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6.xml" ContentType="application/vnd.openxmlformats-officedocument.presentationml.notesSlide+xml"/>
  <Override PartName="/ppt/ink/ink20.xml" ContentType="application/inkml+xml"/>
  <Override PartName="/ppt/notesSlides/notesSlide7.xml" ContentType="application/vnd.openxmlformats-officedocument.presentationml.notesSlide+xml"/>
  <Override PartName="/ppt/ink/ink21.xml" ContentType="application/inkml+xml"/>
  <Override PartName="/ppt/ink/ink22.xml" ContentType="application/inkml+xml"/>
  <Override PartName="/ppt/notesSlides/notesSlide8.xml" ContentType="application/vnd.openxmlformats-officedocument.presentationml.notesSlide+xml"/>
  <Override PartName="/ppt/ink/ink23.xml" ContentType="application/inkml+xml"/>
  <Override PartName="/ppt/ink/ink24.xml" ContentType="application/inkml+xml"/>
  <Override PartName="/ppt/notesSlides/notesSlide9.xml" ContentType="application/vnd.openxmlformats-officedocument.presentationml.notesSlide+xml"/>
  <Override PartName="/ppt/ink/ink25.xml" ContentType="application/inkml+xml"/>
  <Override PartName="/ppt/notesSlides/notesSlide10.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notesSlides/notesSlide11.xml" ContentType="application/vnd.openxmlformats-officedocument.presentationml.notesSlide+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notesSlides/notesSlide12.xml" ContentType="application/vnd.openxmlformats-officedocument.presentationml.notesSlide+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notesSlides/notesSlide17.xml" ContentType="application/vnd.openxmlformats-officedocument.presentationml.notesSlide+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notesSlides/notesSlide18.xml" ContentType="application/vnd.openxmlformats-officedocument.presentationml.notesSlide+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notesSlides/notesSlide19.xml" ContentType="application/vnd.openxmlformats-officedocument.presentationml.notesSlide+xml"/>
  <Override PartName="/ppt/ink/ink139.xml" ContentType="application/inkml+xml"/>
  <Override PartName="/ppt/ink/ink140.xml" ContentType="application/inkml+xml"/>
  <Override PartName="/ppt/ink/ink141.xml" ContentType="application/inkml+xml"/>
  <Override PartName="/ppt/notesSlides/notesSlide20.xml" ContentType="application/vnd.openxmlformats-officedocument.presentationml.notesSlide+xml"/>
  <Override PartName="/ppt/ink/ink142.xml" ContentType="application/inkml+xml"/>
  <Override PartName="/ppt/notesSlides/notesSlide21.xml" ContentType="application/vnd.openxmlformats-officedocument.presentationml.notesSlide+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48.xml" ContentType="application/inkml+xml"/>
  <Override PartName="/ppt/ink/ink149.xml" ContentType="application/inkml+xml"/>
  <Override PartName="/ppt/ink/ink150.xml" ContentType="application/inkml+xml"/>
  <Override PartName="/ppt/notesSlides/notesSlide24.xml" ContentType="application/vnd.openxmlformats-officedocument.presentationml.notesSlide+xml"/>
  <Override PartName="/ppt/ink/ink151.xml" ContentType="application/inkml+xml"/>
  <Override PartName="/ppt/ink/ink152.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notesSlides/notesSlide27.xml" ContentType="application/vnd.openxmlformats-officedocument.presentationml.notesSlide+xml"/>
  <Override PartName="/ppt/ink/ink157.xml" ContentType="application/inkml+xml"/>
  <Override PartName="/ppt/notesSlides/notesSlide28.xml" ContentType="application/vnd.openxmlformats-officedocument.presentationml.notesSlide+xml"/>
  <Override PartName="/ppt/ink/ink158.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notesSlides/notesSlide31.xml" ContentType="application/vnd.openxmlformats-officedocument.presentationml.notesSlide+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notesSlides/notesSlide32.xml" ContentType="application/vnd.openxmlformats-officedocument.presentationml.notesSlide+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notesSlides/notesSlide33.xml" ContentType="application/vnd.openxmlformats-officedocument.presentationml.notesSlide+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notesSlides/notesSlide38.xml" ContentType="application/vnd.openxmlformats-officedocument.presentationml.notesSlide+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ink/ink257.xml" ContentType="application/inkml+xml"/>
  <Override PartName="/ppt/notesSlides/notesSlide41.xml" ContentType="application/vnd.openxmlformats-officedocument.presentationml.notesSlide+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notesSlides/notesSlide42.xml" ContentType="application/vnd.openxmlformats-officedocument.presentationml.notesSlide+xml"/>
  <Override PartName="/ppt/ink/ink264.xml" ContentType="application/inkml+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notesSlides/notesSlide48.xml" ContentType="application/vnd.openxmlformats-officedocument.presentationml.notesSlide+xml"/>
  <Override PartName="/ppt/ink/ink270.xml" ContentType="application/inkml+xml"/>
  <Override PartName="/ppt/ink/ink271.xml" ContentType="application/inkml+xml"/>
  <Override PartName="/ppt/notesSlides/notesSlide49.xml" ContentType="application/vnd.openxmlformats-officedocument.presentationml.notesSlide+xml"/>
  <Override PartName="/ppt/ink/ink272.xml" ContentType="application/inkml+xml"/>
  <Override PartName="/ppt/ink/ink273.xml" ContentType="application/inkml+xml"/>
  <Override PartName="/ppt/ink/ink274.xml" ContentType="application/inkml+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ink/ink275.xml" ContentType="application/inkml+xml"/>
  <Override PartName="/ppt/notesSlides/notesSlide53.xml" ContentType="application/vnd.openxmlformats-officedocument.presentationml.notesSlide+xml"/>
  <Override PartName="/ppt/ink/ink276.xml" ContentType="application/inkml+xml"/>
  <Override PartName="/ppt/ink/ink277.xml" ContentType="application/inkml+xml"/>
  <Override PartName="/ppt/ink/ink278.xml" ContentType="application/inkml+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ink/ink279.xml" ContentType="application/inkml+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notesSlides/notesSlide65.xml" ContentType="application/vnd.openxmlformats-officedocument.presentationml.notesSlide+xml"/>
  <Override PartName="/ppt/ink/ink302.xml" ContentType="application/inkml+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2" r:id="rId2"/>
  </p:sldMasterIdLst>
  <p:notesMasterIdLst>
    <p:notesMasterId r:id="rId83"/>
  </p:notesMasterIdLst>
  <p:handoutMasterIdLst>
    <p:handoutMasterId r:id="rId84"/>
  </p:handoutMasterIdLst>
  <p:sldIdLst>
    <p:sldId id="293" r:id="rId3"/>
    <p:sldId id="596" r:id="rId4"/>
    <p:sldId id="557" r:id="rId5"/>
    <p:sldId id="583" r:id="rId6"/>
    <p:sldId id="584" r:id="rId7"/>
    <p:sldId id="585" r:id="rId8"/>
    <p:sldId id="586" r:id="rId9"/>
    <p:sldId id="587" r:id="rId10"/>
    <p:sldId id="588" r:id="rId11"/>
    <p:sldId id="589" r:id="rId12"/>
    <p:sldId id="590" r:id="rId13"/>
    <p:sldId id="591" r:id="rId14"/>
    <p:sldId id="592" r:id="rId15"/>
    <p:sldId id="593" r:id="rId16"/>
    <p:sldId id="595" r:id="rId17"/>
    <p:sldId id="594" r:id="rId18"/>
    <p:sldId id="409" r:id="rId19"/>
    <p:sldId id="488" r:id="rId20"/>
    <p:sldId id="490" r:id="rId21"/>
    <p:sldId id="491" r:id="rId22"/>
    <p:sldId id="642" r:id="rId23"/>
    <p:sldId id="495" r:id="rId24"/>
    <p:sldId id="459" r:id="rId25"/>
    <p:sldId id="537" r:id="rId26"/>
    <p:sldId id="496" r:id="rId27"/>
    <p:sldId id="579" r:id="rId28"/>
    <p:sldId id="580" r:id="rId29"/>
    <p:sldId id="581" r:id="rId30"/>
    <p:sldId id="498" r:id="rId31"/>
    <p:sldId id="544" r:id="rId32"/>
    <p:sldId id="628" r:id="rId33"/>
    <p:sldId id="598" r:id="rId34"/>
    <p:sldId id="641" r:id="rId35"/>
    <p:sldId id="630" r:id="rId36"/>
    <p:sldId id="631" r:id="rId37"/>
    <p:sldId id="629" r:id="rId38"/>
    <p:sldId id="643" r:id="rId39"/>
    <p:sldId id="639" r:id="rId40"/>
    <p:sldId id="640" r:id="rId41"/>
    <p:sldId id="636" r:id="rId42"/>
    <p:sldId id="582" r:id="rId43"/>
    <p:sldId id="633" r:id="rId44"/>
    <p:sldId id="632" r:id="rId45"/>
    <p:sldId id="635" r:id="rId46"/>
    <p:sldId id="637" r:id="rId47"/>
    <p:sldId id="634" r:id="rId48"/>
    <p:sldId id="408" r:id="rId49"/>
    <p:sldId id="573" r:id="rId50"/>
    <p:sldId id="627" r:id="rId51"/>
    <p:sldId id="617" r:id="rId52"/>
    <p:sldId id="618" r:id="rId53"/>
    <p:sldId id="619" r:id="rId54"/>
    <p:sldId id="620" r:id="rId55"/>
    <p:sldId id="621" r:id="rId56"/>
    <p:sldId id="622" r:id="rId57"/>
    <p:sldId id="623" r:id="rId58"/>
    <p:sldId id="624" r:id="rId59"/>
    <p:sldId id="625" r:id="rId60"/>
    <p:sldId id="626" r:id="rId61"/>
    <p:sldId id="559" r:id="rId62"/>
    <p:sldId id="560" r:id="rId63"/>
    <p:sldId id="561" r:id="rId64"/>
    <p:sldId id="562" r:id="rId65"/>
    <p:sldId id="563" r:id="rId66"/>
    <p:sldId id="564" r:id="rId67"/>
    <p:sldId id="565" r:id="rId68"/>
    <p:sldId id="566" r:id="rId69"/>
    <p:sldId id="567" r:id="rId70"/>
    <p:sldId id="568" r:id="rId71"/>
    <p:sldId id="569" r:id="rId72"/>
    <p:sldId id="570" r:id="rId73"/>
    <p:sldId id="571" r:id="rId74"/>
    <p:sldId id="609" r:id="rId75"/>
    <p:sldId id="610" r:id="rId76"/>
    <p:sldId id="611" r:id="rId77"/>
    <p:sldId id="612" r:id="rId78"/>
    <p:sldId id="613" r:id="rId79"/>
    <p:sldId id="614" r:id="rId80"/>
    <p:sldId id="615" r:id="rId81"/>
    <p:sldId id="616" r:id="rId82"/>
  </p:sldIdLst>
  <p:sldSz cx="9144000" cy="6858000" type="screen4x3"/>
  <p:notesSz cx="6950075" cy="9236075"/>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66CCFF"/>
    <a:srgbClr val="FF993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0320" autoAdjust="0"/>
  </p:normalViewPr>
  <p:slideViewPr>
    <p:cSldViewPr>
      <p:cViewPr varScale="1">
        <p:scale>
          <a:sx n="103" d="100"/>
          <a:sy n="103" d="100"/>
        </p:scale>
        <p:origin x="1089" y="48"/>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40" d="100"/>
        <a:sy n="140" d="100"/>
      </p:scale>
      <p:origin x="0" y="-15315"/>
    </p:cViewPr>
  </p:sorterViewPr>
  <p:notesViewPr>
    <p:cSldViewPr>
      <p:cViewPr>
        <p:scale>
          <a:sx n="75" d="100"/>
          <a:sy n="75" d="100"/>
        </p:scale>
        <p:origin x="-2142" y="-25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handoutMaster" Target="handoutMasters/handout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s>
</file>

<file path=ppt/_rels/viewProps.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slide" Target="slides/slide34.xml"/><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5.wmf"/><Relationship Id="rId1" Type="http://schemas.openxmlformats.org/officeDocument/2006/relationships/image" Target="../media/image1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1" y="0"/>
            <a:ext cx="3011489" cy="461172"/>
          </a:xfrm>
          <a:prstGeom prst="rect">
            <a:avLst/>
          </a:prstGeom>
          <a:noFill/>
          <a:ln w="9525">
            <a:noFill/>
            <a:miter lim="800000"/>
            <a:headEnd/>
            <a:tailEnd/>
          </a:ln>
          <a:effectLst/>
        </p:spPr>
        <p:txBody>
          <a:bodyPr vert="horz" wrap="square" lIns="92547" tIns="46275" rIns="92547" bIns="46275" numCol="1" anchor="t" anchorCtr="0" compatLnSpc="1">
            <a:prstTxWarp prst="textNoShape">
              <a:avLst/>
            </a:prstTxWarp>
          </a:bodyPr>
          <a:lstStyle>
            <a:lvl1pPr defTabSz="925531">
              <a:defRPr sz="1200"/>
            </a:lvl1pPr>
          </a:lstStyle>
          <a:p>
            <a:pPr>
              <a:defRPr/>
            </a:pPr>
            <a:endParaRPr lang="en-US"/>
          </a:p>
        </p:txBody>
      </p:sp>
      <p:sp>
        <p:nvSpPr>
          <p:cNvPr id="138243" name="Rectangle 3"/>
          <p:cNvSpPr>
            <a:spLocks noGrp="1" noChangeArrowheads="1"/>
          </p:cNvSpPr>
          <p:nvPr>
            <p:ph type="dt" sz="quarter" idx="1"/>
          </p:nvPr>
        </p:nvSpPr>
        <p:spPr bwMode="auto">
          <a:xfrm>
            <a:off x="3938586" y="0"/>
            <a:ext cx="3011489" cy="461172"/>
          </a:xfrm>
          <a:prstGeom prst="rect">
            <a:avLst/>
          </a:prstGeom>
          <a:noFill/>
          <a:ln w="9525">
            <a:noFill/>
            <a:miter lim="800000"/>
            <a:headEnd/>
            <a:tailEnd/>
          </a:ln>
          <a:effectLst/>
        </p:spPr>
        <p:txBody>
          <a:bodyPr vert="horz" wrap="square" lIns="92547" tIns="46275" rIns="92547" bIns="46275" numCol="1" anchor="t" anchorCtr="0" compatLnSpc="1">
            <a:prstTxWarp prst="textNoShape">
              <a:avLst/>
            </a:prstTxWarp>
          </a:bodyPr>
          <a:lstStyle>
            <a:lvl1pPr algn="r" defTabSz="925531">
              <a:defRPr sz="1200"/>
            </a:lvl1pPr>
          </a:lstStyle>
          <a:p>
            <a:pPr>
              <a:defRPr/>
            </a:pPr>
            <a:endParaRPr lang="en-US"/>
          </a:p>
        </p:txBody>
      </p:sp>
      <p:sp>
        <p:nvSpPr>
          <p:cNvPr id="138244" name="Rectangle 4"/>
          <p:cNvSpPr>
            <a:spLocks noGrp="1" noChangeArrowheads="1"/>
          </p:cNvSpPr>
          <p:nvPr>
            <p:ph type="ftr" sz="quarter" idx="2"/>
          </p:nvPr>
        </p:nvSpPr>
        <p:spPr bwMode="auto">
          <a:xfrm>
            <a:off x="1" y="8774903"/>
            <a:ext cx="3011489" cy="461172"/>
          </a:xfrm>
          <a:prstGeom prst="rect">
            <a:avLst/>
          </a:prstGeom>
          <a:noFill/>
          <a:ln w="9525">
            <a:noFill/>
            <a:miter lim="800000"/>
            <a:headEnd/>
            <a:tailEnd/>
          </a:ln>
          <a:effectLst/>
        </p:spPr>
        <p:txBody>
          <a:bodyPr vert="horz" wrap="square" lIns="92547" tIns="46275" rIns="92547" bIns="46275" numCol="1" anchor="b" anchorCtr="0" compatLnSpc="1">
            <a:prstTxWarp prst="textNoShape">
              <a:avLst/>
            </a:prstTxWarp>
          </a:bodyPr>
          <a:lstStyle>
            <a:lvl1pPr defTabSz="925531">
              <a:defRPr sz="1200"/>
            </a:lvl1pPr>
          </a:lstStyle>
          <a:p>
            <a:pPr>
              <a:defRPr/>
            </a:pPr>
            <a:endParaRPr lang="en-US"/>
          </a:p>
        </p:txBody>
      </p:sp>
      <p:sp>
        <p:nvSpPr>
          <p:cNvPr id="138245" name="Rectangle 5"/>
          <p:cNvSpPr>
            <a:spLocks noGrp="1" noChangeArrowheads="1"/>
          </p:cNvSpPr>
          <p:nvPr>
            <p:ph type="sldNum" sz="quarter" idx="3"/>
          </p:nvPr>
        </p:nvSpPr>
        <p:spPr bwMode="auto">
          <a:xfrm>
            <a:off x="3938586" y="8774903"/>
            <a:ext cx="3011489" cy="461172"/>
          </a:xfrm>
          <a:prstGeom prst="rect">
            <a:avLst/>
          </a:prstGeom>
          <a:noFill/>
          <a:ln w="9525">
            <a:noFill/>
            <a:miter lim="800000"/>
            <a:headEnd/>
            <a:tailEnd/>
          </a:ln>
          <a:effectLst/>
        </p:spPr>
        <p:txBody>
          <a:bodyPr vert="horz" wrap="square" lIns="92547" tIns="46275" rIns="92547" bIns="46275" numCol="1" anchor="b" anchorCtr="0" compatLnSpc="1">
            <a:prstTxWarp prst="textNoShape">
              <a:avLst/>
            </a:prstTxWarp>
          </a:bodyPr>
          <a:lstStyle>
            <a:lvl1pPr algn="r" defTabSz="925531">
              <a:defRPr sz="1200"/>
            </a:lvl1pPr>
          </a:lstStyle>
          <a:p>
            <a:pPr>
              <a:defRPr/>
            </a:pPr>
            <a:fld id="{44CBD31C-C6CE-43B1-9B4B-7DE8233A71C4}" type="slidenum">
              <a:rPr lang="en-US"/>
              <a:pPr>
                <a:defRPr/>
              </a:pPr>
              <a:t>‹#›</a:t>
            </a:fld>
            <a:endParaRPr lang="en-US"/>
          </a:p>
        </p:txBody>
      </p:sp>
    </p:spTree>
    <p:extLst>
      <p:ext uri="{BB962C8B-B14F-4D97-AF65-F5344CB8AC3E}">
        <p14:creationId xmlns:p14="http://schemas.microsoft.com/office/powerpoint/2010/main" val="412019976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04:14.2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2 528 17,'-9'-1'17,"9"1"-1,0 0-3,0 0-1,0 0-2,0 0-3,0 0-1,0 0-1,-2-11 0,12 4-2,1-7 2,7-3-1,4-6 1,9-4-2,2-6 2,11-5-3,1-2 1,5-4-1,4 2 0,-1-1-1,-2 3 1,0 3 0,-8 5-1,-2 5 0,-7 6-1,-5 7 1,-8 3-1,-4 6 0,-6 3-1,-11 2 1,17 9 0,-13 1 0,-5 3 1,-4 4 0,-4 2 1,3 4 0,-3 4-1,-1 5 1,-2 4-1,-1 3 1,-1 3-1,2 1 0,1 0-1,-1 0 0,0-4 1,2-3-1,2-6 0,2-8 1,3-4-1,0-3 1,2-6-1,1-9 1,1 13-1,-1-13 1,10-4-1,3 1 0,-1-6 2,11-3-2,5-4 0,6-4 0,5-4 0,5 0 0,-1-3 0,3 0 0,1 1 0,-4 4 0,-8 1 1,-5 4-1,-4 4 0,-6 3 0,-6 5 0,-4 2 0,-10 3 0,9 2 0,-9-2 0,8 14 0,-6-4 1,2 4-1,-2 2 0,0 3 1,-2 3-1,-1 2-2,2 8-12,-6-1-16,-7-4 0,-3-6-2,-9-9 0</inkml:trace>
</inkml:ink>
</file>

<file path=ppt/ink/ink10.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2-06T15:59:53.842"/>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0 187 0,'53'0'390,"-26"0"-374,0 0-16,0 27 0,26-27 15,1 0-15,-28 0 16,1 27-16,27 0 0,-1-27 16,0 0-1,1 0-15,-27 0 0,-1 26 16,28-26 0,-1 0-16,-26 0 0,27 27 15,-1-27-15,-26 0 16,0 0-16,-1 0 15,1 0-15,26 0 16,-26 0-16,27 0 16,-1 0-16,-26 0 15,26 27 1,-26-27-16,0 27 0,26-27 16,-26 0-1,0 0-15,0 0 0,-1 0 16,1 0-16,26 0 15,-26 0-15,27 0 16,-1 26 0,1-26-16,26 0 15,-27 27-15,1-27 16,-1 27-16,-26-27 16,26 0-16,1 27 15,-27-27-15,-1 0 0,28 0 16,-27 0-16,-1 0 15,1 0-15,27 0 0,-1 0 16,-26 0 0,26 0-16,-26 0 15,0 0-15,53 0 16,-27 0 0,-26 26-16,27-26 15,-28 0-15,28 0 16,-27 0-16,-1 0 0,28 0 0,-1 0 15,1 0 1,-1 0-16,-26 0 0,26 27 16,1-27-1,-1 0-15,-26 27 16,0-27 0,26 0-16,1 0 0,-27 0 15,26 0-15,-26 27 16,26-27-1,1 0-15,-28 26 0,1-26 16,27 0 0,-1 27-16,1 0 0,-1-27 15,1 0 1,-1 0-16,0 26 0,1-26 16,-1 27-1,1-27-15,-1 0 0,1 0 16,-1 0-16,1 0 15,-1 0-15,-26 0 16,-27 27-16,53-27 16,1 27-16,-27-27 15,-1 0-15,28 0 16,-1 0-16,-26 0 16,27 0-1,-28 0-15,1 0 0,27 0 16,-28-27-16,1 27 15,0 0-15,-1 0 16,1-27-16,27 27 16,-1 0-16,1 0 15,-1 0-15,1-27 16,-28 27-16,1 0 16,27 0-16,-28 0 0,28 0 15,-1 0 1,-26 0-16,0 0 0,-1 0 15,28 0-15,-27 0 16,-1 0-16,28 0 0,-27-26 16,-1 26-16,1 0 15,27 0 1,-28 0-16,482-54 187,-481 54-187,26 0 0,-26 0 16,27 0 0,-28 0-16,1-26 15,27 26-15,-54-27 16,26 27-16,28 0 16,-27 0-16,-1 0 0,28 0 15,-27 0 1,26-27-16,-26 0 15,-1 27 1,28 0 0,-27 0-16,-1 0 15,1 0-15,0 0 32,0 0-32,26 0 15,1 0 1,-28 0-1,28 0-15,-1 0 16,1 0-16,-28 0 16,1 0-16,27 0 0,-28 0 15,28 0 1,-27 0-16,-1 0 16,1 0-16,27 0 15,-1 0 16,-26 0-15,0 0-16,-1 0 16,1 0-1,0 0 1,26 0-16,-26 0 16,0 0-1,-27-26-15,26 26 0,1 0 16,0 0-1,0-54 626,-27 27-625,0 1-16,0-1 0,0 0 15,0 0 1,0 1 0,0-1-16,0-27 15,0 28 1,0-1-16,0 0 281,0 1-265,0-1-16,0 0 15,0 0-15,-54 27 453,1 0-453,-1 0 0,1 0 16,-1 0 0,1 0-16,-1 0 15,1 0-15,26 0 0,-26 0 16,-1 0-16,1 0 0,-1 0 16,27 0-1,1 0-15,-1 0 0,0 0 16,1 0 15,-1 0-31,0 0 0,0 0 16,1 0-16,-1 0 15,0 0 1,0 0-16,1 0 16,-1 0-16,0 0 15,0 0-15,1 0 16,-28 0-16,1 0 15,-1 0-15,1 0 16,-1 0-16,1 0 16,-1 0-16,28 0 0,-1 0 15,0 0 1,0 0-16,1 0 16,-1 0-16,0 0 31,0 0 16,1 0-47,-1 0 31,0 0 0,1 0-31,-1 0 31,0 0-31,0 0 16,1 0 0,-1 0-16,0 0 0,0 0 15,1 0 1,-1 0-16,0 0 16,0 0-16,1 0 0,-1 0 15,0 0 1,0 0-16,1 0 0,-1 0 31,0 0-31,1 0 16,-1 0-16,0 0 15,-26 0-15,-1 0 16,1 0-16,26 0 16,0 0-1,0 0-15,1 0 16,-1 0-16,0 0 0,-26 0 31,26 0-31,-26 0 0,26 0 16,-27 0-16,28 0 15,-28 0-15,27 0 0,-26 0 16,26 0-16,-26 0 16,26 0-16,0 0 15,0 0-15,1 0 16,-1 0-1,0 0 17,1 0-17,-1 0 17,0 0-17,0 0-15,1 0 16,-1 0-16,0 0 15,-26 0-15,26 0 16,0 0-16,0 0 16,1 0-16,-1 0 15,-27 0 1,28 0-16,-28 0 16,1 0-16,26 0 0,-26 0 15,26 0-15,-27 0 16,28 0-16,-1 0 31,0 0-31,0 0 16,1 0-16,-1 0 15,0 0 48,0 0-48,1 0 1,-1 0-16,0 0 16,1 0-16,-1 0 15,0 0-15,0 0 32,1 0-17,-1 0 1,0 0-16,0 0 0,1 0 15,-28 0 1,27 0-16,-26 0 16,26 0-16,0 0 15,1 0 1,-1 0-16,0 0 0,1 0 16,-1 0-1,0 0-15,0 0 16,1 0-1,-1 0-15,0 0 16,0 0-16,1 0 16,-1 0-16,0 0 15,-26 0-15,26 0 16,-27 0-16,1 0 16,0 0-16,26 0 15,-27 0-15,1 0 16,-1 0-16,1 0 0,-1 0 15,1 0-15,-1 0 16,1 0-16,26 0 16,1 0-1,-1 0-15,0 0 16,0 0 0,1 0 15,-1 0-16,0 0 1,0 0-16,-26 0 16,-1 0-16,1 0 15,26 0-15,0 0 16,-26 0-16,0 0 16,-1 0-16,1 0 15,-1 0-15,1 0 0,-1 0 16,1 0-16,-1 0 15,27 0-15,1 0 16,-1 0-16,0 0 16,1 0-16,-1 0 15,0 0-15,0 0 16,1 0 0,-1 0-16,0 0 0,0 0 15,1 0 32,-1 0-47,0 0 250,0 0-250,1 0 31,-1 0-31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6.079"/>
    </inkml:context>
    <inkml:brush xml:id="br0">
      <inkml:brushProperty name="width" value="0.05" units="cm"/>
      <inkml:brushProperty name="height" value="0.05" units="cm"/>
    </inkml:brush>
  </inkml:definitions>
  <inkml:trace contextRef="#ctx0" brushRef="#br0">539 25 9200 0 0,'0'0'200'0'0,"0"0"-19"0"0,-7-6-316 0 0,-77-12 1921 0 0,-35 27 1094 0 0,-4 20-3064 0 0,38 4 904 0 0,84-33-648 0 0,-1 1-2 0 0,-17 16 188 0 0,2 14 438 0 0,10-7-544 0 0,-8 24-152 0 0,0-5 116 0 0,-7-5 193 0 0,4 19 787 0 0,20-56-1083 0 0,-1 1 0 0 0,1-1 0 0 0,-1 0 0 0 0,1 0-1 0 0,-1 0 1 0 0,1 0 0 0 0,0 0 0 0 0,-1 0 0 0 0,1-1 0 0 0,0 1 0 0 0,0-1 0 0 0,0 1 0 0 0,0-1 0 0 0,-1 1 0 0 0,1-1 0 0 0,0 0 0 0 0,0 0-1 0 0,0 0 1 0 0,0 0 0 0 0,0 0 0 0 0,0 0 0 0 0,0-1 0 0 0,-1 1 0 0 0,1-1 0 0 0,2 0-13 0 0,-3 1-15 0 0,108-34-847 0 0,89-27-817 0 0,-191 59 1732 0 0,0 1 0 0 0,0 0 1 0 0,0 0-1 0 0,0 0 0 0 0,0 1 1 0 0,0 0-1 0 0,1 0 0 0 0,-1 1 1 0 0,0 0-1 0 0,0 0 0 0 0,0 1 1 0 0,0-1-1 0 0,0 2 0 0 0,0-1 1 0 0,-1 1-1 0 0,1 0 0 0 0,-1 0 1 0 0,0 1-1 0 0,0 0 0 0 0,0 0 0 0 0,0 0 1 0 0,1 3-54 0 0,-3-2 48 0 0,-1 1 1 0 0,0 0-1 0 0,0 0 0 0 0,-1 0 1 0 0,0 0-1 0 0,0 0 0 0 0,0 1 1 0 0,-1-1-1 0 0,0 0 0 0 0,0 1 1 0 0,-1-1-1 0 0,0 4-48 0 0,4 18 112 0 0,1 25-178 0 0,0 3 154 0 0,-5-48 28 0 0,1 1-1 0 0,-1 0 1 0 0,-1 0-1 0 0,1-1 1 0 0,-2 1-1 0 0,1 0 0 0 0,-1-1 1 0 0,0 1-1 0 0,-1-1 1 0 0,0 0-1 0 0,0 1 1 0 0,-1-1-1 0 0,0-1 0 0 0,-4 6-115 0 0,-30 30 890 0 0,27-32-790 0 0,0-1-1 0 0,-1 0 1 0 0,0-1 0 0 0,-1 0 0 0 0,0-1 0 0 0,0 0-1 0 0,-1-1 1 0 0,0 0 0 0 0,0-2 0 0 0,0 1 0 0 0,-1-2-1 0 0,0 0 1 0 0,0-1 0 0 0,0 0 0 0 0,-7 0-100 0 0,-45 12 277 0 0,-51-4 401 0 0,55-21-2001 0 0,59 9 436 0 0,-5-3-37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6.990"/>
    </inkml:context>
    <inkml:brush xml:id="br0">
      <inkml:brushProperty name="width" value="0.05" units="cm"/>
      <inkml:brushProperty name="height" value="0.05" units="cm"/>
    </inkml:brush>
  </inkml:definitions>
  <inkml:trace contextRef="#ctx0" brushRef="#br0">0 62 6048 0 0,'0'0'132'0'0,"1"-2"-10"0"0,21-39 280 0 0,-9 26 6490 0 0,-7 11-7019 0 0,8 4 1912 0 0,-9 4-1687 0 0,-1 1 0 0 0,0-1 0 0 0,0 1 0 0 0,0-1 0 0 0,0 1 0 0 0,-1 1 0 0 0,1-1 0 0 0,-1 0 0 0 0,-1 1 0 0 0,1-1 0 0 0,-1 1 0 0 0,0 0-1 0 0,1 4-97 0 0,62 230 512 0 0,-50-154-189 0 0,-13-23 290 0 0,-35 17-2964 0 0,27-69 1612 0 0,-4-1-18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7.759"/>
    </inkml:context>
    <inkml:brush xml:id="br0">
      <inkml:brushProperty name="width" value="0.05" units="cm"/>
      <inkml:brushProperty name="height" value="0.05" units="cm"/>
    </inkml:brush>
  </inkml:definitions>
  <inkml:trace contextRef="#ctx0" brushRef="#br0">93 120 10304 0 0,'-37'19'2782'0'0,"48"-38"-1464"0"0,-8 14-1183 0 0,0 1 0 0 0,1 0 1 0 0,-1 0-1 0 0,1 0 0 0 0,0 1 1 0 0,0-1-1 0 0,0 1 0 0 0,1 0 1 0 0,-1 0-1 0 0,1 1 0 0 0,0-1 1 0 0,0 1-1 0 0,4-2-135 0 0,21-10 141 0 0,81-35 10 0 0,-105 47-141 0 0,-1 1 0 0 0,1-1 0 0 0,-1 1 0 0 0,1 0 0 0 0,0 0 0 0 0,-1 1-1 0 0,1-1 1 0 0,0 1 0 0 0,-1 1 0 0 0,1-1 0 0 0,0 1 0 0 0,0 0-1 0 0,2 1-9 0 0,2 27 0 0 0,-13-22 0 0 0,1 0 0 0 0,-2 0 0 0 0,1-1 0 0 0,-1 1 0 0 0,0-1 0 0 0,0 0 0 0 0,0 0 0 0 0,-1 0 0 0 0,0-1 0 0 0,-4 4 0 0 0,-7 10 0 0 0,-98 114 3 0 0,-3 11 1106 0 0,57-62-471 0 0,59-81-633 0 0,0 0 0 0 0,0 0 1 0 0,1 0-1 0 0,-1 1 1 0 0,0-1-1 0 0,1 0 0 0 0,-1 1 1 0 0,1-1-1 0 0,0 0 0 0 0,-1 1 1 0 0,1-1-1 0 0,0 1 0 0 0,0-1 1 0 0,0 1-1 0 0,0-1 0 0 0,0 0 1 0 0,0 1-1 0 0,0-1 0 0 0,1 1 1 0 0,-1-1-1 0 0,0 0 1 0 0,1 1-1 0 0,-1-1 0 0 0,1 1 1 0 0,-1-1-1 0 0,1 0 0 0 0,0 0 1 0 0,0 1-1 0 0,-1-1 0 0 0,1 0 1 0 0,0 0-1 0 0,0 0 0 0 0,0 0 1 0 0,0 0-1 0 0,0 0 0 0 0,1 0 1 0 0,-1-1-1 0 0,0 1 1 0 0,0 0-1 0 0,0 0 0 0 0,1-1 1 0 0,-1 1-1 0 0,1-1-5 0 0,63 10 296 0 0,171-47 52 0 0,-63 18-1166 0 0,-157 18 452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8.541"/>
    </inkml:context>
    <inkml:brush xml:id="br0">
      <inkml:brushProperty name="width" value="0.05" units="cm"/>
      <inkml:brushProperty name="height" value="0.05" units="cm"/>
    </inkml:brush>
  </inkml:definitions>
  <inkml:trace contextRef="#ctx0" brushRef="#br0">87 66 10608 0 0,'0'0'388'0'0,"0"0"-202"0"0,0 0 105 0 0,0 0 77 0 0,0 0 15 0 0,0 0-46 0 0,0 0-189 0 0,1-2-60 0 0,10-13-28 0 0,-10 12-1 0 0,1 0 0 0 0,0 1 0 0 0,-1-1 0 0 0,1 1 0 0 0,0-1 0 0 0,0 1-1 0 0,0 0 1 0 0,1 0 0 0 0,-1 0 0 0 0,0 0 0 0 0,1 0 0 0 0,0 0 0 0 0,-1 1 0 0 0,1-1 0 0 0,0 1 0 0 0,0-1-59 0 0,3 0 148 0 0,-1 0 1 0 0,1 0-1 0 0,0 0 0 0 0,0 1 1 0 0,0-1-1 0 0,0 1 1 0 0,0 1-1 0 0,0-1 1 0 0,0 1-1 0 0,0 0 1 0 0,0 1-1 0 0,0-1 1 0 0,0 1-1 0 0,0 0 1 0 0,0 1-1 0 0,0 0 1 0 0,-1-1-1 0 0,1 2 1 0 0,-1-1-1 0 0,1 1 1 0 0,-1 0-1 0 0,2 0-148 0 0,31 33 173 0 0,-29-13-162 0 0,-10-15 18 0 0,0-1 0 0 0,0 0-1 0 0,-1 0 1 0 0,0 1 0 0 0,0-1-1 0 0,-1 0 1 0 0,1-1 0 0 0,-2 1-1 0 0,1 0 1 0 0,-1-1 0 0 0,0 0-1 0 0,0 0 1 0 0,-1 0 0 0 0,0 0 0 0 0,0-1-1 0 0,0 1 1 0 0,-1-1 0 0 0,1-1-1 0 0,-1 1 1 0 0,0-1 0 0 0,-1 0-1 0 0,1 0 1 0 0,-1-1 0 0 0,0 0-1 0 0,-3 1-28 0 0,-21 10 0 0 0,32-18-261 0 0,17-3 55 0 0,0 2-1 0 0,1 0 1 0 0,-1 1-1 0 0,1 1 1 0 0,0 1-1 0 0,0 0 1 0 0,0 2-1 0 0,4 0 207 0 0,-20-1 42 0 0,0 1 0 0 0,1-1 0 0 0,-1 1 1 0 0,0 0-1 0 0,1-1 0 0 0,-1 2 0 0 0,0-1 0 0 0,1 0 0 0 0,-1 1 0 0 0,0-1 0 0 0,0 1 0 0 0,1 0 0 0 0,-1 0 0 0 0,0 1 0 0 0,0-1 0 0 0,0 0 1 0 0,0 1-1 0 0,0 0 0 0 0,-1 0 0 0 0,1 0 0 0 0,0 0 0 0 0,-1 0 0 0 0,1 0 0 0 0,-1 1 0 0 0,0-1 0 0 0,0 1 0 0 0,0 0 0 0 0,0-1 1 0 0,0 1-1 0 0,-1 0 0 0 0,1 0 0 0 0,0 3-42 0 0,-1 4 56 0 0,-1 0 0 0 0,-1-1 0 0 0,1 1 0 0 0,-1 0 0 0 0,-1 0 0 0 0,0-1 0 0 0,0 1 0 0 0,-1-1 0 0 0,-3 7-56 0 0,0 4 38 0 0,-48 110-630 0 0,37-92 788 0 0,-26 0 912 0 0,-42 15-534 0 0,-104 34-1112 0 0,176-82 134 0 0,-2-2-4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9.193"/>
    </inkml:context>
    <inkml:brush xml:id="br0">
      <inkml:brushProperty name="width" value="0.05" units="cm"/>
      <inkml:brushProperty name="height" value="0.05" units="cm"/>
    </inkml:brush>
  </inkml:definitions>
  <inkml:trace contextRef="#ctx0" brushRef="#br0">93 2 11880 0 0,'0'0'349'0'0,"2"-1"-2"0"0,-2 1-347 0 0,1 0 1 0 0,-1 0-1 0 0,1-1 1 0 0,-1 1-1 0 0,1 0 1 0 0,0 0-1 0 0,-1 0 1 0 0,1 0-1 0 0,-1 0 1 0 0,1 0-1 0 0,-1 0 1 0 0,1 0-1 0 0,-1 0 1 0 0,1 0-1 0 0,-1 1 1 0 0,1-1-1 0 0,-1 0 1 0 0,1 0-1 0 0,-1 0 1 0 0,1 1-1 0 0,-1-1 1 0 0,1 0-1 0 0,-1 0 1 0 0,1 1-1 0 0,-1-1 1 0 0,0 0-1 0 0,1 1 1 0 0,-1-1-1 0 0,1 1 1 0 0,-1-1-1 0 0,0 0 1 0 0,0 1-1 0 0,1-1 1 0 0,-1 1-1 0 0,0-1 1 0 0,0 1-1 0 0,1-1 1 0 0,-1 1-1 0 0,0-1 1 0 0,0 1-1 0 0,0-1 1 0 0,0 1-1 0 0,0-1 1 0 0,0 1-1 0 0,0 0 1 0 0,0-1-1 0 0,0 1 1 0 0,0-1-1 0 0,0 1 1 0 0,0-1-1 0 0,0 1 1 0 0,0-1-1 0 0,0 1 1 0 0,-1-1-1 0 0,1 1 1 0 0,0-1-1 0 0,0 1 1 0 0,-1-1-1 0 0,1 1 1 0 0,0-1-1 0 0,-1 2 31 0 0,-23 59 982 0 0,11-35-279 0 0,-47 140 1989 0 0,56-149-2580 0 0,1-1-1 0 0,1 0 1 0 0,0 1-1 0 0,2 0 1 0 0,0-1-1 0 0,0 1 1 0 0,2-1-1 0 0,2 16-142 0 0,-4-28 5 0 0,0 1-1 0 0,0-1 1 0 0,1 0-1 0 0,0 1 1 0 0,-1-1-1 0 0,1 0 0 0 0,0 0 1 0 0,1 0-1 0 0,-1 0 1 0 0,1 0-1 0 0,0 0 0 0 0,0 0 1 0 0,0-1-1 0 0,0 1 1 0 0,1 0-1 0 0,0-1 0 0 0,-1 0 1 0 0,1 0-1 0 0,0 0 1 0 0,1 0-1 0 0,-1 0 1 0 0,0-1-1 0 0,1 1 0 0 0,0-1 1 0 0,-1 0-1 0 0,1 0 1 0 0,0 0-1 0 0,0 0 0 0 0,1-1-4 0 0,120 11 1112 0 0,64-42-600 0 0,-116 30-1441 0 0,-66-1-2043 0 0,-7 1 1554 0 0</inkml:trace>
  <inkml:trace contextRef="#ctx0" brushRef="#br0" timeOffset="246.394">320 358 11632 0 0,'0'19'608'0'0,"-7"10"106"0"0,-14 57 868 0 0,4-23-238 0 0,-20 69 510 0 0,35-121-1818 0 0,0-1 0 0 0,1 1 0 0 0,0 0 1 0 0,1-1-1 0 0,0 1 0 0 0,0 0 0 0 0,1 0 0 0 0,1-1 0 0 0,0 1 0 0 0,0-1 0 0 0,1 1 0 0 0,0-1 0 0 0,1 0 0 0 0,3 6-36 0 0,25 18-804 0 0,-16-26 336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4.927"/>
    </inkml:context>
    <inkml:brush xml:id="br0">
      <inkml:brushProperty name="width" value="0.05" units="cm"/>
      <inkml:brushProperty name="height" value="0.05" units="cm"/>
    </inkml:brush>
  </inkml:definitions>
  <inkml:trace contextRef="#ctx0" brushRef="#br0">118 5 11720 0 0,'0'0'252'0'0,"0"0"6"0"0,6-1-152 0 0,-6 1-107 0 0,3-1-1 0 0,-1 1-1 0 0,0-1 0 0 0,1 1 0 0 0,-1-1 1 0 0,1 1-1 0 0,-1 0 0 0 0,0 0 0 0 0,1 0 0 0 0,-1 0 1 0 0,1 1-1 0 0,-1-1 0 0 0,0 0 0 0 0,1 1 1 0 0,-1 0-1 0 0,0 0 0 0 0,1 0 0 0 0,-1 0 0 0 0,0 0 1 0 0,0 0-1 0 0,0 0 0 0 0,0 1 0 0 0,0-1 1 0 0,0 1 2 0 0,8 4-54 0 0,0 22 277 0 0,-10-24-122 0 0,0-1 1 0 0,-1 1-1 0 0,1-1 0 0 0,-1 1 1 0 0,1 0-1 0 0,-1-1 1 0 0,0 1-1 0 0,0-1 0 0 0,-1 0 1 0 0,1 1-1 0 0,-1-1 0 0 0,1 0 1 0 0,-1 0-1 0 0,0 0 0 0 0,0 0 1 0 0,-1 0-1 0 0,1 0 1 0 0,0-1-1 0 0,-1 1-101 0 0,-12 18 610 0 0,-31 48 558 0 0,-16 35-996 0 0,25-4-161 0 0,26-22 292 0 0,31-33 533 0 0,-2-39-8 0 0,18 13 52 0 0,12-4-52 0 0,18-30-536 0 0,35-17-292 0 0,-32-16-1040 0 0,-67 47 856 0 0,-2 1-45 0 0,0 0-191 0 0,0 0-85 0 0,0 0-21 0 0,0 0-68 0 0,0 0-279 0 0,0 0-119 0 0,0 0-28 0 0</inkml:trace>
  <inkml:trace contextRef="#ctx0" brushRef="#br0" timeOffset="315.613">237 374 13152 0 0,'0'0'284'0'0,"-1"-2"1"0"0,-2-3-172 0 0,2 4-35 0 0,1 1 2 0 0,0 0 0 0 0,0 13 160 0 0,10 88 272 0 0,-10 86 1285 0 0,22-82-495 0 0,-6-62-1736 0 0,-12-35-489 0 0,-2-7-2077 0 0,-2-1 1882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0.904"/>
    </inkml:context>
    <inkml:brush xml:id="br0">
      <inkml:brushProperty name="width" value="0.05" units="cm"/>
      <inkml:brushProperty name="height" value="0.05" units="cm"/>
    </inkml:brush>
  </inkml:definitions>
  <inkml:trace contextRef="#ctx0" brushRef="#br0">81 0 8408 0 0,'0'1'72'0'0,"0"-1"1"0"0,-1 0-1 0 0,1 0 1 0 0,0 1-1 0 0,0-1 1 0 0,0 0-1 0 0,0 0 1 0 0,0 0 0 0 0,-1 1-1 0 0,1-1 1 0 0,0 0-1 0 0,0 0 1 0 0,0 0-1 0 0,-1 0 1 0 0,1 1-1 0 0,0-1 1 0 0,0 0-1 0 0,0 0 1 0 0,-1 0-1 0 0,1 0 1 0 0,0 0-1 0 0,0 0 1 0 0,-1 0 0 0 0,1 0-1 0 0,0 0 1 0 0,0 0-1 0 0,-1 0 1 0 0,1 0-1 0 0,0 0 1 0 0,-1 0-1 0 0,1 0 1 0 0,0 0-1 0 0,0 0 1 0 0,-1 0-1 0 0,1 0 1 0 0,0 0-1 0 0,0 0 1 0 0,0 0-1 0 0,-1 0 1 0 0,1 0 0 0 0,0-1-73 0 0,2 16 320 0 0,-7 38 650 0 0,-10 5-154 0 0,-8 38-67 0 0,3-29-78 0 0,9-15 294 0 0,17-6-657 0 0,15-29 774 0 0,103-50-378 0 0,-33 14-920 0 0,27 5 244 0 0,-70 23 127 0 0,-47-9-407 0 0,5 5-2022 0 0,-6-5 1602 0 0</inkml:trace>
  <inkml:trace contextRef="#ctx0" brushRef="#br0" timeOffset="289.707">161 244 11520 0 0,'0'0'248'0'0,"0"0"-6"0"0,0 15-130 0 0,16 23 134 0 0,11 19 1098 0 0,-10-3 81 0 0,-12 32-498 0 0,-10 4-370 0 0,-2-27-397 0 0,-1-22-348 0 0,7-39-72 0 0,1 2-25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50.422"/>
    </inkml:context>
    <inkml:brush xml:id="br0">
      <inkml:brushProperty name="width" value="0.05" units="cm"/>
      <inkml:brushProperty name="height" value="0.05" units="cm"/>
    </inkml:brush>
  </inkml:definitions>
  <inkml:trace contextRef="#ctx0" brushRef="#br0">463 16 8352 0 0,'15'-9'932'0'0,"-17"5"1964"0"0,-37 2-2232 0 0,39 2-596 0 0,-17 0 239 0 0,7 0-199 0 0,-1-1-1 0 0,0 2 1 0 0,1-1 0 0 0,-1 2-1 0 0,1-1 1 0 0,-1 1-1 0 0,1 1 1 0 0,0 0 0 0 0,-4 2-108 0 0,-94 37 333 0 0,81-23-396 0 0,20-15 68 0 0,0 1 0 0 0,0 0 0 0 0,0 0 0 0 0,1 1-1 0 0,-1 0 1 0 0,1 0 0 0 0,1 0 0 0 0,-1 1 0 0 0,1 0 0 0 0,0 0 0 0 0,-2 5-5 0 0,-35 41 0 0 0,-17 47 10 0 0,67-66 420 0 0,-6-32-364 0 0,1 1 0 0 0,0-1 0 0 0,0 0 0 0 0,0 0 0 0 0,0 0 1 0 0,0 0-1 0 0,0-1 0 0 0,1 1 0 0 0,-1-1 0 0 0,0 0 0 0 0,1 0 0 0 0,-1 0 1 0 0,1-1-1 0 0,-1 1 0 0 0,1-1 0 0 0,0 1 0 0 0,-1-1 0 0 0,1-1 1 0 0,-1 1-1 0 0,1 0 0 0 0,-1-1 0 0 0,1 1 0 0 0,2-2-66 0 0,11 1 142 0 0,16 3 16 0 0,0 1 0 0 0,0 1 0 0 0,0 2 0 0 0,12 4-158 0 0,84 33 720 0 0,-58 9-720 0 0,15 40-100 0 0,-11-26 211 0 0,-72-64-98 0 0,-1 0-1 0 0,1 1 1 0 0,-1-1 0 0 0,0 1-1 0 0,0 0 1 0 0,0 0-1 0 0,0-1 1 0 0,-1 1-1 0 0,1 0 1 0 0,-1 1 0 0 0,0-1-1 0 0,1 0 1 0 0,-2 0-1 0 0,1 0 1 0 0,0 1 0 0 0,-1-1-1 0 0,1 0 1 0 0,-1 1-1 0 0,0-1 1 0 0,0 0 0 0 0,0 1-1 0 0,0-1 1 0 0,-1 1-1 0 0,0-1 1 0 0,1 0 0 0 0,-1 0-1 0 0,0 1 1 0 0,-1-1-1 0 0,1 0-12 0 0,-4 3 65 0 0,-1 0 0 0 0,1 0 0 0 0,-1 0 0 0 0,0-1 0 0 0,-1 0 0 0 0,1 0 0 0 0,-1-1 0 0 0,0 0 0 0 0,0 0 0 0 0,0 0 0 0 0,-1-1-1 0 0,1 0 1 0 0,-1-1 0 0 0,-7 2-65 0 0,15-4 1 0 0,-47 18 311 0 0,-67 15 98 0 0,32-32-394 0 0,29-10-418 0 0,37 4 156 0 0</inkml:trace>
  <inkml:trace contextRef="#ctx0" brushRef="#br0" timeOffset="735.054">145 106 7976 0 0,'0'0'364'0'0,"0"0"-8"0"0,6 4-212 0 0,46-3 1228 0 0,25-20 1964 0 0,-2 15-1132 0 0,-48 9-2204 0 0,42 3 53 0 0,45 17-237 0 0,-98-16-119 0 0,0 1-7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8:08.346"/>
    </inkml:context>
    <inkml:brush xml:id="br0">
      <inkml:brushProperty name="width" value="0.05" units="cm"/>
      <inkml:brushProperty name="height" value="0.05" units="cm"/>
    </inkml:brush>
  </inkml:definitions>
  <inkml:trace contextRef="#ctx0" brushRef="#br0">72 1078 5800 0 0,'0'0'125'0'0,"0"0"52"0"0,0 0 135 0 0,0 0 59 0 0,0 0 12 0 0,-1 2-37 0 0,-14 25 168 0 0,-10-4-454 0 0,12-3 1676 0 0,3-6-1080 0 0,2-5 1112 0 0,10-16 1284 0 0,3-9-3016 0 0,39-137 1635 0 0,14-36-891 0 0,-46 158-712 0 0,27-60 148 0 0,4-11-18 0 0,42-61 39 0 0,45-72 224 0 0,-98 175 93 0 0,31-12-404 0 0,-50 47-150 0 0,-4 17 76 0 0,-8 7 12 0 0,-1 1-13 0 0,1-1-10 0 0,4-7-23 0 0,-1 3-97 0 0,4 0-110 0 0,6 10 152 0 0,-13 0 12 0 0,14 23 1 0 0,-9-14 0 0 0,16 21 0 0 0,1 27 0 0 0,-13-20 0 0 0,49 134 0 0 0,-22-36 11 0 0,17 76 202 0 0,-16-68-543 0 0,-6-23 338 0 0,-9-44 282 0 0,-14-23-226 0 0,-9-39-64 0 0,-4-11 11 0 0,3-7 42 0 0,1-1 11 0 0,0 0 0 0 0,-16-13-53 0 0,-23-22-4188 0 0,30 21 2616 0 0</inkml:trace>
  <inkml:trace contextRef="#ctx0" brushRef="#br0" timeOffset="379.358">180 763 16687 0 0,'0'0'363'0'0,"0"0"-12"0"0,1-2-223 0 0,3-3-181 0 0,0 1 0 0 0,1-1 0 0 0,-1 1 0 0 0,1-1 0 0 0,0 1 0 0 0,0 1 0 0 0,0-1 0 0 0,1 1 0 0 0,-1 0 0 0 0,1 0 0 0 0,3-1 53 0 0,62-29-554 0 0,-63 31 449 0 0,-1-1 76 0 0,1 1-1 0 0,-1 0 1 0 0,1 0 0 0 0,0 1 0 0 0,0 0-1 0 0,0 0 1 0 0,0 1 0 0 0,0 0 0 0 0,6 0 29 0 0,122 14 1287 0 0,-41-5-535 0 0,7-17-432 0 0,-82 7-286 0 0,-1-1-1 0 0,0-1 0 0 0,0-1 1 0 0,-1-1-1 0 0,1 0 0 0 0,-1-2 1 0 0,12-5-34 0 0,-4-8-331 0 0,-25 20 196 0 0,-1 0-79 0 0,0 0-332 0 0,0 0-146 0 0,0 0-31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8:13.333"/>
    </inkml:context>
    <inkml:brush xml:id="br0">
      <inkml:brushProperty name="width" value="0.05" units="cm"/>
      <inkml:brushProperty name="height" value="0.05" units="cm"/>
    </inkml:brush>
  </inkml:definitions>
  <inkml:trace contextRef="#ctx0" brushRef="#br0">578 85 8464 0 0,'0'0'388'0'0,"0"0"-11"0"0,0 0-212 0 0,0 0-14 0 0,0 0 17 0 0,0 0 7 0 0,0 0 3 0 0,0 0 12 0 0,2-11 620 0 0,7-14 1380 0 0,-8 24-1708 0 0,-1 1-88 0 0,-2-31 3615 0 0,-40 14-3384 0 0,-33 30-434 0 0,-38 37-63 0 0,10 35 466 0 0,44-14-544 0 0,11-8 132 0 0,-12 24 18 0 0,33-29 16 0 0,-22 108 344 0 0,46-152-476 0 0,0-1-1 0 0,1 1 1 0 0,0 0-1 0 0,1 0 0 0 0,0 0 1 0 0,1 0-1 0 0,1 5-83 0 0,1-3 99 0 0,-2-8-37 0 0,0 1 0 0 0,1 0 0 0 0,0-1 0 0 0,0 1 0 0 0,0 0 1 0 0,1-1-1 0 0,1 1 0 0 0,-1-1 0 0 0,2 0 0 0 0,-1 0 0 0 0,1 0 0 0 0,0 0 1 0 0,0-1-1 0 0,1 1 0 0 0,0-1 0 0 0,1 0 0 0 0,-1-1 0 0 0,1 1 0 0 0,1-1 1 0 0,3 3-63 0 0,66 34 197 0 0,84 14 184 0 0,-29-38-130 0 0,134-14 202 0 0,-137-20-361 0 0,-30-9 230 0 0,-71 11-80 0 0,-12 31-975 0 0,-15-2-1388 0 0,-5-7 855 0 0</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7:12.970"/>
    </inkml:context>
    <inkml:brush xml:id="br0">
      <inkml:brushProperty name="width" value="0.05292" units="cm"/>
      <inkml:brushProperty name="height" value="0.05292" units="cm"/>
      <inkml:brushProperty name="color" value="#00B0F0"/>
    </inkml:brush>
  </inkml:definitions>
  <inkml:traceGroup>
    <inkml:annotationXML>
      <emma:emma xmlns:emma="http://www.w3.org/2003/04/emma" version="1.0">
        <emma:interpretation id="{ABECAA3E-E5DA-49C9-81E2-5AD310D5C184}" emma:medium="tactile" emma:mode="ink">
          <msink:context xmlns:msink="http://schemas.microsoft.com/ink/2010/main" type="writingRegion" rotatedBoundingBox="1427,9347 9657,9646 9461,15046 1231,14748"/>
        </emma:interpretation>
      </emma:emma>
    </inkml:annotationXML>
    <inkml:traceGroup>
      <inkml:annotationXML>
        <emma:emma xmlns:emma="http://www.w3.org/2003/04/emma" version="1.0">
          <emma:interpretation id="{99ADFCDB-1162-45A2-A990-7BAA2486EA8C}" emma:medium="tactile" emma:mode="ink">
            <msink:context xmlns:msink="http://schemas.microsoft.com/ink/2010/main" type="paragraph" rotatedBoundingBox="1624,9249 4188,9512 4078,10588 1514,10325" alignmentLevel="1"/>
          </emma:interpretation>
        </emma:emma>
      </inkml:annotationXML>
      <inkml:traceGroup>
        <inkml:annotationXML>
          <emma:emma xmlns:emma="http://www.w3.org/2003/04/emma" version="1.0">
            <emma:interpretation id="{A6D187EB-C6EA-4E00-9FD1-68E10CD18411}" emma:medium="tactile" emma:mode="ink">
              <msink:context xmlns:msink="http://schemas.microsoft.com/ink/2010/main" type="line" rotatedBoundingBox="1624,9249 4188,9512 4078,10588 1514,10325"/>
            </emma:interpretation>
          </emma:emma>
        </inkml:annotationXML>
        <inkml:traceGroup>
          <inkml:annotationXML>
            <emma:emma xmlns:emma="http://www.w3.org/2003/04/emma" version="1.0">
              <emma:interpretation id="{A1DD8EBE-9654-4157-8C53-E0622657630A}" emma:medium="tactile" emma:mode="ink">
                <msink:context xmlns:msink="http://schemas.microsoft.com/ink/2010/main" type="inkWord" rotatedBoundingBox="1624,9249 4188,9512 4078,10588 1514,10325"/>
              </emma:interpretation>
              <emma:one-of disjunction-type="recognition" id="oneOf0">
                <emma:interpretation id="interp0" emma:lang="" emma:confidence="0">
                  <emma:literal>PEG</emma:literal>
                </emma:interpretation>
                <emma:interpretation id="interp1" emma:lang="" emma:confidence="0">
                  <emma:literal>P CFG</emma:literal>
                </emma:interpretation>
                <emma:interpretation id="interp2" emma:lang="" emma:confidence="0">
                  <emma:literal>P (FG</emma:literal>
                </emma:interpretation>
                <emma:interpretation id="interp3" emma:lang="" emma:confidence="0">
                  <emma:literal>PC FOR</emma:literal>
                </emma:interpretation>
                <emma:interpretation id="interp4" emma:lang="" emma:confidence="0">
                  <emma:literal>P LEG</emma:literal>
                </emma:interpretation>
              </emma:one-of>
            </emma:emma>
          </inkml:annotationXML>
          <inkml:trace contextRef="#ctx0" brushRef="#br0">1617 9494 4257,'0'0'4128,"0"0"-258,0 15 0,0-15-2451,-2 22-1290,2-6 129,-3 3 0,2 7 129,-4 4-129,4 8 129,-3 3 0,3 8-129,-2 2 0,3 5-129,-1 5 129,1 3-258,0-2 0,-1 0 0,0-7 0,-3-6-387,4 0-516,-5-14-1419,4-13-1677,1-5-258,0-17-129,0 0 130</inkml:trace>
          <inkml:trace contextRef="#ctx0" brushRef="#br0" timeOffset="488.027">1611 9504 5934,'-11'-1'4128,"11"-11"-645,0 12-387,11-17-3483,1 7-387,1-6-129,8 3 258,1-4 129,5 2 129,0 2 387,-1-2 387,5 8 129,-4 2 0,3 5-129,-3 2 129,2 10-387,-4 5 129,-1 4-258,-6 4 0,-1 4 0,-6 1 0,-2 1 0,-7 0 258,-2 1 258,-11-3-129,0 3 258,-12-7 0,5 4 129,-12-6-129,2 3 0,-6-7-129,-1-1 0,-1-6-258,0 1-258,2-4 0,1-6-516,9 4-774,-3-7-2709,10-6-258,17 6-258,-12-29-258</inkml:trace>
          <inkml:trace contextRef="#ctx0" brushRef="#br0" timeOffset="1628.091">2480 9461 1806,'19'-18'2838,"-8"14"-258,-11 4-903,7-11-387,-7 11-129,0 0-129,0 0 129,0 0 0,0 0 0,-17 0-129,5 5-258,-8 5-258,-2 4 0,-5 5-387,-3 4 129,-3 5-258,-1 6 129,-2 5-129,0 5 0,-2 4 0,3 3 0,2 0 0,5-1 0,6 6 0,5-7 0,8-4 0,4-2 0,5-6 129,13-3-129,5-7 129,6-2 0,10-9-129,6-2 0,1-9 129,3-4-129,0-1 0,-3 0 0,-3-3 0,-5-2-129,-10-2 129,-3 2 0,-7 2-258,-13 3 0,16-2-903,-16 2-903,0 0-1806,0 0-129,0 0-645</inkml:trace>
          <inkml:trace contextRef="#ctx0" brushRef="#br0" timeOffset="2584.147">2867 9510 258,'2'17'3096,"3"-5"-129,-5-12 0,0 0-2451,0 0-774,15 5 258,-15-5 387,7 17 0,-3-6 387,-4-11 129,3 33 258,-3-16 0,1 14 258,-1-2-258,2 14-129,-2-3-129,3 10-258,-2-5-129,7 2-129,-2-3-129,2 4-387,3-7 129,0-7-129,2-5-129,-5-8 0,2 2 129,-4-6-258,1-5 258,-7-12-129,4 14-258,-4-14-645,0 0-1806,0 0-903,0 0-516,-1-12 129</inkml:trace>
          <inkml:trace contextRef="#ctx0" brushRef="#br0" timeOffset="3056.174">2810 9510 5934,'-7'16'4386,"7"-16"-387,6 0-258,-6 0-3225,27-3-387,-3-5 0,3 3 0,6-4 0,3-1-129,4-2 258,3 2-258,0 1 129,0 4-129,0 2 0,-3 1-129,0 2-129,-6 0-258,0 5-516,-11-5-903,-2 2-2193,-3 8 0,-18-10-258</inkml:trace>
          <inkml:trace contextRef="#ctx0" brushRef="#br0" timeOffset="3349.191">2855 9823 6708,'35'12'4128,"-1"-7"-903,-8-10-645,13 1-3999,-2-12-258,14 8 129,-9-9-258,7 11 129,-11-9 516,3 7 129,-4 3 0,-8-11-1548,8 16 0</inkml:trace>
          <inkml:trace contextRef="#ctx0" brushRef="#br0" timeOffset="4512.258">3922 9497 2322,'3'-11'2967,"-3"11"-1032,0 0-774,0 0 0,0 0 129,0 0-258,0 0 129,0 0-258,-15-2-129,15 2 0,-22 7-387,5 3 0,-5 2-129,-2 3-129,-3 4-129,-2 3 129,-6 2-129,3 5 258,-4 2-129,3 1 0,-2 3 0,3 2 129,0 2-258,5 0 258,4-2-258,3-1 129,7-1 0,6-1 129,5-7-129,2 0-129,6-2 129,7-3-129,4-1 129,7 0-129,3-1 0,2 1 129,4-6-129,4 2 258,1-5 0,1-2 0,1-1-129,0-4 0,-2-4 129,3-1 0,-4 0-129,-2-8-258,-2-4 129,-2-1 0,0-3 0,-4-4 0,-4 1 0,-4-3 129,-5 3 0,-3 1 129,-8 0-129,2 5 129,-5 1 0,0 12-258,-12-20 258,12 20-129,-20-14-129,5 8 129,1 3 0,-3 0 129,-4 0-129,1 2 258,-2 0-129,1 1-129,-1-4 129,1 4-129,-2 0 0,3-2 0,4 2-129,0 0 129,1 0-129,1 0 0,4 0 0,10 0-129,-18 4-129,18-4 0,0 0-129,-14 7-258,14-7-645,0 0-1548,0 0-1677,0 0-387,0 0-129</inkml:trace>
        </inkml:traceGroup>
      </inkml:traceGroup>
    </inkml:traceGroup>
    <inkml:traceGroup>
      <inkml:annotationXML>
        <emma:emma xmlns:emma="http://www.w3.org/2003/04/emma" version="1.0">
          <emma:interpretation id="{B823892E-2F3B-425D-95D0-59DFE9B449B6}" emma:medium="tactile" emma:mode="ink">
            <msink:context xmlns:msink="http://schemas.microsoft.com/ink/2010/main" type="paragraph" rotatedBoundingBox="2267,10450 9121,10699 9046,12772 2191,12523" alignmentLevel="2"/>
          </emma:interpretation>
        </emma:emma>
      </inkml:annotationXML>
      <inkml:traceGroup>
        <inkml:annotationXML>
          <emma:emma xmlns:emma="http://www.w3.org/2003/04/emma" version="1.0">
            <emma:interpretation id="{462ED502-6811-40D2-AF8C-BB87BF786352}" emma:medium="tactile" emma:mode="ink">
              <msink:context xmlns:msink="http://schemas.microsoft.com/ink/2010/main" type="line" rotatedBoundingBox="2785,10469 9121,10699 9084,11726 2748,11496"/>
            </emma:interpretation>
          </emma:emma>
        </inkml:annotationXML>
        <inkml:traceGroup>
          <inkml:annotationXML>
            <emma:emma xmlns:emma="http://www.w3.org/2003/04/emma" version="1.0">
              <emma:interpretation id="{1C9744FC-A74D-4AFD-BA4B-452E23836C43}" emma:medium="tactile" emma:mode="ink">
                <msink:context xmlns:msink="http://schemas.microsoft.com/ink/2010/main" type="inkWord" rotatedBoundingBox="2785,10469 4567,10534 4533,11493 2750,11428"/>
              </emma:interpretation>
              <emma:one-of disjunction-type="recognition" id="oneOf1">
                <emma:interpretation id="interp5" emma:lang="" emma:confidence="0">
                  <emma:literal>t</emma:literal>
                </emma:interpretation>
                <emma:interpretation id="interp6" emma:lang="" emma:confidence="0">
                  <emma:literal>€</emma:literal>
                </emma:interpretation>
                <emma:interpretation id="interp7" emma:lang="" emma:confidence="0">
                  <emma:literal>•</emma:literal>
                </emma:interpretation>
                <emma:interpretation id="interp8" emma:lang="" emma:confidence="0">
                  <emma:literal>G</emma:literal>
                </emma:interpretation>
                <emma:interpretation id="interp9" emma:lang="" emma:confidence="0">
                  <emma:literal>+</emma:literal>
                </emma:interpretation>
              </emma:one-of>
            </emma:emma>
          </inkml:annotationXML>
          <inkml:trace contextRef="#ctx0" brushRef="#br0" timeOffset="35184.012">4535 11443 1935,'0'0'2064,"0"0"-2193,-14-3-258,14 3 516,0 0 516,-17-6 387,17 6 516,-20-4 0,20 4 258,-24-4-129,24 4-258,-22-5-516,10 5-387,-1 0-129,1 0-258,-3 0 0,4 0 0,-7 0 129,2 0-129,-4 0 129,-4 1 129,-3 2-129,-1 2 0,-5-1 129,1 1-129,-3-2 129,0 1 129,-6-2-129,5 4 0,-8-5 0,2 0 129,-6-1-129,3 0-129,-4 0 129,2 0-129,2 0-129,4 0 129,3-2-258,1 2 0,6 0 0,1 0 0,3 0-258,-2 0 258,2 0 0,2-3 0,3 2 0,-1-4-129,3 3 129,2-2 0,2 0-129,3-1 129,13 5 0,-20-1-129,20 1 0,-17-1 129,17 1-129,-11-1 129,11 1-129,-12 0 0,12 0 129,-12 0 129,12 0-129,-12 0 0,12 0 0,0 0 0,-12 0 0,12 0 129,0 0-129,0 0 0,-12-2 0,12 2 0,0 0 0,-13-3 0,13 3 0,0 0 0,-15-3 0,15 3 129,-12-7-129,12 7 0,-15-8 0,15 8 0,-17-21 129,5 5 0,3 0-129,-2-3 0,0-2 129,1-1-129,1-4 129,0 2-129,-1 0 0,5 3 0,-2-4 258,2 3-258,-1-3 0,2 1 0,1 0 129,0-3-258,2 1 258,1-1-258,0 1 258,0 1 0,0-1-129,1-1 129,2 2-129,-1 4 129,2 1-258,-2 1 258,0 1-129,2 4 0,0 2 0,1 0 0,0 0 0,-3 0 0,2 0 0,-4 12 0,3-18 0,-3 18 0,1-16 129,-1 16-258,0 0 0,0-11 0,0 11-516,0 0-258,0 0-645,0 0-903,0 0-1290,0 0-903,0 0 0</inkml:trace>
          <inkml:trace contextRef="#ctx0" brushRef="#br0" timeOffset="35872.051">2791 10759 774,'0'0'3096,"-16"-2"258,16 2-645,0 0-1677,0 0-645,0 0-387,0 0 0,0 0 129,9-10 516,-9 10 258,16-19-129,-3 5 0,1-6 129,4-2-258,-1-3 0,8 2-387,-3-4 0,1 2 0,1 2 0,-2 4 0,-3 3-129,-1 4 129,-5 0 0,-13 12-258,17-8 129,-17 8-129,0 0 0,11-2 0,-11 2 0,0 0 0,0 0 0,0 0 129,0 0-258,0 0 129,0 0 129,13 0-129,-13 0 0,0 0 0,15 14 0,-15-14 0,19 17 0,-8-6 129,1 1-129,3 2 0,-2-2 129,4 1-129,-1 4 0,3 0 0,0 2 0,2 1 0,1 1 0,0-2 0,4 2-129,-5 0 129,3-5 0,-5-2 0,-4-3 0,-2-2 129,-13-9-258,13 10 129,-13-10 0,0 0-129,0 0-903,0 0-1677,0 0-1290,15 11-516,-15-17 129</inkml:trace>
        </inkml:traceGroup>
        <inkml:traceGroup>
          <inkml:annotationXML>
            <emma:emma xmlns:emma="http://www.w3.org/2003/04/emma" version="1.0">
              <emma:interpretation id="{68A47B36-DDE7-49C2-91CB-2A5F8B7BF75B}" emma:medium="tactile" emma:mode="ink">
                <msink:context xmlns:msink="http://schemas.microsoft.com/ink/2010/main" type="inkWord" rotatedBoundingBox="5114,10588 9120,10734 9084,11726 5078,11581"/>
              </emma:interpretation>
              <emma:one-of disjunction-type="recognition" id="oneOf2">
                <emma:interpretation id="interp10" emma:lang="" emma:confidence="1">
                  <emma:literal>Treebank</emma:literal>
                </emma:interpretation>
                <emma:interpretation id="interp11" emma:lang="" emma:confidence="0">
                  <emma:literal>Treebank's</emma:literal>
                </emma:interpretation>
                <emma:interpretation id="interp12" emma:lang="" emma:confidence="0">
                  <emma:literal>Tree bark</emma:literal>
                </emma:interpretation>
                <emma:interpretation id="interp13" emma:lang="" emma:confidence="0">
                  <emma:literal>Treblinka</emma:literal>
                </emma:interpretation>
                <emma:interpretation id="interp14" emma:lang="" emma:confidence="0">
                  <emma:literal>•reebok</emma:literal>
                </emma:interpretation>
              </emma:one-of>
            </emma:emma>
          </inkml:annotationXML>
          <inkml:trace contextRef="#ctx0" brushRef="#br0" timeOffset="14731.842">5420 11215 129,'5'-30'387,"-4"13"-258,-1 2 0,0 1 129,0 3-129,0-1 387,0 12-258,-5-20 387,5 20 129,-4-18 129,4 18 0,-6-13 387,6 13 0,0 0 129,-2-11-258,2 11-129,0 0 0,0 0-129,0 0 0,0 0-258,0 0 0,0 0-129,0 0 0,0 0-129,0 0-129,0 0 0,0 0 0,0 0 0,0 0-129,-1 6 258,1-6 0,0 11-129,0-11 0,0 19 0,0-4 0,0 3-258,0 5 129,0 4 0,0 4-129,0-1 129,3 5-129,-2 2 129,-1 1 0,0-2 0,0 2 0,-1-2-129,-2-4 129,0-3-129,-2-4 0,3-4-129,-2-5-129,4 0-129,0-16-774,0 0-1935,7-4-1419,-5-16 129,3 2-258</inkml:trace>
          <inkml:trace contextRef="#ctx0" brushRef="#br0" timeOffset="15160.865">5204 10976 2580,'-34'8'3354,"13"-8"0,21 0-1806,-23-1-1161,11-1-129,12 2 258,-14-1-258,14 1 0,0 0 387,0 0 0,0 0 129,0 0 129,0 0-129,20-8-129,0 4 0,9 3-129,3-6 0,13 4-258,6-3 0,5-2-258,6-1 0,2-4 129,3 1-129,-2-4 0,-2-1-129,-6 0 129,-5 1-129,-8 1 0,-4 5-129,-8 3-129,-5 7-387,-12 0-1290,-3 4-2064,-2 12-129,-10-4-129</inkml:trace>
          <inkml:trace contextRef="#ctx0" brushRef="#br0" timeOffset="15983.914">5790 11139 2193,'0'0'2838,"0"0"-258,6 4-645,-6-4-3225,0 0-516,5 10 387,-5-10 387,5 18 516,-5-18 516,4 21 645,-2-9 129,-1 1 258,3 3 0,-1 1-387,2 2-129,2 4-387,-1-1-129,-1 1 0,2 0-129,-2 2 129,1-5 0,-2 3 0,-2-7 129,-1-3 258,-1-13 387,1 19 129,-1-19 0,0 11 129,0-11-129,0 0 129,-7-8-129,7 8-258,-10-19-129,5 3-129,-2-3-129,2-5-129,0 2 129,1-2-129,1 4 0,3-1-129,0-1 129,7-1-258,1 6 129,2 0-129,8 1 129,-1 1 0,7-2 0,3 4 0,2 3-129,2 1 129,5 1 0,-4 3-129,0 2 0,-3 0-129,-2 3-387,-7 0-645,1-1-2193,-2 2-516,-19-1-129</inkml:trace>
          <inkml:trace contextRef="#ctx0" brushRef="#br0" timeOffset="16691.954">6358 11253 1935,'43'-13'2709,"-25"9"0,-4 3-516,-1-6-258,0 5-258,-13 2-387,19-15-258,-16 4 0,-3 11-516,5-20 0,-5 20-258,-2-23 0,2 23-129,-15-17 129,15 17-258,-23-17 0,7 11 0,1 5-258,0-3 258,0 4 0,1 3-129,1 4 129,-1 4-129,3 2 129,0 6 0,2 2-129,1 2 129,6-2 0,-1 1 0,3 1 0,0-2 0,1-2 129,6-1-129,-1-4 129,4 1 0,-2-1-129,2-3 258,-10-11-129,23 18 0,-9-12-129,-1-1 129,4-2-129,-1-1 0,5-1 0,1-1-258,3 0-645,-2-5-1290,4-7-1935,5 6-258,-6-14 0</inkml:trace>
          <inkml:trace contextRef="#ctx0" brushRef="#br0" timeOffset="17684.011">6828 11275 2709,'6'11'2967,"-6"-11"-129,0 0-2967,0 0-129,0 0 258,0 0 0,0 12 129,0-12 258,2 12 258,-2-12 129,11 11 129,-11-11 129,20 9-129,-7 0 0,0-9-258,6 0 0,-3-4-129,5-1-387,0-8 0,1-3-129,-3-5 0,0-2 0,-6 1 0,-4 1 0,-3 0 0,-6 1 0,0 3-129,-3 4 0,3 13 0,-23-17-129,12 16 129,-8 1-258,4 1 258,-5 8 0,0 3 0,1 4 129,-2 3 0,1 4 129,0-2-129,3 3 129,0-5 129,1 6 0,2-4-129,4 2 0,3-3 0,5-2 0,2-1 0,0 2 0,7-2-129,4 0 129,2-2 0,5-2 0,-2-1-129,4 0 0,-2-1-129,4-6-129,3 1-516,-3-6-903,2-3-1806,6 0-774,-10-14 387</inkml:trace>
          <inkml:trace contextRef="#ctx0" brushRef="#br0" timeOffset="18448.055">7191 10715 1032,'17'14'2064,"-10"3"0,-4-5 258,-1 3-387,2 2-387,-3 5-387,5 6-258,-4 5-387,1 8 0,-1 5-258,-1 5-258,-1 0 0,0 5 129,-4-2 0,1-3 387,-8-6-258,7-7 129,-5-9 0,6-5 129,-3-11-258,6-13 0,0 0 0,0 0-258,9-10 0,1-8-129,7-8 129,1-3-129,4 0 129,1-3 0,1 5-129,-1 4 0,-2 6 129,1 4 0,-3 12 0,-2 1-129,2 11 129,-5 5-129,4 4 0,-5 3 129,1 0-258,-4 1 258,0-1 0,-2-2 258,-5-2-129,0 1 258,-3-6 0,-1 5 0,-12-9 258,3 3-129,-10-11 0,4 9 0,-9-10 0,3 1-387,-5-2 129,-1-3-258,3-2-258,-2-7-387,10 5-1290,-1-6-2322,2-4-258,8 1-387,6-9 517</inkml:trace>
          <inkml:trace contextRef="#ctx0" brushRef="#br0" timeOffset="19156.095">7618 11107 903,'14'4'3741,"-14"-4"0,15 1-129,-15-1-2193,13 6-1419,-3-2 0,4 1 0,-2 0 0,2 2-129,5 0 258,0 0 0,1 3 129,0-1 0,2 4 0,-4 2 0,3 3 0,-5 0 0,-1 6-129,-5-2 0,1 1-129,-5-1 129,-3 1 0,-2-3-129,-1 2 258,0-7 0,-1 0 129,-8-2-129,4 0 129,-7-3-129,12-10 129,-19 13 0,19-13 129,-20 3-129,20-3 0,-22 0-129,12-2 0,-3-8 0,0 1-129,-1-1-129,-4 0 0,3 2-129,2 1 0,13 7-129,-20-15 0,20 15-129,-8-13 0,8 13 0,7-14-129,8 6 129,3-8-129,8 10-387,-3-5-1161,3-6-1806,9 12-387,-10-10 0</inkml:trace>
          <inkml:trace contextRef="#ctx0" brushRef="#br0" timeOffset="19816.131">8018 11118 1806,'20'18'3225,"-20"-18"258,0 0-1677,14 15-1419,-9-5 129,0 5 387,-3-4 0,3 11 129,-5-8 0,2 9 0,-2-7 129,0 4-387,-1-8 0,1 4-258,0-16 0,-1 16-129,1-16 0,0 0 0,2-8-129,-2 8 129,13-24 0,-5 10 0,-3-4-129,5-1-129,-5 2 0,2 5 0,-7 12-129,12-20 0,-12 20 0,16-8 0,-5 8-129,1 0 129,3 3-129,0 0 129,1 2 0,1 3 0,-2 1 0,0 0 0,-2 3 0,-2 6 129,-1 1-258,-4 2 258,-1 3-258,-2-3 129,-3 3 0,0-1-129,0 0-258,-2-10-645,2 3-1290,0-5-2193,0-11-129,0 0-387,6-5 259</inkml:trace>
          <inkml:trace contextRef="#ctx0" brushRef="#br0" timeOffset="20440.168">8534 10713 1032,'0'0'3096,"7"5"0,-7-5-258,0 0-2838,6 12-1032,-1 5 387,-2 3 516,0 0 516,3 11 387,-4-3 258,5 8 258,-6-7-129,6 15 0,-6-6-387,5 8 129,-3-4-516,2 2 129,-3-1-387,-1-2-129,-1-3 0,0-4-129,0-5 129,-1-2 0,-3-5 0,3-5 0,-4-5 258,4 0 129,1-12 129,0 0 129,0 0 0,0 0-129,-3-21 129,3 1-129,2-12-129,6-3-258,4-7-129,2-4 0,5-5 129,4 2-129,0 3 0,4 0 0,3 6 0,-1 2 0,2 4-129,-3 5 0,-1 7-258,-2 0 0,-2 6-129,-3 1-258,2 7-387,-11-4-774,6 12-903,-17 0-1806,15 0 258,-15 0 259</inkml:trace>
          <inkml:trace contextRef="#ctx0" brushRef="#br0" timeOffset="20756.187">8697 11117 4257,'45'39'4386,"-17"-21"-258,-7-7-258,2 2-3483,3 4-387,1 2 129,-1 0 0,-2 0 0,0 3 129,-5-2 0,-1 4 387,-3-4-258,3 5-129,-4-4 129,1 1-129,-1-4-387,-4-2-387,7 0-2064,-5-1-1935,-12-15 0,0 0-129</inkml:trace>
        </inkml:traceGroup>
      </inkml:traceGroup>
      <inkml:traceGroup>
        <inkml:annotationXML>
          <emma:emma xmlns:emma="http://www.w3.org/2003/04/emma" version="1.0">
            <emma:interpretation id="{92C2260B-AB84-4272-9425-92381230252A}" emma:medium="tactile" emma:mode="ink">
              <msink:context xmlns:msink="http://schemas.microsoft.com/ink/2010/main" type="line" rotatedBoundingBox="2222,11780 5129,12008 5072,12747 2164,12520"/>
            </emma:interpretation>
          </emma:emma>
        </inkml:annotationXML>
        <inkml:traceGroup>
          <inkml:annotationXML>
            <emma:emma xmlns:emma="http://www.w3.org/2003/04/emma" version="1.0">
              <emma:interpretation id="{64F6260F-D577-4FE6-925D-8E8FFDAC9328}" emma:medium="tactile" emma:mode="ink">
                <msink:context xmlns:msink="http://schemas.microsoft.com/ink/2010/main" type="inkWord" rotatedBoundingBox="2222,11780 5129,12008 5072,12747 2164,12520"/>
              </emma:interpretation>
              <emma:one-of disjunction-type="recognition" id="oneOf3">
                <emma:interpretation id="interp15" emma:lang="" emma:confidence="0">
                  <emma:literal>proms</emma:literal>
                </emma:interpretation>
                <emma:interpretation id="interp16" emma:lang="" emma:confidence="0">
                  <emma:literal>porom s</emma:literal>
                </emma:interpretation>
                <emma:interpretation id="interp17" emma:lang="" emma:confidence="0">
                  <emma:literal>prom s</emma:literal>
                </emma:interpretation>
                <emma:interpretation id="interp18" emma:lang="" emma:confidence="0">
                  <emma:literal>prims</emma:literal>
                </emma:interpretation>
                <emma:interpretation id="interp19" emma:lang="" emma:confidence="0">
                  <emma:literal>poroin s</emma:literal>
                </emma:interpretation>
              </emma:one-of>
            </emma:emma>
          </inkml:annotationXML>
          <inkml:trace contextRef="#ctx0" brushRef="#br0" timeOffset="36948.113">2291 11879 3612,'8'15'3999,"-8"-15"-387,0 0-129,-6 4-2838,6-4-516,0 0 0,-6 12-129,6-12 0,-3 12 0,-1 1 0,1 0 129,0 6-129,0 3 129,0 6-258,0 5 129,0 2 0,0 9 129,1-3-129,-1 7 129,-1-2 0,-1 4 0,-1-5 258,1-2-258,-2-6-129,3-5 0,-3-7-129,2-9-903,5-16-1032,0 12-1548,-2-20-645,2-8 258</inkml:trace>
          <inkml:trace contextRef="#ctx0" brushRef="#br0" timeOffset="37468.142">2216 11860 774,'12'0'3225,"-9"-7"0,16 5-387,-19 2-2064,23-19-1290,-4 9 129,2 2-129,-1-2 387,0 4 258,1 4 258,-6 0 258,5 4 258,-8 7-129,3 5 0,-4-1-258,1 3 129,-3 2-387,0 1 0,-2 0-258,-2 3 129,0-6 258,-3 4-129,-2-3 129,2 0 129,-2-5 258,-2 6 0,-10-9 0,6 6 0,-9-9-129,2 6-129,-4-2 0,-1 2-129,-3-5-258,2 3 0,-2-3 129,0-5-258,3 2 0,0-2 0,3-2-387,-1 0 0,16 0-903,-15-8-2064,14-3-1032,1 11-258,2-28-129</inkml:trace>
          <inkml:trace contextRef="#ctx0" brushRef="#br0" timeOffset="38268.188">2670 11851 2451,'0'0'3096,"9"15"0,-9-15-2322,0 0-645,17 0 516,-17 0 0,23 0 0,-11-3 129,5 3 0,-4-3 0,6 3-258,-3 0-258,-1 6 0,2 5-258,-4-1 258,2 6-258,-3 0 0,-1 8-258,-1-1 129,-2 0 129,-2 0-129,0-1 129,-2-5 0,-3 3 0,1-8 258,-2-12 0,0 17 0,0-17-129,-13 9 0,1-6 0,-2 1-129,-3-4 0,-3 0-129,-2 0 129,0 0-129,-1-2 129,1 0-129,3-2 129,4 4 0,3-4-129,12 4 0,-17-7-258,17 7 258,0-12 0,2 1-129,8-1 129,7-7 0,4 2 129,-1 1 0,6 2 0,-2-1-645,4 7-903,-2 8-1935,-7-4-129,4 8-129</inkml:trace>
          <inkml:trace contextRef="#ctx0" brushRef="#br0" timeOffset="38968.226">3099 11889 5289,'7'17'4128,"-7"-17"-387,1 12-129,-1-12-3483,5 17-387,-5-17-258,6 22 258,-4-10 129,4 3 129,1-1 0,0 3 129,1 2 0,0 1-129,1 0 129,-3 3-129,1-3 129,-4 1-258,1 1 258,-4-7 258,1 1 0,-1-16 0,0 17 129,0-17 129,0 0-129,-13 0 129,13 0-129,-13-10-129,7-1-129,-1-4-129,1-2 0,2-1 0,0-3-129,4 2 0,0-2 0,0 4 129,7 2-258,4 1 258,3 5-129,3-4 0,3 6-129,3 2 129,0-1 0,4 4-129,-1-3 129,1 5-258,-2-4-129,4 5-903,-8-1-1806,-1 0-1161,3 3-387,-8-3-129</inkml:trace>
          <inkml:trace contextRef="#ctx0" brushRef="#br0" timeOffset="39600.262">3539 11961 903,'0'0'2709,"21"0"0,-21 0-1677,0 0-1032,19 0 258,-7 0 516,1 0 129,-2 1 258,5 6 258,-5-4-129,8 5 0,-8-3-129,8 7-516,-5-1 0,3 3-516,0 3-129,-3 0 0,2 5-258,-3-3 129,1 3 0,-5-4-129,1-1 129,-5 2 258,-3-3-129,-1 0 258,-1-3-129,-2-1 0,2-12 129,-17 17-129,3-9 0,3-3 0,-7-4 0,2-1 0,-4 0 0,-3-4 0,1-2-129,1-2 0,1-3 0,3 1 0,2 3 0,5-2-129,10 9 0,-12-14 0,12 14 0,6-14 0,7 11-129,2-11-645,11 8-516,-3-8-1032,4-2-1419,11 6-387,-8-8 258</inkml:trace>
          <inkml:trace contextRef="#ctx0" brushRef="#br0" timeOffset="40245.301">4000 11952 516,'0'0'903,"0"0"-774,0 0 129,0 0 387,-7 5-129,7-5 129,0 0-129,0 0 129,0 0-258,0 0 129,-10 7-516,10-7-516,0 0 0,0 0-129,0 0 129,0 0 258,0 0 258,0 0 0,0 0 387,0 0 0,0 0-258,0 0-387,0 0-258,0 0-258,0 0-258,0 0 0</inkml:trace>
          <inkml:trace contextRef="#ctx0" brushRef="#br0" timeOffset="41276.36">4002 12054 645,'3'40'1290,"-3"-14"129,1 0 0,-1 0-258,0-3-129,0 1 0,0-5-387,-1-1 129,-1-6-129,2-12-258,-3 15 258,3-15 0,0 0-129,0 0 258,0 0-258,0 0 258,3-7-387,-3 7 258,13-25-258,-3 9-129,-2-5 0,4-3-258,2 1 258,-1 2-258,-1 1 0,-3 1 0,2 2 0,-4 2 0,1 4 0,-2-2 0,-6 13-258,16-12 258,-16 12 0,21-9 0,-21 9 258,23-8-258,-23 8 129,21-7 129,-21 7-129,20-3 129,-20 3-129,10-4 0,-10 4 129,0 0-129,12 13 0,-6-1 258,-4 3-387,4 5 258,-4-1 0,3 4 129,-2-3 0,0 5 0,-3-5 0,1 1-129,-1-6 0,0 2 0,0-5-129,0-12-129,0 15 0,0-15 0,0 0 129,0 0 0,0 0 129,18-17-129,-10 2 129,5-3-258,-3 0 129,3-4 0,1 3-258,-2-2 129,1 5 0,-1 3 0,2 2-129,-2 2 129,2 4-129,1 0 129,4 5-129,-3 0 0,2 0 129,-3 0-258,0 5 516,-1 2-258,0 0 0,-3 5 0,-2-1 129,-1 4 0,-4-1-129,1 4 129,-5 4 0,0 2 129,0-3-129,-4 4 0,-4-7 0,3 2 0,1-3 0,-1-5-129,5-12 0,-5 15-258,5-15-387,0 0-1032,6-3-2580,-6 3-516,16-24-129,-6 6-258</inkml:trace>
          <inkml:trace contextRef="#ctx0" brushRef="#br0" timeOffset="43493.487">5110 12143 129,'0'0'3096,"0"0"0,10-7-1161,-10 7-903,0-11 129,0 11 258,0 0-129,0 0 129,-1-16 129,1 16 0,0 0-258,-15-1-387,0 1-387,5 0-129,-9 1-258,2 4 0,-3 1-258,-3 0 129,3 4 0,-2 1-129,2-3 0,0 0 0,3 2 129,2-3-129,3 2 0,2-2 0,10-7 0,-15 15-129,15-15 0,-3 15 0,3-15-129,0 16 129,9-6-129,-9-10 0,23 21 129,-9-11 0,3 5 0,1-1 258,0 0-258,-1-1 258,-4 2-129,-1-3 0,-4-1 258,-8-11 0,9 18 129,-9-18 0,0 14 129,-7-3-129,7-11 0,-22 16-258,9-9-516,-5 1-1677,-6-6-1806,8 7-516,-11-9 0</inkml:trace>
        </inkml:traceGroup>
      </inkml:traceGroup>
    </inkml:traceGroup>
    <inkml:traceGroup>
      <inkml:annotationXML>
        <emma:emma xmlns:emma="http://www.w3.org/2003/04/emma" version="1.0">
          <emma:interpretation id="{679968E4-B549-4278-A8D4-93EA5E62A06F}" emma:medium="tactile" emma:mode="ink">
            <msink:context xmlns:msink="http://schemas.microsoft.com/ink/2010/main" type="paragraph" rotatedBoundingBox="2515,12555 4034,12713 3976,13268 2457,13110" alignmentLevel="2"/>
          </emma:interpretation>
        </emma:emma>
      </inkml:annotationXML>
      <inkml:traceGroup>
        <inkml:annotationXML>
          <emma:emma xmlns:emma="http://www.w3.org/2003/04/emma" version="1.0">
            <emma:interpretation id="{46B9EFD3-5E97-4A0A-B1ED-049B26195B28}" emma:medium="tactile" emma:mode="ink">
              <msink:context xmlns:msink="http://schemas.microsoft.com/ink/2010/main" type="line" rotatedBoundingBox="2515,12555 4034,12713 3976,13268 2457,13110"/>
            </emma:interpretation>
          </emma:emma>
        </inkml:annotationXML>
        <inkml:traceGroup>
          <inkml:annotationXML>
            <emma:emma xmlns:emma="http://www.w3.org/2003/04/emma" version="1.0">
              <emma:interpretation id="{E47763DB-5DF2-4BA5-8CCD-91443AA5F8D0}" emma:medium="tactile" emma:mode="ink">
                <msink:context xmlns:msink="http://schemas.microsoft.com/ink/2010/main" type="inkWord" rotatedBoundingBox="2515,12555 4034,12713 3976,13268 2457,13110"/>
              </emma:interpretation>
              <emma:one-of disjunction-type="recognition" id="oneOf4">
                <emma:interpretation id="interp20" emma:lang="" emma:confidence="0">
                  <emma:literal>to r</emma:literal>
                </emma:interpretation>
                <emma:interpretation id="interp21" emma:lang="" emma:confidence="0">
                  <emma:literal>for</emma:literal>
                </emma:interpretation>
                <emma:interpretation id="interp22" emma:lang="" emma:confidence="0">
                  <emma:literal>tor</emma:literal>
                </emma:interpretation>
                <emma:interpretation id="interp23" emma:lang="" emma:confidence="0">
                  <emma:literal>too</emma:literal>
                </emma:interpretation>
                <emma:interpretation id="interp24" emma:lang="" emma:confidence="0">
                  <emma:literal>tore</emma:literal>
                </emma:interpretation>
              </emma:one-of>
            </emma:emma>
          </inkml:annotationXML>
          <inkml:trace contextRef="#ctx0" brushRef="#br0" timeOffset="44527.546">2715 12588 645,'-1'-12'3612,"1"12"-258,0 0-129,0 0-2322,0 0-774,-10 10 129,6 6-129,2 4 387,-2 5-129,4 8 516,-6 6-258,6 10 258,-5-1-258,3 8 0,-4-6-258,4 1 0,-5-7-129,2-3 0,0-12 0,0-5-258,2-5-774,3-19-903,0 0-2193,0 0-516,-11-6 0</inkml:trace>
          <inkml:trace contextRef="#ctx0" brushRef="#br0" timeOffset="44820.562">2483 12864 1806,'0'0'3741,"0"0"0,8 0 0,5-7-2709,8 2-516,2-9 258,9 6-129,4-6 258,6 6-387,-1-8 129,9 8 0,-3-4-258,0 8-129,-1 2-129,-4 1 0,-4 1-129,-6 1-258,-3 8-258,-12-5-1161,-2 1-2451,0 6-258,-15-11-129,5 11 388</inkml:trace>
          <inkml:trace contextRef="#ctx0" brushRef="#br0" timeOffset="45323.59">3192 12927 5676,'-14'2'4257,"-12"-2"-645,26 0-129,-19-10-3612,7-2-645,1-5 129,6 5-129,-4-7 258,9 5 258,0-2 258,2-1 258,8 5 129,2-1-129,7 5 258,-1 0-258,5 2 0,-2 0-129,3 6 0,-6 0-129,2 7 0,-1 2 129,-4 3-129,-3 2 258,-1 3-129,-8 3 129,1 1 129,-4-2 129,-1 3 258,-11-5-129,4 2-129,-9-8 129,4 5-129,-6-10-129,2 2-129,-3-3-258,-2-5-129,2 0-258,-4-5-387,14 3-1419,-7-10-2064,8-5-258,7-1-387,2-7 517</inkml:trace>
          <inkml:trace contextRef="#ctx0" brushRef="#br0" timeOffset="45855.62">3496 12760 6837,'2'27'4257,"-2"-27"-258,6 14-645,-6-14-4128,15 24 129,-5-12-129,4 10 387,-2-2 129,1 1 387,-2 6 258,-3-5 258,2 9 258,-10-13 0,4 10 0,-4-11-129,0 5-129,-4-10-129,4 0 129,0-12-258,-6 15-129,6-15 129,0 0-129,0 0 129,-10-10-129,6-1 0,0-1 129,-2-6-129,3 3-258,-2-2 0,3 2 0,2 1 0,0-1 0,9 1 0,4-1-129,9 3 129,4-2 0,5 0 0,4-1-129,5 4 129,2-2-387,7 8-258,-8-11-1548,5 6-2322,-1 2-387,-8-4-387,-5-2-258</inkml:trace>
        </inkml:traceGroup>
      </inkml:traceGroup>
    </inkml:traceGroup>
    <inkml:traceGroup>
      <inkml:annotationXML>
        <emma:emma xmlns:emma="http://www.w3.org/2003/04/emma" version="1.0">
          <emma:interpretation id="{6FB31F6A-D0A6-4C2A-A9B7-A0C14A603E8E}" emma:medium="tactile" emma:mode="ink">
            <msink:context xmlns:msink="http://schemas.microsoft.com/ink/2010/main" type="paragraph" rotatedBoundingBox="1262,13299 9499,13040 9552,14751 1315,15009" alignmentLevel="1"/>
          </emma:interpretation>
        </emma:emma>
      </inkml:annotationXML>
      <inkml:traceGroup>
        <inkml:annotationXML>
          <emma:emma xmlns:emma="http://www.w3.org/2003/04/emma" version="1.0">
            <emma:interpretation id="{B9EE4A9A-672B-4FED-B10B-5A0842AA7B15}" emma:medium="tactile" emma:mode="ink">
              <msink:context xmlns:msink="http://schemas.microsoft.com/ink/2010/main" type="line" rotatedBoundingBox="1262,13299 9499,13040 9552,14751 1315,15009"/>
            </emma:interpretation>
          </emma:emma>
        </inkml:annotationXML>
        <inkml:traceGroup>
          <inkml:annotationXML>
            <emma:emma xmlns:emma="http://www.w3.org/2003/04/emma" version="1.0">
              <emma:interpretation id="{2F4ACFEA-24DF-486F-9DD7-89884781EF1D}" emma:medium="tactile" emma:mode="ink">
                <msink:context xmlns:msink="http://schemas.microsoft.com/ink/2010/main" type="inkWord" rotatedBoundingBox="1267,13477 5167,13355 5215,14887 1315,15009"/>
              </emma:interpretation>
              <emma:one-of disjunction-type="recognition" id="oneOf5">
                <emma:interpretation id="interp25" emma:lang="" emma:confidence="0.5">
                  <emma:literal>Parsing</emma:literal>
                </emma:interpretation>
                <emma:interpretation id="interp26" emma:lang="" emma:confidence="0">
                  <emma:literal>parsing</emma:literal>
                </emma:interpretation>
                <emma:interpretation id="interp27" emma:lang="" emma:confidence="0">
                  <emma:literal>pursing</emma:literal>
                </emma:interpretation>
                <emma:interpretation id="interp28" emma:lang="" emma:confidence="0">
                  <emma:literal>Pursing</emma:literal>
                </emma:interpretation>
                <emma:interpretation id="interp29" emma:lang="" emma:confidence="0">
                  <emma:literal>Poring</emma:literal>
                </emma:interpretation>
              </emma:one-of>
            </emma:emma>
          </inkml:annotationXML>
          <inkml:trace contextRef="#ctx0" brushRef="#br0" timeOffset="-175082.179">1346 13641 645,'0'0'3225,"8"0"-387,-8 0-1161,0 0-516,0 0 129,0 0-387,0 0-129,-9 5 0,9-5-129,0 0-258,-11 14 0,11-14 129,-4 19-387,1-7 129,1 2-129,2 4-129,0 5 129,0 3-129,2 5 129,3 3 129,1 7 0,-1 0-129,2 5 0,-2-1-129,3 1 129,-6-1 0,5-2-129,-7-4 0,0-6 129,0-4-129,0-4 0,-4-6-129,0-7-129,4-12-387,0 0-645,0 0-774,-4-9-1548,1-18-516,3 3 129</inkml:trace>
          <inkml:trace contextRef="#ctx0" brushRef="#br0" timeOffset="-174518.149">1333 13684 2451,'-17'-4'2838,"17"4"-645,-21-8-516,21 8-516,-15-14-258,8 0-258,7 14-258,0-24-129,0 8 129,6-2-129,4 3 129,0-4 129,7 4-129,1-1 258,5 0-258,2 4 0,5 2-129,0 3-129,3 2 129,1 4-129,-1 1-129,-2 1 0,0 9 129,-5 2-129,0 3 0,-5-2 129,-3 3-129,-3-1 129,-3-1 0,-4 3 0,-1-3 129,-7-14 0,8 25 129,-8-25 0,0 21 129,0-21-129,-12 20 0,-4-13 0,4 5 0,-9-5 0,-2 3-129,-6-3-129,0 3 129,-3-4 0,0 2-129,-1-1-258,2-2 129,5 3-258,1-4 129,7 1-258,0-5-645,18 0-1032,-9 12-2064,9-12-258,0 0-258,5-9-129</inkml:trace>
          <inkml:trace contextRef="#ctx0" brushRef="#br0" timeOffset="-173630.096">1722 13914 1935,'0'0'3354,"0"0"258,0 0-387,0 0-2967,0 0-129,2-12-258,-2 12 129,0 0 129,10-14 258,-10 14-129,12-9 129,-12 9 129,18 0-258,-5 0 129,0 6 0,3 2-258,4 3 0,1 2-129,5 3-129,-1 4 0,3-3 129,-1 3-387,0-1 387,-2 0-258,-2-1 258,-3 0-129,-4-3 258,-2-3 0,-14-12 129,16 21 258,-16-21-129,0 18 0,0-18 129,-11 19-129,-3-14-129,-1 2 0,-6-4-129,-1-1-129,-3 0 0,-3-2 0,2 0 0,-1 0 0,-1 0 129,5 0-129,2-2 0,2 0 0,6 0 0,13 2-129,-17-8 0,17 8 0,0-17 129,1 5-129,12-5 0,2 0 129,4-3 0,5-3 0,1 3 0,5-2-129,1 8-258,-1-1-516,5 13-516,-9-3-903,2 5-1677,1 11-129,-10-2 259</inkml:trace>
          <inkml:trace contextRef="#ctx0" brushRef="#br0" timeOffset="-173006.06">2388 13875 2322,'0'0'2322,"0"0"0,0 0-3225,12 0 0,-6 11 387,-2 1 258,0 5 516,1 8 258,-2 0 129,2 6 258,-2-2-258,1 1 0,-2 0-129,0 0 0,0-3-129,0-1 129,-1-9 0,2 0 258,-3-17 129,1 19 129,-1-19 129,0 0 0,0 0-129,3-17-258,-3-8-129,6 2-129,-3-6-129,3-2-129,-1-6-258,3 4 129,0 1-258,2 6 258,-1 2-129,2 6 129,3 0-258,3 7 129,2 0-129,2 4 129,2 3-129,2 2 0,0 2 0,1-2-645,3 2-1032,-3 7-2193,-2-7-129,2 5-387</inkml:trace>
          <inkml:trace contextRef="#ctx0" brushRef="#br0" timeOffset="-172286.019">3286 13834 5676,'-19'17'4386,"2"-11"-258,6 8-516,-11 0-2709,4-1-1161,-2-4-258,4 5 387,-1-4-129,4 2 129,1-2 258,12-10 0,-14 18-129,14-18 0,-1 16 129,1-16-258,8 12 0,5-7 0,4 2 0,4 1 0,1 0-258,8 2 129,-4-2-258,4 6 0,-2 1 129,0 4-129,-4-3 129,-3 1 387,-5 0 258,-8-5 387,1 4 129,-9-4 258,0 0-129,-14-7 0,4 4 0,-12-9-258,3 0-129,-9 0-258,4-1 0,-4-7-258,5 1 129,4-3-129,2 2-258,7 1-129,10 7 0,-7-13-258,7 13-129,12-11-1032,-12 11-2451,24-17-258,0 12 129</inkml:trace>
          <inkml:trace contextRef="#ctx0" brushRef="#br0" timeOffset="-171969.001">3699 13987 6837,'13'19'4515,"4"5"-387,-17-24-387,16 0-3483,-16 0-903,12 12 258,-3-2 0,-1 6 258,-2 1 258,-2 3 258,2 4-129,-2-2 0,2-1-516,5 7-1677,2-13-2064,-13-15-387,25 0-129</inkml:trace>
          <inkml:trace contextRef="#ctx0" brushRef="#br0" timeOffset="-171736.987">3966 13734 9288,'9'30'3870,"-9"-30"-516,0 0-1677,0 0-4773,11 0-1032,-11 0-1032,0 0 387</inkml:trace>
          <inkml:trace contextRef="#ctx0" brushRef="#br0" timeOffset="-171333.964">4028 13986 2193,'8'16'4128,"-8"-16"0,0 0-1032,16 2-903,-9-7-645,11-4-645,-9-8 0,11 4-387,-5-6-258,6 4 0,-4-4-129,3 8 0,-5-2 0,1 8 0,0-2 129,-1 4 0,0 1 0,0 2 0,1 0 129,0 2-129,0 6 129,1 2-129,-2 4 129,0 2-129,-3 1 129,1 7-129,-5-2 129,-1 5-258,-3-3 0,-1 2-129,0 1-258,-3-9-774,11 11-1419,-2-15-1935,-9-14-516,21 7-129,-8-11-258</inkml:trace>
          <inkml:trace contextRef="#ctx0" brushRef="#br0" timeOffset="-170670.927">4866 13791 4902,'0'0'3225,"0"0"-516,12 7-387,-12-7-4128,0 0 387,0 0 516,-6 3 903,6-3 516,-16 7 387,16-7 645,-18 9-129,18-9 258,-21 10-645,21-10-258,-17 12-516,17-12 0,-18 12-129,18-12 129,-18 17-129,18-17 0,-15 22 258,10-9-258,-1 4-129,2-3 129,1 9 0,2-2 0,1 1 129,1 4-129,6-5 0,4 1 0,5-6 129,7 1-129,4-11 0,6-6 0,2-11-129,6-10 258,-1-9-387,0-3 258,-3-10-129,-2-1 129,-11-3 129,0 2 129,-12 2-129,-4 8 129,-8 6 0,-3 8-129,-14 7 0,1 9-129,-5 5-258,-4 14-129,5 8-387,-7-1-516,10 15-645,-9-7-1548,7 4-1161,4-4-516,2-4 516</inkml:trace>
          <inkml:trace contextRef="#ctx0" brushRef="#br0" timeOffset="-170317.907">5066 13934 903,'8'50'3483,"-8"-21"-516,0 2-903,6 8-258,-1 0-129,5 7-258,-2 3-258,8 9-129,0 3-387,3 6 129,-3-2-129,1 4 129,-7-9-129,2 10 129,-11-17 0,1 0 129,-7-14-129,-1-3 0,-15-14 0,6-5-516,-9-14 0,-2-6-258,-2-14-129,-6-19-258,7-6-774,-12-25-1806,7-5-1677,5-6-258,5-5-387,6-2 258</inkml:trace>
          <inkml:trace contextRef="#ctx0" brushRef="#br0" timeOffset="-169678.87">4030 13697 2322,'9'-10'4386,"-9"10"0,0 0-258,0 0-1935,0 0-1161,0 0-516,0 0-129,0 7-129,0-7 0,0 0 0,0 14 129,0-1 0,0 0-129,-3 8 0,1 3-129,-1 2-258,3 16-645,-6 6-3225,5-3-516,1 5-258,-1-7-258</inkml:trace>
        </inkml:traceGroup>
        <inkml:traceGroup>
          <inkml:annotationXML>
            <emma:emma xmlns:emma="http://www.w3.org/2003/04/emma" version="1.0">
              <emma:interpretation id="{46138C58-FD39-414E-9D44-44C68827A942}" emma:medium="tactile" emma:mode="ink">
                <msink:context xmlns:msink="http://schemas.microsoft.com/ink/2010/main" type="inkWord" rotatedBoundingBox="5809,13506 7945,13439 7976,14423 5840,14490"/>
              </emma:interpretation>
              <emma:one-of disjunction-type="recognition" id="oneOf6">
                <emma:interpretation id="interp30" emma:lang="" emma:confidence="0">
                  <emma:literal>(KY</emma:literal>
                </emma:interpretation>
                <emma:interpretation id="interp31" emma:lang="" emma:confidence="0">
                  <emma:literal>(ky</emma:literal>
                </emma:interpretation>
                <emma:interpretation id="interp32" emma:lang="" emma:confidence="0">
                  <emma:literal>[ky</emma:literal>
                </emma:interpretation>
                <emma:interpretation id="interp33" emma:lang="" emma:confidence="0">
                  <emma:literal>Sky</emma:literal>
                </emma:interpretation>
                <emma:interpretation id="interp34" emma:lang="" emma:confidence="0">
                  <emma:literal>SKY</emma:literal>
                </emma:interpretation>
              </emma:one-of>
            </emma:emma>
          </inkml:annotationXML>
          <inkml:trace contextRef="#ctx0" brushRef="#br0" timeOffset="-3219.349">6382 13551 129,'13'-4'3741,"-13"4"129,-3-13-129,3 13-1935,0 0-903,-14-14 129,14 14-258,-18-8 0,18 8 0,-23-7-129,11 6 129,-5-5-258,3 6 0,-5-5-258,3 5 0,-4 0 0,-1 3-258,2 2 0,-2 6 0,-1 6-129,-2 4 0,3 4 129,-3 3-129,-2 7 0,1 0 129,-2 8 0,1 3 0,-1-3 129,2 6 0,-1-5 0,4 2 0,3-3 129,3 0-129,5-7 0,5-2-129,5-5 0,1-4 129,8-4-129,6-4 0,7-2 0,5-2 0,6-4 129,3-5-129,5 0 0,3-4 0,0 0 0,0 0 129,-2 0-129,-4-3 0,-5 0 258,-3 1-258,-8-1 0,-2 3 0,-4-2 129,-4 0-129,-11 2 0,15-3-129,-15 3-387,0 0-516,0 0-3096,10-3-258,-10 3-258,0 0-258</inkml:trace>
          <inkml:trace contextRef="#ctx0" brushRef="#br0" timeOffset="21484.064">6658 13546 1806,'0'0'2451,"0"0"0,0 0-645,0 0-129,0 0-387,0 0 0,0 0-645,0 0 0,0 0-516,6 8-258,-6-8 129,1 12 0,-1 0 0,1 2 129,2 5 0,-1 2 0,2 5 0,-1 3 0,3 6 0,0 5 129,0 6-258,-1 0 129,0 8 0,-2-4 0,-1 3 129,-2-2 129,-5 0 387,-5-8-258,5 1 258,-10-13 0,8-1-129,-5-11-129,6 1 0,-2-5-387,8-15-258,0 0 0,0 0-387,0-7-1290,5-15-2193,5-11-387,7 0-129,-7-17 0</inkml:trace>
          <inkml:trace contextRef="#ctx0" brushRef="#br0" timeOffset="21810.083">6721 13987 4128,'32'-27'4128,"0"4"-258,-5-18-258,8-1-3483,8-4-258,8-3 0,0-2 0,-2 6 0,-3 1 0,-9 10 0,-5 3 129,-10 9 0,-6 5 0,-3 7-387,-13 10-258,0 0-1548,11 16-1548,-11-16-129,-6 25 129</inkml:trace>
          <inkml:trace contextRef="#ctx0" brushRef="#br0" timeOffset="22128.101">6864 13808 2322,'-8'31'3741,"8"-31"387,0 23-516,-3-11-2193,3 1-1161,9 0-258,2 3 129,2 4 0,3-1 0,2 3-129,2 1 258,3 2-129,-1-5-129,0 7 0,-1-6 258,2 0-258,-6 2 0,-1-5 0,-4 5-645,-3-9-1161,-3-2-1935,7 3-129,-13-15-129</inkml:trace>
          <inkml:trace contextRef="#ctx0" brushRef="#br0" timeOffset="22717.135">7398 13598 1806,'12'16'3225,"-1"2"129,-11-18-1935,8 20-1032,0-4 387,2-3 129,1 10 129,-2-4-129,3 10 0,-5-6 129,4 5-129,-4-5-258,4 2-129,-7-2-129,3-2 129,-1-7-258,-1-2-258,-5-12 0,7 16-129,-7-16-258,0 0-516,21-4-645,-16-13-387,10-1-903,3-1-1032,-4-14-387</inkml:trace>
          <inkml:trace contextRef="#ctx0" brushRef="#br0" timeOffset="23452.177">7943 13546 1032,'0'0'3741,"6"-9"387,-6 9-1548,0 0-258,0 0-1032,0 0-516,0 0-387,-8 8 0,8-8-129,-12 9-129,0-4 129,0 4-129,-3 5 0,-4 2 129,-3 3-129,-4 10 0,-6 1 0,-1 5 258,-6 1-258,0 5 129,2-7-129,4 2 129,6-7-129,3-7 0,10-4 0,6-7-129,8-11 0,0 0-129,0 0 0,9 0 129,-9 0-129,13-7 258,-13 7-258,13-9 258,-13 9-258,0 0 129,0 0 129,0 0-129,0 0 0,0 0-129,0 0 0,0 0-129,0 0 129,-6-6-129,6 6-258,0 0 258,0 0 0,0 0 0,0 0 258,0 0-129,0 0 129,0 0 0,0 0 129,0 0-129,0 0 0,0 0 129,0 0 0,0 0-129,0 0 129,4 10-258,-4-10 258,6 15 0,-4-3-129,0 6 0,0 5 129,-2 8 0,0 3 0,-2 15 387,-6-6-129,2 9 129,-4-5-129,4 2 258,-4-10-258,7 0 0,-2-11-258,5-13-387,4 2-1161,-4-17-2838,19-6-129,-4-13-387,-9-21-129</inkml:trace>
        </inkml:traceGroup>
        <inkml:traceGroup>
          <inkml:annotationXML>
            <emma:emma xmlns:emma="http://www.w3.org/2003/04/emma" version="1.0">
              <emma:interpretation id="{CC917280-4639-4580-8220-0AEBCABD6182}" emma:medium="tactile" emma:mode="ink">
                <msink:context xmlns:msink="http://schemas.microsoft.com/ink/2010/main" type="inkWord" rotatedBoundingBox="8676,13066 9499,13040 9538,14302 8715,14328"/>
              </emma:interpretation>
              <emma:one-of disjunction-type="recognition" id="oneOf7">
                <emma:interpretation id="interp35" emma:lang="" emma:confidence="0">
                  <emma:literal>h3</emma:literal>
                </emma:interpretation>
                <emma:interpretation id="interp36" emma:lang="" emma:confidence="1">
                  <emma:literal>n 3</emma:literal>
                </emma:interpretation>
                <emma:interpretation id="interp37" emma:lang="" emma:confidence="0">
                  <emma:literal>h?</emma:literal>
                </emma:interpretation>
                <emma:interpretation id="interp38" emma:lang="" emma:confidence="0">
                  <emma:literal>33</emma:literal>
                </emma:interpretation>
                <emma:interpretation id="interp39" emma:lang="" emma:confidence="0">
                  <emma:literal>43</emma:literal>
                </emma:interpretation>
              </emma:one-of>
            </emma:emma>
          </inkml:annotationXML>
          <inkml:trace contextRef="#ctx0" brushRef="#br0" timeOffset="25748.308">8775 13660 4257,'2'22'4257,"-2"-22"-387,0 16-129,-2-5-2193,2-11-1677,0 12 258,0-12 129,0 12 0,0-12 129,-2 13 129,2-13-129,-4 11 129,4-11 0,-5 11 0,5-11-258,-4 12 0,4-12 258,-5 11-387,5-11 129,-4 14-129,4-14-129,-4 20 0,1-8 129,1 5-129,-1 7 129,0 2-129,0 4 0,0 5 0,0 0 129,-1 0-129,1 0 129,-2-1-129,5-8 0,-3-2 129,3-7-129,0-2 129,0-15 0,0 17 0,0-17 0,0 0 129,9-10 0,-2 0 129,-1-9-129,7 1-129,-3-10 129,2-1-129,3-5-258,-1 1 129,5-2-129,-2 4 129,1 0-129,1 2 129,-2 7-129,-1 2 129,-2 7 0,2 2-129,-5 10 129,3 0 0,-2 1-129,-2 5 129,3 7-258,-2 1 516,-2 5-258,2 5 0,-4 0 129,0 4-129,-4 4 129,0-1 0,0 4 129,0 9-129,-3-8 129,0 5 0,0-6-129,-2 0 129,-2-6-129,3-1 0,-1-9 0,1-7 0,1-11-258,0 0-258,0 0-903,0 0-3225,7-27-258,-1-4-258,-1-9-516</inkml:trace>
          <inkml:trace contextRef="#ctx0" brushRef="#br0" timeOffset="26768.366">9150 13166 1,'0'0'3353,"-15"0"259,15 0 129,0 0-2322,0 0-645,5-9 258,-5-5-258,10 6 258,-5-9-129,13 7-258,-7-9 0,10 10 0,-3-3-387,7 2 0,2 4-129,0 1-129,0 5 0,-2 0 0,0 5 0,-1 2 0,-4 5 0,-6-2 0,0 5 0,-6 1 129,-3 5 129,-4-1 0,-1-1 129,-1 7-129,-8-4 258,0 0-258,-6 0 129,1-3 0,-3-5-129,3 0-258,-2-6 129,0-1 0,2-4-129,4 2 0,10-5 0,-17 2 0,17-2-129,0 0 0,0 0 0,0 0 0,0 0 0,0 0-129,0 0 0,9 7 129,2-3 0,4 1 0,2 3 129,3 2-129,0 1 129,0 0 0,-1 2-129,-2 0 129,0 7-129,-4-1 129,-3 0-129,-3 1 129,-2 4 0,-3-3 129,-2 1 0,-1 1 258,-10-7 129,3 6 258,-9-11-129,4 5 0,-7-12 0,2 6 0,-5-10-258,-1 2 0,-2-2-258,1 0-129,-1-4-258,0-7-516,13 11-2451,-7-6-1290,6-2-645,0-10 0,3-11-516</inkml:trace>
        </inkml:traceGroup>
      </inkml:traceGroup>
    </inkml:traceGroup>
  </inkml:traceGroup>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8:09.460"/>
    </inkml:context>
    <inkml:brush xml:id="br0">
      <inkml:brushProperty name="width" value="0.05" units="cm"/>
      <inkml:brushProperty name="height" value="0.05" units="cm"/>
    </inkml:brush>
  </inkml:definitions>
  <inkml:trace contextRef="#ctx0" brushRef="#br0">0 747 10912 0 0,'0'0'497'0'0,"0"0"-8"0"0,0 0-273 0 0,0 0 2 0 0,0 0 35 0 0,0 0 10 0 0,0 0-2 0 0,0 0-12 0 0,0 0-7 0 0,0 0-2 0 0,0 0-2 0 0,0 0-4 0 0,0 0-2 0 0,0 0 0 0 0,0 0 22 0 0,0 0 96 0 0,0 0 39 0 0,7-5 396 0 0,-1 3-647 0 0,0 1 1 0 0,0 0-1 0 0,-1 0 0 0 0,1 1 1 0 0,0-1-1 0 0,0 1 0 0 0,0 0 0 0 0,0 1 1 0 0,-1 0-1 0 0,1-1 0 0 0,0 2 1 0 0,0-1-1 0 0,-1 1 0 0 0,6 2-138 0 0,102 8 887 0 0,21-7-945 0 0,71-9 906 0 0,96-8-558 0 0,-247 15-164 0 0,10-21 160 0 0,-63 17-213 0 0,-1 1 22 0 0,0 0-6 0 0,0 0-8 0 0,0 0 14 0 0,0 0 62 0 0,0 0 31 0 0,0 0 4 0 0,-21 5 14 0 0,-16 5-1334 0 0,22-5-795 0 0,4-5-910 0 0,9 0 1216 0 0</inkml:trace>
  <inkml:trace contextRef="#ctx0" brushRef="#br0" timeOffset="637.126">852 522 8568 0 0,'0'0'249'0'0,"0"0"-1"0"0,0 0-133 0 0,0 0 13 0 0,0 0 28 0 0,0 0 4 0 0,0 0 26 0 0,0 0 113 0 0,0 0 48 0 0,0 0 6 0 0,0 0 66 0 0,0 0 253 0 0,0 0 109 0 0,0 0 19 0 0,0 0-43 0 0,0 0-206 0 0,2 0-95 0 0,87 27 2164 0 0,-23-2-2054 0 0,47-1-374 0 0,6 13-192 0 0,-77-17 0 0 0,45 17 200 0 0,-42-11-205 0 0,-36-13 74 0 0,-4-6-69 0 0,-4 2 11 0 0,-39 29 513 0 0,32-35-467 0 0,-32 18 119 0 0,-28 12-272 0 0,-126 47-80 0 0,20-8 267 0 0,36-9 730 0 0,117-54-810 0 0,17-8 44 0 0,12 4 2 0 0,29 9-389 0 0,-7-14-292 0 0,-22 0 321 0 0</inkml:trace>
  <inkml:trace contextRef="#ctx0" brushRef="#br0" timeOffset="1883.555">1861 156 14256 0 0,'0'0'653'0'0,"0"0"-16"0"0,0 0-391 0 0,0 0-136 0 0,-7 7 164 0 0,-7 69-100 0 0,14-47 395 0 0,-1 7-44 0 0,2 1 1 0 0,1-1-1 0 0,2 0 1 0 0,5 19-526 0 0,12 103 802 0 0,-20 47-44 0 0,-7-113-617 0 0,1 13-24 0 0,5-103-367 0 0,-1 10 770 0 0,-2-3-4252 0 0,7-16 2371 0 0</inkml:trace>
  <inkml:trace contextRef="#ctx0" brushRef="#br0" timeOffset="2761.88">1716 185 15496 0 0,'-7'-14'1079'0'0,"8"9"-1137"0"0,1 0-1 0 0,0 1 1 0 0,0-1-1 0 0,0 1 1 0 0,0-1-1 0 0,0 1 1 0 0,1 0-1 0 0,0 0 1 0 0,0 0-1 0 0,0 0 1 0 0,0 1-1 0 0,3-3 59 0 0,-2 2-147 0 0,4-3 74 0 0,0 0 0 0 0,1 1 0 0 0,-1 0-1 0 0,1 1 1 0 0,0 0 0 0 0,1 0 0 0 0,-1 1 0 0 0,1 0-1 0 0,5-1 75 0 0,-1 0 91 0 0,66-23 990 0 0,-15 17-57 0 0,97-1-391 0 0,-108 16-562 0 0,42 15-62 0 0,-93-18-65 0 0,0 1 0 0 0,0-1 0 0 0,0 1 0 0 0,0 0 0 0 0,0 0 0 0 0,-1 0 0 0 0,1 0 0 0 0,-1 0 0 0 0,1 1 0 0 0,-1-1 0 0 0,0 1 0 0 0,0 0 0 0 0,0-1 0 0 0,-1 1 0 0 0,1 0 0 0 0,0 0-1 0 0,0 3 56 0 0,-8 25 164 0 0,-25 37 264 0 0,-31 11 242 0 0,32-48-508 0 0,25-25-127 0 0,-1 0-1 0 0,1 0 0 0 0,-1 0 0 0 0,-1-1 0 0 0,1 0 0 0 0,-1 0 0 0 0,0 0 1 0 0,0-1-1 0 0,0 0 0 0 0,-6 2-34 0 0,-39 18 24 0 0,37-17 56 0 0,-40 1 73 0 0,48-7-168 0 0,6-1 14 0 0,1 0 0 0 0,0 0-1 0 0,-1 1 1 0 0,1-1 0 0 0,0 0-1 0 0,-1 0 1 0 0,1 1 0 0 0,0-1-1 0 0,0 0 1 0 0,-1 1 0 0 0,1-1-1 0 0,0 0 1 0 0,0 1 0 0 0,0-1-1 0 0,-1 0 1 0 0,1 1 0 0 0,0-1-1 0 0,0 0 1 0 0,0 1 0 0 0,0-1-1 0 0,0 0 1 0 0,0 1 0 0 0,0-1-1 0 0,0 1 1 0 0,0-1 0 0 0,0 0-1 0 0,0 1 1 0 0,0-1 0 0 0,0 0-1 0 0,0 1 1 0 0,0-1 0 0 0,0 0-1 0 0,0 1 1 0 0,0-1 0 0 0,1 1-1 0 0,-1-1 1 0 0,0 0 0 0 0,0 1-1 0 0,0-1 1 0 0,1 0 0 0 0,-1 0-1 0 0,0 1 1 0 0,0-1 0 0 0,1 0-1 0 0,-1 0 1 0 0,0 1 0 0 0,1-1-1 0 0,-1 0 1 0 0,0 0 0 0 0,1 0-1 0 0,-1 1 1 0 0,0-1 0 0 0,1 0-1 0 0,-1 0 2 0 0,0 0-2 0 0,32 20-52 0 0,81 29-10 0 0,-49-17-119 0 0,-33-17-35 0 0,-1 0-1 0 0,-1 3 1 0 0,0 0-1 0 0,3 5 219 0 0,-20-13-108 0 0,-2 2-1 0 0,1 0 1 0 0,-2 0 0 0 0,0 0-1 0 0,0 1 1 0 0,-1 1 0 0 0,-1 0-1 0 0,5 10 109 0 0,-7-13-40 0 0,1 0 0 0 0,-2 0-1 0 0,1 0 1 0 0,-2 1-1 0 0,0 0 1 0 0,0 0-1 0 0,-1 0 1 0 0,0 0-1 0 0,-1 0 1 0 0,-1 0 0 0 0,0 0-1 0 0,0 1 1 0 0,-1-1-1 0 0,-1 0 1 0 0,-2 9 40 0 0,-19 40 392 0 0,-55 20 1052 0 0,-5-42 100 0 0,-35-9 301 0 0,102-29-1798 0 0,1 0 1 0 0,-1-1-1 0 0,0-1 1 0 0,0 0-1 0 0,0-1 1 0 0,0-1-1 0 0,1 0 1 0 0,-1-1-1 0 0,1-1 0 0 0,0-1 1 0 0,1 0-1 0 0,-11-5-47 0 0,-76-22 184 0 0,30 4-1176 0 0,50 29-1849 0 0,21 0 2234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8:21.178"/>
    </inkml:context>
    <inkml:brush xml:id="br0">
      <inkml:brushProperty name="width" value="0.05" units="cm"/>
      <inkml:brushProperty name="height" value="0.05" units="cm"/>
    </inkml:brush>
  </inkml:definitions>
  <inkml:trace contextRef="#ctx0" brushRef="#br0">1 643 2976 0 0,'0'0'65'0'0,"0"0"37"0"0,0 0 130 0 0,0 0 58 0 0,0 0 13 0 0,0 0 38 0 0,0 0 158 0 0,0 0 69 0 0,0 0 9 0 0,0 0 15 0 0,0 0 41 0 0,0 0 21 0 0,0 0 2 0 0,0 0-46 0 0,0 0-188 0 0,0 0-81 0 0,0 0-18 0 0,0 0-38 0 0,0 0-146 0 0,0 0-67 0 0,0 0 42 0 0,0 0 206 0 0,0 0 63 0 0,0 0 8 0 0,0 0-22 0 0,0 0-96 0 0,0 0-45 0 0,12-9 1926 0 0,28 18-283 0 0,-16 0-1247 0 0,40-12 192 0 0,-25-8-816 0 0,52-37 0 0 0,-67 29 16 0 0,-20 17-10 0 0,0-1 0 0 0,0 0 0 0 0,0 0 0 0 0,0 0 0 0 0,-1 0 0 0 0,1-1 0 0 0,-1 0 0 0 0,0 1 0 0 0,0-1 0 0 0,0 0 0 0 0,-1-1 0 0 0,1 1 0 0 0,-1 0 0 0 0,0-1 0 0 0,0 1 0 0 0,1-5-6 0 0,1-20-250 0 0,-10-1 196 0 0,-13 7 18 0 0,9 18-232 0 0,7 2 241 0 0,-1 0 0 0 0,0 1 0 0 0,1-1-1 0 0,-1 1 1 0 0,0 0 0 0 0,-1 0 0 0 0,1 1-1 0 0,0-1 1 0 0,0 1 0 0 0,-1 0-1 0 0,1 0 1 0 0,0 1 0 0 0,-1-1 0 0 0,1 1-1 0 0,-1 0 1 0 0,1 0 0 0 0,-1 0 0 0 0,1 1-1 0 0,-1-1 1 0 0,1 1 0 0 0,-1 0-1 0 0,-2 2 28 0 0,-59 29-88 0 0,35-6 88 0 0,10-3 54 0 0,-16 45 84 0 0,34-56-198 0 0,-1 5 159 0 0,1 0 1 0 0,0 0-1 0 0,1 0 1 0 0,1 1 0 0 0,0-1-1 0 0,2 0 1 0 0,0 1-1 0 0,1 0-99 0 0,2 10 44 0 0,-4-22 6 0 0,1 0-1 0 0,0 1 0 0 0,0-1 1 0 0,0 0-1 0 0,0 0 0 0 0,1-1 1 0 0,0 1-1 0 0,1 0 0 0 0,-1-1 1 0 0,1 1-1 0 0,0-1 0 0 0,0 1 1 0 0,1-1-1 0 0,-1-1 0 0 0,1 1-49 0 0,2 1 48 0 0,1-1 0 0 0,-1-1-1 0 0,1 1 1 0 0,0-1-1 0 0,0 0 1 0 0,0-1 0 0 0,0 0-1 0 0,1 0 1 0 0,-1 0-1 0 0,1-1 1 0 0,0 0 0 0 0,-1-1-1 0 0,1 1 1 0 0,0-2-1 0 0,0 1 1 0 0,0-1 0 0 0,0 0-1 0 0,0-1 1 0 0,0 0-1 0 0,5-1-47 0 0,144-42 320 0 0,-71 11-320 0 0,-59 18 0 0 0,-21 8 14 0 0,-5 5 50 0 0,-1 2 2 0 0,0 0-2 0 0,0 0-25 0 0,0 0-98 0 0,0 0-9 0 0,0 0-60 0 0,0 0-269 0 0,0 0-120 0 0,0 0-25 0 0,0 0-108 0 0,0 0-449 0 0,-1 1-195 0 0,-5 3-38 0 0</inkml:trace>
  <inkml:trace contextRef="#ctx0" brushRef="#br0" timeOffset="414.95">632 537 10056 0 0,'0'0'368'0'0,"0"0"-195"0"0,0 0 68 0 0,0 0 58 0 0,0-1 12 0 0,5-34-713 0 0,-5 34 206 0 0,0 1 264 0 0,0 0 60 0 0,0 0 64 0 0,0 0 298 0 0,0 0 135 0 0,0 0 23 0 0,0 0-12 0 0,0 0-79 0 0,0 0-39 0 0,-11 23 1010 0 0,6 98 151 0 0,20-39-1445 0 0,18 59-140 0 0,-32-128-228 0 0,-1-11-570 0 0,0-2-263 0 0,0 0-51 0 0</inkml:trace>
  <inkml:trace contextRef="#ctx0" brushRef="#br0" timeOffset="2542.916">913 102 7752 0 0,'0'0'277'0'0,"0"0"-157"0"0,0 0 13 0 0,0 0 25 0 0,0 0 2 0 0,0 0 21 0 0,0 0 90 0 0,0 0 38 0 0,0 0 10 0 0,0 0-21 0 0,0 0-90 0 0,0 0-42 0 0,9 0 175 0 0,-6 2-152 0 0,1 0-1 0 0,-1 0 1 0 0,0 0 0 0 0,0 0 0 0 0,0 0-1 0 0,0 0 1 0 0,-1 1 0 0 0,1 0 0 0 0,-1-1-1 0 0,1 1 1 0 0,-1 0 0 0 0,0 0 0 0 0,0 0-1 0 0,0 0 1 0 0,-1 1 0 0 0,1-1 0 0 0,-1 1-1 0 0,1 0-188 0 0,23 72 2383 0 0,-14-17-1313 0 0,11 46-256 0 0,-2-34-612 0 0,2 92 294 0 0,-10-70-405 0 0,-8-10 110 0 0,-4-82-139 0 0,0-1-9 0 0,0 0-110 0 0,0 0-71 0 0,-1-1-22 0 0,-3-1 33 0 0,1 0-1 0 0,0 0 1 0 0,0-1-1 0 0,-1 1 1 0 0,2-1-1 0 0,-1 0 1 0 0,0 0-1 0 0,0 0 0 0 0,1 0 1 0 0,0 0-1 0 0,0-1 1 0 0,0 1-1 0 0,0-1 1 0 0,0 1-1 0 0,-1-5 118 0 0,-12-19-1172 0 0,-27-47-1572 0 0,-17-3 1590 0 0,37 45 948 0 0,-42-54 91 0 0,65 86 149 0 0,-1 0 0 0 0,0 0-1 0 0,1 0 1 0 0,-1 0 0 0 0,0 0 0 0 0,1-1 0 0 0,-1 1-1 0 0,0 0 1 0 0,0 0 0 0 0,1 0 0 0 0,-1-1-1 0 0,0 1 1 0 0,1 0 0 0 0,-1-1 0 0 0,0 1 0 0 0,0 0-1 0 0,0 0 1 0 0,1-1 0 0 0,-1 1 0 0 0,0 0 0 0 0,0-1-1 0 0,0 1 1 0 0,0 0 0 0 0,0-1 0 0 0,0 1 0 0 0,1 0-1 0 0,-1-1 1 0 0,0 1 0 0 0,0 0 0 0 0,0-1-1 0 0,0 1 1 0 0,0-1 0 0 0,0 1 0 0 0,-1 0 0 0 0,1-1-1 0 0,0 1 1 0 0,0 0 0 0 0,0-1 0 0 0,0 1 0 0 0,0 0-1 0 0,0-1 1 0 0,-1 1 0 0 0,1 0 0 0 0,0-1 0 0 0,0 1-1 0 0,0 0 1 0 0,-1 0 0 0 0,1-1 0 0 0,0 1 0 0 0,0 0-1 0 0,-1 0 1 0 0,1-1 0 0 0,0 1 0 0 0,-1 0-1 0 0,1 0 1 0 0,0 0 0 0 0,-1 0 0 0 0,1-1 0 0 0,0 1-1 0 0,-1 0 1 0 0,1 0 0 0 0,0 0 0 0 0,-1 0 0 0 0,1 0-34 0 0,118 10 1512 0 0,-101-8-1445 0 0,0 0 0 0 0,0-1 0 0 0,0-1 0 0 0,1-1 1 0 0,-1 0-1 0 0,0-1 0 0 0,0-1 0 0 0,0 0 0 0 0,-1-2 1 0 0,3 0-68 0 0,-3-1-49 0 0,0 0 0 0 0,-1-1 0 0 0,1 0 0 0 0,-2-1 0 0 0,1-1 0 0 0,-1-1 0 0 0,0 0 0 0 0,4-4 49 0 0,0 0-330 0 0,-4 2 82 0 0,-1 0 1 0 0,-1-1-1 0 0,0 0 0 0 0,-1-1 0 0 0,-1-1 1 0 0,4-5 247 0 0,14-53-256 0 0,-25 65 257 0 0,-1-1 0 0 0,0 1 0 0 0,0-1 0 0 0,-1 0 1 0 0,0 0-1 0 0,-1 1 0 0 0,0-1 0 0 0,0 0 0 0 0,-1 0 1 0 0,0 0-2 0 0,1 6-2 0 0,-1-1 0 0 0,0 1 0 0 0,0-1 0 0 0,0 1 0 0 0,0 0 0 0 0,0-1 0 0 0,-1 1 1 0 0,1 0-1 0 0,-1 0 0 0 0,0 0 0 0 0,0 0 0 0 0,0 0 0 0 0,0 1 0 0 0,-1-1 0 0 0,1 1 1 0 0,-1-1-1 0 0,0 1 0 0 0,1 0 0 0 0,-1 0 0 0 0,0 0 0 0 0,0 0 0 0 0,0 1 0 0 0,-1-1 1 0 0,1 1-1 0 0,0-1 0 0 0,-1 1 0 0 0,1 1 0 0 0,0-1 0 0 0,-1 0 0 0 0,1 1 0 0 0,-1-1 1 0 0,0 1 1 0 0,-34-5-168 0 0,27 6 168 0 0,1 3 0 0 0,6-1 7 0 0,0-1 0 0 0,1 1 0 0 0,-1 0 0 0 0,1-1 1 0 0,0 2-1 0 0,-1-1 0 0 0,2 0 0 0 0,-1 1 1 0 0,0-1-1 0 0,1 1 0 0 0,-1 0 0 0 0,1 0 0 0 0,0 0 1 0 0,0 0-1 0 0,1 0 0 0 0,-1 0 0 0 0,1 1-7 0 0,9 39 228 0 0,31 93 566 0 0,-17-12-90 0 0,5 19 72 0 0,-11-19-494 0 0,-1-40 299 0 0,-14-83-462 0 0,16-3 218 0 0,-13-1-297 0 0,0 1 0 0 0,0-1 0 0 0,0 0 0 0 0,0-1 0 0 0,-1 1-1 0 0,1-1 1 0 0,-1 0 0 0 0,1 0 0 0 0,-1 0 0 0 0,0 0-1 0 0,0 0 1 0 0,0-1 0 0 0,1-2-40 0 0,12-12 108 0 0,132-158-978 0 0,-84 86 2338 0 0,-62 88-1189 0 0,-2 2-39 0 0,0 0-15 0 0,0 0-1 0 0,11 11-16 0 0,5 51-792 0 0,4 9 524 0 0,-7-15-48 0 0,19 36 580 0 0,-30-89-449 0 0,0 1 0 0 0,1-1 0 0 0,0 0 0 0 0,-1 0 0 0 0,1 0 0 0 0,0 0 0 0 0,1-1 0 0 0,-1 1 0 0 0,0-1 0 0 0,1 0 0 0 0,-1 0 0 0 0,1 0 0 0 0,0 0 0 0 0,0 0 0 0 0,0-1 0 0 0,0 0 0 0 0,0 0 0 0 0,0 0 0 0 0,0 0 0 0 0,0-1 0 0 0,0 1 0 0 0,0-1 0 0 0,0 0 0 0 0,0 0 0 0 0,0-1 0 0 0,1 1 0 0 0,-1-1 0 0 0,0 0-1 0 0,0 0 1 0 0,0 0 0 0 0,1-1-23 0 0,89-51-101 0 0,-91 51 78 0 0,5-4 5 0 0,-1-1 0 0 0,1 1 0 0 0,-1-1 0 0 0,0-1 0 0 0,-1 1 1 0 0,0-1-1 0 0,0 0 0 0 0,-1 0 0 0 0,0-1 0 0 0,0 0 0 0 0,1-5 18 0 0,11-31 191 0 0,-15 39-159 0 0,-1 0 0 0 0,0-1 0 0 0,-1 1 0 0 0,1-1 1 0 0,-1 1-1 0 0,0-1 0 0 0,-1 1 0 0 0,0-1 0 0 0,0 1 0 0 0,0-1 1 0 0,-1 1-1 0 0,0 0 0 0 0,0 0 0 0 0,0-1 0 0 0,-3-2-32 0 0,5 7-3 0 0,-1 0 0 0 0,0 1 0 0 0,0-1 0 0 0,0 0 0 0 0,0 0 0 0 0,-1 0 0 0 0,1 0 0 0 0,0 1 0 0 0,-1-1 0 0 0,1 1 0 0 0,-1-1 0 0 0,0 1-1 0 0,1-1 1 0 0,-1 1 0 0 0,0 0 0 0 0,0 0 0 0 0,0 0 0 0 0,0 0 0 0 0,0 0 0 0 0,0 1 0 0 0,0-1 0 0 0,0 0 0 0 0,0 1 0 0 0,0 0 0 0 0,0-1 0 0 0,0 1-1 0 0,-1 0 1 0 0,1 0 0 0 0,0 0 0 0 0,0 0 0 0 0,0 1 0 0 0,0-1 0 0 0,0 0 3 0 0,-5 4-23 0 0,0 0 0 0 0,0 1-1 0 0,1-1 1 0 0,0 1 0 0 0,0 1 0 0 0,0-1 0 0 0,0 1-1 0 0,1 0 1 0 0,0 0 0 0 0,1 1 0 0 0,-1-1-1 0 0,1 1 1 0 0,0 0 0 0 0,1 0 0 0 0,0 0 0 0 0,0 1-1 0 0,-2 7 24 0 0,2-9-8 0 0,1 0-1 0 0,0 0 1 0 0,1 0-1 0 0,-1 1 1 0 0,1-1-1 0 0,0 0 1 0 0,1 1-1 0 0,0-1 1 0 0,0 1-1 0 0,0-1 1 0 0,0 1-1 0 0,1-1 0 0 0,0 0 1 0 0,1 1-1 0 0,1 3 9 0 0,-1-2 5 0 0,1-1 0 0 0,1 0 0 0 0,-1 1 0 0 0,1-1 0 0 0,0 0 0 0 0,1-1 0 0 0,-1 1 0 0 0,1-1 0 0 0,1 0 0 0 0,-1 0 0 0 0,1-1 0 0 0,1 1-5 0 0,-5-4 9 0 0,2 1-14 0 0,-1 0 1 0 0,1-1 0 0 0,-1 1 0 0 0,1-1-1 0 0,0 0 1 0 0,0 0 0 0 0,0 0-1 0 0,0-1 1 0 0,0 1 0 0 0,0-1 0 0 0,1 0-1 0 0,-1 0 1 0 0,0-1 0 0 0,1 1 0 0 0,-1-1-1 0 0,2 0 5 0 0,6-2-5 0 0,0 0 0 0 0,1 0 0 0 0,-1-2 0 0 0,-1 0 0 0 0,1 0 0 0 0,0-1 0 0 0,-1 0 0 0 0,0-1 0 0 0,0 0 0 0 0,-1-1 0 0 0,0 0 0 0 0,0-1 5 0 0,35-20-4 0 0,15-20 4 0 0,15-10 370 0 0,-70 50-210 0 0,-3 7 6 0 0,3-5 62 0 0,-3 5-257 0 0,-1 1 0 0 0,0-1-1 0 0,1 1 1 0 0,-1-1-1 0 0,0 1 1 0 0,1 0 0 0 0,-1 0-1 0 0,1 0 1 0 0,-1-1-1 0 0,1 1 1 0 0,-1 1 0 0 0,0-1-1 0 0,1 0 1 0 0,-1 0-1 0 0,1 0 1 0 0,-1 1 0 0 0,0-1-1 0 0,1 1 1 0 0,-1-1 0 0 0,0 1-1 0 0,1 0 1 0 0,-1-1-1 0 0,0 1 1 0 0,0 0 0 0 0,0 0-1 0 0,1 0 1 0 0,-1 0-1 0 0,0 0 1 0 0,0 0 0 0 0,-1 0-1 0 0,1 0 1 0 0,0 0 29 0 0,11 8-344 0 0,46 48 32 0 0,-24-2 312 0 0,-27-43 156 0 0,0 0-1 0 0,-1 1 0 0 0,0 0 0 0 0,-1 0 1 0 0,0 0-1 0 0,-1 1 0 0 0,0 3-155 0 0,1-2 145 0 0,-2-10-73 0 0,-2-4 15 0 0,-1-1 58 0 0,0 0 15 0 0,0 0 0 0 0,0 0 22 0 0,0 0 90 0 0,0 0 42 0 0,-2-2 6 0 0,-40-68 1512 0 0,22-2-1613 0 0,17 61-213 0 0,1-1 1 0 0,0 0-1 0 0,1 0 1 0 0,0 1-1 0 0,1-1 0 0 0,1 0 1 0 0,0 0-1 0 0,0 0 1 0 0,1 1-1 0 0,1-1 1 0 0,-1 1-1 0 0,2-1 0 0 0,0 1 1 0 0,0 0-1 0 0,1 0 1 0 0,4-6-7 0 0,48-53-84 0 0,-7 55-98 0 0,30 6 118 0 0,63 8-562 0 0,45 12-1061 0 0,-145-7 624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8:30.448"/>
    </inkml:context>
    <inkml:brush xml:id="br0">
      <inkml:brushProperty name="width" value="0.05" units="cm"/>
      <inkml:brushProperty name="height" value="0.05" units="cm"/>
    </inkml:brush>
  </inkml:definitions>
  <inkml:trace contextRef="#ctx0" brushRef="#br0">1 182 11072 0 0,'0'0'324'0'0,"0"0"-3"0"0,0 0-188 0 0,0 0-39 0 0,0 0 2 0 0,0 0 0 0 0,0 0-6 0 0,0 0-20 0 0,0 0-6 0 0,0 0 0 0 0,0 0 2 0 0,0 0 12 0 0,0 0 2 0 0,1 6 122 0 0,9 19 876 0 0,0-1 82 0 0,12 51 337 0 0,-15 2-193 0 0,3 109-946 0 0,4 11-446 0 0,-7-111 255 0 0,4 6 546 0 0,-1-54-437 0 0,-9-33-280 0 0,-1-4-86 0 0,0-1-61 0 0,0 0-17 0 0,1-2-176 0 0,2-7-713 0 0,-2-5-308 0 0</inkml:trace>
  <inkml:trace contextRef="#ctx0" brushRef="#br0" timeOffset="915.779">6 102 11880 0 0,'0'0'436'0'0,"0"0"-275"0"0,0 0-80 0 0,0 0-7 0 0,0 0-2 0 0,1 0-24 0 0,3-4-102 0 0,-2 3-27 0 0,1-2 147 0 0,0 0-1 0 0,0 0 1 0 0,0 1 0 0 0,0 0-1 0 0,0-1 1 0 0,0 1 0 0 0,1 0-1 0 0,-1 1 1 0 0,1-1-1 0 0,-1 0 1 0 0,1 1 0 0 0,0 0-1 0 0,0 0 1 0 0,0 0 0 0 0,-1 0-1 0 0,1 1 1 0 0,0 0 0 0 0,0 0-1 0 0,1 0-65 0 0,20-3 672 0 0,51-13 944 0 0,-1 1-866 0 0,49-8-375 0 0,-107 21-371 0 0,-6 0 1 0 0,0 0-1 0 0,0 0 1 0 0,0 1 0 0 0,0 1 0 0 0,0 0-1 0 0,1 0 1 0 0,-1 1 0 0 0,0 1-1 0 0,0-1 1 0 0,0 2 0 0 0,-1 0-1 0 0,1 0 1 0 0,0 1 0 0 0,-1 0-1 0 0,8 4-4 0 0,-14-5 12 0 0,1 0 0 0 0,-1 0-1 0 0,0 0 1 0 0,1 1-1 0 0,-2-1 1 0 0,1 1-1 0 0,0 0 1 0 0,-1 0-1 0 0,1 0 1 0 0,-1 1-1 0 0,0-1 1 0 0,-1 1-1 0 0,1 0 1 0 0,-1 0 0 0 0,0-1-1 0 0,0 2 1 0 0,0-1-1 0 0,-1 0 1 0 0,0 0-1 0 0,0 0 1 0 0,0 1-1 0 0,-1-1 1 0 0,1 4-12 0 0,-3 0 28 0 0,0 0 0 0 0,0-1 0 0 0,-1 1 1 0 0,0-1-1 0 0,0 1 0 0 0,-1-1 0 0 0,0 0 0 0 0,0-1 1 0 0,-1 1-1 0 0,0-1 0 0 0,0 1 0 0 0,-1-2 0 0 0,-4 6-28 0 0,-50 51-324 0 0,21-27 584 0 0,-29 17 44 0 0,-24-3-293 0 0,77-45 53 0 0,14-5-11 0 0,-1 0 1 0 0,-5 0-32 0 0,5 0 12 0 0,2 0-98 0 0,2 0-20 0 0,78 20-162 0 0,-24 10 236 0 0,-34-14-25 0 0,46 38-844 0 0,-55-40 762 0 0,0 2 0 0 0,-1 0 0 0 0,0 0 0 0 0,-1 1 0 0 0,-1 1 0 0 0,-1-1 0 0 0,-1 2 0 0 0,0-1 0 0 0,-1 1 0 0 0,-1 0 0 0 0,1 6 117 0 0,-6 43 148 0 0,-16-5 101 0 0,8-47-219 0 0,5-11-9 0 0,1-1-1 0 0,-1 0 0 0 0,0 0 1 0 0,0 0-1 0 0,-1 0 0 0 0,1-1 0 0 0,-1 1 1 0 0,0 0-1 0 0,0-1 0 0 0,0 0 1 0 0,0 0-1 0 0,-1 0 0 0 0,1 0 0 0 0,-3 1-20 0 0,-77 48 696 0 0,70-47-517 0 0,-1 0-1 0 0,1-1 0 0 0,-1-1 0 0 0,0 0 0 0 0,0-1 0 0 0,-1-1 1 0 0,1 0-1 0 0,0-1 0 0 0,0 0 0 0 0,-1-1 0 0 0,1-1 0 0 0,0 0 0 0 0,-3-2-178 0 0,-122-35 1050 0 0,21-8-961 0 0,85 27-2312 0 0,38 15 93 0 0,0 1 405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9:04.297"/>
    </inkml:context>
    <inkml:brush xml:id="br0">
      <inkml:brushProperty name="width" value="0.05" units="cm"/>
      <inkml:brushProperty name="height" value="0.05" units="cm"/>
    </inkml:brush>
  </inkml:definitions>
  <inkml:trace contextRef="#ctx0" brushRef="#br0">171 308 11144 0 0,'0'0'236'0'0,"0"0"9"0"0,0 0-72 0 0,-12 0 1421 0 0,3 0-1070 0 0,-14 7-201 0 0,12-10-280 0 0,-8-24 96 0 0,7 31 166 0 0,-9 19 262 0 0,20-22-284 0 0,-22 3 1596 0 0,20-6-1817 0 0,1 1 0 0 0,0-1 0 0 0,-1 1 0 0 0,1-1 0 0 0,0 0 0 0 0,0 0 0 0 0,0 0 0 0 0,0 0 0 0 0,0 0 0 0 0,0-1 0 0 0,1 1 0 0 0,-1 0 0 0 0,1-1 0 0 0,-1 0 0 0 0,1 1 0 0 0,0-1 0 0 0,0 0 0 0 0,0 1 0 0 0,1-1 0 0 0,-1 0 0 0 0,1 0 0 0 0,-1 0 0 0 0,1 0-62 0 0,-4-12 236 0 0,4 5-156 0 0,4-1-62 0 0,0-1 0 0 0,1 1 0 0 0,0 1 0 0 0,1-1 0 0 0,0 1 0 0 0,1 0 0 0 0,0 0 0 0 0,2-2-18 0 0,1-2 10 0 0,-8 11-10 0 0,1 1 0 0 0,-1 0 0 0 0,0 0 0 0 0,1-1 0 0 0,-1 1 0 0 0,1 1 0 0 0,0-1 0 0 0,0 0 0 0 0,-1 1 0 0 0,1-1 0 0 0,0 1 0 0 0,0 0 0 0 0,1 0 0 0 0,-1 0 0 0 0,0 0 0 0 0,0 1 0 0 0,0-1 0 0 0,38-32 0 0 0,-24 14 0 0 0,-15 18 0 0 0,0 0 0 0 0,0 1 0 0 0,1-1 0 0 0,-1 0 0 0 0,0 1 0 0 0,0 0 0 0 0,0-1 0 0 0,1 1 0 0 0,-1 0 0 0 0,0 0 0 0 0,0 0 0 0 0,1 1 0 0 0,-1-1 0 0 0,0 0 0 0 0,0 1 0 0 0,1 0 0 0 0,-1-1 0 0 0,0 1-1 0 0,0 0 1 0 0,0 0 0 0 0,0 0 0 0 0,0 0 0 0 0,0 1 0 0 0,-1-1 0 0 0,1 0 0 0 0,0 1 0 0 0,0-1 0 0 0,0 2 0 0 0,13 6-15 0 0,81 54-190 0 0,-77-54 198 0 0,-10-5 7 0 0,0 0 0 0 0,0 1-1 0 0,-1 0 1 0 0,0 0 0 0 0,1 0-1 0 0,-2 1 1 0 0,1 1 0 0 0,-1-1-1 0 0,0 1 1 0 0,0 0 0 0 0,-1 1-1 0 0,5 5 1 0 0,-8-7 34 0 0,1 0-1 0 0,-1 0 1 0 0,-1 0-1 0 0,1 0 0 0 0,-1 0 1 0 0,0 0-1 0 0,0 1 1 0 0,-1-1-1 0 0,1 1 1 0 0,-2 0-1 0 0,1-1 0 0 0,-1 1 1 0 0,0 0-1 0 0,0-1 1 0 0,-1 1-1 0 0,0-1 0 0 0,-1 5-33 0 0,0-7 79 0 0,0 0 0 0 0,0 0 0 0 0,-1-1-1 0 0,1 1 1 0 0,-1-1 0 0 0,0 1 0 0 0,0-1-1 0 0,0 0 1 0 0,-1-1 0 0 0,1 1 0 0 0,-1 0-1 0 0,0-1 1 0 0,1 0 0 0 0,-1 0 0 0 0,0 0-1 0 0,-1 0-78 0 0,-81 40 1379 0 0,75-38-1285 0 0,1 1 0 0 0,-1-2 0 0 0,0 1 0 0 0,0-2 0 0 0,-1 1 0 0 0,1-2 0 0 0,0 1 0 0 0,-1-2 0 0 0,1 1 0 0 0,-2-2-94 0 0,-1 2 160 0 0,11-1-127 0 0,0 1 1 0 0,0-1-1 0 0,1 0 1 0 0,-1 0-1 0 0,0 0 1 0 0,0-1 0 0 0,0 1-1 0 0,0-1 1 0 0,0 1-1 0 0,1-1 1 0 0,-1 0-1 0 0,0 0 1 0 0,1 0-1 0 0,-1 0 1 0 0,0-1 0 0 0,1 1-1 0 0,0-1 1 0 0,-1 0-1 0 0,0 0-33 0 0,-1-2-100 0 0,0 1-1 0 0,0-1 1 0 0,1 0-1 0 0,0 0 1 0 0,0 0-1 0 0,0-1 0 0 0,0 1 1 0 0,0 0-1 0 0,1-1 1 0 0,0 0-1 0 0,0 0 1 0 0,0 0-1 0 0,1 0 1 0 0,0 0-1 0 0,0 0 1 0 0,0 0-1 0 0,0-3 101 0 0,28-38-2868 0 0,-16 37 2197 0 0</inkml:trace>
  <inkml:trace contextRef="#ctx0" brushRef="#br0" timeOffset="736.997">641 149 12000 0 0,'0'37'841'0'0,"0"-36"-746"0"0,0-1 1 0 0,0 0 0 0 0,0 0 12 0 0,0 0 52 0 0,0 0 28 0 0,0 0 4 0 0,0 0 9 0 0,0 0 39 0 0,1-1 16 0 0,1 0-164 0 0,0 0-1 0 0,-1 0 1 0 0,1 0 0 0 0,0 0 0 0 0,-1 0-1 0 0,1 0 1 0 0,0 1 0 0 0,0-1-1 0 0,-1 0 1 0 0,1 1 0 0 0,0 0 0 0 0,0-1-1 0 0,0 1 1 0 0,0 0 0 0 0,0 0 0 0 0,0 0-1 0 0,0 0 1 0 0,0 0 0 0 0,0 1 0 0 0,0-1-1 0 0,-1 1 1 0 0,1-1 0 0 0,0 1-1 0 0,0 0 1 0 0,0-1 0 0 0,-1 1 0 0 0,1 0-1 0 0,0 0 1 0 0,-1 0 0 0 0,1 0 0 0 0,-1 1-1 0 0,1-1 1 0 0,-1 0 0 0 0,0 1-1 0 0,1-1 1 0 0,-1 1 0 0 0,0-1 0 0 0,0 1-1 0 0,0-1 1 0 0,1 3-92 0 0,25 88 285 0 0,-16-44-91 0 0,-2 18-184 0 0,-2-4-10 0 0,-2-24 232 0 0,-4-19 632 0 0,-2-18-673 0 0,1-1-76 0 0,0 0 75 0 0,-2 1 26 0 0,-6 2 0 0 0,6-2 11 0 0,1-2 44 0 0,-44-27 607 0 0,40 24-869 0 0,1 1-1 0 0,0-1 0 0 0,1 0 0 0 0,-1 1 1 0 0,1-2-1 0 0,-1 1 0 0 0,1 0 0 0 0,1-1 1 0 0,-1 1-1 0 0,0-1 0 0 0,1 0 0 0 0,0 0 1 0 0,0 0-1 0 0,1 0 0 0 0,0 0 1 0 0,-1 0-1 0 0,2-1 0 0 0,-1-3-8 0 0,-5-15 75 0 0,4 11-71 0 0,0 1 0 0 0,2-1 0 0 0,-1 1 0 0 0,1-1 0 0 0,1 0 0 0 0,0 1 0 0 0,1-1 0 0 0,1 1 0 0 0,0-1 0 0 0,0 1 0 0 0,1 0 0 0 0,1 0 0 0 0,0 1 0 0 0,0-1 0 0 0,1 1 0 0 0,4-6-4 0 0,-1 6-18 0 0,1 0 1 0 0,-1 1-1 0 0,2 0 0 0 0,-1 1 0 0 0,1 0 0 0 0,1 0 0 0 0,0 1 0 0 0,0 1 1 0 0,0 0-1 0 0,1 0 0 0 0,0 1 0 0 0,0 1 0 0 0,10-3 18 0 0,17-9-5 0 0,-22 11-200 0 0,1 0 0 0 0,-1 2 0 0 0,1 0 0 0 0,0 0 0 0 0,0 2 0 0 0,0 0 205 0 0,21-2-797 0 0,-6-1-120 0 0,3 0-38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9:06.533"/>
    </inkml:context>
    <inkml:brush xml:id="br0">
      <inkml:brushProperty name="width" value="0.05" units="cm"/>
      <inkml:brushProperty name="height" value="0.05" units="cm"/>
    </inkml:brush>
  </inkml:definitions>
  <inkml:trace contextRef="#ctx0" brushRef="#br0">55 213 12152 0 0,'0'-17'705'0'0,"0"16"-566"0"0,0 1-66 0 0,0 0 12 0 0,0 0-37 0 0,0 0-96 0 0,0 0-44 0 0,0 0-10 0 0,0 0 56 0 0,0 0 248 0 0,0 0 107 0 0,0 0 19 0 0,0 1-12 0 0,20 73 828 0 0,1 99 277 0 0,-14-28-1290 0 0,-2 26 299 0 0,-21 54 746 0 0,5-116-596 0 0,7-86-372 0 0,3-20-142 0 0,1-3-152 0 0,0 0-20 0 0,0 0-146 0 0,0-2-647 0 0,-1-6-278 0 0,-3-2-56 0 0</inkml:trace>
  <inkml:trace contextRef="#ctx0" brushRef="#br0" timeOffset="765.334">6 208 13944 0 0,'0'0'406'0'0,"1"-1"-4"0"0,85-84-242 0 0,4 18-96 0 0,-85 62-44 0 0,-1 0 1 0 0,1 1-1 0 0,0-1 1 0 0,0 1 0 0 0,0 0-1 0 0,0 1 1 0 0,1-1 0 0 0,-1 1-1 0 0,1 0 1 0 0,0 1 0 0 0,0-1-1 0 0,0 1 1 0 0,0 0-1 0 0,1 1 1 0 0,-1-1 0 0 0,0 1-1 0 0,1 1 1 0 0,-1-1 0 0 0,1 1-1 0 0,-1 0 1 0 0,1 0 0 0 0,-1 1-1 0 0,2 0-20 0 0,1 0 86 0 0,0 1 0 0 0,0 0 0 0 0,-1 0 0 0 0,1 1 0 0 0,0 0 0 0 0,-1 0 0 0 0,0 1 0 0 0,0 0-1 0 0,0 1 1 0 0,0 0 0 0 0,-1 0 0 0 0,1 0 0 0 0,-1 1 0 0 0,-1 0 0 0 0,1 0 0 0 0,0 2-86 0 0,30 46 142 0 0,-36-45-129 0 0,1-1 0 0 0,-1 1-1 0 0,-1-1 1 0 0,0 1 0 0 0,0-1-1 0 0,-1 1 1 0 0,0-1 0 0 0,0 1-1 0 0,-1-1 1 0 0,0 0-1 0 0,0 0 1 0 0,-1 0 0 0 0,0 0-1 0 0,0 0 1 0 0,-1 0 0 0 0,0-1-1 0 0,-1 0 1 0 0,1 0-1 0 0,-2 1-12 0 0,-32 23 291 0 0,30-25-174 0 0,1 0 1 0 0,-1 0-1 0 0,0-1 0 0 0,-1 0 1 0 0,1-1-1 0 0,-1 1 0 0 0,0-2 1 0 0,0 1-1 0 0,0-1 0 0 0,-8 1-117 0 0,8-1 61 0 0,1 0 0 0 0,0 0 0 0 0,0 1 0 0 0,0 0 0 0 0,0 0 0 0 0,1 1-1 0 0,0 0 1 0 0,0 1 0 0 0,0-1 0 0 0,0 1 0 0 0,1 0 0 0 0,0 1 0 0 0,0 0-1 0 0,0 1-60 0 0,1-2 49 0 0,-1 0 1 0 0,0 0-1 0 0,0-1 0 0 0,0 0 0 0 0,-1 0 0 0 0,1 0 0 0 0,-1-1 0 0 0,0 0 0 0 0,0 0 0 0 0,-1-1-49 0 0,-2 2 17 0 0,5-1-35 0 0,4-3-84 0 0,1-1-50 0 0,0 0-9 0 0,0 0 6 0 0,11 14-97 0 0,-10-13 246 0 0,0 0-1 0 0,0 0 0 0 0,1-1 1 0 0,-1 1-1 0 0,0 0 0 0 0,1-1 1 0 0,-1 1-1 0 0,1 0 0 0 0,-1-1 1 0 0,1 0-1 0 0,-1 1 0 0 0,1-1 1 0 0,-1 0-1 0 0,1 0 0 0 0,0 0 1 0 0,-1 0-1 0 0,1 0 0 0 0,-1 0 1 0 0,1 0-1 0 0,-1-1 0 0 0,1 1 1 0 0,-1 0-1 0 0,1-1 0 0 0,-1 0 1 0 0,1 1-1 0 0,-1-1 0 0 0,0 0 1 0 0,1 1-1 0 0,-1-1 0 0 0,1-1 7 0 0,33-6-120 0 0,-6 17 52 0 0,-27-8 53 0 0,1 1 0 0 0,-1-1 0 0 0,0 0 0 0 0,1 0 0 0 0,0-1 0 0 0,-1 1 0 0 0,1 0 0 0 0,-1-1 0 0 0,1 1 0 0 0,0-1 0 0 0,-1 0 0 0 0,1 0 0 0 0,0 0 0 0 0,-1 0 1 0 0,1-1-1 0 0,0 1 0 0 0,-1-1 0 0 0,1 1 0 0 0,-1-1 0 0 0,1 0 0 0 0,1-1 15 0 0,0 0-30 0 0,-1 0-1 0 0,1 0 1 0 0,-1 0 0 0 0,1 0 0 0 0,0 1 0 0 0,-1 0 0 0 0,1 0 0 0 0,0 0-1 0 0,0 0 1 0 0,0 0 0 0 0,0 1 0 0 0,0 0 0 0 0,0-1 0 0 0,0 2-1 0 0,0-1 1 0 0,0 0 0 0 0,0 1 0 0 0,0 0 0 0 0,-1 0 0 0 0,1 0-1 0 0,1 0 31 0 0,60 56-698 0 0,38 66-330 0 0,-93-115 1007 0 0,-1 1 0 0 0,1 0 1 0 0,-1 0-1 0 0,-1 1 0 0 0,0 0 0 0 0,0 1 1 0 0,5 10 20 0 0,-4-6-11 0 0,-6-11 64 0 0,0 1 0 0 0,0-1 0 0 0,-1 0 0 0 0,1 1 1 0 0,-1 0-1 0 0,0-1 0 0 0,0 1 0 0 0,-1 0 0 0 0,1 0 1 0 0,-1 0-1 0 0,0 0 0 0 0,-1 0 0 0 0,1 1 0 0 0,-1-1 1 0 0,0 0-1 0 0,0 0 0 0 0,-1 0 0 0 0,1 0 0 0 0,-2 2-53 0 0,-19 36 615 0 0,-28 2-94 0 0,18-21-386 0 0,19-13-5 0 0,-1-1 0 0 0,-1 0 0 0 0,1 0 0 0 0,-2-2 0 0 0,1 0-1 0 0,-1 0 1 0 0,0-1 0 0 0,-1-1 0 0 0,0-1 0 0 0,-4 1-130 0 0,-82 4 1510 0 0,-83 4 202 0 0,178-16-1763 0 0,0 1 1 0 0,0-2-1 0 0,0 1 0 0 0,0-1 0 0 0,0 0 0 0 0,0 0 0 0 0,0-1 1 0 0,1 0-1 0 0,0 0 0 0 0,0 0 0 0 0,0-1 0 0 0,0 0 0 0 0,1 0 1 0 0,0-1-1 0 0,-4-5 51 0 0,3 2-2219 0 0,6 7 920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8:47.363"/>
    </inkml:context>
    <inkml:brush xml:id="br0">
      <inkml:brushProperty name="width" value="0.05" units="cm"/>
      <inkml:brushProperty name="height" value="0.05" units="cm"/>
    </inkml:brush>
  </inkml:definitions>
  <inkml:trace contextRef="#ctx0" brushRef="#br0">87 983 7688 0 0,'0'0'349'0'0,"0"0"-2"0"0,0 0-214 0 0,0 0-66 0 0,-4 4-53 0 0,4-4 5402 0 0,36-8-4942 0 0,39-3 110 0 0,72-1 232 0 0,-8 1-507 0 0,67-27-106 0 0,-99 0-237 0 0,-64 18-1239 0 0,-43 20 836 0 0</inkml:trace>
  <inkml:trace contextRef="#ctx0" brushRef="#br0" timeOffset="398.027">0 696 11376 0 0,'0'0'332'0'0,"2"-1"-4"0"0,40-31-196 0 0,54 7 78 0 0,46 35 2764 0 0,-80 0-2056 0 0,14 3-613 0 0,-5 2-305 0 0,5 10 0 0 0,-49-12 0 0 0,-10-11-441 0 0,-2 7-2480 0 0,-15-9 1340 0 0</inkml:trace>
  <inkml:trace contextRef="#ctx0" brushRef="#br0" timeOffset="1153.417">567 346 7776 0 0,'0'0'356'0'0,"0"-1"-8"0"0,0-17-212 0 0,-1 17-62 0 0,1 1 1 0 0,0-1-1 0 0,-1 1 1 0 0,1-1-1 0 0,0 0 1 0 0,0 1-1 0 0,-1-1 1 0 0,1 1-1 0 0,0-1 1 0 0,0 0-1 0 0,0 1 1 0 0,0-1-1 0 0,0 1 1 0 0,0-1-1 0 0,0 0 1 0 0,0 1-1 0 0,0-1 1 0 0,0 0-1 0 0,0 1 1 0 0,0-1-1 0 0,0 1 1 0 0,0-1-1 0 0,1 0 1 0 0,-1 1-1 0 0,0-1 1 0 0,0 1-1 0 0,1-1 1 0 0,-1 1-1 0 0,1-1 1 0 0,-1 1-1 0 0,0-1 1 0 0,1 1-1 0 0,-1-1 1 0 0,1 1-1 0 0,-1-1 1 0 0,1 1-1 0 0,-1 0 1 0 0,1-1-1 0 0,-1 1 1 0 0,1 0-1 0 0,-1-1 1 0 0,1 1-1 0 0,0 0 1 0 0,-1 0-1 0 0,1 0 1 0 0,-1-1-1 0 0,1 1 1 0 0,0 0 0 0 0,-1 0-1 0 0,1 0 1 0 0,0 0-1 0 0,-1 0 1 0 0,1 0-1 0 0,-1 0 1 0 0,1 1-1 0 0,0-1 1 0 0,-1 0-1 0 0,1 0 1 0 0,-1 0-1 0 0,1 0 1 0 0,0 1-1 0 0,-1-1 1 0 0,1 0-1 0 0,-1 1 1 0 0,1-1-1 0 0,-1 0 1 0 0,1 1-75 0 0,75 39 2622 0 0,6 1-2085 0 0,-12-21-385 0 0,-23-7-26 0 0,-22-7-94 0 0,-1 2 1 0 0,0 0-1 0 0,0 1 1 0 0,-1 1-1 0 0,0 1 0 0 0,6 6-32 0 0,52 44-16 0 0,-41-29 16 0 0,-33-27 0 0 0,0 0 0 0 0,1 1 0 0 0,-1 0 0 0 0,-1 0 0 0 0,1 0 0 0 0,-1 1 0 0 0,-1 0 0 0 0,1 0 0 0 0,-1 1 0 0 0,0-1 0 0 0,-1 2 0 0 0,17 30 0 0 0,-20-30 0 0 0,-11 15 0 0 0,-34 19 0 0 0,-52 19 54 0 0,-7 20 34 0 0,0-6 509 0 0,-11 16-58 0 0,30-36 566 0 0,2 11-296 0 0,56-52-833 0 0,25-14-90 0 0,1-1-2 0 0,0 0 1 0 0,0 0-38 0 0,0 0-21 0 0,0 0-2 0 0,0 0-37 0 0,0 0-158 0 0,0 0-69 0 0,2-1-9 0 0,18-4-1248 0 0,-9 1 348 0 0</inkml:trace>
  <inkml:trace contextRef="#ctx0" brushRef="#br0" timeOffset="3721.257">1531 527 5440 0 0,'0'0'250'0'0,"0"0"112"0"0,0 0 43 0 0,0 0 10 0 0,1-1-9 0 0,0-1 5 0 0,4-5-354 0 0,4 12 5114 0 0,-8-4-4938 0 0,-1-1 74 0 0,0 0 12 0 0,0 0-13 0 0,0 13 620 0 0,4 17-30 0 0,-9 4-896 0 0,-37 120 818 0 0,19-56 21 0 0,21-67-497 0 0,2-27-318 0 0,-1 1 1 0 0,0-1 0 0 0,1 1-1 0 0,0-1 1 0 0,0 1-1 0 0,1-1 1 0 0,-1 1 0 0 0,1-1-1 0 0,0 0 1 0 0,0 1 0 0 0,0-1-1 0 0,0 0 1 0 0,1 0-1 0 0,1 2-24 0 0,0-1 0 0 0,-3-4 0 0 0,0 0 0 0 0,1 0 0 0 0,-1 0 0 0 0,1 0 0 0 0,-1 0 0 0 0,1 0 0 0 0,0 0 0 0 0,-1 0 0 0 0,1 0 0 0 0,0 0 0 0 0,-1-1 0 0 0,1 1 0 0 0,0 0 0 0 0,0-1 0 0 0,0 1 0 0 0,0 0 0 0 0,0-1 0 0 0,0 1 0 0 0,0-1 0 0 0,0 0 0 0 0,0 1 0 0 0,0-1 0 0 0,0 0 0 0 0,0 1 0 0 0,0-1 0 0 0,0 0 0 0 0,0 0 0 0 0,1 0 0 0 0,5 0-10 0 0,0 0-1 0 0,0-1 0 0 0,-1 1 0 0 0,1-1 0 0 0,0-1 0 0 0,-1 0 0 0 0,1 0 1 0 0,-1 0-1 0 0,1 0 0 0 0,-1-1 0 0 0,0 0 0 0 0,0-1 0 0 0,0 1 0 0 0,4-5 11 0 0,82-68-876 0 0,-48 37 608 0 0,-1-23 856 0 0,-21 19 818 0 0,-11 14-1074 0 0,-3 11-346 0 0,-7 16-142 0 0,25-11-706 0 0,-14 26 744 0 0,10 50 182 0 0,10 32 75 0 0,-6-32-32 0 0,-24-59-78 0 0,1 1 0 0 0,-1 0-1 0 0,1-1 1 0 0,0 0 0 0 0,0 1 0 0 0,0-1 0 0 0,0 0 0 0 0,1-1 0 0 0,0 1-1 0 0,0-1 1 0 0,0 1 0 0 0,0-1 0 0 0,0 0 0 0 0,1-1 0 0 0,-1 1 0 0 0,1-1 0 0 0,-1 0-1 0 0,1 0 1 0 0,0 0 0 0 0,0-1 0 0 0,0 1 0 0 0,0-1 0 0 0,5 0-29 0 0,-3-1 41 0 0,1-1-1 0 0,-1 0 1 0 0,1 0 0 0 0,-1 0 0 0 0,1-1 0 0 0,-1 0-1 0 0,0-1 1 0 0,0 0 0 0 0,0 0 0 0 0,0 0 0 0 0,-1-1 0 0 0,1 0-1 0 0,-1 0 1 0 0,0-1 0 0 0,0 1 0 0 0,0-1 0 0 0,-1-1-1 0 0,2-1-40 0 0,8-8 27 0 0,-1 1 0 0 0,-1-2 1 0 0,0 1-1 0 0,-1-2 0 0 0,-1 0 0 0 0,-1 0 0 0 0,5-11-27 0 0,15-68 544 0 0,-28 83-428 0 0,-2-112 1413 0 0,-5 75-1325 0 0,4 47-176 0 0,1-7-2348 0 0,0 10 1777 0 0</inkml:trace>
  <inkml:trace contextRef="#ctx0" brushRef="#br0" timeOffset="4517.958">2463 797 10000 0 0,'0'0'361'0'0,"0"0"-185"0"0,0 0 84 0 0,0 0 57 0 0,0 0 17 0 0,0 0-44 0 0,2-1-191 0 0,79-52 586 0 0,-54 41 292 0 0,26-3 988 0 0,0 23-382 0 0,-9 12-363 0 0,-41-14-1233 0 0,0 0-1 0 0,-1 1 0 0 0,1-1 1 0 0,-1 1-1 0 0,-1-1 0 0 0,1 1 0 0 0,-1 0 1 0 0,0 0-1 0 0,-1 0 0 0 0,1-1 1 0 0,-1 1-1 0 0,-1 0 0 0 0,1 0 1 0 0,-1 0-1 0 0,-1 0 0 0 0,1-1 0 0 0,-1 1 1 0 0,0-1-1 0 0,-1 1 0 0 0,1-1 1 0 0,-1 0-1 0 0,-1 0 0 0 0,1 0 0 0 0,-1 0 1 0 0,-2 3 13 0 0,-28 30 194 0 0,-3-1 56 0 0,-13 14 244 0 0,9-19-158 0 0,-24 21 400 0 0,63-52-715 0 0,-1 1-1 0 0,1-1 1 0 0,1 1 0 0 0,-1-1-1 0 0,0 1 1 0 0,0 0-1 0 0,1-1 1 0 0,0 1-1 0 0,-1 0 1 0 0,1 0-1 0 0,0 0 1 0 0,1 0 0 0 0,-1 0-1 0 0,0 0 1 0 0,1 1-1 0 0,0-1 1 0 0,0 3-21 0 0,1-4 13 0 0,0 0-1 0 0,0 0 1 0 0,0 0 0 0 0,1 0 0 0 0,-1-1 0 0 0,1 1 0 0 0,-1 0 0 0 0,1-1 0 0 0,0 1-1 0 0,0-1 1 0 0,0 1 0 0 0,0-1 0 0 0,0 0 0 0 0,0 0 0 0 0,0 0 0 0 0,0 0-1 0 0,0 0 1 0 0,0 0 0 0 0,1-1 0 0 0,-1 1 0 0 0,0-1 0 0 0,0 0 0 0 0,1 1-1 0 0,-1-1 1 0 0,0 0 0 0 0,1 0 0 0 0,-1-1 0 0 0,0 1 0 0 0,1 0 0 0 0,-1-1 0 0 0,0 1-1 0 0,0-1 1 0 0,0 0 0 0 0,1 0 0 0 0,-1 0 0 0 0,0 0 0 0 0,0 0-13 0 0,48-9 161 0 0,57-23 96 0 0,-70 9-117 0 0,-36 23-117 0 0,0 0-1 0 0,0 1 0 0 0,1-1 1 0 0,-1 0-1 0 0,0 0 0 0 0,0 1 1 0 0,0-1-1 0 0,1 1 0 0 0,-1-1 1 0 0,0 1-1 0 0,1 0 0 0 0,-1-1 1 0 0,1 1-1 0 0,-1 0 0 0 0,0 0 1 0 0,1 0-1 0 0,-1 0 0 0 0,0 0 1 0 0,1 0-1 0 0,-1 0 0 0 0,1 1 1 0 0,-1-1-1 0 0,0 1 0 0 0,1-1 1 0 0,-1 0-1 0 0,0 1 0 0 0,0 0 1 0 0,1-1-1 0 0,-1 1 0 0 0,0 0 1 0 0,0 0-1 0 0,1 0-22 0 0,5 3 29 0 0,12-2-29 0 0,2 2 15 0 0,-20-4 60 0 0,-1 0-13 0 0,0 0-166 0 0,0 0-193 0 0,2 1-46 0 0,8 3-1 0 0</inkml:trace>
  <inkml:trace contextRef="#ctx0" brushRef="#br0" timeOffset="5681.874">4691 131 13432 0 0,'-11'-21'688'0'0,"-17"-34"-234"0"0,-7 16-802 0 0,1 23 1320 0 0,-58 40 1578 0 0,76-18-2356 0 0,-40 40 188 0 0,31-20-267 0 0,-76 70 208 0 0,60-50-34 0 0,3 1 0 0 0,2 2 0 0 0,2 2 0 0 0,2 1-1 0 0,2 2 1 0 0,-2 11-289 0 0,5 16 328 0 0,25-72-300 0 0,0 0-1 0 0,0 1 0 0 0,1-1 0 0 0,0 1 0 0 0,1-1 0 0 0,0 0 0 0 0,1 1 1 0 0,-1-1-1 0 0,2 1 0 0 0,-1-1 0 0 0,2 3-27 0 0,1-3 30 0 0,-1 0 0 0 0,1 0 0 0 0,1 0 0 0 0,0 0 0 0 0,0-1 0 0 0,1 0 0 0 0,0 0 0 0 0,0 0 1 0 0,1-1-1 0 0,0 0 0 0 0,0 0 0 0 0,1-1 0 0 0,-1 1 0 0 0,1-2 0 0 0,1 1 0 0 0,-1-1 0 0 0,1-1 0 0 0,0 1 0 0 0,0-2 0 0 0,1 1 0 0 0,-1-1 0 0 0,1-1 0 0 0,-1 1 0 0 0,5-1-30 0 0,142 13-26 0 0,39-19-72 0 0,-169 2 158 0 0,-19 2-17 0 0,-1 0-1 0 0,0-1 1 0 0,0 1-1 0 0,0-1 1 0 0,0-1 0 0 0,0 1-1 0 0,0-1 1 0 0,-1 0-1 0 0,1 0 1 0 0,0 0-1 0 0,3-3-42 0 0,-8 4 79 0 0,7 2-771 0 0,-15 2-693 0 0,6-2-57 0 0</inkml:trace>
  <inkml:trace contextRef="#ctx0" brushRef="#br0" timeOffset="6316.816">5047 916 15136 0 0,'0'0'554'0'0,"0"0"-315"0"0,0 0 21 0 0,0 0 48 0 0,0 0 10 0 0,0 0-72 0 0,0 0-300 0 0,0 0-72 0 0,6-1-387 0 0,68-22-837 0 0,18 14 3499 0 0,-31-1-1593 0 0,55-4-120 0 0,15 0-145 0 0,-128 13-466 0 0,-1 1 740 0 0,14 0-4776 0 0,-16 0 2406 0 0</inkml:trace>
  <inkml:trace contextRef="#ctx0" brushRef="#br0" timeOffset="6649.486">5041 629 13824 0 0,'-7'4'700'0'0,"-1"-8"-678"0"0,6 4 32 0 0,3-2-1 0 0,4-4-57 0 0,-3 2-55 0 0,15-10 245 0 0,-13 13-76 0 0,1 0 0 0 0,-1 0 1 0 0,1 0-1 0 0,-1 0 0 0 0,1 1 1 0 0,-1 0-1 0 0,1 0 1 0 0,0 0-1 0 0,-1 0 0 0 0,1 1 1 0 0,-1 0-1 0 0,1-1 1 0 0,-1 2-1 0 0,1-1 0 0 0,-1 1 1 0 0,0-1-1 0 0,1 1 0 0 0,-1 0 1 0 0,1 1-111 0 0,9 2 157 0 0,0 0 0 0 0,1-2 1 0 0,0 0-1 0 0,0 0 0 0 0,0-1 0 0 0,0-1 1 0 0,0-1-1 0 0,10 0-157 0 0,47 3 210 0 0,127-3 328 0 0,-185 0-528 0 0,-11-1-34 0 0,1 1 1 0 0,-1 0-1 0 0,1 0 0 0 0,0 0 1 0 0,-1 0-1 0 0,1 0 1 0 0,-1 1-1 0 0,0-1 1 0 0,1 1-1 0 0,-1 0 1 0 0,1 0-1 0 0,-1 0 1 0 0,0 1-1 0 0,0-1 0 0 0,2 1 24 0 0,-5-1-152 0 0,0-1-169 0 0,0 0-79 0 0,0 15-3421 0 0,0-7 2196 0 0</inkml:trace>
  <inkml:trace contextRef="#ctx0" brushRef="#br0" timeOffset="7415.13">5488 284 12304 0 0,'0'0'362'0'0,"0"0"-11"0"0,0 0-170 0 0,2 1 107 0 0,79 37 2352 0 0,42 28-615 0 0,-65-38-1617 0 0,34 6-156 0 0,59 33-264 0 0,-59-18 76 0 0,-44-4 263 0 0,-54-19-150 0 0,3-20-190 0 0,0 1 1 0 0,0-1-1 0 0,-1 0 0 0 0,0 0 0 0 0,0 0 0 0 0,0 0 0 0 0,0-1 0 0 0,-1 0 0 0 0,0 1 0 0 0,0-2 0 0 0,-1 1 0 0 0,1-1 0 0 0,-4 2 13 0 0,-50 45-16 0 0,-6 1 16 0 0,-58 69 0 0 0,69-73 15 0 0,-12 28 414 0 0,-29 35 934 0 0,67-65-1338 0 0,-4-2-25 0 0,5-5 22 0 0,-1-14-405 0 0,19-18-81 0 0,3-1-15 0 0</inkml:trace>
  <inkml:trace contextRef="#ctx0" brushRef="#br0" timeOffset="11432.168">6485 648 4224 0 0,'0'0'204'0'0,"0"0"117"0"0,0 0 51 0 0,0 0 11 0 0,0 0-53 0 0,0 0-234 0 0,0-1-144 0 0,0-6-48 0 0,0 5-22 0 0,0 2 11 0 0,0-1 10 0 0,0-6 37 0 0,-13-17-216 0 0,11 22-61 0 0,2 2 27 0 0,0 0 13 0 0,0 0 1 0 0</inkml:trace>
  <inkml:trace contextRef="#ctx0" brushRef="#br0" timeOffset="12367.817">6405 557 6768 0 0,'0'0'144'0'0,"0"-2"1"0"0,0-6-114 0 0,0 0 30 0 0,0 6 252 0 0,0 2 90 0 0,0 0 12 0 0,0 0 1 0 0,0 0 0 0 0,0 0 0 0 0,0 0 0 0 0,0 0-22 0 0,0 0-90 0 0,0 0-42 0 0,0 0-6 0 0,0 0-12 0 0,0 0-52 0 0,0 0-28 0 0,0 0-4 0 0,0 0 5 0 0,0 0 22 0 0,0 0 5 0 0,0 0 0 0 0,0 0 33 0 0,0 0 142 0 0,0 0 66 0 0,0 0 14 0 0,0 0-17 0 0,0 0-72 0 0,-11 45 995 0 0,16 54-505 0 0,-4 12-43 0 0,3-12-384 0 0,14-22 235 0 0,-16-73-616 0 0,0-1-1 0 0,1 0 1 0 0,-1 0-1 0 0,0 0 1 0 0,1 0-1 0 0,0-1 1 0 0,-1 1-1 0 0,1-1 1 0 0,0 1-1 0 0,1-1 1 0 0,-1 0-1 0 0,0 0 1 0 0,0-1-1 0 0,1 1 1 0 0,-1-1-1 0 0,1 1 1 0 0,0-1-1 0 0,-1 0 1 0 0,1 0-1 0 0,0-1 1 0 0,0 1-1 0 0,-1-1 1 0 0,1 0-1 0 0,0 0 1 0 0,0 0-1 0 0,0 0 0 0 0,-1-1 1 0 0,1 0-1 0 0,0 1 1 0 0,0-1-1 0 0,2-2-39 0 0,58-20 192 0 0,21-25-192 0 0,-73 38 14 0 0,1 0-1 0 0,-1-1 1 0 0,-1 0-1 0 0,0 0 1 0 0,-1-2 0 0 0,0 1-1 0 0,4-8-13 0 0,19-51 1345 0 0,-23-9-137 0 0,-4 47-944 0 0,8 0-293 0 0,-13 31-75 0 0,1-3-288 0 0,-1 5 392 0 0,0 0-1 0 0,0 0 1 0 0,0 0-1 0 0,0 0 1 0 0,0 0-1 0 0,0 0 1 0 0,0 1-1 0 0,0-1 1 0 0,0 0-1 0 0,0 1 1 0 0,0-1-1 0 0,0 1 1 0 0,0-1-1 0 0,0 1 1 0 0,-1-1-1 0 0,1 1 1 0 0,0-1 0 0 0,0 1-1 0 0,0 0 1 0 0,-1 0-1 0 0,1-1 1 0 0,0 1-1 0 0,-1 0 1 0 0,1 0-1 0 0,-1 0 1 0 0,1 0-1 0 0,-1 0 1 0 0,1-1-1 0 0,-1 1 1 0 0,0 1 0 0 0,2 1-9 0 0,93 149-259 0 0,15-33 268 0 0,-53-84 152 0 0,-41-39-88 0 0,-9-3-13 0 0,-1 0-1 0 0,0-1 1 0 0,0 1-1 0 0,-1-1 1 0 0,0 0-1 0 0,0 0 1 0 0,-1-1-1 0 0,0 1 1 0 0,0-1-1 0 0,-1 0 1 0 0,0 0-1 0 0,-1 0 1 0 0,0-1-1 0 0,-1 1 1 0 0,0 0-1 0 0,0-1 1 0 0,-1-6-51 0 0,5-49 509 0 0,-4-128-417 0 0,-5 140 112 0 0,3 45-218 0 0,1 7-56 0 0,0 1 2 0 0,0 0-22 0 0,0 0-112 0 0,0 0-43 0 0,0 0-10 0 0,0 0-34 0 0,0 0-142 0 0,0 0-66 0 0,0 0-14 0 0,0 0-90 0 0,0 0-375 0 0,0 0-164 0 0,0 0-39 0 0</inkml:trace>
  <inkml:trace contextRef="#ctx0" brushRef="#br0" timeOffset="13137.541">7344 815 15256 0 0,'0'0'448'0'0,"0"0"-7"0"0,0 0-272 0 0,0 0-93 0 0,0 0-11 0 0,0 0-1 0 0,0 0-29 0 0,0 0-124 0 0,11-4-1204 0 0,54-14 2691 0 0,-34 13-1408 0 0,-24 4 9 0 0,0 0 0 0 0,0 1 0 0 0,0 0 0 0 0,-1 1 0 0 0,1-1 0 0 0,0 1 0 0 0,0 1 0 0 0,-1-1 0 0 0,1 1 0 0 0,0 0 0 0 0,-1 1 0 0 0,0-1 0 0 0,0 1 0 0 0,1 1 0 0 0,0 0 1 0 0,-5-2 30 0 0,1 0 0 0 0,-1 0 1 0 0,0 1-1 0 0,0-1 0 0 0,-1 0 1 0 0,1 1-1 0 0,0-1 0 0 0,-1 1 0 0 0,0 0 1 0 0,1-1-1 0 0,-1 1 0 0 0,0 0 1 0 0,0 0-1 0 0,-1 0 0 0 0,1 0 1 0 0,0 0-1 0 0,-1 0 0 0 0,0 0 0 0 0,0 0 1 0 0,0 0-1 0 0,0 0 0 0 0,0 0 1 0 0,-1 0-1 0 0,1-1 0 0 0,-1 2-30 0 0,0 11 105 0 0,0-3 12 0 0,-2 0-1 0 0,0 0 1 0 0,0 0-1 0 0,-1 0 0 0 0,0 0 1 0 0,-1-1-1 0 0,-1 0 0 0 0,1 0 1 0 0,-2 0-1 0 0,0 0 1 0 0,0-1-1 0 0,-1-1 0 0 0,0 1 1 0 0,-3 1-117 0 0,3-2 184 0 0,4-5 404 0 0,12-7-546 0 0,-4 1-64 0 0,0 0-1 0 0,0 0 1 0 0,0 0 0 0 0,1 1-1 0 0,-1 0 1 0 0,0-1-1 0 0,1 2 1 0 0,-1-1-1 0 0,1 0 1 0 0,0 1-1 0 0,-1 0 1 0 0,1 0-1 0 0,-1 0 1 0 0,1 1-1 0 0,-1-1 1 0 0,1 1-1 0 0,-1 0 1 0 0,1 0-1 0 0,-1 1 1 0 0,0-1-1 0 0,1 1 23 0 0,43 55-260 0 0,-46-55 260 0 0,0 0 0 0 0,1 0 0 0 0,-1 1 0 0 0,0-1 0 0 0,0 1 0 0 0,-1 0 0 0 0,1 0 0 0 0,-1-1 0 0 0,1 1 0 0 0,-1 0 0 0 0,0 0 0 0 0,0 0 0 0 0,0 1 0 0 0,0-1 0 0 0,0 0 0 0 0,-1 0 0 0 0,0 0 0 0 0,0 1 0 0 0,1-1 0 0 0,-2 0 0 0 0,1 0 0 0 0,0 0 0 0 0,-1 1 0 0 0,1-1 0 0 0,-2 1 0 0 0,-31 55 160 0 0,26-52-7 0 0,0-1-1 0 0,-1 0 0 0 0,0 0 1 0 0,0 0-1 0 0,0-1 0 0 0,-1 0 1 0 0,0-1-1 0 0,-6 3-152 0 0,-29 12 831 0 0,-28 5 771 0 0,65-24-1584 0 0,5 0-89 0 0,2 0-84 0 0,0 0-33 0 0,-5-19-1876 0 0,5 10 192 0 0</inkml:trace>
  <inkml:trace contextRef="#ctx0" brushRef="#br0" timeOffset="14271.682">7887 542 12360 0 0,'0'0'266'0'0,"0"0"1"0"0,1-1-171 0 0,20-51-311 0 0,0 20-242 0 0,-20 31 521 0 0,-1 1 61 0 0,0 0 17 0 0,0 0 87 0 0,2-5 3411 0 0,12 20-2926 0 0,-9 13-690 0 0,-4-27 95 0 0,-1 5 305 0 0,33 97 1063 0 0,-8 27-1213 0 0,-20-67 30 0 0,2-21-24 0 0,2-4-8 0 0,4-19-33 0 0,3-15-43 0 0,-11-7-173 0 0,0 0 1 0 0,1 0-1 0 0,-2-1 0 0 0,1 1 0 0 0,0-1 1 0 0,-1-1-1 0 0,0 1 0 0 0,0-1 0 0 0,0 1 1 0 0,-1-1-1 0 0,1 0 0 0 0,1-5-23 0 0,7-7 52 0 0,40-69-339 0 0,-3-36 157 0 0,-16 33 661 0 0,-26 70-325 0 0,-4 11-142 0 0,-2 7-114 0 0,1 1 12 0 0,0 1 1 0 0,0 0-1 0 0,0 0 0 0 0,0-1 0 0 0,0 1 0 0 0,0 1 0 0 0,0-1 0 0 0,0 0 0 0 0,-1 0 0 0 0,1 1 0 0 0,0-1 1 0 0,-1 1-1 0 0,1-1 0 0 0,-1 1 0 0 0,1 0 0 0 0,-1 0 0 0 0,0-1 0 0 0,0 1 0 0 0,0 0 0 0 0,0 0 0 0 0,0 0 1 0 0,0 0-1 0 0,0 1 0 0 0,-1-1 0 0 0,1 0 0 0 0,-1 0 0 0 0,0 0 0 0 0,1 1 38 0 0,2 8-103 0 0,26 51 87 0 0,57 96-112 0 0,-82-150 169 0 0,0-1 0 0 0,1 0 0 0 0,0 0 0 0 0,0 0 0 0 0,1 0-1 0 0,0-1 1 0 0,0 0 0 0 0,0 0 0 0 0,1-1 0 0 0,0 1 0 0 0,0-1-41 0 0,21 9 260 0 0,-13-13-179 0 0,7-11 48 0 0,-18 6-97 0 0,0 0 0 0 0,0-1 0 0 0,0 1 0 0 0,-1-1-1 0 0,0 1 1 0 0,1-1 0 0 0,-2 0 0 0 0,1-1 0 0 0,-1 1 0 0 0,1 0-1 0 0,-1-1 1 0 0,0-3-32 0 0,2-1 170 0 0,50-172 994 0 0,-44 128-960 0 0,5-36-140 0 0,-14 80-4113 0 0,-1 10 2338 0 0</inkml:trace>
  <inkml:trace contextRef="#ctx0" brushRef="#br0" timeOffset="15117.373">8875 864 9520 0 0,'0'0'276'0'0,"0"0"2"0"0,1-2-179 0 0,5-13 4161 0 0,-11 22-1269 0 0,4-2-4014 0 0,-7 42 1920 0 0,3-8-430 0 0,4-24-362 0 0,-2-1 0 0 0,0 1 0 0 0,0-1 1 0 0,-2 0-1 0 0,1 0 0 0 0,-2 0 0 0 0,0-1 0 0 0,-1 0 1 0 0,0 1-106 0 0,-14 29 111 0 0,-32 91 381 0 0,47-120-272 0 0,1 1 0 0 0,0 0 0 0 0,1 1 0 0 0,0-1 0 0 0,1 1 0 0 0,1 0 0 0 0,0 10-220 0 0,3-25 12 0 0,-1 0-1 0 0,1-1 0 0 0,-1 1 1 0 0,1 0-1 0 0,-1 0 0 0 0,1-1 1 0 0,0 1-1 0 0,-1 0 0 0 0,1-1 1 0 0,0 1-1 0 0,0-1 0 0 0,0 1 1 0 0,-1-1-1 0 0,1 1 0 0 0,0-1 1 0 0,0 0-1 0 0,0 1 0 0 0,0-1 1 0 0,0 0-1 0 0,0 0 0 0 0,0 0 1 0 0,0 0-1 0 0,-1 1 0 0 0,1-1 1 0 0,0 0-1 0 0,0-1 0 0 0,0 1 1 0 0,0 0-1 0 0,0 0 0 0 0,1 0-11 0 0,-1 0 28 0 0,68-15 119 0 0,44-33 192 0 0,-43 29 39 0 0,-32 9-378 0 0,0 0-32 0 0,-37 10-136 0 0,8 5-1482 0 0,-3 0-2490 0 0,-6-5 1891 0 0</inkml:trace>
  <inkml:trace contextRef="#ctx0" brushRef="#br0" timeOffset="15431.648">8896 1242 12856 0 0,'0'0'470'0'0,"0"0"-280"0"0,0 0-24 0 0,0 0 24 0 0,0 0 2 0 0,0 0-48 0 0,-1 2-176 0 0,-9 20 85 0 0,-7 41 2325 0 0,7-10-878 0 0,2-28-1128 0 0,1 1 0 0 0,1 0 0 0 0,2 0 0 0 0,0 1-1 0 0,2-1 1 0 0,1 2-372 0 0,6 44 221 0 0,-5-17-398 0 0,0-37 18 0 0</inkml:trace>
  <inkml:trace contextRef="#ctx0" brushRef="#br0" timeOffset="20590.156">22 2455 16208 0 0,'0'0'743'0'0,"0"0"-17"0"0,2 1-465 0 0,3 0-259 0 0,0-1 0 0 0,0 1 0 0 0,0-1-1 0 0,0 0 1 0 0,0 0 0 0 0,0-1 0 0 0,0 1 0 0 0,1-1 0 0 0,-1 0-1 0 0,-1-1 1 0 0,1 1 0 0 0,0-1 0 0 0,0 0 0 0 0,0 0 0 0 0,-1-1-1 0 0,1 0-1 0 0,1 1 18 0 0,1 1 0 0 0,-1-1 0 0 0,0 1 0 0 0,0 0 0 0 0,0 0 0 0 0,1 1 0 0 0,-1 0 0 0 0,0 0 0 0 0,1 1 0 0 0,-1-1-1 0 0,0 1 1 0 0,0 1 0 0 0,0-1 0 0 0,6 3-18 0 0,73 4 701 0 0,7-32 75 0 0,58 5 0 0 0,-59 9-676 0 0,-90 10-190 0 0,-1 0-24 0 0,0 0-132 0 0,0 0-61 0 0,0 0-12 0 0,0 0-27 0 0,0 0-113 0 0,0 0-48 0 0,0 0-6 0 0,-2-1-40 0 0,-18-11-908 0 0,9 2 693 0 0</inkml:trace>
  <inkml:trace contextRef="#ctx0" brushRef="#br0" timeOffset="20990.25">12 2238 15976 0 0,'5'-8'121'0'0,"1"0"1"0"0,0 1 0 0 0,1 0 0 0 0,-1 0-1 0 0,1 0 1 0 0,0 1 0 0 0,1 0 0 0 0,0 1-1 0 0,7-5-121 0 0,43-4-301 0 0,33-5 1506 0 0,-4 19-232 0 0,-38 4-675 0 0,82-13 255 0 0,-115 5-523 0 0,0 1-1 0 0,1 1 0 0 0,0 0 1 0 0,0 1-1 0 0,-1 1 0 0 0,8 1-29 0 0,38-13-1 0 0,-28 1 18 0 0,4 10 266 0 0,-37 1-230 0 0,4 15-974 0 0,-5-15 586 0 0</inkml:trace>
  <inkml:trace contextRef="#ctx0" brushRef="#br0" timeOffset="21573.56">443 1765 12360 0 0,'0'-10'720'0'0,"0"10"-614"0"0,0 0-212 0 0,0 0-72 0 0,0 0-12 0 0,0 0 10 0 0,6 0-56 0 0,-2 0 361 0 0,0 0 0 0 0,1 1 0 0 0,-1-1 0 0 0,0 1-1 0 0,0 0 1 0 0,0 1 0 0 0,0-1 0 0 0,0 1 0 0 0,0-1 0 0 0,0 1 0 0 0,0 0 0 0 0,-1 0 0 0 0,1 1 0 0 0,-1-1 0 0 0,2 2-125 0 0,69 43 2919 0 0,30 20-1667 0 0,-40-37-1090 0 0,66 47-250 0 0,-117-72 68 0 0,-1 1 0 0 0,0 1 0 0 0,0 0 0 0 0,-1 1 0 0 0,0 0 0 0 0,0 1 0 0 0,-1 0 0 0 0,0 0 0 0 0,-1 1-1 0 0,0 1 1 0 0,0-1 0 0 0,-1 2 0 0 0,0-1 20 0 0,-8-9-116 0 0,0 13-117 0 0,-16 83 234 0 0,15-93 30 0 0,-1 0-1 0 0,0 0 0 0 0,0 0 1 0 0,0 0-1 0 0,-1 0 1 0 0,0-1-1 0 0,0 1 0 0 0,0-1 1 0 0,0 1-1 0 0,0-1 1 0 0,-1 0-1 0 0,0-1 1 0 0,0 1-1 0 0,-1 1-30 0 0,-21 21 67 0 0,-2 2 23 0 0,0-1 0 0 0,-2-1 0 0 0,-1-2 0 0 0,-1 0 0 0 0,-12 4-90 0 0,-6 6 138 0 0,-134 76 956 0 0,36-40-460 0 0,116-55-586 0 0,30-14-125 0 0,2-1-4 0 0,0 0 3 0 0,0 0-15 0 0,-1 32-644 0 0,3-30 265 0 0,2-2-22 0 0</inkml:trace>
  <inkml:trace contextRef="#ctx0" brushRef="#br0" timeOffset="22504.518">1166 2158 12248 0 0,'0'0'444'0'0,"0"0"-311"0"0,0 0-218 0 0,1-1-22 0 0,0 1 86 0 0,9-7-2178 0 0,-2 1-2264 0 0,-7 5 4518 0 0,-1 1 253 0 0,0 0 841 0 0,-2-10 6040 0 0,-7 31-5536 0 0,9-6-1621 0 0,5 2 239 0 0,6 50 177 0 0,-1 126 1048 0 0,-8-157-1267 0 0,-2-31-163 0 0,-1 0 0 0 0,1 0-1 0 0,0-1 1 0 0,0 1-1 0 0,1 0 1 0 0,0 0 0 0 0,0-1-1 0 0,0 1 1 0 0,0 0-1 0 0,0-1 1 0 0,1 1-1 0 0,0-1 1 0 0,0 0 0 0 0,0 0-1 0 0,1 1 1 0 0,-1-1-1 0 0,1 0-65 0 0,0-4 25 0 0,-1 1 0 0 0,0-1 0 0 0,0 1 0 0 0,0-1 0 0 0,1 0 0 0 0,-1 1 0 0 0,0-1 0 0 0,1-1 0 0 0,-1 1 0 0 0,0 0-1 0 0,0 0 1 0 0,1-1 0 0 0,-1 1 0 0 0,0-1 0 0 0,0 0 0 0 0,0 0 0 0 0,0 0 0 0 0,0 0 0 0 0,0 0 0 0 0,0 0 0 0 0,0 0 0 0 0,0-1-1 0 0,0 1 1 0 0,-1-1 0 0 0,1 1 0 0 0,0-1 0 0 0,0-1-25 0 0,14-8 31 0 0,3 1-170 0 0,1-1 0 0 0,-2-1 0 0 0,0-1 0 0 0,0 0-1 0 0,13-14 140 0 0,72-82-720 0 0,-45 27 1770 0 0,-42 55-158 0 0,-15 26-644 0 0,-1 1-22 0 0,0 0-2 0 0,0 0-21 0 0,0-9-162 0 0,31 46-1259 0 0,-19 2 1088 0 0,30 28 64 0 0,39 15 52 0 0,-15-7 14 0 0,-63-73 44 0 0,1 0 0 0 0,-1 0 0 0 0,0-1-1 0 0,1 1 1 0 0,-1-1 0 0 0,1 0 0 0 0,-1 0-1 0 0,1 0 1 0 0,0 0 0 0 0,-1-1 0 0 0,1 1-1 0 0,0-1 1 0 0,0 0 0 0 0,-1 0-1 0 0,1-1 1 0 0,0 1 0 0 0,-1-1 0 0 0,1 0-1 0 0,0 1 1 0 0,-1-2 0 0 0,1 1 0 0 0,-1 0-1 0 0,0-1 1 0 0,1 0 0 0 0,-1 1 0 0 0,0-1-1 0 0,0 0 1 0 0,0-1 0 0 0,0 1 0 0 0,0-1-1 0 0,0 1 1 0 0,-1-1 0 0 0,0 0-1 0 0,1 0 1 0 0,-1 0 0 0 0,1-2-44 0 0,63-130 257 0 0,-55 100-167 0 0,-2-1 0 0 0,-1-1-1 0 0,-1 1 1 0 0,-3-2-1 0 0,0-15-89 0 0,-5-22 182 0 0,-2 62-194 0 0,2 10-110 0 0,1 3-55 0 0,-21 6-2274 0 0,10 3 143 0 0</inkml:trace>
  <inkml:trace contextRef="#ctx0" brushRef="#br0" timeOffset="23271.478">2259 2455 13152 0 0,'0'0'284'0'0,"0"-2"1"0"0,0-30 2002 0 0,17 32-1769 0 0,42-5 35 0 0,-24 10 410 0 0,-11 9-662 0 0,-9 9 67 0 0,-13-6-170 0 0,-1-11-170 0 0,-1-1 1 0 0,1 1 0 0 0,-1 0-1 0 0,-1 0 1 0 0,1 0-1 0 0,-1 0 1 0 0,0 0-1 0 0,0 0 1 0 0,0-1 0 0 0,-1 1-1 0 0,0 0 1 0 0,0-1-1 0 0,-2 4-28 0 0,1 1 114 0 0,-46 62 659 0 0,0-11-645 0 0,-30 27 358 0 0,45-51-385 0 0,25-32-42 0 0,7-5 31 0 0,1 2 12 0 0,-1 1-94 0 0,2-3 7 0 0,-1 1 0 0 0,1-1 0 0 0,-1 1 0 0 0,1-1 1 0 0,-1 1-1 0 0,1-1 0 0 0,-1 1 0 0 0,1-1 0 0 0,0 1 0 0 0,-1 0 0 0 0,1-1 1 0 0,0 1-1 0 0,-1 0 0 0 0,1-1 0 0 0,0 1 0 0 0,0 0 0 0 0,0-1 1 0 0,0 1-1 0 0,0 0 0 0 0,0 0 0 0 0,0-1 0 0 0,0 1 0 0 0,0 0 0 0 0,0-1 1 0 0,0 1-1 0 0,0 0 0 0 0,0-1 0 0 0,0 1 0 0 0,1 0 0 0 0,-1-1 1 0 0,0 1-1 0 0,0 0 0 0 0,1-1 0 0 0,-1 1 0 0 0,1 0 0 0 0,-1-1 0 0 0,0 1 1 0 0,1-1-1 0 0,-1 1 0 0 0,1-1 0 0 0,0 1 0 0 0,-1-1 0 0 0,1 1 1 0 0,-1-1-1 0 0,1 0 0 0 0,0 1 0 0 0,-1-1 0 0 0,1 0 0 0 0,0 1-15 0 0,77-24 138 0 0,-23 21-53 0 0,-44 3-30 0 0,-1 0 0 0 0,1-1 0 0 0,0 0 0 0 0,-1 0 1 0 0,1-1-1 0 0,-1-1 0 0 0,1 0 0 0 0,-1 0 0 0 0,2-2-55 0 0,42-4 107 0 0,-47 9-110 0 0,2 3-61 0 0,-4-1-3 0 0,-4-3-37 0 0,-1 0-168 0 0,0 0-72 0 0,0 0-9 0 0,0 0-255 0 0,0 0-1049 0 0,0 0-453 0 0</inkml:trace>
  <inkml:trace contextRef="#ctx0" brushRef="#br0" timeOffset="24134.293">2751 2129 13824 0 0,'0'0'298'0'0,"0"0"-3"0"0,1-2-188 0 0,2-6-95 0 0,-2 0-66 0 0,-1 6-224 0 0,-17 43-1516 0 0,1 105 5800 0 0,16-145-3704 0 0,0-1-13 0 0,1 1-13 0 0,13 85 888 0 0,-9-24-234 0 0,-2-35-497 0 0,-4-21-405 0 0,1 1 1 0 0,1 0-1 0 0,-1-1 0 0 0,1 1 0 0 0,0-1 0 0 0,1 1 0 0 0,0-1 1 0 0,0 1-1 0 0,0-1 0 0 0,1 0 0 0 0,-1 0 0 0 0,1 0 0 0 0,1-1 1 0 0,-1 1-1 0 0,2 0-28 0 0,11-10 326 0 0,72-59 117 0 0,-13-18-524 0 0,-15-42 386 0 0,-46 88 150 0 0,10-30 751 0 0,-24 63-1004 0 0,0 2 38 0 0,0 0 14 0 0,0 0 2 0 0,0 0-81 0 0,1 1-342 0 0,36 51-1239 0 0,10 6 1052 0 0,7 38 482 0 0,-53-93-123 0 0,0-1-1 0 0,0 1 1 0 0,0 0 0 0 0,0-1-1 0 0,1 1 1 0 0,-1-1-1 0 0,1 1 1 0 0,0-1-1 0 0,0 0 1 0 0,0 1 0 0 0,0-1-1 0 0,0 0 1 0 0,0-1-1 0 0,1 1 1 0 0,-1 0-1 0 0,1-1 1 0 0,-1 1 0 0 0,1-1-1 0 0,-1 1 1 0 0,1-1-1 0 0,0 0 1 0 0,0-1-1 0 0,0 1 1 0 0,-1 0 0 0 0,1-1-1 0 0,0 1 1 0 0,0-1-1 0 0,2 0-4 0 0,0 1 5 0 0,0 0 0 0 0,-1 0-1 0 0,1 0 1 0 0,0 0 0 0 0,0 1-1 0 0,-1 0 1 0 0,1 0 0 0 0,-1 1 0 0 0,1-1-1 0 0,-1 1 1 0 0,0 0 0 0 0,0 0-1 0 0,0 0 1 0 0,-1 0 0 0 0,1 1-1 0 0,0 1-4 0 0,0-2 4 0 0,-1 1-1 0 0,1 0 0 0 0,0-1 1 0 0,0 0-1 0 0,0 0 0 0 0,0 0 1 0 0,1 0-1 0 0,-1-1 0 0 0,1 0 0 0 0,0 0 1 0 0,-1 0-1 0 0,1 0 0 0 0,0-1 1 0 0,0 0-1 0 0,0 0 0 0 0,2 0-3 0 0,9-1 0 0 0,-12 1 22 0 0,1 0 0 0 0,-1-1-1 0 0,1 0 1 0 0,-1 0 0 0 0,1 0-1 0 0,-1 0 1 0 0,1-1 0 0 0,-1 0-1 0 0,1 1 1 0 0,-1-2 0 0 0,0 1-1 0 0,1 0 1 0 0,-1-1 0 0 0,0 0-1 0 0,0 0 1 0 0,0 0 0 0 0,0-1-1 0 0,-1 1 1 0 0,1-1 0 0 0,-1 0-1 0 0,1 0 1 0 0,-1 0 0 0 0,0 0-1 0 0,1-2-21 0 0,40-43 1292 0 0,-29-5-1184 0 0,2-52-108 0 0,-7 0 0 0 0,-5 37 0 0 0,-2 38-189 0 0,1-27-311 0 0,-4 57 109 0 0</inkml:trace>
  <inkml:trace contextRef="#ctx0" brushRef="#br0" timeOffset="25920.881">3709 2473 11912 0 0,'0'0'349'0'0,"0"0"-2"0"0,0 0-205 0 0,0 0-27 0 0,0 0 12 0 0,-1 1 1 0 0,-2 2 14 0 0,2-2 62 0 0,1-1 27 0 0,0 0 8 0 0,0 0 35 0 0,0 0 145 0 0,0 0 58 0 0,0 0 17 0 0,0 0-26 0 0,0 0-118 0 0,0 0-50 0 0,0 0-11 0 0,0 0-17 0 0,136-15 683 0 0,-130 14-947 0 0,-1 0-1 0 0,1 0 1 0 0,0 0 0 0 0,-1 1-1 0 0,1 0 1 0 0,0 0-1 0 0,0 0 1 0 0,-1 1 0 0 0,1 0-1 0 0,-1 0 1 0 0,1 1-1 0 0,-1-1 1 0 0,1 1 0 0 0,-1 0-1 0 0,0 0 1 0 0,0 1-1 0 0,1 0-7 0 0,40 17 174 0 0,-35-19-76 0 0,8 8 408 0 0,-14 23 296 0 0,-9-22-754 0 0,-66 68 756 0 0,61-71-779 0 0,0-1-1 0 0,-1 0 0 0 0,1 0 1 0 0,-1-1-1 0 0,0 0 1 0 0,-1-1-1 0 0,1 0 0 0 0,-1-1 1 0 0,0 0-1 0 0,1-1 0 0 0,-3 0-24 0 0,6-1 0 0 0,-2 2 0 0 0,3 2 12 0 0,4-2-28 0 0,1-1 0 0 0,0 1 0 0 0,0-1 0 0 0,0 1-1 0 0,1-1 1 0 0,-1 1 0 0 0,1-1 0 0 0,-1 1 0 0 0,1 0-1 0 0,0-1 1 0 0,0 1 0 0 0,0 0 0 0 0,0-1 0 0 0,1 1-1 0 0,-1 0 1 0 0,1-1 0 0 0,0 1 0 0 0,-1-1 0 0 0,1 1 0 0 0,0-1-1 0 0,1 1 17 0 0,6-8-144 0 0,-4 1 123 0 0,-3 2 16 0 0,1 0 0 0 0,0 0-1 0 0,0 0 1 0 0,0 0 0 0 0,0 1-1 0 0,0-1 1 0 0,0 1 0 0 0,0 0-1 0 0,1-1 1 0 0,-1 1 0 0 0,0 0-1 0 0,1 0 1 0 0,-1 0-1 0 0,1 1 1 0 0,-1-1 0 0 0,1 1-1 0 0,-1-1 1 0 0,1 1 0 0 0,-1 0-1 0 0,2 0 6 0 0,67-6 0 0 0,-67 6-1 0 0,0-1 0 0 0,1 1 0 0 0,-1 0 0 0 0,0 1 0 0 0,1-1 0 0 0,-1 1 0 0 0,0 0 1 0 0,1 0-1 0 0,-1 0 0 0 0,0 0 0 0 0,0 1 0 0 0,0 0 0 0 0,0 0 0 0 0,0 0 0 0 0,-1 0 0 0 0,1 1 0 0 0,0-1 0 0 0,-1 1 0 0 0,0 0 0 0 0,0 0 0 0 0,0 0 0 0 0,0 0 0 0 0,0 1 0 0 0,0-1 0 0 0,0 2 1 0 0,16 14-40 0 0,3 21-312 0 0,-22-37 364 0 0,0 0-1 0 0,0 0 1 0 0,-1 0-1 0 0,1 0 1 0 0,-1-1-1 0 0,1 1 1 0 0,-1 0-1 0 0,0 0 1 0 0,0-1-1 0 0,-1 1 1 0 0,1 0 0 0 0,0-1-1 0 0,-1 1 1 0 0,0-1-1 0 0,1 0 1 0 0,-1 1-1 0 0,0-1 1 0 0,0 0-1 0 0,0 0 1 0 0,-3 1-12 0 0,-6 9 181 0 0,4-7-19 0 0,0 0-1 0 0,0 0 1 0 0,0-1-1 0 0,0 0 1 0 0,-1-1-1 0 0,0 1 1 0 0,1-1-1 0 0,-1-1 1 0 0,0 0 0 0 0,0 0-1 0 0,-1 0 1 0 0,1-1-1 0 0,0 0 1 0 0,-7-1-162 0 0,-9 4 206 0 0,-23 1-46 0 0,-2-5-1308 0 0,37-5 488 0 0</inkml:trace>
  <inkml:trace contextRef="#ctx0" brushRef="#br0" timeOffset="28737.411">5279 1936 7616 0 0,'0'-18'528'0'0,"0"-29"1901"0"0,0 27 2598 0 0,-11 19-4657 0 0,8 1-322 0 0,0-1-1 0 0,-1 0 0 0 0,1 1 1 0 0,0 0-1 0 0,0 0 1 0 0,0-1-1 0 0,0 2 1 0 0,0-1-1 0 0,0 0 0 0 0,0 1 1 0 0,0 0-1 0 0,0-1 1 0 0,0 1-1 0 0,0 0 0 0 0,0 0 1 0 0,-2 2-48 0 0,-76 58 1766 0 0,-10-22-750 0 0,30-5-376 0 0,57-32-629 0 0,-1 0-1 0 0,1 1 0 0 0,0-1 0 0 0,0 1 0 0 0,0 0 0 0 0,1 0 1 0 0,-1 1-1 0 0,1-1 0 0 0,-1 1 0 0 0,1-1 0 0 0,0 1 0 0 0,-1 3-10 0 0,-21 22 108 0 0,-19 48 289 0 0,35-54-317 0 0,-20 111 381 0 0,19-71-61 0 0,4-35-238 0 0,2 0-1 0 0,0 0 1 0 0,2 0-1 0 0,1 0 1 0 0,2 13-162 0 0,-1-21 120 0 0,1-10-32 0 0,1 0 0 0 0,0 1 1 0 0,1-1-1 0 0,0 0 0 0 0,0 0 0 0 0,1 0 0 0 0,1-1 0 0 0,0 1 0 0 0,1 1-88 0 0,-2-3 145 0 0,2 2-102 0 0,0-1 1 0 0,0-1 0 0 0,1 1 0 0 0,0-1 0 0 0,0 0 0 0 0,1-1-1 0 0,0 0 1 0 0,0 0 0 0 0,1-1 0 0 0,0 0 0 0 0,0 0 0 0 0,0-1-1 0 0,1 0 1 0 0,0-1 0 0 0,-1 0 0 0 0,9 2-44 0 0,-5-4 11 0 0,0 0 0 0 0,0-1 0 0 0,0 0 0 0 0,0-1 0 0 0,0-1 1 0 0,0 0-1 0 0,0-1 0 0 0,0 0 0 0 0,-1-1 0 0 0,1 0 0 0 0,7-3-11 0 0,44-9 79 0 0,-44 11-41 0 0,-1 0-1 0 0,0-1 0 0 0,0-1 1 0 0,0-1-1 0 0,-1 0 0 0 0,12-8-37 0 0,-29 14 6 0 0,1 0 0 0 0,-1 0 0 0 0,0 1-1 0 0,1-1 1 0 0,-1 1 0 0 0,1-1 0 0 0,-1 1-1 0 0,1-1 1 0 0,-1 1 0 0 0,1 0 0 0 0,-1 0 0 0 0,1 0-1 0 0,0 0 1 0 0,-1 0 0 0 0,1 0 0 0 0,-1 0-1 0 0,1 0 1 0 0,-1 1 0 0 0,1-1 0 0 0,-1 0 0 0 0,1 1-1 0 0,-1-1 1 0 0,1 1 0 0 0,0 0-6 0 0,-1 0 53 0 0,-1-1 11 0 0,0 0 0 0 0,0-1 0 0 0,5-3-10 0 0,0 0-30 0 0,-4 3 40 0 0,-1 1-35 0 0,0 0-149 0 0,0 0-25 0 0,0 0-42 0 0,11 16-1922 0 0,-6-14 403 0 0,5-5-422 0 0</inkml:trace>
  <inkml:trace contextRef="#ctx0" brushRef="#br0" timeOffset="29269.141">5844 2527 14864 0 0,'0'0'433'0'0,"0"1"0"0"0,-1 6-277 0 0,-2 1-181 0 0,2-6-199 0 0,1-2-89 0 0,0 0-27 0 0,0 0-35 0 0,0 0-129 0 0,0 0-59 0 0,0 0-11 0 0,-6-10-181 0 0,-2-1 747 0 0,0 0-508 0 0,4 15 5211 0 0,5-1-4631 0 0,1-1 0 0 0,0 1 0 0 0,0 0 0 0 0,0-1 1 0 0,0 0-1 0 0,0 0 0 0 0,0 1 0 0 0,1-1 0 0 0,-1 0 1 0 0,1-1-1 0 0,-1 1 0 0 0,1 0 0 0 0,0-1 1 0 0,-1 0-1 0 0,1 1 0 0 0,0-1 0 0 0,0 0 0 0 0,0-1 1 0 0,0 1-1 0 0,0 0 0 0 0,1-1 0 0 0,-1 0 1 0 0,0 1-1 0 0,0-1-64 0 0,84-9 226 0 0,-28 8-159 0 0,70-22-18 0 0,-101 16-33 0 0,13 4 36 0 0,-25 8-1932 0 0,-14-5 1133 0 0,-2 0-49 0 0</inkml:trace>
  <inkml:trace contextRef="#ctx0" brushRef="#br0" timeOffset="29633.983">5640 2383 10056 0 0,'0'0'368'0'0,"0"0"-183"0"0,5-5 496 0 0,42-25 191 0 0,4 2-454 0 0,-31 24 224 0 0,0 2 0 0 0,0 0 0 0 0,1 1 0 0 0,-1 1 0 0 0,0 1 0 0 0,0 1 0 0 0,8 2-642 0 0,-20-3 72 0 0,67-4 640 0 0,87 16-469 0 0,-22-26 18 0 0,-64 12-120 0 0,-51 6-58 0 0,-23-5-27 0 0,-2 0-19 0 0,0 0-151 0 0,0 0-20 0 0,0 0-28 0 0,0 0-146 0 0,0 0-63 0 0,0 0-12 0 0</inkml:trace>
  <inkml:trace contextRef="#ctx0" brushRef="#br0" timeOffset="30387.211">6157 2057 9168 0 0,'16'15'2948'0'0,"16"26"-203"0"0,2-40-900 0 0,-22 0-1733 0 0,-1 1 1 0 0,0 1-1 0 0,0 0 0 0 0,0 0 0 0 0,0 1 0 0 0,-1 0 1 0 0,1 1-1 0 0,-1 1 0 0 0,0-1 0 0 0,0 1 1 0 0,-1 1-1 0 0,2 2-112 0 0,13 12 96 0 0,30 16-128 0 0,-48-35 17 0 0,0 0 0 0 0,0 0 0 0 0,0 0 1 0 0,0 1-1 0 0,-1 0 0 0 0,1 0 0 0 0,-1 1 1 0 0,0 0-1 0 0,0 0 0 0 0,0 0 0 0 0,0 0 1 0 0,-1 1-1 0 0,1 0 15 0 0,80 71 354 0 0,-53-43 854 0 0,-31-32-952 0 0,3 24 0 0 0,-7-9-256 0 0,-1 0 0 0 0,-1 0 0 0 0,-1 0 0 0 0,0-1 0 0 0,-1 0 0 0 0,-9 14 0 0 0,-33 40 424 0 0,2-3 200 0 0,-20-3 176 0 0,46-42-554 0 0,15-15-163 0 0,0 0-1 0 0,0 0 1 0 0,-1-1 0 0 0,0 0 0 0 0,0 0 0 0 0,0 0 0 0 0,0-1 0 0 0,-1 0 0 0 0,-2 0-83 0 0,6-2 72 0 0,0 0 0 0 0,0-1 0 0 0,0 1-1 0 0,1 1 1 0 0,-1-1 0 0 0,1 0 0 0 0,-1 1-1 0 0,1 0 1 0 0,0 0 0 0 0,0 0 0 0 0,0 0-1 0 0,0 0 1 0 0,0 1 0 0 0,1-1 0 0 0,0 1 0 0 0,-1 0-1 0 0,1 2-71 0 0,-11-10-222 0 0,2 26 415 0 0,4-17-129 0 0,12 6-1151 0 0,4-11 799 0 0</inkml:trace>
  <inkml:trace contextRef="#ctx0" brushRef="#br0" timeOffset="31984.009">7042 2215 9416 0 0,'0'0'430'0'0,"0"0"-8"0"0,0 0-188 0 0,0 0 230 0 0,0 7 2928 0 0,0 59-437 0 0,-12-1-1477 0 0,8 40-296 0 0,5-102-1148 0 0,-1 1 0 0 0,1 0 0 0 0,0-1 1 0 0,0 1-1 0 0,1-1 0 0 0,-1 1 1 0 0,1-1-1 0 0,0 0 0 0 0,0 1 0 0 0,0-1 1 0 0,0 0-1 0 0,0 0 0 0 0,0 0 0 0 0,1-1 1 0 0,0 1-1 0 0,-1-1 0 0 0,1 1 0 0 0,0-1 1 0 0,0 0-1 0 0,1 0 0 0 0,-1 0 0 0 0,0 0 1 0 0,1-1-1 0 0,-1 0 0 0 0,1 1 0 0 0,0-1-34 0 0,50-25 672 0 0,-1-13-193 0 0,45-45-1414 0 0,-95 78 950 0 0,-1-1-1 0 0,1 1 1 0 0,-1-1 0 0 0,0 0-1 0 0,0 0 1 0 0,0 1-1 0 0,0-1 1 0 0,-1 0-1 0 0,0-1 1 0 0,0 1-1 0 0,-1 0 1 0 0,1-3-15 0 0,-1 7 231 0 0,0 1 51 0 0,0 0 8 0 0,0 0-16 0 0,0 0-82 0 0,0 0-37 0 0,0 0-10 0 0,0-3-25 0 0,5-27-440 0 0,17 17-72 0 0,1 36 440 0 0,63 120-441 0 0,-44-109 594 0 0,-9 7-190 0 0,21-20 224 0 0,-31-16-201 0 0,-19-3-26 0 0,0-1-1 0 0,0 0 1 0 0,0 0-1 0 0,0 0 1 0 0,0-1-1 0 0,0 1 0 0 0,1-1 1 0 0,-1 0-1 0 0,0 0 1 0 0,0-1-1 0 0,0 1 0 0 0,0-1 1 0 0,0 0-1 0 0,1 0-7 0 0,72-41-118 0 0,-31 7-24 0 0,-35 27 122 0 0,75-92-958 0 0,-78 86 1133 0 0,0 1 0 0 0,-1-2 1 0 0,-1 1-1 0 0,-1-1 0 0 0,0 1 1 0 0,-1-1-1 0 0,0-1 0 0 0,0-6-155 0 0,-1 13 128 0 0,-2 7 0 0 0,-1 2 0 0 0,0 0 0 0 0,0 0 18 0 0,-1-2 72 0 0,-3-90 508 0 0,4 90-936 0 0,0 2-106 0 0,0 0-32 0 0,0 0-10 0 0,0 0-30 0 0,0 0-18 0 0,0 0-2 0 0,0 0-21 0 0,5 5-647 0 0,2 0 509 0 0</inkml:trace>
  <inkml:trace contextRef="#ctx0" brushRef="#br0" timeOffset="34302.929">8233 2387 11072 0 0,'0'-17'645'0'0,"0"16"-517"0"0,0 1-61 0 0,0 0-3 0 0,0 0 0 0 0,1-2-11 0 0,3-45 446 0 0,-9 75 685 0 0,-7 29 534 0 0,-8-22-970 0 0,-8 27-207 0 0,-11 9 830 0 0,17-46-535 0 0,-4 14 489 0 0,17-1-1122 0 0,9-38-83 0 0,0 0-7 0 0,0 0 25 0 0,0 0 106 0 0,0 0 48 0 0,16 19 553 0 0,-13-16-822 0 0,-1-1 0 0 0,0 0 0 0 0,1 0 1 0 0,0 0-1 0 0,-1 0 0 0 0,1-1 0 0 0,0 1 0 0 0,0-1 0 0 0,0 0 0 0 0,0 1 0 0 0,0-1 1 0 0,0-1-1 0 0,0 1 0 0 0,0 0 0 0 0,1-1 0 0 0,-1 1 0 0 0,1-1-23 0 0,233 1 64 0 0,-230-1-64 0 0,-1 1 0 0 0,0-1 0 0 0,0-1 0 0 0,1 1 0 0 0,-1-1 0 0 0,0 0 0 0 0,0 0 0 0 0,0-1 0 0 0,0 0 0 0 0,0 0 0 0 0,0 0 0 0 0,2-2 0 0 0,-3 3 0 0 0,1 0 0 0 0,0 0 0 0 0,-1 0 0 0 0,1 1 0 0 0,-1 0 0 0 0,1 0 0 0 0,0 0 0 0 0,-1 1 0 0 0,1-1 0 0 0,-1 2 0 0 0,1-1 0 0 0,-1 0 0 0 0,1 1 0 0 0,-1 0 0 0 0,0 1 0 0 0,0-1 0 0 0,4 3 0 0 0,22 8 0 0 0,-20-12 64 0 0,7 17-14 0 0,-18-17-146 0 0,0-1-107 0 0,-6-8-187 0 0,5 6 317 0 0,-2-2 19 0 0,-13-18-822 0 0,-19 4-2664 0 0,26 18 1813 0 0,2 0-51 0 0</inkml:trace>
  <inkml:trace contextRef="#ctx0" brushRef="#br0" timeOffset="34604.322">8449 2612 9592 0 0,'-6'-26'430'0'0,"-15"-23"172"0"0,20 47-533 0 0,1 2 54 0 0,0 0 138 0 0,0 0 54 0 0,0 0 6 0 0,0 0 31 0 0,0 0 107 0 0,-2 1 42 0 0,0 1-233 0 0,1 0 0 0 0,-1 0 0 0 0,0 0 0 0 0,1 0 0 0 0,-1 0-1 0 0,1 0 1 0 0,0 1 0 0 0,0-1 0 0 0,0 1 0 0 0,0-1 0 0 0,0 1 0 0 0,0-1 0 0 0,1 1 0 0 0,-1-1 0 0 0,1 1 0 0 0,0-1 0 0 0,-1 1 0 0 0,1 0-1 0 0,1 0-267 0 0,1 4 207 0 0,0 1-1 0 0,0-1 0 0 0,-1 1 0 0 0,0-1 0 0 0,0 1 0 0 0,0-1 0 0 0,-1 1 0 0 0,0 0 0 0 0,-1-1 0 0 0,0 1 1 0 0,0-1-1 0 0,-2 8-206 0 0,-13 77 1002 0 0,-11 7-278 0 0,16-10-845 0 0,11-79-302 0 0,1-4-409 0 0,4-1-36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9:36.621"/>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1 65 7264 0 0,'0'0'157'0'0,"0"0"23"0"0,0 0 11 0 0,0 0 1 0 0,0 0 0 0 0,0 0-22 0 0,0 0-84 0 0,0 0 27 0 0,0 0 204 0 0,0 0 78 0 0,0 0 12 0 0,0 0-6 0 0,0 0-28 0 0,0 0-11 0 0,0 0-2 0 0,0 0-31 0 0,0 0-129 0 0,0 0-59 0 0,0 0-11 0 0,0 0-8 0 0,0 0-23 0 0,0 0-16 0 0,0 0-3 0 0,0 0 5 0 0,0 0 23 0 0,0 0 11 0 0,0 0 1 0 0,0 0 16 0 0,0 0 66 0 0,0 0 29 0 0,0 0 8 0 0,0 0-11 0 0,0 0-50 0 0,0 0-18 0 0,0 0-6 0 0,0 0-10 0 0,0 0-34 0 0,0 0-12 0 0,0 0-2 0 0,0 0-4 0 0,0 0-18 0 0,0 0-8 0 0,0 0-2 0 0,0 0 18 0 0,0 0 78 0 0,0 0 31 0 0,0 0 8 0 0,0 0-22 0 0,8-6-2 0 0,33-7 480 0 0,35-1 576 0 0,-38 18-1206 0 0,20-4 2 0 0,-14-14 609 0 0,9 4 413 0 0,-49 9-1021 0 0,0 0-1 0 0,0 0 1 0 0,0 0-1 0 0,1 1 1 0 0,-1-1-1 0 0,0 1 0 0 0,0 0 1 0 0,0 0-1 0 0,0 1 1 0 0,0-1-1 0 0,1 1 1 0 0,-1 0-1 0 0,0 0 0 0 0,2 1-27 0 0,39 1 0 0 0,-18-6 0 0 0,20-2 80 0 0,-41 3-5 0 0,1 1 0 0 0,-1-1 0 0 0,1 1 1 0 0,-1 0-1 0 0,1 1 0 0 0,-1 0 0 0 0,1 0 0 0 0,-1 0 0 0 0,1 1 0 0 0,-1 0 0 0 0,3 1-75 0 0,29 1 374 0 0,71 1-566 0 0,-61-7 800 0 0,-45 2-456 0 0,6 1-25 0 0,7 4-102 0 0,0 1-25 0 0,-6-4 0 0 0,-3-2 0 0 0,2-3 0 0 0,-2 0 0 0 0,2 4 0 0 0,25 8 0 0 0,-24-7 0 0 0,0-1 0 0 0,-3 0 0 0 0,2 0 0 0 0,-2 0 0 0 0,3 0 0 0 0,-4 0 0 0 0,0 0 0 0 0,3-1 0 0 0,-2-3 0 0 0,2 1 0 0 0,-2 6 0 0 0,29 9-72 0 0,-33-11 166 0 0,5-1-76 0 0,14 4-426 0 0,-22-3 311 0 0,25-1 448 0 0,-24 0-475 0 0,1 0 29 0 0,18-5 31 0 0,-19 5 131 0 0,-1 0 49 0 0,6 1 117 0 0,4 3-212 0 0,-4 0-21 0 0,25 11-922 0 0,-30-15 988 0 0,14 6 76 0 0,14 3-385 0 0,3-3 252 0 0,-12 35 94 0 0,-19-41-172 0 0,10 10-121 0 0,-7-6 206 0 0,1 1 0 0 0,-1-1 0 0 0,0 1-1 0 0,0 0 1 0 0,0 0 0 0 0,0 0 0 0 0,-1 0-1 0 0,0 1 1 0 0,0-1 0 0 0,-1 1 0 0 0,2 3-16 0 0,6 14-222 0 0,-4-4 212 0 0,-6 24-108 0 0,15 63 54 0 0,14 33 64 0 0,-16 19 0 0 0,-17 158 0 0 0,-6-230 0 0 0,3-42 0 0 0,13 13 0 0 0,0-15 0 0 0,3-4 0 0 0,-2-8 0 0 0,-4-14 0 0 0,-5 21 0 0 0,1-18 11 0 0,6 8 53 0 0,22-21 171 0 0,-5-6-129 0 0,-19 0-109 0 0,-1 1 0 0 0,0-1-1 0 0,0 0 1 0 0,0 1-1 0 0,0 0 1 0 0,0-1 0 0 0,0 1-1 0 0,0 0 1 0 0,0 0-1 0 0,0 0 1 0 0,0 1 0 0 0,-1-1-1 0 0,1 0 1 0 0,0 0 0 0 0,-1 1-1 0 0,1 0 1 0 0,-1-1-1 0 0,1 1 1 0 0,-1 0 0 0 0,1 1 3 0 0,12 11 41 0 0,8-18-95 0 0,11-10 54 0 0,-30 14 1 0 0,-1-1-1 0 0,0 1 1 0 0,0 0-1 0 0,0-1 1 0 0,0 1-1 0 0,0-1 1 0 0,0 1-1 0 0,0-1 1 0 0,0 0-1 0 0,0 0 1 0 0,0 0-1 0 0,0 0 1 0 0,0 0-1 0 0,-1-1 1 0 0,1 1-1 0 0,0 0 1 0 0,-1-1-1 0 0,1 1 1 0 0,-1-1-1 0 0,0 0 1 0 0,1 1-1 0 0,-1-2 0 0 0,1 2-1 0 0,0-1 1 0 0,-1 1-1 0 0,1 0 1 0 0,0-1-1 0 0,0 1 1 0 0,0 0-1 0 0,0 0 1 0 0,0 1-1 0 0,0-1 0 0 0,0 0 1 0 0,0 1-1 0 0,0-1 1 0 0,0 1-1 0 0,0 0 1 0 0,1-1-1 0 0,-1 1 0 0 0,0 0 1 0 0,0 0-1 0 0,0 1 1 0 0,0-1-1 0 0,1 0 1 0 0,-1 1-1 0 0,0-1 1 0 0,0 1-1 0 0,0 0 0 0 0,0 0 1 0 0,0 0-1 0 0,0 0 1 0 0,0 0-1 0 0,0 0 1 0 0,1 1 0 0 0,29 9 17 0 0,42 4 90 0 0,100-9-161 0 0,-137 4 54 0 0,-35-9 0 0 0,0 0 0 0 0,1 0 0 0 0,-1 0 0 0 0,0 0 0 0 0,1 0 0 0 0,-1 0 0 0 0,0-1 0 0 0,1 1 0 0 0,-1-1 0 0 0,1 1 0 0 0,-1-1 0 0 0,1 0 0 0 0,-1 0 0 0 0,1 0 0 0 0,-1-1 0 0 0,1 1 0 0 0,-1-1 0 0 0,1 1 0 0 0,-1-1 0 0 0,1 0 0 0 0,1-1 0 0 0,3-1 1 0 0,-4 1 0 0 0,-1 0-1 0 0,0 1 1 0 0,1 0-1 0 0,-1 0 1 0 0,0-1-1 0 0,1 1 1 0 0,0 1-1 0 0,-1-1 0 0 0,1 0 1 0 0,-1 1-1 0 0,1-1 1 0 0,0 1-1 0 0,0 0 1 0 0,-1 0-1 0 0,1 0 1 0 0,0 0-1 0 0,-1 0 1 0 0,1 1-1 0 0,0-1 1 0 0,-1 1-1 0 0,1 0 0 0 0,1-1 3 0 0,0 1-1 0 0,0 0 1 0 0,0-1-1 0 0,0 0 1 0 0,0 0 0 0 0,-1 0-1 0 0,1 0 1 0 0,0-1-1 0 0,0 0 1 0 0,0 0 0 0 0,0 0-1 0 0,-1 0 1 0 0,1 0-1 0 0,0-1 1 0 0,-1 1 0 0 0,1-1-1 0 0,-1 0 1 0 0,0 0-1 0 0,1 0 1 0 0,-1-1 0 0 0,1 0-3 0 0,43-20-2 0 0,30 50-8 0 0,-35-26-44 0 0,-15 5 54 0 0,18-15 29 0 0,-11-2 6 0 0,-26 11-35 0 0,24-4 0 0 0,-11 13-80 0 0,-4 10 134 0 0,18 5-45 0 0,-24-19-21 0 0,-4-1-41 0 0,-2-4 50 0 0,-1-4 60 0 0,-2 3 13 0 0,0 2-70 0 0,-1-1 1 0 0,1 1-1 0 0,-1-1 1 0 0,0 1-1 0 0,1 0 1 0 0,-1-1-1 0 0,0 1 1 0 0,1 0 0 0 0,-1 0-1 0 0,0 0 1 0 0,0 0-1 0 0,0 0 1 0 0,0 0-1 0 0,0 0 1 0 0,0 0-1 0 0,0 0 1 0 0,0 1-1 0 0,0-1 1 0 0,-1 0 0 0 0,1 1-1 0 0,0-1 1 0 0,-1 0-1 0 0,1 1 1 0 0,-1-1-1 0 0,0 1 1 0 0,1-1-1 0 0,-1 1 0 0 0,1 2-14 0 0,24 6-124 0 0,8 58 58 0 0,-22-26 27 0 0,11 25 42 0 0,-11-43-42 0 0,-10 34 42 0 0,-8-24 11 0 0,4-29 0 0 0,2 1 0 0 0,-1-1 0 0 0,0 1 0 0 0,1 0 0 0 0,0 0 0 0 0,1 0 0 0 0,-1 0 0 0 0,1-1 0 0 0,0 1 0 0 0,1 0 0 0 0,-1 0 0 0 0,1 0 0 0 0,0 0 0 0 0,1 0 0 0 0,9 89-64 0 0,-1-9 0 0 0,2 71 64 0 0,-7-55 0 0 0,-9 57 0 0 0,-2-98 0 0 0,5 16 118 0 0,13-9-108 0 0,14-16 54 0 0,-20-35-53 0 0,-6-15 42 0 0,17-7 11 0 0,15 14-10 0 0,0-8-44 0 0,0 28-10 0 0,-31-28 0 0 0,-1-1 0 0 0,1 1 0 0 0,-1 0 0 0 0,1-1 0 0 0,0 1 0 0 0,-1-1 0 0 0,1 1 0 0 0,0-1 0 0 0,-1 1 0 0 0,1-1 0 0 0,0 1 0 0 0,0-1 0 0 0,-1 0 0 0 0,1 1 0 0 0,0-1 0 0 0,0 0 0 0 0,0 0 0 0 0,0 1 0 0 0,-1-1 0 0 0,1 0 0 0 0,0 0 0 0 0,0 0 0 0 0,0 0 0 0 0,0 0 0 0 0,0 0 0 0 0,-1 0 0 0 0,1-1 0 0 0,0 1 0 0 0,0 0 0 0 0,0 0 0 0 0,0-1 0 0 0,-1 1 0 0 0,1 0 0 0 0,0-1 0 0 0,0 1 0 0 0,-1-1 0 0 0,1 1 0 0 0,0-1 0 0 0,-1 1 0 0 0,1-1 0 0 0,0 0 0 0 0,-1 1 0 0 0,1-1 0 0 0,4-3 3 0 0,1 1-1 0 0,0 1 1 0 0,0-1 0 0 0,-1 1-1 0 0,1 0 1 0 0,1 0-1 0 0,-1 0 1 0 0,0 1-1 0 0,0 0 1 0 0,1 0 0 0 0,-1 1-1 0 0,0 0 1 0 0,1 0-1 0 0,-1 0 1 0 0,0 1-1 0 0,2 0-2 0 0,47-1 126 0 0,16-9 526 0 0,-12 13-559 0 0,22 1-422 0 0,-28 0 183 0 0,-44-3 170 0 0,0 0 1 0 0,0-1-1 0 0,0-1 0 0 0,0 1 1 0 0,1-1-1 0 0,-1-1 1 0 0,0 0-1 0 0,0 0 0 0 0,6-3-24 0 0,-11 3 14 0 0,0-1-1 0 0,-1 1 0 0 0,1 0 0 0 0,0 0 0 0 0,0 0 1 0 0,0 0-1 0 0,0 1 0 0 0,-1-1 0 0 0,1 1 0 0 0,0 0 1 0 0,0 1-1 0 0,0-1 0 0 0,0 0 0 0 0,0 1 0 0 0,0 0 1 0 0,0 0-1 0 0,-1 0 0 0 0,1 1 0 0 0,0-1 0 0 0,2 2-13 0 0,-4-1 0 0 0,1 1 0 0 0,1-1 0 0 0,-1 0 0 0 0,0 0 0 0 0,0-1 0 0 0,1 1 0 0 0,-1-1 0 0 0,1 1 0 0 0,-1-1 0 0 0,1 0 0 0 0,-1 0 0 0 0,1-1 0 0 0,0 1 0 0 0,0-1 0 0 0,-1 0 0 0 0,1 0 0 0 0,0 0 0 0 0,-1 0 0 0 0,1-1 0 0 0,0 1 0 0 0,0-1 0 0 0,-1 0 0 0 0,1 0 0 0 0,-1-1 0 0 0,1 1 0 0 0,-1-1 0 0 0,0 1 0 0 0,2-2 0 0 0,9-5 0 0 0,1 1 0 0 0,0 0 0 0 0,1 1 0 0 0,0 1 0 0 0,0 0 0 0 0,0 1 0 0 0,0 1 0 0 0,10-1 0 0 0,87-8 0 0 0,-86 13 0 0 0,-23 0 0 0 0,0 0 0 0 0,0-1 0 0 0,0 0 0 0 0,0 0 0 0 0,0 0 0 0 0,0 0 0 0 0,0-1 0 0 0,0 1 0 0 0,0-1 0 0 0,0 0 0 0 0,0 0 0 0 0,0-1 0 0 0,-1 1 0 0 0,1-1 0 0 0,2-1 0 0 0,-3 2-3 0 0,-1 0 0 0 0,1 0 0 0 0,-1 0-1 0 0,1 1 1 0 0,0-1 0 0 0,-1 1 0 0 0,1-1-1 0 0,0 1 1 0 0,0 0 0 0 0,-1 0-1 0 0,1 0 1 0 0,0 1 0 0 0,0-1 0 0 0,-1 1-1 0 0,1-1 1 0 0,0 1 0 0 0,-1 0 0 0 0,1 0-1 0 0,-1 0 1 0 0,3 1 3 0 0,19 6 68 0 0,24 24-135 0 0,-38-25 67 0 0,-3-8 0 0 0,11 4 16 0 0,-15-3 64 0 0,0-4 11 0 0,-6 31-11 0 0,2-23-37 0 0,6 18-86 0 0,-4-4 32 0 0,8 21 11 0 0,-4-6-72 0 0,2 10 72 0 0,-6 35 0 0 0,8 70 20 0 0,-2-72 28 0 0,-13 35-28 0 0,-11 17-161 0 0,7-55 184 0 0,-10 74-97 0 0,14-56 54 0 0,-4 26 84 0 0,9 99-88 0 0,0-199 0 0 0,1-12 10 0 0,-1 0-1 0 0,1 1 1 0 0,0-1 0 0 0,1 0 0 0 0,-1 1-1 0 0,1-1 1 0 0,0 0 0 0 0,0 0-1 0 0,1 1 1 0 0,-1-1 0 0 0,1 0-1 0 0,1 1-5 0 0,4 11 0 0 0,-4-12 11 0 0,-1-4 32 0 0,2-1-33 0 0,2 0-10 0 0,3 0 0 0 0,-2 0 0 0 0,19 0 0 0 0,2 5 0 0 0,-26-5 0 0 0,0 0 0 0 0,0 1 0 0 0,0-1 0 0 0,-1 1 0 0 0,1-1 0 0 0,0 1 0 0 0,0 0 0 0 0,-1 0 0 0 0,1-1 0 0 0,0 1 0 0 0,-1 0 0 0 0,1 1 0 0 0,-1-1 0 0 0,1 0 0 0 0,-1 0 0 0 0,0 1 0 0 0,1-1 0 0 0,-1 1 0 0 0,0-1 0 0 0,0 1 0 0 0,0-1 0 0 0,0 1 0 0 0,0 0 0 0 0,0 1 0 0 0,0-2 0 0 0,1 0 0 0 0,-1 0 0 0 0,0 0 1 0 0,1 0-1 0 0,0 0 0 0 0,-1 0 0 0 0,1 0 0 0 0,0 0 0 0 0,-1 0 0 0 0,1-1 0 0 0,0 1 0 0 0,0-1 0 0 0,-1 1 0 0 0,1-1 0 0 0,0 0 0 0 0,0 1 0 0 0,0-1 0 0 0,0 0 0 0 0,0-1 0 0 0,-1 1 0 0 0,1 0 1 0 0,0 0-1 0 0,0-1 0 0 0,0 1 0 0 0,0-1 0 0 0,-1 1 0 0 0,1-1 0 0 0,0 0 0 0 0,-1 0 0 0 0,1 0 0 0 0,0 0 0 0 0,13-4 10 0 0,94 11-23 0 0,-39-1 9 0 0,31 0 145 0 0,77 13-141 0 0,-43 6 54 0 0,-108-18-35 0 0,0-2 0 0 0,0-1 0 0 0,0-1 1 0 0,0-1-1 0 0,5-2-19 0 0,-15 1 32 0 0,144-4-22 0 0,-33 3-10 0 0,-67 6 0 0 0,80 10 0 0 0,-111-10 75 0 0,-14 2-11 0 0,-15-6-11 0 0,-1-1 11 0 0,0 0 0 0 0,0 0 0 0 0,0 0 0 0 0,0 1-10 0 0,-5 37-44 0 0,10 4-10 0 0,-5 79-72 0 0,7-73 19 0 0,-2 44 42 0 0,-1-16 11 0 0,-19 5 0 0 0,10 19 136 0 0,4 25-136 0 0,6-63 11 0 0,11 15 206 0 0,-4-5 379 0 0,-7-40-468 0 0,0 24-133 0 0,-5-35 274 0 0,1-16-269 0 0,4 0 0 0 0,0 0 0 0 0,1 0 0 0 0,3 0 0 0 0,14 33 0 0 0,-19-32 0 0 0,-4 1 0 0 0,-4 0 0 0 0,0 1 0 0 0,3-2 0 0 0,-4 19 0 0 0,4-17 0 0 0,-5 14-126 0 0,13-15-1409 0 0,-2-2 612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9:47.388"/>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167 8 1544 0 0,'0'0'33'0'0,"0"0"-129"0"0,0 0-57 0 0,0 0-8 0 0,0 0 70 0 0,0 0 319 0 0,0 0 144 0 0,0 0 32 0 0,0 0 48 0 0,0 0 184 0 0,0 0 79 0 0,0 0 18 0 0,0 0-42 0 0,0 0-190 0 0,0 0-80 0 0,0 0-18 0 0,0 0-27 0 0,0 0-100 0 0,0 0-42 0 0,0 0-8 0 0,0 0-2 0 0,0 0 0 0 0,0 0 0 0 0,0 0 0 0 0,0 0 9 0 0,0 0 39 0 0,0 0 15 0 0,-2-1 1 0 0,-28-5 368 0 0,-39 37-24 0 0,47-26-763 0 0,1 0 23 0 0,-2-19 3307 0 0,23 15-3111 0 0,0 7-35 0 0,0-2-42 0 0,1 3-11 0 0,4 0 0 0 0,1-3 96 0 0,1 0 1 0 0,1-1-1 0 0,-1 1 1 0 0,1-2-1 0 0,0 1 1 0 0,0-1 0 0 0,0 0-1 0 0,0-1 1 0 0,1 0-1 0 0,0 0 1 0 0,2-1-97 0 0,10 5 203 0 0,9 2-67 0 0,1-2-1 0 0,0 0 1 0 0,1-3 0 0 0,-1 0 0 0 0,1-2 0 0 0,24-2-136 0 0,26 10 391 0 0,-23-6-375 0 0,-21 1-16 0 0,59 5 156 0 0,1-15 128 0 0,14-14-46 0 0,-16 10-172 0 0,-10-6 198 0 0,-26 6-16 0 0,64-6-24 0 0,-78 6-149 0 0,-43 8-32 0 0,3-2-33 0 0,4 6-10 0 0,0-2 0 0 0,32-11 14 0 0,-39 9 52 0 0,5-2 12 0 0,19 7-25 0 0,-26-4-21 0 0,5 5-85 0 0,-2 4 10 0 0,9 32-21 0 0,18 28 53 0 0,-16-20 11 0 0,-8-11 0 0 0,-2 1 0 0 0,-1-1 0 0 0,-2 1 0 0 0,-2 0 0 0 0,-2 0 0 0 0,-1 0 0 0 0,-3 6 0 0 0,-1 112 0 0 0,8-102 0 0 0,6 121 0 0 0,-2-134 0 0 0,-1-5 0 0 0,-1-1 0 0 0,-2 1 0 0 0,-2 0 0 0 0,-1 4 0 0 0,-14 60 0 0 0,15 9 0 0 0,2-107 4 0 0,0-1 0 0 0,0 1 0 0 0,1 0-1 0 0,-1 0 1 0 0,1-1 0 0 0,0 1 0 0 0,0-1-1 0 0,0 0 1 0 0,0 1 0 0 0,0-1-1 0 0,0 0 1 0 0,0 0 0 0 0,1 0 0 0 0,-1-1-1 0 0,1 1 1 0 0,0 0 0 0 0,-1-1 0 0 0,1 0-1 0 0,0 0 1 0 0,1 1-4 0 0,6 2 48 0 0,-7-3-37 0 0,-1 0 0 0 0,1 0 0 0 0,0 0 0 0 0,-1-1 0 0 0,1 1 0 0 0,0-1 0 0 0,0 0 0 0 0,-1 1 0 0 0,1-1 0 0 0,0 0 0 0 0,0-1 0 0 0,0 1 0 0 0,-1 0 0 0 0,1-1 0 0 0,0 1-1 0 0,0-1 1 0 0,-1 0 0 0 0,1 0-11 0 0,4-1 0 0 0,-6 2 0 0 0,-1-1 0 0 0,1 1 0 0 0,0-1 0 0 0,-1 1 0 0 0,1-1 0 0 0,0 1 0 0 0,0 0 0 0 0,-1-1 0 0 0,1 1 0 0 0,0 0 0 0 0,0 0 0 0 0,0 0 0 0 0,-1-1 0 0 0,1 1 0 0 0,0 0 0 0 0,0 0 0 0 0,0 0 0 0 0,0 0 0 0 0,-1 1 0 0 0,1-1 0 0 0,0 0 0 0 0,0 0 0 0 0,0 0 0 0 0,-1 1 0 0 0,1-1 0 0 0,0 0 0 0 0,0 1 0 0 0,-1-1 0 0 0,1 1 0 0 0,0-1 0 0 0,-1 0 0 0 0,1 1 0 0 0,0 0 0 0 0,-1-1 0 0 0,1 1 0 0 0,-1-1 0 0 0,1 1 0 0 0,-1 0 0 0 0,1-1 0 0 0,-1 1 0 0 0,1 0 0 0 0,-1 0 0 0 0,2 3 0 0 0,10-4 0 0 0,8-4 60 0 0,35 13 192 0 0,-42-8-197 0 0,27-8 2 0 0,-38 6-57 0 0,0 0 0 0 0,0 0 0 0 0,0 0 0 0 0,0 0 0 0 0,0 0 0 0 0,0 1 0 0 0,0-1 0 0 0,1 1 0 0 0,-1-1 0 0 0,0 1 0 0 0,0 0 0 0 0,0 0 0 0 0,1 0 0 0 0,-1 0 0 0 0,0 1 0 0 0,0-1 0 0 0,0 0 0 0 0,1 1 0 0 0,-1 0 0 0 0,0-1 0 0 0,0 1 0 0 0,0 0 0 0 0,0 0 0 0 0,0 0 0 0 0,0 0 0 0 0,0 1 0 0 0,0-1 0 0 0,0 1 0 0 0,2-1 0 0 0,1 0 0 0 0,-1 0 0 0 0,1 0 0 0 0,0 0 0 0 0,0-1 0 0 0,-1 0 0 0 0,1 0 0 0 0,0 0 0 0 0,0 0 0 0 0,-1-1 0 0 0,1 0 0 0 0,-1 0 0 0 0,1 0 0 0 0,0-1 0 0 0,-1 1 0 0 0,0-1 0 0 0,1 0 0 0 0,-1 0 0 0 0,0-1 0 0 0,0 1 0 0 0,2-3 0 0 0,62-19 0 0 0,15 37 54 0 0,148-12 148 0 0,-110-15-202 0 0,-21-1 0 0 0,79-4 0 0 0,-160 16 11 0 0,0 0 0 0 0,0 1-1 0 0,1 2 1 0 0,-1 0 0 0 0,0 0-1 0 0,0 2-10 0 0,5-1 0 0 0,-1 0 0 0 0,1-2 0 0 0,-1-1 0 0 0,1-1 0 0 0,17-5 0 0 0,-34 7 0 0 0,63 10 62 0 0,-69-9 82 0 0,6 1 154 0 0,-3 2-362 0 0,-3-2 24 0 0,-1-1 106 0 0,0 0 58 0 0,0 0-3 0 0,0 0-8 0 0,0 0-33 0 0,0 0-141 0 0,0 0-90 0 0,0 0-29 0 0,0 0-4 0 0,0 0 54 0 0,0 0 223 0 0,-13 29 514 0 0,-3-1-873 0 0,12-14 216 0 0,-1-7 116 0 0,-22 73-52 0 0,21-16-364 0 0,-21 222-130 0 0,-1-128 480 0 0,-14 109-64 0 0,31-194 64 0 0,-21 66 0 0 0,21-72 0 0 0,-3 33-66 0 0,7-61 148 0 0,1 4 86 0 0,-4 6-486 0 0,9 40 730 0 0,1-88-280 0 0,0-1 10 0 0,0 0 2 0 0,1 10-109 0 0,21-7 90 0 0,15-17 99 0 0,32 8-88 0 0,-42 8-398 0 0,1 3 295 0 0,19-1-5 0 0,78 6-235 0 0,-48-5 207 0 0,-68-3 22 0 0,0-1-1 0 0,0-1 0 0 0,0 0 0 0 0,0 0 0 0 0,0 0 1 0 0,0-1-1 0 0,0-1 0 0 0,0 1 0 0 0,0-1 1 0 0,-1-1-1 0 0,1 0 0 0 0,6-3-21 0 0,-14 6 4 0 0,129-17 9 0 0,3 11-114 0 0,-106 2 89 0 0,-1 1 0 0 0,1 1-1 0 0,0 2 1 0 0,-1 0 0 0 0,19 4 12 0 0,48-12-54 0 0,-89 8 55 0 0,0-1-1 0 0,0 2 1 0 0,0-1 0 0 0,0 0-1 0 0,0 1 1 0 0,0 0-1 0 0,0 0 1 0 0,0 0-1 0 0,0 0 1 0 0,0 1-1 0 0,0 0 1 0 0,-1-1-1 0 0,1 1 1 0 0,0 1 0 0 0,-1-1-1 0 0,14 7 45 0 0,-12-7-45 0 0,-1-1 0 0 0,0 0 0 0 0,0 0 0 0 0,0-1 0 0 0,1 1 0 0 0,-1-1 0 0 0,0 0 0 0 0,1 0 0 0 0,-1 0 0 0 0,0-1 0 0 0,0 1 0 0 0,1-1 0 0 0,-1 0 0 0 0,0 0 0 0 0,0-1 0 0 0,0 1 0 0 0,0-1 0 0 0,0 0 0 0 0,0 0 0 0 0,-1 0 0 0 0,1 0 0 0 0,3-3 0 0 0,43-1 178 0 0,-42 6-167 0 0,-5-1 32 0 0,0-2-45 0 0,0 1-59 0 0,4-1-18 0 0,-5 2 2 0 0,14 21-16 0 0,-6 1-19 0 0,-10-20 133 0 0,0-1-38 0 0,0 0 75 0 0,0 0 10 0 0,0 0-41 0 0,0 0-148 0 0,0 0-33 0 0,0 0 2 0 0,0 0 10 0 0,3 1 139 0 0,0 0 1 0 0,0 0-1 0 0,0-1 0 0 0,-1 1 1 0 0,1 1-1 0 0,-1-1 0 0 0,1 0 1 0 0,-1 1-1 0 0,1-1 1 0 0,-1 1-1 0 0,0 0 0 0 0,1 0 1 0 0,-1 0-1 0 0,0 0 1 0 0,0 0-1 0 0,-1 0 0 0 0,1 1 1 0 0,0-1-1 0 0,-1 1 0 0 0,1-1 1 0 0,-1 1-1 0 0,0-1 1 0 0,0 1-1 0 0,0 0 0 0 0,0 2 3 0 0,17 74-136 0 0,-14-44-104 0 0,2 36-16 0 0,-12 21 192 0 0,2 13 64 0 0,-22 101 0 0 0,19-68-64 0 0,30-23 64 0 0,-19-96 10 0 0,-1 0-1 0 0,-1 0 0 0 0,0 1 0 0 0,-1-1 1 0 0,-1 0-1 0 0,-2 5-9 0 0,2 15 160 0 0,-28 52 214 0 0,14-49-246 0 0,2 3-54 0 0,3-15 26 0 0,2-12 416 0 0,6-9-516 0 0,8 5 280 0 0,3-14-280 0 0,-1 0-10 0 0,-6 0-33 0 0,0 0 20 0 0,-2 0 22 0 0,0 1-1 0 0,0-1 1 0 0,0 0 0 0 0,0 0-1 0 0,0 1 1 0 0,0-1-1 0 0,0 1 1 0 0,0-1-1 0 0,0 1 1 0 0,0-1-1 0 0,0 1 1 0 0,0-1-1 0 0,0 1 1 0 0,0 0-1 0 0,-1-1 1 0 0,1 1-1 0 0,0 0 1 0 0,-1 0 0 0 0,1 0-1 0 0,0 0 1 0 0,-1 0-1 0 0,1-1 1 0 0,-1 1-1 0 0,1 0 1 0 0,-1 0-1 0 0,0 0 1 0 0,1 0-1 0 0,-1 0 1 0 0,0 1-1 0 0,0-1 2 0 0,0 0 75 0 0,16-10 86 0 0,-15 8-86 0 0,-1 1-20 0 0,6 0-33 0 0,3 1 26 0 0,-3 2-36 0 0,17-2 52 0 0,-2 4-64 0 0,15 6 0 0 0,43-12 0 0 0,-33-4 0 0 0,66-5 152 0 0,29 6-240 0 0,32 3 88 0 0,9 26-170 0 0,-147-25 132 0 0,-4-1 35 0 0,1 1 0 0 0,0 2 0 0 0,-1 1 0 0 0,0 1-1 0 0,1 2 4 0 0,52 3 11 0 0,-40-4 96 0 0,-11 0-150 0 0,-25-4 43 0 0,-4-1 43 0 0,3 0-19 0 0,-5 0 40 0 0,-2 0 8 0 0,1 1 2 0 0,26 3-191 0 0,-18-4 106 0 0,-4 0 1 0 0,38 0-140 0 0,-16-9 70 0 0,-20 7 91 0 0,-3-1 53 0 0,-3 2 51 0 0,-1 1-2 0 0,0 0-8 0 0,0 0-34 0 0,0 0-142 0 0,0 0-66 0 0,0 0-14 0 0,0 0 11 0 0,0 0 51 0 0,0 0 22 0 0,0 0 25 0 0,1-1 74 0 0,3-3-22 0 0,28-6-162 0 0,6-4 56 0 0,-5 0 96 0 0,-12 9 0 0 0,-4 8 0 0 0,-7-2 0 0 0,-4-1 0 0 0,-1 1 0 0 0,0 3 0 0 0,1 1 0 0 0,10 9 0 0 0,-10-12 0 0 0,4 1 0 0 0,-3-2 0 0 0,24 18-248 0 0,-16 24 96 0 0,-13 33 80 0 0,2 160 72 0 0,-20 81 64 0 0,16 40 363 0 0,-5-260-270 0 0,5-29-33 0 0,-15-16 128 0 0,19-27-412 0 0,11 16-961 0 0,-14-36 834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0:00.471"/>
    </inkml:context>
    <inkml:brush xml:id="br0">
      <inkml:brushProperty name="width" value="0.1" units="cm"/>
      <inkml:brushProperty name="height" value="0.1" units="cm"/>
    </inkml:brush>
  </inkml:definitions>
  <inkml:trace contextRef="#ctx0" brushRef="#br0">1 1008 2848 0 0,'0'0'139'0'0,"0"0"43"0"0,0 0 18 0 0,0 0 7 0 0,0 0-2 0 0,0 0-10 0 0,0 0-3 0 0,0 0 0 0 0,0 0 47 0 0,0 0 194 0 0,0 0 81 0 0,0 0 20 0 0,0 0 16 0 0,0 0 62 0 0,0 0 27 0 0,0 0 8 0 0,0 0-35 0 0,0 0-152 0 0,0 0-68 0 0,0 0-10 0 0,0 0-12 0 0,0 0-36 0 0,0 0-12 0 0,0 0-2 0 0,0 0-22 0 0,0 0-90 0 0,0 0-44 0 0,8 0 286 0 0,-2-1-220 0 0,0-1 1 0 0,-1 0-1 0 0,1 0 1 0 0,0 0-1 0 0,0 0 1 0 0,-1-1-1 0 0,0 0 1 0 0,0-1-1 0 0,1 1 1 0 0,-2-1 0 0 0,2-1-231 0 0,11-16 596 0 0,1-7-367 0 0,35-64 89 0 0,-19 17-116 0 0,40-74 764 0 0,-4 24-694 0 0,-28 57-272 0 0,23-36 278 0 0,-27 47-268 0 0,10-7-10 0 0,18-8 11 0 0,-13 6 33 0 0,-36 42 5 0 0,-2 2 81 0 0,-14 20-61 0 0,-1 2-4 0 0,1-1-11 0 0,21-3 154 0 0,-13 5-186 0 0,-3 3 26 0 0,4 5 50 0 0,-9-8-34 0 0,14 3 98 0 0,8 7 358 0 0,-17-6-504 0 0,0 1-1 0 0,0 0 1 0 0,0 0-1 0 0,-1 0 0 0 0,0 0 1 0 0,0 1-1 0 0,-1 0 0 0 0,0 0 1 0 0,0 1-1 0 0,-1-1 1 0 0,1 1-1 0 0,-2-1 0 0 0,2 7-15 0 0,28 82 15 0 0,-11-29 125 0 0,7 38-140 0 0,26 144 276 0 0,-17-73-59 0 0,2-66-153 0 0,14-7 352 0 0,-16-56-416 0 0,-14-18 0 0 0,-8-10 928 0 0,-14-15-912 0 0,-1-3 60 0 0,0-1-1 0 0,0 0-10 0 0,0 0-1 0 0,0 0 0 0 0,-2-2-10 0 0,-52-45-1054 0 0,40 39 490 0 0</inkml:trace>
  <inkml:trace contextRef="#ctx0" brushRef="#br0" timeOffset="548.814">384 682 10304 0 0,'0'0'222'0'0,"0"0"-32"0"0,0 0-228 0 0,0 0 18 0 0,0 0 220 0 0,0 0 96 0 0,0 0 22 0 0,0 0 39 0 0,0 0 156 0 0,0 0 67 0 0,0 0 18 0 0,0 0-22 0 0,0 0-100 0 0,2 0-42 0 0,34-5 1070 0 0,40-9-53 0 0,107-14-182 0 0,-55 23-873 0 0,-35 0-289 0 0,-18 0-43 0 0,7 5 637 0 0,-46-10-704 0 0,-34 11-269 0 0,2 3 0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0:04.575"/>
    </inkml:context>
    <inkml:brush xml:id="br0">
      <inkml:brushProperty name="width" value="0.1" units="cm"/>
      <inkml:brushProperty name="height" value="0.1" units="cm"/>
    </inkml:brush>
  </inkml:definitions>
  <inkml:trace contextRef="#ctx0" brushRef="#br0">1047 61 9824 0 0,'0'0'289'0'0,"0"0"-8"0"0,0 0-169 0 0,0 0-34 0 0,0 0 2 0 0,0 0 0 0 0,5-7 352 0 0,-6 4-287 0 0,0 0 1 0 0,0 1-1 0 0,0-1 1 0 0,0 0-1 0 0,0 0 1 0 0,-1 1-1 0 0,1-1 1 0 0,-1 1-1 0 0,0-1 1 0 0,0 1-1 0 0,0 0 0 0 0,0-1 1 0 0,0 1-1 0 0,0 0 1 0 0,-1 0-1 0 0,1 1 1 0 0,-1-1-1 0 0,1 0 1 0 0,-1 1-1 0 0,0 0 1 0 0,0 0-1 0 0,1-1 1 0 0,-1 1-1 0 0,0 1 1 0 0,0-1-1 0 0,0 0 1 0 0,0 1-1 0 0,0 0 1 0 0,0 0-1 0 0,0-1 1 0 0,0 2-1 0 0,0-1 1 0 0,0 0-1 0 0,-2 1-145 0 0,-144 28 1083 0 0,84-9-985 0 0,27-10-36 0 0,0 2-1 0 0,1 1 0 0 0,1 2 1 0 0,-19 11-62 0 0,16-4 139 0 0,1 0-1 0 0,1 3 1 0 0,2 1 0 0 0,-27 24-139 0 0,23-18 47 0 0,-95 78 224 0 0,131-107-261 0 0,-13 10 74 0 0,0 2 0 0 0,1-1 0 0 0,0 2 0 0 0,2 0 0 0 0,0 1 0 0 0,0 0-1 0 0,-7 16-83 0 0,7-9 54 0 0,9-17-49 0 0,0 1 1 0 0,0 0-1 0 0,0 0 1 0 0,1 0 0 0 0,1 0-1 0 0,-1 0 1 0 0,1 0 0 0 0,0 1-1 0 0,1-1 1 0 0,0 3-6 0 0,1 0 45 0 0,0 1 1 0 0,1-1 0 0 0,0 0-1 0 0,1 0 1 0 0,0 0 0 0 0,1 0-1 0 0,0 0 1 0 0,1-1 0 0 0,0 1-1 0 0,1-1 1 0 0,0 0 0 0 0,0 0-1 0 0,1-1 1 0 0,1 1-1 0 0,-1-1 1 0 0,1-1 0 0 0,1 1-1 0 0,0-1 1 0 0,0-1 0 0 0,0 1-1 0 0,3 0-45 0 0,14 9 132 0 0,1 0-1 0 0,1-2 1 0 0,0-1-1 0 0,1-1 1 0 0,0-1-1 0 0,1-2 1 0 0,1 0-1 0 0,23 3-131 0 0,207 48 468 0 0,-215-56-345 0 0,-1-3 0 0 0,1-1-1 0 0,0-2 1 0 0,0-3 0 0 0,20-4-123 0 0,-62 8 12 0 0,27-5 175 0 0,0 0 0 0 0,0-2-1 0 0,0-2 1 0 0,-1 0 0 0 0,3-3-187 0 0,-6-7 266 0 0,-25 18-281 0 0,0 0 1 0 0,0 0 0 0 0,-1 1 0 0 0,1-1 0 0 0,0 0 0 0 0,0 0 0 0 0,0 0 0 0 0,0 1-1 0 0,0-1 1 0 0,0 1 0 0 0,0-1 0 0 0,0 1 0 0 0,0-1 0 0 0,0 1 0 0 0,0-1 0 0 0,0 1-1 0 0,1 0 1 0 0,-1 0 0 0 0,0 0 0 0 0,0 0 0 0 0,0-1 0 0 0,0 1 0 0 0,1 1 0 0 0,-1-1-1 0 0,0 0 1 0 0,0 0 0 0 0,0 0 0 0 0,0 1 0 0 0,0-1 0 0 0,0 0 0 0 0,1 1 0 0 0,-1-1-1 0 0,0 1 1 0 0,0-1 0 0 0,0 1 0 0 0,0 0 0 0 0,-1 0 0 0 0,1-1 0 0 0,0 1 0 0 0,0 0-1 0 0,0 0 1 0 0,0 0 14 0 0,4 4-168 0 0</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9-02-06T20:26:47.997"/>
    </inkml:context>
    <inkml:brush xml:id="br0">
      <inkml:brushProperty name="width" value="0.05292" units="cm"/>
      <inkml:brushProperty name="height" value="0.05292" units="cm"/>
      <inkml:brushProperty name="color" value="#00B050"/>
    </inkml:brush>
  </inkml:definitions>
  <inkml:trace contextRef="#ctx0" brushRef="#br0">20072 12585 1032,'13'-9'1419,"-13"9"-258,0 0 0,0 0-258,0 0 129,-12 0-129,0 0-129,-5 0-129,0 0-387,-7 3-129,3 4 258,-7 0-129,1 1-129,0 2 0,1 1 0,3 1-129,0-2 0,8 2-129,0-3 0,4 2 0,11-11 129,-6 14 0,6-14 129,1 11 0,-1-11 0,22 8 129,-6-3-129,2-1 0,6 2-258,0-1 0,0 0-387,1 7 258,-3 0-387,-1 2 258,-6 1-258,-4 5 129,-4-2 258,-4 2 129,-3-1 516,-6-4 258,-4 2 258,-6-5 129,2 3 0,-7-9 129,5 4-258,-3-9-258,2-1-645,2 0-516,0-1-258,15 1-774,-20-17-516,13 0-1548,7 17-387</inkml:trace>
  <inkml:trace contextRef="#ctx0" brushRef="#br0" timeOffset="1">20292 12401 129,'2'15'1290,"2"-2"-129,-4-3 129,3 5-516,-2 1-129,3 1-129,-2 4-258,2 3 387,-3 1-516,1 6 258,-2-1-258,0 3 0,0 1 129,0 0 0,-2-2-129,1-3 0,-1-1 129,0-6-129,2-4 258,0-2-258,0-16 258,2 14 129,-2-14-129,10 3 0,-10-3 0,16-7 129,-4-3-258,-3-4 0,3 0-258,1-1 0,-1-2-129,2 0 129,-2 2-129,-1 1 0,2 3 129,0 0-129,-1 1-129,-2 6 258,-10 4-129,20-6 129,-20 6-129,17 0 129,-17 0 0,14 14 129,-14-14 258,10 18-129,-4-3 258,-2-3 129,3 7 129,-6-7 0,4 5 0,-5-4-129,3 5 0,-2-6-258,4 1-129,-5-13-129,13 9 0,-13-9-129,21 0 0,-6-9 0,2-3 0,0-5 0,2 2 129,-3-2 0,-1 5 0,-4-2 258,0 6-258,-11 8 0,15-9 0,-15 9-129,12 0 0,-12 0 0,15 12 0,-5 1 0,-1 3 0,2 2 0,-1 3 129,0 2 0,1 4 0,0-1 0,-1-1-129,1-1 129,-1-6-258,2 0-645,-12-18-1677,12 2-1806,3-2-258,-7-24-258</inkml:trace>
  <inkml:trace contextRef="#ctx0" brushRef="#br0" timeOffset="2">20951 12480 5547,'-1'36'5160,"1"-36"-774,11 29-1032,-11-14-4386,0-15-3612,11 18-129,-11-18-516</inkml:trace>
  <inkml:trace contextRef="#ctx0" brushRef="#br0" timeOffset="3">21173 12528 4902,'0'0'4257,"0"0"-258,0 0-258,0 12-3354,0-12-645,-4 25 0,1-7 0,2 12 258,1 5 129,0 7 129,3 7 0,2 3-129,4 5 258,-3-4-258,2 5 129,-4-8 129,-1-1-258,-3-10 0,0-3-129,-4-7-258,-7-8-387,5-1 0,-7-13-645,13-7-516,-21 2-516,21-2-387,-21-19-387,12-5 387,-1-2 0</inkml:trace>
  <inkml:trace contextRef="#ctx0" brushRef="#br0" timeOffset="4">21011 12870 516,'0'0'1935,"15"0"258,0 0 387,10 9-258,1-4 129,14 7-258,-4-8-645,14 8-258,-6-7-645,8 3 129,-6-5-516,-2 3 0,-6-3-258,-6-1 0,-6-1-387,-13-1-1032,1 0-2709,-14 0-258,0 0-258</inkml:trace>
  <inkml:trace contextRef="#ctx0" brushRef="#br0" timeOffset="5">21706 13005 1548,'22'1'2451,"-22"-1"-645,23-1-2709,-3-2-129,0 1 387,1 0 0,1 1 387,-5 1 129,1 0 516,-2 0 258,-2 0-258,-1 0-516,-13 0-2193</inkml:trace>
  <inkml:trace contextRef="#ctx0" brushRef="#br0" timeOffset="6">22146 12787 645,'4'17'2064,"-4"-17"-2322,0 0-387,0 0 516,12 8 258,-12-8 258,0 0 0,0 0 129,0 0 0,0 0 129,7 13-129,-7-13-258,2 25-258,3-6-258,-1 3-129,3 6 129,-1 0 0,1 2 0,-1-2 129,2 1 129,-3-5 0,1-5 129,-2-2 387,-4-17 129,6 20 129,-6-20 516,0 0 0,0 0-129,0 0-129,2-8 129,-2-9-129,0 3-258,0-13-129,0 0-645,3-1 0,2-2 129,5 1 0,2 0 0,1 0 0,3 3 129,0 4 129,3 6-129,1-1 129,-1 6-129,2-1-129,1 7 0,3 1 129,-3 1-516,5 3 129,-3-1-387,5 2-1032,-6 9-1548,-4-10-1032,7 6 0</inkml:trace>
  <inkml:trace contextRef="#ctx0" brushRef="#br0" timeOffset="7">22714 12888 774,'25'-6'3096,"-7"5"-1161,-6-4-903,3-1-516,-2 1-516,0-2-129,-13 7-129,20-12 516,-20 12-129,9-12 0,-9 12 387,1-13 0,-1 13-129,-6-12 0,6 12 129,-19-5-387,7 2 0,-3 3 0,0 0-129,-1 0 129,1 6 258,-2 1 0,4 2 387,-4-3-129,5 6 258,-4-5 0,5 9 129,-4-8-258,8 8 129,-5-6-387,5 7-129,0-5 129,5 5-258,-1-1-258,3 1 129,0-2 0,5-1-129,5 1 0,3-3-129,5 1-129,2-4-516,10 0-516,-2-5-1290,3-4-1419,8 0-645,-6-4 387</inkml:trace>
  <inkml:trace contextRef="#ctx0" brushRef="#br0" timeOffset="8">23030 13005 4257,'-11'4'4386,"11"-4"-645,0 0-129,-13-12-3483,13-2-645,0 2 0,0-8-387,9 6 129,-4-8 258,9 5 0,-1-2 387,2 2 0,0 2 129,3 5-129,0 3 129,-1 5-258,2 2-258,0 0 0,-4 6-129,3 7 0,-5-1 258,-2 5 258,-5 1-129,-2 0 645,-4 4 0,-5-2 258,-7 3 258,-7-7 129,1 3 0,-9-5-258,2-2-258,-1-7-258,1-1-258,3-4-1032,2-1-1290,1-19-1419,16 8-516</inkml:trace>
  <inkml:trace contextRef="#ctx0" brushRef="#br0" timeOffset="9">23250 12554 1548,'14'0'2451,"0"8"0,-14-8-2967,18 18 387,-13-5 258,0 5 645,0 5 258,-5 1 387,0 5-129,0 2 258,-2 5-258,-6-1-516,4 6-258,-3-4-516,2 1-129,0-4-516,1-7-645,4-3-387,0-2-1419,0-22-645,7 21-257</inkml:trace>
  <inkml:trace contextRef="#ctx0" brushRef="#br0" timeOffset="10">23397 12816 645,'1'14'2580,"-1"-14"0,8 18-1161,-5-2-1935,0 1 258,1 3 516,-2 1 258,1 1 0,-3-3 645,4 2 129,-3-5-129,6 3 0,-7-19-387,19 20-258,-4-18-387,0-2-258,7-5-129,-2-5 258,4-7 387,-1 0 0,-4-7 129,0 4 258,-9-5 258,2 7-258,-8-5 0,2 6-129,-6 0-387,0 6-387,0 11-129,-5-16-258,5 16-258,0 0-774,0 0-1290,0 0-1290,-6-12-516,6 12 388</inkml:trace>
  <inkml:trace contextRef="#ctx0" brushRef="#br0" timeOffset="11">23927 12807 2580,'-15'2'2967,"15"-2"-774,-16 4-774,5-4-387,11 0-387,-21 3-258,21-3 129,-20 7-129,20-7 258,-21 13 0,15-1 258,-5-1-129,7 9 0,-5-3-129,9 9 0,-3-8-129,3 11 0,0-6 0,3 4 0,5-5-258,4 0 0,2-5-129,4-4-516,9 5-516,-5-15-1548,10-3-1548,3-2-645,-5-14-129</inkml:trace>
  <inkml:trace contextRef="#ctx0" brushRef="#br0" timeOffset="12">24170 12884 1806,'14'12'2193,"-14"-12"-903,16 2-903,2 3-3741</inkml:trace>
  <inkml:trace contextRef="#ctx0" brushRef="#br0" timeOffset="13">24302 12866 1,'19'-28'3224,"-8"20"-515,-11-8-516,0 2-1032,-3-2-903,-5 4-258,-8 0-387,2 6 129,-6 0-129,-1 4 516,-2 2 387,0 0 129,2 12 258,-3 2-129,8 6 645,-4-5-129,12 11 0,-6-7-129,12 8 0,-1-6-129,5 6-129,5-10-258,11 5 0,1-4-387,4 0 0,4-3-129,4-3-387,4 0-645,-8-2-3483,6-10 129,2 0-645,-13-10 129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0:02.228"/>
    </inkml:context>
    <inkml:brush xml:id="br0">
      <inkml:brushProperty name="width" value="0.1" units="cm"/>
      <inkml:brushProperty name="height" value="0.1" units="cm"/>
    </inkml:brush>
  </inkml:definitions>
  <inkml:trace contextRef="#ctx0" brushRef="#br0">108 228 10208 0 0,'2'-2'298'0'0,"17"-20"126"0"0,-19 21-368 0 0,0 1 22 0 0,0 0 2 0 0,0 0 0 0 0,0 0 12 0 0,0 0 49 0 0,0 0 19 0 0,0 0 7 0 0,0 0-6 0 0,0 0-26 0 0,0 0-9 0 0,0 0-4 0 0,0 0 3 0 0,0 0 23 0 0,0 0 11 0 0,0 0 1 0 0,-15 20 885 0 0,14-14-947 0 0,1-1 1 0 0,-1 0-1 0 0,1 0 0 0 0,0 0 1 0 0,0 0-1 0 0,1 0 0 0 0,0 0 1 0 0,0 0-1 0 0,0 0 0 0 0,0 0 1 0 0,1 0-1 0 0,0 0 1 0 0,0-1-1 0 0,1 3-98 0 0,5 17 283 0 0,30 96-50 0 0,-22-11-105 0 0,-11-14-21 0 0,2 20 84 0 0,-3 15 484 0 0,-3 5 325 0 0,3-110-722 0 0,-4-75-2170 0 0,-4 32 819 0 0</inkml:trace>
  <inkml:trace contextRef="#ctx0" brushRef="#br0" timeOffset="883.717">1 126 12736 0 0,'0'-19'541'0'0,"4"14"-434"0"0,-2 4-99 0 0,-1 0 1 0 0,0-1 0 0 0,1 1 0 0 0,-1 0 0 0 0,0 0 0 0 0,1 0 0 0 0,-1 0 0 0 0,1 0 0 0 0,0 0 0 0 0,-1 0 0 0 0,1 0-1 0 0,0 1 1 0 0,0-1 0 0 0,-1 1 0 0 0,1-1 0 0 0,0 1 0 0 0,0 0 0 0 0,0-1 0 0 0,0 1 0 0 0,-1 0 0 0 0,1 0-1 0 0,0 1 1 0 0,0-1 0 0 0,0 0 0 0 0,0 1 0 0 0,-1-1 0 0 0,1 1 0 0 0,1 0-9 0 0,1 0-13 0 0,0 0 1 0 0,0 0-1 0 0,0-1 1 0 0,0 1-1 0 0,0-1 1 0 0,0 0-1 0 0,0 0 1 0 0,0 0-1 0 0,0 0 1 0 0,0-1-1 0 0,0 1 0 0 0,-1-1 1 0 0,1 0-1 0 0,0-1 1 0 0,0 1-1 0 0,0-1 1 0 0,-1 1-1 0 0,1-1 13 0 0,18-7 287 0 0,71-14 1506 0 0,0 3-1 0 0,28 1-1792 0 0,-87 14 168 0 0,0 1 0 0 0,1 2 0 0 0,-1 2 0 0 0,28 2-168 0 0,-48 1 0 0 0,0 0 0 0 0,1 1 0 0 0,-2 0 0 0 0,1 1 0 0 0,-1 1 0 0 0,1 0 0 0 0,7 6 0 0 0,12 40 124 0 0,-33-48-114 0 0,0 1 1 0 0,0-1-1 0 0,-1 0 0 0 0,1 0 0 0 0,-1 0 0 0 0,0 0 0 0 0,0 0 0 0 0,0 0 0 0 0,-1 0 0 0 0,1 0 0 0 0,-1-1 0 0 0,0 1 0 0 0,0 0 0 0 0,0-1 0 0 0,0 0 0 0 0,-1 1 0 0 0,0-1 0 0 0,1 0 0 0 0,-2 0-10 0 0,-4 9 43 0 0,-82 88 247 0 0,3-13-290 0 0,5-7 64 0 0,-24 11 118 0 0,83-68-172 0 0,19-16 54 0 0,10-2 54 0 0,78 14-44 0 0,9 18-74 0 0,30 28-60 0 0,12 39 48 0 0,-128-99 12 0 0,1 0 0 0 0,-1 1 0 0 0,0 0 0 0 0,0 0 0 0 0,-1 0 0 0 0,0 1 0 0 0,0 0 0 0 0,-1 0 0 0 0,0 1 0 0 0,0-1 0 0 0,0 1 0 0 0,0 4 0 0 0,-3-9 6 0 0,-1 1-1 0 0,0 0 0 0 0,0-1 0 0 0,-1 1 1 0 0,1 0-1 0 0,-1 0 0 0 0,0 0 0 0 0,0 0 1 0 0,0-1-1 0 0,0 1 0 0 0,0 0 0 0 0,-1 0 1 0 0,0 0-1 0 0,0-1 0 0 0,0 1 0 0 0,0 0 1 0 0,-1-1-1 0 0,1 1 0 0 0,-1-1 0 0 0,0 1 1 0 0,0-1-1 0 0,0 0 0 0 0,-1 0 0 0 0,1 0 1 0 0,-1 0-1 0 0,1 0 0 0 0,-1-1 0 0 0,0 1 1 0 0,0-1-1 0 0,0 1 0 0 0,0-1 0 0 0,-2 0-5 0 0,-10 8 152 0 0,0 0 0 0 0,0-1 0 0 0,-1-1 0 0 0,-1 0 0 0 0,0-1 0 0 0,1-1 0 0 0,-2-1 0 0 0,-16 4-152 0 0,-36 0 488 0 0,0-3 0 0 0,-1-3 0 0 0,1-3 0 0 0,-64-9-488 0 0,-44-32 151 0 0,170 40-222 0 0,6 1-50 0 0,2 0-207 0 0,-1-2-89 0 0,-5-6-1935 0 0,6 8 738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8:01.263"/>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E71224"/>
    </inkml:brush>
  </inkml:definitions>
  <inkml:trace contextRef="#ctx0" brushRef="#br0">111 306 10176 0 0,'-10'-6'217'0'0,"8"4"14"0"0,1 1-188 0 0,0-1 0 0 0,0 0 0 0 0,0 0 0 0 0,0 1 1 0 0,0-1-1 0 0,-1 1 0 0 0,1-1 0 0 0,0 1 0 0 0,-1 0 1 0 0,1-1-1 0 0,-1 1 0 0 0,0 0 0 0 0,1 0 0 0 0,-1 0 0 0 0,0 0 1 0 0,0 0-1 0 0,0 1 0 0 0,1-1 0 0 0,-1 0 0 0 0,0 1 1 0 0,0-1-44 0 0,-13-6-1 0 0,-8-20 3688 0 0,23 25-3604 0 0,-1 0 0 0 0,1 0 0 0 0,0-1 0 0 0,0 1 0 0 0,0 0 1 0 0,0 0-1 0 0,1 0 0 0 0,-1-1 0 0 0,0 1 0 0 0,1 0 0 0 0,0 0 0 0 0,-1 0 0 0 0,1 0 1 0 0,0 0-1 0 0,0 0 0 0 0,0 0 0 0 0,0 0 0 0 0,1 0 0 0 0,-1 0 0 0 0,0 1 0 0 0,2-2-83 0 0,5-11 457 0 0,-6 9-421 0 0,0 1 0 0 0,1 0-1 0 0,-1 0 1 0 0,1 1-1 0 0,0-1 1 0 0,0 0-1 0 0,0 1 1 0 0,1 0 0 0 0,-1 0-1 0 0,1 0 1 0 0,-1 0-1 0 0,1 0 1 0 0,0 1 0 0 0,0-1-1 0 0,0 1 1 0 0,1 0-1 0 0,-1 1 1 0 0,0-1-1 0 0,1 1 1 0 0,-1 0 0 0 0,1 0-1 0 0,4 0-35 0 0,120-23 128 0 0,-123 24-129 0 0,-1 0 1 0 0,1 0-1 0 0,0 1 0 0 0,0-1 1 0 0,0 1-1 0 0,0 1 0 0 0,0-1 0 0 0,-1 1 1 0 0,1 0-1 0 0,-1 0 0 0 0,1 1 1 0 0,-1 0-1 0 0,0 0 0 0 0,0 0 0 0 0,1 2 1 0 0,18 21-648 0 0,-20 44 1180 0 0,-46 34-904 0 0,10-58 488 0 0,-28 72 259 0 0,-36-12 500 0 0,81-97-737 0 0,13-8-228 0 0,2-1-10 0 0,0 0 54 0 0,0 0 186 0 0,0 0 79 0 0,0 0 18 0 0,0 0-50 0 0,0 0-224 0 0,0 0-99 0 0,0 0-22 0 0,0 0 9 0 0,0 0 45 0 0,0 0 21 0 0,11 0-122 0 0,14-1-518 0 0,-12-3 307 0 0</inkml:trace>
  <inkml:trace contextRef="#ctx0" brushRef="#br1" timeOffset="133344.388">125 240 6592 0 0,'0'0'192'0'0,"0"0"-46"0"0,0 0-316 0 0,0 0-146 0 0,0 0-32 0 0,0 0 8 0 0,0 0 51 0 0,-11 0-159 0 0,6 0 3147 0 0,-14 0 1335 0 0,17 0-3749 0 0,2 0-44 0 0,-2 0-17 0 0,1 1-142 0 0,0 0 1 0 0,0-1-1 0 0,0 1 0 0 0,0-1 0 0 0,0 0 0 0 0,0 1 1 0 0,0-1-1 0 0,0 0 0 0 0,0 1 0 0 0,0-1 0 0 0,0 0 1 0 0,0 0-1 0 0,0 0 0 0 0,0 0 0 0 0,0 0 0 0 0,0 0 1 0 0,0 0-1 0 0,0-1 0 0 0,0 1 0 0 0,0 0 0 0 0,0 0 1 0 0,0-1-1 0 0,0 1 0 0 0,0-1 0 0 0,0 1 0 0 0,0-1 1 0 0,0 1-1 0 0,0-1 0 0 0,1 0 0 0 0,-1 1 0 0 0,0-1 1 0 0,0 0-1 0 0,1 0 0 0 0,-1 1 0 0 0,0-1 0 0 0,1 0 1 0 0,-1 0-83 0 0,0-1 293 0 0,1 2-77 0 0,0 0-31 0 0,0 0-7 0 0,0 0-4 0 0,0 0-5 0 0,0 0-1 0 0,0 0 0 0 0,0 0 0 0 0,-19-23 720 0 0,0-9 312 0 0,8 12-416 0 0,11 9-684 0 0,0-2-81 0 0,2 5-18 0 0,8-5-1 0 0,18-7 0 0 0,47-13 0 0 0,21 9 0 0 0,-52 9 0 0 0,-13 3 74 0 0,-15 5 7 0 0,18 13 210 0 0,-23 2-221 0 0,0 1-49 0 0,16 30 34 0 0,-17-19-55 0 0,-6 14 0 0 0,-15 13-53 0 0,-4 3 96 0 0,-23 6-22 0 0,-20 2 48 0 0,-19 13 603 0 0,45-41-712 0 0,0 7 104 0 0,15-13-64 0 0,-10 20 0 0 0,23-37 12 0 0,3-5 48 0 0,1-2 16 0 0,0 0 16 0 0,0 0 4 0 0,0 0 0 0 0,0 0-5 0 0,0 0-22 0 0,0 1-15 0 0,0 7-44 0 0,0-4 1 0 0,0-3 42 0 0,0-1 13 0 0,0 0 4 0 0,0 0 2 0 0,0 0 0 0 0,0 0 0 0 0,0 0 0 0 0,0 0 0 0 0,0 0 0 0 0,0 1-12 0 0,1 4-36 0 0,3 3 24 0 0,-3 17 28 0 0,-1-16-65 0 0,5 25 10 0 0,-10-19-718 0 0,5-15 274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0:23.309"/>
    </inkml:context>
    <inkml:brush xml:id="br0">
      <inkml:brushProperty name="width" value="0.05" units="cm"/>
      <inkml:brushProperty name="height" value="0.05" units="cm"/>
      <inkml:brushProperty name="color" value="#E71224"/>
    </inkml:brush>
  </inkml:definitions>
  <inkml:trace contextRef="#ctx0" brushRef="#br0">6 140 3248 0 0,'0'0'140'0'0,"0"0"16"0"0,0 0 4 0 0,0 0 0 0 0,0 0 0 0 0,0 0 0 0 0,-1 2 0 0 0,-1 2-1266 0 0,0-4 11218 0 0,2-4-9010 0 0,0 2-965 0 0,0 2 16 0 0,10-26 793 0 0,-5 12-322 0 0,-5-17-39 0 0,16 3-107 0 0,-10 23-478 0 0,10-10-32 0 0,-15 14 62 0 0,1-1 1 0 0,-1 0-1 0 0,1 1 0 0 0,-1-1 1 0 0,1 1-1 0 0,-1 0 1 0 0,1 0-1 0 0,0-1 1 0 0,0 1-1 0 0,0 0 0 0 0,0 1 1 0 0,-1-1-1 0 0,1 0 1 0 0,0 0-1 0 0,1 1 1 0 0,-1-1-1 0 0,0 1 1 0 0,0 0-1 0 0,0 0 0 0 0,1 0-30 0 0,99-1 102 0 0,-22 6 92 0 0,-46-4-267 0 0,-26 3 58 0 0,25 11-37 0 0,-27-9 100 0 0,0 2-36 0 0,9 10-1 0 0,-14-16 32 0 0,-1 6-19 0 0,0 26 106 0 0,-12-11-130 0 0,-36 45 374 0 0,10-34-300 0 0,-9 17 4 0 0,-2-21 388 0 0,16 0-18 0 0,23-26-330 0 0,-22 40 84 0 0,32-29-202 0 0,0 17 54 0 0,-6 3-44 0 0,10-21-10 0 0,-4-6 11 0 0,-5 22 224 0 0,12-11-147 0 0,-3-10-22 0 0,1-5 17 0 0,-5-3 10 0 0,0-1 1 0 0,0 0-12 0 0,0 0 1 0 0,0 0 10 0 0,0 0-26 0 0,0 0-78 0 0,0 0 143 0 0,0 0 92 0 0,0 0 28 0 0,1-1-38 0 0,4-22-905 0 0,7-3-2021 0 0,-8 17 709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0:24.426"/>
    </inkml:context>
    <inkml:brush xml:id="br0">
      <inkml:brushProperty name="width" value="0.05" units="cm"/>
      <inkml:brushProperty name="height" value="0.05" units="cm"/>
      <inkml:brushProperty name="color" value="#E71224"/>
    </inkml:brush>
  </inkml:definitions>
  <inkml:trace contextRef="#ctx0" brushRef="#br0">70 82 8072 0 0,'0'0'170'0'0,"0"0"22"0"0,0 0-77 0 0,0 0-34 0 0,1-1-7 0 0,3-2 23 0 0,-4 2 106 0 0,0 1 42 0 0,0 0 10 0 0,0 0 34 0 0,0 0 142 0 0,0 0 66 0 0,0 0 14 0 0,0 0 1 0 0,0 0 0 0 0,0 0 0 0 0,0 0 0 0 0,0 0-31 0 0,0 0-128 0 0,-4-28 870 0 0,4 26-1302 0 0,-1 1 126 0 0,1-1 1 0 0,0 1-1 0 0,-1 0 0 0 0,1 0 0 0 0,0 0 1 0 0,0 0-1 0 0,0 0 0 0 0,0 0 0 0 0,0 0 1 0 0,0 0-1 0 0,0 0 0 0 0,1 0 0 0 0,-1 0 1 0 0,0 0-1 0 0,1 0 0 0 0,-1 0 0 0 0,0 0 1 0 0,1 0-1 0 0,-1 0 0 0 0,1 0 0 0 0,0 0 1 0 0,-1 0-1 0 0,1 1 0 0 0,0-1 0 0 0,-1 0 1 0 0,1 0-1 0 0,0 1 0 0 0,0-1 0 0 0,0 0 1 0 0,-1 1-1 0 0,1-1 0 0 0,0 1 0 0 0,0-1 1 0 0,0 1-1 0 0,0-1 0 0 0,0 1 0 0 0,0 0 1 0 0,0-1-1 0 0,0 1 0 0 0,0 0 0 0 0,0 0 0 0 0,0 0 1 0 0,1 0-1 0 0,-1 0 0 0 0,0 0 0 0 0,1 0-47 0 0,7-2 0 0 0,-3 4 0 0 0,9 3 11 0 0,-14-4 53 0 0,-1-1 56 0 0,0 0 21 0 0,1 2-47 0 0,10 58-708 0 0,-11-60 720 0 0,-7 6 356 0 0,-19 8-302 0 0,16-10-160 0 0,-22 17 248 0 0,27-20-133 0 0,-22-5 298 0 0,0-8-247 0 0,26 11-156 0 0,1 0-1 0 0,-1 0 1 0 0,0 0 0 0 0,1 0 0 0 0,-1 0 0 0 0,1 0-1 0 0,-1 0 1 0 0,1-1 0 0 0,-1 1 0 0 0,1 0 0 0 0,0 0-1 0 0,0 0 1 0 0,0-1 0 0 0,0 1 0 0 0,-1 0 0 0 0,2 0 0 0 0,-1-1-1 0 0,0 1 1 0 0,0 0 0 0 0,0 0 0 0 0,0 0 0 0 0,1-1-1 0 0,-1 1 1 0 0,1 0 0 0 0,-1 0 0 0 0,1 0 0 0 0,-1 0-1 0 0,1-1-9 0 0,1-3 0 0 0,0 1 0 0 0,0 0 0 0 0,0 0 0 0 0,0 0 0 0 0,0 0 0 0 0,1 0 0 0 0,0 0 0 0 0,0 0 0 0 0,0 1 0 0 0,0-1 0 0 0,0 1 0 0 0,1 0 0 0 0,-1 0 0 0 0,1 0 0 0 0,0 1 0 0 0,0-1 0 0 0,0 1 0 0 0,0 0 0 0 0,1 0 0 0 0,-1 0 0 0 0,39-7-16 0 0,-22 19-160 0 0,-15-4 176 0 0,-2 1-20 0 0,-9 34-201 0 0,-16-9 350 0 0,13-22 930 0 0,0-10-1014 0 0,-3-4-57 0 0,0-2-36 0 0,5-3 36 0 0,-3-15 100 0 0,13-8 72 0 0,17 22-496 0 0,-19 9 264 0 0,1 1 61 0 0,-3 0 16 0 0,1 0 0 0 0,-1 0 0 0 0,1 0 0 0 0,0 0 1 0 0,-1 0-1 0 0,1 0 0 0 0,-1 0 0 0 0,1 0 0 0 0,-1 0 1 0 0,1 0-1 0 0,-1 0 0 0 0,1 1 0 0 0,-1-1 1 0 0,1 0-1 0 0,-1 0 0 0 0,1 1 0 0 0,-1-1 0 0 0,1 0 1 0 0,-1 1-1 0 0,0-1 0 0 0,1 0 0 0 0,-1 1 0 0 0,1-1 1 0 0,-1 1-1 0 0,0-1 0 0 0,1 0 0 0 0,-1 1 0 0 0,0-1 1 0 0,0 1-1 0 0,1-1 0 0 0,-1 1 0 0 0,0-1 0 0 0,0 1 1 0 0,0-1-1 0 0,0 1 0 0 0,0 0 0 0 0,0-1 0 0 0,0 1 1 0 0,0-1-1 0 0,0 1 0 0 0,0-1 0 0 0,0 1 0 0 0,0-1 1 0 0,0 1-1 0 0,0-1 0 0 0,0 1 0 0 0,0-1 0 0 0,-1 1 1 0 0,1-1-1 0 0,0 1 0 0 0,0-1 0 0 0,-1 1 0 0 0,1 0-5 0 0,-21 41-1186 0 0,14-32 548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0:48.528"/>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33 166 8512 0 0,'0'0'248'0'0,"0"0"-6"0"0,-1-2-151 0 0,-4-4-59 0 0,4-1 206 0 0,2 4-344 0 0,-4 0-342 0 0,-20-14-20 0 0,22 16 543 0 0,1 1 3 0 0,0 0 29 0 0,0 0 12 0 0,0 0 1 0 0,0 0 1 0 0,0 0 6 0 0,0 0 1 0 0,0 0 0 0 0,0 0-6 0 0,0 0-22 0 0,0 0-10 0 0,0 0-2 0 0,0 0 8 0 0,0 0 34 0 0,0 0 20 0 0,0 0 2 0 0,0 0 13 0 0,0 0 58 0 0,0 0 29 0 0,0 0 4 0 0,0 0-10 0 0,0 0-38 0 0,0 0-14 0 0,0 0-2 0 0,0 0-20 0 0,17 0 66 0 0,53-8-80 0 0,-8 3-4 0 0,17 0 20 0 0,48-15 698 0 0,-117 19-838 0 0,-1-1 0 0 0,1 2 1 0 0,-1-1-1 0 0,1 1 0 0 0,0 1 1 0 0,-1-1-1 0 0,1 2 0 0 0,7 1-34 0 0,8 1 140 0 0,35 5 156 0 0,9-4-68 0 0,40 5 10 0 0,-29-5 50 0 0,54 8-496 0 0,2-9 518 0 0,-18-4 316 0 0,-5-4-480 0 0,108-1-60 0 0,-54 19-174 0 0,-59-19 141 0 0,60-12-42 0 0,118-13 197 0 0,-228 25-208 0 0,-22 3 62 0 0,0-1 1 0 0,-1-2 0 0 0,0-2 0 0 0,0-1-63 0 0,5-1 212 0 0,186-34 984 0 0,-195 38-1078 0 0,1 2-1 0 0,0 0 0 0 0,0 2 0 0 0,20 3-117 0 0,0-1-9 0 0,100 13 137 0 0,-23-9 200 0 0,-15-1-152 0 0,-50 1-101 0 0,77 1 66 0 0,36 9-213 0 0,-129-12 72 0 0,11 2 11 0 0,-11-10 306 0 0,-24-3-170 0 0,-23 7-143 0 0,1 0-1 0 0,-1 1 0 0 0,1-1 1 0 0,-1 1-1 0 0,1-1 1 0 0,-1 1-1 0 0,1-1 1 0 0,-1 1-1 0 0,1 0 1 0 0,-1 0-1 0 0,1 0 1 0 0,0 0-1 0 0,-1 0 0 0 0,1 0 1 0 0,-1 1-1 0 0,1-1 1 0 0,-1 0-1 0 0,1 1 1 0 0,-1-1-1 0 0,1 1 1 0 0,-1-1-1 0 0,1 1 1 0 0,-1 0-1 0 0,1 0 0 0 0,-1 0 1 0 0,0 0-1 0 0,1 0-3 0 0,26-4 64 0 0,-1 7-10 0 0,31-9-44 0 0,-37 10 38 0 0,-9 3-240 0 0,15 17-593 0 0,-17-16 426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0:53.275"/>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9 33 7552 0 0,'0'0'222'0'0,"0"0"-4"0"0,0 0-122 0 0,0 0-31 0 0,0 0 55 0 0,0 0 203 0 0,0 0 66 0 0,0 0 10 0 0,-5-10 1057 0 0,1 5-1410 0 0,4 5 14 0 0,1 0 0 0 0,-1 0 0 0 0,0 0 0 0 0,0 0 0 0 0,1 0 0 0 0,-1 0-1 0 0,0 0 1 0 0,1 0 0 0 0,-1 0 0 0 0,0 0 0 0 0,0 0 0 0 0,1 0 0 0 0,-1 0 0 0 0,0 0 0 0 0,1 0 0 0 0,-1-1 0 0 0,0 1 0 0 0,0 0 0 0 0,1 0-1 0 0,-1 0 1 0 0,0 0 0 0 0,0 0 0 0 0,1-1 0 0 0,-1 1 0 0 0,0 0 0 0 0,0 0 0 0 0,0-1 0 0 0,1 1 0 0 0,-1 0 0 0 0,0 0 0 0 0,0-1-1 0 0,0 1 1 0 0,0 0 0 0 0,0 0 0 0 0,1-1 0 0 0,-1 1 0 0 0,0 0 0 0 0,0 0 0 0 0,0-1 0 0 0,0 1 0 0 0,0 0 0 0 0,0-1 0 0 0,0 1 0 0 0,0 0-1 0 0,0-1 1 0 0,0 1 0 0 0,0 0 0 0 0,0 0 0 0 0,0-1 0 0 0,0 1 0 0 0,-1 0 0 0 0,1 0 0 0 0,0-1 0 0 0,0 1 0 0 0,0 0 0 0 0,0-1 0 0 0,0 1-1 0 0,-1 0 1 0 0,1 0 0 0 0,0 0 0 0 0,0-1 0 0 0,0 1 0 0 0,-1 0 0 0 0,1 0 0 0 0,0 0-60 0 0,48 0 203 0 0,15 4 349 0 0,7-13-408 0 0,16 28 112 0 0,-35-14-256 0 0,1-1 0 0 0,14 9 0 0 0,-25-13 0 0 0,-35-3-18 0 0,4 6 82 0 0,-81-2 67 0 0,30 4-120 0 0,-82 0 358 0 0,25 5-191 0 0,61-10-178 0 0,27 0 12 0 0,8 0 47 0 0,2 0 12 0 0,0 0 14 0 0,7-5-16 0 0,84-20 59 0 0,1 18-216 0 0,-43 6 88 0 0,7 4-361 0 0,-53-3 302 0 0,2-2 47 0 0,4 1 23 0 0,-40-4 26 0 0,-34 9-388 0 0,11 1 144 0 0,-43 20-1172 0 0,81-16 1037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0:59.566"/>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0 58 10568 0 0,'0'0'233'0'0,"0"0"39"0"0,0 0 17 0 0,0 0-27 0 0,0 0-158 0 0,0 0-40 0 0,1-3-27 0 0,14-23-1114 0 0,-14 19 1089 0 0,14-5 633 0 0,44 3 1290 0 0,13 18-1407 0 0,-9-4-246 0 0,-4 0-44 0 0,97 8 215 0 0,-15-8 326 0 0,-49 0-349 0 0,86 16-182 0 0,-97-8-222 0 0,171 16 257 0 0,-62-15 417 0 0,-45-4-254 0 0,120 4 26 0 0,3 6-326 0 0,-23-11 46 0 0,-16 5 484 0 0,-28-9 80 0 0,36 4-516 0 0,60-19 99 0 0,-45-18-152 0 0,-29 9-113 0 0,-99 10-58 0 0,-7 4 192 0 0,2-5-208 0 0,27 0 400 0 0,-72 2 216 0 0,-67 6-328 0 0,-7 2-325 0 0,0 0 1 0 0,0 0-1 0 0,0 0 0 0 0,-1 1 0 0 0,1-1 0 0 0,0 0 0 0 0,0 0 0 0 0,0 1 1 0 0,0-1-1 0 0,0 0 0 0 0,0 0 0 0 0,0 1 0 0 0,0-1 0 0 0,0 0 1 0 0,1 0-1 0 0,-1 1 0 0 0,0-1 0 0 0,0 0 0 0 0,0 0 0 0 0,0 0 0 0 0,0 1 1 0 0,0-1-1 0 0,0 0 0 0 0,0 0 0 0 0,1 0 0 0 0,-1 1 0 0 0,0-1 0 0 0,0 0 1 0 0,0 0-1 0 0,1 0 0 0 0,-1 0 0 0 0,0 0 0 0 0,0 1 0 0 0,0-1 0 0 0,1 0 1 0 0,-1 0-1 0 0,0 0 0 0 0,0 0 0 0 0,0 0 0 0 0,1 0 0 0 0,-1 0 0 0 0,0 0 1 0 0,0 0-1 0 0,1 0 0 0 0,-1 0 0 0 0,0 0 0 0 0,0 0 0 0 0,1 0 1 0 0,-1 0-1 0 0,0 0 0 0 0,0 0 0 0 0,0 0 0 0 0,1 0 0 0 0,-1 0 0 0 0,0 0 1 0 0,0 0-1 0 0,1 0 0 0 0,-1-1 0 0 0,0 1 0 0 0,0 0 0 0 0,0 0 0 0 0,1 0 1 0 0,-1 0-1 0 0,0-1 37 0 0,-3 11-4933 0 0,2 0-1551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1:24.793"/>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0 139 5904 0 0,'0'0'169'0'0,"0"-1"2"0"0,0-6-33 0 0,0-25 3272 0 0,0 30-3485 0 0,0 2 38 0 0,0 0 133 0 0,0 0 30 0 0,0 0-4 0 0,0 0-8 0 0,0 0-22 0 0,0 0-1 0 0,7-6 509 0 0,-3 4-507 0 0,0 0 0 0 0,0 1 0 0 0,0-1 0 0 0,0 1 0 0 0,1 0 0 0 0,-1 0 0 0 0,0 0 0 0 0,1 0 0 0 0,-1 1 0 0 0,1 0 0 0 0,-1 0 0 0 0,1 0 0 0 0,-1 0 0 0 0,1 1 0 0 0,3 1-93 0 0,38-6 377 0 0,-10 4-356 0 0,67-1 435 0 0,-16 6 530 0 0,-3-15-638 0 0,2 10-60 0 0,-69 1-288 0 0,-1-1 0 0 0,1-1 0 0 0,-1 0 0 0 0,1-1 0 0 0,-1-1 0 0 0,0 0 0 0 0,15-6 0 0 0,89-5 0 0 0,-8-1 176 0 0,-98 10-139 0 0,0 0 0 0 0,0 1 1 0 0,0 1-1 0 0,1 0 0 0 0,-1 1 1 0 0,1 1-1 0 0,0 0 0 0 0,0 1 1 0 0,1 1-38 0 0,113 8-239 0 0,-60 9 332 0 0,-29-22-11 0 0,62 9 566 0 0,-38 0-584 0 0,-36-9-64 0 0,-21 3 14 0 0,-5 1 61 0 0,-2 0 20 0 0,0 0 1 0 0,0 0-6 0 0,0 0-15 0 0,0 0 10 0 0,0 0-14 0 0,-1 1-13 0 0,-3 4-35 0 0,-1 18 30 0 0,5-14-53 0 0,-5 29 0 0 0,-1 6 0 0 0,-10 21 0 0 0,-18 60-66 0 0,25-82 68 0 0,9 106-2 0 0,17-25 0 0 0,4-3 0 0 0,-32 51 224 0 0,0-22-85 0 0,11 31 556 0 0,16-133-278 0 0,0-24-310 0 0,22 34 95 0 0,-28-17-191 0 0,-10-39 42 0 0,0-2 11 0 0,0 0 0 0 0,0 0 3 0 0,0 0 10 0 0,12-20 150 0 0,-2 14-187 0 0,5 11-3 0 0,-4-8 54 0 0,7-1 32 0 0,19-16-49 0 0,22 10-63 0 0,11 7-278 0 0,13 10 558 0 0,2-8-580 0 0,-70-2 373 0 0,68-1 86 0 0,56 4-170 0 0,-79 3 31 0 0,57-6 2 0 0,-36 2-33 0 0,6-12 0 0 0,-73 13 16 0 0,-10 0-36 0 0,0 1 1 0 0,1-1-1 0 0,-1 0 1 0 0,1 0-1 0 0,-1-1 1 0 0,0 1-1 0 0,1-1 0 0 0,-1 0 1 0 0,0 0-1 0 0,1 0 1 0 0,-1-1-1 0 0,0 0 1 0 0,1 0 19 0 0,-3 0-11 0 0,-1 1 9 0 0,-1 1 1 0 0,1-1-1 0 0,-1 0 1 0 0,1 0-1 0 0,0 1 1 0 0,0-1-1 0 0,-1 0 1 0 0,1 1 0 0 0,0-1-1 0 0,0 1 1 0 0,0-1-1 0 0,0 1 1 0 0,0-1-1 0 0,0 1 1 0 0,0 0-1 0 0,0-1 1 0 0,0 1-1 0 0,0 0 1 0 0,0 0 0 0 0,0 0-1 0 0,0 0 1 0 0,0 0-1 0 0,0 0 1 0 0,0 0-1 0 0,0 0 1 0 0,0 0-1 0 0,0 0 1 0 0,0 0-1 0 0,0 1 1 0 0,0-1 0 0 0,0 0-1 0 0,0 1 1 0 0,-1-1-1 0 0,1 1 1 0 0,0-1-1 0 0,0 1 1 0 0,0 0-1 0 0,0-1 1 0 0,-1 1-1 0 0,2 0 2 0 0,20 10 204 0 0,3 8-204 0 0,7 4 0 0 0,-20-16 1 0 0,-10-6-1 0 0,-1 0 1 0 0,1 0-1 0 0,-1 0 1 0 0,1-1-1 0 0,0 1 1 0 0,-1 0-1 0 0,1 0 0 0 0,0-1 1 0 0,0 1-1 0 0,0-1 1 0 0,-1 0-1 0 0,1 1 1 0 0,0-1-1 0 0,0 0 1 0 0,0 0-1 0 0,0 0 1 0 0,-1 0-1 0 0,1-1 1 0 0,0 1-1 0 0,0 0 1 0 0,0-1-1 0 0,1 0 0 0 0,14 5 53 0 0,-5 11-53 0 0,-8-11 11 0 0,4-12 45 0 0,12 19-59 0 0,-14-8 3 0 0,-4-2-12 0 0,0 0-1 0 0,0 0 1 0 0,0 0-1 0 0,0 0 1 0 0,0 0-1 0 0,0 0 0 0 0,0 0 1 0 0,0 1-1 0 0,0-1 1 0 0,0 1-1 0 0,-1-1 1 0 0,1 1-1 0 0,-1 0 0 0 0,1 0 1 0 0,-1-1-1 0 0,0 1 1 0 0,1 0-1 0 0,-1 0 1 0 0,0 0-1 0 0,0 0 0 0 0,-1 1 1 0 0,1-1-1 0 0,0 0 1 0 0,-1 0-1 0 0,1 1 1 0 0,-1-1-1 0 0,0 0 0 0 0,0 1 13 0 0,2 5 78 0 0,-1 31 88 0 0,5-10-106 0 0,1 137-232 0 0,-8-107 240 0 0,5 118-156 0 0,3-109 88 0 0,-18 70 0 0 0,-1-70 0 0 0,2-18 64 0 0,-11 38 0 0 0,18-79-64 0 0,0 0 0 0 0,0 1 0 0 0,1-1 0 0 0,1 1 0 0 0,-1 0 0 0 0,2-1 0 0 0,-1 1 0 0 0,1 0 0 0 0,1 0 0 0 0,0-1 0 0 0,1 9 0 0 0,25 28 54 0 0,-22-34-44 0 0,11 3 141 0 0,-6 7 293 0 0,1-9-637 0 0,-6 4 157 0 0,-4-16 126 0 0,-1-1 8 0 0,0 2-13 0 0,5-2-49 0 0,-4-2 52 0 0,-1 2-4 0 0,0 2-23 0 0,20 25 143 0 0,-14 1-12 0 0,-6-27-128 0 0,6 3 118 0 0,31-3-260 0 0,-8 13 14 0 0,6-13 75 0 0,-32 1-2 0 0,-1-1 0 0 0,1 0-1 0 0,0 1 1 0 0,-1-1 0 0 0,1 0 0 0 0,0-1 0 0 0,-1 1-1 0 0,1 0 1 0 0,0-1 0 0 0,0 1 0 0 0,0-1-1 0 0,0 0 1 0 0,0 0 0 0 0,0 0 0 0 0,0 0 0 0 0,-1-1-1 0 0,2 1-8 0 0,61-14 224 0 0,-11 7-208 0 0,37 7-82 0 0,-15-4 11 0 0,-74 3 68 0 0,1 0-1 0 0,0 1 1 0 0,-1 0 0 0 0,1-1-1 0 0,0 1 1 0 0,0 0-1 0 0,-1 1 1 0 0,1-1 0 0 0,0 0-1 0 0,0 1 1 0 0,-1-1 0 0 0,1 1-1 0 0,0 0 1 0 0,-1 0 0 0 0,1 0-1 0 0,-1 0 1 0 0,1 1-1 0 0,-1-1 1 0 0,0 1 0 0 0,1-1-1 0 0,0 2-12 0 0,-1-2 6 0 0,-1 0-1 0 0,1 0 1 0 0,0-1-1 0 0,-1 1 0 0 0,1 0 1 0 0,0-1-1 0 0,-1 0 1 0 0,1 1-1 0 0,0-1 0 0 0,0 0 1 0 0,-1 0-1 0 0,1 0 1 0 0,0 0-1 0 0,0 0 0 0 0,0 0 1 0 0,-1-1-1 0 0,1 1 1 0 0,0 0-1 0 0,-1-1 0 0 0,1 0 1 0 0,1 0-6 0 0,18-4-2 0 0,37-10-91 0 0,13 10-82 0 0,19-6 451 0 0,-69 2-278 0 0,-21 9-5 0 0,1-1 0 0 0,0 1 0 0 0,-1-1 1 0 0,1 1-1 0 0,0-1 0 0 0,0 1 0 0 0,-1-1 1 0 0,1 1-1 0 0,0 0 0 0 0,0-1 0 0 0,0 1 1 0 0,0 0-1 0 0,0 0 0 0 0,-1-1 1 0 0,1 1-1 0 0,0 0 0 0 0,0 0 0 0 0,0 0 1 0 0,0 0-1 0 0,0 0 0 0 0,0 0 0 0 0,0 1 1 0 0,-1-1-1 0 0,1 0 0 0 0,0 0 0 0 0,0 1 1 0 0,0-1-1 0 0,0 0 0 0 0,-1 1 0 0 0,1-1 1 0 0,0 1-1 0 0,0-1 0 0 0,-1 1 0 0 0,1-1 1 0 0,0 1 6 0 0,20 9-84 0 0,13 13 278 0 0,-26-22-194 0 0,21 14 0 0 0,-28-14 0 0 0,1 1 0 0 0,-1-1 0 0 0,1 1 0 0 0,-1-1 0 0 0,1 1 0 0 0,0-1 0 0 0,0 0 0 0 0,0 0 0 0 0,0 0 0 0 0,0 0 0 0 0,0 0 0 0 0,0 0 0 0 0,0-1 0 0 0,0 1 0 0 0,0-1 0 0 0,0 1 0 0 0,0-1 0 0 0,1 0 0 0 0,-1 0 0 0 0,1 0 0 0 0,26 5 0 0 0,-4 5-35 0 0,9-1 6 0 0,3-4-44 0 0,0-14 56 0 0,-36 10 22 0 0,0-1 0 0 0,0 0 0 0 0,0 0 0 0 0,1 1 0 0 0,-1-1 0 0 0,0 1 0 0 0,0-1 1 0 0,0 1-1 0 0,0-1 0 0 0,-1 1 0 0 0,1 0 0 0 0,0-1 0 0 0,0 1 0 0 0,0 0 0 0 0,0 0 0 0 0,-1 0 0 0 0,1 0 1 0 0,0-1-1 0 0,-1 1 0 0 0,1 0 0 0 0,-1 0 0 0 0,1 0 0 0 0,-1 0 0 0 0,1 0 0 0 0,-1 1 0 0 0,0-1 1 0 0,1 0-1 0 0,-1 0 0 0 0,0 0 0 0 0,0 1-5 0 0,1 0 1 0 0,5 8-1 0 0,5-9 0 0 0,9-7 0 0 0,-14 7 0 0 0,-1 3 0 0 0,2-1 0 0 0,23 4 64 0 0,-15-2-86 0 0,14 14 100 0 0,-24-14-78 0 0,25 34 0 0 0,-7-7 0 0 0,6 12 0 0 0,-7 5-12 0 0,11 42 10 0 0,-12-23-196 0 0,3 16 386 0 0,-7 18-478 0 0,-5-6 458 0 0,-7 5-206 0 0,-5-2 102 0 0,-15 1-172 0 0,13 21 144 0 0,9-63 32 0 0,-2-11-250 0 0,11 58 258 0 0,1 15 786 0 0,-13-96-851 0 0,-4-23 42 0 0,0-1 13 0 0,0 0 4 0 0,12 32-16 0 0,-12-31-144 0 0,0-1 0 0 0,0 0 34 0 0,0 0 109 0 0,0 0 47 0 0,0 0-16 0 0,0 0-11 0 0,1 1-13 0 0,68 3-112 0 0,-27-9 170 0 0,-4 0-71 0 0,-33 3-39 0 0,1 1-1 0 0,-1 0 1 0 0,1 0-1 0 0,-1 1 1 0 0,0 0 0 0 0,1 0-1 0 0,-1 0 1 0 0,1 0-1 0 0,-1 1 1 0 0,1 0 0 0 0,-1 0-1 0 0,5 2-7 0 0,49 3 0 0 0,-31-8 0 0 0,87-8 64 0 0,115 0 48 0 0,-122 9-298 0 0,26 17 172 0 0,-37 12 14 0 0,-48-27 0 0 0,-1 3 64 0 0,-16-9-64 0 0,-9 2 0 0 0,-2 7 0 0 0,-14-5 0 0 0,1-1 0 0 0,-1 4 0 0 0,-2-2 0 0 0,0-2 0 0 0,1 5 0 0 0,0 20 0 0 0,-1-13 0 0 0,6 14 0 0 0,-6-4 0 0 0,0 18-53 0 0,7 30 106 0 0,15 32-66 0 0,-6 15 0 0 0,1 73 26 0 0,-12-76-16 0 0,-5 34-130 0 0,6-50 258 0 0,5-30-125 0 0,5 15 0 0 0,-19-37 328 0 0,2-12-232 0 0,-4 31 896 0 0,1-54-992 0 0,3-2 0 0 0,-3 1 0 0 0,2-3-197 0 0,-2-5-836 0 0,-1 21-1907 0 0,0-17 1406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1:45.968"/>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1 44 4400 0 0,'0'0'99'0'0,"0"0"11"0"0,0 0 10 0 0,0 0 23 0 0,0-1 69 0 0,0-37 1120 0 0,0 38-1028 0 0,0 0 2 0 0,0 0 13 0 0,1 2 8 0 0,24-2 889 0 0,-7 13-888 0 0,24-4 980 0 0,16-23 654 0 0,-3 19-832 0 0,-13-15-890 0 0,-39 9-233 0 0,0-1 0 0 0,0 1 0 0 0,1 0 0 0 0,-1 0 0 0 0,0 0 0 0 0,0 0 0 0 0,1 0 0 0 0,-1 1 0 0 0,0-1 0 0 0,0 1 0 0 0,1 0 0 0 0,-1 0 0 0 0,0 0 0 0 0,1 1 0 0 0,-1-1 0 0 0,3 2-7 0 0,24 0 120 0 0,35 14-56 0 0,-7-6-64 0 0,-25-10 0 0 0,-32 0 0 0 0,0 0 0 0 0,0 0 0 0 0,1 0 0 0 0,-1 0 0 0 0,0 0 0 0 0,0 0 0 0 0,1 1 0 0 0,-1-1 0 0 0,0 1 0 0 0,0-1 0 0 0,0 1 0 0 0,0-1 0 0 0,1 1 0 0 0,-1-1 0 0 0,0 1 0 0 0,0 0 0 0 0,0 0 0 0 0,0 0 0 0 0,-1-1 0 0 0,1 1 0 0 0,0 0 0 0 0,0 0 0 0 0,0 0 0 0 0,-1 0 0 0 0,1 1 0 0 0,-1-1 0 0 0,1 0 0 0 0,0 0 0 0 0,-1 0 0 0 0,0 0 0 0 0,1 1 0 0 0,-1-1 0 0 0,1 2 0 0 0,1 0 4 0 0,6 4-12 0 0,5-18 76 0 0,-56-10-4 0 0,-19 15 23 0 0,38 7 2 0 0,-78 13-73 0 0,55-29 38 0 0,35 8-34 0 0,9 6-15 0 0,1 0 1 0 0,0 1-1 0 0,-1-1 0 0 0,1 1 0 0 0,-1 0 1 0 0,1 0-1 0 0,-1 0 0 0 0,1 0 0 0 0,0 0 1 0 0,-1 0-1 0 0,1 1 0 0 0,-1-1 0 0 0,1 1 1 0 0,0 0-1 0 0,-1-1 0 0 0,1 1 1 0 0,0 0-1 0 0,-2 1-5 0 0,-20 6 153 0 0,10-6-35 0 0,8 0-52 0 0,0-1-1 0 0,0 0 0 0 0,0-1 1 0 0,-1 1-1 0 0,1-1 1 0 0,0 0-1 0 0,0-1 0 0 0,0 0 1 0 0,-1 0-1 0 0,1 0 1 0 0,-3-1-66 0 0,-3-2 124 0 0,2 4-47 0 0,4 3-2 0 0,6-2 13 0 0,-12 7 105 0 0,23-16-182 0 0,71 13-11 0 0,-79-5 0 0 0,-1 0 0 0 0,1 0 0 0 0,-1 1 0 0 0,1 0 0 0 0,-1-1 0 0 0,1 1 0 0 0,-1 0 0 0 0,1 0 0 0 0,-1 0 0 0 0,0 1 0 0 0,0-1 0 0 0,1 1 0 0 0,-1-1 0 0 0,0 1 0 0 0,0-1 0 0 0,0 1 0 0 0,-1 0 0 0 0,2 2 0 0 0,6 4 0 0 0,-8-7 0 0 0,0-1 0 0 0,0 0 0 0 0,-1 0 0 0 0,1 1 0 0 0,0-1 0 0 0,0 0 0 0 0,0 0 0 0 0,0 0 0 0 0,0 0 0 0 0,0 0 0 0 0,-1 0 0 0 0,1 0 0 0 0,0 0 0 0 0,0 0 0 0 0,0 0 0 0 0,0 0 0 0 0,0-1 0 0 0,0 1 0 0 0,-1 0 0 0 0,1-1 0 0 0,0 1 0 0 0,0 0 0 0 0,0-1 0 0 0,-1 1 0 0 0,1-1 0 0 0,0 0 0 0 0,-1 1 0 0 0,1-1 0 0 0,0 1 0 0 0,-1-1 0 0 0,1 0 0 0 0,0 0 0 0 0,11-7 0 0 0,35 5 0 0 0,18-38 66 0 0,-62 40-65 0 0,-1 0 0 0 0,1 0 0 0 0,0 0-1 0 0,-1 1 1 0 0,1-1 0 0 0,0 1 0 0 0,0 0-1 0 0,-1 0 1 0 0,1 0 0 0 0,0 0 0 0 0,0 0 0 0 0,-1 1-1 0 0,1-1 1 0 0,0 1 0 0 0,-1 0 0 0 0,1-1-1 0 0,0 1 1 0 0,0 1-1 0 0,37 4 0 0 0,41-14 0 0 0,-18 22 0 0 0,-55-11 0 0 0,1-6 0 0 0,-4-4-16 0 0,-9-7-60 0 0,-8 37-344 0 0,4-17 374 0 0,-1-8 225 0 0,0 10-168 0 0,-1-3-26 0 0,-33 9-5 0 0,41-13 20 0 0,0 0 1 0 0,0-1-1 0 0,0 0 1 0 0,0 1-1 0 0,1-1 1 0 0,-1 0-1 0 0,0 0 1 0 0,0 0-1 0 0,0 0 1 0 0,0-1-1 0 0,0 1 1 0 0,0 0-1 0 0,0-1 1 0 0,0 1-1 0 0,0-1 1 0 0,1 0-1 0 0,-1 0 1 0 0,0 1-1 0 0,0-1 1 0 0,1 0-1 0 0,-2-1 0 0 0,-15-5 1 0 0,-63 11-1 0 0,10 10 0 0 0,-9-19-64 0 0,14 20 128 0 0,10-11-54 0 0,46-4 173 0 0,18-3 8 0 0,55 11-127 0 0,36-13 0 0 0,-13-12-64 0 0,-23 11 0 0 0,-29 5 0 0 0,-1-8 103 0 0,-6 19-198 0 0,-22-8 83 0 0,-1 4-47 0 0,-1-4 4 0 0,5-3 45 0 0,-1-1 10 0 0,2 4-16 0 0,-7-1-59 0 0,-2-1 6 0 0,0 0 5 0 0,0 0-6 0 0,0 0-20 0 0,-16 21-426 0 0,4-18-938 0 0,2 1-3568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1:56.618"/>
    </inkml:context>
    <inkml:brush xml:id="br0">
      <inkml:brushProperty name="width" value="0.2" units="cm"/>
      <inkml:brushProperty name="height" value="0.4" units="cm"/>
      <inkml:brushProperty name="color" value="#D9AEFF"/>
      <inkml:brushProperty name="tip" value="rectangle"/>
      <inkml:brushProperty name="rasterOp" value="maskPen"/>
    </inkml:brush>
  </inkml:definitions>
  <inkml:trace contextRef="#ctx0" brushRef="#br0">0 168 8952 0 0,'0'0'200'0'0,"0"0"33"0"0,0 0 15 0 0,2 0-36 0 0,0-1-213 0 0,41-7 571 0 0,22 5-416 0 0,-21 6 727 0 0,5-2 198 0 0,-2 8 34 0 0,-45-7-1049 0 0,0-1-1 0 0,0 0 1 0 0,0 0 0 0 0,0 0-1 0 0,0 0 1 0 0,0 0 0 0 0,1 0-1 0 0,-1 0 1 0 0,0-1 0 0 0,1 1-1 0 0,-1-1 1 0 0,0 0 0 0 0,0 0-1 0 0,1 1 1 0 0,-1-1 0 0 0,1-1-1 0 0,-1 1 1 0 0,0 0 0 0 0,0-1-1 0 0,3 0-63 0 0,14-3 164 0 0,1 1-1 0 0,-1 1 1 0 0,1 0-1 0 0,0 2 1 0 0,0 0 0 0 0,12 2-164 0 0,73 9 390 0 0,-46 4-204 0 0,70-36 319 0 0,-48 16-147 0 0,210-24 556 0 0,-205 22-772 0 0,1 12 9 0 0,63-42 194 0 0,-62 21-259 0 0,0 4-1 0 0,0 4 0 0 0,41 2-85 0 0,70-5 0 0 0,-43-6 0 0 0,-57 9 0 0 0,-2-15 0 0 0,97 70 424 0 0,-38-60 78 0 0,157-10-44 0 0,-273 20-401 0 0,65 4-23 0 0,-11 19 19 0 0,195-29-53 0 0,-79 42 0 0 0,87-13 11 0 0,-212-8 58 0 0,-77-9-48 0 0,0 0 0 0 0,0 0 0 0 0,0 0 0 0 0,1-1 0 0 0,-1-1 0 0 0,1 0 0 0 0,-1 0 0 0 0,1 0 0 0 0,-1-1 0 0 0,1 0 0 0 0,-1-1-1 0 0,1 0 1 0 0,0 0-21 0 0,101-29 504 0 0,88 66-8 0 0,-145-36-497 0 0,-45-1 8 0 0,1 1 0 0 0,0 0 0 0 0,-1 0 1 0 0,1 1-1 0 0,-1 0 0 0 0,1 0 1 0 0,-1 1-1 0 0,1 0 0 0 0,6 3-7 0 0,9 8 0 0 0,28 5 0 0 0,-3-29 0 0 0,-17 14 0 0 0,39-7 0 0 0,-23-7-158 0 0,-17 8 151 0 0,-13 13 132 0 0,-7-8-191 0 0,-11-2 64 0 0,0 1 0 0 0,-1-1 0 0 0,1 0 0 0 0,0 1 0 0 0,-1-1 1 0 0,1 1-1 0 0,0-1 0 0 0,0 0 0 0 0,0 1 0 0 0,-1-1 0 0 0,1 1 1 0 0,0-1-1 0 0,0 1 0 0 0,0-1 0 0 0,0 0 0 0 0,0 1 0 0 0,0-1 1 0 0,0 1-1 0 0,0-1 0 0 0,0 1 0 0 0,0-1 0 0 0,0 1 0 0 0,0-1 1 0 0,0 1-1 0 0,0-1 0 0 0,0 0 0 0 0,1 1 0 0 0,-1-1 0 0 0,0 1 0 0 0,0-1 1 0 0,0 0-1 0 0,1 1 0 0 0,-1-1 0 0 0,0 1 0 0 0,1-1 0 0 0,-1 0 1 0 0,0 1-1 0 0,1-1 0 0 0,-1 0 0 0 0,0 0 0 0 0,1 1 0 0 0,-1-1 1 0 0,0 0-1 0 0,1 0 0 0 0,-1 0 0 0 0,1 1 0 0 0,-1-1 0 0 0,1 0 1 0 0,-1 0-1 0 0,0 0 0 0 0,1 0 0 0 0,-1 0 0 0 0,1 0 0 0 0,-1 0 0 0 0,1 0 1 0 0,-1 0-1 0 0,1 0 0 0 0,-1 0 2 0 0,1-2-72 0 0,-1 2-36 0 0,0 0-11 0 0,0 0-1 0 0,33 14-2521 0 0,-29-14 1186 0 0</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20:27:16.075"/>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163 0 0,'-27'0'313,"1"26"-313,26 28 16,0-27-16,-27 26 15,27 0-15,-27 1 16,27-27-1,0-1-15,0 1 16,0 0-16,0 0 16,0 26-1,0-26-15,0 26 16,0 1 0,0-27-16,0 53 15,0-54-15,0 1 16,0 53-1,0-53-15,0 0 16,0 26 0,0 1-16,0-27 15,0-1-15,0 1 16,0 0-16,0 0 16,0 53-1,0-54-15,0 1 0,0 53 16,0 1-1,0-55 1,0 1-16,0 0 16,0 26-1,0-26 1,0 0 0,27 53-16,0-53 15,-27-1 1,0 28-1,0-27 1,0-1-16,0 28 16,0-27-16,0-1 15,0 1 1,0 0 31,0 0-16,0-1 0,26 1-15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1:57.695"/>
    </inkml:context>
    <inkml:brush xml:id="br0">
      <inkml:brushProperty name="width" value="0.2" units="cm"/>
      <inkml:brushProperty name="height" value="0.4" units="cm"/>
      <inkml:brushProperty name="color" value="#D9AEFF"/>
      <inkml:brushProperty name="tip" value="rectangle"/>
      <inkml:brushProperty name="rasterOp" value="maskPen"/>
    </inkml:brush>
  </inkml:definitions>
  <inkml:trace contextRef="#ctx0" brushRef="#br0">0 121 12528 0 0,'0'14'336'0'0,"0"-21"273"0"0,0 5-305 0 0,6-9 27 0 0,15-39 897 0 0,-13 40-741 0 0,12-1-446 0 0,-18 11-41 0 0,0 0 0 0 0,0-1 0 0 0,0 1 0 0 0,0-1 0 0 0,-1 0 0 0 0,1 1 0 0 0,0-1 0 0 0,0 0 0 0 0,0 0 0 0 0,0 0 0 0 0,-1 0 0 0 0,1-1 0 0 0,-1 1 0 0 0,1 0 0 0 0,-1-1 0 0 0,1 1 0 0 0,-1-1 0 0 0,0 1 0 0 0,1-1 0 0 0,-1 0 0 0 0,0 0 0 0 0,0 1 0 0 0,0-1 0 0 0,8-12 0 0 0,13 12 36 0 0,-5 5-8 0 0,16-7-28 0 0,26 38 77 0 0,23-4 519 0 0,-18-25 116 0 0,11 17 149 0 0,54 4-176 0 0,76-3-161 0 0,11-23-236 0 0,-192 3-195 0 0,-4-1-60 0 0,0 0-1 0 0,1-1 1 0 0,-1-1-1 0 0,1 0 1 0 0,-1-2-1 0 0,12-2-32 0 0,69-15 15 0 0,2 29 72 0 0,5-15 5 0 0,107 30 397 0 0,-3-15-625 0 0,-45 2 204 0 0,-12-2 5 0 0,-57-34-59 0 0,144 3 215 0 0,-43-8-141 0 0,82 49-35 0 0,-70-30-53 0 0,-29-5 250 0 0,-69 5 639 0 0,12-10-596 0 0,-105 4-293 0 0,-19 15 0 0 0,-1 0 0 0 0,0 0 0 0 0,1 0 0 0 0,0 0 0 0 0,-1 0 0 0 0,1 1 0 0 0,0-1 0 0 0,-1 0 0 0 0,1 0 0 0 0,0 1 0 0 0,0-1 0 0 0,-1 1 0 0 0,1-1 0 0 0,0 0 0 0 0,0 1 0 0 0,0-1 0 0 0,0 1 0 0 0,0 0 0 0 0,0-1 0 0 0,0 1 0 0 0,0 0 0 0 0,0 0 0 0 0,0-1 0 0 0,0 1 0 0 0,0 0 0 0 0,0 0 0 0 0,0 0 0 0 0,0 0 0 0 0,0 1 0 0 0,0-1 0 0 0,0 0 0 0 0,0 0 0 0 0,0 0 0 0 0,0 1 0 0 0,0-1 0 0 0,0 1 0 0 0,0-1 0 0 0,0 1 0 0 0,0-1 0 0 0,7 4 0 0 0,-1-4 0 0 0,2 3 1 0 0,-2 8-15 0 0,-12 18-127 0 0,2-7-554 0 0,0 0-5390 0 0,-2-8-596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2:16.048"/>
    </inkml:context>
    <inkml:brush xml:id="br0">
      <inkml:brushProperty name="width" value="0.2" units="cm"/>
      <inkml:brushProperty name="height" value="0.4" units="cm"/>
      <inkml:brushProperty name="color" value="#D9AEFF"/>
      <inkml:brushProperty name="tip" value="rectangle"/>
      <inkml:brushProperty name="rasterOp" value="maskPen"/>
    </inkml:brush>
  </inkml:definitions>
  <inkml:trace contextRef="#ctx0" brushRef="#br0">0 10 5408 0 0,'0'0'124'0'0,"0"0"17"0"0,0 0 10 0 0,0 0-9 0 0,0 0-36 0 0,0 0-12 0 0,0 0-4 0 0,0 0 10 0 0,0 0 52 0 0,0 0 28 0 0,0 0 4 0 0,0 0 10 0 0,0 0 45 0 0,0 0 17 0 0,0 0 7 0 0,0 0 30 0 0,0 0 123 0 0,0 0 52 0 0,0 0 11 0 0,2 0-47 0 0,93-4 1504 0 0,-35 7-1224 0 0,189-7 837 0 0,-219 5-1509 0 0,59-7 275 0 0,-21 6-115 0 0,-39 1 45 0 0,-25 2-224 0 0,-3-2 43 0 0,-1-1 51 0 0,0 0-2 0 0,0 0-41 0 0,0 0-130 0 0,-2 1-18 0 0,-120 26-114 0 0,69-17 180 0 0,-47 5 20 0 0,-49-15 764 0 0,9 4-36 0 0,141-4-679 0 0,52-13-136 0 0,58 17 77 0 0,20 5 117 0 0,-67-9-204 0 0,48-9 1 0 0,-78 4 96 0 0,-20 0 93 0 0,-23 1-89 0 0,-45 2-14 0 0,-25 12-171 0 0,8-4-235 0 0,16 13-1352 0 0,34-14-3370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2:22.750"/>
    </inkml:context>
    <inkml:brush xml:id="br0">
      <inkml:brushProperty name="width" value="0.2" units="cm"/>
      <inkml:brushProperty name="height" value="0.4" units="cm"/>
      <inkml:brushProperty name="color" value="#D9AEFF"/>
      <inkml:brushProperty name="tip" value="rectangle"/>
      <inkml:brushProperty name="rasterOp" value="maskPen"/>
    </inkml:brush>
  </inkml:definitions>
  <inkml:trace contextRef="#ctx0" brushRef="#br0">11 42 1952 0 0,'0'0'84'0'0,"0"0"65"0"0,0 0 331 0 0,-2-2 122 0 0,-6-19 6841 0 0,34 14-6159 0 0,65 2-1158 0 0,120 9 887 0 0,-65-8-50 0 0,15-1-963 0 0,-79 5 64 0 0,-72 1-64 0 0,-4 2 0 0 0,-2-2 10 0 0,-29 5 44 0 0,-37 3 98 0 0,36-4-129 0 0,-1-2 1 0 0,0 0 0 0 0,0-2 0 0 0,-1-1 0 0 0,-5-1-24 0 0,-17 0 9 0 0,-182-9-9 0 0,108 0 0 0 0,76 5 288 0 0,46 5-224 0 0,3-5 816 0 0,122 15-834 0 0,-56-5-143 0 0,48-4 344 0 0,-46-2-347 0 0,-56-3 164 0 0,-13 3-64 0 0,1 1 0 0 0,-1 0 0 0 0,0-1 0 0 0,0 1 0 0 0,0-1 0 0 0,-1 1 0 0 0,1-1 0 0 0,0 1 0 0 0,0-1 0 0 0,0 1 0 0 0,0-1 0 0 0,0 1 0 0 0,0 0 0 0 0,-1-1 0 0 0,1 1 0 0 0,0-1 0 0 0,0 1 0 0 0,-1 0 0 0 0,1-1 0 0 0,0 1 0 0 0,-1 0 0 0 0,1-1 0 0 0,0 1 0 0 0,-1 0 0 0 0,1-1 0 0 0,0 1 0 0 0,-1 0 0 0 0,1 0 0 0 0,-1 0 0 0 0,1-1 0 0 0,-1 1 0 0 0,1 0 0 0 0,0 0 0 0 0,-1 0 0 0 0,1 0 0 0 0,-1 0 0 0 0,1 0 0 0 0,-1 0 0 0 0,1 0 0 0 0,-1 0 0 0 0,1 0 0 0 0,-1 0 0 0 0,1 0 0 0 0,0 0 0 0 0,-1 0 0 0 0,1 0 0 0 0,-1 0 0 0 0,1 0 0 0 0,-1 1 0 0 0,1-1 0 0 0,0 0 0 0 0,-1 0 0 0 0,-11 1-130 0 0,0 0 1 0 0,0 1 0 0 0,0 1 0 0 0,0-1 0 0 0,0 2 0 0 0,1 0 0 0 0,-9 4 129 0 0,-6 2-352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4:32.558"/>
    </inkml:context>
    <inkml:brush xml:id="br0">
      <inkml:brushProperty name="width" value="0.05" units="cm"/>
      <inkml:brushProperty name="height" value="0.05" units="cm"/>
      <inkml:brushProperty name="color" value="#F6630D"/>
    </inkml:brush>
  </inkml:definitions>
  <inkml:trace contextRef="#ctx0" brushRef="#br0">495 1 5192 0 0,'-27'38'328'0'0,"-32"33"78"0"0,32-32-172 0 0,-69 76 592 0 0,10-9 285 0 0,49-54-520 0 0,-17 21 239 0 0,38-53-784 0 0,1 0 0 0 0,1 2 0 0 0,1-1 0 0 0,0 2 0 0 0,2 0 0 0 0,1 0 0 0 0,-2 6-46 0 0,8-15-2395 0 0,4 0-810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4:36.894"/>
    </inkml:context>
    <inkml:brush xml:id="br0">
      <inkml:brushProperty name="width" value="0.05" units="cm"/>
      <inkml:brushProperty name="height" value="0.05" units="cm"/>
      <inkml:brushProperty name="color" value="#F6630D"/>
    </inkml:brush>
  </inkml:definitions>
  <inkml:trace contextRef="#ctx0" brushRef="#br0">690 1 9584 0 0,'-12'10'721'0'0,"-36"46"-266"0"0,26-21-439 0 0,-32 53-172 0 0,1-26 208 0 0,-88 108 988 0 0,8-22 33 0 0,-1 20-994 0 0,85-105-821 0 0,26-35-2171 0 0,2-3-1040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4:33.475"/>
    </inkml:context>
    <inkml:brush xml:id="br0">
      <inkml:brushProperty name="width" value="0.05" units="cm"/>
      <inkml:brushProperty name="height" value="0.05" units="cm"/>
      <inkml:brushProperty name="color" value="#F6630D"/>
    </inkml:brush>
  </inkml:definitions>
  <inkml:trace contextRef="#ctx0" brushRef="#br0">1575 0 6984 0 0,'0'0'201'0'0,"0"0"7"0"0,-6 6-53 0 0,-15 15-143 0 0,-13 5-154 0 0,-3 8 68 0 0,4-16 7 0 0,-20 21 54 0 0,-66 62-174 0 0,16-15-188 0 0,-67 72-71 0 0,51-29 304 0 0,-2 15 9 0 0,-158 167 56 0 0,-7 14 510 0 0,168-200 95 0 0,59-39-2182 0 0,42-66-581 0 0</inkml:trace>
  <inkml:trace contextRef="#ctx0" brushRef="#br0" timeOffset="452.929">1472 1327 5400 0 0,'1'0'34'0'0,"1"-8"163"0"0,-5 11-84 0 0,-44 55 137 0 0,28-35-196 0 0,16-21-54 0 0,-1 1 0 0 0,1-1 0 0 0,-1 1 0 0 0,1-1 0 0 0,0 1 0 0 0,0 0 0 0 0,0 0 0 0 0,0 0 0 0 0,1 1 0 0 0,-1-1 0 0 0,1 1 0 0 0,0-1 0 0 0,0 1 0 0 0,0 2 0 0 0,-29 26 166 0 0,4 13-20 0 0,-70 66 83 0 0,-7 9 56 0 0,-67 77 337 0 0,35-53-542 0 0,34-35 142 0 0,5-18-66 0 0,33-39-357 0 0,37-27 112 0 0</inkml:trace>
  <inkml:trace contextRef="#ctx0" brushRef="#br0" timeOffset="1083.37">2804 1476 9184 0 0,'-5'28'704'0'0,"-62"45"-448"0"0,-12 6-270 0 0,77-76 7 0 0,-1 2-2 0 0,0-1 1 0 0,0 1-1 0 0,0 0 0 0 0,0-1 1 0 0,-1 0-1 0 0,1 0 0 0 0,-1 0 1 0 0,0 0-1 0 0,0-1 0 0 0,-1 1 1 0 0,1-1-1 0 0,-1 0 0 0 0,-4 2 9 0 0,-6 3-1 0 0,0 1-1 0 0,1 1 1 0 0,0 0 0 0 0,1 1-1 0 0,0 1 1 0 0,1 0-1 0 0,0 1 1 0 0,-6 8 1 0 0,-12 12 1 0 0,-132 152 116 0 0,5-2 31 0 0,113-125-84 0 0,-3-3-1 0 0,-2-2 1 0 0,-6 2-64 0 0,-247 232 266 0 0,184-178-33 0 0,-405 357 748 0 0,288-269-564 0 0,51-49 0 0 0,155-124-419 0 0,1 2 0 0 0,0 1 0 0 0,2 1 0 0 0,-20 28 2 0 0,36-44-30 0 0,-61 88-430 0 0,69-97 385 0 0,0 0 1 0 0,1 0-1 0 0,-1 0 1 0 0,0 0-1 0 0,1 0 1 0 0,0 0 0 0 0,0 0-1 0 0,0 1 1 0 0,0-1-1 0 0,0 1 1 0 0,0-1-1 0 0,1 0 1 0 0,0 1-1 0 0,0-1 1 0 0,0 1 0 0 0,0-1-1 0 0,0 1 1 0 0,1-1-1 0 0,0 1 1 0 0,-1-1-1 0 0,1 0 1 0 0,0 1-1 0 0,1-1 1 0 0,0 2 74 0 0,17 15-775 0 0,2-8-7 0 0</inkml:trace>
  <inkml:trace contextRef="#ctx0" brushRef="#br0" timeOffset="1751.603">2959 2813 9528 0 0,'0'0'216'0'0,"0"0"32"0"0,0 0 10 0 0,-1 0-34 0 0,-8 4-178 0 0,-21 24-46 0 0,22-13 0 0 0,-24 34 0 0 0,-104 133 154 0 0,61-76-47 0 0,-58 47-96 0 0,-50 28 63 0 0,-207 213-108 0 0,-381 300 162 0 0,401-369 505 0 0,111-60 1486 0 0,214-208-2623 0 0,45-57 498 0 0,-1 1-12 0 0,1-1 1 0 0,0 0-1 0 0,-1 1 0 0 0,1-1 1 0 0,0 1-1 0 0,0-1 0 0 0,-1 1 1 0 0,1-1-1 0 0,0 1 0 0 0,0-1 1 0 0,0 1-1 0 0,0-1 0 0 0,0 1 1 0 0,-1-1-1 0 0,1 1 0 0 0,0-1 1 0 0,0 1-1 0 0,0-1 0 0 0,0 1 0 0 0,1-1 1 0 0,-1 1-1 0 0,0-1 0 0 0,0 1 1 0 0,0-1-1 0 0,0 1 0 0 0,0-1 1 0 0,1 1-1 0 0,-1-1 0 0 0,0 1 1 0 0,0-1-1 0 0,1 0 0 0 0,-1 1 1 0 0,0-1-1 0 0,1 1 0 0 0,-1-1 1 0 0,0 0-1 0 0,1 1 0 0 0,-1-1 1 0 0,1 0-1 0 0,-1 1 0 0 0,1-1 1 0 0,-1 0-1 0 0,1 0 0 0 0,-1 0 0 0 0,0 1 1 0 0,1-1-1 0 0,-1 0 0 0 0,1 0 1 0 0,-1 0-1 0 0,1 0 0 0 0,0 0 1 0 0,-1 0-1 0 0,1 0 0 0 0,-1 0 1 0 0,1 0-1 0 0,-1 0 0 0 0,1 0 1 0 0,-1 0-1 0 0,1 0 0 0 0,-1 0 1 0 0,1-1 17 0 0,48-9-1588 0 0,-29 1 1012 0 0</inkml:trace>
  <inkml:trace contextRef="#ctx0" brushRef="#br0" timeOffset="2401.692">4179 3028 4232 0 0,'0'0'91'0'0,"0"0"11"0"0,0 0 12 0 0,0 2 28 0 0,-11 29 845 0 0,10-30-710 0 0,0 1 10 0 0,-19 29 2417 0 0,-114 103 120 0 0,-60 106-2480 0 0,17-42-675 0 0,-36 45 470 0 0,8-28-65 0 0,23-42 460 0 0,53-29-142 0 0,-60 81-102 0 0,38-42-236 0 0,3-25-379 0 0,96-107 242 0 0,-98 99-131 0 0,125-117 329 0 0,17-19-3812 0 0,8-14-195 0 0</inkml:trace>
  <inkml:trace contextRef="#ctx0" brushRef="#br0" timeOffset="3036.873">4841 4179 5640 0 0,'0'0'165'0'0,"-1"1"-10"0"0,-28 16-81 0 0,11-3 684 0 0,-4 11 194 0 0,6-6 121 0 0,7-9-193 0 0,-95 114 3257 0 0,33-15-4083 0 0,7-31-54 0 0,29-31 55 0 0,-2-2 1 0 0,-1-2-1 0 0,-19 14-55 0 0,-30 40 132 0 0,-58 67 74 0 0,71-97-126 0 0,-46 107-16 0 0,82-113-216 0 0,33-55 68 0 0,1 0 0 0 0,-1 0 0 0 0,1 1 0 0 0,1-1 1 0 0,-1 1-1 0 0,1 0 0 0 0,0 0 0 0 0,1 0 0 0 0,-1 0 1 0 0,2 0-1 0 0,-1 1 0 0 0,1-1 0 0 0,-1 8 84 0 0,2-14-94 0 0,0 1 0 0 0,0-1 0 0 0,0 0-1 0 0,0 1 1 0 0,0-1 0 0 0,0 0 0 0 0,0 1-1 0 0,0-1 1 0 0,0 1 0 0 0,1-1 0 0 0,-1 0-1 0 0,1 1 1 0 0,-1-1 0 0 0,1 0 0 0 0,-1 0-1 0 0,1 0 1 0 0,0 1 0 0 0,-1-1 0 0 0,1 0 0 0 0,0 0-1 0 0,0 0 1 0 0,0 0 0 0 0,0 0 0 0 0,0 0-1 0 0,0 0 1 0 0,0-1 0 0 0,0 1 0 0 0,1 0 94 0 0,8-1-672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33.283"/>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F6630D"/>
    </inkml:brush>
  </inkml:definitions>
  <inkml:trace contextRef="#ctx0" brushRef="#br0">270 96 9392 0 0,'0'0'200'0'0,"0"0"-22"0"0,0 0-202 0 0,0 0-10 0 0,0 0 126 0 0,0 0 16 0 0,0 0 21 0 0,0 0 107 0 0,0 0 48 0 0,0 0 11 0 0,0 0 11 0 0,0 0 46 0 0,-1-1 22 0 0,-13-11 1756 0 0,12 11-2006 0 0,2 1-10 0 0,-2-1-6 0 0,-5-2-18 0 0,5 2-11 0 0,2 1-12 0 0,0 0-3 0 0,0 0 0 0 0,0 0 30 0 0,0 0 129 0 0,0 0 53 0 0,0 0 11 0 0,6-16 1 0 0,16-7-120 0 0,15 5-36 0 0,-4 14 120 0 0,-17 16-181 0 0,-14-10-71 0 0,-1 0-1 0 0,1 0 1 0 0,-1 0-1 0 0,1 1 1 0 0,-1-1-1 0 0,0 0 1 0 0,0 1-1 0 0,0-1 0 0 0,0 1 1 0 0,0-1-1 0 0,0 1 1 0 0,-1-1-1 0 0,1 1 1 0 0,-1 0-1 0 0,0-1 0 0 0,0 1 1 0 0,0 0-1 0 0,0-1 1 0 0,0 1-1 0 0,-1 0 1 0 0,1-1-1 0 0,-1 1 1 0 0,1-1-1 0 0,-1 1 0 0 0,0-1 1 0 0,-1 2 0 0 0,-14 62-259 0 0,1-22 57 0 0,9-21 130 0 0,-2-1-1 0 0,-1 0 0 0 0,0 0 1 0 0,-2 0-1 0 0,-11 15 73 0 0,-37 55 95 0 0,11-21 57 0 0,2-8 153 0 0,32-30 25 0 0,15-31-305 0 0,0-1 0 0 0,0 1-1 0 0,1-1 1 0 0,-1 0-1 0 0,0 1 1 0 0,1-1 0 0 0,-1 0-1 0 0,1 0 1 0 0,-1 0 0 0 0,1 0-1 0 0,0 0 1 0 0,-1 0-1 0 0,1 0 1 0 0,0-1 0 0 0,-1 1-1 0 0,1 0 1 0 0,0-1-1 0 0,0 0 1 0 0,0 1 0 0 0,0-1-1 0 0,-1 0 1 0 0,1 0-1 0 0,0 0 1 0 0,0 0 0 0 0,0 0-1 0 0,0 0 1 0 0,0-1-1 0 0,0 1-24 0 0,-2 0 7 0 0,15-2 114 0 0,1 0 0 0 0,-1 0 0 0 0,1-2 0 0 0,-1 0 0 0 0,0 0 0 0 0,-1-2 0 0 0,1 0-121 0 0,37-12 175 0 0,17-2-467 0 0,-31 6 249 0 0,-5 2 732 0 0,-25 11-689 0 0,-6 1-233 0 0,-2 0-82 0 0,0 0-5 0 0</inkml:trace>
  <inkml:trace contextRef="#ctx0" brushRef="#br1" timeOffset="-14557.173">1887 15 3456 0 0,'0'0'76'0'0,"0"0"16"0"0,0 0 4 0 0,2-2 53 0 0,21-10 4362 0 0,-22 11-4447 0 0,-1 1 22 0 0,0 0-16 0 0,0 0 7 0 0,0 0 50 0 0,0 0-5 0 0,0 0-8 0 0,0 0 16 0 0,0 0 81 0 0,0 0 40 0 0,0 0 5 0 0,0 0-22 0 0,-1 4-197 0 0,0-1 1 0 0,0 1-1 0 0,-1-1 0 0 0,1 0 0 0 0,-1 1 0 0 0,0-1 0 0 0,0 0 0 0 0,0 0 0 0 0,0 0 1 0 0,-1 0-1 0 0,1 0 0 0 0,-1-1 0 0 0,0 1 0 0 0,0-1 0 0 0,0 0 0 0 0,0 0 1 0 0,0 0-1 0 0,-1 1-37 0 0,-12 10 97 0 0,-43 48 95 0 0,-43 26-236 0 0,-1 13 25 0 0,-95 72 210 0 0,95-80-191 0 0,54-47 0 0 0,2 3 0 0 0,2 2 0 0 0,-5 10 0 0 0,26-30 0 0 0,-48 48 0 0 0,-9 27 0 0 0,6-14 0 0 0,48-57 0 0 0,22-30-23 0 0,4-3-85 0 0,1-1 0 0 0,7-1-111 0 0,26-13-555 0 0,-17 5 494 0 0</inkml:trace>
  <inkml:trace contextRef="#ctx0" brushRef="#br0" timeOffset="1192.713">26 1523 7688 0 0,'0'0'349'0'0,"0"0"-2"0"0,0 0-171 0 0,0 0 113 0 0,2 0 79 0 0,67-33 2588 0 0,0 3-1569 0 0,7-16-107 0 0,31-12 56 0 0,-104 58-1338 0 0,-1-1 0 0 0,1 1 1 0 0,0-1-1 0 0,-1 1 1 0 0,1 0-1 0 0,0 0 0 0 0,-1 0 1 0 0,1 1-1 0 0,0-1 1 0 0,-1 0-1 0 0,1 1 0 0 0,-1 0 1 0 0,1 0-1 0 0,0-1 1 0 0,-1 2-1 0 0,0-1 0 0 0,1 0 1 0 0,-1 0-1 0 0,0 1 1 0 0,1-1-1 0 0,-1 1 0 0 0,0 0 1 0 0,0 0-1 0 0,0-1 1 0 0,-1 1-1 0 0,1 1 0 0 0,0-1 1 0 0,-1 0-1 0 0,1 0 1 0 0,-1 0-1 0 0,0 1 0 0 0,0-1 1 0 0,0 1-1 0 0,0-1 1 0 0,0 1-1 0 0,0-1 0 0 0,-1 1 1 0 0,1 0-1 0 0,-1-1 1 0 0,0 3 1 0 0,0 1 10 0 0,0 1 1 0 0,0-1 0 0 0,-1 0-1 0 0,1 1 1 0 0,-2-1 0 0 0,1 1 0 0 0,-1-1-1 0 0,0 0 1 0 0,0 0 0 0 0,0 0-1 0 0,-1 0 1 0 0,0 0 0 0 0,0-1 0 0 0,-1 1-1 0 0,0-1 1 0 0,0 0 0 0 0,0 0 0 0 0,0 0-1 0 0,-1 0 1 0 0,-2 1-11 0 0,-17 24 345 0 0,-38 21 103 0 0,46-49-56 0 0,14-3-298 0 0,2 1-12 0 0,0 0-4 0 0,2-1-22 0 0,29-21 114 0 0,-5 8-98 0 0,2 9 2 0 0,8 37-169 0 0,-14 3-140 0 0,-11 22-522 0 0,-27-32 924 0 0,-53 65 1391 0 0,31-53-1243 0 0,37-36-315 0 0,0 0 1 0 0,0 0-1 0 0,-1 0 0 0 0,1 0 1 0 0,0 0-1 0 0,0 0 0 0 0,-1 0 1 0 0,1 0-1 0 0,0-1 0 0 0,-1 1 1 0 0,1 0-1 0 0,-1-1 0 0 0,1 1 1 0 0,-1-1-1 0 0,1 0 0 0 0,-1 1 1 0 0,0-1-1 0 0,1 0 1 0 0,-1 0-1 0 0,1 0 0 0 0,-1 0 1 0 0,0 0-1 0 0,1 0 0 0 0,-1-1 1 0 0,0 1-1 0 0,-8-1-28 0 0,-7 12-524 0 0,10-2-545 0 0,2-4 618 0 0</inkml:trace>
  <inkml:trace contextRef="#ctx0" brushRef="#br0" timeOffset="4028.192">480 4183 8072 0 0,'0'0'170'0'0,"0"0"17"0"0,0 0-96 0 0,0 0-26 0 0,-1-1-6 0 0,-2-3-507 0 0,-7 0 5117 0 0,8 4-4102 0 0,2 0-9 0 0,0 0-36 0 0,0 0-12 0 0,-13-6 1394 0 0,-1-1-1462 0 0,8 3-395 0 0,-1 0-1 0 0,0 1 0 0 0,0 0 0 0 0,0 0 1 0 0,-1 1-1 0 0,1 0 0 0 0,-1 0 1 0 0,1 0-1 0 0,-1 1 0 0 0,0 0-46 0 0,-42-11-461 0 0,2 2 538 0 0,24 5 322 0 0,16 5-318 0 0,7 0-1 0 0,-1 0-13 0 0,-17 14 74 0 0,3 4-229 0 0,15-4 88 0 0,0-8 0 0 0,-2-2 11 0 0,2 22-11 0 0,-9 65 13 0 0,-12-7-13 0 0,5-7 72 0 0,1-18-72 0 0,7-38 107 0 0,8-19-128 0 0,11 13 117 0 0,43 51-6 0 0,14-20-62 0 0,-9-10 16 0 0,13 31-44 0 0,-19-10 0 0 0,-50-53 16 0 0,0-1 0 0 0,0 1 0 0 0,-1-1 0 0 0,0 1 0 0 0,1 0 0 0 0,-1-1-1 0 0,-1 1 1 0 0,1 0 0 0 0,0 0 0 0 0,-1 0 0 0 0,0 0 0 0 0,0-1 0 0 0,0 1-1 0 0,-1 2-15 0 0,1 0 90 0 0,-1 2-31 0 0,-1 0-1 0 0,0-1 0 0 0,0 1 0 0 0,-1-1 0 0 0,0 0 1 0 0,0 0-1 0 0,-1 0 0 0 0,0 0 0 0 0,0-1 0 0 0,-1 1 0 0 0,0-1-58 0 0,0 1 91 0 0,-1 0 0 0 0,0 0 1 0 0,0 0-1 0 0,-1-1 0 0 0,1 1 0 0 0,-2-2 0 0 0,1 1 0 0 0,-1-1 0 0 0,1 0 0 0 0,-1-1 0 0 0,-1 0 0 0 0,1 0 0 0 0,-1-1 0 0 0,-2 1-91 0 0,-93 21 1069 0 0,90-25-909 0 0,-1 0-101 0 0,0 0 1 0 0,1 0-1 0 0,-1-2 1 0 0,1 0-1 0 0,-1 0 1 0 0,1-1-1 0 0,-6-3-59 0 0,-15-8-88 0 0,29 1-928 0 0,5 2 440 0 0</inkml:trace>
  <inkml:trace contextRef="#ctx0" brushRef="#br0" timeOffset="2245.305">286 2812 9872 0 0,'0'0'209'0'0,"0"0"6"0"0,0 0-93 0 0,7-5 1188 0 0,-7 6-1239 0 0,1-1 0 0 0,0 0 0 0 0,-1 0 1 0 0,1 1-1 0 0,-1-1 0 0 0,1 0 0 0 0,0 1 1 0 0,-1-1-1 0 0,1 0 0 0 0,-1 1 0 0 0,1-1 1 0 0,-1 1-1 0 0,1-1 0 0 0,-1 1 1 0 0,0-1-1 0 0,1 1 0 0 0,-1-1 0 0 0,0 1 1 0 0,1-1-1 0 0,-1 1 0 0 0,0 0 0 0 0,1-1 1 0 0,-1 1-1 0 0,0 0 0 0 0,0-1 0 0 0,0 1 1 0 0,0 0-1 0 0,0-1 0 0 0,0 1 0 0 0,0 0 1 0 0,0-1-1 0 0,0 1 0 0 0,0 0 0 0 0,0-1 1 0 0,0 1-1 0 0,0-1 0 0 0,-1 1 1 0 0,1 0-1 0 0,0-1 0 0 0,-1 1-71 0 0,1 8-378 0 0,-28 80 552 0 0,17-65-172 0 0,-64 106-16 0 0,45-54 540 0 0,27-65-412 0 0,4 31-115 0 0,10-5-36 0 0,-9-34 138 0 0,0 0 0 0 0,0 0 0 0 0,0 0 1 0 0,0 0-1 0 0,1-1 0 0 0,-1 1 0 0 0,1-1 1 0 0,0 0-1 0 0,-1 0 0 0 0,1 0 0 0 0,0 0 1 0 0,0 0-1 0 0,1-1 0 0 0,-1 1 0 0 0,0-1 1 0 0,0 0-1 0 0,1 0 0 0 0,-1 0 0 0 0,3 0-101 0 0,22 4 615 0 0,47 0 80 0 0,2-30-525 0 0,-56 15-106 0 0,-8 3-275 0 0,-23 11-1474 0 0,-18 0-581 0 0,26-4 1469 0 0</inkml:trace>
  <inkml:trace contextRef="#ctx0" brushRef="#br0" timeOffset="2576.627">410 3057 11912 0 0,'0'0'436'0'0,"0"0"-242"0"0,0 0 61 0 0,0 0 53 0 0,0 0 11 0 0,0 0-41 0 0,0 0-147 0 0,0 2 25 0 0,5 28 620 0 0,7 11 489 0 0,9 72-320 0 0,-23-76-698 0 0,0 1 0 0 0,-3 0-1 0 0,-1-1 1 0 0,-2 1-247 0 0,-7 54 485 0 0,19-31-277 0 0,-2-53-131 0 0,-3-7-96 0 0,1 0 0 0 0,0-1 0 0 0,0 1 0 0 0,0-1 0 0 0,0 1-1 0 0,0-1 1 0 0,0 1 0 0 0,0-1 0 0 0,0 1 0 0 0,0-1 0 0 0,0 1 0 0 0,1 0 0 0 0,-1-1 0 0 0,0 1 0 0 0,0-1 0 0 0,0 1 0 0 0,1-1 0 0 0,-1 1 0 0 0,0-1 0 0 0,1 0 0 0 0,-1 1 0 0 0,0-1 0 0 0,1 1 0 0 0,-1-1 0 0 0,1 0 0 0 0,-1 1 0 0 0,0-1 0 0 0,1 0 0 0 0,-1 1-1 0 0,1-1 1 0 0,-1 0 0 0 0,1 0 0 0 0,-1 1 0 0 0,1-1 0 0 0,-1 0 0 0 0,1 0 0 0 0,-1 0 0 0 0,1 0 0 0 0,0 0 0 0 0,-1 0 0 0 0,1 0 0 0 0,-1 0 0 0 0,1 0 0 0 0,-1 0 0 0 0,1 0 0 0 0,-1 0 0 0 0,1 0 19 0 0,11-4-406 0 0</inkml:trace>
  <inkml:trace contextRef="#ctx0" brushRef="#br1" timeOffset="-13670.734">3186 1327 6192 0 0,'0'0'133'0'0,"0"0"23"0"0,0 0 13 0 0,0 2-18 0 0,-1 5-131 0 0,-1-1 1 0 0,-1 0-1 0 0,1 0 0 0 0,-1 0 0 0 0,0 0 1 0 0,0 0-1 0 0,-1 0 0 0 0,0-1 1 0 0,0 0-1 0 0,0 0 0 0 0,-1 0 0 0 0,1 0 1 0 0,-1-1-21 0 0,-17 22 47 0 0,19-22-47 0 0,-5 8-2 0 0,-1 0-1 0 0,-1 0 1 0 0,0-1 0 0 0,0 0-1 0 0,-1-1 1 0 0,0 0 0 0 0,-5 2 2 0 0,-91 85-315 0 0,-157 104 391 0 0,90-47 211 0 0,-11 22 147 0 0,75-65-246 0 0,34-35 39 0 0,-63 82-227 0 0,-22 36-217 0 0,-104 163-598 0 0,54-78 382 0 0,-33 51 639 0 0,111-166 777 0 0,64-83-180 0 0,13-14-187 0 0,20-34-294 0 0,-14 24 362 0 0,13-18-510 0 0,37-38-236 0 0,0-1-16 0 0,11 10-3538 0 0,-1-10 784 0 0</inkml:trace>
  <inkml:trace contextRef="#ctx0" brushRef="#br1" timeOffset="-12873.431">3758 2468 4464 0 0,'-5'15'96'0'0,"5"-10"16"0"0,-7-1 8 0 0,7 0 8 0 0,0-4-128 0 0,0 0 0 0 0,0 0 0 0 0,0 0-1296 0 0,0 0-288 0 0</inkml:trace>
  <inkml:trace contextRef="#ctx0" brushRef="#br1" timeOffset="-12518.379">3510 2716 3552 0 0,'-82'72'224'0'0,"-20"24"24"0"0,4 5-168 0 0,-144 148-265 0 0,87-109-318 0 0,-76 57 150 0 0,-4 33 2522 0 0,-31 9-2169 0 0,-119 105 2565 0 0,79-90-2009 0 0,143-136 5 0 0,-67 57 339 0 0,122-90-701 0 0,-17 6-28 0 0,61-39-451 0 0,63-50 189 0 0,1-2-110 0 0,0 0-45 0 0,0 0-8 0 0,0 0-2 0 0,0 0-2 0 0,0 0-4 0 0,0 1-502 0 0,0 3-2000 0 0</inkml:trace>
  <inkml:trace contextRef="#ctx0" brushRef="#br1" timeOffset="-11455.497">4943 2649 6272 0 0,'0'0'141'0'0,"0"0"23"0"0,0 0 11 0 0,0 0-15 0 0,0 0-67 0 0,0 0-21 0 0,-6 1 29 0 0,-4 3-151 0 0,0 1 0 0 0,1 0 0 0 0,0 0 0 0 0,0 1-1 0 0,0 1 1 0 0,1-1 0 0 0,0 1 0 0 0,-7 8 50 0 0,-38 29-255 0 0,12-16 278 0 0,1 1 0 0 0,2 2-1 0 0,-15 16-22 0 0,-453 490-254 0 0,340-359 174 0 0,-57 70 249 0 0,-68 62 1126 0 0,-80 108 441 0 0,96-138-691 0 0,134-123 203 0 0,14-8-829 0 0,48-45-355 0 0,70-91-79 0 0,10-12-52 0 0,-1 0 1 0 0,0-1-1 0 0,1 1 0 0 0,-1-1 1 0 0,1 1-1 0 0,0-1 0 0 0,-1 1 1 0 0,1-1-1 0 0,-1 0 1 0 0,1 1-1 0 0,-1-1 0 0 0,1 0 1 0 0,0 1-1 0 0,-1-1 0 0 0,1 0 1 0 0,0 0-1 0 0,0 1 0 0 0,-1-1 1 0 0,1 0-1 0 0,0 0 0 0 0,-1 0 1 0 0,1 0-1 0 0,0 0 1 0 0,0 0-1 0 0,-1 0 0 0 0,1 0 1 0 0,0 0-1 0 0,-1-1 0 0 0,1 1 1 0 0,0 0-1 0 0,-1 0 0 0 0,1-1 1 0 0,0 1-1 0 0,-1 0 0 0 0,1-1 1 0 0,0 1-1 0 0,-1 0 1 0 0,1-1-1 0 0,-1 1 0 0 0,1-1 1 0 0,-1 1-1 0 0,1-1 0 0 0,-1 1 1 0 0,1-1-1 0 0,-1 0 0 0 0,0 1 1 0 0,1-1-1 0 0,-1 1 0 0 0,0-1 67 0 0,8-4-343 0 0,19-6-329 0 0</inkml:trace>
  <inkml:trace contextRef="#ctx0" brushRef="#br1" timeOffset="-10758.423">4792 4174 6992 0 0,'-42'42'694'0'0,"-35"46"-570"0"0,-7 7 74 0 0,-63 69 154 0 0,-225 204 2280 0 0,320-316-2464 0 0,-95 115-299 0 0,73-43-786 0 0,67-98 685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14:37.889"/>
    </inkml:context>
    <inkml:brush xml:id="br0">
      <inkml:brushProperty name="width" value="0.05" units="cm"/>
      <inkml:brushProperty name="height" value="0.05" units="cm"/>
      <inkml:brushProperty name="color" value="#F6630D"/>
    </inkml:brush>
  </inkml:definitions>
  <inkml:trace contextRef="#ctx0" brushRef="#br0">1515 0 6296 0 0,'0'0'184'0'0,"13"10"32"0"0,-11-9-173 0 0,0 0 0 0 0,0 0 1 0 0,-1 0-1 0 0,1 0 0 0 0,0 0 1 0 0,0 1-1 0 0,-1-1 0 0 0,1 0 1 0 0,0 1-1 0 0,-1-1 0 0 0,1 1 0 0 0,-1 0 1 0 0,0 0-1 0 0,0-1 0 0 0,0 1 1 0 0,0 0-1 0 0,0 0 0 0 0,0 0 1 0 0,0 0-1 0 0,0 0 0 0 0,-1 0 0 0 0,1 0 1 0 0,-1 1-44 0 0,0 30-239 0 0,-27 15 784 0 0,-3 0 0 0 0,-2-3 0 0 0,-18 20-545 0 0,-43 61 448 0 0,49-63-410 0 0,-3-1 0 0 0,-3-3 0 0 0,-2-2 0 0 0,-19 14-38 0 0,-85 86-362 0 0,-146 130 2158 0 0,86-63-1050 0 0,-69 35-628 0 0,266-238-359 0 0,-23 23 50 0 0,16-11-3067 0 0,9-9-318 0 0</inkml:trace>
  <inkml:trace contextRef="#ctx0" brushRef="#br0" timeOffset="488.457">1737 1367 5936 0 0,'0'0'169'0'0,"0"1"2"0"0,-17 59 142 0 0,-4-14-228 0 0,18-31-41 0 0,2-8 13 0 0,0 0 1 0 0,-1-1-1 0 0,0 1 1 0 0,0-1-1 0 0,0 0 1 0 0,-1 1-1 0 0,0-1 1 0 0,0 0-1 0 0,-1 0 1 0 0,0-1-1 0 0,0 1 1 0 0,0-1-58 0 0,-40 65 1041 0 0,-69 84 1166 0 0,38-44-1445 0 0,-6-3 0 0 0,-10 3-762 0 0,-172 220 476 0 0,97-111-268 0 0,-79 146-208 0 0,137-174-424 0 0,56-52-1590 0 0,46-109-1788 0 0</inkml:trace>
  <inkml:trace contextRef="#ctx0" brushRef="#br0" timeOffset="1008.675">2491 1760 7688 0 0,'0'0'166'0'0,"0"0"29"0"0,0 0 14 0 0,0 2-25 0 0,-27 52-346 0 0,-5-26 66 0 0,-38 119 240 0 0,-114 146 341 0 0,-53 88 462 0 0,129-203-947 0 0,-210 277 288 0 0,-102 101-412 0 0,297-387 266 0 0,15-26-35 0 0,82-107-104 0 0,-77 127-77 0 0,71-109-750 0 0,20-30-2510 0 0</inkml:trace>
  <inkml:trace contextRef="#ctx0" brushRef="#br0" timeOffset="1534.171">3252 2646 7920 0 0,'0'0'174'0'0,"0"0"29"0"0,11 10 236 0 0,-8-7-398 0 0,1 1 1 0 0,-1-1 0 0 0,0 1-1 0 0,0 0 1 0 0,0 0 0 0 0,-1 0-1 0 0,0 0 1 0 0,1 0 0 0 0,-2 1-1 0 0,1-1 1 0 0,0 1 0 0 0,-1-1-1 0 0,0 1 1 0 0,0 0 0 0 0,0 0-1 0 0,0-1 1 0 0,-1 1 0 0 0,0 0-1 0 0,0 0 1 0 0,0 0 0 0 0,-1-1-1 0 0,0 1 1 0 0,1 0 0 0 0,-2 0-42 0 0,-4 16 126 0 0,-1 0 0 0 0,-1 0 0 0 0,-2-1 0 0 0,0 0 0 0 0,0-1 0 0 0,-10 13-126 0 0,-60 77 204 0 0,-29 46 397 0 0,3-7-30 0 0,-24 20-479 0 0,-118 152 244 0 0,130-151-120 0 0,-8-5 0 0 0,-29 20-216 0 0,-279 348-310 0 0,341-416 380 0 0,33-31-326 0 0,54-57-1411 0 0,6-27-2178 0 0</inkml:trace>
  <inkml:trace contextRef="#ctx0" brushRef="#br0" timeOffset="1987.101">4083 3240 7224 0 0,'0'2'165'0'0,"-7"58"422"0"0,2-7-577 0 0,-7 32 54 0 0,-14 3 182 0 0,-18 13 686 0 0,1-14 202 0 0,-30 62 233 0 0,44-84-1308 0 0,-4-1 1 0 0,-30 45-60 0 0,-41 49 0 0 0,-23 14 0 0 0,-191 264 584 0 0,135-181-408 0 0,78-111-295 0 0,32-31-1348 0 0,50-61-1133 0 0,17-32 1258 0 0</inkml:trace>
  <inkml:trace contextRef="#ctx0" brushRef="#br0" timeOffset="2441.328">5080 4242 9008 0 0,'0'0'200'0'0,"0"0"33"0"0,0 0 15 0 0,0 9 7 0 0,0 49-37 0 0,-23-11 957 0 0,-51 46 197 0 0,-51 41-855 0 0,-58 65 131 0 0,-221 242-360 0 0,185-206-1138 0 0,180-192-982 0 0,34-34-298 0 0,12 3 1300 0 0,-5-9-2 0 0</inkml:trace>
  <inkml:trace contextRef="#ctx0" brushRef="#br0" timeOffset="2870.949">5867 4611 11376 0 0,'0'0'256'0'0,"0"0"34"0"0,0 0 21 0 0,0 0-35 0 0,-6 6-169 0 0,-43 60-195 0 0,-25 12 34 0 0,-9 30-20 0 0,-28 18 499 0 0,-57 74 622 0 0,121-137-770 0 0,-6 7 78 0 0,3 2 1 0 0,-26 53-356 0 0,32-34-364 0 0,34-61 204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21:14.683"/>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E71224"/>
    </inkml:brush>
    <inkml:brush xml:id="br2">
      <inkml:brushProperty name="width" value="0.05" units="cm"/>
      <inkml:brushProperty name="height" value="0.05" units="cm"/>
      <inkml:brushProperty name="color" value="#66CC00"/>
    </inkml:brush>
  </inkml:definitions>
  <inkml:trace contextRef="#ctx0" brushRef="#br0">6175 3552 10120 0 0,'0'0'298'0'0,"0"0"-4"0"0,0 0-122 0 0,0 0 204 0 0,0 0 110 0 0,0 0 24 0 0,0 0-25 0 0,0 0-110 0 0,-9 13 941 0 0,3 54 779 0 0,7-44-1504 0 0,-4 286 658 0 0,2-95-225 0 0,7-171-852 0 0,-6-43-178 0 0,1 1 1 0 0,-1 0 0 0 0,1 0-1 0 0,-1 0 1 0 0,1 0 0 0 0,0-1-1 0 0,-1 1 1 0 0,1 0-1 0 0,0-1 1 0 0,-1 1 0 0 0,1 0-1 0 0,0-1 1 0 0,0 1-1 0 0,0-1 1 0 0,0 1 0 0 0,-1-1-1 0 0,1 1 1 0 0,0-1 0 0 0,0 0-1 0 0,0 0 1 0 0,0 1-1 0 0,0-1 1 0 0,0 0 0 0 0,0 0-1 0 0,0 0 1 0 0,0 0-1 0 0,0 0 1 0 0,0 0 0 0 0,0 0-1 0 0,0 0 1 0 0,0 0-1 0 0,0-1 1 0 0,0 1 0 0 0,0 0-1 0 0,0-1 1 0 0,-1 1 0 0 0,1-1-1 0 0,0 1 1 0 0,0-1-1 0 0,1 0 6 0 0,6-4-100 0 0,1-1-1 0 0,-1-1 0 0 0,0 1 0 0 0,-1-1 1 0 0,1-1-1 0 0,-1 0 0 0 0,-1 0 0 0 0,1 0 1 0 0,2-6 100 0 0,-1 4-162 0 0,112-182-1187 0 0,-71 116 1634 0 0,9-20 1283 0 0,-41 69 552 0 0,-11 31-1928 0 0,19 55-408 0 0,3 29-250 0 0,60 116 932 0 0,-34-109 832 0 0,-53-94-1265 0 0,0 1 0 0 0,0-1 1 0 0,0 0-1 0 0,0 0 1 0 0,0 0-1 0 0,1 0 0 0 0,-1 0 1 0 0,0 0-1 0 0,1 0 0 0 0,-1-1 1 0 0,1 1-1 0 0,-1 0 1 0 0,0-1-1 0 0,1 1 0 0 0,0-1 1 0 0,-1 0-1 0 0,1 1 0 0 0,-1-1 1 0 0,1 0-1 0 0,-1 0 1 0 0,1 0-1 0 0,-1 0 0 0 0,1 0 1 0 0,0 0-1 0 0,-1-1 1 0 0,1 1-1 0 0,-1 0 0 0 0,2-1-33 0 0,1-3 0 0 0,0 0 0 0 0,0 0 0 0 0,-1 0 0 0 0,0 0 0 0 0,1-1 0 0 0,-1 1 0 0 0,-1-1 0 0 0,1 0 0 0 0,-1 0 0 0 0,0 0 0 0 0,0 0 0 0 0,1-4 0 0 0,-3 8 0 0 0,63-236 942 0 0,-33 70-808 0 0,-7 56 70 0 0,-10 53-1068 0 0,-13 57 426 0 0,0 1-501 0 0,0 0-224 0 0,0 0-41 0 0</inkml:trace>
  <inkml:trace contextRef="#ctx0" brushRef="#br0" timeOffset="860.066">7318 4111 13344 0 0,'0'0'390'0'0,"0"0"-2"0"0,0 0-176 0 0,0 0 170 0 0,0 0 104 0 0,-11-5 793 0 0,-18-11-217 0 0,26 15-1034 0 0,0 1 0 0 0,0-1 0 0 0,-1 1-1 0 0,1-1 1 0 0,0 1 0 0 0,0 0 0 0 0,0 0-1 0 0,-1 1 1 0 0,1-1 0 0 0,0 1 0 0 0,0-1-1 0 0,0 1 1 0 0,0 0 0 0 0,0 0 0 0 0,0 0-1 0 0,0 1-27 0 0,-51 7 780 0 0,40-6-693 0 0,0 1 0 0 0,1 0 0 0 0,-1 1 0 0 0,1 1 0 0 0,0 0 0 0 0,1 0-1 0 0,-8 6-86 0 0,18-8-45 0 0,-1 0 0 0 0,1 0 0 0 0,0 0 0 0 0,0 0 0 0 0,0 0 0 0 0,0 0 0 0 0,1 0 0 0 0,0 0 0 0 0,-1 1-1 0 0,2-1 1 0 0,-1 1 0 0 0,0-1 0 0 0,1 1 0 0 0,0-1 0 0 0,0 1 0 0 0,1-1 0 0 0,-1 1 0 0 0,1-1 0 0 0,0 3 45 0 0,0 13 35 0 0,-9 67 40 0 0,-2-9 1031 0 0,6-63-820 0 0,5-15-286 0 0,-1 0 0 0 0,0 1 0 0 0,0-1 1 0 0,0 1-1 0 0,0-1 0 0 0,1 0 0 0 0,-1 1 0 0 0,0-1 1 0 0,0 0-1 0 0,1 1 0 0 0,-1-1 0 0 0,0 0 0 0 0,1 1 1 0 0,-1-1-1 0 0,0 0 0 0 0,1 1 0 0 0,-1-1 0 0 0,0 0 1 0 0,1 0-1 0 0,-1 0 0 0 0,1 1 0 0 0,-1-1 1 0 0,0 0-1 0 0,1 0 0 0 0,-1 0 0 0 0,1 0 0 0 0,-1 0 1 0 0,1 0-1 0 0,-1 0 0 0 0,1 0 0 0 0,-1 0 0 0 0,0 0 1 0 0,1 0-1 0 0,-1 0 0 0 0,1 0 0 0 0,-1 0 0 0 0,1 0 1 0 0,-1 0-1 0 0,0-1 0 0 0,1 1 0 0 0,-1 0 1 0 0,1 0-1 0 0,-1 0 0 0 0,0-1 0 0 0,1 1 0 0 0,-1 0 1 0 0,0-1-1 0 0,1 1 0 0 0,-1 0 0 0 0,0-1 0 0 0,1 1 0 0 0,73-36-193 0 0,-66 33 147 0 0,-1 0-1 0 0,1 0 1 0 0,0 1-1 0 0,1-1 1 0 0,-1 2 0 0 0,0 0-1 0 0,0 0 1 0 0,1 0-1 0 0,-1 1 1 0 0,1 0 0 0 0,-1 0-1 0 0,0 1 1 0 0,1 1-1 0 0,-1-1 1 0 0,0 1-1 0 0,0 1 47 0 0,36 17 0 0 0,-28-9 49 0 0,-1 0 0 0 0,0 2 1 0 0,-1 0-1 0 0,0 0 0 0 0,-1 1 0 0 0,0 1 0 0 0,-2 0 0 0 0,1 1 0 0 0,0 3-49 0 0,-9-14 101 0 0,0 1 0 0 0,0-1 0 0 0,-1 1 0 0 0,1 0 0 0 0,-1 0 0 0 0,-1 0 0 0 0,1 0-1 0 0,-1 0 1 0 0,0 0 0 0 0,0 0 0 0 0,-1 2-101 0 0,0 27 1264 0 0,-1-30-1154 0 0,-1 0-1 0 0,1 0 1 0 0,-1-1-1 0 0,0 1 1 0 0,-1 0-1 0 0,1-1 1 0 0,-1 0-1 0 0,0 1 1 0 0,0-1-1 0 0,0 0 1 0 0,0-1-1 0 0,-1 1 1 0 0,1-1-1 0 0,-1 1 1 0 0,0-1-1 0 0,0 0 1 0 0,0 0-1 0 0,-1-1 1 0 0,1 1-1 0 0,-1-1 1 0 0,1 0-1 0 0,-1 0 1 0 0,0-1-1 0 0,0 1 1 0 0,-1-1-110 0 0,3 0 14 0 0,-3 0-2 0 0,1 1 1 0 0,0-1 0 0 0,0-1 0 0 0,-1 1 0 0 0,1-1 0 0 0,-1 1 0 0 0,1-2-1 0 0,0 1 1 0 0,-1-1 0 0 0,1 1 0 0 0,0-1 0 0 0,-1-1 0 0 0,1 1-1 0 0,0-1 1 0 0,-4-2-13 0 0,-28-18-42 0 0,-25-24-1644 0 0,18-25-4874 0 0,34 43 4417 0 0</inkml:trace>
  <inkml:trace contextRef="#ctx0" brushRef="#br0" timeOffset="1193.381">7251 4075 13104 0 0,'0'0'297'0'0,"0"0"39"0"0,1 0 19 0 0,13 4-337 0 0,0-1 0 0 0,0 0 0 0 0,0-1 0 0 0,0-1 1 0 0,0 0-1 0 0,0-1 0 0 0,1 0 0 0 0,-1-1 1 0 0,1-1-19 0 0,114-10 229 0 0,-31 13-14 0 0,-85 3-5443 0 0</inkml:trace>
  <inkml:trace contextRef="#ctx0" brushRef="#br0" timeOffset="24414.882">5539 604 6384 0 0,'0'0'298'0'0,"0"0"146"0"0,0 0 62 0 0,0 0 7 0 0,0 0-42 0 0,0 0-201 0 0,0 0-87 0 0,0 0-20 0 0,0 0-15 0 0,0 0-52 0 0,0 0-28 0 0,0 0-4 0 0,0 0 17 0 0,0 0 74 0 0,0 0 33 0 0,0 0 4 0 0,0 0 21 0 0,0 0 90 0 0,0 0 38 0 0,0 0 10 0 0,0 0-13 0 0,0 0-55 0 0,0 0-24 0 0,0 0-3 0 0,7-10 176 0 0,-3-6-246 0 0,-3 14-51 0 0,-1 2 33 0 0,0 0 7 0 0,0 0-14 0 0,0 0-62 0 0,0 0-31 0 0,0 0-4 0 0,0 0 0 0 0,0 0 0 0 0,0 0 1 0 0,0 0 6 0 0,0 0 1 0 0,0 0 0 0 0,0 0 4 0 0,0 0 16 0 0,0 0-2 0 0,0 0-20 0 0,7-4 1643 0 0,-6 4-1706 0 0,0 0 0 0 0,0 0 0 0 0,0 0 0 0 0,0 0 0 0 0,0 0 0 0 0,0 0 0 0 0,0 1 0 0 0,0-1 0 0 0,0 0 1 0 0,0 1-1 0 0,0-1 0 0 0,0 1 0 0 0,0-1 0 0 0,-1 1 0 0 0,1-1 0 0 0,0 1 0 0 0,0 0 0 0 0,0-1 0 0 0,-1 1 0 0 0,1 0 0 0 0,0 0 0 0 0,-1 0 1 0 0,1-1-1 0 0,-1 1 0 0 0,1 0 0 0 0,-1 0 0 0 0,1 0 0 0 0,-1 0 0 0 0,1 0 0 0 0,-1 0-7 0 0,0 0 10 0 0,33 99 958 0 0,-28-41-958 0 0,23 79 522 0 0,-1-75-383 0 0,-25-59-141 0 0,-1-1 0 0 0,1 0 0 0 0,1 1 0 0 0,-1-1 0 0 0,0 0 0 0 0,1 0 0 0 0,0-1-1 0 0,-1 1 1 0 0,1-1 0 0 0,0 1 0 0 0,0-1 0 0 0,1 0 0 0 0,-1 0 0 0 0,0 0 0 0 0,1 0 0 0 0,-1-1 0 0 0,1 1 0 0 0,0-1-1 0 0,-1 0 1 0 0,1 0 0 0 0,0 0 0 0 0,0-1 0 0 0,0 1 0 0 0,-1-1 0 0 0,1 0 0 0 0,0 0 0 0 0,0-1 0 0 0,0 1 0 0 0,0-1 0 0 0,-1 1-1 0 0,1-1-7 0 0,10-3 0 0 0,0-1 0 0 0,0 0 0 0 0,-1-1 0 0 0,0-1 0 0 0,0 0 0 0 0,-1 0 0 0 0,0-1 0 0 0,0-1 0 0 0,-1 0 0 0 0,0 0 0 0 0,-1-1 0 0 0,7-8 0 0 0,52-89 0 0 0,3-32-492 0 0,-57 112 491 0 0,-4 65 118 0 0,1-6-102 0 0,15 26 186 0 0,-1 14-125 0 0,-4-19-16 0 0,-13-35-60 0 0,0 0 0 0 0,2 0 0 0 0,-1-1 0 0 0,2-1 0 0 0,13 15 0 0 0,43 19 79 0 0,-66-50-37 0 0,1 1 1 0 0,-1-1-1 0 0,1 0 0 0 0,-1 0 1 0 0,1 0-1 0 0,-1 0 0 0 0,1 0 0 0 0,-1 0 1 0 0,1-1-1 0 0,-1 1 0 0 0,1-1 1 0 0,-1 1-1 0 0,0-1 0 0 0,1 0 0 0 0,-1 0 1 0 0,0 0-1 0 0,1-1 0 0 0,-1 1 1 0 0,0 0-1 0 0,0-1 0 0 0,1-1-42 0 0,-1 2 105 0 0,8-7-66 0 0,-1 0-1 0 0,0-1 0 0 0,0 0 0 0 0,-1 0 1 0 0,-1 0-1 0 0,1-1 0 0 0,-2-1 1 0 0,1 1-1 0 0,-1-1 0 0 0,-1 0 0 0 0,0-1 1 0 0,3-9-39 0 0,8-15 114 0 0,33-87-266 0 0,-23 56 350 0 0,-8 12 56 0 0,18-33 54 0 0,-20 59-250 0 0,-14 26-122 0 0,24-29 66 0 0,1-7-21 0 0,-13 31-28 0 0,-12 7-35 0 0,5-2-1480 0 0,2 11 190 0 0</inkml:trace>
  <inkml:trace contextRef="#ctx0" brushRef="#br0" timeOffset="25667.427">6883 931 8408 0 0,'0'0'177'0'0,"0"0"43"0"0,0 0 32 0 0,0 0 11 0 0,0 0 1 0 0,0 0-2 0 0,0 0-4 0 0,0 0-2 0 0,0 0 0 0 0,0 0 4 0 0,0 0 16 0 0,0 0 4 0 0,0 0 0 0 0,0 0 8 0 0,0 0 34 0 0,0 0 20 0 0,0 0 2 0 0,0 0-10 0 0,0 0-36 0 0,0 0-12 0 0,0 0-4 0 0,0 0-2 0 0,6-7 560 0 0,-1 3-704 0 0,0 1 0 0 0,0 0 0 0 0,0 0 0 0 0,0 0 0 0 0,0 0 0 0 0,0 1 0 0 0,1 0-1 0 0,-1 0 1 0 0,1 1 0 0 0,-1-1 0 0 0,1 1 0 0 0,0 0 0 0 0,0 1 0 0 0,0-1-136 0 0,89-9 576 0 0,-35 16-424 0 0,-56-4-173 0 0,-1 0 0 0 0,1 0 0 0 0,-1 0 0 0 0,0 0 0 0 0,0 0 0 0 0,0 1 0 0 0,0 0 0 0 0,0 0 0 0 0,-1 0 0 0 0,1 0 0 0 0,-1 0 0 0 0,1 0 0 0 0,-1 0 0 0 0,0 1-1 0 0,-1-1 1 0 0,1 1 0 0 0,-1-1 0 0 0,1 1 0 0 0,-1 0 0 0 0,0 0 0 0 0,0 0 0 0 0,-1-1 0 0 0,1 1 0 0 0,-1 0 0 0 0,0 3 21 0 0,-1 3 32 0 0,-1 0 0 0 0,0-1 0 0 0,-1 1-1 0 0,1-1 1 0 0,-2 0 0 0 0,0 0 0 0 0,0 0 0 0 0,0 0 0 0 0,-1-1 0 0 0,0 0 0 0 0,-1 1 0 0 0,0-2 0 0 0,0 1 0 0 0,-1-1 0 0 0,0 0-1 0 0,-5 4-31 0 0,-16 27 0 0 0,-19 20 0 0 0,-29 9 175 0 0,12-19 370 0 0,42-34 127 0 0,23-13-648 0 0,0 0 0 0 0,0 0-1 0 0,-1 0 1 0 0,1 0-1 0 0,0 0 1 0 0,0 0 0 0 0,0 0-1 0 0,0 0 1 0 0,0 0-1 0 0,0-1 1 0 0,0 1 0 0 0,0 0-1 0 0,1-1 1 0 0,-1 1-1 0 0,0-1 1 0 0,0 1 0 0 0,0-1-1 0 0,1 1 1 0 0,-1-1-1 0 0,0 0 1 0 0,1 0 0 0 0,-1 0-1 0 0,0 1 1 0 0,0-1-1 0 0,1 0 1 0 0,-1-1 0 0 0,0 1-1 0 0,1 0 1 0 0,-1 0-1 0 0,0-1 1 0 0,1 1 0 0 0,-1 0-1 0 0,0-1 1 0 0,0 0-1 0 0,0 1 1 0 0,0-1 0 0 0,1 1-1 0 0,-1-1 1 0 0,0 0-1 0 0,0 0 1 0 0,0 0-24 0 0,10-2-32 0 0,146-19 96 0 0,-151 20-64 0 0,0 1 0 0 0,0-1 0 0 0,0 1 0 0 0,0 1 0 0 0,0-1 0 0 0,0 1 0 0 0,0 0 0 0 0,0 1 0 0 0,0-1 0 0 0,0 1 0 0 0,0 0 0 0 0,0 1 0 0 0,2 0 0 0 0,-2-1 5 0 0,1 1-1 0 0,-1-1 0 0 0,0-1 0 0 0,1 1 1 0 0,-1-1-1 0 0,0-1 0 0 0,1 1 1 0 0,-1-1-1 0 0,0 0 0 0 0,1 0 0 0 0,-1-1 1 0 0,0 1-1 0 0,0-1 0 0 0,0-1 0 0 0,1 0-4 0 0,75-2 1944 0 0,-84 4-1880 0 0,-31-3-842 0 0,31 4 364 0 0</inkml:trace>
  <inkml:trace contextRef="#ctx0" brushRef="#br0" timeOffset="26799.285">7766 802 9448 0 0,'0'0'346'0'0,"0"0"-198"0"0,0 0 10 0 0,0 0 30 0 0,0 0 4 0 0,0 0-43 0 0,0 0-170 0 0,0 0-43 0 0,0 0-39 0 0,0 0-162 0 0,0 0-73 0 0,0 0-12 0 0,0 0 43 0 0,0 0 251 0 0,0 0 343 0 0,0 0 153 0 0,0 0 37 0 0,-1 1 14 0 0,-19 23 2800 0 0,-6 13-3122 0 0,2 39-169 0 0,2-19 210 0 0,-2 1 460 0 0,1 54 961 0 0,24-47-989 0 0,9-22-78 0 0,10-14-250 0 0,52-10 134 0 0,46-33-16 0 0,6 5 392 0 0,-5 9-304 0 0,-76-11-380 0 0,-11-7 424 0 0,-31 17-384 0 0,-1 1-16 0 0,0 0-4 0 0,14-8-624 0 0,-65 13-2292 0 0,43-2 1904 0 0</inkml:trace>
  <inkml:trace contextRef="#ctx0" brushRef="#br0" timeOffset="27227.325">7880 1042 15168 0 0,'0'0'330'0'0,"0"0"-8"0"0,0 0-194 0 0,0 0-36 0 0,0 0 4 0 0,0 0 0 0 0,0 0-6 0 0,0 0-20 0 0,5 13 111 0 0,-21 93 1317 0 0,11-38-450 0 0,37 95 96 0 0,22 31-1144 0 0,-29-117 150 0 0,-24-28-1049 0 0,-1-49 232 0 0</inkml:trace>
  <inkml:trace contextRef="#ctx0" brushRef="#br0" timeOffset="17063.731">2154 1190 7264 0 0,'0'0'157'0'0,"0"0"50"0"0,0 0 122 0 0,0 0 50 0 0,0 0 6 0 0,0 0-18 0 0,0 0-101 0 0,0 0-46 0 0,0 0-10 0 0,0 0 0 0 0,0 0 12 0 0,0 0 2 0 0,0 0 0 0 0,-4 0 131 0 0,3-1 2507 0 0,11-47-2609 0 0,7-4 141 0 0,85-206 211 0 0,-64 180-541 0 0,16-41 11 0 0,11-19-75 0 0,-16 32 0 0 0,-41 85 0 0 0,2 0 0 0 0,0 1 0 0 0,1 1 0 0 0,1-1 0 0 0,6-5 0 0 0,5-13 0 0 0,35-47 0 0 0,-25 41-304 0 0,-33 44 334 0 0,1-1 0 0 0,-1 1 1 0 0,1-1-1 0 0,0 1 1 0 0,-1-1-1 0 0,1 1 1 0 0,0-1-1 0 0,0 1 1 0 0,-1-1-1 0 0,1 1 1 0 0,0 0-1 0 0,0-1 1 0 0,0 1-1 0 0,-1 0 0 0 0,1 0 1 0 0,0 0-1 0 0,0 0 1 0 0,0 0-1 0 0,-1 0 1 0 0,1 0-1 0 0,0 0 1 0 0,0 0-1 0 0,0 0 1 0 0,0 0-1 0 0,-1 0 0 0 0,1 1 1 0 0,0-1-1 0 0,0 0 1 0 0,0 0-1 0 0,-1 1 1 0 0,1-1-1 0 0,0 1 1 0 0,0-1-1 0 0,-1 1 1 0 0,1-1-1 0 0,-1 1 1 0 0,1-1-1 0 0,0 1 0 0 0,-1 0 1 0 0,1-1-1 0 0,-1 1 1 0 0,1 0-1 0 0,-1 0-30 0 0,1 0 20 0 0,4 3-79 0 0,17 32 109 0 0,-6-4-50 0 0,-11-25-27 0 0,-1 0 0 0 0,0 1 1 0 0,0 0-1 0 0,-1-1 0 0 0,1 1 1 0 0,-2 0-1 0 0,1 1 0 0 0,-1-1 1 0 0,0 4 26 0 0,19 78-139 0 0,12 35 86 0 0,53 181 487 0 0,-37-148-252 0 0,41 82 185 0 0,-30-96 153 0 0,-23-58 248 0 0,-31-74-146 0 0,-7-23 295 0 0,-13-59-1705 0 0,14 68 517 0 0</inkml:trace>
  <inkml:trace contextRef="#ctx0" brushRef="#br0" timeOffset="17550.107">2327 777 10480 0 0,'0'0'306'0'0,"0"0"-4"0"0,0 0-205 0 0,17 0-425 0 0,52-14 1648 0 0,-21-2 1289 0 0,-10 9-1419 0 0,9 1-543 0 0,-41 5-631 0 0,1 0 1 0 0,-1 0-1 0 0,1 0 0 0 0,-1 1 1 0 0,1 0-1 0 0,0 0 0 0 0,-1 0 1 0 0,1 1-1 0 0,-1 0 0 0 0,6 2-16 0 0,14 4 50 0 0,52 25-47 0 0,-19 5 77 0 0,0-14 18 0 0,-19-13 362 0 0,-38-10-248 0 0,-2 0 20 0 0,0 0 6 0 0,7 0 185 0 0,-7 0-678 0 0</inkml:trace>
  <inkml:trace contextRef="#ctx0" brushRef="#br0" timeOffset="18350.874">3551 1146 12024 0 0,'0'0'260'0'0,"0"0"5"0"0,0 0-146 0 0,11-10 475 0 0,63-13-128 0 0,45-1 1262 0 0,21 9 167 0 0,92 20-1059 0 0,-109-10-722 0 0,41-31 234 0 0,-62-19 1240 0 0,-101 54-1605 0 0,-1 0 0 0 0,1 0 1 0 0,0 1-1 0 0,0-1 0 0 0,-1 0 1 0 0,1 0-1 0 0,0 0 0 0 0,-1 0 0 0 0,1 0 1 0 0,-1 0-1 0 0,1 0 0 0 0,-1-1 1 0 0,0 1-1 0 0,1 0 0 0 0,-1 0 1 0 0,0 0-1 0 0,0 0 0 0 0,0 0 1 0 0,0-1-1 0 0,0 1 0 0 0,0 0 0 0 0,0 0 1 0 0,0 0-1 0 0,0 0 0 0 0,-1-2 17 0 0,-24-15-2012 0 0,15 17 566 0 0,-1-3-59 0 0</inkml:trace>
  <inkml:trace contextRef="#ctx0" brushRef="#br0" timeOffset="18900.311">3470 767 10328 0 0,'0'0'300'0'0,"0"0"0"0"0,0 0-208 0 0,0 0-166 0 0,0 0-48 0 0,0 0-8 0 0,0 0-3 0 0,0 0 5 0 0,0 0 7 0 0,0 0 1 0 0,2 0 70 0 0,55-26 3173 0 0,62 0-324 0 0,-3 23-2464 0 0,-60 6-257 0 0,58 3-4 0 0,51 21-215 0 0,-71-8 131 0 0,46-18 1129 0 0,-42-21 41 0 0,-78 12-840 0 0,-16 4-282 0 0,-3 3 150 0 0,3-6-7 0 0,-46-16-3714 0 0,32 19 2188 0 0</inkml:trace>
  <inkml:trace contextRef="#ctx0" brushRef="#br0" timeOffset="19683.184">4252 294 7112 0 0,'0'0'324'0'0,"0"0"-4"0"0,0 0-191 0 0,-2 1-496 0 0,-1 7 5758 0 0,7-5-5189 0 0,-1 0 0 0 0,0 0-1 0 0,0 0 1 0 0,1 0 0 0 0,0-1 0 0 0,0 1 0 0 0,-1-1 0 0 0,1 0-1 0 0,0 0 1 0 0,1 0 0 0 0,-1 0 0 0 0,0-1 0 0 0,1 0 0 0 0,-1 0-1 0 0,0 0 1 0 0,5 0-202 0 0,22 7 421 0 0,7 3-205 0 0,47 44 104 0 0,78 58-120 0 0,-39-20 392 0 0,15 19-602 0 0,-115-84 31 0 0,-10-14 32 0 0,-9-8-42 0 0,-4 2 32 0 0,-2-4-26 0 0,0 0 0 0 0,0 0 0 0 0,-1 0 0 0 0,1 0 0 0 0,-1 0 0 0 0,0 0 0 0 0,0-1 0 0 0,-1 1 1 0 0,1-1-1 0 0,-1 1 0 0 0,1-1 0 0 0,-1 0 0 0 0,0 0 0 0 0,0 0 0 0 0,-1 0 0 0 0,1-1 0 0 0,0 1 0 0 0,-1-1 0 0 0,0 0 1 0 0,1 0-1 0 0,-1 0 0 0 0,0-1 0 0 0,0 1 0 0 0,0-1 0 0 0,0 0 0 0 0,-1 0-17 0 0,-10 6 1 0 0,-108 69 106 0 0,-18 11 485 0 0,17 3 362 0 0,-11-4-628 0 0,81-38-316 0 0,-26 25-10 0 0,64-56 64 0 0,15-16-26 0 0,1 9-861 0 0,0-10 504 0 0</inkml:trace>
  <inkml:trace contextRef="#ctx0" brushRef="#br0" timeOffset="66252.569">3589 141 9376 0 0,'0'0'273'0'0,"0"0"-5"0"0,0-2-172 0 0,0-4-64 0 0,24-25 669 0 0,-22 31-405 0 0,-2 0 71 0 0,0 0 8 0 0,0 0 19 0 0,0 0 80 0 0,0 0 35 0 0,0 0 10 0 0,0 0-6 0 0,7 13 926 0 0,-7 7-480 0 0,-7-1-244 0 0,-8 8 360 0 0,14-25-873 0 0,1-2-2 0 0,0 0 12 0 0,0 0 51 0 0,0 0 22 0 0,0 0 3 0 0,0 0-26 0 0,0 0-113 0 0,15-20 114 0 0,29-37-454 0 0,5 6 127 0 0,-23 31 64 0 0,-25 20 1 0 0,-1 0 0 0 0,1 0 0 0 0,-1 0 0 0 0,1 0 0 0 0,-1 0 0 0 0,1 0 0 0 0,-1 0 0 0 0,1 0 0 0 0,-1 0 0 0 0,1 0 0 0 0,-1 1 0 0 0,1-1 0 0 0,-1 0 0 0 0,1 0 0 0 0,-1 1 0 0 0,0-1 0 0 0,1 0 0 0 0,-1 1 0 0 0,1-1 0 0 0,-1 0 0 0 0,0 1 0 0 0,1-1 0 0 0,-1 1 0 0 0,0-1 0 0 0,0 1 0 0 0,1-1 0 0 0,-1 0 0 0 0,0 1 0 0 0,0-1 0 0 0,0 1 0 0 0,1-1 0 0 0,-1 1 0 0 0,0-1 0 0 0,0 1 0 0 0,0 0 0 0 0,0-1 0 0 0,0 1 0 0 0,0-1 0 0 0,0 1 0 0 0,0-1 0 0 0,0 1 0 0 0,0-1 0 0 0,0 1 0 0 0,-1-1 0 0 0,1 1 0 0 0,0-1 0 0 0,0 1 0 0 0,0-1 0 0 0,-1 1 0 0 0,1-1-1 0 0,0 1 3 0 0,-14 60-3 0 0,4-47 320 0 0,8-12-230 0 0,2-2 4 0 0,0 0 2 0 0,0 0 0 0 0,-5-28-352 0 0,5 27 127 0 0,0 1-72 0 0,0 0-30 0 0,0 0-8 0 0</inkml:trace>
  <inkml:trace contextRef="#ctx0" brushRef="#br1" timeOffset="199912.432">3734 136 9040 0 0,'0'0'266'0'0,"0"0"1"0"0,0 0-152 0 0,0 0-9 0 0,0 0 20 0 0,0 0 2 0 0,-6-5 96 0 0,-24-4 374 0 0,3 4 978 0 0,6 0 124 0 0,19 4-1193 0 0,2 1-24 0 0,-11-15 1790 0 0,11 11-2215 0 0,0 1 1 0 0,1-1-1 0 0,-1 1 0 0 0,1-1 1 0 0,0 1-1 0 0,-1 0 0 0 0,2-1 1 0 0,-1 1-1 0 0,0 0 1 0 0,1 0-1 0 0,-1 0 0 0 0,1 0 1 0 0,0 0-1 0 0,0 0 0 0 0,0 0 1 0 0,0 0-1 0 0,0 1 1 0 0,1-1-1 0 0,0 1 0 0 0,-1 0 1 0 0,1 0-1 0 0,0 0 0 0 0,0 0-58 0 0,43-23 444 0 0,-9 24-293 0 0,-18 22-570 0 0,-5 31 430 0 0,-62 15 1249 0 0,48-68-1231 0 0,1 0 0 0 0,-1 1 0 0 0,0-1 0 0 0,0 0 0 0 0,0 1 0 0 0,0-1 0 0 0,0 0 0 0 0,0 0 0 0 0,0 1 0 0 0,0-1 0 0 0,0 0 1 0 0,0 1-1 0 0,0-1 0 0 0,0 0 0 0 0,-1 0 0 0 0,1 1 0 0 0,0-1 0 0 0,0 0 0 0 0,-1 1 0 0 0,1-1 0 0 0,-1 0 0 0 0,1 1 0 0 0,0-1 0 0 0,-1 1 0 0 0,1-1 0 0 0,-1 1 0 0 0,1-1 0 0 0,-1 1 0 0 0,0-1 0 0 0,1 1 0 0 0,-1-1 0 0 0,1 1 0 0 0,-1 0 0 0 0,0-1 0 0 0,1 1 0 0 0,-1 0 0 0 0,0 0 1 0 0,1 0-1 0 0,-1-1 0 0 0,0 1 0 0 0,0 0 0 0 0,1 0 0 0 0,-1 0 0 0 0,0 0 0 0 0,0 0 0 0 0,1 0 0 0 0,-1 0 0 0 0,0 0 0 0 0,1 1 0 0 0,-1-1 0 0 0,0 0 0 0 0,0 0 0 0 0,1 1 0 0 0,-1-1 0 0 0,0 0 0 0 0,1 1 0 0 0,-1-1 0 0 0,1 0 0 0 0,-1 1 0 0 0,0-1 0 0 0,1 1 0 0 0,-1-1 0 0 0,1 1 0 0 0,-1-1 1 0 0,1 1-1 0 0,0 0 0 0 0,-1-1 0 0 0,1 1-29 0 0,26-73 298 0 0,-22 63-298 0 0,14-6 72 0 0,12 14-72 0 0,-14 2 0 0 0,6 4-80 0 0,-16 0 80 0 0,-4 3 0 0 0,0-1 0 0 0,-5 1 0 0 0,-26 21 480 0 0,-23 0 674 0 0,27-20-924 0 0,5-8-1192 0 0,11-1 516 0 0</inkml:trace>
  <inkml:trace contextRef="#ctx0" brushRef="#br2" timeOffset="12692.528">5251 1436 4000 0 0,'0'0'91'0'0,"0"0"11"0"0,0 0 9 0 0,5-9 286 0 0,3-12 532 0 0,-7 20-699 0 0,0 1-808 0 0,2-1 8003 0 0,-3 1-6587 0 0,0 1-767 0 0,0-1 1 0 0,4 12 72 0 0,-3 11-48 0 0,8 13 632 0 0,17 47 496 0 0,-13-39-1032 0 0,-4 0 351 0 0,27 24 127 0 0,10-8-476 0 0,24 18 246 0 0,-21-38-421 0 0,-4-21 777 0 0,-40-16-754 0 0,1-1 1 0 0,0 0-1 0 0,-1 0 0 0 0,1-1 0 0 0,0 0 0 0 0,0 0 1 0 0,0 0-1 0 0,0-1 0 0 0,0 1 0 0 0,0-1 1 0 0,0-1-1 0 0,0 1 0 0 0,0-1 0 0 0,0 0 0 0 0,4-2-42 0 0,54-20 292 0 0,25-13 72 0 0,27-20-92 0 0,-64 33-272 0 0,-11 11-152 0 0,88-67 88 0 0,-49 51 280 0 0,-34 24-152 0 0,-39 4-53 0 0,36 3 256 0 0,-39-3-252 0 0,0 1 0 0 0,-1 0 0 0 0,1 0-1 0 0,-1 0 1 0 0,1 1 0 0 0,-1-1 0 0 0,1 1 0 0 0,-1 0 0 0 0,0 0 0 0 0,0 0 0 0 0,0 0 0 0 0,0 0 0 0 0,0 1 0 0 0,0-1 0 0 0,-1 1 0 0 0,1 0 0 0 0,-1 0 0 0 0,0 0-1 0 0,0 0 1 0 0,2 3-15 0 0,24 57 128 0 0,-8-8-128 0 0,-1 24 0 0 0,-9-19 0 0 0,6 31 531 0 0,-23-51-148 0 0,6-39-471 0 0,1 10 185 0 0,0-12 4 0 0,0 1-1 0 0,0 0 1 0 0,0 0 0 0 0,0 1-1 0 0,0-1 1 0 0,1 0 0 0 0,-1 0-1 0 0,0 0-100 0 0,20-40 179 0 0,12-31-542 0 0,-13 32 291 0 0,3 6-1 0 0,5-2-6 0 0,-18 19 79 0 0,30-19-74 0 0,-7 18 20 0 0,44-15 54 0 0,-9 21 64 0 0,-13 4-64 0 0,-14 2 0 0 0,63-15 0 0 0,-6 8 75 0 0,37 20 106 0 0,27 16-53 0 0,-89-12-53 0 0,98 19-22 0 0,-28-6-53 0 0,-66-13 0 0 0,-5 3 0 0 0,76 9 208 0 0,-8-23-70 0 0,-101-5-159 0 0,-1 0 1 0 0,1-3 0 0 0,-1-1-1 0 0,24-9 21 0 0,23-29 39 0 0,-22-20 1014 0 0,-52 54-1024 0 0,-1 0 1 0 0,0-1-1 0 0,-1-1 0 0 0,0 1 0 0 0,-1-1 0 0 0,-1 0 0 0 0,1-2-29 0 0,5-35 75 0 0,-16-36 154 0 0,-14 28-26 0 0,-39-37-118 0 0,38 60-263 0 0,19 33 152 0 0,0 2-34 0 0,0 1-12 0 0,0 0 0 0 0,0 0 0 0 0,-2 1 7 0 0,0 0 0 0 0,0 0 0 0 0,0 1 0 0 0,0-1 0 0 0,1 1 0 0 0,-1-1 0 0 0,0 1 0 0 0,1-1 0 0 0,0 1 0 0 0,-1 0 0 0 0,1 0 0 0 0,0 0 0 0 0,0 0 0 0 0,0 0 0 0 0,0 0 0 0 0,0 0 0 0 0,0 0 0 0 0,1 0-1 0 0,-1 0 1 0 0,1 0 0 0 0,-1 1 0 0 0,1-1 0 0 0,0 2 65 0 0,-3 7-1201 0 0,-3 1-4176 0 0,-2 4-1692 0 0</inkml:trace>
  <inkml:trace contextRef="#ctx0" brushRef="#br0" timeOffset="-7424.116">37 3615 3792 0 0,'0'0'108'0'0,"0"0"64"0"0,-2-5 1622 0 0,-4-1-1416 0 0,4 5-40 0 0,2 1-8 0 0,-9 1 2132 0 0,-3 2-428 0 0,12-3-1712 0 0,0 0-184 0 0,0 0-58 0 0,0 0 6 0 0,-6 5-94 0 0,6 36-2 0 0,0-40-54 0 0,0 8 10 0 0,0 46 436 0 0,6-31-200 0 0,2 90 78 0 0,-3-9 658 0 0,-1 76 682 0 0,5-125-720 0 0,-5-48-757 0 0,-4-6-108 0 0,0-1 0 0 0,0 0 0 0 0,0 0 0 0 0,0 0 0 0 0,0 0 0 0 0,0 1 0 0 0,1-1 0 0 0,-1 0 0 0 0,1 0 0 0 0,-1 0 0 0 0,0 0 0 0 0,1 0 0 0 0,0 0 0 0 0,-1 0 0 0 0,1 0 0 0 0,0 0 0 0 0,-1 0 0 0 0,1 0 0 0 0,0-1 0 0 0,0 1 0 0 0,0 0 0 0 0,0 0 0 0 0,0-1 0 0 0,0 1 0 0 0,0-1 0 0 0,0 1 0 0 0,0-1 0 0 0,0 1 0 0 0,0-1 0 0 0,0 1 0 0 0,0-1 0 0 0,0 0 0 0 0,1 0 0 0 0,-1 0 0 0 0,0 1 0 0 0,0-1 0 0 0,0 0 0 0 0,0 0 0 0 0,0-1 0 0 0,1 1 0 0 0,-1 0 0 0 0,0 0 0 0 0,0-1 0 0 0,1 1-15 0 0,61-63 192 0 0,-54 54-231 0 0,-1 0 0 0 0,-1-1-1 0 0,0 0 1 0 0,0 0-1 0 0,-1 0 1 0 0,0-1-1 0 0,-1 0 1 0 0,0 0-1 0 0,-1-1 1 0 0,3-9 39 0 0,29-96-78 0 0,-27 74 142 0 0,13-16-64 0 0,-17 49-31 0 0,-5 9 14 0 0,0 0 0 0 0,1 0 0 0 0,-1 0 0 0 0,0 0 0 0 0,0 0 0 0 0,1 0 0 0 0,-1 0 0 0 0,1 1 0 0 0,-1-1 0 0 0,1 0 0 0 0,-1 0 0 0 0,1 0 0 0 0,0 1 0 0 0,-1-1 0 0 0,1 0 0 0 0,0 1 0 0 0,-1-1 0 0 0,1 1 0 0 0,0-1 0 0 0,0 0 0 0 0,0 1 0 0 0,-1 0 0 0 0,1-1 0 0 0,0 1 0 0 0,0 0 0 0 0,0-1 0 0 0,0 1 0 0 0,0 0 0 0 0,0 0 0 0 0,0 0 0 0 0,0 0 0 0 0,0 0 17 0 0,20-12-792 0 0,-18 12 700 0 0,3 1 16 0 0,14 53 804 0 0,-12 5-683 0 0,10 2 350 0 0,-15-46-393 0 0,1 1 1 0 0,1-1 0 0 0,0 0 0 0 0,1 0 0 0 0,1-1 0 0 0,8 13-3 0 0,16 26 317 0 0,0-13 140 0 0,-30-39-430 0 0,0 1 0 0 0,0-1 0 0 0,0 1 0 0 0,1-1-1 0 0,-1 1 1 0 0,0-1 0 0 0,1 0 0 0 0,-1 0 0 0 0,1 0-1 0 0,-1 0 1 0 0,1 0 0 0 0,0 0 0 0 0,-1 0-1 0 0,1 0 1 0 0,0 0 0 0 0,0-1 0 0 0,-1 1 0 0 0,1-1-1 0 0,0 0 1 0 0,0 1 0 0 0,0-1 0 0 0,0 0 0 0 0,0 0-1 0 0,0 0 1 0 0,0 0 0 0 0,-1 0 0 0 0,1-1-1 0 0,0 1 1 0 0,0 0 0 0 0,0-1 0 0 0,0 0 0 0 0,-1 1-1 0 0,1-1 1 0 0,0 0 0 0 0,-1 0 0 0 0,1 0 0 0 0,0 0-1 0 0,-1 0 1 0 0,1 0 0 0 0,-1 0 0 0 0,0-1 0 0 0,1 1-1 0 0,-1-1 1 0 0,0 1-27 0 0,6-9 89 0 0,-2 0-1 0 0,1 0 1 0 0,-2 0-1 0 0,1 0 1 0 0,-1-1-1 0 0,-1 1 1 0 0,0-1-1 0 0,0 0 1 0 0,-1-1 0 0 0,0-1-89 0 0,8-32 383 0 0,15-59 65 0 0,12-58-501 0 0,-23 103 353 0 0,-1 5 80 0 0,-13 52-311 0 0,4-6 11 0 0,-1 1-28 0 0,17-9-1321 0 0,-16 22 964 0 0,1 2-787 0 0,-1-1-2791 0 0,0 3 2253 0 0</inkml:trace>
  <inkml:trace contextRef="#ctx0" brushRef="#br0" timeOffset="-6823.313">853 4146 11376 0 0,'0'0'332'0'0,"-1"1"-4"0"0,-10 21 1398 0 0,10 11-1112 0 0,6 15-294 0 0,-2-15 849 0 0,-10 46-423 0 0,1-8-510 0 0,7-25-168 0 0,3-32-251 0 0,-3-11-4519 0 0,7-7-472 0 0</inkml:trace>
  <inkml:trace contextRef="#ctx0" brushRef="#br0" timeOffset="-5823.438">1367 3769 10680 0 0,'0'0'241'0'0,"0"0"38"0"0,0 0 11 0 0,0 0-28 0 0,-1 1-169 0 0,-2 5-122 0 0,3-5-177 0 0,0-1-62 0 0,-2-1-10 0 0,-6-6-101 0 0,8 7 303 0 0,0 0 11 0 0,0 0 55 0 0,0 0 232 0 0,0 0 104 0 0,0 0 24 0 0,0 2 2 0 0,-3 6 1 0 0,2-6 6 0 0,1-2 1 0 0,0 0 17 0 0,0 0 72 0 0,0 0 30 0 0,0 0 8 0 0,0 6 314 0 0,-3 28 136 0 0,2-33-853 0 0,5 8 49 0 0,5 97-121 0 0,-5-23 85 0 0,-4-57 161 0 0,1-1-1 0 0,1 1 1 0 0,2-1 0 0 0,0 1 0 0 0,4 8-258 0 0,17 53 637 0 0,-19-75-876 0 0,-6-10 258 0 0,0-1 1 0 0,1 1-1 0 0,-1 0 0 0 0,1 0 0 0 0,-1-1 1 0 0,1 1-1 0 0,0-1 0 0 0,0 1 0 0 0,0 0 1 0 0,0-1-1 0 0,0 1 0 0 0,0-1 0 0 0,0 0 1 0 0,0 1-1 0 0,0-1 0 0 0,1 0 1 0 0,-1 0-1 0 0,0 0 0 0 0,1 0 0 0 0,-1 0 1 0 0,1 0-1 0 0,0 0 0 0 0,-1 0 0 0 0,1-1 1 0 0,0 1-1 0 0,-1 0 0 0 0,1-1 0 0 0,0 0 1 0 0,0 1-1 0 0,-1-1 0 0 0,1 0 0 0 0,1 0-19 0 0,5-3 13 0 0,0-1 0 0 0,0 0 0 0 0,0 0 0 0 0,-1-1 0 0 0,0 0 0 0 0,0 0-1 0 0,0-1 1 0 0,0 0 0 0 0,-1 0 0 0 0,0 0 0 0 0,0-1 0 0 0,-1 0 0 0 0,1 0-1 0 0,-1-2-12 0 0,14-18-111 0 0,-2-2 0 0 0,-1 0 0 0 0,-1-1 0 0 0,-1 0-1 0 0,4-19 112 0 0,18-103 279 0 0,-24 125 274 0 0,-8 9-478 0 0,15 32-775 0 0,4-2-308 0 0,16 16-299 0 0,-22 0 1482 0 0,0 0-1 0 0,-2 1 1 0 0,-1 0-1 0 0,-2 1 1 0 0,6 21-175 0 0,-13-38 187 0 0,22 50 843 0 0,-3-32-596 0 0,-13-24-342 0 0,-10-5-85 0 0,0-1 1 0 0,0 0-1 0 0,1 1 1 0 0,-1-1-1 0 0,1 0 0 0 0,-1 0 1 0 0,1 0-1 0 0,-1 0 1 0 0,1 0-1 0 0,0 0 1 0 0,-1 0-1 0 0,1-1 0 0 0,0 1 1 0 0,0 0-1 0 0,-1-1 1 0 0,1 0-1 0 0,0 1 1 0 0,0-1-1 0 0,0 0 0 0 0,0 0 1 0 0,0 0-1 0 0,0 0 1 0 0,-1 0-1 0 0,1-1 1 0 0,0 1-1 0 0,0-1 0 0 0,0 1 1 0 0,0-1-1 0 0,-1 1 1 0 0,1-1-1 0 0,0 0 1 0 0,-1 0-1 0 0,1 0 0 0 0,0 0-7 0 0,39-42 464 0 0,-31 20-388 0 0,-1 0 0 0 0,-1 0 0 0 0,-1-1 0 0 0,-1 0 0 0 0,-2 0 0 0 0,2-14-76 0 0,1-5 280 0 0,-4-86 1284 0 0,-6 68-1449 0 0,-1-70-939 0 0,9 86-1284 0 0,-1 26-3430 0 0,1 11-422 0 0</inkml:trace>
  <inkml:trace contextRef="#ctx0" brushRef="#br0" timeOffset="-5019.2">2251 4083 10336 0 0,'0'0'233'0'0,"0"0"39"0"0,0 0 15 0 0,1-1-47 0 0,70-29 1264 0 0,-27 14-736 0 0,-42 15-715 0 0,0 0 0 0 0,0 0 0 0 0,0 0 0 0 0,1 0 1 0 0,-1 0-1 0 0,0 1 0 0 0,1-1 0 0 0,-1 1 0 0 0,0-1 1 0 0,1 1-1 0 0,-1 0 0 0 0,0 0 0 0 0,1 0 0 0 0,-1 0 1 0 0,0 1-1 0 0,1-1 0 0 0,-1 1 0 0 0,0-1 0 0 0,1 1 1 0 0,0 0-54 0 0,-1 1 51 0 0,0 0 0 0 0,-1 0 1 0 0,1 0-1 0 0,-1 1 1 0 0,1-1-1 0 0,-1 0 0 0 0,0 1 1 0 0,0-1-1 0 0,0 1 1 0 0,0 0-1 0 0,0-1 0 0 0,-1 1 1 0 0,1 0-1 0 0,-1-1 1 0 0,1 1-1 0 0,-1 0 1 0 0,0-1-1 0 0,0 1 0 0 0,0 0 1 0 0,-1 0-1 0 0,1-1 1 0 0,-1 1-1 0 0,1 0 0 0 0,-1-1 1 0 0,-1 2-52 0 0,-95 191 1184 0 0,48-76-1014 0 0,48-118-166 0 0,0 0-1 0 0,1 0 0 0 0,-1 0 0 0 0,0 0 1 0 0,1 0-1 0 0,-1 1 0 0 0,1-1 0 0 0,0 0 1 0 0,-1 0-1 0 0,1 1 0 0 0,0-1 0 0 0,0 0 1 0 0,0 1-1 0 0,0-1 0 0 0,0 0 0 0 0,0 0 0 0 0,0 1 1 0 0,0-1-1 0 0,1 0 0 0 0,-1 1 0 0 0,0-1 1 0 0,1 0-1 0 0,-1 0 0 0 0,1 1 0 0 0,-1-1 1 0 0,1 0-1 0 0,0 0 0 0 0,-1 0 0 0 0,1 0 1 0 0,0 0-1 0 0,0 0 0 0 0,0 0 0 0 0,0 0 0 0 0,0 0 1 0 0,0 0-1 0 0,0-1 0 0 0,0 1 0 0 0,0 0 1 0 0,0-1-1 0 0,0 1 0 0 0,1-1 0 0 0,-1 1 1 0 0,0-1-1 0 0,0 1 0 0 0,1-1 0 0 0,-1 0 0 0 0,0 0 1 0 0,0 0-1 0 0,1 0 0 0 0,-1 1 0 0 0,0-2 1 0 0,1 1-1 0 0,-1 0 0 0 0,1 0-3 0 0,80-28 349 0 0,-66 22-322 0 0,1 0-1 0 0,1 1 1 0 0,-1 0-1 0 0,1 2 1 0 0,-1 0-1 0 0,1 1 1 0 0,8 0-27 0 0,22 10 450 0 0,-17 5-76 0 0,-26-10-342 0 0,-4-2 74 0 0,1 3 362 0 0,0 0-3285 0 0,-2-4-3257 0 0</inkml:trace>
  <inkml:trace contextRef="#ctx0" brushRef="#br0" timeOffset="-3755.546">2921 3619 9728 0 0,'-1'-6'758'0'0,"6"19"-459"0"0,-1 64 1884 0 0,-8 1 73 0 0,1 216 551 0 0,7-178-1783 0 0,8-74-572 0 0,-12-41-442 0 0,0 0-1 0 0,1 0 1 0 0,-1 0-1 0 0,0 0 1 0 0,1 0 0 0 0,-1 0-1 0 0,1-1 1 0 0,0 1-1 0 0,-1 0 1 0 0,1 0-1 0 0,-1 0 1 0 0,1 0-1 0 0,0-1 1 0 0,0 1-1 0 0,-1 0 1 0 0,1-1-1 0 0,0 1 1 0 0,0-1 0 0 0,0 1-1 0 0,0-1 1 0 0,0 1-1 0 0,0-1 1 0 0,0 0-1 0 0,0 1 1 0 0,0-1-1 0 0,0 0 1 0 0,0 0-1 0 0,0 1 1 0 0,0-1 0 0 0,0 0-1 0 0,0 0 1 0 0,0 0-1 0 0,0-1 1 0 0,0 1-1 0 0,0 0 1 0 0,0 0-1 0 0,0 0 1 0 0,0-1-1 0 0,1 1-9 0 0,9-8 14 0 0,-1-1-1 0 0,0 0 0 0 0,0-1 1 0 0,0 1-1 0 0,-1-2 1 0 0,-1 1-1 0 0,0-1 0 0 0,0-1 1 0 0,-1 0-1 0 0,1-3-13 0 0,-1 4-2 0 0,118-215-890 0 0,-45 32 999 0 0,-54 116 1114 0 0,-25 76-981 0 0,-1 2-16 0 0,0 0-66 0 0,0 0-29 0 0,0 0-8 0 0,4 15-273 0 0,45 77-1721 0 0,-17-25 1205 0 0,-15-39 920 0 0,-1 0 1 0 0,-1 1-1 0 0,-2 1 0 0 0,-1 0 0 0 0,0 3-252 0 0,20 82 400 0 0,-21-87-317 0 0,-10-28-95 0 0,-1 1-1 0 0,1-1 1 0 0,-1 0-1 0 0,1 1 1 0 0,-1-1 0 0 0,1 0-1 0 0,-1 0 1 0 0,1 0-1 0 0,0 1 1 0 0,-1-1 0 0 0,1 0-1 0 0,0 0 1 0 0,-1 0-1 0 0,1 0 1 0 0,0 0 0 0 0,-1 0-1 0 0,1 0 1 0 0,-1 0-1 0 0,1 0 1 0 0,0 0-1 0 0,-1-1 1 0 0,1 1 0 0 0,0 0-1 0 0,-1 0 1 0 0,1 0-1 0 0,-1-1 1 0 0,1 1 0 0 0,-1 0-1 0 0,1-1 1 0 0,-1 1-1 0 0,1-1 1 0 0,-1 1 0 0 0,1 0-1 0 0,-1-1 1 0 0,1 1-1 0 0,-1-1 1 0 0,0 1 0 0 0,1-1-1 0 0,-1 0 1 0 0,0 1-1 0 0,1-1 1 0 0,-1 1 0 0 0,0-1-1 0 0,0 0 1 0 0,0 1-1 0 0,1-1 1 0 0,-1 1-1 0 0,0-1 1 0 0,0 0 0 0 0,0 1-1 0 0,0-1 1 0 0,0 0-1 0 0,0 1 1 0 0,0-1 0 0 0,0 0-1 0 0,-1 1 13 0 0,2-1 34 0 0,21-137 1368 0 0,-13 35-1400 0 0,4 29 140 0 0,18-50-319 0 0,-14 31 242 0 0,-12 2-233 0 0,5 32-576 0 0,-5 47 528 0 0</inkml:trace>
  <inkml:trace contextRef="#ctx0" brushRef="#br0" timeOffset="-2991.335">3759 4091 9312 0 0,'0'0'268'0'0,"0"0"4"0"0,1-9-164 0 0,21-29 796 0 0,1 33 176 0 0,-9-1-353 0 0,38-8 1730 0 0,-50 13-2427 0 0,-1 1 1 0 0,1 1-1 0 0,-1-1 1 0 0,0 0-1 0 0,1 0 1 0 0,-1 0-1 0 0,1 1 1 0 0,-1-1-1 0 0,0 1 1 0 0,1-1 0 0 0,-1 1-1 0 0,0-1 1 0 0,0 1-1 0 0,1 0 1 0 0,-1 0-1 0 0,0 0 1 0 0,0-1-1 0 0,0 1 1 0 0,0 0-1 0 0,0 0 1 0 0,0 1 0 0 0,0-1-1 0 0,0 0 1 0 0,-1 0-1 0 0,1 0 1 0 0,0 1-1 0 0,-1-1 1 0 0,1 0-1 0 0,-1 0 1 0 0,1 1-1 0 0,-1-1 1 0 0,0 1 0 0 0,1 0-31 0 0,12 77 486 0 0,-13-68-438 0 0,-2-1 0 0 0,0 0 0 0 0,0 0 1 0 0,0-1-1 0 0,-1 1 0 0 0,-1 0 0 0 0,0-1 0 0 0,0 0 0 0 0,-1 0 0 0 0,0 0 0 0 0,0 0 0 0 0,-1-1 0 0 0,0 0 0 0 0,-5 4-48 0 0,-15 16 448 0 0,25-27-365 0 0,1-1-124 0 0,0 0-58 0 0,0 0-12 0 0,1-5-1 0 0,1 1-1 0 0,-1 0 0 0 0,1 0 1 0 0,0-1-1 0 0,0 1 0 0 0,1 1 1 0 0,-1-1-1 0 0,1 0 0 0 0,0 1 1 0 0,0-1-1 0 0,0 1 0 0 0,0 0 1 0 0,1 0-1 0 0,-1 0 0 0 0,1 0 1 0 0,2-1 112 0 0,4-4-189 0 0,-7 5 226 0 0,0 1 1 0 0,0 0 0 0 0,0-1 0 0 0,1 1-1 0 0,-1 1 1 0 0,1-1 0 0 0,-1 0-1 0 0,1 1 1 0 0,-1 0 0 0 0,1 0 0 0 0,0 0-1 0 0,-1 0 1 0 0,1 0 0 0 0,0 1 0 0 0,0 0-1 0 0,0 0 1 0 0,0 0 0 0 0,-1 0 0 0 0,1 1-1 0 0,0-1 1 0 0,0 1 0 0 0,-1 0 0 0 0,1 0-1 0 0,0 0 1 0 0,-1 1 0 0 0,1-1 0 0 0,-1 1-1 0 0,1 0 1 0 0,-1 0 0 0 0,0 0 0 0 0,0 0-1 0 0,0 0 1 0 0,0 1 0 0 0,0 0 0 0 0,-1-1-1 0 0,1 1 1 0 0,-1 0 0 0 0,1 0 0 0 0,-1 1-1 0 0,0-1 1 0 0,-1 0 0 0 0,3 4-38 0 0,-1-1 63 0 0,-1 0 0 0 0,1 0 1 0 0,-1 0-1 0 0,-1 1 0 0 0,1-1 0 0 0,-1 0 1 0 0,0 1-1 0 0,0-1 0 0 0,-1 1 1 0 0,0 0-1 0 0,0-1 0 0 0,0 1 0 0 0,-1-1 1 0 0,0 1-1 0 0,0-1 0 0 0,-1 0 0 0 0,0 1 1 0 0,0-1-1 0 0,0 0 0 0 0,-1 0 1 0 0,0 0-1 0 0,-1 2-63 0 0,-3 7 484 0 0,0-1 0 0 0,-1 0 0 0 0,0-1 0 0 0,-1 0 1 0 0,-1 0-1 0 0,0 0 0 0 0,0-2 0 0 0,-7 6-484 0 0,0 2 37 0 0,-4-22-2729 0 0,19 3 1312 0 0</inkml:trace>
  <inkml:trace contextRef="#ctx0" brushRef="#br0" timeOffset="-1925.783">4439 3687 7968 0 0,'-5'-6'457'0'0,"1"-4"-410"0"0,-1 4-47 0 0,0 9 0 0 0,4-3-22 0 0,0 0 1 0 0,-1-1-1 0 0,1 0 1 0 0,0 1-1 0 0,-1-1 1 0 0,1 0-1 0 0,0 1 0 0 0,0-1 1 0 0,0 0-1 0 0,0 0 1 0 0,0 0-1 0 0,0 0 1 0 0,0 0-1 0 0,0 0 1 0 0,0-1-1 0 0,0 1 1 0 0,0 0-1 0 0,1 0 1 0 0,-1-1-1 0 0,0 1 1 0 0,1 0-1 0 0,-1-1 0 0 0,1 1 1 0 0,0 0-1 0 0,-1-1 1 0 0,1 1-1 0 0,0-1 1 0 0,0 0 21 0 0,-2-3 27 0 0,-2-2-86 0 0,3 5 146 0 0,1 2 19 0 0,0 0 48 0 0,0 0 232 0 0,1-7 3803 0 0,3 9-2644 0 0,-4-1-1459 0 0,0-1-12 0 0,5-7 51 0 0,-1 52 166 0 0,-4-44-179 0 0,0-1 13 0 0,0 0 55 0 0,-1 2 20 0 0,-6 83 1097 0 0,6 87-604 0 0,-3-11 37 0 0,2-143-643 0 0,1-1-1 0 0,1 1 1 0 0,1-1 0 0 0,0 0 0 0 0,1 1 0 0 0,1-1 0 0 0,1 0-1 0 0,1 3-86 0 0,-5-19 2 0 0,0 0-1 0 0,0 0 1 0 0,0-1-1 0 0,1 1 1 0 0,-1 0-1 0 0,0 0 1 0 0,1 0-1 0 0,-1 0 1 0 0,1-1-1 0 0,-1 1 1 0 0,1 0-1 0 0,-1 0 1 0 0,1-1-1 0 0,0 1 1 0 0,-1 0-1 0 0,1-1 1 0 0,0 1-1 0 0,0 0 1 0 0,-1-1-1 0 0,1 1 1 0 0,0-1-1 0 0,0 0 1 0 0,0 1-1 0 0,-1-1 1 0 0,1 0-1 0 0,0 1 1 0 0,0-1-1 0 0,0 0 1 0 0,0 0-1 0 0,0 0 1 0 0,0 0-1 0 0,0 0 1 0 0,0 0-1 0 0,0 0 1 0 0,0 0-1 0 0,-1 0 1 0 0,1 0-1 0 0,0 0 1 0 0,0-1-1 0 0,0 1 1 0 0,0 0-1 0 0,0-1 1 0 0,0 1-1 0 0,-1 0 1 0 0,1-1-1 0 0,0 1 1 0 0,0-1-1 0 0,0 0-1 0 0,37-32-82 0 0,-35 30 75 0 0,16-20-193 0 0,-1 0 0 0 0,-2-1 0 0 0,0-1-1 0 0,-1-1 1 0 0,7-20 200 0 0,18-28-342 0 0,36-97 494 0 0,-49 108 896 0 0,-21 47-520 0 0,-6 15-281 0 0,9-11 293 0 0,26 52-1793 0 0,5 29 919 0 0,0 29 558 0 0,-12 3 618 0 0,-3 3 259 0 0,-23-96-1044 0 0,-1 0 0 0 0,1 0 0 0 0,0-1 1 0 0,1 1-1 0 0,0 0 0 0 0,0-1 0 0 0,1 0 0 0 0,0 1 0 0 0,0-1 0 0 0,0-1 0 0 0,1 1 1 0 0,0-1-1 0 0,6 6-57 0 0,3-20 656 0 0,-8 0-579 0 0,0-1 0 0 0,0 0 0 0 0,-1 0 0 0 0,0-1 0 0 0,-1 1 0 0 0,0-1 0 0 0,-1 0 0 0 0,0 0 0 0 0,0 0 0 0 0,-1-1 0 0 0,0 1 1 0 0,-1-4-78 0 0,8-27 153 0 0,44-285-129 0 0,-45 232-56 0 0,-1 69-1238 0 0,-7 24 771 0 0,2-2 795 0 0,0 2-6477 0 0,1 11-480 0 0</inkml:trace>
  <inkml:trace contextRef="#ctx0" brushRef="#br0" timeOffset="-1224.001">5341 4119 9760 0 0,'0'0'222'0'0,"0"0"30"0"0,0 0 18 0 0,0 0-44 0 0,3-3-111 0 0,-2 2 236 0 0,-1 1 86 0 0,0 0 10 0 0,0 0-19 0 0,0 0-83 0 0,0 0-32 0 0,0 0-7 0 0,0 0-2 0 0,0 0 0 0 0,0 0 0 0 0,0 21 1009 0 0,-28 76 1165 0 0,15-61-2244 0 0,1 0 0 0 0,2 1 0 0 0,1 0 0 0 0,2 4-234 0 0,5 23 448 0 0,10-30-225 0 0,12-30 2 0 0,19-25-43 0 0,34-20-330 0 0,-11 5 48 0 0,57-28-20 0 0,-67 50 366 0 0,-27 13-8701 0 0,-25 1 3427 0 0</inkml:trace>
  <inkml:trace contextRef="#ctx0" brushRef="#br0" timeOffset="-974.465">5488 4226 13224 0 0,'0'0'389'0'0,"0"0"-6"0"0,0 0-181 0 0,0 0 137 0 0,0 0 86 0 0,0 0 21 0 0,0 0-50 0 0,0 0-218 0 0,4 8-24 0 0,0 76 213 0 0,-22 113 2121 0 0,6-78-1121 0 0,15-66-862 0 0,-3-49-556 0 0,0 0-1 0 0,1 0 0 0 0,-1 0 0 0 0,1 0 0 0 0,0 0 1 0 0,0 0-1 0 0,0 0 0 0 0,0 0 0 0 0,1 0 0 0 0,-1-1 0 0 0,1 1 1 0 0,0 0-1 0 0,1-1 0 0 0,0 2 52 0 0,10-1-3172 0 0,-8-4-3106 0 0</inkml:trace>
  <inkml:trace contextRef="#ctx0" brushRef="#br2" timeOffset="16096.171">1264 3400 5816 0 0,'0'0'132'0'0,"0"0"17"0"0,0 0 10 0 0,1 2-26 0 0,2 12-96 0 0,-1-19-48 0 0,1 1 299 0 0,-2-11 3411 0 0,-1-24-2381 0 0,1 38-1254 0 0,18-24 433 0 0,-18 24-298 0 0,-1 1 11 0 0,0 0 46 0 0,1-2 22 0 0,25-49 586 0 0,-11 28-800 0 0,109-69-11 0 0,-57 60 22 0 0,45-31 509 0 0,-54 27-486 0 0,39-2 220 0 0,-43 34 330 0 0,-52 5-638 0 0,-1 1 0 0 0,0-1 0 0 0,1 0 0 0 0,-1 0 0 0 0,1-1 0 0 0,-1 1 0 0 0,1 0 0 0 0,-1 0 0 0 0,1-1 0 0 0,0 1 0 0 0,-1-1 1 0 0,1 1-1 0 0,0-1 0 0 0,-1 0 0 0 0,1 1 0 0 0,0-1 0 0 0,0 0 0 0 0,-1 0 0 0 0,1-1 0 0 0,0 1 0 0 0,-1 0 0 0 0,1 0 0 0 0,0-1 1 0 0,0 1-1 0 0,-1-1 0 0 0,1 1 0 0 0,-1-1 0 0 0,1 0 0 0 0,-1 0 0 0 0,1 0 0 0 0,-1 0 0 0 0,1 0-10 0 0,57-12 173 0 0,-20 10-76 0 0,3-8-98 0 0,7-2 1 0 0,-25 2-1 0 0,-23 10 4 0 0,0 0-1 0 0,0 0 0 0 0,0 0 0 0 0,1 0 0 0 0,-1 0 1 0 0,0 1-1 0 0,1-1 0 0 0,-1 0 0 0 0,0 1 0 0 0,1-1 0 0 0,-1 1 1 0 0,1 0-1 0 0,-1-1 0 0 0,1 1 0 0 0,-1 0 0 0 0,1 0 0 0 0,-1 0 1 0 0,1 0-1 0 0,-1 0 0 0 0,1 0 0 0 0,-1 0 0 0 0,1 1 0 0 0,-1-1 1 0 0,1 1-1 0 0,-1-1-2 0 0,54 24 149 0 0,-1-13 32 0 0,8 4-21 0 0,-54-14-102 0 0,-1 1 0 0 0,0-1-1 0 0,0 1 1 0 0,0 1-1 0 0,-1-1 1 0 0,1 1 0 0 0,0 1-1 0 0,-1-1 1 0 0,0 1-1 0 0,2 1-57 0 0,20 12 294 0 0,29 4 8 0 0,-2-28-204 0 0,28 27 182 0 0,-55-2-246 0 0,-27-17-30 0 0,0 0-1 0 0,0 0 0 0 0,0 0 0 0 0,0 0 1 0 0,0 0-1 0 0,0 0 0 0 0,0 0 0 0 0,0 0 0 0 0,0 0 1 0 0,0 0-1 0 0,0-1 0 0 0,0 1 0 0 0,1-1 1 0 0,-1 1-1 0 0,0-1 0 0 0,0 1 0 0 0,1-1 0 0 0,-1 1 1 0 0,0-1-1 0 0,1 0 0 0 0,-1 0 0 0 0,1 0 1 0 0,-1 0-1 0 0,0 0 0 0 0,1 0 0 0 0,-1 0 1 0 0,0 0-1 0 0,1-1 0 0 0,-1 1 0 0 0,0-1 0 0 0,1 1-3 0 0,2-2 7 0 0,-1 1-1 0 0,1 0 0 0 0,-1 0 0 0 0,0 0 0 0 0,1 1 1 0 0,0-1-1 0 0,-1 1 0 0 0,1 0 0 0 0,-1 0 0 0 0,1 0 1 0 0,-1 0-1 0 0,1 1 0 0 0,-1-1 0 0 0,1 1 1 0 0,-1 0-1 0 0,1 0 0 0 0,-1 0 0 0 0,0 1 0 0 0,1-1 1 0 0,-1 1-1 0 0,0 0 0 0 0,0-1 0 0 0,0 1 0 0 0,0 1 1 0 0,-1-1-1 0 0,2 1-6 0 0,36 17 234 0 0,17-4 721 0 0,94-16-630 0 0,-147 0-325 0 0,0 1 0 0 0,0 0 0 0 0,0-1 0 0 0,0 0 0 0 0,0 0 0 0 0,-1 0 0 0 0,1-1 0 0 0,0 1 0 0 0,0-1 0 0 0,0 0 0 0 0,0 0 0 0 0,-1 0 0 0 0,1 0 0 0 0,0-1 0 0 0,-1 0 0 0 0,3-1 0 0 0,66-6 0 0 0,22-3 54 0 0,-86 11-53 0 0,1 0-1 0 0,-1-1 1 0 0,1 1 0 0 0,-1-2 0 0 0,0 1 0 0 0,0-1 0 0 0,0-1-1 0 0,0 1 1 0 0,4-4-1 0 0,35-13 57 0 0,-10 10-36 0 0,0-3 0 0 0,-2 0 1 0 0,0-3-1 0 0,23-13-21 0 0,54-37 277 0 0,-20 20-66 0 0,-81 31-196 0 0,-9 12-12 0 0,0 0 0 0 0,-1 0 0 0 0,1 0 1 0 0,0 1-1 0 0,0-1 0 0 0,1 1 0 0 0,-1 0 1 0 0,1-1-1 0 0,-1 1 0 0 0,1 0 0 0 0,-1 0 1 0 0,1 1-1 0 0,0-1 0 0 0,0 1 0 0 0,0-1 1 0 0,2 0-4 0 0,-2 1 25 0 0,0 0 0 0 0,0 0 1 0 0,-1-1-1 0 0,1 1 0 0 0,0-1 0 0 0,-1 0 1 0 0,1 0-1 0 0,-1 0 0 0 0,1 0 1 0 0,-1 0-1 0 0,0 0 0 0 0,0-1 0 0 0,0 1 1 0 0,0-1-1 0 0,0 1 0 0 0,-1-1 0 0 0,1 0 1 0 0,-1 0-1 0 0,0 1 0 0 0,0-1 1 0 0,0 0-1 0 0,0 0 0 0 0,0 0 0 0 0,0-1 1 0 0,-1 1-1 0 0,0 0 0 0 0,0-2-25 0 0,10-15 168 0 0,-7 13-178 0 0,-2 6-49 0 0,-1 1-32 0 0,0 0-5 0 0,0 0 27 0 0,0 0 110 0 0,0 0 45 0 0,0 0 8 0 0,0 0 0 0 0,0-10 68 0 0,0-10-30 0 0,0 19-166 0 0,-10 21 72 0 0,0-5-111 0 0,-2 26-110 0 0,3 38 130 0 0,16-29 40 0 0,14 8-93 0 0,37 39 5 0 0,-23-57 290 0 0,-2-3-339 0 0,6 6 345 0 0,-34-36-202 0 0,0 0 0 0 0,0-1 0 0 0,0 0 0 0 0,1 0 0 0 0,0 0 0 0 0,0-1 0 0 0,1 0 1 0 0,-1 0-1 0 0,1-1 0 0 0,0 0 0 0 0,0 0 0 0 0,0 0 0 0 0,1-1 0 0 0,0 0 7 0 0,106 24 406 0 0,-34-11-396 0 0,-38-9-10 0 0,16-14 0 0 0,44-18 80 0 0,-48 30-80 0 0,34-36 0 0 0,-63 22 0 0 0,-21 7 0 0 0,0 1 0 0 0,0-1 0 0 0,0 0 0 0 0,0 1 0 0 0,0 0 0 0 0,0 0 0 0 0,1 0 0 0 0,-1 0 0 0 0,0 1 0 0 0,0 0 0 0 0,1 0 0 0 0,-1 0 0 0 0,0 0 0 0 0,1 1 0 0 0,-1-1 0 0 0,0 1 0 0 0,0 0 0 0 0,4 2 0 0 0,-5-1 0 0 0,-2-1 0 0 0,0-1 0 0 0,0 1 0 0 0,0 0 0 0 0,0-1 0 0 0,0 1 0 0 0,0-1 0 0 0,0 1 0 0 0,0-1 0 0 0,0 0 0 0 0,0 1 0 0 0,0-1 0 0 0,0 0 0 0 0,0 1 0 0 0,0-1 0 0 0,0 0 0 0 0,0 0 0 0 0,0 0 0 0 0,1 0 0 0 0,-1 0 0 0 0,0-1 0 0 0,0 1 0 0 0,0 0 0 0 0,0 0 0 0 0,0-1 0 0 0,0 1 0 0 0,0 0 0 0 0,0-1 0 0 0,0 1 0 0 0,0-1 0 0 0,0 0 0 0 0,0 0 0 0 0,3-1 0 0 0,0 0 0 0 0,0 0 0 0 0,1 0 0 0 0,-1 1 0 0 0,0-1 0 0 0,1 1 0 0 0,-1 0 0 0 0,1 0 0 0 0,-1 1 0 0 0,1-1 0 0 0,-1 1 0 0 0,1 0 0 0 0,-1 0 0 0 0,1 1 0 0 0,4 0 0 0 0,23-5 0 0 0,-31 4 0 0 0,0 1 0 0 0,0 0 0 0 0,1 0 0 0 0,-1-1 0 0 0,0 1 0 0 0,0-1 0 0 0,0 1 0 0 0,0-1 0 0 0,1 0 0 0 0,-1 1 0 0 0,0-1 0 0 0,0 0 0 0 0,1 0 0 0 0,-1 0 0 0 0,0 0 0 0 0,1 0 0 0 0,-1 0 0 0 0,0 0 0 0 0,0 0 0 0 0,1 0 0 0 0,-1-1 0 0 0,0 1 0 0 0,0-1 0 0 0,1 1 0 0 0,-1-1 0 0 0,0 1 0 0 0,0-1 0 0 0,0 1 0 0 0,0-1 0 0 0,0 0 0 0 0,0 0 0 0 0,1 0 0 0 0,2-3-6 0 0,36-12 76 0 0,-22 3-70 0 0,-18 13 0 0 0,0 0 0 0 0,0 1 0 0 0,0-1 0 0 0,0 0 0 0 0,0 1 0 0 0,0-1 0 0 0,0 0 0 0 0,0 1 0 0 0,0-1 0 0 0,1 0 0 0 0,-1 0 0 0 0,0 1 0 0 0,0-1 0 0 0,0 0 0 0 0,0 1 0 0 0,0-1 0 0 0,0 0 0 0 0,1 0 0 0 0,-1 1 0 0 0,0-1 0 0 0,0 0 0 0 0,0 0 0 0 0,1 0 0 0 0,-1 1 0 0 0,0-1 0 0 0,0 0 0 0 0,1 0 0 0 0,-1 0 0 0 0,0 0 0 0 0,1 1 0 0 0,-1-1 0 0 0,0 0 0 0 0,0 0 0 0 0,1 0 0 0 0,-1 0 0 0 0,0 0 0 0 0,1 0 0 0 0,-1 0 0 0 0,0 0 0 0 0,1 0 0 0 0,-1 0 0 0 0,0 0 0 0 0,0 0 0 0 0,1 0 0 0 0,-1 0 0 0 0,0 0 0 0 0,1 0 0 0 0,-1 0 0 0 0,0-1 0 0 0,1 1 0 0 0,-1 0 0 0 0,0 0 0 0 0,0 0 0 0 0,1 0 0 0 0,-1 0 0 0 0,0-1 0 0 0,0 1 0 0 0,0 0 0 0 0,1 0 0 0 0,-1-1 0 0 0,0 1 0 0 0,0 0 0 0 0,0 0 0 0 0,1-1 0 0 0,-1 1 0 0 0,0 0 0 0 0,9 15 11 0 0,13-5 138 0 0,-9-6-149 0 0,-3-4 96 0 0,-4 0 0 0 0,49 2 155 0 0,-53-1-208 0 0,-1-2-43 0 0,-1 1 0 0 0,1 0 0 0 0,0 0 1 0 0,0 0-1 0 0,0 0 0 0 0,0 1 1 0 0,0-1-1 0 0,0 0 0 0 0,0 0 0 0 0,0 1 1 0 0,0-1-1 0 0,0 0 0 0 0,0 1 1 0 0,0-1-1 0 0,-1 1 0 0 0,1-1 0 0 0,0 1 1 0 0,0-1-1 0 0,-1 1 0 0 0,1 0 1 0 0,0-1-1 0 0,-1 1 0 0 0,1 0 0 0 0,0 0 1 0 0,-1-1-1 0 0,1 1 0 0 0,-1 0 1 0 0,1 0-1 0 0,-1 0 0 0 0,0 0 0 0 0,1 0 1 0 0,-1-1-1 0 0,0 1 0 0 0,0 1 0 0 0,2 2 1 0 0,-2-4-1 0 0,1 0 0 0 0,-1 1 0 0 0,1-1 0 0 0,-1 0 0 0 0,1 0 0 0 0,-1 0 0 0 0,1 0 0 0 0,-1 0 0 0 0,1 0 0 0 0,-1 0 0 0 0,0 0 0 0 0,1 0 0 0 0,-1 0 0 0 0,1 0 0 0 0,-1 0 0 0 0,1 0 0 0 0,-1 0 0 0 0,1 0 0 0 0,-1 0 0 0 0,1 0 0 0 0,-1-1 0 0 0,1 1 0 0 0,-1 0 0 0 0,1 0 0 0 0,-1-1 0 0 0,0 1 0 0 0,1 0 0 0 0,-1-1 0 0 0,0 1 0 0 0,1 0 0 0 0,-1-1 0 0 0,0 1 0 0 0,1 0 0 0 0,-1-1 0 0 0,0 1 0 0 0,0-1 0 0 0,1 1 0 0 0,-1-1 0 0 0,0 1 0 0 0,0 0 0 0 0,0-1 0 0 0,0 1 0 0 0,1-1 0 0 0,-1 1 0 0 0,0-1 0 0 0,0 1 0 0 0,0-1 0 0 0,0 1 0 0 0,0-1 0 0 0,4-6 0 0 0,47 36 176 0 0,-7-1-250 0 0,-28-18-6 0 0,-1 2 133 0 0,-13-11-106 0 0,1 1 53 0 0,0 0 0 0 0,0 0 1 0 0,0 0-1 0 0,-1 0 1 0 0,1 0-1 0 0,-1 1 0 0 0,1-1 1 0 0,-1 1-1 0 0,0-1 0 0 0,0 1 1 0 0,0 0-1 0 0,0 0 1 0 0,0 0-1 0 0,-1 0 0 0 0,1 1 0 0 0,-1-1 13 0 0,31 79 251 0 0,-4 32-520 0 0,-8-36 652 0 0,3 43 112 0 0,-19-76-508 0 0,-3-7-26 0 0,-1-36-122 0 0,0-2-87 0 0,0 0-21 0 0,0 0-100 0 0,0 0-392 0 0,0 0-168 0 0,0 0-1259 0 0,0 0-4884 0 0</inkml:trace>
  <inkml:trace contextRef="#ctx0" brushRef="#br2" timeOffset="18434.429">3875 2841 3664 0 0,'0'0'103'0'0,"-14"-3"-598"0"0,7 4 474 0 0,6-1 44 0 0,1 1 1 0 0,-1-1 0 0 0,1 0-1 0 0,-1 1 1 0 0,1-1 0 0 0,-1 0-1 0 0,1 0 1 0 0,-1 1 0 0 0,1-1-1 0 0,-1 0 1 0 0,1 0 0 0 0,-1 0-1 0 0,0 0 1 0 0,1 0 0 0 0,-1 0-1 0 0,1 0 1 0 0,-1 0 0 0 0,1 0 0 0 0,-1 0-1 0 0,0 0 1 0 0,1 0 0 0 0,-1 0-1 0 0,1 0 1 0 0,-1-1 0 0 0,1 1-1 0 0,-1 0 1 0 0,1 0 0 0 0,-1-1-1 0 0,1 1 1 0 0,-1 0 0 0 0,1-1-1 0 0,-1 1 1 0 0,1 0 0 0 0,0-1-1 0 0,-1 1 1 0 0,1-1 0 0 0,-1 1-1 0 0,1-1 1 0 0,0 1 0 0 0,0-1-1 0 0,-1 1 1 0 0,1-1 0 0 0,0 1 0 0 0,0-1-1 0 0,-1 1-23 0 0,1-2 208 0 0,-1 1 452 0 0,-8-1 1725 0 0,1-11-654 0 0,7 12-1071 0 0,1 1-79 0 0,0-3-18 0 0,-4-32 509 0 0,4 33-850 0 0,1 1-40 0 0,16-49-544 0 0,-4 22 32 0 0,41-35 340 0 0,-23 49 117 0 0,28-28-48 0 0,30 4-114 0 0,1 11 46 0 0,-6-9-11 0 0,37 2 0 0 0,-28 21 0 0 0,-4 9 148 0 0,59 20 877 0 0,-5 1 194 0 0,-50 2-1038 0 0,-26 1-117 0 0,81 5 144 0 0,16 5 784 0 0,-30-13-382 0 0,36 3-154 0 0,-80-14-312 0 0,-19-13 27 0 0,89 23-158 0 0,-12-4 553 0 0,-134-12-468 0 0,0-1 0 0 0,1-1 1 0 0,-1 0-1 0 0,0 0 0 0 0,0-1 1 0 0,0-1-1 0 0,-1-1 0 0 0,9-3-98 0 0,85-40 416 0 0,-23 8-352 0 0,-40 8-64 0 0,33-35 664 0 0,-37-9-464 0 0,-30-8 76 0 0,-11 54-264 0 0,-9-27-12 0 0,-6 23-152 0 0,-2 10 294 0 0,-1 0-58 0 0,-2 11-70 0 0,13 9-14 0 0,1-3 0 0 0,1 3-14 0 0,5 3-61 0 0,1 1 12 0 0,0 0 97 0 0,0 0-88 0 0,0 0-14 0 0,0 0-9 0 0,0 0-56 0 0,0 0-25 0 0,0 0-2 0 0,-6 16-528 0 0,25 8-1901 0 0,-7-19-2456 0 0,-11-5 4897 0 0,4 4-4661 0 0</inkml:trace>
</inkml:ink>
</file>

<file path=ppt/ink/ink1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40:58.4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0 262 1,'0'0'10,"0"0"-3,0 0 0,5-12-1,9 3-2,6-8 0,6-2-1,5-5-1,5-2 0,4-1 0,-2 0 1,-2 8-1,-5-3 1,-4 5 0,-5 4 0,-5 3 0,-5 2-1,-12 8 0,14-9-1,-14 9-1,9-3 1,-9 3 0,9 11 0,-5 1 1,0 4 0,0 7-1,-1 7 2,0 7-1,-2 5 2,-1 3-2,-2 5 0,-3 2 1,-2 2-1,-2-2 2,-1-4-1,1-2 0,-1-7 0,1-2-1,2-9 1,2-3-1,2-8-1,2-4 0,1-13 1,1 15-1,-1-15 0,0 0 1,0 0-2,0 0 1,2-11-3,-2-1 0,2 0-2,-1-4-1,4 1-3,-2-2-2,2 4-1,-2-1 0,-3 14 1,4-15-1,-4 15 2,-10-3 2,0 5 3,-6-1 4,1 2 2,-3 1 3,2 0 2,0 1 1,1-1 2,3 1-2,3-1 0,9-4-1,-6 11-1,6-11-2,14 6 0,9-6 0,11-3-2,14-2 1,10-4-1,10 1 0,3-3 0,5-2-1,-7 2-1,-6 0-1,-13 4-1,-13 0-7,-10 4-12,-10 4-3,-17-1-1,11-3 1</inkml:trace>
  <inkml:trace contextRef="#ctx0" brushRef="#br0" timeOffset="861">1361 561 11,'-4'23'21,"-2"4"-3,-3 7-4,-7 2 0,2 9-2,-8-4-4,-1 6-1,-1-4-3,1-1-4,4-2-10,3-4-14,3-13 0,9-8-1,4-15 0</inkml:trace>
  <inkml:trace contextRef="#ctx0" brushRef="#br0" timeOffset="1322">1765 130 0,'0'0'17,"0"0"0,0 0-9,0 0-3,0 0 0,0 0 1,0 0-2,0 0 0,2 10-1,-1 0 0,2 5 1,-1 4 0,1 6 1,0 6 0,1 5 0,-2 2 0,0 4-1,-1-3 0,3 1-1,-2-5 0,5-5-1,4-7 0,11-11-1,9-10-1,8-8 1,6-8-1,4-8 1,3-6-1,-2-3 1,-4-2-1,-8 4 2,-9 3-1,-6 5 1,-8 4-1,-5 7 1,-10 10-1,10-5 0,-10 5-1,0 16 1,-1 2 0,1 6 0,0 5-1,0 6 2,-2 7-1,-3 1 1,2 3-1,1-3-1,4 0-5,0-7-13,6-6-8,8-9-3,6-13 1,15-9-1</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20:27:18.611"/>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27 0 0,'0'27'62,"26"-27"-62,-26 27 16,0 26 0,0-26-1,0 0-15,54 53 16,-28-54-16,-26 1 16,27 0-1,-27 0 1,27 26-16,-27-26 15,0 26 1,0-26-16,0 0 16,0 0-16,27 26 15,-1-26-15,-26 0 16,0 26 0,0 0-16,0 1 15,0-27 1,0-1-16,0 1 15,0 27 1,0-28 0,0 1-16,0 27 15,0-28 1,0 1-16,0 27 16,0-28-1,0 1 1,0 0-16,0 26 15,0-26 1,0 0 0,0 26-16,0-26 15,0 0 1,0-1-16,0 1 16,0 0-1,0 0 1,0-1-1,-26 1-15,26 0 16,-27 26-16,-27 27 16,54-53-1,-26 0 1,26 0 0,-27 26-16,0 1 15,27-1 16,0-26 1,-26 0-32,-1-1 15,27 1 17</inkml:trace>
</inkml:ink>
</file>

<file path=ppt/ink/ink1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41:01.5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175 646 8,'0'0'10,"0"0"0,0 0-1,0 0-1,-2 12-1,1 0-1,-1 12-1,-2 5 0,-3 11 1,-5 8-2,-2 11 1,-8 4 0,-1 3-3,-1-3-3,2-10-6,1-7-9,9-8-6,3-21 0</inkml:trace>
  <inkml:trace contextRef="#ctx0" brushRef="#br0" timeOffset="481">1371 0 8,'-29'14'10,"-7"0"1,-7 2 0,-5-1-1,-4 2 0,-4-2-2,0 2 0,0-3-2,5 2 0,5-3-3,6 1-2,7-2 0,12 0 1,13 0-2,17 1 1,14 3-1,14 1 0,12 2 0,9 2 0,6-1 1,0 3-2,-2 1 1,-7 0 0,-9-2 0,-8 1 0,-10 2 1,-8 2-1,-7 2 1,-7 1 0,-9 2 1,-5 1 1,-11-2 0,-7 3 2,-10-6 0,-8 2 0,-11-5 0,-4 0 0,-7-8-1,-2 0-3,3-2-9,1-6-18,2-9-2,7-6-1,4-13 0</inkml:trace>
</inkml:ink>
</file>

<file path=ppt/ink/ink1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44:53.0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113 337 0,'2'10'6,"-2"-10"-1,0 16 0,0-1-2,-1 3-1,-6 5 0,-3 4-1,3 5 0,-3 4 1,2 2 0,-5 1 0,6 4 1,-5 2-1,3 3 0,7 4 0,-10 2 0,8 2-1,1 1-1,5-2 1,-5-4-1,11-2-1,-2-6 0,9-6 1,5-8-1,2-9 1,3-5 0,4-5 1,10-4 0,4-2 0,6 0 1,4-2 0,6 3 0,1 2-1,12 2 0,-2 5 1,13-2-1,-2 4 0,17-5 0,0-1 0,13-5 2,4-3-1,4-3 1,2-4 1,-3-1 0,0 1 0,-5-1 0,-2 4 1,-1 0-1,0 1 0,0-1-2,5 0 0,3-1-1,6 0 0,5 0 0,4-4-1,2 2 0,4-2 0,3 1 0,0 1 0,3 1 0,3 0 1,4 3-1,2 0 1,5 3 0,1 3-1,4-2 1,5 2-1,4-4 1,6-1-1,4-7 0,4 0 0,10-9 0,6-1 1,6-4-1,5-1 1,2 0 0,-4 2 0,2 4 0,0 2 0,-8 4 1,-8 2-1,-5 4 1,-8 3-1,-7 2 0,-4 3 0,-7 1 1,-5 0-2,2-1 1,-1-1 0,2 0-1,1-3 1,3-1 0,3-2 0,1 0 0,-4 0 1,-5 0-1,-6 1 1,-13 0-1,-6 3 0,-13 0 0,-8 2 0,-13 1 0,-6 0 0,-6 0 0,0 0-1,1 0 1,2 0-1,6-3 1,3 0 0,6-3-1,5-2 0,-1 0 1,-3 0-1,-7-2 1,-10 2-1,-12-1 1,-13 2-1,-13 0 0,-12 1 1,-14 1-1,-9 1 0,-9 0 0,-4 1 0,-9-1 0,17 1 0,-7-1 0,4 2 0,2 0 1,3 0-1,3-1 0,2 0-1,-1-1 1,0-1 0,-4-2 0,-3-1 1,0 0-1,-5 0 0,-11 4 1,15-10 0,-15 10-1,6-11 1,-6 11-1,5-20-1,0 2 0,2-4 0,3-3 1,2-9-1,6-5 1,2-4 0,2-4 0,0 2 2,-3-2 0,-4 0-1,-5 1 1,-3 1-1,-8 3 0,-6 0-1,-4-3 0,-2 1 0,-1 2 1,1-1-1,0 0 0,5 3 1,1 2 0,2 2 0,4 2 0,1 5 0,-2 3 0,5 3 0,-3 3 0,0 5 0,-1 0-1,-1 5 1,2 10-1,-1-14 0,1 14 2,0 0-2,0 0 0,0 0 0,0 0-2,0 0 1,0 0 0,0 0-2,0 0-2,-6-9-3,6 9-10,0 0-12,5 13-2,-5-13 1,-10-2 1</inkml:trace>
</inkml:ink>
</file>

<file path=ppt/ink/ink1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50:28.9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1,'8'11'5,"-8"-11"2,0 0 0,14 8 0,-1-4-1,5 2-1,8 1 1,6 0 0,10 1-1,7 0-1,6-2 0,7 2 0,3-2 0,7-1 0,3-1 1,5 0 1,3-1-1,5 2 0,5-2-1,3 3 0,3-2-1,5 2 0,2-2-1,3 3 0,1-3 0,3 1-1,-1-1 1,4 0 0,-1-2-1,1 2 1,-3-3 0,0 1-1,-2-1 1,2 1-1,-1 0 0,-1 0 0,1 0 0,-1 0 0,1 0 0,1 1 0,-3 0 1,-3-1-1,-4 0 0,-1 2 0,-5-2 0,-1 2-1,-1-1 1,-3-1-1,-2-1 0,-1 1 0,-1-2 0,-2 0 1,-1 0-1,-1-1 1,-3-1-1,-4 0 0,-2-1 0,-6-1 1,-8 0-1,-5-1 0,-7 0 0,-9 1 1,-7 0-1,-8 0 0,-3 1 0,-6 1 1,-4 0 0,-2 1 0,-10 1 0,10-2 0,-10 2 0,0 0 0,0 0 0,0 0 0,0 0-1,0 0 1,0 0-1,0 0 1,0 0-1,0 0 1,0 0-1,0 0 0,0 0 0,0 0 0,0 0 1,0 0-1,0 0 0,-9-3-1,9 3 1,0 0-2,0 0-1,0 0-3,0 0-7,-9-13-13,-1 7-5,-7-2 1,-8-6 0</inkml:trace>
</inkml:ink>
</file>

<file path=ppt/ink/ink1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55:00.408"/>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D8ADA892-EA34-48A4-9B48-600ACE21B200}" emma:medium="tactile" emma:mode="ink">
          <msink:context xmlns:msink="http://schemas.microsoft.com/ink/2010/main" type="inkDrawing"/>
        </emma:interpretation>
      </emma:emma>
    </inkml:annotationXML>
    <inkml:trace contextRef="#ctx0" brushRef="#br0">343 1325 3,'0'0'6,"0"0"1,10-3 2,-10 3 2,0 0 0,0 0 1,6-12-2,-6 12-1,12-11-1,-2 4-3,2-3-1,3 1-2,4-2-1,2-4 0,6 0-1,3-5 0,3-2 0,4-5 1,-1-2 0,3-3-1,4-2 2,3-1-2,1-1 1,-2 4 0,0-1 0,1 1 0,-4 3 0,-1 2 0,-6 0 0,-5 3 1,-5 1-1,-3 1 0,-5 1-1,-3 0 0,-2 0-1,-5 0 0,-3 3 1,-2-4-1,-4 1 0,-3-1 0,-5 1 0,-4 1 1,-7 3-1,-6 1 1,-6 4-1,-5 2 0,-5 3 1,-3 4 0,-5 2-1,-2 3 2,1 1-1,-2 2 1,-1 1 0,1 2 1,0-2 0,5-1 1,1-2 1,5 0-1,1-4 1,8 1 0,4-2-1,5 1-1,5-2 0,6 2-1,2 0-1,12 1 0,-13 0-1,13 0 0,0 0-1,0 0-2,12 2-6,-12-2-13,20-2-5,-3-3 2,-6-7-1</inkml:trace>
    <inkml:trace contextRef="#ctx0" brushRef="#br0" timeOffset="931">355 265 13,'0'0'13,"18"-8"-2,-8 6-2,2 1-2,2 1-2,1 0-1,1 1-1,0 0 1,-1 2 0,-3-1 0,-1 0 0,-11-2 0,14 2-2,-14-2 1,0 0-1,11 1 0,-11-1-1,0 0 0,0 0 0,0 0 0,0 0 1,0 0-1,0 0 0,0 0 0,0 0 0,-15 10 0,15-10 0,-18 14 1,3-5-1,-1 2 0,-3 1 0,-3 2 0,2 1 0,-3 1 0,1 2 0,-2-3 0,4 3 0,-3-1 0,3-2 0,0 0 0,-2-2-1,1-1 1,1 0 0,3-2-1,0-1 0,5 2 0,0-1 0,9 3 0,1 1 1,9 2-1,3 2 1,3 1 0,6 3 0,2-4 0,3 4 1,-2-3-1,6-1 1,-2 2-1,4-1 0,1-1 0,1 0 0,1-1 0,2 1-1,0-1 0,-3-3 0,-4-1 0,-5-4 0,-6-2 1,-4-1 0,-13-6 0,11 6 1,-11-6 0,0 0-1,0 0 1,0 0 0,0 0-1,0 0-1,0 0 0,0 0-1,0 0 1,0 0-1,-14-7 0,14 7 0,-16-7 0,2 2 0,0 0 1,-2-1 0,1-2 0,-1 1 0,-1-1 0,-4-1 1,-2 1-2,-1-2 2,-3-2-1,-3 1 0,-4-1-1,2-1 1,-4 0 0,0-2 0,4 2 1,-1-1-2,4 2 2,3-2-1,2 3 0,2 0 1,6 1-1,2 3 0,4 0 1,10 7-1,-14-12 1,14 12 0,-4-10-1,4 10 1,1-10 0,-1 10-1,3-12 0,-3 12 0,3-11 0,-3 11-1,1-15 1,-1 6-1,0-2 0,0-3 1,-1 0 0,1-3 0,1 0-1,1-4 1,3-2 0,6-1 0,8-2 0,4-2 0,6-1-1,4-1 2,1-1-1,4 3 2,-1 0-2,1 2 2,-5 0-1,0 3 1,-3 0-2,-3 3 1,0 1-1,-2 1-1,-3 2 1,0 2-1,-3 2 0,-4 2 1,-4 2-1,0 2 1,-11 6 0,10-7 0,-10 7-1,0 0 0,0 0 0,0 0 0,0 0 0,-13 10-1,13-10 0,-13 18 1,5-5-1,-1 3 2,-3 4-1,-1 3 0,-6 4 1,-2 3 0,-11 5 0,-4 5 0,-6 3 1,-6 2-2,1-1 1,2 0 0,7-2 0,5-4 0,9-2 0,9-5 1,10-7 0,10 0-1,10-5 1,8-3 0,7-2 0,4-3 0,6-1-1,2-4 0,3 2-3,0-4-2,2 6-10,1 0-12,-2 0-1,4 0 0,-5-9 0</inkml:trace>
  </inkml:traceGroup>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53:22.487"/>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1C4B6992-E150-44A4-A3B0-B26D18335FB5}" emma:medium="tactile" emma:mode="ink">
          <msink:context xmlns:msink="http://schemas.microsoft.com/ink/2010/main" type="inkDrawing"/>
        </emma:interpretation>
      </emma:emma>
    </inkml:annotationXML>
    <inkml:trace contextRef="#ctx0" brushRef="#br0">3053 4561 15,'0'0'13,"0"0"-2,0 0-1,-9-7 0,9 7-3,0 0-1,0 0-2,0 0-1,0 0-2,0 0 1,11-3 1,-11 3-1,10 1 2,-10-1 0,14 2 0,-2-2 0,4 0 1,2 2-1,3-3 0,4 1-1,5-1-1,5 0-1,3-1 0,5 0 1,5-2-1,5-1 0,2-2 0,7 1 1,2-1-1,5 0 0,7-3 1,3 0-2,2 0 1,5-3 0,1-2-1,0-1 0,1-2 0,0-2 1,-2-3-1,-2 1 1,-1-1 0,-3-1 0,-2 0-1,-3 0 1,-1-3-1,-5 1 1,-1-2-1,-5-1 0,-4-1 0,-3-1 0,-4-3 1,-5 2-2,-5-2 2,-1-2-1,-6 0 0,-1-1 0,-4-2 0,-2 0 1,-4-3-1,0-1 1,-3-2-2,-2-2 2,-1-4-1,-1-1 0,2-4-1,-1-3 1,3-2 0,-1-1-1,0 0 1,-1 1 0,-2 2 0,0 0 0,-5 2-1,-4 2 1,-4 0-1,-3-2 1,-4-3-1,-4-2 1,-2-2-1,-6-3 0,-3-2 1,-4-6-1,-4 1 1,-5-3 0,-3 1 0,-6-2 0,-6 0 0,-3 1 0,-4 1 0,-4 2 0,-4 1 0,-3 4 0,-4 0 1,1 2-1,-6-3 1,0 1-1,-3-2 0,-5 2 0,0-1 1,1 1-1,-6-1 0,1 5 1,-2 3-1,0 3 0,1 2 0,0 0 1,-3 3-1,0-1-1,1 1 2,1 3-1,0 1 0,-3 2 0,-2 2 0,0 5 0,-3 1 0,-2 5 0,-3 5 0,-2 0 0,-4 3-1,0 3 2,-1 2-2,0 5 1,1 1 0,3 2 0,0 2 0,-3 6 0,1 3 0,0 4 0,3 2 0,0 4 0,4 5 0,-1 1 1,5-1-2,7 0 2,8-1-1,4-1 0,7-3 0,6-4 0,6-1 1,7-2-1,6-2 0,5 0 0,7-1 0,6 0 1,3 1-1,6-1 0,4 1 0,3 1 0,9 1 0,0 0 0,0 0-1,-9 0 1,9 0 0,0 0-1,0 0 1,0 0 0,0 0 0,0 0 0,0 0 0,0 0 0,0 0 0,0 0 1,0 0-1,0 0 0,0 0 0,0 0 0,0 0 0,0 0 0,0 0 0,0 0 0,0 0 0,0 0 0,0 0 0,0 0 0,0 0 1,-5 10-1,5-10 0,-15 3 0,5 2 0,-4 1 0,-1-1 0,-4 4 0,-3 5 0,-3 2 0,-2 0 0,-2 2 0,-1-3 0,-2 0 0,-1 1 0,-1-1 0,-1-8 0,1-1 0,1-1 1,3 0-1,1-2 0,6-1-1,1 0 1,6-1-1,5 0-1,11-1-2,0 0-3,0 0-6,5-13-8,8 6-7,3-4 2,5-5-1</inkml:trace>
    <inkml:trace contextRef="#ctx0" brushRef="#br0" timeOffset="1762">807 41 18,'3'-10'19,"-3"10"0,5-15-6,-5 15-7,0 0-4,0 0-3,0 0 0,0 0-1,0 0 0,-9 2 1,9-2 1,0 0 1,0 0 1,-12 3 1,12-3 0,0 0-1,-9-6 2,9 6-1,-9-7-1,9 7-1,-13-4-1,13 4 0,-12-4 0,12 4-1,-9 2 1,9-2 0,0 0 0,-13 7 1,13-7-1,-14 13 1,2-1 0,-2-1 1,-5 7 0,-8 1-1,-5 7 1,-8 3 0,-3 4 0,-7 3 0,-3 4 0,-5 2 0,2 4-1,0-3 1,6 1-1,4-3 1,5-4-1,7-6-1,7-5 2,7-5-2,5-6 1,5-4 0,10-11 0,-12 10 0,12-10 0,0 0 0,0 0-1,0 0 0,0 0 1,0 0-1,10 10 1,-10-10-1,18 5 0,-5-3 0,2 1 1,4 0-1,5-1 1,4 0-1,5 0 1,3-3-1,6 0 0,9-1 1,10-1-1,6-2 0,8 2 1,5 0-1,2 0 0,3 2 0,-4-1 0,-2-1 0,-9 1 0,-9 0 1,-9 1-1,-14-1 0,-7 2 0,-8-2 1,-6 2-1,-17 0 1,14 1 0,-14-1 0,0 0-1,0 0 2,0 0-1,0 0 0,0 0 1,0 0-1,0 0 0,0 0 0,-14-6 0,5 4-1,-1-1 0,-4 0 0,-1-1 0,-2 2 0,-2-2-2,-1 2-3,-4-2-10,-1 4-12,1-2-2,-7-10 1,0-4-1</inkml:trace>
  </inkml:traceGroup>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53:50.086"/>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26C0CEA7-5D41-4A6F-9588-20530469C498}" emma:medium="tactile" emma:mode="ink">
          <msink:context xmlns:msink="http://schemas.microsoft.com/ink/2010/main" type="inkDrawing"/>
        </emma:interpretation>
      </emma:emma>
    </inkml:annotationXML>
    <inkml:trace contextRef="#ctx0" brushRef="#br0">1104-8 11,'0'0'10,"10"-5"-2,-10 5 2,0 0-2,10-4-1,-10 4-1,0 0 0,0 0-1,0 0 0,0 0-1,0 0-1,0 0 0,0 0-1,0 0-1,0 0 0,0 0-1,0 0 1,0 0 0,0 0 1,0 0-1,0 0 1,-9 7 0,9-7 0,-16 13 0,-2-2 0,-3 4 0,-7 3 1,-7 5 0,-6 5-1,-6 5 0,-6 4 0,-2 2 1,-3 1-2,-2 3 1,-1 2-1,1 0 0,1-5-1,4-1 1,5-4 0,3-4-1,7-4 0,7-4 0,5-7 0,7-5-2,7-1-1,3-6-2,11-4-1,0 0-3,0 0-5,5-21-5,8 4-2,1-4-1,6-6 3</inkml:trace>
    <inkml:trace contextRef="#ctx0" brushRef="#br0" timeOffset="491">324 296 2,'-9'-9'4,"0"1"1,9 8 2,-16-11 1,16 11 0,-9-5 2,9 5 1,0 0-1,0 0-1,0 0-3,0 0 0,0 0-3,0 0-1,0 0-1,0 0 1,0 0 0,0 0 0,-11 14 0,6-1 0,-5 4 1,-2 6-1,-4 5 0,-4 6 0,-5 5-1,-1 3 1,0 3-1,0 0 0,1 2-1,1-2 1,4-6-1,6-5 0,2-2 0,5-6 0,4-6 1,9-7 1,13-10 0,13-7 0,16-7 1,14-6-1,16-8 1,14-1 0,8-5-1,5 0-1,-6 3 0,-6 4 0,-13 3-1,-12 8 1,-16 2-1,-11 4 0,-15 2 1,-9 2-1,-5 1 0,-12 2-1,0 0 0,0 0 0,0 0-1,0 0-2,0 0-5,0 0-12,-12 12-7,3-9 2,-3-5-2</inkml:trace>
  </inkml:traceGroup>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54:04.287"/>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B9222A17-6D0F-4C46-AB5B-D3918A83E5E2}" emma:medium="tactile" emma:mode="ink">
          <msink:context xmlns:msink="http://schemas.microsoft.com/ink/2010/main" type="inkDrawing"/>
        </emma:interpretation>
      </emma:emma>
    </inkml:annotationXML>
    <inkml:trace contextRef="#ctx0" brushRef="#br0">161 172 0,'0'0'5,"0"0"1,2-9 2,-2 9 1,0 0 0,0 0 0,0 0-1,0 0-3,0 0-1,-5-10 0,5 10 1,0 0 0,0 0 0,0 0 1,0 0-1,0 0-1,0 0-2,0 0-1,0 0-1,0 0-1,0 0 0,0 0 0,0 0 1,0 0-1,0 0 1,0 0-1,0 0 0,0 0 0,0 0-1,0 0 0,0 0 0,1 12 1,0-3 1,-1 3 1,0 3 1,0 3 0,0 5 2,-2 3-1,1 5 1,-1 2-1,0 4-1,0-1 1,-1 4-1,-2 0 0,4 1-1,-3-1 1,0-3 0,-1 0-1,1-2 1,-2-1 0,-1-2 0,1-4-1,-4 1 1,2-6 0,0 1 0,-1-4 0,2-1-1,0-3 1,1-1-1,1-2 0,3-1-1,0 4 1,-2-4-2,-1 2 1,1 2 0,-2 1 0,1 0-1,0-2 1,1-1-1,4-14 2,-7 18-1,7-18 1,-2 10 0,2-10 1,0 0-1,0 0 1,0 0-1,0 0 0,0 0 0,0 0-1,0 0 0,0 0 1,0 0-1,0 0 0,0 0 0,0 0 0,12 4 0,-12-4 1,18 4-1,-6-2 0,3 0 1,0-1-1,4 1 0,5-2 1,3 2-1,2-2 1,2-3-1,3 2 1,4-2-1,7-1 1,6-1-1,2-2 1,8-2-1,3 2 1,5 1-1,6 0 0,0 1 1,1 0-1,-1 2 0,0 1 0,0 1 0,0 1 0,2 0 0,-1 0 0,5-1 0,1 1 1,3-5-1,1 5 0,3-6 0,-2 1 0,2-1 1,-2 0-1,-3-1 1,-2 0-1,-2 5 1,-2-5 0,-1 5 0,-2 2-1,-2-1 0,-2 1 0,-2 1 0,-1 1 0,-5 0 0,-1 1 0,-5 0 0,-2 2 0,0 3-1,-4-2 2,2-3-2,-4 2 1,3 1-1,-3-1 2,-1 1-2,-1-6 1,-4 1 1,-1 0-1,-2 4 0,-2-2 1,-2 0-1,-2 1 0,-3 0 0,0 1 0,-1 0 0,-4 0 0,2-1 0,-6 0 0,-5-2 0,2 2 0,-4-2 0,-3-1 0,-12-1 0,11 3 1,-11-3-2,0 0 1,12 4 0,-12-4 0,14 5 0,-4-2 0,5 1 0,1 2 0,1-1 0,0 0 0,-1 0 1,-3 0-2,-2-2 1,-1-1 0,-10-2 0,0 0 0,10 3 0,-10-3 1,0 0-2,0 0 1,0 0 0,0 0 1,0 0-1,0 0 0,0 0 0,0 0 1,0 0-1,-6-10 1,6 10-2,-17-12 2,17 12-2,-17-17 2,9 6-2,-3 0 1,3-4 0,2-2 0,2 1 1,-2-3-1,2 0 0,-3-1 0,-2-2 0,-3-3 0,0 0 0,-1-3 0,-4-3-1,-2-2 1,-1-4 0,5-1-1,-3-2 1,2-1 1,1 1-2,0 2 2,4 1-1,1 2 0,0 2 1,-1 1-1,3 1 0,0 2 0,1 1 0,1 1 0,2-1-1,0 1 1,2 3 0,0 1 0,2 2-1,-1 2 1,1 1 0,1 2 0,-1 2 0,0 2 0,0 1 0,0 1 0,0 10 0,1-15 0,-1 15 0,-1-12 0,1 12 0,0 0 0,-1-10 0,1 10 0,0 0 0,0 0 0,0 0 0,0 0 0,0 0-1,0 0 1,0 0 0,0 0-1,0 0 1,0 0 0,0 0-1,-15-7 1,5 4 0,-3 1-1,-2-1 1,-5-1 0,-7-1 0,-6 1-1,-7 0 1,-4 1 0,-7 1 0,-7 1 0,-7 3 0,-7 0 0,-8 2 0,-4 0-1,-4 1 1,-3-1 0,-3 1 0,1-1 0,2-2 0,1 0 0,1 0 0,3-1 0,0 1 0,0 2 0,-1 0-1,-2 3 2,-2 0-2,-2 2 1,1 0 1,1 0-1,2 0 0,3-2 0,2-1 0,3-2 0,3 0 0,2-1 0,2 0 1,-1 0-1,0 0 0,0 0 0,2 1 0,0 1 0,0-1 0,4 0 0,4-1 1,5 0-1,5-1 1,5-1-1,7-1 0,9-1 1,7 1 0,7 0-1,6-1 1,5 1-1,9 0 0,0 0 0,-9-1 0,9 1 1,0 0-1,0 0 0,0 0 0,0 0 0,0 0 0,0 0 0,0 0 0,0 0 0,0 0 0,0 0 0,0 0 0,0 0 0,0 0 0,0 0 1,0 0-1,0 0 0,0 0 0,0 0 0,0 0 0,0 0-1,0 0 1,0 0 0,0 0 0,0 0 0,0 0-1,0 0 0,0 0-2,0 0-2,0 0-5,0 0-19,0 0-1,0 0-2,0 0 1</inkml:trace>
  </inkml:traceGroup>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54:20.220"/>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01A07208-590E-4E81-B730-C7FD42B52CB7}" emma:medium="tactile" emma:mode="ink">
          <msink:context xmlns:msink="http://schemas.microsoft.com/ink/2010/main" type="inkDrawing"/>
        </emma:interpretation>
      </emma:emma>
    </inkml:annotationXML>
    <inkml:trace contextRef="#ctx0" brushRef="#br0">3914 1054 2,'-10'-7'17,"10"7"-1,0 0-7,0 0-5,0 0-2,0 0-1,0 0 0,0 0 1,9-1 2,-9 1 0,15 0 1,-2 0 0,2 1 0,7-1 0,3 2 1,5-2-2,6 4 0,1-4 1,9 8-1,4-6 1,6 4-1,3-3 0,8 4 0,5-4-2,7 1 1,3-1-1,4-2 1,2 1-2,3-1 1,-1 2 0,-1-2 0,-3 2 0,4 1 0,0-1-1,0 1 1,0 1-1,4-1 0,2 0-1,2 2 1,2-2 0,-3 1-1,-7 1-1,1 1 1,-4-2 0,-3 0 1,0 0-2,-4 1 1,2-1 0,-2 0 0,1-1 1,0 1-1,-5-2 0,-1 1 0,-6 2 0,-4-2 1,-6-2-1,-3 2 0,-3 0 0,-6-2 0,-2 1 1,-3-1-1,-3-2 1,-1 2-1,-2 0 1,-2-1-1,0 0 0,0-1 0,0 0 0,-2 0 0,-4 0 0,-4-2 0,-4 0 1,-3-1 0,-4-1 0,0 1 0,-13 3 0,18-10 0,-6 3-1,-1 1-1,2 1 2,-1-1-2,-1 0 2,1-2-2,-2 2 2,-2-3-1,-8 9 1,13-17 0,-7 8-1,-1-1 0,1-2 0,-1-2 0,-1-4-1,1-1 2,2-4-1,-2-4 0,1-2 0,-2-4 1,-1-3-1,1 0 1,-2-1-1,-1-1 0,-2 0 0,0 1 0,-1 0 0,-1-2-1,-1-1 1,0 3 0,0 0 0,0-1 0,0 1-1,-2-1 1,3 2 0,0 4 0,0 1 0,0 3-1,0 5 1,0 2 0,2 4 0,0 6 0,-1 0 0,2 11 0,-1-13 0,1 13 0,0 0-1,-1-11 1,1 11 0,0 0 0,0 0 0,0 0 0,-6-9 0,6 9-1,0 0 1,0 0-1,0 0 1,-10-13-1,10 13 1,-9-9-1,9 9 0,-17-10 1,3 4-1,-6 2 0,-2 1 1,-10 2-1,-7 0 1,-6 0 0,-7 0 0,-9 1 0,-6 0 0,-5-1 0,-8 0 0,-2 0 0,-5-1 0,-5-1 0,-8 0 0,-1 0 0,-3 0 0,-1-1 0,-4 1 0,1 0 0,-1 0 0,0 1 1,1-1-1,1 0 0,3-1 1,1-1-1,1 0 1,2 1-1,4-1 1,4 1-1,6 0 0,2 1 0,3 2 1,1 1-2,4 2 1,3 0 0,-1 1 0,4 1 0,2-1 0,3-1 1,4-1-1,5 0 1,4-3-1,5 0 1,1-1-1,5 2 0,-1-1 0,1 1 0,1 1 0,-2-1 0,2 1 0,1 0 0,1 0 0,-2-2 0,2 0 0,1-2 0,-1 0 0,1-2 0,-5 0 1,-1-1-1,1 1 0,2 0 0,-2-2 0,3 2 0,-1 1 0,0 1 0,3 2 0,-1 0 0,1 2 0,-1 0 0,0 2 0,2 0 0,1 0 0,4 1 0,1-2 0,6 2 0,1-1 0,2 0 0,6-1 0,0-1 1,-2 1 0,5-1 0,0 0-1,3 1 1,-2-1 0,11 0-1,-14 0 1,14 0-1,-11 0 0,11 0 0,-18 1 0,6 0 0,-5 0 0,-2 1 0,-4-1 0,-2 0 0,-6 1 0,-1-2 0,-2 0 0,-4 0 0,-3 0 1,-2 0-1,-2-1-1,-3 1 1,-1 0 0,-2-1 0,-5 2 0,0 0 0,-2 1 0,-4-1 0,0 0 0,0 0 0,0 0 0,0 0 0,0-1 0,1 1 0,-1-1 0,0 2 0,1-1 0,-2 2-1,2 0 1,-2 2 0,0 0 0,1 0 0,-2 0 0,-3 0 0,-2 0 0,-1-1 0,-1-2 0,1-1 1,0 0-1,0 2 0,1-3 0,4 0 0,1 1 0,1 2 0,3-2 0,5 0 0,2 0 0,6 1 0,3-2 0,4 1 0,3 0 0,3 0 0,3 1 0,1 1 0,2 0 0,3 1 0,2 1 0,1 0 0,4 0 0,2-1 0,5 0 0,-1-2 1,12-2-1,-12 2 0,12-2 0,0 0 0,0 0 1,0 0-2,0 0 1,0 0 0,-3 9 0,3-9 0,-4 14-1,0-4 1,-3 4 0,1 0 0,4 4 0,-4 1 0,1 2 0,0 2 0,1 0 0,0 6 1,3 1-2,1 5 1,-3 6 0,6 2 0,-2 5 0,2 2-1,-2 3 1,1 0 0,0-3 0,1-2 0,0-4 0,-1-5 1,2-4-1,0-3 0,1-9 0,1-1 0,-1 0 0,-2-6-1,2-1 1,-1-2-1,0-4 1,1 2-1,-1-1 2,3 0-2,-7-10 1,12 18 0,-12-18 0,9 16 0,-9-16 0,9 14 1,-9-14-1,0 0 0,8 10 0,-8-10 0,0 0 1,11-1-1,-1 2 0,6-1 0,6-1 0,5 1 0,8-2 0,6 0 0,9-1 1,6-1-1,7-2 0,5 0 0,10-1 0,8-2 0,10-2 0,6-3 1,8 0-1,10-1 1,6 1-2,2-2 2,0 5-2,0 1 1,-1 4 0,2 1-1,-2 2 0,0 2 1,6 1 0,6 0 0,5 0 0,7 1 0,4 0 0,0 2 0,-3 2 0,-8 1 0,-11-3 0,-13 2 0,-12-1 0,-12-2 0,-9-1 0,-4-2 0,-3-2 0,0-2 0,-2 2-1,2 1 0,-5 0-1,-4 2 0,-9 1-1,-10-1 1,-9 1 0,-12 0 1,-9-1 0,-7 2 2,-15-2 0,12 1 0,-12-1 1,0 0-1,0 0-1,0 0 1,0 0-2,0 0 1,0 0-1,0 0 0,0 0 0,10 3 0,-10-3-1,10 7-1,2 6-8,5 1-18,3-3-1,6-5 0,0-14 1</inkml:trace>
  </inkml:traceGroup>
</inkml:ink>
</file>

<file path=ppt/ink/ink14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24T13:11:15.598"/>
    </inkml:context>
    <inkml:brush xml:id="br0">
      <inkml:brushProperty name="width" value="0.05292" units="cm"/>
      <inkml:brushProperty name="height" value="0.05292" units="cm"/>
      <inkml:brushProperty name="color" value="#00B0F0"/>
    </inkml:brush>
  </inkml:definitions>
  <inkml:trace contextRef="#ctx0" brushRef="#br0">13593 13579 1677,'0'0'2193,"0"0"-1290,0 0-129,0 0-258,0 0 129,0 0 129,0 0 129,-3-8 0,3 8 0,-1-12 129,1 12 0,-1-17-129,1 17 0,0-22-387,5 7 0,0-6-129,5 1-129,-2-6 0,5 2-129,-1-6 258,3-1-387,2-3 129,-2 1 0,4-2-129,-2 1 129,3 0-129,-1 1 0,2 1-129,-2 1 258,0 2-258,-1 4 129,1 1 0,-3 3 0,1 1 0,-1 3 0,-3 3 0,-1 4 0,0 3 0,-12 7 129,15-8-129,-15 8 129,0 0 0,14 7 0,-14-7 0,5 17 0,-4-4 0,3 4 129,-3 2-258,2 5 129,2 6 258,2 3-387,1 6 129,3 3 0,2 4 0,0 2-129,4 3 129,-2 1-129,-1-4 0,2 0 0,-5-6 0,-1-5 0,-4-4-129,-3-8-129,1-1-774,-4-9-1806,0-15-1161,0 0-645,-12 0 258</inkml:trace>
  <inkml:trace contextRef="#ctx0" brushRef="#br0" timeOffset="325.018">13657 13343 2451,'37'7'4386,"-17"-7"0,-2-7-258,6-3-2322,1 5-1548,0-4 0,5 2 0,0 4-258,-2 0-129,2 2 0,-6-2 0,1 3-129,-6 0-774,7 0-1677,-2 4-1290,-7-4-387,4 0 258</inkml:trace>
  <inkml:trace contextRef="#ctx0" brushRef="#br0" timeOffset="908.05">14404 12850 1935,'0'9'3354,"0"3"0,0-12-2580,0 17-387,1-4-129,1-1 0,2 6 387,-4-2-129,2 8 387,-2-1 0,0 9 129,-5 4-129,2 13-129,-5-2 129,-1 8-387,-1 0-258,2 3 0,0-7-129,-1 1 0,4-10-258,1-8 0,3-2-387,-2-13-387,4 0-1161,4-7-2064,-5-12-258,14 0 129</inkml:trace>
  <inkml:trace contextRef="#ctx0" brushRef="#br0" timeOffset="1420.08">14661 12942 1,'0'0'2708,"0"0"-1418,0 0-387,0 0 129,0 0 258,0 0-129,0 0-129,-5 9 387,5-9-387,-8 20 129,8-20-258,-7 27-129,1-11-129,2 6-129,0 6-129,0 7 0,-2 4-129,4 7-129,-5 9 0,3 1 0,-3 4 0,5-4-129,-2-3 0,2-6 0,0-6 0,2-10 0,0-7-258,-2-12-258,2-12-1935,6 12-1677,-6-17-129,0 5 0</inkml:trace>
  <inkml:trace contextRef="#ctx0" brushRef="#br0" timeOffset="2428.138">15162 13479 2580,'-16'0'2967,"6"2"-2064,10-2-387,-14-5 0,14 5 0,-15-17 0,6 4 129,5 1 0,-3-1-129,4-3 129,2-2-258,1 0 129,6-3-387,4 1 0,3-3-129,6-2 0,2 3-129,2 1 0,1 4 129,1 1-129,-2 8-129,-2 1 129,1 7 0,-5 2 129,-2 7 0,-3 7 258,-6 2 0,-3 5 129,-3 0 0,0 4 258,-8-3 129,-1 2-258,-7-2 129,3 0-258,-4-2 0,1-2-129,-2-5-258,-1-1 129,2-3-258,-3-5 0,3 1-387,0-7-387,17 0-1161,-21-11-1806,10-12-387,11 4 387</inkml:trace>
  <inkml:trace contextRef="#ctx0" brushRef="#br0" timeOffset="2856.163">15294 12872 2322,'0'0'3225,"19"4"-258,-19-4-2967,0 0 129,12 20 387,-12-8 129,2 9 258,-2-1-129,0 13 516,-2-1-129,2 13 0,-5-3-387,5 9 0,-3-4-387,3 3-129,0-2-129,-2-2-129,2-7 0,-2-5 0,2-7-129,-4-8-258,4-1-387,0-18-645,0 0-2451,0 0-258,0-5-258</inkml:trace>
  <inkml:trace contextRef="#ctx0" brushRef="#br0" timeOffset="3472.198">15495 13191 1161,'23'-7'3096,"-4"7"129,-19 0-2322,26-5-1032,-6 1 0,-2 0 0,6 3-129,-4 1 129,-1 0 258,0 4 258,-2 6 0,-3 2 0,0 5 0,-3 2 129,-2 3-129,-2 4-129,-3 0 129,-4 1-129,0-1 129,-5-1 129,-2 0-129,-3-4 129,-4 1-129,-2-6 129,0 0-258,-3-7-129,1-2 0,1-6 0,-3-1-129,2-2 0,2-10-129,2-3 129,3-3-129,4-3 129,6 2-129,1-4 129,5 4-129,5-1 0,8 6 129,0 0 0,7 4-258,0 5 258,3 1-129,1 4-387,-2 0-645,0 0-2322,3 10-387,-13-9 129</inkml:trace>
  <inkml:trace contextRef="#ctx0" brushRef="#br0" timeOffset="3833.219">15926 12789 1161,'19'29'4128,"-14"-11"0,7 12-387,-7 2-2580,4 6-1419,0 6 258,-2 2 129,2 7 129,-4-2 0,0 1 258,-4-4 0,3 0 0,-4-11 0,1-2-258,1-8-774,-2-10-2064,0-17-1548,0 0-387,0 0 129</inkml:trace>
  <inkml:trace contextRef="#ctx0" brushRef="#br0" timeOffset="4105.232">15806 13055 5676,'0'20'5031,"0"-20"-516,16 0-258,10 0-3870,0-5-258,6-5-129,5 0 129,5-4-387,4 4 129,-4-4-387,3 11-516,-11-12-903,3 10-2322,-2 5-387,-11 0-129</inkml:trace>
  <inkml:trace contextRef="#ctx0" brushRef="#br0" timeOffset="4696.268">16284 13125 2451,'29'8'4257,"-16"-8"-129,9 8-387,-1-3-3096,1-4-774,3 2-129,1 2 129,0 2 0,-3 0 129,-2 5 129,-1-2 0,-2 7 258,-4 0-129,-4 5 0,0-1 0,-6 4 0,-2 0 0,-2 0-129,-5 4-129,-7-3 129,-1 1 0,-4-2-129,-3-3 129,-3-3 0,0-5 129,-2-2-129,2-7 129,-1-5-129,1-2 0,5-9 0,2-5 129,5-3-258,3-5 129,7 0-258,1-3 129,10 3 0,3 0 129,7 2-129,0 2 0,6 6 0,1 1 0,1 4 0,3 7-129,-2-1-774,8 3-2451,-1 6-903,-7 0-516,6 2 387</inkml:trace>
  <inkml:trace contextRef="#ctx0" brushRef="#br0" timeOffset="9360.535">14671 14079 1935,'0'0'2838,"0"0"-1935,1 11-774,-1-11 387,0 0 387,0 0 0,0 0 0,0 0-129,0 0-387,0 0-129,0 0-387,0 0-645,0 0-387,4-7-258,-4 7 0,5-15 129,-5 15 258,5-18 516,-5 18 516,9-18 387,-9 18 129,5-16 258,-5 16 0,0 0 129,5-12 258,-5 12-258,0 0-387,0 0 258,0 0-129,0 0 129,0 0-129,0 0 0,0 0 129,0 0-387,0 0 129,0 0-258,0 0 129,0 0-129,0 0 129,0 0 0,0 0-129,7 7 0,-7-7 258,0 16-129,0-16 0,1 24-129,-1-7 0,0 4 0,0 3 129,0 4-258,0 2 0,-1 3 129,-1 0-129,0 0 129,0-3-129,1-2 0,-1-6 0,1-3 0,1-5-258,0-14 129,0 14-129,0-14-129,0 0-258,6-9-387,-6 9-516,7-26-1290,-6 7-1677,5 0-129,-6-9 129</inkml:trace>
  <inkml:trace contextRef="#ctx0" brushRef="#br0" timeOffset="9892.564">14740 13900 129,'-17'3'3483,"2"-3"258,15 0-645,0 0-1806,0 0-1290,-4-11 0,5-2 129,9-2 0,3-3 0,5 2 516,0-5-129,6 5 129,-2-1-129,6 3 129,-1-1-387,3 6 0,-3 1-129,0 5-129,3 1 0,-3 2 129,-4 1-129,1 7 129,-5 1 0,1 4 258,-5 0-258,0 5 129,-9-2 129,-2 3-129,-4 0 129,0 2-129,-9-3 258,-5 2-258,-5-3 129,-2 2-258,-3-4 129,1-1-129,-6-6 0,1 3-129,2-4 0,0 1-129,1-3 0,2-3 0,6 2-129,-1-4-129,18 0-516,-19 0-129,19 0-387,0 0-1419,0 0-1548,15-6 0</inkml:trace>
  <inkml:trace contextRef="#ctx0" brushRef="#br0" timeOffset="10532.602">15198 14083 2193,'0'0'3741,"0"0"-129,0 0 0,16 10-3483,-16-10-387,13 8 0,-13-8 0,18 19 258,-10-6 0,2 3 0,0 3 258,-3 4-129,3 3 129,-1-2-129,-1 2 0,-2-1 258,-1-1-258,-3-3 0,-2-3 0,0-5 0,0-13 129,-2 15 0,2-15 0,-12 0 0,12 0-129,-16-18 129,6 5 0,4-4-129,-2-4 0,5-3 129,-1-1-129,4-1-129,0-1 129,6 0-129,4 0 0,3 2 129,5 0 0,1 5 0,2 1 0,2 6-129,3 2 129,-2 5-129,0 4 129,1 2-258,0 0 0,-7 5-387,5 7-774,-11-2-1161,-12-10-1677,25 25-129,-25-25-129</inkml:trace>
  <inkml:trace contextRef="#ctx0" brushRef="#br0" timeOffset="10984.628">15596 14262 3096,'-15'-2'3612,"13"-25"-387,11 14-387,-1-12-3870,8 5 129,2-6 0,3 3 129,0 2 258,1 1 516,2 8 516,-5 0 258,-1 8 129,-1 4-258,2 2 0,-8 7-258,1 6 0,-4 3 0,-1 3 129,-7 3 129,0 5 129,-12-7-129,2 7 258,-9-5-129,3 3 129,-8-8-387,5 0-258,-2-5-129,0-8-258,6-3-258,-4-8-516,19 5-387,-20-24-2064,16-1-903,4 2-516,2-12 517</inkml:trace>
  <inkml:trace contextRef="#ctx0" brushRef="#br0" timeOffset="11548.66">15943 14054 2322,'0'0'3354,"4"-7"0,-4 7-1677,10-4-1677,-10 4 129,0 0 0,8 8 258,-3 5 258,-5 2 129,3 6 0,-3 1 129,3 6 129,-3-4-387,3 2 129,0-4-387,4-3-129,1-9-129,5-7-129,4-4-129,2-15 0,8-6 0,0-5-129,4-5 129,-2 1 0,4 2 0,-5 0 258,-3 5-129,-3 7 258,-6 5 0,1 7 129,-5 2 0,-2 4 0,-10-1 0,14 25-129,-11-7 0,0 8 129,-3-1-129,0 4 0,-3-1-129,-2-1 0,-1 2-258,1-11-516,5 5-1290,4-11-2322,-4-12-258,18 0-387</inkml:trace>
  <inkml:trace contextRef="#ctx0" brushRef="#br0" timeOffset="12056.689">16597 14216 3999,'-12'4'4386,"-1"-4"-645,13 0-129,0-8-3741,0-4-258,0-4-129,6 0 129,0-1 129,3 0 387,2 1 0,2 0 258,1 4 129,1 1-129,3 1-129,-1 5 0,3 0-258,-5 5 0,2 0 0,-4 7 0,2 6-129,-4 1 258,-4 3-129,-3 4 387,0 3-129,-4 1 0,0 7 258,-6-6-129,-1 4 258,-6-3-129,-1-1 0,-1-3-258,-3-3 129,-3-7-258,3-1 0,-3-10-129,0-2-258,5 0-129,-2-15-516,9 4-774,-4-9-2193,3-5-645,8 2-258</inkml:trace>
  <inkml:trace contextRef="#ctx0" brushRef="#br0" timeOffset="14388.823">16950 14069 2580,'5'12'2709,"-5"-12"-2193,0 16-258,0-16 645,0 21 129,0-10 129,1 4 0,-1-1 258,1 7 0,-1-5-129,0 8-129,0-5-258,3 4-258,-1-1-258,4-4-258,2-3 0,1-2 0,4-4 0,1-2-129,0-5 129,5-2 129,0-2-129,0-3 0,-3-7 129,0-1 0,-2-6-129,3 1 129,-7-3 0,1-2-129,-5-2 129,1 6-129,-4-5 0,1 5-129,-4-1 129,0 5-129,0-1 129,0 4-129,0 12 0,-1-18-129,1 18 0,0 0-258,0 0-258,-10-11-258,10 11-1161,0 9-2193,0-9-387,0 0 129</inkml:trace>
  <inkml:trace contextRef="#ctx0" brushRef="#br0" timeOffset="14935.854">17357 14004 2322,'0'0'3612,"0"0"-129,0 9 0,0-9-3483,9 17-387,-5-4 258,2 1 258,0 8 387,-2-4 258,4 10 0,-5-9 129,3 5-129,-4-7 0,5 2-129,-7-19-258,15 16 0,-4-16-387,4-8 0,3-7 0,2-4-258,-1-4 258,2-1 0,0-2 0,-1 2 258,-3 4-258,-1 1 129,-2 4 0,-2 3 0,-12 12 0,17-11 0,-17 11 0,13 0 0,-13 0 129,9 21-129,-9-8 129,3 8 0,-3-1 0,0 6 0,0 3-129,-3 1 129,-2-1-129,1 2 0,0-2-129,1-4-129,3 1-774,-2-14-1806,2-1-1677,0-11-258,0 0-387</inkml:trace>
  <inkml:trace contextRef="#ctx0" brushRef="#br0" timeOffset="15991.914">19192 13626 516,'0'20'2709,"0"-20"-387,-7 23-2064,6-5 387,-4 3 258,3 9 129,-6-4 387,3 14 0,-10-5 129,5 14-129,-7-8 0,3 11-258,-5-8-516,4-1-258,0-3-129,-1-11-387,5 0-387,-2-19-774,8 4-903,5-14-903,-16-3-1290,16 3 258</inkml:trace>
  <inkml:trace contextRef="#ctx0" brushRef="#br0" timeOffset="16527.945">19082 13586 1032,'1'8'3999,"-1"-8"0,0 21-258,-2-3-2967,2 4-774,0 3 0,2 4 0,4 4 258,2 1-129,-1 10 387,1-6 129,4 7 0,-1-7 258,3 5-387,-1-9 258,2 3-129,0-11 0,1 1-387,0-10-129,-2-3-129,1-2 129,-1-5 0,-2-4 0,-1-3 0,-11 0 129,14-12 0,-10-7 0,1-3 0,-4-7-129,3-8 0,-1-5-258,1-1 129,1-5-129,2 0 0,2-5-129,0 1 129,7 1 129,-2 1-129,4 4 129,2 0-129,3 8 129,-2 1-129,5 11-129,-5 2-258,3 13-774,-7-2-387,3 7-2709,0 6-129,-8 2-387</inkml:trace>
  <inkml:trace contextRef="#ctx0" brushRef="#br0" timeOffset="17095.977">19636 14068 129,'-14'0'2967,"8"-17"-129,5 5-1548,1-2-516,-2-4 129,2 2 0,0-4-258,6 2 258,-1-6 0,6 3-129,0-4 0,6 5-387,3-1-258,1 4 0,1 2 0,-1 5-129,4 6-129,-3 4 129,-2 0-129,-2 12 129,-8 5 0,0 4 129,-7 1 516,-2 10 0,-5-5 129,-6 7 0,-6-8 0,-2 6 129,-5-8-129,2 1-258,-5-5-258,4-3-129,-3-5-129,1-4 0,4-6-129,0-2-129,8-5-129,-2-9-387,10-1-645,-1-10-1548,5-4-1419,11 5-387,1-7 129</inkml:trace>
  <inkml:trace contextRef="#ctx0" brushRef="#br0" timeOffset="17728.014">19977 13830 2322,'0'0'3354,"0"14"129,0-14-2580,0 10-645,0-10 516,1 21 0,4-4 129,-5 0 258,1 8-258,-1-1 129,0 5 0,0-2-387,0 1-258,-1-6 258,1-1-516,0-9 129,0-12-258,14 1 0,0-8 0,3-10-258,1-9 129,5-3-258,0-3 387,1 2-129,-4 2 258,-4 2-129,-1 8 516,-5 1-387,-10 17 258,13-11 0,-13 11 0,0 0-129,7 14 0,-7 1 129,1 6-258,-1 1 258,1 4-258,-1 0 258,2 4-258,0-1 129,0 2-258,-2-5 129,1-1-129,0-1-129,-1-7-258,5 3-774,-5-20-1419,0 0-2064,0 0 129,0 0-645</inkml:trace>
  <inkml:trace contextRef="#ctx0" brushRef="#br0" timeOffset="19149.095">20415 14048 2322,'0'0'3483,"0"0"129,0 0-1935,0 0-903,7-3 129,-7 3 129,13-3 0,-1 3 258,-12 0-129,18-3-258,-18 3 0,23-7-258,-8 1-258,2 3-129,2-1-129,1 0 0,-2 2-258,1-1 258,-5-1-258,0 2 129,-14 2 129,16-2-258,-16 2 129,0 0 0,0 0-129,0 0-129,0 0-258,0 0-516,-6 14-903,6-14-1806,-17 5-903,17-5-129</inkml:trace>
  <inkml:trace contextRef="#ctx0" brushRef="#br0" timeOffset="19540.117">20918 13540 1677,'0'14'3870,"0"1"0,0-15-258,0 0-3225,-3 14-387,3-14 129,7 26 516,-5-9-129,3 12 387,-5-4 0,0 11-129,-3 3 0,1 11 129,-8-5-129,5 2-387,-3-4-129,2-6-258,2-4 129,-3-8-387,7-6 0,0-19-645,0 0-1032,0 0-2193,10-8-516,-2-11-129</inkml:trace>
  <inkml:trace contextRef="#ctx0" brushRef="#br0" timeOffset="20056.147">20858 13622 1935,'-26'-13'3870,"8"-4"129,18 17-516,0-19-3225,2 3 0,8-2-258,0 0 0,4-3 129,4 0 0,3 1 129,2-1 0,6 5 0,-1-2 258,5 5-258,0-2 0,2 8-129,-2 0 0,2 4-129,-4 2 0,0 1 129,-3 2-129,-3 8 258,-5 1-129,-2 4 0,-6 0 129,1 7 0,-11-1-129,0 4 129,-6 0 129,-5 1 0,-8-2 0,-1 2-129,-7-3-129,-1 0 129,-7-6-129,2 0 129,-3-4-258,-1-2 129,1-2-129,2-3 0,2-3 0,4 0 0,5-2-258,5-1-129,16 0-516,-18-5-774,18 5-2193,11-9-645,-2-2-258</inkml:trace>
  <inkml:trace contextRef="#ctx0" brushRef="#br0" timeOffset="20732.185">21126 13886 1032,'15'0'3741,"-1"0"-129,-14 0-1935,12 1-645,-1 8 0,-11-9 0,16 16-387,-9-4 0,3 5 0,-5-1-129,5 4-258,-3 0-129,0 1 0,-1-1 258,1 1-258,-4-1 129,3-3 0,-5-3 0,2 1 0,-3-15 0,0 18 0,0-18 129,0 0-129,-9 7-129,9-7 0,-12-4 129,12 4-129,-15-19 0,8 9 0,-1-6 0,2 3 0,2-4-129,1 1 0,3 0 129,0-4-129,6 2-129,4 1 129,5-2-129,5 0 129,2 2-129,4 2 129,2 3-129,3 2 129,-1 3-129,1 2 129,-3 3 0,-1 2 0,-3 0-129,-5 1-129,2 8-129,-9-5-516,7 9-645,-19-13-1677,12 12-1161,-1 2-258,-11-14 646</inkml:trace>
  <inkml:trace contextRef="#ctx0" brushRef="#br0" timeOffset="21216.213">21574 14048 4257,'-13'4'4128,"13"-4"-129,0 0-258,-11-10-3612,11-5-129,5 2-129,2-4 0,5 2 0,3-2 258,2-2-129,4 5 129,0-2-129,0 7 129,2 0-258,0 3 129,-3 6 0,0 0 0,0 5 129,-7 3-129,1 8 258,-7 1-258,-2 3 129,-4 6 129,-1-6 129,-4 6-129,-9-8 258,2 7 0,-11-10-129,6 2 129,-8-7-129,2 0-258,1-8 129,0 0-258,1-2 0,2-4-129,3-1-129,4-10-129,11 15-387,-12-26-903,14 11-2064,8 3-645,-3-7-516</inkml:trace>
  <inkml:trace contextRef="#ctx0" brushRef="#br0" timeOffset="21772.245">21933 13888 3999,'0'9'3741,"0"-9"-129,-10 6-1161,10-6-2451,0 0 0,0 0 387,7 13 129,-7-13 258,6 24 0,-6-13 258,6 9-258,-6-4 129,1 4-516,-1-4 0,3 1-258,-3-17 0,6 15 0,-6-15 0,14-3-129,-2-7 0,2-9-129,6-3 0,-2-2 129,3-2-258,-1 2 258,-3 4-258,1 4 258,-5 3 0,1 8 0,-14 5 129,16 2 0,-11 9 129,3 5-129,-4 3 129,0 3-129,0 2 129,-1 0-129,0-4 129,-1 2-129,-1-5-129,2-3-258,-2-3-129,-1-11-387,6 11-903,-6-11-1419,0-6-1677,0 6-258,9-21 258</inkml:trace>
  <inkml:trace contextRef="#ctx0" brushRef="#br0" timeOffset="22228.271">22380 13972 5289,'-11'17'4257,"11"-17"-516,0 0-516,-7-16-3612,15 5-1032,-1-10 516,10 6 0,-1-7 258,4 6 387,2 3 516,-3-1 387,1 7 258,-4-2-258,4 9 0,-6 0-516,1 4 0,-3 6 129,-4 5-258,-3 2 258,-1 4-129,-4 1 387,0 6-129,-11-3 258,3 4-129,-13-8 258,5 6-258,-6-11 0,1 4 0,-4-10-129,5 0-258,-1-4-129,1-6-129,7 0-129,-3-4-129,16 4-258,-15-22-774,15 11-1290,4-4-1677,2-8-645,11 5 516</inkml:trace>
  <inkml:trace contextRef="#ctx0" brushRef="#br0" timeOffset="22732.3">22725 13871 3999,'0'14'3741,"-1"1"-258,1-15-774,-1 14-2838,1-2 129,1 0 387,4 8 0,-2-5 516,7 8 129,-9-9 0,8 8-129,-4-11-129,7 3-387,-12-14-258,22 4 0,-4-6-129,-3-10 0,5-3 0,-1-6 129,-2-3-129,1 0 129,-6-1 0,0 3 258,-7 1-258,0 5 258,-5-1-258,0 6 129,0 11 129,-13-17-258,13 17-129,-13-7 0,13 7-129,-11-2-258,11 2 0,0 0-258,0 0-387,0 0-1161,0 0-2193,0 0-258,0 0-258</inkml:trace>
  <inkml:trace contextRef="#ctx0" brushRef="#br0" timeOffset="23312.333">23116 13808 4773,'0'10'4386,"0"-10"-516,0 0 0,0 12-3354,0-12-774,0 15 129,1-1 0,0 7 387,2 6 0,-3-5 387,1 9-129,-1-7 258,0 6-516,0-9 129,0-1-129,0-20-129,1 11-129,-1-11-258,18-15 129,-2-1-129,-2-10 0,7-1-129,1-4 258,1 2-129,-2 3 258,-1 1 0,0 8 0,-5 0 129,3 9 0,-3 4 0,-1 1 129,-3 3-129,4 3 0,-4 4 0,0 2 129,-11-9-129,18 23 0,-11-7 129,1 1 0,-4 0 129,0 2-129,-1 1 0,-1 2 129,-2 0 0,1 0-258,-1-4 129,0 2-258,0-2-129,-3-7-903,3-11-3354,0 19-387,0-19-387,-10 0 0</inkml:trace>
  <inkml:trace contextRef="#ctx0" brushRef="#br0" timeOffset="26944.541">15489 15034 2967,'0'0'3354,"0"0"258,0 0-2838,0 0-1032,0 0 258,0 0 0,0 0 0,0 0 258,-6 7 0,6-7 0,-19 7 0,9-4 0,-2 0 0,0 4-129,12-7 0,-22 15-129,11-5 0,-1-1 129,2 4 0,-2 0 129,2 2 0,-3 0 0,6 2 387,-6-1-258,6 4 129,-2-3 129,3 4-129,-2-4 0,5 7-129,0-6-129,1 6 0,2-5-129,0 3 0,3-2 0,4-1 0,3-1 0,2-1-129,4 0 129,0-1 129,3-2-258,-1-3 129,4-1 0,-1 0 0,0-6 0,2 0 0,0-4 0,0 0-129,-3-6 129,3-2-129,-4-3 129,-1 0-258,-4-4 258,-1 2-129,-7-2 0,-2 1 129,-4 1 0,-2 1-129,-6 2 129,-4 0 0,-4 4-129,-3 0 129,-6 1-129,-1 4 0,-2 1 0,-1 0 0,-2 6 0,1 1 0,2 4-129,-1 2 0,5 2 0,3-1-258,6 7-258,-2-10-645,15 11-1032,-3-4-2451,5-6 129,7 1-129</inkml:trace>
  <inkml:trace contextRef="#ctx0" brushRef="#br0" timeOffset="27936.597">15904 15212 774,'-10'-11'3225,"6"-9"129,5 5-2322,7 1-903,2-3 258,5 0-129,2 0 0,2 3 129,2-4 0,1 7 129,-1-3 0,3 7 129,-5 1-129,0 4 129,-2 1 129,-2 2-258,-15-1 0,20 23 129,-18-6-258,1 5 0,-3 3 258,-5 6-258,-9-2 0,2 6 0,-9-4 129,1 3-129,-6-5 0,3 0 0,-3-6-258,3-1 0,2-6 0,1 0-129,6-7 0,0 0 0,14-9 0,-14 7-129,14-7 129,0 0 0,0 0 129,0 0 0,12 8 0,3-7 0,-3 0 0,8 1 129,0-2-129,3 3 0,0-1 0,1-1-129,0 0 0,1-1 0,-1 3 129,-3-2-258,3 1 129,-5-2 0,-1 0 0,0 0 129,-6 0-129,-1 0 0,-11 0-129,17 0 129,-17 0-129,0 0-129,0 0-516,0 0-645,0 0-2580,0 0-774,0 0-258,0 0 130</inkml:trace>
  <inkml:trace contextRef="#ctx0" brushRef="#br0" timeOffset="28699.641">16557 15509 1935,'-6'-2'2064,"6"2"-1161,0 0-258,0 0 129,0 0 258,6-3 0,-6 3 129,0 0 129,0 0-129,0 0 129,0 0-258,0 0-129,0 0-387,0 0-129,0 0 0,0 0-258,0 0 129,0 0-129,0 0 129,0 0-129,0 0 0,0 0 0,3-12 0,-3 12 0,0 0 0,0 0 0,0 0-129,0 0 258,0 0-258,5-12 129,-5 12-129,0 0 0,0 0 0,0 0 0,0 0 0,0 0 0,0 0 0,13-7-129,-13 7 129,0 0 129,0 0 0,0 0 0,0 0 129,0 0 0,0 0 129,0 0-129,0 0 129,0 9-129,0-9-129,0 0 0,0 0 0,-13 5-129,13-5-129,0 0 0,0 0-129,0 0-258,0 0-387,0 0-1290,8-8-2322,-8 8-258,15-10-129</inkml:trace>
  <inkml:trace contextRef="#ctx0" brushRef="#br0" timeOffset="29727.7">17090 15125 129,'22'-7'2967,"-22"7"-387,15-10-2193,-5 7 387,-10 3 387,23-10-129,-23 10 129,13-6 129,-13 6 129,0 0 0,0 0-129,0 0-258,0 0-387,0 0-129,0 0 129,0 0-258,0 0-129,-8-10 0,8 10 0,-21-2-258,8 2 129,-4 0-129,0 0 0,0 0 0,-1 2 0,-1 2 0,0-1-129,0 2 129,0-2 0,4 1 0,0 0 0,1 0 0,1-2 0,1 2 0,12-4 0,-14 3 0,14-3 0,0 0 0,0 0-129,-11 7 129,11-7 0,0 0 0,0 12 0,0-12 0,0 13 0,0-13 0,0 19 0,0-8 0,0 3 0,0-14 0,-1 20 0,-1-10 0,2-10 0,-1 16-129,1-16 129,0 0 0,0 0-129,0 0 129,0 0 0,8 6-129,-8-6 129,15 0 0,-15 0 0,18 0 0,-8 0 0,3 0 0,0 0 0,2 2 0,0 3 0,1 3 0,2-3 0,0 6 0,-1-3 0,-2 4 0,3-1 0,-6 0 0,0 1 0,-1 0 129,-6 0-129,0 2 129,-3-2-129,-2 1 129,-3 0 0,-4 1 129,-4-3-129,-1 4 129,-6-5 0,2 4 0,-5-5 0,2 4 129,-4-8-258,2 4 0,0-5 129,1-1-129,0-1-129,4-2 0,2 0-129,1-3-258,13 3 0,-13-13-258,13 13-387,0-21-1677,12 8-1806,5-1-387,1-6 0</inkml:trace>
  <inkml:trace contextRef="#ctx0" brushRef="#br0" timeOffset="30211.728">17499 15487 2709,'0'0'3354,"14"0"0,-14 0-2838,20-14-258,-2 3 258,-3-6 0,6 1 129,4-7 0,3 0 0,2-6 129,6 0-129,-2-2-129,3-1-129,-4 0-129,3 3-129,-5 0 129,-1 5-129,-3 6 129,-4 0-258,-3 6 0,-5 0-387,-1 6-258,-14 6-774,14-12-2322,-14 12-258,0 0-387</inkml:trace>
  <inkml:trace contextRef="#ctx0" brushRef="#br0" timeOffset="30712.756">17639 15077 5160,'-16'0'4386,"16"0"-129,0-11-645,0 11-3870,0-17-129,0 17 258,9-21-258,-9 21 387,14-20 0,-7 10 258,-7 10 0,17-16-129,-5 8 129,2 0-129,0 1 0,0 5-129,2-1-129,-1 2 129,-1 1 0,-2 4 129,-12-4-129,14 15 258,-11-1 129,-3-2 129,0 5 0,-10-4 0,0 5 0,-5-6-129,1 2-129,-1-4-129,-2-3-129,3-1-258,0-3 0,14-3-129,-22 0-258,22 0-774,0 0-1161,-12-9-1935,12 9-258,6-16 387</inkml:trace>
  <inkml:trace contextRef="#ctx0" brushRef="#br0" timeOffset="31223.785">17909 15511 516,'-11'-14'2709,"9"4"-1806,-2-2-129,-1-1 258,5 2 258,-3-3 0,3 14 129,0-22-258,0 22 129,6-17-387,4 13-258,-10 4-258,21-11-258,-8 7-129,1 4 0,-2 0 129,3 0-129,-3 4 258,0 4 129,-12-8 129,14 21 0,-14-21 129,4 24 129,-6-12 0,-2 5-129,-8-5-129,1 4-129,-3-5 0,-1 1-129,1-5-258,-1-1 0,4-2-387,-3-4-645,14 0-1548,0 0-2064,-3-22 129,6 10-387</inkml:trace>
  <inkml:trace contextRef="#ctx0" brushRef="#br0" timeOffset="34431.969">19976 15033 1935,'0'0'2193,"0"0"-387,0 0-129,0 0-387,0 0-387,-8-6-258,8 6 129,0 0 0,0 0 129,-10-7 0,10 7-258,0 0 129,0 0-258,-10-8 0,10 8 129,0 0-387,0 0 129,0 0-258,-5-11 129,5 11-129,5-10 0,-5 10-129,16-15 258,-2 8-258,1-3 0,3 4 129,-1 0-129,4 0 0,1 1 0,-1 2 0,0 0 0,2 1 129,-6 2-129,2 0 0,-1 2 129,-5 4-129,-3 3 129,-10-9-129,15 21 129,-13-8-129,-2 2 0,-4 2 129,-6-1-129,-5 1 129,-1 1 0,-3-2 0,0 1 0,-3-5 0,6 3 0,-4-7 0,6 0 0,2-1 0,12-7-129,-15 6 0,15-6 0,0 0 0,0 0 0,0 0-129,16 0 129,1 0 0,1-1 0,6 1-129,0 0 129,2 5 0,0 2 0,1 3-129,-4-1 129,-1 4 0,-3 4 129,-4-2-129,-3 1 129,-4 0-129,-5 1 129,-3-4 0,-1 4 129,-10-4-129,-6 1 129,-2-4-129,-2 5 0,-7-6 129,1 1 0,-3-3-129,1 1-129,1-4 129,3 3-129,4-2 0,4-4-129,4 3 0,13-4-387,-14 0 129,14 0-258,0 0-774,7-12-2322,8-5-774,5 3-516,3-10 387</inkml:trace>
  <inkml:trace contextRef="#ctx0" brushRef="#br0" timeOffset="35132.009">20429 14984 129,'18'-2'3354,"6"-3"387,-24 5-1806,22-6-1032,-3 5-258,0-4-129,3 2 129,-3-4-129,5 6 129,-8-5-129,5 6 258,-7-5 0,3 5-258,-17 0-129,23 0 129,-23 0-129,13 0-129,-13 0 0,0 0 0,9 11-129,-9-11 0,0 15 0,0-15 0,-4 21 129,-1-8-129,-1-1 0,0 2 129,-1-2-129,3 5 0,-3-2 0,2 6 129,0-2-129,2 3 0,-3 1 0,3 6 0,-4 0 129,3 0 0,-3 1 0,1 3 129,-2-5-129,1 2 258,-2-5-258,2 1 0,-1-6-129,-1 1 0,3-6 0,1-5-129,5-10 0,-9 15-129,9-15-129,0 0-129,0 0-258,-13-4 0,13 4-387,-12-18-645,12 18-645,-6-24-774,-1 7-1290,3 4-387</inkml:trace>
  <inkml:trace contextRef="#ctx0" brushRef="#br0" timeOffset="35373.022">20450 15294 3096,'0'0'3741,"0"0"-774,0 0-903,0 0-774,15 0-129,-15 0-387,25-3 129,-6-2-129,7 5-129,-2-7-129,7 4 0,-2-2-258,3 1-129,-3 0 0,0 0-258,-2 4-129,-8-5-774,6 5-1806,-5 1-1548,-20-1-129,14 7-129</inkml:trace>
  <inkml:trace contextRef="#ctx0" brushRef="#br0" timeOffset="35696.041">20939 15395 5934,'17'10'4515,"5"-10"-387,-22 0 0,14-10-4128,-14 10-258,24-9 258,-24 9-258,16-7 129,-16 7 129,0 0-387,0 0-1032,0 0-2451,0 0-387,0 0-387</inkml:trace>
  <inkml:trace contextRef="#ctx0" brushRef="#br0" timeOffset="36528.089">21619 15003 3999,'22'2'3999,"-8"-2"-258,-14 0-1419,0 0-2193,0 0 129,0 0 129,-6-2 258,-8 0-129,14 2 387,-30 4-258,13 6-129,-7-5 129,3 7-387,-4-2-129,2 2-129,1-1 129,1-3-129,4-1 0,0 1 0,3-3 0,-1 2 129,15-7-258,-20 13 258,20-13-258,-15 19 258,11-7-129,-2-1 0,4 4 0,-2-4 129,3 0-129,1-11 129,-2 20-129,2-20 0,0 12 0,0-12 0,0 0 129,0 0-129,0 0 0,8 6 0,-8-6 0,14 0 0,-14 0 0,21 0 0,-9 0 0,4 3-129,1-2 129,2 6 0,1-1-129,2 2 129,1 2-129,1 1 129,-2 0 0,-1 0-129,0-1 129,-5 2 0,-2 0 0,-5 1 129,-3-1 0,-5 1 0,-1 0 0,-3 2 129,-8-1 0,-1 1 0,-6-2 0,-1 2 0,-6-5 0,4 4 0,-5-5 129,3 1-258,-3-3 129,5-1-258,-2-1 0,4-5 0,4 2-258,0-2-258,15 0-129,-17-9-516,17 9-1419,0 0-2193,10-21 0,5 12-387</inkml:trace>
  <inkml:trace contextRef="#ctx0" brushRef="#br0" timeOffset="37368.136">22169 15452 645,'-16'17'2838,"2"-16"516,14-1-2451,-13 14-258,13-14 258,-10 15 258,10-15 129,0 0 0,-10 6 0,10-6 0,0 0-129,0 0-387,1-11-387,11 0-129,-2-6 0,8-2-129,2-6 0,6-2-129,1-3 258,7-3-258,0-1 129,4-2 0,0 2 0,0 0 0,0 2 0,0 3 0,-4 2 0,-1 4 0,-6 6 0,-4 5 0,-4 2-129,0 3 0,-8 4 0,-11 3-129,17 0 0,-17 0-258,0 0-129,0 0-645,0 0-903,0 0-1548,-12 6-1032,12-6-258</inkml:trace>
  <inkml:trace contextRef="#ctx0" brushRef="#br0" timeOffset="37913.168">22200 15106 4128,'-4'12'4386,"4"-12"-129,-19 4-258,19-4-3741,0 0-258,-13-11 129,13 11 129,-10-18 0,10 18 129,-11-21 258,11 21-258,-7-20 0,7 9-129,0-3-129,6 2 0,4-2-258,4 1 129,2 1-129,4 1 0,2 1 129,-2 5-129,3 0 129,-2 3-129,0 2 129,-4 0 0,-2 7 0,-3 2 129,-12-9 0,9 24 0,-9-8 0,-4 3 129,-8-1 0,-1 0 0,-4 1-129,-2-2 0,-1-2-258,2-4 0,2-1-387,0-10-645,16 0-2451,-12 0-1032,6-10-387,6-1 129</inkml:trace>
  <inkml:trace contextRef="#ctx0" brushRef="#br0" timeOffset="38532.204">22488 15551 1806,'-14'3'3999,"14"-3"-258,0 0-129,-11-12-3225,11 12-516,0-21 129,0 10 0,3-5 129,3 3 258,-1-3 0,-5 16-129,16-21 258,-16 21-387,20-18 0,-7 12-129,-1 4 0,1 2 129,1 0-129,-1 0 129,2 1 0,-2 5 0,-2 1 0,0 1 129,-11-8 258,12 23-129,-12-11 129,0 3 258,-9-3-129,2 7 0,-11-7 0,1 6-129,-5-7-129,0 3-129,-5-3-129,3 1-387,4-3 129,-2-6-516,10 6-774,-10-7-2967,12-4-645,7-9 0,-2-10 259</inkml:trace>
</inkml:ink>
</file>

<file path=ppt/ink/ink14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4T20:40:29.10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00B050"/>
    </inkml:brush>
  </inkml:definitions>
  <inkml:trace contextRef="#ctx0" brushRef="#br0">23597 294 1548,'0'0'2064,"0"0"129,0 0 129,0 0-258,0 0 0,0 0-258,0 0-258,0 0-129,0 0-516,0 0-129,0 0-258,0 0-129,0 0-129,0 0 0,0 0-129,0 0 0,0 0-129,0 0 0,0 0 0,0 0 129,0 0-129,-34-49 0,34 49 0,0 0 0,-51 0 129,51 0-258,0 0 129,-54 11 0,54-11 0,0 0 129,0 0-129,-51 24-129,51-24 258,0 0 0,0 0-129,0 0 0,0 0 0,0 0 0,0 0-129,0 0 129,0 0-129,0 0 0,-23 48 0,23-48 129,0 0-129,0 0 0,0 0 258,0 0-129,0 0 0,0 0 0,0 0 0,0 0 258,0 0-129,4 50 0,-4-50-129,0 0 0,0 0 129,0 0-129,54 32 0,-54-32 129,0 0-258,0 0 129,67 35 0,-67-35-129,0 0 129,49 35 0,-49-35-129,0 0 0,0 0 129,49 48-129,-49-48 129,0 0 0,0 0 0,0 0 0,40 56-129,-40-56 0,0 0 129,0 0 0,0 0-129,19 49 0,-19-49 0,0 0 0,0 0 258,0 0 0,0 0 0,-15 51 0,15-51 129,0 0 129,0 0-129,-54 19 258,54-19 0,0 0-258,-69 14 0,69-14-129,-60 0 129,60 0-258,-64 0 129,64 0 0,-58 0-129,58 0 0,0 0 129,-65-14-258,65 14 129,0 0 0,0 0-387,0 0-1419,0 0-2322,0 0-387,0 0-387,0 0 0</inkml:trace>
  <inkml:trace contextRef="#ctx0" brushRef="#br0" timeOffset="1312.075">23343 881 1548,'0'0'3741,"0"0"-903,0 0-516,0 0-645,0 0 0,0 0-258,0 0-645,0 0-129,0 0-258,0 0-129,0 0-129,0 0 258,0 0-258,0 0-516,0 0 516,0 0-387,0 0 258,-43 47 0,43-47-129,0 0 258,-57 27-258,57-27 516,-51 21-387,51-21 0,-55 31-129,55-31 258,-59 28 0,59-28-516,-56 20 516,56-20 129,-58 30-129,58-30 645,-54 28-387,54-28 258,0 0-387,-66 35 0,66-35 0,0 0 0,0 0-129,-55 27 0,55-27 0,0 0 129,0 0-129,0 0 516,0 0-516,0 0 0,0 0 0,0 0 0,0 0-129,-48 14 0,48-14-645,0 0-1806,0 0-1806,0 0-258,0 0 0,0 0 0</inkml:trace>
  <inkml:trace contextRef="#ctx0" brushRef="#br0" timeOffset="2808.16">21993 1294 1935,'0'0'3225,"0"0"-258,0 0-387,0 0-387,0 0-516,0 0-258,0 0-129,0 0-516,0 0-129,0 0 129,0 0-258,0 0-129,0 0 0,0 0-129,0 0 0,0 0 0,0 0-129,0 0-258,0 0 0,0 0 258,0 0-129,0 0 129,0 0-129,0 0 0,0 0 516,-53 72 0,47-36-387,6-36 0,-18 68 387,7-29-387,1 2 258,-3 0-387,2-9 0,0-7-387,0-2 645,5 11-387,-2-20-129,8-14 129,-10 17-129,10-17 0,0 0 0,0 0-129,0 0 129,0 0 0,0 0 129,0 0 0,6-19-258,2 3 129,-2-9-129,4 3-129,-2-4 0,-8 26-129,16-54-516,-16 54 516,14-62-258,-14 62 645,0 0-258,13-70 645,-13 70-258,0 0 387,15-57 258,-15 57 0,0 0 0,0 0-258,0 0 0,24-50-129,-24 50 0,0 0-258,0 0 0,0 0-129,0 0 129,0 0 0,0 0 129,0 0 0,0 0 0,0 0 129,0 0 387,41 53-258,-41-53 0,0 0 129,28 53 0,-18-31-258,1 3 258,5 1-258,-2 0-258,2-7 129,-1 6 387,3 1-516,0-4 129,-3-2 129,4-8-129,-5 2 0,2-2 129,-5 7 0,6-14-129,-4-2 129,-1-3 129,0 0-129,-1 0 129,-11 0 0,18-15-129,-13 3 129,-3 0-129,-2-3 129,0-9-258,0 24 129,-5-55-516,5 55 645,-9-55-645,9 55 516,-11-69-129,11 69 258,-5-59-645,5 59 516,0-62 258,0 62-387,0-51-129,0 51-129,0 0-645,5-57-1290,-5 57-1548,0 0 0,0 0-645,0 0-387</inkml:trace>
  <inkml:trace contextRef="#ctx0" brushRef="#br0" timeOffset="3512.2">22461 1401 2580,'50'-48'3483,"-50"48"-645,0 0-774,0 0 129,0 0-774,0 0-387,0 0 0,0 0-129,0 54 0,0-54 129,0 0-516,10 56-129,-10-31-129,3-2 258,-3 1-387,3 5 258,-3 3-387,1 0 258,-1-1-258,0-8 0,1 0 0,-1-5 0,4 5 0,-3-9 0,-1-14-387,0 0 258,0 0-387,0 0-516,14 0-1419,-10-12-1806,-4-5 129,1-9-516,-1-2 387</inkml:trace>
  <inkml:trace contextRef="#ctx0" brushRef="#br0" timeOffset="4100.232">22500 1356 1548,'0'0'3741,"0"0"387,0 0-774,0 0-1032,0 0-645,0 0-387,0 0-129,0 0-387,0 0-516,0 0-129,57-50 387,-57 50-258,0 0 0,0 0 0,56-8 0,-56 8-129,0 0-129,0 0 0,0 0 129,56 8-129,-56-8 258,0 0-258,0 0 0,0 0-129,54 60 129,-54-60 258,0 0-516,0 0 129,34 60-129,-34-60 258,0 0 258,0 0 129,0 0 0,0 0-645,9 52 516,-9-52-129,0 0 129,0 0-129,0 0-129,0 0 129,-55 26 0,36-26-129,19 0 258,0 0 129,-66 0-516,66 0-129,0 0-516,-59 0-2064,39 0-1419,20 0-129,-34 0-387,20 8-645</inkml:trace>
  <inkml:trace contextRef="#ctx0" brushRef="#br0" timeOffset="4992.285">23428 976 1677,'0'0'3354,"0"0"-645,0 0-1032,0 0 129,0 0 129,0 0-516,0 0-645,0 0 387,0 0-516,0 0 258,0 0 387,0 0-774,22 54-516,-22-54 258,0 0 387,0 0-516,45 65 516,-45-65-516,0 0-129,51 75 258,-51-75 516,42 63-258,-42-63-516,45 68 129,-45-68 258,54 72 0,-25-35 129,-2 1-774,3-2 258,-1-6-387,1 5 645,-4-6-258,-2-2-129,0-7-258,-6-6 516,-2-1-129,-3-4 129,-13-9-129,14 7 129,-14-7-129,0 0-129,0 0-516,-3-8-2451,-4-4-1290,-1-4-258,-2 6-258,10 10-387</inkml:trace>
  <inkml:trace contextRef="#ctx0" brushRef="#br0" timeOffset="6308.36">24130 1664 1161,'0'-18'2064,"0"18"-258,10-16-387,-10 16 258,0 0-258,7-15 129,-7 15-129,0 0 129,0-10-258,0 10 0,0 0-258,0 0 129,0 0-387,0 0-129,-2 8-129,2-8-129,0 0 0,0 0-258,0 0 258,0 0-258,0 0-129,0 0-129,0 0 129,0 0 0,0 0-129,0 11 129,0 2 0,2 6-258,2 3 258,1 2 258,-1-7-258,5 12 129,-4-2 0,4 4 0,-2-2 129,1-1-258,-2 1 129,1-4-129,-3 4 258,4-5-258,-1-5 129,-2-1-258,1 2 129,-2-7 0,-4-13 0,14 20 0,-14-20 129,0 0-129,8 13 129,-8-13 0,0 0-129,0 0 129,0 0 129,0 0-129,8-10 0,-8 10 129,10-20-258,-1 3 387,-1-2-258,4-1 0,1-4-129,1 0 129,1 0-387,1 0 387,-2-3-129,1 9 129,-2-4-258,-1 4 129,-3 0 129,2 0-129,-2 0 387,-9 18-258,17-17-129,-8 1 0,-1 6 129,2-1-129,-10 11-129,15-15 129,-11 3-129,-4 12 0,7-15 129,-7 15-129,0 0-258,0 0-387,0 0-1032,0 0-2838,-9 9 129,9-9-516,-20 5-258</inkml:trace>
  <inkml:trace contextRef="#ctx0" brushRef="#br0" timeOffset="7268.415">24684 1742 129,'0'-11'3096,"0"11"-387,0 0-258,0 0-516,0 0-387,0 0-387,0 0-129,0 0-516,0 0 0,0 0-387,0 0 0,0 0-258,0 0 129,0 0 0,0 0-129,0 0 129,0 0-258,0 0 129,0 0 0,0 0 129,0 0 0,0 0-129,0 0 258,0 0-129,0 0 0,0 0 0,0 0 0,0 0 129,0 0-129,0 0-129,0 0 0,0 0 0,0 0 129,0 0 0,0 0 0,0 5 0,0-5 258,0 15 258,0-3-129,0 0 258,0 2 258,2 10-387,-2 3 516,1 0-516,-1 5 0,3 1-258,-3 3 129,0-6-258,0 3 0,0-7 0,0-3-129,0-2 0,0-5 0,0-16 0,1 16-129,-1-16 0,0 0-129,0 0-387,0 0-1935,10 0-1419,-10-12-387,3 1 0,-3-10 259</inkml:trace>
  <inkml:trace contextRef="#ctx0" brushRef="#br0" timeOffset="7917.452">24676 1744 903,'-15'-18'3354,"15"6"0,0 12-1032,0-9 0,0 9-516,9-16 0,-9 16-645,14-13-258,-8 2 258,8 7-387,-14 4 0,23-10-258,-10 5-129,3-2 0,-3 3-129,3 3 0,-4 1-258,4 1 0,-3 3 129,1 6-129,-2 0 0,-1 4 0,1-6 0,-3 9-129,1-1 258,-4-1-129,-3 0 0,-1-1 129,0 4-258,-2-2 258,0 3-129,0-19 129,-5 20-129,1-5 0,-4-3 129,8-12 0,-15 14 129,15-14-129,-20 16 0,9-8 129,-6-3 129,4-5 0,-7 0-129,2 0-129,-1 0 0,4 0 0,-2 0 0,2 0-129,4-2-387,-1-2 0,12 4-1161,-13-1-2838,13 1-258,-10-3-129,10 3-516</inkml:trace>
  <inkml:trace contextRef="#ctx0" brushRef="#br0" timeOffset="9112.521">24245 2416 2709,'-5'11'3741,"5"-11"-774,0 0-129,0 0-774,0 0-516,0 0-516,0 0-387,-12 0-129,12 0 0,-13 0 0,13 0-129,-25 8 0,9 0 0,-7 0 0,2 10 0,-4-3-129,1 5 129,-5-3 0,6 1-129,-4 4 0,5 0 0,-2-2-129,2 1 0,-2 1 0,6-5 0,-2 2-129,1-4 129,5-2-129,1 0 0,5-1 0,8-12 129,-11 3-258,11-3 129,0 0-129,0 0-129,0 0-516,0-7-1806,3-4-1806,4 0-645,1-1-129,0-3 1</inkml:trace>
  <inkml:trace contextRef="#ctx0" brushRef="#br0" timeOffset="10160.581">23382 2892 2709,'0'0'3225,"0"0"0,0 0-903,0 0 0,0 0-774,0 0-258,0 0-645,0 0-129,0 0-129,0 0 0,0 0-129,2 15-129,0-3 258,3 3-258,-2 1 129,3 8 258,1 1-387,-2 2 0,2 3 0,0 2 129,1-1-258,4 6 129,-2-5-129,4 0-258,-2-6 258,6 5 0,-2-9 0,2 0-129,-3-1 129,-1-4 0,1 0 0,-3-4-129,-1-4 129,-11-9 0,14 18 0,-14-18 0,0 0 0,0 0 0,0 0 129,11 9-129,-11-9 0,0 0 129,0 0 0,4-6-129,-3-5 0,-1 11 0,7-26 0,-3 6-129,7-4 258,-2-5-258,1-2 129,1-4 0,-1-3 0,2 2 387,0-1-258,-3 3-129,-4 3 129,2 7-129,-4 2 0,2 8 0,-4 3-129,-1 11-129,2-11 258,-2 11 0,0 0-387,0 0 129,0 0-387,0 0-1806,0 0-1806,0 7 129,0-7-774,-8 17 904</inkml:trace>
  <inkml:trace contextRef="#ctx0" brushRef="#br0" timeOffset="11207.641">24426 2398 3612,'-6'-2'3225,"6"2"-645,0 0 0,0 0-387,-15 0-645,15 0-258,0 0-516,0 0 129,0 0-258,0 0-129,3 9-129,-3-9 129,7 16-258,-1-4 0,-1 1 0,2 5-129,4 2 129,1 5-129,4 3 0,0 5 0,1 2-129,1 3 129,1 0 0,1-5 0,-6 5-129,2-2 129,-4-6-129,0-4 129,-2-6-129,0 1 129,-3-8 0,1 2-129,-8-15 129,6 11-129,-6-11 0,0 0-258,0 0 0,0 0-387,0 0-1677,0 0-2193,0 0-129,0 0-774,0 0 387</inkml:trace>
  <inkml:trace contextRef="#ctx0" brushRef="#br0" timeOffset="11843.677">24389 3184 1,'0'0'3611,"0"0"517,0 0-1419,0 0-387,0 0-645,0 0-258,0 0-258,0 0-387,-9 18-129,4-3-387,2 9 129,-4 1-129,2 9 0,-5 4-129,0 4 129,-3 3-129,0 3 129,0-8-129,1-3-129,1-5 0,1-9-129,4-7 0,6-16-129,-5 17-129,2-25-516,3 8-2193,17-24-1290,-11-7 0,5 4-258</inkml:trace>
  <inkml:trace contextRef="#ctx0" brushRef="#br0" timeOffset="12312.704">24295 3272 2967,'9'23'3483,"6"2"-1419,-5-4-645,1-5 0,7 11 0,-8-9-129,10 14-129,-6-11-258,7 8 0,-6-8-129,7 8 0,-7-8-258,5 2-129,-3-6-129,4 1 0,-5-5-129,3 2 129,-4-4 0,-1-4 0,-1-2 129,0-2-129,-13-3 258,15-12-129,-13-9 129,3-1-129,-5-13 0,1-4-258,-1-3 129,0-1-258,0 2 129,0 6-129,-1 0 0,-1 6-129,2 8 0,-1 1-258,1 10-258,0-11-774,9 10-2709,-4-2-516,-5 13-387,10-17-129</inkml:trace>
  <inkml:trace contextRef="#ctx0" brushRef="#br0" timeOffset="12903.738">24860 3275 2967,'0'10'3999,"0"-10"-645,3 15-1161,-3-15-129,1 20-129,-1-20-516,3 30 0,-3-9-516,3 13-129,-3-2-129,5 11-129,-3 1-387,2 3 0,-1-1-129,0-1 0,0-6 0,-1-3 129,0-7 0,-1-7-387,1-5-258,-2-17-3225,0 0-645,0-9-516,0-14-129</inkml:trace>
  <inkml:trace contextRef="#ctx0" brushRef="#br0" timeOffset="13571.776">24895 3251 516,'-14'-1'3870,"14"1"387,0 0 0,0 0-2838,-6-20 129,6 20-258,0-17-516,0 17 129,12-21-258,2 13-129,-5-5 0,9 4-129,-4-1-129,7 2 0,-6 2-129,4 3 0,-1 0 129,-1 3-129,1 0-129,-3 7 129,-1 1-129,1 7 129,-2-4-129,-1 1 129,-4 3-129,-1 4 129,0-1 0,-2-4-129,-4 1 0,0 1 129,-1-1-129,0 2 0,0-3 129,-3-1-129,-4-1 258,-1 1 0,-3-1 0,0 0 0,-6-2 129,-1 2 0,-4-4-129,-4 2-129,-6-8 0,-3 2-129,-1 3-387,-6-7-516,9 2-3612,-9-2-387,1-3-129,3-3-387</inkml:trace>
  <inkml:trace contextRef="#ctx0" brushRef="#br1" timeOffset="22464.284">22369 927 1419,'0'0'1806,"0"0"129,0 0 258,0 0-387,0 0-516,0 0 129,0 0 0,0 0-645,0 0-258,0 0 0,0 0-387,-62 23 129,62-23 516,0 0-258,-50-5-258,50 5 0,-50-8 0,50 8 129,-64-2 129,64 2-129,-77 0-645,77 0 516,-85 0 0,85 0-129,-91 12 387,42-9-387,49-3-129,-96 15 0,96-15 387,-90 26-387,90-26-516,-81 31 516,81-31-387,-63 34 258,63-34 129,-53 37 0,53-37-129,0 0 0,-62 63 516,62-63-516,0 0 387,-44 70-387,44-70 387,-24 57-387,24-57 258,-19 59-129,19-59 0,-12 67 0,9-30 258,-2-3-129,3 3 0,-1-1-129,3 0 129,-1 0-129,1 0 516,0 4-516,7-11 258,5 1-129,4-1 0,-1-4 0,8-1 129,-3-2 0,2-5-129,1 1 0,0 2 129,0 2 0,2-3-387,5 5 387,0-2-258,5 0 129,-1 0-129,4-5 258,2 1-387,-4-5 258,4 2 0,-5-3 0,-1-3 0,-2-1 0,0 0 129,-4-2-129,1-1 0,-3-2 0,0 4-129,-2-7 258,-1 2-516,-2-2 258,-1 1 0,-5-1 258,1 0-258,-3 0 129,4-6-129,-2 4 0,1-1 129,4-1-129,4-3 129,2 1-258,4-1 129,2 1 0,-1 0 0,1-3 129,0 4-129,-1-2 0,0 3 0,-2 0 129,-1-6-129,-3 3 0,0-1 0,-5 2 129,1-4-129,-4 3-129,-1-3 258,-1 1-258,-2-1 258,2 3-129,-1-1 258,0-6-387,0 6 258,0-3 0,2-2-129,-5-1 0,3 5 129,-2-6-258,1 5 258,-1 0-129,-2-4-129,4-3 129,-2 2 0,2-3 0,-1 0 0,-1-2 129,1 1-129,-3 2 0,2-5 129,-4-2-129,2 2 129,-1 3 0,-1-3-129,1 2 0,-9 20-129,16-54 258,-16 54-129,0 0 258,16-54-516,-16 54 258,0 0-129,0 0 516,0 0-774,0-52 387,0 52-258,0 0 129,0 0 129,0 0-129,0 0-129,0 0-129,0 0 516,0 0-129,0 0-129,0 0 0,0 0 387,0 0-129,0 0-129,0 0-129,-51-13-129,51 13 129,0 0 258,0 0-129,-67 19 0,67-19-516,0 0 516,-52 15 516,52-15-516,0 0-387,0 0-387,0 0-903,0 0-2580,0 0 129,0 0-258,0 0-774</inkml:trace>
  <inkml:trace contextRef="#ctx0" brushRef="#br2" timeOffset="30387.738">24526 3081 1677,'0'0'1677,"0"0"0,0 0 258,7-9-645,-7 9-516,15-13-258,-15 13 258,15-12 0,-15 12 129,13-13 0,-13 13 0,5-11-129,-5 11-129,0 0-258,0 0-129,-6-14 0,6 14 129,-12-10-129,12 10 0,-13-7 0,13 7 0,-11-5-129,11 5 0,-11-2-129,11 2 129,-14 0-129,3 1 0,-3 1-129,-1 2 129,-5-1 0,0 4 129,-3-2-129,1 2 0,-2 2-129,1-1 258,2 0-129,-1 1 516,1 0-387,2 3-129,-1 0 129,1 3-129,3-4 129,-3 0-129,5 5 0,-2 2-258,3-1 258,0 2 129,1-2-129,3-1 129,-3 1-129,4 4 129,-3-5 0,3 1-129,-3 0 129,0-1-129,-3 0 0,1 2 129,-1 0-129,1 0 129,-1 0 0,2-1 0,-1 2-129,4 3 258,0 0-258,3 2 258,2-6-129,2 5 0,1-4 129,1 5-129,1-5 129,5-1-129,-2-3 0,3 2 0,-1-3 0,1 1-129,-1-5 258,0 2-258,-6-12 0,11 20 129,-11-20-129,16 19 129,-16-19-129,18 23 129,-5-6-129,1-6 0,2 7 129,2 1-129,2-1 0,1 0 0,1 0 129,-1-2-129,-2-4 129,3 4-129,-2-7 258,1 2-129,-1-3-129,1 2 129,1-3 0,2 1 0,0-2-129,1 1 129,2-2-129,2 6 129,-1-6 0,3 4 0,-4-5 0,5 5 0,-4-1-129,2 0 129,0-3 129,-1-2-129,-1 0-129,1-1 0,1-1 129,0 1-129,0-2 0,0 0 129,-1 0-258,2-2 129,-2 2 129,-2 0-129,-2 0 0,-2 0 0,-3-1 0,-2 1 129,-4-2 0,-14 2 0,18 0 0,-18 0-129,0 0 258,10-8-129,-10 8 0,0 0 0,0 0-129,5-10 0,-5 10 129,5-11-129,-5 11-129,12-21 129,-12 21 0,16-19 0,-16 19 0,15-14 0,-15 14 0,14-11-129,-14 11 129,0 0 0,0 0-129,0 0 129,0 0 0,0 0 0,0 0 0,0 0-129,0 0-129,0 0-129,0 0-387,0 0-1677,0 0-2322,0 0-258,15-14-645,-12 3 129</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0:04.4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3694 1732 10,'6'-35'11,"2"2"-1,7 4-1,4 1-1,11 5-1,10 4-1,13 7-2,11 5-1,15 7-1,10 7-1,10 4 0,14 9 2,-2 2-1,8 3 1,-8 1 0,8 4 1,-12-4-1,3 4-1,-16 0 0,-11 2-2,-9-3 0,-13 0-1,-5-2 0,-56-27-1,67 52 1,-67-52-1,40 51 1,-40-51 1,29 61 0,-14-17 1,-1 6 1,6 10 0,-4 7 0,6 8 1,-1 5-1,1 13 0,2 4-1,-5 5 0,0 6 0,-5 7-2,4 13 1,0 12 0,6 14 0,6 10 0,2 12-1,7 8 1,-7 3 0,-1 4 0,-4-6 0,-13-11 2,-15-10 0,-7-14 1,-4-16 1,-7-6-1,6-13 0,1-10 0,-2-15-1,8-14-3,0-14-9,6-62-14,-38 43-3,38-43 1,-67-101 0</inkml:trace>
  <inkml:trace contextRef="#ctx0" brushRef="#br0" timeOffset="921">2467 1294 7,'0'0'10,"0"0"-4,0 0-3,0-12-2,0 12-1,-3-20 0,-6 4 1,-1-6 1,-9-5-1,-9-6 2,-10-4-1,-11-8 0,-16-5 1,-10-5 0,-11-6 1,-10-3 0,-11-3 2,-2-3 2,-6-3 0,1 8 0,3 0 1,6 9-1,3 6-2,6 10-1,4 6-2,5 10-2,4 8 0,6 5-2,5 6 1,2 1 0,8 3 0,8 2 0,11 0 0,10 0 0,10 1-1,6-1-2,17-1-4,0 0-14,0 0-2,20-3-1,-5-14-1</inkml:trace>
  <inkml:trace contextRef="#ctx0" brushRef="#br0" timeOffset="1522">526 0 9,'0'0'6,"14"14"1,-14-14 1,3 16 0,-3-16 1,-16 15-1,-3-8 0,-5 1-1,-11-2 1,-7 0 0,-10 0-1,-5 0-1,-3-3-1,3 3-2,4-2 0,6 4-1,8 0-2,12 3 0,12 6 0,11 4 0,12 3 0,10 3 0,6 2 1,8 1 1,4 1 1,7 2-1,4-3 1,5 1-1,0 1 0,6 1 0,1 1-1,5 0-1,3-2 1,0 1-1,-2-3 0,-4 0 0,-7-8 1,-7-3 0,-7-3 0,-10-3 0,-12-2 0,-5-3 0,-13-8-1,7 14 1,-7-14-3,-11 15-2,2-6-21,-4 3-3,-4-14 0,5-11 0</inkml:trace>
</inkml:ink>
</file>

<file path=ppt/ink/ink15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24T13:13:03.949"/>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F0"/>
    </inkml:brush>
  </inkml:definitions>
  <inkml:trace contextRef="#ctx0" brushRef="#br0">7316 6517 129,'0'0'2322,"0"0"-2322,0 0 0,0 0 258,0 0 258,0 0 129,-9 3 258,9-3 258,-18 3-129,7-1 0,-5 0-516,0 3 0,-5 0-258,1 3 0,-2 0 0,-3 3-258,-2 2 129,-4-3-129,1 5 129,-5-1-129,-3 4 129,-3 0 0,-3 0-129,-1 4 387,-5-4 0,6 5 0,-4-4 129,4 4-129,2-6 0,7 3 0,2-5-129,6 0 129,6-3-387,6-1 0,15-11 0,-13 18 0,13-18 0,9 12 0,3-7 0,10-1 129,3 1-129,7-2 129,4 1-129,4 0 129,6 0 0,1 1-129,3 4 129,3 1-129,-1 0 129,0 2-129,-1 3 129,-4 2-129,0-1-129,-5 4 129,2-4 0,-7 4-129,-3-4 129,-8 3 0,-1 1 0,-6-4 0,-9 2 129,-6-3 0,-5 2 0,-12 0 129,-7 0-129,-4 0 129,-8-1-129,-4 1 0,-5-2 0,-6-1 0,-3 0 0,0-1 0,1-3 129,-3 2-258,0-3 0,4-3 0,4 0 0,6-2-387,5 0 129,4-4-774,12 3-1935,17-3-1290,-18 0 0</inkml:trace>
  <inkml:trace contextRef="#ctx0" brushRef="#br0" timeOffset="800.045">6471 7996 1677,'2'-13'2580,"9"2"-129,-11 11-258,0 0-387,4-12-387,-4 12-129,0 0-129,-7 9-258,-6-1-258,0 4 0,-7 5-258,0 5-129,-10 2 129,-2 9 0,-9 0 0,-4 7-129,-10 1 0,-3 5 0,-8-2 0,-1 3 0,-9 0 0,3 3 0,-2-6-129,4 0 0,2-5 129,4-4-258,5-6 129,7-4-129,5-6 129,8-6-258,8-1 0,4-8-129,13 5-516,-3-9-903,18 0-2580,-14 0-387,14 0-387</inkml:trace>
  <inkml:trace contextRef="#ctx0" brushRef="#br0" timeOffset="1408.08">4011 9180 2451,'19'-6'3612,"-19"6"129,0 0-516,15-2-3354,-15 2-387,14 13 258,-7 0 129,-1 6 387,-3 8 258,-3 0 129,0 12 258,-10 2 258,3 11-129,-11-3-129,4 8-129,-2-5-129,2-1-258,-1-6-258,4-8-129,4-6-129,0-13-258,7-4-387,0-14 0,0 0-516,7-17-129,3 0-129,-4-16-258,5 1 0,-7-7-774,2-6-1161,7 8 646</inkml:trace>
  <inkml:trace contextRef="#ctx0" brushRef="#br0" timeOffset="1844.105">4115 9168 129,'26'-20'3225,"-26"20"387,15-8-1548,-4 12-645,-11-4-129,19 30-258,-12-12-258,3 11-129,-3 0 0,7 7 0,-2-3-129,9 1 129,-3-2-129,7 1-258,0-6 129,5 0 0,0-6 0,1-4-129,-3-5-129,1-1 129,-5-7 0,-3-2 0,-5-2 0,-2-7 0,-3-10 0,-3 0 0,-4-9 0,-3-3 0,-1-7-129,0-3 0,-6-5-129,-1-2 0,-1 1 0,3 1 0,0 1-129,4 2-129,1 6 129,0 4-258,6 8-258,-2-3-387,13 17-1161,-10-3-2322,6 1-129,1 6-258</inkml:trace>
  <inkml:trace contextRef="#ctx0" brushRef="#br0" timeOffset="2264.129">4970 9382 3225,'-2'56'3612,"1"-29"-258,2 9-2838,6 6-387,2 0 258,2 2 387,-6-5 0,10-1 0,-10-12 129,7 2 129,-10-14 0,5-2-387,-7-12-387,0 0-387,4-14-387,-4-9-516,0 2-516,-6-17-645,6 1-258,-9-8 129,7 3-258,-6 1-516</inkml:trace>
  <inkml:trace contextRef="#ctx0" brushRef="#br0" timeOffset="2670.152">4904 9267 129,'-19'-12'3354,"19"-10"387,9 7-1806,8 3-387,4-9-516,7 5-258,4-7 0,6 8 129,1-5-387,7 6 129,-5 2-258,4 5-129,-3 3 0,-1 4 129,-4 3-129,-1 9 0,-8 0 0,-1 10 129,-8-5 0,2 8 258,-13-2-129,1 4 0,-9-5 0,-1 8-258,-16-4 258,-3 3-258,-11-2 258,-4 2-387,-9-5 129,0 2-129,-4-6 0,1 0 0,1-6-129,2-7-129,8 5-516,0-12-774,18-2-3096,2-4-258,4-6-516,10-8 258</inkml:trace>
  <inkml:trace contextRef="#ctx0" brushRef="#br0" timeOffset="3644.207">7540 7879 2967,'0'0'3483,"0"0"129,0 0-2838,18 16-645,-2-7 0,8 1 0,0 1 129,7 4 129,0 2 0,5 3 129,2 1 0,4 9 129,-1-1-129,6 11 129,1 2-387,7 7 129,-2 1-258,4 5 0,2 1 0,7 2 0,1-2-129,2-2 258,-3-5-129,-2-3 129,-4-7 129,-1-2-129,-10-9 129,-5-1 129,-11-9-129,-3-1-129,-10-5 0,-4-1 0,-16-11 0,19 10-129,-19-10 0,0 0-129,0 0-387,-13-1-516,1-3-3612,-2-1 0,-8-4-645,0-1 517</inkml:trace>
  <inkml:trace contextRef="#ctx0" brushRef="#br0" timeOffset="4428.253">8192 8994 1806,'-6'-13'3741,"2"0"-387,4 13-774,0 0-3096,0 0-903,4 6 387,-4-6 258,14 14 516,-14-14 387,14 24 774,-8-10 387,7 11 0,-5-4-129,8 16-129,0-2-258,8 14-516,1 2 0,3 7-258,2 1 129,3-1-258,3 0 258,-1-3-258,0-6 129,0-11 0,-2-4 0,0-9 129,-2-11-129,-1-7 0,-4-7 129,-2-7-129,0-12 258,-4-5-258,-5-12 129,-2-1 129,-2-8-129,-4-1 258,-4-6-258,1 5 258,-4-1-258,0 5 0,0 0-129,-3 8 129,1 2-129,0 6-129,-1 5 129,2 5-129,1 5-387,-2-1 0,2 13-1290,0 0-2580,0-15 0,0 15 0</inkml:trace>
  <inkml:trace contextRef="#ctx0" brushRef="#br0" timeOffset="5095.291">9171 9114 1,'0'67'3611,"0"-33"1,10 9-1290,-1 4-2322,6 4 258,1 2 0,0-5 645,2 3-129,-7-15 258,7 1-258,-10-11 258,3-4-387,-6-7-645,-5-15-1806,0 0-2322,5-7-258</inkml:trace>
  <inkml:trace contextRef="#ctx0" brushRef="#br0" timeOffset="5328.304">9235 9031 5547,'11'-24'4773,"13"16"-258,-2-9-129,5 3-4386,6-1-129,5 2 129,-1 3 0,-3-2 0,0 6 129,-2 0 129,1 6-129,-6 0 129,0 0 0,-4 7-129,0 4 129,-6 5-258,-2 1 129,-6 4 0,-6 0 0,-3 4-129,-3 2 129,-9-4-129,-7 5 129,-5-2 0,-5 1 0,-3-6 0,-5 1 0,0-5 129,-7 0-129,1-7 0,-2-2 0,3-1-129,2-3 0,-1-1 0,6-3-129,5 2-129,5-2-129,9 0-387,-4-2-387,20 2-2322,0 0-1419,0 0-258,0 0 0</inkml:trace>
  <inkml:trace contextRef="#ctx0" brushRef="#br0" timeOffset="7768.442">9049 10189 1419,'-1'24'4128,"1"-24"-129,-9 26-129,-2-9-3096,5-2-903,-1 2 129,-3 2 129,1 0 258,-6-2 129,1 9 129,-8-4 258,2 7-129,-7 0 0,4 8 0,-10 1-129,3 9-129,-4 3-129,1 5 0,-5-1-129,4 6 129,-1-6 0,3 1-129,0-8 0,5-4-129,6-11 129,3-6-129,3-5-129,7-8-129,8-13 129,-8 12-258,8-12-129,0 0-387,9 0-645,-9 0-1290,0-12-2193,0 12 0,0 0-258</inkml:trace>
  <inkml:trace contextRef="#ctx0" brushRef="#br0" timeOffset="8620.493">8080 11464 1032,'-15'-8'387,"15"8"387,-13-10 258,13 10 516,0 0 129,0 0 387,0 0-258,0 0 0,0 0-387,0 0-129,-6 9-516,8 4-258,2-2 0,6 7-258,-1 3 129,7 7-258,1 3 0,3 6-129,0 4 129,1 5-129,1 4 0,1 3 0,0 3 0,-4-6 129,2 0-129,-4-5 258,-2-7-129,2-5 129,-3-12-129,0-4 0,-1-15 0,4-2-129,-1-16 129,4-10-129,0-9 0,3-7 129,1-5-129,1-2 129,1-3-129,0 1 129,-1 4-129,1 4 129,-3-1-129,-1 7 0,-4 4 0,2 6 129,-7 4-258,0 7 129,-4 2 0,-9 14-129,12-11-129,-12 11-645,0 0-645,0 8-2838,0-8-129,0 0-258</inkml:trace>
  <inkml:trace contextRef="#ctx0" brushRef="#br0" timeOffset="9453.54">9751 10119 1806,'11'13'3483,"9"2"258,-20-15-2451,16 17-1161,2-5 258,-1-5 129,6 5 387,-4-4 129,8 8 0,-3-4 0,10 10 129,-2-4-387,9 11-129,-1 0-129,7 9-258,1 1-129,6 7 0,2-1-129,5 5 129,1-3 0,6 5 0,3 0 129,4 2 0,2-3 0,2 2 0,-2 0 0,0 0 0,-2-2 0,-4 0 0,-6-8-129,-5 1 387,-10-10-387,-4-2 129,-8-6-129,-4-5 0,-10-6 0,-4-2-129,-4-4 0,-5-4 0,-11-5 0,13 7 0,-13-7 0,0 0-129,0 0-129,-13 0-258,13 0-774,-21-2-1935,8 0-1677,1-1-129,-5-2-258</inkml:trace>
  <inkml:trace contextRef="#ctx0" brushRef="#br0" timeOffset="10128.579">11917 11485 1161,'0'0'3870,"4"-10"129,-4 10-258,13 8-3225,-13-8-516,3 15 129,-3-15 258,4 28 0,-4-10 258,1 11 0,-1 2 0,0 11-129,-5 1 0,2 5-258,-9 1 129,5 1-129,-5-5-258,2-4-129,-1-7-129,-2-11-387,8-4-774,-8-17-903,13-2-1161,-9-7-1161,1-19 258</inkml:trace>
  <inkml:trace contextRef="#ctx0" brushRef="#br0" timeOffset="10580.605">11893 11461 3612,'21'29'3999,"-15"-17"-258,13 12-2322,-1 5-1419,2 5 0,5 2-387,0 3 387,1 0 0,0 1 129,4-3 387,-2-3-129,2-5 258,-4-10 0,2 0 258,-6-11-258,5-6 0,-10-7 0,3-9-258,-9-12 129,4-1-129,-11-9-129,2-3 0,-6-8 0,0 4 0,-2-5 0,-4 5 0,-2-2-129,-1 5-129,4 1 258,-1 4-387,3 4 129,2 2-129,1 8 0,0 2-387,0 19-645,10-23-1419,-10 23-2064,25-12-129,-9 3-258</inkml:trace>
  <inkml:trace contextRef="#ctx0" brushRef="#br0" timeOffset="10941.625">12810 11368 2709,'-2'59'3225,"4"-18"-903,-2-15-129,8 16-3483,-5-1-129,6 9 1032,5 3 774,-7-4 387,5 7 774,-7-15 645,5 2 0,-7-14-645,6-4-903,-3-9-1290,-6-16-1419,0 0-2322,9-9-129,-9-16 129</inkml:trace>
  <inkml:trace contextRef="#ctx0" brushRef="#br0" timeOffset="11464.654">12780 11262 6321,'29'-32'4515,"-3"21"-645,-4-11-129,5 7-4386,6-6 129,12 7 129,-1 0 258,5 3 129,1 5 387,-5-5 258,6 11 129,-8-1-129,4 2-129,-5 4-258,0 7 0,-7-2 0,-1 4 0,-7 1 0,-3 4 0,-7-2-129,-3 7 387,-7-2-258,-5 4 0,-5-2 0,-9 4 129,-11-3-129,-6 1 0,-11-2 0,-8-2 0,-10-1 0,-2 0 0,-7-3 0,-1 1-258,0-5 129,0 1-129,6-1 0,3-1-129,8 2-129,2-7-258,14 8-516,-6-15-2322,7 7-1548,8-5-387,4-2-129</inkml:trace>
  <inkml:trace contextRef="#ctx0" brushRef="#br1" timeOffset="26972.542">2145 8054 2580,'12'2'3096,"-12"-2"129,0 0-2967,0 0-258,12 4-129,-12-4 387,0 0 0,0 0 258,0 0 129,0 0-129,0 0 129,0 0 0,0 0 0,0 0-387,0 0-129,-7 8-129,7-8 258,0 0-516,-14 8 258,14-8 0,-12 13 0,12-13 0,-18 22 0,8-9 0,-3 2 0,-1 3 0,-1 0 258,-4 3-258,0 3 0,0 1 0,-2 0 129,1-1-129,2 2 0,0-1 129,3-1-129,0-3 0,5-1 129,3 0-129,3-6 0,4 0 0,0-14 129,12 12-129,1-10 0,7-2 0,2 0 0,6 0 0,-1-2-129,6-3 129,-3 5 0,5 3 0,-3 1 0,2 6 129,-2-2 0,1 4-129,-3 1 129,-3 1 0,-2 3 0,-5-2 129,-1 3-516,-7-2 258,-2 4 0,-5-3 0,-5 3 0,0-3 258,-8 1-129,-6 0 0,-7-1 129,-3 0 0,-4 0 0,-3-3-129,-2 1 258,-3-6-258,2 2 0,1-5-129,5-2 0,1-3 0,6-1 0,1 0-258,6-7-387,14 7-258,-12-19-1677,11 1-1290,7 5-129,3-11-129</inkml:trace>
  <inkml:trace contextRef="#ctx0" brushRef="#br1" timeOffset="27640.58">2530 8395 2451,'0'0'3225,"12"7"-903,-12-7-1806,14 8 129,-14-8 129,14 12-258,-5-1 258,-3 2-129,0 1 258,-1 2 129,1 7-258,-4-7 0,4 7-258,0-4 258,2 0-516,-2-5 0,7 0-258,-13-14 129,22 11-258,-8-11 129,1-2 258,-1-7-258,-1-4 129,-2-1-129,-2-3 129,1-3-129,-6-1 129,0 1-258,-3 2 129,-1-2-129,0 1 0,0-1 129,-1 1 0,-1 2 0,0 0 0,0 1 0,-2 3-129,4 13 129,-5-20-258,5 20-129,-6-12-645,6 12-774,0 0-2451,0 0 0,-8 7 129</inkml:trace>
  <inkml:trace contextRef="#ctx0" brushRef="#br1" timeOffset="28496.628">2856 7821 1,'14'15'2192,"6"3"-257,-10-7-129,-10-11 258,20 25-645,-13-12 258,4 7-387,-2-3-129,3 7-258,-4 2-258,4 6-258,-5 2 0,2 3-129,-2 1 129,0 1-258,-4-5 129,0 2-129,-2-6 0,1-5 0,-2-5 0,3-4 0,-3-6 0,0-10 0,1 11 0,-1-11 0,0 0 0,16-8-129,-8-4 258,3-2-258,3-6 0,1-7 0,5 1-258,0-4 258,1 2-129,2 0 129,0 1 0,-1 5-129,2 1 129,-1 6 0,1 5 0,-3 4-129,2 4 129,-3 2 0,1 2-129,-7 6 129,3 7 129,-5 0-129,-3 4 0,2 5 0,-6-2 129,-3 6-129,-2-1 129,0 2 0,-4-5 258,-5 3-129,-7-5 0,1-1 129,-5-4 0,1 0-129,-6-7 129,5 4-129,-6-6-129,2-3 0,3 0-129,1-3-129,5-1-258,-1-4-903,16 3-2838,-7-15-516,5-3-129,5-3-258</inkml:trace>
  <inkml:trace contextRef="#ctx0" brushRef="#br1" timeOffset="33211.898">3661 7948 1,'8'13'644,"-8"-13"259,13 13 129,-13-13 258,12 4-258,-12-4 129,18 8 129,-8-3-387,2 6-516,4 0 129,0 3-387,-1 6 0,2-1-129,0 8 129,-1 0-129,-2 6 0,-1 0 258,-3-1-129,-3 4 258,-4-4 258,0 2-129,-3-9 258,-3 3 0,-4-11-258,3 3 129,-5-8-258,1 2-129,8-14-258,-15 17 0,15-17-129,-18 11-129,18-11 0,-21 1-387,21-1-387,-21-6-1032,8-11-1548,11 5-258</inkml:trace>
  <inkml:trace contextRef="#ctx0" brushRef="#br1" timeOffset="33711.928">3585 7977 1,'-14'9'3224,"2"-9"-386,12 8 258,0-8-3354,0 0-516,0 12 129,0-12 387,0 0 258,8 12 258,-8-12 387,0 0 129,0 0 258,0 0-129,0 0 0,0 0-516,0 0 0,13-3 0,-13 3-258,24-15 0,-2 4 0,7-6 0,4-1-129,7-3 0,6-1 129,1-4-129,2-1 0,0 0 0,-4 3 0,-3-2-129,-2 3 129,-8 5-129,-7 3 129,-3 4-258,-6 3 129,-3 8 0,-13 0-774,16 0-1806,-5 8-1290,-11-8 387</inkml:trace>
  <inkml:trace contextRef="#ctx0" brushRef="#br1" timeOffset="35932.055">14107 11067 2967,'-45'-21'1935,"23"10"-516,1-6-129,4 3-258,-3-7 129,7 2 0,-5-7-129,8 2 0,-1-10-516,9 5 258,0-8-387,2 1 129,7-1-516,8-3 0,4 5-129,1-5 129,5 7-258,1 1 258,0 7 0,3 4-129,-1 7 0,-1 6 0,0 4 0,-1 4 0,-1 8 0,0 5 0,0 7 129,0 3-129,-3 4 129,-1 3 129,-5 3-129,0 1 0,-7 4 258,1 0-129,-8-1 129,-2 1-129,-2-3 387,-8-1-258,-4-7 129,-3 1-129,-5-9 129,-4 2-129,-2-5 0,-2-3 0,-5-5 0,1-2 0,-3-1-129,2-4-129,3-1-129,2-4-387,12-3-645,-4-9-1419,18-60-10964</inkml:trace>
  <inkml:trace contextRef="#ctx0" brushRef="#br1" timeOffset="36600.092">14483 10323 129,'0'-12'3999,"0"12"129,4-11-387,9 7-2580,-13 4-1290,17-4 0,-17 4 0,22 2 258,-22-2 0,18 15 129,-8 1 258,-4-1 0,2 10 0,-4 3 129,6 7-129,-4 1-258,5 7 258,-3-1-258,3 3 0,0-4-258,2-1 129,-2-5-129,0-5 129,-4-9 0,1-1-129,2-7 258,-10-13-258,11 11 129,-11-11-129,17-6 129,-17 6-129,21-23-129,-7 7 129,-1-1-129,6 1 129,-4-1 0,5-1 0,-1-2-129,2 3 129,2 2 0,3 1-129,0 2 129,1 2 0,1 3-129,-2 4 129,-3 3 0,1 3 0,-5 6 0,-5 3 129,-6 4 0,-4 5 129,-4-2-129,-5 7 387,-11-4-129,-1 5 0,-7-2 0,0-1-129,-6-3 129,3-1-258,-4-6 129,1-3-387,5-3 129,-1-7-387,8-1-387,-3-8-774,17-6-1806,2-1-1290,2-9-387,4 2 258</inkml:trace>
  <inkml:trace contextRef="#ctx0" brushRef="#br1" timeOffset="37076.119">15264 10396 4773,'13'2'3225,"7"0"-903,-20-2-1677,23 14-2580,-9-8 387,7 10 774,-3-1 0,2 6 903,0 5 774,-4 0 645,3 8 258,0-3-258,3 11-258,-4-1-387,4 4-258,-5-3-129,2 2-129,-6-5 0,0 1 258,-9-8-129,0 1-129,-5-11 129,-6 3 0,-9-10-258,-3 0 129,-7-4-258,-3-6-258,-1-3-129,-4-5-258,6-6-516,-3-13-645,7 3-1290,0-10-1419,-1-8-387</inkml:trace>
  <inkml:trace contextRef="#ctx0" brushRef="#br1" timeOffset="37352.136">15138 10546 1,'0'0'3998,"0"0"-386,5-14-1032,10 9-516,-4-11-258,13 3-645,1-9-387,10-1 0,2-5-516,3 2 0,5-4-258,0 3 0,4 2-258,-8 2-516,4 9-903,-10 4-2580,-9-4-258,0 7 129</inkml:trace>
</inkml:ink>
</file>

<file path=ppt/ink/ink1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02:50.6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372 138 0,'-32'18'1,"2"-5"2,2-1 0,2 3 0,1-3 0,2-1 1,1 0 0,1 1-1,1 1 0,3 1-1,0 2 0,3-1 0,0 3-1,2-2 0,2 1 0,-1 0-1,1-1 1,2 0 0,0-2 0,1 1 0,2-1 0,1 0 1,0 1 0,2 0 0,-1 0 1,4 1-1,1 0 1,1 0 0,0-2-1,2 1 0,0-4 1,1 1 0,2-2-1,-2 0 1,-6-10 0,16 18 0,-6-9-1,3 1 2,1 0-2,3 3 0,1-3 0,4 2 1,0-3-1,4 2 0,2 2 1,2-4-1,1 2 0,1 0 1,2 0-1,1-1-1,4 2 1,0-2-2,2-3 1,3 2-1,0-3 0,3 0 0,-1-2 0,0 0 1,-3-1-1,-2 0 0,-1 1 0,-2 1 0,-3 0 1,0 0-1,-1-1 1,1-1-1,1-2 2,1 0-1,-1-3 0,-1-1 0,-1-1 0,0 0 1,0-2-2,-1 1 1,-2-1 0,1 0-1,-4 0 0,2-7 1,-1-2-1,0 4 1,2-2-2,-1 1 2,-3-1-2,0-1 2,-3 0-2,0 3 1,-1 2 0,-1-6 0,-4 1 0,-2-4 1,1 0-1,-1-1 0,-2-1 0,-1-1 0,-1 0 0,-1 0 0,-3 3 1,-1-2-1,-2 1 0,-2 4 0,-1-1 0,-2 2 0,-2-3 0,-2-1 0,-1-1 1,-2-2-2,-1-2 1,-3-2 0,0 0 0,-3-1 0,-1 1 0,-3-5 0,-1 1-1,2 6 1,-7 0-1,-3 3 1,-1 2-1,-3-1 1,0 4-1,-1 7 1,-3 4-1,-4-4 1,2 1-1,-2 2 1,-2 1 0,-4 0 0,0 0 0,-3 1 0,-2-2 0,-1 2 0,-4 1 0,-2 0 0,-2 1-1,-1 1 1,-2 2 0,0-1 0,3 1 0,6-1 0,5 0 0,8-1 0,7-1 1,7-2-1,6 1 0,6-1 0,0 0 0,5 0-1,9 3 1,-15-4-2,15 4 0,-10-3-2,10 3-5,0 0-3,0 0-12,-11 3-1,11-3 0</inkml:trace>
  <inkml:trace contextRef="#ctx0" brushRef="#br0" timeOffset="4717">3615 1064 1,'-47'11'1,"0"4"1,-4 3-1,4 2 0,-3 5 1,0 2-1,2 4 0,0 0 1,3 1 0,1-3 0,7 2 0,-2-3 0,-1-4 1,1 0 0,4-3 0,2 0 1,3-2 0,3 1 0,-1 0 1,8-1 0,8 5 0,5-4 0,4 2 0,5 1-1,5 1 0,5-1 0,4 1-1,3-1-1,4-2 1,3-1-1,4-1 0,2-2-1,4-1 1,0 0 0,7 0 0,2 0 0,8 3-1,3-2 1,5 4-1,5-1 0,4 1 1,3-3-2,2 1 2,1-2-2,4-3 1,-3-3 0,2-3 0,3-5 0,-4-3 0,-5-4 0,-1-3 0,-4-4 0,-2 0 0,-1-2 0,-4 0 0,-10 0-1,0 1 0,-5 0 1,0 0 0,-6-3 0,-1-1 1,-12-5-1,3-1 1,-4-7-1,0-1 0,-26 30 1,49-72-1,-33 34-1,-3 0 0,-13 38 1,29-79 0,-29 79-1,6-70 0,-18 37-2,0 2 1,-6 1 1,-4 0-1,-7 0 0,-9 3-1,0 0 1,-5-1 1,-1 1 0,-8 1-1,1 4 1,-5 0 0,1 4 0,-13 2-1,-5 0 1,-9 2-1,-3 1 0,-8 1-1,0 3-4,-8 3-8,-10 8-12,8 3 1,-1-6-1</inkml:trace>
</inkml:ink>
</file>

<file path=ppt/ink/ink1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04:51.5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1347 0 13,'0'0'14,"0"0"-1,-9 9-13,9-9-2,-11 18 1,2-4-1,-5 4 2,-1 2 2,-6 5 3,-6 7 2,-5 6 1,-9 5 1,-5 11 1,-14 8 1,-7 13-2,-13 5 0,-4 6-2,-6-3-2,6 2 0,-4-8-2,9-5 0,8-13 0,14-11 0,9-12 0,14-7-1,8-10-2,7-8-1,19-11-6,-12 4-11,23-19-10,12-7 0,3-11 1</inkml:trace>
  <inkml:trace contextRef="#ctx0" brushRef="#br0" timeOffset="340">468 553 2,'-12'-14'14,"12"14"-5,-9-6-3,9 6-2,-10 10-3,2 2 0,-7 5 3,-4 3 2,-3 7 2,-6 5 2,-3 6 2,-6 4 2,-1 9-1,-7-2 0,8 7-3,-2-5-1,5 3-2,3-4-1,7-2-2,4-7-1,11-2 0,11-7 0,12-4-2,8-6 0,13-7 0,9-7 0,11-5-1,7-9 1,4-5-1,1-7 1,-3-1 1,-5-4 0,-6 2 0,-14 2 0,-8 7-1,-6 1 1,-9 3-1,-2 3-3,-14 5-4,12-9-20,-12 9-6,7-17-2,-13 3 2</inkml:trace>
</inkml:ink>
</file>

<file path=ppt/ink/ink1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06:09.6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2892 0 4,'-7'10'9,"7"-10"-1,-13 17-3,0-3-2,-3 2-1,-7 4 1,-7 5 1,-7 4 1,-9 5 1,-10 5 1,-9 8 1,-10 6 0,-6 7 2,-8 2-1,3 3 0,0-4-3,6-1 1,6-5-3,11-7 0,11-11-2,12-8 0,12-8-3,4-6-1,12-5-1,1-10-4,11 0-4,1-21-1,6 0-8,2-7-5,-1-10 2</inkml:trace>
  <inkml:trace contextRef="#ctx0" brushRef="#br0" timeOffset="340">1815 276 1,'-14'16'7,"-3"2"1,0 6 0,-1 4 2,1 3 1,-4 5 1,-2 6-1,0 3 0,-6 2-1,1 3-1,-6 0-1,3 0-1,-2-3-2,7-2 0,3-9-1,8-2-2,10-7 1,16-6-1,18-6-1,20-5 0,15-8 0,14-2 0,11-4 0,6-8 1,2 1-1,-5-1 0,-10-2 0,-13 2 0,-12 1 0,-11 3 0,-13-1 0,-7 9 0,-12-5 0,-2 5 0,-12 0 0,0 0 0,0 0 0,0 0 0,0 0-1,0 0 1,0 0-2,-10-1-1,10 1-4,-16-4-14,4 2-9,-2-4-2,-5-7 2</inkml:trace>
  <inkml:trace contextRef="#ctx0" brushRef="#br0" timeOffset="43502">1729 2124 3,'0'0'5,"-12"-9"1,12 9 1,-7-9 3,7 9 1,-12-19 0,5 8-2,1-3 1,-1-6-2,-1-3-1,-2-3-3,-1-4-2,-3-3 0,-2-3-1,-4-3 0,0 0 0,-6-1 1,-1 3-1,-4-1 0,-2 2 1,-4-3-2,-1 5 0,-3 1 0,-4-1 0,-2 2-1,-5 0 1,-2 3-1,-3 4 0,-1 1 0,-1 4 1,-1 0-1,0 2 1,1 3 0,3 1-1,2 0 2,3 2-1,7 1 0,0 0 1,7 3 0,5 1-1,4-1 0,2 3 0,6 2 1,5 1-1,2 1 0,13 1-1,-15 0 1,15 0 0,0 0 1,0 0 0,0 0 0,0 0 1,0 0-2,0 0 0,0 0-3,0 0-4,0 0-4,0 0-7,0 0-5,11-10 0</inkml:trace>
  <inkml:trace contextRef="#ctx0" brushRef="#br0" timeOffset="44123">204 1183 6,'-13'-3'18,"13"3"-2,0 0-3,12-10-3,4 4-4,7 0-3,7-2-1,9 0-1,6-1 0,3 0 0,2 1 0,-1-1 0,-4 4 0,-4 0 0,-7 2 0,-8 0 0,-8 1 1,-3 1-1,-15 1 0,12 0-1,-12 0 1,0 0 1,0 0-1,0 0 0,0 0 0,-20 0-1,7 0 0,-7 2 1,-6-1-1,-6 1 0,-4 0 0,-6 0 0,-5 1 0,-2-1 0,-1 1 0,0 1 1,5 1-1,0-1 0,4 1 1,5 3-1,7 0 0,3 2-1,3 0 1,4 0 0,4 2-1,4 0 1,2 1 0,2-2-1,3 1 2,4 4-1,2-3 0,7 3 1,5 1 0,2 1-1,5 3 1,4 0 0,3 3 0,4 1 0,2 0-1,0 4 2,0 0-1,1-3 0,-2 0 0,1-3 0,-5-2 1,-5-4 0,-2-1-1,-5-7 1,-5-3-1,-12-6 0,15 8-1,-15-8-4,0 0-12,0 0-8,-12 6 0,-3-11-1</inkml:trace>
</inkml:ink>
</file>

<file path=ppt/ink/ink1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06:44.1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416 80 9,'0'0'11,"11"2"-2,-11-2 0,16-8-1,-1 3-2,2 0 0,6-1-1,6 2-1,3-2 0,7 1 0,4 2 0,8-1-1,2-1 2,4 2-2,2-1-1,3 0 1,3 0 0,3 2-1,1-2 1,6 3-1,0-4 1,7 4 0,0-1-1,6 2 0,-1 0 0,4 1 1,1 2-2,4 2 1,-1-1-1,0 2 0,1-1 0,-2 2 0,-2 0 0,-3-2-1,-7 0 1,-6-1-1,-9 0 1,-7-1-1,-12-1 0,-9 0 1,-11 0 0,-7-1 0,-7-1-1,-14 0 1,9 0 0,-9 0-1,0 0-1,0 0-1,0 0-4,-22 9-12,6-4-9,-7-3 0,-12-3 0,-8 0 0</inkml:trace>
  <inkml:trace contextRef="#ctx0" brushRef="#br0" timeOffset="752">459 211 1,'0'0'5,"0"0"0,0 0 1,-1 12 0,1-12 0,-14 12 0,6 0 0,-1 0-1,-2 9 1,1 5-2,-1 10 0,1 8-1,0 9 0,0 9 0,-1 13-1,-2 11 0,-2 12 0,-3 7-1,-1 3 1,-5 2-1,0-2 1,0 2 0,0-8 1,1-4 0,1-10 0,2-7 0,3-5 1,3-8 0,1-7-1,3-6 1,2-9-1,3-10-1,1-4 0,3-4-1,2-7 0,2-3 0,0-2 0,2-3-1,-2-2 1,1 1 0,-4-12 0,7 9-1,-7-9 1,0 0 0,0 0-1,0 0 1,0 0-1,0 0 1,0 0 0,10 8 0,-10-8 0,0 0 0,0 0 0,0 0 0,0 0-1,0 0 1,0 0-1,0 0 0,0 0 0,0 0 1,0 0-1,0 0 0,0 0 0,0 0 0,0 0 0,0 0 0,0 0 0,0 0-2,0 0-1,0 0-4,0 0-7,0 0-6,0 0-7,0 0 1,0 0-1</inkml:trace>
  <inkml:trace contextRef="#ctx0" brushRef="#br0" timeOffset="1663">0 2218 8,'0'0'17,"10"0"-2,-10 0-3,20 3-3,-4 0-1,3 0-3,6 2-1,3 0-1,4 2 1,1-2-2,2 1-1,0-1 1,1 0-1,0 1 0,-2 0 0,-1-3 1,2 2 0,-5-1 1,1 0 0,-3-1 0,1 2 0,-1-4 1,3 3-1,0 0 0,2 1-1,2 0 0,4 1 0,2 4-1,3 0-1,0 0 1,2 2-1,-3-2 0,3 1 1,1-3-1,1 1 1,4-6 1,4 1-1,5-2 1,6 1-1,6-3 0,3 0 1,2 0-2,6-1 1,1 3-1,2 0 1,0 2-1,1-1 1,2 3 0,-1 0-1,0-1 1,2 2 1,-1-4-2,-1-1 1,0 0 0,-3-1 0,-1-4 0,-1 0 0,-1-2 0,-2-1 0,-1-1-1,-2 1 1,-1-3-1,0-2 1,1 1 0,-4-1-1,1-2 1,-3 1-1,-1-1 0,-3-1 1,0-2-1,-3 3 0,-1-2 0,-3 2 1,-4 1-1,-3-1 0,-3 1 0,-7 0 0,-5 2 1,-6 1-1,-8 0 0,-5 3 0,-5 0 0,-4 3 1,-11 3-1,12-4 0,-12 4 1,0 0-1,0 0 1,0 0-1,0 0 0,0 0 1,0 0-1,0 0 1,0 0-1,0 0 1,0 0 0,0 0-1,0 0 1,0 0 0,5-10-1,-5 10 2,1-10-2,3-3 1,-1-5-1,1-4 1,3-7-1,-1-6 0,0-8 0,1-6 0,1-5 0,-3-2 0,1-4 1,-2-4-2,0-4 1,1-1 0,0-3 0,0-3 0,-1-4 0,-1-2-1,0-1 1,-2 3 0,-1 3 0,-4 5 0,0 2-1,-2 6 1,-4 9 0,0 5 0,-4 2-2,2 3 2,-2-1-1,-1 4 1,0 3 0,-2 0-1,2 2 1,0 2 0,1 4 0,-1 2 0,1 2 0,2 4 0,1 1 0,-2 2-1,0 3 1,-2 2-1,0 3 0,-6 2 1,-3 1-1,-5 1 0,-5 1 0,-8 1 0,-5-1 1,-11 2-1,-10 0 1,-7 0 0,-13-1 0,-10 0 0,-7 1 0,-11-2 0,-2 1 0,0 1-1,4 3-2,2-1-8,11 9-18,8 3 1,9-4-3,17-1 1</inkml:trace>
  <inkml:trace contextRef="#ctx0" brushRef="#br0" timeOffset="3656">1650 4443 11,'55'2'10,"8"-3"0,13 1-2,5 1-2,7 1-2,3 2-1,0 2-1,-1 3-2,-6 1 0,-6 0-2,-8 1-1,-10 2-3,-12-4-8,-2 6-3</inkml:trace>
  <inkml:trace contextRef="#ctx0" brushRef="#br0" timeOffset="4166">2972 5562 13,'54'12'10,"7"-3"1,8 2 0,8 0-1,7 1-1,6 2-1,5-3-3,9 3-1,8-2-2,5 0 1,2-2-2,3-2 0,1-2 0,3-1 1,-2-1 1,-3 0 0,-9-1 1,-3 0 1,-10 0 1,-5 1-1,-12-1 1,-5 0-1,-9-2 0,-6 1-1,-7-1-1,-7 1 0,-6-3-1,-6 1 0,-7 0 0,-6 0-1,-6-1 1,-4 1-1,-13 0 1,15 0 0,-15 0 0,0 0 0,0 0-1,0 0 1,0 0-1,0 0 0,0 0-1,0 0 0,0 0 0,0 0 0,0 0 0,0 0 0,0 0 0,0 0 0,0 0 0,0 0 0,0 0 0,0 0 0,0 0-1,0 0 1,0 0 0,0 0-1,0 0 1,0 0-2,0 0 0,0 0-4,0 0-16,0 0-8,-4-14-1,-3-4 1</inkml:trace>
  <inkml:trace contextRef="#ctx0" brushRef="#br0" timeOffset="5899">3688 2180 9,'5'-10'7,"0"-4"-1,1-5 0,0-2-1,4-2-1,-4-2-1,2-3 0,-2-1-1,1-2 0,-4-1-1,0 1 0,-3-2 0,-4 1 0,0-4 0,-3 3 0,1-2 0,-2 2-1,0-1 1,-5 2 0,3 0 0,-3 0 2,0 2-1,-3-1 1,0 0 0,-3 0 1,-3 2-2,-1 1 1,-1-1-1,-1 0-1,-1 0 0,1-1 0,-1 1 0,1 0 2,3-1-1,2 0 0,-1 2 0,0 0 0,2 2 0,-3 1 0,-1 0-1,-3 3-1,-2 2 0,-4-1 0,-1 3 0,-2-1 0,-1 1 1,-1 3-1,1 1 1,0 1 0,0 0 0,2 4 0,1 1-1,1 1 1,0 2-1,1 1 0,2 1 0,0 1 0,4 2 0,3-1 0,3 1 1,5 0-1,2 0 0,12 0 1,-13 1 0,13-1 0,0 0 0,0 0 0,0 0 0,-11-6 0,11 6-1,-15-6 1,6-3-1,-1 5 0,-1-3 0,1 4-3,0-4-3,10 7-12,-12-10-6,5 1 1,7 9 0</inkml:trace>
  <inkml:trace contextRef="#ctx0" brushRef="#br0" timeOffset="6700">2322 725 14,'0'0'16,"0"0"-5,0 0-1,0 0-1,0 0-2,0 0 0,0 0-1,17-11 1,3 9-4,6 1 0,6-1-1,6 1 0,7 0-1,5 2 1,3 0 0,3 1-1,-4-1 0,-1 0 1,-4 0 0,-5 0-1,-5-1 0,-9-1 0,-9 0 0,-3 1 0,-6 0-1,-10 0 1,11 0-2,-11 0 1,0 0-1,0 0 0,0 0 1,0 0-1,-9 10 0,-6-9-1,-5 1 1,-6-2 0,-5 1 0,-5-3-1,-4 1 1,-1 0 0,1 0 0,-1 1 1,0 0-1,2 5 0,1 4 0,2 6 0,2 0 0,3 4 0,7 1 0,3 2 0,5 2 1,6-3-1,5-2 1,3-1 1,4-1 0,3 2 0,4 2 1,2 2-1,1 1 1,-1 4-1,4 2 0,-1 2 0,0 0 0,0 1-1,-3-3 1,0-1 0,-1-3 0,3 1 1,-3-5-1,2-1 2,-2-4-1,-1 1 0,1-7 0,-2 3 0,-2-4 0,-6-10 0,10 14-1,-10-14 1,0 0 0,0 0 0,0 0 0,0 0 0,0 0 1,0 0-1,0 0 1,0 0-1,0 0-1,0 0-3,0 0-19,0 0-6,0-10-2,-8-9 0</inkml:trace>
  <inkml:trace contextRef="#ctx0" brushRef="#br0" timeOffset="32287">4973 7270 12,'-4'9'15,"4"-9"-8,3 21-4,-3-4 1,1 9 1,1 6 2,-1 11 1,-2 7 0,3 12 2,-2 6 1,3 4-1,-2-2 0,5 3-1,-3-8-1,4-3-1,-4-12-1,5-9-2,-5-10 0,1-5-3,-1-8 0,-2-6-3,-1-12-3,0 0-14,0 0-10,-9-22 0,0-9 0,1-7 1</inkml:trace>
  <inkml:trace contextRef="#ctx0" brushRef="#br0" timeOffset="32708">4691 7423 21,'-12'14'16,"-1"1"0,-2-1 0,3 0-4,0-3 0,6 0-3,6-11-3,-10 17-1,10-17-1,-3 9 0,3-9 0,0 0-1,13-11 1,3-4 0,5-8 0,13-6 1,0-9-2,8-3 0,2-7 0,2 1-1,-5-1-1,0 5 1,-8 2-1,-7 9 0,-4 6 0,-4 5-1,-2 5 1,-4 3 0,-12 13-1,14-13 0,-14 13 1,0 0-1,11-5 1,-11 5 0,0 0-1,0 0 0,0 0 0,-6 9 0,6 1 0,4 3 1,-3 4-1,6 5 2,2 5-1,6 6 0,3 3 0,4 2 0,5 2 0,0 2 0,4-2-1,1-1 0,-1-3 1,-2-3-1,-2-5 0,-3-2 0,-4-6 1,-4-3-1,-3-4 0,-1-3 1,-12-10-1,11 13 2,-11-13-1,0 0 0,0 0 1,0 0-1,0 0 0,0 0 1,0 0-1,0 0-1,0 0 0,0 0-1,0 0-1,0 0-1,0 0-4,0 0-19,3 11-7,-3-11-2,-11-5 1</inkml:trace>
</inkml:ink>
</file>

<file path=ppt/ink/ink15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9T17:51:56.045"/>
    </inkml:context>
    <inkml:brush xml:id="br0">
      <inkml:brushProperty name="width" value="0.05292" units="cm"/>
      <inkml:brushProperty name="height" value="0.05292" units="cm"/>
      <inkml:brushProperty name="color" value="#00B050"/>
    </inkml:brush>
  </inkml:definitions>
  <inkml:trace contextRef="#ctx0" brushRef="#br0">17524 2846 1032,'0'0'1677,"0"0"-129,0 0-258,0 0-516,0 0-258,-7 10 0,7-10-387,-4 11 129,4-11 129,-1 21-129,1-9 0,0 5 0,0 3 0,5 3-129,-3 4 0,5 4-129,-1 1 129,1 3-129,0 2 0,0 0 258,-1 0-258,0-3 129,0-2 0,-2-3 129,0-6 129,0-2-258,-2-6 129,-1 1 0,0-5 129,-1-11-129,0 0-129,6 12 129,-6-12-129,0 0 129,11-1-129,-11 1 129,12-21 0,-3 9 129,-1-6 0,3-3 0,-1-11 258,5 1-258,-2-9 129,5 0 0,-3-3-129,5 0-129,-2-1 0,1-1-129,2 5-129,-2 3 0,-1 7-129,1-2 129,1 10 0,-3-2 0,-1 7 0,0 2 0,-4 7 0,-2-1-129,-10 9 129,18-12-129,-18 12 129,0 0-258,10 0-129,-10 0-774,0 0-1161,11 20-1548,-11-20-129,5 14 129</inkml:trace>
  <inkml:trace contextRef="#ctx0" brushRef="#br0" timeOffset="480.027">18081 2854 1161,'11'14'3096,"0"-1"-129,-11-13-129,8 19-3096,-2-5-129,1 2 387,-2 4 0,-1 4 387,-3 5-258,-1-1 387,0 2 0,0 0 0,0 6 129,0-4 0,0 2-129,-1-5 0,1 0-129,0-5-129,4 0-129,0-6-129,2-4 129,-6-14-258,13 10-258,-13-10-903,18 0-2322,-15-20 0,5 5 129</inkml:trace>
  <inkml:trace contextRef="#ctx0" brushRef="#br0" timeOffset="1036.059">18107 2875 903,'0'-16'2967,"6"3"387,-6 13-387,11-4-2451,-11 4-516,17-12 258,-2 4 0,0 0 0,2-1 387,-1 0 0,2-1-129,3 3 0,-2-3 0,4 8-129,-7-1 0,5 3-129,-3 0-129,1 5 0,-2 5-129,-2 3 129,-1-2-129,-2 6 129,-3-6 0,0 5 129,-9-16 258,10 24-129,-10-24 129,0 20 0,0-20 129,-13 17-258,-2-9 0,2 5-129,-6-4-129,-4 3 129,1-2-129,-2 3 0,-3-6 129,1 4-129,1-4 129,1-1-129,1-4 0,5 1-129,-2 2 0,7-5-129,2 4-129,11-4-258,-14 3-258,14-3-774,0 0-2451,1-6-387,11 0-258,3-1 129</inkml:trace>
  <inkml:trace contextRef="#ctx0" brushRef="#br0" timeOffset="3601.205">18661 3119 645,'34'-3'1032,"-14"1"258,1 1-129,-1-2 0,6 2 0,-4-3 129,5 1-387,-1 1 0,2 0-258,-5-3 129,3 2-258,-4-3 129,1 3-258,-8-4 129,5 5-258,-10-6 0,1 7 645,-11 1-645,13-6-129,-13 6 258,0 0-258,0 0 0,0 0 0,0 0 0,0 0-645,0 0 129,0 0-129,0 0-903,0 0-1290,-8 4-1032,8-4 645,0 0-257</inkml:trace>
  <inkml:trace contextRef="#ctx0" brushRef="#br0" timeOffset="4876.276">18974 2955 258,'0'0'903,"0"0"387,-3-7 129,3 7 258,0 0 258,11-6-387,-11 6-129,16-3-516,-3 3 0,-13 0-129,26 2-258,-14 1 0,6 2-258,-4 0 258,6 3 0,-6-3 0,5 3-258,-4-3 387,1 3-258,0-4-258,-1 3 129,-2-4 0,1 2-129,-2 0 0,-2-2-129,-10-3 0,18 11 645,-18-11-516,11 8 258,-11-8-258,5 11 258,-5-11-258,-1 15 387,-6-2-516,-1-1-258,-4 4 387,-2 2-387,-3 2 387,0 3-387,-5-1 387,3 1-387,-5-3 387,3 2 129,-2-4-129,2 0-129,-2 0 129,5-2-129,0-2 129,3 0-129,2-6 129,13-8 0,-18 12-129,18-12 129,0 0-129,0 0 129,0 0-129,0 0 0,0 0-258,0 0 0,13 6-645,-13-6-2193,17-6-1161,-2-4 0,-2-3-516</inkml:trace>
  <inkml:trace contextRef="#ctx0" brushRef="#br0" timeOffset="10916.624">19580 2890 516,'0'0'3096,"0"0"129,-11 7-1161,11-7-903,0 0 129,0 0-129,0 0-387,0 0 0,0 0-129,0 0 0,3-6-258,-3 6 0,0 0 0,8-13-129,-8 13 0,0 0 129,0 0-129,0 0 0,0 0 0,6-11 129,-6 11-129,0 0-129,0 0 0,0 0 0,0 0-129,0 0 129,0 8 0,0-8 0,0 23-129,0-8 387,0 9 129,0-1-258,0 8 258,3 4-387,3 5 0,1-3 0,4 2 129,0 0-258,2-3-516,0 1 516,-1-4-387,-1-7 387,-1-2 0,-2-4 0,-2-1 129,2-5-129,-3-2 0,-5-12 129,0 0-129,9 15 129,-9-15 0,0 0-129,14-4 0,-14 4 129,14-23-129,0 6 258,0-1-129,2-7-129,1-3 129,0-3 0,-1-3-129,-1-3 129,1 3 258,-5-2-516,4 4 129,-3 1-129,0 4 0,-1 3 0,-1 6 0,1 2 0,-2 2-387,-1 3 645,-8 11-129,13-16 258,-13 16-258,0 0 0,9-16-645,-9 16-774,0 0-2709,1 6 129,-1-6-774,0 0 129</inkml:trace>
  <inkml:trace contextRef="#ctx0" brushRef="#br0" timeOffset="12047.689">20422 2837 516,'0'0'2451,"0"0"-774,0 0-645,0 0 0,0 0-387,0 0 0,0 0-129,0 0 258,0 5-129,0-5 258,0 12 0,0 1-129,0-13 0,-6 26 0,0-10-258,5 9 129,-6 4-258,-1 9 0,-3 1-129,1 8 0,-6 0-129,1 0 0,-1 1-129,0-6 258,2-9-258,4-4 258,1-9 0,4-6 258,5-14 0,0 0-129,0 0-129,15-8 0,-3-14 129,5-1-258,-1-4-129,2-6-129,-2-2 129,-2-1-129,-5-3 0,-4 1-129,-3 3 0,-2-2 0,0 6 129,-6 3 129,3 6-258,-2 3 258,0 4-258,3 4 258,2 11 0,-6-11 0,6 11 0,0 0-258,0 0 258,5 10-129,-2 0 0,2 7 129,-1 0 258,0 7 258,3 4-387,0 0 0,-1 3 0,1 3 0,2-3 129,1 1-129,-1-6-129,3 1-258,0-9 258,-1 0 129,2-7 0,-2-3 129,-11-8 0,19 8 258,-19-8-129,13-2 0,-13 2 0,14-19 129,-8-4-129,2-1 258,-1-10-387,1-4-258,0-4 129,1-7-129,-5 0 0,3-1 0,-2 5-129,2 4-258,-1 5 258,0 2 0,2 7 0,0 4-129,4 11-516,-5-6-903,11 10-2451,-8-1-258,-10 9-129,18-5-387</inkml:trace>
  <inkml:trace contextRef="#ctx0" brushRef="#br0" timeOffset="13200.754">20881 2794 2322,'0'0'3225,"0"0"-1161,-5 19-258,5-19-387,-2 26-516,-2-10-258,3 13 0,-3-1-387,1 8 516,-5 2-645,3 4 129,-2 1-129,1 0 129,0-1 0,2-7 0,-2-4-129,5 0-387,-3-9 387,4 0 0,0-6 0,0-3-129,0 2 0,0-15 0,0 14 0,0-14 129,0 0-129,0 0 129,2-7 0,1-6 0,-3-6 0,1-2 129,1-4-129,2-7-258,-2-4 258,0 1-258,2-2 129,1-3-258,-1 2 258,2 0-129,1 4 129,0 2 0,0 3 0,5 2 129,-1 2-129,3 0 258,0 4-129,2 2 0,4 2-129,1 1 129,0 2-129,1 1 129,1 2 0,-4 7 0,0 2-129,-1 0 129,-6 2-129,2 8 0,-2 5 0,-4 4 0,-2 6-129,2-2 129,-2 1-129,-2 7 129,-2-2 0,-2-1 0,0-4 387,0 2 0,-7-7 258,-1 2-129,-5-7 129,3 4 387,-6-12-129,4 10-258,-7-11-129,4 5 258,-5-6-387,-1 3 387,1-5-516,-1 0-129,-1 0-129,-2-5-129,5 5-1161,-7-2-2580,6-2-645,2-1-645,0-1 0</inkml:trace>
  <inkml:trace contextRef="#ctx0" brushRef="#br0" timeOffset="17391.994">17399 3945 1419,'0'0'1161,"0"0"-645,0 0-258,7 0-129,-7 0-129,0 0 129,0 0 258,0 0-258,0 0 129,0 0 258,0 0 129,0 10-129,0-10 645,0 0-387,0 15-129,0-3 129,0-1-129,0 5 129,0 3-387,4 5 129,-2 2-387,2 6 129,-2 4-129,3-2 0,1 7 0,-3-4 129,-1 4-258,3-5 0,-2 0 0,1-7 129,1-7-129,1 1 129,-4-7-129,4-3 258,-6-13 0,8 12 129,-8-12 129,12-1-129,-12 1 129,19-22-258,-10 0 129,6-2-129,-3-7 258,5-3-387,-6-2 0,4-3 0,-5-3 129,-1 3-129,1-4 129,-3 7-129,2 0 0,-1 5 0,3-1-129,-2 5 0,4 3 0,0 3 0,2 6 0,2 1-129,-3 3 129,-2 2-129,1 4 0,-13 5-129,16-4-129,-16 4-516,0 0-774,0 14-1935,0-14-516,-14 23 0</inkml:trace>
  <inkml:trace contextRef="#ctx0" brushRef="#br0" timeOffset="18428.054">18008 4068 774,'0'25'2838,"0"-25"258,-1 25-2064,-1-5-516,-3 2 129,4 5 0,-3-4 129,4 5 129,-2 1 0,2 3 0,0-1-129,0 6-129,0-6 0,0 3-258,0-5-129,0 2-129,-1-8 0,0-2 0,0-7-129,1-2 129,0-12-387,0 0-129,0 0-516,0-7 0,2-9-516,-2-11-129,3 2 0,-3-16 0,0 5 258,0-10 516,-3 4 387,-3 2 645,-1 0 258,-2 7 387,2 2 129,2 9-129,-2 0 129,4 8-129,0-1 0,3 15-258,-1-21 0,1 21-258,1-20 258,-1 20-258,12-19 258,1 10-129,-2-4 0,6 6 129,-2-8-129,6 10 0,-4-4 129,6 3-258,-2 1-129,0 5-129,2 0-129,-2 0 0,-1 3 0,-3 2 0,0 2-129,0 2 258,-4 1-258,0 1 129,-13-11 0,14 20 129,-14-20 0,11 21 129,-11-21 0,-2 19 0,2-19 0,-16 22 129,1-11 0,0 3 0,-5 0 0,2 1-129,-4-4 0,5 1 0,-5-4-129,3 4 0,4-6 0,0-3 0,3-3-129,0 0 0,12 0-258,-14 0-129,14 0-774,-5-14-1419,5 14-1935,3-17 0,-3 17-516,20-15 259</inkml:trace>
  <inkml:trace contextRef="#ctx0" brushRef="#br0" timeOffset="19097.092">18589 4337 516,'0'0'2580,"0"0"-129,0 0-2193,0 0-258,0 0 258,0 0 516,-7 8 129,7-8 258,0 0 129,0 0 0,0 0 258,11 9-387,-11-9 0,33 0-387,-14 0 0,13 0-129,-1-2-387,5 2 129,-1-3-129,4 3 0,-3-2-129,2 1 0,-6 1-129,-2 0 258,-5 0-258,-4 0 129,-6 0 0,-2 0-129,-13 0-129,13 0 0,-13 0-258,0 0-645,0 0-516,-11-11-645,11 11-1935,-16-15-258,2-1 258</inkml:trace>
  <inkml:trace contextRef="#ctx0" brushRef="#br0" timeOffset="19645.123">18859 4127 645,'0'12'3225,"3"0"129,-3-12-258,11 2-2580,3 4-258,1-2 516,7 0-258,-1-2 0,2 4 0,2-1 0,2-3-258,-2 3 0,3 0 0,-7 1-129,3 3 129,-4-3-129,-2-1-129,-3 5 129,-2-3 0,-13-7 0,16 15 0,-16-15 129,5 14 0,-5-14 258,-3 22-129,-7-12-129,0 7 129,-7-2-129,1 2 258,-5-3-129,-2 8 129,-5-7-129,4 5 129,-6-7-129,7 4 0,-2-6 0,5 1 0,1-4-258,7-3 0,12-5-129,-13 7-129,13-7 0,0 0-129,0 0 129,0 0-258,0 0-387,0 0-1161,0-6-2451,0 6-129,11-17-129,-11 17 0</inkml:trace>
  <inkml:trace contextRef="#ctx0" brushRef="#br0" timeOffset="20728.185">19458 3966 258,'2'-9'2838,"-2"9"-258,0 0-1419,0 0-516,0 0 0,0 0 258,0 0 129,7 7 0,-7-7 129,2 13 0,-2-13-129,4 14-129,-4-14-258,6 22 0,-3-10-258,5 8-129,-3 1 0,3 1-129,0 7 0,2 3 0,-2 1-129,0 3 129,-1 1-258,1-3 258,-3 0-129,3 0 0,-3-3 0,1-6 129,1-2-129,-1-3 0,1-5 258,0 0-129,-7-15 129,13 17 0,-13-17 129,10 7 0,-10-7 0,0 0 0,10-15 0,-4 3 0,-5-8-129,2-2 0,0-7 0,-1-4-129,-1-4 0,2-2-129,-1-1 129,3 0-129,2-1 0,1 5 0,2 2 0,2 4 0,2 5 0,0-2 0,4 7 0,-3 3 0,2 5-129,-4 3 129,-1 3-129,-12 6-129,17-8-516,-17 8-258,0 0-1677,0 0-1548,0 0-516,0 0 129</inkml:trace>
  <inkml:trace contextRef="#ctx0" brushRef="#br0" timeOffset="22165.267">20455 3947 903,'0'0'1677,"0"11"0,0-11 0,3 19 129,-3-7-258,2 7-129,-2 1-258,0 7-258,0 1-258,-2 6 0,-1 1-129,2 1 0,-3-1-258,3-1 0,-3-7-129,3-2 0,-1-9 129,2-2 258,0-14-258,-2 14 129,2-14-129,0 0 0,0 0 0,-2-11-129,2-3 129,-1-1-258,1-5-258,-1-9 129,0 0 129,-3-2-129,2-4 129,-3 3-129,-1-2 129,-2-1-258,2 6 129,-3 6-129,2 3 129,-1 3-129,5 5 129,-1 0-258,4 12 258,0 0 0,0 0 0,0 0 0,0 0 0,6 0 129,-6 0-129,22 15 129,-8-1 0,2 3 129,3 7-129,2 3 0,1 3 0,-1 2 129,1 8-129,2-2 129,-4-1 0,4 1 129,-3-6 0,2-1 129,-6-6-129,4-2 129,-6-10 0,3-1 258,-8-7-129,6 3 0,-16-8 129,16-2-258,-12-12 129,0 0-129,-4-13 129,0 0-258,-2-9-129,-4-5-129,-1-5 129,-1 1-129,1-2 129,-1 4-258,2-1 258,2 3-129,4 5-129,0 1 258,3 9-129,2 1 0,6 6-129,-3 5 129,2 2-258,-10 12 0,19-5-258,-19 5-258,17 3-645,-17-3-2193,3 15-774,1-1-258,-4-3 129</inkml:trace>
  <inkml:trace contextRef="#ctx0" brushRef="#br0" timeOffset="22919.308">21022 3934 1419,'14'23'3483,"-14"-23"0,14 30 0,-13-13-2193,7 9-1677,3 1 387,-2 5-258,2 0 258,-1 1 0,0 2 258,-2 0 0,0-1 129,-2-5 0,1-3 0,-5-5 0,3-2 258,-5-8-129,4 1 258,-4-12-387,0 0 0,0 0 0,-2-6-258,-5-9 258,-1-3-129,-2-6-129,0-5-129,-3-8 129,-1 3 0,1-4 0,-1 0-129,2 1 129,2 3 0,2 1 0,1 5 0,4 4-129,3 1 0,0 3 129,6 5-129,5 4 0,5-5 0,4 9 0,2-2-129,3 4 129,3 3 0,0 2 0,2 0 0,-2 2 0,-1 8 0,-1 2-129,-9 4 258,3 1-387,-8 3 387,-3-3-129,-3 4 129,-6-2 129,-1-2 129,-13-4 0,1 2 0,-9-5 129,3-1-258,-9-2 258,1 2-258,-3-3-129,0 0-258,3 1-129,-2-6-387,10 9-387,-8-10-1032,14 0-2322,13 0-258,-16-1-129,16 1 130</inkml:trace>
  <inkml:trace contextRef="#ctx0" brushRef="#br0" timeOffset="23364.336">21654 3958 1419,'0'12'2967,"-4"0"645,4-12-645,0 0-3225,0 14 0,0-14 774,15 20 0,-12-8 129,8 5 258,-5 2 0,4 5-129,-6 1 258,8 8 129,-8-1-516,6 8 0,-2-5 0,4 3-129,-3-8-258,1 1 0,1-9-129,-3-2-129,2-7-129,-10-13-516,16 1-1290,-16-1-2322,6-29-129,-3 5-258,-3-14 646</inkml:trace>
  <inkml:trace contextRef="#ctx0" brushRef="#br0" timeOffset="23876.365">21688 3875 5547,'0'-8'3870,"-3"-7"129,7 1-1161,-4 14-2451,22-21-516,-8 14 258,9-1-129,0 1 129,5 3-129,5 1 258,-1-2-129,3 5 258,-4 0-129,3 5 0,-4 0 129,0 4-258,-7 3 0,1 5 0,-8-2 0,-2 2-129,-5 0 0,-5 2 129,-4-6 129,-7 6 129,-9-7 129,-1 2-129,-10-4 0,1 2 129,-9-4-129,1 1 0,-3-1-258,0 0-129,2-4 129,3-2-129,4 3-129,4-4 0,8 0-129,1-1-387,15 0 0,-13 0-258,13 0-903,0 0-1677,9 0-1032,2 0-387,-11 0 516</inkml:trace>
  <inkml:trace contextRef="#ctx0" brushRef="#br0" timeOffset="24655.41">22285 3909 3354,'-14'25'3999,"4"-18"-387,10 7-258,-4-2-3612,4 3-258,0 3 258,1 5 129,3-1 258,1 3 0,0 3 387,0-1 0,3 5 129,-5 0 0,6 2 129,-5-7-129,4 7-129,-5-13-129,3 2 129,-1-6-387,-2-3 129,-3-14-129,6 17 0,-6-17 0,0 0 0,0 0 0,0 0 0,0 0 0,-4-8 0,-6-6 129,3-5-129,-1 0 0,-3-8-129,2-3 129,-2-1 0,3-4-129,2-1 0,2 1 0,1 0 0,3 1 0,3 5-129,7 1 0,2 7 0,7 1 0,2 6 0,4 3 0,1 2 129,5 5-129,-3 1 129,4 1-129,-3 2 129,1 1 0,-4 4 0,-2 2 0,-3 2 0,-2-2 0,-3 2 0,-5 3 0,-3-2 0,-8-10 258,5 23 0,-5-23 0,-11 22 129,-7-11 0,-1 2 258,-8-5 0,-2 6-129,-8-7 0,0 2-129,-2 0-129,3-1 129,2 1-258,2-7-645,9 12-1161,-2-12-2967,6-2-129,1-5-387,2-13-387</inkml:trace>
</inkml:ink>
</file>

<file path=ppt/ink/ink15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9T17:53:11.254"/>
    </inkml:context>
    <inkml:brush xml:id="br0">
      <inkml:brushProperty name="width" value="0.05292" units="cm"/>
      <inkml:brushProperty name="height" value="0.05292" units="cm"/>
      <inkml:brushProperty name="color" value="#00B0F0"/>
    </inkml:brush>
  </inkml:definitions>
  <inkml:trace contextRef="#ctx0" brushRef="#br0">9102 13740 774,'0'0'1548,"12"-2"258,-12 2-129,0 0 258,0 0-129,0 0-387,0 0-258,0 0-387,0 0-516,0 0 0,0 0-129,0 0-258,0 0 258,0 0-129,0 0 258,9 8-129,-9-8 0,0 0 0,7 11 0,-7-11 129,5 12-129,-1-2 0,-2 0 129,0 3 0,1 1 0,0 3 0,1 5-129,-2 1 0,4 3 258,-3 2-258,3 3-129,-1 0 129,1 1-129,-1 0 0,2 0 129,1-4-129,-1-3 0,1-2 0,-1-2 0,4-5 0,-4-1 0,2-5 0,-3-2-129,-6-8 129,13 14 0,-13-14 0,10 4 0,-10-4 129,0 0-129,13 0 129,-13 0 129,0 0 0,12-7-129,-11-4 129,3 1 258,-3-5-258,4-2-129,-4-7 129,7 0-258,-1-5 129,2-2-129,1-4 129,4 0-129,-1-2 0,2 2 0,-1-3-129,4 4 258,-3 2-258,3-1 129,-1 5 0,1 0-129,2 4 129,-1 0-129,3 2 258,-2-2-258,1 3 129,-5 2 0,1 6 0,-7 1 0,1 2 0,-11 10-129,0 0-129,0 0-516,0 0-1548,3 16-1677,-8-8-129,1 7-258</inkml:trace>
  <inkml:trace contextRef="#ctx0" brushRef="#br0" timeOffset="899.05">9703 13871 2451,'0'-12'2838,"0"-1"129,0 13-2322,0 0-258,4-10 258,-4 10 258,0 0-258,0 0 387,5 10 0,0 5 0,-5-3 129,0 9-387,0 0-129,1 8-129,-1 0 0,4 7-129,-3-3-129,2 3 129,-1 0-258,2 1 129,-1-4-129,-1-4 0,-1-6-129,2-2 0,-2-4-258,-1-5-258,0-1-645,0-11-903,-7 0-1419,7 0-516,-12-11-387,8-1 388</inkml:trace>
  <inkml:trace contextRef="#ctx0" brushRef="#br0" timeOffset="1404.08">9657 13833 4257,'18'-17'3999,"-4"8"-387,-6-5-129,5-2-3096,5 0-645,5-1 129,-2-2 0,4 5 0,-3 2 129,0 1 0,-2 1 129,2 6 0,-4 3 129,-2 1 0,2 3 0,-2 5 129,-1 2-258,-2 4 0,0 3 0,-3 2-258,-4 0 258,0 2-129,-6 1 129,0-2 0,-7 2 129,-6-3 129,-2 2 0,-7-7 129,3 5-129,-10-4 129,5-1-129,-7-3 0,5 3 0,-5-6-129,2 0 129,2-3-258,2-2-129,5-3-387,0 0-516,20 0-1290,-13-7-1935,11-3-516,4 1 129,3-7-257</inkml:trace>
  <inkml:trace contextRef="#ctx0" brushRef="#br0" timeOffset="2259.129">10574 13531 2709,'13'7'3741,"-13"-7"0,0 0-129,0 0-2580,0 0-387,0 0-129,0 0 258,0 0-129,0 0 129,-6 4 0,6-4-129,-17 10-129,17-10-129,-22 15-258,9-4 0,-1 1 0,-1 4 0,-1 2-129,0 3 0,-2 3-129,-1 5 129,2 4 129,-4 3-129,-1 4 0,4 3 129,-4 3 0,1 7 0,1 3 0,6-2 0,2-2-129,4-2 258,4-4-129,4-3 0,7-7-129,10-7 129,2-8 0,6-4-129,8-5 0,2-1 129,2-6-129,1-4 0,0-1 0,-1 0 0,-1-4 0,-5 1 0,-6 0 129,-6 1-129,-4-2 129,-3 4-129,-12 0 129,11 0 0,-11 0-129,0 0-258,0 0-645,0 0-2580,-9-1-774,9 1-516,-13-13 0</inkml:trace>
  <inkml:trace contextRef="#ctx0" brushRef="#br0" timeOffset="3063.175">10869 13850 6966,'-3'11'4257,"3"-11"-387,-19 2-1032,19-2-2709,-16 6 258,5-4-258,11-2-258,-23 6 129,23-6 129,-25 9 0,12-3 0,-1 1 0,1-3-129,13-4 0,-20 15 0,20-15 0,-13 14-129,13-14 0,-7 11 0,7-11 129,0 13 0,0-13-129,6 14 129,-6-14 0,14 13 0,-14-13 0,25 16 0,-11-7 0,0-2 0,0 2 0,-2-1-258,2 5 129,-4 0 0,0 2-129,-8-2 129,0-2 0,-2 2 129,-4 0 0,-3 0 129,-10-6 129,6 6 129,-8-6 129,3 1-129,-3-1-129,1-1 0,-2-5 0,2 0-258,3-1 0,-2-6 0,1 1-129,5-4 0,11 9-129,-17-15-258,17 15-387,-5-21-516,7 14-1935,-2 7-645,15-14-387,0 11 387</inkml:trace>
  <inkml:trace contextRef="#ctx0" brushRef="#br0" timeOffset="4364.249">11059 14011 1161,'0'0'2967,"0"0"129,0 0-387,0 0-2709,0 0 129,12 2 258,-12-2 258,0 0 258,19 4 0,-19-4 129,13 0 129,-13 0-258,21-5-129,-8-4-258,2 2-258,0-6 0,2 2-129,-1-4 0,1-1 0,-7 1-129,2 0 258,-7 3-129,1 0 0,-6 2-258,0 2 129,0 8-387,-15-10 258,4 10 0,-3 0 0,-3 0-129,0 3 129,-2 2 258,1 3-258,1-1 258,-2 2-129,5-2 0,0 1-129,3 0 129,11-8-129,-17 18 0,12-8 0,1 3 0,3-2 0,1 5 0,0-3 129,5 5-129,0-3 129,2 2 0,0 2 129,1-2-129,0 0 0,1-1 129,-1 2-129,0-4 129,-1 1 0,3-2-129,0-5 258,-10-8-129,18 15 129,-7-15 0,5 0-129,0-5 258,5-5-258,-2-5 0,4-1 0,2-5-129,2 2 0,-2-4 129,0-1-129,0 2 0,-3 2 0,-1 1 0,-2 4-129,-1 0 258,-4 3-258,-14 12 129,18-12 0,-18 12 0,13 0-129,-13 0 129,10 6 0,-8 4 0,3 3 0,-2-1 258,1 6 0,-4-5 129,5 4 0,-5-1 0,1 1 0,-1-4 0,5 0 129,-3-3-129,-2-10-129,13 8 0,-13-8-129,24-6 0,-5-9-129,2-5 0,3-3-129,1-2 129,1-3 129,1 1-129,-3 5 0,-3 3 0,-1 10 129,-6 2 0,0 7 0,-4 4 0,0 10 0,-5 3 129,0 6 0,-2 1 129,0 2 0,-3 0-129,3 2 129,-2-3-387,0-8-387,10 5-1548,-6-10-2451,-5-12-387,10 9-258,-10-9-387</inkml:trace>
  <inkml:trace contextRef="#ctx0" brushRef="#br0" timeOffset="5055.289">12098 14124 6837,'-11'0'4128,"-2"0"-387,13 0 0,0 0-3741,-8-15-258,6 6 129,1-4 129,-1 1 129,1-5 516,1 4-129,0-6 0,7 5 0,-1-3-129,7 1 0,-1-2-129,4 5 0,2 1-258,1 2 258,1 5-258,0 3 0,2 2 0,-3 4-258,-1 5 129,0 3 0,-4 3 129,0 4 0,-7 0 0,-2 2 258,-5-1 258,0 1-129,-7-2 129,-6 3 0,-5-7-129,0 3 258,-7-7-258,3-1-258,-5-4-129,1-5-129,4-1-516,-3-9-258,12 6-1548,-2-14-2064,4-4-258,5 0-258,4-5-258</inkml:trace>
  <inkml:trace contextRef="#ctx0" brushRef="#br0" timeOffset="5543.317">12308 13525 3096,'0'0'4386,"12"0"-129,-8 4-258,1 9-2451,-5-3-645,0 9 129,-1 0-387,0 8-129,-8 2-129,4 6 129,-5 1 129,1 8-258,-2 1-129,3 2 0,1 1 0,2-1-129,3-5 0,2 0-129,2-9 0,10-1 129,0-5-258,4-7 0,4-4 0,1-9-129,4 3-387,-3-12-774,10-2-2709,-6-4-516,0-9 0,2 1-387</inkml:trace>
  <inkml:trace contextRef="#ctx0" brushRef="#br0" timeOffset="7067.404">12608 13605 1419,'0'0'2451,"0"0"129,0 0-2193,0 0-258,0 0 258,0 0 387,0 0 258,0 0 258,0 0 129,1 12 0,-1-12-258,8 10-129,-8-10-387,11 13 0,-3-4-387,3 3 0,2-1-258,2 3 129,-1 3-258,3 3 258,1 3-258,0 5 258,0 1-129,1 4 0,-3 4 0,-1 3 129,-1 4-129,0-2-129,-2 3 258,-4-5-129,-2 0 129,-1-1 0,-4-4 0,-1-2 0,0-7 258,-6 0 0,-4-6-129,0 3 129,-6-6 0,-2 3 0,1-7-129,-2 0 0,-1-3-129,1 2 0,2-1-258,1-2 129,2 1-258,4-4-258,4 7-516,6-13-2451,-15 14-1032,15-14-129,0 0 129</inkml:trace>
  <inkml:trace contextRef="#ctx0" brushRef="#br0" timeOffset="10766.615">13215 14028 1161,'0'0'2838,"0"10"0,0-10-1161,0 0-1677,0 0 0,0 0-129,0 0 129,0 0 258,11 0 258,-11 0 129,18 0-258,-18 0 258,18-3-258,-18 3 258,25-3-258,-14 2-129,3 1 258,-2-3-258,5 3 0,-2-2 129,5 2-129,-3 0-129,5-2 129,2-1 0,2 0 0,0-4 0,2 4 0,-2-3 0,1 2 0,-4-2 258,1 3-258,-7-1 129,0 2-258,-6 1 129,-11 1 0,16 0-129,-16 0 258,0 0-387,12 0 0,-12 0 0,0 0 0,0 0 129,0 0-258,0 0-129,0 0-258,0 0-1290,6 9-2064,-6-9-387,0 0-129</inkml:trace>
  <inkml:trace contextRef="#ctx0" brushRef="#br0" timeOffset="11960.684">13683 13845 516,'-13'-6'1161,"13"6"-129,0 0-129,0 0 129,0 0-516,0 0-387,0 0-258,0 0 0,-7-9 129,7 9-129,0 0 258,0 0 129,0 0 258,0 0 0,0 0 129,0 0 0,0 0-129,0 0-129,0 0 129,0 0-387,0 0 0,0 0 0,0 0 258,0 0-258,0 0 129,0 6 258,0-6-129,11 7-129,-11-7 387,14 10-258,-14-10 0,20 12 0,-10-8-258,3 4 129,0-1 129,2 3-258,0-3 129,1 3-129,-2-1 0,4 0 129,-3-2 0,1 3 0,0-3-129,0-1 0,-2-4 129,0 2-129,-2-1 0,0 0 0,-12-3 129,11 2-258,-11-2 129,0 0 0,0 0 0,0 0 129,0 0-129,0 11 129,0-11-129,-10 8 129,10-8-129,-19 11 258,7-5-258,12-6 0,-24 12 0,10-7 129,-2 3-129,1 0 129,-4-1 129,2 5-129,-4-3-129,4 3 129,-4 0-129,5-1 0,-3-2 0,3 5-129,1-5 129,2 0-129,2 0 129,2-1-129,9-8 0,-14 13 129,14-13-129,0 0-129,-10 8 129,10-8-258,0 0-129,0 0-258,0 0-645,0 0-1935,0 0-1290,6 0-258,-2-6 258</inkml:trace>
  <inkml:trace contextRef="#ctx0" brushRef="#br0" timeOffset="22370.279">14306 13789 1677,'0'0'1419,"0"0"-1290,0 0 129,0 0 258,0 0 258,0 0 0,0 0 0,0 0 258,0 0-258,0 0-258,0 0 0,5 13-387,-5-13 0,5 17-129,-2-9 0,3 5-129,0 5 129,2-1 0,1 3-129,1 2 129,3 1-129,-1 2 129,2-4 129,-3 5 0,4-4 129,-1 2 129,1-4-129,-1 0 258,-1-1-387,3-3 129,-3 0-129,1-2 0,-3-3-129,0-3 387,-1 0-129,-10-8 258,10 8 516,-10-8-129,0 0 258,0 0 0,0 0-129,0 0 129,2-6-387,-2-6-129,0 0-129,0-5-129,0-4-258,0-4 129,7 0-258,1-4 258,4-4-129,-1 3-129,5-1 129,-1-1-129,1 1 0,1 0 0,0 6 129,0 0-129,-2 4 129,0 2 0,-2 3-129,-1 6 0,-12 10 129,15-11-129,-15 11-129,0 0 129,11-4-129,-11 4 0,0 0-258,7 14-516,-7-14-1677,0 11-1806,0-1-516,0-10-129</inkml:trace>
  <inkml:trace contextRef="#ctx0" brushRef="#br0" timeOffset="23918.368">15508 13805 1548,'0'0'2709,"0"0"0,0 0-645,0 0-387,0 0-516,0 0-258,0 0-387,-7 6-258,7-6 0,0 8 0,-1 2 0,1 5-129,-3 2 0,1 6-129,-5 4 0,-1 5 0,-1 7 129,1 5 258,-6-1-129,4 1 129,-3-3 129,0-4 129,1-7-258,4-1 0,0-12-387,1-8-516,7-9-774,0 0-1032,0-12-903,0-7-1032,2-6 129</inkml:trace>
  <inkml:trace contextRef="#ctx0" brushRef="#br0" timeOffset="24438.397">15489 13844 129,'25'-29'1419,"-15"19"-258,1 1 129,0 3 258,-11 6-129,17 0 258,-17 0-129,14 14-387,-8-2-129,4 7-258,-2-1-129,6 2-258,-4 1-129,5 2-129,-2-2 0,6 2 258,-5-2 0,6-2-129,-5-2 0,6 1 0,-1-1 129,0-3-129,0-4-129,-1-1 0,-4-5 129,1 1 0,-6-3 129,-10-2 129,14-5-129,-14 5 129,7-22-129,-3 7 0,-4-8 0,0 0-258,0-7 0,0 0 0,-4-4-129,-1 0 129,2 1-129,2 4 0,-1 0-258,2 2 0,0 5-129,3 1-516,-3 21-1032,16-15-2451,-16 15-258,18-9-258</inkml:trace>
  <inkml:trace contextRef="#ctx0" brushRef="#br0" timeOffset="25040.432">16160 13822 1548,'8'-19'2838,"-8"19"0,-1-11-2580,1 11 258,0 0 387,0 0 129,0 5 129,1 9 129,-1-3 129,0 12-129,0-3-387,0 10-129,0 0-387,0 4-129,0-1 129,4 7-129,-3-3 258,5 1-129,-1-3-129,0-3 129,-2-5-258,-1-4-258,4-3-258,-6-20-774,8 10-1548,-8-10-1677,5-13-516,-2-3 387</inkml:trace>
  <inkml:trace contextRef="#ctx0" brushRef="#br0" timeOffset="25511.459">16158 13754 5160,'-19'-7'4386,"12"-6"0,7 13-645,11-20-3612,-1 10-387,3-3 129,5 3 0,1 1 129,5 0 258,3 5 129,-1 2 129,4 2-129,-3 0 129,6 9-129,-8 0 0,5 4 0,-6 1-258,-1 1 129,-5-1-129,-2 1 129,-5 0-129,-3 0 129,-4-1 129,-2 2-129,-3-5 129,-4 7-129,-9-3 129,1 4 0,-9-5 129,-2 3-129,-8-6 258,-2 4-387,-3-1 258,1 1-258,-4-5-129,0-2 0,5 1-129,-2-7-645,13 13-1548,-3-13-2580,2-1-387,0-5-258,2-6-516</inkml:trace>
  <inkml:trace contextRef="#ctx0" brushRef="#br0" timeOffset="27314.562">8947 14862 774,'-4'-10'2451,"0"1"258,4 9 0,0 0-516,-6-10-516,6 10-387,0 0-645,0 0 0,0 0-516,0 0-129,0 0 129,0 0 0,0 0-129,8 9 129,-4 1-129,5 6 129,1 1-129,-1 3 129,2 1-258,0 6 258,1 0-129,1 0 0,-2 2 129,0 1 0,2-1-129,-1-2 0,2-1 0,-1-6 0,0-2-129,1-4 0,-1-5 129,-1-5-129,2-4 0,-1-4 258,-2-9 0,1-4 129,-3-7 129,2-1 0,-4-8 0,4 0 258,-8-5 0,4 2-258,-2-3 0,0 2-129,2 2 0,-1 1-129,2 3 0,1 2-258,3 7 129,0 2-129,-1 5-129,2 5 129,0 5-258,-13 5-516,24 0-387,-24 0-1677,10 11-1161,1 4-129,-11-3 129</inkml:trace>
  <inkml:trace contextRef="#ctx0" brushRef="#br0" timeOffset="27923.597">9633 14937 774,'0'0'2709,"5"7"129,-5-7-1032,0 9-1677,0-9 0,0 15 387,0-5 387,0 1 129,2 4 129,-2 0 0,1 3 0,-1-1 0,0 6-387,0 1 0,1 4-516,-1-2 129,2 1-258,-2-3 129,2 3-129,-1-2 258,0-5-387,1 0-129,-2-6-258,5-1 0,-5-13-645,0 0-1161,0 0-1161,6-12-903,-4-1 129</inkml:trace>
  <inkml:trace contextRef="#ctx0" brushRef="#br0" timeOffset="28382.623">9614 14920 1032,'-7'-37'3096,"1"16"0,6 11-903,0 0-516,0-4-387,5 2-258,2-1-258,5 1-258,3 1 129,7 0-258,-2-3 0,6 2 129,1 2-258,2 3-129,-2 6 0,1 1 129,-2 0 0,-3 4 0,-3 6-129,-1 6 387,-7 1-129,1 4-129,-7-3 129,-2 6 0,-4-4-129,0 3 129,-8-6 0,-1 2 129,-8-6 0,1 3 129,-8-6-129,3 1 0,-8-5 0,4 2 0,-4-3-258,2-1 0,0-2-129,5-1-129,2-1 0,2 0-387,18 0-516,-22-1-258,22 1-1290,0 0-2064,12 0-258,-1 0-387,3-2 258</inkml:trace>
  <inkml:trace contextRef="#ctx0" brushRef="#br0" timeOffset="29079.663">10515 14709 3483,'0'0'4128,"0"0"-516,12-2 0,-12 2-1548,-7-2-2322,7 2 258,-17 0 0,5 5 258,-2 1 129,-2 8 0,-5-3 387,2 6-129,-6 2-129,6 6 0,-4 0-258,3 4-129,-2 2-129,4 2 0,-2 1 0,4 5 129,3-2-129,1-1 0,3 0 129,5 2-129,4-1 129,2-2-129,10-2 129,4-8-258,4-1 129,4-2 129,6-5-129,3-4 0,-1-5 129,4-3 0,-4-3 0,0 1 0,-2-3 0,-2 0 129,-7 0-129,-5 0 129,-3-2-129,-13 2 129,13-1 0,-13 1 0,0 0-258,0 0-129,0 0-516,0 0-1290,0 0-2322,0 0-516,-8 0 0,8 0-258</inkml:trace>
  <inkml:trace contextRef="#ctx0" brushRef="#br0" timeOffset="29727.7">10783 14907 4386,'0'0'4257,"-11"1"-129,11-1-387,-11 12-2580,-2-8-774,2 2 0,-2-1-258,-2 4 0,0-2-129,-1 4 258,0-3-129,3 3 129,-4-1-129,8 0 0,-2-2 0,7 2 0,4-10-129,0 13 0,0-13 0,10 7 0,4-4-129,4-2 129,2 5-129,1-4-129,0 3 129,3-1 0,-2 4-129,-6-1 258,0 1 0,-6 2 129,-10-10 258,13 18 129,-13-18 0,-6 16 0,-7-9 0,0 6 0,-8-6 0,1 2-258,-5-3 0,0 0 0,-3-1 0,4 0-258,-2-5 258,5 1-129,4-1-129,1 0 129,16 0-258,-16-9-387,16 9-387,0-15-903,16 9-2580,0-3-129,1-1-258,6 0-387</inkml:trace>
  <inkml:trace contextRef="#ctx0" brushRef="#br0" timeOffset="30686.755">10973 15054 1548,'42'3'3354,"-19"-3"0,-23 0-129,28-10-2451,-10 6-645,-1-3 258,1 2-129,-4-4 129,2 1 387,-6-5-129,2 7 258,-5-8 0,-7 14-129,9-19-129,-9 19 129,4-17-387,-4 17 0,-4-13 0,4 13-258,-17-12 129,17 12-258,-23-8 0,9 4-129,0 4 129,-2 0-129,3 2 0,-4 2-129,5 2 129,-2 4 0,2 0-129,0-1 129,2 2 0,0 2 0,7 0 129,-3 1-129,6 3 129,0-1 0,0 1 0,2 1 0,4-1 0,1-1 0,2 1 0,3-4 0,0-1 129,2-3-129,0-3 129,2-2-129,1-3 129,4-2 0,1-8-129,2-4 0,0-3 0,2-1 129,-2-5-258,3-1 129,-6-2 129,1 4-129,-1 0 129,-3 2-129,1 5 129,-3 1-129,-1 5 0,0 2 0,-3 5 0,0 1 0,-12 0 0,20 15 129,-15-3 129,-1 3 0,-4 0 258,5 4-129,-5-1 129,0-1 0,-2-3-129,2 0 0,0-6-258,0-8 0,15 3-129,-1-6-258,8-8 129,3-3 0,4-1 0,1-4 0,0 0 0,-3 3 0,0 6 129,-4 4 129,-5 5 129,-4 5-129,-4 9 129,-5 10 0,-5 1 0,0 6 129,0-1-129,-4 1-387,1 2-387,-8-14-2193,8-1-1806,3-7-258,0-10-387,0 0-258</inkml:trace>
  <inkml:trace contextRef="#ctx0" brushRef="#br0" timeOffset="31214.785">11990 15139 3225,'6'-9'3741,"-6"9"0,9-19-387,-4 9-3225,2-3-387,5-1 387,-1 2 129,2-3 258,0 5 129,-2-4 129,8 8 129,-6-7-258,3 10 258,-6-2-258,6 5-258,-6 0-129,2 1 0,-12-1-129,18 15 129,-14-5-129,3 1 0,-7 2 258,5 0-129,-6 0 258,-4 3-129,-8-3 0,3 4 0,-10-8 129,3 5-258,-4-6 0,0 0 129,1-5-387,2-3 0,3 0-516,1-10-129,14 10-258,-16-25-516,17 13-1161,-1-5-2064,8-4-258,4-2-129</inkml:trace>
  <inkml:trace contextRef="#ctx0" brushRef="#br0" timeOffset="31567.805">12263 14647 7482,'6'16'4386,"-6"-16"-516,4 10-129,-4-10-3741,9 18-258,-3-6 258,-2-1 129,3 8 258,-4-3 129,3 13 258,-6-3-258,0 10 387,-4-3-387,-1 9 0,-6 3-258,0 1-129,-3 0 0,3 0-129,1-5 0,1-5-258,4-1-129,0-10-645,9 5-903,-3-13-2580,10-5-387,-11-12-258,19 0 129</inkml:trace>
  <inkml:trace contextRef="#ctx0" brushRef="#br0" timeOffset="32774.874">12248 15218 1161,'0'-10'1290,"0"10"258,0 0 129,0 0 387,0 0 0,0 0-129,0 0-258,0 0-387,0 0-516,0 0-516,0 0-129,0 0-129,0 0 0,0 0-129,0 0 258,10 0-129,-10 0 0,14 7 0,-14-7 0,16 13 0,-3-8 0,-3 1 0,2-2-129,3-1 129,0-3 0,1 0-258,0-5-387,7-3-645,-6-3-1161,0-9-1161,9 8-516</inkml:trace>
  <inkml:trace contextRef="#ctx0" brushRef="#br0" timeOffset="33346.907">12642 14733 6321,'0'11'4386,"0"-11"-387,0 8-129,0-8-3870,3 11 0,-3-11 0,10 17 129,1-4 129,-4-1 258,3 6 0,0-1 129,4 9-129,-6-5 0,7 10 0,-6-4-258,1 8 0,-1 3-258,0 1-129,-6 4 129,1 0-258,-4 3 258,0-3-129,-4 2 129,-2-4-129,-1-5 129,-2-3 0,4-2-774,-5-18-1290,1 4-2451,8-5-129,1-12-516,0 0 259</inkml:trace>
  <inkml:trace contextRef="#ctx0" brushRef="#br0" timeOffset="33970.943">13105 15083 1032,'0'0'3741,"0"0"129,0 0-129,11 0-2193,-11 0-774,0 0 129,0 0 129,0 0 0,0 0 0,17 2-129,-17-2 0,17 2-129,-17-2-129,24 7-258,-6-4 0,5 3-129,3-2-129,2-1 0,1 1-129,4 1-129,1-2 0,-3-1 0,3 3-516,-6-5-258,5 4-516,-16-7-1419,3 3-2064,0 0 0,-7-3-129</inkml:trace>
  <inkml:trace contextRef="#ctx0" brushRef="#br0" timeOffset="34435.969">13490 14967 5547,'0'0'4257,"9"6"-516,-9-6 0,0 0-3741,19 0-387,-4 1 129,5 2 387,-1 1 129,2 6 258,-4-4-129,7 7 258,-5 0-258,8 0-258,-6 3 0,2 1-258,1 1 0,-2-3 0,1 2-258,-5-5-258,3 2 258,-9-3-129,1 1 129,-13-12 0,2 15 516,-2-6-258,-14-2 645,1 3-258,-11-4 258,1 5 0,-9 0 0,3 1-129,-3 1-258,2 1 129,-2 3-387,3-4-258,7 7-645,-5-10-1161,4 3-2193,10 2-258,0-9 0</inkml:trace>
  <inkml:trace contextRef="#ctx0" brushRef="#br0" timeOffset="35211.013">14276 14749 516,'0'0'3741,"0"0"387,10 10-129,-5 3-2322,-5-4-903,2 11 129,-2-5 129,7 11-129,-6-6 129,10 10-258,-7-2-258,6 6-129,-2-3 0,4 3-129,-4-6 0,8 2-258,-7-5 258,4-2-258,-3-4 129,3-3-129,-1-6 258,2-3-516,1-2 258,-2-2 258,-2-3-129,3 0 129,-2-9-129,2-3 387,-2-7-258,3-3 0,0-5 0,3-3 129,-1-3-258,3-3-129,0 1 129,-1 1-258,3 4 0,-2 1-129,3 7-516,-11-9-1548,6 12-2451,3 0-258,-3 0-387,-2 1 0</inkml:trace>
  <inkml:trace contextRef="#ctx0" brushRef="#br0" timeOffset="36164.068">15413 14911 3096,'6'-10'4515,"-6"10"-258,4 7-1032,-4-7-2064,1 13 0,-1-13-387,0 20 258,-4-11-129,4 11-129,-10-4 258,7 8-258,-10-1-258,2 6-129,-4-4 0,3 1-387,-1-2 258,3-5-387,1-6 129,3-5-516,6-8 258,0 0-129,-1-14-129,1-6 129,2 0-258,-1-8 258,7 1 0,-3-7 129,2 4 129,-1 2 0,-2 3 0,2 4 129,-2 2 129,2 5-129,-3 2 129,-3 12 0,9-10-129,-9 10 129,0 0 0,15-2-129,-15 2 0,14 0 0,-14 0 0,17 12 0,-8-2 0,1 1 0,2 5 0,-1 3 0,2 7 0,2 2 129,-1-1-129,-1 6 0,2-3 129,0 1-129,1-7 258,2-2-258,-4-11 258,5-4-258,-1-7 129,0-7 258,2-10-387,-1-6 258,-1-6-258,-1-5 258,-3-1-258,-2-2 258,-1 1-129,-4 2-129,0 3 129,-1 3-258,1 6 0,-4 0-516,10 14-774,-9-4-3225,6 7-258,4 2-387,-14 3 129</inkml:trace>
  <inkml:trace contextRef="#ctx0" brushRef="#br0" timeOffset="36585.092">16107 14906 3354,'10'21'4902,"-10"-7"-129,1 2-387,-1 7-2580,-5-5-1161,3 7 0,-7-1 0,1 6-258,-7-6 516,8 5-516,-8-6 129,7 1-258,-3-4 0,5-2-129,1-5-258,0-3-129,5-1-387,0-9-387,0 0-645,0-10-1935,0-4-1290,2-5-774,5-6 516</inkml:trace>
  <inkml:trace contextRef="#ctx0" brushRef="#br0" timeOffset="36947.113">16091 14874 3999,'3'-38'4644,"-3"28"-129,0 10-1806,0-13-1032,0 13-645,0 0-516,0 0-258,0 0 0,12-1 129,-12 1-129,25 0 0,-11 0 129,9 0 0,1 1-129,4 4 129,-2 0-129,2 4 0,-6-1 0,2 4-129,-7 2 129,-4 4 0,-9-1 0,-4 4 0,-4-2 0,-8 2 258,-9-5-129,-2 3-129,-5-9 0,-1 3-129,-2-5 0,-2-6-129,7 2-258,-2-4-387,12 0-516,-11-6-2064,14 1-1806,13 5-387,-14-14-258</inkml:trace>
  <inkml:trace contextRef="#ctx0" brushRef="#br0" timeOffset="37487.144">17058 14924 3225,'0'0'4386,"19"-4"-645,-19 4 129,16 0-2322,-16 0-1806,16 15 0,-8-1 516,0 5 258,1 9 387,-9-2 258,8 14 129,-8-7-258,2 9 0,-4-7-258,2 2-387,-2-4-258,-3-9-516,5 3-645,-12-21-1935,12-6-2064,0 0 0,-10-5-387</inkml:trace>
  <inkml:trace contextRef="#ctx0" brushRef="#br0" timeOffset="37958.17">17132 14872 9030,'-15'6'4386,"-5"-6"-387,20 0-516,8-20-4257,6 10-129,-5-5 129,10 4 258,0-5 258,2 4 516,7 7 516,-8-3 129,8 8-258,-8 0 0,5 2-258,-5 2-129,2 8-129,-3-1-129,-5 1 0,0 1 0,-6 0 0,0 1-129,-5 0 258,-3 1-129,-1 2 387,-9-5 0,2 2 0,-11-3 0,5 2 129,-9-4 0,2 2 0,-5-6-129,-1 1-129,0-2-129,1 0-129,0-3-258,1-1-129,8 3-645,-6-7-1290,9 4-2322,2-4-516,12 4-516,-11-8 387</inkml:trace>
  <inkml:trace contextRef="#ctx0" brushRef="#br0" timeOffset="38823.219">17582 14820 6708,'0'0'4773,"0"0"-387,11 9-129,-10 1-3225,-1-10-1161,4 10 129,-3 1 0,-1 5 129,0 0 129,0 10 258,0 0-387,0 6 258,-1 1 0,-1 5-258,-2-2 129,1 1-129,1-4 129,1-3-258,-2-9 258,2-5-387,0-3 129,1-13-129,0 0 129,0 0-129,-2-5 129,2-11 0,0-5 0,0-2 129,0-4-129,2-4 129,2-4-129,2 1 129,2-1-129,1 3-129,2 2 258,2 0-258,3 1 258,1 6-129,2 3 0,3 2 0,-4 3 129,2 3-129,1 2 129,-2 4-129,1 2 0,0 1 129,-2 1-129,-2 2 0,1 0 0,-2 2 0,0 4-129,-2-2 129,-13-4 0,16 17 0,-12-6-129,-3 2 129,-1 1 129,-1 3 129,-10-3 0,1 7 129,-8-6 129,2 4-129,-5-4 0,1 3 258,-5-6-258,1 2-129,-1-2 0,0-4-129,0 0-129,1-2-258,3 4-903,-10-10-4128,7 0 258,-6-6-516,1-6-387</inkml:trace>
  <inkml:trace contextRef="#ctx0" brushRef="#br0" timeOffset="84874.854">18509 15348 2193,'0'0'2193,"0"0"-903,0 0-129,0 0-258,0 0 0,0 0 258,0 0-129,0 0-129,0 0-258,0 0 0,0 0-258,0 0 0,0 0-387,12-4 0,-12 4 0,14-6 129,-2 3-129,2-1-129,0 0 129,4 2 0,0-1 0,2 1 0,1 2 0,1-1-258,-4 1 516,3 0-516,-1 1 258,-2 4 0,0-1 0,-4 2 0,1-1 0,-4 3 0,-1 2 0,-1 1 387,-1 3-129,-5 1-129,2 3 129,-3-3 0,2 2 129,-1-2-258,1-1 129,0-2-258,2-2 129,5-9-258,4-1 0,6 0-129,4-3 129,4-3-258,2-4 0,2 4 129,0-2 0,-1 4-129,-5 1 387,-2 3 0,-4 0 129,-2 0 129,-4 7-129,0-3 0,-2 6 0,0-1 129,1 3-129,-2-4-258,1 4 129,1-3-129,0-1 0,0 1 129,0-4-129,-2 1 129,0-3 0,-1 0 129,-11-3 129,17 7 129,-17-7 0,14 11 0,-2-2 129,-12-9 0,21 16-129,-10-3-387,6-3-774,2-3-2709,9 6-903,-12-13 0</inkml:trace>
  <inkml:trace contextRef="#ctx0" brushRef="#br0" timeOffset="86254.931">18542 15294 774,'0'0'3483,"0"0"0,0 0-1161,0 0-1677,0 0-387,0 0-129,0 0 0,0 0 129,0 0 0,0 0-129,0 0 129,0 0-129,0 6 0,0-6 258,0 16-258,0-4 0,3 6 0,-1 2 129,1 5 129,0 2 0,-3-3 0,3 5 258,-3-7-258,3 2 129,-3-6 0,1 2-258,-1-10 0,1 2-258,0-4-129,-1-8 0,1 11 129,-1-11 0,0 0 129,0 0 0,0 0 129,0 0 0,0-10-129,-2 0 0,-4-4 129,1-4 0,-3-3-258,-1-5-258,-1-1 258,-1-3-129,-1 0 258,-2 1-258,2 2 0,-1-1 0,2 4 129,1 7 0,2-2 0,1 7 0,2 3 0,5 9 0,-3-10 0,3 10-129,0 0 0,0 0-129,0 0 0,0 0 129,0 0-129,0 0-129,0 0 258,7 0 0,-7 0 129,17 6 258,-6-6 0,9 0 0,1-3 0,7-4-129,4-5 129,6-2 0,4-2-129,2-1 0,0 0-129,-2 1 129,-4 0-129,-2 3 387,-11 4-258,-1 4 129,-11-2 129,-1 6 129,-12 1 0,0 0 129,0 0-258,0 0 258,0 8-258,0-8-129,-7 12-258,7-12-258,-7 16-645,-4-15-1419,11-1-2451,0 0-129,0 0-258</inkml:trace>
  <inkml:trace contextRef="#ctx0" brushRef="#br0" timeOffset="87810.022">19795 15350 1,'0'10'2450,"0"-10"1,0 0 129,0 0-3354,0 0-129,0 0 903,0 0 645,0 0 903,0 0 258,0 0 129,0 0-258,0 0-258,0 0-387,-3 9-258,3-9-516,0 18-129,0-3-129,4 4 0,1 6 129,-4 0-129,2 10 258,-3-1 0,0 5 0,0-6 258,-1 7 0,-5-7 0,3 1 0,-5-11 129,8 2-516,-1-10 387,1 3-258,0-18 129,5 15-387,-5-15 129,13 8-129,-13-8-129,13 0 258,-13 0-129,17-11 0,-17 11 0,17-14 129,-8 3-129,1 1 0,2-3 129,2-3-258,3-5 129,1 4 129,5-3-258,-1 0 129,3 4 0,-1-1 0,0 3 0,-1 5 0,-4 3 0,-1 2 0,-3 2 0,-2 2 129,-13 0-129,14 8 0,-14-8 129,7 15 0,-6-2-129,0-1 0,-1 4 0,0 0 0,0-2 0,0 1-129,0 0 129,0 1 0,3-4 0,1-2 0,-4-10 0,17 11 0,-17-11 0,22 2 0,-8-2 0,1-3-129,0-9 129,1-2 0,-2-3 0,1-1 0,0 3 0,0-2 0,-2 3 0,-1-3 0,-2 8 0,-10 9 0,19-6 0,-19 6 0,11 4 0,-11-4 0,11 19 0,-7-5-129,1 5 129,-1 0-129,0 2 258,0 3-258,0-2 258,-1 6 0,2-6-129,-2-1-129,3 2-129,-6-11-1290,10-4-3096,-10-8-129,18-6-516,-6-12-129</inkml:trace>
  <inkml:trace contextRef="#ctx0" brushRef="#br0" timeOffset="88000.033">20579 15454 6450,'-8'39'5031,"9"-22"-1161,-1-17-2451,0 0-3612,0 0-3096,12 0-516</inkml:trace>
  <inkml:trace contextRef="#ctx0" brushRef="#br0" timeOffset="88811.079">20707 15777 1935,'24'0'2322,"-24"0"-903,25-6-2064,-7 6 774,-1-2 516,4 1 774,-10-3 645,8 4 129,-19 0-129,25 0-129,-21-10-774,9 4-258,-10-5 0,4 0-258,-7-3-258,0 4 258,-7-6-129,-3 7 0,-5-2-129,-1 5 0,-2-2-258,-2 8-129,0 0 129,1 0-387,1 5 258,3 0-516,3 4 258,1-1 129,3 2-129,8-10 0,-11 13 129,11-13-129,-1 13 258,1-13 129,0 16-129,0-5 129,4 1 0,-1 3-129,6 6-129,-2 2-129,6 8 0,-1-2-258,5 7 129,-3-1-516,7 8 387,-5-7-129,3 4 0,-6-7 387,-1-2 129,-3-4 258,-4-6-129,-3-8 258,-2-13 129,-7 18 0,-7-15-129,0-3 0,-10-1 0,3-3 0,-8-7 258,2 1-129,-5-2 0,2 1 0,-2-11 0,7 7 0,1 5-129,4-5-258,9 3-129,2 1 129,9-3-129,9-1-129,11 4-258,4-11 0,12-1-258,-1-4-387,12 4-516,-8-14-516,10 9-387,-10-10-1419,-3 1-516</inkml:trace>
  <inkml:trace contextRef="#ctx0" brushRef="#br0" timeOffset="89359.111">20991 15364 4644,'0'0'4515,"0"0"-129,0 0-387,-5-8-3096,5 8-774,6-7 0,-6 7 0,0 0 0,18-2 258,-18 2 0,0 0 129,7 9-129,-4 6 0,-3 1 0,0 7-129,0 1 129,0 5-129,0 1-129,0 4 129,-1-5-129,1 3 0,-1-5 0,1 2 129,0-4-258,4-4 129,0-4 0,5-5-129,-9-12 0,24 13-129,-7-12 0,-1-1 0,2-8 129,-3 0 0,-1-1 0,-3 0 0,-11 9 0,13-10 129,-13 10 0,0 0 0,0 0-129,9 7 0,-6 4 0,3 4 0,0-1 129,2 2-387,-1 1 516,2 6-387,-1-5 258,0-1-129,-2 3 129,-2-2-258,4 0-258,-7-7-516,14 8-2580,-15-19-1419,11 4-516,-11-4 0</inkml:trace>
  <inkml:trace contextRef="#ctx0" brushRef="#br0" timeOffset="90206.159">21457 15787 4902,'12'21'2064,"5"-16"-2064,0-5 258,-4-3-3225,3-11 1161,12 10 903,-7-1 903,2-5 774,1 8 1935,-8 1 2064,-5-1-258,-11 2-1806,21 0-1548,-21 0-387,0 0-645,4-11 0,-4 11-129,-4-9 129,-5-4 0,-3 5 0,1-1 0,-5 2 129,1 4 0,-4-2 0,-1 5-129,3 0 0,-1 10 129,1-1-129,1 7 0,0-2 129,3 5-258,2 4 387,3 0-387,3-4 258,5 4-129,0 1 0,5-4-258,8 0 258,2-5-129,10-5-258,1-10-387,10 1-258,-4-13-387,16-1-258,-13-12 258,12 5-516,-11-13 516,5 13 129,-12-2 903,-5 4 387,-4 9 774,-9-3 0,1 12 387,-12 0 0,3 6-387,-3-6 129,-1 21-387,-6-9-258,4 3-258,-2-1 129,2 3-258,1 0 129,2-3-129,0 4 0,0-3-129,2 0 258,2 0 0,2-1 129,1-3 0,-4-2 0,-3-9 129,0 0 0,11 10 129,-11-10-258,0 0 129,0-5-129,0 5 0,0-20-129,2 10 0,3-5-129,1-5-129,9 0 258,0-2-129,11 4-258,2-1 258,6 6-387,-1-3 129,6 10-1032,-8-4-3096,6 6-516,-4 0-387,-10 1 129</inkml:trace>
  <inkml:trace contextRef="#ctx0" brushRef="#br0" timeOffset="90839.195">22661 15963 1806,'-4'73'3870,"4"-28"258,-3-5-387,-3 4-3096,2 7 387,-5-6-129,5 9 387,-12-15-129,9 9 129,-8-15-516,4 1-258,3-5-1548,-5-12-2451,13-17-1161,0 0-387,-10-12-129</inkml:trace>
  <inkml:trace contextRef="#ctx0" brushRef="#br0" timeOffset="91191.215">22679 16084 5934,'4'-22'5289,"-4"7"-774,1 2-129,4-5-3741,3-4-1161,-2-5-258,10 10 129,-3-12 258,9 6-129,-1 5 387,1 7 258,0 6 129,-1 5 516,4 9-129,-11 1 0,4 11-258,-12 4 258,1 10 129,-9-7-258,-2 6 258,-13-6-258,2 0 387,-8-6-645,0-4 129,1-4-258,-3-13-258,7-1-258,-4-3-258,10-5-258,-10-10-1032,22 18-774,-10-28-2193,9 8-516,1 4 129</inkml:trace>
  <inkml:trace contextRef="#ctx0" brushRef="#br0" timeOffset="91602.239">23104 15948 3612,'5'26'4644,"-5"-16"-645,0 10 0,0-5-3612,0 2-258,0 5 258,0-5 0,2 12 258,-2-10 0,4 3 0,-4-10 129,6 6-129,-6-18-129,3 17 129,-3-17-258,0 0 129,0-7-258,0-7 129,0 0-129,0-2 0,-1-10 0,1 3-258,0-3 258,5-4-516,3 4 516,1 6-516,6-3 516,0 6-645,2 7 129,1-3-387,10 13-516,-13-7-1032,18 7-2451,-6 0-387,0 3-516</inkml:trace>
  <inkml:trace contextRef="#ctx0" brushRef="#br0" timeOffset="91792.25">23489 16083 3870,'-12'1'1290,"16"-8"-1290,4-10 0,5 4-3483</inkml:trace>
  <inkml:trace contextRef="#ctx0" brushRef="#br0" timeOffset="92002.261">23593 15979 1677,'32'11'4773,"-25"0"-387,5 7-129,-3 3-2322,-9-6-1032,0 8-129,-2-6-129,-2 5-129,-12-5 0,6 3 258,-14-10 129,4 3 0,-7-5-387,1-1-129,-3-7-258,-1 0-258,4 0-387,-9-17-774,17 7-3483,-4-7-387,6-5-129,5-2 0</inkml:trace>
  <inkml:trace contextRef="#ctx0" brushRef="#br0" timeOffset="92618.295">23740 15614 4257,'0'0'4902,"0"0"-129,6 15-129,5 2-3354,-11-5-387,6 10-129,-6-2 129,4 13-258,-4-2 0,0 9-258,-4-1-129,-1 4 0,-3 1 0,-5 2-258,-1-1 258,4-1 0,-4-13-129,5-2 129,1-9-129,2-8-387,6-12 129,0 0-129,21-17-258,-6-9-258,8 8 258,-5-7-129,12 6 258,-7-7 129,2 11-258,-7 2 387,1 5 258,-4 8 129,-2 3-258,-2 10 129,-4 0 0,-2 6-129,-2 6 129,-2 6-129,-1 0 129,0 4 387,-10-7-129,3 3 129,-11-4 0,4 3 258,-8-12-258,3-1 129,-8-2-387,-1-7-129,1-5-387,-4-3-774,15-6-3870,-8-10-129,6 0-516,0-9-258</inkml:trace>
  <inkml:trace contextRef="#ctx0" brushRef="#br0" timeOffset="93722.36">23414 16119 774,'-20'13'3612,"20"-1"129,-12-12-387,12 0-2580,-16 0-258,16 0 129,-14 0 129,1-2 258,13 2 0,-14 0 129,14 0-129,0 0-258,-12 0-129,12 0-387,-7-6 0,5-4-129,2 2 0,0-5 0,0-2 0,5-2-129,1 2 0,4 0-129,1 1-129,4 8 0,-1-5-129,3 6 0,-2-2 0,3 7 0,-4-2 129,2 2 0,-2 0 258,-14 0 258,20 0 0,-20 0 0,13 9 129,-13-9-129,7 10 0,-7-10-129,0 25 0,0-10-258,0 0 258,-2 5-258,-3-3 129,1 0 258,-2 1 0,0-3 0,2 0 258,-8-7-129,6 7 258,-7-8-129,13-7-129,-25 17-129,10-9-129,3-2-129,-4-3-387,6 3-516,-10-8-1806,8-4-2193,12 6 0,-16-24-516</inkml:trace>
  <inkml:trace contextRef="#ctx0" brushRef="#br0" timeOffset="94526.405">24395 15548 9030,'7'15'5031,"1"-1"-129,-8-14-387,0 8-3999,0-8-645,0 11 129,0 1 0,0 3 129,-2 6 129,-10 4-129,0 8-129,-5 7 0,-5-3-1290,5 9-3354,-3 0-516,3-5 0,0-2-387</inkml:trace>
  <inkml:trace contextRef="#ctx0" brushRef="#br0" timeOffset="94801.421">24118 16559 12384,'8'26'4644,"-8"-26"-516,25 5-1419,-25-5-4386,29 13-1548,-16-13-1935,-1 8 0,-12-8-258</inkml:trace>
</inkml:ink>
</file>

<file path=ppt/ink/ink1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3:57.1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1404 26 10,'-1'20'6,"-2"6"-2,0 4 0,-2 3-1,-1 5-1,-1 4 2,-3 2 0,-1 3 1,0 1 1,1 1 1,2 3 0,1 1 1,2-2-1,6 1-1,1-1 0,4-1-2,0-2-2,1-4 0,2-6 0,0-2-1,-1-7 0,0-3 1,-2-9 0,0-2 1,0-8 1,2-1 0,1-4 0,4-1 0,1-3-1,2-1 0,3-3-1,5 1-1,3-3-1,7 2 1,3-2-1,6 0 0,5 1 0,7 0 0,7 1 1,9 2-1,8-1 0,6 2 0,9 1 0,8 0 0,8 1 0,6 1 0,5 0 0,4 0 0,1 0 0,-2 0-1,1 2 1,-2-1 0,-4 0 0,-4 1 0,-5 1 0,-5-1 0,-6 1-1,-4-2 1,-10-1 0,-10 0-1,-7-2 1,-9-3 0,-7 0 0,-10 1 0,-7-2 0,-5-1 0,-7-1 1,-3-1 0,-6-2-1,-2-3 1,-3-2 0,-3-3 0,-2-4-1,-3-2 1,-4-4-1,1-4 1,-4-4-1,-1-3 0,0-4 0,-3-1 0,1-1 1,-1 0-1,1-1 1,1 5-1,-3 0-1,-1 6 1,0 1-1,-2 2 1,1 5-1,-1 4-1,-1 3 1,-1 4 0,0 5 0,1 2 0,1 5 0,-3 3 1,-1 2 0,-1 1-1,-3 1 1,-5 2 0,-7-1 0,-3-1 0,-12 0 0,-10-2 0,-12-2 0,-9-1 0,-8-4 0,-9-1 0,-8-2 0,-7-1 0,-2-1 1,1 2-1,1 0 1,1 3-1,6 1 0,5 2-3,12 4-13,8 4-9,5-6-2,9-1 0,6-7 0</inkml:trace>
  <inkml:trace contextRef="#ctx0" brushRef="#br0" timeOffset="2594">2438 862 1,'0'0'8,"0"0"-5,-8 0-3,2 4-4,-4 1 0,-4 0 0</inkml:trace>
  <inkml:trace contextRef="#ctx0" brushRef="#br0" timeOffset="2664">2352 896 1,'-38'12'2,"-10"3"0,-11 4 0,-10 3 1,-11 2 0,-10 3 1,-10 4 0,-4-2 1,-4 3-1,-1 0 1,-3-4 0,0 3 0,4-3-1,2-2 0,3-1-2,1-1 0,8-3 0,4-2-5,8-1-7,8-7-7,14-1 0</inkml:trace>
  <inkml:trace contextRef="#ctx0" brushRef="#br0" timeOffset="3065">381 1046 5,'0'0'9,"0"0"-8,5 7-6,-5-7 0,0 0 0,6 6 5,-6-6 1,0 0 1,0 0 1,0 0 1,0 0 1,0 0-1,0 0-1,0 0-1,0 0 0,-6 8 0,-4-1 0,-5 6 2,-6 5 1,-6 7 0,-7 7 1,-6 5 1,-2 5 0,1-1-1,1 0 0,4-4-1,6-3 0,6-9-1,8-3-1,6-7 2,10-4 1,8-5-1,7 1-1,5-5 1,8 1 0,5-3 0,7-1 0,6-4-1,8-1 0,2-2 0,6-2 0,6-4 0,6 2-1,-4-1-1,-3 2 0,-8 1-1,-7 2 0,-11 4-1,-9 2 0,-13 2 0,-7 1 0,-12-1-1,8 1 0,-8-1-3,0 0-9,0 0-17,0 0-1,-11-12 1,-2 1-1</inkml:trace>
  <inkml:trace contextRef="#ctx0" brushRef="#br0" timeOffset="4366">2894 916 2,'2'-8'8,"-2"8"0,0 0 0,0 0 1,0 0 0,0 0 1,0 0 0,0 12-2,2-2-3,0 3-3,1 6-2,-1 6 1,1 5 1,-1 5 1,1 3-1,1 4-1,-4 0 1,-2-2-1,0-1 0,-1-4 0,1-4 0,-1-3-2,1-6 1,-1-6-1,2-3 1,1-4-3,0-9-10,0 0-8,-8-10-1,-4-8 1</inkml:trace>
  <inkml:trace contextRef="#ctx0" brushRef="#br0" timeOffset="4727">2539 1102 6,'4'20'3,"4"0"0,3 4 1,5 1 0,1 2 1,5-2 0,1 1 0,2 1 0,2 0 0,1 3-1,0-3-1,2-2 0,0-4 1,-3-3 1,1-4 2,-3-7-1,0-4 2,1-7-1,1-4 0,-3-6-1,2-1-2,1-4-2,-1-2-1,-2-4 0,-2 0 1,-3-3 1,-5 3 0,-4-2 1,-3 3-1,-4 2 0,-1 3 0,0 5-2,-3 1-3,1 13-8,2-10-12,-2 10-6,10 0 1,-3-1 0</inkml:trace>
  <inkml:trace contextRef="#ctx0" brushRef="#br0" timeOffset="5558">3523 874 18,'48'6'10,"12"4"1,14 1-1,13 4 0,10 3-3,15 1-1,11 6-1,11 1-1,11 3 1,5-1-3,1 1 1,0-3 0,2 0 1,-8-5-1,-5-1 0,-9-5 0,-5-1 0,-13 0-1,-8 0 0,-11-2-1,-12 1-1,-14-3-1,-10 0-1,-14 0 0,-10-4-5,-10-2-10,-6-1-7,-10-6 0,-2-4 0</inkml:trace>
  <inkml:trace contextRef="#ctx0" brushRef="#br0" timeOffset="5989">6172 977 12,'0'0'14,"1"8"1,7 2-9,4 5-5,6 3-1,8 4 3,5 2 0,8 2 1,3 0-1,1-2 1,0 0 0,0-1 0,-6-4-2,-8-1 0,-5 0 0,-9-4 0,-6-1 2,-9 0 0,-8 0 0,-12-4 1,-6 7 0,-13-5 2,-8 2-1,-12-2 0,-3 4 0,-6-3-1,1-1 0,2 0-2,4-3 0,7-1 0,7 0-2,5-2-2,3-4-5,9 1-13,0-3-9,1-8-2,6-5 1</inkml:trace>
</inkml:ink>
</file>

<file path=ppt/ink/ink15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10-07T22:33:18.438"/>
    </inkml:context>
    <inkml:brush xml:id="br0">
      <inkml:brushProperty name="width" value="0.05292" units="cm"/>
      <inkml:brushProperty name="height" value="0.05292" units="cm"/>
      <inkml:brushProperty name="color" value="#FF0000"/>
    </inkml:brush>
  </inkml:definitions>
  <inkml:trace contextRef="#ctx0" brushRef="#br0">18136 5189 1,'0'0'1418,"0"0"-257,-7-5-387,7 5-258,0 0-258,0 0-129,-12-7-129,12 7-129,0 0 0,-14-7 0,14 7 129,-14 0 0,14 0 129,-14 0-129,14 0 129,-15 0 0,15 0 0,-11 0 129,11 0 0,0 0 0,-13 4 258,13-4 129,0 0-129,0 0 0,0 0-129,0 0 129,0 0-258,0 0 129,0 0-258,0 0 0,0 0 129,0 0-129,7 5 258,-7-5-258,13 2 0,-13-2 0,22 4 0,-11 2 129,4-3-129,2-1 0,1-2 129,1 3 0,0-3 129,5 3-129,-3-3 0,5 1-129,-5 0 258,2 4-258,1-4-129,0 2 129,-2-3 0,1 3 0,-1-3 258,0 0-129,1 0-129,0 0 129,0 0 0,0 0-258,-2 0 129,3 2-129,-1-1 0,1 3 0,-4-2 0,4-2 258,0 2-258,-2-2 129,-2 2-129,3 0 129,-2-1-129,-1-1 129,0 0 0,1 0-129,-2 0 129,1 1-129,1-1 0,-1 0 129,1 0-129,-1-2 0,0 2 0,3 0 0,-4-1 0,3-1 0,-4 2 0,4 0 129,-4 0-129,5 0 0,-3 0 129,0 0-129,1 0 129,-1 0 129,-2 0-129,4 1 0,-3-1 0,-1 0 0,-2 0 0,1 0 0,0 0-129,2 1 129,-4-1 0,2 0 0,-4 0 0,3 0-129,0 0 129,-2 0 0,0 0-129,0 0 129,0 0 129,0 0-129,1 0 0,3 0 0,-3 0 0,3 0-129,-3 0 129,2 1 0,-1-1-129,3 0 129,-4 0-129,0 0 258,-1 0-258,1 0 129,-3-1 0,2-2 0,-3 1-129,2 2 129,1-3 0,1 0-129,0 0 0,2 3 129,-1 0-129,2-2 0,-3 1 0,3-2 129,-3 2-129,0 1 0,0 0 0,1 0 0,-1 0 129,2 0-258,0 0 129,0 0 0,1 0 0,1 0 0,-2 0 129,1 0-129,-2 0 0,2 0 129,0 0-129,2 0 0,0 0 0,0 0 0,1 0-129,0 2 258,2 0-129,-2-2 0,-2 0 0,1 0 0,-4 0 0,1 0 0,-2 0 0,-1-2 0,-1 1 0,0 0 0,-1-1 0,-1 2 0,0 0 0,-11 0 0,19 0 0,-19 0 0,15 0 0,-15 0 0,14 0 0,-14 0 129,13 2-258,-13-2 129,11 0 129,-11 0-258,11 2 129,-11-2 0,0 0 129,11 0-258,-11 0 258,0 0-129,14 2 0,-14-2 0,12 0 0,-12 0 0,10 0 0,-10 0 0,0 0 0,13 0-129,-13 0 0,0 0-129,0 0-258,0 0-516,11 1-3225,-11-1-387,0 0-258,-1-7 0</inkml:trace>
  <inkml:trace contextRef="#ctx0" brushRef="#br0" timeOffset="12434.711">21489 4588 1,'0'-12'773,"0"12"-128,0 0-258,0 0 129,0-11-129,0 11 0,0 0-129,0 0 258,0 0-258,0 0 258,1-10 0,-1 10 129,0 0 387,0 0-258,0 0 0,0 0-129,0 0-129,0 0 0,0 0-129,1-13 0,-1 13-258,0 0 0,0 0 129,0 0 129,0 0-258,0 0 129,0 0-129,0 0 0,0 0 0,0 0 129,0 0-129,0 0 0,0 0-129,0 0 0,0 0 129,0 0 0,0 0-129,0 0 129,0 0 0,3 8 129,-3-8 0,0 0-129,4 15 129,-4-15-129,2 19 0,1-10-129,-2 6 129,1-1-129,1 2 387,0 0-516,1 1 387,2 0-258,-1 0 129,1-1 0,0-3-129,-1-1 0,-5-12 0,13 20 0,-13-20 0,7 12-129,-7-12 258,0 0-129,0 0 0,10 3 129,-10-3 0,0 0 0,7-10 0,-7 10-129,7-18 129,-4 4-129,1-1-129,1-2 129,1 1-129,1-4 258,1 3-258,0 0 387,-2 1-258,6 4 258,-6-1-258,1 1 129,-7 12 0,12-13-129,-12 13 0,0 0-129,11-11 258,-11 11-129,0 0 0,0 0 0,0 0 0,0 0 0,0 0 0,0 0 0,0 0 129,12 7-129,-12-7 0,0 0 129,14 17 0,-14-17-129,11 19 258,-7-6-387,4 1 258,-5-2-258,3 3 258,-3 2-258,1-3 258,-1 3-129,-1-5 0,-1-1 129,-1-11-129,1 14 129,-1-14-129,0 0 0,0 0-129,0 0-387,0 0-1161,0 0-2322,0 0-129,-6 0-387</inkml:trace>
  <inkml:trace contextRef="#ctx0" brushRef="#br0" timeOffset="13238.757">21892 4691 1806,'0'0'2193,"0"0"-645,0 0-387,-11-8-258,11 8 0,-5-12 0,5 12-258,-4-14-387,4 14 129,-4-17-129,4 17 258,-2-18-258,2 18 129,0-17-387,0 17 387,6-17-129,-6 17 129,13-17-258,-13 17 0,20-12-129,-9 8 129,-1-3 129,2 5-129,-12 2 0,18-7 0,-18 7-129,16 0 0,-16 0 0,13 0 0,-13 0 129,0 0-129,13 11 129,-13-11-129,8 17 258,-8-17-129,8 18 258,-5-3-516,-2-2 387,0-1-387,-1-12 387,0 17-258,0-17 129,0 17-129,0-17 129,-13 11 129,13-11-129,-20 8 258,7-7-129,0 3-258,-2-3 129,1-1-129,0 0-129,0-3-387,14 3-129,-21-14-1161,14 1-2193,7 13-258,-3-21 129</inkml:trace>
  <inkml:trace contextRef="#ctx0" brushRef="#br0" timeOffset="14122.805">22229 4213 1935,'0'0'2064,"0"0"-516,0 0-387,0 0-387,0 0-129,0-11-387,0 11 258,0 0-387,0 0 129,5-13 0,-5 13 0,0 0-129,0 0 0,0 0-129,0 0 0,0 0 129,0 0 0,0 0 258,10 0-258,-10 0 129,1 6 129,-1-6 0,4 15-129,1-2 0,-1-1 129,2 5-129,1 3-129,2 1 129,3 7-129,0-4 258,2 5-258,-1-5 0,1 6 0,-1-6-129,-2 1 0,-2-6 0,-1-3 0,-1-1 129,-2 0-129,-5-15 0,5 14 129,-5-14-129,0 0 0,0 0 0,0 0-258,3 11-516,-3-11-1290,-8-2-1419,8 2-645,-12-6 259</inkml:trace>
  <inkml:trace contextRef="#ctx0" brushRef="#br0" timeOffset="14798.846">22545 4335 2451,'0'0'2451,"0"0"-387,0 0-516,0 0-258,0 0-387,0 0-258,0 0 0,0 0-258,0 0 0,0 0 0,0 0-258,0 0 387,0 0-258,0 0 0,0 0 0,0 0 0,0 0 129,-5 10-129,5-10 0,0 0-129,0 0 0,0 0 0,-5 12 258,5-12-258,-1 13 0,0-1 0,1 0 0,0 2 0,0 1 0,1 2 0,3-3 0,3 2-129,-4-1 129,6-1 0,-9-14-129,13 19 129,-13-19-129,10 16 0,-10-16 0,0 0 0,0 0 0,0 0 129,0 0-129,0 0-129,0 0-516,0 0-774,0-10-2580,0 10-387,-10-18 0</inkml:trace>
  <inkml:trace contextRef="#ctx0" brushRef="#br0" timeOffset="16010.914">22714 4330 258,'0'0'1419,"5"-10"129,-5 10 0,0 0 0,4-12-129,-4 12-129,0 0-258,0 0-129,0 0-387,0 0 0,0 0-129,0 0-258,0 0 258,0 0-258,0 0 0,0 0 0,0 0 0,0 0 0,0 0 129,6 10 0,-6-10-129,5 16 0,-1-5 0,-1 1-129,0 2 129,-1-1 0,1 3-129,2-3 0,-1 1 0,0-2 129,0 0-129,-4-12 258,11 17-129,-11-17-129,7 12 129,-7-12 129,0 0 0,0 0 129,0 0 129,0 0-258,0 0 0,0 0 0,11-16 0,-9 3-258,4-4 0,0-1 0,1-3-129,5 1 0,-2 0 129,1 3 0,0 2-129,-1 5 129,-2 0 0,-8 10-129,12-7 129,-12 7-129,0 0 0,0 0 129,0 0 0,9 5 0,-9-5 129,1 15 0,3-3 0,-4-12 0,3 19 0,-3-19-129,3 23 129,0-11-129,1 2 129,-2-2-129,-2-12 0,7 20 129,-7-20-258,8 17 258,-8-17-129,5 11 129,-5-11 258,0 0-258,13 1 0,-13-1 0,7-8 0,-2-4 129,0-1-129,3 0-129,-2-3 0,1 3 0,-2 1 0,0 1 0,-5 11 0,9-17-129,-9 17 129,0 0 0,0 0 0,13-10 0,-13 10-129,0 0 129,11-2 0,-11 2-129,0 0 0,15 7 129,-15-7-129,9 13 0,-9-13 129,9 20-129,-5-6 129,2 0-387,-5-2 129,5 5-903,-5-5-3096,-1-12 129,5 11-645</inkml:trace>
  <inkml:trace contextRef="#ctx0" brushRef="#br0" timeOffset="16475.942">23256 4238 2451,'0'17'3354,"0"-17"-1935,-6 15-387,6-15 258,-1 14 129,1-14-258,0 15-129,0-1-129,0-14-258,1 25 0,-1-9-258,0 1-258,0 3 0,0-3-129,0-3 0,0-1 0,0-2-258,0-11-387,0 12-1032,0-12-2322,0 0-129,0 0-129</inkml:trace>
  <inkml:trace contextRef="#ctx0" brushRef="#br0" timeOffset="17126.979">23534 3871 1548,'0'0'1935,"0"0"258,0 0-129,0 0-516,0 0-387,0 0-516,0 0 129,0 0-387,0 0 258,0 0-129,0 7 129,0-7-258,0 14 0,0 0 129,-1-2-129,1 8-129,-4-1-129,-1 5 0,2 3 129,-1 6-129,-1 0 0,0 4 0,-1 3-129,0-4 129,0-2 129,4 3-129,-3-7 0,4-2 129,-1-7 0,2-3-129,2-7 258,7 2-258,3-8 0,6-5-129,3 0-258,-1-5-387,9 0-258,-9-10-1290,3-3-2193,3 2-258,-9-6 258</inkml:trace>
  <inkml:trace contextRef="#ctx0" brushRef="#br0" timeOffset="17528.002">23420 4103 3354,'0'0'3999,"18"2"-1419,-7 0-1290,-11-2 258,26 0 0,-13-2-129,14 0-258,-4-8-258,10 5-129,1-6-258,6 4-129,0-1-129,1-1-258,-4 2-129,-7 0-774,3 6-2451,-10 1-1032,-23 0-516,11 0 258</inkml:trace>
  <inkml:trace contextRef="#ctx0" brushRef="#br0" timeOffset="18399.052">22528 4045 129,'0'0'2193,"-2"-12"-129,2 12 258,0 0-516,0-13-129,0 13 129,0 0-258,0 0 129,0-15-129,0 15-258,0 0 0,0 0-129,0 0-387,0 0 129,0 0-129,0 0-387,0 0 0,0 0-129,0 0-129,0 0 0,0 0-258,0 0-129,0 0-516,-15 0-1806,15 0-2064,-5 11-258,5-11-516,0 0 0</inkml:trace>
  <inkml:trace contextRef="#ctx0" brushRef="#br0" timeOffset="19831.134">24193 4308 903,'-1'-17'1419,"1"17"-129,-1-19-129,1 7-387,0 0-258,0-1 129,2-1-387,4 2 129,-6 12-258,14-21 0,-14 21 0,17-13 129,-17 13-258,17-8 129,-17 8 0,18-1-129,-18 1 258,16 0-258,-16 0 129,14 0 258,-14 0-258,13 1-129,-13-1 258,10 11-129,-10-11-129,7 14 258,-7-14-129,4 19-129,-4-19 129,5 22-129,-4-12 129,-1-10 0,4 20 0,-4-20 129,0 19 0,0-19 0,0 18 0,0-18 387,-7 13-258,7-13 0,-18 15 0,6-13 258,2 2-387,-7-4 0,1 3 0,0-3-129,-3 0 129,4 0-258,-2-7 0,7 2-387,-3-2 0,13 7-129,-17-14-516,17 14-903,0 0-1935,-10-25-129</inkml:trace>
  <inkml:trace contextRef="#ctx0" brushRef="#br0" timeOffset="20804.189">24405 4106 516,'0'0'1677,"0"0"-387,0 0 258,11 0-258,-11 0 0,0 0 0,0 0-258,16 8-129,-16-8-387,0 0 129,12 15-258,-12-15 258,9 12-258,-9-12 0,7 18 0,-3-8-129,-4-10 0,7 18 129,-7-18-129,7 17-129,-7-17 0,6 14 129,-6-14-129,0 0 387,0 0-258,11 15 258,-11-15 0,0 0 129,0 0-258,0 0 0,13-15 0,-6 3-129,-3-2-129,7-3-129,-2 1 0,2-2-129,2 2 258,-4 2-258,2 3 129,-2 0-129,-9 11 0,13-6 129,-13 6-129,0 0 129,0 0-129,10 8 0,-10-8 129,4 16 0,-4-16 0,7 20 0,-3-6 0,0-1 0,2 3 0,0 3 0,1-2 129,-1-2-129,0-1 0,-1 1 129,-2-5-258,-3-10-387,6 21-2064,-6-21-1677,0 0-387,-6 12-129</inkml:trace>
  <inkml:trace contextRef="#ctx0" brushRef="#br0" timeOffset="22312.276">21836 5022 1161,'12'-2'1161,"-12"2"-129,0 0 0,0 0 387,0 0 129,0 0 0,11-3-129,-11 3 129,0 0-129,0 0-258,0 0-129,-10 0-516,10 0 0,-13 7-258,13-7-258,-21 10 129,9-3 0,-2 1-129,1 1 0,-2 0 129,1 3-129,-1 1 0,4-2 0,0-3 129,11-8-129,-15 16-129,15-16 129,0 0 0,0 14 129,0-14-129,18 0 0,-4 0 0,1 4 0,2-3 0,1 1 0,0-1-129,1 0 129,-1 4-129,0 1 129,-2 0-129,0-3 0,-2 4 0,-1 0 0,-13-7 129,17 15-258,-17-15 258,7 17 0,-7-17 258,0 16-258,0-16 129,-10 18 0,-2-11 0,1 0 129,-4 0-129,0-4 129,-4 3-129,2-2-129,-3-2 129,1 1 0,-1-1-129,2-1-129,3-1 129,0 0-129,15 0-387,-19 0-129,19 0-516,0 0-1032,0 0-1935,0-8-516,0 8 387</inkml:trace>
  <inkml:trace contextRef="#ctx0" brushRef="#br0" timeOffset="23055.318">22040 5162 774,'16'1'1935,"-16"-1"0,0 0-258,16 0 0,-16 0-516,14 0-129,-14 0-258,17-9-258,-17 9 129,23-18-258,-10 6 0,2-1-258,-2 0 129,2 0-258,-4 2 0,-11 11 0,14-17 0,-14 17-129,0-11 0,0 11 0,-10-5 0,-1 5 129,-1 0-258,-3 0 258,1 3 0,-3 2 0,1 1 0,2 0 0,-1 1 258,3 0-258,-1-2 129,13-5-129,-20 16 129,20-16 0,-10 18 0,10-18 0,-4 17 258,4-17-129,0 19 0,0-7 0,0-12 0,2 24 0,2-12 0,-1 3-129,2-3 0,3 3 129,-8-15-129,20 21 129,-7-13 129,1-3-258,3 1 129,6-2-258,-2-4-129,4 0-258,0 0-1032,1 0-2838,-9-13-129,11 9-129</inkml:trace>
  <inkml:trace contextRef="#ctx0" brushRef="#br0" timeOffset="23895.366">22362 5083 2580,'0'-5'1806,"0"5"258,0 0-387,0 0-387,0 0-258,0 0-258,0 0-129,0 0-258,0 0-258,0 0 387,0 0-129,0 0 129,0 0-129,0 0 129,0 0 129,9 5 0,-9-5-129,6 16-129,-6-16-258,3 20 129,0-10-129,-1 4-129,-2-14 0,3 20 129,-3-20-129,4 16 0,-4-16 129,0 0-129,0 0 129,0 0 129,13 5-129,-13-5-129,12-11 258,-4-1-129,2 1 0,3-3-129,-1-2 129,3-1-258,-2 4 258,1-2-129,-2 3 0,1 6 0,-13 6-129,15-16 129,-15 16 0,0 0-129,11-7 129,-11 7 0,0 0 0,0 0 0,4 5 129,-4-5 0,4 14 0,-2-1 0,0-4 0,0 6 129,-1-1-129,1 3 0,1 1-129,-1-1 129,1-3 0,-1 0-258,0-4 0,-2-10-387,7 17-1290,-7-17-2580,0 0-129,14 0-387</inkml:trace>
  <inkml:trace contextRef="#ctx0" brushRef="#br0" timeOffset="24492.4">22783 4838 516,'6'-12'2967,"-6"12"-1419,0 0-645,0 0 387,0 0-258,0 0-129,0 0 0,0 0-129,0 0-129,6 6 0,-6-6 0,1 14-258,-1-14 258,4 24-129,-4-9 0,4 5 0,-3 5-129,3 2 0,-2 4 0,2 1-258,-2-1 0,3 0 0,-2-1-258,2-3 129,-2-5 0,0-5 0,0-5-258,-3-12-129,6 17-258,-6-17-645,0 0-2838,0 0-129,0-11 129</inkml:trace>
  <inkml:trace contextRef="#ctx0" brushRef="#br0" timeOffset="24912.424">22692 4971 516,'10'7'3741,"5"-9"0,-1 2-1935,-14 0-129,30-8 129,-16-3-387,7 10-129,-1-10-258,9 6-258,-4-5 0,4 5-516,-1-4 0,1 6-129,1 0 0,0-1-129,-6 0 0,-1 3 0,-2 1 0,-5-1 0,-2 1-129,-14 0 0,15 0 0,-15 0-387,0 0-774,0 0-1935,-8 5-1290,8-5-129,-21 3-128</inkml:trace>
  <inkml:trace contextRef="#ctx0" brushRef="#br0" timeOffset="25865.479">23084 5087 516,'11'5'1677,"-11"-5"0,15 0-387,-15 0 0,20 0-129,-6 0-129,-2-4-129,3 3-258,-1-6 129,2 5-516,-6-3 258,5 3-258,-4-2 0,0 0-129,-11 4 258,16-8-258,-16 8 0,0 0 0,0 0-129,0 0 0,0 0 0,-3-10 129,3 10-258,-21-1 129,10-4 0,-3 5 0,0 0 129,-2-1-129,2 1 129,3 0 0,-2 0 129,13 0-129,-21 0 0,21 0 0,-15 3-129,15-3 129,0 0-129,-14 9 0,14-9 0,0 0 0,-10 9 0,10-9 129,-7 11 0,7-11 129,-12 16 129,12-16-129,-9 16 129,5-4-129,4-12 258,-8 22-129,8-22 0,-3 19-129,3-19 129,0 24 129,0-24-258,9 23 129,-9-23-129,16 18-129,-4-9 129,4 1-258,4-2 129,1-1-129,1-1-129,1-5 129,0 4 0,1-2-129,-3-1 129,-2-2 0,0 0-129,-7 0 0,4 0 0,-16 0-387,19 0-1161,-19 0-2709,0 0-129,0 0-387</inkml:trace>
  <inkml:trace contextRef="#ctx0" brushRef="#br0" timeOffset="26775.531">23447 5032 1419,'0'0'1548,"0"0"-129,0 0 129,0 0-129,0 0-258,13 5 129,-13-5-258,0 0 0,0 0-129,12 13-258,-12-13 129,8 13-129,-8-13 0,7 17-258,-7-17-129,8 24 129,-3-13-258,-1 1 129,-4-12-129,8 21-129,-8-21 129,8 12-129,-8-12 129,0 0-129,0 0 258,0 0-129,11 5 129,-11-5-129,0 0 258,15-15-258,-10 4 0,6-4-129,-2-2 129,1 0-258,2 1 129,-2 0 0,-1 0 0,-9 16 0,16-20 0,-16 20-129,0 0 129,10-9-129,-10 9 129,0 0 0,0 0 0,0 0 0,7 9 129,-7-9-129,7 17 129,-3-5 0,-1 3 0,1-3-129,1 5 129,-2 3-129,2-4 129,-1 2-129,-1-4 0,-1 0-258,2 0-129,-4-14-1032,0 0-2709,9 19-516,-9-19-258</inkml:trace>
  <inkml:trace contextRef="#ctx0" brushRef="#br0" timeOffset="27759.587">24033 4964 645,'0'0'1806,"0"0"-129,0 0-129,0 0 0,-4-7-387,4 7-258,0 0 0,0 0-129,-13-3 0,13 3-258,-12 0 0,12 0-129,-14 0-129,14 0 129,-18 8-129,7-1 0,-3-2 0,14-5 0,-24 19 0,13-4 129,-3-3-129,4 2 258,-2 1 0,5-1 0,-3-2-129,6 3 0,4-15 129,-8 19-129,8-19-129,-2 12 0,2-12-129,0 15 129,0-15-129,14 8 0,-14-8 0,24 9-129,-6-7 0,-1 1-258,5 1-387,-3-4-258,10 0-903,-10 0-2838,2-1 0,1-2-258</inkml:trace>
  <inkml:trace contextRef="#ctx0" brushRef="#br0" timeOffset="28574.634">24209 5037 774,'0'0'1419,"0"0"-387,0 0-258,0 0 0,0 0 129,0 0 129,0 0-129,0 0 0,0 0 129,11 0 129,1 0-129,-12 0 0,21-3-258,-9-6 0,6 4-387,-6-7 129,6 4-387,-3-4 0,-1 0-258,-2 2 129,-12 10 0,15-17-129,-15 17-258,4-14 129,-4 14 0,0 0 129,-12-13-129,12 13-129,-23 0 258,8 3 0,-1 2 0,0 2 258,-2-1-129,3 5 0,-3-2 129,2 2 0,2-2-129,2-1 258,-1 4-129,2-1 0,2 1 129,1 0-129,3 0 129,5-12 258,-7 21-129,7-10 0,0 2 129,0-13 0,12 16-129,-12-16 0,21 15 0,-10-8 0,5-1-258,2 0-387,-1-6-1032,8-1-2967,4 1-258,-4-6-387</inkml:trace>
  <inkml:trace contextRef="#ctx0" brushRef="#br0" timeOffset="29935.712">22552 5486 1677,'0'0'2193,"0"0"-387,0 0-129,0 0-516,0 0 129,0 0-129,0 0-129,0 0 0,0 0-129,7 10-129,-7-10 0,6 20-258,-6-8 129,5 10-258,-2 1-129,2 6 0,-2 3 0,4 5 0,-3 1-129,1 6 258,-1-5-258,2 0 0,-1-4-129,1-3 129,-1-7-129,0-2 0,0-8 0,-5-15-129,6 17-129,-6-17-387,0 0-1032,0 0-2451,0 0-258,4-10-387</inkml:trace>
  <inkml:trace contextRef="#ctx0" brushRef="#br0" timeOffset="30974.771">22779 5782 1935,'0'0'1548,"0"0"-129,16 0 387,-5 0-516,2-3-258,4-4-129,-2 0-387,4-3 129,-3 0-258,2 1 0,-4-3-129,1 2-129,-15 10 129,20-13 0,-20 13 0,6-12 0,-6 12-129,0-12 258,0 12-258,-14-5 0,3 1 0,1 2 0,-4 2-129,3 0 0,-3 4 0,3 3 0,0 0 0,11-7 0,-20 18 0,14-7 129,-1 0-129,2 3 258,2-3-129,0 5 258,2-6-129,1 5 0,-1-3 0,1 2 0,0 0 0,0-2-129,0 0 129,2-1 0,-2-11-129,9 21 0,-9-21 0,16 17 129,-16-17-129,22 14 0,-9-11 0,3 6 129,-1-9-129,3 2-129,-2-2 129,0-4-129,1-5 0,1 1 0,-3-4 0,3-4 0,1-4 0,-3 3 0,2 2 0,-2-2 0,0 3 0,-3 1 0,-1-1 0,-2 4 0,-10 10 0,12-8 0,-12 8 0,0 0-129,0 0 129,0 0 0,0 0 0,0 0 0,0 0 0,0 0 0,0 0 129,11 8-129,-11-8 129,5 17 0,-5-17-129,5 17 129,-5-17 0,7 13 0,-7-13-129,20 2 129,-3-5-129,3-6 129,6 0 0,2-3 0,4 1 0,4 2-129,-3 4 129,-4 1 0,-6 3 0,-3 1 0,-5 2-129,-1 6 129,-14-8 0,8 14 0,-8-14 0,3 15 0,-3-15 258,4 12-258,-4-12 129,4 12-258,-4-12-387,0 0-645,14 10-2838,-14-10-903,12 0-387,-12 0-129</inkml:trace>
  <inkml:trace contextRef="#ctx0" brushRef="#br0" timeOffset="31970.828">23704 5807 2322,'0'0'1677,"0"0"-129,13-1 129,-13 1-516,15-16-129,-15 16-258,21-20 0,-9 7-516,1-1 0,-5 0 0,2 2-129,-5-1 0,-2 4 0,-3 9 0,0-18 129,0 18 0,-21-7-129,7 7 0,-3 1 0,-2 6 0,2 3 0,-4-2-129,2 3 129,2 0-129,3 1 387,1-6-129,13-6 0,-16 14 0,16-14 129,-7 17 0,7-5-129,1-1 0,6 1-129,4 2 258,-1 5-258,5 5 0,1 1-129,2 2 0,0 1 0,0 5-258,-4-1 0,-1 5 0,-4-4 129,-5-3 129,-2-2 0,-2-3 0,-6-3 129,-3-5 0,-5-2 258,-2-6-258,-2-2 0,-1-5 0,2-2-129,0-2 0,1-8-258,4-2-258,0-7 258,7 0 0,4-6-129,3 1 0,8 0-129,7 0 129,6 0-129,4 2 129,1-6-645,5 9-903,4 5-2193,-11-12 387</inkml:trace>
  <inkml:trace contextRef="#ctx0" brushRef="#br0" timeOffset="33122.894">24029 5460 1161,'0'0'1806,"5"-11"-387,-5 11 129,0 0 129,0 0-129,0 0-387,0 0-129,0 0-258,0 0 0,0 0-258,0 16 258,0-16-387,0 22 258,0-7-129,0 10 0,0-2 258,0 12-258,0-3 0,0 2-129,0 2 0,3 1-129,0-2-129,4-2-129,0-6 129,-2-4-129,5-5-129,0-4 0,3 0-258,-13-14-129,23 8-258,-23-8-645,15-1-1032,-15 1-1806,5-19-387,-5 19 129</inkml:trace>
  <inkml:trace contextRef="#ctx0" brushRef="#br0" timeOffset="33414.911">23914 5648 2193,'0'0'3741,"10"0"-774,-10 0-1032,13-2-258,3 2 0,-16 0-258,28 0-129,-13 0-387,12 0 0,-3 0-258,4 0-258,-1 0-129,2 0-129,-1 0-129,-3-2-258,0 2-387,-10-2-903,6 1-2064,-4 1-1161,-17 0-129</inkml:trace>
  <inkml:trace contextRef="#ctx0" brushRef="#br0" timeOffset="34158.953">24183 5462 1548,'14'0'3741,"-14"0"258,0 0-2580,0 0-129,0 0-258,0 0-129,0 0-129,0 0 0,13 15-258,-13-15 258,4 25-387,-3-8 129,7 6 0,-4 0-129,3 8 0,-3-3-129,3 2 0,0 3-129,2 0 129,0-3-258,-1 4 0,2-2 129,-3-7-129,3 0 0,-1-2 0,2-7-129,-3-1 129,-8-15 129,17 7-129,-17-7 0,17-4 0,-5-9 0,-5-3 0,3-2 129,-1-4-258,2 1 258,-3 1-129,2 3 0,0 3 129,-3 2-129,2 1 0,-9 11 0,14-10 0,-14 10 0,10 0 0,-10 0 0,0 0 0,12 4 129,-12-4-129,6 19 0,-3-7 0,2 3 129,1 5-129,-1 2 0,2 4 129,1 2 0,0 1-129,-2-6 129,0 3 0,1-4-258,-4-5 129,2 1-516,-5-18-903,0 0-3096,0 17-129,0-17-387,0 0 259</inkml:trace>
  <inkml:trace contextRef="#ctx0" brushRef="#br0" timeOffset="38714.214">8851 4756 903,'0'0'516,"0"0"387,0 0 129,11 1 0,-11-1 387,0 0 0,0 0-129,0 0 0,0 0-258,0 0-516,0-8 129,0 8-258,0 0 129,0 0-258,0 0 0,0 0 129,-10-9-129,10 9-129,0 0 0,0 0 129,-12-8-129,12 8-129,-12 0 0,12 0 0,-14 0 0,14 0 0,-19 5 0,19-5 0,-18 6 0,18-6 0,-16 6 0,16-6 0,-11 10 0,11-10 0,0 0 0,-13 12-129,13-12 129,0 0 0,0 0-129,-3 12 129,3-12 0,0 0 0,13 4 0,-13-4 0,23 3 129,-6-3-258,1 2 129,-1 3-129,4-3 129,-1 4-129,0-1 129,0 0 0,-3 3-129,1-2 129,-2 1 0,2 1 129,-5 3-129,1-4 0,-2 5 0,-2 0 0,-3 2 0,-1-1 0,-2-1 0,-1-2 129,-3-10 0,3 19 0,-3-19 387,0 10-129,0-10 129,0 0 129,-9 3-129,9-3-129,-14 4 0,14-4 129,-19 0-387,9 0 0,-2-4-129,12 4 0,-20-6 0,20 6 0,-20-9 0,20 9 0,-17-7-129,17 7-258,-12-3-258,12 3-258,0 0-903,0 0-2193,0 0-516,0 0 0</inkml:trace>
  <inkml:trace contextRef="#ctx0" brushRef="#br0" timeOffset="40530.318">9308 4834 903,'0'0'1548,"0"0"0,15 12-516,-15-12 0,0 0-129,14 10-258,-14-10 0,13 1 0,-13-1-258,19 0-129,-9-4 258,5-4-387,0 1 129,2-4-258,1-1 258,-1 0-258,3-1 0,-4-2-258,1 3 258,-5-2 258,-2 2-258,-10 12 129,12-20-129,-12 20 0,0-14 0,0 14-129,-12-10 129,12 10-258,-22-2 258,8-1 0,0 3 0,-2 0 0,0 3 0,-1-1 258,3 5-258,-4 0 129,3 1-129,-2-1 0,3 3 129,0 0 0,4-3 0,10-7 0,-20 17 258,20-17-129,-12 21 0,6-6-129,4-2 258,-1 3-129,0 1 0,2 2-129,1-1 0,0 0 129,0 0-129,3-2 0,-1-1 129,5 1-129,1-3 0,2-1 129,1-1 129,3-1-258,0-4 129,6 1-129,-1-7 129,2 0 0,-1-1 0,3-8-129,1 1 0,-1-4 0,-3 0 0,1-4-129,-1 1 0,-3 0 0,0 1 0,-3 0-129,-3-3 129,-1 4 0,-3-4 0,2 3-129,-2-2 129,1 2 0,-2-1-129,0 5 129,-6 10 0,11-20 0,-11 20 0,11-12-129,-11 12-129,0 0 129,12-5-129,-12 5 129,0 0 0,0 0 0,11 5 129,-11-5 0,5 12 0,-5-12 129,8 23 0,-2-10 0,-1 1 0,2 2 0,-1-2 258,0 2-258,-2-5 129,3 0-129,-7-11 0,17 6 0,-2-6 0,2-12-129,4-2 0,4-4 0,0-5 258,2 0-129,-4 0 0,0 3 129,-8 3-258,-2 2 258,-13 15-129,14-17-129,-14 17-129,0 0-129,0 0 258,0 0-129,0 0 258,0 0 129,0 0 0,0 0-129,12 7 129,-12-7-129,0 0 0,7 17 0,-7-17 0,10 20-129,-5-7 0,2-1 0,0 1 0,0 2 0,4-2 0,-1 1 0,1 1-129,-11-15 0,22 25-258,-22-25-516,22 21-516,-22-21-2322,12 7-774,-12-7-258</inkml:trace>
  <inkml:trace contextRef="#ctx0" brushRef="#br0" timeOffset="41027.346">10088 4413 1806,'0'0'3096,"6"19"-258,-6-9-2451,0-10-129,1 22 387,-1-22 258,1 22 258,-1-22-129,8 23 129,-8-23-129,20 25-129,-8-9-258,9 5 129,-2 4-258,3 6-387,2 1 129,0 0-258,-3 1 0,-3 0 0,-2-2 0,-4 0 0,-5-6 0,3-2 0,-7-6 0,-2-3 0,-1-14 0,1 15 0,-1-15-645,0 0-387,0 0-516,-5-12-387,5 12-129,-18-29-258,9 13-387,-12-7 387,3 1 387,-6 1 904</inkml:trace>
  <inkml:trace contextRef="#ctx0" brushRef="#br0" timeOffset="41247.359">10075 4707 1032,'-13'-4'1548,"-1"-3"258,14 7 129,-2-12 129,2-1-129,0 13 0,13-20-645,4 14-129,0-9-387,10 6 0,-2-7-258,9 7 0,-3-3-129,5 5-129,-2-3-129,2-1-258,-2 8-516,-4-7-774,2 5-2322,-5 2-774,-9-5 129</inkml:trace>
  <inkml:trace contextRef="#ctx0" brushRef="#br0" timeOffset="42386.424">10520 4766 1677,'0'0'3354,"0"0"0,0 0-2709,13 0-645,-13 0 258,18 0 258,-18 0 0,24-12 129,-12 4-129,3 2 129,-2-4 0,3 0-129,-2-2 0,1 2-258,-3-2 0,3 2 0,-5-3-129,-1 2 258,-3-1-258,-6 12 129,4-18-129,-4 18 0,0-14-129,0 14 0,-16-9-129,16 9 0,-22 0-129,10 0 129,0 0 129,-1 2-258,0 6 258,1-1-129,1 2 258,11-9-258,-16 20 258,11-8-129,1-2 258,1 1-258,3-11 129,-5 22 0,5-22 0,0 24 129,0-12-129,0 4 0,0 1 129,3 1 0,0-3-129,2 0 0,0 0 0,3-2 0,-2-1 0,3-1 0,-9-11 0,19 13 129,-8-12-129,3 1 129,1-2-129,4-2 129,-2-7-129,4 0 0,2-5 0,-2 0 0,2-1-129,0-2 0,-1 0-129,-6-1 129,2 2 0,-3-1 0,-2 5-129,-2 0 129,-11 12-129,13-14 129,-13 14 0,0 0 0,0 0-129,0 0 129,0 0-258,6 7 258,-6-7 0,0 17-129,0-17 129,0 21 0,0-21-129,5 18 129,6-18 0,5 0 129,3-8-258,4-2 258,4-1 0,0-4 129,0-2-129,-3 3 0,-2 3 0,-5 6-129,-4 3 129,-2 2 0,-11 0-129,19 15-129,-8 1 129,-1 1-129,0-1 129,2 2 0,-3-5 129,4 2-129,-5-3 0,-8-12 0,15 15 0,-15-15-387,15 14-645,-15-14-2580,0 0-1032,16-3 0,-11-11 1</inkml:trace>
  <inkml:trace contextRef="#ctx0" brushRef="#br0" timeOffset="43342.479">11530 4555 1806,'15'4'3483,"-15"-4"129,0 0-1419,0 0-1806,0 0 0,0 0-129,0 0 129,-10-2 258,10 2 0,0 0-129,0 0-258,-14 0 0,14 0 258,-12 0-387,12 0 129,-15 7 0,15-7-129,-13 12 0,13-12 129,-12 17-129,12-17 0,-5 23 0,4-12 0,1 2 129,0 4-258,2-4 387,6 3-387,1-2 258,0 2-129,1-4 258,4 3-258,-1-5 0,2 3 0,-3-6 0,5 0 129,-1-5-129,5 2 129,1-4-129,2 0-129,2-8 129,6 0-129,0-1 129,1-9-129,2 0-129,-4-2 258,2 1-258,-5-5 129,-1 2-129,-4 0 258,-3 0-387,-6 1 258,-3 2-129,-6 1-129,-4 4 129,-1-1-129,-3 3 129,-8 1-129,-2 5 258,-3 1-387,0 5 387,-3 0 0,0 5-129,0 3 129,-2 2 0,1 3 129,0 1-129,1 2 129,-1-1-129,3 3 258,2-4 0,1 1-129,4 0 258,7 1-258,1-1 129,7 2-129,9-4 258,12 3-258,10-4 129,10 3-129,5-5 0,8 3-129,8-5-258,-1-3-516,13 6-1677,-9-7-1935,-5-4-387,-9-4-387</inkml:trace>
  <inkml:trace contextRef="#ctx0" brushRef="#br0" timeOffset="44626.552">10971 5053 1032,'0'0'1935,"0"0"-1935,0 0 387,11 1 516,-11-1 387,0 0-129,0 0 129,0 0-258,0 0-129,0 0-129,0 0-516,0 0-129,5 12 0,-5-12 0,4 19 0,1-4 258,-1 2-258,3 7 129,1 3-129,1 7 258,3 2-258,1 5 129,0-3 0,2 4-129,0-6 387,1 0-387,-1-7 129,-1-5-258,-1-7 258,-1-4-129,-12-13-129,17 14 0,-17-14-258,0 0 0,13 10-516,-13-10-774,0-7-2451,0 7-129,0-15 259</inkml:trace>
  <inkml:trace contextRef="#ctx0" brushRef="#br0" timeOffset="46442.656">11391 5341 774,'17'8'3612,"6"-7"129,-23-1-129,23-7-3612,-9 2-258,6-1 645,0 0-258,-3-3 0,3-3 258,-6-1 0,3 0-129,-8-6 129,4 4 129,-7-2-258,-1 2 0,-5-2-129,0 5 0,-4 0 129,-3 1-129,-6 4-258,4-2 129,-5 8-258,3 0 129,-1 1 129,-2 2 0,4 2 0,10-4 129,-20 18-129,12-1 258,-1-7-258,1 6 0,0-1 129,1 0-129,1 1 129,0 2 129,-2-3-129,7 3 258,-5-1 0,6 0 0,-4 0-129,4 3 0,0-3 129,0 2-258,3-4 129,1 0-258,-4-15 258,13 18-129,-13-18 129,19 8-129,-19-8-129,22 0 258,-12-3-258,7-2 258,-5-3-387,4 0 258,-1 0-258,2-4 129,-1-1 0,1-1 0,2-2 0,-2-1-129,3 1 129,-5-3-129,4 1 0,-4-3 0,-1 3 0,-2-2-129,-2 3 0,0-4 129,-1 4 0,-3 2 0,-2-1 258,1 3-129,-5 13 0,3-19 0,-3 19 0,0 0-129,2-12 129,-2 12-129,0 0 0,0 0 0,0 0-129,0 0 129,7 12 129,-7-12-129,7 20 129,-3-8 0,3 4 0,-2 3 129,1-2-129,-1 2 258,-1-1-258,1-1 129,1-2 0,0 0 0,-6-15 129,12 18-129,-12-18 258,18 3-258,-5-4 0,2-9 0,1-4-129,0-1 129,3-6-129,0 0 0,-4 0 129,0 2-129,-5 1 0,1 5 129,-5 2-129,-6 11 129,8-17 0,-8 17 0,0 0 0,0 0 0,0 0 0,10-13 0,-10 13 129,0 0-129,15 2 0,-7 9 0,-8-11 0,20 26-129,-8-12 0,1 6 0,0-1 0,0-3-129,-2-3 0,0-6 0,4-2-387,-15-5-387,31-3-516,-22-16-258,16 6 0,-13-17-387,13 12 258,-11-14 0,7 11 516,-10-3 0,3 8 516,-7 3 387,-7 13 258,0 0 0,12-2 129,-12 2 0,0 9 129,0-9 129,-5 18 516,5-18 258,-6 15 258,6-15 129,0 0 0,0 0-129,10 1-258,1-1-129,-3-14-258,7 3 0,-5-7-387,4 3-129,-5-5 0,0 4 0,-5 1 0,-2 3 129,-2 0-129,0 12-129,-11-15 129,11 15-129,-22-6 0,10 6 0,-3 0 129,3 5-129,0 2 129,12-7-129,-17 19 0,12-7 129,5 3-129,0 1 0,4-1 0,5 2-129,4 3 129,1-1 129,3 2-258,0 1 129,1 3 0,2 2 0,0 1-129,0 2 258,0 2-258,-4 0 129,-1-2 0,-2-5 0,-5-1 129,1-3 0,-6-4 129,-1-3-129,-2-14 129,0 18-258,0-18 258,0 0-258,-14 6 129,14-6 129,-21 0-258,10-6 0,-4 0-258,0-4 516,2-1-258,0 1 0,3 0-258,0 0 258,10 10 0,-12-17 0,12 17-129,-5-19 129,5 19-129,0-21-129,7 8-129,-1-7-387,9 6-258,-7-15-645,13 6-774,-5-10-903,0-7-1161</inkml:trace>
  <inkml:trace contextRef="#ctx0" brushRef="#br0" timeOffset="46962.686">12566 4700 645,'-8'-16'3354,"6"3"0,2 13-2322,0 0-903,2-12 0,-2 12-129,0 0 258,0 0-258,0 0 258,0 0 0,0 0 129,0 0-129,0 0 129,0 0 129,9 8 0,-9-8 0,8 13-129,-8-13 258,12 19-387,-2-6 258,-1-1-129,2 5-129,-1 0 0,3 6 258,-5 0-258,4 6 0,-5 2 129,0 1 0,-3 0-129,1-1 0,-2-2 0,0 0 0,0-7-129,0-2 0,-2-6-129,-1-14 0,10 12 0,-10-12 0,15 0-129,-8-10 0,2-2-258,-2-5-129,5 0-258,-10-5-645,4 6-903,-6-6-1419,-15-2-645,3 4 388</inkml:trace>
  <inkml:trace contextRef="#ctx0" brushRef="#br0" timeOffset="47247.702">12510 4827 3096,'0'0'2451,"9"0"-387,8 0-645,-2 0-258,7-1 0,-4-2-258,6 1 0,0-2-258,2 4-129,-6-5-129,3 5 129,-1-2-258,2 1-129,-4 1-129,1-5-258,-1 0 129,-5-2-387,3 2 0,-8-7-129,2 5-387,-9-7-129,-3 14-129,4-24 129,-4 24-516,-7-27-645,1 15 129,6 12-258</inkml:trace>
  <inkml:trace contextRef="#ctx0" brushRef="#br0" timeOffset="47714.726">12783 4587 516,'0'0'903,"0"0"-129,0 0 0,0 0-129,0 0 387,0 0 0,0 0 258,0 0 129,0 0-258,0 6 0,0-6-129,7 25-387,-2-8 258,6 7-258,-2 1-129,4 6-258,-4-1 387,5 6-387,-3-5 0,0 3 129,-3-3 0,1-3-129,-4-5 0,-1-2-129,1-9 0,0-2 0,-5-10-129,16 0 0,-1-8 0,1-8 0,4-1 0,-1-5 129,0-1-129,1 5 129,-4 1 0,-5 5 0,-11 12-129,14-9 0,-14 9 0,6 9-129,-6-9 129,10 20-129,-7-3 129,3 4 0,-1 6 129,1 1-258,3 5 129,-3 0-516,9 9-3225,-4 3-645,-6-11-387,3 0 388</inkml:trace>
  <inkml:trace contextRef="#ctx0" brushRef="#br0" timeOffset="52747.017">7484 6367 1806,'0'0'1419,"0"0"-387,0 0-258,0 0 0,-11 7 129,11-7-129,-11 7 129,11-7-129,-12 1 0,12-1-258,-11 2-129,11-2 0,0 0-258,-14 0 258,14 0-387,0 0 129,0 0-129,0 0 129,0 0-129,0 0 0,0 0 0,0 0 129,0 0 0,0 0 0,2 10 0,-2-10 258,12 14-129,-12-14 129,20 14 0,-7-8 0,4 6 0,3-7 129,3 4-258,1-4 129,5 3 0,3-1 0,5 1 0,0-4-129,5 0 0,0-1 129,3 3-258,0-6 258,4 1-129,-1-1-129,1 0 0,2 0 0,2 0 0,1 0-129,-1 0 129,4 0-129,0-1 0,0 0 0,1-1 0,-1 2 0,1 0 0,-4 0 0,0-1 0,0 1 0,0 0 0,-4 0 129,2 0-129,1 0 0,0-1 0,1-2 0,1 3 0,0 0 0,0 0 0,-1-3 129,-1 1-129,1 2 0,-3 0 129,2-2-129,0 2 129,-3-2 0,3 2-129,-2 0 0,-1 0 0,1 0 129,-2-1-129,-1-1 0,-2 1 0,1 1 129,-3-2-129,-1 2 129,-2 0-129,-3 0 129,1 0-129,-6 0 129,1 0-129,-7 0 0,1 0 129,-2 0-129,-5 0 129,-2 0-129,-4 0 0,-2 2 0,-13-2 0,16 4 0,-16-4 0,0 0 129,0 0-129,12 4 129,-12-4-129,0 0 0,0 0 129,0 0-129,0 0 0,0 0-129,0 0 129,12 0-258,-12 0-387,18 0-903,-18 0-3096,14 0-258,-3 0-258</inkml:trace>
  <inkml:trace contextRef="#ctx0" brushRef="#br0" timeOffset="54550.119">11106 6500 903,'0'0'1806,"0"0"258,0 0-387,0 0 129,0 0-258,0 0-387,0 0-258,8-12-258,-2-2 129,6 1-129,2-8-258,4-1-129,2-5 0,3-1 258,0-4-258,1 2 0,-1-3-129,1 4 0,-5-3 0,0 3 258,-3 3-258,-2 4 0,-2 0-129,0 5 0,-3 1 0,-1 3 0,2 1 0,-10 12 0,15-12 0,-15 12-129,0 0 129,15-7-129,-15 7 0,0 0 129,11 10-258,-11-10 129,7 19 0,-4-7 129,5 2 0,-2 0 0,-1 4 0,2 1 0,0-2 129,3 6-129,-1 0 0,2 1 0,-1 3 0,-1 0-129,3-1 258,-2 0-258,-1-1 129,-3 1 0,2-2 0,-5-4 0,1 1 0,1-4 0,1 1 0,-2-4-129,0-1 129,-4-13 0,12 17-129,-12-17 129,8 15-129,-8-15 0,0 0 0,5 11 129,-5-11 0,0 0-129,0 0 129,-11-2 0,-2-1 0,1-3 129,-6-5-129,-2 2 0,-5-4 0,-2-1 0,-5-1 0,-2-1-129,-3-4 258,-4 1-129,-3-1 0,1 3 0,1-2 0,0 5 0,4-1 129,4 3-129,4 4 0,8 1 0,1 3 0,5 3-129,4-1 129,12 2 0,-18 0 0,18 0 0,0 0 0,-12-2 0,12 2 0,0 0 0,0 0 0,8-7 0,3 5-129,3 0 258,6-1-129,1-4 0,8 1 129,1-3-129,3-1 0,6 0 129,-1 0 0,8-1-129,0 2 0,5-1 0,6 2-129,-1 1 129,5 2 0,-2-2 129,0-1-129,-4 3 129,-3 0-129,-6 1 129,-5-3 0,-6 3-129,-5 0 129,-7 0-129,-5 4-129,-3-1 129,-15 1 0,15-5 0,-15 5-129,0 0 0,0 0 129,0 0 0,-2 8-129,2-8 0,-15 13 0,2-7 129,0 4-129,-5-5 129,0 5-129,-2-1 0,-5 1 129,-2-1 0,-2 3 0,-5 1-258,-2 2 258,-2-1 0,-4 3 0,-5 2 0,-1 0 0,-1 3 0,-2 1 0,2 3 258,0 0-258,3 1 129,4-2-258,5 0 258,3-5-258,7-3 129,3-3 0,4-1-387,7-1-387,1 0-2838,12-12-774,0 0 129</inkml:trace>
  <inkml:trace contextRef="#ctx0" brushRef="#br0" timeOffset="61318.507">5414 6523 129,'0'0'645,"7"-15"-258,-7 15 0,7-10-258,-7 10-129,10-12-129,-10 12 129,0 0 0,0 0 0,10-15 129,-10 15 0,0 0 0,0 0 129,0 0 0,0 0-129,4-12 258,-4 12-129,0 0-129,0 0 129,0 0 129,0 0-258,0 0 0,0 0 0,0 0-129,0 0 258,0 0-129,0 0 0,9 0 0,-9 0 0,0 0 258,8 10 0,-8-10 0,0 0 129,3 15 0,-3-15-129,4 19 129,-1-7-129,-2 2 129,1 6-129,2-1 0,1 3 0,-5 2 0,5 2 0,-4-1-129,3 7 258,-3-5-129,-1 3-129,0 0 258,0 1-129,0-2 0,0 1 0,0-2-129,0-1 0,0-3 129,0-5-129,0 0-129,0-5 0,0-14 129,0 19-129,0-19 0,0 0 0,0 0 258,5 14-129,-5-14 0,0 0 0,0 0 0,5-7-129,-5 7-258,15-21 129,-5 5-129,2-5 129,5 0-258,-1-4 129,3 2-129,-2 2 258,2-1 0,-1 7 0,-2 3 0,-2 3 0,0 4 0,0 0-129,-2 5 0,-1 0 129,-11 0-129,15 5 129,-15-5 0,12 12 0,-12-12 0,7 21 129,-6-11 0,0 5 0,0 2 129,2-1-129,-3 2 129,1 2-129,0-4 0,0 3 0,-1-4 387,1 0-387,-1-4 0,0 2-129,0-13 129,0 12-129,0-12 129,0 0-129,0 0 0,0 0 0,0 0-258,0 0 0,0 0-516,0 0-1032,5-10-2580,-5 10-258,8-27 0</inkml:trace>
  <inkml:trace contextRef="#ctx0" brushRef="#br0" timeOffset="62278.562">5953 6829 1548,'0'0'903,"0"0"-903,0 0 0,9 0 516,-9 0-129,0 0 387,14 0 0,-14 0 0,0 0 0,16-2 129,-16 2-258,11-3-258,-11 3 129,17-3-129,-7 3 129,-10 0-129,20 0 129,-20 0-258,21 7 0,-8-3-258,-3 1 258,2 0-258,-12-5 258,18 11-129,-18-11 0,19 13 129,-19-13-129,15 21 258,-6-10-129,-3 1 0,4 2-129,-3-2 258,2 1-387,-3 1 129,1-3 0,-3 0 0,-1 3-129,0-3 129,-3 2-129,0-13 129,0 22 0,0-22 0,-10 21 0,10-21 258,-15 15-258,15-15 0,-20 11 0,8-7 0,1-3 0,-1 1 129,-1-2-129,-2 0-129,1 0 0,1 0 258,2-2-516,-1-3 258,12 5 0,-14-15-129,11 2 129,3 2 0,1-3 0,5 2 0,2-1 0,4 2 0,2 2 0,1 1 129,1 3-129,3 2 0,-1-2-129,2 4 129,-1-1 0,2 0 0,1-1-129,-2 3 0,-3-2 0,3 2-258,-5-2-129,3 2-387,-7-1-645,4-1-1677,0 5-1161,-15-3 258</inkml:trace>
  <inkml:trace contextRef="#ctx0" brushRef="#br0" timeOffset="63195.614">6423 6866 645,'0'0'2838,"0"0"-1161,0 0-1548,0 0 258,0 0 258,0 0-129,0 0 129,0 0 0,0 0-129,-4 12 129,4-12-387,0 0 129,0 0-258,0 0 0,0 0 0,0 0 0,0 10 129,0-10 0,0 0 129,1 16 129,-1-16-129,5 16 129,-5-16-129,10 14-129,-10-14 129,14 19-129,-14-19 0,13 21-129,-5-10 0,-2 3 0,1-2 258,-2 4-258,-2-5 0,1 2-129,-4-13 258,8 18-129,-8-18 129,0 0 0,0 0 129,17 0 0,-17 0-129,16-18 129,-11 4-129,5-3-129,-2-4-129,2 3 0,-3-3 0,-1 2 0,1 2-129,-3 2 0,2 1 0,-6 14 129,12-20 0,-12 20-129,12-7 129,-12 7 0,12-3-129,-12 3 129,11 3-129,-11-3 129,14 13 0,-14-13-129,12 18 129,-8-6 129,5 1 0,-3-1-129,-1 2 258,3 0-129,0-1 0,-1 2-129,1-2 129,-1 0-129,1 0 0,-3-1 0,-5-12 0,10 21-129,-10-21 0,6 16-129,-6-16-258,0 0-516,10 13-2193,-10-13-1161,0 0-387</inkml:trace>
  <inkml:trace contextRef="#ctx0" brushRef="#br0" timeOffset="63858.652">6988 7091 1935,'-30'-6'1935,"16"0"-645,4-3-129,-1 1-258,11 8-387,-16-22 258,16 22-258,-7-22-129,7 9 0,0 1 0,6 0-258,3-4 258,2 4-129,0-2-258,1 4 129,2-2-129,-1 6 129,-1-1-258,2 3 258,-4 4-129,3 2 0,-13-2 129,21 17-129,-14-4 129,3 1-129,-4 3 387,2 1-387,-3-2 129,-1 3 0,-2-1 129,2 0 258,-4-4 0,0 4 0,-2-6 129,-2 4 0,4-16 0,-16 20 0,4-15-258,12-5-129,-20 9-129,10-9-129,10 0-129,-21-4-129,21 4-516,-19-17-258,19 17-1677,-4-21-1419,-3-1-645</inkml:trace>
  <inkml:trace contextRef="#ctx0" brushRef="#br0" timeOffset="64382.682">7188 6592 129,'-14'15'2193,"14"-15"-129,-13 12-129,13-12-129,-4 14-516,4-4 0,0-10-645,0 19 129,0-9-516,0 6 129,0 0-387,0 2 129,0 0 0,0 4 0,0 0-129,0 5 258,0 3-129,0 3 258,0 2-258,0 0 0,0 0 129,0-1-258,0-4 258,0 1-129,0-9 129,0-3-129,0-5-129,0-14 129,0 17-258,0-17-258,0 0-129,0 0-1032,0 0-2580,10-7-129,-8-12 0</inkml:trace>
  <inkml:trace contextRef="#ctx0" brushRef="#br0" timeOffset="65254.732">7777 6886 2193,'16'-6'3096,"-16"-5"645,0 11-3612,13-3 129,-13 3 129,0 0 0,0 0 258,0 0-258,0 0 258,0 0-129,0-13 129,0 13-387,0 0 0,-15-7 0,15 7-129,-16-2 0,16 2-129,-20 0 0,8 0 0,-3 0 129,1 2-129,-2 2 0,-3 3 258,2 1-129,-1 2 0,1 1 0,-1 5 258,3 1-258,-1 0 129,4 0 0,-2 2 0,5-2-129,-1-1 258,7 2-129,-2-7 129,5 2 0,0-13 0,5 15 129,-5-15-129,25 6-129,-10-6 0,4 0-129,4 0-129,2-1 0,4 1-129,-1-1 129,-1 1-129,1 0 0,0 0 0,-5 0-129,3 4-129,-7 0-387,5 2-258,-12-6-1548,3 0-2064,4 0 0,-6-6 0</inkml:trace>
  <inkml:trace contextRef="#ctx0" brushRef="#br0" timeOffset="65862.765">8025 6849 2967,'4'12'3483,"-4"-12"-774,0 14-2838,0-14 129,-3 20 258,3-20 387,-5 14 129,5-14 258,-1 15 0,1-15 0,2 21-258,3-10 129,4 6-387,-1-3 0,2 7-387,0-5 0,-3 0-129,3-4 0,-4-1-129,-6-11 258,7 14-129,-7-14 258,0 0 0,0 0 0,0 0 129,0 0-129,0 0 129,0 0-129,3-16 129,-3 5-258,0-4 0,0-4-258,1 0 129,2 0-129,4 1 258,-1-2-258,4 4 129,-2-4-129,7 8 0,-1 1 129,3 0 0,-1 4 0,0-2-129,2 4 129,-3 2-129,4 3 129,-2 0-129,4 3-516,-7-2-129,9 10-645,-8-6-1806,0-2-1161,6 6-516</inkml:trace>
  <inkml:trace contextRef="#ctx0" brushRef="#br0" timeOffset="66446.8">8498 6857 2580,'6'13'3225,"-6"-13"0,0 0-3741,0 0 258,19 10 387,-8-3 387,-11-7 0,26 13 387,-26-13 0,25 20-129,-14-9 0,2 1-516,-3 3-129,0-1-258,-3 1 129,-2 6-258,0-5 0,-5 0 129,0 0 129,0-1 0,-3-4 129,0 3 258,3-14-129,-13 18 0,13-18 129,-20 10-129,7-10 0,-2 1-129,-2-1 0,-1-1-129,0-6 129,-2 0-129,-2 0 0,1-3 0,0 3 0,1 0-129,0 2 129,3-1-129,4 4-129,13 2 129,0 0-129,-3-15 0,14 11 129,11-3 0,8 6 0,5-3 0,5 2 0,1 2-387,2 0-645,-5 2-1806,-6-3-1161,6 2 258</inkml:trace>
  <inkml:trace contextRef="#ctx0" brushRef="#br0" timeOffset="67618.867">9421 6763 2451,'0'0'2709,"0"0"-2838,0 0 387,-8 11 516,8-11 645,0 0 0,0 0 0,0 0 129,0 0-129,0 0-387,0 0-516,0 0-129,0 0-258,0 0-258,0 0 129,0 0-129,0 0-129,0 0 129,6-8 0,-6 8-129,1-21 129,2 10-129,-3-5-258,0 6-129,0-6-645,0 16-387,-3-22-516,3 22-129,-7-15 258,7 15 0,0 0 904</inkml:trace>
  <inkml:trace contextRef="#ctx0" brushRef="#br0" timeOffset="73999.231">8945 6898 1419,'0'0'1548,"-2"11"-645,2-11-516,0 0-387,6 0 0,-6 0 129,11-9 258,-11 9-258,10-12 258,-10 12 0,5-15 0,-5 15 258,2-12-129,-2 12-387,0 0 0,0-15-129,0 15 129,0 0 387,0-14 0,0 14 0,0-11 258,0 11-258,0-14 129,0 14 129,2-17-258,-2 17-129,1-13-129,-1 13 0,0-16 0,0 16 0,0-12 0,0 12-129,1-11 0,-1 11 0,0-16 0,0 16-129,4-12 129,-4 12-129,6-13 129,-6 13 129,3-13-129,-3 13-129,0 0 0,0 0 129,0 0-129,5-10 129,-5 10 0,0 0 0,0 0 129,0 0-129,0 0 0,0 0 129,0 0 0,0 0-258,0 0 0,0 0 129,0 0-129,0 5 129,0-5 0,0 12 0,0-12 0,-5 13 0,4-2 129,1-11-258,-5 24 129,2-12 0,1 4-129,-2-2 129,2 4 258,-3-2-258,1 5 0,0-1 0,-1 2 129,-2 0-129,2 7 0,2 2 0,0 0-129,2-1 129,1 0-258,0 3 258,0 0-258,4-1 129,1-2 0,-3-2 0,0-4 0,-1 1 0,-1 4 129,0-3-258,-1-4 258,-5 5-129,0-1 0,0 1-129,-1 1 129,1-3 0,-1-3-129,4-6 129,0-1-129,1-5-129,2-10-258,0 0-903,0 0-1935,3-26-1161,2 5-387,-5-11 517</inkml:trace>
  <inkml:trace contextRef="#ctx0" brushRef="#br0" timeOffset="74327.251">8850 7137 3096,'0'0'3870,"0"0"129,0 0-2064,0 0-1806,0 0-129,8-3 0,-8 3 0,19-5 129,-6 5 129,0-2 258,4 2-129,0-5 0,5 5 129,-3-1-129,4 1 0,0-1-129,-2 1 0,1 0-516,-3 0 0,0 0-387,-4 0-516,4 1-1677,-2 3-1290,-17-4-516</inkml:trace>
  <inkml:trace contextRef="#ctx0" brushRef="#br0" timeOffset="74867.281">9439 6656 2580,'0'16'3870,"0"-16"-258,0 0-2709,0 0-774,0 0-129,0 0 258,-5 12 129,5-12 0,0 0 0,-7 15 129,7-3 0,-6 0 0,4 10-129,-4-3-258,3 7 129,-1-1 0,3 2-129,-1 2 129,2 3 0,-4-2 129,2 2-258,-1 0 387,1 3-258,-4-5 129,3 3-258,-3-6 0,2 0-258,3-3 0,1-11-258,0 1 0,0-14-258,12 14-258,-12-14-1290,10-15-2193,3 6 0,-8-16 259</inkml:trace>
  <inkml:trace contextRef="#ctx0" brushRef="#br0" timeOffset="75172.299">9278 6777 2967,'-4'7'4515,"4"-7"-258,0 0-387,5 14-3483,9-9-516,2 3 0,5 1 258,-2-5 0,5 1 129,0-5 129,4 3-129,-2-3 0,1 0-129,1 0-129,-2-4-387,4 4-645,-5-8-1032,3 1-2322,1 7-258,-8-2 129</inkml:trace>
  <inkml:trace contextRef="#ctx0" brushRef="#br0" timeOffset="75918.341">9728 6948 1548,'21'8'3354,"2"-3"129,-23-5-2838,19 2-774,-5-1 129,3-1 258,-2 0 129,-1-7 129,1 0 258,2-4-258,1 5 129,-2-6-258,3 3 258,-3-4-516,3 2 0,-4 1 0,-1 2-129,-14 8 129,16-16-129,-16 16 258,4-12-258,-4 12 0,-8-3 0,-4 3-258,-3 0 129,-1 5 129,-1 0-129,-2 2 129,-1 2 0,-1 1 0,1 1 129,0 1-129,0 0 129,1 0 258,2 2-258,-1-2 0,4 0 0,-1 0 129,4 0-129,1-1 0,4 4 129,0-2 0,4 4-129,2-3 129,0 6-129,4-4 129,6 2 129,0 0-258,7 0 0,-1-3 0,2-1-129,6-4 0,1-5-387,5 2-387,-4-7-645,13-5-1419,-5-4-903,-2-11-774</inkml:trace>
  <inkml:trace contextRef="#ctx0" brushRef="#br0" timeOffset="76394.369">10157 7125 2967,'-9'11'4386,"9"-11"-645,0 0-129,0 0-3870,-6-10-129,6-1-129,3-1 258,6-6 129,1-1 258,6-1 129,-1-1 387,7 5-258,-3 1 129,2 2-387,1 5 0,-2 3 0,-1 5-129,-3 0 0,-2 2 0,-1 6 129,-13-8 0,19 19 0,-19-19 129,9 24 258,-9-13-258,0 4 0,-3-5 0,-4 7 129,-5-7-129,3 2 129,-6-2-129,3-1-129,-3-4-129,2 0 0,0-1-129,0-1-129,13-3-387,-24-3-258,24 3-516,-17-19-1032,9 5-2193,6-2-258</inkml:trace>
  <inkml:trace contextRef="#ctx0" brushRef="#br0" timeOffset="76755.39">10461 6575 1419,'0'0'3870,"0"11"387,0 12-258,0-3-3612,0 4-258,0 5 129,0-3 129,5 6 258,-5-6-129,1 4 129,-1-5 0,0 6-129,-2-1-129,-2 4 129,0 0-258,1 1-129,-1 1 129,3-1-258,1-3 0,0-6-129,4-1-258,-1-11-645,10 4-1935,0-8-1548,-13-10-516,21 0 387</inkml:trace>
  <inkml:trace contextRef="#ctx0" brushRef="#br0" timeOffset="82950.742">10933 6716 774,'0'0'645,"0"0"-129,0 0 516,0 0-129,0 0 129,0 0 387,0 0-129,9-6 129,-9 6-258,0 0-129,0 0-129,0 0 0,0 0-387,0 0 129,0 0-258,0 0 129,0 0-258,0 0 0,0 0-129,0 0 0,0 0 0,0 0 0,0 0 258,1 7-258,-1-7 0,0 13 0,0-13 0,0 22 0,-3-10 0,-1 3 0,-1-1-129,-1 0 129,1-1-129,-2 1 129,7-14-129,-10 19 0,10-19 0,-8 13-129,8-13-129,0 0-258,0 0-516,0 0-516,0 0-1419,12 0-1548,-4-12 0</inkml:trace>
  <inkml:trace contextRef="#ctx0" brushRef="#br0" timeOffset="83290.764">11113 6696 1677,'0'14'4128,"-1"0"0,1-14-129,0 0-3999,-9 18-129,9-18 129,0 21 129,-2-10 0,-1 1 0,-2-2 129,2 5 0,-3-2-129,1 3 258,1-4-129,0 2-129,-1-2 0,3 0-129,1 2 0,1-14-129,0 18-129,0-18-774,5 12-516,-5-12-2838,0 0 129,23 0 130</inkml:trace>
  <inkml:trace contextRef="#ctx0" brushRef="#br0" timeOffset="84018.805">11429 6893 2322,'-4'14'3225,"-9"-14"258,13 0-3483,-13 12-516,13-12 516,-20 15 129,5-10 387,4 1 258,-3-5 0,14-1 0,-25 6 129,25-6-387,-13 6-129,13-6-258,0 0 0,-6 14-129,6-14 258,10 9-258,-1-8 0,6 2 129,0-1-129,2 3 0,1-1 0,-2 2 0,-1 2-129,-2 2-129,-1 2 258,-6 1-129,2 3 0,-6 0 129,-2-2 0,0 2 129,-2-3 0,-4 1 387,-4-3-258,1 2 129,-6-6 129,3 6-129,-6-6-129,4 0 129,-3-4 0,2 1-129,-2-3-129,4-1-129,1 0 129,12 0-129,-16 0-258,16 0-387,0 0-129,-4-13-645,10 8-1806,5-2-1290,1-7-258</inkml:trace>
  <inkml:trace contextRef="#ctx0" brushRef="#br0" timeOffset="84474.831">11752 6779 1,'-10'7'2708,"10"-7"-2063,0 13-645,0-13 516,-8 14 387,8-14 0,-8 16 387,8-16-129,-6 17 0,6-17-129,-1 23-129,-3-10-129,4 7-258,0-1 258,6 6-258,-5-1 129,5 5-258,-5-4 258,2 4-258,-3-4-129,0 1 129,0-4-258,0-3 0,-3-3-129,0-3-129,3-2-387,0-11-258,0 0-516,0 0-1290,0 0-1935,0-14 0</inkml:trace>
  <inkml:trace contextRef="#ctx0" brushRef="#br0" timeOffset="84754.847">11578 6898 1677,'0'0'4257,"0"0"0,0 0-129,7 0-3741,8 1-516,3 0 258,3-1 0,3 0 258,2 0-129,1 0 0,5-1 0,-4-3-129,2 4-129,0 0-258,-6-3-774,3 3-1032,-3 3-2451,-10-3-129</inkml:trace>
  <inkml:trace contextRef="#ctx0" brushRef="#br0" timeOffset="85481.889">11932 6967 1677,'10'0'2451,"-1"-9"-903,-9 9-387,13-5-258,-13 5-258,13 0 129,-13 0-129,15 0 0,-4 8 129,-11-8 0,14 16 0,-14-16-258,20 25 0,-12-14-258,5 4 0,-2-3 0,0 5-129,0-3 0,-1 3-129,-1-7 387,-1 1-258,-2 1 0,-2 1 0,-4-13 129,4 19-129,-4-19 0,0 18 258,0-18-129,-7 16-129,7-16 129,-20 9 0,7-5-129,-2-1 0,-1-3 0,-2 1 0,1-1 0,0 0-129,4-5 129,-1 1-129,14 4 0,-16-14 0,16 14-129,0-20 0,8 8 0,3-1 0,4-1-129,4 0 129,4-1-129,1 0 258,2 5-258,-3-4 0,3 11-387,-5-8 0,8 11-774,-13-1-1161,-2-1-1935,6 4 0</inkml:trace>
  <inkml:trace contextRef="#ctx0" brushRef="#br0" timeOffset="85986.916">12423 6754 2967,'15'-3'1935,"-15"3"-1548,0 0 129,5 10 387,-5-10-129,0 17 387,0-17 129,-8 22 0,8-22-129,-6 29 0,3-12-258,3 8 0,0 1-387,3 6-129,-3 0 0,2 3-387,-2 2 129,0-2 0,-3-3 0,-3 0-129,-1-10 0,1-3 129,0-6-129,6-13-387,-8 12-774,8-12-903,-6-19-1548,6 6-1161,-5-9 258</inkml:trace>
  <inkml:trace contextRef="#ctx0" brushRef="#br0" timeOffset="86226.931">12255 6914 2193,'0'0'3483,"0"0"-774,19 0-645,-9-4-516,13 4-516,-3-6-129,10 6-258,-3-6-129,8 3-387,-1 1 0,-1-1-258,0 3-645,-1-2-516,0 2-1548,0 2-1677,-11-2 258</inkml:trace>
  <inkml:trace contextRef="#ctx0" brushRef="#br0" timeOffset="86798.964">12719 6965 2451,'25'26'3354,"1"-9"-516,-26-17 258,25 1-4515,-13 0 645,4 0 516,-2-1 129,-2 0 516,4-1 903,-16 1 129,23-14-258,-23 14-129,18-17-774,-18 17-258,10-19-129,-10 19-129,1-19-129,-1 19 258,-8-17-258,8 17 258,-24-13 0,8 11 129,-4 0 0,0 2 0,-2 0 129,-1 2-129,1 4 129,0 3 0,1-2 258,2 3-258,2 2 129,1 2 0,4 3 258,-1-4-129,7 5-129,-3-5 258,8 6-129,-1-9 0,2 8-129,6-5 0,6-1-129,6 1 0,2 0-129,6 0 0,2-2-129,2 2-258,0-8 0,5 9-645,-7-10-258,6 6-1032,-4-2-2193,-5-8-129</inkml:trace>
  <inkml:trace contextRef="#ctx0" brushRef="#br0" timeOffset="87301.991">13264 7002 1,'0'0'3869,"-9"9"-257,-6-9 0,15 0-3225,-18 3-645,8 5 258,-3 3 129,-5-6 387,4 6-129,-4-8 387,7 7-387,-5-5 258,16-5-258,-14 13-129,14-13-258,0 15 0,0-15 0,14 14 0,-1-8-129,6 3 129,-2-4-258,4 4 129,-1-2 0,-2 3 0,-4-2 0,-3 3-129,-11-11 258,7 16 258,-7-16 0,-4 17 0,4-17 129,-27 13 129,12-5-129,-9-2-258,2 3 129,-1-2-258,-2-1 0,4 1-258,0-5-129,8 5-645,-4-7-1548,4-4-1806,13 4-258</inkml:trace>
  <inkml:trace contextRef="#ctx0" brushRef="#br0" timeOffset="87731.017">13331 6610 2967,'0'0'3483,"0"0"-2709,13 11-387,-13-11 129,6 25 0,-5-12 129,4 3 129,-5-2-129,3 8-129,-3-6 0,1 6 0,-1-8-258,0 4 129,0-1-258,0 2 0,0-2-516,0-6-645,0 0-1548,7 3-1677,-7-14 258</inkml:trace>
  <inkml:trace contextRef="#ctx0" brushRef="#br0" timeOffset="88075.037">13482 6549 129,'0'32'3096,"0"-32"0,-2 25-2709,2-5-129,-2-3 516,2 5 387,-6-5 0,5 6 129,-7-7 129,6 8-258,-6-7-258,8 5-387,-3-1-774,-2-5-1419,0-3-2451,5 6-516,0-19 258</inkml:trace>
  <inkml:trace contextRef="#ctx0" brushRef="#br0" timeOffset="89342.11">9094 8065 129,'-25'-4'1419,"12"3"0,2-3-258,-1 0 0,12 4 258,-19-5-387,19 5-129,-14-8 0,14 8-129,-10-4-129,10 4 129,-12 0-258,12 0 129,0 0-258,0 0 258,-11-4-258,11 4 0,0 0 0,0 0 0,0 0-129,8 0 0,-8 0 0,24 5 0,-5 2-129,3-1 0,5 1 0,6 1-129,8-3 0,1 4 0,6-2 0,4-2 0,4 0 129,4-2-129,5-1 129,5 0-129,3-1 129,6 0-129,3-1 0,8 0 0,3 0 0,1 0-129,3 0 129,-2 3-129,-1-3 129,-6 3 0,-6-2 0,-2 0 0,-2 1 0,-5-2 129,-5 0-129,-4-4 0,-7 1 0,-5-2-129,-2 3-129,-11-5-258,-5 7-516,-14-3-2193,-10-3-1290,-10 6-258</inkml:trace>
  <inkml:trace contextRef="#ctx0" brushRef="#br0" timeOffset="90642.184">2568 8666 258,'16'5'1548,"-3"-2"0,0-2-129,3 2-129,5 0-129,1 2-387,6-1-258,5 1 129,5 3-516,7-1 129,2 1-258,10-2 258,0 4-129,1-3 0,5 1 0,-2 0 387,-2 0-258,1 0 129,4 1 129,-5-4-129,7 0 129,7-3-129,8 3 0,3-4 129,10 1-129,5-2-129,4 0-129,2 2 129,2 0 0,-1-2-258,-3 0 129,-7 0 129,-3 0-129,-12 0 258,-2-1 129,-12-7-129,-3 5 0,-15-4 0,2 2 129,-9-2-258,-3 2 0,-5 0-129,-2 3 0,-7-2 0,-2 1 129,-8 0-129,0 1 258,-15 2-129,14-2 0,-14 2 0,0 0-129,0 0-129,0 0-129,0 0 0,-8 4-258,8-4-516,-16 7-774,16-7-2967,-9 15-129,9-15-258</inkml:trace>
  <inkml:trace contextRef="#ctx0" brushRef="#br0" timeOffset="92650.299">11106 8726 645,'3'13'3354,"-3"-13"0,19 1-3225,-3-2-129,7-11 129,7-5 0,8-8 258,4-4-387,6-5 258,4-6-129,4-2 387,-1-1-129,1 2 258,-5 0-258,0 7 258,-8-3 0,0 6 0,-10 4 258,0 7-129,-11-1-258,1 11 129,-10-2 0,2 6 0,-15 6-129,13-1 0,-13 1-129,0 0-129,6 12 129,-5-2-258,-1 1 0,0 6 0,0-1 0,0 2-129,0 0 0,2 4 129,-2 4-258,0 3 258,0 6-129,0 0 0,-4 5 129,-2 2-258,-1 1 129,-3 2 0,-1-5 129,-1 0-129,-1-8 0,3-4 0,-2-3-129,3-4 129,0-6 129,2-3-129,7-12 0,-14 12 0,14-12-129,-13 0 129,13 0 0,-16-25 0,4 6-129,-4-4 129,-3-5-129,-8-2 0,-3-2 0,-6-2 129,-6 2-516,-2-2 516,-3 3-258,-2 2 258,3 4-258,1 2 258,5 5-129,5 4 129,6 0 129,4 8-129,8 2 0,3-2 0,14 6 0,0 0 0,0-11 0,11 7 129,5 0-258,8 0 258,2 0-129,8 0 0,1 0 129,4 4-129,4 0-129,2 0 129,5 0 129,2 4-258,1 1 129,2-1 0,1 4 0,0-1 0,3-3 0,0 1 0,-3-4 0,-2 2 0,-2-3 0,-4 0 0,-7 0 0,-6 0 0,-8 0 0,-8-3-129,-8 3 129,-11 0 0,0 0-129,0 8 129,-10-1-129,-6 1 129,-5 3 0,-3-1 129,-4 2-129,-6 1 0,-3 0 129,-3 2 0,-1-1 0,-7 1-129,-2-3 258,-8 4-387,-3-3 258,-5-1-258,-3 3 0,-2-1-258,3 8-516,-10-2-2709,5 1-1032,11 3-387</inkml:trace>
  <inkml:trace contextRef="#ctx0" brushRef="#br0" timeOffset="96298.508">8273 9826 129,'0'0'129,"0"0"258,-12-8 387,12 8 129,0 0 258,-11-15 129,11 15-129,0 0 258,-11-13-387,11 13-258,0 0-387,0 0-129,-14-1-258,14 1 129,0 0-129,0 0 258,0 0-129,0 0 387,0 0-258,6-3 0,-6 3 258,19-7-258,-6 2 129,1 0-129,2-2-129,1 2 0,1-2 0,-1 2 0,1 0 0,4 3 258,-2-1-258,4 1 0,-2 0 0,3 2 129,-3 0-129,1 0 129,-2 2 129,1 5-129,-6 1 0,2 5 0,-7-2 0,3 6 258,-5-5-258,1 6 129,-4-5 0,5 2 0,-4-3 0,3 0 0,3-5-258,5-1 129,3-6-129,6 0-129,1-3 129,4-2-129,-2-4 0,3 2 129,-2-1 129,-2 3-258,-4 0 129,-3 1 0,-2 1 0,1 3 0,1-5 0,-3-2-129,2 2 0,0-2 0,-1-1 129,2 3-129,0-4 0,-5 1 0,2 1 129,-2 5-129,1 2 0,-1 0 0,-2 0 129,-2 0-129,2 2 0,0 6 0,-1-1-129,-1 2 258,0-4-129,-1 5 0,0-3 0,-1 5 0,1-4 0,1 3 129,1-6 0,4 0-129,-2-5 0,8 0 129,1-1-129,4-8 129,0-3-129,1-2 129,-3 2-129,-1 0 258,-5 1-258,-1 6 0,-6-2 0,-1 3 0,-2 4 0,-11 0 0,21 0 0,-10 4 129,4-1-129,0-3 129,1 3-129,1-1 0,0 1 129,1-1-129,-1 5 129,-1-2-129,-1 1 0,-1 3 0,-1 0 0,0-1 129,-13-8-129,20 14 129,-20-14-129,23 7 129,-11-7 0,7 1 0,1-1-129,5-7 129,3-3-129,5 0 0,0-2 0,3-3 0,-2 2 0,-2-1 0,-4 4 129,-5 1-129,2 4 0,-3 0 0,-3 3 0,-4 2 0,0-2 0,-2 2 0,-1 1 0,1 5 0,-13-6 0,14 15 0,-14-15 129,13 16-129,-7-4 0,0-2 0,-6-10 129,15 20-129,-15-20 129,19 17 0,-6-10-129,1-3 0,3-1 129,2-3-129,2 0 129,3-3 0,0-4-129,1 2 0,0-4 129,0 1-129,-1 0 0,-2-5 0,-1 5 0,2 1-129,-1 5 129,-4-3 0,3 3 0,-4-1-129,0 3 129,-3 0 0,-4 3 0,-10-3 129,18 7-129,-18-7-129,0 0 0,10 14-129,-2-1-903,-8-13-3483,0 0-516,0 0-258,-9-15-387</inkml:trace>
  <inkml:trace contextRef="#ctx0" brushRef="#br0" timeOffset="98174.615">11403 10176 1161,'-24'0'3870,"24"0"387,-18-5-2838,1-6-258,17 11 129,-25-25 0,19 12 129,-9-11 0,12 3-129,-8-9-516,11 2-129,-3-8-258,3 3-129,5-5-129,4-1 0,3-2-129,3 6 0,4-2 0,2 2 0,2 4 129,2 4-258,0 4 129,5 5 0,0 8-129,0 4 258,2 3-258,-1 3 129,-1 9 0,1 2 129,-2 7-129,-2 4 0,-1 2 0,-2 1-129,-5 4 258,0 3-129,-6 2 0,0 2 0,-6 0 0,-1-1 0,-5 3 0,-1-2 0,0 3 0,-7-3 129,-3-2-129,-4 1 129,-2-2 0,-4 0 0,-4-8 0,-3 1 0,-5-7 129,-2-1 0,-5-6-129,-1-2 129,-5-5-258,4-5 129,-1-3 0,2-9-129,5-5 0,2-5 0,6-5 0,4-8 129,7-5-258,5-2 258,7 0-258,4-4 0,4 0 0,8 0 129,5 2-129,5 5-129,5 2 258,2 4-129,6 4 129,-1 7 0,4 6-129,2 4 129,1 7 0,-1 5-258,1 5 258,-3 9 258,-3 5-516,0 7 516,-5 1-258,-5 6-258,-1 0 258,-3 1 258,-6-2-516,-2 2 258,-1-3 0,-6-2 0,-3 0 258,-2-1-258,-3 2 129,-10-4-129,-6 3 0,-9-2-129,-4 7-774,-16-7-2709,-1 3-1419,-6-2 0,-9-11-516</inkml:trace>
  <inkml:trace contextRef="#ctx0" brushRef="#br0" timeOffset="101950.831">10832 11689 2193,'0'0'1290,"0"0"-516,0 0 258,0 0 645,0 0 0,0 0 387,0 0-258,0 0 0,0 0-258,0 0-387,0 0-516,7-13-258,-7 13-258,14-22-129,0 1 0,1-3 0,5-5 0,0-4-129,4 0 129,-1-5-129,4-2 129,-1 0 129,-1-4-258,3 6 258,0 0-129,0 1 0,0 3 0,-1 1 0,-2 8 0,-4 1 129,1 6 129,-7 1-129,0 4-129,-5 2 129,-10 11 0,13-10 0,-13 10-129,0 0 129,0 0 0,11 2-129,-11-2 129,0 0 0,7 15 0,-7-15 0,0 0 0,9 15 0,-9-15 0,8 19 0,-2-5-129,1 6 129,-1 5 0,0 5-129,-1 7 129,-1 4-129,0 10 129,-3 2-129,0 1 258,-1 1 0,0 0-129,-1-3 129,1-5 0,-1-6-129,1-3 0,0-9 0,0-3-129,0-8 0,0-4 0,0-14 0,2 16 0,-2-16 129,0 0-129,0 0 0,0 0 129,-6 0-129,6 0 129,-13-11-129,13 11 0,-20-21 0,7 7 0,-3-3 0,1-2 0,-4-2-258,-7-4 258,2-1-258,-6-4 258,0 1-258,-3-2 0,-1 2 0,-1-1 129,-1 6 0,2 2 129,4 4-129,-3 0 0,4 4 129,1 4-129,3 1 129,0 2 0,6 3-129,2 0 129,3-1 0,2 2 0,12 3-129,-13-4 258,13 4-258,0 0 129,6-12-129,5 10 129,5-1 0,5 1 0,7-1 0,6 0-129,3 2 129,3 1 0,2 0 0,6 0 0,2 0 129,2 2-258,2 1 129,2-3 0,4 0 0,-1 0 0,3 0 0,0-4 0,-3 0 0,-3 1 0,-3-2 0,-7 3 0,-9 0 0,-4 2 0,-9 0-129,-7 0 129,-17 0 129,13 4-129,-13-4 0,-3 13 0,3-13 0,-24 18 129,5-9-129,-4 1 0,-5 2 0,-4 1 0,-3-1 0,-5 1 0,-1 1 0,-4-2 129,-3 5-129,-2-1 0,-2 0 0,-3 2 129,-1 2 0,1 0 0,-2 0 0,3 2-129,3-1 129,1-2-129,7 0 0,2-2-387,14 3-645,-7-5-3096,14-6-645,6-4-258,1-7-258</inkml:trace>
  <inkml:trace contextRef="#ctx0" brushRef="#br0" timeOffset="105548.037">2754 13600 774,'0'0'903,"-13"-17"129,13 17 129,0 0-387,-14-9-387,14 9-129,-10-6 0,10 6-129,-12-6-129,12 6 0,-15-1-129,15 1 258,-17 0-129,17 0 258,-19 0 129,19 0 129,-18 0 0,18 0-129,-12 0 129,12 0-258,0 0 129,0 0-258,-11-3-129,11 3 0,0 0 0,0 0 129,0 0 0,0 0 129,0 0 258,-11-8-129,11 8 129,0 0-129,0 0 0,0 0-129,0 0 0,0 0-129,0 0-129,0 0 0,0 0 0,0 0 0,0 0 129,0 0 129,0 0-129,0 0-129,0 0 0,0 0-129,0 0-129,0 0 0,0 0 0,0 0 0,0 0-129,0 0 129,0 0 129,4 6 0,-4-6 129,0 0 0,12 3-129,-12-3 129,0 0-258,11 9 0,-11-9-516,14 3-258,-14-3-516,16 4-129,-16-4 0,19 3 0,-19-3 129</inkml:trace>
  <inkml:trace contextRef="#ctx0" brushRef="#br0" timeOffset="107611.155">1973 13216 1161,'0'-12'1806,"0"12"-129,0 0 129,0 0 0,-7-11-129,7 11-129,0 0-258,0 0-258,0 0-516,0 0-129,0 0 0,0 0-129,0 0 0,0 0 0,0 0 129,-2 7 0,2-7 0,0 17 0,0-17-258,0 23 129,2-10-258,0 2 129,5-1 0,-1 2-129,0 0 0,0-1 0,1 3 0,2-2 0,-2 0 0,0-2-129,-2 1 129,1-2 129,-1-4-258,-5-9 258,8 17-129,-8-17 129,3 15-129,-3-15 258,0 0-258,4 12 0,-4-12 258,0 0-129,0 0 129,0 0 0,0 0 0,0 0-129,0 0 129,0-10-129,0 10 0,-6-14-129,6 14-129,-4-24 129,3 8-129,1-1 129,0-1-129,2-4 0,7-2 0,0-1 0,7 1-129,2-3 258,3 1-258,4-1 129,4 6 0,4-3 129,1 7-129,2 0 129,2 5 0,-2 4 0,-2 6-129,-2 0 129,-5 2-258,-6 0-129,-2 7-2709,-4 5-1161,-15-12-129,0 0-129</inkml:trace>
  <inkml:trace contextRef="#ctx0" brushRef="#br0" timeOffset="112978.461">1895 13600 1161,'0'0'3096,"0"0"0,0 0-2064,0 0-903,0 0-258,0 0 258,0 0 0,0 0 387,8 0-258,-8 0 387,0 0-258,0 0 129,0 0-258,0 0 0,0 0 0,0 0-129,0 0-258,0 0 129,15 9 0,-15-9 0,14 13 0,-14-13 0,16 7 129,-16-7-129,20 10 129,-20-10 129,22 7-129,-10-3 387,1-4-258,0 0 0,2 0 129,0 0 0,2 0-129,-1-2-129,4-2 129,1 0-258,2-3 258,1 1-129,1-1-129,0-1 0,3 3 129,-5-2-129,3 2 0,-3-2 0,1 5 0,-2-1 129,-2 2-129,0-1 0,0 2 129,-5 0 0,4 3 0,-6 2 0,2 5 129,-4-1 129,-1 6 0,1-5 0,-2 4 129,-2-2 129,4 2-129,-11-14-129,16 17 129,-16-17-258,21 10 129,-21-10-258,25 2 0,-13-2 0,5 0-129,-1-4 0,1-1 0,-1 0 0,-1 2-129,0-1 258,-1-1-129,0 2-129,0 1 129,-1-1 0,5 0 129,-3 0-129,1 0-129,1 2 129,0-1 0,0 2 129,0-2-129,-1-1 0,0 1 0,-2 0 129,1-1-129,0 1 129,0 0-129,-2-1 129,2 3-129,-2 0 0,-1 0 0,-2 4 129,2 2-129,-12-6 129,18 17 129,-18-17-129,16 14 0,-16-14 0,16 12 0,-16-12-129,23 4 129,-9-4-129,2 0 129,2-6-129,0 3 0,2-2 129,-1-1-129,-1 3 0,-3 1-129,0-1 129,-3 2 0,-12 1 0,20 0-129,-20 0 129,15 4 0,-15-4 0,19 7 0,-8-2 0,0 1 129,0-1-129,2 2 0,-1-3 129,-1 3-129,1-3 0,1-2 0,0-2 129,0 0-129,2-1 0,1-4 0,3-3 129,-1 0-258,2 1 258,-3-2-129,2 5-129,-1 1 129,-2 0 0,2-1 0,-1-1 0,3 4 0,1-1 0,1-1 0,1 1 0,3-4 0,-3 3 129,1 3-258,-5 0 129,-1 0 129,-4 3-129,0 5 0,-3-2 0,-11-6 129,16 14-129,-8-2 0,-8-12 129,17 14-129,-6-11 129,5-3 0,4 0 0,2-2-129,5-10 129,3-2-129,-3 1 129,1-1-129,-1 3 0,-3 2 0,-2-1 0,-5 6 0,-2 1 0,-4-1 0,1 4 0,-12 0 0,15 7 129,-15-7 0,11 17-129,-6-5 129,-1 0 129,-2 5-129,2-3-129,-2-1 129,-2-13-129,10 18 0,-10-18 0,17 8 0,-6-5-129,3-3 129,1 0 0,1 0 0,1 0-129,0 0 129,0 0-258,-2 4 0,3 6-387,-6-8-774,13 6-3225,-5 1-258,3-4-258,1 0-387</inkml:trace>
  <inkml:trace contextRef="#ctx0" brushRef="#br0" timeOffset="115774.621">11278 13655 516,'-38'-4'3483,"10"-12"129,12 7-258,-10-8-2580,2-2-645,1 0 129,-6-2 387,5 4 0,-8-8 387,7 8 129,-5-8 129,9 9-129,-11-11 0,10 12-258,-5-11-258,8 4-129,-1-2-258,7-3 258,4-2-645,4 0 129,5-4-258,2-1 129,8 2 0,5-2 0,4 3-129,3 4 129,4 6 129,1 1-129,5 6 129,0 2-129,3 7 129,-1 2-129,5 3 0,0 3 0,3 4 129,-1 3-129,1 1 129,-1 3 0,-1 2 0,1 1 0,-5 3 0,-1 1 129,-2 3 0,-2 5 0,-5 0 0,-2 1-129,-5 0 258,-6 4-258,-4 2 129,-4 3 0,-5-2-129,0 1 0,-13-1 129,-1-3 0,-8 2 0,-3-5 258,-8-2-129,-1-3 129,-8-8-129,0-1 0,-7-3-129,-1 0 129,-5-9-129,1 0-129,-2-5 129,-2-7-129,2-2 0,1-6 0,4-7 0,4-6 0,3 0 0,5-8-258,6 3 258,7-9-258,8 1 129,1-1-129,10 2 129,4-2-129,6-1-129,9 0 258,9 2-516,3 0 387,10 2 0,3-2 0,6 4-129,3 6 129,1 7 129,0 2 0,0 9 258,0 2-258,-4 11 129,2 0 0,-5 14 0,-1 6 129,-1 3 0,1 6 0,-6 3 129,0 8 0,-4-1 0,-1 5-129,-4 0 129,-4 0-258,-5-1 258,-2 1 0,-8-1-258,-4 0 0,-1-4 258,-7-2-129,-7-3 0,-5 0 129,-6-3-129,-2-2 129,-4-7 0,-2 1 0,-6-7-129,-1 1 0,-6-10 0,4 0 0,-6-7 0,0 0-129,1-10 0,0-7-129,1-4 129,3-2-258,6-5 129,2-5-129,6-1-129,4-7 0,8 4 129,-1-4-258,13 4 258,3-6 0,2 1-129,9 0 258,14 1-258,1 4 258,10-1-129,4 1 129,5 3-129,3 5 129,6 2 129,-2 10 0,1 1 129,0 10-129,-3 2 258,2 4-129,-1 6-129,3 7 258,-2 2-258,0 4 258,0-1-129,4 3 129,-4 0-129,0 2 129,-6 3 129,-2 3-258,-3-1 387,-4 2-387,-7-1 0,-2 2 0,-8 5 0,-3-4-129,-7-1 0,-7-2 129,-1 3-129,-9 0 129,-7 0 0,-3-2 0,-8-3 129,-4 2-129,-9-1 129,-1-2 0,-10-1 0,-3-3 129,-8-5-129,-4 1 0,-5-5-129,-2-2-129,2-3-387,-2-8-1161,9-4-3096,1-5-258,7-11-387,6-8-387</inkml:trace>
  <inkml:trace contextRef="#ctx0" brushRef="#br0" timeOffset="121010.921">9315 14741 258,'0'0'1548,"0"0"-1806,0 0-1161</inkml:trace>
  <inkml:trace contextRef="#ctx0" brushRef="#br0" timeOffset="122129.985">8670 14134 1419,'11'8'3225,"-11"-13"129,0 5-903,0 0-2193,1-12-129,-1 12 258,0 0 258,0-12-129,0 12 258,0 0 129,0 0-258,0 0 129,-9-4-258,9 4-258,0 0 0,0 0-258,0 0 129,0 0 0,-1 6-129,1-6 0,0 14 129,0-14-129,0 21 129,-2-5 0,0 3 129,1 5-129,-3 4 129,2 2 129,-3-1 0,3 3 0,-4-4-129,4-1-129,0-6 0,2-3-258,0-3-258,0-15-645,9 17-774,-9-17-2322,13-6-258,1-3-129</inkml:trace>
  <inkml:trace contextRef="#ctx0" brushRef="#br0" timeOffset="122534.008">8891 14086 4257,'13'17'4128,"-13"-17"-645,11 9-129,-11-9-3483,10 13 129,-10-13 387,6 14 129,-5-2 387,-1-12 0,-7 27 258,-1-14-129,4 8-258,-4-4-258,7 8-129,-3-4 0,4 0-387,0 2 0,0 0 0,4-3-129,-1 1-129,2-2 0,-2-4-129,2 5-516,-5-20-774,3 17-2580,-1-5-387,-2-12-129,0 0 1</inkml:trace>
  <inkml:trace contextRef="#ctx0" brushRef="#br0" timeOffset="123534.065">9214 14921 903,'-11'-13'3483,"-1"-15"129,12 16-387,-11-9-2193,6-4-1290,3-4 258,0-4 0,2 0 0,0-4 258,0 5 258,5-3-129,5 3 387,0-1-129,8 1 0,2 1 0,7 6-258,3-2 0,6 3-129,2 2-258,4 2 129,4 7-129,-2 4 0,1 4 0,-1 3 129,-7 2 0,2 11 129,-7 4 0,0 7 0,-5 1-129,-1 5 129,-3 3-258,-6 0 0,2 3 0,-8 0 0,-1 3 0,-4-1 258,-6-1 129,0 3-129,-5-2 258,-2 2 0,-12-9 129,7 4 0,-13-10 129,0 2-258,-9-12 0,3 3-129,-9-12 0,1 1 129,-6-5-258,2-5-129,-4-5-129,5-2 129,1-2-258,2 0 129,5-4 0,5 4 0,0-1-129,6 2 129,6 1-129,1 2 0,16 10-387,-18-18-129,18 18-645,-4-15-2193,7 2-1161,13-1-387,3-8-129</inkml:trace>
  <inkml:trace contextRef="#ctx0" brushRef="#br0" timeOffset="124212.104">10278 14614 3354,'2'-27'4257,"-2"27"-387,3-24 258,-3 10-2838,0 14-774,7-19 129,-7 19 0,11-13-129,-11 13 0,0 0 0,15-10 0,-15 10-129,0 0 0,0 0-258,0 0 258,0 0-258,3 5 129,-3 8-258,0 5 129,0 2 0,0 7 0,0 3-129,-2 4 129,-1 3 129,2 1-129,-2-3 0,3 3 0,0-6 0,0-1-129,0-8 0,2-4-387,5-2-258,-7-17-387,9 14-387,-9-14-1161,0-12-1935,0 12-258,0-25-258</inkml:trace>
  <inkml:trace contextRef="#ctx0" brushRef="#br0" timeOffset="124571.125">10179 14641 4644,'-23'0'4257,"4"6"-129,19-6-258,0 0-2322,-12 10-1161,12-10-258,9 0 258,7 0-129,-1 0 258,10 0 0,2-3 0,8 3 0,-1-4-129,6 4-258,-1-2 0,1 2 0,-4-1-129,0 1 129,-4 0-129,-4 0 0,-7 0 0,-2 0 0,-6 3 0,-13-3-129,15 8-258,-15-8-516,0 0-1161,5 16-2451,-5-16 0,0 0-516,0 0 258</inkml:trace>
  <inkml:trace contextRef="#ctx0" brushRef="#br0" timeOffset="126128.214">10782 14920 2967,'0'0'3999,"1"-7"258,-1-5-258,0-2-2580,5 2-645,-1-8-129,9 0 129,-1-10-387,5 0-129,2-8 0,3 2 0,1-4-129,1-1 0,0 1 129,1 3-129,-2 3 0,-1 4-129,0 2 129,-1 4-258,3 1 129,-4 4 0,1 6-129,-2 0 0,-2 4 0,-1 4 129,-5 5 0,-11 0 129,13 5-129,-13-5 129,6 23 0,-4-5 0,-2 3 0,4 1 0,-3 4 0,4 3-129,-2-1 0,4 8 129,2-2-129,1 4 129,0 2 0,1 3 129,1-2-129,3 3 129,3-3-129,-2 0 0,-1-9 129,1-2-258,-2-5 0,-3-5 0,-1-4 0,-4-6 0,-6-10 0,6 14 0,-6-14 0,0 0 0,0 0 0,-8 3 0,-3-5 0,-3-5 0,-5-5 0,-1-1 129,-4-6-129,-7-3 0,-2-5 129,-2-2-129,-1-3-129,-3-1 129,3-1-258,0 3 258,3 3-258,4 3 0,5 4 129,0 3 0,8 3-129,-1 3 129,5 4 129,2 3 0,10 5 0,-14-9 0,14 9 0,0 0 0,0 0-129,0 0 129,0 0-129,0 0 0,0 0 129,0 0 0,0 0-129,9-9 129,6 8 0,2 0 0,4-2-129,4 1 129,0-4 0,1 0 0,4 0 0,0 0 0,2 0 0,1-3 0,2 3 0,0 2-129,4-1 129,2-2-129,1 4 0,-1 1 129,2 0-129,-4 1 0,1 1 0,-2 0 129,-4 0 0,0 0-129,-8 0 129,1 0 0,-9 0 129,-1 0-129,-7 0 129,-10 0-129,14 0 129,-14 0-129,0 0 0,0 0 129,-12 3-129,12-3 0,-18 5 0,5-3 0,0 1-129,-3 1 0,2 3 0,-5-2 0,0 3 0,-6-1 0,-3 2 0,-6 2 129,-4 1 0,-4 3 129,-6 0 0,-3 2 0,-7 1 129,2 4-129,-4-3 258,3 7-258,-2-4 258,3 4-258,-2-4 129,9 3 0,2-8-129,6 2 0,2-5 0,10-1 0,3-9 129,7 1-129,9-2 0,10-3 129,0 0-129,0 0-129,0 0 129,0-9-129,0 9 0,9-11-129,-9 11 0,15-9 0,-15 9 129,12-5-258,-12 5 258,0 0-129,11-6 0,-11 6-129,0 0 129,0 0 0,0 0-258,0 0-387,0 0-2322,0 0-1161,5-18-129,-1 7-645</inkml:trace>
  <inkml:trace contextRef="#ctx0" brushRef="#br0" timeOffset="127130.271">11038 14568 645,'11'-2'3354,"-11"2"-645,-4-12-903,4 12-387,0 0-387,-14-9-258,14 9 0,-10-4 0,10 4-129,-12-7 0,12 7 258,0 0 129,-11-12-129,2 2-129,9 10 129,-12-17-258,12 17 0,-15-20-129,15 20-258,-21-20 0,10 12 0,-3-2 129,1 3-258,-1-3 0,1 4 129,-2-1-258,2-3 129,-3 4-129,4 0 0,-3 0 0,2 2 0,2 1 0,-2 0 0,3 1 0,-2 2 0,2 0 0,-1 0 0,-2-2 0,3 2 0,0 0 0,10 0 0,-20 0 0,20 0 0,-13-1 0,13 1 0,0 0-129,-14-2 258,14 2-129,0 0-129,0 0 129,0 0 0,0 0 0,0 0-129,0 0 129,0 0-129,0 0 129,0 0 0,0 11-129,0-11 129,4 11 0,-4-11 0,11 14-129,-11-14 129,19 22 0,-8-3 0,-1-4-129,2 4-129,6 3 258,-3 1-129,6 2-129,1 2 129,3 5-129,-1-8 0,9 14-516,-11-12-1419,5 4-2064,7 7 0,-8-11-516,6 6 388</inkml:trace>
  <inkml:trace contextRef="#ctx0" brushRef="#br0" timeOffset="127923.315">11903 14174 2967,'0'0'3870,"0"0"0,0 0-129,12 0-3096,-12 0 0,0 0 129,0 0 0,0 0 129,0 0 129,13 13-129,-13-13-129,0 25-129,0-8 0,0 12-258,-5-3-129,2 4 0,-7 0 129,2 2-129,-3 1-129,6-3 0,-4-1-129,5-8-258,0-1-258,4-20-387,0 28-774,0-28-1806,0 0-1290,13 0-129,-13 0-258</inkml:trace>
  <inkml:trace contextRef="#ctx0" brushRef="#br0" timeOffset="128266.336">12105 14195 2709,'18'13'3096,"-7"-9"516,-11-4-2322,0 0-129,12 10 129,-12-10 129,0 19 0,0-19 129,-9 25-129,0-9-516,7 10-516,-1 2-258,0 5-258,3 7-645,-2 2-2967,1-3-645,1 8-129,-7-12-387</inkml:trace>
</inkml:ink>
</file>

<file path=ppt/ink/ink15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6:14.28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FF0000"/>
    </inkml:brush>
    <inkml:brush xml:id="br3">
      <inkml:brushProperty name="width" value="0.05292" units="cm"/>
      <inkml:brushProperty name="height" value="0.05292" units="cm"/>
      <inkml:brushProperty name="color" value="#92D050"/>
    </inkml:brush>
  </inkml:definitions>
  <inkml:trace contextRef="#ctx0" brushRef="#br0">2986 2946 1677,'16'-4'2193,"-16"4"-774,10-12-903,-10 12 387,0 0 129,12-8 129,-12 8 0,0 0 129,-5-10 129,5 10-129,-21-4-516,11 4 0,-11 0-258,3 6-129,-9 0-129,1 5 0,-6-1 0,0 9 0,-3 1 0,-2 3 0,-4 1 129,1 6-129,-2 0 0,1 6 0,-5-3 129,6 6 0,-2-3-129,2 10 0,0-4-129,2 2 129,4 0-129,4 1 0,6-1-129,6-6 0,7-4 0,9-1 0,4-8 0,16-2 129,6-9 0,13-5 0,3-3 0,10-3 129,2-3-129,6-2-129,-1-5 129,-2 2-129,-4-1 0,-5 0 0,-6 4 0,-1 1 0,-10-1-129,-7 2-387,3 0-645,-13 0-2451,2 0-387,-14 0-516,16-4-129</inkml:trace>
  <inkml:trace contextRef="#ctx0" brushRef="#br0" timeOffset="640.036">3182 3742 1806,'-23'-6'3096,"3"-10"129,20 16-387,-13-21-2322,11 6-258,2-2-258,0 0 0,3-5 0,5 0 129,2-4-129,4-1 258,4-2-258,3 1 129,2 0 0,3 3 0,2 5-129,2 2 0,-2 5 0,0 6 0,-2 7 0,-5 5 0,-4 8 0,-6 8 258,-3 4-129,-6 6 129,0 2 129,-6-4 258,-2 7 0,-9-12 258,3 7 129,-9-14-129,5 10 0,-10-13-258,6 5 0,-7-8-129,4 0-258,-3-5-129,0 1 0,2-5-258,2-2 129,4 0-258,-1-5-258,19 5-516,-24-14-774,24 14-1935,0-16-387,5 3-129,11 3 0</inkml:trace>
  <inkml:trace contextRef="#ctx0" brushRef="#br0" timeOffset="1202.068">3884 3344 7740,'9'11'4128,"-9"-11"-387,-12 12-129,-1-3-3483,-2-1-129,-4 0 0,-4 3 0,-3 0 129,0 0 0,-1 2-129,4-3 0,-1 1 0,5 1 0,5-2-129,1-2 0,13-8 0,-7 20 0,7-20 0,13 13 0,4-6 0,4-2 129,5 0-129,-1 2 129,8 0 0,-4 3 0,-3 0 0,-1 4 0,-4-1 0,-5 4 129,-4-3 0,-5 5 129,-7-5 0,0 2 258,-10-5-129,-4 4 129,-6-5-129,-1 1 129,-4-2-129,1-3-387,1 0 0,0-4 0,5 2-387,2-4-129,16 0-258,-22-2-387,22 2-1032,0-14-1806,0-1 0,12-9-645,6-8 387</inkml:trace>
  <inkml:trace contextRef="#ctx0" brushRef="#br0" timeOffset="1548.088">4186 2963 3612,'11'0'3612,"-11"0"0,0 22-516,0-1-2580,0 8-516,0 10 129,0 5 129,3 7 387,-2 7-387,5 6 258,-1-5 0,5 10 0,-5-8-129,8 0 129,-4-10-129,6-2-258,-2-13-129,2-6 0,-2-12-129,-1-6 129,0-7-645,-12-5-258,8-6-645,-8-11-1161,-10-2-258,-7-3-516,-6-4 129</inkml:trace>
  <inkml:trace contextRef="#ctx0" brushRef="#br0" timeOffset="1960.11">3936 3424 1935,'0'0'3096,"0"0"-516,26-4-387,2-7-645,12 5 129,3-12-387,10 9-258,3-12-516,6 7 129,-1-4-387,0 4 0,-4 2-129,-7 6 0,-8-1-129,-6 3 129,-9 4-129,-5 0 129,-9 2-129,-13-2 129,12 14 0,-11-3 129,-1 1 129,0 4-129,0 4 129,-1 10 0,-5-1 0,4 9 0,-4-1 0,3 8 0,1-4-129,2 5 0,-1-8-129,1 2 258,1-9-387,5-2 258,4-4-387,1-7-129,5-3-645,-16-15-1419,24-6-1806,-8-12-258,-2-12-129,-1-15-129</inkml:trace>
  <inkml:trace contextRef="#ctx0" brushRef="#br0" timeOffset="2141.122">4703 2908 10191,'-14'-8'4644,"9"20"-387,4-2-516,-1 5-4386,2-15-1935,0 21-1548,7-9-387,-7-12-387,20 15 0</inkml:trace>
  <inkml:trace contextRef="#ctx0" brushRef="#br0" timeOffset="2712.155">4975 2958 8901,'14'16'4515,"-9"1"-258,-1 6 0,-5 5-3870,1 9-516,0 14 129,3 7 129,-1 9 0,0 3-129,-1 0 0,0-2 258,-1-5-129,0-4 0,0-11 0,1-4 0,-1-14 0,2-7-129,2-7 0,-4-16-258,7 16-258,-7-16-129,0 0-258,0-23 129,0 9 0,-12-11 0,4 4-258,-12-12 258,-1 5 0,-8-5 516,0 6 0,-1-5 129,1 6 0,2 4 387,1 3 129,11 6 387,0-2-258,15 15 0,-4-17 258,10 13-129,9-3-129,11 4 0,9-6-258,10 3 0,5-5 0,8 4 0,4 0-129,1 2 0,-3-5 0,-1 3 129,-11 3-516,-6-2 0,-5 6-516,-15-5-903,-2 3-2451,-20 2 0,11 0-645,-11 0 258</inkml:trace>
  <inkml:trace contextRef="#ctx0" brushRef="#br0" timeOffset="3224.183">5407 3432 5289,'13'20'3999,"-13"-20"-387,0 0-774,8 14-2838,-8-14-129,3 19 258,-3-19 0,5 24 129,-5-8 129,3 5-129,-3-7 0,3 14 258,-1-9-129,2 7 258,-3-9-258,5 4 0,-2-10-129,-4-11 129,20 13-258,-5-13 129,1-11-129,4-3 0,-2-7 129,2-3-129,-4-1 129,1 0 0,-7 1 258,0 4-258,-9 1 0,-1 1-129,0 7 0,-6-1-129,6 12-129,-15-16-129,15 16-645,-19-13-903,19 13-2322,0 0-258,0 0-387,0 0 129</inkml:trace>
  <inkml:trace contextRef="#ctx0" brushRef="#br0" timeOffset="3784.216">5862 3483 5031,'0'24'3612,"0"-24"0,9 17-1419,-9-17-1935,17 18 129,-3-12-129,2-6 129,2 0 0,2-5 129,3-4 0,-2-8-129,2 0 129,-5-8 0,1 5-258,-8-8 0,2 6 0,-9-1 0,-1 8-129,-3-2-129,0 17 0,-14-12-129,0 12 0,-1 3 258,-4 6-129,-2 4 129,2 4 0,-4 5 129,3 3 0,-3 1 129,6 6 0,-3 0-129,7 1 0,-1-5 129,6 6-129,2-8-129,6 2 0,0-5 0,7 0 0,8-8 0,3 3-129,6-4 0,6-9 0,4-1 0,7-4-258,3 0-387,-2-9-774,10 3-1419,-5-10-1548,-3-3 0,-4 0-516,-5-2 775</inkml:trace>
  <inkml:trace contextRef="#ctx0" brushRef="#br0" timeOffset="4348.248">6347 3334 3999,'5'19'3612,"-5"-19"0,7 24-258,-1-12-3225,-2 5 0,5-3 258,-5 4-129,3 7 129,-1-5 0,4 6 258,-3-6-129,3 6 129,-2-6 0,5 7-258,-3-12 129,2 1-258,-12-16 129,24 9 0,-11-9-129,1-5 0,-2-12 0,2-6 0,-4-4 129,4-1 0,-4-2-129,1 2-129,-2 0 0,-1 7 0,-1 3-129,0 7 0,-7 11-129,20-6 0,-6 6 0,-3 5 0,2 7 0,2 5 129,-1 4 0,2 7 258,-4 1-129,2 7 129,-2-1-129,2 3 0,-1-4-129,1-5-129,2-1-258,-4-16-903,13-2-2709,-6-10-516,-1-9 0,2-7-387</inkml:trace>
  <inkml:trace contextRef="#ctx0" brushRef="#br0" timeOffset="4764.272">7245 3325 7353,'14'10'4515,"-14"-10"-645,0 0 0,0 0-2709,0 0-1419,-13 13 129,1-12 129,-4 5 129,-3 0 129,-2 3 129,-6 1 0,2 8 129,-3 2-129,2 5-129,-1 0 0,4 5 0,1-2 0,4 6 0,6-7 0,9 2 0,3-4-129,9-3 258,11-1-258,8-2 0,6-9 0,10 2 0,5-9 0,5-3-129,2-3-258,-2-12-774,13 5-2193,-12-9-1161,-3-1-258,-4-8-516,-7 0 0</inkml:trace>
  <inkml:trace contextRef="#ctx0" brushRef="#br0" timeOffset="5512.315">7550 3442 6966,'15'0'3999,"-15"0"129,11 7-516,-11-7-3483,10 10 0,-10-10 258,3 16 129,2 0 0,-5-16 129,0 26 0,-7-13 258,6 11-258,-5-5-258,5 7-129,0-7-129,1 1 0,2-3-129,7-2 0,2-1 0,5-6 0,2-4 0,5-1 0,0-3 0,4-6 0,1-6 0,0-3 0,0-10 0,-2 0 0,-2-2-129,-1-4 129,-6 2-129,-3-3 129,-5 3-129,-5 4 129,-3 6-129,-1-4 129,-2 9-129,-7-1 0,9 15 129,-21-15-129,11 13 129,-3 2-129,0 0 0,2 9 129,11-9 0,-17 27 129,11-9-129,2 7 258,1 1-129,3 11 129,3 3 0,8 7 129,-2 7 0,6 8 0,-2 2-129,6 6 0,-5 5-258,3 3 129,-4 2-129,-4 4-129,0 6-903,-9-6-3612,0-1 129,0-5-516,-9-14-516</inkml:trace>
  <inkml:trace contextRef="#ctx0" brushRef="#br0" timeOffset="9892.564">2875 4894 4386,'0'0'4128,"0"0"-387,0-7-516,0 7-2838,-22-2-129,6 2-129,-6 0 129,-4 4-258,-3 3 0,-5 3 0,-5 6 129,-1 5 129,-4 3-129,-1 6 0,-3 5 0,1 4 0,-1 4-129,1 3 129,7-3-129,5 1 0,6 1 0,8-1 0,10-5 0,8 0 0,8-4 129,15-2-129,6-4 258,9-4-258,5-4 0,5-7 129,5-1 0,4-3-129,-1-4 0,-1-1-129,-1 0 0,-3-5 0,-2 3-903,-9-3-2709,-2-6-387,-2-5-129,-11-11 129</inkml:trace>
  <inkml:trace contextRef="#ctx0" brushRef="#br0" timeOffset="10303.589">3433 5022 2451,'-10'16'2838,"-1"-15"258,11-1-2322,-3 11-645,3-11-129,-7 20 258,1-8 258,3 4-258,0 2 129,3 5 0,-1 4-129,1 8 129,0 3-129,0 9-129,1 1 129,2 1-258,-1 2 387,1-1-387,2-6 0,-4-4-258,4-8 129,-3-12-129,3-5-1419,-5-15-1548,0 0-516,21-18 387</inkml:trace>
  <inkml:trace contextRef="#ctx0" brushRef="#br0" timeOffset="10583.605">3395 4995 2322,'-5'-17'3483,"5"17"0,0 0-258,0 0-2451,0 0-516,0 0 129,12 0-129,4-2 129,4-3 129,10 1 0,2-4-129,11 0 129,4-1-258,2 0-258,4 1 0,-4 1-129,-2 7-516,-10-4-1161,-7 3-1935,-3 4-258,-27-3-129</inkml:trace>
  <inkml:trace contextRef="#ctx0" brushRef="#br0" timeOffset="10852.62">3441 5214 6063,'66'11'4386,"-26"-11"-129,6 0-387,-1 0-3612,4 2-258,1-2 129,-3 2-258,-1-2 0,-4 1-645,-5-2-903,-2-3-2193,5 2-258,-6-10-258</inkml:trace>
  <inkml:trace contextRef="#ctx0" brushRef="#br0" timeOffset="11791.674">4638 4954 1806,'13'0'3483,"-10"-12"-516,-3 12-903,0 0-129,-6-5-129,-9-2-387,3 7-387,-11 0-387,3 2-129,-7 0-129,-1 6 0,-4 1-387,-2 6 129,0 3-129,-2 3 0,-1 6-129,-3 7 129,3 4-258,-1 2 258,3 6-129,2 3 258,7 1-258,5 3 129,7-3 0,6-1 0,8-4 0,3-1 0,10 0 0,6-6-129,1-4 258,7-5-129,2-5 129,5-2-129,3-7 258,6-1-129,1-10 129,5-3-129,1-1 0,2-9 0,-3-3 0,1-4 0,-7-2-129,-2-2 129,-8-2 0,-5 1 0,-8-1 129,-6 4-258,-5-3 129,-5 4 0,-4 0 0,0-1-129,-3 5 129,-4 1-129,-4 0 129,-1 4 0,-5 3 0,1 1 129,-8 1-129,1 3 129,-5 0 0,1 3-129,-3 2 129,-1 5-258,-1-3 129,4 4 0,5-3-129,3-3 0,3 0 0,4-1-129,13-4-129,0 0-645,0 0-2451,17 5-1032,-1-5-258,5-2-387</inkml:trace>
  <inkml:trace contextRef="#ctx0" brushRef="#br0" timeOffset="12512.715">5122 5728 645,'0'0'3612,"0"0"258,0 0-516,0 0-2580,0 0-516,0 0 129,0 0 0,13 0 387,-13 0-129,6-10 129,-6 10 0,7-14 258,-6 5-258,-1 9 0,0 0-387,11-12-258,-11 12-129,0 0 0,0 0 0,0 0 0,0 0 129,0 0 129,0 0 129,0 0 0,0 0 129,0 0-129,0 0-129,-6 4 0,6-4-774,0 0-645,0 0-3225,1-8-258,-1 8-258,14-16-258</inkml:trace>
  <inkml:trace contextRef="#ctx0" brushRef="#br0" timeOffset="19368.107">6620 5017 903,'0'0'645,"0"0"-258,0 0 0,0 0-129,-6-1 129,6 1-129,-12-2 0,12 2-258,-20-2 129,8 2-129,1 0 258,-3 1-258,1 3 0,-3 3-258,3 1 258,-2 1 0,0 1 0,-3 2 0,4 0 0,-2 0 0,4-1 258,-1 0-258,1 1 0,3 5 129,2-5-129,0 4 0,4-1 0,1 2 0,2-2 0,0 1 0,5-3-129,5-1 129,4-2 0,2-1 0,4-4 129,4-4-129,1-1 129,3-5 0,0-2-129,1-6 129,-3-2 129,0-4 0,-4 0-129,-1-3 129,-5 0 0,-2-2 0,-4 0-129,-4 1 258,-1 0-258,-5 5 258,0-2 0,-5 7-129,-6 1 0,-3 8 129,-5 4-387,-1 1-387,-1 7-903,2 11-1290,-6-11-387</inkml:trace>
  <inkml:trace contextRef="#ctx0" brushRef="#br0" timeOffset="19984.143">6657 5150 1419,'0'41'1548,"0"-26"-387,3 4-258,3-1-258,4 6-258,3 4-129,-2 4-258,6 7-258,-3 2-129,2 6 0,-2 5-129,-1 1 0,-6 0 129,-3-2 0,-4-3 129,0-6 258,-8-6 258,-5-5 258,0-6 129,-6-6 0,4-2 387,-6-9-129,1-4-387,0-4 129,-1 0-129,-2-12-258,3-3 0,0-6-129,2-8-129,5-3 0,1-2 0,5-3 0,6-1 0,1 1 0,10 1-129,3 2 129,5 2-129,3 4 0,5 2-516,3 6-516,5 6-1419,-5-10-516</inkml:trace>
  <inkml:trace contextRef="#ctx0" brushRef="#br0" timeOffset="20661.181">6937 5131 516,'0'0'-258,"0"0"1,9-5 257,-9 5 128,0 0 388,0 0 258,11-2-258,-11 2 258,0 0 129,0 0-129,5 7-129,-5-7 0,1 14-387,-1-14 129,5 20 0,-2-7-258,1 1-129,1 5 129,0-2 129,1 2-258,-1 0 0,1 0 129,-3 1-129,1 0 0,-2-4 129,2-3 129,-4-13 516,3 18 516,-3-18-129,0 0 129,0 0 0,0-6 258,0-11-516,0 0 258,0-7-774,0 0-258,3-6 0,2 1-258,1 0 0,1-5 0,4 10-258,0-2 129,3 9 0,-1 1-129,6 8 129,-2 0-258,9 6 0,-3 2-258,8 0-129,-7 0-516,7 0-2064,2 7-903,-10-5 258</inkml:trace>
  <inkml:trace contextRef="#ctx0" brushRef="#br0" timeOffset="21207.213">7458 5288 1677,'-13'0'3354,"-3"0"258,16 0-903,-10-14-2193,3 4-258,1 0-129,1-2-129,1-3 129,3 1 0,1-1-129,2 1 258,9-3-516,1 7 258,2 1-129,5 5 129,-1 4-129,2 0 129,-2 2 0,2 8-129,-5 4 129,-1-2-129,-3 2 129,1-3 129,-8 0 129,-4-11 258,6 20 0,-6-20 258,-6 13-129,-4-10 129,10-3-129,-24 8 0,14-2-258,-6-5-387,5-1-258,0 0-258,-4-1-516,15 1-387,-14-6-1677,14 6-903,-11-11-258</inkml:trace>
  <inkml:trace contextRef="#ctx0" brushRef="#br0" timeOffset="21635.237">7809 5066 3096,'-1'13'3225,"-12"-12"0,13-1-2451,-14 20-774,7-5 0,-5 6 0,3-1 0,-1 5 0,3-3 129,1 3 129,5-5-129,1 1 258,0-5-129,11-3 258,0-6-129,7-2 129,1-5-129,6 0-129,-4-5 129,2-3-129,0-4 0,-2 0 129,-8-2 258,2 2-129,-9-2 129,2 4-258,-8-2 129,0 12-258,0-19 129,0 19-387,-5-13-129,5 13-387,0 0-387,-17-14-1419,17 14-1677,0 0-387,0 0 258</inkml:trace>
  <inkml:trace contextRef="#ctx0" brushRef="#br0" timeOffset="22300.275">8114 5141 129,'0'46'2193,"0"-14"-2064,0 5-129,0 3 0,0 1 258,0 1 387,1-4 129,2 0 129,-1-2-129,0-2 258,1-3-258,0-3-129,-1-6-258,0-2-129,-2-3-258,3-4 258,-3-13 129,3 16 129,-3-16 129,0 0-129,-7-5 258,7 5 129,-12-25 0,5 9-387,-1-10 258,1-3-258,-2-6-129,5 0 129,-2-5-258,2 0 129,3 1-258,1-1-129,6 3-129,5 3 129,6 3-258,2 4 258,4 4-258,3 1 129,4 8-129,-2 3 129,5 6 0,-4 5 0,-1 0 129,0 5-129,-3 2 0,-3 4 129,-2 1 0,-7 2 129,-6 1 0,-1-1 0,-6 0 0,-2 4 387,-11-5-258,1 5 129,-8-8-129,-1 1 0,-2-3 0,0-2 129,-4-3-387,5 0-516,4-3-516,-3 0-1548,4-7-1548,17 7-387,-13-17 387</inkml:trace>
  <inkml:trace contextRef="#ctx0" brushRef="#br0" timeOffset="30423.74">8812 5098 258,'19'0'2838,"-19"0"-1161,0 0-903,14-11 516,-14 11 129,0 0-129,5-16 258,-5 16-258,0 0-129,0 0-258,-13-8-129,13 8-387,-26 4-258,10 7 129,-6-2-129,0 4 258,-2 1-258,0 3 129,2-5-129,3 1 129,1-1-129,4 1 0,3-5-129,11-8 129,-13 17 0,13-17 129,-4 13-129,4-13 129,2 13-129,-2-13 0,16 18 0,-2-9 0,5 0-129,-2 1 0,4 0 0,2 2 0,-4 2 0,1-2-258,-4-1 258,-2 1 0,-5 0 0,0-2-129,-5 1 258,-4-11-258,5 14 387,-5-14 0,0 13 0,0-13 0,-15 11 258,5 1-129,-7-8 129,3 6-129,-7-6 129,3 6-387,-3-5 129,3 0-258,3-3-129,-2-2-516,17 0-903,-17 1-2709,17-1-258,0 0-387,0-18 0</inkml:trace>
  <inkml:trace contextRef="#ctx0" brushRef="#br0" timeOffset="32871.88">9505 5280 774,'0'0'903,"0"0"0,0 0 0,10 4-258,-10-4 129,0 0 129,0 0 0,16 9-129,-16-9 129,12 5-129,-12-5-129,13 5-129,-13-5-129,16 2-129,-16-2-129,0 0 0,13 2 129,-13-2 258,0 0 0,0 0 129,0 0 129,0 0-258,0 0 129,0 0 0,0 0-258,0 0 0,0 0-129,-11 1 0,-2-2 0,2-2 129,-7-9-129,1-1 258,-7-9-129,-1-3-129,-2-5-129,0-2 0,-5-6 0,1-3-129,0-1 129,1 0-258,4-1 129,0 4 0,0-1 0,4 3 0,3 1 129,1-1-258,6 5 0,-1 1 129,8 2-129,0 0 0,5 0-258,9 0 129,8 8-387,0-4 129,10 6 0,0-3-387,6 9 258,-3-3 0,4 9 0,-5-2-129,2 9 0,-4 0 129,0 7-129,-5 3-129,-2 7 129,-2 1 0,-1 5 0,-4 3 0,-1 5 258,-7 1 129,-2 2 129,-3 4 129,-7 5-258,-2 2 129,-12 5-129,-2-1 129,-6 4-129,-7-5-129,-1 6 129,-2-4-258,-1-4-129,2 0 0,4-10 129</inkml:trace>
  <inkml:trace contextRef="#ctx0" brushRef="#br0" timeOffset="33060.89">9134 5372 258,'21'25'1290,"-3"-23"-129,-1-2 0,6-3-129,1-6 0,2-10 258,3 1-258,-2-10-129,7-2 0,-4-3-258,1-4 0,1-1-258,0-1-387,-2 9-1032,2 5-2322,-8-7-387,10 13 130</inkml:trace>
  <inkml:trace contextRef="#ctx0" brushRef="#br0" timeOffset="34151.953">10154 5395 1935,'-27'0'2322,"2"-5"-645,8-7 387,5 4 0,-7-9 0,7 7-129,-8-12-258,11 9-129,-8-11-387,10 4-129,-6-6-387,9 2-129,-1-6-129,5 1-129,2 0-258,8-1 129,4 2-258,2 2 129,10 4-129,1 2 0,1 8 0,2 3 0,2 5 0,-1 4-129,-1 4 0,-1 5 0,-2 10 0,-6-2 129,6 5-129,-7 0 129,0 5 0,-6-3 0,-5 0 129,0 3 0,-7-5 0,-2 2 129,-6-2 0,-8-1 129,-3-6-129,-2 4 129,-6-4-129,0-3 0,-1-5 0,0 0-129,1-2 0,-3-2 0,5-2-129,-1-1-129,8-2-387,-6-10-1419,11 3-1935,11 9-516,-8-25 0</inkml:trace>
  <inkml:trace contextRef="#ctx0" brushRef="#br0" timeOffset="34939.998">10511 5073 516,'10'-14'387,"-10"14"-129,0 0 258,0 0 0,0 0 258,0 0 387,0 0 0,0 0 516,0 0-258,0 0 0,0 0-387,0 0 0,0 0-516,0 0 0,0 0-387,0 0-129,0 0 0,12-1 0,-12 1 129,0 0-129,9 8 129,-9-8 0,12 21 0,-6-5 129,-2 0-258,3 4 129,-1 3-129,0 6 129,-1-1-129,0-2 0,-2 3 0,0-6 129,-3-3 129,2-1 129,-2-6 129,0-1 0,0-12 129,-4 12 0,4-12-129,0 0 258,-15-12-258,13 0 0,-6-8 0,6 1-258,-5-7 0,5-1 0,-1-1-129,3-2-129,0 5-129,3 0-129,8 3 258,-1 2-129,6 4 0,0 3 129,6 2-129,-1 3 0,2 3 129,2 0-129,2 5-387,-6-3-774,8 3-2322,-5 0-774,-4 0-129,0 0-129</inkml:trace>
  <inkml:trace contextRef="#ctx0" brushRef="#br0" timeOffset="35464.028">10887 5404 774,'-15'20'3612,"3"-20"258,12 0-645,-7-13-2193,6-6-774,1 2 0,0-9-258,3 2 0,3-4 129,5 4 129,-2-1-129,4 5 129,1 5-129,1 1-129,1 9 129,0 0-129,0 5 0,1 0 0,-3 5 0,0 3 0,-1 4 0,-2-1 0,-2 2 0,-1-3 0,-3 4 0,-2 0 129,-3-2-129,0 0 258,0-12 0,-18 22 129,3-10-129,-2 3-129,-2-5 0,0-2-129,2 0 0,-2-1-387,5-1-258,-1-6-774,15 0-516,-16-6-1032,9-13-1032,7 5 258</inkml:trace>
  <inkml:trace contextRef="#ctx0" brushRef="#br0" timeOffset="35788.047">11086 4581 1548,'0'0'3612,"0"0"258,0 0-387,-11 15-2709,11 5-645,2 2 258,5 8 0,-1 2 0,3 9-129,-2 3 129,4 9-129,-5 5 0,0 5 0,-3 0-129,1 3 0,-2 0-129,0-6-129,4 0-387,-3-17-903,4-10-2451,3-8-387,-10-25 129</inkml:trace>
  <inkml:trace contextRef="#ctx0" brushRef="#br0" timeOffset="36608.092">11344 5174 2322,'33'18'3741,"-17"-18"129,12 0-1548,-5-2-1548,4-7-516,2-7-129,-4 0-258,-1-5 129,-3 0 0,-7 0 129,-6-2 258,-5 5-129,-3 0 0,-3 5 0,-10 2-129,-1 3 0,-3 5-129,-3 3 258,-3 5-516,1 6 129,-3 6 0,2 4-129,1 8 129,3 3 0,2 2-129,7-1-129,5 2 258,5-2 0,3-2-129,11-4 258,7-7-129,6-6 258,7-7 0,2-7 0,6-2 0,1-8 129,-5-12 387,3 4-258,-8-7 258,-1 3-258,-13-2 0,1 2-129,-11 4 129,2 2-516,-11 16-258,8-24 129,-8 24-129,6-11 0,-6 11 0,0 0 129,0 0 0,15 0 129,-15 0 0,14 18 0,-3-3-129,1 6 0,5 0-258,-1 4-129,5 0 258,-4-1-129,3 0 258,-5-3 258,-1-4 129,0-2 258,-14-15 516,15 18 258,-15-18 129,0 0-129,0 0-129,-8-1 0,-7-15-129,5 3-258,-6-11-129,4 2-258,0-11 129,6 4-258,2-5 129,4 0-129,13 0 0,7 3-129,5 4 129,6 0 0,7 8-129,4 1-129,4 9-258,-7-6-903,10 8-2967,-8 0-258,-4-2-516,-7-1 129</inkml:trace>
  <inkml:trace contextRef="#ctx0" brushRef="#br0" timeOffset="37584.149">6698 6442 1032,'0'15'2838,"0"-15"-1548,-5 19 0,3-4 258,-4 2-387,1 7 129,-4 1-258,3 10 0,-6 2-258,3 11 0,-5-1-387,-1 6 258,-1-1-258,0 0-258,4-6-129,-2-9-387,8-6-774,3-12-2709,3-19 0,9-8-258</inkml:trace>
  <inkml:trace contextRef="#ctx0" brushRef="#br0" timeOffset="38048.176">6696 6416 1935,'-3'13'3096,"3"-13"129,-2 13-2451,2-13-774,0 0 129,0 0 129,5 15 258,-5-15 258,13 22 0,-7-6 0,6 9 129,-3 4 0,7 12-129,-3-2-129,6 11-129,-1-6-258,2 0 0,0-6-129,1 1 0,-1-13 0,1-4 0,-1-11 129,0-7 0,-1-8 129,3-11 129,-6-10-258,5-4 129,-8-12 0,2-3-129,-7-6 0,0 1 0,-5 1-129,-1 2 0,-2 0 129,0 2-387,0 6-129,0 3-516,11 12-1419,-6 0-2064,6 0-387,3 6 0</inkml:trace>
  <inkml:trace contextRef="#ctx0" brushRef="#br0" timeOffset="38408.196">7362 6428 1806,'13'39'3483,"-5"-15"258,-8 0-2322,0 5-774,1 8 0,-1 2-129,3 9 0,-3-3-129,0 4 0,0-7 129,0 3-129,0-11-129,2-7-387,3-5-516,-5-22-2064,0 0-903,16 0-516</inkml:trace>
  <inkml:trace contextRef="#ctx0" brushRef="#br0" timeOffset="38861.22">7384 6406 5031,'0'0'4515,"0"0"-258,0 0-387,1-17-3483,11 9-516,3-1 129,2 1 0,5-3-129,3 3 129,-3-1 0,5 4 0,-3 5-129,0 0 129,-3 7-129,-2 8 0,-4 2 0,0 7-129,-5 0 258,-3 3-129,-2-5 258,-5 1 0,0 4 258,-8-4 0,-4 1 258,-9-8 0,0 4 129,-12-2-258,5 3 129,-9-5-258,4 1 129,-4-7-387,6 2 0,5-2-774,-3-10-1419,14 0-2322,15 0-387,-13-17-129,13-5-129</inkml:trace>
  <inkml:trace contextRef="#ctx0" brushRef="#br0" timeOffset="39512.259">8085 6949 2967,'6'35'4257,"-6"-13"-258,-1-4 0,-8 7-3354,1 5-387,-4 4 129,2 10-129,-7-1 0,3 1-258,-1-1-516,0-12-1548,0-9-1935,13-6-129,2-16-258</inkml:trace>
  <inkml:trace contextRef="#ctx0" brushRef="#br0" timeOffset="40068.289">8504 6471 1419,'-8'11'3483,"8"-11"0,0 0-516,0 0-2838,-5 14 129,5-14 129,0 15 258,0 1-387,0 6 258,2 7-129,4 5-129,2 4-129,3 6 129,1 0-258,4-1 129,-2-4 258,6-1-258,-2-6 129,2-3 0,-4-8 0,4-5-129,-8-5 387,2-3-258,-3-6 0,0-2 0,-1-7-129,-10 7 258,15-31 129,-8 13 0,0-13-129,2 4 129,-4-12-258,7-1 129,-4-6 0,4-3-129,1 1-129,5-1-129,1 1 0,-1 2-129,4 7 0,-2 5-516,7 10-1161,-6 4-2451,0-3-516,-3 10 129,-3-1-257</inkml:trace>
  <inkml:trace contextRef="#ctx0" brushRef="#br0" timeOffset="40372.309">9162 6488 1935,'-3'86'3741,"-3"-45"-129,6 9-129,-2-2-3354,-3 0 0,5-6 129,-5-4 0,4-6 258,-5-10 129,5-5-129,-2-2-387,3-15-1677,0 0-2193,2-7-516,0-18 258</inkml:trace>
  <inkml:trace contextRef="#ctx0" brushRef="#br0" timeOffset="40767.331">9116 6438 3096,'13'-27'4386,"-3"15"-129,7 0-258,2-3-2322,8-4-1548,6 4-129,2-2 129,3 2 0,-1 0 0,1 2 129,-6 5 0,-1 4 0,-10 4-129,1 0 0,-6 12-129,-6 2 0,-3 5-129,-3 4 258,-4 0 0,0 4 258,-8-3-129,-2 2 258,-11-3 0,1 3 0,-10-9 129,2 5-129,-9-5-387,2-4-258,1 0-258,-5-9-1032,12 1-2967,1-2-387,5-2-258,5-1 0</inkml:trace>
  <inkml:trace contextRef="#ctx0" brushRef="#br0" timeOffset="41136.352">9581 7071 129,'11'41'3870,"-11"-26"129,0 12 0,-7-2-2580,-5 3-516,3 6 0,-9 0-129,4 9 0,-6-5-516,2-1-1032,2-5-2967,5 6-258,-2-19-387</inkml:trace>
  <inkml:trace contextRef="#ctx0" brushRef="#br0" timeOffset="42351.422">10266 6423 1032,'0'0'4128,"-2"-12"129,2 12-516,0 0-2580,0 0-387,0 0-129,0 0-387,0 0 0,0 10-258,0 1 0,0 7-129,0 7 0,1 11 0,-1 2-129,0 8-129,0 0-258,0 8-129,-9-4-774,3 5-774,0-6-1806,-8-17 258</inkml:trace>
  <inkml:trace contextRef="#ctx0" brushRef="#br0" timeOffset="42771.446">10263 6381 5676,'19'-31'4644,"-11"16"-258,9 1-258,1-3-3999,2 2-258,2-1 258,2 3-258,1-1 0,0 4 0,1-1 0,-3 9-129,1 2 0,-3 5 129,-3 9-129,-2 7 129,-4 3 0,-4 3 129,-3 4 0,-5-5 258,-1 7 129,-14-9 258,-2 2 0,-7-6 0,-2-1-129,-6-9 0,3 0-129,0-6-516,-1-4-387,12 0-1161,-7 0-2709,11-7-258,14 7-387,-14-16 130</inkml:trace>
  <inkml:trace contextRef="#ctx0" brushRef="#br0" timeOffset="43695.498">10759 6479 3354,'8'38'3612,"-8"-20"129,12 6-2967,-5 7-516,-1 3-129,1 7-129,-2 2 0,-2-1 0,-3 1 129,0 0 129,-1-6 258,-3-3 0,-4-8 258,5-3-129,-7-12 258,10-11-387,-11 5-129,11-5 0,-9-19-387,7-1 129,1-9-258,-2-2 129,1-8-129,2-5 258,0-6 129,0 1-258,5-3 258,2 1-258,4 3 0,1 3 0,6 7 0,1 6 0,3 6 0,3 4-129,-2 7 129,2 3 0,1 8-129,-1-1 129,-2 5-258,-2 0 258,-2 9 0,-5 3-129,-1 2 129,-4 4 129,-6-1 129,-1 6 258,-4-3 0,-2 5 258,-13-8 0,2 7 0,-11-7-129,3 5 129,-8-6-258,2 1-387,-1-7 0,1-3-387,5 4-258,-3-11-1032,15 0-2967,0 0-258,12 0-258,-13 0 0</inkml:trace>
  <inkml:trace contextRef="#ctx0" brushRef="#br0" timeOffset="44112.522">11189 6849 1032,'17'-3'4515,"-17"3"258,13-6-387,-13 6-1806,0 0-1677,15 0 0,-15 0-258,0 0-258,0 0 0,10 0-258,-10 0-129,0 0-387,0 0-1161,0 0-2838,0 0-387,0 0-129,0 0 259</inkml:trace>
  <inkml:trace contextRef="#ctx0" brushRef="#br0" timeOffset="44369.537">11584 6793 3483,'16'28'4902,"-16"-28"-258,10 18-258,-8-8-1935,-2-10-2451,0 0-258,18 10 129,-18-10-387,15 0-903,-15 0-2322,0 0-645,23-9-387,-15-1 130</inkml:trace>
  <inkml:trace contextRef="#ctx0" brushRef="#br0" timeOffset="44652.554">12023 6849 5934,'1'29'4773,"-1"-17"-258,1 0-387,-1-12-3999,6 13-129,-6-13-129,0 0-645,0 0-2709,0 0-774,0 0-516,5-8 129</inkml:trace>
  <inkml:trace contextRef="#ctx0" brushRef="#br0" timeOffset="46347.651">7375 7656 903,'0'0'1677,"0"0"-129,0 0-516,0 0 129,0 0-129,0 0-129,-7-7 258,7 7 258,0 0 0,0 0 129,0 0-258,0 0-129,-14-9-129,14 9-258,0 0 0,0 0-387,-12 0-129,12 0-129,0 0 0,0 0-129,0 0 0,0 0 0,-7 10 0,7-10-129,0 15 258,0-15-129,0 25 0,4-6 0,-1 1 129,1 6-258,-1 2 258,1 4-258,-2 7 129,-1 2 0,-1 4 0,0 1 0,0 3-129,-1-3 258,-1-5-258,0-4 129,0-9 0,2-4 0,0-9-129,0-15 129,0 0 0,13-1-129,-6-16 258,0-1-129,2-2 0,1-6 0,1 0 129,0-2-258,1 3 129,1 2 0,0 4 0,0 2 0,2 0-129,-2 5 129,1 2 0,-2 4 0,1 5-129,-13 1 129,21 0-129,-21 0 129,20 14-129,-20-14 0,20 24 129,-11-8-129,2 1 129,0 4 129,-5 1-129,1 4 258,-4-1 0,-1 6 129,-2-5-129,-2 5 258,-8-4-258,3-2 129,-3-7-387,-1 0-258,9-4-516,2-14-1419,0 0-2193,-3-5-258,10-14-387</inkml:trace>
  <inkml:trace contextRef="#ctx0" brushRef="#br0" timeOffset="46919.683">7826 8173 1548,'6'16'2838,"11"-16"-1419,-4 0-516,1-3 129,5-4-129,-5-4 258,5 0-258,-4-5-129,4-1 0,0 0-129,-1 0-387,0-4 0,-4 4 129,-2 0-129,-1 2 0,-5 2 0,-6 13-129,0-18-129,0 18 129,-12-10-129,0 10-129,-4 0 0,-1 7 129,-5 2 0,3 3 0,-2 1 0,-2 6 129,6 0-129,-3 5 129,4-3-129,1 5 258,5-6-129,2 2 0,3 1 0,5 1 129,1-2 0,12 0 0,1-3 0,9-2 0,6-3-258,2-2-258,8-1-774,-3-11-1419,1-6-1548,5-3-387,-7-8 258</inkml:trace>
  <inkml:trace contextRef="#ctx0" brushRef="#br0" timeOffset="47459.714">8365 8049 1806,'0'15'3096,"0"-15"129,0 0-3096,6 8 0,-6-8 129,27 12 387,-13-8 0,5 4-129,1 0 258,2 7 0,-4-4-258,3 6 129,-4 1-516,-2 3 0,-1 4-129,-3 1-129,-3 1 0,-5 0 258,-2 0 0,-1 0 516,-3-8 0,-2 7 258,-9-11 129,6 2-129,-10-10 129,5 0-387,-7-7-129,5 0-258,-5 0-129,2-10-129,1-2 0,2-1-129,1-2 0,4 1 0,4 3 0,4-1 0,2 12 0,6-22 0,8 15 0,6-3 0,7 3 0,1 0-129,7 2-387,-4-7-1032,9 3-2451,-3 6-258,-3-6-129</inkml:trace>
  <inkml:trace contextRef="#ctx0" brushRef="#br0" timeOffset="47963.742">8834 8361 2451,'-17'3'3870,"17"-3"-129,-8-15 0,8-2-3483,0-8-774,6 1 258,9-2 0,3-3 258,4 0 0,-1 5 258,6 3 0,-4 2 258,4 8-258,-5 1 258,-2 9 0,-4 1-258,0 9 0,-4 1 0,-2 6 129,-6 1-129,1 5 0,-5-2 0,0 1 258,-4-7-129,-1 1 387,-7-5-387,0 2 129,-4-8-258,-1 1-129,-2-5-258,-4 0-258,2 0-129,-10-7-645,11 5-903,-9-3-2451,7-8 0,4 1-129</inkml:trace>
  <inkml:trace contextRef="#ctx0" brushRef="#br0" timeOffset="48375.764">9213 7669 2580,'-19'12'4386,"13"0"-258,-7-9 0,13-3-2580,-12 7-1677,12-7 0,-3 15 258,3-15 0,0 13 0,0-13 0,1 14 129,-1-14 0,9 23 0,-8-10 129,4 8 0,-5 2 0,4 8-129,-4 7 129,0 8-129,-6 4 0,-2 7 0,-2-1 0,4 1-129,-2-6 129,1-5 0,0-8-258,5-9-129,2-4-516,0-25-1290,0 17-2580,0-17-258,13 0-258</inkml:trace>
  <inkml:trace contextRef="#ctx0" brushRef="#br0" timeOffset="49467.829">9614 8153 903,'0'-9'3483,"0"9"387,0 0-2322,0 0-387,0-14 129,0 14 258,0-13-129,0 13-129,-4-11-129,4 11-258,-10-8-129,10 8-387,-20-5-129,8 5 0,-8 3-258,1 8 0,-2 1 129,0 0-129,-2 1 0,0 8 0,6-7 0,0 1 0,6-6 0,11-9-129,-13 13 129,13-13-129,0 12 0,0-12 129,18 8 0,-2-4-129,3 5 129,2-4-129,3 5 129,-2 0-129,2-1 129,-1 3 0,-1-1-129,-4 3 129,0-2-129,-4 0 258,-1-3-129,-13-9 129,13 16 0,-13-16 0,7 12 129,-7-12 0,0 0 129,-13 14 0,-1-9 0,0 0 0,-8-3-129,0 5-258,-2 3-645,-7-10-1161,2 3-2580,0 1-645,-3-4-129,-1 0 1</inkml:trace>
  <inkml:trace contextRef="#ctx0" brushRef="#br0" timeOffset="56211.215">3248 6335 774,'0'0'903,"0"0"0,0 0 129,0 0 258,-10 1-258,10-1 258,-16 6-387,2-1-129,-1 1 129,-5 4-258,-3 1 129,-5 2-129,-2 5-258,-5 2-129,0 4 129,-3-2-129,1 5-129,-2 0 0,6 1-129,-1 0 129,9-2-258,4 0 129,6-2-129,4 1 0,8-3 0,3-2 0,3 2-258,9-4 258,6 1 0,3 1 0,2-2 0,7 5 0,0-4-258,4 8 129,-1-5 0,1 5-258,-2 1 258,1 0-129,-7 0 0,-3-2 129,-4 0 129,-6-1 258,-4 1 0,-8-3 387,-1 3-129,-13 1 129,-4 2-258,-8-2 129,-4 4 0,-5-1-387,0 1 129,-2-1-258,5-2 129,1-5 0,7-1 0,2-5 0,4-1 0,4-2 0,3-1-387,-1 1 129,3-3-516,3 1-258,2 3-774,2-2-516,1 5-387,0-18 259</inkml:trace>
  <inkml:trace contextRef="#ctx0" brushRef="#br0" timeOffset="56616.238">2683 8690 1548,'-53'74'774,"27"-39"-1161,1 1-516,3-7 0</inkml:trace>
  <inkml:trace contextRef="#ctx0" brushRef="#br0" timeOffset="57999.317">2820 7887 1032,'1'-10'-258,"10"-4"-258,-11 14 259,0 0 385,7-13 388,-7 13 516,0 0 258,0 0 129,-10-11 0,10 11 258,-11-3-258,11 3-387,-11-3-129,11 3-387,0 0 0,0 0 0,-12-4 0,12 4-129,0 0-258,0 0-387,0 0-129,0-16-258,0 16-258,0 0 0,7-14 0,-7 14 387,5-14 129,-5 14 387,0 0 645,0-12 0,0 12-129,0 0 129,0 0-387,0 0 0,0 0-258,0 0 0,0 0-129,0 0 0,0 0 129,0 0 0,12 9 258,-4 2 129,2 0-258,1 6 0,3-2-129,-1 3 0,3 0 129,0 2-129,1 1 129,0 1 0,-2 0 258,-1 0-129,0 2 0,-1 1-129,0 1 129,-2-4-129,-3 3 0,-2-2 0,-3-6 258,-1 2 129,-2-3 0,-4 4 0,-11-5 129,-1 3 0,-7-4 0,0 9 0,-8-6-258,1 7-129,-4-4-129,2 2 129,0-5-129,3 5 0,2-5-129,3-3 129,3-1-129,6-2 129,1-3-258,14-8 0,-13 9-129,13-9 129,0 0-129,0 0 129,0 0-258,-1 11 129,1-11-258,3 14 258,-3-14 0,11 16 0,-2-1-129,-5 0 0,0 2 0,-1-1 0,-2 4 129,-1 0 0,-1 5 129,-9 5-129,-3 1 258,-3 1 0,-3 5 0,0-2 0,2 10-774,-3-5-1806,3-6-903,13 2-258,-7-12 129</inkml:trace>
  <inkml:trace contextRef="#ctx0" brushRef="#br0" timeOffset="58683.356">1617 9494 4257,'0'0'4128,"0"0"-258,0 15 0,0-15-2451,-2 22-1290,2-6 129,-3 3 0,2 7 129,-4 4-129,4 8 129,-3 3 0,3 8-129,-2 2 0,3 5-129,-1 5 129,1 3-258,0-2 0,-1 0 0,0-7 0,-3-6-387,4 0-516,-5-14-1419,4-13-1677,1-5-258,0-17-129,0 0 130</inkml:trace>
  <inkml:trace contextRef="#ctx0" brushRef="#br0" timeOffset="59171.384">1611 9504 5934,'-11'-1'4128,"11"-11"-645,0 12-387,11-17-3483,1 7-387,1-6-129,8 3 258,1-4 129,5 2 129,0 2 387,-1-2 387,5 8 129,-4 2 0,3 5-129,-3 2 129,2 10-387,-4 5 129,-1 4-258,-6 4 0,-1 4 0,-6 1 0,-2 1 0,-7 0 258,-2 1 258,-11-3-129,0 3 258,-12-7 0,5 4 129,-12-6-129,2 3 0,-6-7-129,-1-1 0,-1-6-258,0 1-258,2-4 0,1-6-516,9 4-774,-3-7-2709,10-6-258,17 6-258,-12-29-258</inkml:trace>
  <inkml:trace contextRef="#ctx0" brushRef="#br0" timeOffset="60311.449">2480 9461 1806,'19'-18'2838,"-8"14"-258,-11 4-903,7-11-387,-7 11-129,0 0-129,0 0 129,0 0 0,0 0 0,-17 0-129,5 5-258,-8 5-258,-2 4 0,-5 5-387,-3 4 129,-3 5-258,-1 6 129,-2 5-129,0 5 0,-2 4 0,3 3 0,2 0 0,5-1 0,6 6 0,5-7 0,8-4 0,4-2 0,5-6 129,13-3-129,5-7 129,6-2 0,10-9-129,6-2 0,1-9 129,3-4-129,0-1 0,-3 0 0,-3-3 0,-5-2-129,-10-2 129,-3 2 0,-7 2-258,-13 3 0,16-2-903,-16 2-903,0 0-1806,0 0-129,0 0-645</inkml:trace>
  <inkml:trace contextRef="#ctx0" brushRef="#br0" timeOffset="61267.504">2867 9510 258,'2'17'3096,"3"-5"-129,-5-12 0,0 0-2451,0 0-774,15 5 258,-15-5 387,7 17 0,-3-6 387,-4-11 129,3 33 258,-3-16 0,1 14 258,-1-2-258,2 14-129,-2-3-129,3 10-258,-2-5-129,7 2-129,-2-3-129,2 4-387,3-7 129,0-7-129,2-5-129,-5-8 0,2 2 129,-4-6-258,1-5 258,-7-12-129,4 14-258,-4-14-645,0 0-1806,0 0-903,0 0-516,-1-12 129</inkml:trace>
  <inkml:trace contextRef="#ctx0" brushRef="#br0" timeOffset="61739.53">2810 9510 5934,'-7'16'4386,"7"-16"-387,6 0-258,-6 0-3225,27-3-387,-3-5 0,3 3 0,6-4 0,3-1-129,4-2 258,3 2-258,0 1 129,0 4-129,0 2 0,-3 1-129,0 2-129,-6 0-258,0 5-516,-11-5-903,-2 2-2193,-3 8 0,-18-10-258</inkml:trace>
  <inkml:trace contextRef="#ctx0" brushRef="#br0" timeOffset="62032.548">2855 9823 6708,'35'12'4128,"-1"-7"-903,-8-10-645,13 1-3999,-2-12-258,14 8 129,-9-9-258,7 11 129,-11-9 516,3 7 129,-4 3 0,-8-11-1548,8 16 0</inkml:trace>
  <inkml:trace contextRef="#ctx0" brushRef="#br0" timeOffset="63195.614">3922 9497 2322,'3'-11'2967,"-3"11"-1032,0 0-774,0 0 0,0 0 129,0 0-258,0 0 129,0 0-258,-15-2-129,15 2 0,-22 7-387,5 3 0,-5 2-129,-2 3-129,-3 4-129,-2 3 129,-6 2-129,3 5 258,-4 2-129,3 1 0,-2 3 0,3 2 129,0 2-258,5 0 258,4-2-258,3-1 129,7-1 0,6-1 129,5-7-129,2 0-129,6-2 129,7-3-129,4-1 129,7 0-129,3-1 0,2 1 129,4-6-129,4 2 258,1-5 0,1-2 0,1-1-129,0-4 0,-2-4 129,3-1 0,-4 0-129,-2-8-258,-2-4 129,-2-1 0,0-3 0,-4-4 0,-4 1 0,-4-3 129,-5 3 0,-3 1 129,-8 0-129,2 5 129,-5 1 0,0 12-258,-12-20 258,12 20-129,-20-14-129,5 8 129,1 3 0,-3 0 129,-4 0-129,1 2 258,-2 0-129,1 1-129,-1-4 129,1 4-129,-2 0 0,3-2 0,4 2-129,0 0 129,1 0-129,1 0 0,4 0 0,10 0-129,-18 4-129,18-4 0,0 0-129,-14 7-258,14-7-645,0 0-1548,0 0-1677,0 0-387,0 0-129</inkml:trace>
  <inkml:trace contextRef="#ctx0" brushRef="#br0" timeOffset="73415.199">5420 11215 129,'5'-30'387,"-4"13"-258,-1 2 0,0 1 129,0 3-129,0-1 387,0 12-258,-5-20 387,5 20 129,-4-18 129,4 18 0,-6-13 387,6 13 0,0 0 129,-2-11-258,2 11-129,0 0 0,0 0-129,0 0 0,0 0-258,0 0 0,0 0-129,0 0 0,0 0-129,0 0-129,0 0 0,0 0 0,0 0 0,0 0-129,-1 6 258,1-6 0,0 11-129,0-11 0,0 19 0,0-4 0,0 3-258,0 5 129,0 4 0,0 4-129,0-1 129,3 5-129,-2 2 129,-1 1 0,0-2 0,0 2 0,-1-2-129,-2-4 129,0-3-129,-2-4 0,3-4-129,-2-5-129,4 0-129,0-16-774,0 0-1935,7-4-1419,-5-16 129,3 2-258</inkml:trace>
  <inkml:trace contextRef="#ctx0" brushRef="#br0" timeOffset="73844.223">5204 10976 2580,'-34'8'3354,"13"-8"0,21 0-1806,-23-1-1161,11-1-129,12 2 258,-14-1-258,14 1 0,0 0 387,0 0 0,0 0 129,0 0 129,0 0-129,20-8-129,0 4 0,9 3-129,3-6 0,13 4-258,6-3 0,5-2-258,6-1 0,2-4 129,3 1-129,-2-4 0,-2-1-129,-6 0 129,-5 1-129,-8 1 0,-4 5-129,-8 3-129,-5 7-387,-12 0-1290,-3 4-2064,-2 12-129,-10-4-129</inkml:trace>
  <inkml:trace contextRef="#ctx0" brushRef="#br0" timeOffset="74667.27">5790 11139 2193,'0'0'2838,"0"0"-258,6 4-645,-6-4-3225,0 0-516,5 10 387,-5-10 387,5 18 516,-5-18 516,4 21 645,-2-9 129,-1 1 258,3 3 0,-1 1-387,2 2-129,2 4-387,-1-1-129,-1 1 0,2 0-129,-2 2 129,1-5 0,-2 3 0,-2-7 129,-1-3 258,-1-13 387,1 19 129,-1-19 0,0 11 129,0-11-129,0 0 129,-7-8-129,7 8-258,-10-19-129,5 3-129,-2-3-129,2-5-129,0 2 129,1-2-129,1 4 0,3-1-129,0-1 129,7-1-258,1 6 129,2 0-129,8 1 129,-1 1 0,7-2 0,3 4 0,2 3-129,2 1 129,5 1 0,-4 3-129,0 2 0,-3 0-129,-2 3-387,-7 0-645,1-1-2193,-2 2-516,-19-1-129</inkml:trace>
  <inkml:trace contextRef="#ctx0" brushRef="#br0" timeOffset="75375.311">6358 11253 1935,'43'-13'2709,"-25"9"0,-4 3-516,-1-6-258,0 5-258,-13 2-387,19-15-258,-16 4 0,-3 11-516,5-20 0,-5 20-258,-2-23 0,2 23-129,-15-17 129,15 17-258,-23-17 0,7 11 0,1 5-258,0-3 258,0 4 0,1 3-129,1 4 129,-1 4-129,3 2 129,0 6 0,2 2-129,1 2 129,6-2 0,-1 1 0,3 1 0,0-2 0,1-2 129,6-1-129,-1-4 129,4 1 0,-2-1-129,2-3 258,-10-11-129,23 18 0,-9-12-129,-1-1 129,4-2-129,-1-1 0,5-1 0,1-1-258,3 0-645,-2-5-1290,4-7-1935,5 6-258,-6-14 0</inkml:trace>
  <inkml:trace contextRef="#ctx0" brushRef="#br0" timeOffset="76367.368">6828 11275 2709,'6'11'2967,"-6"-11"-129,0 0-2967,0 0-129,0 0 258,0 0 0,0 12 129,0-12 258,2 12 258,-2-12 129,11 11 129,-11-11 129,20 9-129,-7 0 0,0-9-258,6 0 0,-3-4-129,5-1-387,0-8 0,1-3-129,-3-5 0,0-2 0,-6 1 0,-4 1 0,-3 0 0,-6 1 0,0 3-129,-3 4 0,3 13 0,-23-17-129,12 16 129,-8 1-258,4 1 258,-5 8 0,0 3 0,1 4 129,-2 3 0,1 4 129,0-2-129,3 3 129,0-5 129,1 6 0,2-4-129,4 2 0,3-3 0,5-2 0,2-1 0,0 2 0,7-2-129,4 0 129,2-2 0,5-2 0,-2-1-129,4 0 0,-2-1-129,4-6-129,3 1-516,-3-6-903,2-3-1806,6 0-774,-10-14 387</inkml:trace>
  <inkml:trace contextRef="#ctx0" brushRef="#br0" timeOffset="77131.411">7191 10715 1032,'17'14'2064,"-10"3"0,-4-5 258,-1 3-387,2 2-387,-3 5-387,5 6-258,-4 5-387,1 8 0,-1 5-258,-1 5-258,-1 0 0,0 5 129,-4-2 0,1-3 387,-8-6-258,7-7 129,-5-9 0,6-5 129,-3-11-258,6-13 0,0 0 0,0 0-258,9-10 0,1-8-129,7-8 129,1-3-129,4 0 129,1-3 0,1 5-129,-1 4 0,-2 6 129,1 4 0,-3 12 0,-2 1-129,2 11 129,-5 5-129,4 4 0,-5 3 129,1 0-258,-4 1 258,0-1 0,-2-2 258,-5-2-129,0 1 258,-3-6 0,-1 5 0,-12-9 258,3 3-129,-10-11 0,4 9 0,-9-10 0,3 1-387,-5-2 129,-1-3-258,3-2-258,-2-7-387,10 5-1290,-1-6-2322,2-4-258,8 1-387,6-9 517</inkml:trace>
  <inkml:trace contextRef="#ctx0" brushRef="#br0" timeOffset="77839.451">7618 11107 903,'14'4'3741,"-14"-4"0,15 1-129,-15-1-2193,13 6-1419,-3-2 0,4 1 0,-2 0 0,2 2-129,5 0 258,0 0 0,1 3 129,0-1 0,2 4 0,-4 2 0,3 3 0,-5 0 0,-1 6-129,-5-2 0,1 1-129,-5-1 129,-3 1 0,-2-3-129,-1 2 258,0-7 0,-1 0 129,-8-2-129,4 0 129,-7-3-129,12-10 129,-19 13 0,19-13 129,-20 3-129,20-3 0,-22 0-129,12-2 0,-3-8 0,0 1-129,-1-1-129,-4 0 0,3 2-129,2 1 0,13 7-129,-20-15 0,20 15-129,-8-13 0,8 13 0,7-14-129,8 6 129,3-8-129,8 10-387,-3-5-1161,3-6-1806,9 12-387,-10-10 0</inkml:trace>
  <inkml:trace contextRef="#ctx0" brushRef="#br0" timeOffset="78499.489">8018 11118 1806,'20'18'3225,"-20"-18"258,0 0-1677,14 15-1419,-9-5 129,0 5 387,-3-4 0,3 11 129,-5-8 0,2 9 0,-2-7 129,0 4-387,-1-8 0,1 4-258,0-16 0,-1 16-129,1-16 0,0 0 0,2-8-129,-2 8 129,13-24 0,-5 10 0,-3-4-129,5-1-129,-5 2 0,2 5 0,-7 12-129,12-20 0,-12 20 0,16-8 0,-5 8-129,1 0 129,3 3-129,0 0 129,1 2 0,1 3 0,-2 1 0,0 0 0,-2 3 0,-2 6 129,-1 1-258,-4 2 258,-1 3-258,-2-3 129,-3 3 0,0-1-129,0 0-258,-2-10-645,2 3-1290,0-5-2193,0-11-129,0 0-387,6-5 259</inkml:trace>
  <inkml:trace contextRef="#ctx0" brushRef="#br0" timeOffset="79123.525">8534 10713 1032,'0'0'3096,"7"5"0,-7-5-258,0 0-2838,6 12-1032,-1 5 387,-2 3 516,0 0 516,3 11 387,-4-3 258,5 8 258,-6-7-129,6 15 0,-6-6-387,5 8 129,-3-4-516,2 2 129,-3-1-387,-1-2-129,-1-3 0,0-4-129,0-5 129,-1-2 0,-3-5 0,3-5 0,-4-5 258,4 0 129,1-12 129,0 0 129,0 0 0,0 0-129,-3-21 129,3 1-129,2-12-129,6-3-258,4-7-129,2-4 0,5-5 129,4 2-129,0 3 0,4 0 0,3 6 0,-1 2 0,2 4-129,-3 5 0,-1 7-258,-2 0 0,-2 6-129,-3 1-258,2 7-387,-11-4-774,6 12-903,-17 0-1806,15 0 258,-15 0 259</inkml:trace>
  <inkml:trace contextRef="#ctx0" brushRef="#br0" timeOffset="79439.541">8697 11117 4257,'45'39'4386,"-17"-21"-258,-7-7-258,2 2-3483,3 4-387,1 2 129,-1 0 0,-2 0 0,0 3 129,-5-2 0,-1 4 387,-3-4-258,3 5-129,-4-4 129,1 1-129,-1-4-387,-4-2-387,7 0-2064,-5-1-1935,-12-15 0,0 0-129</inkml:trace>
  <inkml:trace contextRef="#ctx0" brushRef="#br0" timeOffset="83075.751">2499 8636 1935,'0'-11'2709,"0"11"-1290,0 0-129,0 0-129,0 0 129,0 0 0,0 0 0,0 0 129,0 0-387,0 0 129,0 0-258,0 0-516,0 0-129,0 0-258,0 0 0,0 0 0,0 0 129,0 10 0,0-10 0,0 14 129,0-2 129,0 1-258,1 3 0,1 5 0,0 0-129,-1 4 0,2 0 0,-2 2 129,0-2-129,3-1 129,-2 1 0,-1-4 0,2 2 0,0-6 0,0-3 129,0-3-129,-3-11 0,9 14 0,-9-14 129,19 0-129,-6-1 0,4-15 0,2 0 0,1-5-129,2-5 129,-1-5 0,1-1-129,1-1 0,-2 2 129,1 6-129,-1-2 0,1 5 0,-2 5 0,1 0-129,-2 2 0,0 9-258,-8-9-645,8 5-3225,-6 5 0,-13 5-387,12-14-129</inkml:trace>
  <inkml:trace contextRef="#ctx0" brushRef="#br0" timeOffset="93867.368">4535 11443 1935,'0'0'2064,"0"0"-2193,-14-3-258,14 3 516,0 0 516,-17-6 387,17 6 516,-20-4 0,20 4 258,-24-4-129,24 4-258,-22-5-516,10 5-387,-1 0-129,1 0-258,-3 0 0,4 0 0,-7 0 129,2 0-129,-4 0 129,-4 1 129,-3 2-129,-1 2 0,-5-1 129,1 1-129,-3-2 129,0 1 129,-6-2-129,5 4 0,-8-5 0,2 0 129,-6-1-129,3 0-129,-4 0 129,2 0-129,2 0-129,4 0 129,3-2-258,1 2 0,6 0 0,1 0 0,3 0-258,-2 0 258,2 0 0,2-3 0,3 2 0,-1-4-129,3 3 129,2-2 0,2 0-129,3-1 129,13 5 0,-20-1-129,20 1 0,-17-1 129,17 1-129,-11-1 129,11 1-129,-12 0 0,12 0 129,-12 0 129,12 0-129,-12 0 0,12 0 0,0 0 0,-12 0 0,12 0 129,0 0-129,0 0 0,-12-2 0,12 2 0,0 0 0,-13-3 0,13 3 0,0 0 0,-15-3 0,15 3 129,-12-7-129,12 7 0,-15-8 0,15 8 0,-17-21 129,5 5 0,3 0-129,-2-3 0,0-2 129,1-1-129,1-4 129,0 2-129,-1 0 0,5 3 0,-2-4 258,2 3-258,-1-3 0,2 1 0,1 0 129,0-3-258,2 1 258,1-1-258,0 1 258,0 1 0,0-1-129,1-1 129,2 2-129,-1 4 129,2 1-258,-2 1 258,0 1-129,2 4 0,0 2 0,1 0 0,0 0 0,-3 0 0,2 0 0,-4 12 0,3-18 0,-3 18 0,1-16 129,-1 16-258,0 0 0,0-11 0,0 11-516,0 0-258,0 0-645,0 0-903,0 0-1290,0 0-903,0 0 0</inkml:trace>
  <inkml:trace contextRef="#ctx0" brushRef="#br0" timeOffset="94555.408">2791 10759 774,'0'0'3096,"-16"-2"258,16 2-645,0 0-1677,0 0-645,0 0-387,0 0 0,0 0 129,9-10 516,-9 10 258,16-19-129,-3 5 0,1-6 129,4-2-258,-1-3 0,8 2-387,-3-4 0,1 2 0,1 2 0,-2 4 0,-3 3-129,-1 4 129,-5 0 0,-13 12-258,17-8 129,-17 8-129,0 0 0,11-2 0,-11 2 0,0 0 0,0 0 0,0 0 129,0 0-258,0 0 129,0 0 129,13 0-129,-13 0 0,0 0 0,15 14 0,-15-14 0,19 17 0,-8-6 129,1 1-129,3 2 0,-2-2 129,4 1-129,-1 4 0,3 0 0,0 2 0,2 1 0,1 1 0,0-2 0,4 2-129,-5 0 129,3-5 0,-5-2 0,-4-3 0,-2-2 129,-13-9-258,13 10 129,-13-10 0,0 0-129,0 0-903,0 0-1677,0 0-1290,15 11-516,-15-17 129</inkml:trace>
  <inkml:trace contextRef="#ctx0" brushRef="#br0" timeOffset="95631.469">2291 11879 3612,'8'15'3999,"-8"-15"-387,0 0-129,-6 4-2838,6-4-516,0 0 0,-6 12-129,6-12 0,-3 12 0,-1 1 0,1 0 129,0 6-129,0 3 129,0 6-258,0 5 129,0 2 0,0 9 129,1-3-129,-1 7 129,-1-2 0,-1 4 0,-1-5 258,1-2-258,-2-6-129,3-5 0,-3-7-129,2-9-903,5-16-1032,0 12-1548,-2-20-645,2-8 258</inkml:trace>
  <inkml:trace contextRef="#ctx0" brushRef="#br0" timeOffset="96151.499">2216 11860 774,'12'0'3225,"-9"-7"0,16 5-387,-19 2-2064,23-19-1290,-4 9 129,2 2-129,-1-2 387,0 4 258,1 4 258,-6 0 258,5 4 258,-8 7-129,3 5 0,-4-1-258,1 3 129,-3 2-387,0 1 0,-2 0-258,-2 3 129,0-6 258,-3 4-129,-2-3 129,2 0 129,-2-5 258,-2 6 0,-10-9 0,6 6 0,-9-9-129,2 6-129,-4-2 0,-1 2-129,-3-5-258,2 3 0,-2-3 129,0-5-258,3 2 0,0-2 0,3-2-387,-1 0 0,16 0-903,-15-8-2064,14-3-1032,1 11-258,2-28-129</inkml:trace>
  <inkml:trace contextRef="#ctx0" brushRef="#br0" timeOffset="96951.545">2670 11851 2451,'0'0'3096,"9"15"0,-9-15-2322,0 0-645,17 0 516,-17 0 0,23 0 0,-11-3 129,5 3 0,-4-3 0,6 3-258,-3 0-258,-1 6 0,2 5-258,-4-1 258,2 6-258,-3 0 0,-1 8-258,-1-1 129,-2 0 129,-2 0-129,0-1 129,-2-5 0,-3 3 0,1-8 258,-2-12 0,0 17 0,0-17-129,-13 9 0,1-6 0,-2 1-129,-3-4 0,-3 0-129,-2 0 129,0 0-129,-1-2 129,1 0-129,3-2 129,4 4 0,3-4-129,12 4 0,-17-7-258,17 7 258,0-12 0,2 1-129,8-1 129,7-7 0,4 2 129,-1 1 0,6 2 0,-2-1-645,4 7-903,-2 8-1935,-7-4-129,4 8-129</inkml:trace>
  <inkml:trace contextRef="#ctx0" brushRef="#br0" timeOffset="97651.585">3099 11889 5289,'7'17'4128,"-7"-17"-387,1 12-129,-1-12-3483,5 17-387,-5-17-258,6 22 258,-4-10 129,4 3 129,1-1 0,0 3 129,1 2 0,0 1-129,1 0 129,-3 3-129,1-3 129,-4 1-258,1 1 258,-4-7 258,1 1 0,-1-16 0,0 17 129,0-17 129,0 0-129,-13 0 129,13 0-129,-13-10-129,7-1-129,-1-4-129,1-2 0,2-1 0,0-3-129,4 2 0,0-2 0,0 4 129,7 2-258,4 1 258,3 5-129,3-4 0,3 6-129,3 2 129,0-1 0,4 4-129,-1-3 129,1 5-258,-2-4-129,4 5-903,-8-1-1806,-1 0-1161,3 3-387,-8-3-129</inkml:trace>
  <inkml:trace contextRef="#ctx0" brushRef="#br0" timeOffset="98283.621">3539 11961 903,'0'0'2709,"21"0"0,-21 0-1677,0 0-1032,19 0 258,-7 0 516,1 0 129,-2 1 258,5 6 258,-5-4-129,8 5 0,-8-3-129,8 7-516,-5-1 0,3 3-516,0 3-129,-3 0 0,2 5-258,-3-3 129,1 3 0,-5-4-129,1-1 129,-5 2 258,-3-3-129,-1 0 258,-1-3-129,-2-1 0,2-12 129,-17 17-129,3-9 0,3-3 0,-7-4 0,2-1 0,-4 0 0,-3-4 0,1-2-129,1-2 0,1-3 0,3 1 0,2 3 0,5-2-129,10 9 0,-12-14 0,12 14 0,6-14 0,7 11-129,2-11-645,11 8-516,-3-8-1032,4-2-1419,11 6-387,-8-8 258</inkml:trace>
  <inkml:trace contextRef="#ctx0" brushRef="#br0" timeOffset="98928.658">4000 11952 516,'0'0'903,"0"0"-774,0 0 129,0 0 387,-7 5-129,7-5 129,0 0-129,0 0 129,0 0-258,0 0 129,-10 7-516,10-7-516,0 0 0,0 0-129,0 0 129,0 0 258,0 0 258,0 0 0,0 0 387,0 0 0,0 0-258,0 0-387,0 0-258,0 0-258,0 0-258,0 0 0</inkml:trace>
  <inkml:trace contextRef="#ctx0" brushRef="#br0" timeOffset="99959.715">4002 12054 645,'3'40'1290,"-3"-14"129,1 0 0,-1 0-258,0-3-129,0 1 0,0-5-387,-1-1 129,-1-6-129,2-12-258,-3 15 258,3-15 0,0 0-129,0 0 258,0 0-258,0 0 258,3-7-387,-3 7 258,13-25-258,-3 9-129,-2-5 0,4-3-258,2 1 258,-1 2-258,-1 1 0,-3 1 0,2 2 0,-4 2 0,1 4 0,-2-2 0,-6 13-258,16-12 258,-16 12 0,21-9 0,-21 9 258,23-8-258,-23 8 129,21-7 129,-21 7-129,20-3 129,-20 3-129,10-4 0,-10 4 129,0 0-129,12 13 0,-6-1 258,-4 3-387,4 5 258,-4-1 0,3 4 129,-2-3 0,0 5 0,-3-5 0,1 1-129,-1-6 0,0 2 0,0-5-129,0-12-129,0 15 0,0-15 0,0 0 129,0 0 0,0 0 129,18-17-129,-10 2 129,5-3-258,-3 0 129,3-4 0,1 3-258,-2-2 129,1 5 0,-1 3 0,2 2-129,-2 2 129,2 4-129,1 0 129,4 5-129,-3 0 0,2 0 129,-3 0-258,0 5 516,-1 2-258,0 0 0,-3 5 0,-2-1 129,-1 4 0,-4-1-129,1 4 129,-5 4 0,0 2 129,0-3-129,-4 4 0,-4-7 0,3 2 0,1-3 0,-1-5-129,5-12 0,-5 15-258,5-15-387,0 0-1032,6-3-2580,-6 3-516,16-24-129,-6 6-258</inkml:trace>
  <inkml:trace contextRef="#ctx0" brushRef="#br0" timeOffset="102176.844">5110 12143 129,'0'0'3096,"0"0"0,10-7-1161,-10 7-903,0-11 129,0 11 258,0 0-129,0 0 129,-1-16 129,1 16 0,0 0-258,-15-1-387,0 1-387,5 0-129,-9 1-258,2 4 0,-3 1-258,-3 0 129,3 4 0,-2 1-129,2-3 0,0 0 0,3 2 129,2-3-129,3 2 0,2-2 0,10-7 0,-15 15-129,15-15 0,-3 15 0,3-15-129,0 16 129,9-6-129,-9-10 0,23 21 129,-9-11 0,3 5 0,1-1 258,0 0-258,-1-1 258,-4 2-129,-1-3 0,-4-1 258,-8-11 0,9 18 129,-9-18 0,0 14 129,-7-3-129,7-11 0,-22 16-258,9-9-516,-5 1-1677,-6-6-1806,8 7-516,-11-9 0</inkml:trace>
  <inkml:trace contextRef="#ctx0" brushRef="#br0" timeOffset="103210.901">2715 12588 645,'-1'-12'3612,"1"12"-258,0 0-129,0 0-2322,0 0-774,-10 10 129,6 6-129,2 4 387,-2 5-129,4 8 516,-6 6-258,6 10 258,-5-1-258,3 8 0,-4-6-258,4 1 0,-5-7-129,2-3 0,0-12 0,0-5-258,2-5-774,3-19-903,0 0-2193,0 0-516,-11-6 0</inkml:trace>
  <inkml:trace contextRef="#ctx0" brushRef="#br0" timeOffset="103503.92">2483 12864 1806,'0'0'3741,"0"0"0,8 0 0,5-7-2709,8 2-516,2-9 258,9 6-129,4-6 258,6 6-387,-1-8 129,9 8 0,-3-4-258,0 8-129,-1 2-129,-4 1 0,-4 1-129,-6 1-258,-3 8-258,-12-5-1161,-2 1-2451,0 6-258,-15-11-129,5 11 388</inkml:trace>
  <inkml:trace contextRef="#ctx0" brushRef="#br0" timeOffset="104006.946">3192 12927 5676,'-14'2'4257,"-12"-2"-645,26 0-129,-19-10-3612,7-2-645,1-5 129,6 5-129,-4-7 258,9 5 258,0-2 258,2-1 258,8 5 129,2-1-129,7 5 258,-1 0-258,5 2 0,-2 0-129,3 6 0,-6 0-129,2 7 0,-1 2 129,-4 3-129,-3 2 258,-1 3-129,-8 3 129,1 1 129,-4-2 129,-1 3 258,-11-5-129,4 2-129,-9-8 129,4 5-129,-6-10-129,2 2-129,-3-3-258,-2-5-129,2 0-258,-4-5-387,14 3-1419,-7-10-2064,8-5-258,7-1-387,2-7 517</inkml:trace>
  <inkml:trace contextRef="#ctx0" brushRef="#br0" timeOffset="104538.979">3496 12760 6837,'2'27'4257,"-2"-27"-258,6 14-645,-6-14-4128,15 24 129,-5-12-129,4 10 387,-2-2 129,1 1 387,-2 6 258,-3-5 258,2 9 258,-10-13 0,4 10 0,-4-11-129,0 5-129,-4-10-129,4 0 129,0-12-258,-6 15-129,6-15 129,0 0-129,0 0 129,-10-10-129,6-1 0,0-1 129,-2-6-129,3 3-258,-2-2 0,3 2 0,2 1 0,0-1 0,9 1 0,4-1-129,9 3 129,4-2 0,5 0 0,4-1-129,5 4 129,2-2-387,7 8-258,-8-11-1548,5 6-2322,-1 2-387,-8-4-387,-5-2-258</inkml:trace>
  <inkml:trace contextRef="#ctx0" brushRef="#br0" timeOffset="111883.399">8160 9457 2193,'15'0'3483,"-15"0"-516,11-10-1161,-11 10-129,0 0-516,0 0 129,0 0-258,-16-12-129,16 12-387,-18-3-258,5 3 129,-4 0-129,0 0 0,-2 3 0,-3 5-258,-1 0 0,-1 2 0,-2 3 0,1 2 0,-2 2 0,-1 0 0,5 4 0,-3 4 0,2-1 0,1-1 129,2 6-129,1-6 129,1 8-258,3-4 258,5 2-129,4-5 0,6 0 129,1-1-129,7-7 129,11 2-129,0-10 0,8 0 129,0-3-129,2-3 0,-2-2 129,1 1-129,-6-1 0,0 2 0,-2 1 129,-5 1-129,5-1 0,-6-3 0,3 6-129,-4-1 0,4-2-258,-2-3-258,6 3-645,-9-3-2322,1-8-645,5 4-516,-8-14 646</inkml:trace>
  <inkml:trace contextRef="#ctx0" brushRef="#br0" timeOffset="112439.431">8377 9515 3096,'3'-11'3612,"-3"11"-1032,0 0-774,0-15-387,0 15 0,0 0-516,0 0-129,0 0-258,0 0 0,0 0-258,0 0 0,0 0 0,0 0 0,6 14 0,-4-2 0,-2 6 0,1 1 0,0 5-258,0 4 129,-1 5-129,0 7 129,0-3-129,0 4 129,0-7-129,0-4-129,-1 1-129,-1-12-387,2-2-774,0-17-1419,0 0-1419,5-18-387,-1-6 258</inkml:trace>
  <inkml:trace contextRef="#ctx0" brushRef="#br0" timeOffset="112708.443">8353 9661 129,'-5'21'3741,"2"-9"387,3-12-387,0 0-2709,17 2-387,-2-2 258,11 0 0,2-2-387,7 0-129,-1-3 129,6 4-387,-6 0 129,3 1-258,-6 0 0,-4-3-387,-3 3-258,-10-5-645,2 3-1419,-16 2-1290,11-18-516</inkml:trace>
  <inkml:trace contextRef="#ctx0" brushRef="#br0" timeOffset="112999.461">8690 9436 1032,'0'0'3870,"0"0"-645,0 0-1032,13 3-516,-13-3-387,9 17-387,-7-6-258,2 8 0,-1 5-258,0 3-129,-1 4 129,1 5-258,-3 4 0,0 6 129,0 1-258,-2 2 129,-3-8-129,0-2-258,3-2-1548,1-4-2322,1-33-129,0 13-258</inkml:trace>
  <inkml:trace contextRef="#ctx0" brushRef="#br0" timeOffset="113527.491">8959 9526 3096,'-4'23'3612,"4"-23"-516,0 19 0,0-19-3999,8 25-129,-7-10 516,1 6 258,-1 3 258,-1-2 645,0 7 258,0-5-129,0 5 129,-1-2-258,1-4 0,0-4-129,7-1-258,1-7 0,6-5-129,3-6 0,3 0 0,3-7 0,1-3 129,-1-6-129,3-5 129,-5 0 0,1 0-129,-7-1 129,0 5 129,-8-3-129,1 0 129,-6-1-129,-2 9 0,0-8-129,0 3-129,0-2 0,-3 0-129,3 2-258,-2-2-903,5 4-2580,4 3-516,1 0-516,3 3 646</inkml:trace>
  <inkml:trace contextRef="#ctx0" brushRef="#br0" timeOffset="114299.537">9448 9515 903,'7'25'3354,"2"4"387,-9-14-516,0 8-3354,0 4 0,1 6 387,1 4 516,-2-3 129,0 7 258,-5-11-129,5 1-129,-5-11 129,5-1-774,0-8-387,0-11-1032,3-9-1419,2-16-774,5-4-258,-4-9 774,6-1 1161,-8-9 774,4-1 774,-6 6 903,-2-1 1419,-6 9 645,2 8-387,-6 5-1548,4 3-1548,6 19-516,-5-18-387,5 18-258,0 0 387,10-2 387,5 2 387,2 0 1161,0 5 645,1-1 0,2 4 0,-1 0 0,0 3-516,4 2 0,-6 5-645,5 0 0,-1 4 0,1 0-129,0 3 129,2 0 258,-1 2 258,-1-3 129,-3-6 258,1 2 0,-6-6 0,1-1 129,-15-13-129,18 12 0,-18-12-258,0 0-129,9-10 0,-7 1 0,-4-13 0,-1 3 258,-9-13-258,4 3-129,-8-7 0,4 5-129,-2-3 129,0 4-387,3 1-129,1 3-258,8 6-258,-1-6-903,10 4-2838,8 4-387,0-3 0</inkml:trace>
  <inkml:trace contextRef="#ctx0" brushRef="#br0" timeOffset="118311.767">10203 9418 258,'0'0'2709,"0"0"-1290,0 0-1419,0 0 258,0 0 129,0 0 516,0 0 129,0 0 0,0 0 0,0 0-129,2 13 0,-2-13-387,0 20 0,0-4-516,1 6 129,1 4 0,-1 6 0,-1 2-129,1 4 129,-1-1 258,0-1-129,0-2-129,0-4 129,0-9 129,-1 0 0,-2-8-129,2-1 129,1-12 0,-2 12-129,2-12 0,0 0 129,0 0 129,0-9-129,0-4-129,2-1 0,3-8 129,5-3-129,0-6 0,9-4-129,-1-2 0,5-2-129,3 0 0,2 3 0,1 2 0,-1 5-129,2 1 0,-6 6-387,4 4-129,-8-4-387,7 14-645,-10-9-645,7 5-1290,-2 5-774,-6-5 130</inkml:trace>
  <inkml:trace contextRef="#ctx0" brushRef="#br0" timeOffset="118627.785">10283 9569 3225,'25'41'4257,"-14"-29"-516,13 14-516,-12-12-3483,11 6-645,-2-5 0,5 7 0,-6-8 387,-2 8 0,0-8 516,-5 2 387,4 2 129,-7-3 0,2 4-645,0-9-2193,3 12-1290,-15-22 0</inkml:trace>
  <inkml:trace contextRef="#ctx0" brushRef="#br0" timeOffset="119379.828">10824 9392 1419,'15'5'3612,"-15"-5"387,1 13-516,-1-13-3096,1 18-387,-1-6 258,0 5-129,0 5 0,-1 5 0,-5 5-129,1 5 258,-2 5-258,0 2 0,1 4-516,-2-4-387,6-3-1032,2 0-1806,-7-20-387</inkml:trace>
  <inkml:trace contextRef="#ctx0" brushRef="#br0" timeOffset="119715.847">11084 9476 1419,'6'39'2967,"-6"-28"-645,2 10-645,-2-4-2451,0 5-2580,0-1 903,0 8 1161,-4 0 775,-5 0 772,2 2 1291,-4 0 774,-2-6 387,1 0-387,0-4-774,3-8-1806,4 2-2580,-2-23-645,11-7-387</inkml:trace>
  <inkml:trace contextRef="#ctx0" brushRef="#br0" timeOffset="120122.87">11076 9509 1161,'2'-40'2709,"-2"40"-516,0 0-2193,0 0-387,0 0-258,0 0 516,0 0 258,0 0 645,12 10 387,-12-10 258,22 17 0,-11-5-387,4 2-129,0-1-387,3 2-387,2 2-387,1 1 129,1 4-129,-2-4-129,5 2 387,-2 0 129,-3-3 258,2 0 129,-6-5 258,-1 1 0,-15-13 0,20 14 129,-20-14 129,0 0-387,0 0 0,10-10 0,-10-7-129,0 0 0,-1-14-129,1 1-129,-2-10-129,1 2 0,1-2-129,0 4-129,7 1-258,-2 0-516,13 13-1677,0 0-1935,0 0-129,4 5-387</inkml:trace>
  <inkml:trace contextRef="#ctx0" brushRef="#br0" timeOffset="120947.915">11928 9385 3096,'0'0'4257,"-11"0"-387,11 0 129,-10 14-3483,-7-6-387,2 1 0,-6 3 129,0 5 0,-4-2 0,4 4 258,-5-1-129,3 3-129,-2 0 0,6 4 129,0-3-258,7 5 0,1-3 0,4 2-129,5 1 0,2-2 129,2 3-129,6 1 0,4-2 0,1 1 0,2-3 0,2 4 129,1-7-129,0 1 0,2-5 0,2-1 129,-4-7 0,5-2 0,1-8 0,-2 0 0,-1-5 0,5-4 0,-4-7 0,0-6-129,-3 2 129,0-2-129,-6 1 129,0 4 0,-6-2 0,-1 2 0,-5-3 129,-1 20-129,0-17 0,0 17 0,-8-14 0,8 14-129,-19-16 258,6 12-258,-2 4 129,-2 0-129,0 0 0,-1 0 0,-3 3 129,1 1-129,0 6 0,1-3-129,3 1 0,-1-4-258,7 5-129,-6-8-387,12 12-1032,-10-3-2451,14-10-516,-17 6-129</inkml:trace>
  <inkml:trace contextRef="#ctx0" brushRef="#br1" timeOffset="149035.523">16229 2627 645,'-7'-13'2580,"7"13"0,0 0-1677,0 0-129,0 0 0,0 0 0,0 0 0,0 0-129,0 0 258,0 0 0,0 0 0,0 0 0,0 0-387,0 0 0,-10 15-258,10 2 0,-2 0-129,0 6 0,1 5 0,1 2-129,-1 6 129,1 2 0,0 3 129,0 5 258,-1 0-258,1 8-258,-2-4 129,1-2 0,1-4-129,-2-2 0,1-2-129,-1-9-258,-1-3 258,3-9-258,0 6-516,0-15-774,0-10-2064,12 13 0,-12-13-258</inkml:trace>
  <inkml:trace contextRef="#ctx0" brushRef="#br1" timeOffset="149671.56">16117 2571 4257,'-20'0'3741,"20"0"-387,0 0-258,0 0-3225,0 0-129,6 9 129,-6-9 258,21 1 258,-8-1 258,8 0-129,1-1 0,10 1 129,-1 0-129,9 0-129,0 5-129,6 0-129,-1 7 0,0 3-129,-2 9 0,-2-2 0,-1 7-129,-4 2 0,-4 7 0,-3 6 129,-6 0 0,-5-1 645,-5 4-645,-6 6 0,-7-5 129,-6 1 0,-10-4 129,-3 1-129,-6-6 129,-2-1-516,-3-6 516,-3-4 258,-2 0-129,-2-3-129,0-6 129,0 0 0,-2-9 0,4 1 0,-2-5 0,9-4-129,2-3-129,6-6 0,4-5 0,7-2-129,4-4-129,5-3-129,4 5-387,-1-7-1032,15 7-2451,-2-1-129,2-3-387,3 1-258</inkml:trace>
  <inkml:trace contextRef="#ctx0" brushRef="#br1" timeOffset="150454.605">16982 3214 645,'-13'0'2580,"13"0"-1806,0 0 0,0 0 258,0 0 387,0 0-387,0 0 129,0 0-258,0 0-129,0 0 0,15 0-258,-3 0 129,9 0-258,-1-9 258,5 1-387,-1-5 129,1-3 129,-5-1 0,-4 1 0,-5-3 0,-7 1 387,-4 4-645,-9 2 645,-10 4-645,-3 5-258,-6 2-129,-3 1 0,-3 4 0,0 6-516,-4 3 645,4 3-387,-1-2 387,7 7 0,-1-7 129,4 5 0,4-5 0,7 6 0,0-3 129,7 0 0,2 3-129,5-2 129,4 4-129,7 0 0,8 1 0,5-4 129,4-3-129,2-1 0,4-8 129,0-1-129,4-6 129,1 0-129,-1-5 129,-1-5-129,-4-3 0,-2-2-129,-4 3 0,-2-2-258,-6 4-129,-8-9-1032,4 7-2580,-15 12-129,15-19-516,-15 19 129</inkml:trace>
  <inkml:trace contextRef="#ctx0" brushRef="#br1" timeOffset="151183.647">17426 3110 4386,'0'0'3870,"3"15"-387,-3-15-129,-2 19-3225,-3-3-645,1 5 258,-1 3 258,-1 2 258,4 6 129,-4-1 0,6 5-129,-2 4 129,2 4 129,0 2-258,0 1 129,0 1-387,2-2 258,2-4-129,-2-4-129,3-7 129,0-7-129,-2-7 0,1-4 0,-4-13 129,0 0 0,0 0-129,0 0 0,1-7 129,-1-13 129,-5-1 0,2-8-129,-4-8 0,2-3-129,-6-6 129,4-6-129,3 0 129,0 0-129,4 1 129,0 1-129,7 4 0,6 3 0,6 4 0,5 5 516,5 5-516,1 2 387,4 8-387,1 4 387,1 8-387,-1 7 387,-4 5-387,-5 9-516,-3 6 516,-5 7-516,-6-1 516,-7 3-516,-5 0 645,-6 2-258,-12-7 387,-2 1 129,-7-5 0,0 3 0,-8-8 0,0-1-129,-5-6 129,2-6-258,2-2-129,3-2-129,7-8-516,-1-8-258,17 5-516,-5-11-1032,15 6-1548,5-1-258,10-1-516</inkml:trace>
  <inkml:trace contextRef="#ctx0" brushRef="#br1" timeOffset="152242.707">17843 3154 4128,'0'0'3612,"20"17"-129,-20-17-129,16 8-3483,-1-4-129,1-2 516,4 4 129,-3-6 129,6 0 0,-6-3 258,5-5-258,-5-6 258,4 3 387,-3-2-774,-2-2 0,-1-2-258,-2 1 129,-6-2-129,-2 2-129,-2 3 129,-3-1-645,-4 1 516,4 13 0,-23-15-129,6 14 129,-3 1-129,-1 3 516,-1 6-387,-3 2 387,1 5-516,1 2 258,2 2-129,0 1 0,3 0 129,3 3-516,3-3 516,3 3-516,2-3 516,5 3 0,2-2 0,3-1 129,7-1-258,2-1 129,2 0-129,5-2 129,1-1-129,1-5 129,0-1-129,5-4 129,-1-6 0,3 0-129,-1-4 129,1-6 0,-1-7 0,0 0 129,0-3 0,-1-3-258,-2-1 129,0 3 0,-5-3-129,-1 5 129,-1-4-129,0 0-129,0 2 129,-3 1 387,0 4-387,-1 0 387,0 4-387,0 0 258,-3 5-129,-10 7 258,18 0-516,-18 0-258,14 16 258,-9 0-258,-1 2 387,2 2-516,-2 7 516,-2 0-258,-1-3 258,2 2 129,-3-3 0,1-6 0,0 0-129,0-4 258,-1-13-258,0 0 129,16 4 129,-4-7-129,2-12 0,5-2 0,1-6 129,1 1-129,3-5 0,-3 2 0,-5 7-129,0 3 645,-2 5-645,-2 7 129,0 3-129,1 3 0,1 5-129,1 4 129,0 5-129,1-1-387,-1 2 516,0 0 0,-5 6-129,0-4 258,0 2-387,-4-5-129,3 7-645,-9-24-1806,10 11-1548,-10-11-258,22-15-387,-8-7 258</inkml:trace>
  <inkml:trace contextRef="#ctx0" brushRef="#br1" timeOffset="152766.737">19093 3246 7482,'-22'7'3483,"22"-7"0,-20 0-258,10 0-3741,10 0 0,-15-9 129,15 9 258,-11-18 258,11 18 645,4-24-258,7 10 0,3-1 0,9-2-258,-2 0 0,6 3 258,2 2-258,2 2 129,-3 7-258,-1 3-129,-3 0 0,-5 13 0,-1 1 0,-6 6-258,-5 4 387,-6 1-258,-2-4 387,-6 6 258,-10-8-129,1 3 0,-9-3 258,5-2-258,-8-6-129,4 2 129,-2-6-387,1-6-129,5-1-129,1-9-129,6-5 0,0-12-387,10-1 0,-4-19-387,7 8-1419,2-8-1935,3-1 387,3-4-516</inkml:trace>
  <inkml:trace contextRef="#ctx0" brushRef="#br1" timeOffset="153054.754">19235 2563 4257,'10'0'3999,"-10"0"-129,6 22-387,-1-2-2967,-1 12-516,1 6 516,-1 10-258,1 5 129,-4 2 129,7 16 645,-8-6-516,2 12 0,-2-12 0,0 7-258,0-10 0,1-5-387,5 2-645,-2-27-1290,13 1-1290,-4-20-1161,7-12 129,0-8-516</inkml:trace>
  <inkml:trace contextRef="#ctx0" brushRef="#br1" timeOffset="154006.808">19592 3219 6708,'11'11'4257,"12"0"-387,-23-11 0,21 0-3612,-4-4-129,-1-4 0,0-7-129,-1 3 129,-1-5 0,-1-5 0,0-2 0,-5 1 129,0 3 0,-7-4 0,-1 9 0,0-2-129,-9 5 0,-3 4-129,-2 6 0,-6 2 129,-1 1 129,-1 8-258,-3 3 516,-1 7-387,1 1-129,0 6 258,2 4-129,6 2 0,3-1-387,5 1 258,5 1-258,4-4 387,1 0 0,9-3-129,4-6 129,1-5 129,5-1-129,-2-7 0,3-4 0,-1-3 0,1-1-129,-3-10 129,2-2-129,-3-2 0,3-4 0,-2-2 129,-1 2-129,1-4 129,-1-1-129,2-2 129,0 0-129,-2-1 0,3 1 387,-2 1-258,0-3-258,0 7 0,-6 2 0,2 4 129,-2 5-129,-12 10 129,16-9-516,-16 9 516,0 0 387,13 17-387,-11 1 258,0 6-387,-1 2 387,-1 3-258,1 5 258,-1-3-258,2-1-129,1-7 258,-1-3-129,2-8 129,0 0 129,-4-12-258,18 0 129,-8-7-129,6-10 129,-1-4 0,4-7-129,-2 2 129,2 0 387,-3 1-516,-4 3 387,-2 7-387,-2 3 387,-8 12-387,0 0 387,15 12-516,-9 3-129,2 9 129,0 3 0,2 0 129,1 7-258,1 0 258,0-3-258,1 1 129,-3-7 0,4-1-129,-5-11-258,5 4-387,-14-17-387,26 0-1161,-22-18-1290,12-5-774,-2-4-258,6-5 0</inkml:trace>
  <inkml:trace contextRef="#ctx0" brushRef="#br1" timeOffset="154962.862">20800 3081 4386,'21'-12'4515,"-21"12"-903,0 0 516,0 0-1935,0-14-1290,0 14-516,-19-5 0,5 5-258,-5-2 129,1 2 258,-6 0-258,3 2 387,-5 7-387,3 1 0,-1 2 0,1 5-387,0 1 387,2 3-387,0 2 258,5 5-258,-1-2 258,7 6 0,-2-3-129,10-1 258,2 0-258,1 0 258,7-7-129,9-1 129,2-12-129,8-3 258,4-5-258,4-10 0,3-8 0,3-6-129,1-7 0,-3-4 0,-4 3 0,-2-4 0,-6 6 129,-6 6 129,-4 1-258,-6 4 129,-4 7-258,-7 12 258,5-14-258,-5 14 258,0 0-258,0 0 0,0 0 129,-4 11 0,2 3 129,1 0-387,-4 8 258,4 0-258,-3 4 258,4-3-387,0 3 387,0-5-258,3-1 258,3-1 258,1-8-129,4-1 0,3-5 0,2-1 129,1-4-129,6-1-129,-2-7 129,3-2 0,1-3-129,2-2 0,-1 1-129,-2-3 129,0 0 0,-4-4 0,0-2 0,-4 6 387,-3-5-387,-2 2 387,-5-1-258,-2 3 129,-3 3-129,1 3 129,-2 12-258,0-18-129,0 18 0,0 0 129,0 0-129,0 0 0,0 0 129,0 0 0,0 0-129,0 7 129,2 5 0,-1 3-258,1 5 258,1 3-129,-1 8 129,1 7-258,-3 11 258,2 15-129,-2 8 129,0 19 129,0 13-129,-2 11 0,-3 10 0,-1 5 0,2 3-387,-3-12-258,13-5-4128,-6-16 129,0-27-387,0-23-516</inkml:trace>
  <inkml:trace contextRef="#ctx0" brushRef="#br1" timeOffset="160663.188">15668 4185 645,'0'0'903,"-5"-16"0,5 16 129,0 0 129,-5-13-129,5 13 258,0 0 0,-1-14-129,1 14-258,0 0 129,0 0-129,0 0 0,-3-11 0,3 11-258,0 0 0,0 0-129,0 0 129,0 0-129,0 0-129,0 0-129,0 0-129,0 0-129,0 0 0,0 6 0,0-6-129,2 22 129,1-1 0,1 3 0,1 7 0,-1 9 0,2 2 0,-1 3 0,1 4 0,-2-6 0,2 1 0,-1-3-258,-1-3 258,0-2-129,0-7 129,-2-3-129,-1-6 258,0-3-258,0-5 258,-1 0 129,0-12 129,0 0 129,0 0-129,0 0 0,3-7 0,-3 7-129,11-24 0,0 5 0,3-1-258,1-2 129,5-2-258,0 4 258,1-1-387,-1 5 387,-1 4-258,0 4-129,-2 7 0,-2 0-129,2 5-129,-4 1-258,7 9 258,-6-4-129,6 11 0,-5-6 129,3 3 129,-3-4 129,0 1 258,-5-4 0,-2 2 258,-5 4 0,-3-8 129,-3 11 258,-11-10-258,2 6 129,-10-5-129,6 5 258,-8-7-258,4-1-129,-3-7 129,3-1 129,-5 0-129,5-4 0,-3-3 0,5 1-129,-1-5-258,4-2-387,15 13-645,-24-21-1032,24 21-1161,0-20-1419,2 6 0,5 0 129</inkml:trace>
  <inkml:trace contextRef="#ctx0" brushRef="#br1" timeOffset="162455.291">16189 4534 129,'-7'-16'3096,"7"16"0,0 0-1032,0 0-516,0 0-645,0 0-387,2-11-129,-2 11-258,0 0 0,0 0 0,0 0 129,0 0 129,0 0-258,10-8 129,-10 8-258,0 0 129,0 0-129,0 0 0,0 8-129,0-8 129,0 14 129,0-14-129,5 20 129,-2-6 0,1 6 258,2 1-258,-4 4 0,5 4 0,-4-3 129,2 3-258,-2-5 258,0 0-258,0-6 0,-1 1 258,1-7-258,-3-12 0,3 14 0,-3-14-258,0 0-387,0 0-1419,0 0-1677,0 0 0,-2-18-129</inkml:trace>
  <inkml:trace contextRef="#ctx0" brushRef="#br1" timeOffset="163187.332">16417 4498 1548,'8'17'3225,"-8"-17"0,0 0 0,-3 11-2709,3-11-903,0 0 516,0 13 387,0-13-258,0 0 258,0 0 0,8 16 129,-8-16-129,9 12 129,-9-12-258,11 20 0,-4-4-129,1 2-129,-2 3 129,2 1-129,-2 2-129,0 1 0,-2-4 129,-1 2-129,-2-10 129,2 2 129,-3-15 0,1 15 129,-1-15 258,0 0-258,6-8 0,2-2 0,-2-6 0,4-5-129,0-4-129,4-4 129,-2 0-258,2 1 258,-3 4-129,0 5 0,4-2-129,-3 7 258,1 4-258,-1 2 0,2 3-129,-3 0 0,2 5 129,1 0-129,-14 0 129,24 7-129,-12 1 129,-2 4 0,3 3 0,-1 0 0,-2 5 129,1 0-258,-4 1 258,0 1-129,0 1 129,-4-3-258,0-3 258,-2 0-258,-1-17 129,0 18-129,0-18-387,0 0-1161,0 0-2580,0 0 0,2-14-387,3-3-129</inkml:trace>
  <inkml:trace contextRef="#ctx0" brushRef="#br1" timeOffset="164002.379">16955 4514 1677,'10'-16'1935,"-10"16"0,0 0 129,11-13-387,-11 13-129,0 0-258,14-5-129,-14 5-258,16-5-258,-16 5 129,24-7-129,-10 3 129,4 4-258,-1 0 0,5 0 0,-3 4-387,5 2 0,-3 5 0,2-1-258,-2 2 129,2 2 0,-4 0 0,-3 1 0,1 0 129,-5 2-129,-1 1 0,-3 0 129,-5 3 0,1-1-129,-4 1 258,0-1-258,-6 0 258,-3 0-258,-4-4 258,-4 2-129,-2-5 0,-2-1 0,-1-2 0,-1-4 0,0-2 0,1 0 0,2-4 129,0-2-129,5-5 129,2 0 258,1-3-387,12 10-129,-11-22 129,9 10-129,2 2-129,3-1 0,7 3 0,3-2-258,2 3 387,4-1-258,2 6 129,4-5-129,-1 6-129,-1-7-387,9 8-1161,-10-3-1290,4 1-1161,2-1-258,-6-1 0</inkml:trace>
  <inkml:trace contextRef="#ctx0" brushRef="#br1" timeOffset="164686.419">17411 4492 1935,'0'0'3612,"0"0"-129,0 0-258,6 1-2709,-6-1-903,0 0 387,14 7 387,-14-7-129,0 0 129,11 18 0,-5-8-129,1 3 129,3 1-129,-2 6 129,7 1-258,-4 1 0,7 2 0,-8 0 0,4 1 0,-2-3 0,-1 2-129,-4-5 0,-3-4 129,-4-15 387,6 21-129,-6-21 129,0 0-129,0 0 258,0 0-129,-10-4 0,10 4-129,-12-22-258,6 2 0,-3-4 0,4 0 0,0-3-129,4 3 0,1 2 0,2 0 0,9 3-129,2 3 129,9 7-129,-1 0 129,8 0 0,-1 2 0,7 1 0,-1 2-129,3 1 129,-3 0-129,3 3-387,-9 0-387,6 3-1290,-9 2-2064,-4-4 0,-2 3-258</inkml:trace>
  <inkml:trace contextRef="#ctx0" brushRef="#br1" timeOffset="165798.482">17945 4485 129,'13'-5'129,"-13"5"645,0 0 129,0 0 258,10 2 0,-10-2 129,2 15 129,-2-15-258,0 26-129,0-8-258,0 8-258,0-2 129,0 2 0,3-1-129,4 3 0,-2-7 0,8 0 129,0-9-129,9-2-129,-2-10 0,7 0-258,2-2 0,2-10 129,-1-8-258,1-1 129,-2-3 129,-2-1 129,-6-4-258,-2 7 129,-11-7 0,3 7 0,-9 3-129,-2 2-129,0 3 0,0 2-258,0 12 129,-9-14 0,9 14 0,0 0-129,-17 0 258,17 0-129,-7 11 129,4-1 0,0 2 0,2 2 129,1 5-129,0 1 0,4 9 129,0 3-129,2 2 258,3 7-258,0 2 129,-2 3 0,-2 6 0,3 4 0,-5-2-129,3 1 129,-4-1-129,1-1 129,-1-4-258,1-7 129,0-7-258,-1-10-258,6-4-1935,2-9-1677,-10-12-129,19-4 0</inkml:trace>
  <inkml:trace contextRef="#ctx0" brushRef="#br1" timeOffset="166702.534">19038 4507 1161,'0'0'2322,"0"0"-2193,0 0 258,0 0 387,-6 7 387,6-7 387,1 17 0,1-6 129,4 4-387,-5 0 0,7 6-387,-4 2-387,4 3 0,0-1-129,0 4-258,-1-8 129,2 5 0,-1-6 129,-1-1 0,-4-9 129,3 3 129,-6-13 129,0 0-258,0 0 0,0 0-129,-8-8 129,2-3-258,-4-6-129,3-3-129,-3 0 0,2-4 129,-1 0 0,4 4 0,1-1-129,3 4 387,1 2-387,0 0 0,6 6 129,6 2 0,2 1-129,3 0-129,6 1 258,2 0-129,3 0-129,0 3 129,1-2 0,-1 1-129,-2 3 0,-4-3-516,2 3-387,-11 0-1290,7 0-1677,-5 1-516,-3 1-129,1 4-128</inkml:trace>
  <inkml:trace contextRef="#ctx0" brushRef="#br1" timeOffset="167294.568">19482 4646 2580,'-15'16'3354,"15"-16"129,0 0-129,-12 12-2967,12-12-774,8 1 0,3-1 258,3 0 0,2-1 258,7-3 387,-4-7-129,6 3 516,-4-6-258,4 4 258,-7-8-258,2 5 258,-8-3-516,3 3 129,-10 2-129,-1 1-645,-4 10 129,0-18 0,0 18 0,-18-4 0,2 4 0,-2 0 129,0 4 0,-4 4 129,-1 2 129,1 6-129,-2-1 258,3 4-258,-2 1 129,4-1-129,0 1 0,5 1 0,-1-2 129,6-2-129,4-4 0,1 2 0,4-3 0,4-1 0,5 1-129,7-1 129,2-2-129,7-1 129,2-2-129,3-5 0,3-1-258,-1-1 0,6-8-645,-7-9-1935,1-3-1290,1-1-387,-6-10 0</inkml:trace>
  <inkml:trace contextRef="#ctx0" brushRef="#br1" timeOffset="167690.591">19935 4028 6063,'-7'22'4257,"7"-22"-387,-6 28-258,4-15-3741,2 5-129,0 0 258,0 3 0,0 3 258,0 4-129,3 3 129,2 5 129,3 3-129,-1 4-129,4 4 129,-3-2-129,1 2 129,-1-2-129,-2 1-129,0-7 0,-2 0-129,-2-4-129,-2-5-387,5 4-258,-5-15-516,1 4-774,0-9-1935,-1-14-516,0 0 516</inkml:trace>
  <inkml:trace contextRef="#ctx0" brushRef="#br1" timeOffset="168270.623">20179 4498 6837,'0'20'4128,"-1"-2"-516,1-18-129,0 0-3741,7 6-387,7-2 387,-2-3 258,5 0 0,4-1 258,1 0 0,5 0 0,-5 2 0,6 3 0,-3 3-258,-2 1 0,1 4 0,-4 3-129,-2 3 129,-4-1-258,-3 1 258,-4-1-129,-2 0 258,-5 1-258,0-4 129,-8-2 0,-3-1 129,-5-1 0,0-3 0,-4 2 258,-3-4-258,-2-2 129,-1-3 0,2 2 129,-1-3-129,4 0 0,2-7 0,5 2-129,4-3 0,10 8 0,-4-16-129,4 16 0,13-14 0,3 3-129,7 5 0,2-2 0,5 3 0,-1-7-516,10 12-1032,-9-7-2322,1-3-516,2-2 0,-7-1 0</inkml:trace>
  <inkml:trace contextRef="#ctx0" brushRef="#br1" timeOffset="168631.645">20697 4076 7224,'8'24'4128,"-8"-8"-129,0 7-258,4-3-4128,0 13-129,-2 3 258,2 7 0,-2 3 129,3 4 129,-2 0-129,-1 3 258,0-2-258,0-5 258,-2 0-129,0-7 0,0-3-129,0-4 0,0-10-387,1-1-645,-1-6-2193,0-15-774,0 0 0,-17-4 130</inkml:trace>
  <inkml:trace contextRef="#ctx0" brushRef="#br1" timeOffset="168990.665">20579 4562 1032,'-20'-15'2580,"20"15"-1290,0 0-516,17 3 258,-2-3 0,11 5 1032,-2-5-129,14 0-129,-4-8-258,9 4-516,-2-5-258,2 2-387,-1-2-258,-2 1-129,-4 4 0,-4 0-258,-4 2 258,-6 2-129,-3 0 129,-5 9 258,-4 3-129,-2 5 129,-5 0 129,2 5 0,-5 1 0,0 7-129,0-3 129,0 2-387,-5-3 258,3-1-258,2-3-129,-2-3 0,2 0-645,0-19-645,0 0-2838,0 0-129,0 0-258</inkml:trace>
  <inkml:trace contextRef="#ctx0" brushRef="#br1" timeOffset="169187.677">20983 4175 9546,'-3'-12'4644,"3"12"-258,0 0-387,0-11-4386,11 12-903,-11-1-1677,14-4-1419,1 3-129,0-5-387</inkml:trace>
  <inkml:trace contextRef="#ctx0" brushRef="#br1" timeOffset="169726.707">21356 4709 2451,'-23'27'2580,"8"-26"129,15-1-129,0 0-3612,0 0 387,0 0 1161,-4-16 645,7 6 645,-3-10 0,7 3 129,-7-5-258,12 9-258,-6-9-774,6 8-258,1-4-258,4 4 0,3 3-258,0 3 0,5 3 129,-3 1-129,1 4-129,-3 3 0,1 4 129,-4 3 0,-1 7 129,-5-4-387,-1 10 387,-5-2 0,-4-1 129,-1 3-129,-6 0 258,-3-2-129,-6-4 0,0 3 258,-7-11 0,1 2-129,-3-6 0,0 0 0,1-5-258,-3 0-258,5-3-516,-6-12-1677,5 1-2064,6 1-129,1-8-129</inkml:trace>
  <inkml:trace contextRef="#ctx0" brushRef="#br1" timeOffset="170426.747">21627 4531 903,'0'22'3354,"0"-22"387,8 14-516,-8-14-2451,0 0-774,20 15 258,-20-15-129,21 7 0,-21-7 129,19 10-258,-6-5 258,-2 7 0,-11-12 387,16 22-258,-9-10 516,1 6-387,-4-7 387,2 6-258,-5-6-258,1 2 0,-2-13 0,6 12-129,-6-12 0,0 0-129,6-10 0,-6 10 129,9-26 0,1 13 258,-3-8-129,6 4 0,-4-5-129,6 9 129,-2-4-387,5 6 387,-3 1-387,3 2-129,1 3-129,-2 1 129,1 2 129,-1 1-129,1 1 258,-4 0-258,2 0 0,-4 4 129,2 3 129,-14-7-129,19 19 0,-10-5 0,-2 3 129,-1 3 0,-3 4 258,-2 0-387,0 0 258,-1 1-387,0-1 387,0-3-516,0 0-516,0-21-903,-4 11-2709,4-11-129,4-7-645,6-7 129</inkml:trace>
  <inkml:trace contextRef="#ctx0" brushRef="#br1" timeOffset="171066.784">22499 4512 3354,'0'0'3354,"0"0"-129,0 0-645,0 0-258,0 0-516,-7 13-516,-5-13-645,1 4-129,-5 0-258,0 2-129,-4-1 129,0 6-129,1 1 0,1 1-129,3 0 0,0-2-258,7 2 387,8-13-387,-10 21 387,10-21-258,4 14 258,-4-14-129,16 11 129,-16-11-129,21 12 0,-21-12 0,18 18-129,-18-18 129,12 19 0,-8-9 0,-4-10-129,6 24 129,-5-13 0,-1-11 129,0 17 129,0-17 0,-3 17 0,3-17 129,-19 18 0,7-7 258,-7-3-258,2 5-129,-6-4 0,-1 2-129,1 1-129,-4-1-258,1 4-903,-9-9-2967,2-6-516,-1 0-129,-3-12-645</inkml:trace>
  <inkml:trace contextRef="#ctx0" brushRef="#br1" timeOffset="172710.878">15759 5124 129,'0'0'774,"0"0"-129,0 0 129,0 0 129,0 12-129,0 1-129,0 5 0,-4 2-129,3 6-258,0 3 129,-2 5-129,1 2 258,0 1-258,1-1 387,0 4-387,-1-4 258,2-2-258,-1-6 0,1-3-129,0-4 129,0-4-258,0-17 129,3 14-129,-3-14 0,0 0 0,10-2 129,-10 2 0,8-20-129,-2 6 0,1-1 0,2-4-258,5 0 129,-1-1-258,4 3 258,3 0-129,1 5 129,4 1-129,-1 6 129,1 4 129,-1 1-129,0 6-129,0 5-129,-4 2 129,-2 3-258,0 1 0,-3 1 0,-3 1 387,-3 0 129,-3-1 645,-3-4 516,-1 4 129,-3-5 0,-4 4 0,-10-6 387,1 7-387,-6-8-129,2 3-258,-8-4-387,5-1-129,-1-4-129,-1-3 0,1-1-129,4-6 0,2-2 129,2-1-258,14 9-387,-21-22-258,21 22-1161,0-15-2064,0 0-516,10 3 129</inkml:trace>
  <inkml:trace contextRef="#ctx0" brushRef="#br1" timeOffset="173258.909">16263 5513 4386,'0'15'4128,"5"2"-387,-5-17-387,0 0-3741,20 0-129,-5-5 387,2-7-129,1-2 258,0-1 129,2-2-129,-1 2 258,-5 1 129,-1 2 0,-5 0-129,-8 12 129,0-15 0,0 15-129,-13-1 0,0 2-129,-5 5 0,-3 3-129,-1 3 0,-1 4 129,-1-1 0,4 3 0,-2-1 129,8 0-129,0-1 258,7 1-258,-2-3 0,9 0 129,0 1 0,4-1-129,8-2 0,2-1 129,4 0-129,1 1 0,3-5 0,1-1-129,2-4 0,2-2 0,-1-4-129,-1-4-129,0-5 0,-3-5-516,4 4-903,-11-6-1806,2-4-903,0 3-129,-6-8 129</inkml:trace>
  <inkml:trace contextRef="#ctx0" brushRef="#br1" timeOffset="173822.942">16662 5146 645,'12'3'3354,"-12"-3"129,0 0 0,10 11-2709,-6 1-258,-3 0 258,4 8 129,-5-2-129,0 10 258,0 0-258,0 9-129,-5 2-129,1 7-129,0-3 0,1 0-129,-1-1-129,2-4-258,1-7 258,1-8-258,0-4-129,0-19-387,1 14-387,-1-14-387,2-12-129,-2-11-129,0 5 258,-9-11 0,4 3 258,-7-6 258,-3 3 645,0 0 516,-3 6 0,2 2 258,-1 1 129,7 7 129,-3-2-129,13 15 258,-5-14 129,5 14 0,5-8 129,11 8 0,-3-5-387,12 5 129,-3-5-129,10 5 0,0-6-258,7 6-258,4-5 0,2 5-258,0-3 0,0 0-129,0 3-516,-12-2-774,4 2-1419,-10 1-1548,-14-1 0,-13 0 0</inkml:trace>
  <inkml:trace contextRef="#ctx0" brushRef="#br1" timeOffset="174618.987">16982 5525 645,'10'-18'2064,"-10"18"258,4-12 387,-4 12-129,0 0-129,0 0-774,0 0-387,0 0-387,0 0-258,0 0-387,0 0 0,7 18 0,-7-3-258,0 4 129,-5 5 129,2 2-129,-1-1 0,2-1 0,-1-3-129,3-4 129,0-2 0,0-15 0,23 1 0,-3-6-129,4-15 129,6-4-129,-1-3 258,3-4-129,-4-3 0,-1 3 0,-8 6 0,-3 8 0,-6 4-129,-10 13 0,16-6 0,-16 6-129,10 8 129,-3 6-129,1-1 0,1 3 129,4 2 0,-2 2 0,2-2 0,2 1 129,2 0-258,1-2 129,-1 0 129,-3-2-129,1-3 0,0-1 129,-4-5 0,3-1 129,-14-5 0,22 0 129,-14-11 0,5 0 129,-6-7-129,2-2 0,-3-6-129,3 0 0,-2-5-129,0 3-129,0 3-129,0-4-129,6 7-516,-6-7-774,14 9-2709,-5 0-516,4 2-258,-1 3 0</inkml:trace>
  <inkml:trace contextRef="#ctx0" brushRef="#br1" timeOffset="175363.03">17778 5548 3483,'0'11'4257,"0"-11"-258,0 12-258,0-12-3612,9 17 0,-9-17 129,16 14 0,-4-10 258,2-4-258,6 0 129,0-6-129,5-3 0,-2-8 258,4 2-258,-6-6-129,2 1 0,-6-2 0,-3 5-129,-8 1 129,-1 2-129,-5 3 0,0 11 0,-8-14 0,-3 14 0,-2 0 0,-4 0 0,-4 7 129,0 0-129,0 5 0,-3 4 129,0 0-129,3 1 0,1 3 129,1 3-129,8-1 0,4 2 0,3-2 129,4 0 0,2 1 0,10 0 0,2-2 0,6 1 0,2-5 0,3 0-129,2-5-258,2-7-129,7 1-516,-5-12-516,11 1-774,-9-16-774,6 3-387,-3-3-1290,-9-6 259</inkml:trace>
  <inkml:trace contextRef="#ctx0" brushRef="#br1" timeOffset="175819.055">18250 5597 4773,'-9'10'4128,"9"-10"-129,0 0-1548,0 0-2193,15 10-129,-5-10 129,9 0 0,-3-8 258,7 2-258,-3-6 0,0 5 0,-4-6 129,2 3 129,-8-4-129,0 3-129,-7-1 0,-2-1-129,-1 1 0,0 12-129,-15-17 0,0 9 0,1 7 0,-4 1 0,-1 0-129,-2 6 0,2 6 129,-3 0-129,2 5 129,-1 1 0,2 4 0,3 3 0,2 2 129,3-1 0,6-1 0,5 1 0,0-4-129,7 0 129,7-5-129,3-4-129,8-4-516,0-9-645,10 0-1419,1-5-1677,-1-14-387,3-3 258</inkml:trace>
  <inkml:trace contextRef="#ctx0" brushRef="#br1" timeOffset="176415.09">18603 5472 903,'7'13'2967,"-7"-13"-1935,3 14-258,-3-14 387,7 15 129,-1-4 0,-6-11 258,7 23-129,-7-12 0,9 8-387,-9-3 258,8 7-258,-7-6-258,5 5 0,-3-5-387,4-1-129,-3-5-129,-4-11 0,14 9 0,-14-9 0,19-13 0,-6-1 0,-5-7 258,6 3 0,-4-7-129,3 5 0,-8 0 258,5 6-387,-4 0 0,-6 14-129,20-14-129,-20 14-258,23-3 258,-10 3-129,5 4 0,-3 2 129,4 7 0,-3-3 258,1 5-129,-2 4 129,-2 3 129,-4 0-129,-4 4-129,-3-1 0,2 4-1032,-4-3-3225,-5-6-387,2-8-129,3-12-387</inkml:trace>
  <inkml:trace contextRef="#ctx0" brushRef="#br1" timeOffset="177727.165">19585 5542 1548,'6'-18'2838,"-5"7"774,-1 11-774,0 0-516,5-14-645,-5 14-645,0 0-258,0 0-387,0 0 0,0 0-129,0 0 129,0 0 0,0 0-258,0 0 129,0 0-129,0 0-129,11 2 129,-11-2 0,5 17 0,-1-4 0,-2 3 129,2 6-129,-2 0 0,3 2-129,-3 2 129,2-1-129,-3-2 0,6-3 129,-4-4-129,2-5 129,-5-11 0,13 6 0,-13-6-129,24-13 0,-6-7 0,2-4 0,0-5 129,4-1 0,-4 2 0,0 3-129,-5 0 258,-3 9-258,-4 3 129,-8 13-129,0 0-129,11-5-129,-11 5 129,5 11 0,-5-11-129,8 22 129,0-7 129,1 1 0,-1 3 0,3-1 129,-1-1-129,2 0 0,-2 0 0,1-5 0,1 0 129,-3-1-129,-9-11 129,19 11 0,-19-11 0,17-3 258,-9-9-129,2-1 258,0-8-129,4-4-129,-4-4 0,7-2 0,-3 1-387,-1-2 0,2 5-387,-3-7-516,10 15-2064,-6-6-1806,2 2 0,1 1-129</inkml:trace>
  <inkml:trace contextRef="#ctx0" brushRef="#br1" timeOffset="178271.196">20278 5629 5547,'0'0'4257,"0"0"-645,0 0-1032,-1-15-2709,1 4 0,1-3 387,1-1-129,6 1 258,-1-4-129,6 4 0,1-1-129,4 1 129,-1 1 0,6 5-258,-1 2 129,-1 1 0,0 5-258,-1 0 129,-1 10-129,-3 3 0,-3 3 129,-2-1-129,-5 6 129,-4-3 258,-2-4 0,0 3 258,-13-5 0,3 3 129,-10-7-129,7 4 0,-12-11 0,9 6-258,-8-7 0,4 0-258,4 0-129,-4-11-387,9 5-516,-7-13-1032,15 5-2064,1-4-516,1 1-258,1 1 646</inkml:trace>
  <inkml:trace contextRef="#ctx0" brushRef="#br1" timeOffset="178826.228">20698 5392 5289,'1'36'3870,"1"-15"-258,-2-21-516,10 26-4257,-6-12 0,8 5 129,-3-3 516,3 2 258,-1 0 258,0 1 258,0 2 258,-3-7 387,3 3 0,-9-5 129,5 1-387,-7-13 258,5 19-387,-5-19 0,0 0 0,0 0-258,-7-7 129,-1-7-129,0-1 258,-3-7 0,3 1 0,-4-4 0,6 8 0,-3-2 0,6 7 0,0-3-387,3 3 129,0 12-258,8-19-129,10 9 0,3-2 129,7 2-258,4-3 129,6 5-129,2-4-129,7 12-516,-9-8-1419,2 7-2193,-2 1-387,-4-1 129,-2 1 130</inkml:trace>
  <inkml:trace contextRef="#ctx0" brushRef="#br1" timeOffset="179298.255">21247 5655 5289,'-29'0'3225,"29"0"-258,-19-17 0,19 1-4257,-1-6-387,6 5 387,3-6 387,10 5 774,2 1 903,4 0 129,6 5 0,-3 2 129,5 8-258,-6 0-129,2 2-258,-7 2-258,-2 10-129,-5 5-258,-5 2 129,-4 3-129,-2-2 258,-3 2 258,0 2 258,-10-7 258,3 7 258,-13-13-129,5 4 258,-14-10-258,6 7-129,-10-9-258,4-3-258,-3 0-387,0-15-387,10 5-774,-5-12-1806,13-6-1290,8-1-516,5-10 0</inkml:trace>
  <inkml:trace contextRef="#ctx0" brushRef="#br1" timeOffset="179631.274">21555 5128 9030,'-8'30'4515,"2"-13"0,6-17-645,-2 27-4128,2-4 129,0 3 129,0 8-129,0 2 0,-1 6 129,-2-3-129,0 3 258,-2 0-129,-2 3 0,1-2 0,-2-3 0,3-6 0,1-3-387,-3-10-387,7 7-1419,0-28-1032,-8 18-1419,8-18-387,0 0 258</inkml:trace>
  <inkml:trace contextRef="#ctx0" brushRef="#br1" timeOffset="180246.308">21972 5429 2322,'4'15'3999,"-6"-4"129,2-11 0,-22 6-3612,22-6 0,-27 11 387,13-1-129,-6-5 0,4 9 0,-5-9-387,5 3 0,-2-2-129,3 2-129,3-1 0,12-7-129,-16 15 129,16-15 0,-2 18-129,2-18 0,8 23 0,3-9 129,0 1-129,4-1 129,0 3-129,1 0 0,1 2 129,-2 1-129,0-3 129,-1 0 0,0 3-129,-4-2 0,-1-1 0,-1-2 129,-5-2 0,0-1 0,-3 0 129,-1 1 129,1-13 0,-19 21 0,4-10 0,-3 3 0,-4-1-129,0-4 0,-6 1-258,-1 0 258,1 0-516,-6-6-258,10 6-2451,-10-10-1677,-4-5-258,-2-11-516,-2-13 0</inkml:trace>
  <inkml:trace contextRef="#ctx0" brushRef="#br1" timeOffset="187646.732">17344 7993 1935,'0'0'2967,"0"0"-1935,0 0 0,-3 6-258,3-6-258,0 0 129,0 0-129,-3 11 387,3-11 0,0 0-129,0 0 0,0 17-258,0-17 0,4 22-129,-3-5 0,4 5-129,1 8-258,1 6 258,0 6-258,-2 4 0,0 2-258,-5 6 258,0 0 0,0 2 0,-1-5 0,-5-4-258,1-5 0,-3-8-1548,1-10-1806,7-1-387,0-23 0</inkml:trace>
  <inkml:trace contextRef="#ctx0" brushRef="#br1" timeOffset="188170.762">16969 8115 903,'13'0'3225,"-13"0"-129,9-11-2322,6 9 258,-1-5 0,10 5 129,-3-9 387,14 5-258,-2-4 0,14 8-516,1-6 0,14 3-387,-1-3 129,6 2-258,2 1-129,-1 0-129,-4-2 258,-2 2-516,-8-3 516,-8 3-258,-8-1 0,-4 3 0,-8-1-258,-7 1-129,-3 3-516,-16 0-1419,0 0-1806,0 0-387,0 0 129</inkml:trace>
  <inkml:trace contextRef="#ctx0" brushRef="#br1" timeOffset="189118.817">17742 8422 1677,'0'0'2451,"0"0"-1935,-12-3-129,12 3 516,0 0 129,0 0 0,0 0 0,0 0-129,0 0-129,0 0-387,0 0-258,0 0-129,0 0 0,0 0 129,-6 5-129,6-5 387,0 18-258,3-7 258,0 4-258,3 0 258,-2 2-258,5 5-129,0 1 258,3-2-258,-1-1 129,1 2 0,-2-7 387,1 1-129,-11-16 0,15 15 129,-15-15 0,0 0 0,0 0 129,0 0-258,0 0 0,8-9 0,-8-4 129,0 1 0,-2-5-258,-1 0 129,-3-5-258,2 5 258,-4-2-258,3 6 0,-1-2-129,2 3 0,2 1 0,2 11-129,0-13 0,0 13 129,19-11-129,0 5-129,5 0 258,4-3 0,6 1-129,0 1 0,5-3-129,-4-2-387,7 7-645,-12-7-1677,-1 2-1290,1 6-387,-10-7 129</inkml:trace>
  <inkml:trace contextRef="#ctx0" brushRef="#br1" timeOffset="189650.847">18211 8427 1419,'0'15'3612,"0"-15"0,0 0 129,0 0-3354,0 0-387,18 0 258,-3-1-129,2-7 0,4-1 0,1-1 0,3-3 129,-2-2 0,4 5 129,-7-6 0,-2 5 258,-4 1-129,-3 3 0,-11 7-129,9-12-129,-9 12-258,0 0 0,-11-5-129,-1 5-129,-4 0 129,2 0 129,-6 3 0,1 2 0,-1 3 129,-1 3 0,2 0-129,2 2 129,4 2 0,0 1-129,3-2 0,1 4 258,3 0-129,4-2 258,0-1 129,2 1-258,0 1 129,5 0-129,1 1 129,7 0-258,1-3-129,3-1-258,5-3-258,-1-5-1161,10-5-2451,-1-1-258,1-12-387,3-1 646</inkml:trace>
  <inkml:trace contextRef="#ctx0" brushRef="#br1" timeOffset="190102.873">18645 8442 1806,'-3'14'3999,"3"-14"387,0 0-516,0 0-2580,6 2-1032,6-2-129,2-7 0,2-2-129,4-1 0,-1-2-129,1 2 129,-3 0 129,-5-4 129,-3 4 129,-9 10-258,5-18 129,-5 18-129,-12-11 0,-2 8-129,-7 1 0,-2 2 0,-3 5-129,-3 2 129,-1 4 129,0 2 0,3 4 129,-1-2 0,5 4 0,2-4 129,6 6 0,1-3 0,10 6 129,4-6-129,6 2 0,13-7 0,9 1-258,11-2-258,4-10-903,14-2-2838,2-4-774,1-9 0,3-2-516</inkml:trace>
  <inkml:trace contextRef="#ctx0" brushRef="#br1" timeOffset="191250.938">18949 7978 903,'-1'-14'3225,"1"14"129,0 0-1806,0 0-645,0 0 0,0-15 0,0 15-258,0 0 258,0 0 0,0 0 0,0 0-258,0 5-129,0 8 0,0 3-387,0 1 0,-1 7-129,1 3 129,0 6-129,0 2 0,3 5-129,2 4 129,0-4 0,-1 0 0,1 1 0,0-1 0,-4-6 0,1-3 0,-2-3 0,0-8 129,0-2-129,2-6 129,-2-12-129,0 0 0,19 0-129,-6-7 129,0-10 129,4-1-129,-1-4 129,2 1-129,-3 6 0,2 1 0,-2 2 129,0 1-258,0 7 129,3 4-129,3 0-129,-1 7 129,4 1 0,-1 4 129,2-2 0,-3 5-129,-1-2 129,-3 0 129,-8 0 0,-3 0 0,-6-2 0,-2 1 129,-14 0 0,-5 0 0,-5-1 0,-4 4 0,-4-4 0,-1 1-129,1-4 0,-1-3-387,6 0 0,-1-5-1161,10-10-2580,4 0-387,1-9-258</inkml:trace>
  <inkml:trace contextRef="#ctx0" brushRef="#br1" timeOffset="191866.974">19413 8364 1419,'-10'-3'2451,"10"3"-774,0 0-2967,0 0 258,9-3 387,-9 3 774,14-9 645,-1 7 516,-13 2 0,25-8 903,-14 4-258,8 4 129,-5 0-516,11 0-645,-6 5-387,5 4-387,3-1-129,-1 4-129,2 0 0,-1 0-129,-1 1 129,-5 0 0,0 0 129,-5-1 0,-4 4 129,-2-3-129,-6 3 129,-4-1 129,0 2-129,-7 0 129,-6-1 129,-2 1-129,-7-6 258,-1 1-258,-5-3 129,2 3-129,-5-7 129,4 0-129,1-5 0,4 0-258,2 0 0,2-7 0,18 7 0,-16-22-258,16 12-129,0-9-129,6 5-645,3-8-645,10 4-2064,4 7-645,-4-6 258</inkml:trace>
  <inkml:trace contextRef="#ctx0" brushRef="#br1" timeOffset="192522.011">19882 8381 903,'-19'0'2451,"19"0"-1419,0 0-1290,0 0 387,0 0 516,0 0 387,0 0 645,5 5 0,-5-5 0,14 7-129,-14-7-258,13 9-387,-13-9-129,11 20-387,-7-3-129,3 1 129,-1 2-258,-1 7 0,-2-3 258,2 3-258,-4-6 258,3 2-258,-4-7 129,2-2 129,-2-14-129,0 11 0,0-11-129,0 0 129,6-10-129,1-5 0,1-1-129,4-4 258,2-2-258,2-2 129,1 2 0,1 4 0,-3 1-129,2 6 129,-2 3 129,1 4-258,-1 4 0,3 0 129,0 6-129,0 0 0,-1 4 129,0 3 0,0 1 258,-2 5-258,-5 0 387,0 2-387,-5 0 258,0 1-387,-2-1 258,-1 3-387,4-4-387,-6-7-645,8-2-3225,-8-11-258,13 7-516,-13-7 0</inkml:trace>
  <inkml:trace contextRef="#ctx0" brushRef="#br1" timeOffset="193219.05">20648 7960 1548,'0'0'3483,"-7"14"-774,7-14-516,0 25-774,0-6-258,4 8-129,-2 4-129,4 12-129,-5-2-258,4 10 0,-5-2-129,2 6-129,-2-4 129,0 5-258,0-10 129,-1-1-129,-2-10 129,1-1-129,-2-10 258,3-5-258,1-19 0,-5 16 0,5-16-129,0 0 0,0 0 0,0 0 0,-6-13 129,6 0-129,5-1 0,4-6 387,1-7-258,4 2 258,0-7 0,6 0 0,-3-7-129,6 2 0,1-3 0,3 3-129,0 2 129,2-2-258,3 5 0,-1 0-258,0 7 258,0 2-129,-4 2 0,-5 3-129,3 4 0,-10-3-516,1 17-774,-14-11-1419,-2 11-1548,0 0-258,-11 0-129</inkml:trace>
  <inkml:trace contextRef="#ctx0" brushRef="#br1" timeOffset="193500.067">20739 8370 3870,'14'36'4515,"5"-18"-129,-4-6-258,5 3-3483,10 2-258,2-2 129,6-1-258,-3-3 129,8 3-258,-6-3 129,5 1-258,-4-3 0,-7-2-903,3-1-2967,-8 6-516,-12-8-258,0 3-129</inkml:trace>
  <inkml:trace contextRef="#ctx0" brushRef="#br1" timeOffset="198266.34">21738 8572 258,'0'0'2838,"0"0"-1548,0 0-903,4 12 0,-4-12 258,12 5 0,-12-5 387,21 6-258,-8-5 129,7 6 0,-3-7 129,8 0-258,0 0-129,6 3 129,2-1-129,6 1-387,1-3 129,6 1-129,0-1-258,6 0 258,1 0-258,-1 0 0,3 0 0,-5 0 129,2-1-129,-4 1 129,-2-1-129,-3 1 258,-7 0-129,-2-2 0,-7 0 258,-1-1-129,-9 0 129,-2 2-129,-15 1 0,15 0-129,-15 0 129,0 0-129,0 0 0,0 0 0,0 0 129,0 0 0,0 0-258,0 0 129,0 0 0,0 0 129,-2-13-129,2 13 129,0-14-129,0 3 0,0-3-129,0-4 258,0-5-258,0-1 0,3-7 0,0-5 0,1-5 0,0-6-129,-1-4 258,3 0-129,-1-4 129,2 2-129,1-3 0,-1 9 0,3 0 129,0 8-129,0 7 0,-3 4 0,0 8 129,-2 2-258,-5 18 0,5-16 0,-5 16-129,0 0 0,0 0 0,0 0 0,0 0 0,-1 7 129,1-7-387,-7 12-129,7-12-258,-3 15-1290,3-15-903,0 19-1032,0-19-645</inkml:trace>
  <inkml:trace contextRef="#ctx0" brushRef="#br1" timeOffset="198515.351">22719 8013 129,'-16'5'129</inkml:trace>
  <inkml:trace contextRef="#ctx0" brushRef="#br1" timeOffset="198978.379">22719 8013 258,'-96'-13'3741,"96"13"-258,0 0-903,0 0-645,0 0-516,0 0-258,0 0 0,5-14-258,6 11-129,-7-8-129,8 1-129,-5-7 0,5 4-129,-3-4-129,3 1 0,-3-1 0,4 0-258,-2-2 129,2 3 0,-3 0 0,2 2 0,-3 0-129,-9 14 0,17-18 0,-17 18 0,16-10 0,-16 10 0,13-6-129,-13 6 0,0 0 129,14 0-129,-14 0 129,0 0 129,8 9 0,-5 3-129,0-1 129,0 6 0,5-1 0,-2 5-129,4-3 129,2 3-129,1-2 0,1 1 0,-1-1 129,0-4-129,-3 0 0,2-3 0,-4 0-258,-8-12-387,14 7-3483,-14-7-258,0-10-645,-1-2 129</inkml:trace>
  <inkml:trace contextRef="#ctx0" brushRef="#br1" timeOffset="199919.433">21282 6672 258,'0'0'645,"0"0"387,0 0 387,0 0 258,0 0 516,0 0-387,0 0 129,0 0-645,0 0-129,0 0-645,0 0-387,0 0 0,-3 10-258,3-10 129,0 13 129,0-13 0,0 16 0,0-16 258,0 23 0,0-6-129,0 6 129,0 2-258,4 5 129,2 7 129,1 7-258,0 2 129,4 0-129,-2 1 129,1-3-129,1 0 129,-1-3-258,-3-10 129,0-7 0,-1-7 0,-2-2 129,-4-15-258,4 13-387,-4-13-903,0 0-1677,-4-21-1290,2 5-258,-11-11 129</inkml:trace>
  <inkml:trace contextRef="#ctx0" brushRef="#br1" timeOffset="200430.463">21026 6752 1548,'0'0'2709,"0"0"-516,0 0-1935,0 0-258,0 0 129,0 0 258,0 0 387,0 0 258,0 0 0,0 0 129,0 0 0,0 0-129,13-2 0,-13 2-258,25-10-129,-8 3-258,12 3 129,0-3-387,7 0 0,7-2 0,2 0-129,4 0 129,1 0 0,-1 0-129,-2-2 129,-1 2 0,-4 0-129,-7 4 129,-6-3-129,-8 4 0,-4 4 0,-6 0 0,-11 0 0,0 0 0,9 7-129,-9-7-129,0 0-129,0 22-903,-5-10-1677,5-12-1290,-4 14-129,4-14 259</inkml:trace>
  <inkml:trace contextRef="#ctx0" brushRef="#br1" timeOffset="201346.516">21573 7021 2580,'-5'-11'2064,"5"11"-1419,0 0 0,0 0 387,0 0 129,0-11-129,0 11 129,0 0 0,0 0 129,0 0 0,0 0-258,0 0-387,0 0-387,0 0 0,0 0-258,0 0 0,0 0 258,2 12-516,5-1 129,1 1 129,2 4 0,0 1-129,3 1 129,-4 1 0,-1 1-129,-1-3 129,-1 1 0,0-2 0,-5-3 0,4-1 129,-5-12-129,1 19 129,-1-19 258,0 0-129,0 0 129,0 0 129,0 0-129,0 0 129,0 0-129,-1-9 0,-4-5 0,2 3-129,-2-4-129,0 0 0,1-2 129,4 0 0,-3-1-129,3 3 129,0-2 0,6 3-129,1 0 0,0 3 129,1 0-516,3 0 516,0 0-516,-1 4 258,3-1-129,-2 2 129,-1 1-129,2 0 129,0 1 0,-12 4 0,21-4-129,-11 2 258,1 2-258,-11 0 0,22-2-129,-22 2-129,22 0-645,-22 0-903,20-6-2322,-8 5-645,-12 1 0</inkml:trace>
  <inkml:trace contextRef="#ctx0" brushRef="#br1" timeOffset="202038.555">22030 6972 1806,'-19'0'3999,"19"0"0,0 0-516,0 0-3354,-8-8 0,8 8-129,0 0-129,0 0 258,11-7 129,-11 7 0,12 0 258,-12 0 129,20 0 0,-20 0 129,19 4-129,-19-4 0,24 14 0,-10-7-258,3 2-258,-1-1 0,1 4-129,-1 5 0,1-2-129,-3 1 129,-3 0-129,0 1 129,-4 0-129,-2 1 129,-3-1-129,-2-3 129,0-2 129,-2 1-129,2-13 129,-18 20-129,18-20 0,-22 14 129,5-10-129,2-1 129,-2-3 0,-3 0-129,2 0 0,-2-3 0,-1-1 129,4-2-129,1 2 0,3 0 0,13 4 0,-17-11 0,17 11 129,0-19-258,1 7 258,12-3-129,0 3 0,4-2 129,4 3-129,4 0-129,-1 1 129,4 4-258,-3-2 0,5 8-387,-6-8-258,6 8-516,-10-9-387,7 8-1161,-6 1-1161,-7-6-516</inkml:trace>
  <inkml:trace contextRef="#ctx0" brushRef="#br1" timeOffset="202398.576">22369 6914 1548,'-11'6'3483,"11"-6"516,0 0-645,-3 12-2451,3-12-1032,0 0 0,10 11-129,-10-11 258,15 10 129,-15-10 0,16 17 129,-7-6-129,-3 1 387,0 5-258,-3-2 129,2 5 129,-4-2-258,5 3 0,-6-2 0,6-1-258,-3-3-129,-3-15-258,9 19-516,-9-19-1161,0 0-1419,11-5-645,-11-13 0</inkml:trace>
  <inkml:trace contextRef="#ctx0" brushRef="#br1" timeOffset="202607.588">22432 6665 3483,'15'16'4515,"-2"-1"-516,-13-15-258,0 0-3741,12 12-1677,-12-12-1419,18 19-1161,-18-19 0</inkml:trace>
  <inkml:trace contextRef="#ctx0" brushRef="#br1" timeOffset="203367.632">22654 6924 4386,'-11'14'3612,"11"-14"-387,0 0-1548,0 0-3096,0 0 258,0 0 258,0 0 774,14-4 258,-14 4 387,0 0 258,0 0-129,11-7 387,-11 7-129,0 0-129,0 0-258,0 0-258,0 0 0,7 7-129,-7-7 0,8 19-129,-3-5 129,1 1 0,-2 2 0,2 4 0,-1-7 258,1 3 0,-5-5 0,4 3-129,-5-15 258,4 20-129,-4-20 258,0 0-258,0 0 129,0 0-258,11 0 129,-11 0 0,13-12-258,-5-3 258,1-4-387,4-2 0,3-4 0,1 1 129,1-1-129,1 4 0,-2 0 129,0 6-129,0 5 0,-3 3 0,0 6 0,-3 1 0,-11 0 0,19 5-129,-19-5 0,15 20 0,-9-7 129,1 3 0,-3 1 129,0 5 0,0-1 0,-2 1-129,-2 0 387,3 0-387,-3-3 129,0-3-258,2-1-387,-2-15-903,0 0-3096,0 0 0,0 0-645,1-9 129</inkml:trace>
  <inkml:trace contextRef="#ctx0" brushRef="#br1" timeOffset="206265.797">23687 6866 645,'-12'0'2322,"12"0"0,0 0 129,0 0-258,-12-1-387,12 1-129,0 0-516,0 0-129,0 0-387,0 0 129,0 0-258,-7-12 0,7 12 0,0 0-129,-4-16 0,4 16-129,5-12-129,-5 12 0,19-10 0,-4 7-129,2-2 0,1 1 129,3 4-129,1 0 0,-3 0 0,3 0 0,-5 1 0,1 6-129,-1-1 129,-1 1-129,0 1 129,-1-3-129,0 4 0,-2-1 129,0 1 0,-1 2 0,-2 0-129,-10-11 129,15 22-129,-12-10 0,0 0 129,-3 0-129,0 2 129,-9-3 0,-1 2 129,-2-2 0,-5-1 0,-1-1 0,-5 2 0,2-1-129,-2-5 129,3-2-129,-2-1 129,2 1-129,2-2 0,-1 0 0,5-1 129,0 0-129,14 0 0,-20-2 0,20 2 0,0 0-129,-3-14-129,3 14 0,13-13-516,-1 0-645,11 7-1290,-1 1-1548,2-10-387,11 8 129</inkml:trace>
  <inkml:trace contextRef="#ctx0" brushRef="#br1" timeOffset="208106.903">21525 7714 1677,'0'-11'2193,"0"11"-258,0 0 387,0-13-387,0 13-258,0 0-516,-12-8-516,12 8 0,-16-3-129,2 3-129,3 0-129,-7 6-258,4-2 129,-4 1 129,2 3-129,-6-1 129,5 2 129,-1-3-129,-2 2 0,3 0 0,1 5-129,2-5 0,1 4-129,5 0 0,1-1 129,1 0-129,4 3-129,2-2 129,0 1 0,2-1 129,4 1 0,2-2 0,3 4 129,2-4 258,1 2-258,3-9 0,3 3-129,3-4-129,1-3-258,4 0-258,-2-14-645,6 6-129,-11-13-258,10 8-258,-13-7-516,9 5-129,-9 1-1290,-4-8 0</inkml:trace>
  <inkml:trace contextRef="#ctx0" brushRef="#br1" timeOffset="208586.93">21806 7482 2451,'-12'13'2709,"3"-11"-2064,9-2-774,0 0 0,0 0 258,0 0 258,-4 11 387,4-11 0,0 0 516,0 0-129,0 0 129,0 0-129,0 0-129,-3 13-129,3-13-258,0 12-258,2-1-258,3 3 129,0 1 0,3 8 129,-4-1-129,3 5-129,-5 0 129,4 3 0,-5-3 0,4 2 0,-5-4 0,2-1 0,1-4 0,-1-4-258,-1-2 129,-1-14-258,5 18 0,-5-18-258,0 0-387,12 3-1290,-12-3-2322,20-13-129,-16-4 0</inkml:trace>
  <inkml:trace contextRef="#ctx0" brushRef="#br1" timeOffset="209306.971">22003 7635 774,'-17'0'3096,"0"0"258,17 0-516,0 0-2838,0 0-258,-11 0 258,11 0 0,0 0 387,0 0 387,0 0 129,0-8 129,0 8-129,8-8-258,2 5-258,4 1 129,1-5-387,4 3 0,2 0 0,0 1-129,5 1-129,-2 2 129,0 0-129,-5 0 0,-1 2 129,-2 5-258,-3 4 0,-4-1 129,-1 3 0,-2 2 0,-1-1 129,-2 2 129,1 1 0,-4-2 258,0 2-129,0-2 0,-1 3-129,-5-5 258,-1 3-258,-4-6 129,1 2-258,-1 1 0,-3-3-258,0-4 516,2 0-129,0-3 0,2-2 129,-2 1 0,12-2 129,-19 0-129,19 0 0,-16-7 0,16 7-129,-14-7-129,14 7 0,-12-9-129,12 9-129,-4-12 258,4 12 0,3-20-258,3 8 129,3 1 0,0-3-516,9 6-645,-4-8-1290,5 1-1419,9 5-516,-8-5 387</inkml:trace>
  <inkml:trace contextRef="#ctx0" brushRef="#br1" timeOffset="209983.01">22587 7562 1032,'-13'0'1548,"2"0"129,0 0-387,-3 0 129,-4 5-258,0 1-258,-6 0 129,3 5-129,-6-2-129,4 0-129,-3 1 0,7 0-258,-1-5 129,7 2-258,2-2-129,11-5 0,0 0-129,0 12 0,7-12-129,7 3 129,5-1 0,3 2 0,1-1-129,0-2 129,1 6-258,-2-2-387,-3 4-258,-3-1 0,3-1 258,-9 0 0,1 0 387,-11-7 129,12 12 387,-12-12 387,0 0 0,0 18 129,0-18 0,-17 14-387,7-6-516,-4-1-129,3 2-258,-3-2 129,14-7-258,-21 6 129,21-6-1032,0 0-2064,-18 0 258</inkml:trace>
  <inkml:trace contextRef="#ctx0" brushRef="#br1" timeOffset="210622.046">22810 7508 2967,'-1'8'3354,"1"-8"129,-12 0-2322,12 0-1290,0 0-258,0 0 387,0 0 0,0 0 387,0 0 0,0-9 129,0 9-129,0 0 258,-9 0-129,-2 0 129,11 0-129,-25 9-129,9-1 0,-1-1-129,0 3-129,2-1-258,1-1 0,14-8-129,-18 15-129,18-15 258,-4 13 0,4-13 0,0 0 0,15 10 258,-3-4-387,4-2 129,0-2-258,1 4 0,0-5-258,0 5 258,-3-2 129,0 2-258,-3 1 258,-11-7 258,13 18-129,-11-8 129,-2 2 129,0 0 0,-4 1 0,-5-1 387,0 0 129,-5-2 0,5 0 258,-4-3-258,13-7 0,-22 12-129,22-12-387,-16 6-258,16-6-1032,-10 0-645,10 0-2451,0 0 0,0-11 0</inkml:trace>
  <inkml:trace contextRef="#ctx0" brushRef="#br1" timeOffset="211059.071">23055 7553 645,'-9'14'3354,"9"-2"0,0-12-516,0 0-2709,0 0-1032,0 0 387,0 0 258,0 0 129,0 0 516,0 0 0,0 0 387,0 0 129,0 0 0,4 12-387,-4-12 0,2 16-129,-1-5-258,-1 3 258,1 3-129,-1 3-129,2 0 0,-2-3 0,1 4-129,1-5-129,-2-2-645,3-3-1290,2 3-1677,-5-14-129,0 0 1</inkml:trace>
  <inkml:trace contextRef="#ctx0" brushRef="#br1" timeOffset="211471.095">23387 7340 4644,'-3'28'3999,"3"-28"-129,-6 24-387,2-9-3870,4 5 0,0 2 0,0 0 258,0 2 129,2 1-129,2 5 258,0 2 0,1 4-129,-2 0 258,0 7-258,1-2 0,-2 0 0,-2 1 0,0-4-258,0-5 258,0-5-129,0-3-129,0-8-129,0-1-903,0-16-516,0 0-774,-14 5-774,1-14-645</inkml:trace>
  <inkml:trace contextRef="#ctx0" brushRef="#br1" timeOffset="211878.118">23301 7718 516,'10'0'1290,"-10"0"0,20 0 258,-7 0 258,4 0 129,-2 0-258,7-3 129,-1-3-516,8-1-387,-2-6-516,4 2-129,0-2 129,1 2-387,-1 0 0,-3 3 0,-1-2 0,-7 4 0,1 2 0,-1 3 0,-6 1 129,-1 0 0,-13 0 258,20 2 129,-20-2 129,14 15-129,-14-15 129,2 26 129,-2-9-258,0 5 0,0 0-129,1 4-258,-1-4 0,3 1 0,0-8-129,1-1-258,3-2-774,-7-12-3225,0 0-387,20-19-129,-16-7 0</inkml:trace>
  <inkml:trace contextRef="#ctx0" brushRef="#br1" timeOffset="212068.129">23853 7347 5160,'11'5'4773,"1"12"-516,-12-17-258,0 0-3999,12 11-1032,1-11-2064,0 2-1161,-13-2-516,20-3 258</inkml:trace>
  <inkml:trace contextRef="#ctx0" brushRef="#br1" timeOffset="212634.162">24003 7611 5805,'4'16'4902,"-4"-16"-774,11 5-129,-11-5-3741,22 5-516,-6-5-129,6-1 0,-1-4 129,4-1 129,0-1 129,-1-3 129,0 1 0,-7-4 0,4-1 258,-8-2-258,1 1 0,-5 1 0,-3-2 0,-6 1 0,0 2 0,0 13-129,-17-12-129,1 12 0,-7 0 129,-1 4-258,-6 6 129,-2 5 0,-2 2 129,1-1 0,-1 7 129,6-2-129,2-2 129,5 3 0,4-3 0,5 1-129,8 1 258,4 0-129,2 0 129,10-3 0,8 1 0,3-4 0,9 1-129,3-4-129,4-4-258,4-4 0,0-4-258,6 0 0,-5-13-258,3 6-129,-12-14-774,3 3-1161,-4 0-1419,-12-10-129,3 10 259</inkml:trace>
  <inkml:trace contextRef="#ctx0" brushRef="#br1" timeOffset="213094.188">24512 7582 516,'0'0'3483,"-2"14"0,2-14-129,0 0-3096,0 0 0,0 0 129,-4 12 129,4-12 129,2 13 0,-2-13 129,8 19-258,-5-5 258,4 3-258,0 1 0,1 3-258,-3-2 0,1 5-129,-2-3 129,3 4-129,-6-10 258,3 7 129,-4-12-129,0 2 0,0-12 129,-6 16 129,6-16-129,-13 0 0,2-4 0,11 4 0,-17-26-129,10 9 129,-3-10-129,5-2-129,0-5-129,5-1 258,3 1-387,10 3 0,7 2-258,1 6 129,9 3-129,-1 1-258,12 14-516,-14-7-2193,12 7-1548,-2-2-387,-4-2-129</inkml:trace>
  <inkml:trace contextRef="#ctx0" brushRef="#br2" timeOffset="-207726.046">14115 10885 1161,'0'0'2838,"-5"-13"-387,5 13 0,0 0-387,0 0-129,0 0-129,0 0-387,0 0-258,0 0-387,0 0 0,0 0-387,-9 8-387,9-8 258,-5 22-258,2-7 129,0 6-129,-2 5 129,0 9-129,-2 5 0,-1 6 129,-2 12-129,0 4 129,-2 5-258,-6 4 258,4 0 0,-5 0-129,-2-5 0,2-3 129,0-10-129,1-5 129,0-9 0,6-6-129,1-6-129,3-10 129,6-4 0,2-13 0,0 14 129,0-14-129,13 2 0,1-2 129,3 0-129,5-5 129,5 1-129,7-3 0,5-3-129,4 2 129,7-3 0,1 0-129,1-1 258,1 3-129,-4-6 129,-2 6-129,-5 1 129,-4-1 0,-9 2 0,-4 2 0,-5 1 0,-6 3-129,-14 1 129,16-3 258,-16 3-387,0 0 0,0 0-387,0 0-516,0 0-3225,0 0-387,-13-4-516,13 4 0</inkml:trace>
  <inkml:trace contextRef="#ctx0" brushRef="#br2" timeOffset="-207257.019">14703 11279 7353,'10'13'4515,"-4"16"-258,-6-15-129,0 5-3999,-2 6-516,0 3 258,-1 8 129,-4 1 0,0 5 258,-1-3-258,0 1 129,-2-6 0,0 0 0,3-3-516,-4-12-1032,9-5-2838,2-14-129,0 0-516,0 0 387</inkml:trace>
  <inkml:trace contextRef="#ctx0" brushRef="#br2" timeOffset="-207025.006">14785 10868 9288,'11'29'4902,"-7"-15"-387,0-3-516,-4 0-5031,0-11-1548,13 10-2193,0 2-129,-3-5-258</inkml:trace>
  <inkml:trace contextRef="#ctx0" brushRef="#br2" timeOffset="-206289.964">14999 11275 2451,'0'0'4257,"0"0"-129,0 0-258,0 0-1677,0 0-2193,9 9 0,-9-9 129,3 22 0,-1-7 0,1 7 129,-3-1 129,3 8 129,-3-5 0,0 6 0,-5-5 0,2 6 0,-5-8-129,3-1 0,-4-6-129,6 0-129,3-16 129,0 0-258,0 0 0,0 0 0,9-20 0,4 0 129,1-9-129,3 0 258,0-5 0,2 8-129,-4 0 129,-1 5 0,-4 5-129,0 4 0,-10 12 129,15-1-258,-15 1 0,20 15-129,-7 3 0,1-1 129,3 8-129,-1 1 129,1 5 0,-3 0-129,-1 0 129,-3 1 0,-4-1 0,-3-4-387,5 5-1032,-8-11-2838,0-8-645,0-13-129,0 0-258</inkml:trace>
  <inkml:trace contextRef="#ctx0" brushRef="#br2" timeOffset="-205741.932">15551 11390 5805,'3'36'4128,"2"-19"-516,-5-17 0,0 0-3999,16 4-516,2 2 516,4-6 258,2-2 258,4-4 129,-2-5 258,8-1 129,-6-5 0,5-1-129,-9-2 0,-1 0 0,-6-1-129,-7 9-129,-4-6 0,-6 3-129,-7 3 0,-8 8-129,-5 2-129,-4 2 0,-3 1 0,-2 4 0,-1 8 0,0 6 0,2 3 129,1 5 0,5-1 129,1 3 0,3 0 0,6 5 258,4-4-129,8 3 0,0-4 129,9 4 0,3-8 129,14 4-258,0-7 0,8-3-258,7-6-258,-1-9-1032,10-4-3096,-2-1-516,-1-17 0,-1-1-258</inkml:trace>
  <inkml:trace contextRef="#ctx0" brushRef="#br2" timeOffset="-202721.76">16133 11321 516,'0'0'3354,"0"0"129,0 0-129,0 0-3096,6-6-258,-6 6 129,0 0 258,0 0 258,14-14 0,-14 14 0,12-9 258,0 6-129,-1-5-258,6 6-129,2-1-258,6-1 0,0 4-129,4 0 0,1 8 0,-2-1 0,0 3-129,-3-1 129,-2 3 0,-3 3-129,-5-1 129,-2 6 0,-3-6 0,-5 8-129,-3-3 129,-2 3 0,-3 2-129,-6-1 129,-6 1 0,-3 0 129,-4 0-129,-4-1 129,-3-4 0,-1 2 258,-1-8-258,2 0 258,-1-11 0,3 0 0,0-2 258,9-6-258,-3-4-129,8-2 0,5-3-129,5 0 0,3 1-258,4-1-129,14 3 0,-3-1 0,13 2-258,-2 1 258,7 6 0,-4-4-387,9 8-903,-10 0-2064,0-6-516,7 6-258</inkml:trace>
  <inkml:trace contextRef="#ctx0" brushRef="#br2" timeOffset="-202142.727">16754 11194 2580,'8'15'4128,"-8"-15"-129,6 14-387,-6-3-2580,5 3-1548,-2 2 387,2 4 129,-1 4 129,2 1-129,-1 6 258,1-2-129,1 7 258,-2-2-129,2 1 129,-5-2 129,1 4-258,-3-9 129,0 4 0,-9-9 0,3 2 0,-7-9-129,4 0 0,-5-11 0,14-5 129,-20 0-258,14-8 258,0-13 0,6-1 0,0-12 0,6 2 129,6-9-258,6 0 0,5 0-129,8 2-129,5 5-129,3-2-387,11 16-645,-9-3-2838,11-1-645,-2 8-129,-4-2-387</inkml:trace>
  <inkml:trace contextRef="#ctx0" brushRef="#br2" timeOffset="-182494.603">7700 10157 1032,'-9'0'1935,"9"0"-516,0 0-129,0 0-516,0 0-258,0 0-129,0 0-387,0 0 0,0 0-129,0 0 129,0 0 0,0 0 129,0 0-129,5-6 129,-5 6-129,13 0 129,-13 0 0,19 0-129,-8 3 0,1 2 0,3-3 0,0 2 0,-2-1 258,2 0-129,-1-1 129,4-1 0,-4 1 258,6-2-129,-1 0 129,2 2-129,2-2 129,5 0-258,1 0-129,2 3 0,2 0-129,2-2 0,3 3 0,0-3-129,0 4 129,1-3 129,-2 2 129,2-2-129,0-2 258,1 4 129,0-4 0,3 0 129,-2 0-258,7-1 129,-2-5 0,3 2-129,2 1-258,2 0 0,-3 1-129,2-1 0,-2 1 129,0 0-129,1 2 129,2-3 129,-4 1-258,-1-1 129,1-1-129,2 1 0,-3 2 129,0 0-129,-1 1 129,0 0-258,2 4 129,2 0 0,-1 2 0,2-3 0,3 2-129,-1-1 258,2-1-129,2 4 0,-2-5 129,2 1-129,-3-1 129,2 1-129,-2 0 129,-1 1-129,0-2 129,1-2-129,-2 3 0,-1 1 0,1 1 129,-1 0-129,1-2 129,-1 1 0,0 1 0,1 0 129,-1-2-129,3 2 258,-4-5-129,3 4 0,-4-4 0,5 0-129,-3 0 0,2 0 0,-2-5-129,2 1 0,4 1 129,0 1-129,2 0 129,-1 2-129,1 0-129,1 0 129,-1 2 0,-1 1 129,1-1-258,-2 2 129,-3 1 0,-3-3 129,-1 1-129,-2-1 0,0 6-516,-7-7-1677,1 5-2193,5 1-258,-15-11-387</inkml:trace>
  <inkml:trace contextRef="#ctx0" brushRef="#br0" timeOffset="-116398.822">1346 13641 645,'0'0'3225,"8"0"-387,-8 0-1161,0 0-516,0 0 129,0 0-387,0 0-129,-9 5 0,9-5-129,0 0-258,-11 14 0,11-14 129,-4 19-387,1-7 129,1 2-129,2 4-129,0 5 129,0 3-129,2 5 129,3 3 129,1 7 0,-1 0-129,2 5 0,-2-1-129,3 1 129,-6-1 0,5-2-129,-7-4 0,0-6 129,0-4-129,0-4 0,-4-6-129,0-7-129,4-12-387,0 0-645,0 0-774,-4-9-1548,1-18-516,3 3 129</inkml:trace>
  <inkml:trace contextRef="#ctx0" brushRef="#br0" timeOffset="-115834.79">1333 13684 2451,'-17'-4'2838,"17"4"-645,-21-8-516,21 8-516,-15-14-258,8 0-258,7 14-258,0-24-129,0 8 129,6-2-129,4 3 129,0-4 129,7 4-129,1-1 258,5 0-258,2 4 0,5 2-129,0 3-129,3 2 129,1 4-129,-1 1-129,-2 1 0,0 9 129,-5 2-129,0 3 0,-5-2 129,-3 3-129,-3-1 129,-3-1 0,-4 3 0,-1-3 129,-7-14 0,8 25 129,-8-25 0,0 21 129,0-21-129,-12 20 0,-4-13 0,4 5 0,-9-5 0,-2 3-129,-6-3-129,0 3 129,-3-4 0,0 2-129,-1-1-258,2-2 129,5 3-258,1-4 129,7 1-258,0-5-645,18 0-1032,-9 12-2064,9-12-258,0 0-258,5-9-129</inkml:trace>
  <inkml:trace contextRef="#ctx0" brushRef="#br0" timeOffset="-114946.739">1722 13914 1935,'0'0'3354,"0"0"258,0 0-387,0 0-2967,0 0-129,2-12-258,-2 12 129,0 0 129,10-14 258,-10 14-129,12-9 129,-12 9 129,18 0-258,-5 0 129,0 6 0,3 2-258,4 3 0,1 2-129,5 3-129,-1 4 0,3-3 129,-1 3-387,0-1 387,-2 0-258,-2-1 258,-3 0-129,-4-3 258,-2-3 0,-14-12 129,16 21 258,-16-21-129,0 18 0,0-18 129,-11 19-129,-3-14-129,-1 2 0,-6-4-129,-1-1-129,-3 0 0,-3-2 0,2 0 0,-1 0 0,-1 0 129,5 0-129,2-2 0,2 0 0,6 0 0,13 2-129,-17-8 0,17 8 0,0-17 129,1 5-129,12-5 0,2 0 129,4-3 0,5-3 0,1 3 0,5-2-129,1 8-258,-1-1-516,5 13-516,-9-3-903,2 5-1677,1 11-129,-10-2 259</inkml:trace>
  <inkml:trace contextRef="#ctx0" brushRef="#br0" timeOffset="-114322.704">2388 13875 2322,'0'0'2322,"0"0"0,0 0-3225,12 0 0,-6 11 387,-2 1 258,0 5 516,1 8 258,-2 0 129,2 6 258,-2-2-258,1 1 0,-2 0-129,0 0 0,0-3-129,0-1 129,-1-9 0,2 0 258,-3-17 129,1 19 129,-1-19 129,0 0 0,0 0-129,3-17-258,-3-8-129,6 2-129,-3-6-129,3-2-129,-1-6-258,3 4 129,0 1-258,2 6 258,-1 2-129,2 6 129,3 0-258,3 7 129,2 0-129,2 4 129,2 3-129,2 2 0,0 2 0,1-2-645,3 2-1032,-3 7-2193,-2-7-129,2 5-387</inkml:trace>
  <inkml:trace contextRef="#ctx0" brushRef="#br0" timeOffset="-113602.663">3286 13834 5676,'-19'17'4386,"2"-11"-258,6 8-516,-11 0-2709,4-1-1161,-2-4-258,4 5 387,-1-4-129,4 2 129,1-2 258,12-10 0,-14 18-129,14-18 0,-1 16 129,1-16-258,8 12 0,5-7 0,4 2 0,4 1 0,1 0-258,8 2 129,-4-2-258,4 6 0,-2 1 129,0 4-129,-4-3 129,-3 1 387,-5 0 258,-8-5 387,1 4 129,-9-4 258,0 0-129,-14-7 0,4 4 0,-12-9-258,3 0-129,-9 0-258,4-1 0,-4-7-258,5 1 129,4-3-129,2 2-258,7 1-129,10 7 0,-7-13-258,7 13-129,12-11-1032,-12 11-2451,24-17-258,0 12 129</inkml:trace>
  <inkml:trace contextRef="#ctx0" brushRef="#br0" timeOffset="-113285.644">3699 13987 6837,'13'19'4515,"4"5"-387,-17-24-387,16 0-3483,-16 0-903,12 12 258,-3-2 0,-1 6 258,-2 1 258,-2 3 258,2 4-129,-2-2 0,2-1-516,5 7-1677,2-13-2064,-13-15-387,25 0-129</inkml:trace>
  <inkml:trace contextRef="#ctx0" brushRef="#br0" timeOffset="-113053.632">3966 13734 9288,'9'30'3870,"-9"-30"-516,0 0-1677,0 0-4773,11 0-1032,-11 0-1032,0 0 387</inkml:trace>
  <inkml:trace contextRef="#ctx0" brushRef="#br0" timeOffset="-112650.608">4028 13986 2193,'8'16'4128,"-8"-16"0,0 0-1032,16 2-903,-9-7-645,11-4-645,-9-8 0,11 4-387,-5-6-258,6 4 0,-4-4-129,3 8 0,-5-2 0,1 8 0,0-2 129,-1 4 0,0 1 0,0 2 0,1 0 129,0 2-129,0 6 129,1 2-129,-2 4 129,0 2-129,-3 1 129,1 7-129,-5-2 129,-1 5-258,-3-3 0,-1 2-129,0 1-258,-3-9-774,11 11-1419,-2-15-1935,-9-14-516,21 7-129,-8-11-258</inkml:trace>
  <inkml:trace contextRef="#ctx0" brushRef="#br0" timeOffset="-111987.57">4866 13791 4902,'0'0'3225,"0"0"-516,12 7-387,-12-7-4128,0 0 387,0 0 516,-6 3 903,6-3 516,-16 7 387,16-7 645,-18 9-129,18-9 258,-21 10-645,21-10-258,-17 12-516,17-12 0,-18 12-129,18-12 129,-18 17-129,18-17 0,-15 22 258,10-9-258,-1 4-129,2-3 129,1 9 0,2-2 0,1 1 129,1 4-129,6-5 0,4 1 0,5-6 129,7 1-129,4-11 0,6-6 0,2-11-129,6-10 258,-1-9-387,0-3 258,-3-10-129,-2-1 129,-11-3 129,0 2 129,-12 2-129,-4 8 129,-8 6 0,-3 8-129,-14 7 0,1 9-129,-5 5-258,-4 14-129,5 8-387,-7-1-516,10 15-645,-9-7-1548,7 4-1161,4-4-516,2-4 516</inkml:trace>
  <inkml:trace contextRef="#ctx0" brushRef="#br0" timeOffset="-111634.55">5066 13934 903,'8'50'3483,"-8"-21"-516,0 2-903,6 8-258,-1 0-129,5 7-258,-2 3-258,8 9-129,0 3-387,3 6 129,-3-2-129,1 4 129,-7-9-129,2 10 129,-11-17 0,1 0 129,-7-14-129,-1-3 0,-15-14 0,6-5-516,-9-14 0,-2-6-258,-2-14-129,-6-19-258,7-6-774,-12-25-1806,7-5-1677,5-6-258,5-5-387,6-2 258</inkml:trace>
  <inkml:trace contextRef="#ctx0" brushRef="#br0" timeOffset="-110995.513">4030 13697 2322,'9'-10'4386,"-9"10"0,0 0-258,0 0-1935,0 0-1161,0 0-516,0 0-129,0 7-129,0-7 0,0 0 0,0 14 129,0-1 0,0 0-129,-3 8 0,1 3-129,-1 2-258,3 16-645,-6 6-3225,5-3-516,1 5-258,-1-7-258</inkml:trace>
  <inkml:trace contextRef="#ctx0" brushRef="#br0" timeOffset="55464.008">6382 13551 129,'13'-4'3741,"-13"4"129,-3-13-129,3 13-1935,0 0-903,-14-14 129,14 14-258,-18-8 0,18 8 0,-23-7-129,11 6 129,-5-5-258,3 6 0,-5-5-258,3 5 0,-4 0 0,-1 3-258,2 2 0,-2 6 0,-1 6-129,-2 4 0,3 4 129,-3 3-129,-2 7 0,1 0 129,-2 8 0,1 3 0,-1-3 129,2 6 0,-1-5 0,4 2 0,3-3 129,3 0-129,5-7 0,5-2-129,5-5 0,1-4 129,8-4-129,6-4 0,7-2 0,5-2 0,6-4 129,3-5-129,5 0 0,3-4 0,0 0 0,0 0 129,-2 0-129,-4-3 0,-5 0 258,-3 1-258,-8-1 0,-2 3 0,-4-2 129,-4 0-129,-11 2 0,15-3-129,-15 3-387,0 0-516,0 0-3096,10-3-258,-10 3-258,0 0-258</inkml:trace>
  <inkml:trace contextRef="#ctx0" brushRef="#br0" timeOffset="80167.421">6658 13546 1806,'0'0'2451,"0"0"0,0 0-645,0 0-129,0 0-387,0 0 0,0 0-645,0 0 0,0 0-516,6 8-258,-6-8 129,1 12 0,-1 0 0,1 2 129,2 5 0,-1 2 0,2 5 0,-1 3 0,3 6 0,0 5 129,0 6-258,-1 0 129,0 8 0,-2-4 0,-1 3 129,-2-2 129,-5 0 387,-5-8-258,5 1 258,-10-13 0,8-1-129,-5-11-129,6 1 0,-2-5-387,8-15-258,0 0 0,0 0-387,0-7-1290,5-15-2193,5-11-387,7 0-129,-7-17 0</inkml:trace>
  <inkml:trace contextRef="#ctx0" brushRef="#br0" timeOffset="80493.439">6721 13987 4128,'32'-27'4128,"0"4"-258,-5-18-258,8-1-3483,8-4-258,8-3 0,0-2 0,-2 6 0,-3 1 0,-9 10 0,-5 3 129,-10 9 0,-6 5 0,-3 7-387,-13 10-258,0 0-1548,11 16-1548,-11-16-129,-6 25 129</inkml:trace>
  <inkml:trace contextRef="#ctx0" brushRef="#br0" timeOffset="80811.457">6864 13808 2322,'-8'31'3741,"8"-31"387,0 23-516,-3-11-2193,3 1-1161,9 0-258,2 3 129,2 4 0,3-1 0,2 3-129,2 1 258,3 2-129,-1-5-129,0 7 0,-1-6 258,2 0-258,-6 2 0,-1-5 0,-4 5-645,-3-9-1161,-3-2-1935,7 3-129,-13-15-129</inkml:trace>
  <inkml:trace contextRef="#ctx0" brushRef="#br0" timeOffset="81400.491">7398 13598 1806,'12'16'3225,"-1"2"129,-11-18-1935,8 20-1032,0-4 387,2-3 129,1 10 129,-2-4-129,3 10 0,-5-6 129,4 5-129,-4-5-258,4 2-129,-7-2-129,3-2 129,-1-7-258,-1-2-258,-5-12 0,7 16-129,-7-16-258,0 0-516,21-4-645,-16-13-387,10-1-903,3-1-1032,-4-14-387</inkml:trace>
  <inkml:trace contextRef="#ctx0" brushRef="#br0" timeOffset="82135.533">7943 13546 1032,'0'0'3741,"6"-9"387,-6 9-1548,0 0-258,0 0-1032,0 0-516,0 0-387,-8 8 0,8-8-129,-12 9-129,0-4 129,0 4-129,-3 5 0,-4 2 129,-3 3-129,-4 10 0,-6 1 0,-1 5 258,-6 1-258,0 5 129,2-7-129,4 2 129,6-7-129,3-7 0,10-4 0,6-7-129,8-11 0,0 0-129,0 0 0,9 0 129,-9 0-129,13-7 258,-13 7-258,13-9 258,-13 9-258,0 0 129,0 0 129,0 0-129,0 0 0,0 0-129,0 0 0,0 0-129,0 0 129,-6-6-129,6 6-258,0 0 258,0 0 0,0 0 0,0 0 258,0 0-129,0 0 129,0 0 0,0 0 129,0 0-129,0 0 0,0 0 129,0 0 0,0 0-129,0 0 129,4 10-258,-4-10 258,6 15 0,-4-3-129,0 6 0,0 5 129,-2 8 0,0 3 0,-2 15 387,-6-6-129,2 9 129,-4-5-129,4 2 258,-4-10-258,7 0 0,-2-11-258,5-13-387,4 2-1161,-4-17-2838,19-6-129,-4-13-387,-9-21-129</inkml:trace>
  <inkml:trace contextRef="#ctx0" brushRef="#br0" timeOffset="84431.665">8775 13660 4257,'2'22'4257,"-2"-22"-387,0 16-129,-2-5-2193,2-11-1677,0 12 258,0-12 129,0 12 0,0-12 129,-2 13 129,2-13-129,-4 11 129,4-11 0,-5 11 0,5-11-258,-4 12 0,4-12 258,-5 11-387,5-11 129,-4 14-129,4-14-129,-4 20 0,1-8 129,1 5-129,-1 7 129,0 2-129,0 4 0,0 5 0,0 0 129,-1 0-129,1 0 129,-2-1-129,5-8 0,-3-2 129,3-7-129,0-2 129,0-15 0,0 17 0,0-17 0,0 0 129,9-10 0,-2 0 129,-1-9-129,7 1-129,-3-10 129,2-1-129,3-5-258,-1 1 129,5-2-129,-2 4 129,1 0-129,1 2 129,-2 7-129,-1 2 129,-2 7 0,2 2-129,-5 10 129,3 0 0,-2 1-129,-2 5 129,3 7-258,-2 1 516,-2 5-258,2 5 0,-4 0 129,0 4-129,-4 4 129,0-1 0,0 4 129,0 9-129,-3-8 129,0 5 0,0-6-129,-2 0 129,-2-6-129,3-1 0,-1-9 0,1-7 0,1-11-258,0 0-258,0 0-903,0 0-3225,7-27-258,-1-4-258,-1-9-516</inkml:trace>
  <inkml:trace contextRef="#ctx0" brushRef="#br0" timeOffset="85451.723">9150 13166 1,'0'0'3353,"-15"0"259,15 0 129,0 0-2322,0 0-645,5-9 258,-5-5-258,10 6 258,-5-9-129,13 7-258,-7-9 0,10 10 0,-3-3-387,7 2 0,2 4-129,0 1-129,0 5 0,-2 0 0,0 5 0,-1 2 0,-4 5 0,-6-2 0,0 5 0,-6 1 129,-3 5 129,-4-1 0,-1-1 129,-1 7-129,-8-4 258,0 0-258,-6 0 129,1-3 0,-3-5-129,3 0-258,-2-6 129,0-1 0,2-4-129,4 2 0,10-5 0,-17 2 0,17-2-129,0 0 0,0 0 0,0 0 0,0 0 0,0 0-129,0 0 0,9 7 129,2-3 0,4 1 0,2 3 129,3 2-129,0 1 129,0 0 0,-1 2-129,-2 0 129,0 7-129,-4-1 129,-3 0-129,-3 1 129,-2 4 0,-3-3 129,-2 1 0,-1 1 258,-10-7 129,3 6 258,-9-11-129,4 5 0,-7-12 0,2 6 0,-5-10-258,-1 2 0,-2-2-258,1 0-129,-1-4-258,0-7-516,13 11-2451,-7-6-1290,6-2-645,0-10 0,3-11-516</inkml:trace>
  <inkml:trace contextRef="#ctx0" brushRef="#br3" timeOffset="94144.22">19519 9852 258,'-3'12'903,"3"-12"129,0 0-258,0 17 129,0-17-387,0 24 0,5-7-258,-4 9 129,-1 1-258,1 9 129,-1 6-129,0 6 129,0 0 129,-2 5-129,-3-1 258,2-7-258,0-4 258,-1-9-387,4-6-516,0-26-2451,5 20 0</inkml:trace>
  <inkml:trace contextRef="#ctx0" brushRef="#br3" timeOffset="94727.253">19446 9699 2709,'0'0'3999,"3"15"-645,-3-15-129,12 0-2709,-12 0-1419,22-7 129,-8-3 0,5 4 516,2 0 258,-1-7 387,6 1 258,-4 3 129,6 2-129,1-1 0,4 6-129,-3 2 0,5 0-387,-3 5-129,1 7-129,-5 2 0,-3 6-129,-5 1 129,-2 4 129,-6-4 0,-6 3 129,-5 1 258,-1 0 0,-7-4 0,-4 4 387,-10-4-258,-1 0 129,-11-4 0,0 5 0,-8-7-258,0 2 0,-2-5-129,-1 0 0,2-7 0,8 4-129,2-7 0,5-1-129,6-1-129,5-2-129,16 2-258,-21-12-645,21 12-1935,0 0-1419,7-15-129,7 9-258</inkml:trace>
  <inkml:trace contextRef="#ctx0" brushRef="#br3" timeOffset="97295.4">19857 10069 2193,'0'0'3096,"-15"0"-129,15 0-258,0 0-645,0 0-387,0 0-645,0 0-129,0 0-516,0 0-129,0 0 0,6-3-129,-6 3 0,22 0 0,-10-2 129,8 0 0,-1 1-258,1 1 0,3 1-258,-2 6 258,2-2 0,-6 3 0,4 4 0,-9 1-129,5 3 258,-9-2-129,-1 4 258,-4 3-258,-3-1-258,0 1 129,0 3-129,-7-5 258,-1 1-129,-2-1 129,-3-1 0,1-6 0,-4-1 0,3-1 129,-5-5 0,1 1-129,-1-5 129,-1-1-129,0-1 0,-3-5 129,2-1-129,-1-1 258,1-6-258,2 2 129,2-1-129,1 1 0,3 0 0,5 0-129,1 1 129,4 0-258,2 11 258,2-18-129,12 11 129,7 2 0,6-1 0,10 2 0,6 2 0,6-1-129,5 3-129,-2 0-258,7 0-903,-13 3-2064,-3-3-645,1 5-129</inkml:trace>
  <inkml:trace contextRef="#ctx0" brushRef="#br3" timeOffset="97899.435">20307 10018 258,'0'15'2967,"9"4"-258,-8-9-1806,9 5-1032,1-1 129,0 1 258,0 2 258,-3 0 0,1 4 129,-4-1-129,0 2 258,-5 0 0,0 2-387,0-2 0,0-3 0,-3 2-258,-1-4 0,3-3 258,1-14 0,-4 15-129,4-15 387,0 0 0,0 0 0,0 0 0,0-11 129,-2-6-258,2 2-129,0-5-129,0-3-129,0-5-129,0 0 129,0 3-387,2-1 129,2 1 0,0 4 0,3 4 0,4 2 0,1 3 0,2 2 0,6 6 129,-1-1-129,4 5 0,0 0 129,1 0-258,-3 2-258,1 6-1935,2 1-1548,-24-9-258,25 4 129</inkml:trace>
  <inkml:trace contextRef="#ctx0" brushRef="#br3" timeOffset="98499.468">21099 10036 5031,'18'4'4257,"-18"-4"-516,0 0-1419,-12 9-2451,-2-8-258,0 4 387,-7 1 0,-4-1 387,-2 3 0,-3 0 129,1 1 0,-1-1 0,5 4-258,2-5 129,3 2-387,5-4 0,15-5-129,-12 10 129,12-10-129,8 7 0,6-5 129,5 2-129,1-2 129,4 5 0,3-3-129,3 6-387,-6-2 0,3 7-129,-5-4 258,-1 3-129,-6 1 258,-5 0 387,-3-1 129,-7-14 645,-3 24 0,-12-18-129,-2 8 0,-7-5-129,1-1-129,-3-2-387,-1-3-129,0 0 0,3-3 0,4 0 0,5-3-129,2-2-129,13 5 129,-12-18-129,12 8-129,8 2-387,6-8-774,13 1-1161,3 0-903,1-8-774,15 0 0</inkml:trace>
  <inkml:trace contextRef="#ctx0" brushRef="#br3" timeOffset="98712.481">21419 10086 1806,'5'34'3354,"-5"-12"0,0-4-387,0 6-387,0-8-774,0 6-516,0-7-774,2 1-258,0-2-387,-2-14-387,9 15-1419,-9-15-2322,0 0-129,12-14-129</inkml:trace>
  <inkml:trace contextRef="#ctx0" brushRef="#br3" timeOffset="98903.491">21454 9873 8256,'18'34'4515,"-18"-34"-645,19 26-1677,-12-15-6708,-7-11-387,20 15-387</inkml:trace>
  <inkml:trace contextRef="#ctx0" brushRef="#br3" timeOffset="99587.531">21730 10007 2709,'18'7'4515,"-18"-7"-516,0 0 129,0 0-2838,0 0-1032,5 18-129,-5-7 258,-3 3 129,3 6 129,-7-1-129,5 8 0,-6-6 129,8 8-258,-3-9 0,3 4 0,4-10-129,10-3 0,7-11-129,5 0 0,8-10-129,2-8 0,2-6 0,5-2 0,-1-6-129,0 3 258,-10 2-129,0 3 129,-7 0 0,-3 8 0,-6 4 0,1 6 0,-7 6-129,-10 0 129,19 10-129,-11 4 129,-2 3-129,2 4 258,-2 2 0,0 5 0,-3 1 0,0 0-129,-1-1-129,-2-6-387,9 9-903,-9-16-3096,3-4-516,-3-11-258,20 0-387</inkml:trace>
  <inkml:trace contextRef="#ctx0" brushRef="#br3" timeOffset="100295.572">22482 10143 3354,'0'33'4773,"4"-19"-516,-4-14-129,16 3-2967,-4 0-1419,7 1-129,-1-4 129,4 0 129,1-7 129,0-2 258,1-2 129,-8-3 387,6 2 129,-14-7-387,2 5 129,-10-2-387,0 4-129,-2 0-129,-8 3-129,-4 0-129,-4 2 129,0 3-129,-2 4 258,-1 2 0,1 3 0,0 4 129,2 2-258,-2 3 387,7 3-258,-1 5 129,7 2-129,4 1-129,3 4 0,7 10-258,10-1 129,7 12-258,4 3 0,7 6 129,-3 1 0,2 6 0,-3-5 258,-2-1 0,-6 0 0,-6-10 129,-5-5-129,-3-7 129,-6-6-258,-3-4 645,-6-6-387,-8-9 129,-3-3 258,-7-5-129,-2-5 129,-6-3 258,3-6 0,-6-11-387,8-6 258,-3-8 0,10-1-129,3-11 0,16-2 0,3-8 0,20-4-258,11-6 129,12 1-258,13-2 129,7 1-129,8 4-129,-2 1-516,8 10-903,-11 3-2967,-5-1-258,-5 10-516,-18 0 0</inkml:trace>
  <inkml:trace contextRef="#ctx0" brushRef="#br3" timeOffset="102556.701">23315 10376 7224,'23'18'4902,"-9"-4"0,-14-14-516,0 0-3741,0 0-645,0 0 0,0 0 0,0 0 0,0 0 0,0 0 0,0 0-129,0 0-129,0 0 129,0 0-516,-11-1-1548,11 1-2322,-11-9-258,1-3-258,3-2 646</inkml:trace>
  <inkml:trace contextRef="#ctx0" brushRef="#br3" timeOffset="102788.715">23321 9962 7224,'0'0'4773,"0"0"129,12 3-645,-12-3-3096,1 10-1548,-1-10-258,6 17-387,-6-17-1935,0 12-1419,0-2-516,0-10-129</inkml:trace>
  <inkml:trace contextRef="#ctx0" brushRef="#br1" timeOffset="110139.135">19724 11078 258,'-14'7'2838,"14"-7"-645,-13 4 258,13-4-387,-14 9-387,14-9-129,-17 7-516,17-7-516,-17 14-258,4-4 129,0 1-258,-2 2-129,-1 7 129,-1 0 0,-1 2 129,-1 3 0,4 4 258,-2-2-129,5 4 0,-2-1-129,7 0 129,1-3 0,6 2-129,0-8-129,7 1 129,5-3-258,5-1 0,5-5 0,7-3 129,2-3-129,5-5 0,5-2 0,3 0 0,1 0 0,0-5 0,-1-2 129,-3 0-129,-5-3 258,-5 6-129,-11-3 129,0 6-129,-8-3 0,-12 4-129,14 0-516,-14 0-1806,0 0-1935,-8-13-387,8 13-258</inkml:trace>
  <inkml:trace contextRef="#ctx0" brushRef="#br1" timeOffset="110547.158">20062 10807 4128,'0'11'4257,"-5"3"-516,5-14 0,-1 11-3354,-3 5-903,4 1 129,0 4 258,2 1 129,-1 2 0,1 1 129,-1 3 129,-1 1 0,4 3 129,-4 4 0,0 7 0,0 3-258,0 6 258,-1-2-387,1-1 129,0-3-258,0-3-258,1-1-516,1-16-774,7-7-2064,4 3-774,-13-22 387</inkml:trace>
  <inkml:trace contextRef="#ctx0" brushRef="#br1" timeOffset="111327.203">20316 11169 1419,'0'-11'3354,"0"11"258,6 2-1935,-6-2-903,16 0-258,-5 0 129,7 0 129,-3 0-258,8 0 129,0 0-258,3 0-129,-1 0 0,4 3 0,-4 2-258,1 1-258,-1 6 258,-4 2-258,-1 3 129,-1 4 0,-4 3 0,-3 3 0,-2 1 129,-1 1 0,-5-4 0,-1 2 129,-3-3 0,-2 2 129,-6-5 0,-1-1 0,-5-6 0,-3 1-129,-2-7 0,0-1 129,0-4 0,-1-1 258,-4-4-129,7-3 0,-4-4 0,3-2 0,3 0 129,4 2-258,-3 0-258,6-2-129,8 11 0,-8-17-129,8 17-129,0-14 258,10 8-129,2 0 129,7-3-129,3 2 258,4 0-129,0 1-129,5 5-774,-2-7-1677,-5 1-1290,10 5-387,-10-7 129</inkml:trace>
  <inkml:trace contextRef="#ctx0" brushRef="#br1" timeOffset="112047.242">21241 11163 3870,'10'17'3741,"-18"-17"-258,8 0-129,-15 6-3354,2 1-645,-7-3 258,-3 4 258,-4 4 645,-6-6 129,4 9 258,-4-5-129,5 5 129,-2-3-258,8 2-387,4-2-258,4-2-129,10 4-129,4-14 0,1 22 0,8-11-129,9 3-129,-1-6 0,4 8 0,-2-7-387,5 8-774,-9-2 129,3 4-258,-8-4 258,0 4 0,-5-2 1032,-4-1 645,0 0 903,-1-16 903,-9 21 258,-7-14-129,2 5-129,-10-10-258,2 2-1161,0-3-1290,-8-1-1290,8-5-1806,6 0-774,-3-11 129</inkml:trace>
  <inkml:trace contextRef="#ctx0" brushRef="#br1" timeOffset="112575.274">21625 11231 4644,'-15'20'4644,"-6"-11"0,3 6-516,-9-1-2193,1-5-2193,2 6 0,0 1 129,-2-1 0,5-1 0,-1-5 0,5 0 258,1-4-129,16-5 0,-19 11 0,19-11 0,0 0 0,-1 13 0,1-13-129,13 14 0,2-6 0,3 2-129,1 0-258,5 5 129,-5-3-129,5 3-258,-5-3 258,1 6 129,-5-4 129,-5 1 387,1 1 387,-11-5 258,0 3-129,-11-9 129,1 6 129,-13-6-129,2 3-258,-5-5-387,-3-2-258,3 0-129,-4-2-387,12 1-774,-7-9-1290,7-6-1677,18 15-387,-15-29 258</inkml:trace>
  <inkml:trace contextRef="#ctx0" brushRef="#br1" timeOffset="112860.291">21900 11308 6450,'0'42'4773,"-1"-28"-129,1 10-516,-6-7-3354,6 6-1161,-3 3 129,3-1-129,-5-2 129,5 3 0,-1-11-258,1 6-516,0-21-1419,0 16-1806,0-16-387,9 0 258</inkml:trace>
  <inkml:trace contextRef="#ctx0" brushRef="#br1" timeOffset="113076.303">22005 10909 11094,'-4'38'5160,"4"-21"-516,2 0-258,-2-17-5805,14 20-3096,-7-8-645,4-1-129,1-5-387</inkml:trace>
  <inkml:trace contextRef="#ctx0" brushRef="#br1" timeOffset="113511.328">22432 11001 6063,'-24'28'4644,"9"-20"-774,13 11 129,-5-5-4128,4 9-258,-1 1 387,-3 3 516,3 7-129,-2-1 0,6 9 129,-4-1 0,4 7-129,-3 2-258,3 3-129,0 4-258,0-1 0,0 1-387,0-4-129,3 4-387,-3-11 0,4-1-129,-4-13 129,2 1 258,-2-13 129,0-3 258,0-17 0,0 0-516,-15 0-903,-3-25-1419,7 11 129</inkml:trace>
  <inkml:trace contextRef="#ctx0" brushRef="#br1" timeOffset="113879.348">22139 11603 645,'-13'-38'774,"13"26"-516,10 2 387,6 3 258,6-1 0,6 0 258,5-1 0,6 3 516,3-1-387,5 1 258,-2-4-387,5 1-129,-2-1-387,0 4 0,-3-3-258,-2 1 0,-3 0-387,-5 2 129,-3 1-129,-5 2 258,-8 0 129,-1 3 258,-18 0-129,17 14 129,-17-1 0,0 7 129,-4-2-129,3 12 0,-8-2-129,5 3-258,-1-3 0,4-3 129,1-3-387,0-7-645,5 2-1032,-5-17-2709,17 0-387,-2-12-129,-4-15 0</inkml:trace>
  <inkml:trace contextRef="#ctx0" brushRef="#br1" timeOffset="114056.358">23026 11117 7482,'12'23'5031,"-12"-7"-258,5 1-774,-5-17-2709,11 21-4386,-11-21-1677,13 16-387,-13-16-129</inkml:trace>
  <inkml:trace contextRef="#ctx0" brushRef="#br1" timeOffset="114871.405">23130 11321 1161,'10'55'3741,"-9"-38"258,13-2-645,0-1-2193,-4-10-258,9-4 0,-6-5-258,7-6 0,-3-6-129,1-1 0,-5-6-129,4 3 129,-8 0-258,1 4 0,-7 0 129,0 5-258,-3 1 129,0 11-129,-20-4 0,4 4-129,-5 2 0,-4 5 0,-3 4 0,-2 2 129,-1 3-129,2 2 129,-2 2 0,7 4-129,2 0 0,6 1 129,7 2-129,6-1-129,3 3 129,13-2 0,6-1-129,7-4 129,4-2 0,7-8 0,3-3 0,5-7-129,2-6 129,0-11-129,0-9 0,-2-2 0,-3-4 0,-7-5 129,-3 1 0,-7-1-129,-4 10-129,-8-3-129,0 14-258,-6-6-129,-7 20 129,9-17-129,-9 17 129,0 0 387,8 12 258,-4 5 258,-4-1 129,0 10 129,0-2 129,5 8-258,0-4-129,3 3-387,5 1 129,1-3 0,3-2 0,-1-1 258,-2-9 0,-1 3 258,-13-20 0,19 22 129,-19-22 0,0 0-129,0 0-258,-13-3-129,-3-10 0,-1-3 129,-4-6-129,2 0 258,-2-7-258,6 0 0,3 0 0,9 4 0,3-2 258,14 4-387,8 9 0,8-1-129,9 8 0,6-4-516,15 11-1290,-2 0-2451,2 0-516,2 0-258,-6-4 129</inkml:trace>
  <inkml:trace contextRef="#ctx0" brushRef="#br2" timeOffset="122616.848">19181 11952 516,'-3'14'1419,"3"-14"129,0 0 0,13 7-129,-2-4-129,5-3 0,3 0-387,5 3-387,5-1-129,6 3-258,6 0 129,9 0 258,10 2 129,8-2 129,20 6 258,10-8-129,27 6 0,10-6 129,24 6-258,18 2 0,20 3-516,15-2 0,18 5 0,16-4-258,12 3 0,16-1-387,2-7-1290,9-6-2580,8 2-258,-12-5-129</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0:10.0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1314 578 6,'0'0'15,"6"-13"-6,-9 0-4,-5-1-1,-5-5-2,-7-2 1,-7-6-1,-7-1 0,-9-5 0,-8-1 1,-5 0 0,-5-1 0,-6-1 1,-3 5-1,-4 0-1,0 5 0,1 2 0,2 3-1,3 5 1,5 5-2,7 4 1,7 2-1,10 3 1,6 1-1,7 1 0,6 2 1,8-1 0,2 1 0,10-2 1,0 0-1,0 0-1,0 0-1,8 13-3,6-8-8,2 1-7,7 2-2,-3-7 2</inkml:trace>
  <inkml:trace contextRef="#ctx0" brushRef="#br0" timeOffset="571">52 48 17,'15'-7'12,"3"3"-3,12 1-1,8-1-3,11-1-4,8 1-1,6 0 1,5 2 1,-3-1 0,-1 0 1,-8 1 0,-7-1 1,-11 1-1,-8 1 0,-10 0-1,-6 1-1,-14 0 0,0 0-1,0 0 0,0 0 0,0 0 1,-7 10-1,-4-8 1,-5 0 0,-5-1 0,-6 1-1,-5 0 0,-6 0 0,-5 0 0,-4-1 0,-3-1-1,0 1 1,0-2 0,-2 0 0,-1-1 0,4 1 2,6-1-1,8 2 1,4 1-2,6 4 1,9 4 1,10 4 0,10 4 0,10 5 0,5 3 0,3 5 0,3 0 0,4 2 1,-1-1-2,1 0 0,-3 0 0,1 0 0,-1 0 1,4 1 0,0 2 0,3 0 0,-2-2 0,0 1-1,0-3 1,-4-2 0,-4-6-1,-4-4 1,-7-6 0,-2-1-1,-10-11 1,10 10 0,-10-10-1,0 0 0,0 0-3,0 0-4,0 0-12,-9 5-9,-7-14 0,0-11 0</inkml:trace>
</inkml:ink>
</file>

<file path=ppt/ink/ink16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9T18:30:35.109"/>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5F4B79"/>
    </inkml:brush>
    <inkml:brush xml:id="br2">
      <inkml:brushProperty name="width" value="0.05292" units="cm"/>
      <inkml:brushProperty name="height" value="0.05292" units="cm"/>
      <inkml:brushProperty name="color" value="#7030A0"/>
    </inkml:brush>
  </inkml:definitions>
  <inkml:trace contextRef="#ctx0" brushRef="#br0">20072 12585 1032,'13'-9'1419,"-13"9"-258,0 0 0,0 0-258,0 0 129,-12 0-129,0 0-129,-5 0-129,0 0-387,-7 3-129,3 4 258,-7 0-129,1 1-129,0 2 0,1 1 0,3 1-129,0-2 0,8 2-129,0-3 0,4 2 0,11-11 129,-6 14 0,6-14 129,1 11 0,-1-11 0,22 8 129,-6-3-129,2-1 0,6 2-258,0-1 0,0 0-387,1 7 258,-3 0-387,-1 2 258,-6 1-258,-4 5 129,-4-2 258,-4 2 129,-3-1 516,-6-4 258,-4 2 258,-6-5 129,2 3 0,-7-9 129,5 4-258,-3-9-258,2-1-645,2 0-516,0-1-258,15 1-774,-20-17-516,13 0-1548,7 17-387</inkml:trace>
  <inkml:trace contextRef="#ctx0" brushRef="#br0" timeOffset="1372.078">20292 12401 129,'2'15'1290,"2"-2"-129,-4-3 129,3 5-516,-2 1-129,3 1-129,-2 4-258,2 3 387,-3 1-516,1 6 258,-2-1-258,0 3 0,0 1 129,0 0 0,-2-2-129,1-3 0,-1-1 129,0-6-129,2-4 258,0-2-258,0-16 258,2 14 129,-2-14-129,10 3 0,-10-3 0,16-7 129,-4-3-258,-3-4 0,3 0-258,1-1 0,-1-2-129,2 0 129,-2 2-129,-1 1 0,2 3 129,0 0-129,-1 1-129,-2 6 258,-10 4-129,20-6 129,-20 6-129,17 0 129,-17 0 0,14 14 129,-14-14 258,10 18-129,-4-3 258,-2-3 129,3 7 129,-6-7 0,4 5 0,-5-4-129,3 5 0,-2-6-258,4 1-129,-5-13-129,13 9 0,-13-9-129,21 0 0,-6-9 0,2-3 0,0-5 0,2 2 129,-3-2 0,-1 5 0,-4-2 258,0 6-258,-11 8 0,15-9 0,-15 9-129,12 0 0,-12 0 0,15 12 0,-5 1 0,-1 3 0,2 2 0,-1 3 129,0 2 0,1 4 0,0-1 0,-1-1-129,1-1 129,-1-6-258,2 0-645,-12-18-1677,12 2-1806,3-2-258,-7-24-258</inkml:trace>
  <inkml:trace contextRef="#ctx0" brushRef="#br0" timeOffset="1570.089">20951 12480 5547,'-1'36'5160,"1"-36"-774,11 29-1032,-11-14-4386,0-15-3612,11 18-129,-11-18-516</inkml:trace>
  <inkml:trace contextRef="#ctx0" brushRef="#br0" timeOffset="1968.11">21173 12528 4902,'0'0'4257,"0"0"-258,0 0-258,0 12-3354,0-12-645,-4 25 0,1-7 0,2 12 258,1 5 129,0 7 129,3 7 0,2 3-129,4 5 258,-3-4-258,2 5 129,-4-8 129,-1-1-258,-3-10 0,0-3-129,-4-7-258,-7-8-387,5-1 0,-7-13-645,13-7-516,-21 2-516,21-2-387,-21-19-387,12-5 387,-1-2 0</inkml:trace>
  <inkml:trace contextRef="#ctx0" brushRef="#br0" timeOffset="2202.125">21011 12870 516,'0'0'1935,"15"0"258,0 0 387,10 9-258,1-4 129,14 7-258,-4-8-645,14 8-258,-6-7-645,8 3 129,-6-5-516,-2 3 0,-6-3-258,-6-1 0,-6-1-387,-13-1-1032,1 0-2709,-14 0-258,0 0-258</inkml:trace>
  <inkml:trace contextRef="#ctx0" brushRef="#br0" timeOffset="3956.225">21706 13005 1548,'22'1'2451,"-22"-1"-645,23-1-2709,-3-2-129,0 1 387,1 0 0,1 1 387,-5 1 129,1 0 516,-2 0 258,-2 0-258,-1 0-516,-13 0-2193</inkml:trace>
  <inkml:trace contextRef="#ctx0" brushRef="#br0" timeOffset="4776.272">22146 12787 645,'4'17'2064,"-4"-17"-2322,0 0-387,0 0 516,12 8 258,-12-8 258,0 0 0,0 0 129,0 0 0,0 0 129,7 13-129,-7-13-258,2 25-258,3-6-258,-1 3-129,3 6 129,-1 0 0,1 2 0,-1-2 129,2 1 129,-3-5 0,1-5 129,-2-2 387,-4-17 129,6 20 129,-6-20 516,0 0 0,0 0-129,0 0-129,2-8 129,-2-9-129,0 3-258,0-13-129,0 0-645,3-1 0,2-2 129,5 1 0,2 0 0,1 0 0,3 3 129,0 4 129,3 6-129,1-1 129,-1 6-129,2-1-129,1 7 0,3 1 129,-3 1-516,5 3 129,-3-1-387,5 2-1032,-6 9-1548,-4-10-1032,7 6 0</inkml:trace>
  <inkml:trace contextRef="#ctx0" brushRef="#br0" timeOffset="5429.31">22714 12888 774,'25'-6'3096,"-7"5"-1161,-6-4-903,3-1-516,-2 1-516,0-2-129,-13 7-129,20-12 516,-20 12-129,9-12 0,-9 12 387,1-13 0,-1 13-129,-6-12 0,6 12 129,-19-5-387,7 2 0,-3 3 0,0 0-129,-1 0 129,1 6 258,-2 1 0,4 2 387,-4-3-129,5 6 258,-4-5 0,5 9 129,-4-8-258,8 8 129,-5-6-387,5 7-129,0-5 129,5 5-258,-1-1-258,3 1 129,0-2 0,5-1-129,5 1 0,3-3-129,5 1-129,2-4-516,10 0-516,-2-5-1290,3-4-1419,8 0-645,-6-4 387</inkml:trace>
  <inkml:trace contextRef="#ctx0" brushRef="#br0" timeOffset="5872.335">23030 13005 4257,'-11'4'4386,"11"-4"-645,0 0-129,-13-12-3483,13-2-645,0 2 0,0-8-387,9 6 129,-4-8 258,9 5 0,-1-2 387,2 2 0,0 2 129,3 5-129,0 3 129,-1 5-258,2 2-258,0 0 0,-4 6-129,3 7 0,-5-1 258,-2 5 258,-5 1-129,-2 0 645,-4 4 0,-5-2 258,-7 3 258,-7-7 129,1 3 0,-9-5-258,2-2-258,-1-7-258,1-1-258,3-4-1032,2-1-1290,1-19-1419,16 8-516</inkml:trace>
  <inkml:trace contextRef="#ctx0" brushRef="#br0" timeOffset="6232.356">23250 12554 1548,'14'0'2451,"0"8"0,-14-8-2967,18 18 387,-13-5 258,0 5 645,0 5 258,-5 1 387,0 5-129,0 2 258,-2 5-258,-6-1-516,4 6-258,-3-4-516,2 1-129,0-4-516,1-7-645,4-3-387,0-2-1419,0-22-645,7 21-257</inkml:trace>
  <inkml:trace contextRef="#ctx0" brushRef="#br0" timeOffset="6685.382">23397 12816 645,'1'14'2580,"-1"-14"0,8 18-1161,-5-2-1935,0 1 258,1 3 516,-2 1 258,1 1 0,-3-3 645,4 2 129,-3-5-129,6 3 0,-7-19-387,19 20-258,-4-18-387,0-2-258,7-5-129,-2-5 258,4-7 387,-1 0 0,-4-7 129,0 4 258,-9-5 258,2 7-258,-8-5 0,2 6-129,-6 0-387,0 6-387,0 11-129,-5-16-258,5 16-258,0 0-774,0 0-1290,0 0-1290,-6-12-516,6 12 388</inkml:trace>
  <inkml:trace contextRef="#ctx0" brushRef="#br0" timeOffset="7685.437">23927 12807 2580,'-15'2'2967,"15"-2"-774,-16 4-774,5-4-387,11 0-387,-21 3-258,21-3 129,-20 7-129,20-7 258,-21 13 0,15-1 258,-5-1-129,7 9 0,-5-3-129,9 9 0,-3-8-129,3 11 0,0-6 0,3 4 0,5-5-258,4 0 0,2-5-129,4-4-516,9 5-516,-5-15-1548,10-3-1548,3-2-645,-5-14-129</inkml:trace>
  <inkml:trace contextRef="#ctx0" brushRef="#br0" timeOffset="7918.452">24170 12884 1806,'14'12'2193,"-14"-12"-903,16 2-903,2 3-3741</inkml:trace>
  <inkml:trace contextRef="#ctx0" brushRef="#br0" timeOffset="8207.467">24302 12866 1,'19'-28'3224,"-8"20"-515,-11-8-516,0 2-1032,-3-2-903,-5 4-258,-8 0-387,2 6 129,-6 0-129,-1 4 516,-2 2 387,0 0 129,2 12 258,-3 2-129,8 6 645,-4-5-129,12 11 0,-6-7-129,12 8 0,-1-6-129,5 6-129,5-10-258,11 5 0,1-4-387,4 0 0,4-3-129,4-3-387,4 0-645,-8-2-3483,6-10 129,2 0-645,-13-10 129</inkml:trace>
  <inkml:trace contextRef="#ctx0" brushRef="#br1" timeOffset="27299.561">19436 13377 516,'-10'7'3741,"10"-7"129,-4 13-129,4-13-2451,-14 7-1161,14-7 129,-20 9 387,20-9 0,-27 14 387,14-1 0,-10-6-258,3 5 258,-6-7-387,3 10-129,-4-6-387,-3 6-129,-1 0 0,-3 1-129,-1 4-258,-4-8-516,5 13-1806,-3-4-1677,-7-2-129,5 1-129</inkml:trace>
  <inkml:trace contextRef="#ctx0" brushRef="#br1" timeOffset="27908.596">17569 14137 1806,'2'19'3741,"-2"-19"0,0 0 0,-2 19-2838,2-19-387,-14 20 258,0-15-129,1 7 258,-8-4-258,2 4-129,-8 0 129,2 2-516,-5 1-387,-4-1-129,3 7-387,-12-8-903,7 6-1935,-3 6-774,-10-8 0</inkml:trace>
  <inkml:trace contextRef="#ctx0" brushRef="#br1" timeOffset="28520.629">15612 14977 774,'-11'13'3096,"11"-13"0,-10 6-2580,-3-3 258,-2 5-129,-7-2 0,0 6 129,-6-4 129,0 6-258,-5-1-258,0 2-258,-4 3-645,-1 0-1161,-4-5-1677,8 14-516</inkml:trace>
  <inkml:trace contextRef="#ctx0" brushRef="#br1" timeOffset="28985.657">13880 15559 6837,'-31'17'4515,"11"-14"-387,8-2-1935,-2 2-2322,-1 2 0,-2 0-129,1 1 129,-5 0-129,1 4 258,0-2-129,-4 2 0,-4-3-645,3 7-1032,-6-2-1677,-6 0-903,4 8 129</inkml:trace>
  <inkml:trace contextRef="#ctx0" brushRef="#br1" timeOffset="29412.682">12364 16187 1419,'-33'21'3354,"8"-21"258,9 17-516,-5-11-2709,-5 5-387,1-2 387,-6-1-129,2 4 129,-8-5 0,3 3-129,-6 2 0,2-2-258,-2 1-516,-6-1-1032,0-5-2064,4 13-387,-11-14 387</inkml:trace>
  <inkml:trace contextRef="#ctx0" brushRef="#br1" timeOffset="29885.709">9638 16540 5031,'-43'-12'4773,"23"4"-258,-2 1-258,4-9-2064,-1 4-1677,-3-3-129,3 10 0,-3-2-129,0 2-129,-2-3 0,2 6 0,-1-4-129,-2 2-129,1 4-774,-6-5-516,10 5-2064,-8 0-1161,-5 3-129,0-1 0</inkml:trace>
  <inkml:trace contextRef="#ctx0" brushRef="#br1" timeOffset="30354.736">7368 16501 3612,'-52'7'4386,"34"-7"0,-8-5-645,1-4-2838,11 5-258,-6-5-129,6 5 0,-1-4 0,2 8 0,-7-9-129,6 6 258,-6-2-258,1 1-258,-1 0-645,-10-4-1161,8 5-2838,-8-1 0,-6 4-774,-1 0 517</inkml:trace>
  <inkml:trace contextRef="#ctx0" brushRef="#br1" timeOffset="30799.761">5655 16383 5031,'-25'-4'5031,"25"4"-645,-23-14 129,8-2-3870,5 3-129,0-2-129,0 2-129,-3 5-129,1-6 129,-3 2 0,1 2 0,-3 0-258,2 0 0,0 3-387,-4-4-387,19 11-1677,-25-6-2193,6-6-129,1 2-516</inkml:trace>
  <inkml:trace contextRef="#ctx0" brushRef="#br1" timeOffset="31235.786">4480 15818 3483,'-40'-20'4902,"25"9"-516,15 11 0,-19-10-3096,5-3-774,14 13-129,-15-23-387,7 11 129,0-5-129,0 3 0,1-1 129,0 1-129,2-1-387,-4-2-1032,5-2-2580,0 9-516,-8-10-129,7 7 1</inkml:trace>
  <inkml:trace contextRef="#ctx0" brushRef="#br1" timeOffset="31712.813">3727 15352 1548,'-19'-10'4257,"2"-4"258,17 14-258,-8-15-2064,-4 0-774,10 4-387,-8-6-516,6 2-129,-6 0 0,5 0-258,-2-1 129,1 1-258,0 2-129,0 2 0,1-1 0,-1-1-387,6 13-903,-5-24-1419,3 11-1677,2 13 0,1-25-387</inkml:trace>
  <inkml:trace contextRef="#ctx0" brushRef="#br1" timeOffset="32783.875">3263 15312 903,'-3'-21'2967,"10"12"-774,-1-11-1419,9-2 0,2-5 0,0-7 258,5 3 0,-4-9 387,8 8-129,-7-10 0,4 9-129,-9-6-129,6 10-387,-8-4 0,5 8 0,-6-2-258,2 9 0,-4 0-129,2 3 129,-4 4-258,-7 11 0,17-18-129,-17 18 129,16-14-129,-16 14 0,16-6 0,-16 6 0,17 0 129,-17 0-129,18 4 129,-18-4-129,25 18 0,-12-8 0,4 2-129,2 2 129,4 5-129,4 1 129,3 1 0,3 0-129,2 5 0,6 3 129,1 1 0,4-2-129,1 0-258,0-5-1032,2 2-2709,4 3-387,-7-15-129,0-1 0</inkml:trace>
  <inkml:trace contextRef="#ctx0" brushRef="#br1" timeOffset="42216.414">14487 15802 1,'0'0'1031,"0"0"388,0 0 258,-1-9 129,1 9 516,0 0-258,0 0 0,0 0-258,0 0-516,0 0-258,0 0-387,0 0-258,0 0 0,0 0-129,6 0-258,-6 0 258,10 0-129,-10 0 0,19-6 0,-7 3 0,4 0-129,2-2 0,2 2 0,7 0 0,1-1 0,2-4 0,3 4-129,2-2 129,2-1-129,-3 2 129,1-2-258,-3 2 258,-6-2-258,-2 6 0,-3-3 0,-3 4 0,-8 0 0,1 0-129,-11 0 129,0 0-258,8 15 258,-8-15 129,0 18-129,0-18 258,-7 20-129,1-9 129,-1 0 129,-1 2-129,-3-1 0,0 2 0,-2-1 129,-1 6-129,0 0 129,-4 0 0,1 5 129,-2-4 0,-1 3 129,-1 0-129,1 6 0,-2-11-129,3 5 129,0-4-258,2 1 0,2-4 129,1 1-129,2-4 129,2 2 0,-1-4 0,4 1 0,7-12 258,-10 8-129,10-8 0,-7 12 0,7-12 129,0 0-129,0 0 0,11 6 0,-11-6 0,19 3-129,-4-3 129,2 0-258,2-2 0,3-2 0,-1-1-129,4 1 129,0-3-129,1 0 0,1 0 0,0-2 0,0 2 129,-1-1-129,3 1 0,-3-1 129,2 4-129,-1-1-129,0 4 0,-4-3-258,0 4-387,-8-9-1032,3 3-2451,-4 6-516,-14 0 129</inkml:trace>
  <inkml:trace contextRef="#ctx0" brushRef="#br1" timeOffset="43005.459">14721 15983 1548,'0'0'1806,"0"0"-258,1-10 0,-1 10 129,0 0-258,0 0 129,0 0-387,0 0 129,0 0-258,0 0-129,0 0-129,0 0 129,0 0-387,0 0-129,0 0 129,0 0-387,0 0 129,-6-2-258,6 2 0,0 0 129,0 0-129,0 0 0,0 0 129,0 0-129,0 0 0,0 0 129,0 0-129,0 0 0,0 0 0,0 0 0,0 0 0,0 0-129,0 0 0,0 0 0,0 0 0,0 0 0,10-8 0,2 2 129,2 1-129,6-2 258,1-1-129,5-3 129,-2 5-129,3-2 0,-2-3 129,-1 1-129,2 2 0,-4 0 0,-1-1 0,-2 5 0,0-6 0,-3 3 0,-2 2 129,1 3-129,-4 0 0,-11 2 0,15-2 0,-15 2 129,0 0-129,0 0 129,1 7-258,-1-7 0,-8 16-1161,-4-4-2838,2-12-516,10 0-129</inkml:trace>
  <inkml:trace contextRef="#ctx0" brushRef="#br1" timeOffset="43869.509">15320 15863 129,'0'0'-128,"-10"-8"128,10 8 0,0 0 128,0 0 646,0-11 258,0 11 387,0 0-129,0 0-129,0 0-258,0 0-258,0 0 0,0 0-387,0 0 129,0 0 258,0 0 0,0 0 129,0 0 0,8 6 0,-8-6-129,6 13-129,-3-1-129,5-2 0,-8-10-129,12 26 129,-5-15-129,4 4 0,-11-15 0,18 22-129,-6-15 0,2 5 0,0-7-129,3-1 0,-1-1 129,-2-1-129,-1-2 129,0 0 387,-13 0-129,18-5 0,-18 5 0,7-18 129,-7 6-129,0 12 0,0-25-258,0 6 0,0 0-258,-3 2 129,1-4-129,-3 4 129,2 0-129,-2-1 0,0 1 0,-2 5 0,7 12 0,-20-19-258,20 19 129,-22-12-258,22 12-258,-22-7-1290,22 7-2451,0 0-258,-12 0 258</inkml:trace>
  <inkml:trace contextRef="#ctx0" brushRef="#br1" timeOffset="44907.568">15931 15733 1806,'25'5'3096,"-2"-5"129,-23 0-2322,17-1-1548,-3-4 387,-2 2 129,-1-2 129,1-3 129,-1 4 387,0-8 387,0 6-129,-1-7 129,-10 13-129,17-18-387,-17 18 258,8-17-387,-8 17 0,0-14 0,0 14 129,-10-7-258,10 7 129,-24-5-129,12 5 258,-5 0-258,2 0 0,-3 0 129,4 7-129,-1-4 0,0 7-129,3-3 129,1 2-258,11-9 129,-18 20 129,14-6-129,0-1 129,3 3 0,1 1 129,3 0 0,6-1 129,-1-2 0,6 1 0,-1-5 129,6 2-129,-2-8-129,2 0-129,4-4-129,-1-6-129,5 0-258,-8-12-516,11 7-645,-12-12-774,4 0-2193,-2 6-129,-5-9-128</inkml:trace>
  <inkml:trace contextRef="#ctx0" brushRef="#br1" timeOffset="45279.589">16269 15205 5547,'0'0'4902,"0"0"-258,0 0-387,-6 16-3225,6-16-1032,0 17-129,4-5 0,-2 4 129,5 5 129,-1 3 0,0 2 0,0 3 129,4 0-129,2 5 129,1 1-129,5 3-129,-3-3 129,4-2-258,-2 0 0,-3-6-258,3 1-129,-11-12-516,9 8-645,-15-24-1032,0 0-2064,2 14-129,-2-14 0</inkml:trace>
  <inkml:trace contextRef="#ctx0" brushRef="#br1" timeOffset="45555.604">16152 15366 6450,'1'14'4902,"-1"-14"0,17 3-645,2-3-3870,2 0-258,6-4-129,4-4 129,7 0-258,0-1 129,4-3-129,3 3-387,-7-8-2064,2 4-1806,4 1-387,-9-4 0</inkml:trace>
  <inkml:trace contextRef="#ctx0" brushRef="#br1" timeOffset="46639.666">16854 15349 1419,'-21'0'3870,"21"0"258,0 0-258,0 0-2838,0 0-645,0 0 258,1-15-129,9 10 129,-10 5 0,24-16-129,-10 6 0,7 3 129,-1 2-258,3 2-258,3 3-129,-3 0-258,2 7-129,-2 6-258,1 2 129,-8 2-129,3 8-258,-9-7 129,5 11 0,-9-6 129,0 5 129,-4-3 258,-2 0 0,0-4 387,-5-1 0,0-2 258,-9-4 129,-1-4-258,-6-3 129,0-5 129,-4-2-258,2 0-129,-5-5 0,2-7-129,0 0 0,5-2 0,2-3-258,5 0-258,7-2 129,2 2-129,7 1 0,6 1 0,12 1 129,3 0 129,8 1 129,1 2 258,0 2 0,4 4 258,-5 0-774,0 1-1290,-11-8-1806,10 12-516</inkml:trace>
  <inkml:trace contextRef="#ctx0" brushRef="#br1" timeOffset="47031.689">17186 14952 3354,'0'0'4773,"16"0"-387,-16 0-129,0 0-2580,16 1-1419,-16-1-258,10 16 129,-4-3 0,0 1-129,0 3 258,-1 1-129,0 3 0,2 5 0,0 3-129,4 4 129,-2 2-258,3-1 0,7 7-645,-8-9-645,13 6-645,-9-8-1032,4-3-516,-1 1-1032</inkml:trace>
  <inkml:trace contextRef="#ctx0" brushRef="#br1" timeOffset="47881.738">17616 15348 5934,'15'3'5031,"-15"-3"-516,0 0-258,0 0-3354,0 0-774,0 0-129,1-6-129,-1 6 129,0 0 0,0 0 129,1-11 129,-1 11 129,0 0-129,0-11 129,0 11-129,0 0 0,0 0-129,0 0 0,0 0-129,0 0 129,0 0-129,0 0 0,0 0 0,0 0 129,0 0 0,0 0-129,0 0-129,0 0 0,0 0-516,0 0-2064,0 10-2064,0-10 0,0 0-387,0 0 259</inkml:trace>
  <inkml:trace contextRef="#ctx0" brushRef="#br1" timeOffset="49374.824">18027 14879 516,'-10'-4'2580,"10"4"129,0 0 129,-6-14-129,6 14-516,0 0-258,0-13-258,0 13-774,7-15-129,-7 15-387,15-17-129,-5 7 0,5-2-129,2 1-129,3-2 0,1 4 0,0-1 0,3 6-129,-4-6 0,0 10-129,-4 0 0,-2 0 0,-4 9 129,-10-9-129,11 24-258,-11-10 387,0 6-129,-6 1 387,-5 1-258,-5 3 129,-2 3 129,-2 0 0,1-1 0,-3 2 129,3-2 129,-1-6-258,7 1 0,4-7 0,3-1-129,3-2 129,3-12-129,5 13 0,6-5 129,4-5-129,3 1 129,2-1-129,3-3-129,3 3-258,-3-3-516,9 0-1548,1-4-1806,-11-6-258,10 1 0</inkml:trace>
  <inkml:trace contextRef="#ctx0" brushRef="#br1" timeOffset="50387.882">18582 15013 1806,'0'0'2322,"-13"0"-903,13 0-129,0 0-2967,-10-1 645,10 1 516,-17-9 516,17 9 645,-15-16 1161,15 16 645,-15-21 129,15 21-774,-11-23-645,8 8-774,-2-2-258,5 0-129,0-2-258,2 2 129,6-3-129,3-1 129,7 4-387,0-5 387,4 8-129,-1-2 129,4 7-129,-1 2 129,-3 7 0,-1 0-129,0 5 0,-8 8-258,-4 5 129,-1 2-129,-5 4 0,-2 1 0,-6 1 258,-5 2 387,-6-3 516,2-1 0,-7-5 387,3 5 258,-10-9 0,7 3 129,-8-11-258,8 4-387,-5-8-387,7-3-387,0 0-516,0-12-903,10-2-2193,6 1-645,-3-10-258</inkml:trace>
  <inkml:trace contextRef="#ctx0" brushRef="#br1" timeOffset="50959.914">18868 14607 5031,'17'0'4386,"-17"0"-387,0 0 0,0 0-3354,4 6-774,-2 7 0,-2-2 129,0 6 0,1 2 258,-1-1 129,2 5 0,-2-4 0,5 6-129,-4-6 0,5 6 0,-1-2-129,2 2-129,-3-5 0,1 0-258,2-2 129,-3-5 0,3 2-129,-7-15-129,7 16-387,-7-16-1161,0 0-2322,0 0 0,0-12-387</inkml:trace>
  <inkml:trace contextRef="#ctx0" brushRef="#br1" timeOffset="51695.956">19075 14541 774,'0'0'3612,"0"0"258,-14-16-258,14 16-2451,-1-13-774,1 13 129,1-12-129,-1 12 129,14-17 258,-7 2-129,9 8 387,-3-6-258,8 4 129,-2-4-129,7 5-258,-1-1-258,2 9 0,-3 0-258,1 0 0,-3 5-258,-4 6 129,-6 3 0,-3 4 0,-7 0 129,-2 0 0,-7 1 129,-3-1 129,-6-2 0,1 1 0,-3-2 0,4-4 0,-2-4-258,16-7 0,-15 8-258,15-8 129,0 0-129,0 0 0,20-4 129,-5-2 0,6 1 0,3 3 129,-2 2 0,-1 0 129,-2 0 0,-5 8 0,0 1-129,-5 6-129,-3 3 129,-3-1-129,-2 5 0,-1-2 129,-1 1 129,-4-2 0,-5-3 258,2 5-129,-6-10 258,4 6-129,-8-9 0,5 2-258,-3 0-129,-3-4-516,11 7-1548,-6-6-2322,-5-3-387,3 0-258,-6-4-129</inkml:trace>
  <inkml:trace contextRef="#ctx0" brushRef="#br1" timeOffset="59796.42">3977 15427 1419,'0'0'2064,"0"0"-645,0 0-516,0 0-258,0 0 129,0 0-516,0 0 258,-8-5 129,8 5 258,0 0 258,0 0 0,0 0 129,0 0-129,-15-10 129,15 10-258,0 0-129,0 0-258,0 0-129,0 0-258,0 0-129,0 0 0,0 0-129,0-10 0,0 10 0,0 0-129,11-4 129,-11 4-129,12 0 0,-12 0 0,13 0 129,-13 0-129,12 2 129,-12-2 0,12 12 0,-12-12 129,12 17-129,-12-17 129,14 15 0,-14-15 0,18 19-129,-18-19 129,22 17 0,-11-10-129,4-3 0,-3 2 129,2 1-129,-4-1-129,1-3 258,1 3-129,-12-6 0,14 4 0,-14-4-258,0 0-387,17 16-1806,-17-16-1806,11 11-258,-11-11-258</inkml:trace>
  <inkml:trace contextRef="#ctx0" brushRef="#br1" timeOffset="61869.538">2255 15091 129,'-12'4'645,"12"-4"129,-11 3 258,11-3 387,0 0 129,-13 0 258,13 0-129,0 0 129,0 0-258,-14 0-387,14 0-258,0 0-516,0 0 0,0 0-387,0 0 0,0 0 0,0 0 0,-9 11 0,9-11 129,0 0 0,0 0 0,0 0 0,0 0 0,0 0 0,0 0 0,0 0-129,0 0 0,0 0 0,0 0-129,5 6 129,-5-6-129,3 14-129,-3-14-258,1 11-645,-1-11-516,0 13-516,0-13-387,0 19-903,0-7-387</inkml:trace>
  <inkml:trace contextRef="#ctx0" brushRef="#br1" timeOffset="63354.621">2084 15317 2451,'0'0'3096,"0"0"-1419,0 0-645,0 0-258,0 0 0,0 0 129,0 0 129,0 0 0,0 0 129,13-1 0,-12-10-129,10 2 0,-7-11-258,14 2 0,-4-14-258,10 3-129,-1-6-129,6-3 0,0-4 0,1 1-258,2-2 258,-2 2-129,-2 2 0,2 3 129,-6-1-129,2 7 129,-2-1-258,-2 6 387,-2 3-387,0 8 258,-6 2-258,1 3 0,-2 2 0,-13 7 0,17-4 0,-17 4 0,0 0 0,13 0 129,-13 0-129,0 0 129,0 0 0,6 12 0,-6-12-129,0 20 129,2-6 0,0 3-129,1 5 0,3 4 0,2 7 0,1 7 0,1 1 0,2 2-129,2 6 0,-3 3 258,4-1-258,-4-3 258,-2-3-258,-1-7 129,-1-8 0,-3-3 129,-1-6-258,-2-8-129,-1-13-129,0 0-516,16 3-2451,-10-14-1290,-3-11-258,-1-7-387</inkml:trace>
  <inkml:trace contextRef="#ctx0" brushRef="#br1" timeOffset="64246.674">2629 14846 2580,'0'16'1806,"-8"1"-516,8-17-129,-4 16 129,4-4-129,0-12 0,-3 14 258,3-14-129,-5 17-129,5-17-258,-5 24-387,0-4-129,4 1 0,-1 4-258,-1 5 129,0 1-258,0 5 129,0 2-129,-2 3 129,3-4-129,-3 1-129,3-2-129,-2-5-516,4 2-387,-4-8-1161,3-7-1677,3 4-258,-1-11 129</inkml:trace>
  <inkml:trace contextRef="#ctx0" brushRef="#br1" timeOffset="64613.693">2834 15956 2967,'28'27'2709,"-9"-12"-1419,-3-1-129,-3-2-387,2 2-129,-3-6 0,1 4-129,-5 0-129,3 3 0,-11-15 0,19 19-258,-10-8-387,-9-11-1032,20 11-1419,-1 3-1032,-19-14 0</inkml:trace>
  <inkml:trace contextRef="#ctx0" brushRef="#br1" timeOffset="65016.718">3494 16474 1806,'20'29'3999,"-2"-2"516,-11-13-1935,-7-14-903,21 22-516,-21-22-258,25 24-387,-13-14-129,6 11 0,-2-9 129,4 9-129,-3-1-129,7 1-129,-1 0-258,3 5 0,4 4-645,-5-15-645,13 6-2967,0 4 0,-5-10-516</inkml:trace>
  <inkml:trace contextRef="#ctx0" brushRef="#br1" timeOffset="65347.736">4893 17200 3612,'57'40'3870,"-34"-21"-516,4-10-2322,6 0-774,-3-1 0,0 0-387,0 1 0,-4 0-129,2-1-129,-4 3-645,4-10-1677,7 8-1032,-12-6 0</inkml:trace>
  <inkml:trace contextRef="#ctx0" brushRef="#br1" timeOffset="65716.758">6686 17663 4257,'59'42'5031,"-29"-29"-774,-11-8 129,-1 0-3741,9 2 129,-2-7-516,1 0 0,-1 14 129,3-9 0,-4-5 129,3 0 0,-27 0 0,51 32 0,-51-32-516,53 45-2064,-53-45-2322,66 27-129,-66-27-516,77 39-129</inkml:trace>
  <inkml:trace contextRef="#ctx0" brushRef="#br1" timeOffset="66033.777">8523 18141 6966,'55'17'5160,"-55"-17"-129,0 0-516,54 0-3999,-54 0 0,0 0-258,0 0-258,0 0-258,0 0-516,0 0-516,61 37-1806,-61-37-1290,0 0-516,0 0-645</inkml:trace>
  <inkml:trace contextRef="#ctx0" brushRef="#br1" timeOffset="66284.791">9376 18165 8385,'69'37'5160,"-11"-15"0,-58-22-1419,53 7-3612,-53-7-774,51 2-387,-51-2 0,0 0-258,66 18-258,-66-18-2322,0 0-774,0 0-258</inkml:trace>
  <inkml:trace contextRef="#ctx0" brushRef="#br1" timeOffset="67450.858">10273 17758 258,'-2'-14'3999,"2"14"258,0 0-387,-7-16-1548,7 5-516,-5-5-645,5 16-129,-2-15-258,2 15-258,0 0 129,0 0-258,0 0 0,0 0-129,0 0 387,0 0-387,0 0 129,0 0 0,0 0-258,0 18 129,0-18 129,0 11 129,0-11-516,0 0 516,0 76-645,0-76 387,1 90 0,-1-90-387,0 101-129,0-32 129,-1-11 129,-6 6-387,2-14 387,5-50-516,-15 83-129,15-83-258,-5 66-903,5-66-1419,0 0-1419,0 0-774,0 0 258</inkml:trace>
  <inkml:trace contextRef="#ctx0" brushRef="#br1" timeOffset="68011.89">10266 17761 8901,'-9'26'4644,"9"-26"0,0 0-387,0 0-2967,0 0-903,0 0-387,0 0-387,0 0-258,0 0 258,0 0 387,0 0 129,57 64-129,-57-64 129,44 54-258,-44-54 387,43 72-129,-43-72 0,45 72-258,-45-72-129,40 63 516,-40-63-774,31 63 516,-31-63-258,0 0 258,38 56 129,-38-56-129,0 0 0,0 0 0,0 0 645,0 0-516,54-77 387,-54 77-645,12-89 516,-5 41-387,-3-10 129,1-4-129,-1 1-387,-1 6 129,3-1-129,1 5 258,0 5-258,1-1 129,2 10-129,5 15-258,-8-2-774,12 13-2580,-5 5-645,-14 6 258,20 0-645</inkml:trace>
  <inkml:trace contextRef="#ctx0" brushRef="#br1" timeOffset="68703.929">10799 18081 6708,'0'0'4128,"0"0"387,0 0-1032,0 0-2580,49 48-1290,-49-48 516,0 0-774,0 0 387,54 3 516,-54-3-258,0 0 516,62-17 129,-62 17 0,0 0-387,74-69 258,-74 69 387,50-64-516,-32 35-258,2-3 0,-8 4 0,-12 28 129,15-29-129,-10 6 258,-5 23-387,-5 12 0,-5-12 258,-2 0-258,12 0-129,0 0-129,-45 11 387,45-11-516,0 0 516,-54 5-258,54-5-258,0 0 645,0 0 0,-53 65-129,53-65-387,-15 56 258,15-56-129,-2 64 258,2-64 0,1 54-258,-1-54 129,14 55 0,-14-55 258,0 0 0,28 57-129,-28-57-387,0 0 258,0 0-129,58 40-387,-58-40-258,0 0-645,69 0-774,-69 0-2064,67-29-258,-67 29-516,62-32 258</inkml:trace>
  <inkml:trace contextRef="#ctx0" brushRef="#br1" timeOffset="69223.959">11360 17906 6321,'0'0'4515,"0"0"0,5 59-645,-5-59-1419,0 0-2709,0 0 0,10 63 0,-10-63 387,7 48 0,-7-48 129,0 0 516,12 71-387,-12-71 0,0 0 0,8 51 0,-8-51-387,0 0 0,0 0-129,67-4 258,-67 4 0,56-47-129,-56 47 129,66-64-129,-66 64 387,53-79 387,-53 79 129,0 0-645,42-76 258,-42 55-258,0 1 0,-8 7 129,1 0-129,7 13-516,-25-8 0,25 8-129,-15-17-387,15 17-258,-14-1-774,14 1-903,0 0-1548,0 0-903,0 0-258,0 0 387</inkml:trace>
  <inkml:trace contextRef="#ctx0" brushRef="#br1" timeOffset="69976.002">11917 17810 4257,'13'13'4128,"-13"-13"-516,0 0-129,0 0-2838,7 67-1032,-7-67 516,0 65-387,0-65 387,0 89 129,0-89 516,5 65 0,-5-65 129,3 57-645,-3-57 129,0 0-129,7 53 0,-7-53 129,0 0 0,0 0-129,0 0 258,0 0 0,0 0 0,0 0 387,0 0-258,0 0-258,18-46 516,-18 46-129,0 0-645,0-65 387,0 65-387,0-68 258,0 68-387,2-64 387,3 31-774,2 1 129,2 2 258,2 7 0,2-2 0,1 0-258,-14 25 0,34-8-129,-14 3 258,-2 1-129,5 4-129,-4 0-258,-19 0-129,0 0 0,70 36-1419,-70-36-2322,0 0-387,51 31 387,-41-31 0</inkml:trace>
  <inkml:trace contextRef="#ctx0" brushRef="#br1" timeOffset="70643.04">12371 17883 1161,'55'72'2838,"-55"-72"387,0 0-1806,43 50-1161,-43-50-129,0 0 645,45 60-129,-45-60 129,0 0 387,30 71-129,-30-71-129,13 61 645,-13-61-387,0 0-516,10 51 129,-10-51 129,0 0-258,0 0 129,0 0 387,0 0-645,0 0 0,-51-15-129,51 15 0,0 0-387,0 0 129,-65-55 129,65 55-258,0 0 0,0 0 258,-55-49 258,55 49-387,0 0 258,0 0-258,0 0 258,0 0-387,0 0 516,0 0-903,0 0 0,0 0 387,0 0-258,0 0 129,0 0-516,0 0 0,60-24-387,-60 24-516,58 2-1290,-58-2-1806,61-12-645,-61 12 258</inkml:trace>
  <inkml:trace contextRef="#ctx0" brushRef="#br1" timeOffset="71499.089">12800 17218 7482,'4'12'4515,"-4"-12"129,3 14-903,-3-14-3741,2 21-129,-2 1-129,0 7 129,0 8 129,-1 4-129,-3 6 387,0 15 0,1 5 0,-1-4 129,1 19 387,0-6-258,3 3 129,-3-5 0,3-1 0,0-15-129,4-4-258,-2 2 0,-2-56-516,10 58 258,-10-58-516,0 0-258,7 55-1806,-7-55-1935,0 0-903,0 0 258,0 0-516</inkml:trace>
  <inkml:trace contextRef="#ctx0" brushRef="#br2" timeOffset="170666.761">13248 18190 903,'-22'54'3999,"22"-54"516,0 0-1935,0 0-645,0 0 0,0 0-387,0 0 0,-30-45 129,30 45-645,0 0 0,0 0-258,0 0 645,0 0-774,0 0-258,0 0-258,0 0-129,0 0 258,0 0 0,0 0-258,0 0-258,0 0 0,0 0 0,0 0 258,0 0 0,0 0-129,55-30-258,-55 30 516,0 0-258,50 4 129,-50-4 258,0 0-387,0 0 387,50-5-129,-50 5-129,0 0 129,0 0-387,0 0 258,0 0-129,56-3 129,-56 3 0,0 0-258,0 0 387,0 0-387,0 0 387,0 0 0,0 0-645,0 0-258,20 55-1032,-20-55-2838,0 0-129,0 0-387,0 0-387</inkml:trace>
  <inkml:trace contextRef="#ctx0" brushRef="#br2" timeOffset="171878.83">14202 17507 3354,'20'0'3870,"-20"0"0,0 0-2580,7-7-516,-7 7 0,0 0-129,0 0 129,0 0 0,0 0 129,-6-7 0,-5 1 129,11 6-129,-16-1-387,16 1-129,-15 0-129,15 0-129,-23 9 0,10-2-129,1 9 0,-3-3 0,-2-3 645,1 12-387,-1-5 129,-2 4-129,0 11 0,0-2 0,19-30 0,-38 77 258,38-77-774,-32 87 645,19-37-387,4-1 516,2-1-516,5 4 258,2-52 0,2 81-774,-2-81 774,23 66-516,-23-66 258,40 51-129,-40-51 129,55 33-645,-55-33 387,65 25 129,-65-25-129,76 7 129,-76-7-129,81-16 0,-81 16 0,80-32 387,-80 32-258,76-51 258,-76 51 0,59-46 0,-59 46 129,48-58-387,-48 58 387,25-66-387,-25 66 258,7-57 258,-7 57-129,0 0-387,-24-65 387,8 43 0,-6 14-387,-2-9 258,24 17 0,-51-11-129,51 11-129,-56-3 129,56 3-129,-50 17 645,50-17-258,0 0-129,-61 38 129,61-38-258,0 0-129,0 0 129,-42 56-774,42-56-258,0 0-903,0 0-1806,-2 48-1161,2-48-258,0 0-129</inkml:trace>
  <inkml:trace contextRef="#ctx0" brushRef="#br2" timeOffset="172693.877">14846 18187 1806,'0'0'2580,"0"0"-516,-50 32-2193,50-32-645,0 0 258,0 0-129,0 0 516,0 0 903,0 0 903,0 0 516,0 0 387,0 0-258,0 0-516,0 0-129,-43-46-774,43 46-258,0 0-258,0 0-645,0 0 129,-20-56 258,20 56 0,0-50-774,0 50 0,13-63 0,-13 63-516,32-73 516,-12 37-387,6 14 129,-2 0 387,-1 6 516,1 1 258,-24 15-129,0 0 903,57 9-129,-57-9 0,0 0 0,32 73-258,-32-73 645,5 58-129,-5-58-129,0 51-258,0-51-129,0 0-258,-29 65 258,29-65 0,0 0-516,0 0 129,-48 48-129,48-48-258,0 0 258,0 0 258,-57 3-774,57-3-774,0 0-3225,0 0-258,0 0-387,-51-64-129</inkml:trace>
  <inkml:trace contextRef="#ctx0" brushRef="#br2" timeOffset="174859.001">15312 18229 3225,'0'0'3999,"0"0"-258,0 0 129,0 0-3096,0 0-645,0 0 258,0 0 387,-52-18-129,52 18 516,0 0-258,-12-77 0,12 77 129,-9-48-516,9 48 0,-1-58 0,1 58-645,0 0 258,10-71 0,-10 71 0,0 0-645,30-55 387,-16 38-129,-14 17-516,30-21 774,-30 21-774,0 0 387,0 0 0,61-6 0,-61 6 258,0 0-645,41 61 387,-41-61 129,19 53 774,-19-53-516,11 56 258,-11-56 516,0 0-129,-14 60 387,14-60 258,0 0-645,-44 53-516,44-53 387,0 0-258,-66 29-258,66-29-516,0 0-516,-62 4-1548,62-4-2322,0 0 129,-29-54-645,29 54 388</inkml:trace>
  <inkml:trace contextRef="#ctx0" brushRef="#br2" timeOffset="175395.032">15693 17864 3612,'0'0'3999,"0"0"-1419,-22 65 129,22-65-2838,0 0-903,0 0 645,0 0-258,0 0 774,0 0 774,-24 55 516,24-55 516,0 0-258,0 0 258,-5 67-903,5-67 258,0 0-645,0 0-258,0 0 129,0 0-645,0 0 387,60 30-258,-60-30 258,0 0-258,63-58 387,-63 58-258,33-63 387,-33 63 387,17-58-645,-10 19-129,-7 39-129,-5-34-129,-4 21-387,-4-5 129,-1 11-387,14 7-129,-34-10 0,34 10-645,0 0-516,-58 30-903,58-30-1677,-21 20-129,21-20 129</inkml:trace>
  <inkml:trace contextRef="#ctx0" brushRef="#br2" timeOffset="175775.053">15693 17864 2193,'114'121'2580,"-114"-121"-2193,15 66-387,-15-66-903,20 70-258,-20-70-258,20 91 645,-20-91 774,14 90 1419,-14-90 1032,10 78 129,-10-78 129,1 68 645,-1-68 129,0 0-903,-4 50-1032,4-50-516,0 0-387,0 0-258,-45 50 0,45-50-258,0 0 0,0 0 0,-60 8-387,60-8 387,0 0-129,0 0 0,-44-52-258,44 52-129,0 0 129,4-59-129,-4 59 129,37-54-1161,-37 54-903,55-73-2322,-15 20 129,-6-6 129,10 2-515</inkml:trace>
  <inkml:trace contextRef="#ctx0" brushRef="#br2" timeOffset="176151.075">16106 17160 6837,'0'18'5031,"0"-18"-387,0 12-387,0-12-3612,-4 13-645,4-1 0,0 8-129,1 6 129,-1 9 129,3 12 0,2 14 516,-3-8 0,2 34-645,-4-15 774,2 3-387,-2 7 387,0-6-516,0-13 387,0-15-774,4 2-645,-4-50-1548,0 61-2580,0-61 129,0 0-387,28-26 0</inkml:trace>
  <inkml:trace contextRef="#ctx0" brushRef="#br2" timeOffset="176664.104">16307 17735 6063,'3'26'4773,"20"25"-258,-3-48-774,-9-1-2838,11 5-1419,2-7 129,3 0 129,0-9 387,-2-12 129,0-4-129,-8 5 516,5 11 258,-13-6 129,3-2-258,-12 17-258,5-17-129,-5 5-258,0 12-129,-15 0-129,4 0-129,-3-7 129,-2 6 129,-2 1-129,0 6 0,-1 5 129,-2 5 0,3-9 129,-3-3 0,1 11-129,20-15 387,0 0 129,-46 62 129,46-62-516,-15 52 645,15-52-129,0 65-258,0-65-258,16 54 0,-16-54-258,34 60-258,-34-60 645,0 0-387,74 57-387,-74-57 129,62 22-129,-62-22-774,70 17-2193,-70-17-1161,64-14-387,-64 14-903</inkml:trace>
  <inkml:trace contextRef="#ctx0" brushRef="#br2" timeOffset="177707.164">17237 17717 2322,'-27'10'3483,"27"-10"258,-22 3-258,10-3-2451,12 0-258,-14 0 258,14 0-129,0 0-129,0 0-258,-7-24 387,7 24-516,8-18-387,3 7 0,3 8 0,0 1-258,4-9 258,-1 9 0,3 17-129,-1 0 129,-2-13 0,-2 1-129,-2 11-129,-3-4 129,1 6-258,-7-1 258,-4-15 0,0 0 129,0 0 258,0 80 516,0-80-387,-14 53 129,14-53 0,-29 62-258,29-62 387,0 0-387,-56 65-129,56-65-258,0 0 258,0 0 387,-53 40-129,53-40-129,0 0 0,0 0 387,0 0-258,0 0 258,0 0-387,0 0-258,0 0 0,48 36 387,-48-36-774,49 14-258,-49-14-645,65 10-1935,-65-10-1419,75-11-258,-75 11-387</inkml:trace>
  <inkml:trace contextRef="#ctx0" brushRef="#br2" timeOffset="178315.199">17679 18022 2322,'0'0'3999,"0"0"-129,0 0-516,-60 8-2193,60-8-1419,-24-54-645,17 26-387,-2-13-258,9 14 129,-1-5 516,2 4 774,9-11 258,0 28 516,10-10 129,-4 12 645,6 9 129,-3 0-387,2 7-516,-3 0 0,-18-7-516,30 56 0,-30-56 129,13 80 258,-13-80 129,0 84 516,0-84 258,-14 78-129,14-78 129,0 0-387,-41 51-129,41-51-387,0 0-774,-55-5-516,55 5-903,0 0-3096,-49-63-258,49 63-129,-18-68-129</inkml:trace>
  <inkml:trace contextRef="#ctx0" brushRef="#br2" timeOffset="179143.246">17970 17749 7224,'10'2'4644,"-10"-2"-258,0 0-129,0 0-3096,13-5-258,-13 5-129,0 0-129,2 6 129,-2-6 0,0 0 0,2 17-129,-2-17-387,0 0 0,0 0-129,0 60-129,0-60 129,0 57-129,0-57 129,0 73-129,0-73 129,0 81-129,0-81 0,2 60-129,-2-60-129,5 49-129,-5-49-774,0 53-2322,0-53-1419,0 0-516,0 0-129,0 0-129</inkml:trace>
  <inkml:trace contextRef="#ctx0" brushRef="#br2" timeOffset="180027.297">18489 17723 2580,'18'11'4773,"-18"-11"-645,8 7 0,-8-7-2064,0 0-1677,-3-6 258,3 6-258,-12 5 0,1-5 387,11 0-129,-20 0 129,20 0-129,-22-3 0,22 3 0,-19 5-258,19-5-129,-21 2-129,21-2-387,-21 19 774,9-16-774,-2 10 258,1-6-129,1-7 0,-3 2 129,15-2 0,0 0 645,-40 36-645,40-36 129,0 0 0,0 0 0,-44 56 387,44-56-129,0 0-387,-15 14-387,15-14 129,0 0-129,0 0 258,0 0-129,0 0-258,0 0 129,0 0 258,0 50 0,0-50 0,0 0 258,0 0-258,0 0-258,0 0 129,0 0 129,58 21-129,-58-21 0,0 0 129,51 34-129,-51-34 258,0 0 0,62 50 0,-62-50-258,41 49 387,-41-49-129,0 0-129,49 65 129,-49-65 0,0 0 258,32 53-258,-32-53 387,0 0-258,0 0-129,0 0 516,0 0 129,0 0-129,0 0-387,0 0 516,0 0 0,-60 15 129,60-15-387,0 0 0,-68 2 0,68-2-258,-49 0 129,49 0-645,0 0-258,-61 27-645,61-27-774,0 0-2709,-49 0-903,49 0 129,0 0-258</inkml:trace>
</inkml:ink>
</file>

<file path=ppt/ink/ink161.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18:10:38.626"/>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6 0,'27'0'172,"26"0"-156,-26 0-1,0 0-15,0 0 16,26 0-1,-26 0 32,0 0-31,53 0 15,-53 0 0,-1 0 1,28 0-17,-28 0 32,1 0-31,0 0-1,0 0 1,-1 0 15,1 0 16,27 26-16,-28-26 48,1 0-64,0 0 1,26 0 15,-26 0-15,0 0 31,26 0-16,-26 0 0,0 0-31,-1 0 31,1 0 16</inkml:trace>
</inkml:ink>
</file>

<file path=ppt/ink/ink16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9T18:32:22.648"/>
    </inkml:context>
    <inkml:brush xml:id="br0">
      <inkml:brushProperty name="width" value="0.05292" units="cm"/>
      <inkml:brushProperty name="height" value="0.05292" units="cm"/>
      <inkml:brushProperty name="color" value="#7030A0"/>
    </inkml:brush>
  </inkml:definitions>
  <inkml:traceGroup>
    <inkml:annotationXML>
      <emma:emma xmlns:emma="http://www.w3.org/2003/04/emma" version="1.0">
        <emma:interpretation id="{DAAF1039-4CEE-4D4B-B867-97BBB8161122}" emma:medium="tactile" emma:mode="ink">
          <msink:context xmlns:msink="http://schemas.microsoft.com/ink/2010/main" type="writingRegion" rotatedBoundingBox="22228,1305 23860,3543 23142,4067 21510,1829"/>
        </emma:interpretation>
      </emma:emma>
    </inkml:annotationXML>
    <inkml:traceGroup>
      <inkml:annotationXML>
        <emma:emma xmlns:emma="http://www.w3.org/2003/04/emma" version="1.0">
          <emma:interpretation id="{B44271D3-4D2B-456E-AAE3-9A71614013E1}" emma:medium="tactile" emma:mode="ink">
            <msink:context xmlns:msink="http://schemas.microsoft.com/ink/2010/main" type="paragraph" rotatedBoundingBox="22228,1305 23860,3543 23142,4067 21510,1829" alignmentLevel="1"/>
          </emma:interpretation>
        </emma:emma>
      </inkml:annotationXML>
      <inkml:traceGroup>
        <inkml:annotationXML>
          <emma:emma xmlns:emma="http://www.w3.org/2003/04/emma" version="1.0">
            <emma:interpretation id="{0F7D4774-AACF-4994-B822-722DCF515664}" emma:medium="tactile" emma:mode="ink">
              <msink:context xmlns:msink="http://schemas.microsoft.com/ink/2010/main" type="line" rotatedBoundingBox="22228,1305 23860,3543 23142,4067 21510,1829"/>
            </emma:interpretation>
          </emma:emma>
        </inkml:annotationXML>
        <inkml:traceGroup>
          <inkml:annotationXML>
            <emma:emma xmlns:emma="http://www.w3.org/2003/04/emma" version="1.0">
              <emma:interpretation id="{CD414134-0E2A-4E75-9DAE-1566EA2598A8}" emma:medium="tactile" emma:mode="ink">
                <msink:context xmlns:msink="http://schemas.microsoft.com/ink/2010/main" type="inkWord" rotatedBoundingBox="22228,1305 23860,3543 23142,4067 21510,1829"/>
              </emma:interpretation>
              <emma:one-of disjunction-type="recognition" id="oneOf0">
                <emma:interpretation id="interp0" emma:lang="" emma:confidence="1">
                  <emma:literal>Neural</emma:literal>
                </emma:interpretation>
                <emma:interpretation id="interp1" emma:lang="" emma:confidence="0">
                  <emma:literal>Neurol</emma:literal>
                </emma:interpretation>
                <emma:interpretation id="interp2" emma:lang="" emma:confidence="0">
                  <emma:literal>Neur ol</emma:literal>
                </emma:interpretation>
                <emma:interpretation id="interp3" emma:lang="" emma:confidence="0">
                  <emma:literal>Neur oh</emma:literal>
                </emma:interpretation>
                <emma:interpretation id="interp4" emma:lang="" emma:confidence="0">
                  <emma:literal>Neor ol</emma:literal>
                </emma:interpretation>
              </emma:one-of>
            </emma:emma>
          </inkml:annotationXML>
          <inkml:trace contextRef="#ctx0" brushRef="#br0">21999 1499 1677,'0'0'2709,"0"0"-387,0 0-645,0 0-129,0 0-1290,0 0 645,0 0-516,0 0 516,0 0-903,0 0 903,0 0-258,0 0-645,0 0 387,0 0-258,0 0 0,0 0-129,0 0 645,0 0-1032,0 0 774,0 0-129,0 0-129,0 0-258,0 0 129,0 0 258,-36 0-645,31 10 645,1 4-258,4-14 258,-10 18-258,4 0 387,-1 10-129,-1-2-129,-4 10 0,1-7 129,-4 7 0,2 14 129,-9-5 387,4-2-387,-5-1 129,4 0-258,-1-4 258,4-6-258,0 1 0,7-7-258,1-6 0,4-7-129,1-2 0,3-11-129,0 0-2064,0 0-1419,0 0-258,0-20-387,-1-6 258</inkml:trace>
          <inkml:trace contextRef="#ctx0" brushRef="#br0" timeOffset="789.045">21988 1523 1,'2'-11'2321,"-2"11"-773,0 6-645,0-6 129,-7 13 0,7-13-258,-10 21-129,10-21-258,0 0 903,-9 15-774,3-1-129,4-2 129,-1-2 258,2 7 0,-5 2-258,5 10 129,-5-8-645,3 1 387,-2 2 0,0 1 0,0 3-258,1-3 0,-1 7 129,2-3-129,-1 7 129,2-5-258,1 1 129,1-3-129,0 4 387,2-8-387,2-4 129,4-2 0,-3-8 258,5 1 0,-10-12 387,15 12-129,-15-12 0,20-6 0,-10-9-129,4-2 0,-4-8-387,5-3 387,0-7-516,2-1 258,0-5-387,0 5 387,0 0-258,1 4 0,0-9 258,-2 6-387,1-5 258,-2 11-129,-2-1 0,-1 2 0,-2 1 0,-2 0-129,-8 27-516,0 0-2064,12-25-903,-12 25-774,0 0 0,0 0-258</inkml:trace>
          <inkml:trace contextRef="#ctx0" brushRef="#br0" timeOffset="1736.099">22180 2203 516,'13'0'2580,"1"-10"-387,-14 10-258,23-17-645,-11 5-258,0 0-129,-1-2 0,0-1-258,1 2-387,-5-3 258,0 2-129,-4-1 0,-1 5 129,-2-1-129,0 11 0,-2-15 129,2 15-129,-11-8 0,11 8 0,-18 0 0,18 0-129,-21 8 0,9 1 0,-4-1 0,2 9 0,-3-3 129,1 3-129,-1-5 0,0 8 0,-1-7 0,3 5 0,-2 0 0,6-1-129,-2-3 0,3 2 0,3 4 0,5-3 0,1 0 0,1 1 0,4-1 0,6-1-387,1-2 258,3 1-258,-2-6 387,4 0-387,-3-1 387,1-1-516,-4-2 387,4-1 129,-3-1-129,2-3 129,-1 0-129,-1 0 129,3-7-129,-2 2 387,0-3-387,-12 8 258,19-11-774,-19 11-903,0 0-2709,0 0-129,0 0-387,0 0-516</inkml:trace>
          <inkml:trace contextRef="#ctx0" brushRef="#br0" timeOffset="2847.162">22532 2394 645,'0'0'2322,"0"0"-387,0 0-387,0 0 129,0 0-258,-8 4 129,8-4-129,0 0-129,-6 16-387,6-16 0,-10 14 0,0-7-387,3 6 0,-6-4-129,4 3-129,-6 3 129,4-1-258,-5 4 0,5 1 0,-3 1 0,2-1 0,0 5-129,3-1 129,0 4-129,4-3 129,1-5-129,3 4 0,-1 1-129,2-6 129,3-1 0,4-1 129,5-5-129,1-1 129,1 1 129,5-7-129,-3-4 129,5 0 129,-2 0-129,1-7 0,-1-6 0,2 2-129,-5-4 0,3-3 129,-5-3-258,2 4-258,-5-2 516,2 2-258,-6 4 0,-1 1 0,-6 12 0,7-16 0,-7 16-387,0 0 129,0 0-645,0 0-1419,0 0-1806,0 0-516,-7 0-258,7 0 517</inkml:trace>
          <inkml:trace contextRef="#ctx0" brushRef="#br0" timeOffset="3980.227">22742 2910 516,'0'0'1419,"0"0"516,0 0-258,0 0 387,0 0-387,0 0-129,0 0-129,0 0 129,0 0-258,2 10-387,-2-10-258,0 0-129,-2 14-129,2-14 0,-4 16 258,2-3-387,2-13 0,-7 22 0,5-8 0,-1 2 258,0 4-387,-2 1 0,1 4-129,1-1 129,-2 1-129,0 0 129,2-4-258,-1 1-129,1-10 129,2 2 258,1-14-258,-3 13 258,3-13 0,0 0 258,0 0 0,0 0 0,0 0 129,4-10-258,-2 0 129,4-2-129,0-5 0,1-2 0,0-2-129,0 3 129,1-2-129,1 1-129,-2 1 0,1 5 0,-1 2-129,0 0-258,-7 11 258,14-14-258,-14 14 129,15-6 258,-15 6-129,16-2 0,-16 2 258,17 2 258,-6 1-387,-11-3 387,22 13-258,-11-5 258,-1-2-387,3 2 258,-2 5-258,-11-13-387,16 15 387,-16-15-387,9 12 258,-9-12-387,0 0 129,0 0-903,7 17-1032,-7-17-1935,0 0-387,0 0 129,5-7-516</inkml:trace>
          <inkml:trace contextRef="#ctx0" brushRef="#br0" timeOffset="5025.286">23040 3243 1,'0'0'1676,"0"0"1,0 0-387,14 3-129,-14-3 258,13 4-387,-13-4 258,16 8 129,-16-8-129,16 15-129,-16-15-258,15 24 0,-9-12-258,1 5-258,0 1 0,0 1-129,-3 2-129,2 0-129,-2 1 0,-2 0 0,-1 4 0,-1 1 0,0-4 0,-1 0 0,-5-1-129,3-4 129,-4-2 0,1 1 129,-2-3-129,8-14 258,-17 17-129,17-17 129,-21 14 0,21-14 258,-25 5-258,14-4 129,-4-2 0,3-7-129,-1-3 0,0-3-129,2-3 129,3 3-129,0-4-129,3-1 129,2 0-129,3 2 0,0 3 0,0-1 0,2 1 0,4-2-129,2 5 258,-8 11-129,18-18 0,-8 11 0,3 6 0,-2-1 0,2 2 0,-3 0 0,1 1-129,0 8 129,1 1-129,-2 0 0,5 4-387,-15-14-1032,26 18-2451,-11 1-387,-3-9-387,1 0 258</inkml:trace>
          <inkml:trace contextRef="#ctx0" brushRef="#br0" timeOffset="6108.349">23605 3197 2709,'0'0'3096,"0"0"129,0 0-774,0 0-129,9 8-774,-9-8-387,0 0-516,0 0-258,0 0-129,0 0-129,0 0 0,0 0 0,0 0-129,0 0 258,0 0-129,0 14 0,0-3 129,-2 1 0,-1 8-129,-3 2 0,1 7 129,-4 7-258,-2 4 129,0 3 0,-4 3-129,1 2 0,-2 1 129,0-3-129,-2 0 129,0-5-129,0-2 129,-1-5-129,4-4 0,-2-3 0,7-7 0,0-3 0,2-3 0,8-14 0,-7 15-129,7-15 129,0 0 0,0 0 129,0 0-129,0 0-258,0 0-516,0 0-1419,0 0-1935,-11 0-387,11 0-387</inkml:trace>
        </inkml:traceGroup>
      </inkml:traceGroup>
    </inkml:traceGroup>
  </inkml:traceGroup>
</inkml:ink>
</file>

<file path=ppt/ink/ink16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9T18:32:02.808"/>
    </inkml:context>
    <inkml:brush xml:id="br0">
      <inkml:brushProperty name="width" value="0.05292" units="cm"/>
      <inkml:brushProperty name="height" value="0.05292" units="cm"/>
      <inkml:brushProperty name="color" value="#5F4B79"/>
    </inkml:brush>
    <inkml:brush xml:id="br1">
      <inkml:brushProperty name="width" value="0.05292" units="cm"/>
      <inkml:brushProperty name="height" value="0.05292" units="cm"/>
      <inkml:brushProperty name="color" value="#7030A0"/>
    </inkml:brush>
  </inkml:definitions>
  <inkml:traceGroup>
    <inkml:annotationXML>
      <emma:emma xmlns:emma="http://www.w3.org/2003/04/emma" version="1.0">
        <emma:interpretation id="{6C044635-5865-45D9-A8CF-5A1F42F53E4C}" emma:medium="tactile" emma:mode="ink">
          <msink:context xmlns:msink="http://schemas.microsoft.com/ink/2010/main" type="writingRegion" rotatedBoundingBox="21623,1362 21596,4328 21106,4324 21133,1358"/>
        </emma:interpretation>
      </emma:emma>
    </inkml:annotationXML>
    <inkml:traceGroup>
      <inkml:annotationXML>
        <emma:emma xmlns:emma="http://www.w3.org/2003/04/emma" version="1.0">
          <emma:interpretation id="{5B9A4ABE-3568-448A-B2DB-AB16F032DC35}" emma:medium="tactile" emma:mode="ink">
            <msink:context xmlns:msink="http://schemas.microsoft.com/ink/2010/main" type="paragraph" rotatedBoundingBox="21623,1362 21596,4328 21106,4324 21133,1358" alignmentLevel="1"/>
          </emma:interpretation>
        </emma:emma>
      </inkml:annotationXML>
      <inkml:traceGroup>
        <inkml:annotationXML>
          <emma:emma xmlns:emma="http://www.w3.org/2003/04/emma" version="1.0">
            <emma:interpretation id="{57ECD51D-6FBB-4DFA-AA94-CEB3581C49E4}" emma:medium="tactile" emma:mode="ink">
              <msink:context xmlns:msink="http://schemas.microsoft.com/ink/2010/main" type="line" rotatedBoundingBox="21623,1362 21596,4328 21106,4324 21133,1358"/>
            </emma:interpretation>
          </emma:emma>
        </inkml:annotationXML>
        <inkml:traceGroup>
          <inkml:annotationXML>
            <emma:emma xmlns:emma="http://www.w3.org/2003/04/emma" version="1.0">
              <emma:interpretation id="{74A7E8D4-C4E5-4374-822D-F62BDBD91820}" emma:medium="tactile" emma:mode="ink">
                <msink:context xmlns:msink="http://schemas.microsoft.com/ink/2010/main" type="inkWord" rotatedBoundingBox="21623,1362 21596,4328 21106,4324 21133,1358"/>
              </emma:interpretation>
              <emma:one-of disjunction-type="recognition" id="oneOf0">
                <emma:interpretation id="interp0" emma:lang="" emma:confidence="0">
                  <emma:literal>me</emma:literal>
                </emma:interpretation>
                <emma:interpretation id="interp1" emma:lang="" emma:confidence="0">
                  <emma:literal>m</emma:literal>
                </emma:interpretation>
                <emma:interpretation id="interp2" emma:lang="" emma:confidence="0">
                  <emma:literal>mm</emma:literal>
                </emma:interpretation>
                <emma:interpretation id="interp3" emma:lang="" emma:confidence="0">
                  <emma:literal>run</emma:literal>
                </emma:interpretation>
                <emma:interpretation id="interp4" emma:lang="" emma:confidence="0">
                  <emma:literal>inn</emma:literal>
                </emma:interpretation>
              </emma:one-of>
            </emma:emma>
          </inkml:annotationXML>
          <inkml:trace contextRef="#ctx0" brushRef="#br0">21182 1385 903,'0'0'1032,"0"0"-516,0 0-387,0 0-516,0 0-129,0 0 0,0 0 0,0 0 516,-49-26-387,49 26 645,0 0-773</inkml:trace>
          <inkml:trace contextRef="#ctx0" brushRef="#br1" timeOffset="17472.999">21192 1405 903,'0'0'1548,"0"0"258,0 0-1677,0 0-129,0 0-903,0 0 1032,0 0 387,0 0 129,0 0 258,0 0 258,0 0 0,0 0-774,0 0 516,0 0-129,0 0-387,0 0 258,-2 53-516,2-53-129,0 0 516,43 20-516,-43-20 129,53 16-129,-53-16 0,58 14-387,-28-8 258,-1 1 645,-4 1-1032,-25-8 1032,46 6-129,-26-1 129,-3 8-516,-6-8 387,0 1-258,-5 7 129,-5 3 129,-1 4 0,-5 2-516,-2-1 645,-8-1 0,2 4 0,-5 0-258,-2-4 258,0-1-258,0 2 0,-3-3-129,3-2 0,1 0 0,1-2 0,0 0-129,4-2 0,3-3 0,11-9-129,-16 12 129,16-12-129,-7 13 129,7-13-129,0 10 129,0-10 0,6 18-129,-6-18 129,21 21 129,-3-5-129,-1-1 129,5-1-258,-1 5 258,-1-1-258,-2 2 258,-2-2-258,-8 3 129,-5 2 0,-3-4 0,-6 8 0,-8-3 129,-4 0 0,-6 0-129,-3-1 129,-2 3-129,1-4-258,0 0 258,3-3-258,3-2 129,4-1-129,6-3 258,12-13-645,-10 16 645,10-16 0,8 10 0,6-10 0,8 0 0,3 0 0,4 3 0,2-3 0,-2 0-129,-3 0 129,-5 0 0,-3 2 129,-8 5-129,-10-7 0,6 20 0,-6-4 129,-6 5-129,-4 0 0,-2 3 0,-1-2 129,-5 7-129,3-3 258,-2 1-258,5-3 129,1 2-129,4-1 129,7 3-129,4-3-129,11-2 129,6-1-129,3-1 129,3-1-258,3-2 258,2 0-129,-4-4 129,0-2 0,-3 0 0,-5-2 0,-3 2 129,-2 3-258,-4 1 516,-5 3 0,-4 3-258,-2 5 129,-7 4 0,-6 5-129,-10-3 0,-1 5 129,-5-2-258,-3-1-129,2-3 129,1-2 129,2-3-129,3-5 0,8-3 0,2-7 0,7 1 129,7-13-129,0 18 0,0-18 0,21 13-129,-1-9 129,2 2 0,4 1 0,0-1-129,-1 6 129,-1-1 0,-4 4 0,-4 4 0,-8 7 0,-5 5-129,-3 5 258,-11 3-129,-8 4 0,-6 5 0,-7 6 0,-6 0 0,-2-1 129,-2-2-129,2 1 129,4-5 129,3 4-258,6-8 0,6-4 0,9-6 0,5-5-258,6-1 0,1-11-387,5-1-3096,5-1-387,-10-14-258,21-5 258</inkml:trace>
        </inkml:traceGroup>
      </inkml:traceGroup>
    </inkml:traceGroup>
  </inkml:traceGroup>
</inkml:ink>
</file>

<file path=ppt/ink/ink164.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18:10:43.305"/>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0,'27'0'157,"0"0"-142,0 0-15,-1 0 16,1 26-16,0-26 15,53 0 1,-53 0-16,0 0 16,-1 0-16,1 0 15,0 0-15,26 54 16,-26-54-16,0 0 16,-1 0-16,28 0 15,-27 27 1,-1-27-1,1 0-15,27 0 16,-28 0 0,1 0-1,27 0 1,-28 0 0,1 0-16,0 0 15,0 0 1,-1 0-1,28 0 376,-1 0-391,-26 0 16,0 0-16,-1 0 15,1 0-15,0 0 16,0 26 0,-1-26-16,28 0 15</inkml:trace>
</inkml:ink>
</file>

<file path=ppt/ink/ink165.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18:10:46.250"/>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0,'0'27'172,"53"-27"-157,27 27-15,27-27 16,-26 26-16,52 28 15,-53-27 1,-53-27-16,53 0 16,-53 0-16,0 0 15,0 0-15,-1 0 16,1 0 0,0 0-1,0 0-15,53 0 16,-54 0-16,1 0 15,0 0-15,0 0 16,-1 0-16,1 0 16,27 0-1,-28 0 142</inkml:trace>
</inkml:ink>
</file>

<file path=ppt/ink/ink166.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18:11:17.354"/>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35 0,'0'27'219,"27"-27"-203,0 0-16,-1 0 15,28 0 16,-27 0-15,53 0 0,-53 0-1,-1 0 1,1 0 0,26 0-1,-26 0-15,0 0 31,26 0-31,-26 0 32,0 0-17,0 0 1,53 0 0,-53 0 15,-1-27-16,1 27-15,0 0 16,0 0 0,53 0-1,-54 0 17,1 0-32,27 0 31,-28 0-16,1 0-15,27 0 32,-28 0-32,1 0 15,0 0-15,26 0 16,-26 0 0,0 0 15,26 0-16,-26 0 1,0 0 31,-1 0 0,1 0-32,0 0 1,0 0 31,-1 0-16,28 0 32,-27 0 30</inkml:trace>
</inkml:ink>
</file>

<file path=ppt/ink/ink167.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18:11:43.835"/>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109 0 0,'0'26'235,"0"1"-220,0 27 17,0-1 30,27-26-62,-27 0 78,0-1-31,0 1-31,0 0 15,26-1-15,-26 1 15,0 27 0,0-28 0,0 1 16,0 27-31,0-28-1,0 1 17,0 0-1,0 0-31,0-1 16,0 1 15,0 0-31,0 26 15,0-26 1,0 0 15,0-1 1,0 28-32,0-27 62,0-1-46,0 28-1,0-27 17,-53 26-17,53-26 16,0 0-15,0-1 0,0 1 15,0 0-15,-27 0-16,27-1 15,0 1 1,0 26-16,-27-26 15,27 0 1,0 26 0,0-26-16,0 0 15,0 0 1,-26 26-16,26-26 62,0 0-30,0 26-17,0-26 1,0 0 0,0-1-1,0 1 1,0 0 15,0-1-15,0 1 15,0 0-15,0 0-16,0-1 15,0 1 16,0 27-15,0-28 0,0 1-1,0 0 17,0 0-17,0-1 16,0 1-15,0 0 0,0 26-1,0-26 32,0 0 16,0-1-16,0 1-32,53 27-15,-26-28 63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0:40.206"/>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18 7792 0 0,'0'0'230'0'0,"2"-1"-16"0"0,39-2-98 0 0,0 6-70 0 0,-17 13-20 0 0,-22-15 36 0 0,-1-1 0 0 0,1 1 0 0 0,-1-1 0 0 0,1 1 0 0 0,0-1 0 0 0,-1 0 0 0 0,1 0 0 0 0,-1 0 0 0 0,1 0 0 0 0,0 0 0 0 0,-1 0 0 0 0,1 0 0 0 0,0 0 0 0 0,-1 0 0 0 0,1-1 0 0 0,-1 1 0 0 0,1-1 0 0 0,0 1 0 0 0,-1-1 0 0 0,1 0 0 0 0,-1 0 0 0 0,0 0 0 0 0,1 1 0 0 0,-1-1 0 0 0,1-1-62 0 0,16-6 370 0 0,89-2 1942 0 0,-51 1-1158 0 0,-13 18-788 0 0,-34-6-246 0 0,1 0 1 0 0,-1 0 0 0 0,0-1-1 0 0,1-1 1 0 0,0 0 0 0 0,-1 0-1 0 0,1 0 1 0 0,0-1 0 0 0,-1-1-1 0 0,1 0 1 0 0,-1 0 0 0 0,1-1-121 0 0,70 12 532 0 0,-36 0-422 0 0,127-2 1063 0 0,-110-2-505 0 0,-27 0-520 0 0,-1-1-1 0 0,1-2 0 0 0,0-1 1 0 0,31-3-148 0 0,57 4 148 0 0,40-12 22 0 0,-39-5-42 0 0,3 14 75 0 0,-59 7-214 0 0,-32 1-21 0 0,-28-7 28 0 0,17 4 16 0 0,-1-2-1 0 0,1-1 0 0 0,0-1 1 0 0,0 0-1 0 0,-1-2 0 0 0,15-3-11 0 0,102-4 0 0 0,-47 16-15 0 0,-67-3-42 0 0,25-5 57 0 0,39 6-161 0 0,-36 1 138 0 0,16-2 159 0 0,-26-22-136 0 0,20 11 0 0 0,-63 5 0 0 0,1 0 0 0 0,-1 0 0 0 0,0 1 0 0 0,0-1 0 0 0,1 0 0 0 0,-1 0 0 0 0,1 1 0 0 0,-1-1 0 0 0,0 1 0 0 0,1-1 0 0 0,-1 1 0 0 0,1 0 0 0 0,-1 0 0 0 0,1-1 0 0 0,-1 1 0 0 0,1 0 0 0 0,0 0 0 0 0,-1 0 0 0 0,1 1 0 0 0,-1-1 0 0 0,1 0 0 0 0,-1 0 0 0 0,1 1 0 0 0,-1-1 0 0 0,0 1 0 0 0,1 0 0 0 0,-1-1 0 0 0,1 1 0 0 0,-1 0 0 0 0,3 2 0 0 0,-1-1-1 0 0,1 1 1 0 0,-1-1-1 0 0,1 0 0 0 0,0 0 1 0 0,0 0-1 0 0,0 0 1 0 0,0-1-1 0 0,0 0 0 0 0,1 1 1 0 0,-1-2-1 0 0,0 1 1 0 0,1 0-1 0 0,-1-1 1 0 0,0 0-1 0 0,1 0 0 0 0,-1 0 1 0 0,4-1 0 0 0,78-13-182 0 0,-31-1 366 0 0,-8 6 576 0 0,51 22-760 0 0,-65-25 0 0 0,-32 11 0 0 0,0 1 0 0 0,0-1 0 0 0,-1 0 0 0 0,1 0 0 0 0,0 0 0 0 0,0 1 0 0 0,0-1 0 0 0,0 0 0 0 0,0 1 0 0 0,0-1 0 0 0,0 1 0 0 0,0-1 0 0 0,0 1 0 0 0,0-1 0 0 0,0 1 0 0 0,1 0 0 0 0,-1 0 0 0 0,0 0 0 0 0,0-1 0 0 0,0 1 0 0 0,0 0 0 0 0,0 0 0 0 0,1 1 0 0 0,-1-1 0 0 0,0 0 0 0 0,0 0 0 0 0,0 0 0 0 0,0 1 0 0 0,0-1 0 0 0,0 1 0 0 0,0-1 0 0 0,1 1 0 0 0,-1 0 0 0 0,5 2 0 0 0,-1-5 0 0 0,1 5 14 0 0,-5-2 51 0 0,10-1 140 0 0,8 9-139 0 0,-7-9 8 0 0,-7-1-74 0 0,0 11 0 0 0,7 6-193 0 0,21 31-1648 0 0,-6-18-636 0 0,-18-20 1709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0:51.587"/>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17 0 4104 0 0,'0'0'215'0'0,"0"3"197"0"0,-10 36 1119 0 0,9-36-1019 0 0,1-6-6 0 0,-4-21 468 0 0,3 21-643 0 0,1 3-62 0 0,0 0-11 0 0,0 0-28 0 0,0 0-106 0 0,0 0-48 0 0,44 0 468 0 0,26-5 1139 0 0,-21 19-1252 0 0,-36-17-353 0 0,44 2 660 0 0,41 39 530 0 0,-86-37-1219 0 0,0 1 0 0 0,0-2 1 0 0,0 0-1 0 0,1 0 1 0 0,-1-1-1 0 0,0 0 1 0 0,0-1-1 0 0,0-1 0 0 0,10-3-49 0 0,19-2 64 0 0,-18 4-74 0 0,1 1 0 0 0,0 1 0 0 0,0 1 0 0 0,-1 1 0 0 0,1 1 0 0 0,10 3 10 0 0,86 5-220 0 0,36-4 797 0 0,26-4 275 0 0,-63-11-541 0 0,366 42 266 0 0,-325-38-413 0 0,84 3-126 0 0,-167 2-22 0 0,79 1 200 0 0,-82 18-216 0 0,-72-17 0 0 0,0 0 0 0 0,0-1 0 0 0,0 1 0 0 0,0-1 0 0 0,0 0 0 0 0,0 0 0 0 0,0 0 0 0 0,0 0 0 0 0,0 0 0 0 0,0 0 0 0 0,0 0 0 0 0,0 0 0 0 0,0-1 0 0 0,0 1 0 0 0,-1-1 0 0 0,1 0 0 0 0,0 1 0 0 0,0-1 0 0 0,0 0 0 0 0,-1 0 0 0 0,1 0 0 0 0,0 0 0 0 0,-1-1 0 0 0,19-8 11 0 0,-3 9 202 0 0,-33 2-581 0 0,-1-2-1389 0 0,7 1 299 0 0</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0:02.5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2120 43 0,'0'0'6,"0"0"-2,-2-9 0,2 9-2,0 0 1,-9-10-1,9 10-2,-14-2 0,2 2 0,2 2 0,-6 0 0,0 3 1,-10 0 0,-1 0 1,-8 2 1,-6 1 1,-8 1 1,-6-1 1,-5-1 2,-5 2-1,-7-4 1,-1 0-1,-6-4 0,-2 0 0,-3-1-2,0 3-1,-3-1-1,3 3-1,6-1 0,7 2-1,8 0 0,12 1 1,8-1 1,11 1-1,8-5 1,10 0-1,3 0 1,11-2-1,-11 3-1,11-3 0,0 0-1,-10 14 0,5-3-1,-3 3 1,-1 5 0,-2 4 0,-3 4-1,1 4 1,-3-1 0,1 7 0,-2 3 0,2 2 1,-3 2-1,-1 5 0,1 4 0,-5 4 1,-4 7-1,-1 1 0,-3 7 0,1 3 0,-1 6 0,0 3 0,3 6 0,2 3 0,5 5 0,2 3 0,4 4 0,3 5 0,3 5 0,5 2 1,-1-3 0,3-2 0,-2-2 0,0-2 1,-5-3 0,0-2 0,-5-4 0,-1-1 0,1 1 0,-2 5-1,4 0 1,0 4-1,6-2 0,1-4-1,4-3 1,2-2-1,1-10 0,3-7 1,1-8-1,3-9 0,0-8 1,2-4-1,3-5 0,-1-2 0,2-4 0,-2-2 0,0-2 0,-3-3 0,-2-1 0,-2-4 0,-2-5 0,-1-3 0,-3-6 1,1-2-1,-1-12 0,0 15 1,0-15-1,-1 9 0,1-9 0,0 12 0,0-2 0,0 1 0,0 3 1,1 2-2,0 2 1,0 2 0,-1 1 0,0 4 0,1 3 0,-1 3 0,-1 6-1,1 1 1,-1 3 0,-1 5 0,0 1 0,0 0 0,1 3 0,3 2 0,4 1 0,4 2 0,8 1 0,8 0-1,12 0 1,11-2 0,13-3-1,12-4 1,12-2 0,13-2 0,13 0 1,15 0-1,9 3 1,12 2 0,11 0-1,4 3 1,4-1 0,0-1 0,-4 0 0,-4-2-1,-8-9 0,-6-2 1,-10-5-1,-7-7 0,-1-3 0,-5-6 0,-5-2-1,-6-5 1,-7 0 0,-7-2 0,-12-1 0,-8-1 0,-14-1 0,-6-1 0,-11-1-1,2-2-2,0 1 1,-4-4-1,4 1-1,8-2 1,1-4 0,-4 2 1,3-2 1,-7-1 1,-7 0-1,-42 10 1,71-16-2,-71 16-1,42-11-2,-42 11 0,0 0 1,46-15-1,-46 15 1,0 0 2,46-25 1,-46 25 2,0 0 0,68-46 0,-68 46-3,52-35-1,-52 35-3,50-32-10,-50 32-7,24-44 1,-24 44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0:52.825"/>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243 221 6656 0 0,'0'0'197'0'0,"0"0"48"0"0,0 0 117 0 0,6 3 1706 0 0,-5-4-2111 0 0,-1 0 104 0 0,0 1-1 0 0,0-1 1 0 0,0 0 0 0 0,0 1 0 0 0,0-1 0 0 0,0 0-1 0 0,1 1 1 0 0,-1-1 0 0 0,0 0 0 0 0,0 1 0 0 0,1-1-1 0 0,-1 1 1 0 0,1-1 0 0 0,-1 1 0 0 0,0-1 0 0 0,1 1-1 0 0,-1-1 1 0 0,1 1 0 0 0,-1-1 0 0 0,1 1 0 0 0,-1-1-1 0 0,1 1 1 0 0,0 0 0 0 0,-1-1 0 0 0,1 1 0 0 0,-1 0-1 0 0,1-1 1 0 0,0 1 0 0 0,-1 0 0 0 0,1 0 0 0 0,0 0-1 0 0,-1 0 1 0 0,1 0 0 0 0,0 0 0 0 0,0 0 0 0 0,-1 0-1 0 0,1 0 1 0 0,0 0 0 0 0,-1 0 0 0 0,1 0-1 0 0,0 0 1 0 0,-1 0 0 0 0,1 1 0 0 0,0-1 0 0 0,-1 0-1 0 0,1 0 1 0 0,0 1-61 0 0,-1 0 130 0 0,0-1-8 0 0,0 0-20 0 0,0 0-8 0 0,0 0-4 0 0,1-2-138 0 0,-1 0 0 0 0,1 0 0 0 0,-1-1 1 0 0,0 1-1 0 0,0 0 0 0 0,0 0 0 0 0,0 0 1 0 0,0 0-1 0 0,-1 0 0 0 0,1 0 0 0 0,-1-1 1 0 0,1 1-1 0 0,-1 0 0 0 0,0 0 0 0 0,0 0 1 0 0,0 1-1 0 0,0-1 0 0 0,0 0 0 0 0,0 0 1 0 0,0 0-1 0 0,-1 1 0 0 0,1-1 0 0 0,-1 1 1 0 0,1-1-1 0 0,-1 1 0 0 0,1-1 0 0 0,-1 1 1 0 0,0 0-1 0 0,0 0 0 0 0,0 0 0 0 0,0 0 0 0 0,0 0 1 0 0,0 0-1 0 0,0 1 0 0 0,0-1 0 0 0,0 1 1 0 0,0-1-1 0 0,-2 1 48 0 0,-103-26-1209 0 0,43 26 1093 0 0,61-1 148 0 0,0 1 0 0 0,1 0 0 0 0,-1-1 1 0 0,0 1-1 0 0,0-1 0 0 0,1 0 0 0 0,-1 0 0 0 0,0 0 1 0 0,1 0-1 0 0,-1 0 0 0 0,1 0 0 0 0,0-1 0 0 0,-1 0 1 0 0,1 1-1 0 0,0-1 0 0 0,0 0 0 0 0,0 0 1 0 0,0 0-1 0 0,0 0 0 0 0,0 0 0 0 0,1-1 0 0 0,-1 1 1 0 0,1 0-1 0 0,-1-1 0 0 0,0-1-32 0 0,1 2 303 0 0,1 2 11 0 0,0 0 46 0 0,0 0 22 0 0,0 0 2 0 0,0 0 0 0 0,0 0 0 0 0,0 0 0 0 0,0 0 0 0 0,0 0-20 0 0,2-1-83 0 0,33-26 690 0 0,-19 21-491 0 0,121 2 10 0 0,-22 9-294 0 0,-98-2-162 0 0,0-1-1 0 0,0-1 1 0 0,0 0-1 0 0,0-1 1 0 0,0-1-1 0 0,9-1-33 0 0,22-4 81 0 0,1 2-1 0 0,-1 3 0 0 0,48 4-80 0 0,7 0 15 0 0,59 1-15 0 0,-45-9 0 0 0,11-6 213 0 0,74 1 462 0 0,-182 11-675 0 0,51 3 0 0 0,-1-2 0 0 0,1-3 0 0 0,25-6 0 0 0,-78 5 0 0 0,0 1 0 0 0,0 1 0 0 0,0 1 0 0 0,0 1 0 0 0,0 0 0 0 0,0 1 0 0 0,0 1 0 0 0,16 6 0 0 0,-14-6 8 0 0,-1-2 0 0 0,1 0-1 0 0,-1-1 1 0 0,1-1 0 0 0,0-1-1 0 0,-1 0 1 0 0,1-2-1 0 0,11-2-7 0 0,39-4 171 0 0,8 0-107 0 0,62 4-269 0 0,-96 12 282 0 0,-38-5-67 0 0,-1-1 0 0 0,0 0-1 0 0,1 1 1 0 0,-1-2 0 0 0,0 1 0 0 0,1-1 0 0 0,-1 0 0 0 0,1 0 0 0 0,-1 0 0 0 0,0-1 0 0 0,1 0 0 0 0,-1 0-1 0 0,4-1-9 0 0,67-12 0 0 0,-54 13 0 0 0,47 7 0 0 0,-68-5 0 0 0,1-1 0 0 0,0 1 0 0 0,-1-1 0 0 0,1 1 0 0 0,0-1 0 0 0,-1 1 0 0 0,1-1 0 0 0,0 0 0 0 0,0 0 0 0 0,0 0 0 0 0,-1 0 0 0 0,1 0 0 0 0,0 0 0 0 0,0-1 0 0 0,-1 1 0 0 0,1-1 0 0 0,0 1 0 0 0,-1-1 0 0 0,1 1 0 0 0,0-1 0 0 0,-1 0 0 0 0,1 0 0 0 0,-1 0 0 0 0,1 0 0 0 0,-1 0 0 0 0,0 0 0 0 0,1 0 0 0 0,-1-1 0 0 0,1 1 0 0 0,-1 0 0 0 0,0 1 0 0 0,1-1 0 0 0,-1 0 0 0 0,0 1 0 0 0,1 0-1 0 0,-1-1 1 0 0,1 1 0 0 0,-1 0 0 0 0,1-1 0 0 0,-1 1 0 0 0,1 0 0 0 0,-1 0 0 0 0,1 0-1 0 0,-1 0 1 0 0,0 1 0 0 0,1-1 0 0 0,-1 0 0 0 0,1 1 0 0 0,-1-1 0 0 0,1 1-1 0 0,-1-1 1 0 0,0 1 0 0 0,1 0 0 0 0,28 3 78 0 0,-4-17-1 0 0,-25 12 46 0 0,-38 40 1629 0 0,36-39-1863 0 0,1 0-37 0 0,-10 14-448 0 0,4-4 287 0 0,1 4-10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1:27.570"/>
    </inkml:context>
    <inkml:brush xml:id="br0">
      <inkml:brushProperty name="width" value="0.2" units="cm"/>
      <inkml:brushProperty name="height" value="0.4" units="cm"/>
      <inkml:brushProperty name="color" value="#D9AEFF"/>
      <inkml:brushProperty name="tip" value="rectangle"/>
      <inkml:brushProperty name="rasterOp" value="maskPen"/>
    </inkml:brush>
  </inkml:definitions>
  <inkml:trace contextRef="#ctx0" brushRef="#br0">17 109 7616 0 0,'-5'-17'2797'0'0,"-4"12"-1482"0"0,7 4-1011 0 0,2 1-12 0 0,0 0-50 0 0,0 0-18 0 0,0 0-6 0 0,0 0-10 0 0,-1-18 978 0 0,2 16-1114 0 0,5-4 166 0 0,25-35 236 0 0,-30 39-320 0 0,-1 2 26 0 0,6 0 157 0 0,37 5-306 0 0,-17-9-31 0 0,-10 3 0 0 0,50 11 248 0 0,47 19 261 0 0,-55-38-179 0 0,-12 7-160 0 0,-9 4 104 0 0,47-32 258 0 0,-80 28-551 0 0,0 1 23 0 0,-1-1 1 0 0,1 1-1 0 0,0-1 1 0 0,0 1 0 0 0,0 0-1 0 0,0 1 1 0 0,0-1-1 0 0,0 1 1 0 0,0 0 0 0 0,0 0-1 0 0,0 0 1 0 0,1 0 0 0 0,-1 1-1 0 0,0-1 1 0 0,3 2-5 0 0,80 16 238 0 0,9 1-251 0 0,2-4-30 0 0,-29-6 107 0 0,94-8 554 0 0,-124-6-358 0 0,-35 4-246 0 0,1 0 0 0 0,0 0 0 0 0,0 0 0 0 0,-1 1 0 0 0,1 0 0 0 0,0-1 0 0 0,0 2 0 0 0,0-1 0 0 0,-1 1 0 0 0,1-1 0 0 0,0 1 0 0 0,0 0 0 0 0,-1 1 0 0 0,1-1 0 0 0,3 3-14 0 0,56 27 42 0 0,2-16-232 0 0,-3 0 270 0 0,-55-13-77 0 0,-1 0 0 0 0,1 0-1 0 0,0-1 1 0 0,0 0 0 0 0,0-1-1 0 0,0 1 1 0 0,-1-2 0 0 0,1 1-1 0 0,0-1 1 0 0,1 0-3 0 0,125 0 321 0 0,-125-2-313 0 0,-1 1 0 0 0,1 0 0 0 0,0 1 0 0 0,0-1 0 0 0,0 2 0 0 0,0-1 0 0 0,0 1 0 0 0,0 1 0 0 0,4 0-8 0 0,110 37 64 0 0,152-34 224 0 0,-60-5-368 0 0,-199 3 79 0 0,0-1-1 0 0,-1 0 1 0 0,1-1-1 0 0,0-1 0 0 0,-1-1 1 0 0,1 0-1 0 0,0-1 1 0 0,-1 0-1 0 0,0-2 0 0 0,2 0 2 0 0,-13 3 3 0 0,0 1-1 0 0,0 0 1 0 0,-1 0 0 0 0,1 0-1 0 0,0 0 1 0 0,0 1-1 0 0,0-1 1 0 0,0 1-1 0 0,0 0 1 0 0,0 1-1 0 0,0-1 1 0 0,0 0-1 0 0,0 1 1 0 0,-1 0-1 0 0,1 0 1 0 0,0 0 0 0 0,0 1-1 0 0,-1-1 1 0 0,1 1-1 0 0,-1 0 1 0 0,4 2-3 0 0,84 24 234 0 0,-22-17-170 0 0,23-2-152 0 0,103-8 152 0 0,-1-20-64 0 0,-181 21 0 0 0,1 0 0 0 0,0 0 0 0 0,0-1 0 0 0,0-1 0 0 0,0 0 0 0 0,0 0 0 0 0,0-2 0 0 0,0 1 0 0 0,12-5 0 0 0,-24 6 0 0 0,4-3 0 0 0,1 1 0 0 0,-1 0 0 0 0,1 0 0 0 0,-1 1 0 0 0,1-1 0 0 0,0 1 0 0 0,-1 1 0 0 0,1 0 0 0 0,0 0 0 0 0,0 0 0 0 0,4 1 0 0 0,124 12 0 0 0,-17 2-53 0 0,23-30 306 0 0,-65 10-173 0 0,53 0-5 0 0,59-12-22 0 0,-112 15-42 0 0,-44-12 36 0 0,-28 11-42 0 0,1 0-1 0 0,0 1 1 0 0,0 0 0 0 0,1 0-1 0 0,-1 0 1 0 0,0 0 0 0 0,0 1 0 0 0,1 0-1 0 0,-1 0 1 0 0,1 0 0 0 0,-1 1-1 0 0,1 0 1 0 0,0 0 0 0 0,-1 0-1 0 0,2 1-4 0 0,85 19 0 0 0,59-15 91 0 0,65-31 37 0 0,-76 8-64 0 0,-114 16 5 0 0,1 0 1 0 0,0-2-1 0 0,-1-1 0 0 0,0-1 1 0 0,19-7-70 0 0,117 2 474 0 0,5 1-610 0 0,-74-23 420 0 0,-36 30-567 0 0,-14 4 226 0 0,46-21 212 0 0,-54 29 8 0 0,-28-5-115 0 0,16-4 168 0 0,-8 8-206 0 0,-10-2-10 0 0,6-4 12 0 0,-10-3-201 0 0,4 38-2744 0 0,-5-22 1499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1:41.462"/>
    </inkml:context>
    <inkml:brush xml:id="br0">
      <inkml:brushProperty name="width" value="0.05" units="cm"/>
      <inkml:brushProperty name="height" value="0.05" units="cm"/>
      <inkml:brushProperty name="color" value="#E71224"/>
    </inkml:brush>
  </inkml:definitions>
  <inkml:trace contextRef="#ctx0" brushRef="#br0">1337 149 7224 0 0,'0'0'330'0'0,"0"0"-7"0"0,0 0-195 0 0,0 0-61 0 0,0 0-26 0 0,0-11-177 0 0,-5-29 896 0 0,5 39-593 0 0,0 1-9 0 0,0 0-4 0 0,0 0 3 0 0,-26-14 1599 0 0,25 13-1811 0 0,-19-8-486 0 0,-20 2 1776 0 0,-59 2-153 0 0,59 6-1046 0 0,-26 9 615 0 0,-21 10-204 0 0,39-11-162 0 0,-6-4-142 0 0,-86 15 173 0 0,34-11 844 0 0,19 5-1128 0 0,69-9-32 0 0,-2 5 0 0 0,-23 4 0 0 0,1 1-214 0 0,-24 13 420 0 0,17-9-206 0 0,16 2 0 0 0,11-7 0 0 0,-35 23 288 0 0,36-22-278 0 0,-3 13 108 0 0,10-18-118 0 0,-3 19 0 0 0,-20 9 231 0 0,30-23-16 0 0,-7 32 230 0 0,13-23 309 0 0,10 19-306 0 0,-8-16-363 0 0,-11-11-32 0 0,-7 14 65 0 0,2-3-24 0 0,15-22-15 0 0,-1 0-1 0 0,1 0 1 0 0,0 0-1 0 0,1 0 1 0 0,-1 0-1 0 0,1 0 1 0 0,0 0-1 0 0,0 0 0 0 0,1 0 1 0 0,0 0-1 0 0,-1 0 1 0 0,1-1-1 0 0,1 1 1 0 0,-1-1-1 0 0,1 1 1 0 0,0-1-1 0 0,0 0 1 0 0,0 0-1 0 0,0 0 0 0 0,1-1 1 0 0,2 3-79 0 0,1 3-4 0 0,0 10 4 0 0,-3-10 0 0 0,0-3 0 0 0,-3 2 0 0 0,6 17 0 0 0,2 8 0 0 0,25 1 288 0 0,-23-20-112 0 0,-6-8-160 0 0,37 44-16 0 0,-37-44 11 0 0,29 28 238 0 0,-33-31-241 0 0,0 0 0 0 0,0-1 0 0 0,1 1 0 0 0,-1-1 0 0 0,1 1 0 0 0,0-1 0 0 0,0 0 0 0 0,0 0 0 0 0,0 0 0 0 0,0 0 0 0 0,0 0 0 0 0,1 0 0 0 0,-1 0-1 0 0,0-1 1 0 0,1 1 0 0 0,0-1 0 0 0,-1 1 0 0 0,1-1 0 0 0,0 0 0 0 0,-1 0 0 0 0,3 0-8 0 0,37 4 399 0 0,40 10-113 0 0,-28-10-286 0 0,-1 4-200 0 0,-4-13 211 0 0,80 22 210 0 0,-121-15-221 0 0,1-1 0 0 0,-1-1 0 0 0,0 1 0 0 0,1-1 0 0 0,-1 0 0 0 0,1-1 0 0 0,-1 0 0 0 0,1-1 0 0 0,-1 0 0 0 0,0 0 0 0 0,8-2 0 0 0,108 0-18 0 0,-111 1 19 0 0,0 2 0 0 0,-1 0 1 0 0,1 0-1 0 0,0 1 0 0 0,0 0 0 0 0,-1 2 1 0 0,1-1-1 0 0,1 2-1 0 0,-11-3 0 0 0,114 7 16 0 0,-56 3-16 0 0,26 7-66 0 0,-34-36 52 0 0,39 17 14 0 0,-6 20 75 0 0,-80-17-70 0 0,-1-1 0 0 0,1 1 1 0 0,-1-1-1 0 0,1-1 0 0 0,0 1 0 0 0,-1-1 0 0 0,1 0 0 0 0,0 0 1 0 0,0-1-1 0 0,-1 1 0 0 0,5-2-5 0 0,43 0-18 0 0,64 16 22 0 0,-54-19 190 0 0,57-1-431 0 0,-76 7 258 0 0,37 9 259 0 0,-62-10-318 0 0,76-10 76 0 0,-38-5-38 0 0,-54 14 0 0 0,1-1 0 0 0,-1 1 0 0 0,1 0 0 0 0,-1 0 0 0 0,1 1 0 0 0,-1-1 0 0 0,1 1 0 0 0,-1 0 0 0 0,1 0 0 0 0,-1 0 0 0 0,1 0 0 0 0,-1 0 0 0 0,1 1 0 0 0,0 0 0 0 0,-1 0 0 0 0,0 0 0 0 0,1 0 0 0 0,-1 0 0 0 0,0 1 0 0 0,1-1 0 0 0,-1 1 0 0 0,1 0-7 0 0,0 0 1 0 0,0-1-1 0 0,1 1 0 0 0,-1-1 0 0 0,0 0 0 0 0,1 0 0 0 0,-1-1 1 0 0,0 1-1 0 0,1-1 0 0 0,-1 0 0 0 0,1 0 0 0 0,-1-1 0 0 0,0 1 1 0 0,1-1-1 0 0,-1 0 0 0 0,0 0 0 0 0,1 0 0 0 0,-1-1 0 0 0,3-1 7 0 0,29-6-170 0 0,60 8 470 0 0,-24-5-334 0 0,14-11-148 0 0,15-17 398 0 0,-25 9-216 0 0,-38 1 0 0 0,32-33 0 0 0,-63 53-7 0 0,0 0 0 0 0,-1 0 1 0 0,0-1-1 0 0,1 0 0 0 0,-2 0 0 0 0,1-1 0 0 0,-1 1 0 0 0,1-1 0 0 0,-1-1 0 0 0,-1 1 0 0 0,1-1 0 0 0,2-5 7 0 0,9-13-5 0 0,21-50 5 0 0,-34 67 25 0 0,-1 0-1 0 0,1 0 1 0 0,-2-1-1 0 0,1 1 0 0 0,-1-1 1 0 0,-1 1-1 0 0,1-1 1 0 0,-2 1-1 0 0,1-6-24 0 0,-1-4-18 0 0,-20-79-149 0 0,4 46 167 0 0,-27-35-125 0 0,18 48-433 0 0,-55-53 1126 0 0,22 29-568 0 0,21 23 0 0 0,-64-24 0 0 0,44 16-20 0 0,49 39-11 0 0,1 0-1 0 0,-2 0 0 0 0,1 1 1 0 0,-1 1-1 0 0,0-1 1 0 0,0 2-1 0 0,-1-1 0 0 0,0 1 1 0 0,0 1-1 0 0,0 0 0 0 0,-5-1 32 0 0,-65-17 108 0 0,-292 1 64 0 0,196 16-172 0 0,-25 10-336 0 0,-6 15 643 0 0,-185 22-286 0 0,152 2-657 0 0,192-34 264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37:42.644"/>
    </inkml:context>
    <inkml:brush xml:id="br0">
      <inkml:brushProperty name="width" value="0.05" units="cm"/>
      <inkml:brushProperty name="height" value="0.05" units="cm"/>
    </inkml:brush>
  </inkml:definitions>
  <inkml:trace contextRef="#ctx0" brushRef="#br0">1 268 2736 0 0,'0'0'0'0'0,"0"0"112"0"0,0 0-112 0 0,0 0 0 0 0,0 0 0 0 0,0 0 0 0 0,0 0-72 0 0,0 0-40 0 0</inkml:trace>
  <inkml:trace contextRef="#ctx0" brushRef="#br0" timeOffset="945.768">71 139 5680 0 0,'0'0'272'0'0,"0"0"134"0"0,0 0 61 0 0,0 0 12 0 0,0 0-34 0 0,0 0-145 0 0,0 0-63 0 0,0 0-11 0 0,0 0 11 0 0,0 0 56 0 0,0 0 25 0 0,0 0 2 0 0,0 0-19 0 0,0 0-77 0 0,0 0-31 0 0,0 0-7 0 0,0 0 8 0 0,0 0 45 0 0,0 0 17 0 0,0 0 7 0 0,0 0-23 0 0,0 0-102 0 0,0 0-46 0 0,0 0-10 0 0,0 0 0 0 0,0 0 12 0 0,0 0-4 0 0,0 0-14 0 0,0 0 23 0 0,0 0 12 0 0,0 0 1 0 0,0 0 17 0 0,0 0 72 0 0,0 0 30 0 0,0 0 8 0 0,0 0-23 0 0,6 1 93 0 0,0 2-298 0 0,3-1-1 0 0,-3 2 44 0 0,17 33 266 0 0,8 27 368 0 0,-21-3-104 0 0,-8 98-200 0 0,2-118-295 0 0,-5-34-72 0 0,2 1-1 0 0,-1-1 1 0 0,1 1 0 0 0,0-1 0 0 0,1 1 0 0 0,0-1 0 0 0,0 0 0 0 0,0 0-1 0 0,1 0 1 0 0,0 0 0 0 0,4 6-17 0 0,-3-10 2 0 0,-1 0 0 0 0,1-1 0 0 0,0 0 0 0 0,0 1 0 0 0,0-2 0 0 0,0 1-1 0 0,1 0 1 0 0,-1-1 0 0 0,0 0 0 0 0,1 0 0 0 0,-1 0 0 0 0,1 0 0 0 0,-1-1 0 0 0,1 0 0 0 0,-1 0 0 0 0,1 0 0 0 0,-1 0-1 0 0,1-1 1 0 0,-1 0 0 0 0,1 0 0 0 0,-1 0 0 0 0,0 0 0 0 0,1-1 0 0 0,-1 0 0 0 0,0 1 0 0 0,0-2 0 0 0,0 1-1 0 0,0-1 0 0 0,104-88-73 0 0,-98 82 72 0 0,-1-1 0 0 0,0 0 0 0 0,-1 0 0 0 0,0-1 0 0 0,-1 0 0 0 0,0 0 0 0 0,0-1 0 0 0,3-9 0 0 0,28-46 255 0 0,-11 39-191 0 0,-11 17-64 0 0,-8 6-53 0 0,15 16-292 0 0,3 36-12 0 0,-18-23 345 0 0,8 72-143 0 0,0-6-132 0 0,11-18 831 0 0,-1-19-85 0 0,-24-50-423 0 0,-1-2-9 0 0,-1 1-1 0 0,1-1 0 0 0,0 0 0 0 0,0 1 0 0 0,0-1 1 0 0,-1 0-1 0 0,1 0 0 0 0,0 0 0 0 0,1 0 0 0 0,-1 0 1 0 0,0 0-1 0 0,0 0 0 0 0,0 0 0 0 0,1 0 0 0 0,-1 0 1 0 0,0-1-1 0 0,1 1 0 0 0,-1 0 0 0 0,0-1 0 0 0,1 1 1 0 0,-1-1-1 0 0,1 0 0 0 0,-1 0 0 0 0,1 1 0 0 0,-1-1 1 0 0,1 0-1 0 0,-1 0 0 0 0,1 0 0 0 0,-1 0 0 0 0,1-1 1 0 0,-1 1-1 0 0,1 0 0 0 0,-1-1 0 0 0,1 1 0 0 0,-1-1 0 0 0,0 1 1 0 0,1-1-1 0 0,-1 0 0 0 0,0 1 0 0 0,1-1 0 0 0,-1 0-26 0 0,37-36 728 0 0,21-53-133 0 0,-4 2-542 0 0,7-60 11 0 0,-25 52-64 0 0,35-133 0 0 0,-61 210-16 0 0,-7 14-78 0 0,-3 4-72 0 0,0 1 131 0 0,0 1-1 0 0,0-1 1 0 0,0 0-1 0 0,0 0 0 0 0,0 0 1 0 0,0 1-1 0 0,0-1 1 0 0,0 0-1 0 0,0 1 0 0 0,-1-1 1 0 0,1 0-1 0 0,0 1 1 0 0,0-1-1 0 0,0 1 0 0 0,-1 0 1 0 0,1-1-1 0 0,0 1 1 0 0,-1 0-1 0 0,1-1 0 0 0,0 1 1 0 0,-1 0-1 0 0,1 0 1 0 0,-1 0-1 0 0,1-1 1 0 0,-1 1-1 0 0,1 0 0 0 0,-1 0 1 0 0,0 0-1 0 0,0 0 1 0 0,1 0-1 0 0,-1 0 0 0 0,0 0 1 0 0,0 0-1 0 0,0 0 1 0 0,0 0 35 0 0,1 0-63 0 0,4 13-385 0 0</inkml:trace>
  <inkml:trace contextRef="#ctx0" brushRef="#br0" timeOffset="2228.125">1080 844 3432 0 0,'0'0'100'0'0,"-8"0"492"0"0,-3 2-499 0 0,-5-4 6222 0 0,24-8-5995 0 0,57-66 1170 0 0,-7 8-1042 0 0,23-22 198 0 0,-54 42-297 0 0,-22 44-322 0 0,6-16-521 0 0,-12 43 134 0 0,-14 83 410 0 0,11 42 174 0 0,-1-75-224 0 0,-1-22 0 0 0,4 69-70 0 0,-2-97-59 0 0,4-22 224 0 0,0-1-27 0 0,0 0-118 0 0,0 0-50 0 0,-1 1-10 0 0,-2 2 27 0 0,0-1 118 0 0,-6 1 18 0 0,-2-3-42 0 0,-26-17-389 0 0,20 2-360 0 0,-25-9-1306 0 0,26 19 1620 0 0,14 5 588 0 0,2 0 17 0 0,0 0 10 0 0,0 0 1 0 0,0 0-18 0 0,0 0-72 0 0,0 0-34 0 0,0 0-4 0 0,0 0 24 0 0,0 0 100 0 0,0 0 41 0 0,28 5 586 0 0,80-1 225 0 0,-67-9-696 0 0,73-18 498 0 0,-75 32-788 0 0,-23-9-882 0 0,-16 0-112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37:48.675"/>
    </inkml:context>
    <inkml:brush xml:id="br0">
      <inkml:brushProperty name="width" value="0.05" units="cm"/>
      <inkml:brushProperty name="height" value="0.05" units="cm"/>
    </inkml:brush>
  </inkml:definitions>
  <inkml:trace contextRef="#ctx0" brushRef="#br0">1 25 13792 0 0,'0'0'298'0'0,"0"0"-3"0"0,2 1-188 0 0,-1 0-94 0 0,1-1-1 0 0,0 0 1 0 0,-1 1 0 0 0,1-1 0 0 0,-1 0 0 0 0,1 0 0 0 0,0 0 0 0 0,-1 0 0 0 0,1 0 0 0 0,-1-1 0 0 0,1 1 0 0 0,-1 0 0 0 0,1-1 0 0 0,0 1 0 0 0,-1-1 0 0 0,1 0 0 0 0,-1 1-1 0 0,0-1 1 0 0,1 0 0 0 0,-1 0 0 0 0,0 0 0 0 0,1 0 0 0 0,-1 0 0 0 0,0 0 0 0 0,0 0 0 0 0,0 0 0 0 0,0 0 0 0 0,0-1 0 0 0,0 1 0 0 0,0 0 0 0 0,0-1 0 0 0,-1 1 0 0 0,1-1 0 0 0,0-1-13 0 0,0 2 209 0 0,10 5 298 0 0,-9-3-526 0 0,1 0 1 0 0,-1 0-1 0 0,0-1 1 0 0,1 1 0 0 0,-1-1-1 0 0,1 1 1 0 0,-1-1-1 0 0,0 0 1 0 0,1 0 0 0 0,-1 0-1 0 0,1 0 1 0 0,-1 0 0 0 0,1 0-1 0 0,-1-1 1 0 0,1 1-1 0 0,-1-1 1 0 0,0 0 0 0 0,1 0-1 0 0,0 0 19 0 0,1-2-300 0 0,-3 2-10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37:46.841"/>
    </inkml:context>
    <inkml:brush xml:id="br0">
      <inkml:brushProperty name="width" value="0.05" units="cm"/>
      <inkml:brushProperty name="height" value="0.05" units="cm"/>
    </inkml:brush>
  </inkml:definitions>
  <inkml:trace contextRef="#ctx0" brushRef="#br0">1 102 3768 0 0,'0'0'264'0'0,"0"0"437"0"0,0 0 194 0 0,0-2 38 0 0,0-42 3154 0 0,0 43-3543 0 0,0 1-56 0 0,0 0-235 0 0,0 0-101 0 0,0 0-21 0 0,0 0-3 0 0,0 0-2 0 0,0 0-4 0 0,0 0-2 0 0,0 0 6 0 0,0 0 28 0 0,0 0 7 0 0,0 0 6 0 0,0 0-1 0 0,0 0-6 0 0,0 0-6 0 0,0 0-2 0 0,0 0-4 0 0,0 0-18 0 0,0 0-8 0 0,0 0-2 0 0,0 0 28 0 0,0 0 117 0 0,0 0 50 0 0,0 0 6 0 0,0 0-28 0 0,2 0-139 0 0,23 18 78 0 0,2 16-232 0 0,-16-5 0 0 0,-6 57 90 0 0,-10-20 195 0 0,-1 30-87 0 0,6-91-185 0 0,-1-2-6 0 0,0 0 1 0 0,1 0-1 0 0,-1 0 1 0 0,1 0-1 0 0,0 0 0 0 0,0 1 1 0 0,0-1-1 0 0,0 0 0 0 0,1 0 1 0 0,-1 0-1 0 0,1 0 0 0 0,0 0 1 0 0,0 0-1 0 0,0 0 0 0 0,0-1 1 0 0,0 1-1 0 0,1 0 1 0 0,-1 0-1 0 0,1-1 0 0 0,0 1 1 0 0,0-1-1 0 0,0 0 0 0 0,0 1 1 0 0,0-1-1 0 0,0 0 0 0 0,1 0 1 0 0,-1 0-1 0 0,1-1 0 0 0,1 2-7 0 0,6-3 5 0 0,-1 0-1 0 0,1 0 0 0 0,0-1 0 0 0,-1-1 1 0 0,1 0-1 0 0,-1 0 0 0 0,0-1 0 0 0,0 0 0 0 0,0 0 1 0 0,0-1-1 0 0,0 0 0 0 0,0-1-4 0 0,20-8 13 0 0,2 0-97 0 0,-1-2-1 0 0,0-1 0 0 0,-1-2 0 0 0,0-1 0 0 0,22-19 85 0 0,41-39-273 0 0,-56 39 203 0 0,-31 29 96 0 0,-4 8 109 0 0,-1 1 33 0 0,0 0 6 0 0,0 0-15 0 0,0 0-66 0 0,5 5-1 0 0,28 71-652 0 0,27 28 166 0 0,-12-12 434 0 0,12-21 322 0 0,-58-70-326 0 0,0 1 0 0 0,0-1-1 0 0,0 0 1 0 0,0 0-1 0 0,0 0 1 0 0,0-1-1 0 0,0 1 1 0 0,0 0-1 0 0,0-1 1 0 0,0 1-1 0 0,0-1 1 0 0,0 0 0 0 0,1 0-1 0 0,-1 1 1 0 0,0-2-1 0 0,0 1 1 0 0,0 0-1 0 0,0 0 1 0 0,1-1-1 0 0,-1 1 1 0 0,0-1-1 0 0,0 1 1 0 0,0-1 0 0 0,0 0-1 0 0,0 0 1 0 0,0 0-1 0 0,0 0 1 0 0,-1-1-1 0 0,1 1 1 0 0,0 0-1 0 0,-1-1 1 0 0,1 1-1 0 0,0-1 1 0 0,-1 1 0 0 0,0-1-1 0 0,1 0 1 0 0,-1 0-1 0 0,0 1 1 0 0,0-1-1 0 0,0 0 1 0 0,0 0-1 0 0,0 0 1 0 0,-1 0-1 0 0,1-1-35 0 0,11-18 64 0 0,-1-1-1 0 0,-2-1 1 0 0,0 0-1 0 0,-1 0 1 0 0,-1 0-1 0 0,-2-1 0 0 0,0 0-63 0 0,21-85 64 0 0,6-7-64 0 0,-10 60-18 0 0,-7 18-238 0 0,-14 36 54 0 0,-1 2-43 0 0,0 0-10 0 0,0 0-123 0 0,0 0-518 0 0,0 0-233 0 0,0 0-43 0 0</inkml:trace>
  <inkml:trace contextRef="#ctx0" brushRef="#br0" timeOffset="641.221">1148 543 11232 0 0,'-62'-70'1665'0'0,"61"68"-1426"0"0,-6-5 462 0 0,4-11-682 0 0,6 1 126 0 0,7 8 158 0 0,-8 7-279 0 0,0 1 1 0 0,0 0 0 0 0,0 0 0 0 0,0 0-1 0 0,0 0 1 0 0,0 0 0 0 0,0 0 0 0 0,0 0-1 0 0,0 1 1 0 0,1-1 0 0 0,-1 1 0 0 0,0 0-1 0 0,0 0 1 0 0,0 0 0 0 0,1 0 0 0 0,-1 0-1 0 0,0 0 1 0 0,0 0 0 0 0,0 1-1 0 0,1-1 1 0 0,-1 1 0 0 0,0-1 0 0 0,0 1-1 0 0,0 0 1 0 0,2 1-25 0 0,0 1 4 0 0,0 1-1 0 0,0 0 1 0 0,0 0-1 0 0,-1 0 1 0 0,1 1 0 0 0,-1-1-1 0 0,0 1 1 0 0,0 0-1 0 0,0 0 1 0 0,-1 0-1 0 0,0 0 1 0 0,0 0-1 0 0,0 0 1 0 0,-1 1 0 0 0,2 4-4 0 0,-2 13 21 0 0,-1 0 0 0 0,0 0 0 0 0,-2-1 0 0 0,0 1 0 0 0,-2 0 1 0 0,0-1-1 0 0,-1 0 0 0 0,-2 0 0 0 0,0-1 0 0 0,-2 1 0 0 0,0-1 1 0 0,-1-1-1 0 0,-1 0 0 0 0,-1-1 0 0 0,0 0 0 0 0,-2 0 1 0 0,-3 2-22 0 0,-26 35 969 0 0,39-49-923 0 0,5-8-33 0 0,-1 1-1 0 0,0 0 1 0 0,1 0 0 0 0,-1 0 0 0 0,0 0 0 0 0,1 0-1 0 0,-1 0 1 0 0,0 0 0 0 0,0 0 0 0 0,1 0-1 0 0,-1 0 1 0 0,0 0 0 0 0,1 0 0 0 0,-1 0 0 0 0,0 0-1 0 0,1 0 1 0 0,-1 0 0 0 0,0 0 0 0 0,1 0-1 0 0,-1 1 1 0 0,0-1 0 0 0,0 0 0 0 0,1 0 0 0 0,-1 0-1 0 0,0 0 1 0 0,0 1 0 0 0,1-1 0 0 0,-1 0 0 0 0,0 0-1 0 0,0 1 1 0 0,1-1 0 0 0,-1 0 0 0 0,0 0-1 0 0,0 1 1 0 0,0-1 0 0 0,0 0 0 0 0,0 1 0 0 0,1-1-1 0 0,-1 0 1 0 0,0 0 0 0 0,0 1 0 0 0,0-1-1 0 0,0 0 1 0 0,0 1 0 0 0,0-1 0 0 0,0 0 0 0 0,0 1-1 0 0,0-1 1 0 0,0 0 0 0 0,0 1 0 0 0,0-1-1 0 0,0 1-12 0 0,166-84 144 0 0,-92 45-144 0 0,13 10 95 0 0,15 14 650 0 0,-99 14-697 0 0,1 1 0 0 0,0 0 0 0 0,-1 0 0 0 0,1 1 0 0 0,-1-1-1 0 0,1 1 1 0 0,-1-1 0 0 0,0 1 0 0 0,0 0 0 0 0,0 1 0 0 0,0-1-1 0 0,0 0 1 0 0,0 1 0 0 0,0 0 0 0 0,-1-1 0 0 0,1 1 0 0 0,-1 0-1 0 0,1 2-47 0 0,14 13 13 0 0,-1-4-897 0 0,-11-9 438 0 0</inkml:trace>
  <inkml:trace contextRef="#ctx0" brushRef="#br0" timeOffset="1584.792">1726 394 13584 0 0,'0'0'398'0'0,"0"0"-3"0"0,0-1-252 0 0,0-2-71 0 0,0 2 216 0 0,0 1 90 0 0,0 0 20 0 0,0 0-30 0 0,0 0-135 0 0,0 0-60 0 0,0 0-12 0 0,0 0-17 0 0,0 0-53 0 0,0 0 24 0 0,0 0-1 0 0,0 0-2 0 0,0 0-1 0 0,0 0-6 0 0,0 0-1 0 0,0 0 0 0 0,1-1-137 0 0,-1 1 0 0 0,0-1 0 0 0,1 0-1 0 0,-1 0 1 0 0,1 0 0 0 0,0 0-1 0 0,-1 1 1 0 0,1-1 0 0 0,0 0 0 0 0,-1 0-1 0 0,1 1 1 0 0,0-1 0 0 0,0 1-1 0 0,0-1 1 0 0,0 1 0 0 0,0-1 0 0 0,-1 1-1 0 0,1-1 1 0 0,0 1 0 0 0,0 0-1 0 0,0-1 1 0 0,0 1 0 0 0,0 0 0 0 0,0 0-1 0 0,0 0 1 0 0,0 0 0 0 0,0 0-1 0 0,0 0 1 0 0,0 0 0 0 0,0 0-1 0 0,0 0 1 0 0,0 0 33 0 0,10 5-542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38:06.829"/>
    </inkml:context>
    <inkml:brush xml:id="br0">
      <inkml:brushProperty name="width" value="0.05" units="cm"/>
      <inkml:brushProperty name="height" value="0.05" units="cm"/>
    </inkml:brush>
  </inkml:definitions>
  <inkml:trace contextRef="#ctx0" brushRef="#br0">0 11 9040 0 0,'28'0'640'0'0,"-7"5"-1000"0"0,-21-5 230 0 0,0 0 28 0 0,0 0 7 0 0,0 0 6 0 0,37-1 902 0 0,34-13 3976 0 0,-23 24-1736 0 0,-31 1-1694 0 0,-12 8-2864 0 0,-5-10-52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38:08.379"/>
    </inkml:context>
    <inkml:brush xml:id="br0">
      <inkml:brushProperty name="width" value="0.05" units="cm"/>
      <inkml:brushProperty name="height" value="0.05" units="cm"/>
    </inkml:brush>
  </inkml:definitions>
  <inkml:trace contextRef="#ctx0" brushRef="#br0">0 1 9448 0 0,'0'0'346'0'0,"0"0"-163"0"0,0 0 153 0 0,0 0 89 0 0,0 0 21 0 0,0 0-50 0 0,0 0-218 0 0,0 0-91 0 0,0 0-20 0 0,0 0 2 0 0,0 0 22 0 0,0 0 47 0 0,0 0 182 0 0,0 0 86 0 0,0 0 11 0 0,0 0-16 0 0,0 0-87 0 0,0 0-40 0 0,0 0-8 0 0,0 0 3 0 0,0 0 23 0 0,0 0 11 0 0,0 0 1 0 0,0 0-39 0 0,1 1-166 0 0,19 26-87 0 0,-9-3 0 0 0,-10-22 48 0 0,-1-2 10 0 0,0 0-4 0 0,1 5 379 0 0,2-3-424 0 0,-2-1 32 0 0,-1-1 13 0 0,0 0 3 0 0,0 0-4 0 0,2 0-11 0 0,6 0-56 0 0,9 10-58 0 0,-15-6 55 0 0,1 0 0 0 0,-1 0-1 0 0,0 0 1 0 0,0 1-1 0 0,0-1 1 0 0,-1 0-1 0 0,0 1 1 0 0,1-1 0 0 0,-2 1-1 0 0,1-1 1 0 0,0 1-1 0 0,-1 0 1 0 0,0-1-1 0 0,0 1 1 0 0,0 0-1 0 0,-1-1 1 0 0,0 2 5 0 0,1 8-25 0 0,-6 34 4 0 0,1 16-33 0 0,-22 89-10 0 0,4-54 312 0 0,8-27 392 0 0,21-53-505 0 0,-5-13-63 0 0,0-4-70 0 0,0 0 0 0 0,1 1 1 0 0,-1-2-1 0 0,1 1 0 0 0,0 0 0 0 0,-1 0 0 0 0,1 0 0 0 0,0-1 0 0 0,0 1 1 0 0,0-1-1 0 0,0 1 0 0 0,0-1 0 0 0,0 0 0 0 0,1 0 0 0 0,-1 0 0 0 0,0 0 1 0 0,1 0-1 0 0,-1-1 0 0 0,1 1 0 0 0,-1 0 0 0 0,1-1 0 0 0,-1 0 0 0 0,1 0 0 0 0,-1 0 1 0 0,1 0-1 0 0,-1 0 0 0 0,0 0 0 0 0,1-1 0 0 0,-1 1 0 0 0,1-1 0 0 0,-1 0 1 0 0,1 0-1 0 0,-1 1 0 0 0,0-2 0 0 0,0 1 0 0 0,1 0 0 0 0,-1 0 0 0 0,0-1-2 0 0,54-41-93 0 0,-46 37 100 0 0,-1-1-1 0 0,0 0 1 0 0,0-1-1 0 0,-1 0 1 0 0,0-1-1 0 0,0 1 1 0 0,-1-1 0 0 0,0-1-1 0 0,-1 0 1 0 0,0 1-1 0 0,-1-2 1 0 0,4-6-7 0 0,18-36-63 0 0,-10 4 170 0 0,16-33-86 0 0,-30 75-72 0 0,-2 5-154 0 0,-1 2-63 0 0,0 0-11 0 0,10 15 77 0 0,55 163 1115 0 0,-62-170-847 0 0,1 0 0 0 0,0 0-1 0 0,1 0 1 0 0,-1-1 0 0 0,1 1 0 0 0,1-1-1 0 0,-1 0 1 0 0,1 0 0 0 0,0-1-1 0 0,1 0-65 0 0,-2-2 20 0 0,0-2 0 0 0,1 1 0 0 0,-1 0 0 0 0,0-1 0 0 0,1 0 0 0 0,0 0 0 0 0,-1-1 0 0 0,1 1 0 0 0,0-1 0 0 0,0-1 0 0 0,0 1 0 0 0,0-1 0 0 0,0 0 0 0 0,0 0 0 0 0,-1-1 0 0 0,1 1 0 0 0,4-2-20 0 0,35-2 220 0 0,-15-3-158 0 0,-23 6-52 0 0,0 0 1 0 0,1 0-1 0 0,-1-1 1 0 0,0 0-1 0 0,0 0 1 0 0,0-1-1 0 0,-1 0 1 0 0,1 0-1 0 0,-1-1 1 0 0,1 1-1 0 0,-1-1 1 0 0,0-1-1 0 0,-1 1 0 0 0,6-6-10 0 0,49-57 744 0 0,-39-13 88 0 0,-10-2-408 0 0,0 20-352 0 0,9-20-8 0 0,-7 45-257 0 0,-5 14-12 0 0,-7 21 109 0 0,22-2-647 0 0,-18 8 211 0 0,0 1-19 0 0</inkml:trace>
  <inkml:trace contextRef="#ctx0" brushRef="#br0" timeOffset="1912.744">923 577 8360 0 0,'0'0'304'0'0,"0"0"-78"0"0,0 0 434 0 0,0 0 210 0 0,0 0 39 0 0,0 0-68 0 0,0 0-322 0 0,0 0-139 0 0,0 0-27 0 0,6-4 1457 0 0,3 45-828 0 0,-4-6-549 0 0,1 117-305 0 0,-20-55-64 0 0,2-12 307 0 0,7-34-423 0 0,5-50 58 0 0,0-1 1 0 0,-1 1-1 0 0,1-1 0 0 0,0 1 0 0 0,0-1 0 0 0,0 1 1 0 0,0-1-1 0 0,0 1 0 0 0,0-1 0 0 0,1 1 0 0 0,-1-1 0 0 0,0 1 1 0 0,0-1-1 0 0,0 1 0 0 0,0-1 0 0 0,1 1 0 0 0,-1-1 1 0 0,0 1-1 0 0,0-1 0 0 0,1 0 0 0 0,-1 1 0 0 0,0-1 1 0 0,1 1-1 0 0,-1-1 0 0 0,0 0 0 0 0,1 1 0 0 0,-1-1 1 0 0,1 0-1 0 0,-1 1 0 0 0,1-1 0 0 0,-1 0 0 0 0,0 0 1 0 0,1 0-1 0 0,-1 1 0 0 0,1-1 0 0 0,-1 0 0 0 0,1 0 1 0 0,-1 0-1 0 0,1 0 0 0 0,-1 0 0 0 0,1 0 0 0 0,-1 0 1 0 0,1 0-1 0 0,0 0 0 0 0,-1 0 0 0 0,1 0 0 0 0,-1 0 1 0 0,1 0-1 0 0,-1 0 0 0 0,1-1 0 0 0,-1 1 0 0 0,0 0 0 0 0,1 0 1 0 0,-1 0-1 0 0,1-1 0 0 0,-1 1 0 0 0,1 0 0 0 0,-1-1 1 0 0,0 1-1 0 0,1 0 0 0 0,-1-1 0 0 0,0 1 0 0 0,1-1 1 0 0,-1 1-1 0 0,0 0 0 0 0,1-1-6 0 0,25-25 659 0 0,56-104 1057 0 0,-52 77-1389 0 0,-21 29-310 0 0,-3 6-50 0 0,1 0 0 0 0,0 0 0 0 0,1 1 0 0 0,1 0 0 0 0,1 0-1 0 0,5-6 34 0 0,-5 9-12 0 0,-10 13-46 0 0,0 1-9 0 0,16 1-208 0 0,-11 1 281 0 0,1 1 0 0 0,-1 0 0 0 0,0 0 0 0 0,0 0 0 0 0,0 1-1 0 0,0 0 1 0 0,0 0 0 0 0,-1 0 0 0 0,0 1 0 0 0,0-1 0 0 0,0 1 0 0 0,0 0-1 0 0,1 3-5 0 0,16 21 272 0 0,7 19-256 0 0,-6 13-16 0 0,-2 31 126 0 0,-16 63 122 0 0,-3-91 122 0 0,7-49-202 0 0,-5-7-93 0 0,-2-6-32 0 0,-1-2-110 0 0,0 0-14 0 0,6 5-634 0 0,4-5 364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39:24.639"/>
    </inkml:context>
    <inkml:brush xml:id="br0">
      <inkml:brushProperty name="width" value="0.05" units="cm"/>
      <inkml:brushProperty name="height" value="0.05" units="cm"/>
    </inkml:brush>
  </inkml:definitions>
  <inkml:trace contextRef="#ctx0" brushRef="#br0">41 226 6688 0 0,'0'0'197'0'0,"-8"-6"279"0"0,-11-16 1547 0 0,19 21-1613 0 0,0 1-56 0 0,0 0-30 0 0,0 0-4 0 0,-12-33 1976 0 0,10 28-1386 0 0,5 7 1268 0 0,19 44-1596 0 0,9 25-295 0 0,-9-17-174 0 0,-1 13 27 0 0,13 92-127 0 0,-19-40-115 0 0,2-23 802 0 0,9-50-880 0 0,-24-46 215 0 0,0 0 0 0 0,0 0 0 0 0,0 0 1 0 0,0 0-1 0 0,0-1 0 0 0,0 1 0 0 0,0-1 0 0 0,0 0 1 0 0,-1 1-1 0 0,1-1 0 0 0,0 0 0 0 0,0 0 0 0 0,0 0 0 0 0,-1 0 1 0 0,1 0-1 0 0,-1-1 0 0 0,1 1 0 0 0,-1 0 0 0 0,1-1 1 0 0,0-1-36 0 0,-1 2 22 0 0,80-103 603 0 0,-65 80-530 0 0,43-91 273 0 0,16-57-117 0 0,-21 47-86 0 0,-21 39-85 0 0,20-39-80 0 0,-26 79 11 0 0,-26 44 42 0 0,-1 2 11 0 0,0 0 0 0 0,0 0-32 0 0,0 0-136 0 0,0 0-65 0 0,0 0-14 0 0,0 0-2 0 0,0 0-7 0 0,0 19-560 0 0,-1-9-247 0 0,-5 0-280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39:25.788"/>
    </inkml:context>
    <inkml:brush xml:id="br0">
      <inkml:brushProperty name="width" value="0.05" units="cm"/>
      <inkml:brushProperty name="height" value="0.05" units="cm"/>
    </inkml:brush>
  </inkml:definitions>
  <inkml:trace contextRef="#ctx0" brushRef="#br0">6 66 10304 0 0,'-4'-28'2312'0'0,"3"26"-2186"0"0,1 2-8 0 0,0 0-20 0 0,0 0-8 0 0,0 0-2 0 0,0 0 8 0 0,0 0 34 0 0,0 0 20 0 0,0 0 2 0 0,0 0-8 0 0,16 64 205 0 0,-3 0 0 0 0,-2 1 1 0 0,-3 2-350 0 0,10 142 0 0 0,-8-127 0 0 0,4-10 480 0 0,-1-25 192 0 0,-11-45-653 0 0,-1-1 0 0 0,1 0 1 0 0,0 1-1 0 0,0-1 1 0 0,-1 0-1 0 0,1 0 1 0 0,0 0-1 0 0,0-1 1 0 0,0 1-1 0 0,0 0 1 0 0,0-1-1 0 0,0 1 0 0 0,0-1 1 0 0,0 1-1 0 0,0-1 1 0 0,0 0-1 0 0,0 0 1 0 0,0 0-1 0 0,1 0 1 0 0,-1-1-1 0 0,0 1 1 0 0,0 0-1 0 0,0-1 1 0 0,0 1-1 0 0,0-1 0 0 0,0 0 1 0 0,0 0-1 0 0,-1 0 1 0 0,1 0-1 0 0,0 0 1 0 0,0 0-1 0 0,-1 0 1 0 0,1-1-1 0 0,0 1 1 0 0,-1 0-1 0 0,0-1 0 0 0,2-1-19 0 0,18-15 280 0 0,0-1-1 0 0,-1-1 1 0 0,-1 0-1 0 0,-1-2 1 0 0,5-8-280 0 0,132-209 1002 0 0,-68 81-884 0 0,-28 63 183 0 0,-38 57-73 0 0,-20 37-387 0 0,-1 1-2 0 0,0 0-7 0 0,0 0-7 0 0,0 0-1 0 0,0 0-24 0 0,0 0-101 0 0,0 0-47 0 0,-4 30-2840 0 0,3-17 1850 0 0</inkml:trace>
  <inkml:trace contextRef="#ctx0" brushRef="#br0" timeOffset="750.335">825 195 14368 0 0,'-6'-20'1305'0'0,"-3"5"-1212"0"0,-2 15-515 0 0,8 1 423 0 0,-1-1 0 0 0,1 1 0 0 0,0-1 1 0 0,-1 1-1 0 0,1 0 0 0 0,0 0 0 0 0,0 1 1 0 0,0-1-1 0 0,0 0 0 0 0,0 1 0 0 0,0 0 1 0 0,0 0-1 0 0,1 0 0 0 0,-1 0 1 0 0,1 0-1 0 0,-1 1 0 0 0,1-1 0 0 0,0 1 1 0 0,0-1-1 0 0,0 1 0 0 0,0 0 0 0 0,0 0 1 0 0,1 0-1 0 0,-1 0 0 0 0,1 0 0 0 0,0 0 1 0 0,0 0-1 0 0,0 0 0 0 0,0 1 0 0 0,1-1 1 0 0,-1 0-1 0 0,1 1 0 0 0,0-1 1 0 0,0 0-1 0 0,0 1 0 0 0,0-1 0 0 0,1 0 1 0 0,-1 1-1 0 0,1 1-1 0 0,41 196 1161 0 0,-14-96-1068 0 0,-3 58 99 0 0,-24-110 232 0 0,10-77 55 0 0,4-27-221 0 0,-2 0 0 0 0,-2-1-1 0 0,-1-15-257 0 0,0 4 220 0 0,13-103-68 0 0,14 3-212 0 0,-34 153 22 0 0,0 1-1 0 0,1-1 0 0 0,0 1 0 0 0,0 0 0 0 0,1 0 0 0 0,0 0 0 0 0,1 1 0 0 0,0 0 1 0 0,0 0-1 0 0,1 0 0 0 0,0 1 0 0 0,0 0 0 0 0,2-1 39 0 0,-6 5-22 0 0,1 1 1 0 0,1-1-1 0 0,-1 1 0 0 0,0 0 1 0 0,0 0-1 0 0,1 0 0 0 0,-1 1 1 0 0,1 0-1 0 0,-1-1 0 0 0,1 2 1 0 0,0-1-1 0 0,0 0 0 0 0,-1 1 1 0 0,1 0-1 0 0,0 0 0 0 0,-1 0 0 0 0,1 1 1 0 0,0 0-1 0 0,0 0 0 0 0,-1 0 1 0 0,1 0-1 0 0,-1 1 0 0 0,1-1 1 0 0,-1 1-1 0 0,0 0 0 0 0,0 1 1 0 0,0-1-1 0 0,0 1 0 0 0,0 0 1 0 0,0 0-1 0 0,-1 0 0 0 0,1 0 1 0 0,-1 1-1 0 0,1 0 22 0 0,24 26-418 0 0,-11 3 397 0 0,-8 16 218 0 0,-9-44-162 0 0,-1 0 0 0 0,1 0 0 0 0,-1 0 0 0 0,0 0 0 0 0,-1 0 0 0 0,1 0 0 0 0,-1 0 0 0 0,0 0 0 0 0,0-1 0 0 0,0 1 0 0 0,-1 0 0 0 0,1-1 0 0 0,-1 0 0 0 0,0 0-1 0 0,-1 0 1 0 0,1 0 0 0 0,-1 0 0 0 0,1-1 0 0 0,-1 1 0 0 0,-1-1-35 0 0,-31 21 729 0 0,-1-1 1 0 0,-2-2-1 0 0,-39 16-729 0 0,74-35 63 0 0,-22 8 105 0 0,-1-2 1 0 0,0-1 0 0 0,-1 0 0 0 0,1-2-1 0 0,-7-1-168 0 0,30-3 25 0 0,-60-1-212 0 0,53 0-100 0 0</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0:08.1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813 0 5,'-8'16'3,"3"4"0,-3 5 2,2 4 1,-4 4 0,4 8 0,-2 4 0,-4 6 0,-3 9 0,-7 13-1,-4 14 0,-7 17-2,-3 15 1,-6 16-1,-2 18 1,-3 17-1,0 12 0,0 12 0,1 6 0,-1 9 0,0 7 0,3 3 0,4 2-2,4 2 1,6-3-1,6-2 1,2-3-1,6-8-1,3-9 1,5-15 1,2-13 1,1-22 0,0-15 0,-1-18 0,5-17 0,3-17-2,3-13-2,0-13-2,0-11-2,1-3 0,-2-8 0,2-3-1,-3-6-2,1-2-5,-1-2-5,-4-8-3,5 0 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39:29.117"/>
    </inkml:context>
    <inkml:brush xml:id="br0">
      <inkml:brushProperty name="width" value="0.05" units="cm"/>
      <inkml:brushProperty name="height" value="0.05" units="cm"/>
    </inkml:brush>
  </inkml:definitions>
  <inkml:trace contextRef="#ctx0" brushRef="#br0">464 61 10120 0 0,'0'0'298'0'0,"0"0"-4"0"0,2-1-193 0 0,28-17 1798 0 0,-29 17-1635 0 0,-1 1 14 0 0,0 0 64 0 0,0 0 30 0 0,0 0 4 0 0,-13-24 1336 0 0,10 21-1658 0 0,0 1 0 0 0,-1 1 0 0 0,1-1 0 0 0,-1 0 0 0 0,0 1 0 0 0,1 0 0 0 0,-1 0 0 0 0,0 0 0 0 0,0 0 0 0 0,0 0 0 0 0,0 1 0 0 0,0 0 0 0 0,1 0 0 0 0,-1 0 0 0 0,0 0 0 0 0,0 1 0 0 0,0-1 0 0 0,0 1 0 0 0,0 0 0 0 0,1 0 0 0 0,-1 1 0 0 0,0-1 0 0 0,1 1 0 0 0,-1 0 0 0 0,1-1 0 0 0,-4 4-54 0 0,-2-2 49 0 0,-109 59 432 0 0,60-27-213 0 0,8 13-815 0 0,49-47 579 0 0,-1 1 0 0 0,1 0 0 0 0,0-1 0 0 0,0 1 0 0 0,1 0 0 0 0,-1-1 0 0 0,0 1 0 0 0,0 0 0 0 0,1 0 0 0 0,-1 0 0 0 0,1 0 0 0 0,0 0 0 0 0,0-1 0 0 0,0 1 0 0 0,-1 0 0 0 0,2 0 0 0 0,-1 0 0 0 0,0 0 0 0 0,0 0 0 0 0,1 0 0 0 0,-1 0 0 0 0,1 0 0 0 0,-1-1 0 0 0,1 1 0 0 0,0 0 0 0 0,0 0 0 0 0,-1-1 0 0 0,1 1 0 0 0,1 0 0 0 0,0 0-32 0 0,3 4 11 0 0,0-1 0 0 0,0 0-1 0 0,1 0 1 0 0,0 0 0 0 0,0-1-1 0 0,0 0 1 0 0,1 0 0 0 0,-1-1-1 0 0,1 1 1 0 0,0-1 0 0 0,0-1-1 0 0,5 2-10 0 0,-1 1 0 0 0,-1 0 0 0 0,1 1 0 0 0,-2 0 0 0 0,1 0 0 0 0,-1 1 0 0 0,0 1 0 0 0,0 0 0 0 0,0 0 0 0 0,17 15 0 0 0,13 28-64 0 0,-36-47 48 0 0,0 0-1 0 0,0 1 0 0 0,0-1 0 0 0,0 1 0 0 0,-1 0 0 0 0,1-1 1 0 0,-1 1-1 0 0,-1 0 0 0 0,1 1 0 0 0,-1-1 0 0 0,1 0 0 0 0,-1 0 0 0 0,-1 0 1 0 0,1 1-1 0 0,-1-1 0 0 0,0 0 0 0 0,0 1 0 0 0,-1-1 0 0 0,0 4 17 0 0,-27 53-74 0 0,-15-25 388 0 0,-17-13 558 0 0,44-20-691 0 0,0 0 0 0 0,0-2 0 0 0,-1 0 0 0 0,1-1 0 0 0,-1 0 0 0 0,1-1 0 0 0,-1-1 0 0 0,-3-1-181 0 0,-60-5 503 0 0,77 6-495 0 0,0 0 1 0 0,0 0-1 0 0,0 0 1 0 0,0 0-1 0 0,0-1 1 0 0,0 0-1 0 0,0 1 1 0 0,1-1-1 0 0,-1 0 1 0 0,1 0-1 0 0,-1-1 1 0 0,1 1-1 0 0,0 0 1 0 0,0-1-1 0 0,-1 1 1 0 0,2-1-1 0 0,-3-3-8 0 0,3 5-264 0 0,2-19-1504 0 0,10 2-304 0 0,-1 8 386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39:29.586"/>
    </inkml:context>
    <inkml:brush xml:id="br0">
      <inkml:brushProperty name="width" value="0.05" units="cm"/>
      <inkml:brushProperty name="height" value="0.05" units="cm"/>
    </inkml:brush>
  </inkml:definitions>
  <inkml:trace contextRef="#ctx0" brushRef="#br0">1 30 16559 0 0,'0'0'760'0'0,"0"0"-21"0"0,6-5-435 0 0,3 0-248 0 0,-3 0 8 0 0,-2 1-64 0 0,-3 4-69 0 0,-1 0-25 0 0,2-1-2 0 0,24-8-1018 0 0,-16 9 604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39:29.815"/>
    </inkml:context>
    <inkml:brush xml:id="br0">
      <inkml:brushProperty name="width" value="0.05" units="cm"/>
      <inkml:brushProperty name="height" value="0.05" units="cm"/>
    </inkml:brush>
  </inkml:definitions>
  <inkml:trace contextRef="#ctx0" brushRef="#br0">0 0 17807 0 0,'0'0'752'0'0,"0"0"-600"0"0,0 0-40 0 0,0 0-8 0 0,0 0 0 0 0,0 0 0 0 0,0 0-328 0 0,0 0-64 0 0,0 0-8 0 0,0 0-8 0 0,0 0-1080 0 0,0 0-215 0 0,0 0-49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39:48.439"/>
    </inkml:context>
    <inkml:brush xml:id="br0">
      <inkml:brushProperty name="width" value="0.05" units="cm"/>
      <inkml:brushProperty name="height" value="0.05" units="cm"/>
      <inkml:brushProperty name="color" value="#004F8B"/>
    </inkml:brush>
  </inkml:definitions>
  <inkml:trace contextRef="#ctx0" brushRef="#br0">59 400 7344 0 0,'0'0'216'0'0,"0"0"26"0"0,0 0-14 0 0,0 0-10 0 0,-7-6 974 0 0,4 5-976 0 0,-1-1 1 0 0,1 0 0 0 0,0 0-1 0 0,0 0 1 0 0,0-1 0 0 0,0 1-1 0 0,0-1 1 0 0,0 1-1 0 0,1-1 1 0 0,-1 0 0 0 0,1 0-1 0 0,0 0 1 0 0,0 0 0 0 0,0-1-1 0 0,0 1 1 0 0,0 0-1 0 0,1-1 1 0 0,0 1 0 0 0,-1-1-1 0 0,1 0 1 0 0,1 1 0 0 0,-1-1-1 0 0,1 0 1 0 0,-1 0 0 0 0,1 0-217 0 0,0-5 36 0 0,1 1 0 0 0,1 0 0 0 0,-1-1 0 0 0,1 1 1 0 0,0 0-1 0 0,1 0 0 0 0,0 0 0 0 0,0 0 1 0 0,1 1-1 0 0,0-1 0 0 0,0 1 0 0 0,5-6-36 0 0,22-29 24 0 0,8 2 287 0 0,32-12-40 0 0,-2 6-271 0 0,-52 38-3 0 0,-15 6 2 0 0,1 0 0 0 0,0 0 0 0 0,0 0 0 0 0,0 0 0 0 0,0 1 0 0 0,0-1 0 0 0,0 1 0 0 0,0 0 1 0 0,1 0-1 0 0,-1 0 0 0 0,0 1 0 0 0,1-1 0 0 0,-1 1 0 0 0,1-1 0 0 0,-1 1 0 0 0,0 0 0 0 0,1 1 0 0 0,-1-1 0 0 0,1 0 0 0 0,-1 1 0 0 0,0 0 0 0 0,1 0 0 0 0,-1 0 0 0 0,0 0 0 0 0,0 0 0 0 0,0 1 1 0 0,3 1 0 0 0,25 39-868 0 0,-15 7 636 0 0,-10 22 232 0 0,-6-60 0 0 0,-11 50 0 0 0,-4-33 164 0 0,-24 31 544 0 0,-42-8 68 0 0,1-36-241 0 0,42-31-152 0 0,28 8-219 0 0,-18-24 79 0 0,11 11-1153 0 0,7 6-276 0 0,4 7 661 0 0</inkml:trace>
  <inkml:trace contextRef="#ctx0" brushRef="#br0" timeOffset="311.003">468 346 17111 0 0,'0'0'624'0'0,"0"0"-426"0"0,0 0-276 0 0,0 0-76 0 0,0 0-20 0 0,0 0-3 0 0,0 0-6 0 0,0 0-1 0 0,0 0 0 0 0,2 0-38 0 0,18-4-2349 0 0,-19 3 2461 0 0</inkml:trace>
  <inkml:trace contextRef="#ctx0" brushRef="#br0" timeOffset="964.253">641 126 6712 0 0,'0'0'142'0'0,"0"-3"-2"0"0,0-16-9 0 0,0 18 389 0 0,0 1 157 0 0,0-12 1142 0 0,0 2-1459 0 0,0 7-21 0 0,1 2-22 0 0,3-16 334 0 0,-4 16-458 0 0,0 1-26 0 0,0 0-9 0 0,0-8 48 0 0,1 6 2902 0 0,1 2-3100 0 0,0 1 1 0 0,-1-1-1 0 0,1 0 1 0 0,-1 1-1 0 0,1 0 1 0 0,-1-1-1 0 0,1 1 1 0 0,-1 0-1 0 0,1 0 1 0 0,-1-1-1 0 0,0 1 1 0 0,1 0-1 0 0,-1 1 1 0 0,0-1-1 0 0,0 0 1 0 0,0 0-1 0 0,0 0 1 0 0,0 1-1 0 0,0-1 1 0 0,0 0-1 0 0,0 1 1 0 0,-1-1-1 0 0,1 1 1 0 0,-1-1-1 0 0,1 1 1 0 0,-1-1-1 0 0,1 1 1 0 0,-1 0-1 0 0,0-1 1 0 0,1 2-9 0 0,9 21 102 0 0,0 3 101 0 0,7 22 396 0 0,-7-2-347 0 0,-5 26-165 0 0,-9 12-23 0 0,-7-62 469 0 0,11-22-413 0 0,0-1-188 0 0,0 0-32 0 0,0 0-28 0 0,0 0-134 0 0,0 0-61 0 0,0 0-12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39:51.207"/>
    </inkml:context>
    <inkml:brush xml:id="br0">
      <inkml:brushProperty name="width" value="0.05" units="cm"/>
      <inkml:brushProperty name="height" value="0.05" units="cm"/>
      <inkml:brushProperty name="color" value="#004F8B"/>
    </inkml:brush>
  </inkml:definitions>
  <inkml:trace contextRef="#ctx0" brushRef="#br0">43 334 8664 0 0,'-11'-26'1448'0'0,"1"6"-680"0"0,9 19-575 0 0,1 1 174 0 0,0 0 75 0 0,0-11 1268 0 0,-9 6-158 0 0,8 6-1398 0 0,1-1 46 0 0,0 0 22 0 0,0 0 2 0 0,0 0-18 0 0,0 0-72 0 0,0 0-34 0 0,0 0-5 0 0,-1-1-15 0 0,-9-27 0 0 0,25-28 63 0 0,17 8 14 0 0,13 9-97 0 0,14 24-60 0 0,-50 12 7 0 0,1 0 0 0 0,0 1-1 0 0,-1 0 1 0 0,1 1 0 0 0,0 0-1 0 0,0 0 1 0 0,0 1 0 0 0,0 0-1 0 0,5 2-6 0 0,16-1 4 0 0,60 18-4 0 0,-72-13-3 0 0,-17-5-2 0 0,1-1 1 0 0,-1 0 0 0 0,1 1 0 0 0,0 0-1 0 0,-1 0 1 0 0,0 0 0 0 0,1 0-1 0 0,-1 0 1 0 0,1 0 0 0 0,-1 0 0 0 0,0 1-1 0 0,0-1 1 0 0,0 1 0 0 0,0 0-1 0 0,0-1 1 0 0,0 1 0 0 0,0 0 0 0 0,-1 0-1 0 0,1 0 1 0 0,-1 1 0 0 0,1-1-1 0 0,-1 0 1 0 0,0 1 0 0 0,1 0 4 0 0,-1 2-13 0 0,1 1 0 0 0,-1-1 1 0 0,0 0-1 0 0,0 0 0 0 0,-1 1 1 0 0,0-1-1 0 0,0 1 0 0 0,0-1 1 0 0,-1 0-1 0 0,1 1 0 0 0,-1-1 1 0 0,-1 4 12 0 0,-37 105-34 0 0,-15-48 934 0 0,49-62-850 0 0,1-1-1 0 0,-1 0 0 0 0,0-1 1 0 0,0 1-1 0 0,0-1 0 0 0,0 0 0 0 0,0 0 1 0 0,-1 0-1 0 0,1-1 0 0 0,0 0 0 0 0,-1 0 1 0 0,1 0-1 0 0,-1-1 0 0 0,1 0 0 0 0,-1 0 1 0 0,1 0-1 0 0,-1-1 0 0 0,1 0 0 0 0,-2 0-49 0 0,-49-32 152 0 0,10 11-282 0 0,24 3-476 0 0,20 17 434 0 0,2 2-152 0 0,0 0-69 0 0,0 0-14 0 0</inkml:trace>
  <inkml:trace contextRef="#ctx0" brushRef="#br0" timeOffset="436.575">549 377 14072 0 0,'0'0'513'0'0,"0"0"-284"0"0,0 0 51 0 0,0 0 59 0 0,0 0 12 0 0,0 0-75 0 0,0 0-319 0 0,0 0-138 0 0,0 0-31 0 0,0-2 58 0 0,-14-9 998 0 0,12 11-615 0 0,2 0-5 0 0,0 0 0 0 0,0 0-6 0 0,0 0-204 0 0,0 0-1 0 0,1 0 1 0 0,-1 0 0 0 0,0 0-1 0 0,0 1 1 0 0,0-1 0 0 0,0 0-1 0 0,0 0 1 0 0,0 0 0 0 0,0 1-1 0 0,0-1 1 0 0,1 0 0 0 0,-1 0 0 0 0,0 0-1 0 0,0 1 1 0 0,0-1 0 0 0,0 0-1 0 0,0 0 1 0 0,0 1 0 0 0,0-1-1 0 0,0 0 1 0 0,0 0 0 0 0,0 0 0 0 0,-1 1-1 0 0,1-1 1 0 0,0 0 0 0 0,0 0-1 0 0,0 0 1 0 0,0 1 0 0 0,0-1-1 0 0,0 0 1 0 0,0 0 0 0 0,0 0 0 0 0,-1 1-1 0 0,1-1 1 0 0,0 0 0 0 0,0 0-1 0 0,0 0 1 0 0,0 0 0 0 0,-1 0-1 0 0,1 1 1 0 0,0-1 0 0 0,0 0 0 0 0,0 0-1 0 0,0 0 1 0 0,-1 0 0 0 0,1 0-1 0 0,0 0 1 0 0,0 0 0 0 0,-1 0-1 0 0,1 0 1 0 0,0 0 0 0 0,0 0 0 0 0,0 0-14 0 0,20 10-851 0 0,-9-6 263 0 0,-1-4-18 0 0</inkml:trace>
  <inkml:trace contextRef="#ctx0" brushRef="#br0" timeOffset="1187.505">711 47 9696 0 0,'0'0'208'0'0,"-2"0"-10"0"0,-15-4 364 0 0,15 3-8 0 0,2 1 20 0 0,0 0-29 0 0,0 0-128 0 0,0 0-53 0 0,0 0-10 0 0,0 0-40 0 0,0 0-158 0 0,0 0-76 0 0,0 0-14 0 0,22-24 391 0 0,-17 22-310 0 0,1-1 0 0 0,-1 1 0 0 0,1-1 1 0 0,0 1-1 0 0,0 1 0 0 0,0-1 0 0 0,0 1 0 0 0,0 0 1 0 0,0 1-1 0 0,0-1 0 0 0,0 1 0 0 0,0 1 0 0 0,0-1 0 0 0,4 1-147 0 0,11 0 426 0 0,-4-1-488 0 0,0 1-1 0 0,0 0 0 0 0,-1 1 1 0 0,1 1-1 0 0,-1 1 0 0 0,14 5 63 0 0,27 10-64 0 0,-56-19 71 0 0,0 1 0 0 0,0-1 0 0 0,0 0-1 0 0,0 1 1 0 0,0-1 0 0 0,0 1 0 0 0,0-1-1 0 0,0 1 1 0 0,0 0 0 0 0,-1-1-1 0 0,1 1 1 0 0,0 0 0 0 0,-1-1 0 0 0,1 1-1 0 0,0 0 1 0 0,-1 0 0 0 0,1 0 0 0 0,-1 0-1 0 0,1-1 1 0 0,-1 1 0 0 0,1 0-1 0 0,-1 0 1 0 0,0 0 0 0 0,1 0 0 0 0,-1 0-1 0 0,0 0 1 0 0,0 0 0 0 0,0 0 0 0 0,0 0-1 0 0,0 0 1 0 0,0 0 0 0 0,0 0-1 0 0,0 0 1 0 0,0 0 0 0 0,0 0 0 0 0,-1 0-1 0 0,1 0 1 0 0,0 0 0 0 0,-1 0-1 0 0,1 0 1 0 0,-1 0 0 0 0,1 0 0 0 0,-1 0-1 0 0,1 0 1 0 0,-1 0 0 0 0,0-1-7 0 0,-30 48 149 0 0,9-20 140 0 0,11-5-382 0 0,21-11-56 0 0,22-3 387 0 0,6 14-534 0 0,-12 21 136 0 0,-14-2 22 0 0,-12-38 148 0 0,-1 0 1 0 0,1 0-1 0 0,-1-1 1 0 0,0 1 0 0 0,-1 0-1 0 0,1 0 1 0 0,-1-1-1 0 0,1 1 1 0 0,-1-1-1 0 0,0 1 1 0 0,0-1-1 0 0,-1 0 1 0 0,1 0 0 0 0,-1 0-1 0 0,0 0 1 0 0,1 0-1 0 0,-1-1 1 0 0,0 1-1 0 0,0-1 1 0 0,-1 0 0 0 0,0 1-11 0 0,-16 13 371 0 0,-71 35 782 0 0,82-46-1031 0 0,0-1 0 0 0,-1 1-1 0 0,1-2 1 0 0,-1 0-1 0 0,0 0 1 0 0,1 0 0 0 0,-1-1-1 0 0,0-1 1 0 0,0 0-1 0 0,-5 0-121 0 0,13-1 160 0 0,2 0-56 0 0,0 0-234 0 0,0 0-102 0 0,0 0-22 0 0,0 0 6 0 0,0 0 34 0 0,0 0 12 0 0,0 0 2 0 0,0 0-169 0 0,0 0-710 0 0,0 0-296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39:53.924"/>
    </inkml:context>
    <inkml:brush xml:id="br0">
      <inkml:brushProperty name="width" value="0.05" units="cm"/>
      <inkml:brushProperty name="height" value="0.05" units="cm"/>
      <inkml:brushProperty name="color" value="#004F8B"/>
    </inkml:brush>
  </inkml:definitions>
  <inkml:trace contextRef="#ctx0" brushRef="#br0">103 335 9208 0 0,'0'0'333'0'0,"0"0"-184"0"0,0 0 30 0 0,0 0 40 0 0,0 0 5 0 0,-6-5 109 0 0,-41-37-25 0 0,-1-9 1785 0 0,47 10-490 0 0,1 36-1565 0 0,0 1 1 0 0,0-1-1 0 0,0 1 0 0 0,1-1 1 0 0,0 1-1 0 0,-1-1 1 0 0,1 1-1 0 0,1-1 0 0 0,-1 1 1 0 0,1 0-1 0 0,0 0 0 0 0,0-1 1 0 0,0 1-1 0 0,1-1-38 0 0,50-47 224 0 0,11 18-106 0 0,-55 30-118 0 0,4-3 0 0 0,1 1 0 0 0,0 0 0 0 0,1 1 0 0 0,-1 1 0 0 0,1 0 0 0 0,0 1 0 0 0,12-1 0 0 0,-21 5-21 0 0,0-1 0 0 0,0 1 0 0 0,0 1 0 0 0,0-1 0 0 0,0 1 0 0 0,0 0 1 0 0,-1 0-1 0 0,1 1 0 0 0,0 0 0 0 0,-1 0 0 0 0,0 0 0 0 0,0 1 0 0 0,0-1 1 0 0,0 1-1 0 0,0 0 0 0 0,-1 1 0 0 0,0-1 0 0 0,0 1 0 0 0,0 0 0 0 0,-1 0 1 0 0,1 0-1 0 0,-1 0 0 0 0,0 1 0 0 0,-1-1 0 0 0,1 3 21 0 0,8 30-550 0 0,-10-32 514 0 0,1 0 0 0 0,-1 1 1 0 0,0-1-1 0 0,-1 1 1 0 0,0-1-1 0 0,0 0 1 0 0,0 1-1 0 0,-1-1 1 0 0,0 1-1 0 0,0-1 1 0 0,0 0-1 0 0,-1 0 1 0 0,0 1-1 0 0,0-1 1 0 0,-1 1 35 0 0,-10 39 131 0 0,11-39 7 0 0,0 0 0 0 0,0 0 0 0 0,-1-1 0 0 0,0 1 0 0 0,0-1 0 0 0,-1 0 1 0 0,1 0-1 0 0,-1 0 0 0 0,-1 0 0 0 0,1 0 0 0 0,-1-1 0 0 0,0 0 0 0 0,0 0 0 0 0,-1-1 0 0 0,-3 3-138 0 0,-29 13 802 0 0,31-17-682 0 0,1 1-1 0 0,-1-1 0 0 0,0-1 1 0 0,0 1-1 0 0,0-1 0 0 0,0 0 1 0 0,0-1-1 0 0,0 1 0 0 0,0-1 1 0 0,-1-1-1 0 0,1 0 0 0 0,-5 0-119 0 0,-58-18 416 0 0,37-1-312 0 0,30 17-207 0 0,1 0 0 0 0,-1 0 0 0 0,1 0 0 0 0,0 0 0 0 0,0 0 0 0 0,0 0 0 0 0,0 0 0 0 0,0-1 0 0 0,0 1 0 0 0,0-1 0 0 0,1 0 0 0 0,0 1 0 0 0,-1-1 0 0 0,1 0 0 0 0,0 0 0 0 0,0 0 0 0 0,1 0 0 0 0,-1 0 0 0 0,0 0 0 0 0,1 0 0 0 0,0 0 0 0 0,0-2 103 0 0,0 4-765 0 0</inkml:trace>
  <inkml:trace contextRef="#ctx0" brushRef="#br0" timeOffset="301.27">566 384 17103 0 0,'0'0'368'0'0,"0"0"4"0"0,0 0-257 0 0,0 0-200 0 0,0 0-62 0 0,0 0-12 0 0,-6-7-361 0 0,-9-26-959 0 0,11 17 1057 0 0,8 1 220 0 0,6 5-350 0 0,-4 4 240 0 0</inkml:trace>
  <inkml:trace contextRef="#ctx0" brushRef="#br0" timeOffset="830.676">809 307 12160 0 0,'-67'-21'1848'0'0,"60"18"-1581"0"0,3 1-241 0 0,1 1 0 0 0,-1-1-1 0 0,1 0 1 0 0,-1 0-1 0 0,1 0 1 0 0,0 0-1 0 0,0-1 1 0 0,0 1 0 0 0,0-1-1 0 0,0 0 1 0 0,0 0-1 0 0,1 0 1 0 0,0 0 0 0 0,-1 0-1 0 0,1 0 1 0 0,0-1-26 0 0,-14-46 235 0 0,16 44-191 0 0,1-1 1 0 0,0 0 0 0 0,1 0 0 0 0,-1 0 0 0 0,1 1-1 0 0,1-1 1 0 0,-1 0 0 0 0,1 1 0 0 0,0 0 0 0 0,1 0-1 0 0,-1 0 1 0 0,1 0 0 0 0,0 1 0 0 0,1-1 0 0 0,-1 1-1 0 0,1 0 1 0 0,0 0 0 0 0,1 1 0 0 0,-1-1 0 0 0,1 1-45 0 0,10-8 7 0 0,-12 9 0 0 0,-1 0 0 0 0,1 0 1 0 0,0 0-1 0 0,0 1 0 0 0,1-1 1 0 0,-1 1-1 0 0,0 0 0 0 0,1 0 1 0 0,0 0-1 0 0,-1 1 0 0 0,1 0 1 0 0,0-1-1 0 0,-1 2 1 0 0,1-1-1 0 0,1 1-7 0 0,18-1 2 0 0,-18 0-8 0 0,1 0 0 0 0,-1 1 0 0 0,0 0-1 0 0,0 0 1 0 0,1 1 0 0 0,-1-1 0 0 0,0 2-1 0 0,0-1 1 0 0,0 0 0 0 0,0 1 0 0 0,0 0-1 0 0,0 1 1 0 0,4 1 6 0 0,22 21-260 0 0,-10 36 578 0 0,-11-36-637 0 0,-17 26 307 0 0,-25-10 439 0 0,27-36-305 0 0,-1 0 1 0 0,0-1-1 0 0,1 1 1 0 0,-1-1-1 0 0,-1 0 1 0 0,1 0 0 0 0,-1-1-1 0 0,1 1 1 0 0,-1-1-1 0 0,0-1 1 0 0,0 1 0 0 0,-1-1-1 0 0,1 0 1 0 0,0 0-1 0 0,-1-1 1 0 0,1 1 0 0 0,-1-2-1 0 0,1 1 1 0 0,-1-1-1 0 0,-3 0-122 0 0,-22-9 276 0 0,12-7-273 0 0,7-7-318 0 0,8-5-2308 0 0,5 22 1239 0 0</inkml:trace>
  <inkml:trace contextRef="#ctx0" brushRef="#br0" timeOffset="1548.925">1139 20 9880 0 0,'0'0'290'0'0,"0"0"-3"0"0,0 0-123 0 0,0 0 177 0 0,0 0 99 0 0,0 0 22 0 0,0 0-4 0 0,0 0-22 0 0,0 0-10 0 0,0 0-2 0 0,0 0 4 0 0,0 0 17 0 0,1-2 10 0 0,5-5 1376 0 0,-3 8-1789 0 0,0 1-1 0 0,-1 1 1 0 0,1-1-1 0 0,0 0 1 0 0,-1 1-1 0 0,1-1 1 0 0,-1 1-1 0 0,0 0 1 0 0,0 0-1 0 0,0 0 1 0 0,0 0-1 0 0,0 0 1 0 0,-1 0-1 0 0,1 0 1 0 0,-1 0-1 0 0,0 1 1 0 0,0-1-1 0 0,0 1 1 0 0,0-1-1 0 0,-1 1 1 0 0,0-1-1 0 0,1 1 1 0 0,-1-1-1 0 0,0 1 1 0 0,-1-1-1 0 0,1 1 1 0 0,-1-1-1 0 0,1 1 1 0 0,-2 0-42 0 0,1 17-30 0 0,-14 56 216 0 0,-7 29 222 0 0,21-55-284 0 0,3-43-121 0 0,-1-6-6 0 0,-1-1 1 0 0,0 0-1 0 0,0 0 1 0 0,1 1-1 0 0,-1-1 1 0 0,1 0-1 0 0,-1 0 1 0 0,1 1-1 0 0,-1-1 0 0 0,1 0 1 0 0,0 0-1 0 0,-1 0 1 0 0,1 0-1 0 0,0 0 1 0 0,0 0-1 0 0,0 0 1 0 0,0 0-1 0 0,0 0 0 0 0,0-1 1 0 0,0 1-1 0 0,0 0 1 0 0,0 0-1 0 0,1-1 1 0 0,-1 1-1 0 0,1 0 3 0 0,8 0-176 0 0,0 3-15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0:02.226"/>
    </inkml:context>
    <inkml:brush xml:id="br0">
      <inkml:brushProperty name="width" value="0.05" units="cm"/>
      <inkml:brushProperty name="height" value="0.05" units="cm"/>
      <inkml:brushProperty name="color" value="#004F8B"/>
    </inkml:brush>
  </inkml:definitions>
  <inkml:trace contextRef="#ctx0" brushRef="#br0">1 59 16208 0 0,'0'0'474'0'0,"0"0"-1"0"0,2-1-303 0 0,12-20 134 0 0,-3 14 322 0 0,11-13 225 0 0,-20 19-656 0 0,0 0-104 0 0,-1-1-1 0 0,1 2 1 0 0,0-1-1 0 0,0 0 1 0 0,1 0-1 0 0,-1 1 1 0 0,0-1-1 0 0,0 1 1 0 0,0-1-1 0 0,0 1 1 0 0,0 0-1 0 0,0 0 1 0 0,1 0-1 0 0,-1 0 1 0 0,0 0-1 0 0,0 1 1 0 0,0-1-1 0 0,0 1 1 0 0,0-1-1 0 0,2 2-90 0 0,55 7-528 0 0,-31-4-1941 0 0,-17-4 1234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0:02.471"/>
    </inkml:context>
    <inkml:brush xml:id="br0">
      <inkml:brushProperty name="width" value="0.05" units="cm"/>
      <inkml:brushProperty name="height" value="0.05" units="cm"/>
      <inkml:brushProperty name="color" value="#004F8B"/>
    </inkml:brush>
  </inkml:definitions>
  <inkml:trace contextRef="#ctx0" brushRef="#br0">0 1 17247 0 0,'0'0'768'0'0,"0"0"152"0"0,0 0-736 0 0,0 0-184 0 0,11 5 0 0 0,-11-1 0 0 0,0-4-96 0 0,5 5-48 0 0,0 4-16 0 0,-5-9 0 0 0,0 0-520 0 0,0 0-112 0 0,0 0-15 0 0,0 0-9 0 0,0 0-280 0 0,0 0-56 0 0,7 4-16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0:02.920"/>
    </inkml:context>
    <inkml:brush xml:id="br0">
      <inkml:brushProperty name="width" value="0.05" units="cm"/>
      <inkml:brushProperty name="height" value="0.05" units="cm"/>
      <inkml:brushProperty name="color" value="#004F8B"/>
    </inkml:brush>
  </inkml:definitions>
  <inkml:trace contextRef="#ctx0" brushRef="#br0">1 0 18127 0 0,'0'0'512'0'0,"0"0"112"0"0,0 0-496 0 0,0 0-128 0 0,0 0 0 0 0,0 0 0 0 0,0 0 0 0 0,0 0-144 0 0,0 0 32 0 0,0 0 8 0 0,0 0-320 0 0,0 0-64 0 0,0 0-16 0 0,0 0 0 0 0,0 0-1295 0 0,0 0-265 0 0,0 0-48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0:03.418"/>
    </inkml:context>
    <inkml:brush xml:id="br0">
      <inkml:brushProperty name="width" value="0.05" units="cm"/>
      <inkml:brushProperty name="height" value="0.05" units="cm"/>
      <inkml:brushProperty name="color" value="#004F8B"/>
    </inkml:brush>
  </inkml:definitions>
  <inkml:trace contextRef="#ctx0" brushRef="#br0">0 0 19319 0 0,'7'5'856'0'0,"-3"5"176"0"0,1-5-824 0 0,0 0-208 0 0,2 5 0 0 0</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0:08.6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5288 9,'16'18'11,"-1"-8"-9,3 3-3,6-3-1,3-3 1,2 1 1,3 0 0,4 0 2,5-1 2,6 3 1,8-1 2,7 0-1,12 1 0,10 0-1,10 3 0,7-1-2,7 4-2,6-2-2,9 5-1,2-2 0,4 2 0,3-4 0,9 2 0,6-5 1,7-1 0,9-4 0,8-2 1,2-2 0,9-1 0,2-2 0,-1 0 1,0-2 0,-1-4 2,-3 2 1,-6-3 2,-5-1-1,-7-3 1,-6 0 0,-11-1 0,-8 4-2,-16-3-1,-11 4-2,-12-1 0,-12 3-2,-12 0 0,-9 1 0,-10-1 0,-4 1 0,-6 0 0,-5 0 1,-6 0 0,-3 0 0,-5-1 1,-3 0 0,-6-2 1,-3 1-1,-6-3 0,-2-1 0,-3-3 0,1-4 0,1-6 0,4-5 0,2-8 0,4-10 0,6-12 1,5-10 0,1-13-1,0-12 0,-1-13 1,-4-14-2,-3-15 1,-6-10 1,-4-12-3,-4-10 1,-4-8-1,-1-5 0,-3-8 0,-2-1 0,-3 2-2,-4 1 1,-6 3 0,-4 9 0,0 11 0,-4 6 0,2 17 0,-1 12 0,2 12 0,1 14 0,3 16 0,2 9-1,3 14 1,-1 9 0,3 9 1,3 8-1,0 7 0,3 1 1,1 2-1,-2 2 1,-2-2-1,-5-2 1,-4-3 0,-10-3 0,-9-2 1,-11-2 1,-10-2 0,-13-4 0,-13-3-1,-7-2 1,-10-5 0,-8-4 0,-7-2 0,-11-5 0,-5-3 0,-3-1 1,-8-3-1,-8 0 0,-10 0 1,-4 7-1,-7 3 1,-3 5 1,-3 6-1,-2 8 0,-1 9 1,6 6-1,6 6 1,12 4 0,15 5-1,18 5 0,19 4 0,21 2-2,25 1-2,14 2-3,20 2-7,13 5-10,13-7 0,11 5-1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39:56.491"/>
    </inkml:context>
    <inkml:brush xml:id="br0">
      <inkml:brushProperty name="width" value="0.05" units="cm"/>
      <inkml:brushProperty name="height" value="0.05" units="cm"/>
      <inkml:brushProperty name="color" value="#004F8B"/>
    </inkml:brush>
  </inkml:definitions>
  <inkml:trace contextRef="#ctx0" brushRef="#br0">153 446 11400 0 0,'0'0'521'0'0,"0"0"-10"0"0,0-1-325 0 0,7-20-106 0 0,2 10-1 0 0,40-32-1176 0 0,-12 21 1514 0 0,-35 21-375 0 0,-1 0 0 0 0,1 0 1 0 0,0 1-1 0 0,0-1 0 0 0,0 0 0 0 0,0 1 0 0 0,-1 0 0 0 0,1 0 1 0 0,0-1-1 0 0,0 1 0 0 0,0 0 0 0 0,0 0 0 0 0,0 1 1 0 0,0-1-1 0 0,0 0 0 0 0,0 1 0 0 0,0-1 0 0 0,0 1 0 0 0,-1-1 1 0 0,1 1-1 0 0,0 0 0 0 0,0 0 0 0 0,-1 0 0 0 0,1 0 1 0 0,-1 0-43 0 0,0 0 82 0 0,-1-1 46 0 0,-1 6 914 0 0,-3 9 226 0 0,4-13-808 0 0,-6 4 1379 0 0,-4 2-2717 0 0,10-8 376 0 0</inkml:trace>
  <inkml:trace contextRef="#ctx0" brushRef="#br0" timeOffset="1750.912">228 342 8288 0 0,'0'0'381'0'0,"0"0"-6"0"0,0 0-207 0 0,0 0 24 0 0,0 0 37 0 0,0 0 10 0 0,0 0-18 0 0,0 0-77 0 0,0 0-31 0 0,0 0-7 0 0,-1 1 6 0 0,-5 0 55 0 0,1 1 0 0 0,-1-1 1 0 0,1 0-1 0 0,-1-1 0 0 0,1 1 1 0 0,-1-1-1 0 0,1 0 0 0 0,-1-1 1 0 0,0 1-1 0 0,1-1 0 0 0,-1 0 1 0 0,-4-2-168 0 0,-16 1 914 0 0,-13-6-623 0 0,0-7 10 0 0,26 7-87 0 0,-5-21 68 0 0,5 4 165 0 0,13 21-402 0 0,-1-1 1 0 0,1 0-1 0 0,0 1 0 0 0,0-1 1 0 0,0 0-1 0 0,1 0 0 0 0,-1 1 1 0 0,1-1-1 0 0,0 1 0 0 0,1-1 1 0 0,-1 1-1 0 0,1-1 0 0 0,0 1 1 0 0,0 0-1 0 0,0-1-45 0 0,11-33 87 0 0,16-24-551 0 0,-28 58 464 0 0,1 1 0 0 0,1-1 0 0 0,-1 0 0 0 0,0 1 0 0 0,1 0 0 0 0,0-1 0 0 0,0 1 0 0 0,0 0 0 0 0,0 1 0 0 0,0-1 0 0 0,0 0 0 0 0,1 1 0 0 0,0 0 0 0 0,-1 0 0 0 0,2-1 0 0 0,44-25 0 0 0,-46 26 0 0 0,0 1 0 0 0,1 0 0 0 0,-1 1 0 0 0,0-1 0 0 0,0 0 0 0 0,1 1 0 0 0,-1 0 0 0 0,0 0 0 0 0,0 0 0 0 0,1 0 0 0 0,-1 0 0 0 0,0 1 0 0 0,1-1 0 0 0,-1 1 0 0 0,0 0 0 0 0,0 0 0 0 0,0 0 0 0 0,0 1 0 0 0,0-1 0 0 0,0 1 0 0 0,0-1 0 0 0,0 1 0 0 0,-1 0 0 0 0,1 0 0 0 0,0 0 0 0 0,-1 1 0 0 0,1-1 0 0 0,52 70 0 0 0,-23-30 0 0 0,-7 22 0 0 0,-25-12 480 0 0,-5-34-451 0 0,-2 0 1 0 0,0-1-1 0 0,-1 0 1 0 0,-1-1-1 0 0,-1 0 1 0 0,-7 11-30 0 0,-22 13 415 0 0,3-9 112 0 0,-23-15 621 0 0,15-27-354 0 0,18-12-646 0 0,9-21-2746 0 0,17 35 1491 0 0</inkml:trace>
  <inkml:trace contextRef="#ctx0" brushRef="#br0" timeOffset="2285.212">546 451 9472 0 0,'-38'-22'1024'0'0,"38"22"-987"0"0,-1 0 0 0 0,1 0 0 0 0,-1 0 0 0 0,1 0 0 0 0,0 0 0 0 0,-1 0 0 0 0,1 0 0 0 0,0 0 0 0 0,-1 0 0 0 0,1 0 0 0 0,0 0 0 0 0,-1 0 0 0 0,1 0 0 0 0,0 0 0 0 0,-1-1 0 0 0,1 1 0 0 0,0 0 0 0 0,-1 0 0 0 0,1 0 0 0 0,0-1 0 0 0,-1 1 0 0 0,1 0 0 0 0,0 0 0 0 0,0-1 0 0 0,-1 1 0 0 0,1 0 0 0 0,0-1 0 0 0,0 1 0 0 0,0 0 0 0 0,0-1 0 0 0,-1 1 0 0 0,1 0 0 0 0,0-1 0 0 0,0 1 0 0 0,0 0 0 0 0,0-1 0 0 0,0 1 0 0 0,0 0 0 0 0,0-1 0 0 0,0 1 0 0 0,0-1 0 0 0,0 1 0 0 0,0 0 0 0 0,0-1 0 0 0,0 1 0 0 0,0 0 0 0 0,0-1 0 0 0,0 1 0 0 0,0 0 0 0 0,1-1 0 0 0,-1 1 0 0 0,0 0 0 0 0,0-1 0 0 0,0 1 0 0 0,1 0 0 0 0,-1-1 0 0 0,0 1 0 0 0,0 0 0 0 0,1 0 0 0 0,-1-1 0 0 0,0 1 0 0 0,1 0 0 0 0,-1 0 0 0 0,0 0 0 0 0,0-1 0 0 0,1 1 0 0 0,-1 0 0 0 0,1 0-37 0 0,1-2 43 0 0,0-1 0 0 0,1 1 0 0 0,-1 0 0 0 0,1 0 0 0 0,-1 1 0 0 0,1-1 1 0 0,0 1-1 0 0,0-1 0 0 0,0 1 0 0 0,0 0 0 0 0,0 0 0 0 0,0 0 0 0 0,0 0 1 0 0,0 0-1 0 0,0 1 0 0 0,0 0 0 0 0,4-1-43 0 0,18-4-161 0 0,-20 1 179 0 0,1 14 925 0 0,-20 2 216 0 0,13-10-782 0 0,1-2-162 0 0,0 0-73 0 0,0 0-13 0 0,0 0-57 0 0,0 0-235 0 0,0 0-107 0 0,0 0-18 0 0,6 0-1236 0 0,4 0 178 0 0</inkml:trace>
  <inkml:trace contextRef="#ctx0" brushRef="#br0" timeOffset="4964.174">762 87 7752 0 0,'0'0'277'0'0,"0"0"-122"0"0,0 0 157 0 0,0 0 82 0 0,0 0 20 0 0,0 0-33 0 0,-7 0 190 0 0,0 0-419 0 0,5 0-35 0 0,0 0-18 0 0,-27-9 1341 0 0,27 9-1035 0 0,2 0 38 0 0,0 0 5 0 0,0 0-35 0 0,0 0-145 0 0,0 0-63 0 0,0 0-11 0 0,0 0 15 0 0,0 0 74 0 0,0 0 33 0 0,0 0 4 0 0,0 0-23 0 0,0 0-94 0 0,0 0-41 0 0,0 0-9 0 0,0 0-5 0 0,12-22 240 0 0,-7 17-335 0 0,1 0-1 0 0,-1 0 0 0 0,1 1 0 0 0,0 0 0 0 0,0 0 0 0 0,0 0 0 0 0,0 1 0 0 0,0 0 0 0 0,1 0 0 0 0,0 0 1 0 0,-1 1-1 0 0,1 0 0 0 0,0 1 0 0 0,4-1-52 0 0,63 1 317 0 0,-50 7-716 0 0,-21-5 353 0 0,0 1-1 0 0,0 0 0 0 0,-1 0 0 0 0,1 0 0 0 0,0 1 1 0 0,-1-1-1 0 0,1 1 0 0 0,-1-1 0 0 0,0 1 0 0 0,0 0 1 0 0,0 0-1 0 0,0 0 0 0 0,-1 0 0 0 0,1 0 0 0 0,-1 0 0 0 0,0 0 1 0 0,1 1-1 0 0,-2-1 0 0 0,1 0 0 0 0,0 1 0 0 0,-1-1 1 0 0,1 1-1 0 0,-1-1 0 0 0,0 0 0 0 0,0 1 0 0 0,0-1 1 0 0,-1 2 46 0 0,-4 57-75 0 0,5-54 75 0 0,-1 0 0 0 0,0 0 1 0 0,-1-1-1 0 0,1 1 0 0 0,-1-1 0 0 0,-1 1 0 0 0,0-1 1 0 0,0 0-1 0 0,0 1 0 0 0,-1-2 0 0 0,0 1 1 0 0,0 0-1 0 0,-25 49 106 0 0,-41 45 150 0 0,23-20 165 0 0,46-48 443 0 0,2-31-826 0 0,0-1-1 0 0,0 0 1 0 0,0 0-1 0 0,0 0 1 0 0,0 1-1 0 0,0-1 1 0 0,1 0-1 0 0,-1 0 1 0 0,0-1-1 0 0,0 1 1 0 0,1 0-1 0 0,-1 0 1 0 0,0-1-1 0 0,1 1 1 0 0,-1-1-1 0 0,1 1 1 0 0,-1-1-1 0 0,1 1 1 0 0,-1-1-1 0 0,1 0 1 0 0,0 0-1 0 0,-1 0 1 0 0,1 0-1 0 0,-1 0 1 0 0,1 0-1 0 0,-1 0 1 0 0,1 0-1 0 0,-1-1 1 0 0,1 1-1 0 0,-1-1 1 0 0,1 1-1 0 0,-1-1 1 0 0,1 1-1 0 0,-1-1 1 0 0,0 0-1 0 0,1 0-37 0 0,1 0 82 0 0,88-32 630 0 0,-85 30-712 0 0,1 0 0 0 0,0 1 0 0 0,-1-1 0 0 0,1 1 0 0 0,0 0 0 0 0,1 1 0 0 0,-1 0 0 0 0,0 0 0 0 0,0 1 0 0 0,0-1 0 0 0,5 2 0 0 0,47-6 260 0 0,-54 5-248 0 0,-1 0 2 0 0,8 9-926 0 0,-11-8 410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0:42.421"/>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49 173 6560 0 0,'0'0'298'0'0,"0"0"-3"0"0,0 0-216 0 0,0 0-217 0 0,-2 0-76 0 0,-6 0-12 0 0,7 0-59 0 0,1 0-231 0 0,0 0-100 0 0,0 0-21 0 0,0 0 24 0 0,-7-5 267 0 0,2 2 141 0 0,-20 1 9130 0 0,24 3-8782 0 0,1-1 1 0 0,0 0 25 0 0,0 0 107 0 0,0 0 48 0 0,0 0 11 0 0,0 0-23 0 0,22 14 660 0 0,54-9-14 0 0,26 10-768 0 0,28-1-169 0 0,-60-11 187 0 0,9 3-38 0 0,176 23 13 0 0,-34-9-270 0 0,107-7 205 0 0,-188-8-108 0 0,221 14-82 0 0,-5-10 72 0 0,124-12 0 0 0,-215 8 0 0 0,-50-7 0 0 0,7 7 0 0 0,35 0 0 0 0,8-15 12 0 0,91-33 976 0 0,-23-18-442 0 0,-41 42-452 0 0,-33-5-94 0 0,-17-5 0 0 0,140-19 0 0 0,-251 9 246 0 0,-30 31-236 0 0,3-3-10 0 0,-30-13 128 0 0,-53 14 1290 0 0,-25 11-1612 0 0,0 0 1 0 0,0 0 0 0 0,0 0-1 0 0,0 0 1 0 0,0 0 0 0 0,0 1-1 0 0,0 0 1 0 0,1 0 0 0 0,-1 0-1 0 0,1 0 1 0 0,-1 0 0 0 0,1 1-1 0 0,0 0 1 0 0,0-1 0 0 0,0 1-1 0 0,-2 3 194 0 0,-6 4-1059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0:56.711"/>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0 33 7488 0 0,'0'0'217'0'0,"0"0"54"0"0,0 0 77 0 0,0 0 32 0 0,7-6 664 0 0,23-8-32 0 0,-29 14-924 0 0,-1 0 100 0 0,0 0 41 0 0,12-5 339 0 0,29 2-105 0 0,-8 11-39 0 0,65-8 780 0 0,-33 10-542 0 0,47-1-456 0 0,-31-3-206 0 0,11-10 0 0 0,171 31 192 0 0,-191-22-128 0 0,1 0 0 0 0,-2 0 117 0 0,92-1-276 0 0,-135-4 176 0 0,0-1 0 0 0,0-2 0 0 0,0 0 0 0 0,20-6-81 0 0,56-7 406 0 0,8 20-342 0 0,61 5 261 0 0,5-4-139 0 0,-87-10-52 0 0,72-9 228 0 0,64-11 294 0 0,-39 11-382 0 0,-69 7 112 0 0,-27 11-366 0 0,117 9-20 0 0,-134-4 209 0 0,1-3-1 0 0,0-3 0 0 0,34-5-208 0 0,-10 1 254 0 0,93 20-398 0 0,-74-14 465 0 0,91 15-245 0 0,-58 3 480 0 0,25 21-326 0 0,50-2-220 0 0,-6-2-82 0 0,-136-32 72 0 0,-54-7 15 0 0,0 2-1 0 0,0 1 1 0 0,-1 1-1 0 0,1 2 0 0 0,-1 1-14 0 0,41 3 0 0 0,21 3 0 0 0,15-5 0 0 0,-20-3 0 0 0,36 7 0 0 0,217 17 0 0 0,-243-15 0 0 0,112-25 0 0 0,73 19 0 0 0,-67-4 0 0 0,131 4 0 0 0,-126-1 0 0 0,70-2 0 0 0,-61-14 0 0 0,-5-12 112 0 0,-82-3-192 0 0,-24 3 80 0 0,-5 13 74 0 0,-71 9-71 0 0,0-3 0 0 0,0-1 0 0 0,0-3-1 0 0,-1-1 1 0 0,9-4-3 0 0,197-19 8 0 0,23-3-8 0 0,-92 27 158 0 0,-59 9-38 0 0,-34-19-99 0 0,-8 5 312 0 0,10 10-261 0 0,-35 1-61 0 0,-36 0 794 0 0,-14-1-686 0 0,1 3-139 0 0,-2-2 69 0 0,1-2 38 0 0,4-2-7 0 0,-6 3-106 0 0,0 0 0 0 0,0 1 0 0 0,0-1 0 0 0,0 0 0 0 0,-1 0 0 0 0,1 1 0 0 0,0-1 0 0 0,0 0 0 0 0,0 0 0 0 0,0 1 0 0 0,0-1 0 0 0,0 0 1 0 0,0 0-1 0 0,0 1 0 0 0,0-1 0 0 0,0 0 0 0 0,0 0 0 0 0,0 1 0 0 0,0-1 0 0 0,0 0 0 0 0,0 0 0 0 0,0 1 0 0 0,0-1 0 0 0,1 0 0 0 0,-1 0 1 0 0,0 1-1 0 0,0-1 0 0 0,0 0 0 0 0,0 0 0 0 0,0 1 0 0 0,1-1 0 0 0,-1 0 0 0 0,0 0 0 0 0,0 0 0 0 0,0 1 0 0 0,1-1 0 0 0,-1 0 0 0 0,0 0 0 0 0,0 0 1 0 0,1 0-1 0 0,-1 0 0 0 0,0 0 26 0 0,-6 14-1114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1:30.169"/>
    </inkml:context>
    <inkml:brush xml:id="br0">
      <inkml:brushProperty name="width" value="0.2" units="cm"/>
      <inkml:brushProperty name="height" value="0.4" units="cm"/>
      <inkml:brushProperty name="color" value="#D9AEFF"/>
      <inkml:brushProperty name="tip" value="rectangle"/>
      <inkml:brushProperty name="rasterOp" value="maskPen"/>
    </inkml:brush>
  </inkml:definitions>
  <inkml:trace contextRef="#ctx0" brushRef="#br0">0 23 7464 0 0,'0'0'216'0'0,"0"0"64"0"0,0 0 142 0 0,0 0 61 0 0,0 0 12 0 0,0 0-23 0 0,0 0-102 0 0,0 0-46 0 0,0 0-10 0 0,0 0-28 0 0,7-5 292 0 0,23 14-74 0 0,9-20-171 0 0,29 9 166 0 0,20 6 1683 0 0,-60 0-1431 0 0,19 3-326 0 0,51 17-344 0 0,-39-9-81 0 0,135-1 1152 0 0,-59-6-544 0 0,32 18-480 0 0,-103-17-128 0 0,23 11 0 0 0,31 2 0 0 0,131-17 136 0 0,-87 10-72 0 0,-39-6-10 0 0,1 1-44 0 0,248-5 518 0 0,-239 4 128 0 0,-34 1-536 0 0,-13-9-120 0 0,28-11 76 0 0,-13 5 139 0 0,110 11 46 0 0,-64-7-450 0 0,-89 6-512 0 0,109 4 1674 0 0,-27 5-984 0 0,-11-1 83 0 0,-37-3-72 0 0,5-9 0 0 0,64-11 0 0 0,-52 15 11 0 0,30-15 42 0 0,13-9-53 0 0,15 11 64 0 0,60 12 24 0 0,3-23-24 0 0,-110 3 80 0 0,64-11 23 0 0,-156 22-173 0 0,-1 1-1 0 0,1 1 1 0 0,0 2 0 0 0,21 2 6 0 0,59-4 218 0 0,49-22-218 0 0,69-4 400 0 0,-117 15-320 0 0,78 10 51 0 0,13-34-198 0 0,-91 28 67 0 0,57 5 0 0 0,60 1 136 0 0,-139-1-200 0 0,-1-4 115 0 0,72-6-94 0 0,-14 16 43 0 0,57-2-80 0 0,-13 12-105 0 0,-54 31-1280 0 0,-107-33 955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37:48.879"/>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E71224"/>
    </inkml:brush>
  </inkml:definitions>
  <inkml:trace contextRef="#ctx0" brushRef="#br0">0 4358 16495 0 0,'0'0'358'0'0,"0"0"-4"0"0,0 0-200 0 0,0 0-17 0 0,0 0 20 0 0,2 0 3 0 0,38-5-54 0 0,-22-11-1715 0 0,-9 3 505 0 0,-8 12 528 0 0</inkml:trace>
  <inkml:trace contextRef="#ctx0" brushRef="#br0" timeOffset="902.059">475 3849 9896 0 0,'0'0'210'0'0,"0"0"14"0"0,0 0-108 0 0,0 0-32 0 0,0 0 20 0 0,0 0 50 0 0,0 0 26 0 0,0 0 26 0 0,0 0 97 0 0,-10 10 766 0 0,-4 51 668 0 0,11-26-1498 0 0,-12 147 41 0 0,15 33 158 0 0,-1-210-377 0 0,0 1 0 0 0,0-1 0 0 0,1 0 0 0 0,0 1 0 0 0,0-1 0 0 0,1 1 0 0 0,0-1 0 0 0,-1 0 0 0 0,2 1 0 0 0,-1-1 0 0 0,1 0 0 0 0,0 0 0 0 0,0 0 0 0 0,0 0 0 0 0,0 0 0 0 0,1 0 0 0 0,0 0 0 0 0,0-1 0 0 0,1 0-1 0 0,-1 1 1 0 0,1-1 0 0 0,0-1 0 0 0,0 1 0 0 0,4 3-61 0 0,-1-7 62 0 0,0 1 0 0 0,0-1 0 0 0,0-1 0 0 0,0 1 0 0 0,0-1-1 0 0,0 0 1 0 0,-1-1 0 0 0,1 0 0 0 0,0 0 0 0 0,-1 0 0 0 0,1-1-1 0 0,-1 0 1 0 0,0 0 0 0 0,2-2-62 0 0,-7 5 4 0 0,95-49 310 0 0,-55 22-565 0 0,-2-3-1 0 0,-1-1 0 0 0,-2-2 1 0 0,15-18 251 0 0,-45 45-25 0 0,2-2 22 0 0,-1 0 0 0 0,0 0 0 0 0,0-1 1 0 0,-1 0-1 0 0,0 0 0 0 0,0-1 0 0 0,-1 1 0 0 0,0-1 0 0 0,2-9 3 0 0,14-55 1279 0 0,-21 72-1126 0 0,0 0-8 0 0,0-4-39 0 0,0 4-162 0 0,0 2-62 0 0,0 0 12 0 0,0 0 8 0 0,0 0 0 0 0,1 20-236 0 0,14 27 392 0 0,2 15-29 0 0,31 96-572 0 0,2-20 505 0 0,-49-135 72 0 0,0 0 0 0 0,1 0-1 0 0,-1 0 1 0 0,1 0 0 0 0,-1-1 0 0 0,1 1 0 0 0,0-1 0 0 0,0 1-1 0 0,0-1 1 0 0,0 1 0 0 0,0-1 0 0 0,1 0 0 0 0,-1 0 0 0 0,1 0 0 0 0,-1-1-1 0 0,1 1 1 0 0,0 0 0 0 0,0-1 0 0 0,0 0 0 0 0,0 0 0 0 0,0 0-1 0 0,0 0 1 0 0,0 0 0 0 0,0 0 0 0 0,0-1 0 0 0,0 0 0 0 0,0 1 0 0 0,0-1-1 0 0,0-1 1 0 0,1 1 0 0 0,0 0-34 0 0,3-4 21 0 0,0-1-1 0 0,0 0 1 0 0,0 0 0 0 0,0-1-1 0 0,-1 1 1 0 0,0-1 0 0 0,0-1-1 0 0,0 1 1 0 0,-1-1-1 0 0,0 0 1 0 0,0 0 0 0 0,-1-1-1 0 0,3-7-20 0 0,-1 6 25 0 0,10-17-26 0 0,5-7 69 0 0,-1-1 1 0 0,-2 0-1 0 0,-2-2 0 0 0,7-21-68 0 0,35-101 482 0 0,-8 5 196 0 0,-41 117-1079 0 0,-8 34 525 0 0,-1 2 17 0 0,0 0-37 0 0,0 0-169 0 0,0 0-79 0 0,0 0-15 0 0,-5 13-310 0 0,1-1 137 0 0,3 6-11 0 0</inkml:trace>
  <inkml:trace contextRef="#ctx0" brushRef="#br0" timeOffset="4785.978">1446 4903 8064 0 0,'0'0'233'0'0,"0"0"43"0"0,0 0 32 0 0,0 0 11 0 0,0 0 1 0 0,0 0-27 0 0,0 0-112 0 0,0 0-49 0 0,0 0-10 0 0,0 0-12 0 0,-1 1-47 0 0,-4 4-52 0 0,1 2-1 0 0,-14 24 1452 0 0,18-31-1424 0 0,0 0 1 0 0,0 1 0 0 0,0-1 0 0 0,0 0-1 0 0,0 0 1 0 0,0 1 0 0 0,0-1-1 0 0,0 0 1 0 0,0 0 0 0 0,0 1 0 0 0,0-1-1 0 0,0 0 1 0 0,0 0 0 0 0,0 1-1 0 0,0-1 1 0 0,0 0 0 0 0,0 0 0 0 0,0 1-1 0 0,1-1 1 0 0,-1 0 0 0 0,0 0 0 0 0,0 1-1 0 0,0-1 1 0 0,0 0 0 0 0,0 0-1 0 0,1 0 1 0 0,-1 1 0 0 0,0-1 0 0 0,0 0-1 0 0,0 0 1 0 0,1 0 0 0 0,-1 0 0 0 0,0 0-1 0 0,0 1 1 0 0,1-1 0 0 0,-1 0-1 0 0,0 0 1 0 0,0 0 0 0 0,1 0 0 0 0,-1 0-1 0 0,0 0 1 0 0,0 0 0 0 0,1 0-1 0 0,-1 0 1 0 0,0 0 0 0 0,0 0 0 0 0,1 0-1 0 0,-1 0 1 0 0,0 0 0 0 0,0 0 0 0 0,1 0-1 0 0,-1 0 1 0 0,0 0 0 0 0,0 0-1 0 0,1-1 1 0 0,-1 1 0 0 0,0 0 0 0 0,0 0-1 0 0,0 0 1 0 0,1 0 0 0 0,-1 0-1 0 0,0-1 1 0 0,0 1 0 0 0,0 0 0 0 0,1 0-39 0 0,18-17-66 0 0,-10 8 244 0 0,28-21-315 0 0,-1-3-1 0 0,-1-1 1 0 0,-2-1 0 0 0,20-30 137 0 0,5-19-64 0 0,-31 45 74 0 0,-26 38 53 0 0,-1 1 44 0 0,10 5 233 0 0,-11 43 164 0 0,-2-33-319 0 0,-4 81 960 0 0,7-47-572 0 0,6 22 351 0 0,-5-69-916 0 0,0 1 0 0 0,1 0 0 0 0,-1-1 0 0 0,1 1 0 0 0,0-1 0 0 0,-1 0 0 0 0,1 1 0 0 0,0-1 0 0 0,1 0 0 0 0,-1 0 0 0 0,0 0 0 0 0,1 0 0 0 0,-1-1 0 0 0,1 1 0 0 0,-1-1 0 0 0,1 1 0 0 0,0-1 0 0 0,-1 0-1 0 0,1 0 1 0 0,0 0 0 0 0,0 0 0 0 0,0-1 0 0 0,0 1 0 0 0,0-1 0 0 0,1 0-8 0 0,2 0-119 0 0,0 0 0 0 0,0-1 0 0 0,0 0 0 0 0,0 0-1 0 0,0-1 1 0 0,0 1 0 0 0,0-1 0 0 0,0-1 0 0 0,0 1 0 0 0,-1-1 0 0 0,1 0-1 0 0,-1 0 1 0 0,0-1 0 0 0,4-3 119 0 0,8-2-542 0 0</inkml:trace>
  <inkml:trace contextRef="#ctx0" brushRef="#br0" timeOffset="5078.587">1742 4180 17687 0 0,'0'0'382'0'0,"0"0"-6"0"0,0 0-224 0 0,0 0-70 0 0,1 1-15 0 0,3 2-42 0 0,-3-2 35 0 0,-1-1 12 0 0,0 0 0 0 0,25-1-165 0 0,-9-4-702 0 0,-10 1 347 0 0</inkml:trace>
  <inkml:trace contextRef="#ctx0" brushRef="#br0" timeOffset="7093.57">2486 4348 12928 0 0,'0'0'381'0'0,"0"0"-6"0"0,0 0-190 0 0,0 0 96 0 0,0 0 67 0 0,0 0 18 0 0,0 0-14 0 0,0 0-67 0 0,0 0-28 0 0,0 0-7 0 0,0 0-2 0 0,0 0-1 0 0,6-6 500 0 0,16-8 853 0 0,11-1-1604 0 0,-8 12-333 0 0,-13 7 115 0 0</inkml:trace>
  <inkml:trace contextRef="#ctx0" brushRef="#br0" timeOffset="7383.681">3326 4353 13184 0 0,'0'0'284'0'0,"0"0"1"0"0,2 0-185 0 0,67-10 541 0 0,-26 1-485 0 0,-37 7-124 0 0,-2-6-64 0 0,-4 8 9 0 0,0-1-1 0 0,0 0 1 0 0,0 1-1 0 0,1-1 1 0 0,-1 1-1 0 0,0-1 1 0 0,1 0 0 0 0,-1 1-1 0 0,0-1 1 0 0,1 1-1 0 0,-1-1 1 0 0,1 1-1 0 0,-1-1 1 0 0,1 1-1 0 0,-1 0 1 0 0,1-1-1 0 0,-1 1 1 0 0,1 0-1 0 0,-1-1 1 0 0,1 1 0 0 0,0 0-1 0 0,-1-1 1 0 0,1 1-1 0 0,-1 0 1 0 0,1 0-1 0 0,0 0 1 0 0,-1 0-1 0 0,1 0 1 0 0,0-1-1 0 0,-1 1 1 0 0,1 0-1 0 0,0 1 1 0 0,-1-1 0 0 0,1 0-1 0 0,0 0 1 0 0,-1 0-1 0 0,1 0 24 0 0,3 1-820 0 0,1-1-598 0 0</inkml:trace>
  <inkml:trace contextRef="#ctx0" brushRef="#br0" timeOffset="7657.04">3867 4338 12216 0 0,'0'0'265'0'0,"0"0"-4"0"0,17 0-113 0 0,24 16 982 0 0,-36-13-1234 0 0,8-1-2180 0 0,3 1 810 0 0,-12-7 868 0 0</inkml:trace>
  <inkml:trace contextRef="#ctx0" brushRef="#br0" timeOffset="7817.583">4351 4415 13552 0 0,'0'0'498'0'0,"0"0"-258"0"0,0 0 135 0 0,0 0 89 0 0,0 0 16 0 0,0 0-32 0 0,0 0-163 0 0,0 0-77 0 0,0 0-15 0 0,0 0-15 0 0,0 0-62 0 0,0 0-27 0 0,0 0-8 0 0,0 0 7 0 0,0 0 35 0 0,0 0 18 0 0,0 0 3 0 0,0 0-12 0 0,0 0-49 0 0,0 0-12 0 0,0 0-9 0 0,0 0-112 0 0,0 0-57 0 0,0 0-12 0 0,2 1-163 0 0,14 3-1954 0 0,-7-4 907 0 0</inkml:trace>
  <inkml:trace contextRef="#ctx0" brushRef="#br0" timeOffset="17404.969">6868 4271 9696 0 0,'14'-9'5293'0'0,"-7"8"-5446"0"0,-5 1 494 0 0,-2 0 10 0 0,22 11 960 0 0,29-2-1986 0 0,-39-9-5 0 0,-1 0 84 0 0</inkml:trace>
  <inkml:trace contextRef="#ctx0" brushRef="#br0" timeOffset="17643.328">7526 4385 13824 0 0,'0'0'298'0'0,"0"0"-3"0"0,2 0-188 0 0,38-17 1181 0 0,-13-7-1052 0 0,-25 21-290 0 0,28-28-1560 0 0,-28 30 954 0 0</inkml:trace>
  <inkml:trace contextRef="#ctx0" brushRef="#br0" timeOffset="8950.507">4874 3930 10680 0 0,'1'-2'489'0'0,"26"-50"470"0"0,-22 34-863 0 0,0 9-96 0 0,6-8-27 0 0,-3 6 1970 0 0,-21 21-1070 0 0,11-8-876 0 0,1 1 0 0 0,-1 0 0 0 0,1-1 1 0 0,0 1-1 0 0,0 0 0 0 0,1 0 0 0 0,-1 0 0 0 0,0 0 1 0 0,1 0-1 0 0,0 0 0 0 0,0 0 0 0 0,0 0 0 0 0,0 0 0 0 0,0 0 1 0 0,1 0-1 0 0,-1 0 0 0 0,1 0 0 0 0,0 0 0 0 0,0 0 1 0 0,0 0-1 0 0,0 0 0 0 0,0-1 0 0 0,1 2 3 0 0,5 20 12 0 0,13 145 492 0 0,-15-74-80 0 0,1-7-106 0 0,-2-23-146 0 0,8-22 33 0 0,-5-39-205 0 0,0-6-8 0 0,-1 0 0 0 0,0-1 0 0 0,0 1-1 0 0,0-1 1 0 0,0-1 0 0 0,-1 1 0 0 0,1-1-1 0 0,-1 0 1 0 0,0 0 0 0 0,0 0 0 0 0,0-1-1 0 0,-1 0 1 0 0,1 0 0 0 0,-1 0-1 0 0,0-1 10 0 0,99-142-273 0 0,-95 133 258 0 0,17-29 296 0 0,-2-1 0 0 0,-2-1 1 0 0,3-14-283 0 0,-2 3 912 0 0,-21 48-932 0 0,-1 7-131 0 0,0 2-20 0 0,0 14-158 0 0,0-13 321 0 0,-1 8-43 0 0,1-1 1 0 0,0 1-1 0 0,1 0 0 0 0,0 0 1 0 0,0 0-1 0 0,1 0 0 0 0,0 0 1 0 0,1-1-1 0 0,0 1 1 0 0,2 3 49 0 0,41 75-59 0 0,9 13 186 0 0,-47-84 54 0 0,1-1 0 0 0,1 0 0 0 0,1 0 1 0 0,0-1-1 0 0,1 0 0 0 0,12 11-180 0 0,-10-13 36 0 0,-12-9-21 0 0,0 0 0 0 0,1 0 0 0 0,0-1-1 0 0,-1 1 1 0 0,1-1 0 0 0,0 0 0 0 0,0 0 0 0 0,0 0 0 0 0,0 0 0 0 0,1-1 0 0 0,-1 1 0 0 0,1-1 0 0 0,-1 0 0 0 0,0 0 0 0 0,1 0 0 0 0,0 0-1 0 0,2 0-14 0 0,-2-1 34 0 0,0 0-1 0 0,0 0 0 0 0,0 0 1 0 0,0 0-1 0 0,0-1 0 0 0,0 1 0 0 0,0-1 1 0 0,0 0-1 0 0,0 0 0 0 0,0-1 1 0 0,0 1-1 0 0,-1-1 0 0 0,1 0 0 0 0,0 0 1 0 0,-1 0-1 0 0,0 0 0 0 0,1-1 0 0 0,-1 1 1 0 0,0-1-1 0 0,0 0 0 0 0,-1 0 1 0 0,1 0-1 0 0,0 0 0 0 0,-1-1 0 0 0,1 0-33 0 0,20-40 139 0 0,-1-1 0 0 0,-3-1-1 0 0,-2-1 1 0 0,-1 0 0 0 0,-3-1-1 0 0,0-8-138 0 0,20-107-101 0 0,-22 100 362 0 0,-10 25-21 0 0,-1 37-162 0 0,0 1-64 0 0,0 0-220 0 0,0 0-97 0 0,0 0-17 0 0,-1 2-175 0 0,-5 11-706 0 0,1 6-301 0 0</inkml:trace>
  <inkml:trace contextRef="#ctx0" brushRef="#br0" timeOffset="15987.594">6016 4487 5312 0 0,'0'0'157'0'0,"0"-2"-9"0"0,6-42-690 0 0,-5 28 1077 0 0,4-12-336 0 0,-4 25-87 0 0,2-4-71 0 0,-2 5 47 0 0,-1 2-4 0 0,0 0-10 0 0,0 0 38 0 0,0 0 166 0 0,0 0 70 0 0,0 0 18 0 0,0 0-22 0 0,-1-5 398 0 0,-5 7 3151 0 0,-3 6-4360 0 0,4-2 467 0 0,4-2 7 0 0,0 0 0 0 0,0 1 0 0 0,0-1-1 0 0,0 0 1 0 0,1 0 0 0 0,-1 1 0 0 0,1-1 0 0 0,0 0 0 0 0,1 1 0 0 0,-1-1 0 0 0,1 0 0 0 0,-1 1 0 0 0,1-1 0 0 0,1 0 0 0 0,-1 0 0 0 0,1 0 0 0 0,0 1-7 0 0,6 18 151 0 0,1 6-66 0 0,-2 19-31 0 0,1 67-54 0 0,-7 44 256 0 0,-11-122-256 0 0,-23-4 488 0 0,33-33-472 0 0,-7 2 130 0 0,-1 0 0 0 0,1 0 0 0 0,0-1 0 0 0,0 0 0 0 0,-1 0-1 0 0,1-1 1 0 0,-1 0 0 0 0,1 0 0 0 0,-1-1 0 0 0,1 0 0 0 0,0 0 0 0 0,-1-1 0 0 0,-4-1-146 0 0,-25-16 907 0 0,-6 10-367 0 0,28 5-1368 0 0,13 3 542 0 0,2 1-8 0 0,-1-2-44 0 0,-3-14-766 0 0,4 14 498 0 0</inkml:trace>
  <inkml:trace contextRef="#ctx0" brushRef="#br0" timeOffset="16603.011">5871 4376 9200 0 0,'-1'-1'200'0'0,"-4"-2"-8"0"0,-30-1 118 0 0,10 3 573 0 0,24-5 3462 0 0,15 2-3338 0 0,24 0-784 0 0,48-1 726 0 0,-5-6-415 0 0,37-12-151 0 0,-88 23-439 0 0,-28 0 117 0 0,5 10 457 0 0,-3 37-972 0 0,2-28-2369 0 0,-2-14 1399 0 0</inkml:trace>
  <inkml:trace contextRef="#ctx0" brushRef="#br1" timeOffset="59649.377">393 3249 8208 0 0,'0'0'174'0'0,"0"0"46"0"0,0 0 87 0 0,0 0 40 0 0,0 0 5 0 0,0 0-26 0 0,0 0-104 0 0,0 0-44 0 0,0 0-8 0 0,0 0-20 0 0,0 0-66 0 0,-1-2-20 0 0,-2-4-30 0 0,2 4 66 0 0,1 2 20 0 0,-6-12 568 0 0,6 11-532 0 0,0 1 17 0 0,0 0 10 0 0,0 0 1 0 0,0 0-3 0 0,0 0-10 0 0,0 0-3 0 0,0 0 0 0 0,0 0 6 0 0,0 0 29 0 0,0 0 12 0 0,0 0 1 0 0,0 0-4 0 0,0 0-18 0 0,0 0-8 0 0,0 0-2 0 0,0 0-14 0 0,0 0-54 0 0,0 0-20 0 0,0-11 210 0 0,1-7-189 0 0,26-31 11 0 0,31 1 171 0 0,-4 5-43 0 0,-14 13-307 0 0,119-78 941 0 0,-24 10-69 0 0,-59 38-722 0 0,128-84-387 0 0,-4-14 272 0 0,-92 86 16 0 0,0-5 0 0 0,33-15 0 0 0,80-60-53 0 0,-126 84 30 0 0,-58 39-24 0 0,2 2 0 0 0,0 2 0 0 0,2 1 0 0 0,24-9 47 0 0,211-100-72 0 0,-158 70 72 0 0,-41 24 0 0 0,143-95 0 0 0,-150 95 0 0 0,27-13 0 0 0,50-41-72 0 0,-52 32 72 0 0,-25 38 0 0 0,-36 17 88 0 0,25-21-232 0 0,-18 11 144 0 0,3 7 0 0 0,-21 8 64 0 0,25 7-64 0 0,-33-1 0 0 0,29 14 0 0 0,-23-9 0 0 0,11 0 0 0 0,40 42 0 0 0,-60-46 0 0 0,-1 1 0 0 0,0 0 0 0 0,0 0 0 0 0,-1 1 0 0 0,0 1 0 0 0,-1-1 0 0 0,1 2 0 0 0,4 6 0 0 0,7 6 0 0 0,92 117-72 0 0,-16-35 72 0 0,74 37 64 0 0,23 31 339 0 0,-102-75-238 0 0,28 21-31 0 0,-19-35-220 0 0,58 41 176 0 0,-116-95-125 0 0,-1 3 0 0 0,-1 1 0 0 0,-2 2 0 0 0,-2 2 0 0 0,1 4 35 0 0,44 62-131 0 0,69 90 435 0 0,-12-64-304 0 0,-69-77 0 0 0,28 26-92 0 0,-92-72 55 0 0,19 16 17 0 0,-1 0 0 0 0,-1 2 0 0 0,-1 1 0 0 0,-1 1 0 0 0,3 7 20 0 0,14 49 213 0 0,-12-21-539 0 0,2-14 308 0 0,42 45 346 0 0,-22-35-264 0 0,-43-53-77 0 0,-4-3-26 0 0,-1-1 99 0 0,0 0 24 0 0,0 0-10 0 0,0 0 12 0 0,0 0-11 0 0,-2 0-20 0 0,-6 0-45 0 0,-16-5-10 0 0,-12 2 0 0 0,8-1 0 0 0,-203-35 52 0 0,85 29 104 0 0,-69 9 148 0 0,-259-10 66 0 0,101-10 635 0 0,-46 20-453 0 0,154-4-332 0 0,-237-25-127 0 0,125-2 509 0 0,53 23-268 0 0,-32-1-415 0 0,251 11 169 0 0,-20 0-79 0 0,-102-13-9 0 0,91 2 0 0 0,-47-4 0 0 0,16 0 0 0 0,-92 18 0 0 0,-92 16 136 0 0,136 18-8 0 0,103-5-226 0 0,47-23 44 0 0,-5 9 214 0 0,45-14-42 0 0,23-5-177 0 0,2 0-26 0 0,6 16-699 0 0,73 15-1840 0 0,-68-30 1397 0 0,1-1-47 0 0</inkml:trace>
  <inkml:trace contextRef="#ctx0" brushRef="#br0" timeOffset="89273.173">2383 380 6296 0 0,'0'0'184'0'0,"0"0"44"0"0,0 0 60 0 0,0 0 28 0 0,0 0 4 0 0,0 0 29 0 0,0 0 124 0 0,0 0 58 0 0,0 0 12 0 0,0 0-13 0 0,0 0-55 0 0,0 0-24 0 0,0 0-3 0 0,0 0-38 0 0,0 0-158 0 0,0 0-76 0 0,0 0-14 0 0,0 0-18 0 0,0 0-64 0 0,5 14 178 0 0,-10 24-155 0 0,4-1 704 0 0,-21 23-615 0 0,-15 24 288 0 0,0 7-446 0 0,36-71 330 0 0,1-20-374 0 0,0 0 0 0 0,0 0 0 0 0,1 0 0 0 0,-1 0 0 0 0,0 0-1 0 0,0 0 1 0 0,0 0 0 0 0,1 0 0 0 0,-1 1 0 0 0,0-1 0 0 0,0 0 0 0 0,0 0-1 0 0,1 0 1 0 0,-1 0 0 0 0,0 0 0 0 0,0 0 0 0 0,0 1 0 0 0,0-1 0 0 0,0 0-1 0 0,1 0 1 0 0,-1 0 0 0 0,0 0 0 0 0,0 1 0 0 0,0-1 0 0 0,0 0 0 0 0,0 0 0 0 0,0 0-1 0 0,0 1 1 0 0,0-1 0 0 0,0 0 0 0 0,0 0 0 0 0,0 1 0 0 0,0-1 0 0 0,0 0-1 0 0,0 0 1 0 0,0 0 0 0 0,0 1 0 0 0,0-1 0 0 0,0 0 0 0 0,0 0 0 0 0,0 1-1 0 0,0-1 1 0 0,0 0 0 0 0,0 0 0 0 0,0 0 0 0 0,0 0 0 0 0,0 1 0 0 0,0-1-1 0 0,-1 0 1 0 0,1 0 0 0 0,0 0 0 0 0,0 1 0 0 0,0-1 0 0 0,0 0 0 0 0,-1 0 0 0 0,1 0-1 0 0,0 0 1 0 0,0 0 0 0 0,0 0 0 0 0,0 0 0 0 0,-1 1 0 0 0,1-1 0 0 0,0 0 10 0 0,21-10-64 0 0,-5-11 64 0 0,-1-24-118 0 0,1-13 120 0 0,12-9 202 0 0,10 4-204 0 0,-5 16-74 0 0,4-16 1580 0 0,-35 65-1562 0 0,6 5 85 0 0,37 52 622 0 0,40 22 303 0 0,-68-61-901 0 0,47 61-53 0 0,22 13 0 0 0,-72-78-9 0 0,19 8 378 0 0,-20-16 194 0 0,-13-8-550 0 0,0 0 0 0 0,0 0 0 0 0,0-1 0 0 0,0 1-1 0 0,0 0 1 0 0,0 0 0 0 0,0-1 0 0 0,0 1 0 0 0,0 0 0 0 0,0 0-1 0 0,0-1 1 0 0,0 1 0 0 0,0 0 0 0 0,0 0 0 0 0,0-1 0 0 0,0 1-1 0 0,1 0 1 0 0,-1 0 0 0 0,0 0 0 0 0,0-1 0 0 0,0 1 0 0 0,0 0-1 0 0,0 0 1 0 0,1 0 0 0 0,-1 0 0 0 0,0-1 0 0 0,0 1 0 0 0,0 0-1 0 0,1 0 1 0 0,-1 0 0 0 0,0 0 0 0 0,0 0 0 0 0,0 0 0 0 0,1-1-1 0 0,-1 1 1 0 0,0 0 0 0 0,0 0 0 0 0,1 0 0 0 0,-1 0 0 0 0,0 0-1 0 0,0 0 1 0 0,1 0 0 0 0,-1 0 0 0 0,0 0 0 0 0,0 0 0 0 0,1 0-1 0 0,-1 0 1 0 0,0 0 0 0 0,0 1 0 0 0,0-1 0 0 0,1 0 0 0 0,-1 0-1 0 0,0 0 1 0 0,0 0 0 0 0,1 0 0 0 0,-1 0 0 0 0,0 0 0 0 0,0 1-1 0 0,0-1 1 0 0,0 0 0 0 0,1 0 0 0 0,-1 0 0 0 0,0 0 0 0 0,0 1-1 0 0,0-1 1 0 0,0 0 0 0 0,0 0-13 0 0,34-87 1177 0 0,-10-50-729 0 0,-6 69-244 0 0,47-90 104 0 0,10-5 446 0 0,-38 96-1372 0 0,0 2 513 0 0,-36 63 49 0 0,-1 2-31 0 0,0 0-1 0 0,0 0-28 0 0,0 0-117 0 0,0 0-50 0 0,0 0-6 0 0,6 23-2058 0 0,-6-9 1239 0 0</inkml:trace>
  <inkml:trace contextRef="#ctx0" brushRef="#br0" timeOffset="90772.315">4064 254 8360 0 0,'0'0'304'0'0,"0"0"-140"0"0,0 0 169 0 0,0 0 92 0 0,0 0 21 0 0,0 0-50 0 0,0 0-218 0 0,0 0-91 0 0,0 0-20 0 0,0 0 18 0 0,0 0 91 0 0,0 0 43 0 0,0 0 5 0 0,0 0-2 0 0,0 0-4 0 0,0 0-2 0 0,0 6 230 0 0,4 88 1316 0 0,-3-21-1426 0 0,-12-2-262 0 0,-38 77-90 0 0,2-42 278 0 0,41-88-252 0 0,6-17 44 0 0,0-3 10 0 0,38-96 48 0 0,10-7-535 0 0,-36 81 372 0 0,-1 0 0 0 0,0-1 0 0 0,-2 0 0 0 0,-1 0 0 0 0,-1-1 0 0 0,-2 0 0 0 0,2-14 51 0 0,-6-33 596 0 0,-6 46 60 0 0,5 25-532 0 0,4 18-48 0 0,23 32 100 0 0,5-6-96 0 0,17 30-176 0 0,17 47-30 0 0,-2 7 332 0 0,-63-122-184 0 0,0-1 0 0 0,1 1 0 0 0,-1-1 0 0 0,1 1 0 0 0,0-1 0 0 0,0 1 0 0 0,0-1 0 0 0,1 0 0 0 0,-1 0 0 0 0,1 0 0 0 0,0 0 0 0 0,0 0 0 0 0,0-1 0 0 0,0 1 0 0 0,0-1-1 0 0,0 0 1 0 0,1 0 0 0 0,3 2-22 0 0,3 0 723 0 0,22-4 217 0 0,-26-5-892 0 0,-1 0 0 0 0,1-1 0 0 0,-1 1-1 0 0,0-1 1 0 0,-1 0 0 0 0,1-1 0 0 0,-1 1-1 0 0,0-1 1 0 0,-1 1 0 0 0,0-1 0 0 0,0 0 0 0 0,0-1-1 0 0,-1 1 1 0 0,0 0 0 0 0,0-1 0 0 0,-1 1 0 0 0,0-1-1 0 0,0 1 1 0 0,-1-1 0 0 0,0-3-48 0 0,10-50 103 0 0,7-30 187 0 0,4-44 193 0 0,0 49-470 0 0,-4 32-13 0 0,-2 17-32 0 0,-14 36-122 0 0,-1 1-12 0 0,0 0 6 0 0,0 0-58 0 0,0 0-248 0 0,0 0-108 0 0,0 0-24 0 0</inkml:trace>
  <inkml:trace contextRef="#ctx0" brushRef="#br0" timeOffset="91525.368">4873 331 11968 0 0,'0'0'258'0'0,"0"0"2"0"0,0 0-154 0 0,0 0-42 0 0,0 0 0 0 0,-2 0 0 0 0,-1 1-65 0 0,0 0 0 0 0,-1 0 1 0 0,1 1-1 0 0,0 0 1 0 0,0 0-1 0 0,0 0 0 0 0,0 0 1 0 0,0 0-1 0 0,0 0 1 0 0,0 1-1 0 0,1-1 0 0 0,-1 1 1 0 0,1 0-1 0 0,0 0 1 0 0,0 0-1 0 0,0 0 1 0 0,0 0-1 0 0,0 0 0 0 0,1 1 1 0 0,0-1-1 0 0,-1 0 1 0 0,1 1-1 0 0,0-1 0 0 0,1 1 1 0 0,-1-1-1 0 0,1 1 1 0 0,-1 1 0 0 0,-14 67 320 0 0,20 106 744 0 0,0-110-968 0 0,0 37 485 0 0,1-39-474 0 0,-5-48 439 0 0,-6-23 1261 0 0,4-84-530 0 0,6-55-972 0 0,-3-77-137 0 0,-3 197-194 0 0,2 0 0 0 0,1 0 0 0 0,1 0 0 0 0,1 0 0 0 0,1 0-1 0 0,1 0 1 0 0,1 1 0 0 0,3-5 26 0 0,10-6-223 0 0,3 9 106 0 0,15 12-24 0 0,-33 12 136 0 0,1 1 1 0 0,-1 0-1 0 0,0 0 1 0 0,0 0 0 0 0,0 1-1 0 0,1-1 1 0 0,-1 1-1 0 0,0 0 1 0 0,0 1-1 0 0,0-1 1 0 0,0 1-1 0 0,0 0 1 0 0,-1 0 0 0 0,1 1-1 0 0,0 0 1 0 0,-1-1-1 0 0,0 1 1 0 0,0 1-1 0 0,0-1 1 0 0,0 1-1 0 0,1 1 5 0 0,32 41-224 0 0,-25 37 224 0 0,-15-67-5 0 0,0-1-1 0 0,0 0 0 0 0,-2 0 0 0 0,0-1 1 0 0,-1 1-1 0 0,-6 10 6 0 0,9-20 56 0 0,-1-1 0 0 0,1 0 1 0 0,-1 0-1 0 0,0 0 0 0 0,0 0 1 0 0,-1-1-1 0 0,1 1 1 0 0,-1-1-1 0 0,0 0 0 0 0,1-1 1 0 0,-1 1-1 0 0,-1-1 0 0 0,1 0 1 0 0,0 0-1 0 0,-1-1-56 0 0,-13 7 287 0 0,12-5-182 0 0,-1 0 0 0 0,1-1-1 0 0,-1 0 1 0 0,0-1 0 0 0,1 1 0 0 0,-1-1 0 0 0,0-1 0 0 0,0 0 0 0 0,0 0 0 0 0,1 0 0 0 0,-1-1-1 0 0,-7-2-104 0 0,-29-7 82 0 0,38 0-1382 0 0,6 10-70 0 0</inkml:trace>
  <inkml:trace contextRef="#ctx0" brushRef="#br0" timeOffset="93327.606">5805 308 11072 0 0,'0'0'324'0'0,"0"0"-3"0"0,0 0-176 0 0,0 0 13 0 0,0 0 30 0 0,0 0 4 0 0,0 0 14 0 0,0 0 62 0 0,0 0 27 0 0,0 0 8 0 0,0 0-22 0 0,0 8 52 0 0,1 30 58 0 0,-13 168 1044 0 0,-19-52-1435 0 0,-8-37 160 0 0,30-91 310 0 0,8-25-282 0 0,1-1 17 0 0,0 0 3 0 0,0 0-60 0 0,0 0-236 0 0,0 0-42 0 0,0 0 2 0 0,16-38-573 0 0,7-88-101 0 0,-20 94 1212 0 0,3-40-366 0 0,-12 1-44 0 0,-14-31 240 0 0,12 58-29 0 0,6 34-171 0 0,0 0 1 0 0,0 0-1 0 0,0 0 0 0 0,2 0 1 0 0,-1 0-1 0 0,1-1 1 0 0,0 1-1 0 0,1 0 0 0 0,1 0 1 0 0,-1 0-1 0 0,1 0 0 0 0,3-6-40 0 0,17-37 87 0 0,-21 52-81 0 0,0 0-1 0 0,0 0 0 0 0,1 0 1 0 0,-1 0-1 0 0,0 0 0 0 0,1 0 1 0 0,-1 1-1 0 0,1-1 1 0 0,-1 1-1 0 0,1-1 0 0 0,0 1 1 0 0,-1-1-1 0 0,1 1 1 0 0,-1 0-1 0 0,1 0 0 0 0,0 0 1 0 0,-1 0-1 0 0,1 0 0 0 0,-1 0 1 0 0,1 0-1 0 0,0 0 1 0 0,-1 1-1 0 0,1-1 0 0 0,-1 1 1 0 0,1-1-1 0 0,-1 1 0 0 0,2 0-5 0 0,8 7 14 0 0,-1 1 0 0 0,-1 0 0 0 0,1 0 0 0 0,-1 1 0 0 0,-1 0 0 0 0,0 0 0 0 0,0 1 0 0 0,5 10-14 0 0,57 108-54 0 0,5 9 276 0 0,-66-120-149 0 0,-1 0 0 0 0,0 0 0 0 0,-1 0 0 0 0,-1 1-1 0 0,-1 0 1 0 0,-1 0 0 0 0,2 20-73 0 0,-6-28-22 0 0,0 1 1 0 0,-1 0-1 0 0,0-1 1 0 0,-1 1 0 0 0,-1-1-1 0 0,1 1 1 0 0,-2-1-1 0 0,0 0 1 0 0,-2 5 21 0 0,3-9-5 0 0,0 0 108 0 0,-1 0 0 0 0,0-1-1 0 0,0 1 1 0 0,-1-1-1 0 0,0 1 1 0 0,0-1 0 0 0,0-1-1 0 0,-1 1 1 0 0,0-1-1 0 0,0 0 1 0 0,0 0-1 0 0,-1-1 1 0 0,1 0 0 0 0,-1 0-1 0 0,0 0 1 0 0,-1-1-1 0 0,-1 1-102 0 0,-2-2 92 0 0,1-1 0 0 0,0 0 0 0 0,-1 0 0 0 0,0-1 0 0 0,1 0 0 0 0,-1-1-1 0 0,1 0 1 0 0,0 0 0 0 0,-1-2 0 0 0,-3 0-92 0 0,4 1 41 0 0,-1 0 3 0 0,0-1-1 0 0,0 0 0 0 0,0 0 0 0 0,0-1 0 0 0,1 0 1 0 0,0-1-1 0 0,0-1 0 0 0,0 1 0 0 0,1-1 0 0 0,-1-1-43 0 0,2-1 16 0 0,3-2-48 0 0,4 8-104 0 0,1 0-1 0 0,0-1 0 0 0,0 1 1 0 0,0 0-1 0 0,0 0 1 0 0,0 0-1 0 0,0 0 0 0 0,1-1 1 0 0,-1 1-1 0 0,1 0 0 0 0,-1 0 1 0 0,1 0-1 0 0,0 0 0 0 0,0 0 1 0 0,0 0-1 0 0,0 0 1 0 0,0 0-1 0 0,0 1 0 0 0,0-1 1 0 0,1 0-1 0 0,-1 1 0 0 0,1-1 1 0 0,0 0 136 0 0,7-7-1361 0 0</inkml:trace>
  <inkml:trace contextRef="#ctx0" brushRef="#br0" timeOffset="93848.313">6393 758 15648 0 0,'0'0'334'0'0,"6"-1"126"0"0,80-17-127 0 0,-32-22-726 0 0,-11-60 838 0 0,-42 97-402 0 0,0 0-1 0 0,0 0 1 0 0,0 0-1 0 0,0 0 0 0 0,0 0 1 0 0,-1-1-1 0 0,0 1 0 0 0,1 0 1 0 0,-1 0-1 0 0,-1-1 0 0 0,1 1 1 0 0,0 0-1 0 0,-1 0 1 0 0,1 0-1 0 0,-1 0 0 0 0,0-1 1 0 0,0 1-1 0 0,0 0 0 0 0,-1 0 1 0 0,1 1-1 0 0,-1-1 0 0 0,0-1-42 0 0,-2 0 10 0 0,1 0-1 0 0,-1 1 0 0 0,0-1 0 0 0,0 1 0 0 0,-1-1 0 0 0,1 1 0 0 0,-1 1 0 0 0,0-1 0 0 0,0 1 0 0 0,0-1 0 0 0,0 1 1 0 0,0 1-1 0 0,0-1 0 0 0,0 1 0 0 0,0 0 0 0 0,-1 0 0 0 0,1 0 0 0 0,-1 1 0 0 0,1 0 0 0 0,0 0 0 0 0,-1 0 0 0 0,0 1-9 0 0,-8-1 0 0 0,1 1 0 0 0,0 0 0 0 0,-1 1 0 0 0,1 0 0 0 0,0 1 0 0 0,0 1 0 0 0,0 0 0 0 0,0 1 0 0 0,1 0 0 0 0,0 1 0 0 0,-1 1 0 0 0,9-6 0 0 0,1 1 0 0 0,0-1 0 0 0,0 1 0 0 0,0 0 0 0 0,1 0 0 0 0,-1 0 0 0 0,0 0 0 0 0,1 0 0 0 0,-1 0 0 0 0,1 1 0 0 0,0-1 0 0 0,-1 1 0 0 0,1 0 0 0 0,1 0 0 0 0,-1 0 0 0 0,0 0 0 0 0,1 0 0 0 0,-1 0 0 0 0,1 0 0 0 0,0 0 0 0 0,0 0 0 0 0,0 1 0 0 0,0 0 0 0 0,13 79 291 0 0,9-38-30 0 0,-16-35-194 0 0,0-1 0 0 0,0-1-1 0 0,1 1 1 0 0,0-1-1 0 0,1 0 1 0 0,0 0-1 0 0,0-1 1 0 0,0 1 0 0 0,5 2-67 0 0,-4-2 126 0 0,2 0-37 0 0,-1 0-1 0 0,1-1 1 0 0,0 0 0 0 0,1 0 0 0 0,-1-1-1 0 0,1-1 1 0 0,1 1 0 0 0,-1-2 0 0 0,1 0-1 0 0,-1 0 1 0 0,1-1 0 0 0,0 0 0 0 0,1-1-1 0 0,1-1-88 0 0,-4-1-43 0 0,-1-1 0 0 0,1 0-1 0 0,-1-1 1 0 0,0 0 0 0 0,0-1-1 0 0,0 1 1 0 0,0-2 0 0 0,0 1-1 0 0,0-2 1 0 0,1 0 43 0 0,55-38-2515 0 0,-49 29 912 0 0</inkml:trace>
  <inkml:trace contextRef="#ctx0" brushRef="#br0" timeOffset="94236.503">6953 164 13464 0 0,'1'3'53'0'0,"0"0"0"0"0,0 0 0 0 0,0 0 0 0 0,0 0 0 0 0,-1 0 0 0 0,1 0 1 0 0,-1 0-1 0 0,0 0 0 0 0,0 0 0 0 0,0 0 0 0 0,0 0 0 0 0,0 0 0 0 0,-1 0 1 0 0,1 0-1 0 0,-1 0 0 0 0,0 0 0 0 0,0 0 0 0 0,0-1 0 0 0,0 1 0 0 0,-2 2-53 0 0,-3 17 12 0 0,-6 27 174 0 0,-6 40 1667 0 0,-12 169 625 0 0,20-133-1902 0 0,8-102-459 0 0,2 1 0 0 0,1-1 0 0 0,0 0 0 0 0,2 1 0 0 0,1-1 0 0 0,4 15-117 0 0,-5-30 5 0 0,0-1 0 0 0,0 1 1 0 0,0-1-1 0 0,1 0 0 0 0,0 0 1 0 0,0 0-1 0 0,1-1 0 0 0,0 1 1 0 0,0-1-1 0 0,1 0 0 0 0,0-1 1 0 0,0 1-1 0 0,0-1 0 0 0,6 4-5 0 0,-7-8-40 0 0,-1 1 0 0 0,1-1-1 0 0,0 1 1 0 0,0-1 0 0 0,-1-1-1 0 0,1 1 1 0 0,0-1 0 0 0,0 1-1 0 0,0-1 1 0 0,0-1-1 0 0,0 1 1 0 0,0-1 0 0 0,-1 0-1 0 0,3 0 41 0 0,-6 0-27 0 0,59-27-2001 0 0,-43 13 1040 0 0</inkml:trace>
  <inkml:trace contextRef="#ctx0" brushRef="#br0" timeOffset="94554.718">6528 380 16168 0 0,'0'0'349'0'0,"0"0"-3"0"0,2 0-223 0 0,94-5 242 0 0,-4 0-525 0 0,122-20 4 0 0,-41 21 1064 0 0,-12 18-1197 0 0,-128-14 122 0 0</inkml:trace>
  <inkml:trace contextRef="#ctx0" brushRef="#br1" timeOffset="-191495.099">2003 2347 7520 0 0,'0'0'217'0'0,"1"-1"-6"0"0,4-10-122 0 0,-3 3-34 0 0,2-1 58 0 0,6-14-102 0 0,0 4 111 0 0,11 0 2260 0 0,-3 15 888 0 0,-9 20-1556 0 0,-3 10-1530 0 0,-12 3-184 0 0,-20 48-64 0 0,-13 13 137 0 0,-34 63 91 0 0,12-33-73 0 0,13-38 85 0 0,33-60-102 0 0,14-20-21 0 0,3-4 1 0 0,97-134-2143 0 0,-81 107 1466 0 0,120-201-3374 0 0,-101 154 4135 0 0,-31 65 200 0 0,0-1 0 0 0,-1 0 0 0 0,0 0-1 0 0,-1 0 1 0 0,0-1 0 0 0,-1 1 0 0 0,-1-1-1 0 0,0 0 1 0 0,0-2-338 0 0,-2 14 22 0 0,0 0-1 0 0,0 0 1 0 0,0 0-1 0 0,0 1 1 0 0,0-1-1 0 0,0 0 1 0 0,0 0-1 0 0,0 0 0 0 0,0 1 1 0 0,0-1-1 0 0,1 0 1 0 0,-1 0-1 0 0,0 1 1 0 0,1-1-1 0 0,-1 0 1 0 0,0 1-1 0 0,1-1 1 0 0,-1 0-1 0 0,1 1 1 0 0,-1-1-1 0 0,1 0 0 0 0,-1 1 1 0 0,1-1-1 0 0,-1 1 1 0 0,1-1-1 0 0,0 1 1 0 0,-1-1-1 0 0,1 1 1 0 0,0 0-1 0 0,0-1 1 0 0,-1 1-1 0 0,1 0 1 0 0,0-1-1 0 0,0 1 0 0 0,-1 0 1 0 0,1 0-1 0 0,0 0 1 0 0,0 0-1 0 0,-1 0 1 0 0,1 0-1 0 0,0 0 1 0 0,0 0-1 0 0,0 0 1 0 0,-1 0-1 0 0,1 0 1 0 0,0 0-1 0 0,0 1 1 0 0,0-1-1 0 0,-1 0 0 0 0,1 0 1 0 0,0 1-1 0 0,-1-1 1 0 0,1 1-22 0 0,9-1 37 0 0,11 8 466 0 0,6 31 587 0 0,-20-24-956 0 0,-1 52-134 0 0,-6 47 248 0 0,3-50-149 0 0,-3-48-34 0 0,0 0 0 0 0,2 0 0 0 0,-1 0-1 0 0,2-1 1 0 0,0 1 0 0 0,1-1 0 0 0,0 1-1 0 0,1-1 1 0 0,1 0-65 0 0,8 13-3 0 0,-9-16 86 0 0,0 0 0 0 0,2 0 0 0 0,-1-1 0 0 0,1 0 0 0 0,1 0 0 0 0,0-1 0 0 0,0 0 0 0 0,4 3-83 0 0,-10-11-1 0 0,-2-2 21 0 0,0 1 0 0 0,1 0 0 0 0,-1-1 1 0 0,0 1-1 0 0,1 0 0 0 0,-1-1 0 0 0,1 1 0 0 0,-1-1 0 0 0,1 1 0 0 0,-1-1 0 0 0,1 1 1 0 0,-1-1-1 0 0,1 1 0 0 0,0-1 0 0 0,-1 0 0 0 0,1 1 0 0 0,-1-1 0 0 0,1 0 0 0 0,0 1 1 0 0,-1-1-1 0 0,1 0 0 0 0,0 0 0 0 0,0 0 0 0 0,-1 1 0 0 0,1-1 0 0 0,0 0 0 0 0,-1 0 0 0 0,1 0 1 0 0,0 0-1 0 0,0 0 0 0 0,-1-1 0 0 0,1 1 0 0 0,0 0 0 0 0,-1 0 0 0 0,1 0 0 0 0,0-1 1 0 0,-1 1-1 0 0,1 0 0 0 0,0-1 0 0 0,-1 1 0 0 0,1 0 0 0 0,-1-1 0 0 0,1 1 0 0 0,-1-1 0 0 0,1 1 1 0 0,0-1-1 0 0,-1 1 0 0 0,0-1 0 0 0,1 1 0 0 0,-1-1 0 0 0,1 0 0 0 0,-1 1 0 0 0,0-1 1 0 0,1 1-1 0 0,-1-1 0 0 0,0 0-20 0 0,22-76 1706 0 0,-1-34-908 0 0,22-105-612 0 0,-9 78-186 0 0,8 24-125 0 0,-22 86 12 0 0,-19 27 5 0 0,0 1 1 0 0,0-1-1 0 0,0 1 0 0 0,0-1 1 0 0,0 1-1 0 0,0 0 1 0 0,0-1-1 0 0,0 1 1 0 0,0 0-1 0 0,0 0 0 0 0,0-1 1 0 0,0 1-1 0 0,0 0 1 0 0,0 0-1 0 0,0 0 0 0 0,0 0 1 0 0,0 1-1 0 0,0-1 1 0 0,0 0-1 0 0,0 0 1 0 0,1 1-1 0 0,-1-1 0 0 0,-1 0 1 0 0,1 1-1 0 0,0-1 1 0 0,0 1-1 0 0,0-1 1 0 0,0 1-1 0 0,0 0 0 0 0,0-1 1 0 0,0 1-1 0 0,-1 0 1 0 0,1 0-1 0 0,0-1 1 0 0,-1 1-1 0 0,1 0 0 0 0,0 0 1 0 0,-1 0-1 0 0,1 0 1 0 0,-1 0-1 0 0,0 0 0 0 0,1 1 108 0 0,0-1-318 0 0,5 6-1398 0 0</inkml:trace>
  <inkml:trace contextRef="#ctx0" brushRef="#br1" timeOffset="-190847.513">2703 2741 14064 0 0,'0'0'413'0'0,"0"0"-10"0"0,0 0-227 0 0,0 0 4 0 0,1-2 32 0 0,10-16 184 0 0,-8 12-394 0 0,2 1 0 0 0,-1-1 0 0 0,1 1 0 0 0,-1 0 1 0 0,2 0-1 0 0,-1 0 0 0 0,0 1 0 0 0,1 0 0 0 0,0 0 1 0 0,0 0-1 0 0,0 0 0 0 0,0 1 0 0 0,1 0 0 0 0,-1 1 1 0 0,6-2-3 0 0,14-8 3 0 0,55-26 171 0 0,24-39 477 0 0,-71 34-65 0 0,-29 36-366 0 0,-4 5 4 0 0,-2-9 263 0 0,-14-7-246 0 0,-22-1-254 0 0,28 18-37 0 0,-1 1 0 0 0,0 0 0 0 0,1 0 0 0 0,-1 1 0 0 0,1 0 0 0 0,-1 1 0 0 0,1 0 0 0 0,-1 0 0 0 0,1 1 0 0 0,0 1 0 0 0,0-1 0 0 0,1 1-1 0 0,-6 4 51 0 0,-1 3-16 0 0,1 0 0 0 0,0 1 0 0 0,1 1 0 0 0,0 1 0 0 0,1 0 0 0 0,0 0 0 0 0,1 1 0 0 0,1 1 0 0 0,-6 11 16 0 0,-10 21 74 0 0,-6 28 180 0 0,21-17-87 0 0,20-7 450 0 0,-7-47-580 0 0,0 0-1 0 0,0-1 0 0 0,0 1 1 0 0,0-1-1 0 0,1 0 0 0 0,0 0 1 0 0,0 0-1 0 0,0 0 0 0 0,1 0 0 0 0,-1 0 1 0 0,1-1-1 0 0,0 0 0 0 0,0 0 1 0 0,0 0-1 0 0,0 0 0 0 0,0-1 1 0 0,1 1-1 0 0,-1-1 0 0 0,1 0 0 0 0,0 0 1 0 0,-1-1-1 0 0,1 1 0 0 0,0-1 1 0 0,0 0-1 0 0,0-1 0 0 0,0 1 1 0 0,0-1-1 0 0,0 0 0 0 0,0 0 0 0 0,0-1 1 0 0,4 0-37 0 0,-2 0 12 0 0,14 0 39 0 0,1-2-1 0 0,-1 0 0 0 0,0-1 1 0 0,0-2-1 0 0,-1 0 0 0 0,19-8-50 0 0,42-24-144 0 0,-38 10-1186 0 0,-42 27 380 0 0,0 1-223 0 0,3 0-45 0 0</inkml:trace>
  <inkml:trace contextRef="#ctx0" brushRef="#br1" timeOffset="-190257.797">3183 2568 10336 0 0,'0'0'222'0'0,"0"1"33"0"0,-16 70 2468 0 0,11 6-311 0 0,4-45-2359 0 0,0-20 103 0 0,0 0 0 0 0,1 0 0 0 0,0-1 0 0 0,1 1 0 0 0,1 0 1 0 0,0 0-1 0 0,0-1 0 0 0,1 1 0 0 0,0-1 0 0 0,1 0 0 0 0,3 6-156 0 0,-6-14 50 0 0,1 0-1 0 0,-1-1 1 0 0,1 1 0 0 0,-1-1 0 0 0,1 1-1 0 0,0-1 1 0 0,0 0 0 0 0,0 0-1 0 0,0 0 1 0 0,0 0 0 0 0,1 0-1 0 0,-1 0 1 0 0,0 0 0 0 0,1-1-1 0 0,0 0 1 0 0,-1 1 0 0 0,1-1-1 0 0,0 0 1 0 0,-1 0 0 0 0,1 0-1 0 0,0 0 1 0 0,0-1 0 0 0,0 1 0 0 0,0-1-1 0 0,0 0 1 0 0,0 0 0 0 0,0 0-1 0 0,0 0 1 0 0,0 0 0 0 0,0-1-1 0 0,0 1 1 0 0,-1-1 0 0 0,1 0-1 0 0,1 0-49 0 0,16-8 225 0 0,-12 6-163 0 0,0 0 0 0 0,0-1 1 0 0,-1 0-1 0 0,0 0 0 0 0,1-1 0 0 0,-2 0 0 0 0,1 0 0 0 0,0 0 0 0 0,4-6-62 0 0,-3 3 34 0 0,-1 0-1 0 0,0-1 1 0 0,-1 0-1 0 0,0 0 1 0 0,0 0-1 0 0,-1-1 1 0 0,0 1-1 0 0,-1-1 0 0 0,0-1 1 0 0,0 1-1 0 0,-1-2-33 0 0,12-69 396 0 0,-11-21-384 0 0,-8 75-12 0 0,4 18 0 0 0,-4 4-12 0 0,2 3-27 0 0,2 1 17 0 0,0 1 1 0 0,-1 0-1 0 0,1-1 1 0 0,0 1-1 0 0,0-1 1 0 0,-1 1-1 0 0,1 0 1 0 0,0-1-1 0 0,-1 1 1 0 0,1 0-1 0 0,0 0 1 0 0,-1-1-1 0 0,1 1 0 0 0,0 0 1 0 0,-1 0-1 0 0,1-1 1 0 0,-1 1-1 0 0,1 0 1 0 0,-1 0-1 0 0,1 0 1 0 0,-1 0-1 0 0,1 0 1 0 0,0 0-1 0 0,-1-1 1 0 0,1 1-1 0 0,-1 0 1 0 0,1 0-1 0 0,-1 1 0 0 0,1-1 1 0 0,-1 0-1 0 0,1 0 1 0 0,-1 0-1 0 0,1 0 1 0 0,0 0-1 0 0,-1 0 1 0 0,1 1-1 0 0,-1-1 1 0 0,1 0-1 0 0,-1 0 1 0 0,1 1-1 0 0,0-1 1 0 0,-1 0-1 0 0,1 0 0 0 0,0 1 1 0 0,-1-1-1 0 0,1 0 1 0 0,0 1-1 0 0,0-1 1 0 0,-1 1-1 0 0,1-1 1 0 0,0 0-1 0 0,0 1 1 0 0,-1-1-1 0 0,1 1 1 0 0,0-1-1 0 0,0 1 22 0 0,-16 22-2087 0 0,9-9 384 0 0</inkml:trace>
  <inkml:trace contextRef="#ctx0" brushRef="#br1" timeOffset="-188915.572">3550 2640 12128 0 0,'0'0'264'0'0,"0"-2"-8"0"0,-1-5-163 0 0,-2 3-98 0 0,2 4-79 0 0,1 0-34 0 0,1-2-8 0 0,2-5 7 0 0,-2 6 39 0 0,-2-1 25 0 0,-2-6 45 0 0,2 0 20 0 0,1 8 26 0 0,0 1 0 0 0,1-1-1 0 0,-1 0 1 0 0,0 1-1 0 0,0-1 1 0 0,0 1 0 0 0,0-1-1 0 0,0 0 1 0 0,0 1 0 0 0,-1-1-1 0 0,1 0 1 0 0,0 1-1 0 0,0-1 1 0 0,0 1 0 0 0,0-1-1 0 0,0 0 1 0 0,0 1 0 0 0,-1-1-1 0 0,1 0 1 0 0,0 1-1 0 0,0-1 1 0 0,-1 0 0 0 0,1 1-1 0 0,0-1 1 0 0,0 0 0 0 0,-1 0-1 0 0,1 1 1 0 0,0-1 0 0 0,-1 0-1 0 0,1 0 1 0 0,0 0-1 0 0,-1 1 1 0 0,1-1 0 0 0,0 0-1 0 0,-1 0 1 0 0,1 0 0 0 0,-1 0-1 0 0,1 0 1 0 0,0 0-1 0 0,-1 0 1 0 0,1 0 0 0 0,0 0-1 0 0,-1 0 1 0 0,1 0 0 0 0,-1 0-1 0 0,1 0 1 0 0,0 0-1 0 0,-1 0 1 0 0,1 0 0 0 0,-1 0-1 0 0,1 0 1 0 0,0-1 0 0 0,-1 1-1 0 0,1 0 1 0 0,0 0-1 0 0,-1 0 1 0 0,1-1 0 0 0,0 1-1 0 0,0 0 1 0 0,-1 0 0 0 0,1-1-36 0 0,-1 4 56 0 0,1 0 1 0 0,0 0-1 0 0,0 1 1 0 0,0-1 0 0 0,0 0-1 0 0,0 0 1 0 0,0 0 0 0 0,1 0-1 0 0,0 0 1 0 0,0 0 0 0 0,0 0-1 0 0,0 0 1 0 0,0 0-1 0 0,0 0 1 0 0,1 0 0 0 0,-1-1-1 0 0,1 1 1 0 0,0 0 0 0 0,0-1-1 0 0,0 1 1 0 0,0-1 0 0 0,0 0-1 0 0,1 0 1 0 0,-1 0 0 0 0,1 1-57 0 0,112 140 5 0 0,-78-96 38 0 0,-20-23 692 0 0,-4-12 194 0 0,-16-23 441 0 0,-12-53-653 0 0,-1 8-237 0 0,-1-20-480 0 0,15 69 0 0 0,1-1 0 0 0,0 1 0 0 0,0 0 0 0 0,0-1 0 0 0,1 1 0 0 0,0-1 0 0 0,0 1 0 0 0,1-1 0 0 0,0 1 0 0 0,1 0 0 0 0,-1-1 0 0 0,1 1 0 0 0,3-18 0 0 0,-1 16 0 0 0,-1 0 0 0 0,1 0 0 0 0,1 0 0 0 0,-1 1 0 0 0,2 0 0 0 0,-1 0 0 0 0,1 0 0 0 0,0 1 0 0 0,0 0 0 0 0,7-6 0 0 0,-11 11 0 0 0,80-51 0 0 0,-77 50-7 0 0,0 0 0 0 0,1 0 0 0 0,-1 0 0 0 0,1 1 0 0 0,-1-1 0 0 0,1 1 0 0 0,0 1 0 0 0,0-1 0 0 0,0 1 0 0 0,0 0-1 0 0,0 0 1 0 0,1 1 0 0 0,-1 0 0 0 0,0 0 0 0 0,0 0 0 0 0,1 1 7 0 0,14 15-624 0 0,-19-7 369 0 0</inkml:trace>
  <inkml:trace contextRef="#ctx0" brushRef="#br1" timeOffset="-188345.387">4105 2491 14688 0 0,'0'0'432'0'0,"0"0"-6"0"0,0 0-266 0 0,2-1-101 0 0,7-3-49 0 0,-4 4-10 0 0,1 5 1 0 0,32 20-1 0 0,21 28 154 0 0,-41-33-134 0 0,-1 1-1 0 0,-1 1 1 0 0,-1 1-1 0 0,-1 0 1 0 0,-1 1 0 0 0,1 5-20 0 0,35 104-64 0 0,-55-89 85 0 0,-35-26 1167 0 0,-30-13 290 0 0,60-4-1426 0 0,0 0 0 0 0,1-1 0 0 0,-1-1 0 0 0,0 0 0 0 0,1 0 0 0 0,-1-1 0 0 0,0 0 0 0 0,1-1 0 0 0,0 0 0 0 0,0-1 0 0 0,0 0 0 0 0,0 0 0 0 0,0-1 0 0 0,-6-5-52 0 0,8 5 14 0 0,1 0 0 0 0,-1-1 0 0 0,1 0-1 0 0,1-1 1 0 0,-1 0 0 0 0,1 0 0 0 0,0 0-1 0 0,0 0 1 0 0,1-1 0 0 0,-3-7-14 0 0,6 12 24 0 0,0-1 1 0 0,0 1 0 0 0,1-1 0 0 0,-1 0-1 0 0,1 0 1 0 0,0 0 0 0 0,0 1 0 0 0,1-1-1 0 0,-1 0 1 0 0,1 0 0 0 0,0-1 0 0 0,0 1-1 0 0,0 0 1 0 0,0 0 0 0 0,1 0-1 0 0,-1 0 1 0 0,1 1 0 0 0,0-1 0 0 0,1 0-1 0 0,0-2-24 0 0,29-32 0 0 0,51-23-301 0 0,-69 54 84 0 0,1 1 0 0 0,1 1 0 0 0,-1 0-1 0 0,1 1 1 0 0,0 1 0 0 0,0 0 0 0 0,0 1 0 0 0,0 0-1 0 0,15 1 218 0 0,-2 3-454 0 0,-15-1 20 0 0,0-1 1 0 0,0 2-1 0 0,-1 0 0 0 0,1 0 0 0 0,-1 1 0 0 0,1 1 0 0 0,-1 0 0 0 0,10 4 434 0 0,-6 1-1330 0 0</inkml:trace>
  <inkml:trace contextRef="#ctx0" brushRef="#br1" timeOffset="-187824.517">4667 2295 6168 0 0,'0'-10'256'0'0,"0"10"-256"0"0,0 0 376 0 0,0 0 16 0 0,0 0 8 0 0,0-9 0 0 0,0 9-488 0 0,-7-10-96 0 0,7 0-16 0 0</inkml:trace>
  <inkml:trace contextRef="#ctx0" brushRef="#br1" timeOffset="-187446.173">4660 2223 7656 0 0,'0'0'277'0'0,"0"0"-42"0"0,0 0 493 0 0,0 0 229 0 0,0 0 47 0 0,0 0-57 0 0,0 0-286 0 0,0 0-128 0 0,0 0-21 0 0,0 0-60 0 0,0 0-225 0 0,0 0-99 0 0,0 0-21 0 0,0 0-5 0 0,0 0-4 0 0,0 0-2 0 0,0 0 0 0 0,0 0 21 0 0,0 0 91 0 0,0 0 43 0 0,0 0 5 0 0,0 0-22 0 0,0 0-90 0 0,0 0-42 0 0,0 0-6 0 0,0 0-6 0 0,0 0-16 0 0,0 2-5 0 0,-5 29 233 0 0,10 115 1818 0 0,-15 54-1136 0 0,-17 25-824 0 0,11-58-160 0 0,11-95 0 0 0,4 53-194 0 0,1-125-820 0 0,0 0-354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2:04.618"/>
    </inkml:context>
    <inkml:brush xml:id="br0">
      <inkml:brushProperty name="width" value="0.2" units="cm"/>
      <inkml:brushProperty name="height" value="0.2" units="cm"/>
    </inkml:brush>
  </inkml:definitions>
  <inkml:trace contextRef="#ctx0" brushRef="#br0">1 15 13912 0 0,'0'0'406'0'0,"0"0"-4"0"0,0 0-248 0 0,0 0-112 0 0,0 0-117 0 0,0 0-22 0 0,0 0 3 0 0,0 0-28 0 0,0-2-162 0 0,0-11-2011 0 0,0 13 1634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2:05.983"/>
    </inkml:context>
    <inkml:brush xml:id="br0">
      <inkml:brushProperty name="width" value="0.2" units="cm"/>
      <inkml:brushProperty name="height" value="0.2" units="cm"/>
    </inkml:brush>
  </inkml:definitions>
  <inkml:trace contextRef="#ctx0" brushRef="#br0">0 0 13456 0 0,'0'0'292'0'0,"0"0"0"0"0,0 0-223 0 0,0 0-226 0 0,0 0-78 0 0,0 0-18 0 0,0 0-11 0 0,0 0-35 0 0,0 0-18 0 0,0 0-3 0 0,6 1 0 0 0,3 2 320 0 0,-3 1 0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0:03.174"/>
    </inkml:context>
    <inkml:brush xml:id="br0">
      <inkml:brushProperty name="width" value="0.05" units="cm"/>
      <inkml:brushProperty name="height" value="0.05" units="cm"/>
      <inkml:brushProperty name="color" value="#004F8B"/>
    </inkml:brush>
    <inkml:brush xml:id="br1">
      <inkml:brushProperty name="width" value="0.2" units="cm"/>
      <inkml:brushProperty name="height" value="0.2" units="cm"/>
    </inkml:brush>
  </inkml:definitions>
  <inkml:trace contextRef="#ctx0" brushRef="#br0">4 78 18087 0 0,'0'0'760'0'0,"0"0"-608"0"0,0 0 200 0 0,0 0 32 0 0,11 5 16 0 0,-11-5 0 0 0,5 5-400 0 0,-5-5-128 0 0,0 0 0 0 0,0 0 0 0 0,5 5-1032 0 0,-5-5-216 0 0,0 0-31 0 0</inkml:trace>
  <inkml:trace contextRef="#ctx0" brushRef="#br1" timeOffset="121941.886">17 1 9520 0 0,'0'0'276'0'0,"0"0"2"0"0,0 0-210 0 0,0 0-218 0 0,0 0-77 0 0,-1 1-18 0 0,-13 27 733 0 0,13-24-504 0 0,1-3-64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0:02.651"/>
    </inkml:context>
    <inkml:brush xml:id="br0">
      <inkml:brushProperty name="width" value="0.05" units="cm"/>
      <inkml:brushProperty name="height" value="0.05" units="cm"/>
      <inkml:brushProperty name="color" value="#004F8B"/>
    </inkml:brush>
    <inkml:brush xml:id="br1">
      <inkml:brushProperty name="width" value="0.2" units="cm"/>
      <inkml:brushProperty name="height" value="0.2" units="cm"/>
    </inkml:brush>
  </inkml:definitions>
  <inkml:trace contextRef="#ctx0" brushRef="#br0">165 107 17647 0 0,'0'0'522'0'0,"0"0"-13"0"0,0 0-306 0 0,0 0-77 0 0,0 0 2 0 0,0 0 0 0 0,0 0-49 0 0,0 0-207 0 0,0 0-89 0 0,0 0-21 0 0,0 0-90 0 0,5-5-1221 0 0,22-14-2261 0 0,5 19 2107 0 0,-21 0 1198 0 0</inkml:trace>
  <inkml:trace contextRef="#ctx0" brushRef="#br1" timeOffset="121380.267">7 83 9576 0 0,'0'0'346'0'0,"0"0"-163"0"0,0 0 153 0 0,0 0 89 0 0,0 0 21 0 0,0 0-21 0 0,-1-13 772 0 0,-5-17 741 0 0,6 28-1522 0 0,2-20 1071 0 0,3 12-864 0 0,-5 10-394 0 0,0 0-34 0 0,1-1-10 0 0,24-3-1 0 0,-14 5-192 0 0,0 0-1 0 0,-1 1 0 0 0,1 0 1 0 0,-1 1-1 0 0,1 1 0 0 0,-1-1 0 0 0,0 1 1 0 0,-1 1-1 0 0,1 0 0 0 0,-1 0 0 0 0,3 3 9 0 0,47 50-2745 0 0,-53-50 1211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2:07.682"/>
    </inkml:context>
    <inkml:brush xml:id="br0">
      <inkml:brushProperty name="width" value="0.2" units="cm"/>
      <inkml:brushProperty name="height" value="0.2" units="cm"/>
    </inkml:brush>
  </inkml:definitions>
  <inkml:trace contextRef="#ctx0" brushRef="#br0">0 5 15344 0 0,'0'0'449'0'0,"0"0"-2"0"0,0-1-289 0 0,0-2-164 0 0,0 2-109 0 0,0 1-1 0 0,11 1-284 0 0,23 21-1009 0 0,-9-18 249 0 0,-8 2 1396 0 0,4 3 464 0 0,11 1-1462 0 0,-29-10-278 0 0,6 0-302 0 0</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7:10.498"/>
    </inkml:context>
    <inkml:brush xml:id="br0">
      <inkml:brushProperty name="width" value="0.05292" units="cm"/>
      <inkml:brushProperty name="height" value="0.05292" units="cm"/>
      <inkml:brushProperty name="color" value="#00B0F0"/>
    </inkml:brush>
  </inkml:definitions>
  <inkml:traceGroup>
    <inkml:annotationXML>
      <emma:emma xmlns:emma="http://www.w3.org/2003/04/emma" version="1.0">
        <emma:interpretation id="{4D96CECD-9971-4F66-AECA-B3A1E39C57B2}" emma:medium="tactile" emma:mode="ink">
          <msink:context xmlns:msink="http://schemas.microsoft.com/ink/2010/main" type="inkDrawing" rotatedBoundingBox="2652,7576 2821,6279 3268,6337 3100,7635" rotationAngle="-1697760352" semanticType="callout">
            <msink:sourceLink direction="with" ref="{87205B53-F663-44F6-B0A3-153A1EF011D9}"/>
            <msink:sourceLink direction="with" ref="{F8F0DB06-C382-4373-A025-C66D7830A4AF}"/>
          </msink:context>
        </emma:interpretation>
      </emma:emma>
    </inkml:annotationXML>
    <inkml:trace contextRef="#ctx0" brushRef="#br0">3248 6335 774,'0'0'903,"0"0"0,0 0 129,0 0 258,-10 1-258,10-1 258,-16 6-387,2-1-129,-1 1 129,-5 4-258,-3 1 129,-5 2-129,-2 5-258,-5 2-129,0 4 129,-3-2-129,1 5-129,-2 0 0,6 1-129,-1 0 129,9-2-258,4 0 129,6-2-129,4 1 0,8-3 0,3-2 0,3 2-258,9-4 258,6 1 0,3 1 0,2-2 0,7 5 0,0-4-258,4 8 129,-1-5 0,1 5-258,-2 1 258,1 0-129,-7 0 0,-3-2 129,-4 0 129,-6-1 258,-4 1 0,-8-3 387,-1 3-129,-13 1 129,-4 2-258,-8-2 129,-4 4 0,-5-1-387,0 1 129,-2-1-258,5-2 129,1-5 0,7-1 0,2-5 0,4-1 0,4-2 0,3-1-387,-1 1 129,3-3-516,3 1-258,2 3-774,2-2-516,1 5-387,0-18 259</inkml:trace>
  </inkml:traceGroup>
</inkml:ink>
</file>

<file path=ppt/ink/ink2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9T00:55:29.048"/>
    </inkml:context>
    <inkml:brush xml:id="br0">
      <inkml:brushProperty name="width" value="0.05292" units="cm"/>
      <inkml:brushProperty name="height" value="0.05292" units="cm"/>
      <inkml:brushProperty name="color" value="#00B0F0"/>
    </inkml:brush>
  </inkml:definitions>
  <inkml:trace contextRef="#ctx0" brushRef="#br0">2186 5293 3096,'0'0'3225,"0"0"0,0 0-2064,0 0-1419,0 0 258,3 12 387,-3-12 129,0 0 258,0 0 129,0 0 129,0 0-258,0 0 258,0 0 0,0 0-387,0 0-129,0 0-129,0 0-258,0 0 0,0 0 0,0 0-129,0 0 129,0 0 0,0 0-129,3-8 0,-3 8 129,0 0-129,0 0 0,0 0 0,2-11 129,-2 11-129,0 0 0,0 0 0,0 0 0,0 0 0,0 0 0,0 0 0,0 0 0,0 0 129,0 6-129,0-6 129,0 22 0,0-2 0,-2 1 129,-1 9-258,-2 5 129,-1 0 0,-3 6-129,2 0 0,-4-1 129,2 0-258,2-2 129,-3-6 0,3-2 0,4-4-129,1-3 129,1-5 0,1 0-129,0-7 129,0-11-129,0 17 129,0-17-258,0 0 0,0 0-129,0 0-129,6-7-516,-6-13 0,5 3-258,-5-11 129,6 0 0,-6-7 0,7 0 258,-4-3 258,2 2 387,1 0 129,2 2 129,-1 5 129,1 4-129,1 4 129,-2 1 0,1 6 0,-1 2 258,-7 12 0,9-20 0,-9 20 387,8-12 0,-8 12 0,0 0 0,0 0 129,0 0-258,0 0 0,2 10-258,0 2 0,-2 3-129,6 6-129,2 1 129,6 2-258,1 3 387,6 2-387,3 0 0,2 0 0,0 0 0,1-1 0,-3 0 0,0-5 129,-5-3-129,0-1 0,-2-6 129,-4-1 0,-13-12 0,17 9 0,-17-9 129,11-8-129,-10-4 0,2-6 129,-3-5-129,0-5 0,0-4 0,0-4 0,-3 0 0,1-1 0,-1 1-129,1 5 129,1 0-129,0 4 0,1 3-129,0 2-129,1 7-129,0-2-387,-1 17-774,7-16-1677,-7 16-1032,0 0-387,16-15 387</inkml:trace>
  <inkml:trace contextRef="#ctx0" brushRef="#br0" timeOffset="729.04">2807 5378 4773,'3'38'4257,"-3"-18"-387,0 11-516,0 3-3483,0 5 0,-2 2-129,-1 4 129,-3-3 0,-2 2 129,2-6 129,0-1 0,3-8 129,1-4-129,2-7 0,0-6-258,0-12 0,0 0-387,7-6-387,3-9 129,-10-10-258,5 0 0,-5-8 0,0-3 258,0 0 0,-7-4 516,-1 2 258,0-3 258,2 5-129,-3 0 129,4 4 258,0 1-258,4 2 258,1 4-129,0 6 258,4 0-258,4 4 258,1-2 0,3 7 129,1-2-258,4 5 129,1-1-258,2 6 0,0-2 0,3 4-129,-1 2-129,0 7 0,0-1-129,-1 4 129,-2 0 0,0 2 129,-5 1 0,-1 0 0,-5-1 387,0 1-387,-8-2 129,0 4-129,-3-4 129,-6 3-258,-9-5 0,0 3 0,-7-4 0,1 2 0,-3-5-129,0-1 0,0-1 0,6-3-258,2 1-258,-1-3-774,20 0-2322,0 0-774,0 0-387,0 0 258</inkml:trace>
  <inkml:trace contextRef="#ctx0" brushRef="#br0" timeOffset="1512.086">3358 5651 1419,'13'7'3225,"-13"-7"-258,11-3-1548,-11 3-1290,15-1 129,-15 1 387,20 0 0,-4 0 129,-5 0 129,9 0 129,-6 0 0,10 1-129,-6-1-387,9 3 129,-1-2-387,4 3 0,-5-4-129,2 3 129,0-1-129,-2 0 129,-7-2-129,1 0 0,-8 0 0,-11 0 129,20 0-129,-20 0-129,0 0 0,0 0-387,0 0 0,0 0-645,0 0-1161,0 0-1677,-8-4-516,8 4 0</inkml:trace>
  <inkml:trace contextRef="#ctx0" brushRef="#br0" timeOffset="2140.122">3783 5503 1677,'0'0'3096,"13"6"258,-13-6-2451,0 0-387,15 7 129,-15-7 0,17 5 0,-17-5 0,22 9 0,-22-9-129,25 15 0,-9-7-258,3 3-129,-1-1 0,-1 4 0,3-2 0,1 3-129,-3-1 0,1 0 129,-3 2-129,-2-4 0,-2 2 0,0 1 129,-7-3 258,1 2 0,-6-14-129,0 24 0,0-13 258,-7 2-258,-6-3 129,1 5-258,-4-1 0,-3-2 0,-3 4 0,2 0 0,-3-3 0,0-1-129,4-1 0,0-1 0,3 0-387,1-9-387,15-1-2064,0 0-1290,0 0-258,0 0-129</inkml:trace>
  <inkml:trace contextRef="#ctx0" brushRef="#br0" timeOffset="3240.185">4879 5380 2193,'0'0'3612,"11"4"0,-11-4-903,0 15-2580,3-5-129,0 5 258,1 2 129,-1-1 129,0 6 129,-3-2 0,1 9 129,-1-4-129,0 7 0,-2-5-129,0 0-258,-2 0-129,1-5-129,-1-3 0,2-5-129,2-14-129,-4 10 0,4-10 0,0-10 0,1-4-129,2-8 129,0-2 0,0-6 0,0 1 0,-2-2-129,5 3 0,-3 1 129,1 6 0,-1 0 0,1 7 0,0 2 258,-4 12-129,3-12 129,-3 12 129,0 0 0,0 0 0,16 17-129,-9-3 258,3 9-129,5 0 0,2 2 0,-4 3 0,4 3 0,0-3 0,3 0 0,-2-4 0,1-1 129,1-3-129,0-4 129,-2-9-129,-1 0 129,0-7 129,-1 0 0,-6-12 0,1-2 0,-6-11 0,1 1-129,-5-8 258,-1 1-387,0-7 129,-3 2-129,-5-1-129,2 3 129,-3 3-129,2 2 129,0 5-258,0 4 129,5 6-258,-3 3-129,5 11-258,0-11-387,0 11-1032,11 0-2064,-11 0-258,18 0-129</inkml:trace>
  <inkml:trace contextRef="#ctx0" brushRef="#br0" timeOffset="3569.203">5641 5395 5031,'0'59'4128,"0"-18"-258,-6 2-1548,1 3-2451,3 1 129,-2 0-129,1-1 129,0-4 129,0-6 0,2-7-129,1-6 129,0-5-129,0-18-258,0 0-1161,8 6-2451,-5-18-258,6-5 129</inkml:trace>
  <inkml:trace contextRef="#ctx0" brushRef="#br0" timeOffset="4012.229">5557 5426 258,'-5'-17'3612,"5"17"-129,5-17-1677,0 4-903,10 4-129,-1-6-258,6 4 258,0-4-129,4 6-129,-3-1 0,4 4 0,-3-1-258,1 6 0,-5 1 129,1 1-258,-2 6 0,0 6 129,-4 2-129,0 4 129,-6 1 258,2 4-129,-4-3 129,-1 4-258,-4-5 516,0 4-516,0-10 387,-3 7-258,-9-8 129,5 3-258,-7-5 129,0 2-129,-7-5 0,2-1 129,-6-2-387,1-1 129,-1-1-129,3-3-129,-2 0-258,0 0-129,12 0-774,-10 0-2838,11 0-516,11 0-387,-15-11 0</inkml:trace>
  <inkml:trace contextRef="#ctx0" brushRef="#br0" timeOffset="6324.361">6532 5565 2709,'0'0'2451,"0"0"-1806,0 0 387,0 0-129,0 0 258,0 0 0,0 0 129,0 0-129,0 0 258,0 0-516,14-8-129,-14 8-387,22-1 129,-9 1-258,5 0-129,-1 0 0,3 3 0,3 0-129,1 6 0,-2-1 0,0 4 0,2 3 0,-2 3 0,-4 2-129,-2-1 129,-1 5 0,-3-2 0,-4 2-129,-3-3 129,-5 2 0,0-5-129,-4-2 129,-5 1 0,-6-3 0,-2-3-129,-1-2 129,-5-2 0,0-4 0,-1-1 0,0-2 0,0-2 0,2-6 0,2-3 129,2-4-129,2 1 0,4-2 0,4-1 0,4 0 0,3 0 0,1 1 0,7 1 0,4 5 129,8 1-129,-1 2 0,4 4-129,5 3 129,0 0-129,4 7-387,-3 0 0,8 6-645,-11-8-1032,4 0-1806,-1 6-258,-12-7 259</inkml:trace>
  <inkml:trace contextRef="#ctx0" brushRef="#br0" timeOffset="7656.436">7066 5554 774,'0'0'1161,"0"0"258,10-1 129,-10 1 258,0 0-129,0 0 129,0 0-516,0 0-258,0 0-258,0 0 0,0 0-387,0 0 0,0 0 129,0 0-258,12 0 0,-12 0 0,0 0 129,0 0-258,12 6 129,-12-6 0,0 0 0,10 15-129,-10-15 129,8 22 0,-4-6-129,-1 1 129,2 4-129,-3 2 0,3 1 0,-2 0-129,2-2 0,-2 0 129,2-5-129,0-4 0,-5-13 129,11 14 0,-11-14-129,11 0 129,-11 0 0,17-15-129,-8-1 129,3-3-129,1-2 129,1-5-129,0 1 0,2-1 129,1 2-129,-2 1 129,0 3-129,-3 3 129,3 4-129,-2 3 0,1 3 0,-2 3 0,-2 3 0,4 1 0,-2 5 129,-1 7-129,1 3 129,-2 4 0,1 5 0,-1 0 0,-2 3 0,1-3 0,0 2 0,-3-3-129,-3-3-129,3-2-258,-6-18-129,11 21-516,-11-21-774,12 4-1032,-12-4-1290,8-5-645,-8 5 129</inkml:trace>
  <inkml:trace contextRef="#ctx0" brushRef="#br0" timeOffset="8188.468">7680 5825 2451,'-20'5'3612,"20"-5"-129,0 0-258,-5-11-3483,0-1-387,5 12 129,0-25 258,0 10 258,0-2 258,3-4 387,6 5 258,-1-5-258,9 4 129,-4 0 0,8 3-516,3-1 0,-3 6-258,1 2 129,1 1-129,-2 5 0,-2 1 129,0 0-129,-2 8 0,-3 3 129,-4 3 0,0 3-129,-1 0 387,-7 2-258,1 2 129,-3-1 0,0 1 129,-9-3-129,0 1 0,-4-3 129,-1 0-129,-5-4-129,-1-2 0,-2-3-129,0-6 0,-1-1-258,-1-3-258,9-2-516,-11-12-774,14 2-1419,4-2-1161,-6-8-258</inkml:trace>
  <inkml:trace contextRef="#ctx0" brushRef="#br0" timeOffset="8708.498">7883 5247 2193,'-7'-17'2451,"7"17"-2193,0-16-258,0 16 387,-1-12 387,1 12 516,0 0-129,-4-15 387,4 15 129,0 0-258,0 0-129,7 7-387,0 5-258,-3 0 0,5 8-258,-4 1 0,3 6 0,-1 4 0,4 10-129,-5 0 129,0 6-258,-2 2 258,1 5-258,-4-3 129,3 4-258,-4-6 129,0-4 0,0-5-129,0-4 0,1-8-129,0-7 0,4-4-387,-5-17-903,14 5-2193,-14-5-1032,19-14 0,-9-4-129</inkml:trace>
  <inkml:trace contextRef="#ctx0" brushRef="#br0" timeOffset="9803.56">8923 5432 516,'21'-20'3741,"-16"5"258,11 13-387,-16 2-2193,15-7-1419,-15 7 0,19 2 129,-13 12 0,0-1 387,-3 14-129,-3-1 387,0 15-258,-3 1 258,-1 10-387,-8-1 0,2 2-129,-2-3-129,0-2-129,0-8-129,-3-9 0,5-9-258,-2-14-387,12-8 129,-15-6-258,14-12 129,-7-14-258,8-1 258,-3-9 0,3-1 387,-2 1 129,1-1 0,1 4 258,-2 3 258,2 5-258,0 4 129,2 5 0,1 5 129,2 1 258,1 5-129,-6 11 258,9-12 0,-9 12 129,0 0-129,18 15 0,-17-5-129,8 9 129,-3 1-258,4 9-258,1 0 129,2 4-258,4 1 0,0 2 129,5-3-129,2 0 129,2-5-129,-2-6 129,2-2-129,0-8 129,0-5-129,-2-6 129,-1-2-129,1-13 129,-2-6 129,-1-2-258,-4-7 258,1-5-129,-5-4 129,-2-1 0,-3-2 0,-1 2 0,-5-4-129,0 5 129,-1 3-258,1 4 129,0 6-258,-1 1-129,5 12-516,-6-5-645,9 15-1290,-9 2-1935,12-5 129,-12 5-258</inkml:trace>
  <inkml:trace contextRef="#ctx0" brushRef="#br0" timeOffset="10137.579">9905 5379 3483,'0'70'4128,"-1"-37"-387,1 13-258,-2-3-3741,1 3 129,-1-2 0,2-1 129,0-5 0,0-3 0,0-6 129,0-7 0,0-5-129,3-3-258,-3-14-258,0 0-1419,6 11-1677,-6-22-516,1 0 129</inkml:trace>
  <inkml:trace contextRef="#ctx0" brushRef="#br0" timeOffset="10643.608">9708 5334 4257,'0'0'4386,"0"0"-645,8-5 129,6-2-3999,2 0 0,9 1 129,2-1 0,2-2 258,7 4 129,0-3 0,3 4 0,-3-1 0,4 5-129,-4 0 129,3 5-258,-6 3 0,-1 3-129,-6-1 0,2 5 0,-10 1 129,2 1-129,-7 0 129,-1 4 0,-3-3 0,-3 2 0,-6 0 129,0 1 0,-2-6 0,-8 4 129,-5-5 0,-1 0-129,-9-3 129,1 3 0,-8-5-129,0 1 0,-1 0-258,-2-2 0,-1 3-258,-8-3-645,10 11-1935,-9-5-1677,-8-1-516,-3-4-258</inkml:trace>
  <inkml:trace contextRef="#ctx0" brushRef="#br0" timeOffset="11935.682">2027 6766 129,'-14'20'2580,"1"-13"-645,8 5-1032,0 4 0,1 0 258,1 6-129,-4 2 387,6 10-129,-6-1 129,5 11-129,-7 2-258,6 9-258,-5-1-129,1 4-387,1-4-129,-1-4-129,-1-4-258,2-12-387,5-4-1290,1-9-1935,0-21-387,0 0 258</inkml:trace>
  <inkml:trace contextRef="#ctx0" brushRef="#br0" timeOffset="12363.707">1977 6936 3999,'17'43'4386,"0"-16"-516,-4-6-129,7 4-3483,4 4 0,3 2-516,0 1 258,2-3-129,-2-3 258,-4-4 129,3 0 129,-3-9 0,-2-2 0,-3-11 0,3 0 129,-4-7-258,3-9 0,-4-7-129,3-6-129,-5-5 0,2-4 129,-6-4-129,-2-1 0,-1 0 0,-2 1 129,-4 3-129,-1 6 0,0 4-129,0 4 0,0 10-129,0 4-516,0 11-387,0 0-1806,0 0-1161,-1 14-516,1-2 387</inkml:trace>
  <inkml:trace contextRef="#ctx0" brushRef="#br0" timeOffset="12963.741">2648 7186 2709,'15'64'3999,"-5"-27"-258,-8-11-129,3 1-3354,3 3-387,-2-4 0,0-7 0,-1-2 129,-3-5 0,-2-12 129,0 0 0,0 0 0,4-15 0,-2-6 0,-1-7 0,3-7-129,-1-6-129,2-3 129,1-2 0,2-3 0,1-1 0,3 1 0,3 3 0,4 1 129,1 6 0,4 3 129,1 6 0,3 4-129,1 7 0,0 6 129,2 4-129,-4 9 0,-3 0 0,2 4-129,-2 6 0,-6 5 0,-2 2 258,-7 4-129,-1 1 129,-8 0 129,0 2 0,-3-4 129,-8 4 0,-5-4-129,-3 0-129,-6-8 129,1 3-258,-2-7 0,-1-1-129,0-5 0,0-2 0,1 0-129,1-5-129,9 3-516,-5-6-2064,7 2-1419,14 6-258,-15-11-258</inkml:trace>
  <inkml:trace contextRef="#ctx0" brushRef="#br0" timeOffset="13356.763">3494 7224 2451,'29'0'3999,"-29"0"-258,29-3-129,-17-4-2838,9 3-1032,-2-2 258,8 0 129,1 0 0,0-4 387,4 6 0,-2-8 129,6 9 0,-4-6-129,4 7-258,-6-1-129,1 0-129,-4 3-387,-6 0-129,1 3-903,-12-3-1032,-10 0-1677,22 0-129,-22 0-129</inkml:trace>
  <inkml:trace contextRef="#ctx0" brushRef="#br0" timeOffset="13879.793">3801 6933 3225,'12'12'4128,"22"3"-258,-17-12-258,9 2-3225,4 2-516,3 0 129,0 2 0,4-4 258,1 5 0,-5-5 129,6 4 129,-7-5-129,3 6 0,-6-5-129,3 5 0,-6-5-258,-3 4 0,-2-2 0,-3 1 0,-4 0 0,-14-8 0,17 18 0,-13-7 0,-4 1 0,-1 3 129,-7 1-129,-5 1 129,-4 0-129,-3 2 129,-4 2 129,-4 0 0,-5 3-129,-3 1 129,-2 0 0,-2 2-129,0 0 0,0 2 129,1-2-258,5-3 0,6-1-129,1-7-387,13 4-1032,-6-11-2193,20-9-774,0 0-129,0 0 0</inkml:trace>
  <inkml:trace contextRef="#ctx0" brushRef="#br0" timeOffset="35832.049">5028 6746 774,'-5'28'1032,"5"-14"129,0 1-258,3-1-129,3 3 129,-3-2-129,7 4 258,-2 1-258,5 4 0,0 2-129,1 3-129,2 1-129,1 4 0,0-3-129,-1 2 0,-1-3 258,-2 3-258,-4-5 387,-2 0-258,-6-6 387,2 3-258,-5-5 258,-4 2-258,-9-5 0,2 1 0,-9-5 0,0 2-129,-8-4-129,1-2 0,-5 1 0,4-6-129,-2-2-129,4-2 0,4-7-387,1-10-258,8-1-258,-3-11-903,13 1-774,-3-2-1548,2-10-387</inkml:trace>
  <inkml:trace contextRef="#ctx0" brushRef="#br0" timeOffset="36184.068">4886 6871 645,'0'0'4128,"0"0"0,0-12-129,0 12-2709,0 0-387,-2-10-258,2 10-258,8-15 129,5 9-129,2-7 0,9 2-129,2-3 129,4 1-258,5-1 129,4 0-129,1 0-129,1 0 0,0 2 0,-1-3 0,0 3 0,-2 0 0,-2 2-129,-6 3 129,-1 6-516,-10-5-645,4 6-2580,-10 4-645,-13-4-129,4 15 388</inkml:trace>
  <inkml:trace contextRef="#ctx0" brushRef="#br0" timeOffset="36800.104">5676 6738 2709,'0'0'3096,"0"0"-1935,0 0-516,0 0 0,-8 9 0,8-9-129,0 17 258,0-17 129,3 26 0,0-12-129,5 9-129,0-1 129,4 7-387,2 0 129,1 5-387,0 3 129,2 1-258,-3 3 129,0-2-129,-2-1 129,-2-2-129,-2-2 129,-3 0 0,0-4-129,-4-3 129,-1-6 0,0 1-129,-7-8 258,-1 0-129,-3-8-129,-4-1 129,-3-5-129,0 0 0,-5-7 0,1-3 0,-5-5-129,1-3 0,1-2-387,0-2-129,5 2-516,-5-6-1677,5-1-1161,10 7-129</inkml:trace>
  <inkml:trace contextRef="#ctx0" brushRef="#br0" timeOffset="37207.126">5476 6846 1419,'-9'-14'3612,"9"14"0,0 0-1806,-8-19-774,8 19 0,0 0-129,0-10-129,0 10-129,0 0 129,12-15-129,2 15 0,1-7-258,6 5 0,4-3-129,5-1-129,3 0 258,6 1-258,-2-3-129,1 1 129,-2-2 0,-2 1-129,-4 3 0,-5 0 129,-6 1-129,-6 2 0,-13 2 0,16-1-129,-16 1-129,0 0-516,0 0-903,4 9-2580,-4-9-129,0 0-387</inkml:trace>
  <inkml:trace contextRef="#ctx0" brushRef="#br0" timeOffset="39672.268">6752 6774 258,'13'0'2064,"-13"0"-516,0 0 129,0 0-387,-1 9 129,1-9-258,-4 20-129,-2-10-129,4 9 129,-5-2-129,4 12-129,-6 2-129,6 10 0,-7 3 0,4 5-129,-4 1-129,4 3-129,-1-4-258,2-5 0,4-8-129,0-12 0,1-8-129,0-16-516,20-4-774,-9-16-1290,1-13-1161,8 2-258</inkml:trace>
  <inkml:trace contextRef="#ctx0" brushRef="#br0" timeOffset="40128.291">6814 6824 129,'-20'22'3483,"20"-7"129,-2-1-1935,-3-2-645,5 5 129,0-2-129,4 5-129,-1-2 0,10 7-258,-4-5 129,9 9-387,-3-3 0,6 3-258,2-1 129,0 0-258,2-2 0,-1-2 129,1-4-258,0-3 258,-5-3-129,0-7 0,-4-4 129,0-3 0,-5-7 0,3-7-129,-4-8 258,-2-3-129,-1-10 0,-1-2 129,-5-9-258,-1 0 129,0-5-129,0 2 129,-4 2-129,1 2 0,-1 7-129,2 4 129,2 12-258,-1 2-258,1 20-645,0-13-903,0 13-2322,7 8-129,-7-8 258</inkml:trace>
  <inkml:trace contextRef="#ctx0" brushRef="#br0" timeOffset="40461.314">7409 6849 1,'0'0'3482,"5"12"388,-1 9-387,-4-3-3225,0 9 0,1 6 258,-1 3 0,3 7 129,-2 0 129,3 4-129,-3-8 0,5 2-129,-3-9-129,3-3-129,-1-8-258,-2-6-258,5-3-387,-8-12-1161,9-7-2193,-9 7-387,7-25 258</inkml:trace>
  <inkml:trace contextRef="#ctx0" brushRef="#br0" timeOffset="40859.337">7391 6761 1548,'19'-24'3999,"0"16"0,-6-3-1548,2-1-1419,8 8-129,1-4-387,0 7-129,1-1 129,4 3-258,-5 3 0,0 8 0,-1 0-129,-2 6 129,-1 1 0,-5 4-129,-3 1 0,0 1 129,-7 0 0,0 2 129,-5-1 129,-5-1 0,-10-4 0,5 5 0,-12-6 0,1 2-129,-5-5 0,0-1-258,-3-2 0,-2-1-258,3 1-387,-7-10-1161,4 7-2838,-4 1-129,-3-2-516,-2-1 259</inkml:trace>
  <inkml:trace contextRef="#ctx0" brushRef="#br0" timeOffset="41769.389">1821 8407 129,'0'29'3096,"-1"-16"0,1 13-1161,0 3-1032,0 2-129,0 8 129,0-1 129,0 7 0,-5-4 0,2 4-129,-8-3 0,7 1 0,-8-4-516,4-3-129,3-4-387,-1-9-516,6-3-645,0-20-1677,0 0-903,0 0-258,7-24 129</inkml:trace>
  <inkml:trace contextRef="#ctx0" brushRef="#br0" timeOffset="42136.41">1801 8557 2580,'37'6'3483,"-15"10"-129,-2 6-1290,-2 0-387,6 13-516,-4 0-258,5 7-258,-5-4 129,3 5 0,-5-7-258,4 1 129,-3-9-129,3-6-129,-2-14 0,4-6-129,0-7 0,3-15-129,-1-11 0,1-5-129,-2-10 0,-2-2 129,-4-8-258,-4 1 0,-7 1 0,-3 1 0,-2 7-129,-3 0 0,0 12-516,0 3-516,2 15-1032,-1 5-2064,-1 11 129,0 0-258</inkml:trace>
  <inkml:trace contextRef="#ctx0" brushRef="#br0" timeOffset="42767.446">2599 8688 3870,'19'69'4386,"-12"-25"-387,-7-2-129,0 1-3096,0 6-258,0-3-129,-1-3-129,-2-7 129,3-7-258,-1-13 0,1-16 0,0 0-258,6-24-129,-2-8-129,1-10 0,0-4-129,-2-12-129,1 1 0,-4-7 129,0 6-129,0 0 258,0 7 0,-1 0 258,1 8-129,2 5 258,4 4 258,5 9-129,1 2 258,5 7 0,0 0 387,6 8-258,-4 0 129,4 6-129,0 0-129,-1 4 0,2 4-258,0 6 258,-1 0-387,1 4 129,-4 1-129,-1 2 129,-4 4-129,-4-3 258,-4 1 129,-4 4-258,-4-4 258,-7 3-129,-7-5 129,-1 3-129,-7-6 129,2 0-387,-5-4-129,2-5 0,2 0-387,0-7-516,11 5-2064,11-5-1032,-18 0-516,18 0-129</inkml:trace>
  <inkml:trace contextRef="#ctx0" brushRef="#br0" timeOffset="47935.74">3434 8659 774,'0'0'3999,"-11"2"-129,11-2-129,-4 10-1935,4-10-1419,0 0 129,0 0-258,0 0 0,6 7 258,-6-7 129,16 0-129,-3 0 0,-13 0 129,28 0-129,-12-3-129,6 2-129,2-2-129,5 1-129,2 2 129,3-3-129,3 3 0,1 0-129,1 0 129,-2 0 0,-1 2-129,1 0 0,-6 2 0,-2-3-129,-2 5-645,-10-6-516,7 0-2451,-8 0-516,-4-7-129,0 2 517</inkml:trace>
  <inkml:trace contextRef="#ctx0" brushRef="#br0" timeOffset="48431.768">3896 8422 1935,'47'14'2967,"-25"-14"-129,11 11-2580,1-4-258,2 2 0,4-1 258,-3 1 129,0-2 387,-4 0 0,2 3 129,-5-6 0,2 5-129,-8-1-258,-3 1 0,-1 0-258,-7 5 0,-7-2 129,-3 3 0,-5-3-129,-3 7 129,-11-7 129,1 7 0,-9-6-129,4 4-129,-5-3 0,0 2 0,1-2-129,2 0 258,-2-1-258,3-3-129,3 3 0,0-5-387,4 3-129,2-7-516,12-4-1806,-9 18-1419,9-18-129,0 0 0</inkml:trace>
  <inkml:trace contextRef="#ctx0" brushRef="#br0" timeOffset="48967.8">5049 8339 2451,'11'6'3225,"-11"-6"-1161,-1 15-645,1-1-129,-4-2 129,4 12 0,-5-2-129,5 14 0,-8-5-129,7 10-387,-7-5-129,3 6-387,-1-4 0,0-4-258,2-5 0,-3-9-387,6 0-1032,1-20-1677,-14 0-1161,14 0-387,-5-24 258</inkml:trace>
  <inkml:trace contextRef="#ctx0" brushRef="#br0" timeOffset="49403.825">4994 8322 1806,'14'17'3999,"-9"-7"387,2 11-516,-4 2-1935,3 3-1806,8 6 0,-1 3 129,4 3-258,0-1 0,3 0 0,0-3 129,3-1 0,-1-8 129,-1-4-129,-2-5 0,1-4 129,-5-7-129,5-5 0,-4-3-129,-2-7 0,0-7 129,-4-4 0,-3-6-129,1-4 129,-6-6 129,0-1 0,-2-5-129,0 1 0,0-2 0,0-1-129,0 1 0,3 5 0,2 7-129,2-1 0,4 11-516,-5-4-903,9 9-2709,-2 9 0,-13 8-387</inkml:trace>
  <inkml:trace contextRef="#ctx0" brushRef="#br0" timeOffset="50663.897">6698 8557 129,'-5'-12'-128</inkml:trace>
  <inkml:trace contextRef="#ctx0" brushRef="#br0" timeOffset="60795.477">5314 10790 645,'0'0'1548,"0"0"-129,0 0 258,0 0 0,0 0-258,0 0-387,0 0-258,0 0-129,0 6-387,0-6 0,0 11 129,0 1-129,-3-2-129,1 8 258,-1 4 0,-4 3 0,4 9 129,-7 2 0,1 9 0,-4 4 0,1 7 0,-2-5-258,4 2 258,-4-6-387,5-4 0,2-8-258,3-8-129,4-8-645,0-19-1161,0 0-1677,16 0-774,-9-22 387</inkml:trace>
  <inkml:trace contextRef="#ctx0" brushRef="#br0" timeOffset="61299.506">5453 10781 645,'16'18'2451,"-3"2"-1935,1 0-129,2 2 258,4 6 258,-3-3 387,8 4 0,-2-3 0,5 5 129,-3-6-129,4 3-258,-4-6-258,3-3-387,-1-3-258,-1-3 0,-5-5-129,0-4 0,-3-4 129,-1-4 0,-6-9 129,1-2 0,-3-8 0,-1-1 0,-3-8 0,-1-3 129,-3-6-258,0 0 129,-1-2-258,0 1 129,-4-2-129,1 1 0,-3 4 0,2 6-129,1 6 129,-3 2-645,6 11-774,0 14-2580,-1-24-129,1 24-258</inkml:trace>
  <inkml:trace contextRef="#ctx0" brushRef="#br0" timeOffset="61661.526">6191 10859 3225,'16'71'3741,"-4"-29"-258,-4-1-2580,-3-7-129,6 5 0,-8-9 129,6 1-129,-5-7 129,2-1-258,-3-7-129,4-4-387,-7-12-387,0 0-903,18 0-1677,-18 0-1161,10-33-387,-5 9 259</inkml:trace>
  <inkml:trace contextRef="#ctx0" brushRef="#br0" timeOffset="62063.549">6220 10643 1032,'25'-25'3870,"-10"4"129,15 11-516,0-5-2838,4 2-516,5 2 0,1 5 0,3 0 0,-5 5 387,2 2 0,-7 2 129,2 9 0,-13-4 129,5 11-129,-12-3 0,-1 7-129,-9-1-129,-4 4 0,-2-2-129,-10 5 0,-10-1 0,-4 2 129,-11-4 129,0 3-258,-5-5 129,-3 1 0,1-5-129,0-2-387,3-6 129,-1-2-903,14 2-2193,-5-6-1419,4-4-387,0-2-258</inkml:trace>
  <inkml:trace contextRef="#ctx0" brushRef="#br0" timeOffset="69447.972">5625 11847 1,'0'0'3998,"-7"0"130,7 0-258,-21 16-1935,5-11-1032,3 5-258,-7 1-129,0 4 0,-8-1 0,0 6 0,-10-2-129,4 7 258,-8-1-258,1 8 0,-8-3-129,1 5 0,-2 3-129,-3 3 129,-4-1-129,1 4 129,-5-1 0,1 3 0,-4-4 0,4 1-129,1-1 258,5-3-258,2-4 0,6-3-129,8-8 0,6-4 0,7-3-129,4-8-387,21-8-516,-21 7-1806,21-7-1677,0 0-258,-6-15-387</inkml:trace>
  <inkml:trace contextRef="#ctx0" brushRef="#br0" timeOffset="70055.006">3774 13018 1419,'0'-11'3870,"0"11"0,0 0-129,0 0-2838,0 0-645,14-6-258,-14 6-129,17 8 129,-7 2 0,-2 4 129,3 5 129,-3 5 129,4 8 0,-3 3 0,3 8-258,-4 5 129,1 8-129,-3 2 0,0 3 258,-5-3-258,-1 0 129,-1-4 129,-5-4 129,-7-10 129,3-1-129,-6-14-129,2-1 0,-2-10-129,1-6-129,-3-8 0,2 0 0,-2-13-129,1-9-129,1-6 0,-1-7-129,3-2-516,-6-10-645,11 2-1161,-1-2-1806,-7-4-387,8 6 258</inkml:trace>
  <inkml:trace contextRef="#ctx0" brushRef="#br0" timeOffset="70321.022">3568 12982 5160,'20'-2'4644,"-9"-9"-387,11-2-516,5 1-3354,8-3-387,7-2 0,7 3 0,0-3-258,5 6 0,-3-1-258,0 12-645,-9-1-1806,-5 1-1161,1 10-387,-12-1 258</inkml:trace>
  <inkml:trace contextRef="#ctx0" brushRef="#br0" timeOffset="70732.045">4337 13170 2580,'28'46'4128,"-7"-16"-387,-12-8 0,0 7-3483,6 8 0,-2-2 387,2 7-129,-8-3 258,4 7 129,-11-9 0,3 1-129,-3-9-129,0 0-129,-6-7-258,1-8-129,5-14-129,-14 12-129,14-12 129,-23-5-129,8-6 0,-3-6-129,1-1-129,-5-14-903,6-3-2967,1 3-129,-5-12-516,10 6 258</inkml:trace>
  <inkml:trace contextRef="#ctx0" brushRef="#br0" timeOffset="71092.065">4242 13046 4386,'1'12'4515,"-1"-12"-516,0 0 0,7-10-3741,-7 10-129,19-13-129,-8 7 129,3-1 0,-1 1 129,4-1 0,3 2 258,-1-2-258,7 4 0,-1-2-129,6 1 0,1 1-129,-2 1 0,1-1-129,-1 2 0,0 1 0,-7-1-387,2 1-903,-11 5-2838,-2-5-129,4 0-129</inkml:trace>
  <inkml:trace contextRef="#ctx0" brushRef="#br0" timeOffset="71635.097">5846 11930 3225,'18'18'3999,"6"10"-387,-12-11-1161,9 5-2322,4 2 0,8 3 129,5 3 129,2-3 0,7 5 387,-2-4-258,9 7 258,-7-8-129,6 6-129,-5-4-129,3 1 129,-5-1-258,-4-2-129,-2-4 129,-5-1-258,-4-5 129,-3 0-129,-8-5-129,-7-5-645,5 3-2064,-7-3-1419,-11-7-258,0 0-129</inkml:trace>
  <inkml:trace contextRef="#ctx0" brushRef="#br0" timeOffset="72057.121">6757 12847 2193,'6'-10'3612,"-6"10"387,5 10-774,-5 7-2451,0 2-387,0 11-129,-3 8 129,1 8 258,-6 3-129,4 9 129,-8-8-129,5 3 0,-2-9-258,1-3-258,-1-10-129,2-11-1161,4-8-1161,3-12-774,-6-7-903,6-5-258</inkml:trace>
  <inkml:trace contextRef="#ctx0" brushRef="#br0" timeOffset="72459.144">6696 13112 774,'-3'-72'3999,"3"48"-129,-1 0-1032,0 4-903,1 7-645,1 1-645,7 1-516,-8 11-129,23-14 0,-8 9-129,1 0 129,3 5 0,0 1 129,2 9 0,1 6 0,0 4 129,4 5-129,0 5 258,2 2-129,0 2 129,4 2-129,-4-5 129,4 4-129,-5-9 258,3 0-129,-6-9 129,2-2-258,-7-10 129,2-5 0,-7-3-129,1-12 129,-7-10-258,-1-2 129,-7-8 129,3-3-258,-3-6-129,-3 0 129,-3 2-129,2 4-129,-3 5 129,0 2-129,4 14-387,-4-4-645,7 10-2838,0 11-516,0 0-387,0 0-129</inkml:trace>
  <inkml:trace contextRef="#ctx0" brushRef="#br0" timeOffset="72837.166">7476 12919 5676,'-6'17'4515,"-1"0"-516,7-17-129,-8 20-3870,7 0-129,1 4 258,0 7 258,0 5 129,4 8 0,-4-5 129,6 9-129,-5-7 0,6 0-129,-4-5-258,1-6-129,1-6-129,-3-14-387,-2-10-387,0 0-645,16 0-1290,-16-13-1032,0-11-1032,0 2 129</inkml:trace>
  <inkml:trace contextRef="#ctx0" brushRef="#br0" timeOffset="73243.189">7470 12853 5676,'-2'-17'4773,"2"17"-516,4-22 0,2 5-3741,10 4-387,6 0-129,2 0 0,3-2 0,2 2 129,1 2 0,2 4 0,-3 4 0,0 3 0,0 0-129,-1 9 129,-4 3-129,2 4 129,-6 0 0,-1 4 0,-5-2 0,-2 3 129,-6-1 0,-3 3 258,-3-8-129,-3 7 0,-11-4 0,-1 2-129,-6-6 0,-2 2 0,-3-2-129,-2 0-129,1 0-387,-7-6-645,14 9-2838,-11-1-903,-2-3-258,3 3-516</inkml:trace>
  <inkml:trace contextRef="#ctx0" brushRef="#br0" timeOffset="73819.222">6793 14026 774,'32'-25'2709,"-28"8"-258,14 8-903,-18 9-1032,12-14 516,-12 14 258,0 0 387,0 0 129,0 0 258,-7 14-129,-11-7-258,9 15-774,-11-5-129,2 12-387,-5 0 129,1 14-387,-6 3 129,1 8-129,-3 2 0,-2 2 258,2 1-387,0-5 258,1-3-258,6-10 0,4-7-129,3-13 0,7-1-387,9-20-129,-6 17-645,6-17-903,6-8-2322,7 1-387,0-11-129</inkml:trace>
  <inkml:trace contextRef="#ctx0" brushRef="#br0" timeOffset="74933.285">5969 15106 5676,'-6'69'4386,"6"-26"-387,-9-2-903,1 0-2838,3 1 0,-2-4 0,4-3 0,-5-9 0,4-3-129,-2-6-129,6-17-774,-7 13-774,7-13-1548,-12-19-1161,12 3-387,-1-17 388</inkml:trace>
  <inkml:trace contextRef="#ctx0" brushRef="#br0" timeOffset="75279.305">5969 15016 645,'13'-20'4128,"-13"20"129,8 8-258,-6 10-1806,0 1-1548,7 10 0,1 5-387,3 6 0,0-3 0,5 7 258,-1-6-129,3 2 258,-2-11-258,5 2 129,-4-12-258,3-3 129,-5-10-129,6-6-129,-5-4 0,1-10 0,-2-7 0,0-7 0,-5-8 0,0 0 0,-4-4 0,-2-2 129,-3 0-258,0 2 0,-1 5 0,-1 2-516,5 11-387,-6-6-1548,0 11-2064,0 17 0,9-16-645</inkml:trace>
  <inkml:trace contextRef="#ctx0" brushRef="#br0" timeOffset="75564.322">6587 15093 4773,'2'79'4128,"-2"-32"-258,-2-13-387,0 1-3483,2 4-129,0-7 0,5-3 258,-3-2-129,2-6 129,-4-5 258,3-5-516,-3-11-645,0 0-1161,0 0-903,15 2-1419,-15-15-129</inkml:trace>
  <inkml:trace contextRef="#ctx0" brushRef="#br0" timeOffset="75931.341">6578 15023 1677,'4'-48'3096,"5"25"-387,2 4-774,2-3-258,5 7-387,1-6-129,5 9 0,-2-4-258,4 10-258,-3-3 129,4 7-258,-4 1 0,2 4 0,-5 4-129,2 7 0,-5-2 0,3 5 0,-9-3-129,3 3 258,-9-1-129,1 0 0,-6-2 0,0 1 0,-9-5-129,-2 2 0,-5-3-129,-3 1 0,0-3-129,-4-2-258,3 5-258,-7-10-774,10 7-3096,-4 0-387,-1-4-387,4 2 0</inkml:trace>
  <inkml:trace contextRef="#ctx0" brushRef="#br0" timeOffset="88138.041">7734 14025 1,'0'0'902,"-8"-12"-386,8 12-1934</inkml:trace>
  <inkml:trace contextRef="#ctx0" brushRef="#br0" timeOffset="88487.061">7734 14025 645,'-45'-89'1806,"45"89"0,-10-12-258,10 12-516,0 0-645,-14-15-258,14 15-129,-6-11 387,6 11 258,0 0 0,-9-12 258,9 12-129,0 0 258,0 0 0,0 0-258,0 0 0,12 5-258,-4 6 0,9 4-129,-4 2 129,6 7 0,-2-1-129,7 5 129,-5-5 258,2 7-258,0-6 0,3 5 0,-5-5-129,2 0 0,-2-3-129,-2 2-129,1-5-129,-1-2 0,-3-2-129,-3-6 0,0 1 0,-11-9-387,21 6-516,-21-6-1677,4-17-1677,-1 5-129,-4-12-129</inkml:trace>
  <inkml:trace contextRef="#ctx0" brushRef="#br0" timeOffset="89171.1">8196 13525 1419,'25'9'3483,"-25"-9"0,36 0-645,-12 3-2580,6 2 0,6 3-129,3-1 129,6 5 387,1-3 0,6 8 387,-3-5-129,11 10 0,-4-5 129,11 9-258,-4-5-129,11 7-258,2-2-129,8 2-129,4 2 0,3-1 129,3 3 129,2-1-129,4-2 129,3 3-129,1-4 129,1 2-258,0-4 258,-1-1-258,0-4 0,0-1-129,-2-2 0,-4-2 129,-9-3 0,-4 0 0,-10-2 0,-4 0-129,-13-1 129,-6-1-129,-12-2 0,-9 2 129,-6-1-129,-7-2-129,-8 5-387,-10-11-2193,0 12-1419,-8 1-516,-12-6-258,-7 6 0</inkml:trace>
  <inkml:trace contextRef="#ctx0" brushRef="#br0" timeOffset="90635.184">7838 15008 1419,'0'0'2838,"0"0"516,0 0-1935,0 0-387,0 0 0,-11-8 129,11 8 129,0 0 258,0 0-387,0-18 258,0 18-258,0 0-387,10-11-258,-10 11-258,12-12 0,-12 12-258,19-6 129,-9 5-129,2-1 0,1 2 0,-1 0 0,3 5 0,-2 2 0,2 5 0,-2 0 0,6 5-129,-5 0 129,4 5 0,-4 2 0,2 0-129,-4 2 258,2-1-258,-4 0 258,-3-4-258,1 1 258,-6-3-129,0-4 129,-2-1-129,0-4 0,0-10 0,-15 16 0,4-12 0,-3-3 0,-1-1-129,1 0 129,-3-5 0,1-2 0,0-3 0,-2 1 0,5-3 0,-1-3 0,3 4 0,3-3 0,0 2 0,2-1 0,5 1 0,1-1 0,1 1 129,6-1-129,5 1 0,1 1 0,3-1 0,2 3 0,4 0 0,0 1 0,1 5 0,-1 0 0,0 3-129,-2 0 0,0 9-258,-3-1-258,2 9-1290,-5 2-2193,-4-6-258,4 4-258,-9-5 259</inkml:trace>
  <inkml:trace contextRef="#ctx0" brushRef="#br0" timeOffset="91215.215">8335 14945 5289,'0'0'4644,"12"7"-516,-4 3-129,-7 4-2967,1-3-903,3 3 129,2 1-258,-1 5 258,1 1-129,0 1 129,-4-1 0,3 1 0,-2-8 0,4 2 129,-8-16-258,12 10 0,-12-10-129,23-17-129,-6-3 0,1-4 0,1-2 0,1-2 0,1 0 0,-4 7 129,-2 2 129,-1 10 129,-14 9 0,20-4 0,-20 4 129,17 16-129,-9-2-129,2 8 0,-1 0 0,2 4-129,-1 2 0,-1-1 129,-1 0-129,-1 0 0,-2-3-129,-2-7-129,3 4-645,-6-21-1419,0 11-1806,0-11-645,0 0 0,17-5 0</inkml:trace>
  <inkml:trace contextRef="#ctx0" brushRef="#br0" timeOffset="91663.241">8849 15233 5289,'0'-33'4257,"4"16"-387,0-11-258,2 5-3483,8-1-129,-1 3 129,2 0 0,0 3-129,3 6 258,-6 1 129,3 8 0,-5 3 0,3 5-129,-2 5 0,-2 10-129,2 1-129,-4 3 0,-2 3 129,-2 2 129,-3-6-129,0 4 258,-1-5-258,-4-2 129,-4-5-129,0-4-129,9-11-645,-20 6-903,20-6-1935,-15-3-903,6-13-387,4 1 387</inkml:trace>
  <inkml:trace contextRef="#ctx0" brushRef="#br0" timeOffset="91961.259">9085 14789 8514,'16'29'4515,"-5"-6"-258,-9-6-387,0 9-3870,2 3-129,1 8 129,-4 3 129,-1 2 0,0 6 129,0 1-129,-1 2 129,-3-5-129,-1-2-258,5-1-1161,-6-7-2580,1-11-516,5-4-387,0-10 129</inkml:trace>
  <inkml:trace contextRef="#ctx0" brushRef="#br0" timeOffset="93012.32">10906 14737 10707,'13'29'4773,"-9"-12"-258,1 0-129,-3 1-4128,1 7-258,-3 7 129,0 1 129,0 9 0,-11-5 0,4 4 129,-7-6-129,2-3 0,1-8-387,-2-10-129,13-14-516,-19 0-645,19 0-387,-7-39-645,11 14-129,-6-19 0,8 10 387,-6-17 258,8 11 774,-3-2 903,1 2 903,3 12 1032,-8-3 129,11 13 0,-12-3 0,12 15-258,-11-6-258,10 10-516,-11 2-258,13-7-258,-13 7-129,18 5 0,-6 5 0,2 4 0,-1 5 258,3 5-387,-1 5 258,3 6-129,-1-1 129,3 4 0,-4 3-129,3-1 0,2-6 0,-1 0 129,-2-8 0,1-4 0,-4-11 0,2-4-129,-3-7 258,1-12-129,-6-9-129,0-8 129,-1-5-129,-1-4 0,-3-4 0,-1-4 0,-1-1-129,-2 2 0,2 4 0,-2 0 0,1 10-258,-1-3 129,4 11-258,-4 0-516,10 15-1677,-9-3-1935,-1 11-258,10-12-387,-10 12-129</inkml:trace>
  <inkml:trace contextRef="#ctx0" brushRef="#br0" timeOffset="93312.337">11639 14636 9546,'1'34'4644,"-1"-13"-258,0-1-258,-1 3-4257,1 9-129,0 3 387,0 7 129,-1 5 129,1 8 0,-5-9 0,4 3-129,-1-6-129,-3-7-387,5 0-1548,0-21-2580,0-15-387,0 0-129,3-25-516</inkml:trace>
  <inkml:trace contextRef="#ctx0" brushRef="#br0" timeOffset="93732.361">11625 14600 7611,'-6'-20'4386,"6"20"-387,13-27 0,4 4-3612,0 1-516,6 2 0,3 0 129,0 3 129,5 7 129,-3 0 129,2 10 0,-3 0 0,3 3 0,-5 7-129,2 5-129,-3-2-129,-3 5 129,-5 0 0,1 0 0,-5-3 129,-4 3-129,-5-2 258,0 3-129,-4-5 129,-6 3 129,-11-5-129,-1 6 0,-9-4-129,-3 0 0,-4 3-258,-6-6-258,4 7-903,-14-10-3354,10 4-129,1-12-645,0 0-129</inkml:trace>
  <inkml:trace contextRef="#ctx0" brushRef="#br0" timeOffset="98735.647">16870 9772 1935,'2'-10'3612,"-2"10"-645,0 0-1935,0 0-129,4 7-129,-4-7 0,0 10 129,0-10-258,-6 19 258,6-19-129,-6 25-258,2-8-129,2 7 129,-2 2-258,1 8 0,-2 5-129,0 7 0,-2 0 129,-2 2-258,-1-2 129,1 0-129,-2-2 0,1-12-258,4-3-516,-7-15-1935,13-14-1548,0 0-387,-6-6 129</inkml:trace>
  <inkml:trace contextRef="#ctx0" brushRef="#br0" timeOffset="99199.673">16790 9794 1032,'0'0'4128,"12"-5"129,2 7-387,-7 10-2838,6-4-903,5 8 0,3 4 0,5 6 0,-2 4 258,3 4-129,0 1 0,1 4-129,0-6 129,1 0 129,-1-7-258,-1-4 0,-1-8-129,0-4 0,-4-10 0,0-2 0,-2-10 0,0-9 129,-4-7-129,1-6 0,3-7 0,-5-7 129,0-5 0,-1 0-129,-2-3 129,-1 2-129,-3 1 129,0 7-129,-3 3 0,-2 9-129,3 10-258,-5 0-1161,8 7-2709,2 14-129,-11 3-129</inkml:trace>
  <inkml:trace contextRef="#ctx0" brushRef="#br0" timeOffset="99609.697">17778 9608 3354,'9'33'4257,"-9"-16"-387,5 10-2193,1 7-903,-6 2 0,6 10 0,-6-3-129,4 8 129,-4-5-129,0 4-129,-3-13 129,3 1-387,0-10-258,0-8-387,4-4-903,-4-16-1935,6-8-1290,3-6-129,-8-12-129</inkml:trace>
  <inkml:trace contextRef="#ctx0" brushRef="#br0" timeOffset="100003.719">17647 9515 1935,'-8'-12'4128,"11"-5"129,14 8-258,4-3-3612,2-2-258,4 1-129,12-3 258,2 1-258,6 2 129,1 1 0,-2 3 0,2 4 0,-1 2 0,-1 3-129,-8 8 129,-1 4-129,-7 4 0,-5 3 0,-6 1 129,-2 7 0,-10-1 0,-4 1 258,-3-3-129,-10 6 129,-8-7 0,-1 5-129,-7-5 0,0-3 0,-2 2-645,-2-10-129,5 10-1677,-1-6-2064,-7-8-387,4 4-129</inkml:trace>
  <inkml:trace contextRef="#ctx0" brushRef="#br0" timeOffset="101190.787">17196 10631 258,'-22'9'2451,"4"1"-387,-3 0-387,-3 9 129,-10-3-258,1 11-258,-15-2 0,7 13-129,-18-4-129,5 12-129,-13 0-129,3 7-129,-9 0-129,0 5-258,-2-4 0,1 2 258,4-6-387,5-3 0,5-6 0,7-4 0,6-8-129,9-4 0,8-9-129,8-3 129,4-6-129,6-3 0,12-4-258,0 0-129,0 0-645,0-9-2451,5-3-774,10 6-516</inkml:trace>
  <inkml:trace contextRef="#ctx0" brushRef="#br0" timeOffset="103083.895">17917 10818 1419,'7'43'3612,"-5"-11"258,-3-7-903,1 4-2709,0 4 0,-2 1 387,2 5-129,-4-5 258,4 5 129,-3-7-258,3 4 258,-6-7-387,6 0 0,0-9-387,4-3 0,1-2-387,-5-15 0,11 14-258,-11-14-774,0 0-1290,16 0-1677,-16-5-516,0 5 646</inkml:trace>
  <inkml:trace contextRef="#ctx0" brushRef="#br0" timeOffset="103758.934">18841 10481 1,'44'20'3998,"-14"-3"259,-4-8-129,2 3-2580,14 10-129,-4-6-258,12 9-258,-5-3-129,13 7 129,-4-7-258,10 8-129,1 1-129,4 3-258,1-1 129,3 3-258,0-4 129,1 3-258,-3-2 258,2 0-258,-1-2 129,-4-2 0,-3 1 0,-5-2 0,-4 0 0,-6 0 129,-10-3-129,-6-2 129,-10-3-129,-5 1 129,-8-4 0,-5 0-129,-6-1 0,0-5-129,-5 4-387,-14-11-1032,5 2-2967,-7-1-258,-12-5-387,-2-5 259</inkml:trace>
  <inkml:trace contextRef="#ctx0" brushRef="#br0" timeOffset="104957.003">14415 11886 3354,'1'18'3870,"-1"8"-129,0-9-2967,-6 0-129,3 9 258,-7-3 0,4 12 258,-9-3-258,5 8 129,-5-6-387,3 4 129,-1-4-387,3-1-258,0-7-258,2-6-129,6 0-645,2-20-1419,0 0-1935,0 0-387,0 0 129</inkml:trace>
  <inkml:trace contextRef="#ctx0" brushRef="#br0" timeOffset="105391.028">14375 11909 1032,'18'7'3999,"-18"-7"0,17 22-258,-6-6-2967,0 3-774,2 8 0,3-1 258,-1 7-129,2 0 129,-1 4 129,1-6 129,1 1-129,-2-6 0,2-4 0,-3-10 0,3-3-258,0-9-129,1-2 0,-1-12-129,-1-8 129,0-4 0,-1-5 129,-1-9 0,-1 4 129,-3-7 0,-1 4 0,-3-2 0,3 7 0,-5 2 129,3 3-258,-6 7 0,4 4-258,-4 6 0,-1 1-258,-1 11-387,0 0-1161,0 0-2451,0 0-258,0 0 0</inkml:trace>
  <inkml:trace contextRef="#ctx0" brushRef="#br0" timeOffset="105728.045">15049 11935 2193,'14'55'4128,"-12"-30"-129,11 14-258,-2-5-3354,-3 4-258,4 3 387,-4-5 0,5 3 0,-7-10 0,3-2 129,-4-10-258,2-1-129,-7-16-645,0 0-516,0 0-1032,0 0-516,6-19-516,-7-5-387,-2-2 387,-6-8 1</inkml:trace>
  <inkml:trace contextRef="#ctx0" brushRef="#br0" timeOffset="106136.07">15090 11863 3096,'21'-27'3612,"-6"12"-774,0-2-903,8 6-387,-3-6-645,8 6-387,-4 0-129,6 3 129,-1 1-258,1 7 129,-2 0 129,1 3-258,-3 5 0,0 4-129,-4 1 129,-3 5 0,-5-2 0,-2 3 0,-5-3 258,-1 2-258,-6-3 129,-4 2 0,-8-4-129,-2 1 129,-9-3 0,2 1-129,-7-1 0,2 0 0,-4-6 129,2 0-258,2-1 0,4 2-129,2-3-129,4-2-258,4 2-129,-1-3-903,13 0-2709,0 0-516,0 0-516,0 0 129</inkml:trace>
  <inkml:trace contextRef="#ctx0" brushRef="#br0" timeOffset="107539.15">17044 11948 129,'-34'-1'1419,"16"-2"129,5 3 0,-2-2-129,15 2 129,-19 0-129,19 0-387,-13 0-129,13 0-129,0 0-129,0 0 129,0 0-129,17-9-129,-3 2-129,8 3 0,0-4-129,8 3 0,-1 0-258,4 2 0,0 0 129,-2 3-129,-1 0 0,-2 6 0,-1 4 0,-5 6 0,3 2-129,-5 3 129,1 6 0,-6-2 0,2 1-129,-4-2 129,-3 2 0,-2-6 0,-8-3 0,0 0 0,0-5 129,-8 1-129,-5-6 129,-3 1-129,-2-3 129,-2 0 0,-6-3 129,3 0 0,-4-2 0,3 0 0,-3-4 0,5-1 129,2-2-129,4-3-129,5-2 258,6-1-258,5-2-129,5 1 0,9-2 129,7-1-129,3 1-129,4 2 129,3 0 0,-1 3-129,2 4-129,-2-1-129,3 8-516,-8 0-1419,2 0-2064,1 7-258,-7-2 0</inkml:trace>
  <inkml:trace contextRef="#ctx0" brushRef="#br0" timeOffset="108019.178">17571 11901 1032,'7'18'3870,"8"-2"258,-15-16-387,11 9-3612,-1 3 129,-10-12 387,17 23-129,-17-23 258,12 22-129,-12-22 129,11 14-258,-11-14-129,19-2-258,-3-6-258,2-8 0,1-1 0,3-4 0,0 2 129,0 1 129,-2 2 0,0 7 129,-6 1 0,5 8 129,-6 0 129,3 8-258,-3 4 0,7 5 0,-7 0 0,4 4-129,-4-1-129,1 1 129,-4 0-258,-4-6-258,7 3-903,-13-18-2322,2 13-903,-2-13-516,0 0 258</inkml:trace>
  <inkml:trace contextRef="#ctx0" brushRef="#br0" timeOffset="108423.201">18088 12126 1548,'-7'-9'3483,"7"-18"-387,20 12-258,-13-6-2967,14-4-516,-2 1 645,4 2 129,4 6 387,-7-4 516,5 15 387,-10-5 129,7 10-258,-10 0-387,8 6-516,-8 3-258,-1 8 129,-2 0-129,-3 7 0,-6-4 258,0 6-129,-4-2 0,-4 1 0,-8-5-129,-1-1 0,0-3-387,-6-4-129,8 0-774,-13-12-774,11 0-1677,1-3-1161,-3-13 0</inkml:trace>
  <inkml:trace contextRef="#ctx0" brushRef="#br0" timeOffset="108719.218">18391 11672 5031,'17'25'4773,"-13"-12"-387,1 10 0,-2-2-4257,-1 3 0,2 5 0,-1 2 0,1 6 129,-4-1 0,6 4 129,-5-1-129,4 4 0,-4-5 0,0-4-258,2-1-258,-3-11-516,2 7-1419,-2-13-2322,0-16-387,-4 13-258</inkml:trace>
  <inkml:trace contextRef="#ctx0" brushRef="#br0" timeOffset="109792.279">20204 11656 1677,'16'1'3999,"-16"-1"129,10 18-129,-6 0-3612,-4 2 0,3 11 258,-5 0-129,0 12 258,-9-6-129,3 6 0,-7-4 129,6 0-258,-7-7-387,6-5 0,-2-3-516,2-12-387,6 2-258,-8-14-645,12 0-1032,0 0-1935,-7-11-129</inkml:trace>
  <inkml:trace contextRef="#ctx0" brushRef="#br0" timeOffset="110191.302">20219 11610 3999,'3'5'4644,"5"30"-387,-7-18-258,5 2-3741,3 8-387,6 2 129,4 1 0,0-1 129,7-1 129,-4-2 129,6-2 0,-4-2 129,4-4-129,-1-4-129,-2 0 0,0-7-129,-1-4 0,-7-3 0,1-7 0,-5-8 0,0-4 129,-11-7 0,6-3-129,-8-6 0,0-4 129,0 0-258,0-1 129,-3 0-258,0 0 0,3 6-258,0-5-387,5 15-1419,-2 2-2451,6-4-129,6 8-258</inkml:trace>
  <inkml:trace contextRef="#ctx0" brushRef="#br0" timeOffset="110484.319">20975 11520 5289,'-1'89'4773,"2"-46"-387,9 10-258,0-2-4128,-3 1 129,4 1 0,-2-8 129,0-3 129,-5-6-129,1-7 0,-2-5-387,-3-24-1161,3 10-3096,-3-10-387,0-14-387</inkml:trace>
  <inkml:trace contextRef="#ctx0" brushRef="#br0" timeOffset="110911.343">21022 11447 5805,'29'-11'4515,"-7"5"-387,-7-12-129,12 6-4257,3-1 129,5 2 258,4 2-129,-1 0 387,2 6 129,-4-2 0,5 5 0,-9 1-258,2 8 0,-7 2-258,-5 3 129,-5 2 0,-5 4-129,-8 2 129,-4 3 0,-5 1 129,-8 0-129,-11 2 258,0 3-258,-13-4 129,-1 2-129,-8-2 0,-2-4-258,-4 2 0,-4-8-516,4 7-1548,-9-7-2451,0-9-258,0 2-387</inkml:trace>
  <inkml:trace contextRef="#ctx0" brushRef="#br0" timeOffset="111739.391">14898 12910 3612,'-2'15'4515,"-3"-1"-516,5-14 0,-17 10-3612,14 4-129,-4-1 258,1 6 0,-8 0 129,3 7-129,-8 4 129,3 11-129,-6 0 0,2 11-129,-6 3-129,-1 9 0,-5 2 129,2 7 0,-6-7-258,5 3 258,-7-8-129,7-3 0,-2-10 0,7-7-129,3-9-129,4-6 0,6-9-129,13-17-129,-16 18-387,16-18-387,0 0-1806,5-18-1935,3 0-129,6-5-387</inkml:trace>
  <inkml:trace contextRef="#ctx0" brushRef="#br0" timeOffset="113359.483">15090 12859 1419,'17'23'3741,"-17"-23"387,17 12-2322,1 5-645,-3-8 129,13 10 0,-3-7-258,12 12 0,1-5-387,11 11 0,3 4-129,10 9-258,4 6 0,1 2-258,5 5 129,3 1-129,-2 1 129,-2-1-258,-1-5 129,-7-3 0,-3-5 0,-6-6 129,-6-6 0,-8-4-129,-7-7 0,-10-10-387,1 0-2709,-24-11-1161,0 0-387,0 0-258</inkml:trace>
  <inkml:trace contextRef="#ctx0" brushRef="#br0" timeOffset="114095.525">14183 14650 4644,'0'29'4515,"-4"-1"-387,-4-15 129,0 1-3870,7 7-129,0 0 258,1 5-129,0 1-129,0 9 129,0-2 0,3 4-129,0 0 0,0 0 0,1-2-258,0-2 129,-3-4 0,1-3 0,-2-5 0,0-3 0,-10-4 0,0-2 129,-9-6-129,0 1 129,-7-4-129,-1-3 129,-4-1 0,-1-8-258,0-8 129,-1-5-258,5-2 0,1-9-129,9-2-387,-1-12-645,18 9-1677,-3-6-1548,4-1-258,5-1-387</inkml:trace>
  <inkml:trace contextRef="#ctx0" brushRef="#br0" timeOffset="114385.541">13938 14537 7353,'-13'21'4773,"8"-9"-129,5-12-516,0 0-3741,13 0-516,6-2 129,4 0 0,4-2 0,4 0 0,1 0 129,5-2-129,2 1-258,-2-5-516,8 7-2064,-5-1-1677,-5-6-258,0 3-258</inkml:trace>
  <inkml:trace contextRef="#ctx0" brushRef="#br0" timeOffset="115079.582">14624 14602 4902,'3'14'4515,"-3"-14"129,2 20-516,5-3-3483,-7 2-129,7 9-129,-6-1 129,7 12-129,-5 2 129,6 10-258,-7-2 258,5 1-258,-4-2-258,-1-1 258,-2-4-258,0-5 129,0-9-129,-2-7 0,-6-6-258,-4-9 0,0-2-129,-9-6-129,5-6-129,-11-13-258,3 6-258,-10-21-1290,7 1-1677,-1-2-516,-2-11-258</inkml:trace>
  <inkml:trace contextRef="#ctx0" brushRef="#br0" timeOffset="115336.595">14401 14541 7482,'25'0'4773,"-12"-2"0,8 0-645,4-5-3870,0 2-258,4-3 0,2 3 129,2-2-129,0 2 0,-1 2 0,2 1 0,-3 2-258,6 0-258,-9 0-1806,7 0-2193,4 0-258,-4 0-258</inkml:trace>
  <inkml:trace contextRef="#ctx0" brushRef="#br0" timeOffset="116123.641">15932 14530 645,'0'0'3612,"0"0"387,9-14-387,-9 14-2709,0 0-387,0 0 387,12 1 129,-12-1-258,7 24 258,-7-10 0,2 18 0,-2-1-129,0 13-387,-1 1 0,0 6-258,-4-2 0,0-1-129,0-2-258,-3-14-387,8 0-1935,-2-21-1935,2-11-645,-6-17 0</inkml:trace>
  <inkml:trace contextRef="#ctx0" brushRef="#br0" timeOffset="116499.663">15964 14500 8385,'-2'65'4902,"2"-39"-387,10 4-258,1-4-4386,9 2-258,1 0 0,10 0 258,-3-2 0,5-3 258,0 2-129,-3-8 258,4-4-258,-5-5 258,2-6-258,-6-2 129,-1-13-129,0-7 0,-9-9 0,0-5-129,-7-7 258,-2-5-129,-2 0 258,-4-4-129,-3 0-129,0 0 0,-2 4 0,3 8-516,-3-4-387,9 17-1935,2-1-1677,-4 4-387,8 5-129</inkml:trace>
  <inkml:trace contextRef="#ctx0" brushRef="#br0" timeOffset="116849.683">16676 14483 8514,'-4'50'4902,"4"-22"-387,2 10-129,3 1-4515,3 9 0,5 3 0,-2 5 129,0-2 0,0-1 129,-3-8-129,-1-8-387,-6-20-903,-1-17-3096,0 0-258,6-9-645,-6-22 258</inkml:trace>
  <inkml:trace contextRef="#ctx0" brushRef="#br0" timeOffset="117215.704">16641 14379 9159,'16'-20'4386,"-4"-6"-516,13-3-1419,-4 0-3096,10 0 129,-1-2 258,2 4 0,-4 3 258,1 4 516,1 13 0,-8-3 129,6 10-258,-9 7 0,2 9-258,-3 5 0,-5 5 0,-5 6 0,-2 2 258,-6-1 129,-4 4-129,-9-6 0,-4 3 0,-10-7 0,2-1-129,-6-2-387,-6-7-387,11 5-2193,-9-6-1935,-1-5-258,-1-3-516,-2-7 0</inkml:trace>
  <inkml:trace contextRef="#ctx0" brushRef="#br0" timeOffset="119358.826">21020 12395 2322,'16'6'3354,"-16"-6"387,18 0-2322,-18 0-1161,17 6 129,-5 5 516,-12-11 0,22 33-129,-21-9 258,5 10-258,-6 2 129,1 12-387,-1 2-129,0 7-129,-3 1-129,-5 0 0,3-2-258,-1-6-258,6-4-2064,0-2-1935,-5-17-387,5 1 258</inkml:trace>
  <inkml:trace contextRef="#ctx0" brushRef="#br0" timeOffset="122304.995">16610 15320 6063,'4'43'4644,"7"-20"-645,-11 3-1290,0 3-2709,0 7 0,0 0 387,6 8 0,-6-5 258,0 6-129,-1-5 0,-1 1-258,-3-9 129,5-6-258,0-1-645,0-25-645,1 22-2322,-1-22-1290,0 0-387,6-9 258</inkml:trace>
  <inkml:trace contextRef="#ctx0" brushRef="#br0" timeOffset="144387.258">8662 2988 258,'20'-11'3096,"-20"11"-1677,15 0-258,-15 0 516,15 6 0,-5 5 129,-10-11-129,14 25-129,-8-12-387,7 11-387,-6-4 0,6 10-129,-1-2-258,1 9 258,-4-6-387,1 11 0,-5-3 0,2 1 129,-7-3 0,1-1 0,-4-2 0,-3-5 0,-7-7-129,-1-1 258,-5-9-387,-3-2 0,-2-9-129,-1-2-129,-1-9-129,-5-12-258,8-2 0,-5-17-258,11 4-129,-7-15-516,18 9-516,-13-10-129,19 11-387,-11 1-903,4 0-903,7 17 388</inkml:trace>
  <inkml:trace contextRef="#ctx0" brushRef="#br0" timeOffset="144627.272">8466 3035 774,'-16'15'3096,"1"-15"258,15 0-1935,-13 14-129,13-14 0,0 0 0,-17 8 129,17-8-129,8-3 129,12 0-258,-1-14 0,16 6-387,1-9-387,14 0-258,3-3-129,-1 1-258,3 6-129,-6-8-516,-1 13-2193,-8 2-1290,-13 0 0,-6 6-258</inkml:trace>
  <inkml:trace contextRef="#ctx0" brushRef="#br0" timeOffset="145202.305">9261 3018 4902,'38'12'4515,"-18"-2"-387,-7-6-129,4 7-4128,-1-2 129,4 5 0,-2 4 129,-2-4 0,-1 6 129,-4-3 387,1 9-258,-8-4 129,5 10 0,-9-1 0,1 3 0,-1-1-258,-4 3 129,-6-2-129,1-2 0,-5-3-129,-1-8-129,-3-2 0,1-8 129,-2-1-258,-1-10 129,4 0-258,-3-10-129,6-5 0,-2-13-258,8 2-258,-10-16-645,13 8-516,-13-16-1032,4 1-1419,2 3 0,-6-7 517</inkml:trace>
  <inkml:trace contextRef="#ctx0" brushRef="#br0" timeOffset="145423.317">9130 2989 2580,'32'17'4257,"-19"-17"129,8 3 0,-1 0-2709,8-6-1290,10 1 129,-1-9-258,7 2-129,-1-5-129,6-2-129,-4 1-258,-3-6-387,3 8-2064,-4-2-1419,-8-4-258,2 7 0</inkml:trace>
  <inkml:trace contextRef="#ctx0" brushRef="#br0" timeOffset="146049.35">11217 3030 6966,'21'3'4902,"-5"12"-645,-16-15-774,6 25-3612,-1 0 0,-1 4 129,0 8 129,-4 6 0,0 6-258,-4 0 387,-4-1 0,0-5-129,1-4 0,1-8-258,-3-13-516,9-4-903,-5-21-1032,5-13-1806,0-6-258,0-12 129</inkml:trace>
  <inkml:trace contextRef="#ctx0" brushRef="#br0" timeOffset="146390.373">11221 3078 1,'3'11'2579,"3"10"775,1 0-258,-2-2-645,7 10-516,-1-6-516,8 9-387,-1-3-258,7 0-516,-3-2 0,5-5 0,-1-4 0,1-5 0,-4-8 0,3-3 129,-4-5-129,0-7 0,-2-9 0,-1-3 0,-4-4-129,1-2 129,-2-5-129,-2-3 0,-5 0 0,2-3-129,-3 0-129,-3-6-129,3 8-1032,-6-3-2967,3-4-129,8 5-387,-2-5 129</inkml:trace>
  <inkml:trace contextRef="#ctx0" brushRef="#br0" timeOffset="147347.427">16227 2975 6321,'16'11'4128,"-16"-11"0,15 12-516,-12-1-3225,3 6-258,-2 7 129,-4 2 129,0 8-129,-8 2 0,3 9 129,-10 1-129,3 2-387,-5-3 258,3-5-129,1-4-129,-3-12-129,9-2-903,-10-22-1290,7-10-1935,5-8 0,-3-15-258</inkml:trace>
  <inkml:trace contextRef="#ctx0" brushRef="#br0" timeOffset="147730.449">16143 2929 5934,'37'41'5031,"-15"-15"-774,0-1-258,0 4-3612,9 10-129,0-5 0,3 2-258,-2-4 0,2-3-258,-4-8 387,1-3 129,-5-9 0,3-2 129,-9-7 0,5-3-129,-3-10 129,0-3-258,-7-6 129,3-6-258,-7-5 129,-3-2 129,-1-6-387,-4-1 258,-3-5-129,0-2 129,-6-1-129,-3-2-129,3 4-258,-6-10-903,4 12-2580,-3 2-903,-8 7 129,0 6-516</inkml:trace>
  <inkml:trace contextRef="#ctx0" brushRef="#br0" timeOffset="148982.52">13382 4538 4128,'0'0'4257,"0"0"-516,-11 0 0,11 0-3612,0 0-129,9 0 258,4 0 129,0 0 0,7 0 0,4 0 129,7 0 129,1 0-129,8 0-129,5 0 0,9 0-129,4 0-129,9 0 0,6 0 0,1 1-129,3 1 129,3-1-129,0 0 129,-4 2 0,-3-2 0,-7 2 0,-3-1 0,-5 1 0,-6-3 0,-6 0 0,-6 0 258,-7 0-258,-5 0 0,-7 0 129,-5 0-129,-4 0 0,-12 0 0,0 0-129,0 0-129,0 0-516,-7 8-2709,-14 0-1161,-10-3-387,-6-1-387</inkml:trace>
  <inkml:trace contextRef="#ctx0" brushRef="#br0" timeOffset="157387.002">20675 13525 903,'0'0'1677,"0"0"0,11-10 0,-11 10 129,0 0-258,0 0-129,0 0-258,4 6-129,-3 7 0,-1 2-258,0 9 0,-5 1-129,3 10 0,-4 2-387,2 8 258,-4-3-258,5 6 129,-3-7 129,4-1-258,0-7 0,2-6-258,0-1-774,0-14-1935,0-12-1548,0 0-258,0 0-258</inkml:trace>
  <inkml:trace contextRef="#ctx0" brushRef="#br0" timeOffset="157842.028">20647 13498 5289,'17'0'4515,"0"7"-516,-11 5-1161,2 0-2838,5 6 129,0 8-129,2 4 129,2 3 0,2 6 129,-1-3 0,7 4 129,1-2-129,3-2 129,3-7-258,3-4 129,2-7-258,0-6 129,-2-5-258,0-7 129,-4-1 0,-1-7 0,-5-6 129,-4 0 0,-3-7 0,-5 2 0,-4-5 129,-1-2-129,-5-1 129,-2-2-129,-1-3 0,0 0-129,-3-2 129,-1-1-258,4 3-129,-1-4-387,4 8-2322,4 0-1548,-4-1-258,6 4-129</inkml:trace>
  <inkml:trace contextRef="#ctx0" brushRef="#br0" timeOffset="158792.082">16306 16169 1419,'17'26'4257,"0"2"129,-7-8-2580,-10-1-258,6 14 387,-8-11-129,2 22-516,-4-14 129,3 19-645,-10-10 129,7 8-516,-6-13 129,3 1-645,3-4 0,-3-8-129,7-4-387,0-19-129,0 0-1290,0 0-2064,0 0-774,-5-24-129</inkml:trace>
  <inkml:trace contextRef="#ctx0" brushRef="#br0" timeOffset="159239.107">16266 16116 129,'30'-12'3741,"-5"14"129,-11-2-774,2 1-2451,9 8 0,-4 2 0,6 7 0,-7 3 0,8 6 129,-7-2-129,6 11 0,-3-7 129,4 5-129,-2-5-258,3 0 129,-1-5-129,2-3-516,3-5 516,-1-9-387,1-2 0,0-5 0,0-3 129,-1-6-129,-5-8 0,1-3 516,-7-9-387,-1 3 258,-6-8-129,2 0 129,-12-5-129,2 3 0,-6-3 258,0 6-387,0 3 0,-4 1-258,1 7-258,-11-10-1419,9 14-2709,-2 3-387,-4-2-258,-3 5 0</inkml:trace>
  <inkml:trace contextRef="#ctx0" brushRef="#br0" timeOffset="160639.188">6202 15752 1548,'0'0'3354,"0"0"129,0 0-2064,14 18-1161,-13-4 516,2 6 129,-3-1 258,0 13-129,-2-7 129,0 15-129,-10-8 0,6 14-129,-10-11-129,7 9-387,-2-2-387,0-9-645,11 4-2193,0-10-1548,-3-16-258,3 2-258</inkml:trace>
  <inkml:trace contextRef="#ctx0" brushRef="#br0" timeOffset="162351.285">11191 15563 6708,'12'-20'4386,"-7"3"0,-5 17-516,0 0-3225,0 0-387,0 0 0,5-10 0,-5 10 0,0 6 0,4 6 0,-4 2 258,2 9-258,-1 2 129,3 8-258,0 7 0,2 3 0,-2 6-129,-2 1-129,2 1 129,-4-4 0,3-2-258,-3-11-516,7-3-2967,-7-9-645,0-9-387,0-13-387</inkml:trace>
  <inkml:trace contextRef="#ctx0" brushRef="#br0" timeOffset="169563.698">5594 16633 903,'8'-12'1677,"-8"12"645,7-12-258,-7 12 258,0 0-129,3-21-129,-3 21-387,0 0-645,0 0-258,8-12-516,-8 12-129,0 0-129,0 0 0,0 0 0,0 0 0,3 13 0,-2-1 129,2 4-129,-2 6 129,1 2-129,0 5 129,1 3 0,-1 6 129,-2-4 0,1 6 129,-1-5-258,0 3 258,-1-6-258,-1 0 129,-1-9-258,1-1 0,1-4-387,-1-1-258,2-5-516,0-12-258,0 0-516,0 0-1548,-5-17-1161,5-7 258</inkml:trace>
  <inkml:trace contextRef="#ctx0" brushRef="#br0" timeOffset="170102.729">5615 16560 1935,'0'0'4773,"0"0"-516,0 8 129,0-8-2193,0 0-1806,0 0-387,0 0 0,0 0 0,0 0 0,5 16 129,-5-16 0,14 28 129,-6-16-258,6 10 258,0 6-258,4 6 129,-2 0 0,5 5-129,0-1 0,3-1 129,-3 0-129,5-1 0,-3-6 129,4 3-129,0-7 0,1-1 0,-1-6 0,3-2 0,-2-5 0,-1-2 0,-4-5 129,-2 0 0,-5-5 0,-4-3 129,-12 3 0,17-14 129,-17 14-129,7-22 0,-6 7 0,0-6-129,-1-2 0,0-3 0,0-3 129,0-5-258,0-6 129,0 3-258,0-4 258,6 0-129,0 5 0,2-3-129,5 5-258,-3-1-258,8 16-1677,-4-5-2193,-2 3-387,3 9-129</inkml:trace>
  <inkml:trace contextRef="#ctx0" brushRef="#br0" timeOffset="174883.002">11062 16385 3483,'3'-10'3741,"-3"10"-258,0 0-903,0 0-2064,0 0 0,0-13 258,0 13 0,0 0 129,0 0 0,0 0 0,0 8 0,0-8-258,0 0-129,0 20-129,0-6-387,0 5 258,0 3-129,0 7 129,-3 10 129,-3 0 0,-1 4-129,-4-4 0,4 5 129,-6-8-129,5-1 0,-1-5-129,2-8-258,1-8-129,6-14-258,0 0-129,-13-9-645,17-3-516,-4-22-1032,0-3-1806,4-3 129,-1-7-387</inkml:trace>
  <inkml:trace contextRef="#ctx0" brushRef="#br0" timeOffset="175386.031">11036 16309 4128,'0'0'4386,"0"0"-516,0 0 0,0 0-2322,0 0-1548,0 0 129,6 17 0,-6-17 516,10 27-258,-4-13 129,6 11-129,0-1 129,3 8-129,4-1 0,2 4-129,1-2-129,3 3-129,1-7 258,-1 0-129,0-4-129,2-4 0,-1-6 0,0-5 0,0-1-129,0-5 129,1 0 0,-2-2 0,-3-2 0,2 0 0,-8-7 258,3 3-129,-8-7 129,2 3 0,-9-9 0,2 3 0,-2-7 0,-2-4 0,-1-1-129,-1-2 129,4-4-129,-1 0 258,0-1-387,2 0 258,3 5-129,2-7 0,2 4-258,0-2 129,5 10-774,-10-10-2064,11 13-1548,-3 3-645,-3-5-129,-4 6-387</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2:08.536"/>
    </inkml:context>
    <inkml:brush xml:id="br0">
      <inkml:brushProperty name="width" value="0.2" units="cm"/>
      <inkml:brushProperty name="height" value="0.2" units="cm"/>
    </inkml:brush>
  </inkml:definitions>
  <inkml:trace contextRef="#ctx0" brushRef="#br0">0 10 15232 0 0,'0'0'696'0'0,"0"0"-14"0"0,2-2-439 0 0,7-4-217 0 0,-4 4-36 0 0,-4 2-54 0 0,-1 0-56 0 0,0 0-22 0 0,0 0-1 0 0,0 0 9 0 0,0 1 46 0 0,4 2 22 0 0,3 9-888 0 0,-2-8 508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39:30.117"/>
    </inkml:context>
    <inkml:brush xml:id="br0">
      <inkml:brushProperty name="width" value="0.05" units="cm"/>
      <inkml:brushProperty name="height" value="0.05" units="cm"/>
    </inkml:brush>
    <inkml:brush xml:id="br1">
      <inkml:brushProperty name="width" value="0.2" units="cm"/>
      <inkml:brushProperty name="height" value="0.2" units="cm"/>
    </inkml:brush>
  </inkml:definitions>
  <inkml:trace contextRef="#ctx0" brushRef="#br0">1 6 18935 0 0,'0'0'694'0'0,"0"0"-369"0"0,0 0 142 0 0,2 0 114 0 0,17-1 1282 0 0,-13-2-1929 0 0,-5 2-98 0 0,-1 1 0 0 0,0 0 4 0 0,0 0-34 0 0,0 0-146 0 0,0 0-63 0 0,0 0-12 0 0</inkml:trace>
  <inkml:trace contextRef="#ctx0" brushRef="#br1" timeOffset="158064.338">91 110 15168 0 0,'0'0'330'0'0,"0"0"-8"0"0,2-10 90 0 0,13 2 27 0 0,-6 4-439 0 0,-2 3 0 0 0,36-4-685 0 0,-6 5-1392 0 0,-26 0 856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2:10.096"/>
    </inkml:context>
    <inkml:brush xml:id="br0">
      <inkml:brushProperty name="width" value="0.2" units="cm"/>
      <inkml:brushProperty name="height" value="0.2" units="cm"/>
    </inkml:brush>
  </inkml:definitions>
  <inkml:trace contextRef="#ctx0" brushRef="#br0">0 6 11880 0 0,'0'0'257'0'0,"0"0"-2"0"0,0 0-114 0 0,0 0 116 0 0,0 0 67 0 0,2 0 18 0 0,14-4 403 0 0,-6 3-690 0 0,-10 1-111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2:16.796"/>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1 91 4400 0 0,'0'0'93'0'0,"0"0"-30"0"0,0 0-212 0 0,0-1-91 0 0,16-30-1088 0 0,-11 13 568 0 0,6 0 4465 0 0,-10 11-3335 0 0,-4 4 2921 0 0,-2 0 3440 0 0,-2-1-6721 0 0,5 3 44 0 0,0 0-1 0 0,-6-2-32 0 0,7 2 36 0 0,1 1 29 0 0,0 0 6 0 0,0 0-10 0 0,0 0-4 0 0,0 0-12 0 0,0 0-2 0 0,0 0 0 0 0,0 0 2 0 0,65 4-93 0 0,-35 1-166 0 0,25 0-146 0 0,47 11 265 0 0,-96-13 74 0 0,1 0 0 0 0,-1 0 0 0 0,1-1 0 0 0,0 0 0 0 0,0 0 0 0 0,0 0 0 0 0,0-1 0 0 0,0-1 0 0 0,0 1 0 0 0,0-1 0 0 0,1 0 0 0 0,3 1 0 0 0,0 0 0 0 0,0 1 0 0 0,0 0 0 0 0,0 1 0 0 0,0 0 0 0 0,0 1 0 0 0,-1 0 0 0 0,5 3 0 0 0,37 4 0 0 0,62 8 0 0 0,-27-10 0 0 0,-16-4 0 0 0,149-19-64 0 0,-5 0 64 0 0,1 23 64 0 0,-81-5-64 0 0,74-8 0 0 0,-85 8 0 0 0,164-8 0 0 0,-210-1 0 0 0,16 1 223 0 0,19 9-223 0 0,-57-3 0 0 0,16-5 1 0 0,27-1-2 0 0,-35 17 1 0 0,-49-12 11 0 0,-14-2 32 0 0,27-3 119 0 0,2-1-226 0 0,-24 5-14 0 0,-5 1 47 0 0,0 0 0 0 0,0-1 1 0 0,0 1-1 0 0,0 0 0 0 0,1-1 1 0 0,-1 1-1 0 0,-1 0 0 0 0,1 0 1 0 0,0 0-1 0 0,0 0 0 0 0,0 0 0 0 0,0 0 1 0 0,-1 0-1 0 0,1 0 0 0 0,0 1 1 0 0,-1-1-1 0 0,1 0 0 0 0,-1 0 1 0 0,1 0-1 0 0,-1 1 0 0 0,0-1 0 0 0,0 0 1 0 0,1 1-1 0 0,-1-1 0 0 0,0 0 1 0 0,0 1-1 0 0,0-1 0 0 0,0 0 1 0 0,-1 1-1 0 0,1-1 0 0 0,0 0 0 0 0,0 0 1 0 0,-1 1-1 0 0,1-1 0 0 0,-1 0 1 0 0,1 0-1 0 0,-1 0 0 0 0,0 1 1 0 0,1-1-1 0 0,-1 0 0 0 0,0 0 31 0 0,-4 9-478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2:37.982"/>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22 372 8072 0 0,'0'0'170'0'0,"-1"-1"6"0"0,-4-3-138 0 0,-3-4 22 0 0,6 7 245 0 0,2 1 83 0 0,-5-17 2377 0 0,5 15-2728 0 0,1 0 0 0 0,0 0 0 0 0,-1 0 0 0 0,1 0 0 0 0,0 0 0 0 0,0 0 0 0 0,1 0 0 0 0,-1 0 0 0 0,0 0 0 0 0,0 0 0 0 0,1 0 0 0 0,-1 1 0 0 0,1-1 0 0 0,0 1 0 0 0,-1-1 0 0 0,1 1 0 0 0,0 0 0 0 0,0-1 0 0 0,1 1-37 0 0,8-9 67 0 0,42-9-155 0 0,18 2 262 0 0,14 6 92 0 0,40-5 395 0 0,59-3-396 0 0,118-1-71 0 0,-28 0-194 0 0,87 13 10 0 0,-161-8 44 0 0,155-10-54 0 0,-156 16-60 0 0,-46 4 48 0 0,0-5 12 0 0,150-3 72 0 0,58-21-72 0 0,-161 30 0 0 0,28-7 205 0 0,132-6 54 0 0,152 12-85 0 0,-376 0-44 0 0,132-6-226 0 0,-229 9 96 0 0,0 2 0 0 0,1 1 0 0 0,-1 2 0 0 0,10 4 0 0 0,96 4 0 0 0,146 2 0 0 0,-167-3 0 0 0,11 0 0 0 0,37 4 0 0 0,239-9 64 0 0,-55 19 208 0 0,-72 4-334 0 0,2-18 113 0 0,-70 0-175 0 0,-12-9 876 0 0,-106-16-729 0 0,-75 12 27 0 0,0 1 0 0 0,0 0 1 0 0,1 2-1 0 0,-1 1 1 0 0,22 3-51 0 0,-18-2 5 0 0,66 12-196 0 0,78-28 397 0 0,-48 9 172 0 0,-57 9 75 0 0,-65-3-399 0 0,4 3-44 0 0,0 0-28 0 0,-4-3-73 0 0,-1-1-8 0 0,0 0 3 0 0,0 0-12 0 0,0 11-232 0 0,0 3 157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2:39.387"/>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6 188 10112 0 0,'0'0'217'0'0,"-1"-2"-6"0"0,-2-5-105 0 0,2 6 210 0 0,1 1 75 0 0,0 0 8 0 0,0 0-39 0 0,0 0-170 0 0,0 0-78 0 0,0 0-14 0 0,0 0-6 0 0,0 0-18 0 0,0 0-8 0 0,0 0-2 0 0,0 0 37 0 0,0 0 158 0 0,0 0 70 0 0,0 0 14 0 0,0 0-19 0 0,0 0-83 0 0,0 0-32 0 0,0 0-7 0 0,26 10-2 0 0,2-5-200 0 0,58 4 116 0 0,33-4 280 0 0,166-9 706 0 0,-160-2-893 0 0,59-3-51 0 0,202 9 36 0 0,-221 3-34 0 0,-52 1 824 0 0,99-11-984 0 0,107-16 659 0 0,140-21-319 0 0,-276 21 312 0 0,167-21-801 0 0,-172 30 455 0 0,-11-3-79 0 0,-44-4 138 0 0,-122 21-345 0 0,-1 0 0 0 0,1 0 0 0 0,-1 0 0 0 0,1-1-1 0 0,-1 1 1 0 0,1 0 0 0 0,0 0 0 0 0,-1 0 0 0 0,1 0 0 0 0,-1 0-1 0 0,1 0 1 0 0,0 0 0 0 0,-1 0 0 0 0,1 0 0 0 0,-1 0 0 0 0,1 1-1 0 0,-1-1 1 0 0,1 0 0 0 0,0 0 0 0 0,-1 0 0 0 0,1 1-1 0 0,-1-1 1 0 0,1 0 0 0 0,-1 1 0 0 0,1-1 0 0 0,-1 0 0 0 0,0 1-1 0 0,1-1 1 0 0,-1 1 0 0 0,1-1 0 0 0,-1 1 0 0 0,0-1-1 0 0,1 1 1 0 0,-1-1 0 0 0,0 1 0 0 0,0-1 0 0 0,1 1 0 0 0,-1-1-1 0 0,0 1 1 0 0,0-1 0 0 0,0 1 0 0 0,0-1 0 0 0,1 1 0 0 0,-1 0-1 0 0,0-1 1 0 0,0 1 0 0 0,0-1 0 0 0,0 1 0 0 0,-1 0-1 0 0,1-1 1 0 0,0 1 0 0 0,0-1 0 0 0,0 1 0 0 0,0-1 0 0 0,-1 1-1 0 0,1 0 1 0 0,0-1 0 0 0,0 1-20 0 0,0 11-514 0 0,4 3 102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2T18:45:33.96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0 195,'201'9,"-78"19,24-11,33 21,-28-17,-27-6,159-16,-129-29,-57 6,57 1,-122 20,50-14,-30-7,0 3,1 2,1 2,0 3,12 0,-17 2,99-10,-137 22,1 0,-1-1,1 0,-1-1,0 0,0-1,0 0,12-6,-24 9,24-11,0 1,1 2,0 0,0 1,1 2,0 0,0 2,18 0,194 5,-43 38,-150-27,0-3,1-1,20 0,-22-8,-1-1,1-3,30-5,-62 5,0 2,0 0,0 0,1 1,-1 0,0 1,0 1,0 0,0 0,2 2,139 23,-118-23,71 11,-96-12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2T18:45:42.06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0 355,'107'86,"-6"-50,98-21,-116-1,-62-10,0-1,0 0,0-1,0-2,0 0,1-1,17-4,47-27,3 8,-74 19,0 0,1 1,-1 1,1 0,0 2,0-1,0 2,196-28,-22 7,-76-20,-8 5,-100 35,0 1,0 0,0-1,0 0,0-1,0 0,0 1,0-2,0 1,-1-1,3-1,27-15,0 1,1 2,1 1,0 2,30-6,74-7,-43 11,-65 15,-22 1,-1 0,1-1,-1-1,0 0,1 0,-1-1,0 0,0-1,0 0,0-1,3-1,-2 0,-1 0,1 1,-1 1,1 0,0 0,1 1,-1 0,0 1,1 0,-1 1,0 1,1 0,173-32,193 30,-228-28,-85 32,-55-2,0 0,1 0,-1-1,0 0,0-1,0 0,1-1,-1 0,0 0,-1-1,8-3,32-7,1 6,0 3,0 1,50 5,-55-1,57 18,-35-7,0-3,0-3,25-2,517-6,-592 4,-1 1,1 0,0 1,-1 0,0 2,0 0,0 1,2 2,8 2,23 21,-44-28,1 1,-1-1,1 0,0-1,0 1,1-1,-1 0,1-1,-1 1,6 0,83 8,1-4,0-3,17-6,-70 1,42 15,97 4,-71-2,-107-15,1 0,-1 0,1 0,-1 1,1-1,-1 1,0 0,0 0,0 1,0-1,0 1,-1 0,1 0,1 2,2 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39:11.568"/>
    </inkml:context>
    <inkml:brush xml:id="br0">
      <inkml:brushProperty name="width" value="0.4" units="cm"/>
      <inkml:brushProperty name="height" value="0.8" units="cm"/>
      <inkml:brushProperty name="color" value="#A9D8FF"/>
      <inkml:brushProperty name="tip" value="rectangle"/>
      <inkml:brushProperty name="rasterOp" value="maskPen"/>
    </inkml:brush>
  </inkml:definitions>
  <inkml:trace contextRef="#ctx0" brushRef="#br0">94 23 1696 0 0,'0'0'64'0'0,"-6"5"-632"0"0,-5 2 320 0 0,10-7 227 0 0,-9 5 2525 0 0,-16 2-411 0 0,6-3-2081 0 0,0-18 4118 0 0,20 12-3946 0 0,0 2-89 0 0,0 0-20 0 0,9-8 229 0 0,45 1 327 0 0,-35 8-342 0 0,31-1 440 0 0,15-20 174 0 0,-34 23-775 0 0,-29-4-128 0 0,0 0 0 0 0,-1 1 0 0 0,1-1 0 0 0,0 1 0 0 0,0 0 0 0 0,-1 0 0 0 0,1-1 0 0 0,0 1 0 0 0,0 0 0 0 0,-1 0 0 0 0,1 1 0 0 0,0-1 0 0 0,0 0 0 0 0,-1 1 0 0 0,1-1 0 0 0,0 1 0 0 0,-1-1 0 0 0,1 1 0 0 0,0 0 0 0 0,-1-1 0 0 0,1 1 0 0 0,-1 0 0 0 0,1 0 0 0 0,-1 0 0 0 0,0 1 0 0 0,1-1 0 0 0,52 14-64 0 0,-25-11 370 0 0,4-4-636 0 0,6 8 330 0 0,-15-8 0 0 0,7-8-43 0 0,18 2 390 0 0,-44 8-347 0 0,2-1 0 0 0,-2 2 0 0 0,14 1-15 0 0,39 5-90 0 0,-36-5 201 0 0,10 4-96 0 0,25 4 64 0 0,-17-5-404 0 0,-5-7 626 0 0,24-2-232 0 0,57 45-326 0 0,-76-28 400 0 0,41-2-223 0 0,-5-9 216 0 0,93-8-91 0 0,-124 0 34 0 0,39 0-360 0 0,41 12 280 0 0,-31-8 208 0 0,-37-4-192 0 0,28-4 133 0 0,9-1-122 0 0,15 0-210 0 0,-29 2 302 0 0,-26-1-39 0 0,30 4-64 0 0,-39 0 0 0 0,14 0 0 0 0,55 7 0 0 0,29 3 0 0 0,-133-5-13 0 0,0 0 1 0 0,0-1 0 0 0,0 0 0 0 0,0-1 0 0 0,0 0 0 0 0,0 0 0 0 0,0-1-1 0 0,-1 0 1 0 0,4-2 12 0 0,70 4-160 0 0,-63 3 250 0 0,21-6 114 0 0,119 7-204 0 0,-66 1 632 0 0,-8 6-992 0 0,-11 1 240 0 0,-40-15 120 0 0,127-10 416 0 0,-69 14-663 0 0,25 14 302 0 0,-40-7-110 0 0,35-4 110 0 0,53-3 145 0 0,-86 11-200 0 0,13-1-343 0 0,27 9 630 0 0,24-13-249 0 0,-47-6-20 0 0,77-17-124 0 0,-88 7 52 0 0,-51 1 274 0 0,95 6-302 0 0,-19-7 176 0 0,-34 5-269 0 0,56 1 166 0 0,-104 6 50 0 0,-5 1-11 0 0,0-2 0 0 0,1 0 0 0 0,-1-2 0 0 0,0-1 1 0 0,5-1-31 0 0,78-15 0 0 0,-22 1-16 0 0,0 5-56 0 0,-23 6-96 0 0,-13 1 342 0 0,-12 8-100 0 0,32-4-90 0 0,53-1-83 0 0,30 6 270 0 0,-86 3-30 0 0,29 4-210 0 0,25 12 53 0 0,4-9 33 0 0,-65-15 222 0 0,7 4-63 0 0,41-4-140 0 0,-18-8-343 0 0,-47-3 1034 0 0,-15-1-711 0 0,-2 0 152 0 0,-24 12-88 0 0,1-1-14 0 0,4-2-52 0 0,-1 0 15 0 0,-4 2 116 0 0,-1 1 25 0 0,0 0-2 0 0,1-1-28 0 0,1-1-130 0 0,-1 1-106 0 0,-1 1-57 0 0,0 0-20 0 0,0 0 14 0 0,13 24-1028 0 0,-8-20 693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39:18.604"/>
    </inkml:context>
    <inkml:brush xml:id="br0">
      <inkml:brushProperty name="width" value="0.4" units="cm"/>
      <inkml:brushProperty name="height" value="0.8" units="cm"/>
      <inkml:brushProperty name="color" value="#FFACD5"/>
      <inkml:brushProperty name="tip" value="rectangle"/>
      <inkml:brushProperty name="rasterOp" value="maskPen"/>
    </inkml:brush>
  </inkml:definitions>
  <inkml:trace contextRef="#ctx0" brushRef="#br0">7278 40 5296 0 0,'0'0'116'0'0,"0"0"17"0"0,0 0 12 0 0,0 0 34 0 0,0 0 92 0 0,0 0 38 0 0,0 0 10 0 0,0 0-83 0 0,0 0-332 0 0,0 0-67 0 0,0 0 58 0 0,0 0 189 0 0,0 0 30 0 0,5-4-8 0 0,2 0-106 0 0,16-11-80 0 0,-19 14 108 0 0,-3 1 121 0 0,8-1 291 0 0,3 1 431 0 0,-11 1-797 0 0,-1-1 12 0 0,0 0 2 0 0,0 0 0 0 0,0 0 26 0 0,0 0 113 0 0,0 0 49 0 0,0 0 11 0 0,0 0-21 0 0,0 0-90 0 0,0 0-42 0 0,0 0-6 0 0,-1 0-11 0 0,-19 4 326 0 0,19-4-323 0 0,-10-4 240 0 0,-16 4-8 0 0,-7 0-150 0 0,4-4 170 0 0,-34 0 216 0 0,20 0-470 0 0,8 1-118 0 0,-98 9 297 0 0,75-7 114 0 0,-20 3-623 0 0,-11 9 884 0 0,37-6-736 0 0,-5-1 74 0 0,-49 4 44 0 0,13-16 98 0 0,-45 8-6 0 0,-21 13-92 0 0,47-3-54 0 0,-6-6 0 0 0,-33 0 0 0 0,94-3 0 0 0,-49 2 0 0 0,-99 1 192 0 0,-7 13-128 0 0,61 2-64 0 0,48-21 80 0 0,-28 1 96 0 0,-106 0-176 0 0,157 5-72 0 0,-11-7 144 0 0,-155 6-72 0 0,105 1-96 0 0,-19-3 192 0 0,68-5-96 0 0,-12-3-72 0 0,-53 6 132 0 0,-115 13-48 0 0,178-12-12 0 0,-92 2 0 0 0,80-4 0 0 0,-27-14 0 0 0,-21 8 0 0 0,-37 12 0 0 0,-18 0 0 0 0,26-5 0 0 0,10 2 192 0 0,106-2-192 0 0,-61-10 10 0 0,-32-1 684 0 0,90 23-804 0 0,-22-10 157 0 0,8-2-248 0 0,-22-2 329 0 0,53-1-40 0 0,-40 8-46 0 0,19-8-28 0 0,-14 8-14 0 0,70-4 0 0 0,-34-5 166 0 0,-27 6-188 0 0,26 18-96 0 0,40-14 54 0 0,-7-1 54 0 0,-31-1 10 0 0,-26 12 10 0 0,38-10 44 0 0,-23 11-65 0 0,-5 0 11 0 0,-1-15 103 0 0,67-2-27 0 0,-15 5 68 0 0,3-4-91 0 0,-13 8-42 0 0,11-8-22 0 0,14 0-53 0 0,2 0-53 0 0,0 0-13 0 0,0 0-30 0 0,22 5-734 0 0,-12-3 574 0 0</inkml:trace>
</inkml:ink>
</file>

<file path=ppt/ink/ink2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9T01:00:22.749"/>
    </inkml:context>
    <inkml:brush xml:id="br0">
      <inkml:brushProperty name="width" value="0.05292" units="cm"/>
      <inkml:brushProperty name="height" value="0.05292" units="cm"/>
      <inkml:brushProperty name="color" value="#00B0F0"/>
    </inkml:brush>
  </inkml:definitions>
  <inkml:trace contextRef="#ctx0" brushRef="#br0">1947 5895 903,'0'0'1032,"0"0"129,0 11-387,0-11-387,0 0 0,-5 11-258,5-11 0,0 0 0,-9 14 129,9-14 258,0 0-258,-10 16 387,10-16-129,-6 19 0,4-8-129,-2 4 0,0 4 258,2 4 0,-2 0 0,1 8 129,-1 4 129,4 7-129,-2-2 129,-2 6-258,1-2 0,-2 3-129,2-3-387,-1-2 129,0-8-129,-1-3 0,1-7 129,2-4-258,0-5 0,0-4-258,2-11-129,0 0-774,0 0-1290,0 0-1290,-4-9-129,4-3-129</inkml:trace>
  <inkml:trace contextRef="#ctx0" brushRef="#br0" timeOffset="696.039">1914 6007 516,'1'-10'1161,"-1"10"129,0 0 0,1-10 0,-1 10-129,0 0-258,0 0-258,0 0-258,0 0 129,0 0-258,10 6 258,-10-6-258,8 25 0,-1-10 129,2 5-129,2-2 129,1 7 129,2 0-129,4 4 129,-2 2 0,4 3-129,-1-2 129,2 4-258,1-1 0,-1-1 0,0-4-129,-2-1 0,2-6-129,-2-3 0,0 0 129,-3-8-129,0 0 129,-2-7 0,1-1 0,-2-4 0,-13 0 0,21-7 258,-15-5-129,1-2 0,-4-8 0,3-2 0,-3-5 129,2-5-129,-5-7 0,1 2-129,-1-6-129,0 0 129,0-2-258,0-1 258,0 1-258,0 3-258,0 7 387,1-3-129,5 13-387,-6-2-1290,5 7-2064,4 10-387,-6 2-129</inkml:trace>
  <inkml:trace contextRef="#ctx0" brushRef="#br0" timeOffset="1433.081">2678 5968 645,'-4'21'2709,"4"-21"0,-9 18-2322,9-1 129,0 0 0,0 1 258,0-1 129,0 6 129,0-1 258,5 10 0,-5-2-129,5 7-387,-3 2 0,2 3-387,-2 0 0,0 1-129,-1-6-129,-1-3-129,0-1 0,0-8 0,0-4-129,0-6 129,1-3-258,-1-12-129,1 15-645,-1-15-1032,0-9-1806,0 9-258,-1-28 129</inkml:trace>
  <inkml:trace contextRef="#ctx0" brushRef="#br0" timeOffset="1953.11">2659 6006 4773,'11'-5'4128,"4"-4"-516,-15 9-1032,15-8-2451,-1 2-129,2-2 0,2-1 258,1 1 0,1 1 0,1-3 258,3 3-258,0-2 129,3 6-129,1-1 0,1 4-129,0 0-129,0 4 0,-2 3 0,-2 5 0,-3 1-129,-5 2 129,-3 1 0,-6 1 129,-5 0-129,-3 0 129,-2-2 129,-7 1 129,-7-4-129,0 1 0,-8-4 0,-1 2 129,-7-5-258,3 4 129,-5-5-129,2-1 0,-2-3-129,2 2 0,2-1 0,2 0-129,5 0-129,-1-2-387,11 11-1290,-7-5-2322,7 0-258,13-6-258</inkml:trace>
  <inkml:trace contextRef="#ctx0" brushRef="#br0" timeOffset="2996.171">3511 6203 1,'-14'0'3095,"14"0"-128,0 0-1677,0 0-387,0 0 0,0 0-129,13 4 129,6 0 129,-2-4 0,8 1 129,-2-1-129,11 3-258,0-3 129,6 5-516,2-3 129,4 4-258,1-2-129,4 4 0,-3-2 129,0 0-516,-2-1 258,1 1 0,-8-1-129,-3-1-129,-2-1-387,-11-3-1032,1-3-2580,-7 1 258,-17 2-645</inkml:trace>
  <inkml:trace contextRef="#ctx0" brushRef="#br0" timeOffset="3484.199">4132 6026 1806,'14'17'4128,"3"-6"-129,-17-11-129,17 9-3483,3 2-258,1 1 0,4 1 0,2 1 129,3 1 129,2-1-129,-2 1 0,1-1 258,0 1-129,-1-2 0,1 0-129,-4-1-129,-2 0 0,-5-2-129,-5 1 0,-3-2 0,-7 2 129,-5-11-129,-2 18 129,-12-9 129,-3 4-129,-9-1 258,0 1-129,-7 0 0,2 3 0,-6-3-129,1 3 129,1 0-129,1-3 0,2 0-129,3-1 0,4 3 0,4-6-129,2 3-258,0-8-903,19-4-2838,-7 14-129,7-14-645,0 0 258</inkml:trace>
  <inkml:trace contextRef="#ctx0" brushRef="#br0" timeOffset="6224.356">5323 5905 1032,'13'-14'1290,"-13"14"-129,11-8 129,-11 8-258,0 0-129,16 12-129,-9-1-129,3 7-129,0 2-129,5 7-129,0-1-129,6 6-129,-2 2 0,3 2 129,-2-2-129,3 3 0,-6-2 0,-1 0 0,-4-2 387,-2-2-258,-3-5 258,-4 2 0,-3-7 0,0 0 258,-3-4-258,-3-1 258,-5-3-129,3 0 258,-8-3-387,2-1 258,-6-4-129,4 2 0,-6-6 0,2 2-129,-3-3 0,4 0-258,-2-4 0,7-2-129,-3-2-129,4-1 0,13 9-516,-20-20-903,20 20-1548,-2-14-1032,2 2-387</inkml:trace>
  <inkml:trace contextRef="#ctx0" brushRef="#br0" timeOffset="6788.388">6031 5860 1935,'-2'12'3354,"2"-12"0,0 0-2838,-6 17-387,6-17-129,0 24 258,0-13 129,6 8 0,-1-2 129,4 6-129,-1 0 258,5 6-258,-1 3 129,1 5-258,2 1 0,-3 1-258,0 0 129,-2 1-129,-4-5 387,-1 3-258,-4-9 0,-1-4 258,-1-1-129,-4-7 258,-4-3-258,-3-2 129,-5-4-129,1-3 129,-7-5-129,0 0 0,-1 0-129,-2-3 0,0-4 0,1 0 0,3-1-258,1-2-258,3 6-903,0-7-1677,2-2-1419,6 3 0</inkml:trace>
  <inkml:trace contextRef="#ctx0" brushRef="#br0" timeOffset="7206.412">5002 6072 1032,'0'-18'3612,"11"12"-129,5-4-2322,3-4-387,6 2-129,1-3-258,5 3 0,4 0-129,-1 0 0,4 3-129,0 1 0,4 5-258,-2-4-645,3 7-1290,5 1-1677,-9-1 0</inkml:trace>
  <inkml:trace contextRef="#ctx0" brushRef="#br0" timeOffset="7632.436">5720 5952 1,'-11'0'3095,"11"11"-1805,0-11 0,13 0 258,-13 0-129,31 0 258,-14-8-129,11 5-129,-5-6-258,9 5-258,-4-4-258,8 2 0,-5-1-258,4 3-258,-1-3 129,-1 2-258,1 3-258,-4-5-387,4 7-2064,-6 0-1548,-7-2-258,-2 0 0</inkml:trace>
  <inkml:trace contextRef="#ctx0" brushRef="#br0" timeOffset="8772.501">6975 5970 2193,'0'0'2838,"0"0"-2322,0 0-129,12 0 387,-12 0 0,4 8 129,-4-8 0,3 24 0,-3-8 0,1 8 0,-1 5-129,0 11-387,0-1 258,0 9-387,0 0 0,0 1-129,0-2 129,-3-2-258,2-9-129,-2-9-258,3-2-1290,0-7-2193,0-18-129,0 0 0</inkml:trace>
  <inkml:trace contextRef="#ctx0" brushRef="#br0" timeOffset="9260.529">6887 5990 2709,'16'17'4257,"-16"-17"0,25 24-387,-10-8-3741,4 3-129,1 1 0,0 5 258,6 2 0,-6-1 129,3 1 0,-3-2 129,3 1-258,-4-5 258,5-1-258,-6-6 129,0 0-258,2-6 0,-2-3-129,-4-5 129,-1 0-129,-3-5 129,-3-7 0,-1-5-129,-2-5 258,-4-5-258,-1-3 129,-7-7-129,4 0 129,-6-4 0,1-5-129,-2 2 0,2 1 0,1 3 129,1 0-258,3 7 0,2 2-129,2 11-387,0-5-1290,0 12-2451,0 13-258,15-13-129</inkml:trace>
  <inkml:trace contextRef="#ctx0" brushRef="#br0" timeOffset="9919.567">7750 5841 2967,'5'18'4386,"-5"-18"-387,5 24-129,-2-5-3483,0 3-387,-1 7 129,0 5 0,4 4 129,-6 4 129,5 7-129,-3-6 129,4 6-129,-2-5 0,2-1 0,-1-5-129,1-6-258,-1-5 0,-3-11-129,4 1-645,-6-17-1806,0 0-1677,0 0-129,-2-12 129</inkml:trace>
  <inkml:trace contextRef="#ctx0" brushRef="#br0" timeOffset="10381.593">7610 5831 2967,'29'-20'4257,"0"13"-387,-2-10 129,5 2-3870,8 4-129,6-1 0,-1 1 129,2-1 0,3 6 129,-7-2 129,2 5 0,-6 1 0,1 2 0,-6 4-129,-1 9-129,-7-1 129,0 5-129,-6 1-129,-8 5 129,-3-1 129,-4 3-129,-5-2 129,-6 4 129,-12-1-129,-4 3 129,-10-4 0,-1 1 0,-8-2-258,0 0 129,-3-3-258,-2-3-129,1 1-258,-9-9-1161,10 2-2838,-4 3-258,-6-5-387,1 5 130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278"/>
    </inkml:context>
    <inkml:brush xml:id="br0">
      <inkml:brushProperty name="width" value="0.05" units="cm"/>
      <inkml:brushProperty name="height" value="0.05" units="cm"/>
    </inkml:brush>
  </inkml:definitions>
  <inkml:trace contextRef="#ctx0" brushRef="#br0">1 268 2736 0 0,'0'0'0'0'0,"0"0"112"0"0,0 0-112 0 0,0 0 0 0 0,0 0 0 0 0,0 0 0 0 0,0 0-72 0 0,0 0-40 0 0</inkml:trace>
  <inkml:trace contextRef="#ctx0" brushRef="#br0" timeOffset="1">71 139 5680 0 0,'0'0'272'0'0,"0"0"134"0"0,0 0 61 0 0,0 0 12 0 0,0 0-34 0 0,0 0-145 0 0,0 0-63 0 0,0 0-11 0 0,0 0 11 0 0,0 0 56 0 0,0 0 25 0 0,0 0 2 0 0,0 0-19 0 0,0 0-77 0 0,0 0-31 0 0,0 0-7 0 0,0 0 8 0 0,0 0 45 0 0,0 0 17 0 0,0 0 7 0 0,0 0-23 0 0,0 0-102 0 0,0 0-46 0 0,0 0-10 0 0,0 0 0 0 0,0 0 12 0 0,0 0-4 0 0,0 0-14 0 0,0 0 23 0 0,0 0 12 0 0,0 0 1 0 0,0 0 17 0 0,0 0 72 0 0,0 0 30 0 0,0 0 8 0 0,0 0-23 0 0,6 1 93 0 0,0 2-298 0 0,3-1-1 0 0,-3 2 44 0 0,17 33 266 0 0,8 27 368 0 0,-21-3-104 0 0,-8 98-200 0 0,2-118-295 0 0,-5-34-72 0 0,2 1-1 0 0,-1-1 1 0 0,1 1 0 0 0,0-1 0 0 0,1 1 0 0 0,0-1 0 0 0,0 0 0 0 0,0 0-1 0 0,1 0 1 0 0,0 0 0 0 0,4 6-17 0 0,-3-10 2 0 0,-1 0 0 0 0,1-1 0 0 0,0 0 0 0 0,0 1 0 0 0,0-2 0 0 0,0 1-1 0 0,1 0 1 0 0,-1-1 0 0 0,0 0 0 0 0,1 0 0 0 0,-1 0 0 0 0,1 0 0 0 0,-1-1 0 0 0,1 0 0 0 0,-1 0 0 0 0,1 0 0 0 0,-1 0-1 0 0,1-1 1 0 0,-1 0 0 0 0,1 0 0 0 0,-1 0 0 0 0,0 0 0 0 0,1-1 0 0 0,-1 0 0 0 0,0 1 0 0 0,0-2 0 0 0,0 1-1 0 0,0-1 0 0 0,104-88-73 0 0,-98 82 72 0 0,-1-1 0 0 0,0 0 0 0 0,-1 0 0 0 0,0-1 0 0 0,-1 0 0 0 0,0 0 0 0 0,0-1 0 0 0,3-9 0 0 0,28-46 255 0 0,-11 39-191 0 0,-11 17-64 0 0,-8 6-53 0 0,15 16-292 0 0,3 36-12 0 0,-18-23 345 0 0,8 72-143 0 0,0-6-132 0 0,11-18 831 0 0,-1-19-85 0 0,-24-50-423 0 0,-1-2-9 0 0,-1 1-1 0 0,1-1 0 0 0,0 0 0 0 0,0 1 0 0 0,0-1 1 0 0,-1 0-1 0 0,1 0 0 0 0,0 0 0 0 0,1 0 0 0 0,-1 0 1 0 0,0 0-1 0 0,0 0 0 0 0,0 0 0 0 0,1 0 0 0 0,-1 0 1 0 0,0-1-1 0 0,1 1 0 0 0,-1 0 0 0 0,0-1 0 0 0,1 1 1 0 0,-1-1-1 0 0,1 0 0 0 0,-1 0 0 0 0,1 1 0 0 0,-1-1 1 0 0,1 0-1 0 0,-1 0 0 0 0,1 0 0 0 0,-1 0 0 0 0,1-1 1 0 0,-1 1-1 0 0,1 0 0 0 0,-1-1 0 0 0,1 1 0 0 0,-1-1 0 0 0,0 1 1 0 0,1-1-1 0 0,-1 0 0 0 0,0 1 0 0 0,1-1 0 0 0,-1 0-26 0 0,37-36 728 0 0,21-53-133 0 0,-4 2-542 0 0,7-60 11 0 0,-25 52-64 0 0,35-133 0 0 0,-61 210-16 0 0,-7 14-78 0 0,-3 4-72 0 0,0 1 131 0 0,0 1-1 0 0,0-1 1 0 0,0 0-1 0 0,0 0 0 0 0,0 0 1 0 0,0 1-1 0 0,0-1 1 0 0,0 0-1 0 0,0 1 0 0 0,-1-1 1 0 0,1 0-1 0 0,0 1 1 0 0,0-1-1 0 0,0 1 0 0 0,-1 0 1 0 0,1-1-1 0 0,0 1 1 0 0,-1 0-1 0 0,1-1 0 0 0,0 1 1 0 0,-1 0-1 0 0,1 0 1 0 0,-1 0-1 0 0,1-1 1 0 0,-1 1-1 0 0,1 0 0 0 0,-1 0 1 0 0,0 0-1 0 0,0 0 1 0 0,1 0-1 0 0,-1 0 0 0 0,0 0 1 0 0,0 0-1 0 0,0 0 1 0 0,0 0 35 0 0,1 0-63 0 0,4 13-385 0 0</inkml:trace>
  <inkml:trace contextRef="#ctx0" brushRef="#br0" timeOffset="2">1080 844 3432 0 0,'0'0'100'0'0,"-8"0"492"0"0,-3 2-499 0 0,-5-4 6222 0 0,24-8-5995 0 0,57-66 1170 0 0,-7 8-1042 0 0,23-22 198 0 0,-54 42-297 0 0,-22 44-322 0 0,6-16-521 0 0,-12 43 134 0 0,-14 83 410 0 0,11 42 174 0 0,-1-75-224 0 0,-1-22 0 0 0,4 69-70 0 0,-2-97-59 0 0,4-22 224 0 0,0-1-27 0 0,0 0-118 0 0,0 0-50 0 0,-1 1-10 0 0,-2 2 27 0 0,0-1 118 0 0,-6 1 18 0 0,-2-3-42 0 0,-26-17-389 0 0,20 2-360 0 0,-25-9-1306 0 0,26 19 1620 0 0,14 5 588 0 0,2 0 17 0 0,0 0 10 0 0,0 0 1 0 0,0 0-18 0 0,0 0-72 0 0,0 0-34 0 0,0 0-4 0 0,0 0 24 0 0,0 0 100 0 0,0 0 41 0 0,28 5 586 0 0,80-1 225 0 0,-67-9-696 0 0,73-18 498 0 0,-75 32-788 0 0,-23-9-882 0 0,-16 0-112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281"/>
    </inkml:context>
    <inkml:brush xml:id="br0">
      <inkml:brushProperty name="width" value="0.05" units="cm"/>
      <inkml:brushProperty name="height" value="0.05" units="cm"/>
    </inkml:brush>
  </inkml:definitions>
  <inkml:trace contextRef="#ctx0" brushRef="#br0">1 25 13792 0 0,'0'0'298'0'0,"0"0"-3"0"0,2 1-188 0 0,-1 0-94 0 0,1-1-1 0 0,0 0 1 0 0,-1 1 0 0 0,1-1 0 0 0,-1 0 0 0 0,1 0 0 0 0,0 0 0 0 0,-1 0 0 0 0,1 0 0 0 0,-1-1 0 0 0,1 1 0 0 0,-1 0 0 0 0,1-1 0 0 0,0 1 0 0 0,-1-1 0 0 0,1 0 0 0 0,-1 1-1 0 0,0-1 1 0 0,1 0 0 0 0,-1 0 0 0 0,0 0 0 0 0,1 0 0 0 0,-1 0 0 0 0,0 0 0 0 0,0 0 0 0 0,0 0 0 0 0,0 0 0 0 0,0-1 0 0 0,0 1 0 0 0,0 0 0 0 0,0-1 0 0 0,-1 1 0 0 0,1-1 0 0 0,0-1-13 0 0,0 2 209 0 0,10 5 298 0 0,-9-3-526 0 0,1 0 1 0 0,-1 0-1 0 0,0-1 1 0 0,1 1 0 0 0,-1-1-1 0 0,1 1 1 0 0,-1-1-1 0 0,0 0 1 0 0,1 0 0 0 0,-1 0-1 0 0,1 0 1 0 0,-1 0 0 0 0,1 0-1 0 0,-1-1 1 0 0,1 1-1 0 0,-1-1 1 0 0,0 0 0 0 0,1 0-1 0 0,0 0 19 0 0,1-2-300 0 0,-3 2-10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282"/>
    </inkml:context>
    <inkml:brush xml:id="br0">
      <inkml:brushProperty name="width" value="0.05" units="cm"/>
      <inkml:brushProperty name="height" value="0.05" units="cm"/>
    </inkml:brush>
  </inkml:definitions>
  <inkml:trace contextRef="#ctx0" brushRef="#br0">1 102 3768 0 0,'0'0'264'0'0,"0"0"437"0"0,0 0 194 0 0,0-2 38 0 0,0-42 3154 0 0,0 43-3543 0 0,0 1-56 0 0,0 0-235 0 0,0 0-101 0 0,0 0-21 0 0,0 0-3 0 0,0 0-2 0 0,0 0-4 0 0,0 0-2 0 0,0 0 6 0 0,0 0 28 0 0,0 0 7 0 0,0 0 6 0 0,0 0-1 0 0,0 0-6 0 0,0 0-6 0 0,0 0-2 0 0,0 0-4 0 0,0 0-18 0 0,0 0-8 0 0,0 0-2 0 0,0 0 28 0 0,0 0 117 0 0,0 0 50 0 0,0 0 6 0 0,0 0-28 0 0,2 0-139 0 0,23 18 78 0 0,2 16-232 0 0,-16-5 0 0 0,-6 57 90 0 0,-10-20 195 0 0,-1 30-87 0 0,6-91-185 0 0,-1-2-6 0 0,0 0 1 0 0,1 0-1 0 0,-1 0 1 0 0,1 0-1 0 0,0 0 0 0 0,0 1 1 0 0,0-1-1 0 0,0 0 0 0 0,1 0 1 0 0,-1 0-1 0 0,1 0 0 0 0,0 0 1 0 0,0 0-1 0 0,0 0 0 0 0,0-1 1 0 0,0 1-1 0 0,1 0 1 0 0,-1 0-1 0 0,1-1 0 0 0,0 1 1 0 0,0-1-1 0 0,0 0 0 0 0,0 1 1 0 0,0-1-1 0 0,0 0 0 0 0,1 0 1 0 0,-1 0-1 0 0,1-1 0 0 0,1 2-7 0 0,6-3 5 0 0,-1 0-1 0 0,1 0 0 0 0,0-1 0 0 0,-1-1 1 0 0,1 0-1 0 0,-1 0 0 0 0,0-1 0 0 0,0 0 0 0 0,0 0 1 0 0,0-1-1 0 0,0 0 0 0 0,0-1-4 0 0,20-8 13 0 0,2 0-97 0 0,-1-2-1 0 0,0-1 0 0 0,-1-2 0 0 0,0-1 0 0 0,22-19 85 0 0,41-39-273 0 0,-56 39 203 0 0,-31 29 96 0 0,-4 8 109 0 0,-1 1 33 0 0,0 0 6 0 0,0 0-15 0 0,0 0-66 0 0,5 5-1 0 0,28 71-652 0 0,27 28 166 0 0,-12-12 434 0 0,12-21 322 0 0,-58-70-326 0 0,0 1 0 0 0,0-1-1 0 0,0 0 1 0 0,0 0-1 0 0,0 0 1 0 0,0-1-1 0 0,0 1 1 0 0,0 0-1 0 0,0-1 1 0 0,0 1-1 0 0,0-1 1 0 0,0 0 0 0 0,1 0-1 0 0,-1 1 1 0 0,0-2-1 0 0,0 1 1 0 0,0 0-1 0 0,0 0 1 0 0,1-1-1 0 0,-1 1 1 0 0,0-1-1 0 0,0 1 1 0 0,0-1 0 0 0,0 0-1 0 0,0 0 1 0 0,0 0-1 0 0,0 0 1 0 0,-1-1-1 0 0,1 1 1 0 0,0 0-1 0 0,-1-1 1 0 0,1 1-1 0 0,0-1 1 0 0,-1 1 0 0 0,0-1-1 0 0,1 0 1 0 0,-1 0-1 0 0,0 1 1 0 0,0-1-1 0 0,0 0 1 0 0,0 0-1 0 0,0 0 1 0 0,-1 0-1 0 0,1-1-35 0 0,11-18 64 0 0,-1-1-1 0 0,-2-1 1 0 0,0 0-1 0 0,-1 0 1 0 0,-1 0-1 0 0,-2-1 0 0 0,0 0-63 0 0,21-85 64 0 0,6-7-64 0 0,-10 60-18 0 0,-7 18-238 0 0,-14 36 54 0 0,-1 2-43 0 0,0 0-10 0 0,0 0-123 0 0,0 0-518 0 0,0 0-233 0 0,0 0-43 0 0</inkml:trace>
  <inkml:trace contextRef="#ctx0" brushRef="#br0" timeOffset="1">1148 543 11232 0 0,'-62'-70'1665'0'0,"61"68"-1426"0"0,-6-5 462 0 0,4-11-682 0 0,6 1 126 0 0,7 8 158 0 0,-8 7-279 0 0,0 1 1 0 0,0 0 0 0 0,0 0 0 0 0,0 0-1 0 0,0 0 1 0 0,0 0 0 0 0,0 0 0 0 0,0 0-1 0 0,0 1 1 0 0,1-1 0 0 0,-1 1 0 0 0,0 0-1 0 0,0 0 1 0 0,0 0 0 0 0,1 0 0 0 0,-1 0-1 0 0,0 0 1 0 0,0 0 0 0 0,0 1-1 0 0,1-1 1 0 0,-1 1 0 0 0,0-1 0 0 0,0 1-1 0 0,0 0 1 0 0,2 1-25 0 0,0 1 4 0 0,0 1-1 0 0,0 0 1 0 0,0 0-1 0 0,-1 0 1 0 0,1 1 0 0 0,-1-1-1 0 0,0 1 1 0 0,0 0-1 0 0,0 0 1 0 0,-1 0-1 0 0,0 0 1 0 0,0 0-1 0 0,0 0 1 0 0,-1 1 0 0 0,2 4-4 0 0,-2 13 21 0 0,-1 0 0 0 0,0 0 0 0 0,-2-1 0 0 0,0 1 0 0 0,-2 0 1 0 0,0-1-1 0 0,-1 0 0 0 0,-2 0 0 0 0,0-1 0 0 0,-2 1 0 0 0,0-1 1 0 0,-1-1-1 0 0,-1 0 0 0 0,-1-1 0 0 0,0 0 0 0 0,-2 0 1 0 0,-3 2-22 0 0,-26 35 969 0 0,39-49-923 0 0,5-8-33 0 0,-1 1-1 0 0,0 0 1 0 0,1 0 0 0 0,-1 0 0 0 0,0 0 0 0 0,1 0-1 0 0,-1 0 1 0 0,0 0 0 0 0,0 0 0 0 0,1 0-1 0 0,-1 0 1 0 0,0 0 0 0 0,1 0 0 0 0,-1 0 0 0 0,0 0-1 0 0,1 0 1 0 0,-1 0 0 0 0,0 0 0 0 0,1 0-1 0 0,-1 1 1 0 0,0-1 0 0 0,0 0 0 0 0,1 0 0 0 0,-1 0-1 0 0,0 0 1 0 0,0 1 0 0 0,1-1 0 0 0,-1 0 0 0 0,0 0-1 0 0,0 1 1 0 0,1-1 0 0 0,-1 0 0 0 0,0 0-1 0 0,0 1 1 0 0,0-1 0 0 0,0 0 0 0 0,0 1 0 0 0,1-1-1 0 0,-1 0 1 0 0,0 0 0 0 0,0 1 0 0 0,0-1-1 0 0,0 0 1 0 0,0 1 0 0 0,0-1 0 0 0,0 0 0 0 0,0 1-1 0 0,0-1 1 0 0,0 0 0 0 0,0 1 0 0 0,0-1-1 0 0,0 1-12 0 0,166-84 144 0 0,-92 45-144 0 0,13 10 95 0 0,15 14 650 0 0,-99 14-697 0 0,1 1 0 0 0,0 0 0 0 0,-1 0 0 0 0,1 1 0 0 0,-1-1-1 0 0,1 1 1 0 0,-1-1 0 0 0,0 1 0 0 0,0 0 0 0 0,0 1 0 0 0,0-1-1 0 0,0 0 1 0 0,0 1 0 0 0,0 0 0 0 0,-1-1 0 0 0,1 1 0 0 0,-1 0-1 0 0,1 2-47 0 0,14 13 13 0 0,-1-4-897 0 0,-11-9 438 0 0</inkml:trace>
  <inkml:trace contextRef="#ctx0" brushRef="#br0" timeOffset="2">1726 394 13584 0 0,'0'0'398'0'0,"0"0"-3"0"0,0-1-252 0 0,0-2-71 0 0,0 2 216 0 0,0 1 90 0 0,0 0 20 0 0,0 0-30 0 0,0 0-135 0 0,0 0-60 0 0,0 0-12 0 0,0 0-17 0 0,0 0-53 0 0,0 0 24 0 0,0 0-1 0 0,0 0-2 0 0,0 0-1 0 0,0 0-6 0 0,0 0-1 0 0,0 0 0 0 0,1-1-137 0 0,-1 1 0 0 0,0-1 0 0 0,1 0-1 0 0,-1 0 1 0 0,1 0 0 0 0,0 0-1 0 0,-1 1 1 0 0,1-1 0 0 0,0 0 0 0 0,-1 0-1 0 0,1 1 1 0 0,0-1 0 0 0,0 1-1 0 0,0-1 1 0 0,0 1 0 0 0,0-1 0 0 0,-1 1-1 0 0,1-1 1 0 0,0 1 0 0 0,0 0-1 0 0,0-1 1 0 0,0 1 0 0 0,0 0 0 0 0,0 0-1 0 0,0 0 1 0 0,0 0 0 0 0,0 0-1 0 0,0 0 1 0 0,0 0 0 0 0,0 0-1 0 0,0 0 1 0 0,0 0 33 0 0,10 5-542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285"/>
    </inkml:context>
    <inkml:brush xml:id="br0">
      <inkml:brushProperty name="width" value="0.05" units="cm"/>
      <inkml:brushProperty name="height" value="0.05" units="cm"/>
    </inkml:brush>
  </inkml:definitions>
  <inkml:trace contextRef="#ctx0" brushRef="#br0">0 11 9040 0 0,'28'0'640'0'0,"-7"5"-1000"0"0,-21-5 230 0 0,0 0 28 0 0,0 0 7 0 0,0 0 6 0 0,37-1 902 0 0,34-13 3976 0 0,-23 24-1736 0 0,-31 1-1694 0 0,-12 8-2864 0 0,-5-10-52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286"/>
    </inkml:context>
    <inkml:brush xml:id="br0">
      <inkml:brushProperty name="width" value="0.05" units="cm"/>
      <inkml:brushProperty name="height" value="0.05" units="cm"/>
    </inkml:brush>
  </inkml:definitions>
  <inkml:trace contextRef="#ctx0" brushRef="#br0">0 1 9448 0 0,'0'0'346'0'0,"0"0"-163"0"0,0 0 153 0 0,0 0 89 0 0,0 0 21 0 0,0 0-50 0 0,0 0-218 0 0,0 0-91 0 0,0 0-20 0 0,0 0 2 0 0,0 0 22 0 0,0 0 47 0 0,0 0 182 0 0,0 0 86 0 0,0 0 11 0 0,0 0-16 0 0,0 0-87 0 0,0 0-40 0 0,0 0-8 0 0,0 0 3 0 0,0 0 23 0 0,0 0 11 0 0,0 0 1 0 0,0 0-39 0 0,1 1-166 0 0,19 26-87 0 0,-9-3 0 0 0,-10-22 48 0 0,-1-2 10 0 0,0 0-4 0 0,1 5 379 0 0,2-3-424 0 0,-2-1 32 0 0,-1-1 13 0 0,0 0 3 0 0,0 0-4 0 0,2 0-11 0 0,6 0-56 0 0,9 10-58 0 0,-15-6 55 0 0,1 0 0 0 0,-1 0-1 0 0,0 0 1 0 0,0 1-1 0 0,0-1 1 0 0,-1 0-1 0 0,0 1 1 0 0,1-1 0 0 0,-2 1-1 0 0,1-1 1 0 0,0 1-1 0 0,-1 0 1 0 0,0-1-1 0 0,0 1 1 0 0,0 0-1 0 0,-1-1 1 0 0,0 2 5 0 0,1 8-25 0 0,-6 34 4 0 0,1 16-33 0 0,-22 89-10 0 0,4-54 312 0 0,8-27 392 0 0,21-53-505 0 0,-5-13-63 0 0,0-4-70 0 0,0 0 0 0 0,1 1 1 0 0,-1-2-1 0 0,1 1 0 0 0,0 0 0 0 0,-1 0 0 0 0,1 0 0 0 0,0-1 0 0 0,0 1 1 0 0,0-1-1 0 0,0 1 0 0 0,0-1 0 0 0,0 0 0 0 0,1 0 0 0 0,-1 0 0 0 0,0 0 1 0 0,1 0-1 0 0,-1-1 0 0 0,1 1 0 0 0,-1 0 0 0 0,1-1 0 0 0,-1 0 0 0 0,1 0 0 0 0,-1 0 1 0 0,1 0-1 0 0,-1 0 0 0 0,0 0 0 0 0,1-1 0 0 0,-1 1 0 0 0,1-1 0 0 0,-1 0 1 0 0,1 0-1 0 0,-1 1 0 0 0,0-2 0 0 0,0 1 0 0 0,1 0 0 0 0,-1 0 0 0 0,0-1-2 0 0,54-41-93 0 0,-46 37 100 0 0,-1-1-1 0 0,0 0 1 0 0,0-1-1 0 0,-1 0 1 0 0,0-1-1 0 0,0 1 1 0 0,-1-1 0 0 0,0-1-1 0 0,-1 0 1 0 0,0 1-1 0 0,-1-2 1 0 0,4-6-7 0 0,18-36-63 0 0,-10 4 170 0 0,16-33-86 0 0,-30 75-72 0 0,-2 5-154 0 0,-1 2-63 0 0,0 0-11 0 0,10 15 77 0 0,55 163 1115 0 0,-62-170-847 0 0,1 0 0 0 0,0 0-1 0 0,1 0 1 0 0,-1-1 0 0 0,1 1 0 0 0,1-1-1 0 0,-1 0 1 0 0,1 0 0 0 0,0-1-1 0 0,1 0-65 0 0,-2-2 20 0 0,0-2 0 0 0,1 1 0 0 0,-1 0 0 0 0,0-1 0 0 0,1 0 0 0 0,0 0 0 0 0,-1-1 0 0 0,1 1 0 0 0,0-1 0 0 0,0-1 0 0 0,0 1 0 0 0,0-1 0 0 0,0 0 0 0 0,0 0 0 0 0,-1-1 0 0 0,1 1 0 0 0,4-2-20 0 0,35-2 220 0 0,-15-3-158 0 0,-23 6-52 0 0,0 0 1 0 0,1 0-1 0 0,-1-1 1 0 0,0 0-1 0 0,0 0 1 0 0,0-1-1 0 0,-1 0 1 0 0,1 0-1 0 0,-1-1 1 0 0,1 1-1 0 0,-1-1 1 0 0,0-1-1 0 0,-1 1 0 0 0,6-6-10 0 0,49-57 744 0 0,-39-13 88 0 0,-10-2-408 0 0,0 20-352 0 0,9-20-8 0 0,-7 45-257 0 0,-5 14-12 0 0,-7 21 109 0 0,22-2-647 0 0,-18 8 211 0 0,0 1-19 0 0</inkml:trace>
  <inkml:trace contextRef="#ctx0" brushRef="#br0" timeOffset="1">923 577 8360 0 0,'0'0'304'0'0,"0"0"-78"0"0,0 0 434 0 0,0 0 210 0 0,0 0 39 0 0,0 0-68 0 0,0 0-322 0 0,0 0-139 0 0,0 0-27 0 0,6-4 1457 0 0,3 45-828 0 0,-4-6-549 0 0,1 117-305 0 0,-20-55-64 0 0,2-12 307 0 0,7-34-423 0 0,5-50 58 0 0,0-1 1 0 0,-1 1-1 0 0,1-1 0 0 0,0 1 0 0 0,0-1 0 0 0,0 1 1 0 0,0-1-1 0 0,0 1 0 0 0,0-1 0 0 0,1 1 0 0 0,-1-1 0 0 0,0 1 1 0 0,0-1-1 0 0,0 1 0 0 0,0-1 0 0 0,1 1 0 0 0,-1-1 1 0 0,0 1-1 0 0,0-1 0 0 0,1 0 0 0 0,-1 1 0 0 0,0-1 1 0 0,1 1-1 0 0,-1-1 0 0 0,0 0 0 0 0,1 1 0 0 0,-1-1 1 0 0,1 0-1 0 0,-1 1 0 0 0,1-1 0 0 0,-1 0 0 0 0,0 0 1 0 0,1 0-1 0 0,-1 1 0 0 0,1-1 0 0 0,-1 0 0 0 0,1 0 1 0 0,-1 0-1 0 0,1 0 0 0 0,-1 0 0 0 0,1 0 0 0 0,-1 0 1 0 0,1 0-1 0 0,0 0 0 0 0,-1 0 0 0 0,1 0 0 0 0,-1 0 1 0 0,1 0-1 0 0,-1 0 0 0 0,1-1 0 0 0,-1 1 0 0 0,0 0 0 0 0,1 0 1 0 0,-1 0-1 0 0,1-1 0 0 0,-1 1 0 0 0,1 0 0 0 0,-1-1 1 0 0,0 1-1 0 0,1 0 0 0 0,-1-1 0 0 0,0 1 0 0 0,1-1 1 0 0,-1 1-1 0 0,0 0 0 0 0,1-1-6 0 0,25-25 659 0 0,56-104 1057 0 0,-52 77-1389 0 0,-21 29-310 0 0,-3 6-50 0 0,1 0 0 0 0,0 0 0 0 0,1 1 0 0 0,1 0 0 0 0,1 0-1 0 0,5-6 34 0 0,-5 9-12 0 0,-10 13-46 0 0,0 1-9 0 0,16 1-208 0 0,-11 1 281 0 0,1 1 0 0 0,-1 0 0 0 0,0 0 0 0 0,0 0 0 0 0,0 1-1 0 0,0 0 1 0 0,0 0 0 0 0,-1 0 0 0 0,0 1 0 0 0,0-1 0 0 0,0 1 0 0 0,0 0-1 0 0,1 3-5 0 0,16 21 272 0 0,7 19-256 0 0,-6 13-16 0 0,-2 31 126 0 0,-16 63 122 0 0,-3-91 122 0 0,7-49-202 0 0,-5-7-93 0 0,-2-6-32 0 0,-1-2-110 0 0,0 0-14 0 0,6 5-634 0 0,4-5 364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288"/>
    </inkml:context>
    <inkml:brush xml:id="br0">
      <inkml:brushProperty name="width" value="0.05" units="cm"/>
      <inkml:brushProperty name="height" value="0.05" units="cm"/>
    </inkml:brush>
  </inkml:definitions>
  <inkml:trace contextRef="#ctx0" brushRef="#br0">41 226 6688 0 0,'0'0'197'0'0,"-8"-6"279"0"0,-11-16 1547 0 0,19 21-1613 0 0,0 1-56 0 0,0 0-30 0 0,0 0-4 0 0,-12-33 1976 0 0,10 28-1386 0 0,5 7 1268 0 0,19 44-1596 0 0,9 25-295 0 0,-9-17-174 0 0,-1 13 27 0 0,13 92-127 0 0,-19-40-115 0 0,2-23 802 0 0,9-50-880 0 0,-24-46 215 0 0,0 0 0 0 0,0 0 0 0 0,0 0 1 0 0,0 0-1 0 0,0-1 0 0 0,0 1 0 0 0,0-1 0 0 0,0 0 1 0 0,-1 1-1 0 0,1-1 0 0 0,0 0 0 0 0,0 0 0 0 0,0 0 0 0 0,-1 0 1 0 0,1 0-1 0 0,-1-1 0 0 0,1 1 0 0 0,-1 0 0 0 0,1-1 1 0 0,0-1-36 0 0,-1 2 22 0 0,80-103 603 0 0,-65 80-530 0 0,43-91 273 0 0,16-57-117 0 0,-21 47-86 0 0,-21 39-85 0 0,20-39-80 0 0,-26 79 11 0 0,-26 44 42 0 0,-1 2 11 0 0,0 0 0 0 0,0 0-32 0 0,0 0-136 0 0,0 0-65 0 0,0 0-14 0 0,0 0-2 0 0,0 0-7 0 0,0 19-560 0 0,-1-9-247 0 0,-5 0-280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289"/>
    </inkml:context>
    <inkml:brush xml:id="br0">
      <inkml:brushProperty name="width" value="0.05" units="cm"/>
      <inkml:brushProperty name="height" value="0.05" units="cm"/>
    </inkml:brush>
  </inkml:definitions>
  <inkml:trace contextRef="#ctx0" brushRef="#br0">6 66 10304 0 0,'-4'-28'2312'0'0,"3"26"-2186"0"0,1 2-8 0 0,0 0-20 0 0,0 0-8 0 0,0 0-2 0 0,0 0 8 0 0,0 0 34 0 0,0 0 20 0 0,0 0 2 0 0,0 0-8 0 0,16 64 205 0 0,-3 0 0 0 0,-2 1 1 0 0,-3 2-350 0 0,10 142 0 0 0,-8-127 0 0 0,4-10 480 0 0,-1-25 192 0 0,-11-45-653 0 0,-1-1 0 0 0,1 0 1 0 0,0 1-1 0 0,0-1 1 0 0,-1 0-1 0 0,1 0 1 0 0,0 0-1 0 0,0-1 1 0 0,0 1-1 0 0,0 0 1 0 0,0-1-1 0 0,0 1 0 0 0,0-1 1 0 0,0 1-1 0 0,0-1 1 0 0,0 0-1 0 0,0 0 1 0 0,0 0-1 0 0,1 0 1 0 0,-1-1-1 0 0,0 1 1 0 0,0 0-1 0 0,0-1 1 0 0,0 1-1 0 0,0-1 0 0 0,0 0 1 0 0,0 0-1 0 0,-1 0 1 0 0,1 0-1 0 0,0 0 1 0 0,0 0-1 0 0,-1 0 1 0 0,1-1-1 0 0,0 1 1 0 0,-1 0-1 0 0,0-1 0 0 0,2-1-19 0 0,18-15 280 0 0,0-1-1 0 0,-1-1 1 0 0,-1 0-1 0 0,-1-2 1 0 0,5-8-280 0 0,132-209 1002 0 0,-68 81-884 0 0,-28 63 183 0 0,-38 57-73 0 0,-20 37-387 0 0,-1 1-2 0 0,0 0-7 0 0,0 0-7 0 0,0 0-1 0 0,0 0-24 0 0,0 0-101 0 0,0 0-47 0 0,-4 30-2840 0 0,3-17 1850 0 0</inkml:trace>
  <inkml:trace contextRef="#ctx0" brushRef="#br0" timeOffset="1">825 195 14368 0 0,'-6'-20'1305'0'0,"-3"5"-1212"0"0,-2 15-515 0 0,8 1 423 0 0,-1-1 0 0 0,1 1 0 0 0,0-1 1 0 0,-1 1-1 0 0,1 0 0 0 0,0 0 0 0 0,0 1 1 0 0,0-1-1 0 0,0 0 0 0 0,0 1 0 0 0,0 0 1 0 0,0 0-1 0 0,1 0 0 0 0,-1 0 1 0 0,1 0-1 0 0,-1 1 0 0 0,1-1 0 0 0,0 1 1 0 0,0-1-1 0 0,0 1 0 0 0,0 0 0 0 0,0 0 1 0 0,1 0-1 0 0,-1 0 0 0 0,1 0 0 0 0,0 0 1 0 0,0 0-1 0 0,0 0 0 0 0,0 1 0 0 0,1-1 1 0 0,-1 0-1 0 0,1 1 0 0 0,0-1 1 0 0,0 0-1 0 0,0 1 0 0 0,0-1 0 0 0,1 0 1 0 0,-1 1-1 0 0,1 1-1 0 0,41 196 1161 0 0,-14-96-1068 0 0,-3 58 99 0 0,-24-110 232 0 0,10-77 55 0 0,4-27-221 0 0,-2 0 0 0 0,-2-1-1 0 0,-1-15-257 0 0,0 4 220 0 0,13-103-68 0 0,14 3-212 0 0,-34 153 22 0 0,0 1-1 0 0,1-1 0 0 0,0 1 0 0 0,0 0 0 0 0,1 0 0 0 0,0 0 0 0 0,1 1 0 0 0,0 0 1 0 0,0 0-1 0 0,1 0 0 0 0,0 1 0 0 0,0 0 0 0 0,2-1 39 0 0,-6 5-22 0 0,1 1 1 0 0,1-1-1 0 0,-1 1 0 0 0,0 0 1 0 0,0 0-1 0 0,1 0 0 0 0,-1 1 1 0 0,1 0-1 0 0,-1-1 0 0 0,1 2 1 0 0,0-1-1 0 0,0 0 0 0 0,-1 1 1 0 0,1 0-1 0 0,0 0 0 0 0,-1 0 0 0 0,1 1 1 0 0,0 0-1 0 0,0 0 0 0 0,-1 0 1 0 0,1 0-1 0 0,-1 1 0 0 0,1-1 1 0 0,-1 1-1 0 0,0 0 0 0 0,0 1 1 0 0,0-1-1 0 0,0 1 0 0 0,0 0 1 0 0,0 0-1 0 0,-1 0 0 0 0,1 0 1 0 0,-1 1-1 0 0,1 0 22 0 0,24 26-418 0 0,-11 3 397 0 0,-8 16 218 0 0,-9-44-162 0 0,-1 0 0 0 0,1 0 0 0 0,-1 0 0 0 0,0 0 0 0 0,-1 0 0 0 0,1 0 0 0 0,-1 0 0 0 0,0 0 0 0 0,0-1 0 0 0,0 1 0 0 0,-1 0 0 0 0,1-1 0 0 0,-1 0 0 0 0,0 0-1 0 0,-1 0 1 0 0,1 0 0 0 0,-1 0 0 0 0,1-1 0 0 0,-1 1 0 0 0,-1-1-35 0 0,-31 21 729 0 0,-1-1 1 0 0,-2-2-1 0 0,-39 16-729 0 0,74-35 63 0 0,-22 8 105 0 0,-1-2 1 0 0,0-1 0 0 0,-1 0 0 0 0,1-2-1 0 0,-7-1-168 0 0,30-3 25 0 0,-60-1-212 0 0,53 0-100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291"/>
    </inkml:context>
    <inkml:brush xml:id="br0">
      <inkml:brushProperty name="width" value="0.05" units="cm"/>
      <inkml:brushProperty name="height" value="0.05" units="cm"/>
    </inkml:brush>
  </inkml:definitions>
  <inkml:trace contextRef="#ctx0" brushRef="#br0">464 61 10120 0 0,'0'0'298'0'0,"0"0"-4"0"0,2-1-193 0 0,28-17 1798 0 0,-29 17-1635 0 0,-1 1 14 0 0,0 0 64 0 0,0 0 30 0 0,0 0 4 0 0,-13-24 1336 0 0,10 21-1658 0 0,0 1 0 0 0,-1 1 0 0 0,1-1 0 0 0,-1 0 0 0 0,0 1 0 0 0,1 0 0 0 0,-1 0 0 0 0,0 0 0 0 0,0 0 0 0 0,0 0 0 0 0,0 1 0 0 0,0 0 0 0 0,1 0 0 0 0,-1 0 0 0 0,0 0 0 0 0,0 1 0 0 0,0-1 0 0 0,0 1 0 0 0,0 0 0 0 0,1 0 0 0 0,-1 1 0 0 0,0-1 0 0 0,1 1 0 0 0,-1 0 0 0 0,1-1 0 0 0,-4 4-54 0 0,-2-2 49 0 0,-109 59 432 0 0,60-27-213 0 0,8 13-815 0 0,49-47 579 0 0,-1 1 0 0 0,1 0 0 0 0,0-1 0 0 0,0 1 0 0 0,1 0 0 0 0,-1-1 0 0 0,0 1 0 0 0,0 0 0 0 0,1 0 0 0 0,-1 0 0 0 0,1 0 0 0 0,0 0 0 0 0,0-1 0 0 0,0 1 0 0 0,-1 0 0 0 0,2 0 0 0 0,-1 0 0 0 0,0 0 0 0 0,0 0 0 0 0,1 0 0 0 0,-1 0 0 0 0,1 0 0 0 0,-1-1 0 0 0,1 1 0 0 0,0 0 0 0 0,0 0 0 0 0,-1-1 0 0 0,1 1 0 0 0,1 0 0 0 0,0 0-32 0 0,3 4 11 0 0,0-1 0 0 0,0 0-1 0 0,1 0 1 0 0,0 0 0 0 0,0-1-1 0 0,0 0 1 0 0,1 0 0 0 0,-1-1-1 0 0,1 1 1 0 0,0-1 0 0 0,0-1-1 0 0,5 2-10 0 0,-1 1 0 0 0,-1 0 0 0 0,1 1 0 0 0,-2 0 0 0 0,1 0 0 0 0,-1 1 0 0 0,0 1 0 0 0,0 0 0 0 0,0 0 0 0 0,17 15 0 0 0,13 28-64 0 0,-36-47 48 0 0,0 0-1 0 0,0 1 0 0 0,0-1 0 0 0,0 1 0 0 0,-1 0 0 0 0,1-1 1 0 0,-1 1-1 0 0,-1 0 0 0 0,1 1 0 0 0,-1-1 0 0 0,1 0 0 0 0,-1 0 0 0 0,-1 0 1 0 0,1 1-1 0 0,-1-1 0 0 0,0 0 0 0 0,0 1 0 0 0,-1-1 0 0 0,0 4 17 0 0,-27 53-74 0 0,-15-25 388 0 0,-17-13 558 0 0,44-20-691 0 0,0 0 0 0 0,0-2 0 0 0,-1 0 0 0 0,1-1 0 0 0,-1 0 0 0 0,1-1 0 0 0,-1-1 0 0 0,-3-1-181 0 0,-60-5 503 0 0,77 6-495 0 0,0 0 1 0 0,0 0-1 0 0,0 0 1 0 0,0 0-1 0 0,0-1 1 0 0,0 0-1 0 0,0 1 1 0 0,1-1-1 0 0,-1 0 1 0 0,1 0-1 0 0,-1-1 1 0 0,1 1-1 0 0,0 0 1 0 0,0-1-1 0 0,-1 1 1 0 0,2-1-1 0 0,-3-3-8 0 0,3 5-264 0 0,2-19-1504 0 0,10 2-304 0 0,-1 8 386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292"/>
    </inkml:context>
    <inkml:brush xml:id="br0">
      <inkml:brushProperty name="width" value="0.05" units="cm"/>
      <inkml:brushProperty name="height" value="0.05" units="cm"/>
    </inkml:brush>
  </inkml:definitions>
  <inkml:trace contextRef="#ctx0" brushRef="#br0">1 30 16559 0 0,'0'0'760'0'0,"0"0"-21"0"0,6-5-435 0 0,3 0-248 0 0,-3 0 8 0 0,-2 1-64 0 0,-3 4-69 0 0,-1 0-25 0 0,2-1-2 0 0,24-8-1018 0 0,-16 9 604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293"/>
    </inkml:context>
    <inkml:brush xml:id="br0">
      <inkml:brushProperty name="width" value="0.05" units="cm"/>
      <inkml:brushProperty name="height" value="0.05" units="cm"/>
    </inkml:brush>
  </inkml:definitions>
  <inkml:trace contextRef="#ctx0" brushRef="#br0">0 0 17807 0 0,'0'0'752'0'0,"0"0"-600"0"0,0 0-40 0 0,0 0-8 0 0,0 0 0 0 0,0 0 0 0 0,0 0-328 0 0,0 0-64 0 0,0 0-8 0 0,0 0-8 0 0,0 0-1080 0 0,0 0-215 0 0,0 0-49 0 0</inkml:trace>
</inkml:ink>
</file>

<file path=ppt/ink/ink2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9T01:03:30.904"/>
    </inkml:context>
    <inkml:brush xml:id="br0">
      <inkml:brushProperty name="width" value="0.05292" units="cm"/>
      <inkml:brushProperty name="height" value="0.05292" units="cm"/>
      <inkml:brushProperty name="color" value="#00B0F0"/>
    </inkml:brush>
  </inkml:definitions>
  <inkml:trace contextRef="#ctx0" brushRef="#br0">1813 9179 774,'0'0'2322,"0"0"-258,0 0-1935,0 0-387,0 0 0,0 0 129,0 0-129,0 0 516,0 0 0,0 0 129,0 0 0,0 0 0,0 14 0,0-14 129,-1 13-129,0-1 0,-3 5 258,3 9 0,-5 5-129,1 8 258,-5 7-129,2 8-129,-3 6 129,-1 1-387,2 2-129,-1-5 129,1-3-258,2-9-516,3-7-645,1-8-2193,-4-19 0,8-12 0</inkml:trace>
  <inkml:trace contextRef="#ctx0" brushRef="#br0" timeOffset="480.027">1743 9397 903,'6'43'3741,"-3"-26"-258,13 15-129,-4-7-1548,9 5-1806,6 2 0,3 2-129,0-3 129,3 3 0,-1-3 0,-1-4 0,-2-3 258,-1-5 129,-1-5-129,-5-6 129,3-5 258,-7-6-258,4-6 129,-8-15 129,1-1-258,-6-14 129,1-1 0,-7-11 129,2 5-387,-5-4 258,0 1-129,-2 3-129,0 6 0,-2 4-258,2 7 129,-1 5-258,1 5 0,2 19-516,-3-22-1032,3 22-1935,0 0-645,0 0-129,0 0-258</inkml:trace>
  <inkml:trace contextRef="#ctx0" brushRef="#br0" timeOffset="804.045">2497 9387 4902,'3'57'4128,"-3"-25"-387,7 13 0,0 3-3741,2 9 0,0 2 0,3 1-258,-1 1 516,-1-8-258,-2-4 0,-2-7 0,0-11 0,-1-8-903,-4-13-1548,-1-10-1161,0 0-387,-6-25 129</inkml:trace>
  <inkml:trace contextRef="#ctx0" brushRef="#br0" timeOffset="1208.069">2507 9382 4128,'-2'-17'4386,"4"-2"-516,-2 19 0,21-17-2838,-6 3-645,8 1-387,2-2 0,4 2-129,2 2 129,1-1-129,0 5 129,0 3-129,-4 4 258,-2 4-129,0 4 129,-7 6-129,-1 3 129,-6 3-129,-5 1 129,-2 3 0,-5-3 0,-7 4 0,-5-1 258,0 1-129,-8-3 0,2-1 129,-6-1-129,2-5 0,-3-3 0,1-3-129,-1-4-129,1-5-129,5 2-774,-5-4-2193,6-7-1032,6 3-258,0-5-129</inkml:trace>
  <inkml:trace contextRef="#ctx0" brushRef="#br0" timeOffset="8619.493">3363 9646 3999,'48'-12'4128,"-17"10"-129,-4-5-645,0-1-2322,9 1-516,-1 2-129,5 3-258,1-5 129,-1 4 129,0 0 0,2 3-129,-4 0 0,1 0 0,-5 0-129,-1 0 0,-4 3-129,-3 0-129,-3 1-129,-8-4-516,4 3-1806,-4-3-1548,-15 0-258,5-10 0</inkml:trace>
  <inkml:trace contextRef="#ctx0" brushRef="#br0" timeOffset="9108.521">3784 9351 3999,'19'2'4386,"-8"2"-387,9 7 129,-5-1-3354,6-1-774,5 3 0,4 0 129,2 0-129,0 1 0,1 1 0,0-1 129,2 0-129,-2 2 0,-1 0 0,-2 2-129,0-1 129,-4 2-129,-3 0 0,-4-3 0,-6 3 0,-3 0 129,-5 2 0,-3 1 0,-2 2 129,-5 1 129,-2 2 0,-8 0 129,3 2 258,-7-4-258,-1 2 0,-3-6 0,4 0 0,-3-4-258,-1-4 0,4-2-129,0-2-129,1-1 0,3-7-258,15 0-1290,-20 7-2322,20-7-258,0 0-516,-5-11 387</inkml:trace>
  <inkml:trace contextRef="#ctx0" brushRef="#br0" timeOffset="9475.542">4973 9278 3612,'9'26'3741,"-9"-26"-129,-2 22-129,-5-8-3870,4 7 258,-1 3 129,-2 5 129,1 5 129,-7 4 258,2 9 258,-6 1-129,6 7 129,-7-6-258,5-1-129,-2-5-387,2-12-774,8-3-1806,2-9-1677,2-19-129,0 0 0</inkml:trace>
  <inkml:trace contextRef="#ctx0" brushRef="#br0" timeOffset="9956.569">4876 9324 2580,'17'15'4644,"-17"-15"-516,20 11-129,-8-3-2064,4 2-2064,3 1 0,7 4 129,0 1-129,3 2 129,-1 5 0,3 0 0,2 2 129,-1-1 0,0 0-129,1-3 129,-2 1 0,-1-5-129,0-2 129,-3-3-129,-2 0 129,-2-5 0,-5 1 0,-6-6 387,3 0-129,-15-2 129,14-7-129,-14-10 129,0-3 0,-1-9 0,-1-4-258,-6-8 129,2-3-129,-2-4-129,2 0 0,1 1-258,0 2 129,5 6-774,-3-5-1032,3 10-2709,3 5-387,-2 3-129,1 2-129</inkml:trace>
  <inkml:trace contextRef="#ctx0" brushRef="#br0" timeOffset="19428.108">1776 10722 903,'1'13'774,"1"1"0,-2-14 258,0 20 129,0-8 129,-2 0 387,-2 2 0,-4 1 0,0 7-387,-4-1 258,3 11-516,-10-3 0,8 14-129,-9 1-387,6 11 0,-7 0-129,4 4 0,0-1-258,1-4-129,4-2-129,-3-15-645,11-2-387,-4-18-1548,8-17-1290,0 0-387,1-25 258</inkml:trace>
  <inkml:trace contextRef="#ctx0" brushRef="#br0" timeOffset="19856.135">1739 10827 1935,'7'13'3612,"4"10"-258,-4-13-129,2 7-2838,7 7 0,2 2-129,7 6 0,1 2 129,4 4-129,-2 0 129,4 2 0,-5-6 258,0-3 0,-6-4 0,0-5 0,-8-11-129,2-3 258,-4-10-387,4-12 0,-2-14 0,5-3-258,-3-10 129,3-5-129,-3-5 0,1-2 0,-4 0 129,-3 9 0,-2 3-129,-4 8 0,-1 5-129,-1 9-129,1 8-258,-2 0-903,0 11-2451,9 5-774,-6 6 0,2 2-387</inkml:trace>
  <inkml:trace contextRef="#ctx0" brushRef="#br0" timeOffset="20488.171">2608 10829 5289,'0'61'4128,"0"-28"-258,0 11-129,-2 2-3741,2 2 0,0 3 129,0 2 0,4-3 0,-4-2 129,4-6-129,-2-9 129,1-7-129,-2-10 129,-1-16-129,0 0-129,7-10 0,-4-18 0,3-10-129,-4-11 129,3-2-258,-3-10 258,1 0 258,-1 0-129,-2 4 0,0 4 0,0 7 129,0 5-129,0 7 0,3 3 0,3 7-129,4 3 129,5 5-129,-1 1 0,1 4 0,3 7 0,2 2 0,2 2 0,-2 2 0,5 6 0,-3 3 0,0 3 0,-3 3 0,0 2 129,-6 2-129,-4 2 129,-3 3 0,-6-2 0,-3 4 0,-9-5 129,-1 2-129,-6-3 129,0 0-129,-3-8 0,0-3-129,-1-2 0,1-5-129,4 0-516,-3-5-1677,5-2-1935,16 3-258,-14-17-387,14 17 517</inkml:trace>
  <inkml:trace contextRef="#ctx0" brushRef="#br0" timeOffset="20864.193">3464 11076 2709,'0'0'4128,"17"4"0,-7-6-387,11-6-2580,0 5-1032,6-3 129,5 4 129,2-3-129,0 5 0,1-1 129,3 1-129,-2 1 129,2 5 0,-3 1-387,-2-4-645,6 9-1548,-3-6-1806,-14-6-387,4 0 0</inkml:trace>
  <inkml:trace contextRef="#ctx0" brushRef="#br0" timeOffset="21320.218">3908 10819 4257,'3'20'4386,"24"-3"-258,-9-13-387,9-3-3225,-4 6-516,10 1-129,3 3 129,1-4 0,-1 8 0,-4-7 258,0 5-129,-4-4 0,-1 4 0,-4-5 0,-6-1 0,0 1 0,-5-3-129,-12-5 0,14 14 0,-14-14 129,0 18 0,-5-8 258,-5 5-129,-7 1 129,0 3-129,-7 1 129,1 4 129,-8 0-258,3 4 129,-4-2-129,4 1 0,0-2-129,2-3-129,3-1-258,1-6-258,14 3-516,-6-14-1935,14-4-1548,0 0-258,0 0-129</inkml:trace>
  <inkml:trace contextRef="#ctx0" brushRef="#br0" timeOffset="21712.241">4950 10707 3483,'10'0'4128,"-10"0"-387,0 0 129,0 11-3354,0-11-774,-3 17 258,1-6 0,1 2 129,0 4 258,-5 3 258,6 10-129,-8-1 258,7 13-129,-9 1-129,6 9-129,-9 0-129,3 3 0,-4-7-258,4-5 0,0-5-258,-2-20-645,8-4-903,4-14-1161,-7-26-1161,7-7-516,5-12 387</inkml:trace>
  <inkml:trace contextRef="#ctx0" brushRef="#br0" timeOffset="22048.261">4909 10869 129,'24'-86'3354,"-10"59"-129,-3 7-774,-5 5-516,-6 15-645,11 0-387,-1 14 0,-10 5 0,7 14-129,-7-4 258,8 11-387,-4-6 0,7 6-129,-3-7 0,5 1-258,1-10 0,4-5-129,1-7-129,1-6 0,-1-6 129,1-5-129,-2-13 0,0-2 129,-3-12 0,-1-4 129,-1-6-129,-3-2 0,-3-3 129,0-2-129,-5 2 0,0 1-129,-2 7 129,0 3-258,0 9-129,0-1-387,5 16-2064,-2 1-1806,-3 11-129,0 0-387</inkml:trace>
  <inkml:trace contextRef="#ctx0" brushRef="#br0" timeOffset="22337.277">5655 10708 4128,'4'79'4773,"-1"-35"-387,-3-4-387,0 3-2451,0 0-1677,0 1 0,0-4-258,0-5 258,0-8 0,0-2-258,0-11-258,0 0-1161,0-14-2193,0 0-258,0 0-258</inkml:trace>
  <inkml:trace contextRef="#ctx0" brushRef="#br0" timeOffset="22732.3">5664 10630 1032,'18'-40'3999,"-1"26"129,-4-9-258,-2 6-2451,9 5-645,-3-2-258,9 6-129,-1-1 258,4 6-258,-3 2 129,4 2 0,0 3 0,1 7-258,-4 3 0,-1 3-129,-3 2 129,-3 4 0,-11-2-129,-2 4 258,-7-6 0,-7 7 0,-8-6 0,-3 2 129,-8-6-129,1 1-129,-5-5 0,1 0-129,-2-4 0,4-6-129,3 2-258,-3-4-129,10 5-1032,-6-5-2967,23 0-258,-20-7-516,20 7 0</inkml:trace>
  <inkml:trace contextRef="#ctx0" brushRef="#br0" timeOffset="23696.355">6733 10599 2322,'11'-14'3612,"-11"14"258,0 0-1161,0 0-2193,2 15-129,-2-3 258,0 12 129,-2 0 129,0 16 129,-9-1-129,6 15 0,-9-3-129,5 10-387,-5-2 0,1 4-129,-3-5-129,1-4-129,2-11-129,-1-8-258,7-2-645,-9-26-1290,16-7-2193,-13-2 0,7-20-387</inkml:trace>
  <inkml:trace contextRef="#ctx0" brushRef="#br0" timeOffset="24116.378">6705 10626 3096,'14'20'4257,"-12"-8"-129,10 9-258,1 4-3354,-2 6-129,6 7 0,0 0 0,6 7-129,-3-1 258,3 2-129,0-5 258,3 1-258,-5-12-129,1-4 129,-3-11-258,1-8 0,-5-7 0,0-10 0,-2-12 0,-1-7 129,-5-12-129,0-1 0,-6-7 129,3-1 0,-4-2-129,0 7 258,-4 1-387,4 5 0,0 8 0,0 4-129,0 8-258,0 2-129,0 17-774,0 0-2451,6-12-1032,-6 12-129,0 0 0</inkml:trace>
  <inkml:trace contextRef="#ctx0" brushRef="#br0" timeOffset="24433.397">7414 10643 5934,'0'44'4773,"0"-10"-645,0-3 0,0 7-4128,1 7-258,3 2 387,2 4 0,-2 0 129,-4 0 129,0-8 0,2-3-129,-2-5-258,0-11-258,5 0-903,-5-24-1806,0 0-1548,0 0-387,6-28 129</inkml:trace>
  <inkml:trace contextRef="#ctx0" brushRef="#br0" timeOffset="24883.423">7410 10606 5547,'-14'-2'4773,"14"2"-387,0-16-129,11 0-3612,0 5-645,8-1 0,8 2 129,3-2 0,1 7 129,-1-2 129,2 6-129,3 0 0,1 1 0,-5 6 0,1 4-129,-6 3 129,-4 1-129,-2 2 0,-5 5 0,-9-2 0,-3 4 129,-3-3 0,-7 6 0,-11-6 0,-2 3 0,-3-5 0,-4 0-129,-6-2 129,-4-2-258,1-5 258,2-1-258,2 0-258,1-4-129,5 8-645,-8-9-3225,12 2-516,-1-2-645,0-3 0</inkml:trace>
  <inkml:trace contextRef="#ctx0" brushRef="#br0" timeOffset="39036.232">15131 5975 774,'0'0'1419,"6"17"0,-6-17 129,1 25 258,-1-8-258,0 9-129,-1 5-258,-1 10-387,-4 3-387,1 4 129,-3 1-258,4-1-258,0-4 0,1-6-516,2-6-129,0-15-1032,1-17-2064,6 7 0</inkml:trace>
  <inkml:trace contextRef="#ctx0" brushRef="#br0" timeOffset="39524.259">15112 6007 2580,'0'0'3741,"17"14"0,-17-14-1032,13 15-2709,1-4-258,-1 5 258,7 3 0,-4 10 258,4 2-516,-1 8 516,-3 2-516,4-2 516,-1 4-258,2-5 129,1-3-129,3-7 0,-2-8 0,4-5 129,-1-10-129,1-4 129,-2-1-129,-2-12 258,-3-4-129,-2-8 387,-4-5-129,-3-6 0,-1-3 258,-2-8-387,2 0 258,-6-2-258,2 0 129,-1-1-258,1 6-129,-3 3 0,4 3 0,0 8-129,-1 1-258,5 9-516,-4-4-1419,0 3-1677,6 8-387,-2-6 258</inkml:trace>
  <inkml:trace contextRef="#ctx0" brushRef="#br0" timeOffset="40200.296">16113 5803 1935,'11'54'3870,"-9"-29"-129,11 15-387,-3-2-3741,1 11 0,-1 1 129,0 4 129,-1-1-258,-4-2 516,0-4-129,-2-4 516,0-4-387,-3-9 258,0-3 0,-4-8-129,2-4 0,2-15-258,-8 12 129,8-12-129,-12-7-129,6-12 258,-1-1-129,0-11 0,-1-3 258,-3-9-258,2 1 258,-3-6-258,4 0 258,0 2-129,4-2 129,2 2 129,2 4-258,1 2 129,8 5 0,3-3 0,9 7-129,4 4 258,3 2-258,3 4 0,3 6 0,0 5 0,2 5-129,0 5 0,-5 8 0,-5 6 0,0 10 0,-10 5 0,-4 5 129,-9 0 0,-3 6 258,-8-4-129,-7 2 0,-9-5 129,-5 2 0,-5-6-129,-4 0 0,0-5-258,-3-2-129,2-1-516,-7-8-1548,4 2-2193,3 1-258,-3-7-258</inkml:trace>
  <inkml:trace contextRef="#ctx0" brushRef="#br0" timeOffset="40712.328">15456 6881 3870,'12'-3'4386,"-12"3"-258,0 0-516,0 0-3354,-10 0 129,-2 9 0,-7 3 0,-5 6-129,-7 3 129,-5 6 0,-13 4 129,-1 7-258,-10 2 129,2 7-129,-10-1-129,1 4 129,-1-2-258,5-2 129,6 0-258,3-10-129,10 2-645,-3-16-1677,11-3-2064,8-1-258,-2-8-129</inkml:trace>
  <inkml:trace contextRef="#ctx0" brushRef="#br0" timeOffset="41224.357">13668 7887 903,'26'-34'3870,"-17"17"0,15 14-258,-8-2-3741,5 5-129,1 0 258,-2 10 129,-2 5 129,-6 7 258,2 10 0,-10 6 129,6 13-129,-7 4 129,5 7-258,-4 0-258,1 0 0,-4-4-129,1-4 129,-2-10-129,-3-7 129,-11-8-129,-2-6 129,-9-6 0,-3-5 258,-9-5-258,-3-3 129,-4-4 0,-2-7-129,-2-7 0,1-2 0,1-6-258,4-5-258,8 1-645,-1-11-1161,12-1-2322,8-1-129,6-7 0</inkml:trace>
  <inkml:trace contextRef="#ctx0" brushRef="#br0" timeOffset="41508.374">13619 7801 5160,'0'12'5031,"0"-12"-387,14 0-129,-14 0-4515,26-14 129,5 5-258,6-2 129,5-1-129,1-2 129,4 3-258,-3-5-258,5 14-645,-14-7-1806,0 1-1419,3 8-516,-7 0 129</inkml:trace>
  <inkml:trace contextRef="#ctx0" brushRef="#br0" timeOffset="42095.407">14469 7906 1806,'17'-2'3741,"-17"2"-129,0 0-2967,0 0-387,0 0 129,0 0 258,11 11 129,-6 5-129,-4-2 129,4 13 0,-5 0-129,6 9 0,-1 7-387,2 5-129,0 3 0,2 5 0,-1-3-258,1-4 258,-4-3-258,-2-7 258,-1-8-129,-2-6 129,-3-8-129,3-17 0,-20 14-129,6-14 0,-1-7-516,-5-12-1419,3-9-2064,0 1-516,-6-16 387</inkml:trace>
  <inkml:trace contextRef="#ctx0" brushRef="#br0" timeOffset="42337.42">14298 7878 903,'42'-1'4257,"-20"-1"0,2-3-1806,12 3-774,-5-8-516,9 6-387,-7-6-258,5 6 129,-1-3-258,3 3-129,-3 0-387,1-4-1548,-1 3-2580,6 5-129,-11-5-516</inkml:trace>
  <inkml:trace contextRef="#ctx0" brushRef="#br0" timeOffset="52091.979">16003 6975 774,'0'11'3225,"0"-11"129,0 0-2451,0 0-258,0 0 0,0 0 129,5-7 129,-5 7 129,0 0-129,14-1 0,-14 1-387,0 0 129,0 0-258,0 0-129,0 0 0,13 1 129,-13-1-258,8 20 129,1-6-129,4 8 0,4 4-129,4 3 129,8 3-129,3 5 0,5 0 0,4 1 0,3 2 0,0-1 129,0 0-129,-2 0 0,-1-4 0,-3 2 0,-6-5 0,-2-2 129,-2-5-129,-5 0 0,-1-5 0,-5-1 0,1-2-129,-3-5 0,-2 1-258,-13-13-645,20 21-903,-15-9-2451,-5-12-129,0 0 129</inkml:trace>
  <inkml:trace contextRef="#ctx0" brushRef="#br0" timeOffset="53016.032">16306 7874 645,'3'47'3225,"-4"-23"-129,1 14-2838,0 3-129,1 4 129,3 0 258,-4-2 258,1 0-129,-1-7 129,0-3 129,-5-12-129,3 0 0,2-21-516,-13 12-774,13-12-258,-6-15-516,6-2-129,-2-13 0,2 0-129,-3-12 258,3 4 129,-2-3 645,0 2 387,-3 4 258,-2 2 0,3 9 129,0 2 129,3 5-129,-1 0 0,2 5 258,2 0 258,-2 12 0,15-13 387,-4 13-129,-1 0 258,9 9-258,-6 4 0,5 7-258,-1 6-258,4 3-258,-2 8 129,2 0-129,0 2 0,1 1 129,2-5 129,0-1-129,1-6 0,6-4 129,-3-10-129,6-2-129,-5-12 0,3 0 0,-5-14 0,-1-6 129,-7-9 0,-1-3-129,-10-7 0,-2 1-129,-6-4 129,0 4-258,0 0 129,-3 6-258,-3 4-129,-1 3-129,7 13-774,-8-5-903,8 17-2451,0-9-129,0 9-258</inkml:trace>
  <inkml:trace contextRef="#ctx0" brushRef="#br0" timeOffset="53544.062">17160 7853 258,'14'5'3741,"-1"5"258,-13-10-516,1 14-3096,4 3 0,-4 8 129,2 5 0,-3 9 129,4 10-129,-4-1 258,0 9-258,0-4-129,4 0 129,-4-8-258,2-6 0,1-10-129,4-9-129,-2-9-258,-5-11-1032,10-7-2193,-3-5-774,-7-14-258</inkml:trace>
  <inkml:trace contextRef="#ctx0" brushRef="#br0" timeOffset="53964.086">17113 7833 258,'8'-20'3999,"-2"4"258,14 9-258,-2-2-2967,5-7-516,11 4 0,-2-2-387,5 4 258,0-1-258,6 4 0,-7 2 0,2 5 129,-5 0 0,-1 8 0,-5 3 129,-2 6-387,-8 1 258,-1 4-129,-5-2 258,-2 5-258,-9-3 258,0 3-129,-5-3 258,-6 1-129,-6-2 0,-1 1 0,-7-1-129,0-1-129,-2 1 0,-3-3-258,2-4 0,-5-5-387,5 4-258,-13-13-1806,4 0-1935,2 3-258,-3-6-258</inkml:trace>
  <inkml:trace contextRef="#ctx0" brushRef="#br0" timeOffset="65575.75">13989 12339 3483,'0'0'4128,"0"0"-387,0 0-1032,0 0-2580,0 0-129,4 12 129,-4-12 0,0 17 129,0-2-129,-4-1 387,0 7-258,-3 2 129,1 7-258,-4 3 258,5 7-258,-4-2 0,5 5 0,-5-3-129,4-1 129,0-4-258,0-8-516,5-2-1419,0-9-1935,0-16-387,0 0 129</inkml:trace>
  <inkml:trace contextRef="#ctx0" brushRef="#br0" timeOffset="66035.777">13969 12326 1419,'-1'25'3870,"1"-3"258,0-22-258,7 20-3096,10-4-645,3 1 258,3 7-129,4-2 129,4 7-129,-4-4 129,4 6-129,-3-3 129,2 1 0,-4-4-258,2-3 0,-5 0 0,4-8-258,-4-4 129,-3-5 0,-3-5 0,1-3 0,-8-12 129,1-3 0,-2-11 0,-1-5 129,-3-10-129,2-1 129,-2-7 0,3 0 0,-3-2-258,-1 3 258,0 2-258,1 7 0,-2 7 129,2 0-387,2 12-129,-5-1-1290,9 8-2322,-11 16-516,16-16-258</inkml:trace>
  <inkml:trace contextRef="#ctx0" brushRef="#br0" timeOffset="66695.814">14725 12339 1,'19'62'3869,"-3"-22"-128,-10-11-129,10 2-2580,-2 4-516,-5-6-129,4 0 0,-9-8 258,5-2-258,-8-7 129,-1-12-258,0 0 0,0 0-258,0 0 129,-2-17-258,-2-7 0,-3-2 129,0-6-129,-1-2 129,1-2-129,0 0 129,2-3-129,0 3 258,3 2-129,2 3 0,0-1 0,7 5 129,0 1 129,5 4 129,-3 0 129,9 4-129,-3 1 0,6 2 0,-2 2-129,4 4 258,-1 0-387,2 8 129,-3 1-258,1 1 129,-1 8-129,-1 3 0,-1 5 0,-5 3 0,-1 3 0,-2 1 0,-4 2 0,-7 0 0,-2-1 129,-7 3 0,-9-4 129,-2-2 0,-6-1 129,-3-1-129,-7-4 129,1-2-258,0-3 0,-4-4-258,5 3-387,-9-8-2193,9-1-1806,2 1-129,-1-2-516</inkml:trace>
  <inkml:trace contextRef="#ctx0" brushRef="#br0" timeOffset="67303.849">14161 13101 2580,'18'-17'3483,"-18"8"516,0 9-2709,0 0-129,0 0 129,0 0-258,-10 1 0,4 14 258,-12-7-258,7 9-258,-9 1-129,1 10-258,-6 1-129,-2 7 0,-4 5 129,0 5-129,-5 3 0,4 6 0,-6-5 129,5 3-129,-1-6-129,7-3 0,2-5-129,3-8 0,6-4-258,2-9-129,10-2-516,4-16-387,0 0-1419,7 0-1935,4-17 0,9-5-387</inkml:trace>
  <inkml:trace contextRef="#ctx0" brushRef="#br0" timeOffset="67647.869">14587 13009 3483,'38'25'4644,"-7"-8"-774,-6-8 129,9 6-3483,1 2-516,5 4 258,4 3 0,-2-2 0,1 7 129,-2-2 0,2 3 129,-7-2-258,3 4-129,-3-2 0,-2-2-258,0 1-258,-10-11-903,2 1-2838,-8-1-129,-18-18-387,6 15 388</inkml:trace>
  <inkml:trace contextRef="#ctx0" brushRef="#br0" timeOffset="68193.9">12938 13878 1806,'0'38'4257,"-6"-13"0,4 18-129,-7 6-2451,-2 4-645,1 12-258,-4-2 0,4 7-129,-8-9-258,6 2 0,-4-12-387,2-13-774,7-11-3096,4-13-516,3-14-258,-6-14-129</inkml:trace>
  <inkml:trace contextRef="#ctx0" brushRef="#br0" timeOffset="68587.923">12897 13917 6321,'9'52'4515,"-8"-24"-129,8 8-516,1 2-3612,2 1-129,1 5-129,5-3 129,-1 0 0,3-2 0,4 1 129,-1-10 0,4-2-129,0-10 129,2-6-258,-3-6 129,1-6-258,-2-13 129,-7-7 0,0-8 0,-6-5 129,-2-10 0,-3 2 129,-4-7 0,2-1 129,-4-1-258,2 1 0,1 5 0,3 4-129,0 9-258,0 1-258,7 14-516,-9-2-1548,-5 18-1806,17 0-258,-17 0-258</inkml:trace>
  <inkml:trace contextRef="#ctx0" brushRef="#br0" timeOffset="68904.939">13501 14251 5160,'13'72'4644,"-2"-34"-516,-7-9-387,0-1-3483,6 1-258,2-8 0,0-5 0,-12-16-258,0 0-387,16 1-903,-16-15-903,0-14-1419,5-1-387,-5-12 129</inkml:trace>
  <inkml:trace contextRef="#ctx0" brushRef="#br0" timeOffset="69271.961">13585 14125 129,'8'-58'3354,"2"35"-774,0 6-129,5 4-516,-3-1-258,7 6-258,-4 0-258,5 8-129,0-6-129,4 6-258,0 0-129,2 4-129,-3-2 0,3 6-129,-1 0 0,-3 3-129,-5-1 0,1 2 0,-5 0 0,-1 5 0,-8-4 129,-1 3 0,-4 1 0,-5 0 129,-12-5 0,2 5 0,-11-5 0,0 0 129,-7-6-258,2 2 0,-3-5-129,0-3 0,2 0 0,2-2-129,8 0-129,-2-6-387,12 8-387,-4-9-1548,17 9-2193,0 0 0,0 0-516,12-10 130</inkml:trace>
  <inkml:trace contextRef="#ctx0" brushRef="#br0" timeOffset="70272.019">15007 13779 2193,'0'0'3741,"12"-4"129,-12 4-516,0 0-2967,0 0-516,0 0 129,0 0 387,0 0-129,0 0 129,7 8 387,-5 7 0,-2 4 129,0 10-258,-6 3 0,5 10-129,-4 7-129,2 9-129,-3 1 258,1 9-258,-5-8 129,2-1-129,0-6-129,1-7 0,-2-10-129,2-12-387,3-2-1161,4-22-1806,-14-5-1161,13-12-387,-2-13 129</inkml:trace>
  <inkml:trace contextRef="#ctx0" brushRef="#br0" timeOffset="70803.049">15055 13944 4644,'32'50'3870,"-8"-18"0,-6-6-1677,-1 1-1677,9-1-387,-2 0 129,0-2-129,2-3 0,-5-2 0,-1-6 129,0-1 129,-5-7 0,3-4 0,-6-3-129,2-10 129,-6-10 129,1-2-129,-6-13 0,1-2 0,-4-11-129,3 1 129,-3-2-258,-4 1 258,0-1-387,-1 8 129,3 6-387,-3 1-387,5 19-1806,3-2-1935,0 5-258,-3 14-258</inkml:trace>
  <inkml:trace contextRef="#ctx0" brushRef="#br0" timeOffset="71137.068">15646 13926 5160,'21'71'4773,"-14"-35"-258,3 10-258,5 2-3741,-9-3-129,1-1-129,-1-3-129,-3-7-129,0-2-258,-3-15-258,2 2-1677,-2-19-2064,-6-7-258,6-12-258</inkml:trace>
  <inkml:trace contextRef="#ctx0" brushRef="#br0" timeOffset="71555.091">15653 13716 5289,'7'-24'4644,"4"4"-387,9 3-258,-1 3-3354,8-3-645,4 2 0,3 3 129,2 2-129,-2 6 129,4 4 0,-5 4 129,1 9-129,-6-1 0,-1 8 129,-6 1-129,-1 5 0,-8-4 129,-3 4 0,-9-3 129,0 3 0,-14-5 129,-1 4-129,-11-3 0,-1 0 0,-7-2-129,-1 1-129,-4-4 0,3-1-258,0 1-129,-4-13-774,13 10-2580,-6-7-1161,2-2-258,1-5-516</inkml:trace>
  <inkml:trace contextRef="#ctx0" brushRef="#br0" timeOffset="73576.208">15528 14892 3612,'-3'-20'4644,"-1"2"-387,4 18 129,0-13-3741,0 13-516,0-16 258,0 16 0,0-11 129,0 11-129,0 0-129,0 0 129,-7 12 0,2 5-129,5 15 0,0 6 0,0 16-129,0 7 0,1 9 387,-1 2-258,0 3 0,-2-2 0,-3-1-129,-4-11 0,-1-8-387,1-10-129,-6-19-2064,3-4-2322,1-7-387,0-12-387</inkml:trace>
  <inkml:trace contextRef="#ctx0" brushRef="#br0" timeOffset="74423.256">15244 15945 3870,'0'0'4644,"0"0"-258,0 0-258,0 0-3999,0 0 0,0 0 129,-7 7 0,6 10 129,-5 0 129,5 12 0,-8-3-129,8 11 129,-6 1-129,1 1 129,0-5-387,2-5 129,-2-4-129,2-5-129,1-3-129,3-17 0,0 0-387,-14-6 0,14-12-258,-6-10-258,6 3-129,-4-13 0,4 0 387,0-6 0,1 2 645,3 1 0,0 2 516,3 7 387,-5-2 0,7 13 0,-6-8 0,5 13-129,-3-1-258,-5 17-129,15-19-258,-15 19 129,17-6-129,-5 6 129,0 3-129,3 7 129,0 3 0,3 7 129,2 2-129,3 4 0,3 2 0,2 4 129,2-2-129,3 2 0,1-6-129,2 1 129,-2-8-129,2-2 129,-3-7 0,0-3 0,-6-7 0,1 0 129,-7-7 129,2-5-129,-10-5 129,2 0-129,-8-14 129,-1-1-129,-6-7 0,0 0-129,0-6 0,-6 3-129,-1 1 129,0 2-387,0 7 0,-4 2-774,11 14-2967,-6 0-903,-4-1-645,-4 3-129</inkml:trace>
  <inkml:trace contextRef="#ctx0" brushRef="#br0" timeOffset="75447.315">12991 14887 6708,'-13'13'4644,"-14"-4"-258,13-7-387,-4 10-3354,-8-5-129,3 13 0,-4-5 0,-6 8 0,-4-3 0,-1 8 0,-4-5-129,1 4 0,1-4 0,2 2-258,4-4-258,3-4-258,8 3-387,-4-18-1161,14 5-2451,-2-4-387,0-3-258,1-5-129</inkml:trace>
  <inkml:trace contextRef="#ctx0" brushRef="#br0" timeOffset="75951.344">11752 15373 6837,'11'0'4386,"-3"13"-258,-8-13-129,-2 29-3741,2-3-258,0 12 0,2 7 0,-2 11 0,0 6 129,-3 4 129,-4 4-129,-8-5 258,5-2 0,-7-12 0,2-4 0,-6-15 129,3-7-258,-4-11 0,1-6-129,-2-8-129,-3-8 129,-2-9-129,0-7 0,-1-6 0,1-5 0,2-5 0,2-4 0,7 0-129,4-3 0,12 2-258,1-4-258,18 10-903,-5-10-1419,12 5-1419,5 6-129,0-1-387</inkml:trace>
  <inkml:trace contextRef="#ctx0" brushRef="#br0" timeOffset="76261.361">11515 15320 8901,'0'0'4515,"-12"-4"0,12 4-129,9-5-3741,4 1-258,13 1-129,3 0 0,7 2-129,1 0-129,4 1 0,0 0-129,-4 1-258,3 10-387,-13-11-1032,9 6-2322,-6 4-645,-6-5 0,1 3-516</inkml:trace>
  <inkml:trace contextRef="#ctx0" brushRef="#br0" timeOffset="77107.409">12146 15441 2451,'19'18'3999,"7"6"0,-19-10 0,1 1-2838,4 13-258,-3-2 0,3 12-129,-11-2 129,1 11 0,-5-5-129,-3 10 0,-11-7 129,7 5-258,-10-11-129,5-2-129,-2-9-129,4-4-129,0-9 129,2-7-516,-1-8 258,0-3-258,1-11 129,-4-13-258,4-2 0,-8-14-129,9 2-129,-10-10-387,13 5-387,-12-15-774,14 15-129,-8-5-387,12 11 258,-11-5 0,12 13 258,-3-2 516,3 6 1290,0 4 774,0 3 903,0 7 516,-3-1 0,3 15 387,-2-18-387,2 18 129,0 0-516,0 0-129,-5-11-387,5 11-129,0 0-258,10 0 0,-10 0-129,22 0-129,-9 0 258,12 0-258,0 0 129,10 0 0,2 0-258,4 0 0,1 0-258,-2 0-387,7 1-387,-13-1-1935,4 0-1548,-3 3-129,-7-3-387</inkml:trace>
  <inkml:trace contextRef="#ctx0" brushRef="#br0" timeOffset="80403.598">13370 14838 1935,'12'0'3999,"-12"0"-129,0 0-129,0 0-2580,0 0-516,0 0-129,0 0 258,0 0-258,0 0 129,4 7 0,-4-7-129,5 10-258,-5-10-129,9 22-129,-2-4 129,3 3-129,1 5 0,0 6 0,7 2-129,-4 7 258,3 1-258,-2 2 0,3 2-129,-6-6-903,8 1-2580,1 1-774,-13-9 0,6 3-258</inkml:trace>
  <inkml:trace contextRef="#ctx0" brushRef="#br0" timeOffset="80839.623">13316 15649 2193,'2'-36'4257,"2"26"129,-4-6-129,-1 3-3354,1 13 0,0 0-258,0 0-129,0 0 129,3 5-387,-3 10 129,0 9-258,0 7 129,0 6-129,0 6 0,-2 3-129,-4-2 0,1-5 129,-1-3-258,-3-17-516,9 1-1806,0-20-2064,-8-13-129,8-16 0</inkml:trace>
  <inkml:trace contextRef="#ctx0" brushRef="#br0" timeOffset="81231.646">13355 15438 6450,'0'0'4773,"0"14"-516,0-14-258,-4 23-3870,4-5-129,1 5-129,9-1-129,0 6 258,2 4-129,3-1 258,1 3-129,5 3 129,-2-5-129,3 0 0,1-4 129,0-2-129,0-10-129,-3-3 129,1-9 0,-6-4 0,0-6 129,-6-8 129,-1-5 0,-6-11 0,1 4 129,-3-10 0,-2 4 129,-8-4-129,5 2 0,-4-1-258,-1 6 129,2 3-258,0 2-129,6 7-387,-5-5-645,7 22-2064,4-14-1290,-4 14-387,16-15-387</inkml:trace>
  <inkml:trace contextRef="#ctx0" brushRef="#br0" timeOffset="81517.662">13786 15458 3354,'8'58'3870,"-5"-34"-129,12 15-258,-3-3-3612,3 0 258,2 4 129,-3-4 129,1-2-129,-6-4 0,-2-11-645,4-1-1806,1-7-1677,-12-11-645,0-15 129</inkml:trace>
  <inkml:trace contextRef="#ctx0" brushRef="#br0" timeOffset="81907.684">13836 15348 4644,'0'0'4515,"0"0"-129,8-11-258,2 3-3354,0-4-516,10 2-129,-3-3 129,8 1-129,-1 1 129,4 3-129,-1 2 129,1 4-129,-1 2 0,1 0-129,-6 7 0,-1 3 129,-4 4-129,-4 3 258,-7 0 0,-4 7 0,-4-3 129,-9 5 258,-7-2-258,0 6-129,-11-5 129,1 2-387,-6-6 258,1-1-516,4 1-129,-6-15-1419,14 4-2967,-5-6-129,4-1-516,3-3 258</inkml:trace>
  <inkml:trace contextRef="#ctx0" brushRef="#br0" timeOffset="82343.709">13568 16162 6321,'15'-35'4644,"-9"17"-129,-2-1-1161,-4 19-3225,9-17 0,-9 17 129,0 0-129,7 17 129,-7 3-129,0 10 0,0 10 0,0 7 129,0 5-129,0 0-258,0 4 0,-2-7-645,2 6-2064,0-11-1677,-6-13-129,-5-4-258</inkml:trace>
  <inkml:trace contextRef="#ctx0" brushRef="#br0" timeOffset="82723.731">13262 16815 8127,'20'0'5160,"-20"0"-516,19 0-129,-19 0-4128,14 9-774,-14-9 129,14 31-258,-8-3 387,-4 7-129,-2 6 258,0 2 0,-6 4 129,-4-9-129,-1-2-129,5-2-1419,-6-19-2838,12-15-129,-13-15-645,9-13 129</inkml:trace>
  <inkml:trace contextRef="#ctx0" brushRef="#br0" timeOffset="83130.754">13356 16677 6837,'14'19'4902,"-14"-19"-645,12 23 0,-3-11-4257,-1 6 0,2 2 0,1 5 0,2 1 129,-2 2 0,4 3 129,2 2 0,4 1-129,-2-7-129,8 6 129,-2-10-129,5 0 0,-1-10 0,3 1 0,-3-10-129,0 0 258,-2-4-129,-1-3 0,-3-7 129,-2-2 0,-4 0 258,-3-5-129,-3-4 0,-4-7-129,-4-2 258,1-7-258,-4-3 0,0-4-129,0 0 0,0-3-258,0 6-387,-3-11-2451,5 6-1806,7 3-129,-2-3-645</inkml:trace>
  <inkml:trace contextRef="#ctx0" brushRef="#br0" timeOffset="112251.42">16623 8703 1935,'22'2'3354,"-2"-2"-516,-3 2-2064,-1-2 387,5 8 0,-4-4-129,13 9 129,-7-1-129,9 12 0,-4-2 0,8 14-387,1 1-129,7 9-129,4 2-258,5 5 258,0-3-387,7 1 129,0-2-129,2-3 129,-2-6 0,-2-5 0,-2-5 0,-5-5-258,0-3-387,-15-7-1032,-1-6-2580,-4-2-516,-17-7-258</inkml:trace>
  <inkml:trace contextRef="#ctx0" brushRef="#br0" timeOffset="112695.443">17471 8543 5676,'18'12'4773,"-18"-12"-129,30 3-903,-11-1-3741,10 1 0,8 4 0,8-3 0,6 1 129,11-2-129,4 1 129,6 0 0,9 5 0,6-4 129,7 6-129,5-1 0,8 5-129,6 1 0,8-2 129,2 3-129,6-1 0,3 1-129,-1-3 129,-4-1 0,-7-4 0,-5 0-129,-9-1 129,-9 1-129,-15-6-387,-8 11-1032,-22-6-2193,-9-4-903,-9 3-129</inkml:trace>
  <inkml:trace contextRef="#ctx0" brushRef="#br0" timeOffset="113320.481">17257 9811 3999,'0'53'4386,"0"-14"-258,-10-3-129,0 10-3999,3 1-258,3-2 258,0-4 0,0-5-129,0-9-129,4-8-774,0-19-903,-5-7-2064,10-10-258,-5-16 129</inkml:trace>
  <inkml:trace contextRef="#ctx0" brushRef="#br0" timeOffset="113715.504">17163 9740 2322,'42'42'4386,"-12"-14"-258,-7-8-258,4 5-3354,4 8-258,-2 0-129,3 0 0,-7 0 129,0 1 0,-6-7 387,4-1-258,-9-10 258,7 0 0,-3-16 0,4 0-129,-1-15-258,0-4 129,-2-8-258,1-6 129,-5-2-258,-2-6 129,-7-3-129,-3 1 129,-3 1 0,-1 4-129,-6 6 129,0 3-129,0 6 0,-2 3-129,9 20-387,-15-22-774,15 22-2709,0 0-645,0 0-387,-8 8 129</inkml:trace>
  <inkml:trace contextRef="#ctx0" brushRef="#br0" timeOffset="114009.521">17884 9844 5805,'12'52'4515,"-12"-26"-258,3 10-387,-3 3-4257,0 4 129,0-4 129,5 1 129,-2-4-129,0-3 258,4-7-129,-1-6-258,-6-20-1032,0 0-2709,15 3-129,-15-15-516</inkml:trace>
  <inkml:trace contextRef="#ctx0" brushRef="#br0" timeOffset="114399.541">17930 9772 3096,'0'0'4644,"10"-8"-129,-10 8-129,15-19-1935,-3 14-2451,5-4 0,-1-1 0,8 0 0,0 2 0,1-3 0,1 8 0,3-4 129,0 5-129,-5 2 0,4 0 129,-6 9-129,-1 1 258,-8 5-129,-1 2 129,-12 2 129,-3 0-129,-13 1 129,-2 5-129,-9-7 129,-3 0-129,0-4-129,-2-2-129,3-3-129,3-6-516,8 5-903,-1-8-2967,8-1-258,11 1-387,-1-22 387</inkml:trace>
  <inkml:trace contextRef="#ctx0" brushRef="#br0" timeOffset="114980.576">19922 9022 3483,'8'46'4644,"-1"-12"-516,-7-1 129,-3 12-3999,-1 7-129,-4 3 258,2 2-129,-5-7 0,0-1-258,-1-7 129,4-16-774,7-10-2193,1-16-1290,0-12-516,2-9 0</inkml:trace>
  <inkml:trace contextRef="#ctx0" brushRef="#br0" timeOffset="115415.601">19792 9041 4902,'41'65'4644,"-9"-27"-903,-7-13-258,8 9-4257,1-5 0,10 3 0,-3-3 516,0-5 387,-5 0 0,0-9 645,-1 3 129,-9-11 129,5 3-129,-11-10 0,3 0-387,-8-6-258,0-11 0,-7-5-129,-2-3 129,-5-8-258,-1-5 258,-2-6 0,-4-5 0,-1-7 129,2 6 0,-2-6-129,5 5 0,2 0 0,1 5-129,6 8-129,2 5-129,4 10-258,-3-2-516,7 19-1419,-5-4-2322,-1 4-387,-11 6-129</inkml:trace>
  <inkml:trace contextRef="#ctx0" brushRef="#br0" timeOffset="115692.617">20712 8937 5934,'6'80'4773,"0"-33"-774,-6-9 0,0 7-4644,0-3 387,2-2 0,-2-11 129,0-2 0,0-9 0,-1-5-387,1-13-1548,-13-4-1806,13 4-774,-7-31 387</inkml:trace>
  <inkml:trace contextRef="#ctx0" brushRef="#br0" timeOffset="116035.636">20680 8915 1161,'-2'-67'4128,"2"48"0,0 1-1548,0 0-1161,0 18-129,13-23-387,1 18-258,-4-7 129,13 10-129,-3-6 129,9 8-258,-1-4-129,6 4 129,-1 1-258,4 8-129,-5 1 0,-3 3 0,-4 3 0,-3 5 0,-8-1 129,-4 8 129,-10-5 129,0 10 0,-19-4 0,4 5-129,-12-3 0,-1-2 0,-4-1-387,-3-6 0,2 1-258,-6-11-387,10 7-1548,-12-11-2580,1-4-258,-9-1-387,-5-3 129</inkml:trace>
  <inkml:trace contextRef="#ctx0" brushRef="#br0" timeOffset="116659.672">18007 10672 645,'7'-3'3999,"-7"3"387,0 0-129,-3-14-2709,3 14-258,0 0 0,0 0 0,0 0-387,2 8 0,-2-8-387,2 20 0,0-2-129,3 10-129,1 7 0,5 11-258,-4 4 129,0 11-129,0-1-129,1 1-129,0 2-516,-8-15-903,5-4-2709,1-5-516,-5-11-258,3-10 129</inkml:trace>
  <inkml:trace contextRef="#ctx0" brushRef="#br0" timeOffset="117454.718">17830 11667 2451,'0'70'4257,"-6"-33"0,5 10-129,-5-2-3483,-1-4-258,5-1 0,-1-11-258,1-5-129,1-10 0,1-14-129,0 0-258,0-11 129,0-7-258,0-11-258,0-1 258,0-11-387,0-1 258,-5-10 129,5 4 258,-4-3 0,1 1 645,3 6 0,-3 4 258,3 10 0,-3 4 0,3 13 0,0 13 0,0 0 0,1 5-129,4 20-258,2 4-129,5 9 0,2 4 129,2 6-258,5 1 129,5 0 0,2-5 129,5-4-129,-1-9 258,6-4-129,-4-8 0,7-10-129,-2-5 0,1-4-129,0-8 0,-1-5 0,-5-4 0,-2-3 129,-7-4 258,1 2-129,-11-6 129,1 4 0,-9-6 0,0 1 129,-7-4-129,0 2 0,0 1-258,-5 2 0,-2 2 0,-2 1-129,3 5-387,-1-3-645,7 10-2322,1-2-1419,2-5-129,5-2-387</inkml:trace>
  <inkml:trace contextRef="#ctx0" brushRef="#br0" timeOffset="118011.749">20639 9786 5031,'0'12'4773,"7"0"-387,-7-12-387,9 20-3741,-3-1-129,1 0 129,3 9 258,-7-2-129,4 6 0,-4 5 258,4 7-129,-6 0-129,5 5 0,-3 4-516,-3-5-903,10 8-2322,-7-1-1161,-3-11-516,0 0-258</inkml:trace>
  <inkml:trace contextRef="#ctx0" brushRef="#br0" timeOffset="118667.787">20317 10860 6321,'19'20'4386,"4"4"-387,-19-5-903,8 6-3225,-3 4 0,4 11 0,0 4 387,-6 7-129,3 5 129,-3-3 129,3 2 129,-1-5-258,2-1 129,0-10-129,3-5 0,3-7-258,2-5 0,0-5 0,1-5 0,-1-3-129,-1-4 258,-2-5-129,-2 0 129,-1-1 0,-3-6 129,-10 7-129,14-18 129,-8 4-129,-1 1 0,-4 0-129,-1 1 0,0 1 0,0 11-129,-5-16 0,5 16 0,-14-5-129,4 2-258,10 3-645,-26 6-2193,10-3-1161,3 3-516,-7-6 387</inkml:trace>
  <inkml:trace contextRef="#ctx0" brushRef="#br0" timeOffset="119326.825">20253 10906 3483,'6'8'4644,"-6"-8"-516,26 5-129,-6 2-3225,5 2-903,8 2 129,9 8 0,3 3-129,2 9 129,0 7 0,-1 3 129,-2 4 129,-1 0-129,-1 6 129,-5-4 0,3 1 0,-2-8-129,-1-1 129,-1-6-129,-4-5-129,-1-7 0,-4-4 0,-5-8 0,-5-6 129,-6-3 0,-11 0 0,11-20 129,-11 2 0,-1-12-129,-6-3 129,-7-8 0,0-1-129,-6-5 129,3-5-129,0-2 129,5 1-258,0 3 129,7 2 0,2 2 0,3 4 0,5 6-258,-1 3 129,7 12-903,-9 0-2838,4 0-903,2 4-129,-8-5-516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294"/>
    </inkml:context>
    <inkml:brush xml:id="br0">
      <inkml:brushProperty name="width" value="0.05" units="cm"/>
      <inkml:brushProperty name="height" value="0.05" units="cm"/>
      <inkml:brushProperty name="color" value="#004F8B"/>
    </inkml:brush>
  </inkml:definitions>
  <inkml:trace contextRef="#ctx0" brushRef="#br0">59 400 7344 0 0,'0'0'216'0'0,"0"0"26"0"0,0 0-14 0 0,0 0-10 0 0,-7-6 974 0 0,4 5-976 0 0,-1-1 1 0 0,1 0 0 0 0,0 0-1 0 0,0 0 1 0 0,0-1 0 0 0,0 1-1 0 0,0-1 1 0 0,0 1-1 0 0,1-1 1 0 0,-1 0 0 0 0,1 0-1 0 0,0 0 1 0 0,0 0 0 0 0,0-1-1 0 0,0 1 1 0 0,0 0-1 0 0,1-1 1 0 0,0 1 0 0 0,-1-1-1 0 0,1 0 1 0 0,1 1 0 0 0,-1-1-1 0 0,1 0 1 0 0,-1 0 0 0 0,1 0-217 0 0,0-5 36 0 0,1 1 0 0 0,1 0 0 0 0,-1-1 0 0 0,1 1 1 0 0,0 0-1 0 0,1 0 0 0 0,0 0 0 0 0,0 0 1 0 0,1 1-1 0 0,0-1 0 0 0,0 1 0 0 0,5-6-36 0 0,22-29 24 0 0,8 2 287 0 0,32-12-40 0 0,-2 6-271 0 0,-52 38-3 0 0,-15 6 2 0 0,1 0 0 0 0,0 0 0 0 0,0 0 0 0 0,0 0 0 0 0,0 1 0 0 0,0-1 0 0 0,0 1 0 0 0,0 0 1 0 0,1 0-1 0 0,-1 0 0 0 0,0 1 0 0 0,1-1 0 0 0,-1 1 0 0 0,1-1 0 0 0,-1 1 0 0 0,0 0 0 0 0,1 1 0 0 0,-1-1 0 0 0,1 0 0 0 0,-1 1 0 0 0,0 0 0 0 0,1 0 0 0 0,-1 0 0 0 0,0 0 0 0 0,0 0 0 0 0,0 1 1 0 0,3 1 0 0 0,25 39-868 0 0,-15 7 636 0 0,-10 22 232 0 0,-6-60 0 0 0,-11 50 0 0 0,-4-33 164 0 0,-24 31 544 0 0,-42-8 68 0 0,1-36-241 0 0,42-31-152 0 0,28 8-219 0 0,-18-24 79 0 0,11 11-1153 0 0,7 6-276 0 0,4 7 661 0 0</inkml:trace>
  <inkml:trace contextRef="#ctx0" brushRef="#br0" timeOffset="1">468 346 17111 0 0,'0'0'624'0'0,"0"0"-426"0"0,0 0-276 0 0,0 0-76 0 0,0 0-20 0 0,0 0-3 0 0,0 0-6 0 0,0 0-1 0 0,0 0 0 0 0,2 0-38 0 0,18-4-2349 0 0,-19 3 2461 0 0</inkml:trace>
  <inkml:trace contextRef="#ctx0" brushRef="#br0" timeOffset="2">641 126 6712 0 0,'0'0'142'0'0,"0"-3"-2"0"0,0-16-9 0 0,0 18 389 0 0,0 1 157 0 0,0-12 1142 0 0,0 2-1459 0 0,0 7-21 0 0,1 2-22 0 0,3-16 334 0 0,-4 16-458 0 0,0 1-26 0 0,0 0-9 0 0,0-8 48 0 0,1 6 2902 0 0,1 2-3100 0 0,0 1 1 0 0,-1-1-1 0 0,1 0 1 0 0,-1 1-1 0 0,1 0 1 0 0,-1-1-1 0 0,1 1 1 0 0,-1 0-1 0 0,1 0 1 0 0,-1-1-1 0 0,0 1 1 0 0,1 0-1 0 0,-1 1 1 0 0,0-1-1 0 0,0 0 1 0 0,0 0-1 0 0,0 0 1 0 0,0 1-1 0 0,0-1 1 0 0,0 0-1 0 0,0 1 1 0 0,-1-1-1 0 0,1 1 1 0 0,-1-1-1 0 0,1 1 1 0 0,-1-1-1 0 0,1 1 1 0 0,-1 0-1 0 0,0-1 1 0 0,1 2-9 0 0,9 21 102 0 0,0 3 101 0 0,7 22 396 0 0,-7-2-347 0 0,-5 26-165 0 0,-9 12-23 0 0,-7-62 469 0 0,11-22-413 0 0,0-1-188 0 0,0 0-32 0 0,0 0-28 0 0,0 0-134 0 0,0 0-61 0 0,0 0-12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297"/>
    </inkml:context>
    <inkml:brush xml:id="br0">
      <inkml:brushProperty name="width" value="0.05" units="cm"/>
      <inkml:brushProperty name="height" value="0.05" units="cm"/>
      <inkml:brushProperty name="color" value="#004F8B"/>
    </inkml:brush>
  </inkml:definitions>
  <inkml:trace contextRef="#ctx0" brushRef="#br0">43 334 8664 0 0,'-11'-26'1448'0'0,"1"6"-680"0"0,9 19-575 0 0,1 1 174 0 0,0 0 75 0 0,0-11 1268 0 0,-9 6-158 0 0,8 6-1398 0 0,1-1 46 0 0,0 0 22 0 0,0 0 2 0 0,0 0-18 0 0,0 0-72 0 0,0 0-34 0 0,0 0-5 0 0,-1-1-15 0 0,-9-27 0 0 0,25-28 63 0 0,17 8 14 0 0,13 9-97 0 0,14 24-60 0 0,-50 12 7 0 0,1 0 0 0 0,0 1-1 0 0,-1 0 1 0 0,1 1 0 0 0,0 0-1 0 0,0 0 1 0 0,0 1 0 0 0,0 0-1 0 0,5 2-6 0 0,16-1 4 0 0,60 18-4 0 0,-72-13-3 0 0,-17-5-2 0 0,1-1 1 0 0,-1 0 0 0 0,1 1 0 0 0,0 0-1 0 0,-1 0 1 0 0,0 0 0 0 0,1 0-1 0 0,-1 0 1 0 0,1 0 0 0 0,-1 0 0 0 0,0 1-1 0 0,0-1 1 0 0,0 1 0 0 0,0 0-1 0 0,0-1 1 0 0,0 1 0 0 0,0 0 0 0 0,-1 0-1 0 0,1 0 1 0 0,-1 1 0 0 0,1-1-1 0 0,-1 0 1 0 0,0 1 0 0 0,1 0 4 0 0,-1 2-13 0 0,1 1 0 0 0,-1-1 1 0 0,0 0-1 0 0,0 0 0 0 0,-1 1 1 0 0,0-1-1 0 0,0 1 0 0 0,0-1 1 0 0,-1 0-1 0 0,1 1 0 0 0,-1-1 1 0 0,-1 4 12 0 0,-37 105-34 0 0,-15-48 934 0 0,49-62-850 0 0,1-1-1 0 0,-1 0 0 0 0,0-1 1 0 0,0 1-1 0 0,0-1 0 0 0,0 0 0 0 0,0 0 1 0 0,-1 0-1 0 0,1-1 0 0 0,0 0 0 0 0,-1 0 1 0 0,1 0-1 0 0,-1-1 0 0 0,1 0 0 0 0,-1 0 1 0 0,1 0-1 0 0,-1-1 0 0 0,1 0 0 0 0,-2 0-49 0 0,-49-32 152 0 0,10 11-282 0 0,24 3-476 0 0,20 17 434 0 0,2 2-152 0 0,0 0-69 0 0,0 0-14 0 0</inkml:trace>
  <inkml:trace contextRef="#ctx0" brushRef="#br0" timeOffset="1">549 377 14072 0 0,'0'0'513'0'0,"0"0"-284"0"0,0 0 51 0 0,0 0 59 0 0,0 0 12 0 0,0 0-75 0 0,0 0-319 0 0,0 0-138 0 0,0 0-31 0 0,0-2 58 0 0,-14-9 998 0 0,12 11-615 0 0,2 0-5 0 0,0 0 0 0 0,0 0-6 0 0,0 0-204 0 0,0 0-1 0 0,1 0 1 0 0,-1 0 0 0 0,0 0-1 0 0,0 1 1 0 0,0-1 0 0 0,0 0-1 0 0,0 0 1 0 0,0 0 0 0 0,0 1-1 0 0,0-1 1 0 0,1 0 0 0 0,-1 0 0 0 0,0 0-1 0 0,0 1 1 0 0,0-1 0 0 0,0 0-1 0 0,0 0 1 0 0,0 1 0 0 0,0-1-1 0 0,0 0 1 0 0,0 0 0 0 0,0 0 0 0 0,-1 1-1 0 0,1-1 1 0 0,0 0 0 0 0,0 0-1 0 0,0 0 1 0 0,0 1 0 0 0,0-1-1 0 0,0 0 1 0 0,0 0 0 0 0,0 0 0 0 0,-1 1-1 0 0,1-1 1 0 0,0 0 0 0 0,0 0-1 0 0,0 0 1 0 0,0 0 0 0 0,-1 0-1 0 0,1 1 1 0 0,0-1 0 0 0,0 0 0 0 0,0 0-1 0 0,0 0 1 0 0,-1 0 0 0 0,1 0-1 0 0,0 0 1 0 0,0 0 0 0 0,-1 0-1 0 0,1 0 1 0 0,0 0 0 0 0,0 0 0 0 0,0 0-14 0 0,20 10-851 0 0,-9-6 263 0 0,-1-4-18 0 0</inkml:trace>
  <inkml:trace contextRef="#ctx0" brushRef="#br0" timeOffset="2">711 47 9696 0 0,'0'0'208'0'0,"-2"0"-10"0"0,-15-4 364 0 0,15 3-8 0 0,2 1 20 0 0,0 0-29 0 0,0 0-128 0 0,0 0-53 0 0,0 0-10 0 0,0 0-40 0 0,0 0-158 0 0,0 0-76 0 0,0 0-14 0 0,22-24 391 0 0,-17 22-310 0 0,1-1 0 0 0,-1 1 0 0 0,1-1 1 0 0,0 1-1 0 0,0 1 0 0 0,0-1 0 0 0,0 1 0 0 0,0 0 1 0 0,0 1-1 0 0,0-1 0 0 0,0 1 0 0 0,0 1 0 0 0,0-1 0 0 0,4 1-147 0 0,11 0 426 0 0,-4-1-488 0 0,0 1-1 0 0,0 0 0 0 0,-1 1 1 0 0,1 1-1 0 0,-1 1 0 0 0,14 5 63 0 0,27 10-64 0 0,-56-19 71 0 0,0 1 0 0 0,0-1 0 0 0,0 0-1 0 0,0 1 1 0 0,0-1 0 0 0,0 1 0 0 0,0-1-1 0 0,0 1 1 0 0,0 0 0 0 0,-1-1-1 0 0,1 1 1 0 0,0 0 0 0 0,-1-1 0 0 0,1 1-1 0 0,0 0 1 0 0,-1 0 0 0 0,1 0 0 0 0,-1 0-1 0 0,1-1 1 0 0,-1 1 0 0 0,1 0-1 0 0,-1 0 1 0 0,0 0 0 0 0,1 0 0 0 0,-1 0-1 0 0,0 0 1 0 0,0 0 0 0 0,0 0 0 0 0,0 0-1 0 0,0 0 1 0 0,0 0 0 0 0,0 0-1 0 0,0 0 1 0 0,0 0 0 0 0,0 0 0 0 0,-1 0-1 0 0,1 0 1 0 0,0 0 0 0 0,-1 0-1 0 0,1 0 1 0 0,-1 0 0 0 0,1 0 0 0 0,-1 0-1 0 0,1 0 1 0 0,-1 0 0 0 0,0-1-7 0 0,-30 48 149 0 0,9-20 140 0 0,11-5-382 0 0,21-11-56 0 0,22-3 387 0 0,6 14-534 0 0,-12 21 136 0 0,-14-2 22 0 0,-12-38 148 0 0,-1 0 1 0 0,1 0-1 0 0,-1-1 1 0 0,0 1 0 0 0,-1 0-1 0 0,1 0 1 0 0,-1-1-1 0 0,1 1 1 0 0,-1-1-1 0 0,0 1 1 0 0,0-1-1 0 0,-1 0 1 0 0,1 0 0 0 0,-1 0-1 0 0,0 0 1 0 0,1 0-1 0 0,-1-1 1 0 0,0 1-1 0 0,0-1 1 0 0,-1 0 0 0 0,0 1-11 0 0,-16 13 371 0 0,-71 35 782 0 0,82-46-1031 0 0,0-1 0 0 0,-1 1-1 0 0,1-2 1 0 0,-1 0-1 0 0,0 0 1 0 0,1 0 0 0 0,-1-1-1 0 0,0-1 1 0 0,0 0-1 0 0,-5 0-121 0 0,13-1 160 0 0,2 0-56 0 0,0 0-234 0 0,0 0-102 0 0,0 0-22 0 0,0 0 6 0 0,0 0 34 0 0,0 0 12 0 0,0 0 2 0 0,0 0-169 0 0,0 0-710 0 0,0 0-296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00"/>
    </inkml:context>
    <inkml:brush xml:id="br0">
      <inkml:brushProperty name="width" value="0.05" units="cm"/>
      <inkml:brushProperty name="height" value="0.05" units="cm"/>
      <inkml:brushProperty name="color" value="#004F8B"/>
    </inkml:brush>
  </inkml:definitions>
  <inkml:trace contextRef="#ctx0" brushRef="#br0">103 335 9208 0 0,'0'0'333'0'0,"0"0"-184"0"0,0 0 30 0 0,0 0 40 0 0,0 0 5 0 0,-6-5 109 0 0,-41-37-25 0 0,-1-9 1785 0 0,47 10-490 0 0,1 36-1565 0 0,0 1 1 0 0,0-1-1 0 0,0 1 0 0 0,1-1 1 0 0,0 1-1 0 0,-1-1 1 0 0,1 1-1 0 0,1-1 0 0 0,-1 1 1 0 0,1 0-1 0 0,0 0 0 0 0,0-1 1 0 0,0 1-1 0 0,1-1-38 0 0,50-47 224 0 0,11 18-106 0 0,-55 30-118 0 0,4-3 0 0 0,1 1 0 0 0,0 0 0 0 0,1 1 0 0 0,-1 1 0 0 0,1 0 0 0 0,0 1 0 0 0,12-1 0 0 0,-21 5-21 0 0,0-1 0 0 0,0 1 0 0 0,0 1 0 0 0,0-1 0 0 0,0 1 0 0 0,0 0 1 0 0,-1 0-1 0 0,1 1 0 0 0,0 0 0 0 0,-1 0 0 0 0,0 0 0 0 0,0 1 0 0 0,0-1 1 0 0,0 1-1 0 0,0 0 0 0 0,-1 1 0 0 0,0-1 0 0 0,0 1 0 0 0,0 0 0 0 0,-1 0 1 0 0,1 0-1 0 0,-1 0 0 0 0,0 1 0 0 0,-1-1 0 0 0,1 3 21 0 0,8 30-550 0 0,-10-32 514 0 0,1 0 0 0 0,-1 1 1 0 0,0-1-1 0 0,-1 1 1 0 0,0-1-1 0 0,0 0 1 0 0,0 1-1 0 0,-1-1 1 0 0,0 1-1 0 0,0-1 1 0 0,0 0-1 0 0,-1 0 1 0 0,0 1-1 0 0,0-1 1 0 0,-1 1 35 0 0,-10 39 131 0 0,11-39 7 0 0,0 0 0 0 0,0 0 0 0 0,-1-1 0 0 0,0 1 0 0 0,0-1 0 0 0,-1 0 1 0 0,1 0-1 0 0,-1 0 0 0 0,-1 0 0 0 0,1 0 0 0 0,-1-1 0 0 0,0 0 0 0 0,0 0 0 0 0,-1-1 0 0 0,-3 3-138 0 0,-29 13 802 0 0,31-17-682 0 0,1 1-1 0 0,-1-1 0 0 0,0-1 1 0 0,0 1-1 0 0,0-1 0 0 0,0 0 1 0 0,0-1-1 0 0,0 1 0 0 0,0-1 1 0 0,-1-1-1 0 0,1 0 0 0 0,-5 0-119 0 0,-58-18 416 0 0,37-1-312 0 0,30 17-207 0 0,1 0 0 0 0,-1 0 0 0 0,1 0 0 0 0,0 0 0 0 0,0 0 0 0 0,0 0 0 0 0,0 0 0 0 0,0-1 0 0 0,0 1 0 0 0,0-1 0 0 0,1 0 0 0 0,0 1 0 0 0,-1-1 0 0 0,1 0 0 0 0,0 0 0 0 0,0 0 0 0 0,1 0 0 0 0,-1 0 0 0 0,0 0 0 0 0,1 0 0 0 0,0 0 0 0 0,0-2 103 0 0,0 4-765 0 0</inkml:trace>
  <inkml:trace contextRef="#ctx0" brushRef="#br0" timeOffset="1">566 384 17103 0 0,'0'0'368'0'0,"0"0"4"0"0,0 0-257 0 0,0 0-200 0 0,0 0-62 0 0,0 0-12 0 0,-6-7-361 0 0,-9-26-959 0 0,11 17 1057 0 0,8 1 220 0 0,6 5-350 0 0,-4 4 240 0 0</inkml:trace>
  <inkml:trace contextRef="#ctx0" brushRef="#br0" timeOffset="2">809 307 12160 0 0,'-67'-21'1848'0'0,"60"18"-1581"0"0,3 1-241 0 0,1 1 0 0 0,-1-1-1 0 0,1 0 1 0 0,-1 0-1 0 0,1 0 1 0 0,0 0-1 0 0,0-1 1 0 0,0 1 0 0 0,0-1-1 0 0,0 0 1 0 0,0 0-1 0 0,1 0 1 0 0,0 0 0 0 0,-1 0-1 0 0,1 0 1 0 0,0-1-26 0 0,-14-46 235 0 0,16 44-191 0 0,1-1 1 0 0,0 0 0 0 0,1 0 0 0 0,-1 0 0 0 0,1 1-1 0 0,1-1 1 0 0,-1 0 0 0 0,1 1 0 0 0,0 0 0 0 0,1 0-1 0 0,-1 0 1 0 0,1 0 0 0 0,0 1 0 0 0,1-1 0 0 0,-1 1-1 0 0,1 0 1 0 0,0 0 0 0 0,1 1 0 0 0,-1-1 0 0 0,1 1-45 0 0,10-8 7 0 0,-12 9 0 0 0,-1 0 0 0 0,1 0 1 0 0,0 0-1 0 0,0 1 0 0 0,1-1 1 0 0,-1 1-1 0 0,0 0 0 0 0,1 0 1 0 0,0 0-1 0 0,-1 1 0 0 0,1 0 1 0 0,0-1-1 0 0,-1 2 1 0 0,1-1-1 0 0,1 1-7 0 0,18-1 2 0 0,-18 0-8 0 0,1 0 0 0 0,-1 1 0 0 0,0 0-1 0 0,0 0 1 0 0,1 1 0 0 0,-1-1 0 0 0,0 2-1 0 0,0-1 1 0 0,0 0 0 0 0,0 1 0 0 0,0 0-1 0 0,0 1 1 0 0,4 1 6 0 0,22 21-260 0 0,-10 36 578 0 0,-11-36-637 0 0,-17 26 307 0 0,-25-10 439 0 0,27-36-305 0 0,-1 0 1 0 0,0-1-1 0 0,1 1 1 0 0,-1-1-1 0 0,-1 0 1 0 0,1 0 0 0 0,-1-1-1 0 0,1 1 1 0 0,-1-1-1 0 0,0-1 1 0 0,0 1 0 0 0,-1-1-1 0 0,1 0 1 0 0,0 0-1 0 0,-1-1 1 0 0,1 1 0 0 0,-1-2-1 0 0,1 1 1 0 0,-1-1-1 0 0,-3 0-122 0 0,-22-9 276 0 0,12-7-273 0 0,7-7-318 0 0,8-5-2308 0 0,5 22 1239 0 0</inkml:trace>
  <inkml:trace contextRef="#ctx0" brushRef="#br0" timeOffset="3">1139 20 9880 0 0,'0'0'290'0'0,"0"0"-3"0"0,0 0-123 0 0,0 0 177 0 0,0 0 99 0 0,0 0 22 0 0,0 0-4 0 0,0 0-22 0 0,0 0-10 0 0,0 0-2 0 0,0 0 4 0 0,0 0 17 0 0,1-2 10 0 0,5-5 1376 0 0,-3 8-1789 0 0,0 1-1 0 0,-1 1 1 0 0,1-1-1 0 0,0 0 1 0 0,-1 1-1 0 0,1-1 1 0 0,-1 1-1 0 0,0 0 1 0 0,0 0-1 0 0,0 0 1 0 0,0 0-1 0 0,0 0 1 0 0,-1 0-1 0 0,1 0 1 0 0,-1 0-1 0 0,0 1 1 0 0,0-1-1 0 0,0 1 1 0 0,0-1-1 0 0,-1 1 1 0 0,0-1-1 0 0,1 1 1 0 0,-1-1-1 0 0,0 1 1 0 0,-1-1-1 0 0,1 1 1 0 0,-1-1-1 0 0,1 1 1 0 0,-2 0-42 0 0,1 17-30 0 0,-14 56 216 0 0,-7 29 222 0 0,21-55-284 0 0,3-43-121 0 0,-1-6-6 0 0,-1-1 1 0 0,0 0-1 0 0,0 0 1 0 0,1 1-1 0 0,-1-1 1 0 0,1 0-1 0 0,-1 0 1 0 0,1 1-1 0 0,-1-1 0 0 0,1 0 1 0 0,0 0-1 0 0,-1 0 1 0 0,1 0-1 0 0,0 0 1 0 0,0 0-1 0 0,0 0 1 0 0,0 0-1 0 0,0 0 0 0 0,0-1 1 0 0,0 1-1 0 0,0 0 1 0 0,0 0-1 0 0,1-1 1 0 0,-1 1-1 0 0,1 0 3 0 0,8 0-176 0 0,0 3-15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04"/>
    </inkml:context>
    <inkml:brush xml:id="br0">
      <inkml:brushProperty name="width" value="0.05" units="cm"/>
      <inkml:brushProperty name="height" value="0.05" units="cm"/>
      <inkml:brushProperty name="color" value="#004F8B"/>
    </inkml:brush>
  </inkml:definitions>
  <inkml:trace contextRef="#ctx0" brushRef="#br0">1 59 16208 0 0,'0'0'474'0'0,"0"0"-1"0"0,2-1-303 0 0,12-20 134 0 0,-3 14 322 0 0,11-13 225 0 0,-20 19-656 0 0,0 0-104 0 0,-1-1-1 0 0,1 2 1 0 0,0-1-1 0 0,0 0 1 0 0,1 0-1 0 0,-1 1 1 0 0,0-1-1 0 0,0 1 1 0 0,0-1-1 0 0,0 1 1 0 0,0 0-1 0 0,0 0 1 0 0,1 0-1 0 0,-1 0 1 0 0,0 0-1 0 0,0 1 1 0 0,0-1-1 0 0,0 1 1 0 0,0-1-1 0 0,2 2-90 0 0,55 7-528 0 0,-31-4-1941 0 0,-17-4 1234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05"/>
    </inkml:context>
    <inkml:brush xml:id="br0">
      <inkml:brushProperty name="width" value="0.05" units="cm"/>
      <inkml:brushProperty name="height" value="0.05" units="cm"/>
      <inkml:brushProperty name="color" value="#004F8B"/>
    </inkml:brush>
  </inkml:definitions>
  <inkml:trace contextRef="#ctx0" brushRef="#br0">0 1 17247 0 0,'0'0'768'0'0,"0"0"152"0"0,0 0-736 0 0,0 0-184 0 0,11 5 0 0 0,-11-1 0 0 0,0-4-96 0 0,5 5-48 0 0,0 4-16 0 0,-5-9 0 0 0,0 0-520 0 0,0 0-112 0 0,0 0-15 0 0,0 0-9 0 0,0 0-280 0 0,0 0-56 0 0,7 4-16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06"/>
    </inkml:context>
    <inkml:brush xml:id="br0">
      <inkml:brushProperty name="width" value="0.05" units="cm"/>
      <inkml:brushProperty name="height" value="0.05" units="cm"/>
      <inkml:brushProperty name="color" value="#004F8B"/>
    </inkml:brush>
  </inkml:definitions>
  <inkml:trace contextRef="#ctx0" brushRef="#br0">1 0 18127 0 0,'0'0'512'0'0,"0"0"112"0"0,0 0-496 0 0,0 0-128 0 0,0 0 0 0 0,0 0 0 0 0,0 0 0 0 0,0 0-144 0 0,0 0 32 0 0,0 0 8 0 0,0 0-320 0 0,0 0-64 0 0,0 0-16 0 0,0 0 0 0 0,0 0-1295 0 0,0 0-265 0 0,0 0-48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07"/>
    </inkml:context>
    <inkml:brush xml:id="br0">
      <inkml:brushProperty name="width" value="0.05" units="cm"/>
      <inkml:brushProperty name="height" value="0.05" units="cm"/>
      <inkml:brushProperty name="color" value="#004F8B"/>
    </inkml:brush>
  </inkml:definitions>
  <inkml:trace contextRef="#ctx0" brushRef="#br0">0 0 19319 0 0,'7'5'856'0'0,"-3"5"176"0"0,1-5-824 0 0,0 0-208 0 0,2 5 0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08"/>
    </inkml:context>
    <inkml:brush xml:id="br0">
      <inkml:brushProperty name="width" value="0.05" units="cm"/>
      <inkml:brushProperty name="height" value="0.05" units="cm"/>
      <inkml:brushProperty name="color" value="#004F8B"/>
    </inkml:brush>
  </inkml:definitions>
  <inkml:trace contextRef="#ctx0" brushRef="#br0">153 446 11400 0 0,'0'0'521'0'0,"0"0"-10"0"0,0-1-325 0 0,7-20-106 0 0,2 10-1 0 0,40-32-1176 0 0,-12 21 1514 0 0,-35 21-375 0 0,-1 0 0 0 0,1 0 1 0 0,0 1-1 0 0,0-1 0 0 0,0 0 0 0 0,0 1 0 0 0,-1 0 0 0 0,1 0 1 0 0,0-1-1 0 0,0 1 0 0 0,0 0 0 0 0,0 0 0 0 0,0 1 1 0 0,0-1-1 0 0,0 0 0 0 0,0 1 0 0 0,0-1 0 0 0,0 1 0 0 0,-1-1 1 0 0,1 1-1 0 0,0 0 0 0 0,0 0 0 0 0,-1 0 0 0 0,1 0 1 0 0,-1 0-43 0 0,0 0 82 0 0,-1-1 46 0 0,-1 6 914 0 0,-3 9 226 0 0,4-13-808 0 0,-6 4 1379 0 0,-4 2-2717 0 0,10-8 376 0 0</inkml:trace>
  <inkml:trace contextRef="#ctx0" brushRef="#br0" timeOffset="1">228 342 8288 0 0,'0'0'381'0'0,"0"0"-6"0"0,0 0-207 0 0,0 0 24 0 0,0 0 37 0 0,0 0 10 0 0,0 0-18 0 0,0 0-77 0 0,0 0-31 0 0,0 0-7 0 0,-1 1 6 0 0,-5 0 55 0 0,1 1 0 0 0,-1-1 1 0 0,1 0-1 0 0,-1-1 0 0 0,1 1 1 0 0,-1-1-1 0 0,1 0 0 0 0,-1-1 1 0 0,0 1-1 0 0,1-1 0 0 0,-1 0 1 0 0,-4-2-168 0 0,-16 1 914 0 0,-13-6-623 0 0,0-7 10 0 0,26 7-87 0 0,-5-21 68 0 0,5 4 165 0 0,13 21-402 0 0,-1-1 1 0 0,1 0-1 0 0,0 1 0 0 0,0-1 1 0 0,0 0-1 0 0,1 0 0 0 0,-1 1 1 0 0,1-1-1 0 0,0 1 0 0 0,1-1 1 0 0,-1 1-1 0 0,1-1 0 0 0,0 1 1 0 0,0 0-1 0 0,0-1-45 0 0,11-33 87 0 0,16-24-551 0 0,-28 58 464 0 0,1 1 0 0 0,1-1 0 0 0,-1 0 0 0 0,0 1 0 0 0,1 0 0 0 0,0-1 0 0 0,0 1 0 0 0,0 0 0 0 0,0 1 0 0 0,0-1 0 0 0,0 0 0 0 0,1 1 0 0 0,0 0 0 0 0,-1 0 0 0 0,2-1 0 0 0,44-25 0 0 0,-46 26 0 0 0,0 1 0 0 0,1 0 0 0 0,-1 1 0 0 0,0-1 0 0 0,0 0 0 0 0,1 1 0 0 0,-1 0 0 0 0,0 0 0 0 0,0 0 0 0 0,1 0 0 0 0,-1 0 0 0 0,0 1 0 0 0,1-1 0 0 0,-1 1 0 0 0,0 0 0 0 0,0 0 0 0 0,0 0 0 0 0,0 1 0 0 0,0-1 0 0 0,0 1 0 0 0,0-1 0 0 0,0 1 0 0 0,-1 0 0 0 0,1 0 0 0 0,0 0 0 0 0,-1 1 0 0 0,1-1 0 0 0,52 70 0 0 0,-23-30 0 0 0,-7 22 0 0 0,-25-12 480 0 0,-5-34-451 0 0,-2 0 1 0 0,0-1-1 0 0,-1 0 1 0 0,-1-1-1 0 0,-1 0 1 0 0,-7 11-30 0 0,-22 13 415 0 0,3-9 112 0 0,-23-15 621 0 0,15-27-354 0 0,18-12-646 0 0,9-21-2746 0 0,17 35 1491 0 0</inkml:trace>
  <inkml:trace contextRef="#ctx0" brushRef="#br0" timeOffset="2">546 451 9472 0 0,'-38'-22'1024'0'0,"38"22"-987"0"0,-1 0 0 0 0,1 0 0 0 0,-1 0 0 0 0,1 0 0 0 0,0 0 0 0 0,-1 0 0 0 0,1 0 0 0 0,0 0 0 0 0,-1 0 0 0 0,1 0 0 0 0,0 0 0 0 0,-1 0 0 0 0,1 0 0 0 0,0 0 0 0 0,-1-1 0 0 0,1 1 0 0 0,0 0 0 0 0,-1 0 0 0 0,1 0 0 0 0,0-1 0 0 0,-1 1 0 0 0,1 0 0 0 0,0 0 0 0 0,0-1 0 0 0,-1 1 0 0 0,1 0 0 0 0,0-1 0 0 0,0 1 0 0 0,0 0 0 0 0,0-1 0 0 0,-1 1 0 0 0,1 0 0 0 0,0-1 0 0 0,0 1 0 0 0,0 0 0 0 0,0-1 0 0 0,0 1 0 0 0,0 0 0 0 0,0-1 0 0 0,0 1 0 0 0,0-1 0 0 0,0 1 0 0 0,0 0 0 0 0,0-1 0 0 0,0 1 0 0 0,0 0 0 0 0,0-1 0 0 0,0 1 0 0 0,0 0 0 0 0,1-1 0 0 0,-1 1 0 0 0,0 0 0 0 0,0-1 0 0 0,0 1 0 0 0,1 0 0 0 0,-1-1 0 0 0,0 1 0 0 0,0 0 0 0 0,1 0 0 0 0,-1-1 0 0 0,0 1 0 0 0,1 0 0 0 0,-1 0 0 0 0,0 0 0 0 0,0-1 0 0 0,1 1 0 0 0,-1 0 0 0 0,1 0-37 0 0,1-2 43 0 0,0-1 0 0 0,1 1 0 0 0,-1 0 0 0 0,1 0 0 0 0,-1 1 0 0 0,1-1 1 0 0,0 1-1 0 0,0-1 0 0 0,0 1 0 0 0,0 0 0 0 0,0 0 0 0 0,0 0 0 0 0,0 0 1 0 0,0 0-1 0 0,0 1 0 0 0,0 0 0 0 0,4-1-43 0 0,18-4-161 0 0,-20 1 179 0 0,1 14 925 0 0,-20 2 216 0 0,13-10-782 0 0,1-2-162 0 0,0 0-73 0 0,0 0-13 0 0,0 0-57 0 0,0 0-235 0 0,0 0-107 0 0,0 0-18 0 0,6 0-1236 0 0,4 0 178 0 0</inkml:trace>
  <inkml:trace contextRef="#ctx0" brushRef="#br0" timeOffset="3">762 87 7752 0 0,'0'0'277'0'0,"0"0"-122"0"0,0 0 157 0 0,0 0 82 0 0,0 0 20 0 0,0 0-33 0 0,-7 0 190 0 0,0 0-419 0 0,5 0-35 0 0,0 0-18 0 0,-27-9 1341 0 0,27 9-1035 0 0,2 0 38 0 0,0 0 5 0 0,0 0-35 0 0,0 0-145 0 0,0 0-63 0 0,0 0-11 0 0,0 0 15 0 0,0 0 74 0 0,0 0 33 0 0,0 0 4 0 0,0 0-23 0 0,0 0-94 0 0,0 0-41 0 0,0 0-9 0 0,0 0-5 0 0,12-22 240 0 0,-7 17-335 0 0,1 0-1 0 0,-1 0 0 0 0,1 1 0 0 0,0 0 0 0 0,0 0 0 0 0,0 0 0 0 0,0 1 0 0 0,0 0 0 0 0,1 0 0 0 0,0 0 1 0 0,-1 1-1 0 0,1 0 0 0 0,0 1 0 0 0,4-1-52 0 0,63 1 317 0 0,-50 7-716 0 0,-21-5 353 0 0,0 1-1 0 0,0 0 0 0 0,-1 0 0 0 0,1 0 0 0 0,0 1 1 0 0,-1-1-1 0 0,1 1 0 0 0,-1-1 0 0 0,0 1 0 0 0,0 0 1 0 0,0 0-1 0 0,0 0 0 0 0,-1 0 0 0 0,1 0 0 0 0,-1 0 0 0 0,0 0 1 0 0,1 1-1 0 0,-2-1 0 0 0,1 0 0 0 0,0 1 0 0 0,-1-1 1 0 0,1 1-1 0 0,-1-1 0 0 0,0 0 0 0 0,0 1 0 0 0,0-1 1 0 0,-1 2 46 0 0,-4 57-75 0 0,5-54 75 0 0,-1 0 0 0 0,0 0 1 0 0,-1-1-1 0 0,1 1 0 0 0,-1-1 0 0 0,-1 1 0 0 0,0-1 1 0 0,0 0-1 0 0,0 1 0 0 0,-1-2 0 0 0,0 1 1 0 0,0 0-1 0 0,-25 49 106 0 0,-41 45 150 0 0,23-20 165 0 0,46-48 443 0 0,2-31-826 0 0,0-1-1 0 0,0 0 1 0 0,0 0-1 0 0,0 0 1 0 0,0 1-1 0 0,0-1 1 0 0,1 0-1 0 0,-1 0 1 0 0,0-1-1 0 0,0 1 1 0 0,1 0-1 0 0,-1 0 1 0 0,0-1-1 0 0,1 1 1 0 0,-1-1-1 0 0,1 1 1 0 0,-1-1-1 0 0,1 1 1 0 0,-1-1-1 0 0,1 0 1 0 0,0 0-1 0 0,-1 0 1 0 0,1 0-1 0 0,-1 0 1 0 0,1 0-1 0 0,-1 0 1 0 0,1 0-1 0 0,-1-1 1 0 0,1 1-1 0 0,-1-1 1 0 0,1 1-1 0 0,-1-1 1 0 0,1 1-1 0 0,-1-1 1 0 0,0 0-1 0 0,1 0-37 0 0,1 0 82 0 0,88-32 630 0 0,-85 30-712 0 0,1 0 0 0 0,0 1 0 0 0,-1-1 0 0 0,1 1 0 0 0,0 0 0 0 0,1 1 0 0 0,-1 0 0 0 0,0 0 0 0 0,0 1 0 0 0,0-1 0 0 0,5 2 0 0 0,47-6 260 0 0,-54 5-248 0 0,-1 0 2 0 0,8 9-926 0 0,-11-8 410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12"/>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49 173 6560 0 0,'0'0'298'0'0,"0"0"-3"0"0,0 0-216 0 0,0 0-217 0 0,-2 0-76 0 0,-6 0-12 0 0,7 0-59 0 0,1 0-231 0 0,0 0-100 0 0,0 0-21 0 0,0 0 24 0 0,-7-5 267 0 0,2 2 141 0 0,-20 1 9130 0 0,24 3-8782 0 0,1-1 1 0 0,0 0 25 0 0,0 0 107 0 0,0 0 48 0 0,0 0 11 0 0,0 0-23 0 0,22 14 660 0 0,54-9-14 0 0,26 10-768 0 0,28-1-169 0 0,-60-11 187 0 0,9 3-38 0 0,176 23 13 0 0,-34-9-270 0 0,107-7 205 0 0,-188-8-108 0 0,221 14-82 0 0,-5-10 72 0 0,124-12 0 0 0,-215 8 0 0 0,-50-7 0 0 0,7 7 0 0 0,35 0 0 0 0,8-15 12 0 0,91-33 976 0 0,-23-18-442 0 0,-41 42-452 0 0,-33-5-94 0 0,-17-5 0 0 0,140-19 0 0 0,-251 9 246 0 0,-30 31-236 0 0,3-3-10 0 0,-30-13 128 0 0,-53 14 1290 0 0,-25 11-1612 0 0,0 0 1 0 0,0 0 0 0 0,0 0-1 0 0,0 0 1 0 0,0 0 0 0 0,0 1-1 0 0,0 0 1 0 0,1 0 0 0 0,-1 0-1 0 0,1 0 1 0 0,-1 0 0 0 0,1 1-1 0 0,0 0 1 0 0,0-1 0 0 0,0 1-1 0 0,-2 3 194 0 0,-6 4-1059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13"/>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0 33 7488 0 0,'0'0'217'0'0,"0"0"54"0"0,0 0 77 0 0,0 0 32 0 0,7-6 664 0 0,23-8-32 0 0,-29 14-924 0 0,-1 0 100 0 0,0 0 41 0 0,12-5 339 0 0,29 2-105 0 0,-8 11-39 0 0,65-8 780 0 0,-33 10-542 0 0,47-1-456 0 0,-31-3-206 0 0,11-10 0 0 0,171 31 192 0 0,-191-22-128 0 0,1 0 0 0 0,-2 0 117 0 0,92-1-276 0 0,-135-4 176 0 0,0-1 0 0 0,0-2 0 0 0,0 0 0 0 0,20-6-81 0 0,56-7 406 0 0,8 20-342 0 0,61 5 261 0 0,5-4-139 0 0,-87-10-52 0 0,72-9 228 0 0,64-11 294 0 0,-39 11-382 0 0,-69 7 112 0 0,-27 11-366 0 0,117 9-20 0 0,-134-4 209 0 0,1-3-1 0 0,0-3 0 0 0,34-5-208 0 0,-10 1 254 0 0,93 20-398 0 0,-74-14 465 0 0,91 15-245 0 0,-58 3 480 0 0,25 21-326 0 0,50-2-220 0 0,-6-2-82 0 0,-136-32 72 0 0,-54-7 15 0 0,0 2-1 0 0,0 1 1 0 0,-1 1-1 0 0,1 2 0 0 0,-1 1-14 0 0,41 3 0 0 0,21 3 0 0 0,15-5 0 0 0,-20-3 0 0 0,36 7 0 0 0,217 17 0 0 0,-243-15 0 0 0,112-25 0 0 0,73 19 0 0 0,-67-4 0 0 0,131 4 0 0 0,-126-1 0 0 0,70-2 0 0 0,-61-14 0 0 0,-5-12 112 0 0,-82-3-192 0 0,-24 3 80 0 0,-5 13 74 0 0,-71 9-71 0 0,0-3 0 0 0,0-1 0 0 0,0-3-1 0 0,-1-1 1 0 0,9-4-3 0 0,197-19 8 0 0,23-3-8 0 0,-92 27 158 0 0,-59 9-38 0 0,-34-19-99 0 0,-8 5 312 0 0,10 10-261 0 0,-35 1-61 0 0,-36 0 794 0 0,-14-1-686 0 0,1 3-139 0 0,-2-2 69 0 0,1-2 38 0 0,4-2-7 0 0,-6 3-106 0 0,0 0 0 0 0,0 1 0 0 0,0-1 0 0 0,0 0 0 0 0,-1 0 0 0 0,1 1 0 0 0,0-1 0 0 0,0 0 0 0 0,0 0 0 0 0,0 1 0 0 0,0-1 0 0 0,0 0 1 0 0,0 0-1 0 0,0 1 0 0 0,0-1 0 0 0,0 0 0 0 0,0 0 0 0 0,0 1 0 0 0,0-1 0 0 0,0 0 0 0 0,0 0 0 0 0,0 1 0 0 0,0-1 0 0 0,1 0 0 0 0,-1 0 1 0 0,0 1-1 0 0,0-1 0 0 0,0 0 0 0 0,0 0 0 0 0,0 1 0 0 0,1-1 0 0 0,-1 0 0 0 0,0 0 0 0 0,0 0 0 0 0,0 1 0 0 0,1-1 0 0 0,-1 0 0 0 0,0 0 0 0 0,0 0 1 0 0,1 0-1 0 0,-1 0 0 0 0,0 0 26 0 0,-6 14-1114 0 0</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2:32.8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226 121 0,'0'0'10,"0"0"-2,0 0-1,0 0-3,0 0-1,0 0-1,0 0-1,0 0-1,0 0 0,-3 10 1,3-10 0,0 0 0,0 0 0,0 0 1,0 0 0,0 0 1,0 0 0,0 0 1,0 0-1,0 0 0,0 0 1,0 0-1,0 0-1,0 0 0,0 0-1,0 0-1,0 0 1,0 0-1,0 0 1,0 0-1,-1 9 0,1-9 1,0 0-1,0 0 1,0 0-1,0 0 1,0 0 0,0 0-1,0 0 1,0 0-1,0 0 1,9-1-1,-9 1 1,0 0-1,0 0 1,0 0-1,0 0 0,0 0 0,0 0 1,0 0-1,0 0 1,0 0 1,0 0-2,0 0 2,0 0-1,0 0 1,0 0-1,0 0 1,0 0 0,0 0-1,0 0 1,0 0-1,0 0-1,0 0 1,0 0-1,0 0 0,0 0 0,0 0 0,0 0 0,0 0 0,0 0-1,0 10 1,0-10 0,1 20 0,1-4 0,-2 5 0,0 7 1,0 6 0,0 4-1,-3 6 2,3 3-1,-1 5 0,2 4 1,0 1 0,2 1 0,0-1 0,2-1 0,0-6-1,0-2 0,-1-2 0,0-6 0,0-6 0,-2-5-1,-2-5 1,0-3-1,-1-3 0,1-5 0,0-13-3,0 0-3,0 0-10,10-13-10,-5-11 3,1-6-2</inkml:trace>
  <inkml:trace contextRef="#ctx0" brushRef="#br0" timeOffset="1062">0 232 12,'7'-14'9,"-7"14"-1,8-18 0,0 8-1,0-2-1,5 0-1,7-4-2,6 0-1,7-3-1,10 0 1,8-1 0,4 1 1,3 1 0,3 4 0,1 1 0,-4 6 0,-2 3 0,-5 4 0,-2 6-2,-3 5 0,-2 3-1,-4 4 1,-4 3-1,-3 0 0,-3 4 0,-4 0 1,-3-2-1,-7-1 1,-3-3 0,-7 1 2,-3-2 2,-7-2 0,-4 3 0,-13-2 0,-4 2 1,-10 0 0,-2 2 0,-9-6-2,-2 5-1,-7-5 1,1-3-1,-3-3 0,4-1 0,2-5 0,6 1-1,6-4 1,8-1-2,8-1-1,8-2 0,15 4-3,0-12-6,16 5-17,6-3-3,3-3-2,5-6 1</inkml:trace>
  <inkml:trace contextRef="#ctx0" brushRef="#br0" timeOffset="1833">1688 72 10,'0'0'15,"0"0"-3,-15 0-4,4 0 0,-4-1 0,-2 3 1,-7-1 0,0 6 1,-7-1-1,-1 7 0,-7 0-3,3 7 0,-4 1-1,-3 6 0,-2 3-1,1 6 0,-3 3 0,0 8-2,-1 4 1,1 7-1,3 4 0,7 5 0,5 0-1,7 0 0,8 2 0,12-4-1,10-1 0,11-5 0,9-3 0,6-2 0,8-5 0,3 0 0,10-5 0,1-4 1,0-4-1,3-3 0,-2-7 0,-3-5 0,-5-3 0,-2-5 1,-10-3-1,-6-3 0,-6-2-1,-7-1 1,-5-2 0,-10-2 0,0 0 0,0 0-2,10 7-4,-10-7-11,0 0-12,-10-18-1,3 0 1,-1-5-1</inkml:trace>
  <inkml:trace contextRef="#ctx0" brushRef="#br0" timeOffset="3135">1495 429 15,'0'0'10,"0"0"-1,0 0 0,0 0-2,0 0-2,0 0 0,0 0-2,0 0 0,0 10 0,0-10 0,4 17 1,3-2-1,-1 6 1,5 5 1,-1 7-1,4 6 0,2 6 0,2 4-1,1 0 0,2 2 1,2-2-2,1 0 0,2-7 0,2-3 0,-2-6-1,3-4 0,-5-6 0,0-3 0,-6-6 0,-1-4 2,-6-7 0,1-6 0,-4-10 0,-1-9 0,-4-11 0,0-9 1,1-12-1,-2-10-1,3-5-2,1-3 1,-4 3-1,2 5 1,-1 6-1,2 9 0,-3 9 1,2 11-1,-3 7 0,0 7 0,-1 3 1,0 12-2,-3-12-1,3 12-4,0 0-7,0 0-9,-11 2-7,11-2 1,-6 11 0</inkml:trace>
  <inkml:trace contextRef="#ctx0" brushRef="#br0" timeOffset="3726">2174 516 8,'-4'14'8,"0"9"1,1 4 2,2 7 1,1 7-2,1 3-1,3 4-1,-2 2-2,2 3-1,-1-6-2,0-3-1,0-7 1,-1-5-1,-1-9 1,1-3 1,-2-10 1,0-10 1,0 0 0,0 0-2,-3-20 1,1-2-1,-3-11-1,1-8-1,1-9-1,0-10-1,2-1-1,0-3 1,2 6-1,3 2 0,3 6 1,2 6-2,4 10 2,1 7-1,5 6 0,4 6-1,2 2 1,5 4 1,3 4-1,0 4 1,1 3-1,-2 4 1,-1 5-1,-5 3 1,-5 3-1,-4 2 1,-7 1 1,-4-1 0,-8-1 1,-3 2 2,-10-5-1,-6 2 1,-9-6 0,-5 2 1,-6-5-2,-1 1 0,-1-4-1,3-2 0,7-2-2,5-2-1,11 1-3,2-5-5,15 5-8,0 0-11,10-12-3,4 6 2,4-1 0</inkml:trace>
  <inkml:trace contextRef="#ctx0" brushRef="#br0" timeOffset="4467">2575 909 5,'-19'-6'14,"19"6"-3,-3-10-5,3 10 0,14-11 1,1 4 1,9 0-1,8 1 0,12 1 0,7 0 0,9 1-2,2 0-1,4 3 0,-3 1 0,-3 0 0,-8 0-1,-7 2 1,-13-1 0,-8 1-1,-7-1 0,-7 1-1,-10-2-1,0 0-1,0 0-4,0 0-6,0 0-11,0 0-5,-14-14 1,14 14-1</inkml:trace>
  <inkml:trace contextRef="#ctx0" brushRef="#br0" timeOffset="5078">3078 603 12,'16'8'9,"3"0"2,6 6-1,4 0-1,2 3-1,2 3-1,1 0-2,-1 3-1,-1-1-2,-2 2 1,-4-4-1,-4 0-1,-1-2 2,-5-1-2,-3-4 1,-4 2 0,-7-3 2,-2 1 0,0-13 1,-18 20 2,-2-5-1,-2 2 0,-8-2 0,-1 1 1,-5-1-2,3 2-1,-1-2-1,4 0-1,3-8 1,6 0-1,5-3-1,6-1-1,10-3 0,-11 1-3,11-1-6,0 0-13,0 0-7,15-13-1,-4-4 1</inkml:trace>
  <inkml:trace contextRef="#ctx0" brushRef="#br0" timeOffset="6380">3472 305 10,'15'11'9,"-5"-1"0,-3 2-1,4 7 1,-3 5-1,2 5-2,1 11 0,2 7-1,4 8-1,3 6-1,4 5 0,2 4-2,1-2 0,2-1 0,-1-5-1,-3-9 0,-3-8 2,-4-10-2,-5-8 1,-3-11 3,-2-3 1,-8-13 1,9-8-1,-5-13 1,4-9-1,-1-15 1,2-8-1,3-14-3,3-9-1,-1-4-1,1 2 1,-1 4-1,1 6 0,-3 8 1,3 10-1,-4 11 0,-1 9 0,0 4 0,-1 6 0,-1 6-3,-2 0-2,-6 14-6,12-13-12,-12 13-3,0 0 0,0 0 0</inkml:trace>
  <inkml:trace contextRef="#ctx0" brushRef="#br0" timeOffset="6930">4285 886 16,'23'-9'14,"0"-1"-1,-1-2-1,-2-2-5,-3-2-2,-3-2-4,-5-2-1,-5 1-1,-5-1 0,-7 2 1,-7 2 1,-6 4 1,-5 5 0,-5 6 2,-4 6 0,-5 7 2,1 7-1,-2 4 0,3 7 0,0-1-2,7 4 2,2 3-2,10 0-1,3-4 0,11 0-1,6-4 1,14-3-1,10-2-1,13-7 0,10-8-1,8-5 0,8-5 0,2-7-1,4-5 1,-7-3-1,-7-5 2,-9 0 0,-9-1 0,-9 1 1,-7 1 0,-8 1 0,-4 1 0,-5 5 0,-4 2 0,1 2 1,-2 10 0,-1-13 1,1 13-1,0 0 0,0 0 0,0 0-1,0 0 0,0 0-1,0 0 0,0 0 0,-3 13-1,4-1 1,1 6-1,1 4 1,2 4 0,0 3-1,3 2 1,-1 1 0,1-1-1,-1-2 1,0-5 0,-2-5 0,-1-5 1,-1-3 0,-3-11 1,0 0 0,0 0 0,-11-18 0,1-3-1,2-5 1,-1-6 0,1-2-2,1-3 0,5 1 0,5 2 0,2 4-1,5 5 1,1 7-1,3 6 0,0 4 1,4 6-1,0 5 1,4 4-1,2 3 1,5 6 0,0-1-1,4 1-2,-1 0-3,4 0-5,-3-3-11,-1-7-5,0-5 0,-7-9 1</inkml:trace>
  <inkml:trace contextRef="#ctx0" brushRef="#br0" timeOffset="7832">5071 365 14,'0'0'16,"0"0"2,12 4-11,-12-4-1,10 15 0,-8-4 1,4 6 1,-4 3 0,2 4 0,-2 7-1,2 6-1,-3 6-2,2 5 0,0 4-2,1 1 0,0-2 0,2-1 0,-3-3-1,1-4 0,1-9 0,0-4-1,1-7 1,3-4 0,1-5 0,3-5-1,5-9 1,4-8 0,3-5-1,5-3 1,0 0-1,2-3 1,-1 1-2,-2 4 1,-4 5 0,-3 8 0,-4 11 0,-6 4-1,-3 6 1,-3 5-1,-1 4 1,-2 4-1,1 1 1,-2 1-1,0-7 1,1-4 2,-2-4 0,0-4 1,-1-16 1,-19 11 0,-7-13 0,-2-1 0,-7-6 0,-4-1-2,-3-1-1,0-4-1,5 2-3,5-4-6,16 3-11,6-6-9,14-3-3,11-6 2,11-5 0</inkml:trace>
  <inkml:trace contextRef="#ctx0" brushRef="#br0" timeOffset="8583">5948 256 3,'0'0'19,"11"-3"0,-11 3 0,0 0-11,0 0-3,9-1 0,-9 1 0,0 0 0,0 0-1,0 16 0,0-16 0,0 19 0,1-5 0,1 3 0,1 2 0,2 6 0,1 1-1,2 8-1,-1 7 1,1 8 0,-3 10-1,2 8 1,-3 10-1,1 7 0,0 6-1,3 3 0,3 4 0,2-5-1,2-4 1,0-7-1,1-6 0,-3-9 1,-3-9-1,-2-8 0,-3-10 1,-3-7-1,-1-7 1,1-7-1,-1-5 0,-1-13 1,0 13 0,0-13 0,0 0 0,0 0 0,0 0 0,0 0 0,0 0 0,0 0-1,0 0 0,0 0-1,0 0-4,0 0-12,-3-19-12,-3 1-1,-3-8 0,1-4 0</inkml:trace>
  <inkml:trace contextRef="#ctx0" brushRef="#br0" timeOffset="14762">6527 673 21,'0'0'11,"6"-12"2,-6 12-1,6-11 0,-6 11-2,0 0 0,0 0-4,0 0-2,-14-4-2,14 4-1,0 0 0,-3 12-1,3-12 0,8 20 1,1-4-1,-6 6 1,7 2 0,-1 6 0,3 2 0,-2 2 0,-2 3 0,2 2-1,-1-2 0,4-2 1,-3-1-1,-1-4 0,0-1 0,3-3 0,-1-4 1,2-6 0,-1-1 0,0-4 1,1-7 1,0-4 0,4-12 0,0-5 0,0-16 1,1-2-1,1-8-1,3-5-1,0-2 0,1 0-1,-3 2 0,-1 2 1,0 8-1,-2 4 1,-5 3-1,-1 4 1,-3 3 0,-2 4 0,-2 5 0,-1 2-1,-3 13 0,0-15-1,0 15-3,0 0-6,0 0-11,0 0-7,0 0 1,0 0-1</inkml:trace>
  <inkml:trace contextRef="#ctx0" brushRef="#br0" timeOffset="15493">7279 614 5,'0'0'13,"0"0"1,0 0-10,0 0-1,0 0 0,-1 9 2,0 2-1,-1 3 1,1 7 1,0 6-2,1 5 0,0 6-1,1 3-1,-3 8 0,0 4 0,-1 0-1,-3-1 1,-1-6 1,-1 0 0,-2-5 0,0-4-1,0-11 0,0-7-3,4-4-10,6-15-10,0 0-1,-7-18 0</inkml:trace>
  <inkml:trace contextRef="#ctx0" brushRef="#br0" timeOffset="15853">7171 660 7,'5'-14'18,"5"6"0,-1-4 0,8-1-12,5 2 0,3-5 2,9 4 1,2-3-1,8 5 1,-5-2 0,2 6-2,-5 1 0,0 5-3,-7 4-1,-3 4-2,-6 6-1,-5 1 0,-1 5 0,-3 1 1,-1-1-2,-1 0 2,-4-1-1,1 0 0,-4-4 1,-2 1 1,-8-4-1,-1 3 1,-10-2 0,-3 2 1,-8-2-1,-4 1 0,-3-3 0,1 0 0,-1-3-1,3-2 0,1-2 0,2-2 0,6-2-2,1-2-2,8 2-10,-1-2-15,5 0-1,12 2-2,-14-13 1</inkml:trace>
  <inkml:trace contextRef="#ctx0" brushRef="#br0" timeOffset="16775">7715 70 1,'-10'1'18,"10"-1"0,0 0-2,0 0-7,0 0-1,0 0-3,0 0-2,0 0 0,10 10 2,0-1-1,8 7-1,5 4 1,8 8 1,10 7-1,11 8 1,4 7-1,10 5-1,0 5-1,2 4-1,-5 1 0,-6 1-1,-9 0 0,-12 0 0,-9 5 0,-14 2 0,-8 2 0,-9 1 1,-6 3-1,-4 0 1,-3-1-1,-3-4 1,-5-8 1,-1-7 0,-4-8 2,-2-5-1,-5-12 2,-2-5-1,-3-9 0,1-1 0,1-6-1,5 0-1,-1-5-1,11-2 0,3-2-1,6-1 0,3-1 0,4 0 0,9-2-1,-11-1-1,11 1-3,0 0-9,0 0-16,0 0 0,-10-10 0,4 0-1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14"/>
    </inkml:context>
    <inkml:brush xml:id="br0">
      <inkml:brushProperty name="width" value="0.2" units="cm"/>
      <inkml:brushProperty name="height" value="0.4" units="cm"/>
      <inkml:brushProperty name="color" value="#D9AEFF"/>
      <inkml:brushProperty name="tip" value="rectangle"/>
      <inkml:brushProperty name="rasterOp" value="maskPen"/>
    </inkml:brush>
  </inkml:definitions>
  <inkml:trace contextRef="#ctx0" brushRef="#br0">0 23 7464 0 0,'0'0'216'0'0,"0"0"64"0"0,0 0 142 0 0,0 0 61 0 0,0 0 12 0 0,0 0-23 0 0,0 0-102 0 0,0 0-46 0 0,0 0-10 0 0,0 0-28 0 0,7-5 292 0 0,23 14-74 0 0,9-20-171 0 0,29 9 166 0 0,20 6 1683 0 0,-60 0-1431 0 0,19 3-326 0 0,51 17-344 0 0,-39-9-81 0 0,135-1 1152 0 0,-59-6-544 0 0,32 18-480 0 0,-103-17-128 0 0,23 11 0 0 0,31 2 0 0 0,131-17 136 0 0,-87 10-72 0 0,-39-6-10 0 0,1 1-44 0 0,248-5 518 0 0,-239 4 128 0 0,-34 1-536 0 0,-13-9-120 0 0,28-11 76 0 0,-13 5 139 0 0,110 11 46 0 0,-64-7-450 0 0,-89 6-512 0 0,109 4 1674 0 0,-27 5-984 0 0,-11-1 83 0 0,-37-3-72 0 0,5-9 0 0 0,64-11 0 0 0,-52 15 11 0 0,30-15 42 0 0,13-9-53 0 0,15 11 64 0 0,60 12 24 0 0,3-23-24 0 0,-110 3 80 0 0,64-11 23 0 0,-156 22-173 0 0,-1 1-1 0 0,1 1 1 0 0,0 2 0 0 0,21 2 6 0 0,59-4 218 0 0,49-22-218 0 0,69-4 400 0 0,-117 15-320 0 0,78 10 51 0 0,13-34-198 0 0,-91 28 67 0 0,57 5 0 0 0,60 1 136 0 0,-139-1-200 0 0,-1-4 115 0 0,72-6-94 0 0,-14 16 43 0 0,57-2-80 0 0,-13 12-105 0 0,-54 31-1280 0 0,-107-33 955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15"/>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E71224"/>
    </inkml:brush>
  </inkml:definitions>
  <inkml:trace contextRef="#ctx0" brushRef="#br0">0 4358 16495 0 0,'0'0'358'0'0,"0"0"-4"0"0,0 0-200 0 0,0 0-17 0 0,0 0 20 0 0,2 0 3 0 0,38-5-54 0 0,-22-11-1715 0 0,-9 3 505 0 0,-8 12 528 0 0</inkml:trace>
  <inkml:trace contextRef="#ctx0" brushRef="#br0" timeOffset="1">475 3849 9896 0 0,'0'0'210'0'0,"0"0"14"0"0,0 0-108 0 0,0 0-32 0 0,0 0 20 0 0,0 0 50 0 0,0 0 26 0 0,0 0 26 0 0,0 0 97 0 0,-10 10 766 0 0,-4 51 668 0 0,11-26-1498 0 0,-12 147 41 0 0,15 33 158 0 0,-1-210-377 0 0,0 1 0 0 0,0-1 0 0 0,1 0 0 0 0,0 1 0 0 0,0-1 0 0 0,1 1 0 0 0,0-1 0 0 0,-1 0 0 0 0,2 1 0 0 0,-1-1 0 0 0,1 0 0 0 0,0 0 0 0 0,0 0 0 0 0,0 0 0 0 0,0 0 0 0 0,1 0 0 0 0,0 0 0 0 0,0-1 0 0 0,1 0-1 0 0,-1 1 1 0 0,1-1 0 0 0,0-1 0 0 0,0 1 0 0 0,4 3-61 0 0,-1-7 62 0 0,0 1 0 0 0,0-1 0 0 0,0-1 0 0 0,0 1 0 0 0,0-1-1 0 0,0 0 1 0 0,-1-1 0 0 0,1 0 0 0 0,0 0 0 0 0,-1 0 0 0 0,1-1-1 0 0,-1 0 1 0 0,0 0 0 0 0,2-2-62 0 0,-7 5 4 0 0,95-49 310 0 0,-55 22-565 0 0,-2-3-1 0 0,-1-1 0 0 0,-2-2 1 0 0,15-18 251 0 0,-45 45-25 0 0,2-2 22 0 0,-1 0 0 0 0,0 0 0 0 0,0-1 1 0 0,-1 0-1 0 0,0 0 0 0 0,0-1 0 0 0,-1 1 0 0 0,0-1 0 0 0,2-9 3 0 0,14-55 1279 0 0,-21 72-1126 0 0,0 0-8 0 0,0-4-39 0 0,0 4-162 0 0,0 2-62 0 0,0 0 12 0 0,0 0 8 0 0,0 0 0 0 0,1 20-236 0 0,14 27 392 0 0,2 15-29 0 0,31 96-572 0 0,2-20 505 0 0,-49-135 72 0 0,0 0 0 0 0,1 0-1 0 0,-1 0 1 0 0,1 0 0 0 0,-1-1 0 0 0,1 1 0 0 0,0-1 0 0 0,0 1-1 0 0,0-1 1 0 0,0 1 0 0 0,0-1 0 0 0,1 0 0 0 0,-1 0 0 0 0,1 0 0 0 0,-1-1-1 0 0,1 1 1 0 0,0 0 0 0 0,0-1 0 0 0,0 0 0 0 0,0 0 0 0 0,0 0-1 0 0,0 0 1 0 0,0 0 0 0 0,0 0 0 0 0,0-1 0 0 0,0 0 0 0 0,0 1 0 0 0,0-1-1 0 0,0-1 1 0 0,1 1 0 0 0,0 0-34 0 0,3-4 21 0 0,0-1-1 0 0,0 0 1 0 0,0 0 0 0 0,0-1-1 0 0,-1 1 1 0 0,0-1 0 0 0,0-1-1 0 0,0 1 1 0 0,-1-1-1 0 0,0 0 1 0 0,0 0 0 0 0,-1-1-1 0 0,3-7-20 0 0,-1 6 25 0 0,10-17-26 0 0,5-7 69 0 0,-1-1 1 0 0,-2 0-1 0 0,-2-2 0 0 0,7-21-68 0 0,35-101 482 0 0,-8 5 196 0 0,-41 117-1079 0 0,-8 34 525 0 0,-1 2 17 0 0,0 0-37 0 0,0 0-169 0 0,0 0-79 0 0,0 0-15 0 0,-5 13-310 0 0,1-1 137 0 0,3 6-11 0 0</inkml:trace>
  <inkml:trace contextRef="#ctx0" brushRef="#br0" timeOffset="2">1446 4903 8064 0 0,'0'0'233'0'0,"0"0"43"0"0,0 0 32 0 0,0 0 11 0 0,0 0 1 0 0,0 0-27 0 0,0 0-112 0 0,0 0-49 0 0,0 0-10 0 0,0 0-12 0 0,-1 1-47 0 0,-4 4-52 0 0,1 2-1 0 0,-14 24 1452 0 0,18-31-1424 0 0,0 0 1 0 0,0 1 0 0 0,0-1 0 0 0,0 0-1 0 0,0 0 1 0 0,0 1 0 0 0,0-1-1 0 0,0 0 1 0 0,0 0 0 0 0,0 1 0 0 0,0-1-1 0 0,0 0 1 0 0,0 0 0 0 0,0 1-1 0 0,0-1 1 0 0,0 0 0 0 0,0 0 0 0 0,0 1-1 0 0,1-1 1 0 0,-1 0 0 0 0,0 0 0 0 0,0 1-1 0 0,0-1 1 0 0,0 0 0 0 0,0 0-1 0 0,1 0 1 0 0,-1 1 0 0 0,0-1 0 0 0,0 0-1 0 0,0 0 1 0 0,1 0 0 0 0,-1 0 0 0 0,0 0-1 0 0,0 1 1 0 0,1-1 0 0 0,-1 0-1 0 0,0 0 1 0 0,0 0 0 0 0,1 0 0 0 0,-1 0-1 0 0,0 0 1 0 0,0 0 0 0 0,1 0-1 0 0,-1 0 1 0 0,0 0 0 0 0,0 0 0 0 0,1 0-1 0 0,-1 0 1 0 0,0 0 0 0 0,0 0 0 0 0,1 0-1 0 0,-1 0 1 0 0,0 0 0 0 0,0 0-1 0 0,1-1 1 0 0,-1 1 0 0 0,0 0 0 0 0,0 0-1 0 0,0 0 1 0 0,1 0 0 0 0,-1 0-1 0 0,0-1 1 0 0,0 1 0 0 0,0 0 0 0 0,1 0-39 0 0,18-17-66 0 0,-10 8 244 0 0,28-21-315 0 0,-1-3-1 0 0,-1-1 1 0 0,-2-1 0 0 0,20-30 137 0 0,5-19-64 0 0,-31 45 74 0 0,-26 38 53 0 0,-1 1 44 0 0,10 5 233 0 0,-11 43 164 0 0,-2-33-319 0 0,-4 81 960 0 0,7-47-572 0 0,6 22 351 0 0,-5-69-916 0 0,0 1 0 0 0,1 0 0 0 0,-1-1 0 0 0,1 1 0 0 0,0-1 0 0 0,-1 0 0 0 0,1 1 0 0 0,0-1 0 0 0,1 0 0 0 0,-1 0 0 0 0,0 0 0 0 0,1 0 0 0 0,-1-1 0 0 0,1 1 0 0 0,-1-1 0 0 0,1 1 0 0 0,0-1 0 0 0,-1 0-1 0 0,1 0 1 0 0,0 0 0 0 0,0 0 0 0 0,0-1 0 0 0,0 1 0 0 0,0-1 0 0 0,1 0-8 0 0,2 0-119 0 0,0 0 0 0 0,0-1 0 0 0,0 0 0 0 0,0 0-1 0 0,0-1 1 0 0,0 1 0 0 0,0-1 0 0 0,0-1 0 0 0,0 1 0 0 0,-1-1 0 0 0,1 0-1 0 0,-1 0 1 0 0,0-1 0 0 0,4-3 119 0 0,8-2-542 0 0</inkml:trace>
  <inkml:trace contextRef="#ctx0" brushRef="#br0" timeOffset="3">1742 4180 17687 0 0,'0'0'382'0'0,"0"0"-6"0"0,0 0-224 0 0,0 0-70 0 0,1 1-15 0 0,3 2-42 0 0,-3-2 35 0 0,-1-1 12 0 0,0 0 0 0 0,25-1-165 0 0,-9-4-702 0 0,-10 1 347 0 0</inkml:trace>
  <inkml:trace contextRef="#ctx0" brushRef="#br0" timeOffset="4">2486 4348 12928 0 0,'0'0'381'0'0,"0"0"-6"0"0,0 0-190 0 0,0 0 96 0 0,0 0 67 0 0,0 0 18 0 0,0 0-14 0 0,0 0-67 0 0,0 0-28 0 0,0 0-7 0 0,0 0-2 0 0,0 0-1 0 0,6-6 500 0 0,16-8 853 0 0,11-1-1604 0 0,-8 12-333 0 0,-13 7 115 0 0</inkml:trace>
  <inkml:trace contextRef="#ctx0" brushRef="#br0" timeOffset="5">3326 4353 13184 0 0,'0'0'284'0'0,"0"0"1"0"0,2 0-185 0 0,67-10 541 0 0,-26 1-485 0 0,-37 7-124 0 0,-2-6-64 0 0,-4 8 9 0 0,0-1-1 0 0,0 0 1 0 0,0 1-1 0 0,1-1 1 0 0,-1 1-1 0 0,0-1 1 0 0,1 0 0 0 0,-1 1-1 0 0,0-1 1 0 0,1 1-1 0 0,-1-1 1 0 0,1 1-1 0 0,-1-1 1 0 0,1 1-1 0 0,-1 0 1 0 0,1-1-1 0 0,-1 1 1 0 0,1 0-1 0 0,-1-1 1 0 0,1 1 0 0 0,0 0-1 0 0,-1-1 1 0 0,1 1-1 0 0,-1 0 1 0 0,1 0-1 0 0,0 0 1 0 0,-1 0-1 0 0,1 0 1 0 0,0-1-1 0 0,-1 1 1 0 0,1 0-1 0 0,0 1 1 0 0,-1-1 0 0 0,1 0-1 0 0,0 0 1 0 0,-1 0-1 0 0,1 0 24 0 0,3 1-820 0 0,1-1-598 0 0</inkml:trace>
  <inkml:trace contextRef="#ctx0" brushRef="#br0" timeOffset="6">3867 4338 12216 0 0,'0'0'265'0'0,"0"0"-4"0"0,17 0-113 0 0,24 16 982 0 0,-36-13-1234 0 0,8-1-2180 0 0,3 1 810 0 0,-12-7 868 0 0</inkml:trace>
  <inkml:trace contextRef="#ctx0" brushRef="#br0" timeOffset="7">4351 4415 13552 0 0,'0'0'498'0'0,"0"0"-258"0"0,0 0 135 0 0,0 0 89 0 0,0 0 16 0 0,0 0-32 0 0,0 0-163 0 0,0 0-77 0 0,0 0-15 0 0,0 0-15 0 0,0 0-62 0 0,0 0-27 0 0,0 0-8 0 0,0 0 7 0 0,0 0 35 0 0,0 0 18 0 0,0 0 3 0 0,0 0-12 0 0,0 0-49 0 0,0 0-12 0 0,0 0-9 0 0,0 0-112 0 0,0 0-57 0 0,0 0-12 0 0,2 1-163 0 0,14 3-1954 0 0,-7-4 907 0 0</inkml:trace>
  <inkml:trace contextRef="#ctx0" brushRef="#br0" timeOffset="8">6868 4271 9696 0 0,'14'-9'5293'0'0,"-7"8"-5446"0"0,-5 1 494 0 0,-2 0 10 0 0,22 11 960 0 0,29-2-1986 0 0,-39-9-5 0 0,-1 0 84 0 0</inkml:trace>
  <inkml:trace contextRef="#ctx0" brushRef="#br0" timeOffset="9">7526 4385 13824 0 0,'0'0'298'0'0,"0"0"-3"0"0,2 0-188 0 0,38-17 1181 0 0,-13-7-1052 0 0,-25 21-290 0 0,28-28-1560 0 0,-28 30 954 0 0</inkml:trace>
  <inkml:trace contextRef="#ctx0" brushRef="#br0" timeOffset="10">4874 3930 10680 0 0,'1'-2'489'0'0,"26"-50"470"0"0,-22 34-863 0 0,0 9-96 0 0,6-8-27 0 0,-3 6 1970 0 0,-21 21-1070 0 0,11-8-876 0 0,1 1 0 0 0,-1 0 0 0 0,1-1 1 0 0,0 1-1 0 0,0 0 0 0 0,1 0 0 0 0,-1 0 0 0 0,0 0 1 0 0,1 0-1 0 0,0 0 0 0 0,0 0 0 0 0,0 0 0 0 0,0 0 0 0 0,0 0 1 0 0,1 0-1 0 0,-1 0 0 0 0,1 0 0 0 0,0 0 0 0 0,0 0 1 0 0,0 0-1 0 0,0 0 0 0 0,0-1 0 0 0,1 2 3 0 0,5 20 12 0 0,13 145 492 0 0,-15-74-80 0 0,1-7-106 0 0,-2-23-146 0 0,8-22 33 0 0,-5-39-205 0 0,0-6-8 0 0,-1 0 0 0 0,0-1 0 0 0,0 1-1 0 0,0-1 1 0 0,0-1 0 0 0,-1 1 0 0 0,1-1-1 0 0,-1 0 1 0 0,0 0 0 0 0,0 0 0 0 0,0-1-1 0 0,-1 0 1 0 0,1 0 0 0 0,-1 0-1 0 0,0-1 10 0 0,99-142-273 0 0,-95 133 258 0 0,17-29 296 0 0,-2-1 0 0 0,-2-1 1 0 0,3-14-283 0 0,-2 3 912 0 0,-21 48-932 0 0,-1 7-131 0 0,0 2-20 0 0,0 14-158 0 0,0-13 321 0 0,-1 8-43 0 0,1-1 1 0 0,0 1-1 0 0,1 0 0 0 0,0 0 1 0 0,0 0-1 0 0,1 0 0 0 0,0 0 1 0 0,1-1-1 0 0,0 1 1 0 0,2 3 49 0 0,41 75-59 0 0,9 13 186 0 0,-47-84 54 0 0,1-1 0 0 0,1 0 0 0 0,1 0 1 0 0,0-1-1 0 0,1 0 0 0 0,12 11-180 0 0,-10-13 36 0 0,-12-9-21 0 0,0 0 0 0 0,1 0 0 0 0,0-1-1 0 0,-1 1 1 0 0,1-1 0 0 0,0 0 0 0 0,0 0 0 0 0,0 0 0 0 0,0 0 0 0 0,1-1 0 0 0,-1 1 0 0 0,1-1 0 0 0,-1 0 0 0 0,0 0 0 0 0,1 0 0 0 0,0 0-1 0 0,2 0-14 0 0,-2-1 34 0 0,0 0-1 0 0,0 0 0 0 0,0 0 1 0 0,0 0-1 0 0,0-1 0 0 0,0 1 0 0 0,0-1 1 0 0,0 0-1 0 0,0 0 0 0 0,0-1 1 0 0,0 1-1 0 0,-1-1 0 0 0,1 0 0 0 0,0 0 1 0 0,-1 0-1 0 0,0 0 0 0 0,1-1 0 0 0,-1 1 1 0 0,0-1-1 0 0,0 0 0 0 0,-1 0 1 0 0,1 0-1 0 0,0 0 0 0 0,-1-1 0 0 0,1 0-33 0 0,20-40 139 0 0,-1-1 0 0 0,-3-1-1 0 0,-2-1 1 0 0,-1 0 0 0 0,-3-1-1 0 0,0-8-138 0 0,20-107-101 0 0,-22 100 362 0 0,-10 25-21 0 0,-1 37-162 0 0,0 1-64 0 0,0 0-220 0 0,0 0-97 0 0,0 0-17 0 0,-1 2-175 0 0,-5 11-706 0 0,1 6-301 0 0</inkml:trace>
  <inkml:trace contextRef="#ctx0" brushRef="#br0" timeOffset="11">6016 4487 5312 0 0,'0'0'157'0'0,"0"-2"-9"0"0,6-42-690 0 0,-5 28 1077 0 0,4-12-336 0 0,-4 25-87 0 0,2-4-71 0 0,-2 5 47 0 0,-1 2-4 0 0,0 0-10 0 0,0 0 38 0 0,0 0 166 0 0,0 0 70 0 0,0 0 18 0 0,0 0-22 0 0,-1-5 398 0 0,-5 7 3151 0 0,-3 6-4360 0 0,4-2 467 0 0,4-2 7 0 0,0 0 0 0 0,0 1 0 0 0,0-1-1 0 0,0 0 1 0 0,1 0 0 0 0,-1 1 0 0 0,1-1 0 0 0,0 0 0 0 0,1 1 0 0 0,-1-1 0 0 0,1 0 0 0 0,-1 1 0 0 0,1-1 0 0 0,1 0 0 0 0,-1 0 0 0 0,1 0 0 0 0,0 1-7 0 0,6 18 151 0 0,1 6-66 0 0,-2 19-31 0 0,1 67-54 0 0,-7 44 256 0 0,-11-122-256 0 0,-23-4 488 0 0,33-33-472 0 0,-7 2 130 0 0,-1 0 0 0 0,1 0 0 0 0,0-1 0 0 0,0 0 0 0 0,-1 0-1 0 0,1-1 1 0 0,-1 0 0 0 0,1 0 0 0 0,-1-1 0 0 0,1 0 0 0 0,0 0 0 0 0,-1-1 0 0 0,-4-1-146 0 0,-25-16 907 0 0,-6 10-367 0 0,28 5-1368 0 0,13 3 542 0 0,2 1-8 0 0,-1-2-44 0 0,-3-14-766 0 0,4 14 498 0 0</inkml:trace>
  <inkml:trace contextRef="#ctx0" brushRef="#br0" timeOffset="12">5871 4376 9200 0 0,'-1'-1'200'0'0,"-4"-2"-8"0"0,-30-1 118 0 0,10 3 573 0 0,24-5 3462 0 0,15 2-3338 0 0,24 0-784 0 0,48-1 726 0 0,-5-6-415 0 0,37-12-151 0 0,-88 23-439 0 0,-28 0 117 0 0,5 10 457 0 0,-3 37-972 0 0,2-28-2369 0 0,-2-14 1399 0 0</inkml:trace>
  <inkml:trace contextRef="#ctx0" brushRef="#br1" timeOffset="13">393 3249 8208 0 0,'0'0'174'0'0,"0"0"46"0"0,0 0 87 0 0,0 0 40 0 0,0 0 5 0 0,0 0-26 0 0,0 0-104 0 0,0 0-44 0 0,0 0-8 0 0,0 0-20 0 0,0 0-66 0 0,-1-2-20 0 0,-2-4-30 0 0,2 4 66 0 0,1 2 20 0 0,-6-12 568 0 0,6 11-532 0 0,0 1 17 0 0,0 0 10 0 0,0 0 1 0 0,0 0-3 0 0,0 0-10 0 0,0 0-3 0 0,0 0 0 0 0,0 0 6 0 0,0 0 29 0 0,0 0 12 0 0,0 0 1 0 0,0 0-4 0 0,0 0-18 0 0,0 0-8 0 0,0 0-2 0 0,0 0-14 0 0,0 0-54 0 0,0 0-20 0 0,0-11 210 0 0,1-7-189 0 0,26-31 11 0 0,31 1 171 0 0,-4 5-43 0 0,-14 13-307 0 0,119-78 941 0 0,-24 10-69 0 0,-59 38-722 0 0,128-84-387 0 0,-4-14 272 0 0,-92 86 16 0 0,0-5 0 0 0,33-15 0 0 0,80-60-53 0 0,-126 84 30 0 0,-58 39-24 0 0,2 2 0 0 0,0 2 0 0 0,2 1 0 0 0,24-9 47 0 0,211-100-72 0 0,-158 70 72 0 0,-41 24 0 0 0,143-95 0 0 0,-150 95 0 0 0,27-13 0 0 0,50-41-72 0 0,-52 32 72 0 0,-25 38 0 0 0,-36 17 88 0 0,25-21-232 0 0,-18 11 144 0 0,3 7 0 0 0,-21 8 64 0 0,25 7-64 0 0,-33-1 0 0 0,29 14 0 0 0,-23-9 0 0 0,11 0 0 0 0,40 42 0 0 0,-60-46 0 0 0,-1 1 0 0 0,0 0 0 0 0,0 0 0 0 0,-1 1 0 0 0,0 1 0 0 0,-1-1 0 0 0,1 2 0 0 0,4 6 0 0 0,7 6 0 0 0,92 117-72 0 0,-16-35 72 0 0,74 37 64 0 0,23 31 339 0 0,-102-75-238 0 0,28 21-31 0 0,-19-35-220 0 0,58 41 176 0 0,-116-95-125 0 0,-1 3 0 0 0,-1 1 0 0 0,-2 2 0 0 0,-2 2 0 0 0,1 4 35 0 0,44 62-131 0 0,69 90 435 0 0,-12-64-304 0 0,-69-77 0 0 0,28 26-92 0 0,-92-72 55 0 0,19 16 17 0 0,-1 0 0 0 0,-1 2 0 0 0,-1 1 0 0 0,-1 1 0 0 0,3 7 20 0 0,14 49 213 0 0,-12-21-539 0 0,2-14 308 0 0,42 45 346 0 0,-22-35-264 0 0,-43-53-77 0 0,-4-3-26 0 0,-1-1 99 0 0,0 0 24 0 0,0 0-10 0 0,0 0 12 0 0,0 0-11 0 0,-2 0-20 0 0,-6 0-45 0 0,-16-5-10 0 0,-12 2 0 0 0,8-1 0 0 0,-203-35 52 0 0,85 29 104 0 0,-69 9 148 0 0,-259-10 66 0 0,101-10 635 0 0,-46 20-453 0 0,154-4-332 0 0,-237-25-127 0 0,125-2 509 0 0,53 23-268 0 0,-32-1-415 0 0,251 11 169 0 0,-20 0-79 0 0,-102-13-9 0 0,91 2 0 0 0,-47-4 0 0 0,16 0 0 0 0,-92 18 0 0 0,-92 16 136 0 0,136 18-8 0 0,103-5-226 0 0,47-23 44 0 0,-5 9 214 0 0,45-14-42 0 0,23-5-177 0 0,2 0-26 0 0,6 16-699 0 0,73 15-1840 0 0,-68-30 1397 0 0,1-1-47 0 0</inkml:trace>
  <inkml:trace contextRef="#ctx0" brushRef="#br0" timeOffset="14">2383 380 6296 0 0,'0'0'184'0'0,"0"0"44"0"0,0 0 60 0 0,0 0 28 0 0,0 0 4 0 0,0 0 29 0 0,0 0 124 0 0,0 0 58 0 0,0 0 12 0 0,0 0-13 0 0,0 0-55 0 0,0 0-24 0 0,0 0-3 0 0,0 0-38 0 0,0 0-158 0 0,0 0-76 0 0,0 0-14 0 0,0 0-18 0 0,0 0-64 0 0,5 14 178 0 0,-10 24-155 0 0,4-1 704 0 0,-21 23-615 0 0,-15 24 288 0 0,0 7-446 0 0,36-71 330 0 0,1-20-374 0 0,0 0 0 0 0,0 0 0 0 0,1 0 0 0 0,-1 0 0 0 0,0 0-1 0 0,0 0 1 0 0,0 0 0 0 0,1 0 0 0 0,-1 1 0 0 0,0-1 0 0 0,0 0 0 0 0,0 0-1 0 0,1 0 1 0 0,-1 0 0 0 0,0 0 0 0 0,0 0 0 0 0,0 1 0 0 0,0-1 0 0 0,0 0-1 0 0,1 0 1 0 0,-1 0 0 0 0,0 0 0 0 0,0 1 0 0 0,0-1 0 0 0,0 0 0 0 0,0 0 0 0 0,0 0-1 0 0,0 1 1 0 0,0-1 0 0 0,0 0 0 0 0,0 0 0 0 0,0 1 0 0 0,0-1 0 0 0,0 0-1 0 0,0 0 1 0 0,0 0 0 0 0,0 1 0 0 0,0-1 0 0 0,0 0 0 0 0,0 0 0 0 0,0 1-1 0 0,0-1 1 0 0,0 0 0 0 0,0 0 0 0 0,0 0 0 0 0,0 0 0 0 0,0 1 0 0 0,0-1-1 0 0,-1 0 1 0 0,1 0 0 0 0,0 0 0 0 0,0 1 0 0 0,0-1 0 0 0,0 0 0 0 0,-1 0 0 0 0,1 0-1 0 0,0 0 1 0 0,0 0 0 0 0,0 0 0 0 0,0 0 0 0 0,-1 1 0 0 0,1-1 0 0 0,0 0 10 0 0,21-10-64 0 0,-5-11 64 0 0,-1-24-118 0 0,1-13 120 0 0,12-9 202 0 0,10 4-204 0 0,-5 16-74 0 0,4-16 1580 0 0,-35 65-1562 0 0,6 5 85 0 0,37 52 622 0 0,40 22 303 0 0,-68-61-901 0 0,47 61-53 0 0,22 13 0 0 0,-72-78-9 0 0,19 8 378 0 0,-20-16 194 0 0,-13-8-550 0 0,0 0 0 0 0,0 0 0 0 0,0-1 0 0 0,0 1-1 0 0,0 0 1 0 0,0 0 0 0 0,0-1 0 0 0,0 1 0 0 0,0 0 0 0 0,0 0-1 0 0,0-1 1 0 0,0 1 0 0 0,0 0 0 0 0,0 0 0 0 0,0-1 0 0 0,0 1-1 0 0,1 0 1 0 0,-1 0 0 0 0,0 0 0 0 0,0-1 0 0 0,0 1 0 0 0,0 0-1 0 0,0 0 1 0 0,1 0 0 0 0,-1 0 0 0 0,0-1 0 0 0,0 1 0 0 0,0 0-1 0 0,1 0 1 0 0,-1 0 0 0 0,0 0 0 0 0,0 0 0 0 0,0 0 0 0 0,1-1-1 0 0,-1 1 1 0 0,0 0 0 0 0,0 0 0 0 0,1 0 0 0 0,-1 0 0 0 0,0 0-1 0 0,0 0 1 0 0,1 0 0 0 0,-1 0 0 0 0,0 0 0 0 0,0 0 0 0 0,1 0-1 0 0,-1 0 1 0 0,0 0 0 0 0,0 1 0 0 0,0-1 0 0 0,1 0 0 0 0,-1 0-1 0 0,0 0 1 0 0,0 0 0 0 0,1 0 0 0 0,-1 0 0 0 0,0 0 0 0 0,0 1-1 0 0,0-1 1 0 0,0 0 0 0 0,1 0 0 0 0,-1 0 0 0 0,0 0 0 0 0,0 1-1 0 0,0-1 1 0 0,0 0 0 0 0,0 0-13 0 0,34-87 1177 0 0,-10-50-729 0 0,-6 69-244 0 0,47-90 104 0 0,10-5 446 0 0,-38 96-1372 0 0,0 2 513 0 0,-36 63 49 0 0,-1 2-31 0 0,0 0-1 0 0,0 0-28 0 0,0 0-117 0 0,0 0-50 0 0,0 0-6 0 0,6 23-2058 0 0,-6-9 1239 0 0</inkml:trace>
  <inkml:trace contextRef="#ctx0" brushRef="#br0" timeOffset="15">4064 254 8360 0 0,'0'0'304'0'0,"0"0"-140"0"0,0 0 169 0 0,0 0 92 0 0,0 0 21 0 0,0 0-50 0 0,0 0-218 0 0,0 0-91 0 0,0 0-20 0 0,0 0 18 0 0,0 0 91 0 0,0 0 43 0 0,0 0 5 0 0,0 0-2 0 0,0 0-4 0 0,0 0-2 0 0,0 6 230 0 0,4 88 1316 0 0,-3-21-1426 0 0,-12-2-262 0 0,-38 77-90 0 0,2-42 278 0 0,41-88-252 0 0,6-17 44 0 0,0-3 10 0 0,38-96 48 0 0,10-7-535 0 0,-36 81 372 0 0,-1 0 0 0 0,0-1 0 0 0,-2 0 0 0 0,-1 0 0 0 0,-1-1 0 0 0,-2 0 0 0 0,2-14 51 0 0,-6-33 596 0 0,-6 46 60 0 0,5 25-532 0 0,4 18-48 0 0,23 32 100 0 0,5-6-96 0 0,17 30-176 0 0,17 47-30 0 0,-2 7 332 0 0,-63-122-184 0 0,0-1 0 0 0,1 1 0 0 0,-1-1 0 0 0,1 1 0 0 0,0-1 0 0 0,0 1 0 0 0,0-1 0 0 0,1 0 0 0 0,-1 0 0 0 0,1 0 0 0 0,0 0 0 0 0,0 0 0 0 0,0-1 0 0 0,0 1 0 0 0,0-1-1 0 0,0 0 1 0 0,1 0 0 0 0,3 2-22 0 0,3 0 723 0 0,22-4 217 0 0,-26-5-892 0 0,-1 0 0 0 0,1-1 0 0 0,-1 1-1 0 0,0-1 1 0 0,-1 0 0 0 0,1-1 0 0 0,-1 1-1 0 0,0-1 1 0 0,-1 1 0 0 0,0-1 0 0 0,0 0 0 0 0,0-1-1 0 0,-1 1 1 0 0,0 0 0 0 0,0-1 0 0 0,-1 1 0 0 0,0-1-1 0 0,0 1 1 0 0,-1-1 0 0 0,0-3-48 0 0,10-50 103 0 0,7-30 187 0 0,4-44 193 0 0,0 49-470 0 0,-4 32-13 0 0,-2 17-32 0 0,-14 36-122 0 0,-1 1-12 0 0,0 0 6 0 0,0 0-58 0 0,0 0-248 0 0,0 0-108 0 0,0 0-24 0 0</inkml:trace>
  <inkml:trace contextRef="#ctx0" brushRef="#br0" timeOffset="16">4873 331 11968 0 0,'0'0'258'0'0,"0"0"2"0"0,0 0-154 0 0,0 0-42 0 0,0 0 0 0 0,-2 0 0 0 0,-1 1-65 0 0,0 0 0 0 0,-1 0 1 0 0,1 1-1 0 0,0 0 1 0 0,0 0-1 0 0,0 0 0 0 0,0 0 1 0 0,0 0-1 0 0,0 0 1 0 0,0 1-1 0 0,1-1 0 0 0,-1 1 1 0 0,1 0-1 0 0,0 0 1 0 0,0 0-1 0 0,0 0 1 0 0,0 0-1 0 0,0 0 0 0 0,1 1 1 0 0,0-1-1 0 0,-1 0 1 0 0,1 1-1 0 0,0-1 0 0 0,1 1 1 0 0,-1-1-1 0 0,1 1 1 0 0,-1 1 0 0 0,-14 67 320 0 0,20 106 744 0 0,0-110-968 0 0,0 37 485 0 0,1-39-474 0 0,-5-48 439 0 0,-6-23 1261 0 0,4-84-530 0 0,6-55-972 0 0,-3-77-137 0 0,-3 197-194 0 0,2 0 0 0 0,1 0 0 0 0,1 0 0 0 0,1 0 0 0 0,1 0-1 0 0,1 0 1 0 0,1 1 0 0 0,3-5 26 0 0,10-6-223 0 0,3 9 106 0 0,15 12-24 0 0,-33 12 136 0 0,1 1 1 0 0,-1 0-1 0 0,0 0 1 0 0,0 0 0 0 0,0 1-1 0 0,1-1 1 0 0,-1 1-1 0 0,0 0 1 0 0,0 1-1 0 0,0-1 1 0 0,0 1-1 0 0,0 0 1 0 0,-1 0 0 0 0,1 1-1 0 0,0 0 1 0 0,-1-1-1 0 0,0 1 1 0 0,0 1-1 0 0,0-1 1 0 0,0 1-1 0 0,1 1 5 0 0,32 41-224 0 0,-25 37 224 0 0,-15-67-5 0 0,0-1-1 0 0,0 0 0 0 0,-2 0 0 0 0,0-1 1 0 0,-1 1-1 0 0,-6 10 6 0 0,9-20 56 0 0,-1-1 0 0 0,1 0 1 0 0,-1 0-1 0 0,0 0 0 0 0,0 0 1 0 0,-1-1-1 0 0,1 1 1 0 0,-1-1-1 0 0,0 0 0 0 0,1-1 1 0 0,-1 1-1 0 0,-1-1 0 0 0,1 0 1 0 0,0 0-1 0 0,-1-1-56 0 0,-13 7 287 0 0,12-5-182 0 0,-1 0 0 0 0,1-1-1 0 0,-1 0 1 0 0,0-1 0 0 0,1 1 0 0 0,-1-1 0 0 0,0-1 0 0 0,0 0 0 0 0,0 0 0 0 0,1 0 0 0 0,-1-1-1 0 0,-7-2-104 0 0,-29-7 82 0 0,38 0-1382 0 0,6 10-70 0 0</inkml:trace>
  <inkml:trace contextRef="#ctx0" brushRef="#br0" timeOffset="17">5805 308 11072 0 0,'0'0'324'0'0,"0"0"-3"0"0,0 0-176 0 0,0 0 13 0 0,0 0 30 0 0,0 0 4 0 0,0 0 14 0 0,0 0 62 0 0,0 0 27 0 0,0 0 8 0 0,0 0-22 0 0,0 8 52 0 0,1 30 58 0 0,-13 168 1044 0 0,-19-52-1435 0 0,-8-37 160 0 0,30-91 310 0 0,8-25-282 0 0,1-1 17 0 0,0 0 3 0 0,0 0-60 0 0,0 0-236 0 0,0 0-42 0 0,0 0 2 0 0,16-38-573 0 0,7-88-101 0 0,-20 94 1212 0 0,3-40-366 0 0,-12 1-44 0 0,-14-31 240 0 0,12 58-29 0 0,6 34-171 0 0,0 0 1 0 0,0 0-1 0 0,0 0 0 0 0,2 0 1 0 0,-1 0-1 0 0,1-1 1 0 0,0 1-1 0 0,1 0 0 0 0,1 0 1 0 0,-1 0-1 0 0,1 0 0 0 0,3-6-40 0 0,17-37 87 0 0,-21 52-81 0 0,0 0-1 0 0,0 0 0 0 0,1 0 1 0 0,-1 0-1 0 0,0 0 0 0 0,1 0 1 0 0,-1 1-1 0 0,1-1 1 0 0,-1 1-1 0 0,1-1 0 0 0,0 1 1 0 0,-1-1-1 0 0,1 1 1 0 0,-1 0-1 0 0,1 0 0 0 0,0 0 1 0 0,-1 0-1 0 0,1 0 0 0 0,-1 0 1 0 0,1 0-1 0 0,0 0 1 0 0,-1 1-1 0 0,1-1 0 0 0,-1 1 1 0 0,1-1-1 0 0,-1 1 0 0 0,2 0-5 0 0,8 7 14 0 0,-1 1 0 0 0,-1 0 0 0 0,1 0 0 0 0,-1 1 0 0 0,-1 0 0 0 0,0 0 0 0 0,0 1 0 0 0,5 10-14 0 0,57 108-54 0 0,5 9 276 0 0,-66-120-149 0 0,-1 0 0 0 0,0 0 0 0 0,-1 0 0 0 0,-1 1-1 0 0,-1 0 1 0 0,-1 0 0 0 0,2 20-73 0 0,-6-28-22 0 0,0 1 1 0 0,-1 0-1 0 0,0-1 1 0 0,-1 1 0 0 0,-1-1-1 0 0,1 1 1 0 0,-2-1-1 0 0,0 0 1 0 0,-2 5 21 0 0,3-9-5 0 0,0 0 108 0 0,-1 0 0 0 0,0-1-1 0 0,0 1 1 0 0,-1-1-1 0 0,0 1 1 0 0,0-1 0 0 0,0-1-1 0 0,-1 1 1 0 0,0-1-1 0 0,0 0 1 0 0,0 0-1 0 0,-1-1 1 0 0,1 0 0 0 0,-1 0-1 0 0,0 0 1 0 0,-1-1-1 0 0,-1 1-102 0 0,-2-2 92 0 0,1-1 0 0 0,0 0 0 0 0,-1 0 0 0 0,0-1 0 0 0,1 0 0 0 0,-1-1-1 0 0,1 0 1 0 0,0 0 0 0 0,-1-2 0 0 0,-3 0-92 0 0,4 1 41 0 0,-1 0 3 0 0,0-1-1 0 0,0 0 0 0 0,0 0 0 0 0,0-1 0 0 0,1 0 1 0 0,0-1-1 0 0,0-1 0 0 0,0 1 0 0 0,1-1 0 0 0,-1-1-43 0 0,2-1 16 0 0,3-2-48 0 0,4 8-104 0 0,1 0-1 0 0,0-1 0 0 0,0 1 1 0 0,0 0-1 0 0,0 0 1 0 0,0 0-1 0 0,0 0 0 0 0,1-1 1 0 0,-1 1-1 0 0,1 0 0 0 0,-1 0 1 0 0,1 0-1 0 0,0 0 0 0 0,0 0 1 0 0,0 0-1 0 0,0 0 1 0 0,0 0-1 0 0,0 1 0 0 0,0-1 1 0 0,1 0-1 0 0,-1 1 0 0 0,1-1 1 0 0,0 0 136 0 0,7-7-1361 0 0</inkml:trace>
  <inkml:trace contextRef="#ctx0" brushRef="#br0" timeOffset="18">6393 758 15648 0 0,'0'0'334'0'0,"6"-1"126"0"0,80-17-127 0 0,-32-22-726 0 0,-11-60 838 0 0,-42 97-402 0 0,0 0-1 0 0,0 0 1 0 0,0 0-1 0 0,0 0 0 0 0,0 0 1 0 0,-1-1-1 0 0,0 1 0 0 0,1 0 1 0 0,-1 0-1 0 0,-1-1 0 0 0,1 1 1 0 0,0 0-1 0 0,-1 0 1 0 0,1 0-1 0 0,-1 0 0 0 0,0-1 1 0 0,0 1-1 0 0,0 0 0 0 0,-1 0 1 0 0,1 1-1 0 0,-1-1 0 0 0,0-1-42 0 0,-2 0 10 0 0,1 0-1 0 0,-1 1 0 0 0,0-1 0 0 0,0 1 0 0 0,-1-1 0 0 0,1 1 0 0 0,-1 1 0 0 0,0-1 0 0 0,0 1 0 0 0,0-1 0 0 0,0 1 1 0 0,0 1-1 0 0,0-1 0 0 0,0 1 0 0 0,0 0 0 0 0,-1 0 0 0 0,1 0 0 0 0,-1 1 0 0 0,1 0 0 0 0,0 0 0 0 0,-1 0 0 0 0,0 1-9 0 0,-8-1 0 0 0,1 1 0 0 0,0 0 0 0 0,-1 1 0 0 0,1 0 0 0 0,0 1 0 0 0,0 1 0 0 0,0 0 0 0 0,0 1 0 0 0,1 0 0 0 0,0 1 0 0 0,-1 1 0 0 0,9-6 0 0 0,1 1 0 0 0,0-1 0 0 0,0 1 0 0 0,0 0 0 0 0,1 0 0 0 0,-1 0 0 0 0,0 0 0 0 0,1 0 0 0 0,-1 0 0 0 0,1 1 0 0 0,0-1 0 0 0,-1 1 0 0 0,1 0 0 0 0,1 0 0 0 0,-1 0 0 0 0,0 0 0 0 0,1 0 0 0 0,-1 0 0 0 0,1 0 0 0 0,0 0 0 0 0,0 0 0 0 0,0 1 0 0 0,0 0 0 0 0,13 79 291 0 0,9-38-30 0 0,-16-35-194 0 0,0-1 0 0 0,0-1-1 0 0,1 1 1 0 0,0-1-1 0 0,1 0 1 0 0,0 0-1 0 0,0-1 1 0 0,0 1 0 0 0,5 2-67 0 0,-4-2 126 0 0,2 0-37 0 0,-1 0-1 0 0,1-1 1 0 0,0 0 0 0 0,1 0 0 0 0,-1-1-1 0 0,1-1 1 0 0,1 1 0 0 0,-1-2 0 0 0,1 0-1 0 0,-1 0 1 0 0,1-1 0 0 0,0 0 0 0 0,1-1-1 0 0,1-1-88 0 0,-4-1-43 0 0,-1-1 0 0 0,1 0-1 0 0,-1-1 1 0 0,0 0 0 0 0,0-1-1 0 0,0 1 1 0 0,0-2 0 0 0,0 1-1 0 0,0-2 1 0 0,1 0 43 0 0,55-38-2515 0 0,-49 29 912 0 0</inkml:trace>
  <inkml:trace contextRef="#ctx0" brushRef="#br0" timeOffset="19">6953 164 13464 0 0,'1'3'53'0'0,"0"0"0"0"0,0 0 0 0 0,0 0 0 0 0,0 0 0 0 0,-1 0 0 0 0,1 0 1 0 0,-1 0-1 0 0,0 0 0 0 0,0 0 0 0 0,0 0 0 0 0,0 0 0 0 0,0 0 0 0 0,-1 0 1 0 0,1 0-1 0 0,-1 0 0 0 0,0 0 0 0 0,0 0 0 0 0,0-1 0 0 0,0 1 0 0 0,-2 2-53 0 0,-3 17 12 0 0,-6 27 174 0 0,-6 40 1667 0 0,-12 169 625 0 0,20-133-1902 0 0,8-102-459 0 0,2 1 0 0 0,1-1 0 0 0,0 0 0 0 0,2 1 0 0 0,1-1 0 0 0,4 15-117 0 0,-5-30 5 0 0,0-1 0 0 0,0 1 1 0 0,0-1-1 0 0,1 0 0 0 0,0 0 1 0 0,0 0-1 0 0,1-1 0 0 0,0 1 1 0 0,0-1-1 0 0,1 0 0 0 0,0-1 1 0 0,0 1-1 0 0,0-1 0 0 0,6 4-5 0 0,-7-8-40 0 0,-1 1 0 0 0,1-1-1 0 0,0 1 1 0 0,0-1 0 0 0,-1-1-1 0 0,1 1 1 0 0,0-1 0 0 0,0 1-1 0 0,0-1 1 0 0,0-1-1 0 0,0 1 1 0 0,0-1 0 0 0,-1 0-1 0 0,3 0 41 0 0,-6 0-27 0 0,59-27-2001 0 0,-43 13 1040 0 0</inkml:trace>
  <inkml:trace contextRef="#ctx0" brushRef="#br0" timeOffset="20">6528 380 16168 0 0,'0'0'349'0'0,"0"0"-3"0"0,2 0-223 0 0,94-5 242 0 0,-4 0-525 0 0,122-20 4 0 0,-41 21 1064 0 0,-12 18-1197 0 0,-128-14 122 0 0</inkml:trace>
  <inkml:trace contextRef="#ctx0" brushRef="#br1" timeOffset="21">2003 2347 7520 0 0,'0'0'217'0'0,"1"-1"-6"0"0,4-10-122 0 0,-3 3-34 0 0,2-1 58 0 0,6-14-102 0 0,0 4 111 0 0,11 0 2260 0 0,-3 15 888 0 0,-9 20-1556 0 0,-3 10-1530 0 0,-12 3-184 0 0,-20 48-64 0 0,-13 13 137 0 0,-34 63 91 0 0,12-33-73 0 0,13-38 85 0 0,33-60-102 0 0,14-20-21 0 0,3-4 1 0 0,97-134-2143 0 0,-81 107 1466 0 0,120-201-3374 0 0,-101 154 4135 0 0,-31 65 200 0 0,0-1 0 0 0,-1 0 0 0 0,0 0-1 0 0,-1 0 1 0 0,0-1 0 0 0,-1 1 0 0 0,-1-1-1 0 0,0 0 1 0 0,0-2-338 0 0,-2 14 22 0 0,0 0-1 0 0,0 0 1 0 0,0 0-1 0 0,0 1 1 0 0,0-1-1 0 0,0 0 1 0 0,0 0-1 0 0,0 0 0 0 0,0 1 1 0 0,0-1-1 0 0,1 0 1 0 0,-1 0-1 0 0,0 1 1 0 0,1-1-1 0 0,-1 0 1 0 0,0 1-1 0 0,1-1 1 0 0,-1 0-1 0 0,1 1 1 0 0,-1-1-1 0 0,1 0 0 0 0,-1 1 1 0 0,1-1-1 0 0,-1 1 1 0 0,1-1-1 0 0,0 1 1 0 0,-1-1-1 0 0,1 1 1 0 0,0 0-1 0 0,0-1 1 0 0,-1 1-1 0 0,1 0 1 0 0,0-1-1 0 0,0 1 0 0 0,-1 0 1 0 0,1 0-1 0 0,0 0 1 0 0,0 0-1 0 0,-1 0 1 0 0,1 0-1 0 0,0 0 1 0 0,0 0-1 0 0,0 0 1 0 0,-1 0-1 0 0,1 0 1 0 0,0 0-1 0 0,0 1 1 0 0,0-1-1 0 0,-1 0 0 0 0,1 0 1 0 0,0 1-1 0 0,-1-1 1 0 0,1 1-22 0 0,9-1 37 0 0,11 8 466 0 0,6 31 587 0 0,-20-24-956 0 0,-1 52-134 0 0,-6 47 248 0 0,3-50-149 0 0,-3-48-34 0 0,0 0 0 0 0,2 0 0 0 0,-1 0-1 0 0,2-1 1 0 0,0 1 0 0 0,1-1 0 0 0,0 1-1 0 0,1-1 1 0 0,1 0-65 0 0,8 13-3 0 0,-9-16 86 0 0,0 0 0 0 0,2 0 0 0 0,-1-1 0 0 0,1 0 0 0 0,1 0 0 0 0,0-1 0 0 0,0 0 0 0 0,4 3-83 0 0,-10-11-1 0 0,-2-2 21 0 0,0 1 0 0 0,1 0 0 0 0,-1-1 1 0 0,0 1-1 0 0,1 0 0 0 0,-1-1 0 0 0,1 1 0 0 0,-1-1 0 0 0,1 1 0 0 0,-1-1 0 0 0,1 1 1 0 0,-1-1-1 0 0,1 1 0 0 0,0-1 0 0 0,-1 0 0 0 0,1 1 0 0 0,-1-1 0 0 0,1 0 0 0 0,0 1 1 0 0,-1-1-1 0 0,1 0 0 0 0,0 0 0 0 0,0 0 0 0 0,-1 1 0 0 0,1-1 0 0 0,0 0 0 0 0,-1 0 0 0 0,1 0 1 0 0,0 0-1 0 0,0 0 0 0 0,-1-1 0 0 0,1 1 0 0 0,0 0 0 0 0,-1 0 0 0 0,1 0 0 0 0,0-1 1 0 0,-1 1-1 0 0,1 0 0 0 0,0-1 0 0 0,-1 1 0 0 0,1 0 0 0 0,-1-1 0 0 0,1 1 0 0 0,-1-1 0 0 0,1 1 1 0 0,0-1-1 0 0,-1 1 0 0 0,0-1 0 0 0,1 1 0 0 0,-1-1 0 0 0,1 0 0 0 0,-1 1 0 0 0,0-1 1 0 0,1 1-1 0 0,-1-1 0 0 0,0 0-20 0 0,22-76 1706 0 0,-1-34-908 0 0,22-105-612 0 0,-9 78-186 0 0,8 24-125 0 0,-22 86 12 0 0,-19 27 5 0 0,0 1 1 0 0,0-1-1 0 0,0 1 0 0 0,0-1 1 0 0,0 1-1 0 0,0 0 1 0 0,0-1-1 0 0,0 1 1 0 0,0 0-1 0 0,0 0 0 0 0,0-1 1 0 0,0 1-1 0 0,0 0 1 0 0,0 0-1 0 0,0 0 0 0 0,0 0 1 0 0,0 1-1 0 0,0-1 1 0 0,0 0-1 0 0,0 0 1 0 0,1 1-1 0 0,-1-1 0 0 0,-1 0 1 0 0,1 1-1 0 0,0-1 1 0 0,0 1-1 0 0,0-1 1 0 0,0 1-1 0 0,0 0 0 0 0,0-1 1 0 0,0 1-1 0 0,-1 0 1 0 0,1 0-1 0 0,0-1 1 0 0,-1 1-1 0 0,1 0 0 0 0,0 0 1 0 0,-1 0-1 0 0,1 0 1 0 0,-1 0-1 0 0,0 0 0 0 0,1 1 108 0 0,0-1-318 0 0,5 6-1398 0 0</inkml:trace>
  <inkml:trace contextRef="#ctx0" brushRef="#br1" timeOffset="22">2703 2741 14064 0 0,'0'0'413'0'0,"0"0"-10"0"0,0 0-227 0 0,0 0 4 0 0,1-2 32 0 0,10-16 184 0 0,-8 12-394 0 0,2 1 0 0 0,-1-1 0 0 0,1 1 0 0 0,-1 0 1 0 0,2 0-1 0 0,-1 0 0 0 0,0 1 0 0 0,1 0 0 0 0,0 0 1 0 0,0 0-1 0 0,0 0 0 0 0,0 1 0 0 0,1 0 0 0 0,-1 1 1 0 0,6-2-3 0 0,14-8 3 0 0,55-26 171 0 0,24-39 477 0 0,-71 34-65 0 0,-29 36-366 0 0,-4 5 4 0 0,-2-9 263 0 0,-14-7-246 0 0,-22-1-254 0 0,28 18-37 0 0,-1 1 0 0 0,0 0 0 0 0,1 0 0 0 0,-1 1 0 0 0,1 0 0 0 0,-1 1 0 0 0,1 0 0 0 0,-1 0 0 0 0,1 1 0 0 0,0 1 0 0 0,0-1 0 0 0,1 1-1 0 0,-6 4 51 0 0,-1 3-16 0 0,1 0 0 0 0,0 1 0 0 0,1 1 0 0 0,0 1 0 0 0,1 0 0 0 0,0 0 0 0 0,1 1 0 0 0,1 1 0 0 0,-6 11 16 0 0,-10 21 74 0 0,-6 28 180 0 0,21-17-87 0 0,20-7 450 0 0,-7-47-580 0 0,0 0-1 0 0,0-1 0 0 0,0 1 1 0 0,0-1-1 0 0,1 0 0 0 0,0 0 1 0 0,0 0-1 0 0,0 0 0 0 0,1 0 0 0 0,-1 0 1 0 0,1-1-1 0 0,0 0 0 0 0,0 0 1 0 0,0 0-1 0 0,0 0 0 0 0,0-1 1 0 0,1 1-1 0 0,-1-1 0 0 0,1 0 0 0 0,0 0 1 0 0,-1-1-1 0 0,1 1 0 0 0,0-1 1 0 0,0 0-1 0 0,0-1 0 0 0,0 1 1 0 0,0-1-1 0 0,0 0 0 0 0,0 0 0 0 0,0-1 1 0 0,4 0-37 0 0,-2 0 12 0 0,14 0 39 0 0,1-2-1 0 0,-1 0 0 0 0,0-1 1 0 0,0-2-1 0 0,-1 0 0 0 0,19-8-50 0 0,42-24-144 0 0,-38 10-1186 0 0,-42 27 380 0 0,0 1-223 0 0,3 0-45 0 0</inkml:trace>
  <inkml:trace contextRef="#ctx0" brushRef="#br1" timeOffset="23">3183 2568 10336 0 0,'0'0'222'0'0,"0"1"33"0"0,-16 70 2468 0 0,11 6-311 0 0,4-45-2359 0 0,0-20 103 0 0,0 0 0 0 0,1 0 0 0 0,0-1 0 0 0,1 1 0 0 0,1 0 1 0 0,0 0-1 0 0,0-1 0 0 0,1 1 0 0 0,0-1 0 0 0,1 0 0 0 0,3 6-156 0 0,-6-14 50 0 0,1 0-1 0 0,-1-1 1 0 0,1 1 0 0 0,-1-1 0 0 0,1 1-1 0 0,0-1 1 0 0,0 0 0 0 0,0 0-1 0 0,0 0 1 0 0,0 0 0 0 0,1 0-1 0 0,-1 0 1 0 0,0 0 0 0 0,1-1-1 0 0,0 0 1 0 0,-1 1 0 0 0,1-1-1 0 0,0 0 1 0 0,-1 0 0 0 0,1 0-1 0 0,0 0 1 0 0,0-1 0 0 0,0 1 0 0 0,0-1-1 0 0,0 0 1 0 0,0 0 0 0 0,0 0-1 0 0,0 0 1 0 0,0 0 0 0 0,0-1-1 0 0,0 1 1 0 0,-1-1 0 0 0,1 0-1 0 0,1 0-49 0 0,16-8 225 0 0,-12 6-163 0 0,0 0 0 0 0,0-1 1 0 0,-1 0-1 0 0,0 0 0 0 0,1-1 0 0 0,-2 0 0 0 0,1 0 0 0 0,0 0 0 0 0,4-6-62 0 0,-3 3 34 0 0,-1 0-1 0 0,0-1 1 0 0,-1 0-1 0 0,0 0 1 0 0,0 0-1 0 0,-1-1 1 0 0,0 1-1 0 0,-1-1 0 0 0,0-1 1 0 0,0 1-1 0 0,-1-2-33 0 0,12-69 396 0 0,-11-21-384 0 0,-8 75-12 0 0,4 18 0 0 0,-4 4-12 0 0,2 3-27 0 0,2 1 17 0 0,0 1 1 0 0,-1 0-1 0 0,1-1 1 0 0,0 1-1 0 0,0-1 1 0 0,-1 1-1 0 0,1 0 1 0 0,0-1-1 0 0,-1 1 1 0 0,1 0-1 0 0,0 0 1 0 0,-1-1-1 0 0,1 1 0 0 0,0 0 1 0 0,-1 0-1 0 0,1-1 1 0 0,-1 1-1 0 0,1 0 1 0 0,-1 0-1 0 0,1 0 1 0 0,-1 0-1 0 0,1 0 1 0 0,0 0-1 0 0,-1-1 1 0 0,1 1-1 0 0,-1 0 1 0 0,1 0-1 0 0,-1 1 0 0 0,1-1 1 0 0,-1 0-1 0 0,1 0 1 0 0,-1 0-1 0 0,1 0 1 0 0,0 0-1 0 0,-1 0 1 0 0,1 1-1 0 0,-1-1 1 0 0,1 0-1 0 0,-1 0 1 0 0,1 1-1 0 0,0-1 1 0 0,-1 0-1 0 0,1 0 0 0 0,0 1 1 0 0,-1-1-1 0 0,1 0 1 0 0,0 1-1 0 0,0-1 1 0 0,-1 1-1 0 0,1-1 1 0 0,0 0-1 0 0,0 1 1 0 0,-1-1-1 0 0,1 1 1 0 0,0-1-1 0 0,0 1 22 0 0,-16 22-2087 0 0,9-9 384 0 0</inkml:trace>
  <inkml:trace contextRef="#ctx0" brushRef="#br1" timeOffset="24">3550 2640 12128 0 0,'0'0'264'0'0,"0"-2"-8"0"0,-1-5-163 0 0,-2 3-98 0 0,2 4-79 0 0,1 0-34 0 0,1-2-8 0 0,2-5 7 0 0,-2 6 39 0 0,-2-1 25 0 0,-2-6 45 0 0,2 0 20 0 0,1 8 26 0 0,0 1 0 0 0,1-1-1 0 0,-1 0 1 0 0,0 1-1 0 0,0-1 1 0 0,0 1 0 0 0,0-1-1 0 0,0 0 1 0 0,0 1 0 0 0,-1-1-1 0 0,1 0 1 0 0,0 1-1 0 0,0-1 1 0 0,0 1 0 0 0,0-1-1 0 0,0 0 1 0 0,0 1 0 0 0,-1-1-1 0 0,1 0 1 0 0,0 1-1 0 0,0-1 1 0 0,-1 0 0 0 0,1 1-1 0 0,0-1 1 0 0,0 0 0 0 0,-1 0-1 0 0,1 1 1 0 0,0-1 0 0 0,-1 0-1 0 0,1 0 1 0 0,0 0-1 0 0,-1 1 1 0 0,1-1 0 0 0,0 0-1 0 0,-1 0 1 0 0,1 0 0 0 0,-1 0-1 0 0,1 0 1 0 0,0 0-1 0 0,-1 0 1 0 0,1 0 0 0 0,0 0-1 0 0,-1 0 1 0 0,1 0 0 0 0,-1 0-1 0 0,1 0 1 0 0,0 0-1 0 0,-1 0 1 0 0,1 0 0 0 0,-1 0-1 0 0,1 0 1 0 0,0-1 0 0 0,-1 1-1 0 0,1 0 1 0 0,0 0-1 0 0,-1 0 1 0 0,1-1 0 0 0,0 1-1 0 0,0 0 1 0 0,-1 0 0 0 0,1-1-36 0 0,-1 4 56 0 0,1 0 1 0 0,0 0-1 0 0,0 1 1 0 0,0-1 0 0 0,0 0-1 0 0,0 0 1 0 0,0 0 0 0 0,1 0-1 0 0,0 0 1 0 0,0 0 0 0 0,0 0-1 0 0,0 0 1 0 0,0 0-1 0 0,0 0 1 0 0,1 0 0 0 0,-1-1-1 0 0,1 1 1 0 0,0 0 0 0 0,0-1-1 0 0,0 1 1 0 0,0-1 0 0 0,0 0-1 0 0,1 0 1 0 0,-1 0 0 0 0,1 1-57 0 0,112 140 5 0 0,-78-96 38 0 0,-20-23 692 0 0,-4-12 194 0 0,-16-23 441 0 0,-12-53-653 0 0,-1 8-237 0 0,-1-20-480 0 0,15 69 0 0 0,1-1 0 0 0,0 1 0 0 0,0 0 0 0 0,0-1 0 0 0,1 1 0 0 0,0-1 0 0 0,0 1 0 0 0,1-1 0 0 0,0 1 0 0 0,1 0 0 0 0,-1-1 0 0 0,1 1 0 0 0,3-18 0 0 0,-1 16 0 0 0,-1 0 0 0 0,1 0 0 0 0,1 0 0 0 0,-1 1 0 0 0,2 0 0 0 0,-1 0 0 0 0,1 0 0 0 0,0 1 0 0 0,0 0 0 0 0,7-6 0 0 0,-11 11 0 0 0,80-51 0 0 0,-77 50-7 0 0,0 0 0 0 0,1 0 0 0 0,-1 0 0 0 0,1 1 0 0 0,-1-1 0 0 0,1 1 0 0 0,0 1 0 0 0,0-1 0 0 0,0 1 0 0 0,0 0-1 0 0,0 0 1 0 0,1 1 0 0 0,-1 0 0 0 0,0 0 0 0 0,0 0 0 0 0,1 1 7 0 0,14 15-624 0 0,-19-7 369 0 0</inkml:trace>
  <inkml:trace contextRef="#ctx0" brushRef="#br1" timeOffset="25">4105 2491 14688 0 0,'0'0'432'0'0,"0"0"-6"0"0,0 0-266 0 0,2-1-101 0 0,7-3-49 0 0,-4 4-10 0 0,1 5 1 0 0,32 20-1 0 0,21 28 154 0 0,-41-33-134 0 0,-1 1-1 0 0,-1 1 1 0 0,-1 1-1 0 0,-1 0 1 0 0,-1 1 0 0 0,1 5-20 0 0,35 104-64 0 0,-55-89 85 0 0,-35-26 1167 0 0,-30-13 290 0 0,60-4-1426 0 0,0 0 0 0 0,1-1 0 0 0,-1-1 0 0 0,0 0 0 0 0,1 0 0 0 0,-1-1 0 0 0,0 0 0 0 0,1-1 0 0 0,0 0 0 0 0,0-1 0 0 0,0 0 0 0 0,0 0 0 0 0,0-1 0 0 0,-6-5-52 0 0,8 5 14 0 0,1 0 0 0 0,-1-1 0 0 0,1 0-1 0 0,1-1 1 0 0,-1 0 0 0 0,1 0 0 0 0,0 0-1 0 0,0 0 1 0 0,1-1 0 0 0,-3-7-14 0 0,6 12 24 0 0,0-1 1 0 0,0 1 0 0 0,1-1 0 0 0,-1 0-1 0 0,1 0 1 0 0,0 0 0 0 0,0 1 0 0 0,1-1-1 0 0,-1 0 1 0 0,1 0 0 0 0,0-1 0 0 0,0 1-1 0 0,0 0 1 0 0,0 0 0 0 0,1 0-1 0 0,-1 0 1 0 0,1 1 0 0 0,0-1 0 0 0,1 0-1 0 0,0-2-24 0 0,29-32 0 0 0,51-23-301 0 0,-69 54 84 0 0,1 1 0 0 0,1 1 0 0 0,-1 0-1 0 0,1 1 1 0 0,0 1 0 0 0,0 0 0 0 0,0 1 0 0 0,0 0-1 0 0,15 1 218 0 0,-2 3-454 0 0,-15-1 20 0 0,0-1 1 0 0,0 2-1 0 0,-1 0 0 0 0,1 0 0 0 0,-1 1 0 0 0,1 1 0 0 0,-1 0 0 0 0,10 4 434 0 0,-6 1-1330 0 0</inkml:trace>
  <inkml:trace contextRef="#ctx0" brushRef="#br1" timeOffset="26">4667 2295 6168 0 0,'0'-10'256'0'0,"0"10"-256"0"0,0 0 376 0 0,0 0 16 0 0,0 0 8 0 0,0-9 0 0 0,0 9-488 0 0,-7-10-96 0 0,7 0-16 0 0</inkml:trace>
  <inkml:trace contextRef="#ctx0" brushRef="#br1" timeOffset="27">4660 2223 7656 0 0,'0'0'277'0'0,"0"0"-42"0"0,0 0 493 0 0,0 0 229 0 0,0 0 47 0 0,0 0-57 0 0,0 0-286 0 0,0 0-128 0 0,0 0-21 0 0,0 0-60 0 0,0 0-225 0 0,0 0-99 0 0,0 0-21 0 0,0 0-5 0 0,0 0-4 0 0,0 0-2 0 0,0 0 0 0 0,0 0 21 0 0,0 0 91 0 0,0 0 43 0 0,0 0 5 0 0,0 0-22 0 0,0 0-90 0 0,0 0-42 0 0,0 0-6 0 0,0 0-6 0 0,0 0-16 0 0,0 2-5 0 0,-5 29 233 0 0,10 115 1818 0 0,-15 54-1136 0 0,-17 25-824 0 0,11-58-160 0 0,11-95 0 0 0,4 53-194 0 0,1-125-820 0 0,0 0-354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43"/>
    </inkml:context>
    <inkml:brush xml:id="br0">
      <inkml:brushProperty name="width" value="0.2" units="cm"/>
      <inkml:brushProperty name="height" value="0.2" units="cm"/>
    </inkml:brush>
  </inkml:definitions>
  <inkml:trace contextRef="#ctx0" brushRef="#br0">1 15 13912 0 0,'0'0'406'0'0,"0"0"-4"0"0,0 0-248 0 0,0 0-112 0 0,0 0-117 0 0,0 0-22 0 0,0 0 3 0 0,0 0-28 0 0,0-2-162 0 0,0-11-2011 0 0,0 13 1634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44"/>
    </inkml:context>
    <inkml:brush xml:id="br0">
      <inkml:brushProperty name="width" value="0.2" units="cm"/>
      <inkml:brushProperty name="height" value="0.2" units="cm"/>
    </inkml:brush>
  </inkml:definitions>
  <inkml:trace contextRef="#ctx0" brushRef="#br0">0 0 13456 0 0,'0'0'292'0'0,"0"0"0"0"0,0 0-223 0 0,0 0-226 0 0,0 0-78 0 0,0 0-18 0 0,0 0-11 0 0,0 0-35 0 0,0 0-18 0 0,0 0-3 0 0,6 1 0 0 0,3 2 320 0 0,-3 1 0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45"/>
    </inkml:context>
    <inkml:brush xml:id="br0">
      <inkml:brushProperty name="width" value="0.05" units="cm"/>
      <inkml:brushProperty name="height" value="0.05" units="cm"/>
      <inkml:brushProperty name="color" value="#004F8B"/>
    </inkml:brush>
    <inkml:brush xml:id="br1">
      <inkml:brushProperty name="width" value="0.2" units="cm"/>
      <inkml:brushProperty name="height" value="0.2" units="cm"/>
    </inkml:brush>
  </inkml:definitions>
  <inkml:trace contextRef="#ctx0" brushRef="#br0">4 78 18087 0 0,'0'0'760'0'0,"0"0"-608"0"0,0 0 200 0 0,0 0 32 0 0,11 5 16 0 0,-11-5 0 0 0,5 5-400 0 0,-5-5-128 0 0,0 0 0 0 0,0 0 0 0 0,5 5-1032 0 0,-5-5-216 0 0,0 0-31 0 0</inkml:trace>
  <inkml:trace contextRef="#ctx0" brushRef="#br1" timeOffset="1">17 1 9520 0 0,'0'0'276'0'0,"0"0"2"0"0,0 0-210 0 0,0 0-218 0 0,0 0-77 0 0,-1 1-18 0 0,-13 27 733 0 0,13-24-504 0 0,1-3-64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47"/>
    </inkml:context>
    <inkml:brush xml:id="br0">
      <inkml:brushProperty name="width" value="0.05" units="cm"/>
      <inkml:brushProperty name="height" value="0.05" units="cm"/>
      <inkml:brushProperty name="color" value="#004F8B"/>
    </inkml:brush>
    <inkml:brush xml:id="br1">
      <inkml:brushProperty name="width" value="0.2" units="cm"/>
      <inkml:brushProperty name="height" value="0.2" units="cm"/>
    </inkml:brush>
  </inkml:definitions>
  <inkml:trace contextRef="#ctx0" brushRef="#br0">165 107 17647 0 0,'0'0'522'0'0,"0"0"-13"0"0,0 0-306 0 0,0 0-77 0 0,0 0 2 0 0,0 0 0 0 0,0 0-49 0 0,0 0-207 0 0,0 0-89 0 0,0 0-21 0 0,0 0-90 0 0,5-5-1221 0 0,22-14-2261 0 0,5 19 2107 0 0,-21 0 1198 0 0</inkml:trace>
  <inkml:trace contextRef="#ctx0" brushRef="#br1" timeOffset="1">7 83 9576 0 0,'0'0'346'0'0,"0"0"-163"0"0,0 0 153 0 0,0 0 89 0 0,0 0 21 0 0,0 0-21 0 0,-1-13 772 0 0,-5-17 741 0 0,6 28-1522 0 0,2-20 1071 0 0,3 12-864 0 0,-5 10-394 0 0,0 0-34 0 0,1-1-10 0 0,24-3-1 0 0,-14 5-192 0 0,0 0-1 0 0,-1 1 0 0 0,1 0 1 0 0,-1 1-1 0 0,1 1 0 0 0,-1-1 0 0 0,0 1 1 0 0,-1 1-1 0 0,1 0 0 0 0,-1 0 0 0 0,3 3 9 0 0,47 50-2745 0 0,-53-50 1211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49"/>
    </inkml:context>
    <inkml:brush xml:id="br0">
      <inkml:brushProperty name="width" value="0.2" units="cm"/>
      <inkml:brushProperty name="height" value="0.2" units="cm"/>
    </inkml:brush>
  </inkml:definitions>
  <inkml:trace contextRef="#ctx0" brushRef="#br0">0 5 15344 0 0,'0'0'449'0'0,"0"0"-2"0"0,0-1-289 0 0,0-2-164 0 0,0 2-109 0 0,0 1-1 0 0,11 1-284 0 0,23 21-1009 0 0,-9-18 249 0 0,-8 2 1396 0 0,4 3 464 0 0,11 1-1462 0 0,-29-10-278 0 0,6 0-302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50"/>
    </inkml:context>
    <inkml:brush xml:id="br0">
      <inkml:brushProperty name="width" value="0.2" units="cm"/>
      <inkml:brushProperty name="height" value="0.2" units="cm"/>
    </inkml:brush>
  </inkml:definitions>
  <inkml:trace contextRef="#ctx0" brushRef="#br0">0 10 15232 0 0,'0'0'696'0'0,"0"0"-14"0"0,2-2-439 0 0,7-4-217 0 0,-4 4-36 0 0,-4 2-54 0 0,-1 0-56 0 0,0 0-22 0 0,0 0-1 0 0,0 0 9 0 0,0 1 46 0 0,4 2 22 0 0,3 9-888 0 0,-2-8 508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51"/>
    </inkml:context>
    <inkml:brush xml:id="br0">
      <inkml:brushProperty name="width" value="0.05" units="cm"/>
      <inkml:brushProperty name="height" value="0.05" units="cm"/>
    </inkml:brush>
    <inkml:brush xml:id="br1">
      <inkml:brushProperty name="width" value="0.2" units="cm"/>
      <inkml:brushProperty name="height" value="0.2" units="cm"/>
    </inkml:brush>
  </inkml:definitions>
  <inkml:trace contextRef="#ctx0" brushRef="#br0">1 6 18935 0 0,'0'0'694'0'0,"0"0"-369"0"0,0 0 142 0 0,2 0 114 0 0,17-1 1282 0 0,-13-2-1929 0 0,-5 2-98 0 0,-1 1 0 0 0,0 0 4 0 0,0 0-34 0 0,0 0-146 0 0,0 0-63 0 0,0 0-12 0 0</inkml:trace>
  <inkml:trace contextRef="#ctx0" brushRef="#br1" timeOffset="1">91 110 15168 0 0,'0'0'330'0'0,"0"0"-8"0"0,2-10 90 0 0,13 2 27 0 0,-6 4-439 0 0,-2 3 0 0 0,36-4-685 0 0,-6 5-1392 0 0,-26 0 856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53"/>
    </inkml:context>
    <inkml:brush xml:id="br0">
      <inkml:brushProperty name="width" value="0.2" units="cm"/>
      <inkml:brushProperty name="height" value="0.2" units="cm"/>
    </inkml:brush>
  </inkml:definitions>
  <inkml:trace contextRef="#ctx0" brushRef="#br0">0 6 11880 0 0,'0'0'257'0'0,"0"0"-2"0"0,0 0-114 0 0,0 0 116 0 0,0 0 67 0 0,2 0 18 0 0,14-4 403 0 0,-6 3-690 0 0,-10 1-111 0 0</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4:53.9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625-1 12,'0'0'14,"12"-5"-1,-12 5 1,12-2 2,-12 2 0,0 0-1,10 2-2,-10-2 0,0 0-4,0 0-2,0 0-3,0 0-2,0 0-1,0 0 0,0 0-1,0 0 0,0 0 0,0 0 0,0 0 0,-5 14 1,0-3 0,-6 4 0,-3 9 0,-9 9 1,-6 10 0,-9 10 1,-8 9 0,-7 5-1,-4 4-1,-1 1 2,2-1-2,3-3-2,5-11-2,9-6-1,5-14-6,10-4-15,7-11-5,7-10-2,10-12 1</inkml:trace>
  <inkml:trace contextRef="#ctx0" brushRef="#br0" timeOffset="471">23 436 3,'0'0'18,"0"0"0,0 0 1,10 2-10,-10-2-5,0 0 2,13 5 2,-13-5 0,0 21 1,-4-3 0,2 11 0,-5 2-1,2 10-2,-4 2-1,2 6-2,1-1 0,1-1-2,4-5 0,6-6 1,7-8-2,12-10 1,9-11 0,10-8 0,8-10-1,6-4 1,5-7 0,2-1 0,0-3 0,-4 1 0,-6 1 1,-7 5-1,-7 1 0,-6 5 1,-9 0-1,-6 4 0,-5 3-1,-5 1-1,-9 5-1,12-3-6,-12 3-15,13 5-6,-13-5-3,0 0 2</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8:13.354"/>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1 91 4400 0 0,'0'0'93'0'0,"0"0"-30"0"0,0 0-212 0 0,0-1-91 0 0,16-30-1088 0 0,-11 13 568 0 0,6 0 4465 0 0,-10 11-3335 0 0,-4 4 2921 0 0,-2 0 3440 0 0,-2-1-6721 0 0,5 3 44 0 0,0 0-1 0 0,-6-2-32 0 0,7 2 36 0 0,1 1 29 0 0,0 0 6 0 0,0 0-10 0 0,0 0-4 0 0,0 0-12 0 0,0 0-2 0 0,0 0 0 0 0,0 0 2 0 0,65 4-93 0 0,-35 1-166 0 0,25 0-146 0 0,47 11 265 0 0,-96-13 74 0 0,1 0 0 0 0,-1 0 0 0 0,1-1 0 0 0,0 0 0 0 0,0 0 0 0 0,0 0 0 0 0,0-1 0 0 0,0-1 0 0 0,0 1 0 0 0,0-1 0 0 0,1 0 0 0 0,3 1 0 0 0,0 0 0 0 0,0 1 0 0 0,0 0 0 0 0,0 1 0 0 0,0 0 0 0 0,0 1 0 0 0,-1 0 0 0 0,5 3 0 0 0,37 4 0 0 0,62 8 0 0 0,-27-10 0 0 0,-16-4 0 0 0,149-19-64 0 0,-5 0 64 0 0,1 23 64 0 0,-81-5-64 0 0,74-8 0 0 0,-85 8 0 0 0,164-8 0 0 0,-210-1 0 0 0,16 1 223 0 0,19 9-223 0 0,-57-3 0 0 0,16-5 1 0 0,27-1-2 0 0,-35 17 1 0 0,-49-12 11 0 0,-14-2 32 0 0,27-3 119 0 0,2-1-226 0 0,-24 5-14 0 0,-5 1 47 0 0,0 0 0 0 0,0-1 1 0 0,0 1-1 0 0,0 0 0 0 0,1-1 1 0 0,-1 1-1 0 0,-1 0 0 0 0,1 0 1 0 0,0 0-1 0 0,0 0 0 0 0,0 0 0 0 0,0 0 1 0 0,-1 0-1 0 0,1 0 0 0 0,0 1 1 0 0,-1-1-1 0 0,1 0 0 0 0,-1 0 1 0 0,1 0-1 0 0,-1 1 0 0 0,0-1 0 0 0,0 0 1 0 0,1 1-1 0 0,-1-1 0 0 0,0 0 1 0 0,0 1-1 0 0,0-1 0 0 0,0 0 1 0 0,-1 1-1 0 0,1-1 0 0 0,0 0 0 0 0,0 0 1 0 0,-1 1-1 0 0,1-1 0 0 0,-1 0 1 0 0,1 0-1 0 0,-1 0 0 0 0,0 1 1 0 0,1-1-1 0 0,-1 0 0 0 0,0 0 31 0 0,-4 9-478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9:01.853"/>
    </inkml:context>
    <inkml:brush xml:id="br0">
      <inkml:brushProperty name="width" value="0.2" units="cm"/>
      <inkml:brushProperty name="height" value="0.2" units="cm"/>
      <inkml:brushProperty name="color" value="#E71224"/>
    </inkml:brush>
  </inkml:definitions>
  <inkml:trace contextRef="#ctx0" brushRef="#br0">0 17 5312 0 0,'0'0'111'0'0,"0"0"32"0"0,0 0 36 0 0,0 0 12 0 0,0 0 1 0 0,0 0-22 0 0,16 10 502 0 0,1-11 2488 0 0,-19 2-3106 0 0,-4 2 1884 0 0,19-1-619 0 0,7-6-442 0 0,7 3-607 0 0,17 0 112 0 0,-33-3-315 0 0,1 8-56 0 0,-2-4-11 0 0,43-18 856 0 0,-49 15-813 0 0,-3 2-27 0 0,1 1-1 0 0,0-1 0 0 0,-1 0 1 0 0,1 1-1 0 0,0-1 1 0 0,0 1-1 0 0,-1 0 0 0 0,1 0 1 0 0,0-1-1 0 0,0 1 1 0 0,0 0-1 0 0,-1 1 0 0 0,1-1 1 0 0,0 0-1 0 0,0 0 1 0 0,0 1-1 0 0,-1-1 0 0 0,1 1 1 0 0,0-1-1 0 0,-1 1 1 0 0,1 0-1 0 0,0 0 0 0 0,-1 0 1 0 0,2 1-16 0 0,19 6 265 0 0,-5-3 56 0 0,-13-3-250 0 0,-1 0-1 0 0,1 0 1 0 0,0-1-1 0 0,0 1 0 0 0,0-1 1 0 0,0 0-1 0 0,0 0 1 0 0,0-1-1 0 0,1 1 0 0 0,-1-1 1 0 0,0 0-1 0 0,0 0 1 0 0,0-1-1 0 0,0 1 0 0 0,3-1-70 0 0,-4 0 80 0 0,6 1 8 0 0,0 0-1 0 0,0 1 0 0 0,0 0 0 0 0,0 0 0 0 0,-1 1 0 0 0,1 0 0 0 0,0 1 0 0 0,-1 0 0 0 0,3 1-87 0 0,32-2 192 0 0,-19 2-192 0 0,-8 0 0 0 0,101 17 0 0 0,-14-26 848 0 0,-54 10-688 0 0,-29-5-160 0 0,34 0 0 0 0,-22 0-416 0 0,22-15 755 0 0,22-4-371 0 0,0 17 141 0 0,-26 12-93 0 0,35-9-16 0 0,-3-11-109 0 0,20-3 210 0 0,-54 8-179 0 0,22-4-268 0 0,60 4 482 0 0,-92 9 67 0 0,31 14-215 0 0,-4 8 21 0 0,-60-23-27 0 0,-4-2-72 0 0,1-1 0 0 0,22 6-104 0 0,47 18 938 0 0,-45-14-744 0 0,12 7 0 0 0,22-2-84 0 0,-6-1 158 0 0,65-19-64 0 0,-65 1-10 0 0,57-17-256 0 0,-57 17 256 0 0,-50 5-4 0 0,-1 0 1 0 0,1 0-1 0 0,0 0 0 0 0,0 0 0 0 0,0-1 0 0 0,0 0 0 0 0,0 0 0 0 0,0 0 0 0 0,0 0 0 0 0,0-1 0 0 0,0 1 0 0 0,0-1 0 0 0,0 0 0 0 0,0 0 1 0 0,-1-1-1 0 0,1 1 0 0 0,0-1 4 0 0,95-21-14 0 0,1 32-306 0 0,-45-1 686 0 0,32 2-644 0 0,-7-6 501 0 0,22-18-294 0 0,34 1 135 0 0,-17 8 0 0 0,37 10-64 0 0,-1 8-233 0 0,-30 13 434 0 0,-39-4-398 0 0,-58-16 445 0 0,10 9-235 0 0,-6-2-13 0 0,26 1 0 0 0,-30-9 0 0 0,35-5 0 0 0,41-9-16 0 0,-2 9 16 0 0,39 0 6 0 0,-12 0 4 0 0,59-23-10 0 0,-114 9-14 0 0,50-11-113 0 0,29 0 180 0 0,-51 20 11 0 0,33 30-64 0 0,-21-40-69 0 0,-42 15 394 0 0,-27 5-405 0 0,26-9 156 0 0,-23-2 80 0 0,81-13-144 0 0,190 15 192 0 0,-254 0-140 0 0,35 3 64 0 0,-6 6-114 0 0,-41-12 286 0 0,-46 5-212 0 0,0 0 1 0 0,-1 1 0 0 0,1 0-1 0 0,0 0 1 0 0,-1 1 0 0 0,1 0-1 0 0,0 0 1 0 0,0 1 0 0 0,0-1-1 0 0,5 3-88 0 0,93 2 16 0 0,-32-24-320 0 0,-65 18-69 0 0,1-3-38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9:04.236"/>
    </inkml:context>
    <inkml:brush xml:id="br0">
      <inkml:brushProperty name="width" value="0.2" units="cm"/>
      <inkml:brushProperty name="height" value="0.2" units="cm"/>
      <inkml:brushProperty name="color" value="#E71224"/>
    </inkml:brush>
  </inkml:definitions>
  <inkml:trace contextRef="#ctx0" brushRef="#br0">3350 92 5648 0 0,'4'4'238'0'0,"-3"-3"-4"0"0,-1-1-2 0 0,0 0 0 0 0,0 0-59 0 0,0 0-232 0 0,0 0-47 0 0,0 0-29 0 0,0 0-129 0 0,0 0-59 0 0,0 0-11 0 0,0 0-37 0 0,0 0-146 0 0,-18-21-1579 0 0,-8-1 1379 0 0,-2-3 1129 0 0,-12-2 2877 0 0,38 26-2665 0 0,2 1-56 0 0,0 0-235 0 0,-12 0 272 0 0,5 0-702 0 0,1 1-1 0 0,-1 1 0 0 0,0-1 1 0 0,1 1-1 0 0,-1 0 0 0 0,1 1 1 0 0,0-1-1 0 0,0 1 0 0 0,0 0 0 0 0,0 1 1 0 0,-2 1 97 0 0,6-4 77 0 0,-27 8 1295 0 0,-66 44 611 0 0,53-28-2057 0 0,-49 23 936 0 0,-7-1 134 0 0,35-13-975 0 0,-8 5 278 0 0,-36 28 234 0 0,56-30-370 0 0,-29 20-120 0 0,-93 54 130 0 0,-111 33 497 0 0,126-66 201 0 0,40-12 68 0 0,-60 39-547 0 0,103-55-392 0 0,55-33-31 0 0,-1 0 1 0 0,-1-1-1 0 0,-1-1 1 0 0,0-1 0 0 0,-14 5 30 0 0,-70 30-10 0 0,-83 56 931 0 0,35-29-614 0 0,80-65-66 0 0,-6 3 173 0 0,-7 52-80 0 0,-13 6-46 0 0,-25 30 208 0 0,84-74-280 0 0,-14-5-74 0 0,22-13-86 0 0,2 10 32 0 0,29-18-21 0 0,-10-7 36 0 0,11 3 20 0 0,-25 22 90 0 0,10 15-739 0 0,17-33 436 0 0,-1-1 17 0 0,-28 18-184 0 0,11 6 254 0 0,-34 43-125 0 0,29-29 107 0 0,22-38-33 0 0,-8-15-276 0 0,8 14 180 0 0,1 0-2 0 0,-6 25-80 0 0,6 25 384 0 0,6-27-2 0 0,-6-20 126 0 0,0-3 92 0 0,5 6 349 0 0,7 46-569 0 0,-20-11-1888 0 0,8 4 1817 0 0,1-44-72 0 0,-1-1 0 0 0,0 1-1 0 0,0-1 1 0 0,0 1 0 0 0,1-1-1 0 0,-1 1 1 0 0,0-1 0 0 0,0 0-1 0 0,1 1 1 0 0,-1-1 0 0 0,0 1-1 0 0,1-1 1 0 0,-1 0 0 0 0,0 0-1 0 0,1 1 1 0 0,-1-1 0 0 0,1 0-1 0 0,-1 1 1 0 0,1-1 0 0 0,-1 0-1 0 0,1 0 1 0 0,-1 0 0 0 0,0 0-1 0 0,1 1 1 0 0,-1-1 0 0 0,1 0-1 0 0,-1 0 1 0 0,1 0 0 0 0,-1 0-1 0 0,1 0 1 0 0,-1 0 0 0 0,1 0-1 0 0,-1 0 1 0 0,1 0 0 0 0,-1 0-1 0 0,1-1 1 0 0,-1 1 0 0 0,1 0-1 0 0,-1 0 1 0 0,1 0 0 0 0,-1-1-1 0 0,1 1 1 0 0,-1 0 0 0 0,0 0-1 0 0,1-1 1 0 0,-1 1 0 0 0,0 0-1 0 0,1-1-4 0 0,18-4 130 0 0,-15 4-123 0 0,-1 1 1 0 0,1 0 0 0 0,-1 0 0 0 0,1 1-1 0 0,-1-1 1 0 0,1 1 0 0 0,-1 0-1 0 0,1-1 1 0 0,-1 2 0 0 0,0-1-1 0 0,1 0 1 0 0,-1 1 0 0 0,0-1-1 0 0,0 1 1 0 0,0 0 0 0 0,0 0-1 0 0,1 1-7 0 0,-2-2 0 0 0,-1 0 0 0 0,1 0 0 0 0,0 0 0 0 0,-1-1 0 0 0,1 1 0 0 0,0-1 0 0 0,0 1 0 0 0,0-1 0 0 0,-1 0 0 0 0,1 1 0 0 0,0-1 0 0 0,0 0 0 0 0,0 0 0 0 0,0-1 0 0 0,0 1 0 0 0,-1 0 0 0 0,1 0 0 0 0,0-1 0 0 0,0 1 0 0 0,0-1 0 0 0,-1 0 0 0 0,2 0 0 0 0,45 24 0 0 0,-14-9 0 0 0,-5-14 0 0 0,-16-4 0 0 0,-11 4 0 0 0,0 0 0 0 0,0 0 0 0 0,0 0 0 0 0,0 0 0 0 0,0 1 0 0 0,0-1 0 0 0,0 1 0 0 0,0-1 0 0 0,0 1 0 0 0,-1 0 0 0 0,1 0 0 0 0,0 0 0 0 0,0 0 0 0 0,-1 0 0 0 0,1 0 0 0 0,0 0 0 0 0,-1 1 0 0 0,1-1 0 0 0,-1 1 0 0 0,0-1 0 0 0,1 1 0 0 0,-1-1 0 0 0,1 3 0 0 0,37 21 0 0 0,-31-25-6 0 0,0 2 0 0 0,0-1 0 0 0,-1 1 0 0 0,1 0 0 0 0,0 0-1 0 0,-1 1 1 0 0,1 0 0 0 0,-1 1 0 0 0,0-1 0 0 0,3 3 6 0 0,29 13-99 0 0,-12-7 51 0 0,-19-8 37 0 0,0 0 0 0 0,1-1-1 0 0,-1 1 1 0 0,1-2 0 0 0,0 1-1 0 0,-1-1 1 0 0,1 0 0 0 0,0-1-1 0 0,0 0 1 0 0,0-1 0 0 0,0 0-1 0 0,5 0 12 0 0,12-5 8 0 0,100-2-288 0 0,368 77-125 0 0,-304-47-324 0 0,0-8-1 0 0,184-10 730 0 0,-349-5-107 0 0,85-1-1259 0 0,-2-3-376 0 0</inkml:trace>
  <inkml:trace contextRef="#ctx0" brushRef="#br0" timeOffset="1174.807">3690 179 5696 0 0,'0'0'264'0'0,"0"0"-8"0"0,1 9-152 0 0,19 54 1254 0 0,13-20-175 0 0,57 24 1568 0 0,-4-14-1837 0 0,-26-11-659 0 0,97 112-68 0 0,-82-86-222 0 0,86 74 176 0 0,99 45 798 0 0,-34-23-724 0 0,-128-87-203 0 0,20 31-12 0 0,11-5 0 0 0,-37-46 146 0 0,-33-5-132 0 0,11 16 50 0 0,1 12-164 0 0,-18-13-94 0 0,-15-17-56 0 0,26 10-1366 0 0,-62-57 1482 0 0,0 0 0 0 0,1 0 1 0 0,-1 0-1 0 0,0 0 0 0 0,-1 0 0 0 0,1 1 1 0 0,0-1-1 0 0,-1 0 0 0 0,0 1 1 0 0,0-1-1 0 0,0 1 0 0 0,0-1 1 0 0,-1 1-1 0 0,1 0 0 0 0,-1-1 0 0 0,0 1 1 0 0,0 0-1 0 0,0 2 134 0 0,0 5-233 0 0</inkml:trace>
  <inkml:trace contextRef="#ctx0" brushRef="#br0" timeOffset="2082.954">5743 2134 7200 0 0,'20'19'889'0'0,"-3"-15"-261"0"0,3 21-780 0 0,-17-15 115 0 0,2 9 307 0 0,5-5 612 0 0,33 14 1502 0 0,-32-8-2384 0 0,22 13 0 0 0,-16-4 0 0 0,-13-20 0 0 0,1-4 12 0 0,0 7 101 0 0,-31 15-121 0 0,22-22-9 0 0,0 0-1 0 0,-1 0 1 0 0,1 0 0 0 0,-1 0 0 0 0,0-1-1 0 0,0 0 1 0 0,0 0 0 0 0,-1 0 0 0 0,1-1-1 0 0,-1 0 1 0 0,0 0 0 0 0,0 0 0 0 0,0-1-1 0 0,0 0 1 0 0,-1 0 0 0 0,1 0 0 0 0,-2-1 17 0 0,-41 13 0 0 0,19-4 0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9:45.624"/>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60 230 7296 0 0,'0'0'157'0'0,"0"0"2"0"0,0-2-86 0 0,-19-18-930 0 0,17 19 954 0 0,2 1 10 0 0,-2-1 3 0 0,-22-26 636 0 0,21 25-682 0 0,-4-3-48 0 0,6-3-34 0 0,1 7-63 0 0,-1 0 138 0 0,1 0 0 0 0,0 1 1 0 0,0-1-1 0 0,0 0 0 0 0,-1 0 0 0 0,1 1 0 0 0,0-1 1 0 0,0 0-1 0 0,0 1 0 0 0,0-1 0 0 0,0 0 0 0 0,0 0 1 0 0,1 1-1 0 0,-1-1 0 0 0,0 0 0 0 0,0 1 0 0 0,0-1 0 0 0,1 0 1 0 0,-1 1-1 0 0,0-1 0 0 0,1 0 0 0 0,-1 1 0 0 0,1-1 1 0 0,-1 0-1 0 0,1 1 0 0 0,-1-1 0 0 0,1 1 0 0 0,-1-1 1 0 0,1 1-1 0 0,-1 0 0 0 0,1-1 0 0 0,-1 1 0 0 0,1-1 1 0 0,0 1-1 0 0,-1 0 0 0 0,1-1 0 0 0,0 1 0 0 0,-1 0 0 0 0,1 0 1 0 0,0 0-1 0 0,0 0 0 0 0,-1-1 0 0 0,1 1 0 0 0,0 0-57 0 0,32-4 335 0 0,59-15 601 0 0,111-30-566 0 0,-34 21 276 0 0,-131 19-185 0 0,1 3 0 0 0,0 1 1 0 0,33 0-462 0 0,10 0-283 0 0,9 0 76 0 0,66 1 1121 0 0,26 17-861 0 0,28-17-42 0 0,41 4 234 0 0,-70-1 14 0 0,-19 6-259 0 0,-77 1 0 0 0,-4 3 0 0 0,4 1-15 0 0,1-9-58 0 0,-74 3 30 0 0,15-3-390 0 0,-25-1 181 0 0,6 0-4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8:49:47.136"/>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21 75 8872 0 0,'0'0'190'0'0,"-1"-1"48"0"0,-15-29 2907 0 0,13 22-3134 0 0,3 7-8 0 0,0-1 1 0 0,0 0-1 0 0,1 1 1 0 0,-1-1-1 0 0,1 0 1 0 0,-1 1-1 0 0,1-1 1 0 0,-1 1-1 0 0,1-1 1 0 0,0 1-1 0 0,0 0 1 0 0,0-1-1 0 0,0 1 1 0 0,0 0-1 0 0,0-1 1 0 0,0 1-1 0 0,1 0 1 0 0,-1 0-1 0 0,0 0 1 0 0,1 0-1 0 0,-1 0 1 0 0,0 0-1 0 0,1 1 1 0 0,-1-1-1 0 0,1 0 1 0 0,-1 1-1 0 0,1-1 1 0 0,0 1-1 0 0,-1-1 1 0 0,1 1-1 0 0,0 0 1 0 0,-1 0-1 0 0,2 0-3 0 0,60 2 13 0 0,-19 3 61 0 0,68 13-20 0 0,-8 7 162 0 0,40 13 384 0 0,-47-23-312 0 0,-16-6-132 0 0,118-4 944 0 0,157-5-268 0 0,-290 5-832 0 0,72 0 0 0 0,-78 0-227 0 0,80-1-122 0 0,-33 1 349 0 0,-99-4-3 0 0,1 0 1 0 0,-1 1-1 0 0,0-1 1 0 0,-1 2-1 0 0,1-1 1 0 0,0 1 0 0 0,0 0-1 0 0,-1 0 1 0 0,0 1-1 0 0,0 0 1 0 0,2 2 2 0 0,16 4-509 0 0,-9-5-719 0 0,-9 0 80 0 0</inkml:trace>
</inkml:ink>
</file>

<file path=ppt/ink/ink24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7:10.498"/>
    </inkml:context>
    <inkml:brush xml:id="br0">
      <inkml:brushProperty name="width" value="0.05292" units="cm"/>
      <inkml:brushProperty name="height" value="0.05292" units="cm"/>
      <inkml:brushProperty name="color" value="#00B0F0"/>
    </inkml:brush>
  </inkml:definitions>
  <inkml:traceGroup>
    <inkml:annotationXML>
      <emma:emma xmlns:emma="http://www.w3.org/2003/04/emma" version="1.0">
        <emma:interpretation id="{A88D368C-BD7C-4E5D-9691-A3D305C3D649}" emma:medium="tactile" emma:mode="ink">
          <msink:context xmlns:msink="http://schemas.microsoft.com/ink/2010/main" type="inkDrawing" rotatedBoundingBox="2652,7576 2821,6279 3268,6337 3100,7635" rotationAngle="623786912" semanticType="callout">
            <msink:sourceLink direction="with" ref="{CC908287-64C3-44AA-9992-00D517504764}"/>
            <msink:sourceLink direction="with" ref="{35E6107D-2F06-4F1C-B01C-F96FC8D071EB}"/>
          </msink:context>
        </emma:interpretation>
      </emma:emma>
    </inkml:annotationXML>
    <inkml:trace contextRef="#ctx0" brushRef="#br0">3248 6335 774,'0'0'903,"0"0"0,0 0 129,0 0 258,-10 1-258,10-1 258,-16 6-387,2-1-129,-1 1 129,-5 4-258,-3 1 129,-5 2-129,-2 5-258,-5 2-129,0 4 129,-3-2-129,1 5-129,-2 0 0,6 1-129,-1 0 129,9-2-258,4 0 129,6-2-129,4 1 0,8-3 0,3-2 0,3 2-258,9-4 258,6 1 0,3 1 0,2-2 0,7 5 0,0-4-258,4 8 129,-1-5 0,1 5-258,-2 1 258,1 0-129,-7 0 0,-3-2 129,-4 0 129,-6-1 258,-4 1 0,-8-3 387,-1 3-129,-13 1 129,-4 2-258,-8-2 129,-4 4 0,-5-1-387,0 1 129,-2-1-258,5-2 129,1-5 0,7-1 0,2-5 0,4-1 0,4-2 0,3-1-387,-1 1 129,3-3-516,3 1-258,2 3-774,2-2-516,1 5-387,0-18 259</inkml:trace>
  </inkml:traceGroup>
</inkml:ink>
</file>

<file path=ppt/ink/ink24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8:43.322"/>
    </inkml:context>
    <inkml:brush xml:id="br0">
      <inkml:brushProperty name="width" value="0.05292" units="cm"/>
      <inkml:brushProperty name="height" value="0.05292" units="cm"/>
      <inkml:brushProperty name="color" value="#00B050"/>
    </inkml:brush>
  </inkml:definitions>
  <inkml:traceGroup>
    <inkml:annotationXML>
      <emma:emma xmlns:emma="http://www.w3.org/2003/04/emma" version="1.0">
        <emma:interpretation id="{D8169874-1ADD-4D35-A4CA-69BB02A05DE7}" emma:medium="tactile" emma:mode="ink">
          <msink:context xmlns:msink="http://schemas.microsoft.com/ink/2010/main" type="writingRegion" rotatedBoundingBox="16101,2452 21350,2636 21283,4560 16033,4375"/>
        </emma:interpretation>
      </emma:emma>
    </inkml:annotationXML>
    <inkml:traceGroup>
      <inkml:annotationXML>
        <emma:emma xmlns:emma="http://www.w3.org/2003/04/emma" version="1.0">
          <emma:interpretation id="{A97BD3DD-45F5-48B4-AEF3-2767F2906A9B}" emma:medium="tactile" emma:mode="ink">
            <msink:context xmlns:msink="http://schemas.microsoft.com/ink/2010/main" type="paragraph" rotatedBoundingBox="16101,2452 21350,2636 21283,4560 16033,4375" alignmentLevel="1"/>
          </emma:interpretation>
        </emma:emma>
      </inkml:annotationXML>
      <inkml:traceGroup>
        <inkml:annotationXML>
          <emma:emma xmlns:emma="http://www.w3.org/2003/04/emma" version="1.0">
            <emma:interpretation id="{DF9306D6-2A7B-477E-9620-B0A7D940BB5C}" emma:medium="tactile" emma:mode="ink">
              <msink:context xmlns:msink="http://schemas.microsoft.com/ink/2010/main" type="line" rotatedBoundingBox="16101,2452 21350,2636 21282,4560 16033,4375"/>
            </emma:interpretation>
          </emma:emma>
        </inkml:annotationXML>
        <inkml:traceGroup>
          <inkml:annotationXML>
            <emma:emma xmlns:emma="http://www.w3.org/2003/04/emma" version="1.0">
              <emma:interpretation id="{8E67E893-59E5-4485-B2BC-9233AD5290C7}" emma:medium="tactile" emma:mode="ink">
                <msink:context xmlns:msink="http://schemas.microsoft.com/ink/2010/main" type="inkWord" rotatedBoundingBox="16101,2452 21350,2636 21282,4560 16033,4375"/>
              </emma:interpretation>
              <emma:one-of disjunction-type="recognition" id="oneOf0">
                <emma:interpretation id="interp0" emma:lang="" emma:confidence="1">
                  <emma:literal>Dependency</emma:literal>
                </emma:interpretation>
                <emma:interpretation id="interp1" emma:lang="" emma:confidence="0">
                  <emma:literal>Dependently</emma:literal>
                </emma:interpretation>
                <emma:interpretation id="interp2" emma:lang="" emma:confidence="0">
                  <emma:literal>Dependence</emma:literal>
                </emma:interpretation>
                <emma:interpretation id="interp3" emma:lang="" emma:confidence="0">
                  <emma:literal>Dependences</emma:literal>
                </emma:interpretation>
                <emma:interpretation id="interp4" emma:lang="" emma:confidence="0">
                  <emma:literal>Dependableness</emma:literal>
                </emma:interpretation>
              </emma:one-of>
            </emma:emma>
          </inkml:annotationXML>
          <inkml:trace contextRef="#ctx0" brushRef="#br0">16229 2627 645,'-7'-13'2580,"7"13"0,0 0-1677,0 0-129,0 0 0,0 0 0,0 0 0,0 0-129,0 0 258,0 0 0,0 0 0,0 0 0,0 0-387,0 0 0,-10 15-258,10 2 0,-2 0-129,0 6 0,1 5 0,1 2-129,-1 6 129,1 2 0,0 3 129,0 5 258,-1 0-258,1 8-258,-2-4 129,1-2 0,1-4-129,-2-2 0,1-2-129,-1-9-258,-1-3 258,3-9-258,0 6-516,0-15-774,0-10-2064,12 13 0,-12-13-258</inkml:trace>
          <inkml:trace contextRef="#ctx0" brushRef="#br0" timeOffset="636.036">16117 2571 4257,'-20'0'3741,"20"0"-387,0 0-258,0 0-3225,0 0-129,6 9 129,-6-9 258,21 1 258,-8-1 258,8 0-129,1-1 0,10 1 129,-1 0-129,9 0-129,0 5-129,6 0-129,-1 7 0,0 3-129,-2 9 0,-2-2 0,-1 7-129,-4 2 0,-4 7 0,-3 6 129,-6 0 0,-5-1 645,-5 4-645,-6 6 0,-7-5 129,-6 1 0,-10-4 129,-3 1-129,-6-6 129,-2-1-516,-3-6 516,-3-4 258,-2 0-129,-2-3-129,0-6 129,0 0 0,-2-9 0,4 1 0,-2-5 0,9-4-129,2-3-129,6-6 0,4-5 0,7-2-129,4-4-129,5-3-129,4 5-387,-1-7-1032,15 7-2451,-2-1-129,2-3-387,3 1-258</inkml:trace>
          <inkml:trace contextRef="#ctx0" brushRef="#br0" timeOffset="1419.081">16982 3214 645,'-13'0'2580,"13"0"-1806,0 0 0,0 0 258,0 0 387,0 0-387,0 0 129,0 0-258,0 0-129,0 0 0,15 0-258,-3 0 129,9 0-258,-1-9 258,5 1-387,-1-5 129,1-3 129,-5-1 0,-4 1 0,-5-3 0,-7 1 387,-4 4-645,-9 2 645,-10 4-645,-3 5-258,-6 2-129,-3 1 0,-3 4 0,0 6-516,-4 3 645,4 3-387,-1-2 387,7 7 0,-1-7 129,4 5 0,4-5 0,7 6 0,0-3 129,7 0 0,2 3-129,5-2 129,4 4-129,7 0 0,8 1 0,5-4 129,4-3-129,2-1 0,4-8 129,0-1-129,4-6 129,1 0-129,-1-5 129,-1-5-129,-4-3 0,-2-2-129,-4 3 0,-2-2-258,-6 4-129,-8-9-1032,4 7-2580,-15 12-129,15-19-516,-15 19 129</inkml:trace>
          <inkml:trace contextRef="#ctx0" brushRef="#br0" timeOffset="2148.122">17426 3110 4386,'0'0'3870,"3"15"-387,-3-15-129,-2 19-3225,-3-3-645,1 5 258,-1 3 258,-1 2 258,4 6 129,-4-1 0,6 5-129,-2 4 129,2 4 129,0 2-258,0 1 129,0 1-387,2-2 258,2-4-129,-2-4-129,3-7 129,0-7-129,-2-7 0,1-4 0,-4-13 129,0 0 0,0 0-129,0 0 0,1-7 129,-1-13 129,-5-1 0,2-8-129,-4-8 0,2-3-129,-6-6 129,4-6-129,3 0 129,0 0-129,4 1 129,0 1-129,7 4 0,6 3 0,6 4 0,5 5 516,5 5-516,1 2 387,4 8-387,1 4 387,1 8-387,-1 7 387,-4 5-387,-5 9-516,-3 6 516,-5 7-516,-6-1 516,-7 3-516,-5 0 645,-6 2-258,-12-7 387,-2 1 129,-7-5 0,0 3 0,-8-8 0,0-1-129,-5-6 129,2-6-258,2-2-129,3-2-129,7-8-516,-1-8-258,17 5-516,-5-11-1032,15 6-1548,5-1-258,10-1-516</inkml:trace>
          <inkml:trace contextRef="#ctx0" brushRef="#br0" timeOffset="3207.183">17843 3154 4128,'0'0'3612,"20"17"-129,-20-17-129,16 8-3483,-1-4-129,1-2 516,4 4 129,-3-6 129,6 0 0,-6-3 258,5-5-258,-5-6 258,4 3 387,-3-2-774,-2-2 0,-1-2-258,-2 1 129,-6-2-129,-2 2-129,-2 3 129,-3-1-645,-4 1 516,4 13 0,-23-15-129,6 14 129,-3 1-129,-1 3 516,-1 6-387,-3 2 387,1 5-516,1 2 258,2 2-129,0 1 0,3 0 129,3 3-516,3-3 516,3 3-516,2-3 516,5 3 0,2-2 0,3-1 129,7-1-258,2-1 129,2 0-129,5-2 129,1-1-129,1-5 129,0-1-129,5-4 129,-1-6 0,3 0-129,-1-4 129,1-6 0,-1-7 0,0 0 129,0-3 0,-1-3-258,-2-1 129,0 3 0,-5-3-129,-1 5 129,-1-4-129,0 0-129,0 2 129,-3 1 387,0 4-387,-1 0 387,0 4-387,0 0 258,-3 5-129,-10 7 258,18 0-516,-18 0-258,14 16 258,-9 0-258,-1 2 387,2 2-516,-2 7 516,-2 0-258,-1-3 258,2 2 129,-3-3 0,1-6 0,0 0-129,0-4 258,-1-13-258,0 0 129,16 4 129,-4-7-129,2-12 0,5-2 0,1-6 129,1 1-129,3-5 0,-3 2 0,-5 7-129,0 3 645,-2 5-645,-2 7 129,0 3-129,1 3 0,1 5-129,1 4 129,0 5-129,1-1-387,-1 2 516,0 0 0,-5 6-129,0-4 258,0 2-387,-4-5-129,3 7-645,-9-24-1806,10 11-1548,-10-11-258,22-15-387,-8-7 258</inkml:trace>
          <inkml:trace contextRef="#ctx0" brushRef="#br0" timeOffset="3731.213">19093 3246 7482,'-22'7'3483,"22"-7"0,-20 0-258,10 0-3741,10 0 0,-15-9 129,15 9 258,-11-18 258,11 18 645,4-24-258,7 10 0,3-1 0,9-2-258,-2 0 0,6 3 258,2 2-258,2 2 129,-3 7-258,-1 3-129,-3 0 0,-5 13 0,-1 1 0,-6 6-258,-5 4 387,-6 1-258,-2-4 387,-6 6 258,-10-8-129,1 3 0,-9-3 258,5-2-258,-8-6-129,4 2 129,-2-6-387,1-6-129,5-1-129,1-9-129,6-5 0,0-12-387,10-1 0,-4-19-387,7 8-1419,2-8-1935,3-1 387,3-4-516</inkml:trace>
          <inkml:trace contextRef="#ctx0" brushRef="#br0" timeOffset="4019.23">19235 2563 4257,'10'0'3999,"-10"0"-129,6 22-387,-1-2-2967,-1 12-516,1 6 516,-1 10-258,1 5 129,-4 2 129,7 16 645,-8-6-516,2 12 0,-2-12 0,0 7-258,0-10 0,1-5-387,5 2-645,-2-27-1290,13 1-1290,-4-20-1161,7-12 129,0-8-516</inkml:trace>
          <inkml:trace contextRef="#ctx0" brushRef="#br0" timeOffset="4971.284">19592 3219 6708,'11'11'4257,"12"0"-387,-23-11 0,21 0-3612,-4-4-129,-1-4 0,0-7-129,-1 3 129,-1-5 0,-1-5 0,0-2 0,-5 1 129,0 3 0,-7-4 0,-1 9 0,0-2-129,-9 5 0,-3 4-129,-2 6 0,-6 2 129,-1 1 129,-1 8-258,-3 3 516,-1 7-387,1 1-129,0 6 258,2 4-129,6 2 0,3-1-387,5 1 258,5 1-258,4-4 387,1 0 0,9-3-129,4-6 129,1-5 129,5-1-129,-2-7 0,3-4 0,-1-3 0,1-1-129,-3-10 129,2-2-129,-3-2 0,3-4 0,-2-2 129,-1 2-129,1-4 129,-1-1-129,2-2 129,0 0-129,-2-1 0,3 1 387,-2 1-258,0-3-258,0 7 0,-6 2 0,2 4 129,-2 5-129,-12 10 129,16-9-516,-16 9 516,0 0 387,13 17-387,-11 1 258,0 6-387,-1 2 387,-1 3-258,1 5 258,-1-3-258,2-1-129,1-7 258,-1-3-129,2-8 129,0 0 129,-4-12-258,18 0 129,-8-7-129,6-10 129,-1-4 0,4-7-129,-2 2 129,2 0 387,-3 1-516,-4 3 387,-2 7-387,-2 3 387,-8 12-387,0 0 387,15 12-516,-9 3-129,2 9 129,0 3 0,2 0 129,1 7-258,1 0 258,0-3-258,1 1 129,-3-7 0,4-1-129,-5-11-258,5 4-387,-14-17-387,26 0-1161,-22-18-1290,12-5-774,-2-4-258,6-5 0</inkml:trace>
          <inkml:trace contextRef="#ctx0" brushRef="#br0" timeOffset="5927.339">20800 3081 4386,'21'-12'4515,"-21"12"-903,0 0 516,0 0-1935,0-14-1290,0 14-516,-19-5 0,5 5-258,-5-2 129,1 2 258,-6 0-258,3 2 387,-5 7-387,3 1 0,-1 2 0,1 5-387,0 1 387,2 3-387,0 2 258,5 5-258,-1-2 258,7 6 0,-2-3-129,10-1 258,2 0-258,1 0 258,7-7-129,9-1 129,2-12-129,8-3 258,4-5-258,4-10 0,3-8 0,3-6-129,1-7 0,-3-4 0,-4 3 0,-2-4 0,-6 6 129,-6 6 129,-4 1-258,-6 4 129,-4 7-258,-7 12 258,5-14-258,-5 14 258,0 0-258,0 0 0,0 0 129,-4 11 0,2 3 129,1 0-387,-4 8 258,4 0-258,-3 4 258,4-3-387,0 3 387,0-5-258,3-1 258,3-1 258,1-8-129,4-1 0,3-5 0,2-1 129,1-4-129,6-1-129,-2-7 129,3-2 0,1-3-129,2-2 0,-1 1-129,-2-3 129,0 0 0,-4-4 0,0-2 0,-4 6 387,-3-5-387,-2 2 387,-5-1-258,-2 3 129,-3 3-129,1 3 129,-2 12-258,0-18-129,0 18 0,0 0 129,0 0-129,0 0 0,0 0 129,0 0 0,0 0-129,0 7 129,2 5 0,-1 3-258,1 5 258,1 3-129,-1 8 129,1 7-258,-3 11 258,2 15-129,-2 8 129,0 19 129,0 13-129,-2 11 0,-3 10 0,-1 5 0,2 3-387,-3-12-258,13-5-4128,-6-16 129,0-27-387,0-23-516</inkml:trace>
        </inkml:traceGroup>
      </inkml:traceGroup>
    </inkml:traceGroup>
  </inkml:traceGroup>
</inkml:ink>
</file>

<file path=ppt/ink/ink24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6:14.28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definitions>
  <inkml:traceGroup>
    <inkml:annotationXML>
      <emma:emma xmlns:emma="http://www.w3.org/2003/04/emma" version="1.0">
        <emma:interpretation id="{3BCF7D06-6031-41C5-8845-B61B5BF4E98E}" emma:medium="tactile" emma:mode="ink">
          <msink:context xmlns:msink="http://schemas.microsoft.com/ink/2010/main" type="writingRegion" rotatedBoundingBox="2110,2949 22376,1971 22737,9454 2471,10432"/>
        </emma:interpretation>
      </emma:emma>
    </inkml:annotationXML>
    <inkml:traceGroup>
      <inkml:annotationXML>
        <emma:emma xmlns:emma="http://www.w3.org/2003/04/emma" version="1.0">
          <emma:interpretation id="{E8698245-B43D-4087-9D55-9A6852F4C39C}" emma:medium="tactile" emma:mode="ink">
            <msink:context xmlns:msink="http://schemas.microsoft.com/ink/2010/main" type="paragraph" rotatedBoundingBox="2257,2818 7981,3010 7929,4550 2205,4357" alignmentLevel="1"/>
          </emma:interpretation>
        </emma:emma>
      </inkml:annotationXML>
      <inkml:traceGroup>
        <inkml:annotationXML>
          <emma:emma xmlns:emma="http://www.w3.org/2003/04/emma" version="1.0">
            <emma:interpretation id="{69832533-E582-4B41-8004-1B02C8E93BFE}" emma:medium="tactile" emma:mode="ink">
              <msink:context xmlns:msink="http://schemas.microsoft.com/ink/2010/main" type="line" rotatedBoundingBox="2257,2818 7981,3010 7929,4550 2205,4357"/>
            </emma:interpretation>
          </emma:emma>
        </inkml:annotationXML>
        <inkml:traceGroup>
          <inkml:annotationXML>
            <emma:emma xmlns:emma="http://www.w3.org/2003/04/emma" version="1.0">
              <emma:interpretation id="{36386F8B-D83E-4216-BAB9-03E357AE4953}" emma:medium="tactile" emma:mode="ink">
                <msink:context xmlns:msink="http://schemas.microsoft.com/ink/2010/main" type="inkWord" rotatedBoundingBox="2257,2818 7981,3010 7929,4550 2205,4357"/>
              </emma:interpretation>
              <emma:one-of disjunction-type="recognition" id="oneOf0">
                <emma:interpretation id="interp0" emma:lang="" emma:confidence="0">
                  <emma:literal>Gstituency</emma:literal>
                </emma:interpretation>
                <emma:interpretation id="interp1" emma:lang="" emma:confidence="0">
                  <emma:literal>Cesti tuency</emma:literal>
                </emma:interpretation>
                <emma:interpretation id="interp2" emma:lang="" emma:confidence="0">
                  <emma:literal>Cesti tvency</emma:literal>
                </emma:interpretation>
                <emma:interpretation id="interp3" emma:lang="" emma:confidence="0">
                  <emma:literal>Gstitvency</emma:literal>
                </emma:interpretation>
                <emma:interpretation id="interp4" emma:lang="" emma:confidence="0">
                  <emma:literal>Cesti twenty</emma:literal>
                </emma:interpretation>
              </emma:one-of>
            </emma:emma>
          </inkml:annotationXML>
          <inkml:trace contextRef="#ctx0" brushRef="#br0">2986 2946 1677,'16'-4'2193,"-16"4"-774,10-12-903,-10 12 387,0 0 129,12-8 129,-12 8 0,0 0 129,-5-10 129,5 10-129,-21-4-516,11 4 0,-11 0-258,3 6-129,-9 0-129,1 5 0,-6-1 0,0 9 0,-3 1 0,-2 3 0,-4 1 129,1 6-129,-2 0 0,1 6 0,-5-3 129,6 6 0,-2-3-129,2 10 0,0-4-129,2 2 129,4 0-129,4 1 0,6-1-129,6-6 0,7-4 0,9-1 0,4-8 0,16-2 129,6-9 0,13-5 0,3-3 0,10-3 129,2-3-129,6-2-129,-1-5 129,-2 2-129,-4-1 0,-5 0 0,-6 4 0,-1 1 0,-10-1-129,-7 2-387,3 0-645,-13 0-2451,2 0-387,-14 0-516,16-4-129</inkml:trace>
          <inkml:trace contextRef="#ctx0" brushRef="#br0" timeOffset="640.036">3182 3742 1806,'-23'-6'3096,"3"-10"129,20 16-387,-13-21-2322,11 6-258,2-2-258,0 0 0,3-5 0,5 0 129,2-4-129,4-1 258,4-2-258,3 1 129,2 0 0,3 3 0,2 5-129,2 2 0,-2 5 0,0 6 0,-2 7 0,-5 5 0,-4 8 0,-6 8 258,-3 4-129,-6 6 129,0 2 129,-6-4 258,-2 7 0,-9-12 258,3 7 129,-9-14-129,5 10 0,-10-13-258,6 5 0,-7-8-129,4 0-258,-3-5-129,0 1 0,2-5-258,2-2 129,4 0-258,-1-5-258,19 5-516,-24-14-774,24 14-1935,0-16-387,5 3-129,11 3 0</inkml:trace>
          <inkml:trace contextRef="#ctx0" brushRef="#br0" timeOffset="1202.068">3884 3344 7740,'9'11'4128,"-9"-11"-387,-12 12-129,-1-3-3483,-2-1-129,-4 0 0,-4 3 0,-3 0 129,0 0 0,-1 2-129,4-3 0,-1 1 0,5 1 0,5-2-129,1-2 0,13-8 0,-7 20 0,7-20 0,13 13 0,4-6 0,4-2 129,5 0-129,-1 2 129,8 0 0,-4 3 0,-3 0 0,-1 4 0,-4-1 0,-5 4 129,-4-3 0,-5 5 129,-7-5 0,0 2 258,-10-5-129,-4 4 129,-6-5-129,-1 1 129,-4-2-129,1-3-387,1 0 0,0-4 0,5 2-387,2-4-129,16 0-258,-22-2-387,22 2-1032,0-14-1806,0-1 0,12-9-645,6-8 387</inkml:trace>
          <inkml:trace contextRef="#ctx0" brushRef="#br0" timeOffset="1548.088">4186 2963 3612,'11'0'3612,"-11"0"0,0 22-516,0-1-2580,0 8-516,0 10 129,0 5 129,3 7 387,-2 7-387,5 6 258,-1-5 0,5 10 0,-5-8-129,8 0 129,-4-10-129,6-2-258,-2-13-129,2-6 0,-2-12-129,-1-6 129,0-7-645,-12-5-258,8-6-645,-8-11-1161,-10-2-258,-7-3-516,-6-4 129</inkml:trace>
          <inkml:trace contextRef="#ctx0" brushRef="#br0" timeOffset="1960.11">3936 3424 1935,'0'0'3096,"0"0"-516,26-4-387,2-7-645,12 5 129,3-12-387,10 9-258,3-12-516,6 7 129,-1-4-387,0 4 0,-4 2-129,-7 6 0,-8-1-129,-6 3 129,-9 4-129,-5 0 129,-9 2-129,-13-2 129,12 14 0,-11-3 129,-1 1 129,0 4-129,0 4 129,-1 10 0,-5-1 0,4 9 0,-4-1 0,3 8 0,1-4-129,2 5 0,-1-8-129,1 2 258,1-9-387,5-2 258,4-4-387,1-7-129,5-3-645,-16-15-1419,24-6-1806,-8-12-258,-2-12-129,-1-15-129</inkml:trace>
          <inkml:trace contextRef="#ctx0" brushRef="#br0" timeOffset="2141.122">4703 2908 10191,'-14'-8'4644,"9"20"-387,4-2-516,-1 5-4386,2-15-1935,0 21-1548,7-9-387,-7-12-387,20 15 0</inkml:trace>
          <inkml:trace contextRef="#ctx0" brushRef="#br0" timeOffset="2712.155">4975 2958 8901,'14'16'4515,"-9"1"-258,-1 6 0,-5 5-3870,1 9-516,0 14 129,3 7 129,-1 9 0,0 3-129,-1 0 0,0-2 258,-1-5-129,0-4 0,0-11 0,1-4 0,-1-14 0,2-7-129,2-7 0,-4-16-258,7 16-258,-7-16-129,0 0-258,0-23 129,0 9 0,-12-11 0,4 4-258,-12-12 258,-1 5 0,-8-5 516,0 6 0,-1-5 129,1 6 0,2 4 387,1 3 129,11 6 387,0-2-258,15 15 0,-4-17 258,10 13-129,9-3-129,11 4 0,9-6-258,10 3 0,5-5 0,8 4 0,4 0-129,1 2 0,-3-5 0,-1 3 129,-11 3-516,-6-2 0,-5 6-516,-15-5-903,-2 3-2451,-20 2 0,11 0-645,-11 0 258</inkml:trace>
          <inkml:trace contextRef="#ctx0" brushRef="#br0" timeOffset="3224.183">5407 3432 5289,'13'20'3999,"-13"-20"-387,0 0-774,8 14-2838,-8-14-129,3 19 258,-3-19 0,5 24 129,-5-8 129,3 5-129,-3-7 0,3 14 258,-1-9-129,2 7 258,-3-9-258,5 4 0,-2-10-129,-4-11 129,20 13-258,-5-13 129,1-11-129,4-3 0,-2-7 129,2-3-129,-4-1 129,1 0 0,-7 1 258,0 4-258,-9 1 0,-1 1-129,0 7 0,-6-1-129,6 12-129,-15-16-129,15 16-645,-19-13-903,19 13-2322,0 0-258,0 0-387,0 0 129</inkml:trace>
          <inkml:trace contextRef="#ctx0" brushRef="#br0" timeOffset="3784.216">5862 3483 5031,'0'24'3612,"0"-24"0,9 17-1419,-9-17-1935,17 18 129,-3-12-129,2-6 129,2 0 0,2-5 129,3-4 0,-2-8-129,2 0 129,-5-8 0,1 5-258,-8-8 0,2 6 0,-9-1 0,-1 8-129,-3-2-129,0 17 0,-14-12-129,0 12 0,-1 3 258,-4 6-129,-2 4 129,2 4 0,-4 5 129,3 3 0,-3 1 129,6 6 0,-3 0-129,7 1 0,-1-5 129,6 6-129,2-8-129,6 2 0,0-5 0,7 0 0,8-8 0,3 3-129,6-4 0,6-9 0,4-1 0,7-4-258,3 0-387,-2-9-774,10 3-1419,-5-10-1548,-3-3 0,-4 0-516,-5-2 775</inkml:trace>
          <inkml:trace contextRef="#ctx0" brushRef="#br0" timeOffset="4348.248">6347 3334 3999,'5'19'3612,"-5"-19"0,7 24-258,-1-12-3225,-2 5 0,5-3 258,-5 4-129,3 7 129,-1-5 0,4 6 258,-3-6-129,3 6 129,-2-6 0,5 7-258,-3-12 129,2 1-258,-12-16 129,24 9 0,-11-9-129,1-5 0,-2-12 0,2-6 0,-4-4 129,4-1 0,-4-2-129,1 2-129,-2 0 0,-1 7 0,-1 3-129,0 7 0,-7 11-129,20-6 0,-6 6 0,-3 5 0,2 7 0,2 5 129,-1 4 0,2 7 258,-4 1-129,2 7 129,-2-1-129,2 3 0,-1-4-129,1-5-129,2-1-258,-4-16-903,13-2-2709,-6-10-516,-1-9 0,2-7-387</inkml:trace>
          <inkml:trace contextRef="#ctx0" brushRef="#br0" timeOffset="4764.272">7245 3325 7353,'14'10'4515,"-14"-10"-645,0 0 0,0 0-2709,0 0-1419,-13 13 129,1-12 129,-4 5 129,-3 0 129,-2 3 129,-6 1 0,2 8 129,-3 2-129,2 5-129,-1 0 0,4 5 0,1-2 0,4 6 0,6-7 0,9 2 0,3-4-129,9-3 258,11-1-258,8-2 0,6-9 0,10 2 0,5-9 0,5-3-129,2-3-258,-2-12-774,13 5-2193,-12-9-1161,-3-1-258,-4-8-516,-7 0 0</inkml:trace>
          <inkml:trace contextRef="#ctx0" brushRef="#br0" timeOffset="5512.315">7550 3442 6966,'15'0'3999,"-15"0"129,11 7-516,-11-7-3483,10 10 0,-10-10 258,3 16 129,2 0 0,-5-16 129,0 26 0,-7-13 258,6 11-258,-5-5-258,5 7-129,0-7-129,1 1 0,2-3-129,7-2 0,2-1 0,5-6 0,2-4 0,5-1 0,0-3 0,4-6 0,1-6 0,0-3 0,0-10 0,-2 0 0,-2-2-129,-1-4 129,-6 2-129,-3-3 129,-5 3-129,-5 4 129,-3 6-129,-1-4 129,-2 9-129,-7-1 0,9 15 129,-21-15-129,11 13 129,-3 2-129,0 0 0,2 9 129,11-9 0,-17 27 129,11-9-129,2 7 258,1 1-129,3 11 129,3 3 0,8 7 129,-2 7 0,6 8 0,-2 2-129,6 6 0,-5 5-258,3 3 129,-4 2-129,-4 4-129,0 6-903,-9-6-3612,0-1 129,0-5-516,-9-14-516</inkml:trace>
        </inkml:traceGroup>
      </inkml:traceGroup>
    </inkml:traceGroup>
    <inkml:traceGroup>
      <inkml:annotationXML>
        <emma:emma xmlns:emma="http://www.w3.org/2003/04/emma" version="1.0">
          <emma:interpretation id="{4165717E-0785-463F-B292-38372A8D5039}" emma:medium="tactile" emma:mode="ink">
            <msink:context xmlns:msink="http://schemas.microsoft.com/ink/2010/main" type="paragraph" rotatedBoundingBox="2198,4780 22464,3802 22528,5128 2262,6105" alignmentLevel="1"/>
          </emma:interpretation>
        </emma:emma>
      </inkml:annotationXML>
      <inkml:traceGroup>
        <inkml:annotationXML>
          <emma:emma xmlns:emma="http://www.w3.org/2003/04/emma" version="1.0">
            <emma:interpretation id="{8D65A101-732A-490B-98AD-922639285CFD}" emma:medium="tactile" emma:mode="ink">
              <msink:context xmlns:msink="http://schemas.microsoft.com/ink/2010/main" type="line" rotatedBoundingBox="2198,4780 22464,3802 22528,5128 2262,6105"/>
            </emma:interpretation>
          </emma:emma>
        </inkml:annotationXML>
        <inkml:traceGroup>
          <inkml:annotationXML>
            <emma:emma xmlns:emma="http://www.w3.org/2003/04/emma" version="1.0">
              <emma:interpretation id="{CC908287-64C3-44AA-9992-00D517504764}" emma:medium="tactile" emma:mode="ink">
                <msink:context xmlns:msink="http://schemas.microsoft.com/ink/2010/main" type="inkWord" rotatedBoundingBox="2305,4683 5239,4994 5146,5874 2212,5563">
                  <msink:destinationLink direction="with" ref="{A88D368C-BD7C-4E5D-9691-A3D305C3D649}"/>
                </msink:context>
              </emma:interpretation>
              <emma:one-of disjunction-type="recognition" id="oneOf1">
                <emma:interpretation id="interp5" emma:lang="" emma:confidence="1">
                  <emma:literal>CFG.</emma:literal>
                </emma:interpretation>
                <emma:interpretation id="interp6" emma:lang="" emma:confidence="0">
                  <emma:literal>CFG,</emma:literal>
                </emma:interpretation>
                <emma:interpretation id="interp7" emma:lang="" emma:confidence="0">
                  <emma:literal>cfg.</emma:literal>
                </emma:interpretation>
                <emma:interpretation id="interp8" emma:lang="" emma:confidence="0">
                  <emma:literal>$FG.</emma:literal>
                </emma:interpretation>
                <emma:interpretation id="interp9" emma:lang="" emma:confidence="0">
                  <emma:literal>[FG</emma:literal>
                </emma:interpretation>
              </emma:one-of>
            </emma:emma>
          </inkml:annotationXML>
          <inkml:trace contextRef="#ctx0" brushRef="#br0" timeOffset="10303.589">3433 5022 2451,'-10'16'2838,"-1"-15"258,11-1-2322,-3 11-645,3-11-129,-7 20 258,1-8 258,3 4-258,0 2 129,3 5 0,-1 4-129,1 8 129,0 3-129,0 9-129,1 1 129,2 1-258,-1 2 387,1-1-387,2-6 0,-4-4-258,4-8 129,-3-12-129,3-5-1419,-5-15-1548,0 0-516,21-18 387</inkml:trace>
          <inkml:trace contextRef="#ctx0" brushRef="#br0" timeOffset="10583.605">3395 4995 2322,'-5'-17'3483,"5"17"0,0 0-258,0 0-2451,0 0-516,0 0 129,12 0-129,4-2 129,4-3 129,10 1 0,2-4-129,11 0 129,4-1-258,2 0-258,4 1 0,-4 1-129,-2 7-516,-10-4-1161,-7 3-1935,-3 4-258,-27-3-129</inkml:trace>
          <inkml:trace contextRef="#ctx0" brushRef="#br0" timeOffset="10852.62">3441 5214 6063,'66'11'4386,"-26"-11"-129,6 0-387,-1 0-3612,4 2-258,1-2 129,-3 2-258,-1-2 0,-4 1-645,-5-2-903,-2-3-2193,5 2-258,-6-10-258</inkml:trace>
          <inkml:trace contextRef="#ctx0" brushRef="#br0" timeOffset="11791.674">4638 4954 1806,'13'0'3483,"-10"-12"-516,-3 12-903,0 0-129,-6-5-129,-9-2-387,3 7-387,-11 0-387,3 2-129,-7 0-129,-1 6 0,-4 1-387,-2 6 129,0 3-129,-2 3 0,-1 6-129,-3 7 129,3 4-258,-1 2 258,3 6-129,2 3 258,7 1-258,5 3 129,7-3 0,6-1 0,8-4 0,3-1 0,10 0 0,6-6-129,1-4 258,7-5-129,2-5 129,5-2-129,3-7 258,6-1-129,1-10 129,5-3-129,1-1 0,2-9 0,-3-3 0,1-4 0,-7-2-129,-2-2 129,-8-2 0,-5 1 0,-8-1 129,-6 4-258,-5-3 129,-5 4 0,-4 0 0,0-1-129,-3 5 129,-4 1-129,-4 0 129,-1 4 0,-5 3 0,1 1 129,-8 1-129,1 3 129,-5 0 0,1 3-129,-3 2 129,-1 5-258,-1-3 129,4 4 0,5-3-129,3-3 0,3 0 0,4-1-129,13-4-129,0 0-645,0 0-2451,17 5-1032,-1-5-258,5-2-387</inkml:trace>
          <inkml:trace contextRef="#ctx0" brushRef="#br0" timeOffset="12512.715">5122 5728 645,'0'0'3612,"0"0"258,0 0-516,0 0-2580,0 0-516,0 0 129,0 0 0,13 0 387,-13 0-129,6-10 129,-6 10 0,7-14 258,-6 5-258,-1 9 0,0 0-387,11-12-258,-11 12-129,0 0 0,0 0 0,0 0 0,0 0 129,0 0 129,0 0 129,0 0 0,0 0 129,0 0-129,0 0-129,-6 4 0,6-4-774,0 0-645,0 0-3225,1-8-258,-1 8-258,14-16-258</inkml:trace>
          <inkml:trace contextRef="#ctx0" brushRef="#br0" timeOffset="9892.564">2875 4894 4386,'0'0'4128,"0"0"-387,0-7-516,0 7-2838,-22-2-129,6 2-129,-6 0 129,-4 4-258,-3 3 0,-5 3 0,-5 6 129,-1 5 129,-4 3-129,-1 6 0,-3 5 0,1 4 0,-1 4-129,1 3 129,7-3-129,5 1 0,6 1 0,8-1 0,10-5 0,8 0 0,8-4 129,15-2-129,6-4 258,9-4-258,5-4 0,5-7 129,5-1 0,4-3-129,-1-4 0,-1-1-129,-1 0 0,-3-5 0,-2 3-903,-9-3-2709,-2-6-387,-2-5-129,-11-11 129</inkml:trace>
        </inkml:traceGroup>
        <inkml:traceGroup>
          <inkml:annotationXML>
            <emma:emma xmlns:emma="http://www.w3.org/2003/04/emma" version="1.0">
              <emma:interpretation id="{8D474C04-032C-4A41-9CEB-DCF0BC2E92D8}" emma:medium="tactile" emma:mode="ink">
                <msink:context xmlns:msink="http://schemas.microsoft.com/ink/2010/main" type="inkWord" rotatedBoundingBox="6314,4752 9541,4444 9652,5609 6425,5916"/>
              </emma:interpretation>
              <emma:one-of disjunction-type="recognition" id="oneOf2">
                <emma:interpretation id="interp10" emma:lang="" emma:confidence="0">
                  <emma:literal>Groups of</emma:literal>
                </emma:interpretation>
                <emma:interpretation id="interp11" emma:lang="" emma:confidence="0">
                  <emma:literal>group if</emma:literal>
                </emma:interpretation>
                <emma:interpretation id="interp12" emma:lang="" emma:confidence="0">
                  <emma:literal>groups,</emma:literal>
                </emma:interpretation>
                <emma:interpretation id="interp13" emma:lang="" emma:confidence="0">
                  <emma:literal>groups</emma:literal>
                </emma:interpretation>
                <emma:interpretation id="interp14" emma:lang="" emma:confidence="0">
                  <emma:literal>groups?</emma:literal>
                </emma:interpretation>
              </emma:one-of>
            </emma:emma>
          </inkml:annotationXML>
          <inkml:trace contextRef="#ctx0" brushRef="#br0" timeOffset="19368.107">6620 5017 903,'0'0'645,"0"0"-258,0 0 0,0 0-129,-6-1 129,6 1-129,-12-2 0,12 2-258,-20-2 129,8 2-129,1 0 258,-3 1-258,1 3 0,-3 3-258,3 1 258,-2 1 0,0 1 0,-3 2 0,4 0 0,-2 0 0,4-1 258,-1 0-258,1 1 0,3 5 129,2-5-129,0 4 0,4-1 0,1 2 0,2-2 0,0 1 0,5-3-129,5-1 129,4-2 0,2-1 0,4-4 129,4-4-129,1-1 129,3-5 0,0-2-129,1-6 129,-3-2 129,0-4 0,-4 0-129,-1-3 129,-5 0 0,-2-2 0,-4 0-129,-4 1 258,-1 0-258,-5 5 258,0-2 0,-5 7-129,-6 1 0,-3 8 129,-5 4-387,-1 1-387,-1 7-903,2 11-1290,-6-11-387</inkml:trace>
          <inkml:trace contextRef="#ctx0" brushRef="#br0" timeOffset="19984.143">6657 5150 1419,'0'41'1548,"0"-26"-387,3 4-258,3-1-258,4 6-258,3 4-129,-2 4-258,6 7-258,-3 2-129,2 6 0,-2 5-129,-1 1 0,-6 0 129,-3-2 0,-4-3 129,0-6 258,-8-6 258,-5-5 258,0-6 129,-6-6 0,4-2 387,-6-9-129,1-4-387,0-4 129,-1 0-129,-2-12-258,3-3 0,0-6-129,2-8-129,5-3 0,1-2 0,5-3 0,6-1 0,1 1 0,10 1-129,3 2 129,5 2-129,3 4 0,5 2-516,3 6-516,5 6-1419,-5-10-516</inkml:trace>
          <inkml:trace contextRef="#ctx0" brushRef="#br0" timeOffset="20661.181">6937 5131 516,'0'0'-258,"0"0"1,9-5 257,-9 5 128,0 0 388,0 0 258,11-2-258,-11 2 258,0 0 129,0 0-129,5 7-129,-5-7 0,1 14-387,-1-14 129,5 20 0,-2-7-258,1 1-129,1 5 129,0-2 129,1 2-258,-1 0 0,1 0 129,-3 1-129,1 0 0,-2-4 129,2-3 129,-4-13 516,3 18 516,-3-18-129,0 0 129,0 0 0,0-6 258,0-11-516,0 0 258,0-7-774,0 0-258,3-6 0,2 1-258,1 0 0,1-5 0,4 10-258,0-2 129,3 9 0,-1 1-129,6 8 129,-2 0-258,9 6 0,-3 2-258,8 0-129,-7 0-516,7 0-2064,2 7-903,-10-5 258</inkml:trace>
          <inkml:trace contextRef="#ctx0" brushRef="#br0" timeOffset="21207.213">7458 5288 1677,'-13'0'3354,"-3"0"258,16 0-903,-10-14-2193,3 4-258,1 0-129,1-2-129,1-3 129,3 1 0,1-1-129,2 1 258,9-3-516,1 7 258,2 1-129,5 5 129,-1 4-129,2 0 129,-2 2 0,2 8-129,-5 4 129,-1-2-129,-3 2 129,1-3 129,-8 0 129,-4-11 258,6 20 0,-6-20 258,-6 13-129,-4-10 129,10-3-129,-24 8 0,14-2-258,-6-5-387,5-1-258,0 0-258,-4-1-516,15 1-387,-14-6-1677,14 6-903,-11-11-258</inkml:trace>
          <inkml:trace contextRef="#ctx0" brushRef="#br0" timeOffset="21635.237">7809 5066 3096,'-1'13'3225,"-12"-12"0,13-1-2451,-14 20-774,7-5 0,-5 6 0,3-1 0,-1 5 0,3-3 129,1 3 129,5-5-129,1 1 258,0-5-129,11-3 258,0-6-129,7-2 129,1-5-129,6 0-129,-4-5 129,2-3-129,0-4 0,-2 0 129,-8-2 258,2 2-129,-9-2 129,2 4-258,-8-2 129,0 12-258,0-19 129,0 19-387,-5-13-129,5 13-387,0 0-387,-17-14-1419,17 14-1677,0 0-387,0 0 258</inkml:trace>
          <inkml:trace contextRef="#ctx0" brushRef="#br0" timeOffset="22300.275">8114 5141 129,'0'46'2193,"0"-14"-2064,0 5-129,0 3 0,0 1 258,0 1 387,1-4 129,2 0 129,-1-2-129,0-2 258,1-3-258,0-3-129,-1-6-258,0-2-129,-2-3-258,3-4 258,-3-13 129,3 16 129,-3-16 129,0 0-129,-7-5 258,7 5 129,-12-25 0,5 9-387,-1-10 258,1-3-258,-2-6-129,5 0 129,-2-5-258,2 0 129,3 1-258,1-1-129,6 3-129,5 3 129,6 3-258,2 4 258,4 4-258,3 1 129,4 8-129,-2 3 129,5 6 0,-4 5 0,-1 0 129,0 5-129,-3 2 0,-3 4 129,-2 1 0,-7 2 129,-6 1 0,-1-1 0,-6 0 0,-2 4 387,-11-5-258,1 5 129,-8-8-129,-1 1 0,-2-3 0,0-2 129,-4-3-387,5 0-516,4-3-516,-3 0-1548,4-7-1548,17 7-387,-13-17 387</inkml:trace>
          <inkml:trace contextRef="#ctx0" brushRef="#br0" timeOffset="30423.74">8812 5098 258,'19'0'2838,"-19"0"-1161,0 0-903,14-11 516,-14 11 129,0 0-129,5-16 258,-5 16-258,0 0-129,0 0-258,-13-8-129,13 8-387,-26 4-258,10 7 129,-6-2-129,0 4 258,-2 1-258,0 3 129,2-5-129,3 1 129,1-1-129,4 1 0,3-5-129,11-8 129,-13 17 0,13-17 129,-4 13-129,4-13 129,2 13-129,-2-13 0,16 18 0,-2-9 0,5 0-129,-2 1 0,4 0 0,2 2 0,-4 2 0,1-2-258,-4-1 258,-2 1 0,-5 0 0,0-2-129,-5 1 258,-4-11-258,5 14 387,-5-14 0,0 13 0,0-13 0,-15 11 258,5 1-129,-7-8 129,3 6-129,-7-6 129,3 6-387,-3-5 129,3 0-258,3-3-129,-2-2-516,17 0-903,-17 1-2709,17-1-258,0 0-387,0-18 0</inkml:trace>
          <inkml:trace contextRef="#ctx0" brushRef="#br0" timeOffset="32871.88">9505 5280 774,'0'0'903,"0"0"0,0 0 0,10 4-258,-10-4 129,0 0 129,0 0 0,16 9-129,-16-9 129,12 5-129,-12-5-129,13 5-129,-13-5-129,16 2-129,-16-2-129,0 0 0,13 2 129,-13-2 258,0 0 0,0 0 129,0 0 129,0 0-258,0 0 129,0 0 0,0 0-258,0 0 0,0 0-129,-11 1 0,-2-2 0,2-2 129,-7-9-129,1-1 258,-7-9-129,-1-3-129,-2-5-129,0-2 0,-5-6 0,1-3-129,0-1 129,1 0-258,4-1 129,0 4 0,0-1 0,4 3 0,3 1 129,1-1-258,6 5 0,-1 1 129,8 2-129,0 0 0,5 0-258,9 0 129,8 8-387,0-4 129,10 6 0,0-3-387,6 9 258,-3-3 0,4 9 0,-5-2-129,2 9 0,-4 0 129,0 7-129,-5 3-129,-2 7 129,-2 1 0,-1 5 0,-4 3 0,-1 5 258,-7 1 129,-2 2 129,-3 4 129,-7 5-258,-2 2 129,-12 5-129,-2-1 129,-6 4-129,-7-5-129,-1 6 129,-2-4-258,-1-4-129,2 0 0,4-10 129</inkml:trace>
          <inkml:trace contextRef="#ctx0" brushRef="#br0" timeOffset="33060.89">9134 5372 258,'21'25'1290,"-3"-23"-129,-1-2 0,6-3-129,1-6 0,2-10 258,3 1-258,-2-10-129,7-2 0,-4-3-258,1-4 0,1-1-258,0-1-387,-2 9-1032,2 5-2322,-8-7-387,10 13 130</inkml:trace>
        </inkml:traceGroup>
        <inkml:traceGroup>
          <inkml:annotationXML>
            <emma:emma xmlns:emma="http://www.w3.org/2003/04/emma" version="1.0">
              <emma:interpretation id="{2454B187-80B3-4295-8DFC-66FCA248EDDB}" emma:medium="tactile" emma:mode="ink">
                <msink:context xmlns:msink="http://schemas.microsoft.com/ink/2010/main" type="inkWord" rotatedBoundingBox="9947,4619 12313,4539 12342,5373 9976,5454"/>
              </emma:interpretation>
              <emma:one-of disjunction-type="recognition" id="oneOf3">
                <emma:interpretation id="interp15" emma:lang="" emma:confidence="0">
                  <emma:literal>Order</emma:literal>
                </emma:interpretation>
                <emma:interpretation id="interp16" emma:lang="" emma:confidence="0">
                  <emma:literal>order</emma:literal>
                </emma:interpretation>
                <emma:interpretation id="interp17" emma:lang="" emma:confidence="0">
                  <emma:literal>Irsler</emma:literal>
                </emma:interpretation>
                <emma:interpretation id="interp18" emma:lang="" emma:confidence="0">
                  <emma:literal>Irater</emma:literal>
                </emma:interpretation>
                <emma:interpretation id="interp19" emma:lang="" emma:confidence="0">
                  <emma:literal>Prober</emma:literal>
                </emma:interpretation>
              </emma:one-of>
            </emma:emma>
          </inkml:annotationXML>
          <inkml:trace contextRef="#ctx0" brushRef="#br0" timeOffset="34151.953">10154 5395 1935,'-27'0'2322,"2"-5"-645,8-7 387,5 4 0,-7-9 0,7 7-129,-8-12-258,11 9-129,-8-11-387,10 4-129,-6-6-387,9 2-129,-1-6-129,5 1-129,2 0-258,8-1 129,4 2-258,2 2 129,10 4-129,1 2 0,1 8 0,2 3 0,2 5 0,-1 4-129,-1 4 0,-1 5 0,-2 10 0,-6-2 129,6 5-129,-7 0 129,0 5 0,-6-3 0,-5 0 129,0 3 0,-7-5 0,-2 2 129,-6-2 0,-8-1 129,-3-6-129,-2 4 129,-6-4-129,0-3 0,-1-5 0,0 0-129,1-2 0,-3-2 0,5-2-129,-1-1-129,8-2-387,-6-10-1419,11 3-1935,11 9-516,-8-25 0</inkml:trace>
          <inkml:trace contextRef="#ctx0" brushRef="#br0" timeOffset="34939.998">10511 5073 516,'10'-14'387,"-10"14"-129,0 0 258,0 0 0,0 0 258,0 0 387,0 0 0,0 0 516,0 0-258,0 0 0,0 0-387,0 0 0,0 0-516,0 0 0,0 0-387,0 0-129,0 0 0,12-1 0,-12 1 129,0 0-129,9 8 129,-9-8 0,12 21 0,-6-5 129,-2 0-258,3 4 129,-1 3-129,0 6 129,-1-1-129,0-2 0,-2 3 0,0-6 129,-3-3 129,2-1 129,-2-6 129,0-1 0,0-12 129,-4 12 0,4-12-129,0 0 258,-15-12-258,13 0 0,-6-8 0,6 1-258,-5-7 0,5-1 0,-1-1-129,3-2-129,0 5-129,3 0-129,8 3 258,-1 2-129,6 4 0,0 3 129,6 2-129,-1 3 0,2 3 129,2 0-129,2 5-387,-6-3-774,8 3-2322,-5 0-774,-4 0-129,0 0-129</inkml:trace>
          <inkml:trace contextRef="#ctx0" brushRef="#br0" timeOffset="35464.028">10887 5404 774,'-15'20'3612,"3"-20"258,12 0-645,-7-13-2193,6-6-774,1 2 0,0-9-258,3 2 0,3-4 129,5 4 129,-2-1-129,4 5 129,1 5-129,1 1-129,1 9 129,0 0-129,0 5 0,1 0 0,-3 5 0,0 3 0,-1 4 0,-2-1 0,-2 2 0,-1-3 0,-3 4 0,-2 0 129,-3-2-129,0 0 258,0-12 0,-18 22 129,3-10-129,-2 3-129,-2-5 0,0-2-129,2 0 0,-2-1-387,5-1-258,-1-6-774,15 0-516,-16-6-1032,9-13-1032,7 5 258</inkml:trace>
          <inkml:trace contextRef="#ctx0" brushRef="#br0" timeOffset="35788.047">11086 4581 1548,'0'0'3612,"0"0"258,0 0-387,-11 15-2709,11 5-645,2 2 258,5 8 0,-1 2 0,3 9-129,-2 3 129,4 9-129,-5 5 0,0 5 0,-3 0-129,1 3 0,-2 0-129,0-6-129,4 0-387,-3-17-903,4-10-2451,3-8-387,-10-25 129</inkml:trace>
          <inkml:trace contextRef="#ctx0" brushRef="#br0" timeOffset="36608.092">11344 5174 2322,'33'18'3741,"-17"-18"129,12 0-1548,-5-2-1548,4-7-516,2-7-129,-4 0-258,-1-5 129,-3 0 0,-7 0 129,-6-2 258,-5 5-129,-3 0 0,-3 5 0,-10 2-129,-1 3 0,-3 5-129,-3 3 258,-3 5-516,1 6 129,-3 6 0,2 4-129,1 8 129,3 3 0,2 2-129,7-1-129,5 2 258,5-2 0,3-2-129,11-4 258,7-7-129,6-6 258,7-7 0,2-7 0,6-2 0,1-8 129,-5-12 387,3 4-258,-8-7 258,-1 3-258,-13-2 0,1 2-129,-11 4 129,2 2-516,-11 16-258,8-24 129,-8 24-129,6-11 0,-6 11 0,0 0 129,0 0 0,15 0 129,-15 0 0,14 18 0,-3-3-129,1 6 0,5 0-258,-1 4-129,5 0 258,-4-1-129,3 0 258,-5-3 258,-1-4 129,0-2 258,-14-15 516,15 18 258,-15-18 129,0 0-129,0 0-129,-8-1 0,-7-15-129,5 3-258,-6-11-129,4 2-258,0-11 129,6 4-258,2-5 129,4 0-129,13 0 0,7 3-129,5 4 129,6 0 0,7 8-129,4 1-129,4 9-258,-7-6-903,10 8-2967,-8 0-258,-4-2-516,-7-1 129</inkml:trace>
        </inkml:traceGroup>
        <inkml:traceGroup>
          <inkml:annotationXML>
            <emma:emma xmlns:emma="http://www.w3.org/2003/04/emma" version="1.0">
              <emma:interpretation id="{5F53C896-DB41-4DEE-956E-0B517F84D6C1}" emma:medium="tactile" emma:mode="ink">
                <msink:context xmlns:msink="http://schemas.microsoft.com/ink/2010/main" type="inkWord" rotatedBoundingBox="15654,4131 18442,4276 18390,5271 15601,5126"/>
              </emma:interpretation>
              <emma:one-of disjunction-type="recognition" id="oneOf4">
                <emma:interpretation id="interp20" emma:lang="" emma:confidence="1">
                  <emma:literal>binary</emma:literal>
                </emma:interpretation>
                <emma:interpretation id="interp21" emma:lang="" emma:confidence="0">
                  <emma:literal>bunny</emma:literal>
                </emma:interpretation>
                <emma:interpretation id="interp22" emma:lang="" emma:confidence="0">
                  <emma:literal>bin2nf</emma:literal>
                </emma:interpretation>
                <emma:interpretation id="interp23" emma:lang="" emma:confidence="0">
                  <emma:literal>bonny</emma:literal>
                </emma:interpretation>
                <emma:interpretation id="interp24" emma:lang="" emma:confidence="0">
                  <emma:literal>binding</emma:literal>
                </emma:interpretation>
              </emma:one-of>
            </emma:emma>
          </inkml:annotationXML>
          <inkml:trace contextRef="#ctx0" brushRef="#br1" timeOffset="160663.188">15668 4185 645,'0'0'903,"-5"-16"0,5 16 129,0 0 129,-5-13-129,5 13 258,0 0 0,-1-14-129,1 14-258,0 0 129,0 0-129,0 0 0,-3-11 0,3 11-258,0 0 0,0 0-129,0 0 129,0 0-129,0 0-129,0 0-129,0 0-129,0 0-129,0 0 0,0 6 0,0-6-129,2 22 129,1-1 0,1 3 0,1 7 0,-1 9 0,2 2 0,-1 3 0,1 4 0,-2-6 0,2 1 0,-1-3-258,-1-3 258,0-2-129,0-7 129,-2-3-129,-1-6 258,0-3-258,0-5 258,-1 0 129,0-12 129,0 0 129,0 0-129,0 0 0,3-7 0,-3 7-129,11-24 0,0 5 0,3-1-258,1-2 129,5-2-258,0 4 258,1-1-387,-1 5 387,-1 4-258,0 4-129,-2 7 0,-2 0-129,2 5-129,-4 1-258,7 9 258,-6-4-129,6 11 0,-5-6 129,3 3 129,-3-4 129,0 1 258,-5-4 0,-2 2 258,-5 4 0,-3-8 129,-3 11 258,-11-10-258,2 6 129,-10-5-129,6 5 258,-8-7-258,4-1-129,-3-7 129,3-1 129,-5 0-129,5-4 0,-3-3 0,5 1-129,-1-5-258,4-2-387,15 13-645,-24-21-1032,24 21-1161,0-20-1419,2 6 0,5 0 129</inkml:trace>
          <inkml:trace contextRef="#ctx0" brushRef="#br1" timeOffset="162455.291">16189 4534 129,'-7'-16'3096,"7"16"0,0 0-1032,0 0-516,0 0-645,0 0-387,2-11-129,-2 11-258,0 0 0,0 0 0,0 0 129,0 0 129,0 0-258,10-8 129,-10 8-258,0 0 129,0 0-129,0 0 0,0 8-129,0-8 129,0 14 129,0-14-129,5 20 129,-2-6 0,1 6 258,2 1-258,-4 4 0,5 4 0,-4-3 129,2 3-258,-2-5 258,0 0-258,0-6 0,-1 1 258,1-7-258,-3-12 0,3 14 0,-3-14-258,0 0-387,0 0-1419,0 0-1677,0 0 0,-2-18-129</inkml:trace>
          <inkml:trace contextRef="#ctx0" brushRef="#br1" timeOffset="163187.332">16417 4498 1548,'8'17'3225,"-8"-17"0,0 0 0,-3 11-2709,3-11-903,0 0 516,0 13 387,0-13-258,0 0 258,0 0 0,8 16 129,-8-16-129,9 12 129,-9-12-258,11 20 0,-4-4-129,1 2-129,-2 3 129,2 1-129,-2 2-129,0 1 0,-2-4 129,-1 2-129,-2-10 129,2 2 129,-3-15 0,1 15 129,-1-15 258,0 0-258,6-8 0,2-2 0,-2-6 0,4-5-129,0-4-129,4-4 129,-2 0-258,2 1 258,-3 4-129,0 5 0,4-2-129,-3 7 258,1 4-258,-1 2 0,2 3-129,-3 0 0,2 5 129,1 0-129,-14 0 129,24 7-129,-12 1 129,-2 4 0,3 3 0,-1 0 0,-2 5 129,1 0-258,-4 1 258,0 1-129,0 1 129,-4-3-258,0-3 258,-2 0-258,-1-17 129,0 18-129,0-18-387,0 0-1161,0 0-2580,0 0 0,2-14-387,3-3-129</inkml:trace>
          <inkml:trace contextRef="#ctx0" brushRef="#br1" timeOffset="164002.379">16955 4514 1677,'10'-16'1935,"-10"16"0,0 0 129,11-13-387,-11 13-129,0 0-258,14-5-129,-14 5-258,16-5-258,-16 5 129,24-7-129,-10 3 129,4 4-258,-1 0 0,5 0 0,-3 4-387,5 2 0,-3 5 0,2-1-258,-2 2 129,2 2 0,-4 0 0,-3 1 0,1 0 129,-5 2-129,-1 1 0,-3 0 129,-5 3 0,1-1-129,-4 1 258,0-1-258,-6 0 258,-3 0-258,-4-4 258,-4 2-129,-2-5 0,-2-1 0,-1-2 0,-1-4 0,0-2 0,1 0 0,2-4 129,0-2-129,5-5 129,2 0 258,1-3-387,12 10-129,-11-22 129,9 10-129,2 2-129,3-1 0,7 3 0,3-2-258,2 3 387,4-1-258,2 6 129,4-5-129,-1 6-129,-1-7-387,9 8-1161,-10-3-1290,4 1-1161,2-1-258,-6-1 0</inkml:trace>
          <inkml:trace contextRef="#ctx0" brushRef="#br1" timeOffset="164686.419">17411 4492 1935,'0'0'3612,"0"0"-129,0 0-258,6 1-2709,-6-1-903,0 0 387,14 7 387,-14-7-129,0 0 129,11 18 0,-5-8-129,1 3 129,3 1-129,-2 6 129,7 1-258,-4 1 0,7 2 0,-8 0 0,4 1 0,-2-3 0,-1 2-129,-4-5 0,-3-4 129,-4-15 387,6 21-129,-6-21 129,0 0-129,0 0 258,0 0-129,-10-4 0,10 4-129,-12-22-258,6 2 0,-3-4 0,4 0 0,0-3-129,4 3 0,1 2 0,2 0 0,9 3-129,2 3 129,9 7-129,-1 0 129,8 0 0,-1 2 0,7 1 0,-1 2-129,3 1 129,-3 0-129,3 3-387,-9 0-387,6 3-1290,-9 2-2064,-4-4 0,-2 3-258</inkml:trace>
          <inkml:trace contextRef="#ctx0" brushRef="#br1" timeOffset="165798.482">17945 4485 129,'13'-5'129,"-13"5"645,0 0 129,0 0 258,10 2 0,-10-2 129,2 15 129,-2-15-258,0 26-129,0-8-258,0 8-258,0-2 129,0 2 0,3-1-129,4 3 0,-2-7 0,8 0 129,0-9-129,9-2-129,-2-10 0,7 0-258,2-2 0,2-10 129,-1-8-258,1-1 129,-2-3 129,-2-1 129,-6-4-258,-2 7 129,-11-7 0,3 7 0,-9 3-129,-2 2-129,0 3 0,0 2-258,0 12 129,-9-14 0,9 14 0,0 0-129,-17 0 258,17 0-129,-7 11 129,4-1 0,0 2 0,2 2 129,1 5-129,0 1 0,4 9 129,0 3-129,2 2 258,3 7-258,0 2 129,-2 3 0,-2 6 0,3 4 0,-5-2-129,3 1 129,-4-1-129,1-1 129,-1-4-258,1-7 129,0-7-258,-1-10-258,6-4-1935,2-9-1677,-10-12-129,19-4 0</inkml:trace>
        </inkml:traceGroup>
        <inkml:traceGroup>
          <inkml:annotationXML>
            <emma:emma xmlns:emma="http://www.w3.org/2003/04/emma" version="1.0">
              <emma:interpretation id="{B5551FEB-107B-41D5-B0AB-D6FACD2D1C86}" emma:medium="tactile" emma:mode="ink">
                <msink:context xmlns:msink="http://schemas.microsoft.com/ink/2010/main" type="inkWord" rotatedBoundingBox="19010,4072 22469,3905 22517,4888 19058,5054"/>
              </emma:interpretation>
              <emma:one-of disjunction-type="recognition" id="oneOf5">
                <emma:interpretation id="interp25" emma:lang="" emma:confidence="1">
                  <emma:literal>relations</emma:literal>
                </emma:interpretation>
                <emma:interpretation id="interp26" emma:lang="" emma:confidence="0">
                  <emma:literal>relstions</emma:literal>
                </emma:interpretation>
                <emma:interpretation id="interp27" emma:lang="" emma:confidence="0">
                  <emma:literal>relation]</emma:literal>
                </emma:interpretation>
                <emma:interpretation id="interp28" emma:lang="" emma:confidence="0">
                  <emma:literal>relation,</emma:literal>
                </emma:interpretation>
                <emma:interpretation id="interp29" emma:lang="" emma:confidence="0">
                  <emma:literal>relstisns</emma:literal>
                </emma:interpretation>
              </emma:one-of>
            </emma:emma>
          </inkml:annotationXML>
          <inkml:trace contextRef="#ctx0" brushRef="#br1" timeOffset="166702.534">19038 4507 1161,'0'0'2322,"0"0"-2193,0 0 258,0 0 387,-6 7 387,6-7 387,1 17 0,1-6 129,4 4-387,-5 0 0,7 6-387,-4 2-387,4 3 0,0-1-129,0 4-258,-1-8 129,2 5 0,-1-6 129,-1-1 0,-4-9 129,3 3 129,-6-13 129,0 0-258,0 0 0,0 0-129,-8-8 129,2-3-258,-4-6-129,3-3-129,-3 0 0,2-4 129,-1 0 0,4 4 0,1-1-129,3 4 387,1 2-387,0 0 0,6 6 129,6 2 0,2 1-129,3 0-129,6 1 258,2 0-129,3 0-129,0 3 129,1-2 0,-1 1-129,-2 3 0,-4-3-516,2 3-387,-11 0-1290,7 0-1677,-5 1-516,-3 1-129,1 4-128</inkml:trace>
          <inkml:trace contextRef="#ctx0" brushRef="#br1" timeOffset="167294.568">19482 4646 2580,'-15'16'3354,"15"-16"129,0 0-129,-12 12-2967,12-12-774,8 1 0,3-1 258,3 0 0,2-1 258,7-3 387,-4-7-129,6 3 516,-4-6-258,4 4 258,-7-8-258,2 5 258,-8-3-516,3 3 129,-10 2-129,-1 1-645,-4 10 129,0-18 0,0 18 0,-18-4 0,2 4 0,-2 0 129,0 4 0,-4 4 129,-1 2 129,1 6-129,-2-1 258,3 4-258,-2 1 129,4-1-129,0 1 0,5 1 0,-1-2 129,6-2-129,4-4 0,1 2 0,4-3 0,4-1 0,5 1-129,7-1 129,2-2-129,7-1 129,2-2-129,3-5 0,3-1-258,-1-1 0,6-8-645,-7-9-1935,1-3-1290,1-1-387,-6-10 0</inkml:trace>
          <inkml:trace contextRef="#ctx0" brushRef="#br1" timeOffset="167690.591">19935 4028 6063,'-7'22'4257,"7"-22"-387,-6 28-258,4-15-3741,2 5-129,0 0 258,0 3 0,0 3 258,0 4-129,3 3 129,2 5 129,3 3-129,-1 4-129,4 4 129,-3-2-129,1 2 129,-1-2-129,-2 1-129,0-7 0,-2 0-129,-2-4-129,-2-5-387,5 4-258,-5-15-516,1 4-774,0-9-1935,-1-14-516,0 0 516</inkml:trace>
          <inkml:trace contextRef="#ctx0" brushRef="#br1" timeOffset="168270.623">20179 4498 6837,'0'20'4128,"-1"-2"-516,1-18-129,0 0-3741,7 6-387,7-2 387,-2-3 258,5 0 0,4-1 258,1 0 0,5 0 0,-5 2 0,6 3 0,-3 3-258,-2 1 0,1 4 0,-4 3-129,-2 3 129,-4-1-258,-3 1 258,-4-1-129,-2 0 258,-5 1-258,0-4 129,-8-2 0,-3-1 129,-5-1 0,0-3 0,-4 2 258,-3-4-258,-2-2 129,-1-3 0,2 2 129,-1-3-129,4 0 0,2-7 0,5 2-129,4-3 0,10 8 0,-4-16-129,4 16 0,13-14 0,3 3-129,7 5 0,2-2 0,5 3 0,-1-7-516,10 12-1032,-9-7-2322,1-3-516,2-2 0,-7-1 0</inkml:trace>
          <inkml:trace contextRef="#ctx0" brushRef="#br1" timeOffset="168631.645">20697 4076 7224,'8'24'4128,"-8"-8"-129,0 7-258,4-3-4128,0 13-129,-2 3 258,2 7 0,-2 3 129,3 4 129,-2 0-129,-1 3 258,0-2-258,0-5 258,-2 0-129,0-7 0,0-3-129,0-4 0,0-10-387,1-1-645,-1-6-2193,0-15-774,0 0 0,-17-4 130</inkml:trace>
          <inkml:trace contextRef="#ctx0" brushRef="#br1" timeOffset="168990.665">20579 4562 1032,'-20'-15'2580,"20"15"-1290,0 0-516,17 3 258,-2-3 0,11 5 1032,-2-5-129,14 0-129,-4-8-258,9 4-516,-2-5-258,2 2-387,-1-2-258,-2 1-129,-4 4 0,-4 0-258,-4 2 258,-6 2-129,-3 0 129,-5 9 258,-4 3-129,-2 5 129,-5 0 129,2 5 0,-5 1 0,0 7-129,0-3 129,0 2-387,-5-3 258,3-1-258,2-3-129,-2-3 0,2 0-645,0-19-645,0 0-2838,0 0-129,0 0-258</inkml:trace>
          <inkml:trace contextRef="#ctx0" brushRef="#br1" timeOffset="169187.677">20983 4175 9546,'-3'-12'4644,"3"12"-258,0 0-387,0-11-4386,11 12-903,-11-1-1677,14-4-1419,1 3-129,0-5-387</inkml:trace>
          <inkml:trace contextRef="#ctx0" brushRef="#br1" timeOffset="169726.707">21356 4709 2451,'-23'27'2580,"8"-26"129,15-1-129,0 0-3612,0 0 387,0 0 1161,-4-16 645,7 6 645,-3-10 0,7 3 129,-7-5-258,12 9-258,-6-9-774,6 8-258,1-4-258,4 4 0,3 3-258,0 3 0,5 3 129,-3 1-129,1 4-129,-3 3 0,1 4 129,-4 3 0,-1 7 129,-5-4-387,-1 10 387,-5-2 0,-4-1 129,-1 3-129,-6 0 258,-3-2-129,-6-4 0,0 3 258,-7-11 0,1 2-129,-3-6 0,0 0 0,1-5-258,-3 0-258,5-3-516,-6-12-1677,5 1-2064,6 1-129,1-8-129</inkml:trace>
          <inkml:trace contextRef="#ctx0" brushRef="#br1" timeOffset="170426.747">21627 4531 903,'0'22'3354,"0"-22"387,8 14-516,-8-14-2451,0 0-774,20 15 258,-20-15-129,21 7 0,-21-7 129,19 10-258,-6-5 258,-2 7 0,-11-12 387,16 22-258,-9-10 516,1 6-387,-4-7 387,2 6-258,-5-6-258,1 2 0,-2-13 0,6 12-129,-6-12 0,0 0-129,6-10 0,-6 10 129,9-26 0,1 13 258,-3-8-129,6 4 0,-4-5-129,6 9 129,-2-4-387,5 6 387,-3 1-387,3 2-129,1 3-129,-2 1 129,1 2 129,-1 1-129,1 1 258,-4 0-258,2 0 0,-4 4 129,2 3 129,-14-7-129,19 19 0,-10-5 0,-2 3 129,-1 3 0,-3 4 258,-2 0-387,0 0 258,-1 1-387,0-1 387,0-3-516,0 0-516,0-21-903,-4 11-2709,4-11-129,4-7-645,6-7 129</inkml:trace>
          <inkml:trace contextRef="#ctx0" brushRef="#br1" timeOffset="171066.784">22499 4512 3354,'0'0'3354,"0"0"-129,0 0-645,0 0-258,0 0-516,-7 13-516,-5-13-645,1 4-129,-5 0-258,0 2-129,-4-1 129,0 6-129,1 1 0,1 1-129,3 0 0,0-2-258,7 2 387,8-13-387,-10 21 387,10-21-258,4 14 258,-4-14-129,16 11 129,-16-11-129,21 12 0,-21-12 0,18 18-129,-18-18 129,12 19 0,-8-9 0,-4-10-129,6 24 129,-5-13 0,-1-11 129,0 17 129,0-17 0,-3 17 0,3-17 129,-19 18 0,7-7 258,-7-3-258,2 5-129,-6-4 0,-1 2-129,1 1-129,-4-1-258,1 4-903,-9-9-2967,2-6-516,-1 0-129,-3-12-645</inkml:trace>
        </inkml:traceGroup>
      </inkml:traceGroup>
    </inkml:traceGroup>
    <inkml:traceGroup>
      <inkml:annotationXML>
        <emma:emma xmlns:emma="http://www.w3.org/2003/04/emma" version="1.0">
          <emma:interpretation id="{99613B66-BF88-4586-B2D3-7A50400BAFEF}" emma:medium="tactile" emma:mode="ink">
            <msink:context xmlns:msink="http://schemas.microsoft.com/ink/2010/main" type="paragraph" rotatedBoundingBox="6538,6272 12027,6203 12042,7449 6554,7518" alignmentLevel="2"/>
          </emma:interpretation>
        </emma:emma>
      </inkml:annotationXML>
      <inkml:traceGroup>
        <inkml:annotationXML>
          <emma:emma xmlns:emma="http://www.w3.org/2003/04/emma" version="1.0">
            <emma:interpretation id="{538544E9-6768-4165-BE60-7B9DF6956375}" emma:medium="tactile" emma:mode="ink">
              <msink:context xmlns:msink="http://schemas.microsoft.com/ink/2010/main" type="line" rotatedBoundingBox="6538,6272 12027,6203 12042,7449 6554,7518"/>
            </emma:interpretation>
          </emma:emma>
        </inkml:annotationXML>
        <inkml:traceGroup>
          <inkml:annotationXML>
            <emma:emma xmlns:emma="http://www.w3.org/2003/04/emma" version="1.0">
              <emma:interpretation id="{0C04106E-246C-48F4-BE23-80E6713ED7AD}" emma:medium="tactile" emma:mode="ink">
                <msink:context xmlns:msink="http://schemas.microsoft.com/ink/2010/main" type="inkWord" rotatedBoundingBox="6539,6302 9581,6264 9596,7480 6554,7518"/>
              </emma:interpretation>
              <emma:one-of disjunction-type="recognition" id="oneOf6">
                <emma:interpretation id="interp30" emma:lang="" emma:confidence="0">
                  <emma:literal>NP NP,</emma:literal>
                </emma:interpretation>
                <emma:interpretation id="interp31" emma:lang="" emma:confidence="0">
                  <emma:literal>NP NP</emma:literal>
                </emma:interpretation>
                <emma:interpretation id="interp32" emma:lang="" emma:confidence="0">
                  <emma:literal>NP,VP,</emma:literal>
                </emma:interpretation>
                <emma:interpretation id="interp33" emma:lang="" emma:confidence="0">
                  <emma:literal>NP,VP1</emma:literal>
                </emma:interpretation>
                <emma:interpretation id="interp34" emma:lang="" emma:confidence="0">
                  <emma:literal>NP,Vp,</emma:literal>
                </emma:interpretation>
              </emma:one-of>
            </emma:emma>
          </inkml:annotationXML>
          <inkml:trace contextRef="#ctx0" brushRef="#br0" timeOffset="37584.149">6698 6442 1032,'0'15'2838,"0"-15"-1548,-5 19 0,3-4 258,-4 2-387,1 7 129,-4 1-258,3 10 0,-6 2-258,3 11 0,-5-1-387,-1 6 258,-1-1-258,0 0-258,4-6-129,-2-9-387,8-6-774,3-12-2709,3-19 0,9-8-258</inkml:trace>
          <inkml:trace contextRef="#ctx0" brushRef="#br0" timeOffset="38048.176">6696 6416 1935,'-3'13'3096,"3"-13"129,-2 13-2451,2-13-774,0 0 129,0 0 129,5 15 258,-5-15 258,13 22 0,-7-6 0,6 9 129,-3 4 0,7 12-129,-3-2-129,6 11-129,-1-6-258,2 0 0,0-6-129,1 1 0,-1-13 0,1-4 0,-1-11 129,0-7 0,-1-8 129,3-11 129,-6-10-258,5-4 129,-8-12 0,2-3-129,-7-6 0,0 1 0,-5 1-129,-1 2 0,-2 0 129,0 2-387,0 6-129,0 3-516,11 12-1419,-6 0-2064,6 0-387,3 6 0</inkml:trace>
          <inkml:trace contextRef="#ctx0" brushRef="#br0" timeOffset="38408.196">7362 6428 1806,'13'39'3483,"-5"-15"258,-8 0-2322,0 5-774,1 8 0,-1 2-129,3 9 0,-3-3-129,0 4 0,0-7 129,0 3-129,0-11-129,2-7-387,3-5-516,-5-22-2064,0 0-903,16 0-516</inkml:trace>
          <inkml:trace contextRef="#ctx0" brushRef="#br0" timeOffset="38861.22">7384 6406 5031,'0'0'4515,"0"0"-258,0 0-387,1-17-3483,11 9-516,3-1 129,2 1 0,5-3-129,3 3 129,-3-1 0,5 4 0,-3 5-129,0 0 129,-3 7-129,-2 8 0,-4 2 0,0 7-129,-5 0 258,-3 3-129,-2-5 258,-5 1 0,0 4 258,-8-4 0,-4 1 258,-9-8 0,0 4 129,-12-2-258,5 3 129,-9-5-258,4 1 129,-4-7-387,6 2 0,5-2-774,-3-10-1419,14 0-2322,15 0-387,-13-17-129,13-5-129</inkml:trace>
          <inkml:trace contextRef="#ctx0" brushRef="#br0" timeOffset="39512.259">8085 6949 2967,'6'35'4257,"-6"-13"-258,-1-4 0,-8 7-3354,1 5-387,-4 4 129,2 10-129,-7-1 0,3 1-258,-1-1-516,0-12-1548,0-9-1935,13-6-129,2-16-258</inkml:trace>
          <inkml:trace contextRef="#ctx0" brushRef="#br0" timeOffset="40068.289">8504 6471 1419,'-8'11'3483,"8"-11"0,0 0-516,0 0-2838,-5 14 129,5-14 129,0 15 258,0 1-387,0 6 258,2 7-129,4 5-129,2 4-129,3 6 129,1 0-258,4-1 129,-2-4 258,6-1-258,-2-6 129,2-3 0,-4-8 0,4-5-129,-8-5 387,2-3-258,-3-6 0,0-2 0,-1-7-129,-10 7 258,15-31 129,-8 13 0,0-13-129,2 4 129,-4-12-258,7-1 129,-4-6 0,4-3-129,1 1-129,5-1-129,1 1 0,-1 2-129,4 7 0,-2 5-516,7 10-1161,-6 4-2451,0-3-516,-3 10 129,-3-1-257</inkml:trace>
          <inkml:trace contextRef="#ctx0" brushRef="#br0" timeOffset="40372.309">9162 6488 1935,'-3'86'3741,"-3"-45"-129,6 9-129,-2-2-3354,-3 0 0,5-6 129,-5-4 0,4-6 258,-5-10 129,5-5-129,-2-2-387,3-15-1677,0 0-2193,2-7-516,0-18 258</inkml:trace>
          <inkml:trace contextRef="#ctx0" brushRef="#br0" timeOffset="40767.331">9116 6438 3096,'13'-27'4386,"-3"15"-129,7 0-258,2-3-2322,8-4-1548,6 4-129,2-2 129,3 2 0,-1 0 0,1 2 129,-6 5 0,-1 4 0,-10 4-129,1 0 0,-6 12-129,-6 2 0,-3 5-129,-3 4 258,-4 0 0,0 4 258,-8-3-129,-2 2 258,-11-3 0,1 3 0,-10-9 129,2 5-129,-9-5-387,2-4-258,1 0-258,-5-9-1032,12 1-2967,1-2-387,5-2-258,5-1 0</inkml:trace>
          <inkml:trace contextRef="#ctx0" brushRef="#br0" timeOffset="41136.352">9581 7071 129,'11'41'3870,"-11"-26"129,0 12 0,-7-2-2580,-5 3-516,3 6 0,-9 0-129,4 9 0,-6-5-516,2-1-1032,2-5-2967,5 6-258,-2-19-387</inkml:trace>
        </inkml:traceGroup>
        <inkml:traceGroup>
          <inkml:annotationXML>
            <emma:emma xmlns:emma="http://www.w3.org/2003/04/emma" version="1.0">
              <emma:interpretation id="{B56C1A24-238C-4181-8964-886A0765A00E}" emma:medium="tactile" emma:mode="ink">
                <msink:context xmlns:msink="http://schemas.microsoft.com/ink/2010/main" type="inkWord" rotatedBoundingBox="10221,6226 12027,6203 12036,6956 10231,6978"/>
              </emma:interpretation>
              <emma:one-of disjunction-type="recognition" id="oneOf7">
                <emma:interpretation id="interp35" emma:lang="" emma:confidence="0">
                  <emma:literal>P...</emma:literal>
                </emma:interpretation>
                <emma:interpretation id="interp36" emma:lang="" emma:confidence="0">
                  <emma:literal>PP...</emma:literal>
                </emma:interpretation>
                <emma:interpretation id="interp37" emma:lang="" emma:confidence="0">
                  <emma:literal>p...</emma:literal>
                </emma:interpretation>
                <emma:interpretation id="interp38" emma:lang="" emma:confidence="0">
                  <emma:literal>PP..</emma:literal>
                </emma:interpretation>
                <emma:interpretation id="interp39" emma:lang="" emma:confidence="0">
                  <emma:literal>Pp...</emma:literal>
                </emma:interpretation>
              </emma:one-of>
            </emma:emma>
          </inkml:annotationXML>
          <inkml:trace contextRef="#ctx0" brushRef="#br0" timeOffset="42351.422">10266 6423 1032,'0'0'4128,"-2"-12"129,2 12-516,0 0-2580,0 0-387,0 0-129,0 0-387,0 0 0,0 10-258,0 1 0,0 7-129,0 7 0,1 11 0,-1 2-129,0 8-129,0 0-258,0 8-129,-9-4-774,3 5-774,0-6-1806,-8-17 258</inkml:trace>
          <inkml:trace contextRef="#ctx0" brushRef="#br0" timeOffset="42771.446">10263 6381 5676,'19'-31'4644,"-11"16"-258,9 1-258,1-3-3999,2 2-258,2-1 258,2 3-258,1-1 0,0 4 0,1-1 0,-3 9-129,1 2 0,-3 5 129,-3 9-129,-2 7 129,-4 3 0,-4 3 129,-3 4 0,-5-5 258,-1 7 129,-14-9 258,-2 2 0,-7-6 0,-2-1-129,-6-9 0,3 0-129,0-6-516,-1-4-387,12 0-1161,-7 0-2709,11-7-258,14 7-387,-14-16 130</inkml:trace>
          <inkml:trace contextRef="#ctx0" brushRef="#br0" timeOffset="43695.498">10759 6479 3354,'8'38'3612,"-8"-20"129,12 6-2967,-5 7-516,-1 3-129,1 7-129,-2 2 0,-2-1 0,-3 1 129,0 0 129,-1-6 258,-3-3 0,-4-8 258,5-3-129,-7-12 258,10-11-387,-11 5-129,11-5 0,-9-19-387,7-1 129,1-9-258,-2-2 129,1-8-129,2-5 258,0-6 129,0 1-258,5-3 258,2 1-258,4 3 0,1 3 0,6 7 0,1 6 0,3 6 0,3 4-129,-2 7 129,2 3 0,1 8-129,-1-1 129,-2 5-258,-2 0 258,-2 9 0,-5 3-129,-1 2 129,-4 4 129,-6-1 129,-1 6 258,-4-3 0,-2 5 258,-13-8 0,2 7 0,-11-7-129,3 5 129,-8-6-258,2 1-387,-1-7 0,1-3-387,5 4-258,-3-11-1032,15 0-2967,0 0-258,12 0-258,-13 0 0</inkml:trace>
          <inkml:trace contextRef="#ctx0" brushRef="#br0" timeOffset="44112.522">11189 6849 1032,'17'-3'4515,"-17"3"258,13-6-387,-13 6-1806,0 0-1677,15 0 0,-15 0-258,0 0-258,0 0 0,10 0-258,-10 0-129,0 0-387,0 0-1161,0 0-2838,0 0-387,0 0-129,0 0 259</inkml:trace>
          <inkml:trace contextRef="#ctx0" brushRef="#br0" timeOffset="44369.537">11584 6793 3483,'16'28'4902,"-16"-28"-258,10 18-258,-8-8-1935,-2-10-2451,0 0-258,18 10 129,-18-10-387,15 0-903,-15 0-2322,0 0-645,23-9-387,-15-1 130</inkml:trace>
          <inkml:trace contextRef="#ctx0" brushRef="#br0" timeOffset="44652.554">12023 6849 5934,'1'29'4773,"-1"-17"-258,1 0-387,-1-12-3999,6 13-129,-6-13-129,0 0-645,0 0-2709,0 0-774,0 0-516,5-8 129</inkml:trace>
        </inkml:traceGroup>
      </inkml:traceGroup>
    </inkml:traceGroup>
    <inkml:traceGroup>
      <inkml:annotationXML>
        <emma:emma xmlns:emma="http://www.w3.org/2003/04/emma" version="1.0">
          <emma:interpretation id="{6EDDFBDC-8EDA-428F-9FD1-4E71E7DB79B8}" emma:medium="tactile" emma:mode="ink">
            <msink:context xmlns:msink="http://schemas.microsoft.com/ink/2010/main" type="paragraph" rotatedBoundingBox="7347,7508 9712,7711 9641,8537 7276,8333" alignmentLevel="3"/>
          </emma:interpretation>
        </emma:emma>
      </inkml:annotationXML>
      <inkml:traceGroup>
        <inkml:annotationXML>
          <emma:emma xmlns:emma="http://www.w3.org/2003/04/emma" version="1.0">
            <emma:interpretation id="{36AC00E5-A7CF-4DA4-A790-1EE42DDC38AA}" emma:medium="tactile" emma:mode="ink">
              <msink:context xmlns:msink="http://schemas.microsoft.com/ink/2010/main" type="line" rotatedBoundingBox="7347,7508 9712,7711 9641,8537 7276,8333"/>
            </emma:interpretation>
          </emma:emma>
        </inkml:annotationXML>
        <inkml:traceGroup>
          <inkml:annotationXML>
            <emma:emma xmlns:emma="http://www.w3.org/2003/04/emma" version="1.0">
              <emma:interpretation id="{277E8CA3-3D75-40D5-855F-A156E8F5D351}" emma:medium="tactile" emma:mode="ink">
                <msink:context xmlns:msink="http://schemas.microsoft.com/ink/2010/main" type="inkWord" rotatedBoundingBox="7347,7508 9712,7711 9641,8537 7276,8333"/>
              </emma:interpretation>
              <emma:one-of disjunction-type="recognition" id="oneOf8">
                <emma:interpretation id="interp40" emma:lang="" emma:confidence="0">
                  <emma:literal>her pls</emma:literal>
                </emma:interpretation>
                <emma:interpretation id="interp41" emma:lang="" emma:confidence="0">
                  <emma:literal>he 20 s</emma:literal>
                </emma:interpretation>
                <emma:interpretation id="interp42" emma:lang="" emma:confidence="0">
                  <emma:literal>he sols</emma:literal>
                </emma:interpretation>
                <emma:interpretation id="interp43" emma:lang="" emma:confidence="0">
                  <emma:literal>herds</emma:literal>
                </emma:interpretation>
                <emma:interpretation id="interp44" emma:lang="" emma:confidence="0">
                  <emma:literal>he sets</emma:literal>
                </emma:interpretation>
              </emma:one-of>
            </emma:emma>
          </inkml:annotationXML>
          <inkml:trace contextRef="#ctx0" brushRef="#br0" timeOffset="46347.651">7375 7656 903,'0'0'1677,"0"0"-129,0 0-516,0 0 129,0 0-129,0 0-129,-7-7 258,7 7 258,0 0 0,0 0 129,0 0-258,0 0-129,-14-9-129,14 9-258,0 0 0,0 0-387,-12 0-129,12 0-129,0 0 0,0 0-129,0 0 0,0 0 0,-7 10 0,7-10-129,0 15 258,0-15-129,0 25 0,4-6 0,-1 1 129,1 6-258,-1 2 258,1 4-258,-2 7 129,-1 2 0,-1 4 0,0 1 0,0 3-129,-1-3 258,-1-5-258,0-4 129,0-9 0,2-4 0,0-9-129,0-15 129,0 0 0,13-1-129,-6-16 258,0-1-129,2-2 0,1-6 0,1 0 129,0-2-258,1 3 129,1 2 0,0 4 0,0 2 0,2 0-129,-2 5 129,1 2 0,-2 4 0,1 5-129,-13 1 129,21 0-129,-21 0 129,20 14-129,-20-14 0,20 24 129,-11-8-129,2 1 129,0 4 129,-5 1-129,1 4 258,-4-1 0,-1 6 129,-2-5-129,-2 5 258,-8-4-258,3-2 129,-3-7-387,-1 0-258,9-4-516,2-14-1419,0 0-2193,-3-5-258,10-14-387</inkml:trace>
          <inkml:trace contextRef="#ctx0" brushRef="#br0" timeOffset="46919.683">7826 8173 1548,'6'16'2838,"11"-16"-1419,-4 0-516,1-3 129,5-4-129,-5-4 258,5 0-258,-4-5-129,4-1 0,0 0-129,-1 0-387,0-4 0,-4 4 129,-2 0-129,-1 2 0,-5 2 0,-6 13-129,0-18-129,0 18 129,-12-10-129,0 10-129,-4 0 0,-1 7 129,-5 2 0,3 3 0,-2 1 0,-2 6 129,6 0-129,-3 5 129,4-3-129,1 5 258,5-6-129,2 2 0,3 1 0,5 1 129,1-2 0,12 0 0,1-3 0,9-2 0,6-3-258,2-2-258,8-1-774,-3-11-1419,1-6-1548,5-3-387,-7-8 258</inkml:trace>
          <inkml:trace contextRef="#ctx0" brushRef="#br0" timeOffset="47459.714">8365 8049 1806,'0'15'3096,"0"-15"129,0 0-3096,6 8 0,-6-8 129,27 12 387,-13-8 0,5 4-129,1 0 258,2 7 0,-4-4-258,3 6 129,-4 1-516,-2 3 0,-1 4-129,-3 1-129,-3 1 0,-5 0 258,-2 0 0,-1 0 516,-3-8 0,-2 7 258,-9-11 129,6 2-129,-10-10 129,5 0-387,-7-7-129,5 0-258,-5 0-129,2-10-129,1-2 0,2-1-129,1-2 0,4 1 0,4 3 0,4-1 0,2 12 0,6-22 0,8 15 0,6-3 0,7 3 0,1 0-129,7 2-387,-4-7-1032,9 3-2451,-3 6-258,-3-6-129</inkml:trace>
          <inkml:trace contextRef="#ctx0" brushRef="#br0" timeOffset="47963.742">8834 8361 2451,'-17'3'3870,"17"-3"-129,-8-15 0,8-2-3483,0-8-774,6 1 258,9-2 0,3-3 258,4 0 0,-1 5 258,6 3 0,-4 2 258,4 8-258,-5 1 258,-2 9 0,-4 1-258,0 9 0,-4 1 0,-2 6 129,-6 1-129,1 5 0,-5-2 0,0 1 258,-4-7-129,-1 1 387,-7-5-387,0 2 129,-4-8-258,-1 1-129,-2-5-258,-4 0-258,2 0-129,-10-7-645,11 5-903,-9-3-2451,7-8 0,4 1-129</inkml:trace>
          <inkml:trace contextRef="#ctx0" brushRef="#br0" timeOffset="48375.764">9213 7669 2580,'-19'12'4386,"13"0"-258,-7-9 0,13-3-2580,-12 7-1677,12-7 0,-3 15 258,3-15 0,0 13 0,0-13 0,1 14 129,-1-14 0,9 23 0,-8-10 129,4 8 0,-5 2 0,4 8-129,-4 7 129,0 8-129,-6 4 0,-2 7 0,-2-1 0,4 1-129,-2-6 129,1-5 0,0-8-258,5-9-129,2-4-516,0-25-1290,0 17-2580,0-17-258,13 0-258</inkml:trace>
          <inkml:trace contextRef="#ctx0" brushRef="#br0" timeOffset="49467.829">9614 8153 903,'0'-9'3483,"0"9"387,0 0-2322,0 0-387,0-14 129,0 14 258,0-13-129,0 13-129,-4-11-129,4 11-258,-10-8-129,10 8-387,-20-5-129,8 5 0,-8 3-258,1 8 0,-2 1 129,0 0-129,-2 1 0,0 8 0,6-7 0,0 1 0,6-6 0,11-9-129,-13 13 129,13-13-129,0 12 0,0-12 129,18 8 0,-2-4-129,3 5 129,2-4-129,3 5 129,-2 0-129,2-1 129,-1 3 0,-1-1-129,-4 3 129,0-2-129,-4 0 258,-1-3-129,-13-9 129,13 16 0,-13-16 0,7 12 129,-7-12 0,0 0 129,-13 14 0,-1-9 0,0 0 0,-8-3-129,0 5-258,-2 3-645,-7-10-1161,2 3-2580,0 1-645,-3-4-129,-1 0 1</inkml:trace>
        </inkml:traceGroup>
      </inkml:traceGroup>
    </inkml:traceGroup>
    <inkml:traceGroup>
      <inkml:annotationXML>
        <emma:emma xmlns:emma="http://www.w3.org/2003/04/emma" version="1.0">
          <emma:interpretation id="{6012DBCB-FD69-4E78-986A-367765E109EC}" emma:medium="tactile" emma:mode="ink">
            <msink:context xmlns:msink="http://schemas.microsoft.com/ink/2010/main" type="paragraph" rotatedBoundingBox="7717,9338 12041,9319 12044,9978 7720,9997" alignmentLevel="3"/>
          </emma:interpretation>
        </emma:emma>
      </inkml:annotationXML>
      <inkml:traceGroup>
        <inkml:annotationXML>
          <emma:emma xmlns:emma="http://www.w3.org/2003/04/emma" version="1.0">
            <emma:interpretation id="{E3AC26FA-D1FF-4F52-8551-E50CF3AE436E}" emma:medium="tactile" emma:mode="ink">
              <msink:context xmlns:msink="http://schemas.microsoft.com/ink/2010/main" type="line" rotatedBoundingBox="7717,9338 12041,9319 12044,9978 7720,9997"/>
            </emma:interpretation>
          </emma:emma>
        </inkml:annotationXML>
        <inkml:traceGroup>
          <inkml:annotationXML>
            <emma:emma xmlns:emma="http://www.w3.org/2003/04/emma" version="1.0">
              <emma:interpretation id="{3DD87719-1019-48FA-A209-598C8C1431B3}" emma:medium="tactile" emma:mode="ink">
                <msink:context xmlns:msink="http://schemas.microsoft.com/ink/2010/main" type="inkWord" rotatedBoundingBox="7717,9338 12041,9319 12044,9978 7720,9997"/>
              </emma:interpretation>
              <emma:one-of disjunction-type="recognition" id="oneOf9">
                <emma:interpretation id="interp45" emma:lang="" emma:confidence="1">
                  <emma:literal>CHUNKING</emma:literal>
                </emma:interpretation>
                <emma:interpretation id="interp46" emma:lang="" emma:confidence="0">
                  <emma:literal>CHUNK IN 6</emma:literal>
                </emma:interpretation>
                <emma:interpretation id="interp47" emma:lang="" emma:confidence="0">
                  <emma:literal>(HUN KING</emma:literal>
                </emma:interpretation>
                <emma:interpretation id="interp48" emma:lang="" emma:confidence="0">
                  <emma:literal>(HUNK IN 6</emma:literal>
                </emma:interpretation>
                <emma:interpretation id="interp49" emma:lang="" emma:confidence="0">
                  <emma:literal>[HUN KING</emma:literal>
                </emma:interpretation>
              </emma:one-of>
            </emma:emma>
          </inkml:annotationXML>
          <inkml:trace contextRef="#ctx0" brushRef="#br0" timeOffset="111883.399">8160 9457 2193,'15'0'3483,"-15"0"-516,11-10-1161,-11 10-129,0 0-516,0 0 129,0 0-258,-16-12-129,16 12-387,-18-3-258,5 3 129,-4 0-129,0 0 0,-2 3 0,-3 5-258,-1 0 0,-1 2 0,-2 3 0,1 2 0,-2 2 0,-1 0 0,5 4 0,-3 4 0,2-1 0,1-1 129,2 6-129,1-6 129,1 8-258,3-4 258,5 2-129,4-5 0,6 0 129,1-1-129,7-7 129,11 2-129,0-10 0,8 0 129,0-3-129,2-3 0,-2-2 129,1 1-129,-6-1 0,0 2 0,-2 1 129,-5 1-129,5-1 0,-6-3 0,3 6-129,-4-1 0,4-2-258,-2-3-258,6 3-645,-9-3-2322,1-8-645,5 4-516,-8-14 646</inkml:trace>
          <inkml:trace contextRef="#ctx0" brushRef="#br0" timeOffset="112439.431">8377 9515 3096,'3'-11'3612,"-3"11"-1032,0 0-774,0-15-387,0 15 0,0 0-516,0 0-129,0 0-258,0 0 0,0 0-258,0 0 0,0 0 0,0 0 0,6 14 0,-4-2 0,-2 6 0,1 1 0,0 5-258,0 4 129,-1 5-129,0 7 129,0-3-129,0 4 129,0-7-129,0-4-129,-1 1-129,-1-12-387,2-2-774,0-17-1419,0 0-1419,5-18-387,-1-6 258</inkml:trace>
          <inkml:trace contextRef="#ctx0" brushRef="#br0" timeOffset="112708.443">8353 9661 129,'-5'21'3741,"2"-9"387,3-12-387,0 0-2709,17 2-387,-2-2 258,11 0 0,2-2-387,7 0-129,-1-3 129,6 4-387,-6 0 129,3 1-258,-6 0 0,-4-3-387,-3 3-258,-10-5-645,2 3-1419,-16 2-1290,11-18-516</inkml:trace>
          <inkml:trace contextRef="#ctx0" brushRef="#br0" timeOffset="112999.461">8690 9436 1032,'0'0'3870,"0"0"-645,0 0-1032,13 3-516,-13-3-387,9 17-387,-7-6-258,2 8 0,-1 5-258,0 3-129,-1 4 129,1 5-258,-3 4 0,0 6 129,0 1-258,-2 2 129,-3-8-129,0-2-258,3-2-1548,1-4-2322,1-33-129,0 13-258</inkml:trace>
          <inkml:trace contextRef="#ctx0" brushRef="#br0" timeOffset="113527.491">8959 9526 3096,'-4'23'3612,"4"-23"-516,0 19 0,0-19-3999,8 25-129,-7-10 516,1 6 258,-1 3 258,-1-2 645,0 7 258,0-5-129,0 5 129,-1-2-258,1-4 0,0-4-129,7-1-258,1-7 0,6-5-129,3-6 0,3 0 0,3-7 0,1-3 129,-1-6-129,3-5 129,-5 0 0,1 0-129,-7-1 129,0 5 129,-8-3-129,1 0 129,-6-1-129,-2 9 0,0-8-129,0 3-129,0-2 0,-3 0-129,3 2-258,-2-2-903,5 4-2580,4 3-516,1 0-516,3 3 646</inkml:trace>
          <inkml:trace contextRef="#ctx0" brushRef="#br0" timeOffset="114299.537">9448 9515 903,'7'25'3354,"2"4"387,-9-14-516,0 8-3354,0 4 0,1 6 387,1 4 516,-2-3 129,0 7 258,-5-11-129,5 1-129,-5-11 129,5-1-774,0-8-387,0-11-1032,3-9-1419,2-16-774,5-4-258,-4-9 774,6-1 1161,-8-9 774,4-1 774,-6 6 903,-2-1 1419,-6 9 645,2 8-387,-6 5-1548,4 3-1548,6 19-516,-5-18-387,5 18-258,0 0 387,10-2 387,5 2 387,2 0 1161,0 5 645,1-1 0,2 4 0,-1 0 0,0 3-516,4 2 0,-6 5-645,5 0 0,-1 4 0,1 0-129,0 3 129,2 0 258,-1 2 258,-1-3 129,-3-6 258,1 2 0,-6-6 0,1-1 129,-15-13-129,18 12 0,-18-12-258,0 0-129,9-10 0,-7 1 0,-4-13 0,-1 3 258,-9-13-258,4 3-129,-8-7 0,4 5-129,-2-3 129,0 4-387,3 1-129,1 3-258,8 6-258,-1-6-903,10 4-2838,8 4-387,0-3 0</inkml:trace>
          <inkml:trace contextRef="#ctx0" brushRef="#br0" timeOffset="118311.767">10203 9418 258,'0'0'2709,"0"0"-1290,0 0-1419,0 0 258,0 0 129,0 0 516,0 0 129,0 0 0,0 0 0,0 0-129,2 13 0,-2-13-387,0 20 0,0-4-516,1 6 129,1 4 0,-1 6 0,-1 2-129,1 4 129,-1-1 258,0-1-129,0-2-129,0-4 129,0-9 129,-1 0 0,-2-8-129,2-1 129,1-12 0,-2 12-129,2-12 0,0 0 129,0 0 129,0-9-129,0-4-129,2-1 0,3-8 129,5-3-129,0-6 0,9-4-129,-1-2 0,5-2-129,3 0 0,2 3 0,1 2 0,-1 5-129,2 1 0,-6 6-387,4 4-129,-8-4-387,7 14-645,-10-9-645,7 5-1290,-2 5-774,-6-5 130</inkml:trace>
          <inkml:trace contextRef="#ctx0" brushRef="#br0" timeOffset="118627.785">10283 9569 3225,'25'41'4257,"-14"-29"-516,13 14-516,-12-12-3483,11 6-645,-2-5 0,5 7 0,-6-8 387,-2 8 0,0-8 516,-5 2 387,4 2 129,-7-3 0,2 4-645,0-9-2193,3 12-1290,-15-22 0</inkml:trace>
          <inkml:trace contextRef="#ctx0" brushRef="#br0" timeOffset="119379.828">10824 9392 1419,'15'5'3612,"-15"-5"387,1 13-516,-1-13-3096,1 18-387,-1-6 258,0 5-129,0 5 0,-1 5 0,-5 5-129,1 5 258,-2 5-258,0 2 0,1 4-516,-2-4-387,6-3-1032,2 0-1806,-7-20-387</inkml:trace>
          <inkml:trace contextRef="#ctx0" brushRef="#br0" timeOffset="119715.847">11084 9476 1419,'6'39'2967,"-6"-28"-645,2 10-645,-2-4-2451,0 5-2580,0-1 903,0 8 1161,-4 0 775,-5 0 772,2 2 1291,-4 0 774,-2-6 387,1 0-387,0-4-774,3-8-1806,4 2-2580,-2-23-645,11-7-387</inkml:trace>
          <inkml:trace contextRef="#ctx0" brushRef="#br0" timeOffset="120122.87">11076 9509 1161,'2'-40'2709,"-2"40"-516,0 0-2193,0 0-387,0 0-258,0 0 516,0 0 258,0 0 645,12 10 387,-12-10 258,22 17 0,-11-5-387,4 2-129,0-1-387,3 2-387,2 2-387,1 1 129,1 4-129,-2-4-129,5 2 387,-2 0 129,-3-3 258,2 0 129,-6-5 258,-1 1 0,-15-13 0,20 14 129,-20-14 129,0 0-387,0 0 0,10-10 0,-10-7-129,0 0 0,-1-14-129,1 1-129,-2-10-129,1 2 0,1-2-129,0 4-129,7 1-258,-2 0-516,13 13-1677,0 0-1935,0 0-129,4 5-387</inkml:trace>
          <inkml:trace contextRef="#ctx0" brushRef="#br0" timeOffset="120947.915">11928 9385 3096,'0'0'4257,"-11"0"-387,11 0 129,-10 14-3483,-7-6-387,2 1 0,-6 3 129,0 5 0,-4-2 0,4 4 258,-5-1-129,3 3-129,-2 0 0,6 4 129,0-3-258,7 5 0,1-3 0,4 2-129,5 1 0,2-2 129,2 3-129,6 1 0,4-2 0,1 1 0,2-3 0,2 4 129,1-7-129,0 1 0,2-5 0,2-1 129,-4-7 0,5-2 0,1-8 0,-2 0 0,-1-5 0,5-4 0,-4-7 0,0-6-129,-3 2 129,0-2-129,-6 1 129,0 4 0,-6-2 0,-1 2 0,-5-3 129,-1 20-129,0-17 0,0 17 0,-8-14 0,8 14-129,-19-16 258,6 12-258,-2 4 129,-2 0-129,0 0 0,-1 0 0,-3 3 129,1 1-129,0 6 0,1-3-129,3 1 0,-1-4-258,7 5-129,-6-8-387,12 12-1032,-10-3-2451,14-10-516,-17 6-129</inkml:trace>
        </inkml:traceGroup>
      </inkml:traceGroup>
    </inkml:traceGroup>
  </inkml:traceGroup>
</inkml:ink>
</file>

<file path=ppt/ink/ink24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9:06.997"/>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92D050"/>
    </inkml:brush>
    <inkml:brush xml:id="br2">
      <inkml:brushProperty name="width" value="0.05292" units="cm"/>
      <inkml:brushProperty name="height" value="0.05292" units="cm"/>
      <inkml:brushProperty name="color" value="#FF0000"/>
    </inkml:brush>
  </inkml:definitions>
  <inkml:traceGroup>
    <inkml:annotationXML>
      <emma:emma xmlns:emma="http://www.w3.org/2003/04/emma" version="1.0">
        <emma:interpretation id="{72FEC00A-0EA6-42B0-A013-14059C0EBBB9}" emma:medium="tactile" emma:mode="ink">
          <msink:context xmlns:msink="http://schemas.microsoft.com/ink/2010/main" type="writingRegion" rotatedBoundingBox="13810,5136 24771,5065 24823,13188 13863,13258"/>
        </emma:interpretation>
      </emma:emma>
    </inkml:annotationXML>
    <inkml:traceGroup>
      <inkml:annotationXML>
        <emma:emma xmlns:emma="http://www.w3.org/2003/04/emma" version="1.0">
          <emma:interpretation id="{50D862D4-0ABE-414E-A4FE-E849A2B8563F}" emma:medium="tactile" emma:mode="ink">
            <msink:context xmlns:msink="http://schemas.microsoft.com/ink/2010/main" type="paragraph" rotatedBoundingBox="15750,5018 21981,5136 21965,5978 15734,5860" alignmentLevel="2"/>
          </emma:interpretation>
        </emma:emma>
      </inkml:annotationXML>
      <inkml:traceGroup>
        <inkml:annotationXML>
          <emma:emma xmlns:emma="http://www.w3.org/2003/04/emma" version="1.0">
            <emma:interpretation id="{AF5D6EF8-3A3E-4C29-95EC-37832346D4BD}" emma:medium="tactile" emma:mode="ink">
              <msink:context xmlns:msink="http://schemas.microsoft.com/ink/2010/main" type="line" rotatedBoundingBox="15750,5018 21981,5136 21965,5978 15734,5860"/>
            </emma:interpretation>
          </emma:emma>
        </inkml:annotationXML>
        <inkml:traceGroup>
          <inkml:annotationXML>
            <emma:emma xmlns:emma="http://www.w3.org/2003/04/emma" version="1.0">
              <emma:interpretation id="{1CFB4CC5-5715-47F3-B327-81DEA4E8780E}" emma:medium="tactile" emma:mode="ink">
                <msink:context xmlns:msink="http://schemas.microsoft.com/ink/2010/main" type="inkWord" rotatedBoundingBox="15748,5123 18982,5185 18971,5796 15736,5735"/>
              </emma:interpretation>
              <emma:one-of disjunction-type="recognition" id="oneOf0">
                <emma:interpretation id="interp0" emma:lang="" emma:confidence="1">
                  <emma:literal>between</emma:literal>
                </emma:interpretation>
                <emma:interpretation id="interp1" emma:lang="" emma:confidence="0">
                  <emma:literal>betaken</emma:literal>
                </emma:interpretation>
                <emma:interpretation id="interp2" emma:lang="" emma:confidence="0">
                  <emma:literal>bet when</emma:literal>
                </emma:interpretation>
                <emma:interpretation id="interp3" emma:lang="" emma:confidence="0">
                  <emma:literal>betoken</emma:literal>
                </emma:interpretation>
                <emma:interpretation id="interp4" emma:lang="" emma:confidence="0">
                  <emma:literal>behaver</emma:literal>
                </emma:interpretation>
              </emma:one-of>
            </emma:emma>
          </inkml:annotationXML>
          <inkml:trace contextRef="#ctx0" brushRef="#br0">15759 5124 129,'0'0'774,"0"0"-129,0 0 129,0 0 129,0 12-129,0 1-129,0 5 0,-4 2-129,3 6-258,0 3 129,-2 5-129,1 2 258,0 1-258,1-1 387,0 4-387,-1-4 258,2-2-258,-1-6 0,1-3-129,0-4 129,0-4-258,0-17 129,3 14-129,-3-14 0,0 0 0,10-2 129,-10 2 0,8-20-129,-2 6 0,1-1 0,2-4-258,5 0 129,-1-1-258,4 3 258,3 0-129,1 5 129,4 1-129,-1 6 129,1 4 129,-1 1-129,0 6-129,0 5-129,-4 2 129,-2 3-258,0 1 0,-3 1 0,-3 1 387,-3 0 129,-3-1 645,-3-4 516,-1 4 129,-3-5 0,-4 4 0,-10-6 387,1 7-387,-6-8-129,2 3-258,-8-4-387,5-1-129,-1-4-129,-1-3 0,1-1-129,4-6 0,2-2 129,2-1-258,14 9-387,-21-22-258,21 22-1161,0-15-2064,0 0-516,10 3 129</inkml:trace>
          <inkml:trace contextRef="#ctx0" brushRef="#br0" timeOffset="548.031">16263 5513 4386,'0'15'4128,"5"2"-387,-5-17-387,0 0-3741,20 0-129,-5-5 387,2-7-129,1-2 258,0-1 129,2-2-129,-1 2 258,-5 1 129,-1 2 0,-5 0-129,-8 12 129,0-15 0,0 15-129,-13-1 0,0 2-129,-5 5 0,-3 3-129,-1 3 0,-1 4 129,-1-1 0,4 3 0,-2-1 129,8 0-129,0-1 258,7 1-258,-2-3 0,9 0 129,0 1 0,4-1-129,8-2 0,2-1 129,4 0-129,1 1 0,3-5 0,1-1-129,2-4 0,2-2 0,-1-4-129,-1-4-129,0-5 0,-3-5-516,4 4-903,-11-6-1806,2-4-903,0 3-129,-6-8 129</inkml:trace>
          <inkml:trace contextRef="#ctx0" brushRef="#br0" timeOffset="1112.062">16662 5146 645,'12'3'3354,"-12"-3"129,0 0 0,10 11-2709,-6 1-258,-3 0 258,4 8 129,-5-2-129,0 10 258,0 0-258,0 9-129,-5 2-129,1 7-129,0-3 0,1 0-129,-1-1-129,2-4-258,1-7 258,1-8-258,0-4-129,0-19-387,1 14-387,-1-14-387,2-12-129,-2-11-129,0 5 258,-9-11 0,4 3 258,-7-6 258,-3 3 645,0 0 516,-3 6 0,2 2 258,-1 1 129,7 7 129,-3-2-129,13 15 258,-5-14 129,5 14 0,5-8 129,11 8 0,-3-5-387,12 5 129,-3-5-129,10 5 0,0-6-258,7 6-258,4-5 0,2 5-258,0-3 0,0 0-129,0 3-516,-12-2-774,4 2-1419,-10 1-1548,-14-1 0,-13 0 0</inkml:trace>
          <inkml:trace contextRef="#ctx0" brushRef="#br0" timeOffset="1908.109">16982 5525 645,'10'-18'2064,"-10"18"258,4-12 387,-4 12-129,0 0-129,0 0-774,0 0-387,0 0-387,0 0-258,0 0-387,0 0 0,7 18 0,-7-3-258,0 4 129,-5 5 129,2 2-129,-1-1 0,2-1 0,-1-3-129,3-4 129,0-2 0,0-15 0,23 1 0,-3-6-129,4-15 129,6-4-129,-1-3 258,3-4-129,-4-3 0,-1 3 0,-8 6 0,-3 8 0,-6 4-129,-10 13 0,16-6 0,-16 6-129,10 8 129,-3 6-129,1-1 0,1 3 129,4 2 0,-2 2 0,2-2 0,2 1 129,2 0-258,1-2 129,-1 0 129,-3-2-129,1-3 0,0-1 129,-4-5 0,3-1 129,-14-5 0,22 0 129,-14-11 0,5 0 129,-6-7-129,2-2 0,-3-6-129,3 0 0,-2-5-129,0 3-129,0 3-129,0-4-129,6 7-516,-6-7-774,14 9-2709,-5 0-516,4 2-258,-1 3 0</inkml:trace>
          <inkml:trace contextRef="#ctx0" brushRef="#br0" timeOffset="2652.151">17778 5548 3483,'0'11'4257,"0"-11"-258,0 12-258,0-12-3612,9 17 0,-9-17 129,16 14 0,-4-10 258,2-4-258,6 0 129,0-6-129,5-3 0,-2-8 258,4 2-258,-6-6-129,2 1 0,-6-2 0,-3 5-129,-8 1 129,-1 2-129,-5 3 0,0 11 0,-8-14 0,-3 14 0,-2 0 0,-4 0 0,-4 7 129,0 0-129,0 5 0,-3 4 129,0 0-129,3 1 0,1 3 129,1 3-129,8-1 0,4 2 0,3-2 129,4 0 0,2 1 0,10 0 0,2-2 0,6 1 0,2-5 0,3 0-129,2-5-258,2-7-129,7 1-516,-5-12-516,11 1-774,-9-16-774,6 3-387,-3-3-1290,-9-6 259</inkml:trace>
          <inkml:trace contextRef="#ctx0" brushRef="#br0" timeOffset="3108.177">18250 5597 4773,'-9'10'4128,"9"-10"-129,0 0-1548,0 0-2193,15 10-129,-5-10 129,9 0 0,-3-8 258,7 2-258,-3-6 0,0 5 0,-4-6 129,2 3 129,-8-4-129,0 3-129,-7-1 0,-2-1-129,-1 1 0,0 12-129,-15-17 0,0 9 0,1 7 0,-4 1 0,-1 0-129,-2 6 0,2 6 129,-3 0-129,2 5 129,-1 1 0,2 4 0,3 3 0,2 2 129,3-1 0,6-1 0,5 1 0,0-4-129,7 0 129,7-5-129,3-4-129,8-4-516,0-9-645,10 0-1419,1-5-1677,-1-14-387,3-3 258</inkml:trace>
          <inkml:trace contextRef="#ctx0" brushRef="#br0" timeOffset="3704.211">18603 5472 903,'7'13'2967,"-7"-13"-1935,3 14-258,-3-14 387,7 15 129,-1-4 0,-6-11 258,7 23-129,-7-12 0,9 8-387,-9-3 258,8 7-258,-7-6-258,5 5 0,-3-5-387,4-1-129,-3-5-129,-4-11 0,14 9 0,-14-9 0,19-13 0,-6-1 0,-5-7 258,6 3 0,-4-7-129,3 5 0,-8 0 258,5 6-387,-4 0 0,-6 14-129,20-14-129,-20 14-258,23-3 258,-10 3-129,5 4 0,-3 2 129,4 7 0,-3-3 258,1 5-129,-2 4 129,-2 3 129,-4 0-129,-4 4-129,-3-1 0,2 4-1032,-4-3-3225,-5-6-387,2-8-129,3-12-387</inkml:trace>
        </inkml:traceGroup>
        <inkml:traceGroup>
          <inkml:annotationXML>
            <emma:emma xmlns:emma="http://www.w3.org/2003/04/emma" version="1.0">
              <emma:interpretation id="{3E6150E0-C27A-4E15-B00D-88A36F33E6ED}" emma:medium="tactile" emma:mode="ink">
                <msink:context xmlns:msink="http://schemas.microsoft.com/ink/2010/main" type="inkWord" rotatedBoundingBox="19593,5090 21981,5136 21965,5978 19577,5933"/>
              </emma:interpretation>
              <emma:one-of disjunction-type="recognition" id="oneOf1">
                <emma:interpretation id="interp5" emma:lang="" emma:confidence="0">
                  <emma:literal>worols</emma:literal>
                </emma:interpretation>
                <emma:interpretation id="interp6" emma:lang="" emma:confidence="0">
                  <emma:literal>worsts</emma:literal>
                </emma:interpretation>
                <emma:interpretation id="interp7" emma:lang="" emma:confidence="0">
                  <emma:literal>words</emma:literal>
                </emma:interpretation>
                <emma:interpretation id="interp8" emma:lang="" emma:confidence="0">
                  <emma:literal>Worsts</emma:literal>
                </emma:interpretation>
                <emma:interpretation id="interp9" emma:lang="" emma:confidence="0">
                  <emma:literal>wools</emma:literal>
                </emma:interpretation>
              </emma:one-of>
            </emma:emma>
          </inkml:annotationXML>
          <inkml:trace contextRef="#ctx0" brushRef="#br0" timeOffset="5016.286">19585 5542 1548,'6'-18'2838,"-5"7"774,-1 11-774,0 0-516,5-14-645,-5 14-645,0 0-258,0 0-387,0 0 0,0 0-129,0 0 129,0 0 0,0 0-258,0 0 129,0 0-129,0 0-129,11 2 129,-11-2 0,5 17 0,-1-4 0,-2 3 129,2 6-129,-2 0 0,3 2-129,-3 2 129,2-1-129,-3-2 0,6-3 129,-4-4-129,2-5 129,-5-11 0,13 6 0,-13-6-129,24-13 0,-6-7 0,2-4 0,0-5 129,4-1 0,-4 2 0,0 3-129,-5 0 258,-3 9-258,-4 3 129,-8 13-129,0 0-129,11-5-129,-11 5 129,5 11 0,-5-11-129,8 22 129,0-7 129,1 1 0,-1 3 0,3-1 129,-1-1-129,2 0 0,-2 0 0,1-5 0,1 0 129,-3-1-129,-9-11 129,19 11 0,-19-11 0,17-3 258,-9-9-129,2-1 258,0-8-129,4-4-129,-4-4 0,7-2 0,-3 1-387,-1-2 0,2 5-387,-3-7-516,10 15-2064,-6-6-1806,2 2 0,1 1-129</inkml:trace>
          <inkml:trace contextRef="#ctx0" brushRef="#br0" timeOffset="5560.318">20278 5629 5547,'0'0'4257,"0"0"-645,0 0-1032,-1-15-2709,1 4 0,1-3 387,1-1-129,6 1 258,-1-4-129,6 4 0,1-1-129,4 1 129,-1 1 0,6 5-258,-1 2 129,-1 1 0,0 5-258,-1 0 129,-1 10-129,-3 3 0,-3 3 129,-2-1-129,-5 6 129,-4-3 258,-2-4 0,0 3 258,-13-5 0,3 3 129,-10-7-129,7 4 0,-12-11 0,9 6-258,-8-7 0,4 0-258,4 0-129,-4-11-387,9 5-516,-7-13-1032,15 5-2064,1-4-516,1 1-258,1 1 646</inkml:trace>
          <inkml:trace contextRef="#ctx0" brushRef="#br0" timeOffset="6115.349">20698 5392 5289,'1'36'3870,"1"-15"-258,-2-21-516,10 26-4257,-6-12 0,8 5 129,-3-3 516,3 2 258,-1 0 258,0 1 258,0 2 258,-3-7 387,3 3 0,-9-5 129,5 1-387,-7-13 258,5 19-387,-5-19 0,0 0 0,0 0-258,-7-7 129,-1-7-129,0-1 258,-3-7 0,3 1 0,-4-4 0,6 8 0,-3-2 0,6 7 0,0-3-387,3 3 129,0 12-258,8-19-129,10 9 0,3-2 129,7 2-258,4-3 129,6 5-129,2-4-129,7 12-516,-9-8-1419,2 7-2193,-2 1-387,-4-1 129,-2 1 130</inkml:trace>
          <inkml:trace contextRef="#ctx0" brushRef="#br0" timeOffset="6587.376">21247 5655 5289,'-29'0'3225,"29"0"-258,-19-17 0,19 1-4257,-1-6-387,6 5 387,3-6 387,10 5 774,2 1 903,4 0 129,6 5 0,-3 2 129,5 8-258,-6 0-129,2 2-258,-7 2-258,-2 10-129,-5 5-258,-5 2 129,-4 3-129,-2-2 258,-3 2 258,0 2 258,-10-7 258,3 7 258,-13-13-129,5 4 258,-14-10-258,6 7-129,-10-9-258,4-3-258,-3 0-387,0-15-387,10 5-774,-5-12-1806,13-6-1290,8-1-516,5-10 0</inkml:trace>
          <inkml:trace contextRef="#ctx0" brushRef="#br0" timeOffset="6920.395">21555 5128 9030,'-8'30'4515,"2"-13"0,6-17-645,-2 27-4128,2-4 129,0 3 129,0 8-129,0 2 0,-1 6 129,-2-3-129,0 3 258,-2 0-129,-2 3 0,1-2 0,-2-3 0,3-6 0,1-3-387,-3-10-387,7 7-1419,0-28-1032,-8 18-1419,8-18-387,0 0 258</inkml:trace>
          <inkml:trace contextRef="#ctx0" brushRef="#br0" timeOffset="7535.429">21972 5429 2322,'4'15'3999,"-6"-4"129,2-11 0,-22 6-3612,22-6 0,-27 11 387,13-1-129,-6-5 0,4 9 0,-5-9-387,5 3 0,-2-2-129,3 2-129,3-1 0,12-7-129,-16 15 129,16-15 0,-2 18-129,2-18 0,8 23 0,3-9 129,0 1-129,4-1 129,0 3-129,1 0 0,1 2 129,-2 1-129,0-3 129,-1 0 0,0 3-129,-4-2 0,-1-1 0,-1-2 129,-5-2 0,0-1 0,-3 0 129,-1 1 129,1-13 0,-19 21 0,4-10 0,-3 3 0,-4-1-129,0-4 0,-6 1-258,-1 0 258,1 0-516,-6-6-258,10 6-2451,-10-10-1677,-4-5-258,-2-11-516,-2-13 0</inkml:trace>
        </inkml:traceGroup>
      </inkml:traceGroup>
    </inkml:traceGroup>
    <inkml:traceGroup>
      <inkml:annotationXML>
        <emma:emma xmlns:emma="http://www.w3.org/2003/04/emma" version="1.0">
          <emma:interpretation id="{0C4FBDF5-D774-4B7C-8935-9990E262C6EB}" emma:medium="tactile" emma:mode="ink">
            <msink:context xmlns:msink="http://schemas.microsoft.com/ink/2010/main" type="paragraph" rotatedBoundingBox="21024,6629 23990,6603 23995,7255 21030,7281" alignmentLevel="5"/>
          </emma:interpretation>
        </emma:emma>
      </inkml:annotationXML>
      <inkml:traceGroup>
        <inkml:annotationXML>
          <emma:emma xmlns:emma="http://www.w3.org/2003/04/emma" version="1.0">
            <emma:interpretation id="{35E367FE-1244-48F8-8921-1171D10C685A}" emma:medium="tactile" emma:mode="ink">
              <msink:context xmlns:msink="http://schemas.microsoft.com/ink/2010/main" type="line" rotatedBoundingBox="21024,6629 23990,6603 23995,7255 21030,7281"/>
            </emma:interpretation>
          </emma:emma>
        </inkml:annotationXML>
        <inkml:traceGroup>
          <inkml:annotationXML>
            <emma:emma xmlns:emma="http://www.w3.org/2003/04/emma" version="1.0">
              <emma:interpretation id="{8DD3A55D-8C9D-4CD2-89B3-271BFA79708B}" emma:medium="tactile" emma:mode="ink">
                <msink:context xmlns:msink="http://schemas.microsoft.com/ink/2010/main" type="inkWord" rotatedBoundingBox="21024,6629 23990,6603 23995,7255 21030,7281"/>
              </emma:interpretation>
              <emma:one-of disjunction-type="recognition" id="oneOf2">
                <emma:interpretation id="interp10" emma:lang="" emma:confidence="1">
                  <emma:literal>Trains</emma:literal>
                </emma:interpretation>
                <emma:interpretation id="interp11" emma:lang="" emma:confidence="0">
                  <emma:literal>Train 3</emma:literal>
                </emma:interpretation>
                <emma:interpretation id="interp12" emma:lang="" emma:confidence="0">
                  <emma:literal>Train •</emma:literal>
                </emma:interpretation>
                <emma:interpretation id="interp13" emma:lang="" emma:confidence="0">
                  <emma:literal>Train o</emma:literal>
                </emma:interpretation>
                <emma:interpretation id="interp14" emma:lang="" emma:confidence="0">
                  <emma:literal>Train Z</emma:literal>
                </emma:interpretation>
              </emma:one-of>
            </emma:emma>
          </inkml:annotationXML>
          <inkml:trace contextRef="#ctx0" brushRef="#br0" timeOffset="27208.556">21282 6672 258,'0'0'645,"0"0"387,0 0 387,0 0 258,0 0 516,0 0-387,0 0 129,0 0-645,0 0-129,0 0-645,0 0-387,0 0 0,-3 10-258,3-10 129,0 13 129,0-13 0,0 16 0,0-16 258,0 23 0,0-6-129,0 6 129,0 2-258,4 5 129,2 7 129,1 7-258,0 2 129,4 0-129,-2 1 129,1-3-129,1 0 129,-1-3-258,-3-10 129,0-7 0,-1-7 0,-2-2 129,-4-15-258,4 13-387,-4-13-903,0 0-1677,-4-21-1290,2 5-258,-11-11 129</inkml:trace>
          <inkml:trace contextRef="#ctx0" brushRef="#br0" timeOffset="27719.585">21026 6752 1548,'0'0'2709,"0"0"-516,0 0-1935,0 0-258,0 0 129,0 0 258,0 0 387,0 0 258,0 0 0,0 0 129,0 0 0,0 0-129,13-2 0,-13 2-258,25-10-129,-8 3-258,12 3 129,0-3-387,7 0 0,7-2 0,2 0-129,4 0 129,1 0 0,-1 0-129,-2-2 129,-1 2 0,-4 0-129,-7 4 129,-6-3-129,-8 4 0,-4 4 0,-6 0 0,-11 0 0,0 0 0,9 7-129,-9-7-129,0 0-129,0 22-903,-5-10-1677,5-12-1290,-4 14-129,4-14 259</inkml:trace>
          <inkml:trace contextRef="#ctx0" brushRef="#br0" timeOffset="28635.637">21573 7021 2580,'-5'-11'2064,"5"11"-1419,0 0 0,0 0 387,0 0 129,0-11-129,0 11 129,0 0 0,0 0 129,0 0 0,0 0-258,0 0-387,0 0-387,0 0 0,0 0-258,0 0 0,0 0 258,2 12-516,5-1 129,1 1 129,2 4 0,0 1-129,3 1 129,-4 1 0,-1 1-129,-1-3 129,-1 1 0,0-2 0,-5-3 0,4-1 129,-5-12-129,1 19 129,-1-19 258,0 0-129,0 0 129,0 0 129,0 0-129,0 0 129,0 0-129,-1-9 0,-4-5 0,2 3-129,-2-4-129,0 0 0,1-2 129,4 0 0,-3-1-129,3 3 129,0-2 0,6 3-129,1 0 0,0 3 129,1 0-516,3 0 516,0 0-516,-1 4 258,3-1-129,-2 2 129,-1 1-129,2 0 129,0 1 0,-12 4 0,21-4-129,-11 2 258,1 2-258,-11 0 0,22-2-129,-22 2-129,22 0-645,-22 0-903,20-6-2322,-8 5-645,-12 1 0</inkml:trace>
          <inkml:trace contextRef="#ctx0" brushRef="#br0" timeOffset="29327.677">22030 6972 1806,'-19'0'3999,"19"0"0,0 0-516,0 0-3354,-8-8 0,8 8-129,0 0-129,0 0 258,11-7 129,-11 7 0,12 0 258,-12 0 129,20 0 0,-20 0 129,19 4-129,-19-4 0,24 14 0,-10-7-258,3 2-258,-1-1 0,1 4-129,-1 5 0,1-2-129,-3 1 129,-3 0-129,0 1 129,-4 0-129,-2 1 129,-3-1-129,-2-3 129,0-2 129,-2 1-129,2-13 129,-18 20-129,18-20 0,-22 14 129,5-10-129,2-1 129,-2-3 0,-3 0-129,2 0 0,-2-3 0,-1-1 129,4-2-129,1 2 0,3 0 0,13 4 0,-17-11 0,17 11 129,0-19-258,1 7 258,12-3-129,0 3 0,4-2 129,4 3-129,4 0-129,-1 1 129,4 4-258,-3-2 0,5 8-387,-6-8-258,6 8-516,-10-9-387,7 8-1161,-6 1-1161,-7-6-516</inkml:trace>
          <inkml:trace contextRef="#ctx0" brushRef="#br0" timeOffset="29687.698">22369 6914 1548,'-11'6'3483,"11"-6"516,0 0-645,-3 12-2451,3-12-1032,0 0 0,10 11-129,-10-11 258,15 10 129,-15-10 0,16 17 129,-7-6-129,-3 1 387,0 5-258,-3-2 129,2 5 129,-4-2-258,5 3 0,-6-2 0,6-1-258,-3-3-129,-3-15-258,9 19-516,-9-19-1161,0 0-1419,11-5-645,-11-13 0</inkml:trace>
          <inkml:trace contextRef="#ctx0" brushRef="#br0" timeOffset="29896.709">22432 6665 3483,'15'16'4515,"-2"-1"-516,-13-15-258,0 0-3741,12 12-1677,-12-12-1419,18 19-1161,-18-19 0</inkml:trace>
          <inkml:trace contextRef="#ctx0" brushRef="#br0" timeOffset="30656.753">22654 6924 4386,'-11'14'3612,"11"-14"-387,0 0-1548,0 0-3096,0 0 258,0 0 258,0 0 774,14-4 258,-14 4 387,0 0 258,0 0-129,11-7 387,-11 7-129,0 0-129,0 0-258,0 0-258,0 0 0,7 7-129,-7-7 0,8 19-129,-3-5 129,1 1 0,-2 2 0,2 4 0,-1-7 258,1 3 0,-5-5 0,4 3-129,-5-15 258,4 20-129,-4-20 258,0 0-258,0 0 129,0 0-258,11 0 129,-11 0 0,13-12-258,-5-3 258,1-4-387,4-2 0,3-4 0,1 1 129,1-1-129,1 4 0,-2 0 129,0 6-129,0 5 0,-3 3 0,0 6 0,-3 1 0,-11 0 0,19 5-129,-19-5 0,15 20 0,-9-7 129,1 3 0,-3 1 129,0 5 0,0-1 0,-2 1-129,-2 0 387,3 0-387,-3-3 129,0-3-258,2-1-387,-2-15-903,0 0-3096,0 0 0,0 0-645,1-9 129</inkml:trace>
          <inkml:trace contextRef="#ctx0" brushRef="#br0" timeOffset="33554.919">23687 6866 645,'-12'0'2322,"12"0"0,0 0 129,0 0-258,-12-1-387,12 1-129,0 0-516,0 0-129,0 0-387,0 0 129,0 0-258,-7-12 0,7 12 0,0 0-129,-4-16 0,4 16-129,5-12-129,-5 12 0,19-10 0,-4 7-129,2-2 0,1 1 129,3 4-129,1 0 0,-3 0 0,3 0 0,-5 1 0,1 6-129,-1-1 129,-1 1-129,0 1 129,-1-3-129,0 4 0,-2-1 129,0 1 0,-1 2 0,-2 0-129,-10-11 129,15 22-129,-12-10 0,0 0 129,-3 0-129,0 2 129,-9-3 0,-1 2 129,-2-2 0,-5-1 0,-1-1 0,-5 2 0,2-1-129,-2-5 129,3-2-129,-2-1 129,2 1-129,2-2 0,-1 0 0,5-1 129,0 0-129,14 0 0,-20-2 0,20 2 0,0 0-129,-3-14-129,3 14 0,13-13-516,-1 0-645,11 7-1290,-1 1-1548,2-10-387,11 8 129</inkml:trace>
        </inkml:traceGroup>
      </inkml:traceGroup>
    </inkml:traceGroup>
    <inkml:traceGroup>
      <inkml:annotationXML>
        <emma:emma xmlns:emma="http://www.w3.org/2003/04/emma" version="1.0">
          <emma:interpretation id="{3C2ED412-B388-472C-8566-9E74CE4CCEF8}" emma:medium="tactile" emma:mode="ink">
            <msink:context xmlns:msink="http://schemas.microsoft.com/ink/2010/main" type="paragraph" rotatedBoundingBox="16959,8043 24722,7020 24893,8314 17130,9337" alignmentLevel="3"/>
          </emma:interpretation>
        </emma:emma>
      </inkml:annotationXML>
      <inkml:traceGroup>
        <inkml:annotationXML>
          <emma:emma xmlns:emma="http://www.w3.org/2003/04/emma" version="1.0">
            <emma:interpretation id="{6A8B3154-1EA9-4C95-8061-F9A12EBCAD47}" emma:medium="tactile" emma:mode="ink">
              <msink:context xmlns:msink="http://schemas.microsoft.com/ink/2010/main" type="line" rotatedBoundingBox="16959,8043 24722,7020 24893,8314 17130,9337"/>
            </emma:interpretation>
          </emma:emma>
        </inkml:annotationXML>
        <inkml:traceGroup>
          <inkml:annotationXML>
            <emma:emma xmlns:emma="http://www.w3.org/2003/04/emma" version="1.0">
              <emma:interpretation id="{41D3CE0F-95CA-4307-B089-B2F988A5264D}" emma:medium="tactile" emma:mode="ink">
                <msink:context xmlns:msink="http://schemas.microsoft.com/ink/2010/main" type="inkWord" rotatedBoundingBox="20510,7652 24732,7096 24893,8314 20670,8870"/>
              </emma:interpretation>
              <emma:one-of disjunction-type="recognition" id="oneOf3">
                <emma:interpretation id="interp15" emma:lang="" emma:confidence="0">
                  <emma:literal>Treebonkr.slossitier</emma:literal>
                </emma:interpretation>
                <emma:interpretation id="interp16" emma:lang="" emma:confidence="0">
                  <emma:literal>Treebank cross tier</emma:literal>
                </emma:interpretation>
                <emma:interpretation id="interp17" emma:lang="" emma:confidence="0">
                  <emma:literal>Treebank crosier</emma:literal>
                </emma:interpretation>
                <emma:interpretation id="interp18" emma:lang="" emma:confidence="0">
                  <emma:literal>Treebank cross, tier</emma:literal>
                </emma:interpretation>
                <emma:interpretation id="interp19" emma:lang="" emma:confidence="0">
                  <emma:literal>Treebank costlier</emma:literal>
                </emma:interpretation>
              </emma:one-of>
            </emma:emma>
          </inkml:annotationXML>
          <inkml:trace contextRef="#ctx0" brushRef="#br0" timeOffset="20508.172">20648 7960 1548,'0'0'3483,"-7"14"-774,7-14-516,0 25-774,0-6-258,4 8-129,-2 4-129,4 12-129,-5-2-258,4 10 0,-5-2-129,2 6-129,-2-4 129,0 5-258,0-10 129,-1-1-129,-2-10 129,1-1-129,-2-10 258,3-5-258,1-19 0,-5 16 0,5-16-129,0 0 0,0 0 0,0 0 0,-6-13 129,6 0-129,5-1 0,4-6 387,1-7-258,4 2 258,0-7 0,6 0 0,-3-7-129,6 2 0,1-3 0,3 3-129,0 2 129,2-2-258,3 5 0,-1 0-258,0 7 258,0 2-129,-4 2 0,-5 3-129,3 4 0,-10-3-516,1 17-774,-14-11-1419,-2 11-1548,0 0-258,-11 0-129</inkml:trace>
          <inkml:trace contextRef="#ctx0" brushRef="#br0" timeOffset="20789.189">20739 8370 3870,'14'36'4515,"5"-18"-129,-4-6-258,5 3-3483,10 2-258,2-2 129,6-1-258,-3-3 129,8 3-258,-6-3 129,5 1-258,-4-3 0,-7-2-903,3-1-2967,-8 6-516,-12-8-258,0 3-129</inkml:trace>
          <inkml:trace contextRef="#ctx0" brushRef="#br0" timeOffset="25555.461">21738 8572 258,'0'0'2838,"0"0"-1548,0 0-903,4 12 0,-4-12 258,12 5 0,-12-5 387,21 6-258,-8-5 129,7 6 0,-3-7 129,8 0-258,0 0-129,6 3 129,2-1-129,6 1-387,1-3 129,6 1-129,0-1-258,6 0 258,1 0-258,-1 0 0,3 0 0,-5 0 129,2-1-129,-4 1 129,-2-1-129,-3 1 258,-7 0-129,-2-2 0,-7 0 258,-1-1-129,-9 0 129,-2 2-129,-15 1 0,15 0-129,-15 0 129,0 0-129,0 0 0,0 0 0,0 0 129,0 0 0,0 0-258,0 0 129,0 0 0,0 0 129,-2-13-129,2 13 129,0-14-129,0 3 0,0-3-129,0-4 258,0-5-258,0-1 0,3-7 0,0-5 0,1-5 0,0-6-129,-1-4 258,3 0-129,-1-4 129,2 2-129,1-3 0,-1 9 0,3 0 129,0 8-129,0 7 0,-3 4 0,0 8 129,-2 2-258,-5 18 0,5-16 0,-5 16-129,0 0 0,0 0 0,0 0 0,0 0 0,-1 7 129,1-7-387,-7 12-129,7-12-258,-3 15-1290,3-15-903,0 19-1032,0-19-645</inkml:trace>
          <inkml:trace contextRef="#ctx0" brushRef="#br0" timeOffset="25804.475">22719 8013 129,'-16'5'129</inkml:trace>
          <inkml:trace contextRef="#ctx0" brushRef="#br0" timeOffset="26267.502">22719 8013 258,'-96'-13'3741,"96"13"-258,0 0-903,0 0-645,0 0-516,0 0-258,0 0 0,5-14-258,6 11-129,-7-8-129,8 1-129,-5-7 0,5 4-129,-3-4-129,3 1 0,-3-1 0,4 0-258,-2-2 129,2 3 0,-3 0 0,2 2 0,-3 0-129,-9 14 0,17-18 0,-17 18 0,16-10 0,-16 10 0,13-6-129,-13 6 0,0 0 129,14 0-129,-14 0 129,0 0 129,8 9 0,-5 3-129,0-1 129,0 6 0,5-1 0,-2 5-129,4-3 129,2 3-129,1-2 0,1 1 0,-1-1 129,0-4-129,-3 0 0,2-3 0,-4 0-258,-8-12-387,14 7-3483,-14-7-258,0-10-645,-1-2 129</inkml:trace>
          <inkml:trace contextRef="#ctx0" brushRef="#br0" timeOffset="35396.024">21525 7714 1677,'0'-11'2193,"0"11"-258,0 0 387,0-13-387,0 13-258,0 0-516,-12-8-516,12 8 0,-16-3-129,2 3-129,3 0-129,-7 6-258,4-2 129,-4 1 129,2 3-129,-6-1 129,5 2 129,-1-3-129,-2 2 0,3 0 0,1 5-129,2-5 0,1 4-129,5 0 0,1-1 129,1 0-129,4 3-129,2-2 129,0 1 0,2-1 129,4 1 0,2-2 0,3 4 129,2-4 258,1 2-258,3-9 0,3 3-129,3-4-129,1-3-258,4 0-258,-2-14-645,6 6-129,-11-13-258,10 8-258,-13-7-516,9 5-129,-9 1-1290,-4-8 0</inkml:trace>
          <inkml:trace contextRef="#ctx0" brushRef="#br0" timeOffset="35876.051">21806 7482 2451,'-12'13'2709,"3"-11"-2064,9-2-774,0 0 0,0 0 258,0 0 258,-4 11 387,4-11 0,0 0 516,0 0-129,0 0 129,0 0-129,0 0-129,-3 13-129,3-13-258,0 12-258,2-1-258,3 3 129,0 1 0,3 8 129,-4-1-129,3 5-129,-5 0 129,4 3 0,-5-3 0,4 2 0,-5-4 0,2-1 0,1-4 0,-1-4-258,-1-2 129,-1-14-258,5 18 0,-5-18-258,0 0-387,12 3-1290,-12-3-2322,20-13-129,-16-4 0</inkml:trace>
          <inkml:trace contextRef="#ctx0" brushRef="#br0" timeOffset="36596.092">22003 7635 774,'-17'0'3096,"0"0"258,17 0-516,0 0-2838,0 0-258,-11 0 258,11 0 0,0 0 387,0 0 387,0 0 129,0-8 129,0 8-129,8-8-258,2 5-258,4 1 129,1-5-387,4 3 0,2 0 0,0 1-129,5 1-129,-2 2 129,0 0-129,-5 0 0,-1 2 129,-2 5-258,-3 4 0,-4-1 129,-1 3 0,-2 2 0,-1-1 129,-2 2 129,1 1 0,-4-2 258,0 2-129,0-2 0,-1 3-129,-5-5 258,-1 3-258,-4-6 129,1 2-258,-1 1 0,-3-3-258,0-4 516,2 0-129,0-3 0,2-2 129,-2 1 0,12-2 129,-19 0-129,19 0 0,-16-7 0,16 7-129,-14-7-129,14 7 0,-12-9-129,12 9-129,-4-12 258,4 12 0,3-20-258,3 8 129,3 1 0,0-3-516,9 6-645,-4-8-1290,5 1-1419,9 5-516,-8-5 387</inkml:trace>
          <inkml:trace contextRef="#ctx0" brushRef="#br0" timeOffset="37272.13">22587 7562 1032,'-13'0'1548,"2"0"129,0 0-387,-3 0 129,-4 5-258,0 1-258,-6 0 129,3 5-129,-6-2-129,4 0-129,-3 1 0,7 0-258,-1-5 129,7 2-258,2-2-129,11-5 0,0 0-129,0 12 0,7-12-129,7 3 129,5-1 0,3 2 0,1-1-129,0-2 129,1 6-258,-2-2-387,-3 4-258,-3-1 0,3-1 258,-9 0 0,1 0 387,-11-7 129,12 12 387,-12-12 387,0 0 0,0 18 129,0-18 0,-17 14-387,7-6-516,-4-1-129,3 2-258,-3-2 129,14-7-258,-21 6 129,21-6-1032,0 0-2064,-18 0 258</inkml:trace>
          <inkml:trace contextRef="#ctx0" brushRef="#br0" timeOffset="37911.168">22810 7508 2967,'-1'8'3354,"1"-8"129,-12 0-2322,12 0-1290,0 0-258,0 0 387,0 0 0,0 0 387,0 0 0,0-9 129,0 9-129,0 0 258,-9 0-129,-2 0 129,11 0-129,-25 9-129,9-1 0,-1-1-129,0 3-129,2-1-258,1-1 0,14-8-129,-18 15-129,18-15 258,-4 13 0,4-13 0,0 0 0,15 10 258,-3-4-387,4-2 129,0-2-258,1 4 0,0-5-258,0 5 258,-3-2 129,0 2-258,-3 1 258,-11-7 258,13 18-129,-11-8 129,-2 2 129,0 0 0,-4 1 0,-5-1 387,0 0 129,-5-2 0,5 0 258,-4-3-258,13-7 0,-22 12-129,22-12-387,-16 6-258,16-6-1032,-10 0-645,10 0-2451,0 0 0,0-11 0</inkml:trace>
          <inkml:trace contextRef="#ctx0" brushRef="#br0" timeOffset="38348.191">23055 7553 645,'-9'14'3354,"9"-2"0,0-12-516,0 0-2709,0 0-1032,0 0 387,0 0 258,0 0 129,0 0 516,0 0 0,0 0 387,0 0 129,0 0 0,4 12-387,-4-12 0,2 16-129,-1-5-258,-1 3 258,1 3-129,-1 3-129,2 0 0,-2-3 0,1 4-129,1-5-129,-2-2-645,3-3-1290,2 3-1677,-5-14-129,0 0 1</inkml:trace>
          <inkml:trace contextRef="#ctx0" brushRef="#br0" timeOffset="38760.216">23387 7340 4644,'-3'28'3999,"3"-28"-129,-6 24-387,2-9-3870,4 5 0,0 2 0,0 0 258,0 2 129,2 1-129,2 5 258,0 2 0,1 4-129,-2 0 258,0 7-258,1-2 0,-2 0 0,-2 1 0,0-4-258,0-5 258,0-5-129,0-3-129,0-8-129,0-1-903,0-16-516,0 0-774,-14 5-774,1-14-645</inkml:trace>
          <inkml:trace contextRef="#ctx0" brushRef="#br0" timeOffset="39167.24">23301 7718 516,'10'0'1290,"-10"0"0,20 0 258,-7 0 258,4 0 129,-2 0-258,7-3 129,-1-3-516,8-1-387,-2-6-516,4 2-129,0-2 129,1 2-387,-1 0 0,-3 3 0,-1-2 0,-7 4 0,1 2 0,-1 3 0,-6 1 129,-1 0 0,-13 0 258,20 2 129,-20-2 129,14 15-129,-14-15 129,2 26 129,-2-9-258,0 5 0,0 0-129,1 4-258,-1-4 0,3 1 0,0-8-129,1-1-258,3-2-774,-7-12-3225,0 0-387,20-19-129,-16-7 0</inkml:trace>
          <inkml:trace contextRef="#ctx0" brushRef="#br0" timeOffset="39357.25">23853 7347 5160,'11'5'4773,"1"12"-516,-12-17-258,0 0-3999,12 11-1032,1-11-2064,0 2-1161,-13-2-516,20-3 258</inkml:trace>
          <inkml:trace contextRef="#ctx0" brushRef="#br0" timeOffset="39923.282">24003 7611 5805,'4'16'4902,"-4"-16"-774,11 5-129,-11-5-3741,22 5-516,-6-5-129,6-1 0,-1-4 129,4-1 129,0-1 129,-1-3 129,0 1 0,-7-4 0,4-1 258,-8-2-258,1 1 0,-5 1 0,-3-2 0,-6 1 0,0 2 0,0 13-129,-17-12-129,1 12 0,-7 0 129,-1 4-258,-6 6 129,-2 5 0,-2 2 129,1-1 0,-1 7 129,6-2-129,2-2 129,5 3 0,4-3 0,5 1-129,8 1 258,4 0-129,2 0 129,10-3 0,8 1 0,3-4 0,9 1-129,3-4-129,4-4-258,4-4 0,0-4-258,6 0 0,-5-13-258,3 6-129,-12-14-774,3 3-1161,-4 0-1419,-12-10-129,3 10 259</inkml:trace>
          <inkml:trace contextRef="#ctx0" brushRef="#br0" timeOffset="40383.309">24512 7582 516,'0'0'3483,"-2"14"0,2-14-129,0 0-3096,0 0 0,0 0 129,-4 12 129,4-12 129,2 13 0,-2-13 129,8 19-258,-5-5 258,4 3-258,0 1 0,1 3-258,-3-2 0,1 5-129,-2-3 129,3 4-129,-6-10 258,3 7 129,-4-12-129,0 2 0,0-12 129,-6 16 129,6-16-129,-13 0 0,2-4 0,11 4 0,-17-26-129,10 9 129,-3-10-129,5-2-129,0-5-129,5-1 258,3 1-387,10 3 0,7 2-258,1 6 129,9 3-129,-1 1-258,12 14-516,-14-7-2193,12 7-1548,-2-2-387,-4-2-129</inkml:trace>
          <inkml:trace contextRef="#ctx0" brushRef="#br0" timeOffset="15459.884">16969 8115 903,'13'0'3225,"-13"0"-129,9-11-2322,6 9 258,-1-5 0,10 5 129,-3-9 387,14 5-258,-2-4 0,14 8-516,1-6 0,14 3-387,-1-3 129,6 2-258,2 1-129,-1 0-129,-4-2 258,-2 2-516,-8-3 516,-8 3-258,-8-1 0,-4 3 0,-8-1-258,-7 1-129,-3 3-516,-16 0-1419,0 0-1806,0 0-387,0 0 129</inkml:trace>
          <inkml:trace contextRef="#ctx0" brushRef="#br0" timeOffset="14935.854">17344 7993 1935,'0'0'2967,"0"0"-1935,0 0 0,-3 6-258,3-6-258,0 0 129,0 0-129,-3 11 387,3-11 0,0 0-129,0 0 0,0 17-258,0-17 0,4 22-129,-3-5 0,4 5-129,1 8-258,1 6 258,0 6-258,-2 4 0,0 2-258,-5 6 258,0 0 0,0 2 0,-1-5 0,-5-4-258,1-5 0,-3-8-1548,1-10-1806,7-1-387,0-23 0</inkml:trace>
          <inkml:trace contextRef="#ctx0" brushRef="#br0" timeOffset="16407.938">17742 8422 1677,'0'0'2451,"0"0"-1935,-12-3-129,12 3 516,0 0 129,0 0 0,0 0 0,0 0-129,0 0-129,0 0-387,0 0-258,0 0-129,0 0 0,0 0 129,-6 5-129,6-5 387,0 18-258,3-7 258,0 4-258,3 0 258,-2 2-258,5 5-129,0 1 258,3-2-258,-1-1 129,1 2 0,-2-7 387,1 1-129,-11-16 0,15 15 129,-15-15 0,0 0 0,0 0 129,0 0-258,0 0 0,8-9 0,-8-4 129,0 1 0,-2-5-258,-1 0 129,-3-5-258,2 5 258,-4-2-258,3 6 0,-1-2-129,2 3 0,2 1 0,2 11-129,0-13 0,0 13 129,19-11-129,0 5-129,5 0 258,4-3 0,6 1-129,0 1 0,5-3-129,-4-2-387,7 7-645,-12-7-1677,-1 2-1290,1 6-387,-10-7 129</inkml:trace>
          <inkml:trace contextRef="#ctx0" brushRef="#br0" timeOffset="16939.968">18211 8427 1419,'0'15'3612,"0"-15"0,0 0 129,0 0-3354,0 0-387,18 0 258,-3-1-129,2-7 0,4-1 0,1-1 0,3-3 129,-2-2 0,4 5 129,-7-6 0,-2 5 258,-4 1-129,-3 3 0,-11 7-129,9-12-129,-9 12-258,0 0 0,-11-5-129,-1 5-129,-4 0 129,2 0 129,-6 3 0,1 2 0,-1 3 129,-1 3 0,2 0-129,2 2 129,4 2 0,0 1-129,3-2 0,1 4 258,3 0-129,4-2 258,0-1 129,2 1-258,0 1 129,5 0-129,1 1 129,7 0-258,1-3-129,3-1-258,5-3-258,-1-5-1161,10-5-2451,-1-1-258,1-12-387,3-1 646</inkml:trace>
          <inkml:trace contextRef="#ctx0" brushRef="#br0" timeOffset="17391.994">18645 8442 1806,'-3'14'3999,"3"-14"387,0 0-516,0 0-2580,6 2-1032,6-2-129,2-7 0,2-2-129,4-1 0,-1-2-129,1 2 129,-3 0 129,-5-4 129,-3 4 129,-9 10-258,5-18 129,-5 18-129,-12-11 0,-2 8-129,-7 1 0,-2 2 0,-3 5-129,-3 2 129,-1 4 129,0 2 0,3 4 129,-1-2 0,5 4 0,2-4 129,6 6 0,1-3 0,10 6 129,4-6-129,6 2 0,13-7 0,9 1-258,11-2-258,4-10-903,14-2-2838,2-4-774,1-9 0,3-2-516</inkml:trace>
          <inkml:trace contextRef="#ctx0" brushRef="#br0" timeOffset="18540.06">18949 7978 903,'-1'-14'3225,"1"14"129,0 0-1806,0 0-645,0 0 0,0-15 0,0 15-258,0 0 258,0 0 0,0 0 0,0 0-258,0 5-129,0 8 0,0 3-387,0 1 0,-1 7-129,1 3 129,0 6-129,0 2 0,3 5-129,2 4 129,0-4 0,-1 0 0,1 1 0,0-1 0,-4-6 0,1-3 0,-2-3 0,0-8 129,0-2-129,2-6 129,-2-12-129,0 0 0,19 0-129,-6-7 129,0-10 129,4-1-129,-1-4 129,2 1-129,-3 6 0,2 1 0,-2 2 129,0 1-258,0 7 129,3 4-129,3 0-129,-1 7 129,4 1 0,-1 4 129,2-2 0,-3 5-129,-1-2 129,-3 0 129,-8 0 0,-3 0 0,-6-2 0,-2 1 129,-14 0 0,-5 0 0,-5-1 0,-4 4 0,-4-4 0,-1 1-129,1-4 0,-1-3-387,6 0 0,-1-5-1161,10-10-2580,4 0-387,1-9-258</inkml:trace>
          <inkml:trace contextRef="#ctx0" brushRef="#br0" timeOffset="19156.095">19413 8364 1419,'-10'-3'2451,"10"3"-774,0 0-2967,0 0 258,9-3 387,-9 3 774,14-9 645,-1 7 516,-13 2 0,25-8 903,-14 4-258,8 4 129,-5 0-516,11 0-645,-6 5-387,5 4-387,3-1-129,-1 4-129,2 0 0,-1 0-129,-1 1 129,-5 0 0,0 0 129,-5-1 0,-4 4 129,-2-3-129,-6 3 129,-4-1 129,0 2-129,-7 0 129,-6-1 129,-2 1-129,-7-6 258,-1 1-258,-5-3 129,2 3-129,-5-7 129,4 0-129,1-5 0,4 0-258,2 0 0,2-7 0,18 7 0,-16-22-258,16 12-129,0-9-129,6 5-645,3-8-645,10 4-2064,4 7-645,-4-6 258</inkml:trace>
          <inkml:trace contextRef="#ctx0" brushRef="#br0" timeOffset="19811.131">19882 8381 903,'-19'0'2451,"19"0"-1419,0 0-1290,0 0 387,0 0 516,0 0 387,0 0 645,5 5 0,-5-5 0,14 7-129,-14-7-258,13 9-387,-13-9-129,11 20-387,-7-3-129,3 1 129,-1 2-258,-1 7 0,-2-3 258,2 3-258,-4-6 258,3 2-258,-4-7 129,2-2 129,-2-14-129,0 11 0,0-11-129,0 0 129,6-10-129,1-5 0,1-1-129,4-4 258,2-2-258,2-2 129,1 2 0,1 4 0,-3 1-129,2 6 129,-2 3 129,1 4-258,-1 4 0,3 0 129,0 6-129,0 0 0,-1 4 129,0 3 0,0 1 258,-2 5-258,-5 0 387,0 2-387,-5 0 258,0 1-387,-2-1 258,-1 3-387,4-4-387,-6-7-645,8-2-3225,-8-11-258,13 7-516,-13-7 0</inkml:trace>
        </inkml:traceGroup>
      </inkml:traceGroup>
    </inkml:traceGroup>
    <inkml:traceGroup>
      <inkml:annotationXML>
        <emma:emma xmlns:emma="http://www.w3.org/2003/04/emma" version="1.0">
          <emma:interpretation id="{27ED49C0-8F5F-4F64-B33A-EEC70FC6E2A7}" emma:medium="tactile" emma:mode="ink">
            <msink:context xmlns:msink="http://schemas.microsoft.com/ink/2010/main" type="paragraph" rotatedBoundingBox="19455,9598 23393,9968 23291,11048 19353,10677" alignmentLevel="4"/>
          </emma:interpretation>
        </emma:emma>
      </inkml:annotationXML>
      <inkml:traceGroup>
        <inkml:annotationXML>
          <emma:emma xmlns:emma="http://www.w3.org/2003/04/emma" version="1.0">
            <emma:interpretation id="{B4E8F59D-B1BC-41E3-B15E-C42346E0BF6E}" emma:medium="tactile" emma:mode="ink">
              <msink:context xmlns:msink="http://schemas.microsoft.com/ink/2010/main" type="line" rotatedBoundingBox="19455,9598 23393,9968 23291,11048 19353,10677"/>
            </emma:interpretation>
          </emma:emma>
        </inkml:annotationXML>
        <inkml:traceGroup>
          <inkml:annotationXML>
            <emma:emma xmlns:emma="http://www.w3.org/2003/04/emma" version="1.0">
              <emma:interpretation id="{65EA400A-D816-4A18-A1DD-DC6B442D5D03}" emma:medium="tactile" emma:mode="ink">
                <msink:context xmlns:msink="http://schemas.microsoft.com/ink/2010/main" type="inkWord" rotatedBoundingBox="21447,9785 23393,9968 23291,11048 21345,10865"/>
              </emma:interpretation>
              <emma:one-of disjunction-type="recognition" id="oneOf4">
                <emma:interpretation id="interp20" emma:lang="" emma:confidence="1">
                  <emma:literal>Parsing:</emma:literal>
                </emma:interpretation>
                <emma:interpretation id="interp21" emma:lang="" emma:confidence="0">
                  <emma:literal>Pursing:</emma:literal>
                </emma:interpretation>
                <emma:interpretation id="interp22" emma:lang="" emma:confidence="0">
                  <emma:literal>Parsing;</emma:literal>
                </emma:interpretation>
                <emma:interpretation id="interp23" emma:lang="" emma:confidence="0">
                  <emma:literal>Parsing"</emma:literal>
                </emma:interpretation>
                <emma:interpretation id="interp24" emma:lang="" emma:confidence="0">
                  <emma:literal>Parsing'.</emma:literal>
                </emma:interpretation>
              </emma:one-of>
            </emma:emma>
          </inkml:annotationXML>
          <inkml:trace contextRef="#ctx0" brushRef="#br1" timeOffset="-73998.397">21419 10086 1806,'5'34'3354,"-5"-12"0,0-4-387,0 6-387,0-8-774,0 6-516,0-7-774,2 1-258,0-2-387,-2-14-387,9 15-1419,-9-15-2322,0 0-129,12-14-129</inkml:trace>
          <inkml:trace contextRef="#ctx0" brushRef="#br1" timeOffset="-73807.386">21454 9873 8256,'18'34'4515,"-18"-34"-645,19 26-1677,-12-15-6708,-7-11-387,20 15-387</inkml:trace>
          <inkml:trace contextRef="#ctx0" brushRef="#br1" timeOffset="-73123.347">21730 10007 2709,'18'7'4515,"-18"-7"-516,0 0 129,0 0-2838,0 0-1032,5 18-129,-5-7 258,-3 3 129,3 6 129,-7-1-129,5 8 0,-6-6 129,8 8-258,-3-9 0,3 4 0,4-10-129,10-3 0,7-11-129,5 0 0,8-10-129,2-8 0,2-6 0,5-2 0,-1-6-129,0 3 258,-10 2-129,0 3 129,-7 0 0,-3 8 0,-6 4 0,1 6 0,-7 6-129,-10 0 129,19 10-129,-11 4 129,-2 3-129,2 4 258,-2 2 0,0 5 0,-3 1 0,0 0-129,-1-1-129,-2-6-387,9 9-903,-9-16-3096,3-4-516,-3-11-258,20 0-387</inkml:trace>
          <inkml:trace contextRef="#ctx0" brushRef="#br1" timeOffset="-72415.307">22482 10143 3354,'0'33'4773,"4"-19"-516,-4-14-129,16 3-2967,-4 0-1419,7 1-129,-1-4 129,4 0 129,1-7 129,0-2 258,1-2 129,-8-3 387,6 2 129,-14-7-387,2 5 129,-10-2-387,0 4-129,-2 0-129,-8 3-129,-4 0-129,-4 2 129,0 3-129,-2 4 258,-1 2 0,1 3 0,0 4 129,2 2-258,-2 3 387,7 3-258,-1 5 129,7 2-129,4 1-129,3 4 0,7 10-258,10-1 129,7 12-258,4 3 0,7 6 129,-3 1 0,2 6 0,-3-5 258,-2-1 0,-6 0 0,-6-10 129,-5-5-129,-3-7 129,-6-6-258,-3-4 645,-6-6-387,-8-9 129,-3-3 258,-7-5-129,-2-5 129,-6-3 258,3-6 0,-6-11-387,8-6 258,-3-8 0,10-1-129,3-11 0,16-2 0,3-8 0,20-4-258,11-6 129,12 1-258,13-2 129,7 1-129,8 4-129,-2 1-516,8 10-903,-11 3-2967,-5-1-258,-5 10-516,-18 0 0</inkml:trace>
          <inkml:trace contextRef="#ctx0" brushRef="#br1" timeOffset="-70154.179">23315 10376 7224,'23'18'4902,"-9"-4"0,-14-14-516,0 0-3741,0 0-645,0 0 0,0 0 0,0 0 0,0 0 0,0 0 0,0 0-129,0 0-129,0 0 129,0 0-516,-11-1-1548,11 1-2322,-11-9-258,1-3-258,3-2 646</inkml:trace>
          <inkml:trace contextRef="#ctx0" brushRef="#br1" timeOffset="-69922.164">23321 9962 7224,'0'0'4773,"0"0"129,12 3-645,-12-3-3096,1 10-1548,-1-10-258,6 17-387,-6-17-1935,0 12-1419,0-2-516,0-10-129</inkml:trace>
          <inkml:trace contextRef="#ctx0" brushRef="#br1" timeOffset="-77983.626">19446 9699 2709,'0'0'3999,"3"15"-645,-3-15-129,12 0-2709,-12 0-1419,22-7 129,-8-3 0,5 4 516,2 0 258,-1-7 387,6 1 258,-4 3 129,6 2-129,1-1 0,4 6-129,-3 2 0,5 0-387,-3 5-129,1 7-129,-5 2 0,-3 6-129,-5 1 129,-2 4 129,-6-4 0,-6 3 129,-5 1 258,-1 0 0,-7-4 0,-4 4 387,-10-4-258,-1 0 129,-11-4 0,0 5 0,-8-7-258,0 2 0,-2-5-129,-1 0 0,2-7 0,8 4-129,2-7 0,5-1-129,6-1-129,5-2-129,16 2-258,-21-12-645,21 12-1935,0 0-1419,7-15-129,7 9-258</inkml:trace>
          <inkml:trace contextRef="#ctx0" brushRef="#br1" timeOffset="-78566.66">19519 9852 258,'-3'12'903,"3"-12"129,0 0-258,0 17 129,0-17-387,0 24 0,5-7-258,-4 9 129,-1 1-258,1 9 129,-1 6-129,0 6 129,0 0 129,-2 5-129,-3-1 258,2-7-258,0-4 258,-1-9-387,4-6-516,0-26-2451,5 20 0</inkml:trace>
          <inkml:trace contextRef="#ctx0" brushRef="#br1" timeOffset="-75415.478">19857 10069 2193,'0'0'3096,"-15"0"-129,15 0-258,0 0-645,0 0-387,0 0-645,0 0-129,0 0-516,0 0-129,0 0 0,6-3-129,-6 3 0,22 0 0,-10-2 129,8 0 0,-1 1-258,1 1 0,3 1-258,-2 6 258,2-2 0,-6 3 0,4 4 0,-9 1-129,5 3 258,-9-2-129,-1 4 258,-4 3-258,-3-1-258,0 1 129,0 3-129,-7-5 258,-1 1-129,-2-1 129,-3-1 0,1-6 0,-4-1 0,3-1 129,-5-5 0,1 1-129,-1-5 129,-1-1-129,0-1 0,-3-5 129,2-1-129,-1-1 258,1-6-258,2 2 129,2-1-129,1 1 0,3 0 0,5 0-129,1 1 129,4 0-258,2 11 258,2-18-129,12 11 129,7 2 0,6-1 0,10 2 0,6 2 0,6-1-129,5 3-129,-2 0-258,7 0-903,-13 3-2064,-3-3-645,1 5-129</inkml:trace>
          <inkml:trace contextRef="#ctx0" brushRef="#br1" timeOffset="-74811.444">20307 10018 258,'0'15'2967,"9"4"-258,-8-9-1806,9 5-1032,1-1 129,0 1 258,0 2 258,-3 0 0,1 4 129,-4-1-129,0 2 258,-5 0 0,0 2-387,0-2 0,0-3 0,-3 2-258,-1-4 0,3-3 258,1-14 0,-4 15-129,4-15 387,0 0 0,0 0 0,0 0 0,0-11 129,-2-6-258,2 2-129,0-5-129,0-3-129,0-5-129,0 0 129,0 3-387,2-1 129,2 1 0,0 4 0,3 4 0,4 2 0,1 3 0,2 2 0,6 6 129,-1-1-129,4 5 0,0 0 129,1 0-258,-3 2-258,1 6-1935,2 1-1548,-24-9-258,25 4 129</inkml:trace>
          <inkml:trace contextRef="#ctx0" brushRef="#br1" timeOffset="-74211.41">21099 10036 5031,'18'4'4257,"-18"-4"-516,0 0-1419,-12 9-2451,-2-8-258,0 4 387,-7 1 0,-4-1 387,-2 3 0,-3 0 129,1 1 0,-1-1 0,5 4-258,2-5 129,3 2-387,5-4 0,15-5-129,-12 10 129,12-10-129,8 7 0,6-5 129,5 2-129,1-2 129,4 5 0,3-3-129,3 6-387,-6-2 0,3 7-129,-5-4 258,-1 3-129,-6 1 258,-5 0 387,-3-1 129,-7-14 645,-3 24 0,-12-18-129,-2 8 0,-7-5-129,1-1-129,-3-2-387,-1-3-129,0 0 0,3-3 0,4 0 0,5-3-129,2-2-129,13 5 129,-12-18-129,12 8-129,8 2-387,6-8-774,13 1-1161,3 0-903,1-8-774,15 0 0</inkml:trace>
        </inkml:traceGroup>
      </inkml:traceGroup>
    </inkml:traceGroup>
    <inkml:traceGroup>
      <inkml:annotationXML>
        <emma:emma xmlns:emma="http://www.w3.org/2003/04/emma" version="1.0">
          <emma:interpretation id="{C4405920-10E9-45C8-81FE-7A1544222C10}" emma:medium="tactile" emma:mode="ink">
            <msink:context xmlns:msink="http://schemas.microsoft.com/ink/2010/main" type="paragraph" rotatedBoundingBox="13847,10847 24050,10781 24057,11907 13854,11972" alignmentLevel="1"/>
          </emma:interpretation>
        </emma:emma>
      </inkml:annotationXML>
      <inkml:traceGroup>
        <inkml:annotationXML>
          <emma:emma xmlns:emma="http://www.w3.org/2003/04/emma" version="1.0">
            <emma:interpretation id="{22D17190-AF40-4A77-84D7-28E0579C6B50}" emma:medium="tactile" emma:mode="ink">
              <msink:context xmlns:msink="http://schemas.microsoft.com/ink/2010/main" type="line" rotatedBoundingBox="13847,10847 24050,10781 24057,11907 13854,11972"/>
            </emma:interpretation>
          </emma:emma>
        </inkml:annotationXML>
        <inkml:traceGroup>
          <inkml:annotationXML>
            <emma:emma xmlns:emma="http://www.w3.org/2003/04/emma" version="1.0">
              <emma:interpretation id="{48DF3A80-495B-49B0-9834-623352192472}" emma:medium="tactile" emma:mode="ink">
                <msink:context xmlns:msink="http://schemas.microsoft.com/ink/2010/main" type="inkWord" rotatedBoundingBox="13847,10873 17144,10852 17150,11839 13854,11860"/>
              </emma:interpretation>
              <emma:one-of disjunction-type="recognition" id="oneOf5">
                <emma:interpretation id="interp25" emma:lang="" emma:confidence="1">
                  <emma:literal>Linear</emma:literal>
                </emma:interpretation>
                <emma:interpretation id="interp26" emma:lang="" emma:confidence="0">
                  <emma:literal>Linen</emma:literal>
                </emma:interpretation>
                <emma:interpretation id="interp27" emma:lang="" emma:confidence="0">
                  <emma:literal>Linens</emma:literal>
                </emma:interpretation>
                <emma:interpretation id="interp28" emma:lang="" emma:confidence="0">
                  <emma:literal>Line2r</emma:literal>
                </emma:interpretation>
                <emma:interpretation id="interp29" emma:lang="" emma:confidence="0">
                  <emma:literal>Liners</emma:literal>
                </emma:interpretation>
              </emma:one-of>
            </emma:emma>
          </inkml:annotationXML>
          <inkml:trace contextRef="#ctx0" brushRef="#br2" timeOffset="49059.806">14115 10885 1161,'0'0'2838,"-5"-13"-387,5 13 0,0 0-387,0 0-129,0 0-129,0 0-387,0 0-258,0 0-387,0 0 0,0 0-387,-9 8-387,9-8 258,-5 22-258,2-7 129,0 6-129,-2 5 129,0 9-129,-2 5 0,-1 6 129,-2 12-129,0 4 129,-2 5-258,-6 4 258,4 0 0,-5 0-129,-2-5 0,2-3 129,0-10-129,1-5 129,0-9 0,6-6-129,1-6-129,3-10 129,6-4 0,2-13 0,0 14 129,0-14-129,13 2 0,1-2 129,3 0-129,5-5 129,5 1-129,7-3 0,5-3-129,4 2 129,7-3 0,1 0-129,1-1 258,1 3-129,-4-6 129,-2 6-129,-5 1 129,-4-1 0,-9 2 0,-4 2 0,-5 1 0,-6 3-129,-14 1 129,16-3 258,-16 3-387,0 0 0,0 0-387,0 0-516,0 0-3225,0 0-387,-13-4-516,13 4 0</inkml:trace>
          <inkml:trace contextRef="#ctx0" brushRef="#br2" timeOffset="49528.832">14703 11279 7353,'10'13'4515,"-4"16"-258,-6-15-129,0 5-3999,-2 6-516,0 3 258,-1 8 129,-4 1 0,0 5 258,-1-3-258,0 1 129,-2-6 0,0 0 0,3-3-516,-4-12-1032,9-5-2838,2-14-129,0 0-516,0 0 387</inkml:trace>
          <inkml:trace contextRef="#ctx0" brushRef="#br2" timeOffset="49760.846">14785 10868 9288,'11'29'4902,"-7"-15"-387,0-3-516,-4 0-5031,0-11-1548,13 10-2193,0 2-129,-3-5-258</inkml:trace>
          <inkml:trace contextRef="#ctx0" brushRef="#br2" timeOffset="50495.888">14999 11275 2451,'0'0'4257,"0"0"-129,0 0-258,0 0-1677,0 0-2193,9 9 0,-9-9 129,3 22 0,-1-7 0,1 7 129,-3-1 129,3 8 129,-3-5 0,0 6 0,-5-5 0,2 6 0,-5-8-129,3-1 0,-4-6-129,6 0-129,3-16 129,0 0-258,0 0 0,0 0 0,9-20 0,4 0 129,1-9-129,3 0 258,0-5 0,2 8-129,-4 0 129,-1 5 0,-4 5-129,0 4 0,-10 12 129,15-1-258,-15 1 0,20 15-129,-7 3 0,1-1 129,3 8-129,-1 1 129,1 5 0,-3 0-129,-1 0 129,-3 1 0,-4-1 0,-3-4-387,5 5-1032,-8-11-2838,0-8-645,0-13-129,0 0-258</inkml:trace>
          <inkml:trace contextRef="#ctx0" brushRef="#br2" timeOffset="51043.919">15551 11390 5805,'3'36'4128,"2"-19"-516,-5-17 0,0 0-3999,16 4-516,2 2 516,4-6 258,2-2 258,4-4 129,-2-5 258,8-1 129,-6-5 0,5-1-129,-9-2 0,-1 0 0,-6-1-129,-7 9-129,-4-6 0,-6 3-129,-7 3 0,-8 8-129,-5 2-129,-4 2 0,-3 1 0,-2 4 0,-1 8 0,0 6 0,2 3 129,1 5 0,5-1 129,1 3 0,3 0 0,6 5 258,4-4-129,8 3 0,0-4 129,9 4 0,3-8 129,14 4-258,0-7 0,8-3-258,7-6-258,-1-9-1032,10-4-3096,-2-1-516,-1-17 0,-1-1-258</inkml:trace>
          <inkml:trace contextRef="#ctx0" brushRef="#br2" timeOffset="54064.092">16133 11321 516,'0'0'3354,"0"0"129,0 0-129,0 0-3096,6-6-258,-6 6 129,0 0 258,0 0 258,14-14 0,-14 14 0,12-9 258,0 6-129,-1-5-258,6 6-129,2-1-258,6-1 0,0 4-129,4 0 0,1 8 0,-2-1 0,0 3-129,-3-1 129,-2 3 0,-3 3-129,-5-1 129,-2 6 0,-3-6 0,-5 8-129,-3-3 129,-2 3 0,-3 2-129,-6-1 129,-6 1 0,-3 0 129,-4 0-129,-4-1 129,-3-4 0,-1 2 258,-1-8-258,2 0 258,-1-11 0,3 0 0,0-2 258,9-6-258,-3-4-129,8-2 0,5-3-129,5 0 0,3 1-258,4-1-129,14 3 0,-3-1 0,13 2-258,-2 1 258,7 6 0,-4-4-387,9 8-903,-10 0-2064,0-6-516,7 6-258</inkml:trace>
          <inkml:trace contextRef="#ctx0" brushRef="#br2" timeOffset="54643.123">16754 11194 2580,'8'15'4128,"-8"-15"-129,6 14-387,-6-3-2580,5 3-1548,-2 2 387,2 4 129,-1 4 129,2 1-129,-1 6 258,1-2-129,1 7 258,-2-2-129,2 1 129,-5-2 129,1 4-258,-3-9 129,0 4 0,-9-9 0,3 2 0,-7-9-129,4 0 0,-5-11 0,14-5 129,-20 0-258,14-8 258,0-13 0,6-1 0,0-12 0,6 2 129,6-9-258,6 0 0,5 0-129,8 2-129,5 5-129,3-2-387,11 16-645,-9-3-2838,11-1-645,-2 8-129,-4-2-387</inkml:trace>
        </inkml:traceGroup>
        <inkml:traceGroup>
          <inkml:annotationXML>
            <emma:emma xmlns:emma="http://www.w3.org/2003/04/emma" version="1.0">
              <emma:interpretation id="{71345A00-4FF3-42B9-A809-B61F326D8918}" emma:medium="tactile" emma:mode="ink">
                <msink:context xmlns:msink="http://schemas.microsoft.com/ink/2010/main" type="inkWord" rotatedBoundingBox="21879,10909 24050,10895 24057,11907 21886,11921"/>
              </emma:interpretation>
              <emma:one-of disjunction-type="recognition" id="oneOf6">
                <emma:interpretation id="interp30" emma:lang="" emma:confidence="1">
                  <emma:literal>classifier</emma:literal>
                </emma:interpretation>
                <emma:interpretation id="interp31" emma:lang="" emma:confidence="0">
                  <emma:literal>classifies</emma:literal>
                </emma:interpretation>
                <emma:interpretation id="interp32" emma:lang="" emma:confidence="0">
                  <emma:literal>Classifier</emma:literal>
                </emma:interpretation>
                <emma:interpretation id="interp33" emma:lang="" emma:confidence="0">
                  <emma:literal>Classifies</emma:literal>
                </emma:interpretation>
                <emma:interpretation id="interp34" emma:lang="" emma:confidence="0">
                  <emma:literal>classified</emma:literal>
                </emma:interpretation>
              </emma:one-of>
            </emma:emma>
          </inkml:annotationXML>
          <inkml:trace contextRef="#ctx0" brushRef="#br0" timeOffset="-59850.588">21900 11308 6450,'0'42'4773,"-1"-28"-129,1 10-516,-6-7-3354,6 6-1161,-3 3 129,3-1-129,-5-2 129,5 3 0,-1-11-258,1 6-516,0-21-1419,0 16-1806,0-16-387,9 0 258</inkml:trace>
          <inkml:trace contextRef="#ctx0" brushRef="#br0" timeOffset="-59634.576">22005 10909 11094,'-4'38'5160,"4"-21"-516,2 0-258,-2-17-5805,14 20-3096,-7-8-645,4-1-129,1-5-387</inkml:trace>
          <inkml:trace contextRef="#ctx0" brushRef="#br0" timeOffset="-59199.551">22432 11001 6063,'-24'28'4644,"9"-20"-774,13 11 129,-5-5-4128,4 9-258,-1 1 387,-3 3 516,3 7-129,-2-1 0,6 9 129,-4-1 0,4 7-129,-3 2-258,3 3-129,0 4-258,0-1 0,0 1-387,0-4-129,3 4-387,-3-11 0,4-1-129,-4-13 129,2 1 258,-2-13 129,0-3 258,0-17 0,0 0-516,-15 0-903,-3-25-1419,7 11 129</inkml:trace>
          <inkml:trace contextRef="#ctx0" brushRef="#br0" timeOffset="-58831.53">22139 11603 645,'-13'-38'774,"13"26"-516,10 2 387,6 3 258,6-1 0,6 0 258,5-1 0,6 3 516,3-1-387,5 1 258,-2-4-387,5 1-129,-2-1-387,0 4 0,-3-3-258,-2 1 0,-3 0-387,-5 2 129,-3 1-129,-5 2 258,-8 0 129,-1 3 258,-18 0-129,17 14 129,-17-1 0,0 7 129,-4-2-129,3 12 0,-8-2-129,5 3-258,-1-3 0,4-3 129,1-3-387,0-7-645,5 2-1032,-5-17-2709,17 0-387,-2-12-129,-4-15 0</inkml:trace>
          <inkml:trace contextRef="#ctx0" brushRef="#br0" timeOffset="-58654.52">23026 11117 7482,'12'23'5031,"-12"-7"-258,5 1-774,-5-17-2709,11 21-4386,-11-21-1677,13 16-387,-13-16-129</inkml:trace>
          <inkml:trace contextRef="#ctx0" brushRef="#br0" timeOffset="-57839.473">23130 11321 1161,'10'55'3741,"-9"-38"258,13-2-645,0-1-2193,-4-10-258,9-4 0,-6-5-258,7-6 0,-3-6-129,1-1 0,-5-6-129,4 3 129,-8 0-258,1 4 0,-7 0 129,0 5-258,-3 1 129,0 11-129,-20-4 0,4 4-129,-5 2 0,-4 5 0,-3 4 0,-2 2 129,-1 3-129,2 2 129,-2 2 0,7 4-129,2 0 0,6 1 129,7 2-129,6-1-129,3 3 129,13-2 0,6-1-129,7-4 129,4-2 0,7-8 0,3-3 0,5-7-129,2-6 129,0-11-129,0-9 0,-2-2 0,-3-4 0,-7-5 129,-3 1 0,-7-1-129,-4 10-129,-8-3-129,0 14-258,-6-6-129,-7 20 129,9-17-129,-9 17 129,0 0 387,8 12 258,-4 5 258,-4-1 129,0 10 129,0-2 129,5 8-258,0-4-129,3 3-387,5 1 129,1-3 0,3-2 0,-1-1 258,-2-9 0,-1 3 258,-13-20 0,19 22 129,-19-22 0,0 0-129,0 0-258,-13-3-129,-3-10 0,-1-3 129,-4-6-129,2 0 258,-2-7-258,6 0 0,3 0 0,9 4 0,3-2 258,14 4-387,8 9 0,8-1-129,9 8 0,6-4-516,15 11-1290,-2 0-2451,2 0-516,2 0-258,-6-4 129</inkml:trace>
          <inkml:trace contextRef="#ctx0" brushRef="#br0" timeOffset="-62571.744">19724 11078 258,'-14'7'2838,"14"-7"-645,-13 4 258,13-4-387,-14 9-387,14-9-129,-17 7-516,17-7-516,-17 14-258,4-4 129,0 1-258,-2 2-129,-1 7 129,-1 0 0,-1 2 129,-1 3 0,4 4 258,-2-2-129,5 4 0,-2-1-129,7 0 129,1-3 0,6 2-129,0-8-129,7 1 129,5-3-258,5-1 0,5-5 0,7-3 129,2-3-129,5-5 0,5-2 0,3 0 0,1 0 0,0-5 0,-1-2 129,-3 0-129,-5-3 258,-5 6-129,-11-3 129,0 6-129,-8-3 0,-12 4-129,14 0-516,-14 0-1806,0 0-1935,-8-13-387,8 13-258</inkml:trace>
          <inkml:trace contextRef="#ctx0" brushRef="#br0" timeOffset="-62163.72">20062 10807 4128,'0'11'4257,"-5"3"-516,5-14 0,-1 11-3354,-3 5-903,4 1 129,0 4 258,2 1 129,-1 2 0,1 1 129,-1 3 129,-1 1 0,4 3 129,-4 4 0,0 7 0,0 3-258,0 6 258,-1-2-387,1-1 129,0-3-258,0-3-258,1-1-516,1-16-774,7-7-2064,4 3-774,-13-22 387</inkml:trace>
          <inkml:trace contextRef="#ctx0" brushRef="#br0" timeOffset="-61383.676">20316 11169 1419,'0'-11'3354,"0"11"258,6 2-1935,-6-2-903,16 0-258,-5 0 129,7 0 129,-3 0-258,8 0 129,0 0-258,3 0-129,-1 0 0,4 3 0,-4 2-258,1 1-258,-1 6 258,-4 2-258,-1 3 129,-1 4 0,-4 3 0,-3 3 0,-2 1 129,-1 1 0,-5-4 0,-1 2 129,-3-3 0,-2 2 129,-6-5 0,-1-1 0,-5-6 0,-3 1-129,-2-7 0,0-1 129,0-4 0,-1-1 258,-4-4-129,7-3 0,-4-4 0,3-2 0,3 0 129,4 2-258,-3 0-258,6-2-129,8 11 0,-8-17-129,8 17-129,0-14 258,10 8-129,2 0 129,7-3-129,3 2 258,4 0-129,0 1-129,5 5-774,-2-7-1677,-5 1-1290,10 5-387,-10-7 129</inkml:trace>
          <inkml:trace contextRef="#ctx0" brushRef="#br0" timeOffset="-60663.634">21241 11163 3870,'10'17'3741,"-18"-17"-258,8 0-129,-15 6-3354,2 1-645,-7-3 258,-3 4 258,-4 4 645,-6-6 129,4 9 258,-4-5-129,5 5 129,-2-3-258,8 2-387,4-2-258,4-2-129,10 4-129,4-14 0,1 22 0,8-11-129,9 3-129,-1-6 0,4 8 0,-2-7-387,5 8-774,-9-2 129,3 4-258,-8-4 258,0 4 0,-5-2 1032,-4-1 645,0 0 903,-1-16 903,-9 21 258,-7-14-129,2 5-129,-10-10-258,2 2-1161,0-3-1290,-8-1-1290,8-5-1806,6 0-774,-3-11 129</inkml:trace>
          <inkml:trace contextRef="#ctx0" brushRef="#br0" timeOffset="-60135.604">21625 11231 4644,'-15'20'4644,"-6"-11"0,3 6-516,-9-1-2193,1-5-2193,2 6 0,0 1 129,-2-1 0,5-1 0,-1-5 0,5 0 258,1-4-129,16-5 0,-19 11 0,19-11 0,0 0 0,-1 13 0,1-13-129,13 14 0,2-6 0,3 2-129,1 0-258,5 5 129,-5-3-129,5 3-258,-5-3 258,1 6 129,-5-4 129,-5 1 387,1 1 387,-11-5 258,0 3-129,-11-9 129,1 6 129,-13-6-129,2 3-258,-5-5-387,-3-2-258,3 0-129,-4-2-387,12 1-774,-7-9-1290,7-6-1677,18 15-387,-15-29 258</inkml:trace>
        </inkml:traceGroup>
      </inkml:traceGroup>
    </inkml:traceGroup>
    <inkml:traceGroup>
      <inkml:annotationXML>
        <emma:emma xmlns:emma="http://www.w3.org/2003/04/emma" version="1.0">
          <emma:interpretation id="{2A81616E-58DD-48DD-809A-022223EAD8B8}" emma:medium="tactile" emma:mode="ink">
            <msink:context xmlns:msink="http://schemas.microsoft.com/ink/2010/main" type="paragraph" rotatedBoundingBox="19793,12381 24393,12560 24363,13337 19762,13158" alignmentLevel="4"/>
          </emma:interpretation>
        </emma:emma>
      </inkml:annotationXML>
      <inkml:traceGroup>
        <inkml:annotationXML>
          <emma:emma xmlns:emma="http://www.w3.org/2003/04/emma" version="1.0">
            <emma:interpretation id="{F41C8F1D-2E1B-4C57-934D-3F14C11D911F}" emma:medium="tactile" emma:mode="ink">
              <msink:context xmlns:msink="http://schemas.microsoft.com/ink/2010/main" type="line" rotatedBoundingBox="19793,12381 24393,12560 24363,13337 19762,13158"/>
            </emma:interpretation>
          </emma:emma>
        </inkml:annotationXML>
        <inkml:traceGroup>
          <inkml:annotationXML>
            <emma:emma xmlns:emma="http://www.w3.org/2003/04/emma" version="1.0">
              <emma:interpretation id="{96FA75FD-D68E-4535-8182-3235AFBADC9B}" emma:medium="tactile" emma:mode="ink">
                <msink:context xmlns:msink="http://schemas.microsoft.com/ink/2010/main" type="inkWord" rotatedBoundingBox="19793,12381 24393,12560 24363,13337 19762,13158"/>
              </emma:interpretation>
              <emma:one-of disjunction-type="recognition" id="oneOf7">
                <emma:interpretation id="interp35" emma:lang="" emma:confidence="0">
                  <emma:literal>shot-reduce</emma:literal>
                </emma:interpretation>
                <emma:interpretation id="interp36" emma:lang="" emma:confidence="0">
                  <emma:literal>skit-reduce</emma:literal>
                </emma:interpretation>
                <emma:interpretation id="interp37" emma:lang="" emma:confidence="0">
                  <emma:literal>snit-reduce</emma:literal>
                </emma:interpretation>
                <emma:interpretation id="interp38" emma:lang="" emma:confidence="0">
                  <emma:literal>Skit-reduce</emma:literal>
                </emma:interpretation>
                <emma:interpretation id="interp39" emma:lang="" emma:confidence="0">
                  <emma:literal>shih-reduce</emma:literal>
                </emma:interpretation>
              </emma:one-of>
            </emma:emma>
          </inkml:annotationXML>
          <inkml:trace contextRef="#ctx0" brushRef="#br0">20072 12585 1032,'13'-9'1419,"-13"9"-258,0 0 0,0 0-258,0 0 129,-12 0-129,0 0-129,-5 0-129,0 0-387,-7 3-129,3 4 258,-7 0-129,1 1-129,0 2 0,1 1 0,3 1-129,0-2 0,8 2-129,0-3 0,4 2 0,11-11 129,-6 14 0,6-14 129,1 11 0,-1-11 0,22 8 129,-6-3-129,2-1 0,6 2-258,0-1 0,0 0-387,1 7 258,-3 0-387,-1 2 258,-6 1-258,-4 5 129,-4-2 258,-4 2 129,-3-1 516,-6-4 258,-4 2 258,-6-5 129,2 3 0,-7-9 129,5 4-258,-3-9-258,2-1-645,2 0-516,0-1-258,15 1-774,-20-17-516,13 0-1548,7 17-387</inkml:trace>
          <inkml:trace contextRef="#ctx0" brushRef="#br0">20292 12401 129,'2'15'1290,"2"-2"-129,-4-3 129,3 5-516,-2 1-129,3 1-129,-2 4-258,2 3 387,-3 1-516,1 6 258,-2-1-258,0 3 0,0 1 129,0 0 0,-2-2-129,1-3 0,-1-1 129,0-6-129,2-4 258,0-2-258,0-16 258,2 14 129,-2-14-129,10 3 0,-10-3 0,16-7 129,-4-3-258,-3-4 0,3 0-258,1-1 0,-1-2-129,2 0 129,-2 2-129,-1 1 0,2 3 129,0 0-129,-1 1-129,-2 6 258,-10 4-129,20-6 129,-20 6-129,17 0 129,-17 0 0,14 14 129,-14-14 258,10 18-129,-4-3 258,-2-3 129,3 7 129,-6-7 0,4 5 0,-5-4-129,3 5 0,-2-6-258,4 1-129,-5-13-129,13 9 0,-13-9-129,21 0 0,-6-9 0,2-3 0,0-5 0,2 2 129,-3-2 0,-1 5 0,-4-2 258,0 6-258,-11 8 0,15-9 0,-15 9-129,12 0 0,-12 0 0,15 12 0,-5 1 0,-1 3 0,2 2 0,-1 3 129,0 2 0,1 4 0,0-1 0,-1-1-129,1-1 129,-1-6-258,2 0-645,-12-18-1677,12 2-1806,3-2-258,-7-24-258</inkml:trace>
          <inkml:trace contextRef="#ctx0" brushRef="#br0">20951 12480 5547,'-1'36'5160,"1"-36"-774,11 29-1032,-11-14-4386,0-15-3612,11 18-129,-11-18-516</inkml:trace>
          <inkml:trace contextRef="#ctx0" brushRef="#br0">21173 12528 4902,'0'0'4257,"0"0"-258,0 0-258,0 12-3354,0-12-645,-4 25 0,1-7 0,2 12 258,1 5 129,0 7 129,3 7 0,2 3-129,4 5 258,-3-4-258,2 5 129,-4-8 129,-1-1-258,-3-10 0,0-3-129,-4-7-258,-7-8-387,5-1 0,-7-13-645,13-7-516,-21 2-516,21-2-387,-21-19-387,12-5 387,-1-2 0</inkml:trace>
          <inkml:trace contextRef="#ctx0" brushRef="#br0">21011 12870 516,'0'0'1935,"15"0"258,0 0 387,10 9-258,1-4 129,14 7-258,-4-8-645,14 8-258,-6-7-645,8 3 129,-6-5-516,-2 3 0,-6-3-258,-6-1 0,-6-1-387,-13-1-1032,1 0-2709,-14 0-258,0 0-258</inkml:trace>
          <inkml:trace contextRef="#ctx0" brushRef="#br0">21706 13005 1548,'22'1'2451,"-22"-1"-645,23-1-2709,-3-2-129,0 1 387,1 0 0,1 1 387,-5 1 129,1 0 516,-2 0 258,-2 0-258,-1 0-516,-13 0-2193</inkml:trace>
          <inkml:trace contextRef="#ctx0" brushRef="#br0">22146 12787 645,'4'17'2064,"-4"-17"-2322,0 0-387,0 0 516,12 8 258,-12-8 258,0 0 0,0 0 129,0 0 0,0 0 129,7 13-129,-7-13-258,2 25-258,3-6-258,-1 3-129,3 6 129,-1 0 0,1 2 0,-1-2 129,2 1 129,-3-5 0,1-5 129,-2-2 387,-4-17 129,6 20 129,-6-20 516,0 0 0,0 0-129,0 0-129,2-8 129,-2-9-129,0 3-258,0-13-129,0 0-645,3-1 0,2-2 129,5 1 0,2 0 0,1 0 0,3 3 129,0 4 129,3 6-129,1-1 129,-1 6-129,2-1-129,1 7 0,3 1 129,-3 1-516,5 3 129,-3-1-387,5 2-1032,-6 9-1548,-4-10-1032,7 6 0</inkml:trace>
          <inkml:trace contextRef="#ctx0" brushRef="#br0">22714 12888 774,'25'-6'3096,"-7"5"-1161,-6-4-903,3-1-516,-2 1-516,0-2-129,-13 7-129,20-12 516,-20 12-129,9-12 0,-9 12 387,1-13 0,-1 13-129,-6-12 0,6 12 129,-19-5-387,7 2 0,-3 3 0,0 0-129,-1 0 129,1 6 258,-2 1 0,4 2 387,-4-3-129,5 6 258,-4-5 0,5 9 129,-4-8-258,8 8 129,-5-6-387,5 7-129,0-5 129,5 5-258,-1-1-258,3 1 129,0-2 0,5-1-129,5 1 0,3-3-129,5 1-129,2-4-516,10 0-516,-2-5-1290,3-4-1419,8 0-645,-6-4 387</inkml:trace>
          <inkml:trace contextRef="#ctx0" brushRef="#br0">23030 13005 4257,'-11'4'4386,"11"-4"-645,0 0-129,-13-12-3483,13-2-645,0 2 0,0-8-387,9 6 129,-4-8 258,9 5 0,-1-2 387,2 2 0,0 2 129,3 5-129,0 3 129,-1 5-258,2 2-258,0 0 0,-4 6-129,3 7 0,-5-1 258,-2 5 258,-5 1-129,-2 0 645,-4 4 0,-5-2 258,-7 3 258,-7-7 129,1 3 0,-9-5-258,2-2-258,-1-7-258,1-1-258,3-4-1032,2-1-1290,1-19-1419,16 8-516</inkml:trace>
          <inkml:trace contextRef="#ctx0" brushRef="#br0">23250 12554 1548,'14'0'2451,"0"8"0,-14-8-2967,18 18 387,-13-5 258,0 5 645,0 5 258,-5 1 387,0 5-129,0 2 258,-2 5-258,-6-1-516,4 6-258,-3-4-516,2 1-129,0-4-516,1-7-645,4-3-387,0-2-1419,0-22-645,7 21-257</inkml:trace>
          <inkml:trace contextRef="#ctx0" brushRef="#br0">23397 12816 645,'1'14'2580,"-1"-14"0,8 18-1161,-5-2-1935,0 1 258,1 3 516,-2 1 258,1 1 0,-3-3 645,4 2 129,-3-5-129,6 3 0,-7-19-387,19 20-258,-4-18-387,0-2-258,7-5-129,-2-5 258,4-7 387,-1 0 0,-4-7 129,0 4 258,-9-5 258,2 7-258,-8-5 0,2 6-129,-6 0-387,0 6-387,0 11-129,-5-16-258,5 16-258,0 0-774,0 0-1290,0 0-1290,-6-12-516,6 12 388</inkml:trace>
          <inkml:trace contextRef="#ctx0" brushRef="#br0">23927 12807 2580,'-15'2'2967,"15"-2"-774,-16 4-774,5-4-387,11 0-387,-21 3-258,21-3 129,-20 7-129,20-7 258,-21 13 0,15-1 258,-5-1-129,7 9 0,-5-3-129,9 9 0,-3-8-129,3 11 0,0-6 0,3 4 0,5-5-258,4 0 0,2-5-129,4-4-516,9 5-516,-5-15-1548,10-3-1548,3-2-645,-5-14-129</inkml:trace>
          <inkml:trace contextRef="#ctx0" brushRef="#br0">24170 12884 1806,'14'12'2193,"-14"-12"-903,16 2-903,2 3-3741</inkml:trace>
          <inkml:trace contextRef="#ctx0" brushRef="#br0">24302 12866 1,'19'-28'3224,"-8"20"-515,-11-8-516,0 2-1032,-3-2-903,-5 4-258,-8 0-387,2 6 129,-6 0-129,-1 4 516,-2 2 387,0 0 129,2 12 258,-3 2-129,8 6 645,-4-5-129,12 11 0,-6-7-129,12 8 0,-1-6-129,5 6-129,5-10-258,11 5 0,1-4-387,4 0 0,4-3-129,4-3-387,4 0-645,-8-2-3483,6-10 129,2 0-645,-13-10 129</inkml:trace>
        </inkml:traceGroup>
      </inkml:traceGroup>
    </inkml:traceGroup>
  </inkml:traceGroup>
</inkml:ink>
</file>

<file path=ppt/ink/ink24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7:10.903"/>
    </inkml:context>
    <inkml:brush xml:id="br0">
      <inkml:brushProperty name="width" value="0.05292" units="cm"/>
      <inkml:brushProperty name="height" value="0.05292" units="cm"/>
      <inkml:brushProperty name="color" value="#00B0F0"/>
    </inkml:brush>
  </inkml:definitions>
  <inkml:traceGroup>
    <inkml:annotationXML>
      <emma:emma xmlns:emma="http://www.w3.org/2003/04/emma" version="1.0">
        <emma:interpretation id="{84D77C39-62EB-4E89-9542-24C12C43F85D}" emma:medium="tactile" emma:mode="ink">
          <msink:context xmlns:msink="http://schemas.microsoft.com/ink/2010/main" type="writingRegion" rotatedBoundingBox="1486,7725 9715,8023 9461,15046 1231,14748"/>
        </emma:interpretation>
      </emma:emma>
    </inkml:annotationXML>
    <inkml:traceGroup>
      <inkml:annotationXML>
        <emma:emma xmlns:emma="http://www.w3.org/2003/04/emma" version="1.0">
          <emma:interpretation id="{1B3067BD-EB22-4FC5-8FB7-4DC15116F5B9}" emma:medium="tactile" emma:mode="ink">
            <msink:context xmlns:msink="http://schemas.microsoft.com/ink/2010/main" type="paragraph" rotatedBoundingBox="2394,8934 2788,7766 3172,7896 2778,9064" alignmentLevel="2"/>
          </emma:interpretation>
        </emma:emma>
      </inkml:annotationXML>
      <inkml:traceGroup>
        <inkml:annotationXML>
          <emma:emma xmlns:emma="http://www.w3.org/2003/04/emma" version="1.0">
            <emma:interpretation id="{3C3EC13B-C373-4430-B904-B3C8EB70587E}" emma:medium="tactile" emma:mode="ink">
              <msink:context xmlns:msink="http://schemas.microsoft.com/ink/2010/main" type="line" rotatedBoundingBox="2394,8934 2788,7766 3172,7896 2778,9064"/>
            </emma:interpretation>
          </emma:emma>
        </inkml:annotationXML>
        <inkml:traceGroup>
          <inkml:annotationXML>
            <emma:emma xmlns:emma="http://www.w3.org/2003/04/emma" version="1.0">
              <emma:interpretation id="{35E6107D-2F06-4F1C-B01C-F96FC8D071EB}" emma:medium="tactile" emma:mode="ink">
                <msink:context xmlns:msink="http://schemas.microsoft.com/ink/2010/main" type="inkWord" rotatedBoundingBox="2394,8934 2788,7766 3172,7896 2778,9064">
                  <msink:destinationLink direction="with" ref="{A88D368C-BD7C-4E5D-9691-A3D305C3D649}"/>
                </msink:context>
              </emma:interpretation>
              <emma:one-of disjunction-type="recognition" id="oneOf0">
                <emma:interpretation id="interp0" emma:lang="" emma:confidence="0">
                  <emma:literal>c I</emma:literal>
                </emma:interpretation>
                <emma:interpretation id="interp1" emma:lang="" emma:confidence="0">
                  <emma:literal>a I</emma:literal>
                </emma:interpretation>
                <emma:interpretation id="interp2" emma:lang="" emma:confidence="0">
                  <emma:literal>ET</emma:literal>
                </emma:interpretation>
                <emma:interpretation id="interp3" emma:lang="" emma:confidence="0">
                  <emma:literal>fb I</emma:literal>
                </emma:interpretation>
                <emma:interpretation id="interp4" emma:lang="" emma:confidence="0">
                  <emma:literal>of</emma:literal>
                </emma:interpretation>
              </emma:one-of>
            </emma:emma>
          </inkml:annotationXML>
          <inkml:trace contextRef="#ctx0" brushRef="#br0">2683 8690 1548,'-53'74'774,"27"-39"-1161,1 1-516,3-7 0</inkml:trace>
          <inkml:trace contextRef="#ctx0" brushRef="#br0" timeOffset="1383.079">2820 7887 1032,'1'-10'-258,"10"-4"-258,-11 14 259,0 0 385,7-13 388,-7 13 516,0 0 258,0 0 129,-10-11 0,10 11 258,-11-3-258,11 3-387,-11-3-129,11 3-387,0 0 0,0 0 0,-12-4 0,12 4-129,0 0-258,0 0-387,0 0-129,0-16-258,0 16-258,0 0 0,7-14 0,-7 14 387,5-14 129,-5 14 387,0 0 645,0-12 0,0 12-129,0 0 129,0 0-387,0 0 0,0 0-258,0 0 0,0 0-129,0 0 0,0 0 129,0 0 0,12 9 258,-4 2 129,2 0-258,1 6 0,3-2-129,-1 3 0,3 0 129,0 2-129,1 1 129,0 1 0,-2 0 258,-1 0-129,0 2 0,-1 1-129,0 1 129,-2-4-129,-3 3 0,-2-2 0,-3-6 258,-1 2 129,-2-3 0,-4 4 0,-11-5 129,-1 3 0,-7-4 0,0 9 0,-8-6-258,1 7-129,-4-4-129,2 2 129,0-5-129,3 5 0,2-5-129,3-3 129,3-1-129,6-2 129,1-3-258,14-8 0,-13 9-129,13-9 129,0 0-129,0 0 129,0 0-258,-1 11 129,1-11-258,3 14 258,-3-14 0,11 16 0,-2-1-129,-5 0 0,0 2 0,-1-1 0,-2 4 129,-1 0 0,-1 5 129,-9 5-129,-3 1 258,-3 1 0,-3 5 0,0-2 0,2 10-774,-3-5-1806,3-6-903,13 2-258,-7-12 129</inkml:trace>
          <inkml:trace contextRef="#ctx0" brushRef="#br0" timeOffset="26459.513">2499 8636 1935,'0'-11'2709,"0"11"-1290,0 0-129,0 0-129,0 0 129,0 0 0,0 0 0,0 0 129,0 0-387,0 0 129,0 0-258,0 0-516,0 0-129,0 0-258,0 0 0,0 0 0,0 0 129,0 10 0,0-10 0,0 14 129,0-2 129,0 1-258,1 3 0,1 5 0,0 0-129,-1 4 0,2 0 0,-2 2 129,0-2-129,3-1 129,-2 1 0,-1-4 0,2 2 0,0-6 0,0-3 129,0-3-129,-3-11 0,9 14 0,-9-14 129,19 0-129,-6-1 0,4-15 0,2 0 0,1-5-129,2-5 129,-1-5 0,1-1-129,1-1 0,-2 2 129,1 6-129,-1-2 0,1 5 0,-2 5 0,1 0-129,-2 2 0,0 9-258,-8-9-645,8 5-3225,-6 5 0,-13 5-387,12-14-129</inkml:trace>
        </inkml:traceGroup>
      </inkml:traceGroup>
    </inkml:traceGroup>
    <inkml:traceGroup>
      <inkml:annotationXML>
        <emma:emma xmlns:emma="http://www.w3.org/2003/04/emma" version="1.0">
          <emma:interpretation id="{9511C913-5F49-4D7F-B4A2-F7D7FC403AD4}" emma:medium="tactile" emma:mode="ink">
            <msink:context xmlns:msink="http://schemas.microsoft.com/ink/2010/main" type="paragraph" rotatedBoundingBox="1624,9249 4188,9512 4078,10588 1514,10325" alignmentLevel="1"/>
          </emma:interpretation>
        </emma:emma>
      </inkml:annotationXML>
      <inkml:traceGroup>
        <inkml:annotationXML>
          <emma:emma xmlns:emma="http://www.w3.org/2003/04/emma" version="1.0">
            <emma:interpretation id="{DC6EDCB7-D0D3-43DD-AEE5-2F31370417EF}" emma:medium="tactile" emma:mode="ink">
              <msink:context xmlns:msink="http://schemas.microsoft.com/ink/2010/main" type="line" rotatedBoundingBox="1624,9249 4188,9512 4078,10588 1514,10325"/>
            </emma:interpretation>
          </emma:emma>
        </inkml:annotationXML>
        <inkml:traceGroup>
          <inkml:annotationXML>
            <emma:emma xmlns:emma="http://www.w3.org/2003/04/emma" version="1.0">
              <emma:interpretation id="{1C4D3710-9957-4712-95AA-9C190D974D23}" emma:medium="tactile" emma:mode="ink">
                <msink:context xmlns:msink="http://schemas.microsoft.com/ink/2010/main" type="inkWord" rotatedBoundingBox="1624,9249 4188,9512 4078,10588 1514,10325"/>
              </emma:interpretation>
              <emma:one-of disjunction-type="recognition" id="oneOf1">
                <emma:interpretation id="interp5" emma:lang="" emma:confidence="0">
                  <emma:literal>PEG</emma:literal>
                </emma:interpretation>
                <emma:interpretation id="interp6" emma:lang="" emma:confidence="0">
                  <emma:literal>P CFG</emma:literal>
                </emma:interpretation>
                <emma:interpretation id="interp7" emma:lang="" emma:confidence="0">
                  <emma:literal>P (FG</emma:literal>
                </emma:interpretation>
                <emma:interpretation id="interp8" emma:lang="" emma:confidence="0">
                  <emma:literal>PC FOR</emma:literal>
                </emma:interpretation>
                <emma:interpretation id="interp9" emma:lang="" emma:confidence="0">
                  <emma:literal>P LEG</emma:literal>
                </emma:interpretation>
              </emma:one-of>
            </emma:emma>
          </inkml:annotationXML>
          <inkml:trace contextRef="#ctx0" brushRef="#br0" timeOffset="2067.118">1617 9494 4257,'0'0'4128,"0"0"-258,0 15 0,0-15-2451,-2 22-1290,2-6 129,-3 3 0,2 7 129,-4 4-129,4 8 129,-3 3 0,3 8-129,-2 2 0,3 5-129,-1 5 129,1 3-258,0-2 0,-1 0 0,0-7 0,-3-6-387,4 0-516,-5-14-1419,4-13-1677,1-5-258,0-17-129,0 0 130</inkml:trace>
          <inkml:trace contextRef="#ctx0" brushRef="#br0" timeOffset="2555.145">1611 9504 5934,'-11'-1'4128,"11"-11"-645,0 12-387,11-17-3483,1 7-387,1-6-129,8 3 258,1-4 129,5 2 129,0 2 387,-1-2 387,5 8 129,-4 2 0,3 5-129,-3 2 129,2 10-387,-4 5 129,-1 4-258,-6 4 0,-1 4 0,-6 1 0,-2 1 0,-7 0 258,-2 1 258,-11-3-129,0 3 258,-12-7 0,5 4 129,-12-6-129,2 3 0,-6-7-129,-1-1 0,-1-6-258,0 1-258,2-4 0,1-6-516,9 4-774,-3-7-2709,10-6-258,17 6-258,-12-29-258</inkml:trace>
          <inkml:trace contextRef="#ctx0" brushRef="#br0" timeOffset="3695.211">2480 9461 1806,'19'-18'2838,"-8"14"-258,-11 4-903,7-11-387,-7 11-129,0 0-129,0 0 129,0 0 0,0 0 0,-17 0-129,5 5-258,-8 5-258,-2 4 0,-5 5-387,-3 4 129,-3 5-258,-1 6 129,-2 5-129,0 5 0,-2 4 0,3 3 0,2 0 0,5-1 0,6 6 0,5-7 0,8-4 0,4-2 0,5-6 129,13-3-129,5-7 129,6-2 0,10-9-129,6-2 0,1-9 129,3-4-129,0-1 0,-3 0 0,-3-3 0,-5-2-129,-10-2 129,-3 2 0,-7 2-258,-13 3 0,16-2-903,-16 2-903,0 0-1806,0 0-129,0 0-645</inkml:trace>
          <inkml:trace contextRef="#ctx0" brushRef="#br0" timeOffset="4651.266">2867 9510 258,'2'17'3096,"3"-5"-129,-5-12 0,0 0-2451,0 0-774,15 5 258,-15-5 387,7 17 0,-3-6 387,-4-11 129,3 33 258,-3-16 0,1 14 258,-1-2-258,2 14-129,-2-3-129,3 10-258,-2-5-129,7 2-129,-2-3-129,2 4-387,3-7 129,0-7-129,2-5-129,-5-8 0,2 2 129,-4-6-258,1-5 258,-7-12-129,4 14-258,-4-14-645,0 0-1806,0 0-903,0 0-516,-1-12 129</inkml:trace>
          <inkml:trace contextRef="#ctx0" brushRef="#br0" timeOffset="5123.293">2810 9510 5934,'-7'16'4386,"7"-16"-387,6 0-258,-6 0-3225,27-3-387,-3-5 0,3 3 0,6-4 0,3-1-129,4-2 258,3 2-258,0 1 129,0 4-129,0 2 0,-3 1-129,0 2-129,-6 0-258,0 5-516,-11-5-903,-2 2-2193,-3 8 0,-18-10-258</inkml:trace>
          <inkml:trace contextRef="#ctx0" brushRef="#br0" timeOffset="5416.309">2855 9823 6708,'35'12'4128,"-1"-7"-903,-8-10-645,13 1-3999,-2-12-258,14 8 129,-9-9-258,7 11 129,-11-9 516,3 7 129,-4 3 0,-8-11-1548,8 16 0</inkml:trace>
          <inkml:trace contextRef="#ctx0" brushRef="#br0" timeOffset="6579.376">3922 9497 2322,'3'-11'2967,"-3"11"-1032,0 0-774,0 0 0,0 0 129,0 0-258,0 0 129,0 0-258,-15-2-129,15 2 0,-22 7-387,5 3 0,-5 2-129,-2 3-129,-3 4-129,-2 3 129,-6 2-129,3 5 258,-4 2-129,3 1 0,-2 3 0,3 2 129,0 2-258,5 0 258,4-2-258,3-1 129,7-1 0,6-1 129,5-7-129,2 0-129,6-2 129,7-3-129,4-1 129,7 0-129,3-1 0,2 1 129,4-6-129,4 2 258,1-5 0,1-2 0,1-1-129,0-4 0,-2-4 129,3-1 0,-4 0-129,-2-8-258,-2-4 129,-2-1 0,0-3 0,-4-4 0,-4 1 0,-4-3 129,-5 3 0,-3 1 129,-8 0-129,2 5 129,-5 1 0,0 12-258,-12-20 258,12 20-129,-20-14-129,5 8 129,1 3 0,-3 0 129,-4 0-129,1 2 258,-2 0-129,1 1-129,-1-4 129,1 4-129,-2 0 0,3-2 0,4 2-129,0 0 129,1 0-129,1 0 0,4 0 0,10 0-129,-18 4-129,18-4 0,0 0-129,-14 7-258,14-7-645,0 0-1548,0 0-1677,0 0-387,0 0-129</inkml:trace>
        </inkml:traceGroup>
      </inkml:traceGroup>
    </inkml:traceGroup>
    <inkml:traceGroup>
      <inkml:annotationXML>
        <emma:emma xmlns:emma="http://www.w3.org/2003/04/emma" version="1.0">
          <emma:interpretation id="{43F84CC1-F368-45EC-8B0E-F87F6251D35F}" emma:medium="tactile" emma:mode="ink">
            <msink:context xmlns:msink="http://schemas.microsoft.com/ink/2010/main" type="paragraph" rotatedBoundingBox="2785,10469 9121,10699 9084,11726 2748,11496" alignmentLevel="2"/>
          </emma:interpretation>
        </emma:emma>
      </inkml:annotationXML>
      <inkml:traceGroup>
        <inkml:annotationXML>
          <emma:emma xmlns:emma="http://www.w3.org/2003/04/emma" version="1.0">
            <emma:interpretation id="{C5B0EC5D-7341-4711-B7D8-71314EE58412}" emma:medium="tactile" emma:mode="ink">
              <msink:context xmlns:msink="http://schemas.microsoft.com/ink/2010/main" type="line" rotatedBoundingBox="2785,10469 9121,10699 9084,11726 2748,11496"/>
            </emma:interpretation>
          </emma:emma>
        </inkml:annotationXML>
        <inkml:traceGroup>
          <inkml:annotationXML>
            <emma:emma xmlns:emma="http://www.w3.org/2003/04/emma" version="1.0">
              <emma:interpretation id="{0EF91E4E-97E5-4C71-BE36-D61BB2CF9E81}" emma:medium="tactile" emma:mode="ink">
                <msink:context xmlns:msink="http://schemas.microsoft.com/ink/2010/main" type="inkWord" rotatedBoundingBox="2785,10469 4567,10534 4533,11493 2750,11428"/>
              </emma:interpretation>
              <emma:one-of disjunction-type="recognition" id="oneOf2">
                <emma:interpretation id="interp10" emma:lang="" emma:confidence="0">
                  <emma:literal>t</emma:literal>
                </emma:interpretation>
                <emma:interpretation id="interp11" emma:lang="" emma:confidence="0">
                  <emma:literal>€</emma:literal>
                </emma:interpretation>
                <emma:interpretation id="interp12" emma:lang="" emma:confidence="0">
                  <emma:literal>•</emma:literal>
                </emma:interpretation>
                <emma:interpretation id="interp13" emma:lang="" emma:confidence="0">
                  <emma:literal>G</emma:literal>
                </emma:interpretation>
                <emma:interpretation id="interp14" emma:lang="" emma:confidence="0">
                  <emma:literal>+</emma:literal>
                </emma:interpretation>
              </emma:one-of>
            </emma:emma>
          </inkml:annotationXML>
          <inkml:trace contextRef="#ctx0" brushRef="#br0" timeOffset="37251.13">4535 11443 1935,'0'0'2064,"0"0"-2193,-14-3-258,14 3 516,0 0 516,-17-6 387,17 6 516,-20-4 0,20 4 258,-24-4-129,24 4-258,-22-5-516,10 5-387,-1 0-129,1 0-258,-3 0 0,4 0 0,-7 0 129,2 0-129,-4 0 129,-4 1 129,-3 2-129,-1 2 0,-5-1 129,1 1-129,-3-2 129,0 1 129,-6-2-129,5 4 0,-8-5 0,2 0 129,-6-1-129,3 0-129,-4 0 129,2 0-129,2 0-129,4 0 129,3-2-258,1 2 0,6 0 0,1 0 0,3 0-258,-2 0 258,2 0 0,2-3 0,3 2 0,-1-4-129,3 3 129,2-2 0,2 0-129,3-1 129,13 5 0,-20-1-129,20 1 0,-17-1 129,17 1-129,-11-1 129,11 1-129,-12 0 0,12 0 129,-12 0 129,12 0-129,-12 0 0,12 0 0,0 0 0,-12 0 0,12 0 129,0 0-129,0 0 0,-12-2 0,12 2 0,0 0 0,-13-3 0,13 3 0,0 0 0,-15-3 0,15 3 129,-12-7-129,12 7 0,-15-8 0,15 8 0,-17-21 129,5 5 0,3 0-129,-2-3 0,0-2 129,1-1-129,1-4 129,0 2-129,-1 0 0,5 3 0,-2-4 258,2 3-258,-1-3 0,2 1 0,1 0 129,0-3-258,2 1 258,1-1-258,0 1 258,0 1 0,0-1-129,1-1 129,2 2-129,-1 4 129,2 1-258,-2 1 258,0 1-129,2 4 0,0 2 0,1 0 0,0 0 0,-3 0 0,2 0 0,-4 12 0,3-18 0,-3 18 0,1-16 129,-1 16-258,0 0 0,0-11 0,0 11-516,0 0-258,0 0-645,0 0-903,0 0-1290,0 0-903,0 0 0</inkml:trace>
          <inkml:trace contextRef="#ctx0" brushRef="#br0" timeOffset="37939.17">2791 10759 774,'0'0'3096,"-16"-2"258,16 2-645,0 0-1677,0 0-645,0 0-387,0 0 0,0 0 129,9-10 516,-9 10 258,16-19-129,-3 5 0,1-6 129,4-2-258,-1-3 0,8 2-387,-3-4 0,1 2 0,1 2 0,-2 4 0,-3 3-129,-1 4 129,-5 0 0,-13 12-258,17-8 129,-17 8-129,0 0 0,11-2 0,-11 2 0,0 0 0,0 0 0,0 0 129,0 0-258,0 0 129,0 0 129,13 0-129,-13 0 0,0 0 0,15 14 0,-15-14 0,19 17 0,-8-6 129,1 1-129,3 2 0,-2-2 129,4 1-129,-1 4 0,3 0 0,0 2 0,2 1 0,1 1 0,0-2 0,4 2-129,-5 0 129,3-5 0,-5-2 0,-4-3 0,-2-2 129,-13-9-258,13 10 129,-13-10 0,0 0-129,0 0-903,0 0-1677,0 0-1290,15 11-516,-15-17 129</inkml:trace>
        </inkml:traceGroup>
        <inkml:traceGroup>
          <inkml:annotationXML>
            <emma:emma xmlns:emma="http://www.w3.org/2003/04/emma" version="1.0">
              <emma:interpretation id="{B219462F-7515-4B29-AD4D-CEE841E8F8C4}" emma:medium="tactile" emma:mode="ink">
                <msink:context xmlns:msink="http://schemas.microsoft.com/ink/2010/main" type="inkWord" rotatedBoundingBox="5114,10588 9120,10734 9084,11726 5078,11581"/>
              </emma:interpretation>
              <emma:one-of disjunction-type="recognition" id="oneOf3">
                <emma:interpretation id="interp15" emma:lang="" emma:confidence="1">
                  <emma:literal>Treebank</emma:literal>
                </emma:interpretation>
                <emma:interpretation id="interp16" emma:lang="" emma:confidence="0">
                  <emma:literal>Treebank's</emma:literal>
                </emma:interpretation>
                <emma:interpretation id="interp17" emma:lang="" emma:confidence="0">
                  <emma:literal>Tree bark</emma:literal>
                </emma:interpretation>
                <emma:interpretation id="interp18" emma:lang="" emma:confidence="0">
                  <emma:literal>Treblinka</emma:literal>
                </emma:interpretation>
                <emma:interpretation id="interp19" emma:lang="" emma:confidence="0">
                  <emma:literal>•reebok</emma:literal>
                </emma:interpretation>
              </emma:one-of>
            </emma:emma>
          </inkml:annotationXML>
          <inkml:trace contextRef="#ctx0" brushRef="#br0" timeOffset="16798.96">5420 11215 129,'5'-30'387,"-4"13"-258,-1 2 0,0 1 129,0 3-129,0-1 387,0 12-258,-5-20 387,5 20 129,-4-18 129,4 18 0,-6-13 387,6 13 0,0 0 129,-2-11-258,2 11-129,0 0 0,0 0-129,0 0 0,0 0-258,0 0 0,0 0-129,0 0 0,0 0-129,0 0-129,0 0 0,0 0 0,0 0 0,0 0-129,-1 6 258,1-6 0,0 11-129,0-11 0,0 19 0,0-4 0,0 3-258,0 5 129,0 4 0,0 4-129,0-1 129,3 5-129,-2 2 129,-1 1 0,0-2 0,0 2 0,-1-2-129,-2-4 129,0-3-129,-2-4 0,3-4-129,-2-5-129,4 0-129,0-16-774,0 0-1935,7-4-1419,-5-16 129,3 2-258</inkml:trace>
          <inkml:trace contextRef="#ctx0" brushRef="#br0" timeOffset="17227.985">5204 10976 2580,'-34'8'3354,"13"-8"0,21 0-1806,-23-1-1161,11-1-129,12 2 258,-14-1-258,14 1 0,0 0 387,0 0 0,0 0 129,0 0 129,0 0-129,20-8-129,0 4 0,9 3-129,3-6 0,13 4-258,6-3 0,5-2-258,6-1 0,2-4 129,3 1-129,-2-4 0,-2-1-129,-6 0 129,-5 1-129,-8 1 0,-4 5-129,-8 3-129,-5 7-387,-12 0-1290,-3 4-2064,-2 12-129,-10-4-129</inkml:trace>
          <inkml:trace contextRef="#ctx0" brushRef="#br0" timeOffset="18051.032">5790 11139 2193,'0'0'2838,"0"0"-258,6 4-645,-6-4-3225,0 0-516,5 10 387,-5-10 387,5 18 516,-5-18 516,4 21 645,-2-9 129,-1 1 258,3 3 0,-1 1-387,2 2-129,2 4-387,-1-1-129,-1 1 0,2 0-129,-2 2 129,1-5 0,-2 3 0,-2-7 129,-1-3 258,-1-13 387,1 19 129,-1-19 0,0 11 129,0-11-129,0 0 129,-7-8-129,7 8-258,-10-19-129,5 3-129,-2-3-129,2-5-129,0 2 129,1-2-129,1 4 0,3-1-129,0-1 129,7-1-258,1 6 129,2 0-129,8 1 129,-1 1 0,7-2 0,3 4 0,2 3-129,2 1 129,5 1 0,-4 3-129,0 2 0,-3 0-129,-2 3-387,-7 0-645,1-1-2193,-2 2-516,-19-1-129</inkml:trace>
          <inkml:trace contextRef="#ctx0" brushRef="#br0" timeOffset="18759.072">6358 11253 1935,'43'-13'2709,"-25"9"0,-4 3-516,-1-6-258,0 5-258,-13 2-387,19-15-258,-16 4 0,-3 11-516,5-20 0,-5 20-258,-2-23 0,2 23-129,-15-17 129,15 17-258,-23-17 0,7 11 0,1 5-258,0-3 258,0 4 0,1 3-129,1 4 129,-1 4-129,3 2 129,0 6 0,2 2-129,1 2 129,6-2 0,-1 1 0,3 1 0,0-2 0,1-2 129,6-1-129,-1-4 129,4 1 0,-2-1-129,2-3 258,-10-11-129,23 18 0,-9-12-129,-1-1 129,4-2-129,-1-1 0,5-1 0,1-1-258,3 0-645,-2-5-1290,4-7-1935,5 6-258,-6-14 0</inkml:trace>
          <inkml:trace contextRef="#ctx0" brushRef="#br0" timeOffset="19751.128">6828 11275 2709,'6'11'2967,"-6"-11"-129,0 0-2967,0 0-129,0 0 258,0 0 0,0 12 129,0-12 258,2 12 258,-2-12 129,11 11 129,-11-11 129,20 9-129,-7 0 0,0-9-258,6 0 0,-3-4-129,5-1-387,0-8 0,1-3-129,-3-5 0,0-2 0,-6 1 0,-4 1 0,-3 0 0,-6 1 0,0 3-129,-3 4 0,3 13 0,-23-17-129,12 16 129,-8 1-258,4 1 258,-5 8 0,0 3 0,1 4 129,-2 3 0,1 4 129,0-2-129,3 3 129,0-5 129,1 6 0,2-4-129,4 2 0,3-3 0,5-2 0,2-1 0,0 2 0,7-2-129,4 0 129,2-2 0,5-2 0,-2-1-129,4 0 0,-2-1-129,4-6-129,3 1-516,-3-6-903,2-3-1806,6 0-774,-10-14 387</inkml:trace>
          <inkml:trace contextRef="#ctx0" brushRef="#br0" timeOffset="20515.173">7191 10715 1032,'17'14'2064,"-10"3"0,-4-5 258,-1 3-387,2 2-387,-3 5-387,5 6-258,-4 5-387,1 8 0,-1 5-258,-1 5-258,-1 0 0,0 5 129,-4-2 0,1-3 387,-8-6-258,7-7 129,-5-9 0,6-5 129,-3-11-258,6-13 0,0 0 0,0 0-258,9-10 0,1-8-129,7-8 129,1-3-129,4 0 129,1-3 0,1 5-129,-1 4 0,-2 6 129,1 4 0,-3 12 0,-2 1-129,2 11 129,-5 5-129,4 4 0,-5 3 129,1 0-258,-4 1 258,0-1 0,-2-2 258,-5-2-129,0 1 258,-3-6 0,-1 5 0,-12-9 258,3 3-129,-10-11 0,4 9 0,-9-10 0,3 1-387,-5-2 129,-1-3-258,3-2-258,-2-7-387,10 5-1290,-1-6-2322,2-4-258,8 1-387,6-9 517</inkml:trace>
          <inkml:trace contextRef="#ctx0" brushRef="#br0" timeOffset="21223.213">7618 11107 903,'14'4'3741,"-14"-4"0,15 1-129,-15-1-2193,13 6-1419,-3-2 0,4 1 0,-2 0 0,2 2-129,5 0 258,0 0 0,1 3 129,0-1 0,2 4 0,-4 2 0,3 3 0,-5 0 0,-1 6-129,-5-2 0,1 1-129,-5-1 129,-3 1 0,-2-3-129,-1 2 258,0-7 0,-1 0 129,-8-2-129,4 0 129,-7-3-129,12-10 129,-19 13 0,19-13 129,-20 3-129,20-3 0,-22 0-129,12-2 0,-3-8 0,0 1-129,-1-1-129,-4 0 0,3 2-129,2 1 0,13 7-129,-20-15 0,20 15-129,-8-13 0,8 13 0,7-14-129,8 6 129,3-8-129,8 10-387,-3-5-1161,3-6-1806,9 12-387,-10-10 0</inkml:trace>
          <inkml:trace contextRef="#ctx0" brushRef="#br0" timeOffset="21883.251">8018 11118 1806,'20'18'3225,"-20"-18"258,0 0-1677,14 15-1419,-9-5 129,0 5 387,-3-4 0,3 11 129,-5-8 0,2 9 0,-2-7 129,0 4-387,-1-8 0,1 4-258,0-16 0,-1 16-129,1-16 0,0 0 0,2-8-129,-2 8 129,13-24 0,-5 10 0,-3-4-129,5-1-129,-5 2 0,2 5 0,-7 12-129,12-20 0,-12 20 0,16-8 0,-5 8-129,1 0 129,3 3-129,0 0 129,1 2 0,1 3 0,-2 1 0,0 0 0,-2 3 0,-2 6 129,-1 1-258,-4 2 258,-1 3-258,-2-3 129,-3 3 0,0-1-129,0 0-258,-2-10-645,2 3-1290,0-5-2193,0-11-129,0 0-387,6-5 259</inkml:trace>
          <inkml:trace contextRef="#ctx0" brushRef="#br0" timeOffset="22507.287">8534 10713 1032,'0'0'3096,"7"5"0,-7-5-258,0 0-2838,6 12-1032,-1 5 387,-2 3 516,0 0 516,3 11 387,-4-3 258,5 8 258,-6-7-129,6 15 0,-6-6-387,5 8 129,-3-4-516,2 2 129,-3-1-387,-1-2-129,-1-3 0,0-4-129,0-5 129,-1-2 0,-3-5 0,3-5 0,-4-5 258,4 0 129,1-12 129,0 0 129,0 0 0,0 0-129,-3-21 129,3 1-129,2-12-129,6-3-258,4-7-129,2-4 0,5-5 129,4 2-129,0 3 0,4 0 0,3 6 0,-1 2 0,2 4-129,-3 5 0,-1 7-258,-2 0 0,-2 6-129,-3 1-258,2 7-387,-11-4-774,6 12-903,-17 0-1806,15 0 258,-15 0 259</inkml:trace>
          <inkml:trace contextRef="#ctx0" brushRef="#br0" timeOffset="22823.305">8697 11117 4257,'45'39'4386,"-17"-21"-258,-7-7-258,2 2-3483,3 4-387,1 2 129,-1 0 0,-2 0 0,0 3 129,-5-2 0,-1 4 387,-3-4-258,3 5-129,-4-4 129,1 1-129,-1-4-387,-4-2-387,7 0-2064,-5-1-1935,-12-15 0,0 0-129</inkml:trace>
        </inkml:traceGroup>
      </inkml:traceGroup>
    </inkml:traceGroup>
    <inkml:traceGroup>
      <inkml:annotationXML>
        <emma:emma xmlns:emma="http://www.w3.org/2003/04/emma" version="1.0">
          <emma:interpretation id="{86C9D363-90D7-461E-84BB-B919375C53A8}" emma:medium="tactile" emma:mode="ink">
            <msink:context xmlns:msink="http://schemas.microsoft.com/ink/2010/main" type="paragraph" rotatedBoundingBox="2222,11780 5129,12008 5072,12747 2164,12520" alignmentLevel="2"/>
          </emma:interpretation>
        </emma:emma>
      </inkml:annotationXML>
      <inkml:traceGroup>
        <inkml:annotationXML>
          <emma:emma xmlns:emma="http://www.w3.org/2003/04/emma" version="1.0">
            <emma:interpretation id="{AE85100C-47A0-4A61-8A05-D5B591440D81}" emma:medium="tactile" emma:mode="ink">
              <msink:context xmlns:msink="http://schemas.microsoft.com/ink/2010/main" type="line" rotatedBoundingBox="2222,11780 5129,12008 5072,12747 2164,12520"/>
            </emma:interpretation>
          </emma:emma>
        </inkml:annotationXML>
        <inkml:traceGroup>
          <inkml:annotationXML>
            <emma:emma xmlns:emma="http://www.w3.org/2003/04/emma" version="1.0">
              <emma:interpretation id="{B5181F3B-A10F-47E9-9849-5D222FB7BC30}" emma:medium="tactile" emma:mode="ink">
                <msink:context xmlns:msink="http://schemas.microsoft.com/ink/2010/main" type="inkWord" rotatedBoundingBox="2222,11780 5129,12008 5072,12747 2164,12520"/>
              </emma:interpretation>
              <emma:one-of disjunction-type="recognition" id="oneOf4">
                <emma:interpretation id="interp20" emma:lang="" emma:confidence="0">
                  <emma:literal>proms</emma:literal>
                </emma:interpretation>
                <emma:interpretation id="interp21" emma:lang="" emma:confidence="0">
                  <emma:literal>porom s</emma:literal>
                </emma:interpretation>
                <emma:interpretation id="interp22" emma:lang="" emma:confidence="0">
                  <emma:literal>prom s</emma:literal>
                </emma:interpretation>
                <emma:interpretation id="interp23" emma:lang="" emma:confidence="0">
                  <emma:literal>prims</emma:literal>
                </emma:interpretation>
                <emma:interpretation id="interp24" emma:lang="" emma:confidence="0">
                  <emma:literal>poroin s</emma:literal>
                </emma:interpretation>
              </emma:one-of>
            </emma:emma>
          </inkml:annotationXML>
          <inkml:trace contextRef="#ctx0" brushRef="#br0" timeOffset="39015.229">2291 11879 3612,'8'15'3999,"-8"-15"-387,0 0-129,-6 4-2838,6-4-516,0 0 0,-6 12-129,6-12 0,-3 12 0,-1 1 0,1 0 129,0 6-129,0 3 129,0 6-258,0 5 129,0 2 0,0 9 129,1-3-129,-1 7 129,-1-2 0,-1 4 0,-1-5 258,1-2-258,-2-6-129,3-5 0,-3-7-129,2-9-903,5-16-1032,0 12-1548,-2-20-645,2-8 258</inkml:trace>
          <inkml:trace contextRef="#ctx0" brushRef="#br0" timeOffset="39535.259">2216 11860 774,'12'0'3225,"-9"-7"0,16 5-387,-19 2-2064,23-19-1290,-4 9 129,2 2-129,-1-2 387,0 4 258,1 4 258,-6 0 258,5 4 258,-8 7-129,3 5 0,-4-1-258,1 3 129,-3 2-387,0 1 0,-2 0-258,-2 3 129,0-6 258,-3 4-129,-2-3 129,2 0 129,-2-5 258,-2 6 0,-10-9 0,6 6 0,-9-9-129,2 6-129,-4-2 0,-1 2-129,-3-5-258,2 3 0,-2-3 129,0-5-258,3 2 0,0-2 0,3-2-387,-1 0 0,16 0-903,-15-8-2064,14-3-1032,1 11-258,2-28-129</inkml:trace>
          <inkml:trace contextRef="#ctx0" brushRef="#br0" timeOffset="40335.307">2670 11851 2451,'0'0'3096,"9"15"0,-9-15-2322,0 0-645,17 0 516,-17 0 0,23 0 0,-11-3 129,5 3 0,-4-3 0,6 3-258,-3 0-258,-1 6 0,2 5-258,-4-1 258,2 6-258,-3 0 0,-1 8-258,-1-1 129,-2 0 129,-2 0-129,0-1 129,-2-5 0,-3 3 0,1-8 258,-2-12 0,0 17 0,0-17-129,-13 9 0,1-6 0,-2 1-129,-3-4 0,-3 0-129,-2 0 129,0 0-129,-1-2 129,1 0-129,3-2 129,4 4 0,3-4-129,12 4 0,-17-7-258,17 7 258,0-12 0,2 1-129,8-1 129,7-7 0,4 2 129,-1 1 0,6 2 0,-2-1-645,4 7-903,-2 8-1935,-7-4-129,4 8-129</inkml:trace>
          <inkml:trace contextRef="#ctx0" brushRef="#br0" timeOffset="41035.347">3099 11889 5289,'7'17'4128,"-7"-17"-387,1 12-129,-1-12-3483,5 17-387,-5-17-258,6 22 258,-4-10 129,4 3 129,1-1 0,0 3 129,1 2 0,0 1-129,1 0 129,-3 3-129,1-3 129,-4 1-258,1 1 258,-4-7 258,1 1 0,-1-16 0,0 17 129,0-17 129,0 0-129,-13 0 129,13 0-129,-13-10-129,7-1-129,-1-4-129,1-2 0,2-1 0,0-3-129,4 2 0,0-2 0,0 4 129,7 2-258,4 1 258,3 5-129,3-4 0,3 6-129,3 2 129,0-1 0,4 4-129,-1-3 129,1 5-258,-2-4-129,4 5-903,-8-1-1806,-1 0-1161,3 3-387,-8-3-129</inkml:trace>
          <inkml:trace contextRef="#ctx0" brushRef="#br0" timeOffset="41667.383">3539 11961 903,'0'0'2709,"21"0"0,-21 0-1677,0 0-1032,19 0 258,-7 0 516,1 0 129,-2 1 258,5 6 258,-5-4-129,8 5 0,-8-3-129,8 7-516,-5-1 0,3 3-516,0 3-129,-3 0 0,2 5-258,-3-3 129,1 3 0,-5-4-129,1-1 129,-5 2 258,-3-3-129,-1 0 258,-1-3-129,-2-1 0,2-12 129,-17 17-129,3-9 0,3-3 0,-7-4 0,2-1 0,-4 0 0,-3-4 0,1-2-129,1-2 0,1-3 0,3 1 0,2 3 0,5-2-129,10 9 0,-12-14 0,12 14 0,6-14 0,7 11-129,2-11-645,11 8-516,-3-8-1032,4-2-1419,11 6-387,-8-8 258</inkml:trace>
          <inkml:trace contextRef="#ctx0" brushRef="#br0" timeOffset="42312.42">4000 11952 516,'0'0'903,"0"0"-774,0 0 129,0 0 387,-7 5-129,7-5 129,0 0-129,0 0 129,0 0-258,0 0 129,-10 7-516,10-7-516,0 0 0,0 0-129,0 0 129,0 0 258,0 0 258,0 0 0,0 0 387,0 0 0,0 0-258,0 0-387,0 0-258,0 0-258,0 0-258,0 0 0</inkml:trace>
          <inkml:trace contextRef="#ctx0" brushRef="#br0" timeOffset="43343.479">4002 12054 645,'3'40'1290,"-3"-14"129,1 0 0,-1 0-258,0-3-129,0 1 0,0-5-387,-1-1 129,-1-6-129,2-12-258,-3 15 258,3-15 0,0 0-129,0 0 258,0 0-258,0 0 258,3-7-387,-3 7 258,13-25-258,-3 9-129,-2-5 0,4-3-258,2 1 258,-1 2-258,-1 1 0,-3 1 0,2 2 0,-4 2 0,1 4 0,-2-2 0,-6 13-258,16-12 258,-16 12 0,21-9 0,-21 9 258,23-8-258,-23 8 129,21-7 129,-21 7-129,20-3 129,-20 3-129,10-4 0,-10 4 129,0 0-129,12 13 0,-6-1 258,-4 3-387,4 5 258,-4-1 0,3 4 129,-2-3 0,0 5 0,-3-5 0,1 1-129,-1-6 0,0 2 0,0-5-129,0-12-129,0 15 0,0-15 0,0 0 129,0 0 0,0 0 129,18-17-129,-10 2 129,5-3-258,-3 0 129,3-4 0,1 3-258,-2-2 129,1 5 0,-1 3 0,2 2-129,-2 2 129,2 4-129,1 0 129,4 5-129,-3 0 0,2 0 129,-3 0-258,0 5 516,-1 2-258,0 0 0,-3 5 0,-2-1 129,-1 4 0,-4-1-129,1 4 129,-5 4 0,0 2 129,0-3-129,-4 4 0,-4-7 0,3 2 0,1-3 0,-1-5-129,5-12 0,-5 15-258,5-15-387,0 0-1032,6-3-2580,-6 3-516,16-24-129,-6 6-258</inkml:trace>
          <inkml:trace contextRef="#ctx0" brushRef="#br0" timeOffset="45560.604">5110 12143 129,'0'0'3096,"0"0"0,10-7-1161,-10 7-903,0-11 129,0 11 258,0 0-129,0 0 129,-1-16 129,1 16 0,0 0-258,-15-1-387,0 1-387,5 0-129,-9 1-258,2 4 0,-3 1-258,-3 0 129,3 4 0,-2 1-129,2-3 0,0 0 0,3 2 129,2-3-129,3 2 0,2-2 0,10-7 0,-15 15-129,15-15 0,-3 15 0,3-15-129,0 16 129,9-6-129,-9-10 0,23 21 129,-9-11 0,3 5 0,1-1 258,0 0-258,-1-1 258,-4 2-129,-1-3 0,-4-1 258,-8-11 0,9 18 129,-9-18 0,0 14 129,-7-3-129,7-11 0,-22 16-258,9-9-516,-5 1-1677,-6-6-1806,8 7-516,-11-9 0</inkml:trace>
        </inkml:traceGroup>
      </inkml:traceGroup>
    </inkml:traceGroup>
    <inkml:traceGroup>
      <inkml:annotationXML>
        <emma:emma xmlns:emma="http://www.w3.org/2003/04/emma" version="1.0">
          <emma:interpretation id="{8E443D12-0BF8-438E-93C0-91D087227058}" emma:medium="tactile" emma:mode="ink">
            <msink:context xmlns:msink="http://schemas.microsoft.com/ink/2010/main" type="paragraph" rotatedBoundingBox="2515,12555 4034,12713 3976,13268 2457,13110" alignmentLevel="2"/>
          </emma:interpretation>
        </emma:emma>
      </inkml:annotationXML>
      <inkml:traceGroup>
        <inkml:annotationXML>
          <emma:emma xmlns:emma="http://www.w3.org/2003/04/emma" version="1.0">
            <emma:interpretation id="{5B559670-BF6B-4331-9242-5A68A16CC453}" emma:medium="tactile" emma:mode="ink">
              <msink:context xmlns:msink="http://schemas.microsoft.com/ink/2010/main" type="line" rotatedBoundingBox="2515,12555 4034,12713 3976,13268 2457,13110"/>
            </emma:interpretation>
          </emma:emma>
        </inkml:annotationXML>
        <inkml:traceGroup>
          <inkml:annotationXML>
            <emma:emma xmlns:emma="http://www.w3.org/2003/04/emma" version="1.0">
              <emma:interpretation id="{E4F6E4CF-20EE-45AE-81A5-20465B9B0271}" emma:medium="tactile" emma:mode="ink">
                <msink:context xmlns:msink="http://schemas.microsoft.com/ink/2010/main" type="inkWord" rotatedBoundingBox="2515,12555 4034,12713 3976,13268 2457,13110"/>
              </emma:interpretation>
              <emma:one-of disjunction-type="recognition" id="oneOf5">
                <emma:interpretation id="interp25" emma:lang="" emma:confidence="0">
                  <emma:literal>to r</emma:literal>
                </emma:interpretation>
                <emma:interpretation id="interp26" emma:lang="" emma:confidence="0">
                  <emma:literal>for</emma:literal>
                </emma:interpretation>
                <emma:interpretation id="interp27" emma:lang="" emma:confidence="0">
                  <emma:literal>tor</emma:literal>
                </emma:interpretation>
                <emma:interpretation id="interp28" emma:lang="" emma:confidence="0">
                  <emma:literal>too</emma:literal>
                </emma:interpretation>
                <emma:interpretation id="interp29" emma:lang="" emma:confidence="0">
                  <emma:literal>tore</emma:literal>
                </emma:interpretation>
              </emma:one-of>
            </emma:emma>
          </inkml:annotationXML>
          <inkml:trace contextRef="#ctx0" brushRef="#br0" timeOffset="46594.664">2715 12588 645,'-1'-12'3612,"1"12"-258,0 0-129,0 0-2322,0 0-774,-10 10 129,6 6-129,2 4 387,-2 5-129,4 8 516,-6 6-258,6 10 258,-5-1-258,3 8 0,-4-6-258,4 1 0,-5-7-129,2-3 0,0-12 0,0-5-258,2-5-774,3-19-903,0 0-2193,0 0-516,-11-6 0</inkml:trace>
          <inkml:trace contextRef="#ctx0" brushRef="#br0" timeOffset="46887.681">2483 12864 1806,'0'0'3741,"0"0"0,8 0 0,5-7-2709,8 2-516,2-9 258,9 6-129,4-6 258,6 6-387,-1-8 129,9 8 0,-3-4-258,0 8-129,-1 2-129,-4 1 0,-4 1-129,-6 1-258,-3 8-258,-12-5-1161,-2 1-2451,0 6-258,-15-11-129,5 11 388</inkml:trace>
          <inkml:trace contextRef="#ctx0" brushRef="#br0" timeOffset="47390.71">3192 12927 5676,'-14'2'4257,"-12"-2"-645,26 0-129,-19-10-3612,7-2-645,1-5 129,6 5-129,-4-7 258,9 5 258,0-2 258,2-1 258,8 5 129,2-1-129,7 5 258,-1 0-258,5 2 0,-2 0-129,3 6 0,-6 0-129,2 7 0,-1 2 129,-4 3-129,-3 2 258,-1 3-129,-8 3 129,1 1 129,-4-2 129,-1 3 258,-11-5-129,4 2-129,-9-8 129,4 5-129,-6-10-129,2 2-129,-3-3-258,-2-5-129,2 0-258,-4-5-387,14 3-1419,-7-10-2064,8-5-258,7-1-387,2-7 517</inkml:trace>
          <inkml:trace contextRef="#ctx0" brushRef="#br0" timeOffset="47922.74">3496 12760 6837,'2'27'4257,"-2"-27"-258,6 14-645,-6-14-4128,15 24 129,-5-12-129,4 10 387,-2-2 129,1 1 387,-2 6 258,-3-5 258,2 9 258,-10-13 0,4 10 0,-4-11-129,0 5-129,-4-10-129,4 0 129,0-12-258,-6 15-129,6-15 129,0 0-129,0 0 129,-10-10-129,6-1 0,0-1 129,-2-6-129,3 3-258,-2-2 0,3 2 0,2 1 0,0-1 0,9 1 0,4-1-129,9 3 129,4-2 0,5 0 0,4-1-129,5 4 129,2-2-387,7 8-258,-8-11-1548,5 6-2322,-1 2-387,-8-4-387,-5-2-258</inkml:trace>
        </inkml:traceGroup>
      </inkml:traceGroup>
    </inkml:traceGroup>
    <inkml:traceGroup>
      <inkml:annotationXML>
        <emma:emma xmlns:emma="http://www.w3.org/2003/04/emma" version="1.0">
          <emma:interpretation id="{783C6CCD-C73C-4C6C-BADB-3ECB9D6E5A2C}" emma:medium="tactile" emma:mode="ink">
            <msink:context xmlns:msink="http://schemas.microsoft.com/ink/2010/main" type="paragraph" rotatedBoundingBox="1262,13299 9499,13040 9552,14751 1315,15009" alignmentLevel="1"/>
          </emma:interpretation>
        </emma:emma>
      </inkml:annotationXML>
      <inkml:traceGroup>
        <inkml:annotationXML>
          <emma:emma xmlns:emma="http://www.w3.org/2003/04/emma" version="1.0">
            <emma:interpretation id="{630AA4E6-250C-4569-8976-B66FC093150E}" emma:medium="tactile" emma:mode="ink">
              <msink:context xmlns:msink="http://schemas.microsoft.com/ink/2010/main" type="line" rotatedBoundingBox="1262,13299 9499,13040 9552,14751 1315,15009"/>
            </emma:interpretation>
          </emma:emma>
        </inkml:annotationXML>
        <inkml:traceGroup>
          <inkml:annotationXML>
            <emma:emma xmlns:emma="http://www.w3.org/2003/04/emma" version="1.0">
              <emma:interpretation id="{3005CB21-02B3-4C16-BF57-ED8E089D723E}" emma:medium="tactile" emma:mode="ink">
                <msink:context xmlns:msink="http://schemas.microsoft.com/ink/2010/main" type="inkWord" rotatedBoundingBox="1267,13477 5167,13355 5215,14887 1315,15009"/>
              </emma:interpretation>
              <emma:one-of disjunction-type="recognition" id="oneOf6">
                <emma:interpretation id="interp30" emma:lang="" emma:confidence="0.5">
                  <emma:literal>Parsing</emma:literal>
                </emma:interpretation>
                <emma:interpretation id="interp31" emma:lang="" emma:confidence="0">
                  <emma:literal>parsing</emma:literal>
                </emma:interpretation>
                <emma:interpretation id="interp32" emma:lang="" emma:confidence="0">
                  <emma:literal>pursing</emma:literal>
                </emma:interpretation>
                <emma:interpretation id="interp33" emma:lang="" emma:confidence="0">
                  <emma:literal>Pursing</emma:literal>
                </emma:interpretation>
                <emma:interpretation id="interp34" emma:lang="" emma:confidence="0">
                  <emma:literal>Poring</emma:literal>
                </emma:interpretation>
              </emma:one-of>
            </emma:emma>
          </inkml:annotationXML>
          <inkml:trace contextRef="#ctx0" brushRef="#br0" timeOffset="-173015.061">1346 13641 645,'0'0'3225,"8"0"-387,-8 0-1161,0 0-516,0 0 129,0 0-387,0 0-129,-9 5 0,9-5-129,0 0-258,-11 14 0,11-14 129,-4 19-387,1-7 129,1 2-129,2 4-129,0 5 129,0 3-129,2 5 129,3 3 129,1 7 0,-1 0-129,2 5 0,-2-1-129,3 1 129,-6-1 0,5-2-129,-7-4 0,0-6 129,0-4-129,0-4 0,-4-6-129,0-7-129,4-12-387,0 0-645,0 0-774,-4-9-1548,1-18-516,3 3 129</inkml:trace>
          <inkml:trace contextRef="#ctx0" brushRef="#br0" timeOffset="-172451.028">1333 13684 2451,'-17'-4'2838,"17"4"-645,-21-8-516,21 8-516,-15-14-258,8 0-258,7 14-258,0-24-129,0 8 129,6-2-129,4 3 129,0-4 129,7 4-129,1-1 258,5 0-258,2 4 0,5 2-129,0 3-129,3 2 129,1 4-129,-1 1-129,-2 1 0,0 9 129,-5 2-129,0 3 0,-5-2 129,-3 3-129,-3-1 129,-3-1 0,-4 3 0,-1-3 129,-7-14 0,8 25 129,-8-25 0,0 21 129,0-21-129,-12 20 0,-4-13 0,4 5 0,-9-5 0,-2 3-129,-6-3-129,0 3 129,-3-4 0,0 2-129,-1-1-258,2-2 129,5 3-258,1-4 129,7 1-258,0-5-645,18 0-1032,-9 12-2064,9-12-258,0 0-258,5-9-129</inkml:trace>
          <inkml:trace contextRef="#ctx0" brushRef="#br0" timeOffset="-171562.977">1722 13914 1935,'0'0'3354,"0"0"258,0 0-387,0 0-2967,0 0-129,2-12-258,-2 12 129,0 0 129,10-14 258,-10 14-129,12-9 129,-12 9 129,18 0-258,-5 0 129,0 6 0,3 2-258,4 3 0,1 2-129,5 3-129,-1 4 0,3-3 129,-1 3-387,0-1 387,-2 0-258,-2-1 258,-3 0-129,-4-3 258,-2-3 0,-14-12 129,16 21 258,-16-21-129,0 18 0,0-18 129,-11 19-129,-3-14-129,-1 2 0,-6-4-129,-1-1-129,-3 0 0,-3-2 0,2 0 0,-1 0 0,-1 0 129,5 0-129,2-2 0,2 0 0,6 0 0,13 2-129,-17-8 0,17 8 0,0-17 129,1 5-129,12-5 0,2 0 129,4-3 0,5-3 0,1 3 0,5-2-129,1 8-258,-1-1-516,5 13-516,-9-3-903,2 5-1677,1 11-129,-10-2 259</inkml:trace>
          <inkml:trace contextRef="#ctx0" brushRef="#br0" timeOffset="-170938.942">2388 13875 2322,'0'0'2322,"0"0"0,0 0-3225,12 0 0,-6 11 387,-2 1 258,0 5 516,1 8 258,-2 0 129,2 6 258,-2-2-258,1 1 0,-2 0-129,0 0 0,0-3-129,0-1 129,-1-9 0,2 0 258,-3-17 129,1 19 129,-1-19 129,0 0 0,0 0-129,3-17-258,-3-8-129,6 2-129,-3-6-129,3-2-129,-1-6-258,3 4 129,0 1-258,2 6 258,-1 2-129,2 6 129,3 0-258,3 7 129,2 0-129,2 4 129,2 3-129,2 2 0,0 2 0,1-2-645,3 2-1032,-3 7-2193,-2-7-129,2 5-387</inkml:trace>
          <inkml:trace contextRef="#ctx0" brushRef="#br0" timeOffset="-170218.901">3286 13834 5676,'-19'17'4386,"2"-11"-258,6 8-516,-11 0-2709,4-1-1161,-2-4-258,4 5 387,-1-4-129,4 2 129,1-2 258,12-10 0,-14 18-129,14-18 0,-1 16 129,1-16-258,8 12 0,5-7 0,4 2 0,4 1 0,1 0-258,8 2 129,-4-2-258,4 6 0,-2 1 129,0 4-129,-4-3 129,-3 1 387,-5 0 258,-8-5 387,1 4 129,-9-4 258,0 0-129,-14-7 0,4 4 0,-12-9-258,3 0-129,-9 0-258,4-1 0,-4-7-258,5 1 129,4-3-129,2 2-258,7 1-129,10 7 0,-7-13-258,7 13-129,12-11-1032,-12 11-2451,24-17-258,0 12 129</inkml:trace>
          <inkml:trace contextRef="#ctx0" brushRef="#br0" timeOffset="-169901.882">3699 13987 6837,'13'19'4515,"4"5"-387,-17-24-387,16 0-3483,-16 0-903,12 12 258,-3-2 0,-1 6 258,-2 1 258,-2 3 258,2 4-129,-2-2 0,2-1-516,5 7-1677,2-13-2064,-13-15-387,25 0-129</inkml:trace>
          <inkml:trace contextRef="#ctx0" brushRef="#br0" timeOffset="-169669.869">3966 13734 9288,'9'30'3870,"-9"-30"-516,0 0-1677,0 0-4773,11 0-1032,-11 0-1032,0 0 387</inkml:trace>
          <inkml:trace contextRef="#ctx0" brushRef="#br0" timeOffset="-169266.846">4028 13986 2193,'8'16'4128,"-8"-16"0,0 0-1032,16 2-903,-9-7-645,11-4-645,-9-8 0,11 4-387,-5-6-258,6 4 0,-4-4-129,3 8 0,-5-2 0,1 8 0,0-2 129,-1 4 0,0 1 0,0 2 0,1 0 129,0 2-129,0 6 129,1 2-129,-2 4 129,0 2-129,-3 1 129,1 7-129,-5-2 129,-1 5-258,-3-3 0,-1 2-129,0 1-258,-3-9-774,11 11-1419,-2-15-1935,-9-14-516,21 7-129,-8-11-258</inkml:trace>
          <inkml:trace contextRef="#ctx0" brushRef="#br0" timeOffset="-168603.808">4866 13791 4902,'0'0'3225,"0"0"-516,12 7-387,-12-7-4128,0 0 387,0 0 516,-6 3 903,6-3 516,-16 7 387,16-7 645,-18 9-129,18-9 258,-21 10-645,21-10-258,-17 12-516,17-12 0,-18 12-129,18-12 129,-18 17-129,18-17 0,-15 22 258,10-9-258,-1 4-129,2-3 129,1 9 0,2-2 0,1 1 129,1 4-129,6-5 0,4 1 0,5-6 129,7 1-129,4-11 0,6-6 0,2-11-129,6-10 258,-1-9-387,0-3 258,-3-10-129,-2-1 129,-11-3 129,0 2 129,-12 2-129,-4 8 129,-8 6 0,-3 8-129,-14 7 0,1 9-129,-5 5-258,-4 14-129,5 8-387,-7-1-516,10 15-645,-9-7-1548,7 4-1161,4-4-516,2-4 516</inkml:trace>
          <inkml:trace contextRef="#ctx0" brushRef="#br0" timeOffset="-168250.788">5066 13934 903,'8'50'3483,"-8"-21"-516,0 2-903,6 8-258,-1 0-129,5 7-258,-2 3-258,8 9-129,0 3-387,3 6 129,-3-2-129,1 4 129,-7-9-129,2 10 129,-11-17 0,1 0 129,-7-14-129,-1-3 0,-15-14 0,6-5-516,-9-14 0,-2-6-258,-2-14-129,-6-19-258,7-6-774,-12-25-1806,7-5-1677,5-6-258,5-5-387,6-2 258</inkml:trace>
          <inkml:trace contextRef="#ctx0" brushRef="#br0" timeOffset="-167611.751">4030 13697 2322,'9'-10'4386,"-9"10"0,0 0-258,0 0-1935,0 0-1161,0 0-516,0 0-129,0 7-129,0-7 0,0 0 0,0 14 129,0-1 0,0 0-129,-3 8 0,1 3-129,-1 2-258,3 16-645,-6 6-3225,5-3-516,1 5-258,-1-7-258</inkml:trace>
        </inkml:traceGroup>
        <inkml:traceGroup>
          <inkml:annotationXML>
            <emma:emma xmlns:emma="http://www.w3.org/2003/04/emma" version="1.0">
              <emma:interpretation id="{5E3C1616-543C-4FD7-9FC4-26D845A851E6}" emma:medium="tactile" emma:mode="ink">
                <msink:context xmlns:msink="http://schemas.microsoft.com/ink/2010/main" type="inkWord" rotatedBoundingBox="5809,13506 7945,13439 7976,14423 5840,14490"/>
              </emma:interpretation>
              <emma:one-of disjunction-type="recognition" id="oneOf7">
                <emma:interpretation id="interp35" emma:lang="" emma:confidence="0">
                  <emma:literal>(KY</emma:literal>
                </emma:interpretation>
                <emma:interpretation id="interp36" emma:lang="" emma:confidence="0">
                  <emma:literal>(ky</emma:literal>
                </emma:interpretation>
                <emma:interpretation id="interp37" emma:lang="" emma:confidence="0">
                  <emma:literal>[ky</emma:literal>
                </emma:interpretation>
                <emma:interpretation id="interp38" emma:lang="" emma:confidence="0">
                  <emma:literal>Sky</emma:literal>
                </emma:interpretation>
                <emma:interpretation id="interp39" emma:lang="" emma:confidence="0">
                  <emma:literal>SKY</emma:literal>
                </emma:interpretation>
              </emma:one-of>
            </emma:emma>
          </inkml:annotationXML>
          <inkml:trace contextRef="#ctx0" brushRef="#br0" timeOffset="-1152.231">6382 13551 129,'13'-4'3741,"-13"4"129,-3-13-129,3 13-1935,0 0-903,-14-14 129,14 14-258,-18-8 0,18 8 0,-23-7-129,11 6 129,-5-5-258,3 6 0,-5-5-258,3 5 0,-4 0 0,-1 3-258,2 2 0,-2 6 0,-1 6-129,-2 4 0,3 4 129,-3 3-129,-2 7 0,1 0 129,-2 8 0,1 3 0,-1-3 129,2 6 0,-1-5 0,4 2 0,3-3 129,3 0-129,5-7 0,5-2-129,5-5 0,1-4 129,8-4-129,6-4 0,7-2 0,5-2 0,6-4 129,3-5-129,5 0 0,3-4 0,0 0 0,0 0 129,-2 0-129,-4-3 0,-5 0 258,-3 1-258,-8-1 0,-2 3 0,-4-2 129,-4 0-129,-11 2 0,15-3-129,-15 3-387,0 0-516,0 0-3096,10-3-258,-10 3-258,0 0-258</inkml:trace>
          <inkml:trace contextRef="#ctx0" brushRef="#br0" timeOffset="23551.182">6658 13546 1806,'0'0'2451,"0"0"0,0 0-645,0 0-129,0 0-387,0 0 0,0 0-645,0 0 0,0 0-516,6 8-258,-6-8 129,1 12 0,-1 0 0,1 2 129,2 5 0,-1 2 0,2 5 0,-1 3 0,3 6 0,0 5 129,0 6-258,-1 0 129,0 8 0,-2-4 0,-1 3 129,-2-2 129,-5 0 387,-5-8-258,5 1 258,-10-13 0,8-1-129,-5-11-129,6 1 0,-2-5-387,8-15-258,0 0 0,0 0-387,0-7-1290,5-15-2193,5-11-387,7 0-129,-7-17 0</inkml:trace>
          <inkml:trace contextRef="#ctx0" brushRef="#br0" timeOffset="23877.201">6721 13987 4128,'32'-27'4128,"0"4"-258,-5-18-258,8-1-3483,8-4-258,8-3 0,0-2 0,-2 6 0,-3 1 0,-9 10 0,-5 3 129,-10 9 0,-6 5 0,-3 7-387,-13 10-258,0 0-1548,11 16-1548,-11-16-129,-6 25 129</inkml:trace>
          <inkml:trace contextRef="#ctx0" brushRef="#br0" timeOffset="24195.218">6864 13808 2322,'-8'31'3741,"8"-31"387,0 23-516,-3-11-2193,3 1-1161,9 0-258,2 3 129,2 4 0,3-1 0,2 3-129,2 1 258,3 2-129,-1-5-129,0 7 0,-1-6 258,2 0-258,-6 2 0,-1-5 0,-4 5-645,-3-9-1161,-3-2-1935,7 3-129,-13-15-129</inkml:trace>
          <inkml:trace contextRef="#ctx0" brushRef="#br0" timeOffset="24784.253">7398 13598 1806,'12'16'3225,"-1"2"129,-11-18-1935,8 20-1032,0-4 387,2-3 129,1 10 129,-2-4-129,3 10 0,-5-6 129,4 5-129,-4-5-258,4 2-129,-7-2-129,3-2 129,-1-7-258,-1-2-258,-5-12 0,7 16-129,-7-16-258,0 0-516,21-4-645,-16-13-387,10-1-903,3-1-1032,-4-14-387</inkml:trace>
          <inkml:trace contextRef="#ctx0" brushRef="#br0" timeOffset="25519.295">7943 13546 1032,'0'0'3741,"6"-9"387,-6 9-1548,0 0-258,0 0-1032,0 0-516,0 0-387,-8 8 0,8-8-129,-12 9-129,0-4 129,0 4-129,-3 5 0,-4 2 129,-3 3-129,-4 10 0,-6 1 0,-1 5 258,-6 1-258,0 5 129,2-7-129,4 2 129,6-7-129,3-7 0,10-4 0,6-7-129,8-11 0,0 0-129,0 0 0,9 0 129,-9 0-129,13-7 258,-13 7-258,13-9 258,-13 9-258,0 0 129,0 0 129,0 0-129,0 0 0,0 0-129,0 0 0,0 0-129,0 0 129,-6-6-129,6 6-258,0 0 258,0 0 0,0 0 0,0 0 258,0 0-129,0 0 129,0 0 0,0 0 129,0 0-129,0 0 0,0 0 129,0 0 0,0 0-129,0 0 129,4 10-258,-4-10 258,6 15 0,-4-3-129,0 6 0,0 5 129,-2 8 0,0 3 0,-2 15 387,-6-6-129,2 9 129,-4-5-129,4 2 258,-4-10-258,7 0 0,-2-11-258,5-13-387,4 2-1161,-4-17-2838,19-6-129,-4-13-387,-9-21-129</inkml:trace>
        </inkml:traceGroup>
        <inkml:traceGroup>
          <inkml:annotationXML>
            <emma:emma xmlns:emma="http://www.w3.org/2003/04/emma" version="1.0">
              <emma:interpretation id="{2F33F9DF-D90D-4A0B-B678-3256ED8BC588}" emma:medium="tactile" emma:mode="ink">
                <msink:context xmlns:msink="http://schemas.microsoft.com/ink/2010/main" type="inkWord" rotatedBoundingBox="8676,13066 9499,13040 9538,14302 8715,14328"/>
              </emma:interpretation>
              <emma:one-of disjunction-type="recognition" id="oneOf8">
                <emma:interpretation id="interp40" emma:lang="" emma:confidence="0">
                  <emma:literal>h3</emma:literal>
                </emma:interpretation>
                <emma:interpretation id="interp41" emma:lang="" emma:confidence="1">
                  <emma:literal>n 3</emma:literal>
                </emma:interpretation>
                <emma:interpretation id="interp42" emma:lang="" emma:confidence="0">
                  <emma:literal>h?</emma:literal>
                </emma:interpretation>
                <emma:interpretation id="interp43" emma:lang="" emma:confidence="0">
                  <emma:literal>33</emma:literal>
                </emma:interpretation>
                <emma:interpretation id="interp44" emma:lang="" emma:confidence="0">
                  <emma:literal>43</emma:literal>
                </emma:interpretation>
              </emma:one-of>
            </emma:emma>
          </inkml:annotationXML>
          <inkml:trace contextRef="#ctx0" brushRef="#br0" timeOffset="27815.426">8775 13660 4257,'2'22'4257,"-2"-22"-387,0 16-129,-2-5-2193,2-11-1677,0 12 258,0-12 129,0 12 0,0-12 129,-2 13 129,2-13-129,-4 11 129,4-11 0,-5 11 0,5-11-258,-4 12 0,4-12 258,-5 11-387,5-11 129,-4 14-129,4-14-129,-4 20 0,1-8 129,1 5-129,-1 7 129,0 2-129,0 4 0,0 5 0,0 0 129,-1 0-129,1 0 129,-2-1-129,5-8 0,-3-2 129,3-7-129,0-2 129,0-15 0,0 17 0,0-17 0,0 0 129,9-10 0,-2 0 129,-1-9-129,7 1-129,-3-10 129,2-1-129,3-5-258,-1 1 129,5-2-129,-2 4 129,1 0-129,1 2 129,-2 7-129,-1 2 129,-2 7 0,2 2-129,-5 10 129,3 0 0,-2 1-129,-2 5 129,3 7-258,-2 1 516,-2 5-258,2 5 0,-4 0 129,0 4-129,-4 4 129,0-1 0,0 4 129,0 9-129,-3-8 129,0 5 0,0-6-129,-2 0 129,-2-6-129,3-1 0,-1-9 0,1-7 0,1-11-258,0 0-258,0 0-903,0 0-3225,7-27-258,-1-4-258,-1-9-516</inkml:trace>
          <inkml:trace contextRef="#ctx0" brushRef="#br0" timeOffset="28835.485">9150 13166 1,'0'0'3353,"-15"0"259,15 0 129,0 0-2322,0 0-645,5-9 258,-5-5-258,10 6 258,-5-9-129,13 7-258,-7-9 0,10 10 0,-3-3-387,7 2 0,2 4-129,0 1-129,0 5 0,-2 0 0,0 5 0,-1 2 0,-4 5 0,-6-2 0,0 5 0,-6 1 129,-3 5 129,-4-1 0,-1-1 129,-1 7-129,-8-4 258,0 0-258,-6 0 129,1-3 0,-3-5-129,3 0-258,-2-6 129,0-1 0,2-4-129,4 2 0,10-5 0,-17 2 0,17-2-129,0 0 0,0 0 0,0 0 0,0 0 0,0 0-129,0 0 0,9 7 129,2-3 0,4 1 0,2 3 129,3 2-129,0 1 129,0 0 0,-1 2-129,-2 0 129,0 7-129,-4-1 129,-3 0-129,-3 1 129,-2 4 0,-3-3 129,-2 1 0,-1 1 258,-10-7 129,3 6 258,-9-11-129,4 5 0,-7-12 0,2 6 0,-5-10-258,-1 2 0,-2-2-258,1 0-129,-1-4-258,0-7-516,13 11-2451,-7-6-1290,6-2-645,0-10 0,3-11-516</inkml:trace>
        </inkml:traceGroup>
      </inkml:traceGroup>
    </inkml:traceGroup>
  </inkml:traceGroup>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5:15.1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1151 0 6,'0'0'10,"0"0"-1,0 0-1,9-2-4,-9 2-1,0 0-1,0 0-2,0 0 0,-10 3-1,10-3 1,-18 1 0,4-2 0,-4 1 1,-4 1 0,-6-1-1,-3 2 1,-4 2 0,-6 2-1,-6 2 1,-6 2 0,-2 2 0,-6 1 0,-1 3 1,-7-1-1,1 1 1,0 2-1,4-2 1,4 3-1,4-1 0,5 2 0,4-1 0,11-1-1,4 0 1,8-2 0,3 1 0,8-2-1,0 1 1,9-3 0,4 3-1,-2-1 0,2 2 1,0-1-1,0 2 1,0 0-1,0 2 1,-9 1 0,9 2 0,-4 1-1,3 2 1,0 4 0,1 3 0,2 3 0,-2 1 0,12 5 0,-11 3 1,6 5 0,-5 6 2,5 2-2,4 4 0,-10 6 0,5 2-1,-8 1 1,7 1-1,-7 1 0,8-1-1,-8 2 0,4-2 1,4-2 0,2 0 0,2-3 0,1-2 0,-1-5 1,1-4 0,-1-8 0,-1-2 0,-1-5 0,-3 0 0,0-4 0,-1-1 0,-2-2 0,0-1-1,-2-2 0,1-4-1,-1-4 1,0-5 0,0-5 0,1-4 0,-1-9 1,0 0 0,0 0 0,0 0 0,0 0-1,0 0 1,0 0-1,0 0 0,0 0 0,0 0-1,0 0 0,0 0 1,0 0-1,0 0 0,0 0 0,0 0 0,0 0 0,0 0 0,0 0 1,0 0-1,0 0 0,0 0-1,0 0 1,0 0 0,0 0 0,0 0 0,9 11 0,-9-11-1,10 8 1,-10-8 0,16 9 0,-5-4 1,2 0-1,1 0 0,6-1 0,-2 1 0,5 0 1,1-1-1,2 3 0,6 0 1,2 0-1,7 1 1,7 0-1,11-1 1,9-1 0,8 0 0,8-1 0,6 0 1,2-1 0,2 1 0,-7-1 0,0 2 0,-10-2 0,-4 2-1,-8-1 1,-4-1-1,-6-2-1,-8 0 1,-3-2 0,-7-1 0,-3 0-1,-9-1 1,-4 1-1,-2-1 1,-8 2-1,-1-1 0,-10 1 0,0 0 0,9 1 0,-9-1 2,0 0-2,0 0 1,0 0-1,0 0 1,0 0 0,0 0-1,0 0 1,0 0-1,0 0 0,0 0 0,0 0 0,0 0 0,0 0 0,0 0 1,0 0-1,0 0-1,0 0 0,0 0-1,0 0-4,0 0-7,0 0-17,-12-1-1,2-4-1,-1-3 0</inkml:trace>
  <inkml:trace contextRef="#ctx0" brushRef="#br0" timeOffset="12187">897 2762 5,'0'0'6,"-5"-10"-1,5 10 0,0 0-2,-9-4 0,9 4 0,-11-3-1,11 3 0,-17-3 0,3 3 0,-2 0-1,-6-1 1,-4 2 1,-3-1-1,-4 2 1,-3-1-1,-4 2 1,0-1-1,-1 2 0,3 1 0,1-1-2,8 0 0,1 0 1,5 0-1,6-1 1,3 0 0,5-1 0,9-2 0,-12 2 0,12-2 0,0 0-1,-9 11 0,9-11-1,-3 17 1,3-3-1,0 4 1,0 5 0,-2 5 0,0 5-1,-2 3 1,-1 7 0,0 3 1,-1 7-1,0 4 0,-1 6 0,-1 5 1,0 5-1,0 6 1,0 3-1,-2 3 1,0-3-1,0 5 0,3 1 0,0 1 0,3 2 0,-1 0 0,2-1 1,0 1-1,-1 3 0,-1-5 0,-1 1 1,-3-3 0,1-2 0,0-3 1,0-2 0,4 0-1,0-3 2,-2 0-1,3-4 2,-2-2-2,2-2 1,-4-3 0,3-2-1,-2-2 2,4-1-2,1-2 1,7-1-1,-1-3 0,3-2-2,-2-2 1,1-1 0,-1-2 0,-1-1-1,-1-1 1,-7-2-1,1 1 1,-2-2 0,0-3-1,-1 0 1,0-4 0,0-2 0,0-2 0,2-1 0,1-4 0,1 0 0,-1 0 0,3 0 0,-2 0 1,-1-2-2,2 2 1,-2-1-1,0-1 1,0-1-1,1-3 1,0-2-1,0-2 1,1-3 0,-2-3-1,3-1 1,-1-10 0,-1 11 0,1-11 0,0 0 0,0 0 0,0 0 0,0 0 1,0 0 0,0 0 0,0 0 0,0 0 0,0 0 0,0 0-1,0 0 0,0 0 0,0 0 0,0 0 0,0 0-1,0 0 0,0 0 1,0 0 0,0 0-1,0 0 1,0 0 0,0 0 1,0 0-1,0 0 0,0 0 1,0 0-1,0 0 0,0 0-1,0 0 1,0 0-1,0 0 2,0 0-2,0 0 0,0 0 0,0 0 0,0 0 0,0 0 0,0 0 0,0 0 0,0 0 0,0 0 0,0 0 0,0 0 0,0 0 0,0 0 0,0 0 0,-10-11 0,10 11-2,-15-17 1,12 4 0,-3-6-1,2-3-1,-2-4 1,1-2 0,-6-1 1,6 1-1,5 1 2,-9 2 0,2 1 1,-3 0 0,3 3-1,0-1 1,7-1-1,-8 2 1,8-1-1,0 1 0,-1 3 1,1 3-1,-1 4 1,1 11-1,0-14 1,0 14-1,0 0 1,0 0-1,0 0-1,10-8 1,3 3-1,9-2 0,8-1 0,13-1 1,11-1 0,14-2 0,12 0-1,9-1 2,4 1-1,2 0 0,0-3 0,-2 0 0,-5 0 0,-6 1 0,-8 0 0,-10 1 0,-7 1 1,-9 3-1,-9 2 0,-9 2 0,-10 1-2,-3 3-3,-17 1-9,14-5-16,-14 5 0,0 0 0,-15-18 0</inkml:trace>
  <inkml:trace contextRef="#ctx0" brushRef="#br0" timeOffset="15802">799 8808 9,'0'0'16,"0"0"-1,0 0-3,0 0-4,-15-8-4,6 6-2,-7 0 0,-1 0-1,-5 0 0,-5 1 1,0 1 0,-3 1 0,-2 2 0,-1 2 0,4 0-1,-1 3 0,4 3-1,3 1 0,6 0 0,0 3-1,5 0 0,1 3 1,4 3-1,2 1 1,1 4 0,2 3 0,-3 5 0,5 3 0,-4 10 0,4 8 0,-1 10 1,-2 11-1,2 7 0,-3 9 1,0 3-1,-5 5 1,3-3-1,-2-1 1,1-3 1,1-3-1,-3-4 0,3-4 1,0-1-1,0-2 0,-2-2 0,-1-2 1,0 0-1,-2-3 1,4-3 1,-1-3 1,3 0 0,-2-8-1,4 0 2,0-9-2,3-5 1,1-7-2,-1-5 1,-1-5-3,1-3 2,0-1-1,-2-4-1,0-2 1,2 0 1,-4-5 0,5 1-1,-2-4 2,4 1-1,-3-10 1,15 13 0,2-9 0,10 1 0,10-2-1,12-1 0,11-1-1,11-1 0,8-1 0,7 1 1,2 0-1,3 1 1,-4 0-1,-1 2 0,-4 1 1,-4-1-5,-1 3-3,-8-2-16,-1 0-9,-5-3 0,-9-5-1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2T02:41:12.640"/>
    </inkml:context>
    <inkml:brush xml:id="br0">
      <inkml:brushProperty name="width" value="0.1" units="cm"/>
      <inkml:brushProperty name="height" value="0.1" units="cm"/>
      <inkml:brushProperty name="color" value="#AB008B"/>
      <inkml:brushProperty name="ignorePressure" value="1"/>
    </inkml:brush>
  </inkml:definitions>
  <inkml:trace contextRef="#ctx0" brushRef="#br0">899 0,'-18'2,"0"1,-1 1,1 0,0 1,1 1,-1 1,1 0,-128 33,65-22,-32-1,101-15,0 0,0 1,1 1,-1 0,1 0,0 1,0 0,0 0,0 2,1-1,0 1,0 0,0 2,-25 21,-46 29,77-58,-7 3,0 0,1 1,0 0,0 1,0-1,0 2,1-1,-4 6,-25 33,14 11,19-45,1-1,0 1,1-1,0 1,0 0,2 0,-1-1,1 1,1 0,1 9,-1 17,0 187,0-217,0 0,0 0,1 0,0 0,0 0,0 0,1 0,0-1,1 0,-1 1,1-1,0 0,1-1,2 3,33 32,75 39,-12-5,-15 59,-87-131,2 3,0 1,1 0,0-1,0 0,0 0,1 0,-1 0,1-1,0 0,1 0,3 3,87 44,42-4,46-44,-46 29,7-28,-61 24,107-12,160-16,-229-16,301 16,-185-10,-91-9,-114 12,0 1,-1 1,2 2,-1 2,0 0,23 4,18-1,445-2,-492 1,-1 2,1 1,-1 2,0 0,1 2,30 7,112 21,-41-6,-27-8,33 1,-111-20,0-1,0-1,0 0,0-2,1-1,-1-1,6-2,190-15,-196 14,1 1,0 1,0 1,1 1,5 1,-26 2,0-2,1 1,-1 0,0-1,0 0,1 0,-1 0,0-1,0 1,0-1,-1 0,1 0,0 0,-1-1,1 1,-1-1,0 0,0 0,0 0,0 0,90-72,-85 67,0 0,0-1,-1 0,-1 0,1-1,-1 0,-1 0,0 0,-1-1,0 0,0 0,-1 0,0 0,-1 0,-1-1,0 1,0-1,-1-3,0 5,0-1,0 1,1 0,1 0,0 0,0 0,1 0,0 0,0 0,4-5,53-87,-54 95,-1 0,0-1,-1 0,0 0,0-1,-1 1,0-1,0 1,-1-1,0 0,-1 0,0 0,0 0,-1-1,8-102,0-44,-9 105,0 40,-1 1,-1-1,0 1,0 0,-1 0,0 0,-1 1,0 0,0-1,-1 2,-1-1,1 1,-1 0,0 0,-1 1,0 0,-5-4,-8-9,5 0,15 18,-1-1,0 1,1-1,-1 1,0 0,0 0,0 0,-1 0,1 0,0 1,-1-1,1 1,-1-1,0 1,1 0,-1 0,0 0,-1 0,-91-16,-33 1,-399 17,523-1,-1 0,1 0,-1 0,0-1,1 1,-1-1,1 0,0 0,-1-1,1 1,0-1,0 0,0 0,0-1,0 1,0-1,0 0,1 0,0 0,-1 0,1-1,1 2,1-1,-1 1,0 0,0 0,0 0,-1 0,1 1,0-1,-1 1,1-1,-1 1,1 0,-1 0,1 0,-1 0,0 0,0 1,1-1,-1 1,-3 0,-6-1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2T02:41:14.089"/>
    </inkml:context>
    <inkml:brush xml:id="br0">
      <inkml:brushProperty name="width" value="0.1" units="cm"/>
      <inkml:brushProperty name="height" value="0.1" units="cm"/>
      <inkml:brushProperty name="color" value="#AB008B"/>
      <inkml:brushProperty name="ignorePressure" value="1"/>
    </inkml:brush>
  </inkml:definitions>
  <inkml:trace contextRef="#ctx0" brushRef="#br0">1 1,'0'0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2T02:42:06.319"/>
    </inkml:context>
    <inkml:brush xml:id="br0">
      <inkml:brushProperty name="width" value="0.2" units="cm"/>
      <inkml:brushProperty name="height" value="0.4" units="cm"/>
      <inkml:brushProperty name="color" value="#D9AEFF"/>
      <inkml:brushProperty name="tip" value="rectangle"/>
      <inkml:brushProperty name="rasterOp" value="maskPen"/>
      <inkml:brushProperty name="ignorePressure" value="1"/>
    </inkml:brush>
  </inkml:definitions>
  <inkml:trace contextRef="#ctx0" brushRef="#br0">74 211,'1'-2,"0"0,0 0,0 0,0 0,0 0,1 0,-1 0,1 1,-1-1,1 0,0 1,-1-1,1 1,0 0,0-1,0 1,0 0,0 0,0 0,8-5,56-58,39 0,-98 59,1 2,0-1,0 1,0 0,0 1,0-1,1 2,-1-1,1 1,-1 1,1-1,-1 1,5 1,57-6,-27-1,1 2,-1 2,1 1,7 3,27 0,-53-3,-18 0,-1 1,1-1,0 1,0 1,0-1,0 1,0 1,-1-1,1 1,6 3,38 27,-41-25,-1 0,1-1,1 0,0 0,-1-1,1-1,1 0,-1 0,8 1,-9-4,0 0,-1 1,1 0,-1 0,0 1,0 1,0-1,0 1,0 1,-1 0,1 0,115 70,-22 11,-34-31,-15 1,-18-9,-22-23,10 44,-24 92,-1-153,1 0,-1 0,0 0,-1-1,0 1,0-1,-1 1,1-1,-1 0,0 0,-1 0,-2 1,-25 41,-5 10,-94 52,-13-38,127-64,0 0,0-2,0 0,-1-1,1 0,-1-2,-1 0,1-1,0-1,0 0,-1-2,1 0,-7-2,-36 2,-258 1,189-32,113 29,-1-1,0 0,1-1,0-1,0-1,1-1,-5-2,-44-25,53 26,-1 0,0 0,0-1,1-1,1 0,0 0,0-1,-8-13,-10-25,-36 3,58 40</inkml:trace>
</inkml:ink>
</file>

<file path=ppt/ink/ink253.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20:18:37.412"/>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0 214 0,'80'0'79,"-53"0"-64,-1 0 1,1 0-16,0 0 15,-1 0 1,1 0 0,27 0-16,-28 0 15,1 0 1,27 0-16,-28 0 16,1 0-16,0 0 15,0 0-15,26 0 16,-26 0-16,26 0 15,1 0-15,-28 0 16,28-27-16,-1 27 16,28 0-1,-55 0-15,1-27 16,0 27-16,0 0 31,-1 0-31,1 0 16,27 0-1,-28 0-15,1 0 16,53 0-16,-53 0 16,26-26-1,1 26-15,-27 0 16,-1 0 0,28 0-1,-27 0-15,-1 0 16,28 0-1,-27 0-15,-1 0 16,1 0 0,0 0-1,-1 0-15,1 0 16,0 0-16,26 0 16,-26 0-1,0 0 1,26 0-1,1 0 1,-27 0-16,26 0 16,-26 0-16,0 0 15,26 0 1,0 0-16,-26 0 16,53 0-16,-53-27 15,0 27-15,26 0 16,1-27-1,-1 27 1,-26 0-16,27 0 16,-1 0-1,-26 0-15,-1 0 16,1-53-16,0 53 16,26 0-1,-26 0-15,27 0 16,-28 0-16,1 0 15,53 0 1,-53 0-16,0 0 16,26 0-16,-26 0 15,0 0 1,26 0-16,-26 0 16,0 0-16,-1 0 15,1 0 1,0 0-16,0 0 31,-1 0-15,28 0-16,-27 0 15,-1 0 1,28 0 0,-27 26-1,-1-26 16,1 0 1,26 0 15,-26 0 31,53 0 203,-53 0-265,0 0 30</inkml:trace>
</inkml:ink>
</file>

<file path=ppt/ink/ink254.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20:18:44.194"/>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30 0,'27'-27'125,"53"27"-109,-27 0-16,81 0 15,-81 0 1,1 0 0,-27 0-16,53 0 15,-53 0-15,-1 0 16,1 0-16,0 0 16,26 0-1,1 0 1,-27 0-16,26 0 15,0 0-15,-26 0 16,0 0 0,26 0-1,-26 0 1,0 0 0,0 0 15,26 0-16,-26 0 1,0 0 0,26 0-1,-26 0 17,0 0-17,26 0 48,-26 0-32</inkml:trace>
</inkml:ink>
</file>

<file path=ppt/ink/ink255.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20:18:52.781"/>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72 0,'27'-27'15,"53"27"48,-27 0-48,28 0 1,-28 0-16,1 0 16,-1 0-16,27 0 15,-53 0 1,26 0-16,1 0 16,-1 0-16,-26 0 15,53 0-15,-53 0 16,27 0-1,-28 0-15,1 0 16,0 0 0,-1 0-16,1 0 15,0 0-15,0 0 16,26 0-16,-26 0 16,0 0-16,-1 0 31,1 0-31,0 0 15,0 0 1,-1 0 15,1 0 188,0 0-203,0 0-16,-1 27 78</inkml:trace>
</inkml:ink>
</file>

<file path=ppt/ink/ink256.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06T20:19:00.307"/>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0,'54'0'172,"-1"0"-157,1 0 1,-1 0-16,27 0 15,-53 0-15,26 0 16,28 27-16,-55-27 16,55 0-1,-55 0-15,28 54 0,-1-54 32,-26 0-32,26 26 31,-26-26-31,0 0 15,0 0-15,-1 0 16,1 0 0,0 0-16,0 0 15,-1 0 1,28 0 0,-27 27-1,-1-27 1,28 0 15,-27 0-15,26 27 15,0-27-15,-26 0-1,27 53 16,-1-53 79,-26 0 452</inkml:trace>
</inkml:ink>
</file>

<file path=ppt/ink/ink2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9T16:18:13.95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67,'19'6'21,"0"3"-6,5 5-10,1-2-14,2-1-9,1-4-2,5-1 0</inkml:trace>
</inkml:ink>
</file>

<file path=ppt/ink/ink2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0:36.7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113 29 2,'0'0'6,"0"0"1,-10-3-1,10 3-1,-11-1-2,2 1-1,9 0 0,-18 2 0,18-2 0,-17 2-1,7-2 0,10 0 1,-15 0 1,15 0 0,-11-3 2,11 3 0,0 0 0,0 0 0,-12-4 0,12 4-1,0 0-1,0 0-1,12-4-2,0 4 0,6 0 1,3 1 0,8-1 2,4 1 0,5 0 0,8 2 1,5-1 0,7 3 0,4-1 0,8 2-1,2 0-1,5 2 0,4 0-1,0 2 0,0-2 0,-1 0 0,-2-3 0,-5 1 1,-3-3-1,-4 0 1,-8-2-1,-4 0 0,-9-1 1,-5 1-1,-8-2-1,-5 2 1,-8-1 0,-5 0 1,-4 0-1,-10 0 1,0 0 0,0 0 0,0 0-1,0 0 1,-13-2-1,-2 0-1,-7 0 0,-7-1 0,-8 1 0,-6-1 0,-9 1 0,-6 0 0,-6 0 0,-2 1 0,-3 0 0,-1 0-1,-2 0 2,2-1-1,0-1 0,2 1 0,0-1 0,-1-1 0,0-1 0,1 2 0,6-2-1,1 2 1,8-1 0,5 1 0,8 0 0,9 1 0,7-1 0,9 1 1,3 0-1,12 2 0,0 0 0,10-2 0,11 3 0,12 1 0,12 1 0,11-1 0,12 1-1,10-1 1,10-1 0,6 0 0,8-1 0,1 0 0,0-1 0,-5 0 0,-6 0 0,-7 1 0,-9 0 1,-11 0-1,-14-1 0,-10 0 0,-12-1 1,-6 2 0,-8-1 0,-5-1 0,-10 2 0,0 0 0,0 0 0,-3-12-1,3 12 0,-20-6 0,6 3 0,-6 0-1,-4 0 1,-2 0 0,-7 1-1,-6 0 1,-5 0 0,-8 1 0,-5 1 0,-5 1 0,-8 3 0,-5 3 0,-3 2 0,-4 2 0,0 1 0,1-1 0,1 1 1,4-2-1,7-2 0,6-3 0,8-2 1,11-1-1,8-2 0,11-1 1,10-2-1,15 3 0,14-5 1,18 2-1,18-1 0,15 0-1,17 0 1,15-1 0,15 2 0,7 1 0,4 0 0,0 0 0,-6 2 0,-7-1 0,-11 1 0,-12 1-1,-18 0 1,-16 0 0,-14 0 0,-13 0-1,-10 2 0,-16-3-1,0 0 1,0 0-1,0 11 1,0-11-1,-18 6 0,3-5-4,1 2-8,-4-1-12,-4-6-2,1-2 1,-3-10 0</inkml:trace>
</inkml:ink>
</file>

<file path=ppt/ink/ink2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0:44.7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96 6,'0'0'7,"0"0"1,0 0-1,0 0-1,0 0 0,0 0 0,0 0-1,11-5 0,-11 5-1,20-5 1,-4 2-1,4-1 0,7 1-1,6-1 1,8 1-1,10 0 1,9 0-1,8-1 0,11-1 0,7 0 0,8 1 1,4-2-1,4 2 0,-4-1 0,0 2-1,-3 2 1,-5 2-2,-8 2 1,-4-2-1,-9 0 0,-4-1-1,-9-1 1,-6 0 0,-6-4 0,-6 2 0,-8-2 1,-5 0 0,-10 1-1,-1 2 1,-14 2 0,14-4-1,-14 4 0,0 0 0,0 0-1,0 0-1,-21-4 1,-5 4-1,-8 1 1,-9 2-1,-11-1 0,-7 1 1,-10 1 0,-8-2 0,1 1 0,-5-3 0,-1-2 0,-1 0 0,5 0 0,-4 1 0,4 0 0,3 1 0,5 3 0,8 2-1,7-2 1,8 0 0,7 0 0,14-1 0,8-1 0,11-3-1,9 2 1,33-5-1,12 3 0,16 2 1,19 1-1,16 1 0,14 3 1,6 2 0,-2 1 0,-6 2 0,-11-2 0,-16-1 1,-17-1-1,-18-2 0,-14-2 1,-11-1-2,-21-1 1,0 0-2,-22-2 1,-11 1-3,-13 4-5,-18 2-16,-20-4-1,-13-1 0,-11-12 1</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6:21.563"/>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6A2A34BB-8965-4798-8715-1CB7C6FA4296}" emma:medium="tactile" emma:mode="ink">
          <msink:context xmlns:msink="http://schemas.microsoft.com/ink/2010/main" type="inkDrawing"/>
        </emma:interpretation>
      </emma:emma>
    </inkml:annotationXML>
    <inkml:trace contextRef="#ctx0" brushRef="#br0">617 168 13,'0'0'13,"0"0"-4,0 0-2,0 0 0,0 0-2,0 0-1,0 0 1,0 0-1,-3 11 2,3-11-1,-4 14 0,2-4 0,-1 3-1,2 4-1,-1 4 0,2 4 0,0 6 0,1 8 1,-1 7 0,0 11 0,-2 9 0,-1 12 1,-1 8 0,2 14 0,-2 0-1,1 4 0,0-1-1,2-3 0,-1-9-1,1-8-1,-1-12 0,0-16-1,-1-10 0,0-12-1,1-10 0,-2-10-2,4-13-4,0 0-5,-3-14-9,5-6-7,2-11 0,2-5 0</inkml:trace>
    <inkml:trace contextRef="#ctx0" brushRef="#br0" timeOffset="761">1195 351 18,'0'0'9,"0"0"-1,0 0 0,0 0 0,0 0 0,3 10-2,-3-10-2,0 22 1,1-5-1,4 5 0,-1 4 2,3 7-1,-1 3-1,3 4 0,-3 8 1,5 10 0,-6 8 0,-1 11 1,-4 8-1,0 7 0,-4 0 0,-1 6 0,-2-5-1,-1-2 0,-2-8-1,-2-9-1,-1-11 1,0-8-1,1-9-1,2-8 1,-2-11-1,4-7-1,2-9-1,6-11-1,0 0-5,0 0-8,-2-23-15,6-4-1,-1-6 1,1-6 0</inkml:trace>
    <inkml:trace contextRef="#ctx0" brushRef="#br0" timeOffset="1763">0 20 9,'0'0'8,"0"0"-2,0 0-1,0 0-1,0 0-1,0 0-1,0 0-1,0 0-1,0 0 1,0 0-1,0 0 1,0 0 0,0 0-1,0 0 1,12 3-1,-12-3 1,13 4-1,-13-4 1,18 4 0,-7-3 0,-1 0 0,2 0 0,-2-1 0,1-1-1,1 1 1,-1 0 0,0-2-1,-1 2 0,-10 0 1,13-2-1,-13 2 1,9-1 0,-9 1 0,0 0 0,0 0-1,0 0 1,0 0-2,0 0 0,0 0 0,0 0-2,0 0 1,-7-9-1,7 9 0,0 0-2,-12-8 0,12 8-2,-10-6 0,10 6 0,0 0 1</inkml:trace>
    <inkml:trace contextRef="#ctx0" brushRef="#br0" timeOffset="2284">100 0 0,'0'0'3,"0"0"0,0 0 0,11 4 1,-11-4 0,16 7 0,-2-2 0,1-1 0,7 4-2,2 0 0,7 5-1,5 1 1,4 0 0,11 0 1,9-1 0,14-2 1,13-4 1,14-6-1,14-3 1,12-4-2,17 0 0,3 0-1,6 1-1,-1 3-1,-7 2 0,-5 9-1,-8 0-1,-14 7-3,-14-3-8,-11 8-6,-18-9 1</inkml:trace>
  </inkml:traceGroup>
</inkml:ink>
</file>

<file path=ppt/ink/ink2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0:49.2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4,'0'0'7,"0"0"0,0 0-3,0 0-1,0 0 0,0 0 0,0 0 0,24 4 2,-1-4 1,9 0 1,8 1 0,8 0 2,9-1-1,9 4-1,5-3 1,7 2-1,3 0 0,4 4-2,-1-4 0,4 2-2,-2-1 0,-1 1-1,-2-2 0,-4-1-1,-6-1 0,-2 0 0,-6-2 0,-4 1 0,-8 0 0,-6-1 0,-7 0 1,-8 1-1,-7-1 1,-6 1 0,-6 0-1,-3 0 1,-10 0 0,0 0 0,0 0-1,0 0 0,0 0 0,0 0 0,0 0 0,0 0 0,0 0-1,0 0 1,0 0-1,0 0 0,0 0 1,0 0-1,0 0 0,0 0 0,0 0 0,0 0 0,0 0 0,0 0-2,0 0-2,0 0-3,0 0-13,15 1-8,-2-4-1,10-3-1</inkml:trace>
</inkml:ink>
</file>

<file path=ppt/ink/ink2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0:50.8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 21,'0'0'12,"0"0"-1,11 5-2,-11-5-3,21 0-1,-7 1-2,4-1 0,4 1 0,2 5 0,10-3 1,5 3 1,3-3-1,4 5 0,4-3 1,5 3-2,6-3 1,6 0 0,-2-3 0,2 3 0,-2-3 0,4 0-1,0-3 1,-5 1-1,-3-2 0,-3 2-1,-2-1 0,1 2 0,-3-1-1,0 3 0,-4 0 0,-2-1 0,-4 0 1,-3 0-1,-11-1 1,-3 0-1,-7-2 1,-6 1-1,-4-1 0,-10 1 0,10-1 0,-10 1 0,0 0 0,11-7-1,-11 7 1,12-10-1,-12 10 1,14-8-1,-1 4 0,-1 1 0,0 0 0,0 1 0,1-1 0,0 1 0,-1 1 0,-1-1 1,-11 2-2,14-3 2,-14 3-1,9-1-1,-9 1 1,0 0 0,0 0-1,0 0 1,0 0-1,0 0 0,0 0 1,0 0-1,0 0 0,5 12-1,-5-12 0,1 17-3,3 0-6,-8-1-12,1 2-6,-3-3 1,6-15-1</inkml:trace>
</inkml:ink>
</file>

<file path=ppt/ink/ink2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1:39.8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0 166 8,'0'0'14,"0"0"0,0 0 0,0 0-3,0 0-2,0 0-1,0 0 0,0 0-2,0 0-2,0 0-1,0 0 0,0 0-1,4 14 1,-5-5 0,2 3-1,-1 3 1,1 6 0,2 2 0,0 8 0,-1 5 0,7 5-1,0 5 0,1 8-1,3 1 0,0 0 0,0-1 0,1-3 0,1-5-1,-3-7 1,-2-8-1,2-6 1,-4-8-1,-1-4 2,-7-13-1,11 14 1,-11-14 1,0 0 0,0 0 0,12-20 0,-7-3 0,4-8-1,4-11 0,2-7-1,5-8 0,1-3-1,0 0 1,1 2-1,-1 4 0,-2 7 1,-2 8-2,-4 8 2,-1 7-2,-5 4 2,0 7-2,-5 2 0,-2 11 0,3-11-4,-3 11-7,0 0-12,0 0-6,0 0-2,0 0 2</inkml:trace>
  <inkml:trace contextRef="#ctx0" brushRef="#br0" timeOffset="801">669 124 13,'0'0'12,"0"0"0,-9 3-1,9-3-1,0 0-4,1 12-1,2 0-1,1 3-1,0 7 0,2 7 0,-3 6 2,2 8-3,-1 2 1,0 5 0,-3-2 0,2 0 0,-2-6-1,0-5 1,-2-7-1,3-6 1,-3-9 1,2-5-1,-1-10-1,0 0 0,-8-25 0,5 0 0,-2-9 0,1-7-1,0-8-1,2-7 0,3 0 0,1 0 0,4 4-1,4 5 1,4 3 0,4 7 0,3 6-1,4 7 1,1 7 0,3 4 0,1 7 0,1 5 0,-1 7-1,-2 6 1,-4 7 0,-4 6 0,-3 1 0,-5 4 1,-7-1 1,-3 2 1,-9-4 0,-6-1 0,-5-5 2,-2-2-2,-9-5 2,-2 0-2,-6-6 1,1-1-2,-1-3-1,5-2 0,2-2-1,7-1 0,5 1-3,2-6-4,16 6-5,-6-11-12,13-1-7,7-2 0,5-4 1</inkml:trace>
  <inkml:trace contextRef="#ctx0" brushRef="#br0" timeOffset="1502">1513 112 7,'0'0'25,"5"-11"0,-5 11-1,-12-11-6,12 11-5,-15-6-4,15 6-1,-24 4-3,8 5-1,-7 3-1,-3 7-1,-4 9 0,-5 7-1,-6 10 1,-1 6-1,-2 9 0,1 7 0,4 4 1,5 2-1,3-4-1,9-2 1,7-6 0,10-7-1,11-8 1,9-9-1,11-10 1,7-7-1,6-8 1,6-6 0,1-5-1,-1-3 1,-4-3 0,-4 0-1,-9 0 0,-7 2 1,-7-1-1,-14 4 0,13-2-3,-13 2-7,0 0-18,-7-10-2,7 10-1,-14-22-1</inkml:trace>
  <inkml:trace contextRef="#ctx0" brushRef="#br0" timeOffset="2944">1542 721 2,'-11'-2'10,"11"2"-1,-18-5-1,9 1 1,-3 0-1,-1-2 2,1-4-1,3-3-2,0-5-1,5-2-1,4-5-1,5-3-3,7-2 0,6-2 0,8 1-2,6 5 1,4 3 0,5 6-1,-2 5 0,0 6 1,-2 8 0,-6 6 0,-10 7 0,-6 7 1,-8 4 1,-5 2 0,-8 0 1,-3 3 1,-7-2 0,-1-1 0,-3-5 0,2-3 0,-5-8 0,2 1-1,-1-7-1,-1-3-1,0-3-2,0-5-2,1 0-2,-2-8-2,8 3-6,1-7-11,3-6-1,9 1 0</inkml:trace>
  <inkml:trace contextRef="#ctx0" brushRef="#br0" timeOffset="3435">1842 193 4,'-11'2'19,"11"-2"-7,0 0-2,0 0 0,0 0 2,0 0-3,0 0 1,0 0-3,-1 14 0,-2-3-1,1 8-2,-4 2 1,3 9-2,-2 4 2,0 8-2,-3 2 0,1 5-1,-1-2 0,2-2 0,3-4-3,-1-6-3,6-3-4,-1-11-6,5-6-13,6-8 0,-3-9 0,6-5 0</inkml:trace>
  <inkml:trace contextRef="#ctx0" brushRef="#br0" timeOffset="3805">1952 536 28,'-7'27'17,"0"-1"0,2-2-1,5 2 0,-1-8-5,9 3-3,3-8-2,5-1-1,3-8-1,5-4-1,0-5-1,3-4 1,-3-8-1,-1-3 1,-7-3-1,-1 0 0,-8-2 0,-2 3 1,-6 1-1,0 3 0,-2 3 0,0 3 0,-1 3-1,4 9 0,-6-11-1,6 11-1,0 0-1,0 0-4,0 0-6,0 0-6,0 0-10,0 0-2,0 0 0,8-10 1</inkml:trace>
  <inkml:trace contextRef="#ctx0" brushRef="#br0" timeOffset="4176">2286 441 3,'8'10'0,"-1"1"3,-1-1 3,-1 2 3,-4-1 4,-2-1 3,0 4 0,-4-5 0,4 5 0,1-14-4,-1 21-1,1-21-1,9 15-3,1-13-2,11-3-2,2-4 0,7-4-1,1-3 0,1-1-1,-4-2 0,0 2-1,-6 0 0,-7 5 1,-5 2 0,-10 6-1,0 0 0,0 0 0,0 0 0,1 13 0,0-2 0,1-1 1,4 1-1,3 1 0,5-2 1,5-2 0,2-4 0,3-4-1,0-4 1,3-3 0,-5 0 0,-1-3-1,-7 2 1,0 1 0,-14 7-1,13-8 0,-13 8-1,0 0 1,8 18 0,-5-1 0,2 3 0,-2 4 0,2 2 0,2 1-1,2 1-3,-3-8-6,7-1-11,-3-11-10,1-8 0,4-11 0</inkml:trace>
  <inkml:trace contextRef="#ctx0" brushRef="#br0" timeOffset="4727">3038 412 16,'5'21'16,"-7"0"1,4 7-13,1 6-1,-2 5 2,0 8 1,-4-1 2,3 7 2,-3-6 0,2 3 1,-4-10 0,3 0-2,-2-12-1,4-2-2,-2-10-1,2-4-1,0-12-1,0 0-1,0 0 0,0 0-1,0-22 0,-1-1-1,0-9 0,1-8-1,2-6-1,3-6 1,4-2-1,5 3-1,4 3 2,6 4-1,3 8 2,4 6-1,1 9 1,0 6 0,1 7 1,-1 7-1,-1 6 1,-5 5 0,-3 5-1,-3 6 1,-9 3 0,-3 2 0,-7 2 0,-4 1 2,-8-2-1,-4 0 1,-4-6 0,-5-3 0,-3-5 1,-2-4-2,-2-6 0,1-4-2,3-3-3,0-8-7,11-3-15,1-5-6,8-2-2,8-7 1</inkml:trace>
  <inkml:trace contextRef="#ctx0" brushRef="#br0" timeOffset="5838">3538 552 18,'0'0'12,"-3"13"1,3-13 0,10 12-1,0-12-3,9 0 0,1-5-3,7-4-1,1-4-2,3-4 0,-4-1 1,-1-1 0,-6-1 2,-4 5-1,-7-3 0,-1 6 1,-9 0-1,1 12-1,-10-13-2,1 10 0,-3 4-2,-3 4 0,-3 5-1,-5 4 1,-1 5 0,-3 4 0,-1 3 0,1 3 0,3 0 1,2-1-1,3-3 0,7-2 1,5-6-1,8-2 1,8-6-1,6-4 1,5-5-1,5 0 1,1-2-1,1 0 0,-3 2 0,-1 2 0,-4 3-1,-3 2 1,-1 7 0,-1-1 0,4 3-1,5-1 1,2-2 0,5-5 0,4-4 0,1-5 0,0-6 0,-1-7 0,-5-4 1,-8-6 0,-6-4 0,-7-1 0,-10 1 1,-6 0-2,-8 5 1,-4 2 0,-4 8-1,-3 5-1,-1 9-1,-4 6-1,7 4-3,-3-3-3,10 8-2,-2-9 0,20-7-2,-15 5-2,24-10-1,2-13 2,10-3 5,5-6 4,4-8 4,6-6 3,-1-4 2,2-1 4,-6-1 2,0 1 0,-5 4-2,-3 5 1,-6 4-2,-4 8-2,-6 6-1,-1 8 0,-6 11-2,3-11-1,-3 11 0,0 0 0,-4 13 0,1 3 0,-4 7 1,1 9 1,-4 6 1,0 9 0,-1 3 1,2 4-1,-2 0-1,4-4-4,6-1-13,1-5-13,2-12-2,3-8 0,1-13 0</inkml:trace>
  <inkml:trace contextRef="#ctx0" brushRef="#br0" timeOffset="6990">4387 0 23,'0'0'21,"0"0"-1,0 0-4,0 0-4,0 0-4,3 14-3,6-1-2,1 0 1,5 6-1,0 1 1,4 6 0,-2 2-1,4 6-1,-2 4 1,1 6-2,-2 5 1,-3 5-1,0 5 1,-4 3-2,-1 1 1,-2-2 1,-6 0-2,-5-1 2,-4-3-1,-2-2 1,-6-6 1,-4-2-1,-5-2 1,1-3-1,-5-2-2,0-9-10,0-4-19,0-8 0,0-18-3,3-14 2</inkml:trace>
  <inkml:trace contextRef="#ctx0" brushRef="#br0" timeOffset="9383">4856 559 13,'0'0'15,"0"0"-1,0 0-1,3 13-1,-3-13-2,24 10-1,0-4-3,12-3-1,9 2 0,10-3-2,9 1-1,-2-5 0,4 2-2,-8-2 0,-7 1 0,-10-1 0,-10 1 0,-11 2-3,-11-3-5,-9 2-16,0 0 1,-2-18-1,-3 6 1</inkml:trace>
  <inkml:trace contextRef="#ctx0" brushRef="#br0" timeOffset="9654">5170 310 6,'0'0'19,"-15"4"0,15-4 0,16 13-11,2-6-6,8 2 1,9 2 0,5 3 1,5 1 0,5 2-1,0-2-1,-2 1 0,-7-2-1,-5 0 0,-10-3 1,-5 1 0,-9-2 1,-6 2 0,-9 0 1,-6 3 0,-7 3 1,-4 5 0,-8 1 0,-2 7-1,-5-2-1,-1 3 1,-3-2-1,4 2-1,0-6-1,7-2 0,5-4-1,3-6-1,7-2-1,3-6 0,10-6-4,0 0-5,18-14-17,2 0-1,2-8 2,9-4-1</inkml:trace>
  <inkml:trace contextRef="#ctx0" brushRef="#br0" timeOffset="12317">5928 258 4,'0'0'7,"0"0"0,0 0-1,0 0 0,0 0-1,0 0-2,0 0-1,0 0-1,0 0 0,0 0-1,0 0 1,0 0 0,0 0-1,0 0 1,0 0-1,0 0 1,0 0-1,0 0-1,5-10-2,-5 10-4,3-12-3,-4-1-3</inkml:trace>
  <inkml:trace contextRef="#ctx0" brushRef="#br0" timeOffset="13639">6005 168 17,'0'0'10,"0"0"3,0 0 0,0 0-1,0 0-1,0 0 0,0 0-4,0 0-1,0 0-2,0 0-1,0 0-2,0 0 0,-1 13-1,3-1 0,2 8 0,2 5 0,0 6 0,-1 8 0,2 6 1,-1 6-1,2 6 1,-1 1-2,-1-1 2,1-1-1,1-3 0,1-2 1,-2-6-1,1-5 1,0-6 0,-2-9-1,0-4 1,-1-3 0,-1-7 1,0-1 1,-4-10 1,0 0-1,11-22 1,-4 1-1,-1-13 0,6-10-1,3-13 0,5-8-2,2-7-1,2 2 1,1 0 0,0 3 0,-1 5 0,-1 10 0,-7 8 1,-2 9-1,-3 5 0,-3 6 1,-1 5-1,-2 4-1,0 4-1,-4 0-2,-1 11-4,6-12-13,-6 12-7,0 0 0,0 0 1</inkml:trace>
  <inkml:trace contextRef="#ctx0" brushRef="#br0" timeOffset="14290">6812 140 23,'0'0'23,"0"0"1,0 0-5,-9 16-8,-2-5-4,-1 9-3,-6 5-1,-6 12 0,-6 11 0,-5 11-1,-5 6 1,-2 7 0,2 0-1,5 1 0,4-6-1,10-4 0,7-9 1,11-9-2,11-9 2,8-5-2,8-8 1,3-4-1,2-3 1,2-5-2,1-4-1,-5-3-1,-1 0-6,-5-4-11,-6-6-8,3-2 1,-8-8-1</inkml:trace>
  <inkml:trace contextRef="#ctx0" brushRef="#br0" timeOffset="14681">6849 770 6,'-18'-8'20,"0"-8"-3,0-1-4,9-5 1,4-4-2,7 2-1,6-1-3,8 1-3,6 2-1,6 2-3,1 6-1,2 5 0,-1 7 0,-2 4 0,-4 6 0,-6 8 0,-3 5 0,-6 7 1,-5 1 0,-4 5 1,-5-3 1,-2 3 1,-7-6 0,-1-1 1,-6-7-1,0-4 1,-5-8-2,0-3-1,0-7-4,1-10-7,7-3-10,3-8-9,5-9-2,7-5 2</inkml:trace>
  <inkml:trace contextRef="#ctx0" brushRef="#br0" timeOffset="15061">7022 266 6,'6'9'2,"-6"-9"1,3 16 4,-3-5 1,-2-1 4,-3 6 1,-1 1 2,3 5-1,-4 4 0,6 7-2,0 3-3,3 7-2,-1 2-1,6 1-1,-2-1-1,5-1 0,0-5-1,7-3-1,1-7-1,8-6 0,5-5-3,2-7 0,6-4-1,-1-8 0,-1-6 0,-4-5 1,-5-7 1,-7-2 2,-5-5 1,-6-1 1,-6-1 1,-1 2-1,-5 2-1,0 5 0,-1 5-2,-1 1-4,4 13-7,0 0-11,-11-5-8,11 5 2,0 0-1</inkml:trace>
  <inkml:trace contextRef="#ctx0" brushRef="#br0" timeOffset="15552">7403 563 36,'0'0'18,"-9"10"1,9-10 0,-6 9-5,6-9-5,-1 10-3,1-10-1,2 13-1,1-4-1,-2 2-1,2 4 1,-2 1-1,2 6 1,0 0-2,0 3 0,0-2 0,3 1 0,-1-3-1,2-4 0,1-4 1,2-5 0,2-7-1,2-5 1,4-6-1,0-6 1,2-7-1,2-2 0,-4-5 1,0 0-2,-3 0 2,-2 2-2,-3 4 2,-2 3-1,-2 6 0,-2 4 0,-4 11 0,4-12 0,-4 12-1,0 0 1,0 0-1,0 0 1,-3 14-1,1-4 0,-1 2 1,2 3-1,-1 1 1,1 3 0,2-2 1,2 0-1,2-1 0,0-1 1,1-4-1,3 0 1,1-5-1,1-2 0,3-5-1,0-3 1,0-2 0,3-6-1,0 0 0,-1-3 1,0 0 0,-3 1 0,-3 2 0,1 2 0,-11 10 0,14-14 0,-14 14 0,0 0 0,9 1 0,-9-1 0,7 11-1,-7-11 1,4 14 0,-4-14 1,10 14-1,-10-14 1,20 8 0,-4-10-1,4-2 0,3-5 1,-1 1-1,1-1 0,-2-1 0,-5 2 0,-2 3 0,-5 2 0,-9 3 0,0 0 0,9 13 0,-4-2 0,0-1 0,5 1 0,1 0 0,6-2 1,2-3-1,1-4 1,1-2 0,0-2-1,-3-1 1,-2 0 0,-4 0-1,-3 3 0,-9 0 1,14 12-1,-8 0-2,-2 0-2,8 7-7,-4-7-9,5 0-8,4-3-2,-1-9 1</inkml:trace>
  <inkml:trace contextRef="#ctx0" brushRef="#br0" timeOffset="16513">8479 642 6,'-9'26'6,"2"8"-1,-2 4 1,3 5 1,-1 6-1,1 3 1,4-1 2,-5-3 0,4 0 1,0-9 1,1-3 1,-3-11-2,6-3-1,-3-11-1,3-1-2,-1-10-1,0 0-1,0 0-2,-4-10 0,-1-7 0,-2-4-1,2-10 0,0-9 0,3-7-2,1-8-1,6-2-1,4-3 0,9 3 0,6 3 0,5 7 1,4 6 0,5 10 1,2 7 1,3 9 1,-3 9 0,-3 6 0,-4 6 1,-3 7-1,-5 8 0,-9 3-1,-7 4 2,-8 0 0,-3 2 1,-7-4-1,-3-2 1,-5-7 0,-3-3 0,-1-9-3,-2-5-2,4-1-7,-2-6-13,6-5-7,3-2-1,5-4 1</inkml:trace>
  <inkml:trace contextRef="#ctx0" brushRef="#br0" timeOffset="17124">8786 724 27,'0'0'23,"11"4"0,2-5 1,-1-2-18,4-3-3,2 1-2,0-1 0,3-1-1,-2 1 0,1-3 1,-4 1-1,1-2 1,-5-1 0,-1 0 0,-3-1 0,0 0 0,-5 0 1,2 1 0,-3 1 0,-2 10 0,-1-13-1,1 13 1,-10-2-1,0 6 0,-5 4 0,-3 4 1,-4 3-1,0 2 1,1 2 0,0 1 0,5-2 0,3 1 0,6-4 0,5 0-1,5-2-1,4 1 1,2-1 0,3 0-1,-1-1 1,3 2-1,-3-1 0,3 1 1,0-1-1,-1 0 0,2-3 1,1 0 0,5-3-1,2-1 1,3-3-1,1-3 0,-2-2 1,1-3-1,-4 0 0,-1-2 0,-5 0 1,-3-2 0,-5 0 0,-5 0 0,-3-1 0,0 10 0,-6-17-1,6 17 0,-24-15-1,4 9-2,-1 6-4,-5-4-3,4 7-6,-3-3-5,5 2-6,2-1-1,7-4 1</inkml:trace>
  <inkml:trace contextRef="#ctx0" brushRef="#br0" timeOffset="17725">9181 571 16,'34'-47'17,"-7"-3"-2,-1 6-3,-9 6-3,-4 5-3,-3 10-2,-6 4 0,-3 10 1,-1 9-1,0 0 0,-15 3-1,11 7 0,-2 6 0,0 8 2,-1 7 0,2 10 1,-4 6 1,4 8 0,-2 1-2,7 4 0,-3-3-2,5-2-1,2-2-3,-2-10-9,7-4-17,0-6-3,0-10 1,-2-8 0</inkml:trace>
  <inkml:trace contextRef="#ctx0" brushRef="#br0" timeOffset="18226">9385 133 10,'0'0'17,"0"0"-1,0 0-9,0 0-1,12 14 0,-1-3-1,6 6 0,7 5 0,3 3 0,4 8-1,3 4-1,4 6-1,0 5-1,-3 7 0,-4 3 0,-5 2 1,-6 2 1,-6-1 0,-6-4 2,-8 0 1,-11-9 0,-2-2 0,-11-8 0,-2-2-1,-9-7 0,0 1-2,-5-5-2,-1-3-2,2-1-7,-3-6-12,1-7-8,5-6-1,4-11 0</inkml:trace>
  <inkml:trace contextRef="#ctx0" brushRef="#br0" timeOffset="18817">10147 250 11,'6'22'12,"-6"4"-2,3 9 0,-2 7 0,-3 9-1,1 10 1,-7 5-1,1 8 0,-1 2-1,3 0-1,-5-7-1,4-6-1,0-13-1,3-7-1,1-14 0,2-9 0,0-20-2,0 0-1,2-16-2,-3-12-1,2-9-2,-2-14-1,4-7-1,-1-13 0,4 0 3,0 2 3,-3 5 3,3 8 1,-1 9 3,2 12-1,-4 9 1,1 12-1,-4 14-2,3-9-2,-3 9-1,11 20 0,-4 2-1,3 9 1,0 11 0,5 6 1,5 7 0,1 3 1,-1 1-1,3-3 0,0-9 0,0-5 1,-3-12 0,-1-7 0,-8-8 1,4-6 0,-6-13-1,1-8 0,-6-10 0,0-9-1,-5-11 0,0-11 0,-1-10-1,-2-5-1,-3 1 2,-1 2-2,3 5 0,-4 9-2,6 11-3,-2 7-8,3 15-8,-1 8-7,3 10 0,0 0 1</inkml:trace>
  <inkml:trace contextRef="#ctx0" brushRef="#br0" timeOffset="19428">10581 359 3,'6'19'14,"2"13"-2,-5 1-1,-1 13-15,4 6 1,-4 5 1,-1 3 4,1 2 2,0-1 5,-2-5 2,0-3 3,0-12 1,5-1-2,-5-13-1,4 0-4,-3-10-1,2-3-3,-3-14 0,5 14 0,-5-14-2,0 0 1,0-24-2,-1 0 0,-4-8-2,-2-11-1,1-9-2,-4-11 0,4-2 0,0-1 1,4 3 1,2 5 0,3 6 3,7 10 1,5 7 0,6 11-1,4 5 1,6 7-2,6 4 1,3 4-1,2 3 0,1 6 0,-5 2 0,-4 3 0,-7 6 0,-9 3 0,-14 5 0,-11 2 1,-9 3 0,-10 1 1,-9-2 0,-1-1 1,-5-7-1,1-3-1,6-5-5,1-7-16,7-11-7,12-5-1,5-10-1</inkml:trace>
  <inkml:trace contextRef="#ctx0" brushRef="#br0" timeOffset="20419">11579 124 11,'0'0'16,"0"0"-6,0 0-2,0 0-1,0 0 0,0 0-1,0 0 2,-9 5-1,0 4 1,-4 3-2,-3 6 0,-7 6 1,-3 9-1,-7 6 1,-1 9-2,-6 7 1,-3 10-1,-4 6 0,3 7-1,3 0-1,6 4-1,5-2 0,9-2 0,9-5-1,10-7 0,8-10 0,6-7-1,7-7 0,6-9-1,6-5-4,-2-15-5,5-3-13,0-8-6,0-10-1,1-9 1</inkml:trace>
  <inkml:trace contextRef="#ctx0" brushRef="#br0" timeOffset="20800">11728 622 14,'0'0'20,"0"0"0,-7-15 1,1 5-13,-3 6-2,-6-3 0,0 3 0,-8-1-1,-1 7 1,-1-1 0,1 4-1,2 1-2,2 5-1,5 2-1,6 2-1,8 4 0,10 0 0,0 2-1,7 2 1,4 0-1,0 1 0,-2-1 0,-3 0 0,-5-2-1,-8 1 2,-4-1 0,-9 2 0,-8-2 2,-3-3 0,-5-1 1,1-2 0,-3-3 1,6-3-1,0-6 0,5-2-2,2-3-3,7-9-4,11-1-7,3-8-9,9-4-6,6-5 0,6-5 1</inkml:trace>
  <inkml:trace contextRef="#ctx0" brushRef="#br0" timeOffset="21190">11730 601 7,'15'-7'15,"-15"7"-3,17-5-3,-17 5-5,14 6-1,-14-6 0,11 13 0,0-3 2,-1 2 0,2 3 0,4 0 0,7 6 1,0-1 1,5 5-3,-2-2 1,-1 5 0,-3-3 0,-3 2 0,-5 0 1,-7 2-1,-8-4 0,0 1-1,-7-3 1,-4 0-1,-4-7 0,-3 0-1,-8-8 0,2-4-1,-5-5 0,1-4-1,-1-4-2,5-6-2,5-2-6,1-5-4,18 3-4,3-6-5,13 0-7,9 0 1,12-2 1</inkml:trace>
  <inkml:trace contextRef="#ctx0" brushRef="#br0" timeOffset="21661">12278 768 12,'5'-16'15,"5"10"0,-4-4-4,3 1-6,-2-2-4,3 2-10,-10 9-7,9-14-1,-9 14 0</inkml:trace>
  <inkml:trace contextRef="#ctx0" brushRef="#br0" timeOffset="22041">12344 726 6,'0'0'10,"0"0"-7,0 0-3,0 0 1,0 0 0,0 0 1,0 0 3,0 0 1,0 0 1,0 0-2,0 0 0,0 0-2,0 0 1,0 0-1,0 0 0,-9-6 1,9 6 1,0 0 0,-9 0-1,9 0 2,0 0-3,0 0 1,0 0-2,-12 1 0,12-1-1,-11 5 1,2-1 0,-3 5 1,-6 1 2,-3 7-1,-5 2 2,-2 5-1,-1 3 1,5 6-1,0-2 0,3 2-2,7-3-1,7-3-1,10-3-1,7-7-5,9-5-5,3-10-8,7-6-9,5-11-1,3-6 0,2-8 0</inkml:trace>
  <inkml:trace contextRef="#ctx0" brushRef="#br0" timeOffset="22482">12539 388 1,'6'-17'12,"-6"5"0,0 12-3,0 0 0,0 0-1,-9 6 1,2 3 0,3 6 1,-6 1 2,4 7-2,-9 3 0,6 8-2,-4 4 0,1 9-2,0 2-2,6 5 0,-1-3-1,4 4-1,2-2-1,1-4 0,0-9 0,4-6-1,-3-8 0,1-5 0,-2-4 0,0-17 0,0 0 0,0 0 0,4-15-1,-3-9 1,4-9 0,2-7 1,3-9-1,7-7 0,4-4 1,4 0-1,5 2 2,6 5-2,2 4 1,-1 8 0,0 7 0,-2 8-1,-7 6 1,-3 7-1,-6 5-4,-7 3-4,-12 5-4,0 0-8,-13 11-10,-12-1 1,-5 3 0</inkml:trace>
  <inkml:trace contextRef="#ctx0" brushRef="#br0" timeOffset="22943">12340 588 39,'-3'15'25,"5"1"0,11 7-9,8 7-11,6 6-3,6 4-1,9 7-3,-2-1 1,4-4 0,-2-4 2,-3-8 1,-4-4 2,-8-11 1,-3 0 0,-8-11-1,-3-3-3,-1-1-5,-12 0-16,11-11-7,-9-2 1,-2-2-2</inkml:trace>
  <inkml:trace contextRef="#ctx0" brushRef="#br0" timeOffset="23453">13091 822 31,'0'0'25,"0"0"-2,0 0 2,-22-14-12,0 12-15,0 3 0,-9 1 0,0 2 1,-2 4-1,5 1 3,4 1-1,6 1 1,7 2 1,5 1 0,9-2 1,4 3-1,7 3 1,0-1-1,2 0 0,-3 0 0,-2-1-1,-5-2 1,-2 4-1,-11-6 2,0 0-1,-3-3 1,-5 1-2,2-2-1,-6-3-5,6 0-12,-5-4-10,2-7-2,-2-3 1,3-9 0</inkml:trace>
  <inkml:trace contextRef="#ctx0" brushRef="#br0" timeOffset="24255">13059 164 3,'0'0'19,"0"0"0,9 0-1,-9 0-9,15 12 0,-6 0-1,7 9-3,3 1 1,9 12 0,3 5 0,10 9-1,0 5-1,2 7-1,4 1 0,-3 5-1,-8 0 0,-8-3 0,-7 5 1,-17 1-1,-12 0 1,-14 2 0,-14-1 0,-11 2 1,-3-4 0,-5 4-1,-7-10 0,2-6 0,5-9 0,7-9-1,6-9 0,6-7-2,6-1-5,-1-11-21,5-6-4,2-8-2,1-8 0</inkml:trace>
</inkml:ink>
</file>

<file path=ppt/ink/ink2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1:04.3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1880-6 4,'0'0'5,"0"0"-1,9-1 0,-9 1 2,0 0 0,0 0 1,0 0 0,0 0 1,2 9 0,-2-9-1,5 13-1,-2-4-1,-1 2-2,1 3 0,1 3 0,-1 3-1,-1 2-1,-1 2 0,0 1 1,1 1 0,-1 1 0,2 1 0,-1-2 1,2 3-1,-1-2 0,1-1 0,-2 0 0,1-1-1,-2-4 0,-1 0 1,-1-4 0,1-4 0,-1-3 0,1-10 0,-3 12 0,3-12 1,0 0-1,0 0 0,0 0-1,0 0 0,0 0 1,0 0-1,0 0 0,0 0 0,0 0 0,0 0-1,0 0 1,0 0-1,0 0 0,0 0 0,0 0 0,0 0-1,0 0 1,0 0 0,0 0-1,11 1 1,-11-1 0,9 0 0,-9 0 0,14-1 0,-5 2 0,3-1 0,2 1 0,0-1 0,5 1 0,1 0 0,3 0 0,4 0 0,2-1 0,3 1 0,6 0 0,5 1 0,1 1 0,5 1 0,3 1 0,2 0 0,4 1 0,2 0 0,1 1 1,1-1-1,2 0 0,3-1 0,1 1 0,1-1 0,1 1 0,2 0 0,1 0 1,-1 2-1,1-1 0,-4-1 0,1-1 0,0 1 1,0-2-1,-1-1 0,0 0 0,-1-1 0,2 1 0,3 0 0,-4 0-1,4 1 1,3 2 0,2-1 0,4 2 0,1-1 0,3 2 0,0-1 1,3 0-1,2 0 0,1 0 1,0-1-1,0-1 0,1 1 1,-2-1-1,2 2 1,-2-2-1,-1 0 1,-3 0-1,-1 0 1,-3 0-1,-1-1 1,-3-1-1,-2-1 1,-3-1-1,-3 0 0,1-1 0,-3 0 1,0 1-1,0 0 0,1 0 0,0 1 1,1 0-1,-1 0 1,-1-1-1,5 0 1,-4-1 0,2-1-1,-2-1 1,-1 1 0,0-2 0,2 2 0,-1-1-1,-1 1 1,4-1-1,3 1 0,2-1 0,2 0 0,3-1 0,0 0 1,0-2-1,1 1 0,1 1 0,0-1 0,-3 1 1,3 0-1,-1-1 0,0 0 0,-1 0 0,-1-1 0,-1 0 0,0 0 0,-2-1 0,0-1 0,-1 0 0,0 0 0,0 1 0,3-2 0,0 1 0,0 1 0,3-1 0,1 1 1,-1 2-1,-1 1 0,2 1 0,0 1 1,0 0-1,-1 2 0,0 0 0,2-1 1,-1 0-1,0 0 0,-3 0 0,0-1 0,-3 0 0,0 0 0,1 1 0,-5-1 0,0 0 1,-2 0-1,2-2 0,-3 0 0,0-2 0,-1 0 0,-2 1 0,1-1 0,2 1 0,-1 1 0,0-1 0,0 2 0,-1-1 0,1 0 0,1 0 0,-2-1 0,1-1 0,1 1 0,0-2 1,1 2-1,2 1 0,0 1 0,0 0 0,-1 0 0,1 1 0,-3 1 0,-3-1 0,-2-1 0,-5 0 0,-3 0 0,-4-1 0,-3 1 0,-2-1 0,-4 0 0,0 0 0,-4 0 0,2 0 0,0-1 0,-4 0 0,0-1 0,-3 2 0,-2 0 0,-4-1 0,-1 2 0,-6-1 1,-6 2-1,-1-1 1,-5 0-1,-2 0 1,-1-1-1,1 1 0,1-1 0,-1-1 0,3 1 0,1-1 0,1 1 0,1-1 0,-2-1 0,2 2 0,0 0 0,-1 0 0,-1 1 0,1 1 0,0 1 0,0 0 0,-1 0 0,0 0 0,-2 1 0,1 1 0,-1-1 0,-2 0 0,0 0 0,-10-1 0,16 2 0,-16-2 0,11 2 1,-11-2-1,0 0 0,0 0 2,0 0-2,0 0 1,0 0-1,0 0 0,0 0 0,0 0 0,0 0 0,0 0 1,0 0-1,0 0 0,0 0 1,9-8 0,-9 8-1,0 0 1,4-10 0,-4 10 0,4-12-1,-4 12 1,5-14-1,-4 4 0,3-1 0,0-3 0,0-1 0,0-4 1,-1-2-1,1-2 0,-1-4 0,1-2 0,-2-1 0,0 2 0,1 2 0,-2 4 0,0 1 0,-1 4 0,0 6-1,1 1 1,-1 10 0,4-12 0,-4 12 1,-1-9-2,1 9 1,0 0 1,3-11-2,-3 11 1,0 0 0,0 0 0,0 0 0,0 0-1,0 0 1,0 0 0,0 0-1,0 0 0,0 0-1,0 0-3,0 0-3,0 0-12,0 0-11,-12 4-1,5-13-1,-6-17 1</inkml:trace>
  <inkml:trace contextRef="#ctx0" brushRef="#br0" timeOffset="13289">23 1580 0</inkml:trace>
  <inkml:trace contextRef="#ctx0" brushRef="#br0" timeOffset="13349">23 1580 10,'0'0'10,"0"0"-2,0 0 0,0 0-4,0 0-1,10 1-3,-10-1 0,0 0 0,0 0 0,0 0 1,0 0 1,0 0 1,10 3 0,-10-3-1,16 2 1,-2 0-2,1 0 1,2 1-1,3 1-1,5-1 1,0 0 1,1 0 0,1-1 1,1 0 0,2-1 1,4 1 0,1-1 1,4 2-1,1-1-1,2 2 0,1-1 0,2 0-1,0-1 1,0 0 1,-1 0-1,2 0 1,0-1-2,2 2 1,0-1-1,2 2 0,0 2-1,3-1 0,2 0-1,1 0 1,1-2 0,1 1 0,-2-1 0,2-1 1,1 0-1,3 0 1,0 0-1,5 2 0,-1 0 0,1 0 0,3 2-1,2-1 0,-1 1 0,-1 1 1,0 0-1,-2 1 0,1-1 0,-1 1 0,0 0 1,-3-2-1,2 0 1,-2-2 0,-5-2 0,2 0 0,-2-1 0,0 0 0,-2-1 0,2 1 0,0-1 0,-1 1-1,1-2 1,3 2-1,-3-1 1,0 0-1,-2 0 1,-1 2-1,-1-4 1,2 2 1,-2-1-1,-2 0 0,0-1 0,3 2 0,-2-2 0,1 1-1,-1 1 1,-1 1-1,-2 1 0,-1-1 0,0 1 0,-2-1 1,2 2-1,-2-1 0,-1-1 0,0 0 1,-2 0-1,1 1 0,-3 1 0,0-1 0,-2-1 0,0 2 0,-3-3 0,-5 2 1,-3-3-1,-5 1 0,-4-2 1,-2 1-1,-4 2 0,-4-2 0,-2 2 0,1-2 0,-11 1 0,15 1 1,-15-1-1,12 2 0,-12-2 0,0 0 0,0 0 0,0 0 0,12-1 0,-3 3 0,3-2 0,2 1 0,5-1 0,-2 1 0,3-1 0,-1 1 0,-6-1 1,-3 0-1,-10 0 0,12-2-2,-12 2-9,8 16-18,-8-16-2,-22-14-1,-6-17 0</inkml:trace>
  <inkml:trace contextRef="#ctx0" brushRef="#br0" timeOffset="14981">27 1545 23,'0'0'22,"0"0"-2,0 0 2,3-11-15,-3 11-7,0-12 0,0 12 1,1-17 1,-4 4 2,1-1 1,0-4 1,-2-1-1,-1-3 2,2 3-2,-3-4 0,3 2-2,1-1 0,2 2-2,-2 0 1,3 2-1,0-1 1,0 3-1,0-1 2,1 2-1,-3 3-1,1 2 1,0 10-1,1-14 0,-1 14-1,0 0-1,0 0 0,0 0 0,0 0 0,0 0-2,0 0-1,0 0-3,0 0-3,11-1-8,5 6-11,7-1 0,3-4 1</inkml:trace>
  <inkml:trace contextRef="#ctx0" brushRef="#br0" timeOffset="15792">4935 1878 14,'6'-10'18,"-6"10"-1,8-20-2,-1 7-2,-3-6 1,5-1-3,-3-6 0,6 2-2,-5-4-1,2 3-2,0-1-2,1 3 0,-3 2-2,2 2 0,-2 3-1,-3 3 0,0 1-1,-4 12 1,5-14 0,-5 14-1,0 0 0,0 0 1,1-10-1,-1 10 0,0 0 0,0 0-1,0 0 1,0 0-1,0 0-1,0 0-4,0 0-5,0 0-9,0 0-10,-19 7 2,-2-18 0</inkml:trace>
  <inkml:trace contextRef="#ctx0" brushRef="#br0" timeOffset="18486">5975 1321 1,'0'0'0,"16"9"-1</inkml:trace>
  <inkml:trace contextRef="#ctx0" brushRef="#br0" timeOffset="18586">6015 1397 7,'0'0'4,"-2"10"0,2-10-1,-9 11 0,9-11-2,-8 19-1,5-8 1,-2 4-1,2 0 1,3 0 0,2 1 1,0 2-1,0-1 1,4-3 0,0 1 1,2-2 3,2-2 0,-2-2 1,3-2 0,-1-2 1,2 1-1,-1-4 0,2 1-1,-1-1-2,5 3-2,2 0-1,1 2 0,6 1-1,4 1 0,4 0 0,8 2 0,5-1 1,7 2-1,8-1 1,7 0-1,7 1 0,5 0 1,10 1 0,2-2-1,5 0 1,2-2 0,2-1-1,5-2 1,3 3 0,4-1-1,0 1 0,2 1 1,-1-1-2,2 0 2,-2 0-1,-1-1 1,-7-4 1,0-1 0,-4-3 1,4-1-1,-2-3 1,4-1-1,-3-1 0,4-3 0,3 0-1,3-1 0,1-2-1,0 3 1,-2 0-1,-1 3 0,-1 2 1,-1 4-1,-6 0 0,-4 1 1,-6 1 0,-6-1 0,-6-1 0,-8-3 1,-9-1 0,-10-1 0,-8-1 0,-10-1-1,-7 2 0,-6 0-1,-8 0 1,-5 2-1,-3 0 0,-10 3 0,10-3 0,-10 3 1,0 0-1,4-10 1,-4 10 0,-2-11 0,2 11-1,-2-17 1,-1 5-1,1-3 0,-3-1 0,0-2 0,-2-2 0,0-2 0,-3 1 0,-1-4 0,-1 0 0,-2 1 0,2 0 0,1 1 0,-2 1 0,1 3 0,2 0 0,5 5 1,0 2-1,0 3 1,5 9-1,-7-11 1,7 11-1,0 0 0,0 0-1,0 0-2,0 0-3,0 0-7,-4 18-15,3-7-2,1-11 1,0 0 0</inkml:trace>
  <inkml:trace contextRef="#ctx0" brushRef="#br0" timeOffset="20419">10823 1546 21,'0'0'14,"0"0"-1,9-11-2,-9 11-3,0 0-3,0 0-1,0 0-3,0 0 0,0 0-2,0 0 1,0 0-1,0 0 0,0 0 0,4 10 0,-4-10 1,0 15 0,0-4 0,0 0 0,0 0 0,1 1 0,1 0 1,0 1 0,2-2 1,3 0 1,0-1 0,2 0 1,2-1-1,0-1 1,1-2-1,0 1-1,0-1 0,-2 0 0,1 0-2,-2-1 1,0 2 0,2-2-1,-11-5 1,20 10 0,-5-5 0,4-1 0,2 1 1,6-1-1,3 0 1,5 1-1,5-2 1,4 3-1,3 0 0,2 3 1,3-2-1,5 2 0,2-1 1,4 1-1,2 2 0,1-3 0,3 1-1,3 0 1,-1 0-1,1 0 0,3-2 0,0 2 0,3-3 1,1 0 0,1-3 0,2-1 0,-4-5 1,4 0 1,1-3 0,0-2-1,-4-3 0,2 1 0,-4-2 0,1 4 0,2 2-2,-1 1 0,-3 3 0,-1 2 0,1 0 0,-4 2 0,-1-1 0,-1 0 0,-1 0 0,-5 0 0,-3-1 0,-3 1 0,-3 0 1,-4 0-1,-2 0 0,-3-2 0,-7-1 0,-3-1 0,-3-1 1,-4-1-1,-2-2 0,-2 3 0,-4-2 0,1 2 0,-3 0 1,-1 0-1,1 1 0,-2 1 0,-2-1 1,-1-1 0,-2 0 0,-3 0 1,1 0-1,-10 4 0,12-8 0,-12 8-1,11-7 0,-11 7 0,13-5 0,-13 5 0,14-10 0,-14 10 0,17-13 0,-17 13 1,16-19 0,-8 8-1,3-3 1,-5 1-1,3-3 1,0 0 0,-2-3-1,0 0 0,0 0 0,1-1 1,-5 2-1,5-1 2,-4 1-2,0 3 0,1 4 0,-1 2 0,-4 9-2,5-12 1,-5 12-3,0 0-4,1 11-6,-10-2-15,-4 0-2,1-11-1,0-11 1</inkml:trace>
  <inkml:trace contextRef="#ctx0" brushRef="#br0" timeOffset="22212">14741 1418 3,'0'0'12,"-5"-10"-2,5 10-1,0 0-2,0 0-2,0 0-1,0 0-2,0 0-1,0 0-1,0 0 0,1 10-1,-1-10 0,2 20 0,-1-9 0,2 6 1,1 3 1,3-1-1,1 3 1,4 2 1,2-1 0,5-1 1,2 3 0,4-4 0,4 0 1,1 0 0,5-3 0,4 1 0,-1-1-1,1-2 1,2 0-1,0-1 0,2-3 1,1-1-1,1-2 1,-1-5 0,5 1 1,5-7-2,7 2 1,0-4-2,5 2 0,6-3-1,4 1 0,2 0 0,3-2 0,-1 1 0,5-3 0,1-3 1,0 0 0,2-3-1,2 1 1,3-2-1,4 4 0,4 3 0,-2 2-1,5 5 0,0 3 0,-2 3 0,0-1 0,-3 1 0,-4 2 0,-7-1 0,-4 4 0,-5-1 0,-4 0 1,-6 2-1,-6 0 0,-9-3 1,-3 1-1,-7-4 0,-5-3 1,-9-3-1,-5 0 1,-4 0-1,-7-2 0,0 2 1,-14 1-1,12-4 0,-12 4 1,0 0-1,0 0 1,0 0-1,9-11 1,-9 11-1,0 0 0,6-13 1,-6 13-1,3-17 1,1 7-1,1-3 1,-2 0-1,0-3 1,1 1-1,-1-3 0,1-1 0,-1 0 1,2-7 0,-3 0-1,4-3 1,-2-4-1,1-1 1,0-1-1,1 1 0,-2 3 0,-1 8-1,-1 2 1,-2 5-2,2 7-1,-2 9-1,0 0-1,-10-1-5,6 13-6,-8 6-11,0 2-1,6 0 0,6-20 0</inkml:trace>
</inkml:ink>
</file>

<file path=ppt/ink/ink2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3:57.1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1977 36 10,'-2'29'6,"-2"7"-2,0 6 0,-3 5-1,-1 6-1,-3 7 2,-2 2 0,-3 4 1,1 1 1,1 2 1,2 4 0,2 2 1,4-3-1,7 0-1,2 0 0,5-2-2,1-2-2,1-6 0,2-8 0,1-4-1,-2-9 0,0-5 1,-2-11 0,-1-5 1,1-9 1,2-3 0,1-5 0,7-2 0,0-4-1,4-1 0,4-4-1,6 0-1,6-2-1,8 1 1,6-3-1,7 2 0,8-1 0,9 2 0,11 0 1,11 3-1,12-1 0,9 3 0,12 1 0,12 1 0,11 1 0,8 0 0,8 1 0,5 0 0,1 0 0,-2 1-1,1 1 1,-3-1 0,-5 1 0,-6 1 0,-8 1 0,-6-1 0,-8 1-1,-7-3 1,-13-1 0,-14 0-1,-11-3 1,-12-3 0,-10-1 0,-13 1 0,-11-2 0,-7-3 0,-9 1 1,-5-3 0,-8-3-1,-3-4 1,-5-2 0,-3-5 0,-4-5-1,-4-3 1,-4-6-1,-1-6 1,-4-5-1,-1-4 0,-2-6 0,-2-1 0,0-1 1,-1-2-1,1 1 1,1 5-1,-3 2-1,-1 6 1,-2 4-1,-1 1 1,1 8-1,-2 5-1,-2 5 1,0 4 0,-1 8 0,2 3 0,1 7 0,-3 4 1,-2 3 0,-2 2-1,-4 1 1,-8 2 0,-8-1 0,-6 0 0,-15-2 0,-15-1 0,-17-4 0,-13-2 0,-11-4 0,-12-3 0,-12-2 0,-10-2 0,-2 0 1,0 1-1,2 2 1,2 3-1,9 2 0,6 2-3,17 6-13,11 5-9,8-7-2,12-3 0,8-9 0</inkml:trace>
  <inkml:trace contextRef="#ctx0" brushRef="#br0" timeOffset="2594">3433 1213 1,'0'0'8,"0"0"-5,-11 0-3,2 5-4,-5 2 0,-6 1 0</inkml:trace>
  <inkml:trace contextRef="#ctx0" brushRef="#br0" timeOffset="2664">3311 1260 1,'-53'17'2,"-15"5"0,-14 4 0,-15 5 1,-16 3 0,-14 4 1,-14 5 0,-5-1 1,-6 2-1,-2 2 1,-4-7 0,1 4 0,5-3-1,2-3 0,5-2-2,2-2 0,10-3 0,7-4-5,11 0-7,10-10-7,20-2 0</inkml:trace>
  <inkml:trace contextRef="#ctx0" brushRef="#br0" timeOffset="3065">536 1472 5,'0'0'9,"0"0"-8,7 10-6,-7-10 0,0 0 0,9 8 5,-9-8 1,0 0 1,0 0 1,0 0 1,0 0 1,0 0-1,0 0-1,0 0-1,0 0 0,-8 11 0,-6-1 0,-8 8 2,-7 7 1,-9 11 0,-10 9 1,-8 7 1,-3 7 0,0-2-1,4 1 0,3-5-1,11-6 0,6-11-1,13-6-1,8-9 2,14-5 1,11-7-1,10 0-1,8-6 1,10 1 0,7-4 0,11-1 0,8-6-1,10-1 0,4-4 0,9-2 0,8-6 0,7 3-1,-4-1-1,-4 2 0,-12 3-1,-10 2 0,-15 5-1,-14 3 0,-17 3 0,-10 1 0,-17-1-1,11 1 0,-11-1-3,0 0-9,0 0-17,0 0-1,-15-16 1,-3 1-1</inkml:trace>
  <inkml:trace contextRef="#ctx0" brushRef="#br0" timeOffset="4366">4075 1288 2,'2'-10'8,"-2"10"0,0 0 0,0 0 1,0 0 0,0 0 1,0 0 0,0 17-2,3-4-3,0 6-3,1 8-2,-1 7 1,2 9 1,-2 6 1,1 5-1,1 4-1,-5 2 1,-2-4-1,-2-1 0,1-6 0,-1-5 0,0-5-2,1-8 1,-1-8-1,3-5 1,1-6-3,0-12-10,0 0-8,-12-13-1,-4-13 1</inkml:trace>
  <inkml:trace contextRef="#ctx0" brushRef="#br0" timeOffset="4727">3575 1550 6,'5'28'3,"7"1"0,4 4 1,6 3 0,2 1 1,7-1 0,1 0 0,3 2 0,3 0 0,2 5-1,-1-5-1,3-3 0,1-6 1,-5-4 1,1-5 2,-4-10-1,1-6 2,0-10-1,2-5 0,-4-8-1,3-2-2,0-6-2,0-3-1,-3-5 0,-3 0 1,-5-4 1,-5 3 0,-8-2 1,-2 5-1,-7 2 0,-1 4 0,-1 7-2,-3 2-3,1 18-8,2-14-12,-2 14-6,14 0 1,-3-1 0</inkml:trace>
  <inkml:trace contextRef="#ctx0" brushRef="#br0" timeOffset="5558">4960 1229 18,'68'9'10,"17"5"1,19 2-1,18 5 0,15 4-3,20 2-1,17 8-1,15 2-1,14 3 1,8 0-3,2 1 1,0-5 0,2 0 1,-11-6-1,-7-2 0,-12-7 0,-8-1 0,-18 0-1,-11-1 0,-15-2-1,-18 1-1,-19-3-1,-15-1-1,-18 0 0,-16-6-5,-13-2-10,-8-2-7,-15-8 0,-3-6 0</inkml:trace>
  <inkml:trace contextRef="#ctx0" brushRef="#br0" timeOffset="5989">8690 1375 12,'0'0'14,"2"11"1,9 3-9,6 7-5,8 4-1,12 6 3,7 3 0,11 2 1,4 1-1,1-3 1,1 0 0,-1-2 0,-8-5-2,-11-2 0,-7 0 0,-13-5 0,-9-2 2,-12 1 0,-11-1 0,-17-5 1,-8 9 0,-20-7 2,-10 4-1,-16-3 0,-6 4 0,-7-3-1,0-1 0,3-1-2,7-3 0,8-2 0,11-1-2,7-2-2,5-6-5,11 2-13,1-4-9,1-11-2,8-8 1</inkml:trace>
</inkml:ink>
</file>

<file path=ppt/ink/ink2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7:15.38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8481 1744 7,'0'0'5,"0"0"1,0 0 1,0 0-1,0 0 0,0 0-1,0 0-1,0 0-1,0 0-1,0 0 0,0 0-1,0 0 0,0 0 0,0 0 0,0 0-1,0 0 2,0 0-1,0 0 1,0 0-1,0 0 1,0 0-1,0 0 0,0 0-1,0 0 0,0 0 0,0 0 0,0 0 0,0 0 0,-2-10 0,2 10 1,0 0-1,0 0 0,-1-10-1,1 10 0,0 0 0,-5-10 0,5 10 0,0 0 0,0 0 0,-9-9 0,9 9 0,0 0 1,0 0-1,-9-3 1,9 3-1,0 0 1,0 0-1,0 0 0,0 0 1,0 0-1,0 0 0,0 0 1,0 0 0,0 0-1,0 0 1,0 0 1,0 0-1,0 0 0,0 0 0,0 0-1,0 0 1,0 0 0,0 0-1,0 0-1,0 0-3,0 0-5,0 0-4,0 0-2</inkml:trace>
  <inkml:trace contextRef="#ctx0" brushRef="#br0" timeOffset="2564">12767 2252 20,'12'6'12,"2"0"1,6-1 0,4 0-1,5 1-1,1-2-2,5 3-2,2-4-2,7 2 0,-1-2-1,6 2 0,3-3-1,6 2 1,4-2-1,9 3 1,0-3-1,7 3 0,2-2 0,5 1-1,1 0 0,6 2 0,-1-2 0,4 3-1,3-1 1,3-2-1,2 1 0,5-2 0,1 0 0,1-1 0,4 0-1,2-1 0,1 1 0,3 1 1,-2-1-1,0 3 1,-1 2-1,2 1 0,1 2 1,-1 1-1,-4 0 1,-1 3-1,-1-2 0,1 0 1,-2-2-1,-1-1 0,-4-2 0,-2 0 0,2-1 0,-2-1 1,3 2-1,-1-1 0,1 2 0,-3-1 0,1 0 0,-1 0 0,1-2 0,0 0 0,-2-3 0,-4 1 0,2-1 0,0 0 0,3 0 1,1 1-1,-1 1 0,0 1 0,2-1 0,3 1 0,0-1 0,-2-2 0,-1 0 0,-3-2 1,1-1-1,-1 0 0,-1-1 0,-1 1 0,-2 0 0,1 0 0,-2 1 0,1 0 1,-4 0-1,3 0 0,-5-1 0,-2 0 1,-1-3-1,-5 0 0,-4-1 0,0-1 1,-3-1-1,-6-2 0,-1-1 1,-1-1-1,-4-3 0,1 1 1,-1-2-1,-6 2 0,-3 1-1,3 0 2,-5 2-1,-4 2 1,-2 1-1,-3 1 0,-2 1 2,-2 0-1,-1 0-1,-8-1 0,-3-1 0,-2 1 0,-7 0 0,-4 2 0,-6-1 1,0 2-1,-3 1-1,-9 2 1,11-4 0,-11 4 0,0 0 0,0 0 0,0 0 1,0 0-1,0 0 0,0 0 0,0 0 0,11-4 1,-11 4-1,0 0 0,0 0 0,0 0 0,0 0 0,0 0 0,0 0 1,0 0-1,0 0 0,0 0 0,0 0 1,0 0-1,0 0-1,0 0-2,0 0-5,0 0-8,-25-10-14,-11-6-2,-14-14-2,-13-15 1</inkml:trace>
  <inkml:trace contextRef="#ctx0" brushRef="#br0" timeOffset="4377">3459 2092 8,'0'0'3,"0"0"-4,-7 10 2,7-10 0,0 0 1,-10 10 0,10-10 2,0 0 0,0 0 1,-7 9 1,7-9 0,0 0 1,15 12-1,-4-6 0,1 1 0,8 0-1,0 2 1,7-1-2,0-2 2,6 1-1,1-2 1,6 2 0,1-4-1,7 2 0,2-3 1,8 4-2,7-2 0,9 2-1,2 0-1,7 0 0,3-1 0,6 0-1,3-1 0,5-1 1,2-2-1,2 0 1,5-1-1,6 0 1,1-1-1,7 1 0,0 1 0,1 0-1,0 2 1,2-1-1,-1 0 1,0 1-1,-3 1 0,-2 0 0,-3-1 1,-3-1-1,-5 0 0,-5 0 0,-9-1 0,-9-1 0,-10 0 0,-7 0 0,-11-1 1,-10 1-1,-12 1 0,-8 0 1,-7-2-1,-5 2 1,-6-2 0,-10 1-1,0 0 1,0 0 0,0 0-1,0 0 1,-5-10-1,-6 5-1,-1 0 0,-3-3 0,-1 3-1,-7-3-1,-3 2 0,-7-3-1,-3 2-1,-11-1 1,-7 1-1,-14-1 1,-7 0-1,-16 0-1,-9 4-1,-16 0 0,-8 3 0,-12-3 0,-7 5-2,-10-1 0,-3 3 1,-6-1 1,0 2 1,-2-2 1,3 3 0,0-1-1,6 2 2,6-1 0,7-1 0,8 0 1,13-1 0,13-1 0,10-1 1,16-1 2,12 0-1,16-1 2,11 0 0,12 0-1,9 1 1,9 0 0,13 0 0,0 0-1,0 0 1,10 8 0,8-5 1,3 0 1,5 1 0,4-1 1,7-1 0,6 0 1,8-1 0,8 0 0,4-1 0,8-1 1,10-1-1,6 0 1,7-1-2,6 2 1,7-3-1,4 4 0,7-1-1,7 4-1,4 0-1,3 2 1,4 0-1,0 1 0,2 0 0,1 0 1,-2-3 0,-4 0 0,-7-3 1,-1 1 0,-7-2-1,-2 0 1,-7 1-1,-8 1-1,-6 0 1,-6 1-1,-6 1-1,-9-1 1,-6 0-1,-11 1 1,-10-2 0,-8 1-1,-9-1 1,-8 0-1,-6 0 1,-6-1-1,-10 0 1,0 0-1,0 0 1,-22-5 0,1 1-1,-6-1 1,-12-1-1,-6-2 0,-11 0 0,-10-1 0,-11-1 0,-9 0-1,-9 0 1,-10 0 0,-11-1 0,-9 3 0,-9-1-1,-5 2 1,-5-1 0,-7 2 0,-5 1-1,-4 2 1,-4 2 0,0 0-1,-1 2 1,2 0 0,3 2 0,1-1 0,6 1-1,9-1 1,8 0 0,11-1 0,9 0 0,12 0 0,10 0 0,14 0 0,14 0 0,11 0 0,13 0 0,8 1-1,13-1 1,10 0-1,11-1 1,0 0 0,25 5-1,1-4 1,6 0 0,9-1 0,9 0 0,8 0 0,7-2 0,9 1 0,8 1 0,8-1 0,9 2 1,5-1-1,5 1 0,2 1 0,8 0 0,-1 0 0,2 2 0,1-1-1,-1 1 1,-1-1-1,-1-1 1,-2 1-1,-5-1 1,-2-1-1,-7-1 0,-4 0 1,-8 0-1,-7 1 0,-5 2 0,-8 0-1,-6 3-1,-7-1-1,-3 4-1,-7-3 1,-4 3-1,-7-3 1,-5 0-1,-5-2 2,-4 0 0,-8-3-1,-14-1-1,0 0-1,-9 1 0,-12-3 0,-8-2-1,-10 1 1,-11 0 1,-10-1 2,-8-1 1,-7 0 2,-10-1-1,-6 0 1,-9 1 1,-8-1-2,-4 0 1,-7 0 0,-4 1 0,-4-2 0,-3 3 0,-2 0-1,0 0 0,3 0 0,2 0 0,1 1 0,5-2 1,8 1-1,5-1 1,7 1 0,9 0 0,5 1 0,8 1 1,10 1-2,7 1 1,6 0-1,8 1 0,7-1 1,6 1-1,7-1 1,7 0 0,6-1 0,6 0 1,9 1-1,0 0 1,0 0-1,15 0 0,-3 0 0,4 1 0,3-1 0,1 0 0,2 0 0,1 1 0,-1 0 0,2 1 1,3 0-1,2 1 1,3 0 0,8 1 1,7 0-1,11 2 1,9 0 0,14-1 1,8 0-1,13 1 2,11-2-1,8 1 0,6-2-1,7 0 1,3 0-1,3 0-1,4 1 0,0-1 0,0 1-1,-1 0 1,-1 1-1,-1-3 1,-4 0 0,-5-1 0,-6 0 1,-7 0 0,-4-1-1,-10 1 1,-8 0 0,-12 2-1,-6 0-1,-13 0 1,-7 1 0,-11-2-1,-11 1 1,-10 0 0,-5-2 2,-10 0-1,-3 0 2,-9-1 1,0 0-1,0 0 0,0 0-1,0 0 0,0 0-1,-8-11 0,8 11-1,0 0 0,-9-6-1,9 6 0,0 0-1,0 0 1,0 0 0,0 0 0,0 0 0,0 0 0,0 0 0,0 0 0,0 0 0,0 0 1,0 0-2,0 0 1,0 0-1,0 0-2,0 0-2,-14-1-11,14 1-6,-27 0-1,7-3 0</inkml:trace>
  <inkml:trace contextRef="#ctx0" brushRef="#br0" timeOffset="36272">5807 5898 8,'0'0'10,"0"0"-1,17 9-1,-2-7-1,7 0 0,10 1 1,9 0 0,11 0 0,10 0-1,12 1 2,7-1-3,11 4 1,5-4-2,5 4 0,-2 2 0,4-3-2,-5 3 0,-2-4 0,-8 3-1,-5-6 1,-12 6 0,-6-7 0,-11-1-1,-6 0 1,-12-7 0,-6 7 0,-9-7 0,-7 7 0,-3-8 0,-12 8 0,10-6-1,-10 6 0,0 0 0,0 0-1,0 0 0,0 0-1,0 0 2,0 0-2,0 0 0,0 0 0,0 0-2,0 0 1,0 0-3,-9-2-8,9 2-14,0 0-5,0 0 0,-11-18 0</inkml:trace>
  <inkml:trace contextRef="#ctx0" brushRef="#br0" timeOffset="37674">11303 5917 7,'0'0'10,"0"0"0,-4 9-1,4-9 0,21 4 1,-3 0 1,6-2-1,11 3 0,9-3-3,11 4 0,10 2-1,12-2-1,7 4 1,11 2-2,1-3 1,6 3 0,-5-2-1,-1 0 0,-8-5 0,-3 5-1,-8-7-1,-5 2 1,-5-2-2,-4 1 1,-6-2-1,-4 2 0,-8-4 1,-5 2-1,-10-4 1,-3 1 1,-10-2-1,-6 1 2,-11 2-2,14-4 0,-14 4 0,0 0-1,0 0 0,0 0 0,0 0 0,0 0-1,0 0 1,0 0-1,3-9 0,-3 9 0,0 0 0,0 0-2,0 0-2,0 0-3,0 0-12,0 0-12,17-14 0,5 0-2,15-7 2</inkml:trace>
  <inkml:trace contextRef="#ctx0" brushRef="#br0" timeOffset="38986">16882 5937 0,'0'0'14,"0"0"0,0 0-3,0 0-1,0 0-4,9-8 0,-9 8-1,11 1 0,0-2 0,3 1-1,7-1-1,7 2 2,5-1-1,7 2 1,8 0-1,9 1 1,4 0 0,8 3-1,1-3 0,9 3 0,-2-4 0,6 4-1,0 4 0,3-5-1,0 5-1,2 2 0,-1 0 0,-2-1 0,3 4 0,0-2-1,-1-5 1,-1 7-1,-3-7 0,-1-1 1,-4 0 0,-4-1-1,-6-2 1,-5 0 0,-8-2-1,-7-1 2,-9-1-2,-6 0 1,-7 0 0,-5-1 0,-7-1 0,-4 2-1,-10 0 1,11-1-1,-11 1 1,0 0 0,0 0-1,10-7 1,-10 7-1,10-7 1,-10 7-1,15-10 0,-5 5 0,4 0 0,-1 0 0,0 1 0,-1 1 0,0-1 0,-12 4 0,15-4-1,-15 4 1,0 0-1,0 0-1,0 0-2,-10 19-10,-10-8-14,-4-5-2,-2-7 1,-5-10-1</inkml:trace>
  <inkml:trace contextRef="#ctx0" brushRef="#br0" timeOffset="43383">3386 2068 15,'0'0'12,"0"0"2,-9-1-1,9 1-2,-7-14-1,5 5 0,-2-7-3,3-2 1,-2-9-3,3-7-1,1-9-1,1-3-2,2-12 0,0-3 0,1-5 0,2-5-1,-1-3 0,-1-1 1,0 2-1,-1 2 0,-2 3 0,-1 2 1,-3 6-1,-1 5 0,1 6 0,-2 8 1,2 4-1,0 4 0,1 5 0,1 4 0,2 4 0,1 3 0,0 2 0,1 1 0,-1 4 0,-3 10 0,6-17 0,-6 17 0,9-11 0,-9 11 0,18-8 0,-6-1 0,9 6 0,5-4-1,6 4 2,7-3-1,6 5 0,7-4 0,11 4 0,9 1 1,7 0-1,9 0 1,8 0-1,5 1 1,10 0 0,2 6-1,6-3 1,3 5-1,1-3 1,6 5 0,1-5 0,8 5 0,2-5 0,4 0 0,-1-1 0,3 0 0,1-1 0,-2-1-1,-2-2 1,-4 1-1,0-2 1,-5 1-1,-2-1 0,-6 1 1,-5 0-1,-5 1 0,-8 3 0,-8 0 0,-14 0 0,-8 1 0,-12 1 0,-10 0 0,-10-1 0,-8 1 0,-10 0 1,-4-2-1,-8-1 0,-4 2 0,-12-6 0,13 6 1,-13-6 0,0 0 1,0 0-1,2 10 0,-2-10 0,-4 9 0,4-9-1,-6 16 1,2-2-1,-1 3 0,1 4 0,-1 4 0,0 6 0,-1 8 1,-3 3-1,1 6 1,0 6-1,-2 4 0,-2 5 1,1 3-1,-2 2 1,0 2-1,1-1 0,-2-3 1,2-5-1,-1-3 1,2-5 0,1-6 0,1-4 0,0-5-1,1-5 1,1-3 0,-2-5 0,2-3-1,1-5 1,0 1-1,-1-6 0,3-1 1,-1 0-1,1-1 0,1 1 0,1 3 0,0 0 0,0 2 0,1-3 0,-1 1 0,2-4 0,-2 1 0,2-11 1,-2 14-1,2-14 1,0 0-1,0 0 1,-11 10-1,11-10 1,0 0-1,0 0 1,-11 8-1,11-8 1,0 0 0,-11-1 0,11 1 1,-19-3-1,2 2 0,-7-1 0,-3 1-1,-6-1 0,-7 0 0,-5-1 0,-5-1 0,-6-5 0,-6-1 0,-4-2 0,-7-3 0,-5 1 0,-5-2 0,-3 2 0,-5 2 0,-1 2 0,-3 1 0,-2 1 0,1-1-1,-3-1 1,-1-3 0,-1-4-1,-5-2 1,0-2-1,-3-1-1,-1 2 1,-3 1 1,-3 3-1,-3 6 1,0 7-1,0 3 0,2 4 0,1 3 1,2 6-1,1-5 1,6 2-1,4-3 1,4-4 0,5-1-1,0-2 1,3 0 0,5 0 0,6 5 1,4-4-1,9 5 0,7 1 0,7 0 0,10 1 0,10-2 0,8-4 1,8 0-2,6-1 1,11-1 0,-11 1 0,11-1 0,0 0 0,0 0 0,0 0 0,0 0-1,0 0 1,0 0 0,0 0 0,10-5 0,-10 5 1,0 0-1,0 0 0,0 0 0,0 0 1,0 0-1,0 0 0,0 0 0,0 0 0,0 0 0,0 0 1,0 0-1,0 0 0,0 0 0,0 0 0,0 0 0,0 0 0,0 0 0,0 0 0,0 0 0,0 0-1,0 0 0,0 0-2,0 0-6,0 0-21,11-12 0,-9 1-1,-1-5 0</inkml:trace>
  <inkml:trace contextRef="#ctx0" brushRef="#br0" timeOffset="48750">-2 1877 4,'-3'27'5,"1"6"-1,3 3 0,4 0-2,4 1 1,5-2-1,3-1 0,6 0 0,0-3 1,10-4 2,1-4 0,9-4 1,5-2 1,11-5 0,10 0 0,10-4-1,14-1 0,11-4 0,6 4-2,13 0-2,9 0-1,6 0 0,4 0 0,4 3-1,3-2 0,4-1 0,5-2-1,1-1 1,0 0 0,7 1 0,-1-1 0,4 1 0,0 3 0,1 4 0,-1 2 0,2-1 0,2 3 0,-1-4 0,2 1 1,-2-4-1,2-3 0,-1-2 1,2-1-1,-4 0 0,-2 1 0,-3 1 0,0 0 0,-2 1 0,1 0-1,-3 2 1,-1-4 0,-2-2 0,-4-2 0,-2-5 0,-5-3 0,-7 0 0,-5 0 1,-8-3-1,-5 1 0,-3 1 0,-8-1 0,-8 0 1,-3 0-1,-9-1 1,-7-3 0,-11 0 1,-7 0 1,-13-1 0,-10 2 0,-8 0-1,-9 5 1,-9-3 0,-3 5-1,-6-1 0,-5-2-1,-3-2 1,-3-3-1,-3-4 1,-5-2 0,-2-3-1,-3-3 0,-3-2 0,-1 2 0,-1 2 0,-2-2 0,3 5-2,-3 1-1,6 7-6,-10 0-7,-2 9-12,-4 4 0,-5-3 0,0 5 0</inkml:trace>
  <inkml:trace contextRef="#ctx0" brushRef="#br0" timeOffset="50343">4257-1 10,'0'0'10,"0"0"0,0 0 1,0 0-1,0 0 0,0 0-4,9-5-2,-9 5-1,0 0-3,-2 16 0,0-2 0,0 7-1,-4 6 1,0 11 0,-3 7 1,-3 15-1,-4 5 0,-3 4 0,-3 4 0,-2 0-1,1-3-2,-2-8 0,0-9-1,1-13 0,2-12 0,3-13-1,1-14 1,2-7 0,1-10 2,1-6 2,1-5-1,2-1 3,2 0 1,0 2 1,3 7-1,0 1 0,3 8 0,3 10-1,0 0 0,-10 5 0,3 8-2,3 6 1,-2 5 0,0 3 1,-1 3 0,1 1 0,1 0 1,3-1 0,3-1-1,3-5 0,10-1 0,6-4 1,12-5-1,10-2-1,10-7 0,7-6 0,9-5 0,1-8 0,-1-2 0,-3-5-1,-6 1 1,-10-2-1,-12-1-3,-6 5-18,-9 2 0,-14 2-1,-7 3 0</inkml:trace>
</inkml:ink>
</file>

<file path=ppt/ink/ink2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7:33.4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1242 1348 7,'0'0'9,"0"0"0,0 0-2,0 0-1,0 0-2,0 0-2,0 0-1,0 0 0,0 0-2,0 0 2,0 0 1,0 0 0,0 0 1,0 0 0,0 0 1,0 0-1,0 0 0,0 0-1,0 0-1,0 0 0,0 0-1,0 0 1,0 0 0,0 0-1,0 0 1,0 0 0,0 0 1,0 0-1,0 0 1,0 0 0,0 0-1,0 0 0,0 0-1,0 0 2,0 0-2,0 0 0,0 0 0,0 0 0,0 0 1,0 0-1,0 0 1,0 0-1,0 0 1,0 0-1,0 0 0,0 0 1,0 0-1,0 0 0,0 0 0,0 0 0,-4 11 1,4-11-1,0 0 1,0 10 0,0-10 0,0 0 0,0 0 0,-1 9-1,1-9 1,0 0 0,0 0 0,0 0-1,2 12 1,-2-12-1,0 0 0,0 0 1,0 0 0,0 0 0,0 0 0,0 0 0,0 0 0,2 9-1,-2-9 1,0 0-1,0 0 0,0 0 0,0 0 0,0 0 0,0 0 0,0 0 0,2 9 0,-2-9 0,0 0 0,0 0 0,0 0 0,-2 10 0,2-10 0,0 0 0,0 0 0,0 0 0,1 9 0,-1-9 0,0 0 0,0 0 0,11 12-1,-11-12 1,0 0 0,2 12 1,-2-12-2,0 0 1,1 12 1,-1-12-1,0 0 1,-4 9-1,4-9 0,-2 11 1,2-11-1,-1 11 1,1-11-1,3 18 0,-3-18 0,0 16 0,0-5 1,0-11-1,-5 18 1,4-7-1,-1-1 1,0 0 0,2 3-1,-1 0 1,1 1-1,0 0 0,0 0 1,0 1-1,-1-3 1,3 0 0,-2-2-1,0-1 1,0-9 0,0 13 0,0-13-1,0 9 1,0-9 0,0 9 0,0-9-1,0 0 1,0 10-1,0-10 1,0 0 0,0 0 1,0 0-1,0 0 1,0 0 0,0 0 0,0 0 0,0 0-1,0 0 0,0 0 0,0 0-1,0 0 0,0 0 0,-1 9 0,1-9 0,0 0 0,0 0 0,0 0 0,0 0 0,0 0 0,0 0 1,0 0-1,0 0 0,0 0 0,0 0 0,0 0 0,0 0 0,3 9 0,-3-9 0,0 0 0,3 13 0,-3-13 1,0 0-2,12 11 2,-12-11-1,10 6 0,-10-6 1,19 5-1,-6-2 1,3 0-1,-1 1 1,7 0 0,3 0-1,5 0 1,4 1-1,3-1 0,2 0 1,4 0-1,4-2 1,-1-1-1,0 0 0,2 0 1,-1-2-1,2 1 0,-1-1 0,2 1 0,-1-1 0,5 1 0,2 1 1,3-1-1,4 0 0,1 1 0,3-1 0,3 0 0,1 1 0,0 0 0,5 0-1,0 1 1,1 1 0,5 0 0,3 0 0,1-1 0,4 0 0,6 1-1,1-3 1,1 0 0,5 0 0,-3 0 0,0 1 0,1 1 1,1 2-1,-2 0 0,0 1 0,-1 0 1,-2 1-1,1-1 0,2-2 0,-1 0 0,-3-3 0,-3 0 0,-5-2 0,-4-1 1,-3 1-1,-7-2-1,-5 2 1,-7 1 0,-2 0 0,-4 1 0,-4 1 0,-4 1 0,-1 0 0,-1 1 0,-4-1 0,-2-2 0,-5 1 0,-5-1 0,-2 1 1,-6-1-1,-5-1 0,-4 1 0,-13 0 1,12-1-1,-12 1 0,0 0 1,0 0-1,0 0 0,0 0 0,0 0 0,0 0 0,11-2 0,-11 2 0,0 0 1,0 0-1,0 0 0,9-3 0,-9 3 0,0 0 0,0 0 0,0 0 0,0 0 0,0 0 0,0 0 0,0 0 0,0 0 0,0 0 1,0 0-1,0 0 0,0 0 1,9-4-1,-9 4 0,0 0 0,0 0 0,0 0 1,0 0-1,14-9 0,-14 9 0,0 0 1,12-14-1,-12 14 1,11-17-1,-3 6 1,-1-3-1,0-2 0,2-5 0,1-4 0,0-1 0,-1-2 1,1-3-1,-3 1 1,0 0-1,-2 0 0,-1 4 1,-1-1-1,-1 0 0,-1 0 0,-1-5 1,0 3-1,-1 1 0,0 2 0,-2 1 1,1 3-1,0 4 0,-1 3 0,3 15 1,-1-13-2,1 13 1,0 0 0,0 0 0,0 0 0,-2-9 0,2 9-1,0 0 1,0 0 0,0 0 0,0 0 0,0 0-1,0 0 1,0 0-1,0 0 1,0 0-1,0 0 1,0 0-1,4 13 1,-4-13 0,7 22 0,-2-4-1,1 1 2,-1 5-2,-1 3 1,0 2-1,-1 2 1,-1 2 0,-1-4 0,-1 2 0,-1 0-1,0-3 2,-1 0-2,1-2 1,-1-2 0,-1-1 0,1-2 0,-1-2 0,0-1 0,1 0 0,-1-3 1,-1-1-1,0-3 0,1-1 0,3-10 0,-8 15 0,8-15 0,-11 12 0,11-12 0,-17 13 0,7-7 0,-5 1 1,-4 0-2,-3 0 1,-3 1 0,-3-2 0,-3 0 0,-5 0 0,-5-1-1,-4 0 1,-5-3-1,-5 0 1,-6-1-1,-7-1 1,-5 0-1,-6-1-1,-6 2-1,-7-1-1,-2 1 0,-7-2 0,-1 1 0,-5-3 0,-3 0 1,-3-4 1,-1 0 0,-1-2 1,-5-3 1,-2 1-1,-5-2 1,0 0 0,-3 1 0,-1 0-1,-1 3 1,-1 0 0,4 2-1,1 2 1,5 2 0,2 2 0,7 1 0,2 2-1,8-1 2,6 3-1,3-2 0,6-1 0,5 0 0,3 1 0,6-2 0,5 0 1,3 0-1,2 0 0,7-1 0,3-1-1,6-1 1,4-1 0,7 1 0,5 0 0,4 0 0,5-1 0,5 2 0,1 0 1,7 1-1,11 1 0,-15-1 0,15 1 1,-12-1-1,12 1 0,0 0 0,0 0 0,0 0 0,0 0 0,0 0 0,0 0 0,0 0 0,0 0 0,0 0 1,0 0 0,0 0 0,0 0 0,0 0 0,0 0 1,0 0-1,0 0 0,0 0-1,0 0 1,0 0-1,0 0 0,0 0 1,0 0 0,0 0-1,0 0 0,0 0 1,0 0-1,0 0 0,0 0-4,0 0-7,0 0-14,-9 5 0,-4-7-2,-7-10 1</inkml:trace>
  <inkml:trace contextRef="#ctx0" brushRef="#br0" timeOffset="15843">0 3272 10,'0'0'9,"0"0"0,0 0 0,0 0-1,10 4-2,-10-4-1,11 3 1,-11-3-1,20 4 1,-7-4-1,5 3 2,6-3-2,4 2-1,6-2 1,3 2-1,8-3-1,8 4 1,8-3-1,7 3 0,6 2 0,6-2-1,2-4 1,8 3-1,1-2 1,1-1 0,1 1 0,3-1 0,-1-5-1,2 5 1,-3 1-1,-1 0-1,-5 0 0,-1 0 0,-8 1 0,-3-1 0,-6 1 0,-6 0 0,-7 0 0,-2 0 0,-9 0 0,-4 0 0,-12-1 0,-6 1 0,-6-1 0,-7 0 0,-11 0 0,10 0 0,-10 0-1,0 0 1,0 0-1,0 0 1,0 0 0,0 0-1,0 0 1,0 0-1,0 0 1,0 0-1,0 0 0,0 0 1,0 0-1,0 0 0,0 0 0,0 0 0,0 0 0,0 0 0,0 0 0,0 0 0,0 0 2,0 0-2,0 0 0,0 0 1,0 0-1,0 0 0,0 0 0,0 0 0,0 0 0,0 0 0,0 0 0,0 0 0,0 0 0,0 0 0,0 0 0,0 0 0,0 0 0,0 0 0,0 0 0,0 0 0,0 0 0,0 0 0,0 0 0,0 0 0,0 0-1,0 0-1,0 0-2,-13-2-6,1 2-18,-9-1-2,0-5-1,-1-6-1</inkml:trace>
  <inkml:trace contextRef="#ctx0" brushRef="#br0" timeOffset="33899">3759 21 3,'-2'-10'10,"2"10"-1,0 0-2,-5-11-1,5 11-1,0 0-1,-6 17 0,1 4-2,0 3 1,-3 7 0,0 10 0,-3 5 1,-3 9 1,0 2-1,-3 1 1,-1-2-2,-2-4 0,1-5 0,0-8-2,3-10 0,3-8-4,2-10-6,1-11-1,4-10 0,0-11 0,-2-6 1,-2-7 1,-2 0 2,-3-3 2,-4 2 7,-2 5 2,-2 9-1,-2 10 0,-1 9 0,-1 8-2,4 8 0,1 6 0,5 6 0,5 2 2,6 0 0,9 1 2,5-7 1,10 0 1,1-7 1,7-1-2,1-7 0,4-2-2,2-5 0,1-1-2,-1-3-1,0-1 0,1-2-1,2-3 0,0 0 0,1-2 0,-4-3 0,2-2 0,-1-3 0,-1-5 0,1-2 0,-3 1 1,-6 0 1,0 3-1,-6 1 1,-2 6-1,-5 1-1,-3 7 0,-9 8-1,0 0-2,10 4-3,-10-4-6,3 21-16,-2-5-1,-2-5 0,2-2 0</inkml:trace>
  <inkml:trace contextRef="#ctx0" brushRef="#br0" timeOffset="36833">7515 3744 10,'10'-3'13,"-10"3"-7,0 0-3,15-6 2,-15 6 2,9-3 2,-9 3 1,0 0 0,0 0 0,9-2 0,-9 2-2,0 0-3,0 0-3,0 0-1,1 9-1,-1-9 0,-2 19 1,0 0 0,-3 4 1,-3 10 1,-6 7 0,-2 9 0,-9 6 0,0 7 0,-6 0 0,2-1-1,-1-6-1,3-5 0,1-10-2,3-10-1,4-9-3,0-17-6,7-10-6,0-11-1,4-8 0,-3-9 2,7-4 3,-5-7 4,1-1 5,-3 3 8,-4 4 5,-4 6 2,-3 9-1,-3 9 0,-3 8-3,1 11-2,4 8-2,3 11 0,8 5 1,7 10 1,8 1 1,12 6 1,4-1 1,11 5 0,5-5-1,8 1 0,-1-7-1,6-2-2,-2-5-1,3-1-1,2-8 0,103-12-10,-81-9 0,-1-13 1,9-9-1,9-19 10,-6-8 1,-4 1 0,-10-4-1,-104 10 11,70 1-2,-3 13-1,-14 4 1,-19 23-12,0 0-6,0 0-2,0 0-12,-20 12-11,0-3 0,-5-4 0,-4-8 0</inkml:trace>
  <inkml:trace contextRef="#ctx0" brushRef="#br0" timeOffset="39998">1823 5227 13,'-10'-11'14,"10"11"-5,0 0-1,0 0-2,0 0 1,0 0-2,0 0 0,0 0 0,0 0-1,0 0 1,0 0 0,0 0-1,-7 9 0,7-9 0,-8 19-1,0-2 0,0 8 0,-8 4 1,0 7 0,-6 6-1,-2 8 0,-7 3 1,0 4-2,-4-4 1,0 2 1,0-3-2,3-3 0,5-9-2,3-5-1,7-6-3,4-9-3,11-4-9,2-16-12,10 4 1,0-14-1,-1-13 1</inkml:trace>
  <inkml:trace contextRef="#ctx0" brushRef="#br0" timeOffset="40378">1336 5641 19,'0'0'22,"-4"12"-1,4-12 0,0 0-13,0 0-7,-4 14-1,3-3 0,-1 3 1,0 6 2,-1 2 1,-3 6 2,1-2 0,3 7 0,0-3-1,4 4 0,1-6 0,6-1-2,2-5 0,10-4 0,2-9-1,7-6-1,5-10 1,5-6-1,2-5 0,2-4 0,3-5 0,-2-2-1,-2 0 2,-1 1-1,-6 3 0,-3 2 0,-6 2 1,-3 4-1,-6 3 0,-5 5 0,0 3 0,-13 6-1,0 0 0,0 0 0,0 0-1,0 0 0,0 0-1,0 0-1,0 0-4,0 0-9,0 0-13,0 0-2,13-8 1,3 0 0</inkml:trace>
</inkml:ink>
</file>

<file path=ppt/ink/ink2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8:17.68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620-7 17,'-12'2'20,"12"-2"0,0 0 0,0 0-17,0 0-4,0 0 0,0 0 1,-1 14 2,-2 2 3,-5 2 0,-4 10 1,-6 5 1,-2 11 1,-8 5-1,1 9 0,-6-1-2,6 5-1,-1-1-2,6-6-3,4-5-5,2-9-9,7-11-12,4-10-1,5-20 1,0 0-1</inkml:trace>
  <inkml:trace contextRef="#ctx0" brushRef="#br0" timeOffset="300">43 443 12,'-20'29'24,"9"9"-1,2-2 0,6 6-12,5 6-3,4 0-2,9 1-1,0-2-1,8-2 0,1-10 0,5-3 0,0-9 1,7-3-1,1-12 0,6-2-1,1-10-1,4-2 0,1-7 0,3-5-1,3-6-1,-1-2 1,-3-4 0,-2-1 0,-3-2 0,-5 1 1,-7 1-1,-3 1 1,-8 1-2,-3 8-1,-4 7-3,-4-2-8,5 6-16,2 1-2,1-2-2,5-2 2</inkml:trace>
</inkml:ink>
</file>

<file path=ppt/ink/ink2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8:15.1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520 7 8,'0'0'16,"0"0"-2,8-11-4,-8 11-5,0 0-3,0 0-1,0 0 0,0 0 0,0 0 0,0 0 2,-7 14 1,4-4 1,-5 6 0,1 7 1,-9 5 1,-2 9-1,-8 5-1,-1 4 0,-5 0-1,0 2-1,-2-5-2,2-6-1,2-6-4,2-7-5,5-8-11,4-5-4,-4-13 0,6-3-1</inkml:trace>
  <inkml:trace contextRef="#ctx0" brushRef="#br0" timeOffset="280">21 280 14,'-18'-13'16,"18"13"-6,-6 15-4,6-1-3,4 3-1,1 4 1,3 3 2,2 0 0,2 1 2,0-1-1,-1-2 3,-2-3-2,0 1 0,-1-5 0,1 2-2,-2-4 0,6-1-1,-3-4 0,7 3-2,0-6 0,7-1-1,0-4 1,4-2 0,3-5-1,-1-4 1,2-5-1,0-2 1,-1-3 0,-1 1 0,-4-2 0,-1 3-1,-6 0 1,-1 4-1,-5 3 0,0 3 0,-13 9-2,14-12-3,-14 12-5,0 0-9,0 0-10,0 0-3,-22-1 2,5-8-1</inkml:trace>
</inkml:ink>
</file>

<file path=ppt/ink/ink2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8:18.9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670 0 2,'0'0'4,"0"0"2,0 0 1,0 0 1,0 0 0,0 0 0,-1 10 0,1-10-2,-5 16-1,2-2-1,-4 8-1,0 4 0,-6 11 0,-2 3 1,-7 7 0,-5 8 1,-4 0-1,-3 0-1,1-3-1,1-3 0,2-9-1,5-5-2,7-9-4,2-9-7,3-11-10,13-6 0,-19-12-1</inkml:trace>
  <inkml:trace contextRef="#ctx0" brushRef="#br0" timeOffset="300">101 295 0,'-12'12'14,"-1"1"-3,2 12-5,0 6-3,0 5 2,-1 3 1,0 0 0,0 0 1,8 0 0,1-5 1,2-5 0,8-2 0,0-8 0,13-2-3,5-6 1,7-5-2,4-4-1,7-4-2,4-6 1,0-2 0,2-5 0,-3-2 1,-6-2 0,-2 4 0,-9-4 1,-3 2-1,-7 2 0,-1 2-2,-5 2 0,-2 2-1,-1 1-1,-10 8-3,15-9-7,-15 9-12,0 0-5,0 0 0,-9-11 0</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6:36.355"/>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0636DA50-8AB1-47EF-81FA-6A6BC6A9D492}" emma:medium="tactile" emma:mode="ink">
          <msink:context xmlns:msink="http://schemas.microsoft.com/ink/2010/main" type="inkDrawing"/>
        </emma:interpretation>
      </emma:emma>
    </inkml:annotationXML>
    <inkml:trace contextRef="#ctx0" brushRef="#br0">274 580 6,'0'0'9,"-2"16"-1,2-3-1,2 7-1,2 9-1,3 9 1,0 13 1,3 13 0,-1 14 0,-2 11-1,-2 8-1,0 2-2,-3-4-4,1-7-4,0-12-10,6-14-6,-3-25 1</inkml:trace>
    <inkml:trace contextRef="#ctx0" brushRef="#br0" timeOffset="300">28 739 10,'-12'-10'20,"3"-7"0,10-1-1,6-3-10,13-2-4,10-4 0,11-2-2,12 0 0,10-1 1,10 2 0,8 2-1,9 5 0,3 5 0,3 7-2,-2 8 0,-6 7 0,-10 6-1,-8 6 0,-12 3 0,-14 5 0,-14 2 1,-13 1-1,-15-2 1,-12 1 2,-11-3-1,-13 0 2,-11-4-1,-10 0 1,-11-1-1,-5-1 0,-8-3 1,1 0-2,-1-4 0,7-2-3,5-2-4,5-6-9,9-2-12,13-5-3,8-7 1,14-2 0</inkml:trace>
    <inkml:trace contextRef="#ctx0" brushRef="#br0" timeOffset="1061">1693 0 4,'1'11'3,"-1"-11"-1,-10 15 3,1-5 0,-2 1 2,-5 3 1,-2 6-1,-3 4 1,-3 6-1,-2 9 0,-5 12-1,1 13 1,-7 14-2,2 13 3,-5 9-2,-1 12 1,1 10-1,5 5 0,2 0-1,7-2 0,6-8-1,11-3-1,7-6-1,11-10 0,9-12-1,7-10 0,8-12 1,9-8-1,8-11 0,8-10 0,2-11 0,-1-9 0,-2-5 0,-6-4 0,-9-3 0,-7-2 0,-11-1 0,-9 1 0,-15-1 1,9 1 0,-9-1-1,0 0 1,0 0 0,0 0-2,0 0-1,-9-1-7,9 1-20,0 0-1,-16-27-2,10-3 1</inkml:trace>
    <inkml:trace contextRef="#ctx0" brushRef="#br0" timeOffset="3495">1853 1110 12,'-4'15'11,"0"-3"-1,-1 2-1,6 1-4,9-1 1,4-1-2,9-7-2,7-5 0,8-8-1,5-6 0,5-8-1,-3-4 1,-4-5 0,-8-1 0,-8-3 1,-11 5 0,-10 0 0,-11 6 1,-8 0-1,-6 5-1,-6 6 0,-2 3-2,-4 8 1,-5 6 0,-4 7 0,5 6 1,-1 10 0,2 4 1,0 5 1,1 3 0,6 2 0,8-2 0,6-2-1,7-1 0,9-7 1,11-5-1,13-10-1,14-6-1,11-10-1,8-8 0,9-6 0,1-9 0,0-5 0,-4-3 0,-10 1 1,-10 0 1,-10 1 1,-8 4 0,-11 2-1,-2 5 0,-7 4 0,-3 3 0,-3 12 1,3-14-1,-3 14 0,0 0 0,0 0 0,-6 17 0,4 0 0,1 6 0,1 5-1,3 5 1,3 3-1,6 3 1,4 0-1,6-1-1,6-4 0,2-3-1,3-6-2,-3-7-2,-2-3 0,-6-5-6,-6-6-9,-7-1-2,-9-3 2</inkml:trace>
    <inkml:trace contextRef="#ctx0" brushRef="#br0" timeOffset="4135">2288 1376 28,'-22'-1'18,"22"1"0,1-12-2,22-3-6,16-3-4,16-6-3,9-5-2,8-4 0,7-2-1,-5 5-1,-7 1-3,-11 8-1,-12 3-4,-15 3-9,-9 9-3,-20 6 0,11-5 0</inkml:trace>
    <inkml:trace contextRef="#ctx0" brushRef="#br0" timeOffset="4356">2916 1090 8,'1'17'19,"-8"-1"-1,3 10 2,-4 4-8,-3 6-9,5 8 2,-5 7 1,5 7-1,-3 1 0,6 4 1,0-4-2,4-2 0,1-8-1,2-7-1,0-13 0,3-6 1,-3-13 1,-4-10-1,7-11 0,-7-9-1,-3-12 1,-4-9-1,-2-10-1,0-10-1,0-5 0,1-2 0,1 3-1,2 3 1,7 6-1,5 7 0,8 9 1,7 7-1,6 8 0,4 6 0,3 7 0,4 4 0,0 7 0,0 7 0,-3 6 0,-7 5 1,-11 4-1,-3 5 2,-8 3 0,-6 0 1,-9 0 0,-5-1 1,-9-3 0,-3-2 1,-2-7 0,-5-3-1,-3-6-1,2-4 0,2-4-3,3-6-4,10-1-7,2-6-14,9-1-2,11-5-2,5-2 0</inkml:trace>
    <inkml:trace contextRef="#ctx0" brushRef="#br0" timeOffset="4917">3304 985 7,'12'12'20,"-12"-12"-1,1 11 0,-1-11-10,0 0-8,-3 15 0,3-15 2,6 15 0,4-5 1,3 0 0,3-1 0,4 4 0,3-2 1,3 5-1,0-2-1,-2 5 1,-2 1-2,-2 1 0,-6 3 0,-2 1-1,-8 1 0,-3-1 0,-7-1 0,-4-2 1,-5-5 1,-2 0 0,-4-8 0,0-2 0,-4-7 0,2-4 1,1-6-1,5-5-2,2-2 0,4-5-1,6-1 0,4-2-2,10 0-1,4-2 0,8 2 0,6-1-1,6 2 1,3-1 0,3 3 2,-1 2 0,-2 5 1,-2 2 1,-7 6 1,-4 6-1,-4 4 1,-6 8 0,-3 3-1,0 4 1,-2 2-1,4 0 0,7-2-1,7-4 1,7-5 0,7-8-1,5-6 1,3-1 0,-1-4 0,-5-1 0,-7 2 0,-8 3 0,-8 4 1,-8 5-1,-11-3 1,3 20-2,-3-6 0,4 3-1,7 2-3,3-3-7,9 1-16,8-5-2,7-7 0,5-6 1</inkml:trace>
    <inkml:trace contextRef="#ctx0" brushRef="#br0" timeOffset="5598">4657 1044 43,'0'0'25,"0"0"0,0 0-6,-15 1-15,-2 4 0,-5 5 1,-7-1 0,-2 4-2,-2-1 0,2 2-1,4-3 0,5 1-1,7-2-1,10 1 1,10 2-1,8-3 0,9 3-1,5 0 1,1 3 0,1-1 0,-2 1 0,-4-2 0,-8 1 0,-7 1 0,-9-1 1,-8-2 0,-4-2 0,-2 0 1,-2-3-1,2 0 0,1-5 0,14-3-2,-10-9 0,16-2 0,7-3-2,4-5 0,10-2 0,4-5 0,8 1 0,2-1 1,0 4 0,-1 2 2,-3 5 0,-3 5 1,-7 7 1,-3 10 0,-7 7-1,-2 7 2,-3 7-2,0 5 1,-2 0-1,2 1-1,0-3-2,0-8-5,1-10-19,1-10-2,0-14 1,-1-13 0</inkml:trace>
    <inkml:trace contextRef="#ctx0" brushRef="#br0" timeOffset="6118">5051 859 35,'0'0'20,"-8"11"-4,9 0-12,3 4-24,-2-2-4,5 4 1</inkml:trace>
    <inkml:trace contextRef="#ctx0" brushRef="#br0" timeOffset="6279">5140 1183 38,'-3'11'23,"3"-1"1,0-10-1,0 0-20,6-10-7,6 6 0,0-3 3,4 2 1,1-1 1,3 4 0,3 4 0,-4 3 1,3 8 1,-4-1 0,-2 6 0,-6-3 1,0 6 0,-6-4 1,-2 0 0,-6-3 0,0-1 0,-7-6 0,0 1 0,-6-6-2,1-1 0,-4-5-2,0-4-1,0 0-3,-1-7-4,10 3-8,0-5-14,8-1-1,7-4 0,5 0 1</inkml:trace>
    <inkml:trace contextRef="#ctx0" brushRef="#br0" timeOffset="6609">5418 1055 28,'11'2'22,"-1"6"0,-10-8 0,7 14-15,-5-3-6,0 2 1,1 1 1,-4 0 0,2 0 1,-2-4 0,5 3 1,-4-13 1,13 11-1,-2-10-1,6-2 0,-2-4 0,6 2 0,-2-4 0,1 2-2,-3-1 0,-4 5-1,-3 3 0,-10-2 1,11 15-2,-9-2 1,0 2-1,3 1 0,5 1 1,6-1-1,10-5-1,7-3 0,9-3 0,6-5 1,4-2-1,-1-2 1,-1-2 0,-7 0 0,-9 0 0,-8 2 1,-8 4 0,-7 4 0,-11-4-1,9 21 0,-5-2-2,-1 1-5,6 6-21,2-2-1,3-5-2,3-6 1</inkml:trace>
    <inkml:trace contextRef="#ctx0" brushRef="#br0" timeOffset="7290">6821 620 18,'-11'12'19,"11"1"0,-5-1 0,4 9-15,0 9-5,0 9 1,-2 15 2,-2 12 3,-2 16 0,-5 9 0,1 12 1,-4 2 0,5 6 0,-1-3-2,5-4 1,1-12-2,6-12 0,2-15-2,1-14-2,0-14-3,-6-15-7,2-22-7,-20-2-3,-1-19 2,-7-12 0</inkml:trace>
    <inkml:trace contextRef="#ctx0" brushRef="#br0" timeOffset="7520">6431 1583 51,'-30'-34'21,"10"13"1,2 4-3,13 5-4,4-2-6,13 5-2,10-3-3,11 6-1,8-8-1,10 2-1,7 1 1,3 2-1,0 2 0,-4 2-2,-9 3-1,-10-3-4,-4 6-10,-13-1-13,-8-1-1,-13 1 1,0 0 0</inkml:trace>
    <inkml:trace contextRef="#ctx0" brushRef="#br0" timeOffset="7891">7138 1466 3,'-20'-4'20,"0"-3"4,1-4 1,5 1-12,-2-9-2,6 3-1,-2-7 1,7 1-3,4-2-2,7 0-4,5 0-1,4 2 0,5 4-1,4 6 0,2 5 0,1 6 1,0 5-1,-2 5 0,-4 6 0,-5 4 0,-5 3 0,-7 2 2,-6-1-1,-3 0 2,-8-4 1,0 1 0,-5-7 0,4 1 0,-3-8 1,5-1-2,-4-5-1,4-3 0,3-2-5,-1-6-3,8 1-13,-1-6-11,4-1-2,2-5 1,9-1 1</inkml:trace>
    <inkml:trace contextRef="#ctx0" brushRef="#br0" timeOffset="8271">7445 1075 35,'0'0'22,"17"23"1,-16-5-1,-1 7-21,0 6-3,-1 3 2,-2 4 1,1-1 0,0 1 1,1-7 0,3-1 2,0-9 1,3-2 2,-3-9 1,3 0 1,-5-10-1,0 0 0,0 0-2,-1-10 0,-5-6-1,1-4-3,-2-5-1,3-6-1,4-2 0,4-4-1,7 4 0,6 3 0,9 5-1,7 1-3,11 9-1,1-1-5,10 8-11,-1-1-8,1 1-2,-3-1 2</inkml:trace>
    <inkml:trace contextRef="#ctx0" brushRef="#br0" timeOffset="8732">8100 1147 9,'2'-13'19,"-3"-6"2,3 0-12,5 5 0,-4-2 2,4 7 1,-7 9-2,12-6-1,-12 6-4,13 17-2,-9 2-2,1 7 0,0 3-1,-1 5 2,0-1 0,0 0 0,-2-4 1,2-3 0,-1-7 1,3-3 0,-6-16 0,22 12 0,-7-16-1,7-3 0,0-7-1,2-2 0,1-4 0,1-2 0,-5 1-1,-4 3 1,-4 2 0,-4 5-1,-9 11 0,10-14-1,-10 14 0,0 0-1,0 0 0,7 13 0,-3 1 0,-1 3 1,1 2-1,1 2 1,0 3 0,1-1-2,3 1-2,-4-8-8,5 0-16,3-8-1,2-4-1,2-6 0</inkml:trace>
    <inkml:trace contextRef="#ctx0" brushRef="#br0" timeOffset="9223">8647 1335 28,'-15'0'23,"6"-4"0,1-9 1,4-7-18,7-1-3,4-5-1,6 0 1,4 0-1,5 4 1,3 5-1,0 6 0,0 9 0,-1 10-1,-3 5 1,-3 7-1,-4 2-1,-2 4 0,-4 2 0,-1 0 0,-3-2 1,-2-2 1,-5-6 1,1-3 1,-10-5 1,-1 0-1,-8-8 1,-1-2-1,-6-5-1,-2-4-2,0 0-5,-2-9-12,8 0-13,7-4-2,13-1 2,9-2-1</inkml:trace>
    <inkml:trace contextRef="#ctx0" brushRef="#br0" timeOffset="9643">9138 1316 27,'-28'5'23,"4"-3"-1,-2-7 3,6-5-18,6-1-3,8-4-1,8-1 0,6 0-1,12-1 1,4 2-1,5 2 0,4 5-1,1 3 0,0 6 0,-3 4-1,-3 3 0,-9 5 0,-6 4 0,-6 4 1,-10 2 1,-5 3 0,-7-2 0,-1 1 2,-8-4 1,0-2-1,-3-7 0,3-2 0,-3-9-2,3-5-1,0-4-3,-2-9-10,6-4-16,2-5-1,7-7-2,2-6 1</inkml:trace>
    <inkml:trace contextRef="#ctx0" brushRef="#br0" timeOffset="10184">9461 615 6,'14'-4'18,"-14"4"-1,0 0 0,0 0-14,0 0-2,4 11 0,-4-11 3,-4 21 1,-2-5 2,0 13 2,-4 5 0,2 15 0,-6 9 0,4 12-1,-1 4-2,7 5-1,0 1-1,7-5-3,1-3-4,6-14-5,4-7-12,0-11-7,3-20 1,3-9-1</inkml:trace>
    <inkml:trace contextRef="#ctx0" brushRef="#br0" timeOffset="10465">9556 1278 2,'-6'16'17,"1"-4"-1,6 1-6,5 1-3,6-4-1,9-2-2,4-5 1,5-5-1,3-4 1,5-4 0,-4-8 2,1-2 0,-9-5-1,-3 0 0,-7-3 1,-2 3-2,-9 0 0,-4 5-1,-6 3-1,-4 5-2,-3 5-1,-7 8 0,-4 3 0,-4 8 0,-4 3 1,-4 7 1,-2 2 0,4 6 2,-1-1-1,8 4 0,3-2 1,8 0-1,9-5-1,12-2 0,7 1-2,8-5-1,16-1-1,2-11-6,11 1-15,5-9-5,2-7-2,3-6 0</inkml:trace>
    <inkml:trace contextRef="#ctx0" brushRef="#br0" timeOffset="11156">10109 112 29,'-12'-3'18,"12"3"-1,0 0-1,-11 1-3,11-1-3,0 0-4,0 0-1,0 0-3,0 0 0,8 16-1,-4-4-1,4 5 0,5 5 0,2 10 0,9 10 0,8 18 1,7 11-1,9 14 2,7 12-1,3 17 0,6 12 0,-9 8 0,-3 1 1,-22-4-1,-5 0 1,-22-7-1,-10-4 0,-17-14 1,-13-11 0,-6-12 1,-9-3 0,-1-11 1,-6-7-1,3-10 1,-5-6-2,2-8 1,0-5-3,4-4-2,-4-10-5,10-3-14,2-7-9,1-9-1,7-7 1</inkml:trace>
  </inkml:traceGroup>
</inkml:ink>
</file>

<file path=ppt/ink/ink2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9:21.6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1,'0'0'5,"0"0"1,0 0-1,11 8 2,-11-8 0,17 5 0,-3 1-1,5 0 0,2 0-1,4 0 0,5 1-1,5 0 2,1 0-1,7-2 1,1-3 0,8 0 0,1 0 0,7 1-1,5-3-2,7 4 0,5-2-1,4 2 0,4-1-1,2 2 0,4-3 0,4-1 0,1 0 0,2-4 0,-6 1 0,-1 3 1,-4-2-1,-3 1 0,-8-1 0,-8 2 0,-12-1 0,-8 4 0,-7-4 0,-6-5 0,-9 3 0,-5-3-1,-5 3 1,-2-3 0,-3 5-1,-2-5 1,-9 5-1,12 0 0,-12 0 1,0 0-1,10 0 0,-10 0 1,0 0-1,0 0 0,0 0 1,0 0 0,0 0 0,0 0 0,0 0 0,0 0-1,0 0 1,0 0 0,0 0-1,0 0-1,0 0 0,0 0 0,0 0-2,0 0-1,0 0-5,0 0-7,0 0-10,0 0-1,-15-3 1,15 3 0</inkml:trace>
</inkml:ink>
</file>

<file path=ppt/ink/ink2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9:55.4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284 1061 2,'0'0'3,"0"0"0,0 0-2,0 0-1,0 0 1,0 0-1,0 0 0,0 0 0,0 0 0,-4-9-2,4 9 0,-14-5-1</inkml:trace>
  <inkml:trace contextRef="#ctx0" brushRef="#br0" timeOffset="461">0 1020 23,'0'0'7,"0"0"1,0 0 0,0 0-2,0 0-2,0 0-1,0 0-1,0 0 0,0 0 0,0 0 0,0 0 0,0 0-1,0 0 0,0 0-1,0 0 1,0 0-1,0 0 1,0 0 1,0 0 1,0 0 0,0 0 1,0 0-1,10 5 0,-10-5-1,0 0 0,9 5-1,-9-5 0,9 5-1,-9-5 1,14 3 0,-14-3 0,17 1 0,-5-2-1,1 1 1,3-1 0,-1 1 0,5 1 0,0 1 0,3 0 0,0 2 0,4 2 1,1-1-1,0 0 0,3 1 0,-2-1 1,2 1 0,-2-1 0,2-1-1,-1-1 1,0 1 0,1-3 0,2 2 0,0-3-1,0 2 1,0-1-1,1-1 1,-2-1-1,1 0 1,-1 0-1,0 1 0,0-1 0,1-1-1,1 2 1,1 0-1,-1 0 0,0 2 1,0-1-1,-1 0 0,1 0 1,0 2 0,1-3-1,1 2 1,-1-2 0,0 1 1,0-1-1,1 2 0,0-1 0,3 0 0,-1 1 0,1-2 0,-1 1 0,3 0 0,-2-2-1,-1-1 1,-1-1 0,-3 1-1,-2 0 0,-1 0 1,2-1-1,0 2 0,1-1 1,0 1-1,0-1 0,1 0 0,2-1 1,2 2-1,-2-2 0,2 2 0,2-1 0,-1 2 0,0 0 0,0 0 1,-2 0-1,-4 2 0,-4-2 0,-4 0 0,-5 0 0,-1 0 0,-2 0 0,-1 2 0,-1 0 0,-1 0 0,-2 0 0,-1 0 1,-2 0-1,-10-2 0,14 1 1,-14-1-1,0 0 0,0 0 0,0 0 0,10 2 0,-10-2 0,0 0-1,14 3 2,-14-3-1,9 1 0,-9-1 0,0 0 0,9 0 0,-9 0 0,0 0-1,0 0 1,0 0 0,0 0 0,0 0 0,0 0 0,0 0 0,0 0 1,9 3-1,-9-3 0,16 0 0,-1 1 0,8 1 1,10 1-1,9 2 0,8 0 0,9 0 0,7 1 0,6 0 0,4-1 0,2 1 0,0-1 0,1 1 0,-2-1-1,-1 2 1,-4 4 0,-4 0 0,-6 1 1,-5 1-1,-10-3 0,-9-1 1,-10 1-1,-6-2 1,-9-6 0,-4 0-1,-9-2 0,0 0 2,0 0-4,0 0 2,0 0-1,0 0 0,-12 0 0,12 0 0,-14-2 0,3 1-1,1 0 1,-2-3-2,-3 3 0,-5-7-2,-1 7-2,-10-5-3,0 7-3,-9-3-7,-1 1-8,-3 2 0,-5-3 2</inkml:trace>
  <inkml:trace contextRef="#ctx0" brushRef="#br0" timeOffset="2133">3019 1192 7,'0'0'1,"-9"-9"-5</inkml:trace>
  <inkml:trace contextRef="#ctx0" brushRef="#br0" timeOffset="2214">2967 1175 0,'15'-9'0</inkml:trace>
  <inkml:trace contextRef="#ctx0" brushRef="#br0" timeOffset="3425">3134 1154 9,'0'0'11,"0"0"-1,0 0-2,0 0-3,0 0 0,0 0-1,0 0 0,0 0 0,0 0 2,0 0 0,0 0 1,0 0 0,0 0 0,0 0-1,0 0 0,0 0 0,-1-12-2,1 12 0,-2-13-1,2 13 0,-1-18 0,1 6-1,2 0-1,0-4 1,0-3-1,0-7 0,0-4 0,-2-4 0,0-2 0,-3-4 0,0-3 0,0 0-1,1 1 1,1-7-1,1 5 1,1 1-1,2 0 0,1 4 0,0 1 0,0 2 1,-1 4-1,-2 9 0,1 0 1,-1 5-1,-2 1 0,0 3 1,0 1-1,0 1 1,0-1-1,0-1 0,1 1 0,-2 1 0,2 0 0,-1 2 0,1 10 0,-2-15 0,2 15 0,0 0 0,0 0 0,0 0 0,0 0 0,0 0 0,0 0 0,0 0 0,0 0 0,0 0 0,0 0 1,0 0-1,0 0 0,-6-10 0,6 10 0,0 0 0,-8-9 0,8 9 0,-19-15-1,1 7 1,-4-1 0,-5-1-1,-8-1 1,-6 0 0,-5 2-1,-5 0 1,-7 2 0,-5 2 0,-4 0 0,-10 2 0,-4 1-1,-7-2 1,-5 1 0,-5-2 0,-3 0 0,-2-1 0,-5 0 0,2 0 0,-2-1 0,4 1-1,0 0 1,-2 0 0,1 0 0,-2 0 0,2 0 0,1-1 0,3 2 0,2 0 0,1 1-1,5 2 1,4 2 0,9 1-1,8 2 1,7 2 0,7 2 0,8-1-1,8 2 1,9-3 0,8 0 0,6-2 0,7 0 0,3-1 0,9-2 0,-10 2-1,10-2 1,0 0-1,0 0 0,0 0 0,0 0 0,1 13 1,-1-13 0,3 10-1,-3-10 1,3 15 0,-3-15 0,5 21 0,-4-8 0,1 3 0,0 2 0,0 5 0,-1 2 0,0 4 0,0 4 1,0 2-1,0 4 0,0 1 0,1 7 0,1 0 0,3 2 0,2 0 0,0 3 0,0-1 0,4-1 0,-1-1 1,0-4-1,-1-5 0,-2-2 0,-1-3 0,-3-5 0,1-5 0,-2-3 0,-1-3 1,-1-4-1,0-2 0,-1-3 0,0-10 1,0 12-1,0-12 0,0 0 1,0 0-1,0 0 1,0 0 0,0 0 1,0 0-1,0 0 0,0 0 1,0 0-1,0 0 1,0 0-1,0 0-1,0 0 0,4 10-5,-4-10-15,0 0-8,-10-13-2,-3-1 0</inkml:trace>
</inkml:ink>
</file>

<file path=ppt/ink/ink2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20:23.6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339 21 6,'0'0'15,"-9"-10"-7,0 7-1,-1 1-1,-4 1-1,-2 2-1,-1 4 1,0 2 0,-3 5 0,0 1 1,-2 7-1,2 1 0,-1 7 0,1 1-2,3 3-1,2-3 0,4 3 1,3-4-1,7-1 1,8-8 1,9 1 0,5-9 0,10-1 0,3-8-1,10-2 1,0-7-1,5-3 1,-7-2-2,0-5 0,-11-3 0,-6-3 0,-7-4 0,-7 0 0,-9-4 0,-7 1 0,-6-2 0,-3 2 0,-2 2 0,0 6-1,-8 3 0,-1 7 0,-5 8 0,-1 7-1,-4 10 0,-4 7-1,-2 7-1,-4 3-1,7 12-8,-4-2-17,9 2-2,8-4 0,6-1-1</inkml:trace>
</inkml:ink>
</file>

<file path=ppt/ink/ink2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20:36.1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719-1 1,'0'0'4,"0"0"2,0 0 0,12-2 2,-12 2 1,0 0 2,0 0-1,10-2-1,-10 2-1,0 0-2,0 0-1,0 0 0,0 0-2,0 0-1,8 9 0,-8-9 0,4 13-1,-4-13 1,6 18 0,-1-5 0,2 3 1,0 1-1,1 4 0,-2 4 0,0 6 0,-1 3-1,-4 8 2,-4 7-2,-4 7 1,-5 4 0,-2 6 1,-5 1 0,-3 1 1,-4-1-1,3-1 1,-2-4-1,2-3 1,2-8-2,3-4 1,2-9-2,5-4 0,3-7 0,2-6 0,3-7 0,1-4 0,2-10 0,0 0 1,0 0-1,-1 9 0,1-9-1,0 0-1,0 0-5,-5-9-9,5 9-14,-7-18-3,-2 6 1,-2-3 0</inkml:trace>
  <inkml:trace contextRef="#ctx0" brushRef="#br0" timeOffset="791">92 912 12,'6'-12'13,"-4"-4"-9,2 3-1,0 0 2,0 2 2,-4 11 1,7-17 1,-7 17 2,0 0-1,10-8 1,-10 8-2,0 0-3,0 0-2,0 0-2,0 0 0,0 0-1,0 0-1,0 0 1,0 0 1,1 15 0,-1-5-1,0 4 2,-2 2-1,1 8 1,-3 3 0,0 7 0,-2 5-1,-1 7 0,-1 0 0,-1 3-1,1-2 1,1 1-1,0-4 0,3-2 0,2-8 0,3-5 1,4-4-1,4-2 1,6-8 0,9-6 0,8-4-1,11-10 1,8-4-1,11-8 1,8-6-1,7-8 0,1-1 0,2-1 1,-1-2 0,-3 3-1,-5-1 0,-4 6 0,-11 5 0,-5 4 0,-9 4-1,-7 4 1,-9 2-1,-7 3 2,-8 3-2,-11 2 1,10 0 0,-10 0 0,0 0 0,0 0 0,0 0 0,0 0-1,0 0 1,0 0-1,0 0 0,0 0 0,0 0 0,0 0 0,0 0 0,0 0 0,0 0-1,0 0 1,0 0 0,0 0 0,0 0 0,0 0 0,0 0 0,0 0-1,0 0 1,0 0 0,0 0-1,0 0 1,0 0-1,0 0 0,0 0 1,0 0-1,0 0 0,0 0 1,0 0-1,-13 5 0,13-5 0,-19 6 0,2 0 0,-6 2-1,-8 3 1,-6 0 0,-7 4 0,-7 0-2,-8 4 2,-5-4 0,-4 2 1,-4-1-1,-3-1 1,-2 1-1,1-2 1,1 1 0,5-3 0,5-1 0,11-1 0,6-3 0,9-1 0,11-2 0,8-3 0,6-1 0,14 0 0,-12-1 0,12 1 0,0 0 1,0 0-1,0 0 0,1-14 0,1 5 1,0-6-1,0-3 0,1-7 0,-1-8 1,2-6-1,-2-2 0,0-5 1,4-3-1,-1-2 0,2 1 1,2 4-1,3 3 0,-1 6 0,0 3 0,2 4 0,-2 7 0,-2 5 0,0 4 0,-4 4 0,-5 10 0,5-14 0,-5 14 0,0 0 0,0 0 0,0 0-1,0 0 1,0 0-1,0 0 0,0 0-1,-1 12-1,0 2-6,-7 1-15,-2 7-6,-3-1-2,-3-1 1</inkml:trace>
</inkml:ink>
</file>

<file path=ppt/ink/ink2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20:07.2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772 0 8,'-14'73'7,"-3"9"0,-3 11 2,-2 7-1,-3 12 1,-4 6-1,-5 11-1,-2 12-1,-7 10-1,-3 6-2,-4 6 0,-7 3-1,-3 4-1,2 2 1,1-3-2,2-7 0,9-7 0,5-12 0,10-15 0,10-11 1,8-13 0,11-14 0,8-13 0,9-12 1,8-9 0,9-7 0,8-5-1,4-5 0,6-6-1,2-5 0,0-3-1,3-4 1,1-3-1,-1-3 1,1-2 0,7-4 1,6-3 0,9-4 1,11-4-1,13-3 1,12-7 0,12-1-1,10-3 1,5-2-1,12-2 0,8-1 0,5 2-1,3 0 1,2 6-1,2-2 0,8 1 0,6-1 0,6 1 0,2-2 0,13-3 0,11-3 0,13-2 0,3 0 0,6 0 0,-1 5 0,0 2 0,-4 5 0,-5 5 0,-3 4 0,-4 4 0,-3 1 0,3 1 0,1 1 1,4 2-1,4-1 0,-2 3 0,-7-2 0,-3 2 0,-4-2 0,-5 1 0,-5-1 0,-10-1 0,-6-2 0,-3 0 1,-1 0-1,-9-1 1,-2 3-1,-6 0 1,-2-1-1,-5 1 0,-8-2 0,-7 0 0,-8-1 0,-6 0 1,-6-1-1,-9-1 0,-10 3 0,-9-2 0,-6 2 0,-9-3 0,-10 0 0,-8-3 0,-11-1 1,-8-3 0,-7-4 0,-9-2 1,-6-1-1,-7-1 1,-3 3-1,-3 0 0,-5 0 0,-1 2-1,1 1 0,-2-1 0,3 1 0,3-3-1,1-2 1,1-1 0,4-7 0,-1-3 0,2-3 1,0-7-1,-3-6 1,-1-7-1,-2-10 0,-1-6 0,-3-4 0,-1-4-1,-1-1 1,-2-1-1,0 1 0,-1 4 1,0 5 0,-3 1 0,-1 1-1,-2 0 1,-3 2 0,-3 0 0,0 2-1,-2 1 1,-4 2 0,3 4-1,-1 8 1,-1 3 0,1 4 0,1 6-1,1 3 0,0 3 0,-1 6 1,3 4-1,0-1 0,0 5 0,8 10 0,-14-15 1,14 15 0,-11-16 0,11 16 0,-18-17-1,6 5 1,-4 1-1,-7-4 1,-6-1-1,-5-2 0,-7 0 1,-12-5-1,-11-3 1,-11-1-1,-10-5 1,-11 0-1,-11-3 1,-13-2 0,-19-1-1,-3 0 1,-10 0-1,-7 2 0,-8 0 1,-6 1-1,-2 2 0,-3 3 1,1 1-1,-2-1 1,1 3 0,1 0-1,3 2 1,4 0 0,2 0 0,6 1 0,5 0 0,3 0-1,4 0 1,4 0 0,2 1 0,1 2 0,2 2-1,3 4 1,3 5 0,2 5 0,5 4 0,6 3 0,10 2 0,11-1 0,3-1 1,10 0-1,1-4 0,4-2 0,1-2 0,0 2 0,-3 1 0,-5 5 0,-4 6-1,-6 4 0,-3 9-1,-1 1 1,-1 4-1,-1 0 1,0-4-1,1-2 1,2-4 0,1-5 0,2-4 1,-2 0 0,-3 0 0,-5-1 0,-7 7 0,-4 2 0,-8 5 0,-8 5 0,-5 1 0,-1 2 0,-3-3 1,1-3-1,3-4 1,1-4 0,3-7 0,9-4 1,5-4-1,4-2 0,4-1 1,7 2-1,4 1-1,8 0 1,7 2 0,3 0-1,10 1 0,7 1 1,4 0-1,9 1 0,4 0 0,4 0 0,8 0 0,5 2 0,3-2 1,4-1-1,5-2 0,5 0 0,4 0 0,3-1 0,2 1 0,10-1 0,-15 1 0,15-1 0,-15 5-1,15-5 1,-15 6 0,15-6 0,-16 5 0,16-5 1,-11 4-1,11-4 1,0 0-1,-16 4 1,7 0-1,-4-1 0,-4 0 1,-4 0-1,-5 1 0,-1-1 0,-5-1 0,-1 1 0,-1 3-1,-2 0-5,0 6-16,0 6 0,-6-10-1,7-3-2</inkml:trace>
</inkml:ink>
</file>

<file path=ppt/ink/ink2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1:05.9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 0 1,'0'0'5,"-14"1"-3,1-1-4,-3 2-1</inkml:trace>
</inkml:ink>
</file>

<file path=ppt/ink/ink2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4T18:40:26.3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1040-1 3,'0'0'4,"0"0"2,-10 2-1,10-2-1,0 0 1,0 0-1,0 0-1,0 0-1,0 0-1,-6 12-1,6-12 0,0 0 0,-2 9 0,2-9 0,0 0 1,0 0 1,-5 9 0,5-9 2,0 0 1,-10 5-1,10-5 0,0 0 0,0 0 0,-9 2-1,9-2-2,0 0 0,0 0-1,0 0 1,0 0 0,0 0 1,0 0-1,-9 2 1,9-2-1,0 0 0,-11 3 0,11-3-1,0 0 1,-9 3 2,9-3-1,0 0 2,0 0-1,0 0 0,0 0 0,0 0-1,0 0 0,0 0-1,0 0 0,0 0-1,0 0 0,0 0 0,0 0 1,0 0-2,0 0 1,0 0 0,0 0-1,0 0-1,0 0 1,0 0 0,-8 11 1,8-11 0,-11 14 0,0-2 0,-6 6 1,-6 5 0,-6 8 0,-7 7 1,-9 8 0,-4 6 2,-7 8-1,-2 6 0,-4-1 0,2 4 0,-1-1 0,1-1-1,3-1-1,3-3-1,3-4 0,3-4 1,7-4-1,4-6 0,7-8 1,6-7-1,5-10 2,7-3 0,12-17 1,-12 15 0,12-15-1,0 0 1,0 0-1,0 0 0,0 0-2,0 0-3,0 0-8,10-7-12,5-5 0,3-15-2,9-11 1</inkml:trace>
  <inkml:trace contextRef="#ctx0" brushRef="#br0" timeOffset="2824">21 720 26,'3'-9'12,"-3"9"-1,0-13 0,0 13-8,0 0-4,0 0 0,0 0 0,10 5-1,-10-5 2,9 12 0,-9-12 0,11 14 0,-6-4 1,-1-1 0,-2 1 1,-2 3 1,-2 3 1,-1 5 1,-3 4 1,1 4 1,-4 2-1,3 4 0,-2 0-1,5 2-1,-3-4 0,6-1-1,3-5-1,2-2 0,2-4-1,4-2 1,3-5-2,4-1 1,5-6 0,5-5-1,6-4 0,5-7 0,6-6 1,2-4 0,0-6 1,1-2 1,-9-2 2,2 4 0,-13-1 0,-5 9-1,-9 1 0,-1 7-1,-4 8-3,0 3-5,6 11-7,-6 0-12,5 4 0,-1-7-1,2-2 1</inkml:trace>
</inkml:ink>
</file>

<file path=ppt/ink/ink2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4T18:40:27.5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 1,'-9'-5'3,"9"5"-2,0 0 1,0 0 0,0 0-1,0 0 1,-3 10-2,3-10 1,7 16 0,0-7 3,2 3 2,3-2 3,4 7 0,4-4 3,7 5-1,4 3 1,8 7 0,6 4-3,8 7-2,5 7-1,9 6-2,1 4-2,3 2 1,2 3-1,0-1-1,-3-2 0,-3-3-1,-6-5 1,-4-3-1,-6-7 1,-2-3 0,-8-7 0,-2-3 0,-6-4 0,-2-3 0,-5-2 0,-2-2 0,-4-3 0,-3 0 0,-5-3 0,0-2 1,-12-8 0,12 12-1,-12-12 1,0 0 1,0 0-1,0 0-1,0 0 0,0 0 0,0 0 0,0 0-1,0 0 0,0 0-1,0 0-1,0 0-5,0 0-13,0 0-2,0 0-3,-5-12 2</inkml:trace>
  <inkml:trace contextRef="#ctx0" brushRef="#br0" timeOffset="691">1356 985 23,'0'0'9,"3"-18"0,2 7 1,1 2-8,-6 9-1,8-12 1,-8 12 0,0 0 2,4-10 0,-4 10 1,-6-13-2,2 2-1,-1-7-1,0-3 3,-5-7 3,4 2 1,-4-6 1,3 2 1,-3 1 0,5 6 0,-3 3-3,4 6-2,4 14-4,-6-13-1,6 13-2,1 13 0,2-2 0,4 6-1,1 4 0,2 4 0,4 3 1,-1-1-1,5 4 0,-2-3-1,1 3 0,-3-6 0,0 1 1,-3-6 0,-2-2 2,-1-4 0,-4-4 1,-4-10 2,-2 15 0,2-15-1,-19 15 1,2-4 1,-6 1-2,-4 6 0,-4 0 0,-3 0 0,-4 1 0,2-1 1,-1-5 0,4 2 0,2-7 1,5 0-1,2-3 1,8-1-1,0-3-2,2-2-6,4 0-15,-4-7 0,1-8-2,-3-11 1</inkml:trace>
</inkml:ink>
</file>

<file path=ppt/ink/ink2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4T18:41:52.4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0 80,'-17'10'24,"8"1"-2,9-11 0,-3 9-14,3-9-12,9 9-4,0 4-7,1-3-8,4 2-1,2-3 2,4-4-1</inkml:trace>
</inkml:ink>
</file>

<file path=ppt/ink/ink27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24T13:11:15.598"/>
    </inkml:context>
    <inkml:brush xml:id="br0">
      <inkml:brushProperty name="width" value="0.05292" units="cm"/>
      <inkml:brushProperty name="height" value="0.05292" units="cm"/>
      <inkml:brushProperty name="color" value="#00B0F0"/>
    </inkml:brush>
  </inkml:definitions>
  <inkml:trace contextRef="#ctx0" brushRef="#br0">13593 13579 1677,'0'0'2193,"0"0"-1290,0 0-129,0 0-258,0 0 129,0 0 129,0 0 129,-3-8 0,3 8 0,-1-12 129,1 12 0,-1-17-129,1 17 0,0-22-387,5 7 0,0-6-129,5 1-129,-2-6 0,5 2-129,-1-6 258,3-1-387,2-3 129,-2 1 0,4-2-129,-2 1 129,3 0-129,-1 1 0,2 1-129,-2 1 258,0 2-258,-1 4 129,1 1 0,-3 3 0,1 1 0,-1 3 0,-3 3 0,-1 4 0,0 3 0,-12 7 129,15-8-129,-15 8 129,0 0 0,14 7 0,-14-7 0,5 17 0,-4-4 0,3 4 129,-3 2-258,2 5 129,2 6 258,2 3-387,1 6 129,3 3 0,2 4 0,0 2-129,4 3 129,-2 1-129,-1-4 0,2 0 0,-5-6 0,-1-5 0,-4-4-129,-3-8-129,1-1-774,-4-9-1806,0-15-1161,0 0-645,-12 0 258</inkml:trace>
  <inkml:trace contextRef="#ctx0" brushRef="#br0" timeOffset="325.018">13657 13343 2451,'37'7'4386,"-17"-7"0,-2-7-258,6-3-2322,1 5-1548,0-4 0,5 2 0,0 4-258,-2 0-129,2 2 0,-6-2 0,1 3-129,-6 0-774,7 0-1677,-2 4-1290,-7-4-387,4 0 258</inkml:trace>
  <inkml:trace contextRef="#ctx0" brushRef="#br0" timeOffset="908.05">14404 12850 1935,'0'9'3354,"0"3"0,0-12-2580,0 17-387,1-4-129,1-1 0,2 6 387,-4-2-129,2 8 387,-2-1 0,0 9 129,-5 4-129,2 13-129,-5-2 129,-1 8-387,-1 0-258,2 3 0,0-7-129,-1 1 0,4-10-258,1-8 0,3-2-387,-2-13-387,4 0-1161,4-7-2064,-5-12-258,14 0 129</inkml:trace>
  <inkml:trace contextRef="#ctx0" brushRef="#br0" timeOffset="1420.08">14661 12942 1,'0'0'2708,"0"0"-1418,0 0-387,0 0 129,0 0 258,0 0-129,0 0-129,-5 9 387,5-9-387,-8 20 129,8-20-258,-7 27-129,1-11-129,2 6-129,0 6-129,0 7 0,-2 4-129,4 7-129,-5 9 0,3 1 0,-3 4 0,5-4-129,-2-3 0,2-6 0,0-6 0,2-10 0,0-7-258,-2-12-258,2-12-1935,6 12-1677,-6-17-129,0 5 0</inkml:trace>
  <inkml:trace contextRef="#ctx0" brushRef="#br0" timeOffset="2428.138">15162 13479 2580,'-16'0'2967,"6"2"-2064,10-2-387,-14-5 0,14 5 0,-15-17 0,6 4 129,5 1 0,-3-1-129,4-3 129,2-2-258,1 0 129,6-3-387,4 1 0,3-3-129,6-2 0,2 3-129,2 1 0,1 4 129,1 1-129,-2 8-129,-2 1 129,1 7 0,-5 2 129,-2 7 0,-3 7 258,-6 2 0,-3 5 129,-3 0 0,0 4 258,-8-3 129,-1 2-258,-7-2 129,3 0-258,-4-2 0,1-2-129,-2-5-258,-1-1 129,2-3-258,-3-5 0,3 1-387,0-7-387,17 0-1161,-21-11-1806,10-12-387,11 4 387</inkml:trace>
  <inkml:trace contextRef="#ctx0" brushRef="#br0" timeOffset="2856.163">15294 12872 2322,'0'0'3225,"19"4"-258,-19-4-2967,0 0 129,12 20 387,-12-8 129,2 9 258,-2-1-129,0 13 516,-2-1-129,2 13 0,-5-3-387,5 9 0,-3-4-387,3 3-129,0-2-129,-2-2-129,2-7 0,-2-5 0,2-7-129,-4-8-258,4-1-387,0-18-645,0 0-2451,0 0-258,0-5-258</inkml:trace>
  <inkml:trace contextRef="#ctx0" brushRef="#br0" timeOffset="3472.198">15495 13191 1161,'23'-7'3096,"-4"7"129,-19 0-2322,26-5-1032,-6 1 0,-2 0 0,6 3-129,-4 1 129,-1 0 258,0 4 258,-2 6 0,-3 2 0,0 5 0,-3 2 129,-2 3-129,-2 4-129,-3 0 129,-4 1-129,0-1 129,-5-1 129,-2 0-129,-3-4 129,-4 1-129,-2-6 129,0 0-258,-3-7-129,1-2 0,1-6 0,-3-1-129,2-2 0,2-10-129,2-3 129,3-3-129,4-3 129,6 2-129,1-4 129,5 4-129,5-1 0,8 6 129,0 0 0,7 4-258,0 5 258,3 1-129,1 4-387,-2 0-645,0 0-2322,3 10-387,-13-9 129</inkml:trace>
  <inkml:trace contextRef="#ctx0" brushRef="#br0" timeOffset="3833.219">15926 12789 1161,'19'29'4128,"-14"-11"0,7 12-387,-7 2-2580,4 6-1419,0 6 258,-2 2 129,2 7 129,-4-2 0,0 1 258,-4-4 0,3 0 0,-4-11 0,1-2-258,1-8-774,-2-10-2064,0-17-1548,0 0-387,0 0 129</inkml:trace>
  <inkml:trace contextRef="#ctx0" brushRef="#br0" timeOffset="4105.232">15806 13055 5676,'0'20'5031,"0"-20"-516,16 0-258,10 0-3870,0-5-258,6-5-129,5 0 129,5-4-387,4 4 129,-4-4-387,3 11-516,-11-12-903,3 10-2322,-2 5-387,-11 0-129</inkml:trace>
  <inkml:trace contextRef="#ctx0" brushRef="#br0" timeOffset="4696.268">16284 13125 2451,'29'8'4257,"-16"-8"-129,9 8-387,-1-3-3096,1-4-774,3 2-129,1 2 129,0 2 0,-3 0 129,-2 5 129,-1-2 0,-2 7 258,-4 0-129,-4 5 0,0-1 0,-6 4 0,-2 0 0,-2 0-129,-5 4-129,-7-3 129,-1 1 0,-4-2-129,-3-3 129,-3-3 0,0-5 129,-2-2-129,2-7 129,-1-5-129,1-2 0,5-9 0,2-5 129,5-3-258,3-5 129,7 0-258,1-3 129,10 3 0,3 0 129,7 2-129,0 2 0,6 6 0,1 1 0,1 4 0,3 7-129,-2-1-774,8 3-2451,-1 6-903,-7 0-516,6 2 387</inkml:trace>
  <inkml:trace contextRef="#ctx0" brushRef="#br0" timeOffset="9360.535">14671 14079 1935,'0'0'2838,"0"0"-1935,1 11-774,-1-11 387,0 0 387,0 0 0,0 0 0,0 0-129,0 0-387,0 0-129,0 0-387,0 0-645,0 0-387,4-7-258,-4 7 0,5-15 129,-5 15 258,5-18 516,-5 18 516,9-18 387,-9 18 129,5-16 258,-5 16 0,0 0 129,5-12 258,-5 12-258,0 0-387,0 0 258,0 0-129,0 0 129,0 0-129,0 0 0,0 0 129,0 0-387,0 0 129,0 0-258,0 0 129,0 0-129,0 0 129,0 0 0,0 0-129,7 7 0,-7-7 258,0 16-129,0-16 0,1 24-129,-1-7 0,0 4 0,0 3 129,0 4-258,0 2 0,-1 3 129,-1 0-129,0 0 129,0-3-129,1-2 0,-1-6 0,1-3 0,1-5-258,0-14 129,0 14-129,0-14-129,0 0-258,6-9-387,-6 9-516,7-26-1290,-6 7-1677,5 0-129,-6-9 129</inkml:trace>
  <inkml:trace contextRef="#ctx0" brushRef="#br0" timeOffset="9892.564">14740 13900 129,'-17'3'3483,"2"-3"258,15 0-645,0 0-1806,0 0-1290,-4-11 0,5-2 129,9-2 0,3-3 0,5 2 516,0-5-129,6 5 129,-2-1-129,6 3 129,-1-1-387,3 6 0,-3 1-129,0 5-129,3 1 0,-3 2 129,-4 1-129,1 7 129,-5 1 0,1 4 258,-5 0-258,0 5 129,-9-2 129,-2 3-129,-4 0 129,0 2-129,-9-3 258,-5 2-258,-5-3 129,-2 2-258,-3-4 129,1-1-129,-6-6 0,1 3-129,2-4 0,0 1-129,1-3 0,2-3 0,6 2-129,-1-4-129,18 0-516,-19 0-129,19 0-387,0 0-1419,0 0-1548,15-6 0</inkml:trace>
  <inkml:trace contextRef="#ctx0" brushRef="#br0" timeOffset="10532.602">15198 14083 2193,'0'0'3741,"0"0"-129,0 0 0,16 10-3483,-16-10-387,13 8 0,-13-8 0,18 19 258,-10-6 0,2 3 0,0 3 258,-3 4-129,3 3 129,-1-2-129,-1 2 0,-2-1 258,-1-1-258,-3-3 0,-2-3 0,0-5 0,0-13 129,-2 15 0,2-15 0,-12 0 0,12 0-129,-16-18 129,6 5 0,4-4-129,-2-4 0,5-3 129,-1-1-129,4-1-129,0-1 129,6 0-129,4 0 0,3 2 129,5 0 0,1 5 0,2 1 0,2 6-129,3 2 129,-2 5-129,0 4 129,1 2-258,0 0 0,-7 5-387,5 7-774,-11-2-1161,-12-10-1677,25 25-129,-25-25-129</inkml:trace>
  <inkml:trace contextRef="#ctx0" brushRef="#br0" timeOffset="10984.628">15596 14262 3096,'-15'-2'3612,"13"-25"-387,11 14-387,-1-12-3870,8 5 129,2-6 0,3 3 129,0 2 258,1 1 516,2 8 516,-5 0 258,-1 8 129,-1 4-258,2 2 0,-8 7-258,1 6 0,-4 3 0,-1 3 129,-7 3 129,0 5 129,-12-7-129,2 7 258,-9-5-129,3 3 129,-8-8-387,5 0-258,-2-5-129,0-8-258,6-3-258,-4-8-516,19 5-387,-20-24-2064,16-1-903,4 2-516,2-12 517</inkml:trace>
  <inkml:trace contextRef="#ctx0" brushRef="#br0" timeOffset="11548.66">15943 14054 2322,'0'0'3354,"4"-7"0,-4 7-1677,10-4-1677,-10 4 129,0 0 0,8 8 258,-3 5 258,-5 2 129,3 6 0,-3 1 129,3 6 129,-3-4-387,3 2 129,0-4-387,4-3-129,1-9-129,5-7-129,4-4-129,2-15 0,8-6 0,0-5-129,4-5 129,-2 1 0,4 2 0,-5 0 258,-3 5-129,-3 7 258,-6 5 0,1 7 129,-5 2 0,-2 4 0,-10-1 0,14 25-129,-11-7 0,0 8 129,-3-1-129,0 4 0,-3-1-129,-2-1 0,-1 2-258,1-11-516,5 5-1290,4-11-2322,-4-12-258,18 0-387</inkml:trace>
  <inkml:trace contextRef="#ctx0" brushRef="#br0" timeOffset="12056.689">16597 14216 3999,'-12'4'4386,"-1"-4"-645,13 0-129,0-8-3741,0-4-258,0-4-129,6 0 129,0-1 129,3 0 387,2 1 0,2 0 258,1 4 129,1 1-129,3 1-129,-1 5 0,3 0-258,-5 5 0,2 0 0,-4 7 0,2 6-129,-4 1 258,-4 3-129,-3 4 387,0 3-129,-4 1 0,0 7 258,-6-6-129,-1 4 258,-6-3-129,-1-1 0,-1-3-258,-3-3 129,-3-7-258,3-1 0,-3-10-129,0-2-258,5 0-129,-2-15-516,9 4-774,-4-9-2193,3-5-645,8 2-258</inkml:trace>
  <inkml:trace contextRef="#ctx0" brushRef="#br0" timeOffset="14388.823">16950 14069 2580,'5'12'2709,"-5"-12"-2193,0 16-258,0-16 645,0 21 129,0-10 129,1 4 0,-1-1 258,1 7 0,-1-5-129,0 8-129,0-5-258,3 4-258,-1-1-258,4-4-258,2-3 0,1-2 0,4-4 0,1-2-129,0-5 129,5-2 129,0-2-129,0-3 0,-3-7 129,0-1 0,-2-6-129,3 1 129,-7-3 0,1-2-129,-5-2 129,1 6-129,-4-5 0,1 5-129,-4-1 129,0 5-129,0-1 129,0 4-129,0 12 0,-1-18-129,1 18 0,0 0-258,0 0-258,-10-11-258,10 11-1161,0 9-2193,0-9-387,0 0 129</inkml:trace>
  <inkml:trace contextRef="#ctx0" brushRef="#br0" timeOffset="14935.854">17357 14004 2322,'0'0'3612,"0"0"-129,0 9 0,0-9-3483,9 17-387,-5-4 258,2 1 258,0 8 387,-2-4 258,4 10 0,-5-9 129,3 5-129,-4-7 0,5 2-129,-7-19-258,15 16 0,-4-16-387,4-8 0,3-7 0,2-4-258,-1-4 258,2-1 0,0-2 0,-1 2 258,-3 4-258,-1 1 129,-2 4 0,-2 3 0,-12 12 0,17-11 0,-17 11 0,13 0 0,-13 0 129,9 21-129,-9-8 129,3 8 0,-3-1 0,0 6 0,0 3-129,-3 1 129,-2-1-129,1 2 0,0-2-129,1-4-129,3 1-774,-2-14-1806,2-1-1677,0-11-258,0 0-387</inkml:trace>
  <inkml:trace contextRef="#ctx0" brushRef="#br0" timeOffset="15991.914">19192 13626 516,'0'20'2709,"0"-20"-387,-7 23-2064,6-5 387,-4 3 258,3 9 129,-6-4 387,3 14 0,-10-5 129,5 14-129,-7-8 0,3 11-258,-5-8-516,4-1-258,0-3-129,-1-11-387,5 0-387,-2-19-774,8 4-903,5-14-903,-16-3-1290,16 3 258</inkml:trace>
  <inkml:trace contextRef="#ctx0" brushRef="#br0" timeOffset="16527.945">19082 13586 1032,'1'8'3999,"-1"-8"0,0 21-258,-2-3-2967,2 4-774,0 3 0,2 4 0,4 4 258,2 1-129,-1 10 387,1-6 129,4 7 0,-1-7 258,3 5-387,-1-9 258,2 3-129,0-11 0,1 1-387,0-10-129,-2-3-129,1-2 129,-1-5 0,-2-4 0,-1-3 0,-11 0 129,14-12 0,-10-7 0,1-3 0,-4-7-129,3-8 0,-1-5-258,1-1 129,1-5-129,2 0 0,2-5-129,0 1 129,7 1 129,-2 1-129,4 4 129,2 0-129,3 8 129,-2 1-129,5 11-129,-5 2-258,3 13-774,-7-2-387,3 7-2709,0 6-129,-8 2-387</inkml:trace>
  <inkml:trace contextRef="#ctx0" brushRef="#br0" timeOffset="17095.977">19636 14068 129,'-14'0'2967,"8"-17"-129,5 5-1548,1-2-516,-2-4 129,2 2 0,0-4-258,6 2 258,-1-6 0,6 3-129,0-4 0,6 5-387,3-1-258,1 4 0,1 2 0,-1 5-129,4 6-129,-3 4 129,-2 0-129,-2 12 129,-8 5 0,0 4 129,-7 1 516,-2 10 0,-5-5 129,-6 7 0,-6-8 0,-2 6 129,-5-8-129,2 1-258,-5-5-258,4-3-129,-3-5-129,1-4 0,4-6-129,0-2-129,8-5-129,-2-9-387,10-1-645,-1-10-1548,5-4-1419,11 5-387,1-7 129</inkml:trace>
  <inkml:trace contextRef="#ctx0" brushRef="#br0" timeOffset="17728.014">19977 13830 2322,'0'0'3354,"0"14"129,0-14-2580,0 10-645,0-10 516,1 21 0,4-4 129,-5 0 258,1 8-258,-1-1 129,0 5 0,0-2-387,0 1-258,-1-6 258,1-1-516,0-9 129,0-12-258,14 1 0,0-8 0,3-10-258,1-9 129,5-3-258,0-3 387,1 2-129,-4 2 258,-4 2-129,-1 8 516,-5 1-387,-10 17 258,13-11 0,-13 11 0,0 0-129,7 14 0,-7 1 129,1 6-258,-1 1 258,1 4-258,-1 0 258,2 4-258,0-1 129,0 2-258,-2-5 129,1-1-129,0-1-129,-1-7-258,5 3-774,-5-20-1419,0 0-2064,0 0 129,0 0-645</inkml:trace>
  <inkml:trace contextRef="#ctx0" brushRef="#br0" timeOffset="19149.095">20415 14048 2322,'0'0'3483,"0"0"129,0 0-1935,0 0-903,7-3 129,-7 3 129,13-3 0,-1 3 258,-12 0-129,18-3-258,-18 3 0,23-7-258,-8 1-258,2 3-129,2-1-129,1 0 0,-2 2-258,1-1 258,-5-1-258,0 2 129,-14 2 129,16-2-258,-16 2 129,0 0 0,0 0-129,0 0-129,0 0-258,0 0-516,-6 14-903,6-14-1806,-17 5-903,17-5-129</inkml:trace>
  <inkml:trace contextRef="#ctx0" brushRef="#br0" timeOffset="19540.117">20918 13540 1677,'0'14'3870,"0"1"0,0-15-258,0 0-3225,-3 14-387,3-14 129,7 26 516,-5-9-129,3 12 387,-5-4 0,0 11-129,-3 3 0,1 11 129,-8-5-129,5 2-387,-3-4-129,2-6-258,2-4 129,-3-8-387,7-6 0,0-19-645,0 0-1032,0 0-2193,10-8-516,-2-11-129</inkml:trace>
  <inkml:trace contextRef="#ctx0" brushRef="#br0" timeOffset="20056.147">20858 13622 1935,'-26'-13'3870,"8"-4"129,18 17-516,0-19-3225,2 3 0,8-2-258,0 0 0,4-3 129,4 0 0,3 1 129,2-1 0,6 5 0,-1-2 258,5 5-258,0-2 0,2 8-129,-2 0 0,2 4-129,-4 2 0,0 1 129,-3 2-129,-3 8 258,-5 1-129,-2 4 0,-6 0 129,1 7 0,-11-1-129,0 4 129,-6 0 129,-5 1 0,-8-2 0,-1 2-129,-7-3-129,-1 0 129,-7-6-129,2 0 129,-3-4-258,-1-2 129,1-2-129,2-3 0,2-3 0,4 0 0,5-2-258,5-1-129,16 0-516,-18-5-774,18 5-2193,11-9-645,-2-2-258</inkml:trace>
  <inkml:trace contextRef="#ctx0" brushRef="#br0" timeOffset="20732.185">21126 13886 1032,'15'0'3741,"-1"0"-129,-14 0-1935,12 1-645,-1 8 0,-11-9 0,16 16-387,-9-4 0,3 5 0,-5-1-129,5 4-258,-3 0-129,0 1 0,-1-1 258,1 1-258,-4-1 129,3-3 0,-5-3 0,2 1 0,-3-15 0,0 18 0,0-18 129,0 0-129,-9 7-129,9-7 0,-12-4 129,12 4-129,-15-19 0,8 9 0,-1-6 0,2 3 0,2-4-129,1 1 0,3 0 129,0-4-129,6 2-129,4 1 129,5-2-129,5 0 129,2 2-129,4 2 129,2 3-129,3 2 129,-1 3-129,1 2 129,-3 3 0,-1 2 0,-3 0-129,-5 1-129,2 8-129,-9-5-516,7 9-645,-19-13-1677,12 12-1161,-1 2-258,-11-14 646</inkml:trace>
  <inkml:trace contextRef="#ctx0" brushRef="#br0" timeOffset="21216.213">21574 14048 4257,'-13'4'4128,"13"-4"-129,0 0-258,-11-10-3612,11-5-129,5 2-129,2-4 0,5 2 0,3-2 258,2-2-129,4 5 129,0-2-129,0 7 129,2 0-258,0 3 129,-3 6 0,0 0 0,0 5 129,-7 3-129,1 8 258,-7 1-258,-2 3 129,-4 6 129,-1-6 129,-4 6-129,-9-8 258,2 7 0,-11-10-129,6 2 129,-8-7-129,2 0-258,1-8 129,0 0-258,1-2 0,2-4-129,3-1-129,4-10-129,11 15-387,-12-26-903,14 11-2064,8 3-645,-3-7-516</inkml:trace>
  <inkml:trace contextRef="#ctx0" brushRef="#br0" timeOffset="21772.245">21933 13888 3999,'0'9'3741,"0"-9"-129,-10 6-1161,10-6-2451,0 0 0,0 0 387,7 13 129,-7-13 258,6 24 0,-6-13 258,6 9-258,-6-4 129,1 4-516,-1-4 0,3 1-258,-3-17 0,6 15 0,-6-15 0,14-3-129,-2-7 0,2-9-129,6-3 0,-2-2 129,3-2-258,-1 2 258,-3 4-258,1 4 258,-5 3 0,1 8 0,-14 5 129,16 2 0,-11 9 129,3 5-129,-4 3 129,0 3-129,0 2 129,-1 0-129,0-4 129,-1 2-129,-1-5-129,2-3-258,-2-3-129,-1-11-387,6 11-903,-6-11-1419,0-6-1677,0 6-258,9-21 258</inkml:trace>
  <inkml:trace contextRef="#ctx0" brushRef="#br0" timeOffset="22228.271">22380 13972 5289,'-11'17'4257,"11"-17"-516,0 0-516,-7-16-3612,15 5-1032,-1-10 516,10 6 0,-1-7 258,4 6 387,2 3 516,-3-1 387,1 7 258,-4-2-258,4 9 0,-6 0-516,1 4 0,-3 6 129,-4 5-258,-3 2 258,-1 4-129,-4 1 387,0 6-129,-11-3 258,3 4-129,-13-8 258,5 6-258,-6-11 0,1 4 0,-4-10-129,5 0-258,-1-4-129,1-6-129,7 0-129,-3-4-129,16 4-258,-15-22-774,15 11-1290,4-4-1677,2-8-645,11 5 516</inkml:trace>
  <inkml:trace contextRef="#ctx0" brushRef="#br0" timeOffset="22732.3">22725 13871 3999,'0'14'3741,"-1"1"-258,1-15-774,-1 14-2838,1-2 129,1 0 387,4 8 0,-2-5 516,7 8 129,-9-9 0,8 8-129,-4-11-129,7 3-387,-12-14-258,22 4 0,-4-6-129,-3-10 0,5-3 0,-1-6 129,-2-3-129,1 0 129,-6-1 0,0 3 258,-7 1-258,0 5 258,-5-1-258,0 6 129,0 11 129,-13-17-258,13 17-129,-13-7 0,13 7-129,-11-2-258,11 2 0,0 0-258,0 0-387,0 0-1161,0 0-2193,0 0-258,0 0-258</inkml:trace>
  <inkml:trace contextRef="#ctx0" brushRef="#br0" timeOffset="23312.333">23116 13808 4773,'0'10'4386,"0"-10"-516,0 0 0,0 12-3354,0-12-774,0 15 129,1-1 0,0 7 387,2 6 0,-3-5 387,1 9-129,-1-7 258,0 6-516,0-9 129,0-1-129,0-20-129,1 11-129,-1-11-258,18-15 129,-2-1-129,-2-10 0,7-1-129,1-4 258,1 2-129,-2 3 258,-1 1 0,0 8 0,-5 0 129,3 9 0,-3 4 0,-1 1 129,-3 3-129,4 3 0,-4 4 0,0 2 129,-11-9-129,18 23 0,-11-7 129,1 1 0,-4 0 129,0 2-129,-1 1 0,-1 2 129,-2 0 0,1 0-258,-1-4 129,0 2-258,0-2-129,-3-7-903,3-11-3354,0 19-387,0-19-387,-10 0 0</inkml:trace>
  <inkml:trace contextRef="#ctx0" brushRef="#br0" timeOffset="26944.541">15489 15034 2967,'0'0'3354,"0"0"258,0 0-2838,0 0-1032,0 0 258,0 0 0,0 0 0,0 0 258,-6 7 0,6-7 0,-19 7 0,9-4 0,-2 0 0,0 4-129,12-7 0,-22 15-129,11-5 0,-1-1 129,2 4 0,-2 0 129,2 2 0,-3 0 0,6 2 387,-6-1-258,6 4 129,-2-3 129,3 4-129,-2-4 0,5 7-129,0-6-129,1 6 0,2-5-129,0 3 0,3-2 0,4-1 0,3-1 0,2-1-129,4 0 129,0-1 129,3-2-258,-1-3 129,4-1 0,-1 0 0,0-6 0,2 0 0,0-4 0,0 0-129,-3-6 129,3-2-129,-4-3 129,-1 0-258,-4-4 258,-1 2-129,-7-2 0,-2 1 129,-4 1 0,-2 1-129,-6 2 129,-4 0 0,-4 4-129,-3 0 129,-6 1-129,-1 4 0,-2 1 0,-1 0 0,-2 6 0,1 1 0,2 4-129,-1 2 0,5 2 0,3-1-258,6 7-258,-2-10-645,15 11-1032,-3-4-2451,5-6 129,7 1-129</inkml:trace>
  <inkml:trace contextRef="#ctx0" brushRef="#br0" timeOffset="27936.597">15904 15212 774,'-10'-11'3225,"6"-9"129,5 5-2322,7 1-903,2-3 258,5 0-129,2 0 0,2 3 129,2-4 0,1 7 129,-1-3 0,3 7 129,-5 1-129,0 4 129,-2 1 129,-2 2-258,-15-1 0,20 23 129,-18-6-258,1 5 0,-3 3 258,-5 6-258,-9-2 0,2 6 0,-9-4 129,1 3-129,-6-5 0,3 0 0,-3-6-258,3-1 0,2-6 0,1 0-129,6-7 0,0 0 0,14-9 0,-14 7-129,14-7 129,0 0 0,0 0 129,0 0 0,12 8 0,3-7 0,-3 0 0,8 1 129,0-2-129,3 3 0,0-1 0,1-1-129,0 0 0,1-1 0,-1 3 129,-3-2-258,3 1 129,-5-2 0,-1 0 0,0 0 129,-6 0-129,-1 0 0,-11 0-129,17 0 129,-17 0-129,0 0-129,0 0-516,0 0-645,0 0-2580,0 0-774,0 0-258,0 0 130</inkml:trace>
  <inkml:trace contextRef="#ctx0" brushRef="#br0" timeOffset="28699.641">16557 15509 1935,'-6'-2'2064,"6"2"-1161,0 0-258,0 0 129,0 0 258,6-3 0,-6 3 129,0 0 129,0 0-129,0 0 129,0 0-258,0 0-129,0 0-387,0 0-129,0 0 0,0 0-258,0 0 129,0 0-129,0 0 129,0 0-129,0 0 0,0 0 0,3-12 0,-3 12 0,0 0 0,0 0 0,0 0-129,0 0 258,0 0-258,5-12 129,-5 12-129,0 0 0,0 0 0,0 0 0,0 0 0,0 0 0,0 0 0,13-7-129,-13 7 129,0 0 129,0 0 0,0 0 0,0 0 129,0 0 0,0 0 129,0 0-129,0 0 129,0 9-129,0-9-129,0 0 0,0 0 0,-13 5-129,13-5-129,0 0 0,0 0-129,0 0-258,0 0-387,0 0-1290,8-8-2322,-8 8-258,15-10-129</inkml:trace>
  <inkml:trace contextRef="#ctx0" brushRef="#br0" timeOffset="29727.7">17090 15125 129,'22'-7'2967,"-22"7"-387,15-10-2193,-5 7 387,-10 3 387,23-10-129,-23 10 129,13-6 129,-13 6 129,0 0 0,0 0-129,0 0-258,0 0-387,0 0-129,0 0 129,0 0-258,0 0-129,-8-10 0,8 10 0,-21-2-258,8 2 129,-4 0-129,0 0 0,0 0 0,-1 2 0,-1 2 0,0-1-129,0 2 129,0-2 0,4 1 0,0 0 0,1 0 0,1-2 0,1 2 0,12-4 0,-14 3 0,14-3 0,0 0 0,0 0-129,-11 7 129,11-7 0,0 0 0,0 12 0,0-12 0,0 13 0,0-13 0,0 19 0,0-8 0,0 3 0,0-14 0,-1 20 0,-1-10 0,2-10 0,-1 16-129,1-16 129,0 0 0,0 0-129,0 0 129,0 0 0,8 6-129,-8-6 129,15 0 0,-15 0 0,18 0 0,-8 0 0,3 0 0,0 0 0,2 2 0,0 3 0,1 3 0,2-3 0,0 6 0,-1-3 0,-2 4 0,3-1 0,-6 0 0,0 1 0,-1 0 129,-6 0-129,0 2 129,-3-2-129,-2 1 129,-3 0 0,-4 1 129,-4-3-129,-1 4 129,-6-5 0,2 4 0,-5-5 0,2 4 129,-4-8-258,2 4 0,0-5 129,1-1-129,0-1-129,4-2 0,2 0-129,1-3-258,13 3 0,-13-13-258,13 13-387,0-21-1677,12 8-1806,5-1-387,1-6 0</inkml:trace>
  <inkml:trace contextRef="#ctx0" brushRef="#br0" timeOffset="30211.728">17499 15487 2709,'0'0'3354,"14"0"0,-14 0-2838,20-14-258,-2 3 258,-3-6 0,6 1 129,4-7 0,3 0 0,2-6 129,6 0-129,-2-2-129,3-1-129,-4 0-129,3 3-129,-5 0 129,-1 5-129,-3 6 129,-4 0-258,-3 6 0,-5 0-387,-1 6-258,-14 6-774,14-12-2322,-14 12-258,0 0-387</inkml:trace>
  <inkml:trace contextRef="#ctx0" brushRef="#br0" timeOffset="30712.756">17639 15077 5160,'-16'0'4386,"16"0"-129,0-11-645,0 11-3870,0-17-129,0 17 258,9-21-258,-9 21 387,14-20 0,-7 10 258,-7 10 0,17-16-129,-5 8 129,2 0-129,0 1 0,0 5-129,2-1-129,-1 2 129,-1 1 0,-2 4 129,-12-4-129,14 15 258,-11-1 129,-3-2 129,0 5 0,-10-4 0,0 5 0,-5-6-129,1 2-129,-1-4-129,-2-3-129,3-1-258,0-3 0,14-3-129,-22 0-258,22 0-774,0 0-1161,-12-9-1935,12 9-258,6-16 387</inkml:trace>
  <inkml:trace contextRef="#ctx0" brushRef="#br0" timeOffset="31223.785">17909 15511 516,'-11'-14'2709,"9"4"-1806,-2-2-129,-1-1 258,5 2 258,-3-3 0,3 14 129,0-22-258,0 22 129,6-17-387,4 13-258,-10 4-258,21-11-258,-8 7-129,1 4 0,-2 0 129,3 0-129,-3 4 258,0 4 129,-12-8 129,14 21 0,-14-21 129,4 24 129,-6-12 0,-2 5-129,-8-5-129,1 4-129,-3-5 0,-1 1-129,1-5-258,-1-1 0,4-2-387,-3-4-645,14 0-1548,0 0-2064,-3-22 129,6 10-387</inkml:trace>
  <inkml:trace contextRef="#ctx0" brushRef="#br0" timeOffset="34431.969">19976 15033 1935,'0'0'2193,"0"0"-387,0 0-129,0 0-387,0 0-387,-8-6-258,8 6 129,0 0 0,0 0 129,-10-7 0,10 7-258,0 0 129,0 0-258,-10-8 0,10 8 129,0 0-387,0 0 129,0 0-258,-5-11 129,5 11-129,5-10 0,-5 10-129,16-15 258,-2 8-258,1-3 0,3 4 129,-1 0-129,4 0 0,1 1 0,-1 2 0,0 0 0,2 1 129,-6 2-129,2 0 0,-1 2 129,-5 4-129,-3 3 129,-10-9-129,15 21 129,-13-8-129,-2 2 0,-4 2 129,-6-1-129,-5 1 129,-1 1 0,-3-2 0,0 1 0,-3-5 0,6 3 0,-4-7 0,6 0 0,2-1 0,12-7-129,-15 6 0,15-6 0,0 0 0,0 0 0,0 0-129,16 0 129,1 0 0,1-1 0,6 1-129,0 0 129,2 5 0,0 2 0,1 3-129,-4-1 129,-1 4 0,-3 4 129,-4-2-129,-3 1 129,-4 0-129,-5 1 129,-3-4 0,-1 4 129,-10-4-129,-6 1 129,-2-4-129,-2 5 0,-7-6 129,1 1 0,-3-3-129,1 1-129,1-4 129,3 3-129,4-2 0,4-4-129,4 3 0,13-4-387,-14 0 129,14 0-258,0 0-774,7-12-2322,8-5-774,5 3-516,3-10 387</inkml:trace>
  <inkml:trace contextRef="#ctx0" brushRef="#br0" timeOffset="35132.009">20429 14984 129,'18'-2'3354,"6"-3"387,-24 5-1806,22-6-1032,-3 5-258,0-4-129,3 2 129,-3-4-129,5 6 129,-8-5-129,5 6 258,-7-5 0,3 5-258,-17 0-129,23 0 129,-23 0-129,13 0-129,-13 0 0,0 0 0,9 11-129,-9-11 0,0 15 0,0-15 0,-4 21 129,-1-8-129,-1-1 0,0 2 129,-1-2-129,3 5 0,-3-2 0,2 6 129,0-2-129,2 3 0,-3 1 0,3 6 0,-4 0 129,3 0 0,-3 1 0,1 3 129,-2-5-129,1 2 258,-2-5-258,2 1 0,-1-6-129,-1 1 0,3-6 0,1-5-129,5-10 0,-9 15-129,9-15-129,0 0-129,0 0-258,-13-4 0,13 4-387,-12-18-645,12 18-645,-6-24-774,-1 7-1290,3 4-387</inkml:trace>
  <inkml:trace contextRef="#ctx0" brushRef="#br0" timeOffset="35373.022">20450 15294 3096,'0'0'3741,"0"0"-774,0 0-903,0 0-774,15 0-129,-15 0-387,25-3 129,-6-2-129,7 5-129,-2-7-129,7 4 0,-2-2-258,3 1-129,-3 0 0,0 0-258,-2 4-129,-8-5-774,6 5-1806,-5 1-1548,-20-1-129,14 7-129</inkml:trace>
  <inkml:trace contextRef="#ctx0" brushRef="#br0" timeOffset="35696.041">20939 15395 5934,'17'10'4515,"5"-10"-387,-22 0 0,14-10-4128,-14 10-258,24-9 258,-24 9-258,16-7 129,-16 7 129,0 0-387,0 0-1032,0 0-2451,0 0-387,0 0-387</inkml:trace>
  <inkml:trace contextRef="#ctx0" brushRef="#br0" timeOffset="36528.089">21619 15003 3999,'22'2'3999,"-8"-2"-258,-14 0-1419,0 0-2193,0 0 129,0 0 129,-6-2 258,-8 0-129,14 2 387,-30 4-258,13 6-129,-7-5 129,3 7-387,-4-2-129,2 2-129,1-1 129,1-3-129,4-1 0,0 1 0,3-3 0,-1 2 129,15-7-258,-20 13 258,20-13-258,-15 19 258,11-7-129,-2-1 0,4 4 0,-2-4 129,3 0-129,1-11 129,-2 20-129,2-20 0,0 12 0,0-12 0,0 0 129,0 0-129,0 0 0,8 6 0,-8-6 0,14 0 0,-14 0 0,21 0 0,-9 0 0,4 3-129,1-2 129,2 6 0,1-1-129,2 2 129,1 2-129,1 1 129,-2 0 0,-1 0-129,0-1 129,-5 2 0,-2 0 0,-5 1 129,-3-1 0,-5 1 0,-1 0 0,-3 2 129,-8-1 0,-1 1 0,-6-2 0,-1 2 0,-6-5 0,4 4 0,-5-5 129,3 1-258,-3-3 129,5-1-258,-2-1 0,4-5 0,4 2-258,0-2-258,15 0-129,-17-9-516,17 9-1419,0 0-2193,10-21 0,5 12-387</inkml:trace>
  <inkml:trace contextRef="#ctx0" brushRef="#br0" timeOffset="37368.136">22169 15452 645,'-16'17'2838,"2"-16"516,14-1-2451,-13 14-258,13-14 258,-10 15 258,10-15 129,0 0 0,-10 6 0,10-6 0,0 0-129,0 0-387,1-11-387,11 0-129,-2-6 0,8-2-129,2-6 0,6-2-129,1-3 258,7-3-258,0-1 129,4-2 0,0 2 0,0 0 0,0 2 0,0 3 0,-4 2 0,-1 4 0,-6 6 0,-4 5 0,-4 2-129,0 3 0,-8 4 0,-11 3-129,17 0 0,-17 0-258,0 0-129,0 0-645,0 0-903,0 0-1548,-12 6-1032,12-6-258</inkml:trace>
  <inkml:trace contextRef="#ctx0" brushRef="#br0" timeOffset="37913.168">22200 15106 4128,'-4'12'4386,"4"-12"-129,-19 4-258,19-4-3741,0 0-258,-13-11 129,13 11 129,-10-18 0,10 18 129,-11-21 258,11 21-258,-7-20 0,7 9-129,0-3-129,6 2 0,4-2-258,4 1 129,2 1-129,4 1 0,2 1 129,-2 5-129,3 0 129,-2 3-129,0 2 129,-4 0 0,-2 7 0,-3 2 129,-12-9 0,9 24 0,-9-8 0,-4 3 129,-8-1 0,-1 0 0,-4 1-129,-2-2 0,-1-2-258,2-4 0,2-1-387,0-10-645,16 0-2451,-12 0-1032,6-10-387,6-1 129</inkml:trace>
  <inkml:trace contextRef="#ctx0" brushRef="#br0" timeOffset="38532.204">22488 15551 1806,'-14'3'3999,"14"-3"-258,0 0-129,-11-12-3225,11 12-516,0-21 129,0 10 0,3-5 129,3 3 258,-1-3 0,-5 16-129,16-21 258,-16 21-387,20-18 0,-7 12-129,-1 4 0,1 2 129,1 0-129,-1 0 129,2 1 0,-2 5 0,-2 1 0,0 1 129,-11-8 258,12 23-129,-12-11 129,0 3 258,-9-3-129,2 7 0,-11-7 0,1 6-129,-5-7-129,0 3-129,-5-3-129,3 1-387,4-3 129,-2-6-516,10 6-774,-10-7-2967,12-4-645,7-9 0,-2-10 259</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6:33.6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2265 107 15,'0'0'19,"1"16"2,-1-16-1,-6 25-17,4 0 1,-1 8 2,1 9 0,-4 8 0,2 10 0,-3 5 0,-1 8-1,-1-4-1,0-1 0,1-6-2,2-7-2,2-9-5,-3-13-7,9-11-5,3-13-9,-5-9 0,9-25 0</inkml:trace>
  <inkml:trace contextRef="#ctx0" brushRef="#br0" timeOffset="260">1838 178 5,'-38'-17'22,"11"7"0,2 3-2,13 0-8,12 7-1,10-16-3,14 8-1,9-3-2,15-1-1,11-3 0,13 1 0,9 0 0,7 2-2,3 0 0,-1 0-1,-6 6-1,-9 2-3,-9 5-4,-14 0-7,-13 4-13,-9 4 2,-13 1-2,-8 8 1</inkml:trace>
  <inkml:trace contextRef="#ctx0" brushRef="#br0" timeOffset="601">2550 486 2,'0'0'19,"-13"-10"0,13 10-1,0 0-12,0 0-1,0 0 0,-2 14 1,7 7 0,2 5-3,1 8 0,2 4 1,0 5 0,1-1-1,2 0 0,-4-6 0,0-5 1,-3-9 1,0-5 1,-6-17 0,0 0-1,0 0-1,1-23 0,-4-4 0,3-4 0,-1-4-2,2-2-1,2 1 0,2 3 0,4 6 0,3 4 0,2 6-1,3 3-2,3 7-1,1-1-3,9 7-4,-2-3-5,9 7-4,0-1-8,5 1 0,1 2 0</inkml:trace>
  <inkml:trace contextRef="#ctx0" brushRef="#br0" timeOffset="971">3145 554 10,'2'15'14,"-6"-2"-3,0-3-1,1 4-2,2 1 0,2-1-1,7 1 0,1-5 0,8-7 1,1-3-1,5-2-2,0-7-1,3-4 0,-5-4 0,-2-1 0,-5-4 0,-6 4 0,-9-5-1,-4 5 1,-9 1-2,-2 5 0,-9 4-1,-4 4 0,-5 7-2,-2 5 1,-3 6 0,-2 5 1,0 6 0,2 3 0,4 1 0,10 3 0,7 1 1,10 0-1,10-3 0,11-1-2,12-4 0,8-7-2,12-1-7,1-10-10,6-6-9,1-4 1,-3-9-1</inkml:trace>
  <inkml:trace contextRef="#ctx0" brushRef="#br0" timeOffset="1522">3416 683 6,'0'0'8,"0"0"-9,0 0-6</inkml:trace>
  <inkml:trace contextRef="#ctx0" brushRef="#br0" timeOffset="1692">3420 660 2,'-2'14'5,"2"-14"0,-3 10 0,3-10 0,0 0 0,0 0 1,-1 9-1,1-9 0,0 0 0,12 3 0,-12-3 1,13 1-1,-3-2 0,0-1 0,4 0-1,0-1-1,4 1-1,-1-1 0,2-5-1,0 4-1,-3-3 1,2 2 0,-2-1 0,-3-5 0,0 3 1,-4-2 0,1 5 1,-3-4-1,-7 9 1,7-16 0,-7 7-1,0 9 0,-9-16 0,9 16-1,-21-16 0,7 7-1,-4 1 0,0 4 0,-3 2 0,-2 3 1,0 3-1,1 3 1,-1 2 1,0 0-1,4 9 0,-1 1 0,4 5 1,1 2-1,4 3 1,0 0 1,7 1-1,2 2 1,6-4-1,6-2 1,8-6 0,9-3-2,9-7-2,12-2-3,3-10-11,11-4-13,8-8 0,-3-11-1,2-4 1</inkml:trace>
</inkml:ink>
</file>

<file path=ppt/ink/ink2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50.4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0 667 8,'0'0'10,"0"0"0,0 0 1,0 0 0,0 0-1,0 0-1,0 0-2,0 0 0,0 0-1,0 0-2,0 0-2,0 0 0,0 0 0,0 0-2,0 0 0,0 0 0,0 0-1,0 0 0,0 0 0,0 0 0,2 10 0,-2-10 0,8 12 0,-8-12 1,12 20 0,-5-9 0,0 0 0,0 1-1,0-1 1,-1-1-1,-6-10 1,12 15-2,-12-15 2,0 0 1,8 9 2,-8-9 1,0 0 1,0 0-1,6-9 0,-6 9 0,1-20-1,2 8-1,-1-3-2,-1-1 0,1-3-1,1 0 1,-1-2 0,1 2-1,1 0 1,-1-1-1,3 4 0,-1-1 0,1 3-1,0 3 0,-1 1 1,-5 10 0,11-12 0,-11 12 0,0 0 1,0 0-1,9-8 1,-9 8 0,0 0-1,0 0 0,0 0 0,11 9 0,-11-9 0,9 12 0,-9-12 1,9 18 0,-4-8 0,-1 0 0,0-1 1,0 0-1,-4-9 1,8 13-1,-8-13 1,0 0 0,5 10 0,-5-10 1,0 0 0,0 0 0,0 0 1,0 0 0,0 0 0,0 0 1,0 0-1,11-3-1,-11 3 1,0 0-2,8-10 0,-8 10 0,0 0-2,0 0 1,0 0-1,0 0 1,9-8-1,-9 8 0,0 0-1,0 0 0,0 0 0,0 0 1,0 0-1,3 9 1,-3-9-1,0 0 2,7 13-1,-7-13 1,0 0 0,8 11 0,-8-11 0,0 0 0,5 13 0,-5-13 0,3 9 0,-3-9 1,5 11-1,-5-11 0,4 10 0,-4-10 1,3 11 0,-3-11 0,0 0 0,4 10 0,-4-10 0,0 0 0,0 0 0,0 0 1,0 0-1,0 0 0,0 0 0,0 0 0,0 0 0,0 0-1,0 0 0,0 0 0,0 0 0,0 0 0,2 9-1,-2-9 1,0 0-1,0 0 0,0 0-1,0 0-1,0 0-1,0 0-2,0 0-7,13-7-7,-13 7 1,12-11 0,-5-1 1</inkml:trace>
  <inkml:trace contextRef="#ctx0" brushRef="#br0" timeOffset="1462">425 0 4,'0'0'10,"0"0"3,0 0 3,0 0-2,0 0-3,0 0 1,0 0 1,0 0-3,0 0-3,0 0-2,0 0-4,3 10 0,-3 2-2,1 3 0,1 6 1,1 5-1,-1 5 2,2 4-1,-1 4 0,1 2 0,1 2 0,0-1 0,3 1 0,1-1 1,0-1-1,2-4 0,2-3-1,-2-5-1,2-5-1,-5-3-4,0-6-5,-3-3-6,-5-12 1,0 0-1,0 0 1</inkml:trace>
  <inkml:trace contextRef="#ctx0" brushRef="#br0" timeOffset="1842">292 455 52,'0'0'18,"0"0"1,16-12-3,1 7-10,0-6-3,6 1-1,5-5-1,5 1 0,0-3 0,0 0-1,-1 1-2,-2-5-4,2 4-8,-6 0-5,-3 0 0,-4 2 1,-3 0-1</inkml:trace>
  <inkml:trace contextRef="#ctx0" brushRef="#br0" timeOffset="2123">680 268 22,'0'0'10,"0"0"-1,1-11 0,2 0-3,1 0-5,-1-1 0,3 0-1,3-2 2,1 2 1,4 0 0,2 1 0,3 0-2,0 2 0,4 0-1,-2 3 0,-1 1 0,0 3 0,-2 1 0,-2 3-1,-2 3 1,-2 3 0,-2 5 0,-1 1 0,-4 4 0,-1 0 1,-5 3 1,-1 1 0,-4-2 2,-3 1 3,-4-5 0,0 0 1,-6-7 1,4 1-1,-4-7 0,4 2-1,-3-10-1,2 1-2,4-4-4,-2-3-5,5 0-9,-2-3-6,5-1-3,2-3 1,8 0 0</inkml:trace>
</inkml:ink>
</file>

<file path=ppt/ink/ink2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3:37.3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203 1313 12,'0'0'10,"0"0"1,0 0 0,0 0-1,0 0-1,0 0-2,0 0-1,0 0-2,0 0-1,0 0-1,0 0-2,0 0 0,0 0 0,0 0-2,0 0 4,0 0 0,0 0 1,0 0 1,0 0 1,0-10 0,0 10 0,13-24 1,-3 9-1,-2-6-2,2-1 0,1-2-2,-2 3 1,-1 1-1,0 1-1,-2 5-2,-3 0-5,-3 14-6,9-16-6,-9 16-1,6-15 1,-6 15 0</inkml:trace>
  <inkml:trace contextRef="#ctx0" brushRef="#br0" timeOffset="560">6 569 3,'0'0'3,"0"0"0,-9-2-2,9 2-2,0 0 0,0 0 1,0 0 2,0 0 2,0 0 1,0 0 1,0 0 0,-1 10 1,1-10 0,0 0-1,0 0 1,0 0-2,6 10 0,-6-10 0,7 11 0,-7-11-2,15 18 2,-4-4-2,4 2-1,1 5 0,5 4 0,3 4 0,4 4 0,3 4 0,2 4 0,3 3 0,0 1 1,5 1 0,-1-2-1,3-1 0,-4-3 1,1-3-1,-1-6 0,-4-3-1,-4-5 1,-4-4-1,-7-6 2,-4-2-1,-6-4 1,-10-7 0,11 7 0,-11-7 0,0 0-1,0 0 1,0 0-1,0 0-1,0 0 0,0 0-1,0 0-1,0 0-4,0 0-15,0 0-2,2-14-1,-7 3 1</inkml:trace>
  <inkml:trace contextRef="#ctx0" brushRef="#br0" timeOffset="19418">917 751 2,'0'-9'2,"0"9"0,0 0 1,0 0-1,0-10 1,0 10 1,0 0-1,0 0 1,0 0 0,0 0 1,0 0-2,0 0 1,-10-7-1,10 7-1,-9-1 0,9 1-1,-18 0 0,7 2-2,0-1 0,-4 3 0,0-1 0,-2 5 0,0-2 0,2 3 0,0 0 0,2 2 0,0 1 0,5 1 0,0 1 0,6 1 0,1-1 1,3 2-1,4 0 1,2 1 0,3-2 1,2 1 1,2-2 0,1-1 0,2-1 1,-1-2 1,2-3 0,0-3-1,-1-1 1,1-3-1,1-2 0,-3-1-1,1-2 0,-3 0-2,0-1 0,-5 2 0,0-1-2,-10 5-4,13-7-6,-13 7 0,9-14 0,-5 3 0</inkml:trace>
  <inkml:trace contextRef="#ctx0" brushRef="#br0" timeOffset="20078">1053 679 18,'0'0'8,"0"0"0,-7-10-4,7 10-4,0 0-1,0 0-1,16-7 0,-6 6 1,0-1 1,5 2 1,1 0 1,2 0 0,2 0 0,-1 2 0,0 0-1,-3 1 0,2 1 1,-4 2-1,-3 2 1,-2 0 0,-1 2 0,-3 4 0,-3 0 0,-2 3 0,-3 0 0,-2 3 0,-2-1-1,-3 1 0,0-1 0,-4-1 0,-2-4 0,1-1 0,-1-4 0,0-1 0,2-4 0,-2-2-1,3-2 0,1-3-1,12 3 0,-13-11 0,11 2-1,4-4 0,1 1 0,9-3 1,4-1-1,3-1 1,4-2-1,3 3-1,-1-1-1,-2 1-1,2 2-2,-6-1-3,-1 3 0,-3-2 1</inkml:trace>
  <inkml:trace contextRef="#ctx0" brushRef="#br0" timeOffset="20639">1337 347 19,'0'0'9,"-6"-12"-1,6 12 0,0 0-6,0 0-3,0 0-1,9 17 1,-5-5 0,2 3 2,1 4 1,0 3 0,1 3 2,1 3-1,2 2 0,1 1 0,1 0 0,0 0-1,-1-1-1,-2-4 0,-2-2-1,0-4 1,-4-3-1,-1-4-4,-1-3-5,-2-10-2,0 0 0,0 0-1</inkml:trace>
  <inkml:trace contextRef="#ctx0" brushRef="#br0" timeOffset="21070">1809 440 18,'0'0'11,"-2"-11"-1,2 11-1,0 0-4,-9-9-3,9 9-2,-9-3-1,9 3 0,-15 1 0,6 0 1,-1 2 0,-2 1 1,0 0-1,-1 1 0,-2 2 1,1 0 0,0 4 0,-1 1 0,1 2 0,0 1 1,2 3 0,1 0 0,2 1 0,2 2 0,3-3 0,2 2-1,3-2 1,3-2-1,2 0 0,3-3 0,3-1-2,3-5 0,3-4-3,2-3-2,1-4-1,1-4 0,2-5 0,-1-1 0,-2-3 0,-1 0 3,-3-2 1,-2 0 2,-4 1 0,0 1-1,-5-1-2,1 5-1,-4-1 0</inkml:trace>
  <inkml:trace contextRef="#ctx0" brushRef="#br0" timeOffset="21981">1941 407 4,'3'-12'8,"-3"12"-1,2-12 0,-2 12-4,1-9 0,-1 9-2,0 0 0,0 0 0,0 0-1,0 0 1,0 0-1,0 0 1,0 0 1,3 13-1,-3-13 2,9 19-1,-4-7 2,1 2-1,-1-1 1,2 2 0,0-3 0,0 1-1,-1-3 0,-6-10 0,10 15-1,-10-15 0,12 8 0,-12-8-1,11-1 1,-11 1 1,15-12-1,-8 2 0,0-1-1,-2-2 1,2-1-1,-2-2 0,-1 3-1,-3-1 1,1 2-1,-2 0 1,0 2 0,0 1-1,0 9 1,-2-14-1,2 14-2,0 0-1,-7-11-4,7 11-2,0 0-1,0 0-3,3 10-1,-3-10 0,12 12 1,-1-7 1</inkml:trace>
  <inkml:trace contextRef="#ctx0" brushRef="#br0" timeOffset="22822">2270 10 11,'-5'-12'6,"5"12"0,0 0-2,0 0-3,0 0-1,0 0 0,10 17-1,-5-3 2,2 2 1,0 6 2,2 4 0,-1 5 1,0 3-1,-1 6 1,0 2-1,-3 1-1,-1 0 0,-1-3-1,-2-1 0,-1-4 0,0-6-1,0-5-2,0-5-3,1-6-6,0-13-2,0 0 1,12 2-1</inkml:trace>
  <inkml:trace contextRef="#ctx0" brushRef="#br0" timeOffset="23133">2456 265 5,'0'0'6,"0"0"-1,0 0-1,10 1-3,-10-1-4,11 6 1,-11-6 1,12 15 2,-7-6 1,2 3 3,-1 3 1,-2 0 2,1 1 0,0 1 0,1-3-1,-1 1 0,2-3-2,1-2 0,-8-10-2,19 14 0,-8-12 1,1-2-2,3-3-1,-1-2 0,2-4 0,0-1 0,-4-3 2,0-2 0,-3-3 1,-3 2 1,-5-4-1,0 3 1,-7-2 0,1 3-1,-5 1-2,2 1-2,2 5-4,-1-1-7,7 10-5,0 0-4,-3-11 0,3 11 1,20-9-1</inkml:trace>
  <inkml:trace contextRef="#ctx0" brushRef="#br0" timeOffset="23574">3014 106 30,'0'0'9,"-7"15"-2,-3-10-2,-2 2-9,-3 1 1,-2 1 3,-4 0 0,-1 1 3,-3 0 1,1-1 3,-1 2 0,2-1-1,5 0-2,1 0-2,6 0-2,5-1-1,6-9 0,11 16 0,4-9 0,7-1 0,4 2 1,2-2-1,2 1 1,0 0 0,-2 2-1,-4 0 1,-5 1 0,-4 3-1,-5 1 0,-4 1 1,-5 0 0,-4 0 2,-2-1 0,-4 1 2,-1 0 1,-5-3 2,1 1 1,-5-1-2,0 0 1,-1-1-2,1 3 0,-1-3-4,1 0-6,3 1-11,2-2-3,1-3 0,4-4 0</inkml:trace>
</inkml:ink>
</file>

<file path=ppt/ink/ink2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51.7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75 605 0,'4'9'2,"-4"-9"-1,0 0 1,9 13 0,-9-13 0,9 14 0,-2-4 2,-2 1-1,2 7 2,2 2-1,1 3 1,1 4-1,0 4 0,4 3 0,-2 3-1,1 2-1,0-3-1,-1-1 1,0 1-2,-1-6 1,0-2-1,-3-5 1,0-4-1,-1-4 0,-1-4 0,-7-11 0,7 13-3,-7-13-5,0 0-2,-1-10 0,-5-6 0</inkml:trace>
  <inkml:trace contextRef="#ctx0" brushRef="#br0" timeOffset="471">0 647 4,'0'0'6,"0"0"0,0 0 0,0 0-4,0 0-1,15-12-1,-6 7 0,6 0 0,1-2 1,2-1 0,4 0 0,3 1 0,3-2 0,-3 2 0,0 1-1,-2 1 1,-2 2-1,-4 2 0,-3 1 1,-1 2-1,-1 2 1,-2 1 0,-1 2 0,2 1 1,1 2 0,0 0 0,1 3 0,-4-1 1,1 1-1,-1 1 0,-1 3 0,-4-3 0,-4 4-1,-2 1 1,-7-2 2,1 2-2,-6-1 3,1-1-2,-6-4 2,0 1 0,-1-5 1,-2-2-2,2-5 0,0 0 0,-1-5-1,2 0-1,1-2 0,2-1-1,2 0-1,4 0-1,10 6-3,-14-12-2,14 12-3,8-17-5,1 8-2,6-3 0,2-2 0,6-4 1</inkml:trace>
  <inkml:trace contextRef="#ctx0" brushRef="#br0" timeOffset="1202">443 509 2,'11'-7'4,"-11"7"0,15-2-1,-2 1 0,-1-1-1,3 0 0,0 1 1,0 0-1,-1 1-1,1 1 1,-1 1 0,-2 1 0,-1 2 0,2 3 1,-2-1-1,2 1 1,-4 2 0,0-2 0,0 2-1,0 1 0,-1 1 0,-2 0-1,0 1 0,-3 0 0,3 1 0,-5 0 1,0-1 0,-5 2 1,-1-2 1,-3 0 0,-2-2 0,-4 0 1,-1-3 1,-4 0-1,3-3-1,-3-4 1,3-1-2,-2-6 0,4 1-1,-1-5-1,5 2-1,5-4-1,2-2-1,6-1-1,3 0 0,5 3-1,4-3 1,3 4 0,2-1 0,1 5 0,-4 1-2,1 2 0,-3 3-2,0 2-3,-2 2-2,-2-2-1,1 1-1,-3-3 2</inkml:trace>
  <inkml:trace contextRef="#ctx0" brushRef="#br0" timeOffset="1813">781 415 6,'-12'8'7,"12"-8"0,0 0-1,0 0-3,0 0-2,0 0-1,0 0 1,11 11 0,-11-11 1,15 13 1,-5-2 0,1 1 1,-1 3 0,2 0-1,-1 2 0,1-1 0,-3 1 0,-2-1-1,1-2 0,-3-2 0,2-3 0,-7-9 1,5 12 0,-5-12 3,0 0 1,0 0 0,0 0-1,0 0 0,0 0 0,-12-9-2,12 9-1,-12-20-1,5 7-3,1-3 0,-2-1 0,3-1-1,1-1 1,3 2-1,1-1 0,2 2 0,3 2 1,3 1-1,1 2 0,4 1-1,1 1-3,2 2-3,1 2-4,0 0-2,2 2 0,2-1-1,-1 1 1</inkml:trace>
  <inkml:trace contextRef="#ctx0" brushRef="#br0" timeOffset="2323">1216 281 9,'0'0'9,"-17"4"-1,7 0-1,0 2-2,-4 0-1,2 1-1,-3 1 1,0 1 0,-1-2 0,2 3 0,1-2 0,1 1 0,-1-2-1,3 2-1,10-9 0,-6 14-2,6-14 1,3 13-1,8-8 0,5-2 0,9-1 0,1 0 0,3 0 0,1-2-1,1 2 1,2 2-1,-7 4 1,-5-1-1,-3 5 0,-7 1 1,-4 2 0,-3 2 0,-3-1 0,-3 0 2,-2-1 1,-1-2 1,-5-2 1,1-1 0,-2-3 0,0 0 0,-4-3 0,2-1-2,-3-3-2,3-2-2,1-2-3,-1-4-4,4 0-5,3-3-4,4-4-1,3-3 1,2-1 1</inkml:trace>
  <inkml:trace contextRef="#ctx0" brushRef="#br0" timeOffset="2874">1357 293 9,'-4'10'7,"2"3"1,-2-2-1,4 0-4,1 3 1,1 0 0,1 0 0,2 0 0,1 1 0,2-3-1,-2 1 1,3-1-2,-1-2 0,2-1-1,-10-9-4,17 10-8,-7-11-1,-4-10 1,0-3-1</inkml:trace>
  <inkml:trace contextRef="#ctx0" brushRef="#br0" timeOffset="3195">1241 71 34,'1'11'11,"-1"-11"-4,5 12-3,-5-12-12,12 10-4,-3-8-1,4 2 1</inkml:trace>
  <inkml:trace contextRef="#ctx0" brushRef="#br0" timeOffset="3505">1593 146 17,'-10'2'8,"10"-2"-1,0 0-3,0 0-4,0 0-1,1 12-2,4-2 0,1 3 1,1 2 1,0 3 1,1-1 1,1 2 1,0-1 0,-1-3 0,2-1 1,1-5 0,0-4 1,4-6 0,3-5-1,1-5-1,0-4 1,3-4-1,-2 0 1,-5-2 2,1 3 1,-8 2 1,-2 5 2,-4 1-2,-2 10 0,0 0-1,-1-9-3,1 9-2,0 0-2,0 0-1,-5 10 0,5-10 0,1 14 0,0-4 1,0 1 1,2 2-1,2-1 1,2 2 0,0-3 0,3 2 0,2-5-3,6-2-5,2-4-8,4-7 0,0-4 1,1-9-1</inkml:trace>
  <inkml:trace contextRef="#ctx0" brushRef="#br0" timeOffset="4056">2066 140 3,'11'2'6,"-1"-5"-2,5-2-2,0-5-3,3 1 0,0-1-1,-1-2 0,-1-1 1,-3 0 2,-2 0 1,-3 1 1,-1 2 0,-4 1 1,-3 9-1,0-15-1,0 15-1,0 0-1,-16-8 0,16 8 0,-18-1-1,5 3 1,-1 0-1,0 1 1,0 0 1,-1 3-1,1 1 1,2 1 0,-2 0 0,4 2-1,10-10 1,-12 18-2,12-5-1,0-13-3,15 16-2,-2-12 0,6 2 0</inkml:trace>
  <inkml:trace contextRef="#ctx0" brushRef="#br0" timeOffset="4477">2189 11 15,'0'0'9,"-11"6"0,11-6 0,-1 12-5,1-12-1,9 15-2,1-2-1,2 1 1,5 3 0,3 1 0,5-1 0,5 4 0,1 1 0,3 4 0,0 0 1,0 2-1,1 2 0,-2 1 1,-2 1-1,-4 0-1,-1 1 1,-5-2-1,-3-4 1,-6-2 0,-5-3 0,-5-2 2,-7-4 0,-4-1 1,-5-4 1,-3-2 0,-4-2 0,-1 0-1,-2-5 0,2-2 0,-2-6-1,2-2 0,1-6 0,1-6 0,-1-7-1,6-7 0,0-7 0,7-4-1,6-4 0,5-3-2,6 1-1,6-2-6,6 4-9,5 5-3,3 1 1,-1 1 0</inkml:trace>
</inkml:ink>
</file>

<file path=ppt/ink/ink2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37.7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 1307 8,'0'0'5,"0"0"0,0 0-1,0 0-1,0 0-2,0 0 0,0 0 0,0 0 0,0 0 0,0 0-1,0 0 1,0 0 1,0 0 0,0 0 1,0 0 1,0 0 0,0 0 1,44 38 0,-44-38 0,9 47 0,-9-47-1,8 66 1,-8-66-1,5 80 0,-5-35 1,-4-2-2,8-1 0,-4-42-1,3 76 0,-3-76 0,2 53-1,-2-53 0,0 0-1,22 47 1,-22-47 0,0 0 0,0 0 2,0 0 2,0 0 0,0 0 1,0 0-1,0 0 0,0 0-1,0 0 0,-3-63-2,3 63-1,-22-68-2,22 68 0,-11-81 0,11 81 1,-16-80-1,16 80 1,-16-71-1,16 71 1,-23-57 0,23 57-1,-22-46 1,22 46 0,0 0 0,0 0-1,-9-46 1,9 46-1,0 0-1,0 0-1,0 0 1,0 0-1,0 0 0,0 0 1,0 0-1,0 0 1,42-9 1,-42 9 1,0 0 0,0 0 0,42 28-1,-42-28 2,0 0-2,43 50 2,-43-50-2,41 48 1,-41-48 0,46 64 0,-46-64 1,56 71-1,-30-37 0,1 0-1,3-2 1,-2-3 0,2-5 0,-2-5-1,-3-3 1,0-6 0,-4-3 1,-4-3 1,-3-2 2,-4-8-1,-6-5 0,-2-9 1,-3-6-1,-6-9 0,7-5 0,-9-9-1,-4-2-1,-6-4-2,7 0 1,-5 0 0,1 3-1,2 5 0,-2 3 1,4 5-1,2 3-1,9 9 1,-6 2-3,9 9-1,-1 1-5,-1 15-4,6-13-6,3 13 0,4-1 0,1 1 1</inkml:trace>
  <inkml:trace contextRef="#ctx0" brushRef="#br0" timeOffset="1102">709 1038 42,'0'0'14,"-6"18"0,6-9-1,0 0-8,0 5-5,3 3-1,-3 5 0,2 4 1,0 5 0,6 3 0,-6 3 1,7 1 0,-3 1 0,5-2 1,0-2 0,5-3 1,2-3 0,1-7 0,4-4 1,-1-4-1,4-4 1,-1-5 0,3-1-1,-7-4 0,2-1 0,0-3 0,-8 1 1,3-4-1,0 1 0,-4-4 0,-1 2 0,1-3 0,-1 2-2,-4 0 1,5 0-2,-14 9 0,13-13-2,-13 13-1,11-7-6,-11 7-12,11 1-1,-11-1-1,0 0 1</inkml:trace>
  <inkml:trace contextRef="#ctx0" brushRef="#br0" timeOffset="1963">30 2703 13,'-13'47'9,"13"-47"0,0 0-1,0 0-2,-19 51-1,19-51-2,0 0 0,0 0-1,3 50 0,-3-50 0,0 0 1,41 9-1,-41-9 1,43-19 0,-43 19-1,55-39 1,-55 39 0,54-52 2,-54 52-2,37-54 1,-37 54 0,22-48-1,-22 48 1,0 0-2,-17-53 1,17 53 0,0 0 0,-50-26-1,50 26 0,-42-3-1,42 3-1,0 0-1,0 0-2,-44 21-1,44-21-2,0 0 0,0 0 1,0 0 0,0 0 1,0 0 0,0 0 3,0 0 0,47 19 2,-47-19-1,0 0 2,0 0 2,0 0-1,57 64 1,-57-64 0,27 71 0,-13-22 0,4 9 0,-2 4 0,7 4-2,-11-1 0,3-1 1,-1-4-2,-2-7 2,-5-12-3,-7-41 2,8 58 0,-8-58 0,0 0 1,0 0 0,0 0 0,0 0 0,1 11 0,-1-11-1,4-51 0,-4 51-2,3-77 0,1 25-4,-3-4 1,1-1-2,1 1 2,-6-1 0,5 6 0,-1-1 1,6 4 0,-7 48 2,-1-76 0,1 45 0,0 31 0,0-48 1,0 31-2,-2 5 0,2 12 1,0 0 0,-4-19 0,4 19-1,0 0 0,0 0 0,2 17 1,0-3 0,9 2 0,-10 4 0,7 1 0,0-1 1,4-1 0,3-3 0,5-7 0,2-4 1,1-10-1,7-6 0,-2-5-1,2-3 2,-6-3-1,0-1 2,-6 0-1,-3 6 2,-6 1 0,-3 7-1,-6 9 1,3-13 0,-3 13 0,0 0-1,0 0-2,0 0 0,0 0-1,0 0-1,0 0 1,0 0-1,2 20 0,4-9 1,3 6-1,-1-1 1,4 2-1,1-1 0,4-1-5,3-8-4,4 0-10,-2-12-1,4-2-2,-1-8-1,0-4 3</inkml:trace>
  <inkml:trace contextRef="#ctx0" brushRef="#br0" timeOffset="3125">978 2478 23,'0'0'11,"0"0"1,11 5-1,-11-5-6,5-14-2,-1 2 1,-3 0-2,3-2 1,-4-2 0,1 1 2,-1-2 1,1 4 0,-2-3 1,-3 5-1,-2-1 0,6 12-2,-17-14 0,17 14-2,-19-5-1,7 8-2,-1 6 1,1 5-2,4 4 1,1 5-1,3 6 1,0 1 0,6 1 1,2 0 0,4-3 0,3-3 1,3-2-1,3-5 2,4-6-2,-5-5 0,9-5 0,1-6-1,3-6-2,-1-4 0,0-7-2,-4-3-1,-2-1 1,1-3-1,-10 4 1,-6-2-1,0 5 3,-5 1 1,-3 3 1,-1 1 0,0 5 1,0 2 1,2 9-1,-3-13 1,3 13 0,0 0 0,0 0 0,0 0-1,0 0 0,0 0 0,-5 10-1,5-10 0,9 19 0,-1-5 1,6 2 0,0 3 1,3-4 0,0 4-1,4-4 1,0 1 1,-3-5-1,-3 1 2,-3-7 2,-12-5 0,12 7 2,-12-7 1,0 0-1,0 0 1,-7-11-2,4-1 0,-9-6-3,6-7 0,-1-5-3,-2-5-1,3-1 1,2-3-1,6 1 0,3 1-1,9 4 2,-1 5-2,7 4 1,0 6-2,6 3-1,0 3-4,0 7-6,-4 3-4,-4 3-2,1 1 1,-5 1 0</inkml:trace>
  <inkml:trace contextRef="#ctx0" brushRef="#br0" timeOffset="4076">1614 2088 23,'-4'14'10,"-1"2"0,3 3-1,2 1-5,1 5-2,2 0 1,4 1-1,2-2 2,3-2-1,1-5 2,8-6-1,3-6 0,4-7-1,2-6-1,-4-4 1,4-3-1,-4-5 3,0-1-2,-9-3 1,-4 3 1,-6-3 0,-2 5 0,-5-2-1,-3 4 0,-3 1-2,1 2-1,0 3 1,5 11-2,-11-14 1,11 14 1,-12-8-2,12 8 0,0 0 0,0 0-1,0 0-1,0 0 1,0 0-1,-3 14 0,8-5 0,0 3 1,2 6 1,3 4 0,1 7 1,3 7 1,2 6-1,4 8 1,3 3 0,2 4 1,1 5-1,2 1 0,0-6 1,2 0-1,1-5-1,-3-5 1,-3-6-1,-1-3 0,-7-10 0,0-3 0,-5-6 0,-3-5-1,-5-5 0,-4-9-2,0 0-15,-1-16-5,-7-6 0,-5-14-1,-1-13 0</inkml:trace>
  <inkml:trace contextRef="#ctx0" brushRef="#br0" timeOffset="5598">2138 1461 1,'0'0'5,"2"10"0,-2-10 0,0 0-3,0 0-2,13 3 0,-13-3 0,16 3 1,-6-1 0,1-1 2,2 0 0,4 1 1,1-1 0,-1 1 2,4-1 1,7 0-1,4 0 0,3 0 0,4 0-1,5 0 0,6 1 0,8 0 0,5 1-2,0 1 0,4 1 0,1 0 0,4 1-1,-2 0-1,-2-1 0,-4-1 0,-5-1 0,-2-1-1,-5 0 0,-5-1 1,-6 0 0,-4-1-1,-5 1 0,-6 0-1,-2-1-2,-5 1-1,-5-2-4,-1 0-6,-2-3-1,-1-3-2,0-2 2,-2-7-1</inkml:trace>
  <inkml:trace contextRef="#ctx0" brushRef="#br0" timeOffset="6269">3477 1267 6,'0'0'6,"21"10"0,-10-5 0,4-1-1,0 1 0,2 3 1,0-4 0,-1 2 0,3-2 0,1 2-1,3 0 1,0 2-1,1 1-1,-2-2-1,3 4-2,-1-2 2,1 3-2,-5 0-1,1 1 1,-2 0-1,-2 0 0,0 0 0,-4 0 0,1-1 0,-4-2 0,-2 1 1,-1-2 0,-7-9 0,4 15 2,-4-15-1,-6 15 2,-4-8-1,-1 1 0,-6 2 0,-1 1 1,-6-1-1,-1 4 0,-8-2 0,1 4 0,1-4 1,0 2-1,1-3 0,3 2 0,1-2-1,3-1 0,7-1-1,-1 0 0,3-2 0,1-1 0,3 0-1,10-6 1,-14 8-1,14-8 0,0 0-1,-10 6 0,10-6 0,0 0 0,0 0-3,0 0-2,0 0-6,12-5-9,-2-2-1,1-6 2,3-8-1</inkml:trace>
  <inkml:trace contextRef="#ctx0" brushRef="#br0" timeOffset="39557">4451 1410 0</inkml:trace>
  <inkml:trace contextRef="#ctx0" brushRef="#br0" timeOffset="39727">4569 1291 1,'0'0'3,"12"-6"1,-12 6 2,0 0 3,11-6-1,-11 6 2,0 0 0,0 0 1,-10-2-1,10 2-1,-20 4-1,8 1-2,-6 2-2,0 2 1,-1 0-2,-1 3 0,1-1 0,-2 1-1,5-1-1,0 0 0,5-2-1,1-1-1,10-8 0,-2 14-1,2-14 1,20 9 0,-5-6 0,8-1 0,3 0 0,5-2 0,1 1 0,-1 0 0,1 1 0,-5 2 0,-1 1 0,-6 1 0,-1 2 1,-7 2-1,-4 2 1,-4 0 1,-5 2 0,-2-1 1,-8 3 1,-1 0 0,-7 1 1,1-1 0,-7 0 0,2-1-1,-2-4 0,6 1 0,0-5-2,5-3-1,2-1-2,3-7-3,9 4-4,-2-18-4,8 4-7,1-3 1,7-5-1,1-3 2</inkml:trace>
  <inkml:trace contextRef="#ctx0" brushRef="#br0" timeOffset="40368">4827 1305 17,'-13'-2'11,"13"2"0,0 0 1,-8-16-5,8 16 0,0 0-1,-4-10-2,4 10 0,0 0-1,0 0 1,0 0-1,-1 10-2,1-10 0,5 21-1,-2-6 0,2 2 0,-1 3 1,2 0-1,1 1 0,-1-3 1,2 1-2,2-3 2,1-3-1,0-4 1,4-3-1,0-2 1,2-7 0,1-2 1,-1-2 0,0-3 1,-4-2 1,-2-2 0,-1 0 0,-3-1 0,-2 0 0,-4-3-1,0 3 0,-3 1-1,1 1-1,-6 0-1,4 2 0,-3 2 0,6 9 0,-10-12 0,10 12 0,0 0 0,-11-11 0,11 11 0,0 0 0,0 0 0,0 0 0,0 0 0,0 0 0,0 0 0,0 0-1,0 0 0,0 0 0,0 0-1,0 0 1,0 0-1,0 0 1,0 0-1,0 0 1,9 3 0,-9-3 0,12 12 0,-4-2 1,3 3 0,0 5 0,-1 1 1,1 6-2,0 3 2,1 5-1,-2 1 1,0 4-1,-2 1 0,0-1 1,1-2-1,-2-1 1,-1-3-1,1-5 0,0-3 0,2-6 0,0-3-1,-1-4-3,4-2-5,-2-6-9,1-6-1,1-7 1,-3-6-1</inkml:trace>
  <inkml:trace contextRef="#ctx0" brushRef="#br0" timeOffset="41239">5222 1232 30,'0'0'13,"0"0"0,-13 0-1,13 0-7,0 0-4,0 0 0,0 0-2,0 0 1,0 0 0,2 11 0,-2-11 1,10 20 0,-3-6 0,0 1 0,1 0 1,2 1-1,-1 2 0,0-3 0,1 0-1,-2-6 2,1 0-1,1-4 1,0-1 0,1-7 1,2-6 1,0-3-2,2-2 2,-2-5 0,2 1 0,-6-2 1,2 2-1,-5 1 1,1 4-1,-7 2 0,0 11 0,1-13-1,-1 13-2,0 0 0,0 0-1,0 0-1,0 0-1,0 0 0,0 0 1,0 0 0,6 10-1,-1-1 1,1 2 0,3 4 1,-1-1 0,0 3 1,2 0-1,1-1 0,-2-2-3,2 0-7,0-6-9,1-5-1,-2-7 0,0-6 0</inkml:trace>
  <inkml:trace contextRef="#ctx0" brushRef="#br0" timeOffset="41890">5610 815 42,'0'0'16,"0"0"0,0 0-3,0 0-8,0 0-3,0 0-1,0 0-1,2 23-1,-1-5 1,1 6 0,0 6 0,4 5 2,0 6 1,3-1-1,1 1 0,3-2 0,4 1 0,0-6-1,4-4 1,-1-5-1,2-6 0,0-5 0,3-4 0,-1-6-2,-4-5 0,1-4-2,-5-8-3,2-1-4,-6-7-4,-1-3-3,-4-5 0,-5-3 0,-5-3 1</inkml:trace>
  <inkml:trace contextRef="#ctx0" brushRef="#br0" timeOffset="42241">5572 894 38,'-9'5'16,"9"-5"1,0 0 1,10 6-8,7-4-5,5-2-1,5 1-1,5-2-1,4-2-3,6 0-5,2-2-8,3-2-4,3-4 1,-1 0-1,-2 0 0</inkml:trace>
  <inkml:trace contextRef="#ctx0" brushRef="#br0" timeOffset="42531">6328 1138 67,'3'11'24,"-3"-11"-2,3 9 0,-3-9-11,0 0-8,0 0-2,0 0 0,0 0 0,0 0-2,0-9-4,0 9-12,2-11-5,-2 11-2,-2-16 2,-3 7-1</inkml:trace>
  <inkml:trace contextRef="#ctx0" brushRef="#br0" timeOffset="44945">4601 2092 4,'8'12'6,"-8"-12"1,0 0 0,3 9-2,-3-9 0,4 14 1,-1-4 0,0 4 0,1 4 2,0 6-1,0 5 1,4 5-2,-2 4 1,4 4-2,-2 1-1,3 0 0,-2-4-2,0-3 0,2-7-2,-4-5-2,1-5-2,-5-7-1,-3-12-4,6 12-5,-6-12-1,0 0-1,-13-16 1,5 5 2</inkml:trace>
  <inkml:trace contextRef="#ctx0" brushRef="#br0" timeOffset="45225">4530 2415 7,'-20'-10'9,"4"5"3,2-1 0,5 4 0,9 2-1,-13-3-1,13 3-1,0 0 1,6-11-3,8-3-1,9-2-2,6-7 0,7-1-1,7-5 1,3 0-1,3 0-1,-5 3-2,-2 3 0,-8 6-2,-5 5-3,-10 2-5,-2 5-7,-6 2-2,-11 3 0,17-6 1</inkml:trace>
  <inkml:trace contextRef="#ctx0" brushRef="#br0" timeOffset="45576">5017 2250 44,'0'0'15,"-11"0"1,11 0 0,0 0-10,-11-9-3,11 9-1,0 0-2,0 0 1,0 0-1,0 0 1,0 0 0,1 10-1,5 0 0,3 4 0,0 3 0,5 6-1,1 0 1,3 1 0,0 1-2,1-1 1,-2-2-1,-1-3 1,-3-4 1,-2-4 1,-11-11 1,13 15 3,-13-15 1,0 0 0,0 0 1,-3-10-1,-4 1-1,0-2 0,-3-5-2,0-3-2,-1-2-1,0-1 0,1 0 0,2 1 0,1-1-1,4 0 0,3 3 1,3 0-1,7 2-1,3-2-1,9 2-4,1-2-4,8 3-8,0 1-2,5 0 1,-3 2 0</inkml:trace>
  <inkml:trace contextRef="#ctx0" brushRef="#br0" timeOffset="46086">5418 2191 2,'13'3'4,"-4"-7"0,2-1-3,4-2-1,2-3 0,0-1 1,0-3 1,1 1 2,-5 1 4,1-1 2,-6 2 0,-3 1 0,-3 0 1,-2 10-2,-4-16-2,4 16-1,-14-13-5,3 8-1,-1 2-2,-1 1 1,-2 4-1,-2 2 0,-1 3 2,0 4 0,2 2 2,0 4-1,3 0 1,2 3 0,1 0 0,5 0 2,3 1-1,4-3 0,3 0 0,6-2 0,1-2 0,6-4-2,5-3-5,3-7-8,7-4-6,3-5 1,1-6 0,-1-4-1</inkml:trace>
  <inkml:trace contextRef="#ctx0" brushRef="#br0" timeOffset="46547">5738 2138 19,'0'0'10,"15"6"-2,-3-10-1,3-4-5,2 0-4,1-4 1,0-1 2,-1-1 1,-1-2 2,-3 1 4,-2 0 2,-5 2 0,-1 0 1,-4 0-2,1 3-2,-5-1-3,3 11-2,-8-14-1,8 14-2,-14-7 0,5 5-1,-2 6 0,0 0 2,0 3 0,0 2 1,-2 2 1,3 2 0,-2-1 1,3 4 1,1-3 0,2 5 0,2-2-1,4 2 0,3 1 0,3-2 0,5 2-1,5-2-1,3 0 0,4-4 0,5-1 0,1-5 0,2-4 0,1-3-2,1-4 0,-1-6-5,3 0-10,-5-6-5,-2-5-1,-4-7 0,-4-4 1</inkml:trace>
  <inkml:trace contextRef="#ctx0" brushRef="#br0" timeOffset="47528">6464 1517 36,'0'0'14,"11"-3"0,-11 3-1,14-7-7,-2 5-2,0-2-1,5 2 1,2-1-1,4 3 1,2-1-1,5 2 1,3 0 0,6 1-1,5-1-1,2 1-1,3-1 0,1 0-1,-1-1 0,-1 0-1,-3 0-2,-5-1-4,-3 2-5,-6-2-6,-5 1-1,-5-3 2,-3-1-1</inkml:trace>
  <inkml:trace contextRef="#ctx0" brushRef="#br0" timeOffset="48049">7136 1301 4,'14'6'7,"4"5"0,3-4 2,4 6-2,3 0 2,4 2-1,2-1 2,2-2-1,0 2 0,-2-3 0,0 5-4,-2-7 0,-1 1-2,-5-1 0,-3-1-2,-5-2 1,-3-1-1,-4-1 0,-11-4 1,13 8-1,-13-8 1,0 0 0,-6 13 0,6-13 0,-17 17-1,2-5 1,0 1-1,-7 4 1,-3 2-1,-3-1 1,-3 2 1,-2-2-1,1 2 1,0-2-1,3-2 1,2-3-1,7-3 0,3-2-1,6-2-1,11-6-1,-13 4-4,13-4-6,0 0-10,12-7 0,-1-6-2,2-4 2</inkml:trace>
  <inkml:trace contextRef="#ctx0" brushRef="#br0" timeOffset="52065">8146 952 11,'0'0'10,"0"0"1,0 0 0,0 0-1,0 0-3,0 0 0,0 0-1,0 0-1,0 0-1,0 0 0,0 0-1,0 0-2,0 0 0,0 0-1,0 0 1,0 0 0,0 0 0,0 0 1,0 0-1,0 0 0,0 0 1,0 0-2,0 0 0,0 0 0,0 0-1,0 0 0,0 0 0,0 0 0,-3 9 0,3-9 1,0 0-1,2 13 1,-1-3 0,-1 3 0,-1 5 0,-1 2 0,0 4 0,-2 4 0,-1 2 0,1-1 0,-1-1 1,0-3-1,1-4 0,1-3 0,0-6 0,3-12-2,-3 13-4,3-13-5,0 0-3,9-10-1,0-3 0,5-5 0</inkml:trace>
  <inkml:trace contextRef="#ctx0" brushRef="#br0" timeOffset="52596">8314 961 3,'0'0'4,"0"0"2,0 0-2,0 0 0,10-1 1,-10 1 1,0 0-1,0 0 1,0 12 0,0-12-1,-1 18-1,2-5-1,-1 3-1,1 2 0,0 2 0,0 3 0,1-2-1,-1 3-3,1-1-5,2 2-4,-4-6-1,3 1-1,-3-9 1</inkml:trace>
  <inkml:trace contextRef="#ctx0" brushRef="#br0" timeOffset="53928">8579 1202 5,'0'0'7,"0"0"0,-9-8-2,9 8 0,0 0 0,-1 15 0,0-6 0,0 4-1,-1 5 0,0 6 0,1 4 1,-3 4-2,2 3 1,-1 3-1,2 1 0,-1 0 0,2 0-1,-1-6-1,2-4 0,2-4-1,0-5-1,4-5-4,-3-6-2,-4-9-6,13 1-1,-7-11 1,3-7-1</inkml:trace>
  <inkml:trace contextRef="#ctx0" brushRef="#br0" timeOffset="54288">8504 1166 18,'0'0'12,"9"-1"1,-9 1 1,22-8-2,-4 5-5,4-3 0,6 2 1,1-2-1,6 1-2,-1 0 0,2 2-1,-4 0-2,-2 1 0,-1 1-3,-3-1-1,-2 3-4,-6-1-4,0 1-6,-3 0-1,-3-1-1,-2-1 1,-10 1 0</inkml:trace>
  <inkml:trace contextRef="#ctx0" brushRef="#br0" timeOffset="54599">8628 1350 5,'-4'12'7,"4"-12"3,0 0 1,0 0-3,16 4 0,-3-4 1,1-2 0,6 0 0,1-3 0,4 2-2,1-1-2,2 0-3,3 0-2,1 0-7,3-2-9,3 3 0,1-5 1,1 2-2</inkml:trace>
  <inkml:trace contextRef="#ctx0" brushRef="#br0" timeOffset="54989">9187 1517 46,'-14'-4'15,"14"4"0,-10-20-2,8 6-9,0-3-3,2-4 0,0-1-1,3 0 1,4-3-1,1 2 0,5-1 0,5 3 0,0 1 0,3 5 0,1 0 2,-1 4-1,-3 3 0,2 2 1,-4 4-1,-1 4 1,-1 4-1,0 3 0,-3 4 0,3 3 0,-3 4 0,-2 3 0,-1 1 0,0 1 0,-5-2 0,-1 1 0,-3-4 1,-3 0 1,-4-3 0,-1 0 1,-6-5 1,-3 1 0,-4-4 1,1 1 0,-6-5-1,2 1-1,-3-5-1,4 0-1,-1-3-1,6-2-2,0 0-3,1-5-5,8-1-11,2-4-4,7 0-1,2-6 1,7-1 1</inkml:trace>
  <inkml:trace contextRef="#ctx0" brushRef="#br0" timeOffset="56031">9706 1205 30,'0'0'11,"0"0"1,0 13-1,0-13-8,3 16-3,-1-4 0,-1 5 1,3 6 1,-1 3 0,0 4-1,1 4 1,0 3-1,0 7 0,0-2-1,0-1 1,0-4-1,-1-1 0,-1-5 1,0-5-1,-1-6 0,0-7-2,-1-13-3,0 0-6,0 0-3,0 0 1,-6-17 0</inkml:trace>
  <inkml:trace contextRef="#ctx0" brushRef="#br0" timeOffset="56351">9660 1270 46,'1'-18'16,"5"9"0,2-3 2,2 1-12,4 1-3,1-1 0,4 2-1,2 1-1,1 1 1,-2 3 0,1 0-1,-3 3 0,0 2 0,0 4-1,-4 1 0,0 2 0,-3 3-1,-3 1 1,1 0 0,-1 1 0,-1 0 0,-3-3 0,0 2 2,-4-12 2,-2 17 0,2-17 0,-15 17 1,-2-10 1,2 1-1,-5-2-1,0 1 0,-1-2-2,2-1-2,-1-1 0,6-2-1,4 0-3,0-4-3,10 3-8,0 0-7,-2-10 0,2 10-2,18-19 2</inkml:trace>
  <inkml:trace contextRef="#ctx0" brushRef="#br0" timeOffset="56872">10425 1254 44,'0'0'19,"0"0"-1,0 0 2,-12-9-6,12 9-8,-11-6-1,11 6-2,-15-3 0,4 4-1,1 3 1,-5 2-1,-1 4 0,-3 4-1,-1 2 0,-1 3-1,0 0 0,2 3 0,0-1-1,5-1 1,2 0-1,4-1 2,4-2-2,3 0 2,3 0-1,3 0 2,2-1-1,4 1 1,2-2 0,5 0-1,3-2 1,4 0-1,1-2 0,2-2-1,2-1 1,-1-1-2,0-3-1,0 3-5,-8-8-11,4 1-4,-4-7-2,1-3 1,-5-8 0</inkml:trace>
  <inkml:trace contextRef="#ctx0" brushRef="#br0" timeOffset="57753">10570 971 4,'11'7'5,"-11"-7"1,0 0 1,0 0 0,4 13 1,-6-4-1,0 3 1,1 5 0,-1 2 0,1 3 0,-1 1-1,2 1-1,0-3-1,4 1-1,-1-4-3,1-4-3,2-4-9,4-4-6,-1-7 1,3-7 0,1-6-1</inkml:trace>
  <inkml:trace contextRef="#ctx0" brushRef="#br0" timeOffset="58003">10750 920 59,'0'0'18,"0"0"0,2 10-1,-2-10-9,-1 18-9,-2-5-2,1 6 0,0 3 1,0 5 2,1 2 1,0 0 0,2 0 0,1-1-1,0-4 1,1-2-4,1-5-7,-3-5-7,-1-12-2,0 0 1,0 0 0</inkml:trace>
  <inkml:trace contextRef="#ctx0" brushRef="#br0" timeOffset="94396">11118 1507 12,'9'0'10,"-9"0"0,0 0-1,0 0-2,0 0-5,0 0 0,0 0 1,0 0 1,0 0 0,0 0 1,0 0 0,0 0 1,0 0 0,0 0-2,0 0-1,0 0 0,0 0-1,0 0 1,0 0-1,0 0 1,9-3-1,-9 3 0,15 0-1,-3 0 0,4 1-1,0 1 0,3 1 1,1 1-1,3 1 0,-1 0-1,1 0 0,-1-1-2,-1 1-3,0-2-5,1 0-6,-3-1 0,-1-1-1,-3-2 1</inkml:trace>
  <inkml:trace contextRef="#ctx0" brushRef="#br0" timeOffset="94917">11452 1292 50,'0'0'15,"0"0"-2,0 0 1,7 10-12,-7-10-4,8 12 0,-8-12 0,16 16 1,-4-6 1,3 0 0,1 1 0,5-3 0,3 1 1,-1-1-1,3 2 0,-1-2 0,-1 0 0,-1 0 1,-3 0-1,-4 0 0,-4-1 0,-2-1-1,-10-6 1,12 16 0,-10-7 0,-2 1 0,-2 1 0,-2 2-1,-3 1 0,-1 2 1,-2 0 0,-5 0 0,-2 2 0,-4-3 1,-2 3 0,-2-3 0,-3 2 1,0-2-1,-1 1 1,1-3-1,4 0 0,1-3 0,4-1 0,2-1 0,5-3 0,12-5-3,-15 5-3,15-5-8,0 0-2,0 0-1,10-9-1,-2-7 1</inkml:trace>
  <inkml:trace contextRef="#ctx0" brushRef="#br0" timeOffset="100605">11782 725 19,'0'0'11,"-9"-9"0,9 9 0,-5-9-5,5 9-2,-2-10-1,2 10-2,0 0 0,12-12 1,-1 7-1,6-3 0,2 0 0,9-1-1,2 3-1,5-1 1,2 2 0,-1 1 0,0 3 0,-5 7 1,-4 0 0,-5 4 1,-5 5 0,-6 0 0,-4 6 1,-5 0 0,-2 4-1,-3 0-1,-3 2 0,-3-2 0,-4-1 1,-2 0 0,-3-2 1,-3-4-1,0-2 1,-2-3 0,-1-2-1,2-4 1,1-2-1,2-4-1,4-1 0,1-4 0,3 0 1,11 4-1,-12-14 0,12 14-1,0-18-1,6 6-1,5 0-2,8 0-1,1-3-2,7 1 1,1-1-1,4 1 0,-1 1 1,-2 2-1,-2 0 1,-4 1-1,-3 1 2,-4 0 0,-2-1 0,-4 0 0,-3-1 2,-1 2 2,-2-3 1,0 3 0,-1-1 2,-3 10 0,4-17 1,-4 17 0,2-10 1,-2 10 0,0 0-1,0 0-1,0 0 0,0 0 0,0 0-2,11 7-1,-7 6 0,4 2 1,-1 4-1,2 5 1,0 4 0,1 2 0,-2 5 0,1 1 0,1-2 1,-3 2-1,-1-4 1,-2-3 0,-3-4 1,0-5 0,2-6 2,-4-4 0,1-10 0,0 0 0,-14 2 0,7-12 0,3-4-1,-3-7-1,2-3-1,1-7-1,3-3-1,4-3 2,5 1-2,2-1 1,5 1 0,4 3-1,1 3 1,2 4 0,1 3 0,-1 6-1,-2 4 1,-1 3 0,-4 7 0,-2 5-1,-13-2 1,12 21 0,-12-6-1,-3 5 1,-3 1 0,-3 2 0,-3 0 0,-3-3 1,-1-4 0,0-2 1,0-3-2,1-4-1,-1-4-5,2-4-5,3-2-3,3-6-1,4-4 0,2-6 0</inkml:trace>
  <inkml:trace contextRef="#ctx0" brushRef="#br0" timeOffset="101736">12570 629 9,'13'20'4,"-13"-20"1,11 20-2,-4-7-5,0 4 0,1 1 2,-1 2 2,0 3 1,0 2 3,-3 3 1,3 3 0,-2-1-1,2 3 0,1-2-2,0-1-2,-1-3 0,0-3-1,1-6 1,-4-5 1,0-4 2,-4-9 2,0 0 1,0 0-1,0 0-1,-13-19 0,10 2-2,-2-8 0,2-3-3,1-7-1,3-1-1,3-4 0,4-2 0,5 2 0,1 3 0,3 4 0,1 3 1,1 5-1,-1 5 2,-3 5-1,1 6 1,-5 6-1,0 4 0,-3 8 0,-4 5-1,-1 5 0,-3 2 0,-1 3 1,-4 2-1,-3 1 0,-2-2 1,-2-5 0,-2-1 0,0-3 1,-3-3-1,1-3 0,-2-3-1,1-3-1,-1-4-5,0-2-8,3-5-1,0-4-1,5-4 1</inkml:trace>
  <inkml:trace contextRef="#ctx0" brushRef="#br0" timeOffset="102377">12933 210 39,'3'-9'18,"-3"9"0,4-14-2,-4 14-6,0 0-5,0 0-2,0 0-3,1 14-1,-1 2-1,0 8 0,1 4 0,2 7 2,0 4 0,1 5 1,4 0 0,-1-1 0,3 2 0,-3-4 0,2-2 0,-2-5-1,0-4 1,-2-5-1,-1-4 0,-1-7 0,0-2 0,-3-12 0,0 0 0,15-7 0,-9-5 0,1-4 0,4-3 1,-3-4 0,2 1 2,-2-3-1,0 6 1,-4 1 0,2 3 0,-3 3 0,-3 12-1,3-14-2,-3 14 0,0 0-1,0 0-1,11 3 1,-11-3-1,9 19 1,-3-7 1,3 4-1,1 1 2,1 2-1,-2-1 0,2 0 0,-3-2-1,1-1-3,-4-5-4,4 0-9,-9-10-2,11-4 1,-4-7-1</inkml:trace>
  <inkml:trace contextRef="#ctx0" brushRef="#br0" timeOffset="102958">13269 160 68,'0'0'17,"-4"12"-4,4-12-4,0 0-17,13 7-6,-4 0-4,-9-7-2,23 14 1,-10-6 4,1-4 2</inkml:trace>
  <inkml:trace contextRef="#ctx0" brushRef="#br0" timeOffset="103148">13408 451 18,'3'17'2,"3"-4"-1,6-7-1,1-5-7</inkml:trace>
  <inkml:trace contextRef="#ctx0" brushRef="#br0" timeOffset="103228">13560 460 23,'13'-12'13,"1"0"0,-5-1-1,-2-3-1,-1 4-2,-6-5 0,-1 5-3,-7 0-1,3 1-1,-5 3-2,-3 2-2,0 3-1,-4 2-1,2 4-1,-3 1 0,3 3 0,-2 2 0,3 4 1,1 2 0,3 4 1,2-1 1,2 4 0,3 0-1,2 0 2,3-1-1,3-1 1,1-2 1,1-2 0,2-2 0,3-3 1,2-2-1,3-5 0,2-2 0,7-4-2,2-2-1,1-4 0,1-1 1,-2-1 0,-3 1 2,-4 1 0,-3 1 0,-9 2 1,-9 5-1,12-2 0,-12 2 0,4 9-2,-4-9-1,6 15 0,-6-15 1,13 15 1,-4-6 0,2-3 1,4-2 0,3-2-1,5-2 1,1-2 0,1-3-1,-2-1 0,0-3 1,-3-1 0,-4-1 0,-5-3 0,-5 0 0,-6-1-1,-3 0-1,-5 1 0,-6 0-3,-2 5 0,-4-1-1,-1 8-3,-3-1 0,4 7-3,-2-2-2,8 4-1,0-2 0,14-4 2,-9 6 0,9-6 4,0 0 2,17-9 4,-6-1 3,2-1 3,0-4 0,0-2 0,-1-4 1,1-1-2,-2-3 0,-2-1-2,-1-1-1,-3-2 1,-1 2-1,-1-1 2,-1 4 1,-2-2 1,1 1 2,-2 3-1,2 3 1,-2-2-1,2 6 0,-1 0-1,2 4-2,-2 11 0,1-14-2,-1 14-1,0 0-1,0 0 1,0 0-1,7 20 1,-7 0-1,1 6 0,-2 10 1,-2 11 1,-3 9 0,-1 6 0,-1 6-1,1 5-2,0-2-4,5 0-11,4-5-2,3-11 1,3-14-1</inkml:trace>
  <inkml:trace contextRef="#ctx0" brushRef="#br0" timeOffset="-97879.73">7122 1045 12,'0'0'10,"0"0"-1,0 0-1,14-9 0,-14 9-2,16-16-2,-1 3-2,4-2-1,5-3-1,5-2 0,3-4 0,5-1 0,4-1 0,1-1 0,2 4 1,1-1-1,-2 0 1,1 5-1,0 0 1,-3 4-1,-1 4 1,-5 4-1,0 0 1,-8 6 1,0 6-1,-2-1 2,-7 4-1,0 1 2,-3 4-1,-1-2 0,-1 3 1,2-4-2,0-1 1,4-3-1,6-2 0,3-8 0,6-3 0,5-5 0,4-5 1,0-3-2,4-2 1,-7-4 0,0 2 1,-7 0 0,-1 1 0,-5 0 0,-1 5-1,-4-1 1,-2 5 0,-2 2-2,-1 3-1,-2 4 0,-2 2-1,-3 4 0,-10-1 1,15 7-1,-15-7 1,17 10 0,-7-4 0,3-1 0,4-2 1,6-4 0,6-4-1,6-2 1,5-4-1,4-6 1,1-2-1,4-4 0,0-2 0,-4-1 0,0 1 0,-5 1 0,-4 2 0,-3 4 0,-2 3 0,-5 5 0,-3 4-1,-2 3 1,-3 6 0,-1 2-1,-1 0 1,1 1 0,-2 1 0,3-3 0,2 0 0,3-4 0,5-5 1,4-4-1,3-2 0,5-4 1,1-2-1,1-2 0,0 1 0,-2-1 0,-2 3 0,1 5-6,-4 2-13,0 2-2,-6-3 0,-4-2 0</inkml:trace>
</inkml:ink>
</file>

<file path=ppt/ink/ink2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9.1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4916 2888 23,'-13'-5'12,"13"5"1,-9-6-1,9 6 0,-11-8-2,11 8-1,-18-10-3,8 6-2,-3-1-1,-1 0 0,-4-1-1,-4 1 0,-2 0 0,-5 0-1,-5 0 0,-7-1 0,-5 1 0,-4 0 0,-5 0 0,-3-2 0,-2 2-1,-1-1 1,0 1-1,0 0 0,3 0 0,1 0 0,3 0 0,4 3 0,5-1 0,3 0 0,7 2 0,8-1 0,6 1 1,6 1-1,5-1 0,10 1 0,0 0 0,0 0-1,0 0 1,11-6-1,-11 6 0,17-1 0,-8 0 1,-9 1-1,12 0 0,-12 0 0,0 0 0,0 0 1,10 3 0,-10-3 0,0 0 0,0 0 1,0 0 0,0 0 0,0 0 0,0 0 0,0 0 0,0 0-1,0 0-1,0 0 1,-11-1-1,11 1 0,0 0 0,0 0 0,-13 7 1,13-7-1,-9 2 1,9-2-1,-11 1 1,11-1 0,-11 1 1,11-1-1,-9 0 0,9 0 1,-10-1-1,10 1 1,0 0 0,0 0 0,0 0-1,0 0 0,4-10 0,9 4-2,4-3 1,7-1-2,5-4 1,4-1-1,4-2 2,0 2-1,-4 0 3,-2 4 1,-8-1 1,-4 5 0,-8 1 0,-11 6-2,10-3 0,-10 3 0,-10 4-3,10-4-1,-17 9 0,4-3-1,2 1 1,-5 0 0,1 1 0,0 1 1,-2 0 1,-3 0-1,0 2 1,-5 0 1,-4 4 0,-1 1 1,-5 2 1,-2 0-1,-3 2 2,-1 0-1,-1-2 0,2 2 0,2-5 0,4-1 0,4-1-1,6-3 0,4-1-1,7-2 0,13-7 0,-11 13 2,11-13 0,9 11 0,2-5 1,6 2-1,5-1 1,5 1 0,2 2-1,5 0-1,-1 1-1,2 2 1,-1 0-1,0 2 0,-2 0 0,-1 1 0,-2-2 0,0 2 0,-1-2 0,-2 0 1,-2-3 1,-3 1-1,-2-4 1,-2 1 1,-3-2-1,-3-1 0,-11-6-1,14 7 0,-14-7 0,0 0-2,0 0 0,0 0-2,0 0-3,0 0-5,0 0-10,0 0-2,9-9 2,-10-12-1</inkml:trace>
  <inkml:trace contextRef="#ctx0" brushRef="#br0" timeOffset="2093">2426 1256 30,'6'9'10,"-6"-9"0,0 0-2,0 0-7,0 0 0,0 0 1,4 12-1,-4-12 2,0 0 2,5 13-1,-5-13 1,7 15 1,0-5-1,-1 2 0,3 2-1,0 5 1,4 5-1,-2 1 1,3 8 0,-3 1-1,1 6 0,-2 2-1,0 4 0,-3-2-1,0 0 0,-3 0-1,-1-3-1,0-1 1,-1-3-1,1-3 1,0-3-1,0-3 0,1-2 1,2-3-1,-1-2 0,-1-7 0,0 0 0,-1-2 0,0-3 0,-3-9 0,3 12-1,-3-12-2,0 0-5,4 10-11,-4-10-1,0 0-2,2-15 2</inkml:trace>
  <inkml:trace contextRef="#ctx0" brushRef="#br0" timeOffset="2653">2368 2193 54,'0'0'15,"0"0"-1,10 3 0,-10-3-13,19-5-2,-6 2 0,7-4 1,6 0 1,5-4 2,7-3 1,3-2 0,5-2 2,-2-3-1,2 2 0,-6-2 0,-2 4 1,-9 0-1,-5 6 1,-8 1 0,-4 5-2,-12 5 0,9-6-2,-9 6-1,0 0-1,0 0-3,0 0-3,0 0-5,0 0-7,18-10-5,-18 10-1,23-18 1,-10 1 1</inkml:trace>
  <inkml:trace contextRef="#ctx0" brushRef="#br0" timeOffset="3154">2312 1252 0,'-18'-14'0</inkml:trace>
  <inkml:trace contextRef="#ctx0" brushRef="#br0" timeOffset="3274">2163 1315 11,'0'0'10,"-9"1"0,9-1 1,-10 1-2,10-1-1,-9 1-1,9-1-1,0 0-2,-9 2-1,9-2 0,0 0 0,16-2-1,1-1-1,9-3 0,7-2-1,8-4 2,7 0 1,2-5 2,4 2 0,-6-3 3,-2 5 0,-14-2 0,-3 7 1,-11-2-1,-4 7-1,-14 3-2,10-4-2,-10 4-2,0 0-1,0 0-1,0 0 0,0 0 0,0 0 0,0 0 0,0 0-1,0 0-3,0 0-6,0 0-7,0 0-4,0 0-1,0 0 0,17-10 1</inkml:trace>
  <inkml:trace contextRef="#ctx0" brushRef="#br0" timeOffset="3975">3132 1169 16,'5'-14'14,"0"-1"0,0 3 1,-3-1-1,-2 13 1,5-16-3,-5 16-2,0 0-3,0 0-3,4-11-1,-4 11-1,0 0-2,0 0-1,0 0 0,0 0-1,0 0 0,4 10 1,-4-10 0,3 16 0,-1-2 0,0 3 1,0 6 0,-2 3 0,-1 4 0,1 3 1,-1 4 0,1 5 0,0 0 0,2 3 0,-1 1 0,4 0 0,2 3 0,-1-3-1,2 1 1,-1-2-1,2-3 0,-1-1 0,0-5 1,-1-3-1,-1-4 0,-1-3 0,-2-4 0,2-4 1,-1-3-1,0-4 2,-4-11-1,4 16 1,-4-16 1,0 0 0,0 0-1,0 0 1,0 0 0,11 5-1,-11-5-1,21-7 0,-1 0-1,6-1 1,8-4-1,6-4 0,9-1-1,4-4 1,-2-1 0,-1-1 1,-3 2 0,-7 1 0,-8 3 1,-5 5 0,-10 1-1,-5 4 0,-12 7-3,0 0-4,0 0-6,0 0-11,0 0 0,-22 2-1,8-5 1</inkml:trace>
  <inkml:trace contextRef="#ctx0" brushRef="#br0" timeOffset="4776">3256 1587 58,'0'0'17,"0"0"1,0 0-3,0 0-10,0 0-2,0 0 0,0 0-1,9-9 0,3 7 0,2-3 0,9 0 0,4-2-1,7-4-2,6 0 0,5-4 1,3-1 0,2-2 0,-4-1 1,-2 2 1,-9 1 1,-4 4 0,-9 1 0,-7 3 0,-15 8-3,8-9-4,-8 9-4,-21 4-6,4 2-7,-6-3-2,-2-3 2,-6-3-1</inkml:trace>
  <inkml:trace contextRef="#ctx0" brushRef="#br0" timeOffset="5237">3082 1138 29,'-11'-2'12,"11"2"-1,0 0 1,0 0-7,-6-10-1,6 10-1,0 0 0,0 0 0,0 0 1,0 0 0,0 0-1,0 0-1,15-4-1,2-1 0,7 0 0,9-4 1,10-1 1,9-4 2,6-1 0,2-3 1,0 2 0,-5-1 1,-3 5 0,-13-1-1,-4 5-1,-14 0-1,-4 5-2,-17 3 0,14-1-2,-14 1 0,0 0-1,-7 15-3,7-15-3,-11 19-8,-2-6-8,2-1 1,-8-10-2,1-6 1</inkml:trace>
  <inkml:trace contextRef="#ctx0" brushRef="#br0" timeOffset="7681">1702 2698 5,'0'0'6,"0"0"2,0 0-1,0 0-1,0 0 1,0 0-1,0 0 1,0 0-1,0 0 1,-12-3-1,12 3-3,-11-2-1,11 2 0,-18-4 1,9 3 3,-1-2-1,-2 0 1,-4-2 0,1 1 1,-5-3-2,0 1 0,-7-2 0,-1 1-2,-8-2-1,-4 1 0,-6 0 0,-5-1-1,-5 2 0,-6 1 0,-3 0 0,-2 0 0,-1 1 0,2 1-1,1 2 1,3 0 0,1 0 0,6 0-1,3-1 1,6 1 0,3-1 0,6 0 0,5-3 0,5 1 0,5-1 1,5 1-1,1 0 1,6-1-1,1 2 0,9 4-1,-12-6 1,12 6-1,0 0 0,0 0 0,-9-5 0,9 5 0,0 0 0,0 0-1,0 0 1,-16-2 0,16 2 0,-18-1 0,5 0-1,-2 1 1,0 0 0,1-1 0,0 1 0,-1 0 0,1 1 0,1-1 0,0 1 0,0-1-1,2 1 1,0-1 0,1 1 1,1 0-1,9-1 0,-14 1 0,14-1 0,-9 0 0,9 0 0,0 0 0,-10-1 0,10 1 0,0 0 0,-9-1 0,9 1 0,-10 0-1,10 0 1,-9 0-1,9 0 1,-10 0 0,10 0 0,-11 0 0,11 0 0,-9 0 0,9 0 0,0 0 0,-9 0 0,9 0 0,0 0 0,0 0 0,0 0-1,0 0 1,0 0 0,0 0 0,0 0 0,0 0 0,0 0 0,0 0 0,0 0 0,0 0 0,0 0 0,0 0 0,0 0 0,0 0-1,0 0 1,0 0-1,14-9 0,-3 1-1,7 2 0,4-4 0,9-2-1,3-2 1,5-1-1,4 0 1,-1 1 1,-2 0 0,-1 1 0,-6 2 1,-6 4 0,-7-1 0,-5 4 0,-4 1-1,-11 3 0,9 0-1,-9 0-1,0 0 0,0 0 0,-2 10-1,2-10 0,0 0 1,0 0 0,0 0-1,-10 9-4,10-9-5,-12 2-3,12-2 1,-23 6 0,6-2-1</inkml:trace>
  <inkml:trace contextRef="#ctx0" brushRef="#br0" timeOffset="8993">0 2564 7,'13'-1'6,"-13"1"1,11 6-1,-11-6 0,10 13-1,-10-13 1,13 19-2,-3-8-1,-1 0-1,1 0 1,1 0 0,1 0 0,-1-2 2,4 3 0,-2 0 1,3 2 0,-2 1 1,3 4-3,-1-1 1,3 5-2,1-2 1,1 3-2,-1-1 1,2 0-2,-3 0 1,1-1 0,-2-2-1,-2-4 0,-3 1 0,-3-5 0,-3-2 0,-7-10 1,8 10 0,-8-10 0,0 0 2,0 0 0,0 0 0,0 0 1,0 0 0,0 0-1,0 0 0,0 0-2,0 0-4,0 0-16,0 0-4,-9-3-2,0-9-1,-9-8 1</inkml:trace>
  <inkml:trace contextRef="#ctx0" brushRef="#br0" timeOffset="10204">2 2643 9,'3'-12'6,"-3"12"1,10-15 0,1 5 0,1-1-1,5-3-2,3-3-1,5-2-1,5-5 1,3-3 0,6-2 0,2-1 2,3-1 1,-1-1 0,1 4 3,-4 0-1,1 6 0,-10 2 0,-3 7 0,-8 0-1,-3 8-2,-6-2-1,-11 7 0,11-4-2,-11 4-1,0 0-1,0 0 0,0 0 0,0 0-2,0 0-1,0 0-5,-7 11-6,7-11-6,-13 14-2,4-9 2,-5 0 0</inkml:trace>
  <inkml:trace contextRef="#ctx0" brushRef="#br0" timeOffset="10855">141 2629 16,'0'0'9,"0"0"0,0 0-2,0 0-1,0 0-3,0 0-1,0 0 0,0 0 1,-10-7 1,10 7 1,0 0 0,0 0 0,0 0 0,0 0 1,0 0-2,0 0-2,0 0-1,0 0 0,0 0 0,0 0 0,0 0 1,12 7 0,-12-7 1,14 6 1,-4-4 1,4 4 0,-3-5 0,7 4 0,-3-4 0,5 4 0,0-3-1,4 3-1,-1-2 0,4 2-1,1 0 0,3 0 0,0 0 0,3 1-1,1-1 0,2 3 0,1-3 1,1 1-1,1-1 0,2 0 1,-2-1-1,0 1 0,-2-4 2,3 2-2,-4 0 0,1 2 0,-3-2 0,2 1-1,-1 2 1,0-1 0,1 1-1,1-1 0,0-2 1,1 0-2,-2-1 2,2 1-1,-3-2 1,-4 0-2,-4 0 2,-3-1-1,-4 1 1,-4 0-1,-2 0 0,-3 0 0,-3 1 1,-9-2-1,14 3 0,-14-3 0,10 1 1,-10-1-1,0 0 1,0 0-1,0 0 1,0 0-1,0 0 1,0 0-1,0 0 0,0 0 1,0 0-1,0 0 0,0 0 0,0 0 0,0 0 0,0 0 0,0 0 0,0 0 0,0 0 0,0 0 0,0 0 0,0 0 0,0 0-1,0 0 0,0 0-1,0 0-5,0 0-16,0 0-2,0 0-2,3-21 0,3 2 1</inkml:trace>
  <inkml:trace contextRef="#ctx0" brushRef="#br0" timeOffset="12417">3561 2945 22,'0'0'13,"0"0"1,0 0 0,0 0-2,0 0-1,0 0-4,0 0-1,0 0-2,0 0-2,0 0-1,0 0 0,0 0 0,0 0 0,0 0 1,11 3-1,-11-3 1,15 3 0,-4-1 1,2-1 0,3 1 0,1-2 1,3 2-1,-2-4 1,5 4 0,-3-5-1,4 4 0,1-3 0,2 2-1,0-1 0,2 1 0,2-1 0,3 1 0,1-1-1,2 1 0,0 0 0,0 1 0,-1-2-1,1 2 1,-1-1-1,3 0 1,-2 0-1,-1 1 1,1 0-1,3 0 1,0 0-1,2 1 0,-1 0 1,-1-1-1,1 1 0,1 0 2,0 0-2,-1 0 0,-1 0 0,-4 1 1,-2-2-1,0 1 1,-3 0-1,-2 0 1,-4 0-1,-1 0 0,-3 0 1,-2 0-1,-1 0 0,-6-1 0,-3 0 1,1 0 0,-10-1 0,0 0-1,10 1 1,-10-1 0,0 0 0,0 0 0,0 0-1,0 0 0,0 0 0,0 0 1,0 0-1,0 0 0,0 0 0,0 0 0,0 0 0,0 0 0,0 0 0,0 0-3,0 0-4,0 0-9,0 0-10,-18 2 1,9-5-2,-11-10 1</inkml:trace>
  <inkml:trace contextRef="#ctx0" brushRef="#br0" timeOffset="13699">3678 2844 35,'0'0'14,"0"0"0,0-12-1,0 12-4,1-9-4,-1 9-2,0 0-1,8-12 0,-8 12 0,12-8 0,-2 3-1,1-2-1,7-1 0,0-3 1,6-1-2,2-2 2,1-2 1,2-1 1,-1-2 1,3 3 0,-5-4 1,1 5 0,-7-3 1,3 4-2,-4 0 0,-1 3-1,-2-1-2,-3 4 0,-1 1-1,-1 1 1,-11 6 0,14-7 0,-14 7 0,0 0 1,10-6 0,-10 6-1,0 0 1,0 0-1,0 0-1,0 0 0,0 0 0,0 0 0,0 0 0,0 0-1,0 0 1,0 0-2,0 0-1,0 0-2,0 0-5,1 13-12,-1-13 0,-8 12-2,8-12 2</inkml:trace>
  <inkml:trace contextRef="#ctx0" brushRef="#br0" timeOffset="14671">3526 2997 20,'0'0'12,"12"-9"0,-12 9 0,0 0 0,0 0-2,0 0-1,0 0-4,0 0-2,0 0 0,0 0-2,0 0 1,0 0-1,0 0 0,10-3 0,-10 3 0,0 0 0,9 9 1,-9-9 1,13 10 0,-3-4 1,2 3 0,0-1-1,3 5 0,-1 0 0,5 2-1,-1 3 0,2 2 0,2 0-1,2 4 1,3 0-1,3 0 1,2-1-2,0 0 2,1-3-1,1 1 1,-3-4-1,0 0 1,-4-3 0,-2-2 0,-5-1 0,0-1-1,-6-3 0,-2 0 0,-3-2-1,-9-5 1,13 7 0,-13-7-1,0 0 1,0 0 0,9 5 0,-9-5-1,0 0 1,0 0 0,0 0 0,0 0-1,0 0 2,0 0-1,0 0-1,0 0 0,0 0 0,0 0 0,0 0-3,0 0 0,0 0-4,0 0-12,0 0-5,0 0 0,0 0-1,-11-24 0</inkml:trace>
  <inkml:trace contextRef="#ctx0" brushRef="#br0" timeOffset="16844">5928 2273 15,'0'0'9,"4"-10"0,-4 10-1,0 0-2,4-10-1,-4 10 0,0 0 0,0 0 0,0 0 1,0 0 1,0 0 1,0 0-2,10-10 0,-10 10-1,10-2-1,-1 0-2,1-1 0,3 1 0,1 0-2,6 0 1,1 0-1,2-1 0,1 0 1,3 0 0,2 0 1,1 0 0,-1-2 1,0 1-1,0 0 1,1 1 0,-1-1-1,0 1 1,-1-1-2,-1 2 0,-1-2 0,-2 3 0,-3-2 0,-1 3 0,-4-2-1,0 2 1,-5-1 0,1 2-1,-3 0 0,0 1 0,0 2 0,1 1 0,0 0-1,-1 2 1,3 0 0,-2 1 0,2 0 0,-1-1 0,0 0 0,0 0 0,-2-1 0,1-1 1,0 0-1,0-1 0,-1 0 0,1 1 1,-10-5-1,18 8 0,-7-4 0,1-1 0,-1-1 0,2 1 1,-1-1-1,4-1 0,2-1 1,1 1-1,-3-2 1,2 1-1,-2 0 1,3-1-1,-3 1 0,0 1-1,-2 0-2,-5 0-2,5 6-6,-4-2-7,0 4-3,-10-9-1,9 10 0,-9-10 1</inkml:trace>
  <inkml:trace contextRef="#ctx0" brushRef="#br0" timeOffset="194339">3916 1365 32,'0'0'12,"9"-9"1,-9 9 1,0 0-8,12-9-1,-12 9 1,0 0 0,13 1-1,-13-1 1,18 11 0,-4-2-1,5 4-2,3 3-1,4 1-1,4 2 0,0 0-1,0 0-1,-1 0-1,-4-3-4,-2-1-5,-7-3-6,-2-1-3,-14-11 2,7 15-1</inkml:trace>
  <inkml:trace contextRef="#ctx0" brushRef="#br0" timeOffset="194629">4009 1620 65,'-8'9'23,"8"-9"-1,0 0-1,0 0-10,13-15-7,-5 5-1,-1-4-1,5-3 0,-2-4 0,5-4 0,0-3-1,2-5-2,3 1-4,-1-8-4,11 4-4,-3-8-10,5 6-1,0-2 1,0 8 0</inkml:trace>
  <inkml:trace contextRef="#ctx0" brushRef="#br0" timeOffset="195060">4326 745 45,'1'-11'15,"0"2"1,-1 9 0,5-15-11,-5 15-4,0 0 1,0 0 0,0 0 0,10-2 1,-6 11 0,0 6 0,4 7-1,2 6 1,3 7-2,3 9 1,1 5 0,2 5-1,-1 0-1,2 0-1,-2-4 1,-1-1-3,-2-7-1,-2-8-3,-7-9-2,-1-6-3,-7-7-5,2-12 0,-17-2 1,1-11 1</inkml:trace>
  <inkml:trace contextRef="#ctx0" brushRef="#br0" timeOffset="195330">4374 1106 32,'-15'-24'17,"5"5"1,1 4 1,5 6-3,-2-2-3,6 11-3,2-10-3,-2 10-2,18-11-2,-2 5-2,4-2-1,5-2-1,7-2-3,0-1-1,6 1-5,-5-2-6,4 0-4,-6 0-2,-3 0 2,-6 1 1</inkml:trace>
  <inkml:trace contextRef="#ctx0" brushRef="#br0" timeOffset="195601">4687 833 26,'1'17'11,"-1"-17"-1,12 16 0,-3-7-7,2 3-5,4 2 0,-1 1 1,1 3 1,-1 2 0,1-2 2,-3 2 1,-2-1 0,-1-3 0,-3 0 0,-2-4-1,0-1 1,-4-11 1,3 12 3,-3-12-1,0 0 2,0 0-1,0 0 1,-9-14 0,9 14-1,-7-21-1,4 7-2,-2-4-1,3-1-1,1-3 0,1 2 0,3 0-1,4 0 0,0 0 0,4 4-1,4 1-1,2 2 1,5 3-1,3 3-1,3 4 0,1-1-1,4 5-2,-2-3-2,3 4-5,-5-4-7,2 2-3,-5-2 2,-2-2-1</inkml:trace>
  <inkml:trace contextRef="#ctx0" brushRef="#br0" timeOffset="196202">5104 692 32,'0'0'12,"14"-5"-2,4 5 0,2-1-8,2 1-3,3 1 0,2 1 2,0 1 1,-1 1 1,-1 2 0,-5 3 1,-1 1 0,-3 7-2,1 4 0,-5 2-4,-1 2 0,-4 3 0,-3 1 0,-3-3 2,-3 0-1,-6-4 3,-5-2 1,-4-4 2,-2-1 0,-3-6 2,2-1 0,-3-6 0,3 1 0,-1-8-1,7 1 1,1-6-2,3 1 0,3-5-2,4 3-1,1-2 0,2 1-2,2-1 0,1 2-2,4 2-2,0-4-6,7 5-7,2-2-4,7 0-2,3-7 2,8 2 0</inkml:trace>
  <inkml:trace contextRef="#ctx0" brushRef="#br0" timeOffset="196662">5763 587 48,'0'0'15,"0"0"-1,0 0 2,-10-10-12,10 10-1,0 0-1,0 0 0,-13-8 0,13 8 2,-22 7-1,8 2-1,-5 3-1,-4 4 0,-3 2 0,1 5 0,0 2 0,1 2 0,2-1 0,6 0-1,2-5 1,7 0 0,5-3 0,4-3-1,5-3 0,7-5-3,8-3-4,3-7-5,6-3-5,1-7-2,5-3 1,-2-8-1</inkml:trace>
  <inkml:trace contextRef="#ctx0" brushRef="#br0" timeOffset="197013">5869 134 43,'-7'-26'18,"-1"4"0,4 6 2,-1 2-7,5 14-5,-3-14-3,3 14-3,0 0-2,0 0 0,0 0 0,1 9 0,1 6 0,1 4-1,3 5 1,2 8 1,-1 5 0,5 9 0,0 5 0,-1 3 0,3-1-1,-2-1-1,-1 0 1,-3-4-2,-2-6 1,-5-7-1,0-7-2,-3-10-1,-6-2-4,-5-11-2,0-3-2,-7-8 1,0-2 1,-4-6 1,-2 1 3,-1-4 2,3 0 4,2 3 4,4 0 3,2 3 1,7 2-1,9 9-1,3-16 0,8 8-2,10 0 0,6-3-1,7-1-1,4-3-1,6-1 1,1-1-1,0 1 1,0-1 0,-4 0 0,-3 4 3,-5 0 0,-3 3-1,-6 3 2,-7 2-1,-2 1 0,0 4 0,-15 0-2,18 5 0,-18-5-1,8 18 0,-7-4 0,4 3 0,-3 3 0,-2 3 0,1 1 0,1 2 1,-1-4-2,-1 0-2,3 1-6,-3-4-9,2-8-2,-2-11 1,0 0 0</inkml:trace>
  <inkml:trace contextRef="#ctx0" brushRef="#br0" timeOffset="197714">6244-3 87,'-9'6'21,"9"-6"-1,0 0-3,0 0-24,3 16-7,-3-16-7,11 15-1,-2-9-1,2 1 2</inkml:trace>
  <inkml:trace contextRef="#ctx0" brushRef="#br0" timeOffset="197994">6661 442 63,'-9'-2'22,"-1"-4"-2,-2-6 0,2 0-8,-2-7-10,0 0-1,2-4-1,1-1 0,5-2 0,5 2 0,7 1 0,6 2 0,4 4-1,3 1 1,4 6 0,2 3-1,-1 4 1,1 5 0,-6 4-1,-2 5 1,-5 4 0,-5 3-1,-4 5 1,-6 1-1,-3 2 1,-8-1 0,-3-3 1,-6 1 1,-4-7 0,0-1 0,-4-6 1,1-1-1,-1-7 1,1 1 0,4-4-1,5-3 0,5-3-3,3-8-5,12 0-10,5-7-5,8-1-2,6-6 0,7-1-1</inkml:trace>
  <inkml:trace contextRef="#ctx0" brushRef="#br0" timeOffset="198485">6924 48 66,'0'0'20,"0"0"0,0 0-2,0 0-14,0 0-4,0 0-1,1 10 0,-1-10 0,2 17 0,-1-3 1,1 3-1,2 3 1,-1 1 1,0 3-1,1 1 1,2-2 0,-2-4-1,2-2 1,-1-3 0,-2-2 0,-3-12 1,11 15 0,-11-15 1,10 2 1,-10-2-1,13-12 1,-5 0 0,3-2-1,-1-4 0,4-2 0,-3-8-1,4 2 0,-4-2 0,3 2-1,-1 1 0,-3 3 1,3 2-2,-4 3 0,0 7 0,-9 10 0,16-10-2,-16 10 0,18 2 1,-4 5 0,-2 2 0,4 7-1,-2 3 1,6 3 1,-3 2 0,1 2-1,-1 0 1,-6-1 0,0-1 0,-2-4 0,-3 1-4,-14-6-6,-4 2-13,-9-6 1,-7-3-2,-10-8 1</inkml:trace>
</inkml:ink>
</file>

<file path=ppt/ink/ink2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34.0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 40 9,'0'0'7,"0"0"0,0 0-3,0 0-1,0 0-1,0 0 0,0 0 0,-10 0 0,10 0 0,0 0 0,0 0 1,0 0-2,0 0 0,0 0-1,0 0 0,-10 0 0,10 0 1,0 0-1,-10 1 0,10-1 1,0 0-1,-11 5 0,11-5 0,0 0 0,-12 10 0,12-10-1,-9 11 1,9-11 0,-8 16-1,4-6 1,0 2 0,1 0 0,1 2 0,1-1 0,2 1 0,1-1 1,1 2-1,2-2 1,3-1 0,3 0 0,2-3 0,0 0 1,5-4-1,2-2 1,1-4-1,1-3 1,0-4 0,-1-1 0,-3-2 0,-2-3-1,-2-1 0,-2-2-1,-1 0-2,-5-1-1,0 0-2,-1-1 0,-1 0 0,-2 3 0,-1 0 2,-4 3 1,-2 0 2,-2 4 0,-4 2 2,-3 3-1,-2 3 0,-3 3-1,0 3-2,-1 3-1,-1 5-2,3 1-2,-1 3-1,9-1-1,0-2 1</inkml:trace>
  <inkml:trace contextRef="#ctx0" brushRef="#br0" timeOffset="701">298 5 22,'-7'15'5,"7"-15"0,0 0-2,-2 13-7,2-13-1,2 12 2,-1-2 4,1 0 2,1 6 1,-2 3 1,1 8-1,0 4 0,0 7-1,-1 6 0,-2 3-2,-2 4 1,-2-1 0,0 0 0,-2-3 0,-1-3 0,0-6-1,0-4 1,1-4-1,2-5-1,1-4-1,2-4-4,1-5-2,1-12-4,7 9 0,-7-9-1,16-16 0</inkml:trace>
  <inkml:trace contextRef="#ctx0" brushRef="#br0" timeOffset="1162">458 70 16,'0'0'5,"-6"10"-1,6-10 1,0 0-8,-3 12-1,3-12 1,0 16 1,-1-5 4,1 3 2,-1 3 1,0 2 1,-1 0-1,0 4 0,1-2-2,0 0 0,1-2-1,0-5 1,4-3 0,-4-11-1,16 7-1,-1-16-2,1-4 0,5-4-1,1-3 2,-2-4 1,2 2 3,-6 1 3,-1 5 2,-8 2 3,-7 14-2,11-15 0,-11 15-3,0 0-5,0 0-3,0 0-2,1 10-2,-1-10 0,2 17 1,-1-6 0,0 2 4,0 1 1,0 3 1,-1-2 1,0 4 0,0-2 0,0 2 1,-1-1 0,1 0-1,0-3-1,1 0-1,1-2-4,1-4-6,-3-9-8,13 9-3,-2-12 1,-2-7 0</inkml:trace>
  <inkml:trace contextRef="#ctx0" brushRef="#br0" timeOffset="1803">835 208 25,'14'0'11,"-14"0"-3,14-8-2,-14 8-6,18-12-2,-8 4-1,1-1 0,-1 0 0,1-1 0,-4 0 3,0-1 0,-7 11 1,12-18 0,-12 18-1,6-16 0,-6 16 0,1-15 0,-1 15 1,-5-11 0,5 11 0,-11-8 0,11 8 2,-14-4-1,14 4 0,-18-1 0,18 1 1,-17 4-1,7 0 1,10-4 0,-17 12 0,17-12-1,-17 17 1,10-6 0,0 1 0,1 2-1,2 1 0,1 1-1,1 2 0,2 0 0,1 1 1,2 1-2,0 0 1,3-2 1,-1 0 0,-2-2 1,2-1 0,-1-2 1,4-2-1,-8-11 1,15 16 0,-15-16-2,21 4-1,-5-4-2,2-6-5,6-3-8,0-3-5,4-5 2,1-4-2,-1-3 1</inkml:trace>
  <inkml:trace contextRef="#ctx0" brushRef="#br0" timeOffset="2474">1147 70 13,'0'0'9,"-8"-10"-1,8 10-2,0 0-2,0 0-1,0 0-2,-2 11 0,2-11 0,4 16 0,-1-6 2,0 3-1,2 1 1,2 1 0,-1 3 0,1 2-1,-2-2 0,0 3 0,0-1 0,0 1-1,-3-1 1,-1-2-1,-1-1 1,1-5 0,-1 1 1,0-13 4,1 15 0,-1-15 2,0 0 0,0 0 1,0 0 0,0 0 0,0 0-2,-10-5-3,10 5-2,-8-19-1,6 4-3,1-4 0,-1-3-2,6-2 0,1-4 0,5 2 1,1-2-1,6 3 1,0 1 0,3 2 2,2 4-1,-3 3 1,1 3 0,-1 5-1,-2 3 1,-1 3 0,-3 3-3,0 7-3,-13-9-6,18 21-9,-10-10 0,0 0 1,-8-11-1</inkml:trace>
  <inkml:trace contextRef="#ctx0" brushRef="#br0" timeOffset="3125">1535 57 17,'3'17'9,"-7"-8"0,1 7 1,-2 2-5,1 2-1,-1 3 2,1 2 2,0 1 0,1-4 2,1 2-1,1-5-1,3-1-1,0-5-2,7-4-2,3-5-3,6-5-1,4-2-2,4-6 1,2-5 0,1-3 0,0-2 1,-2-2 1,-4 1 2,-3 0 0,-7-1 1,-1 5 1,-3-1-1,-2 4-1,-3 1-1,-1 1-2,-3 11 0,2-14 0,-2 14 0,1-10-1,-1 10 0,0 0 0,0 0 0,0 0 0,0 0 1,0 0-1,0 0 1,0 0 0,-1 11-1,1-11 2,-1 13 0,0-1 1,0 2 0,-1 4 0,-1 4 1,-1 6 0,-1 5-1,-2 8 1,0 4 0,0 7 0,-2 0 1,0 2-1,1-1 1,2 1-1,-1-6 0,4-4-1,-1-4-3,2-9-8,3-3-10,-1-8 0,-1-9-1,1-11 0</inkml:trace>
</inkml:ink>
</file>

<file path=ppt/ink/ink2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3.3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782 761 26,'-5'-17'15,"5"17"0,-5-15-1,5 15-3,-3-11-2,3 11-3,0 0-2,-6-11 0,6 11-1,0 0 0,0 0 0,0 0 0,0 0-1,0 0-2,0 0-1,0 0 0,0 0 0,-7 9 0,4 1 0,-1 6 1,-2 3-1,-3 8 1,-1 6 0,-5 5 0,-1 4 0,0 3-1,1 3 1,0-3 0,2 1-1,2-4 1,5-4 0,5-5-1,1-6 0,3-5 1,0-6-1,1-3 1,-4-13 1,14 7 0,-14-7 0,16-20 0,-5 4-1,0-6 1,3-4 0,1-6-1,4-4-1,-1-3 1,4-2 0,0-1 1,1-1 1,1 1 0,1 1 1,0 4 0,-2 5 0,-2 4 0,-2 9-1,-4 2-1,-5 7-2,-1 6-1,-9 4 0,11 12-1,-11 2 1,1 8-1,-2 4 1,0 6 1,2 4 1,-2 2 0,4 0 0,2 1 1,1-3 0,4-4-1,0-2 1,4-7 0,-3-3 0,2-5 0,-1-4 0,-1-5 0,2-4 0,-1-6 1,3-4-1,-1-5 0,4-3 0,0-7 1,5-4-1,3-5 2,2-3-1,-3-4 2,2 0 0,-3-2 0,1 4 1,-4-1-1,-2 7 0,-9 3-1,0 5-1,0 5-2,-5 3-2,-5 15-7,8-17-11,-8 17-4,0 0-1,15-9 0,-15 9 1</inkml:trace>
  <inkml:trace contextRef="#ctx0" brushRef="#br0" timeOffset="982">1618 1132 66,'2'14'19,"-2"-14"-3,10-1-1,2-3-13,2 2-4,0-1-2,5 3 1,1-2 0,5 2 0,0 0 0,1-2 0,-2-2-1,-1 0 1,0-3 1,-5-5 3,-2 1 1,-6-6 2,-2 2 2,-5-5 2,-3 3-1,-7-2-1,-3 1-3,-6 1-1,-1 3-1,-5 2-1,-3 3-1,-3 4 1,1 4-1,2 4 1,0 4 0,3 5-1,3 5 1,2 3 0,1 3 0,8 4 0,0 3 0,4 1 0,2 1 1,4 1 0,1 0 0,5-2 0,1-2-1,3-3 1,1-2-1,2-7 1,4-1-1,0-7 0,5-5 0,1-5-1,3-5 0,1-5 0,2-6 0,2-2 0,-3-3 1,1-5 0,-2-1 1,-2-3 1,-2 0 1,-1-3 0,-1 1-1,-3-6 0,2 1 0,-4-2-1,1 0-1,0 1 1,0 0-1,-4 4 2,0 4-1,-4 3 1,1 8 0,-4 2 1,-1 7-1,-5 2-1,-2 9 0,0 0-1,5-12-2,-5 12 1,0 0-2,0 0 1,0 0 0,0 11 0,0-11 0,0 19 0,-2-3 1,1 4 1,1 5 0,-1 6-1,0 2 2,-2 5-2,2 3 1,-3 1 0,2-1 0,2-1 0,-1-3-1,2-3 0,1-5 1,0-5-1,2-7 1,3-1-1,-7-16 0,19 10 0,-5-12 0,4-5 0,3-4-1,6-3 1,4-2 0,2-2 2,3 1-1,-3 1 2,1 3 0,-1 3 1,0 4-1,-8 2 1,-7 4-3,0 4 0,-7 4-1,0 4 0,-6 4-2,-5 4 1,-4 2-1,2 5 1,-2 0-1,-5 4 0,-3-2 1,-4-1 1,2-2 2,-5-7 2,0-1 1,-6-6-1,-1-3 3,-3-6 0,0-2 0,-2-8-2,-3 1-3,2-1-4,-9-8-9,8 3-10,2-9 0,9-2-2,4-8 0</inkml:trace>
  <inkml:trace contextRef="#ctx0" brushRef="#br0" timeOffset="2834">908 195 9,'17'-15'10,"5"1"3,-3-2 1,-3 0 1,2 5-1,-8-2 1,3 5-2,-13 8-2,9-12-1,-9 12-1,0 0-3,0 0-4,-2-10-1,2 10-2,-15-7 0,3 3 1,-3 0-1,-6-1 1,-1-1-1,-4 1 1,-1 1 0,-1-1 0,4 3 0,1 0 0,3 1 0,2 1 0,2 1-1,6 1 0,1 1 0,9-3-1,-13 12 0,13-12-1,-8 17 1,5-4 0,-5-1 0,2 3 1,-4-1 0,-4 2 0,-1-1 2,-6 1-1,-3 1 0,-4 0 0,0 0 1,-4 1-1,1-1 0,0 1 0,2-1 0,3 2 0,2-2 0,5 0-1,2 0 0,7-1 0,2 0 0,4-1 0,2 0 0,2 0 1,1 1-1,1-1 1,-1 2 0,0 3 0,-5 3 0,-4 1 0,-5 5 0,-4 2 1,-4 2-1,-4 2 1,0 3-1,-5 1 0,3 1 1,2 1-1,0-1 0,3-2 0,2 1 0,4-5 0,2-1 0,2-5-1,1-2 1,5-2 0,0-1 0,3 0 0,0-3 1,1 2-1,1 0 1,0-2-1,1 1 0,-1 0 1,1-1-1,2 1 0,4 1-1,2-1 0,3 1 0,4 2-1,1-3 2,1 2-1,2-2 2,-3-3 1,0 3 1,-5-4 1,-1 2 0,-6-3-1,0 3 1,-3-1-1,1 2 0,-2-2-2,2 2 0,0-1-1,3 1 1,7 0-1,1-2 0,8-1 0,3-1-1,5-1 1,2-1-1,5-1 1,-1-2-1,-2-1 1,1 1 0,-3 1 0,1-2-2,0 4 0,2-2-1,3 2-1,1-3 0,4 3 0,-2-1 0,2 0 2,-4 0 4,-2-5 1,-6 3 2,-6-5-1,-4 4 2,-6-5-1,-2 3 1,-12-8-3,15 13-1,-8-4-1,-1 2-1,2 2 0,3 1 0,7 0 1,5 1-2,7 1 0,4-1 0,7-3 0,6-2 0,3-4 1,6-4 0,1-3 0,0-2 0,0-4 1,-1-3 0,-2 2-1,-5 2 0,-5 2-1,-4 3 0,-5 3 1,-5 2 0,-3 1-1,-3 1 1,-6-1 0,0-1 1,-2 0-1,1-1 1,-2-1-1,0-1 0,1 1 0,2-1 0,5 1 0,-4-2 0,5 0-1,-1-2 0,3-1 0,1-3 0,2-3 0,1-1 0,5-2 0,0-2 1,-1 0 0,3 0 0,1 0 1,0 2 0,-3 1 1,0 2-1,-4 2 0,0 2 0,4 3 0,-4 1-1,-3 3 1,2 1 2,-3-1-1,2 0 1,-2-3 0,5-2-1,-8-2 0,6-1 0,1-4-2,1-4-1,0 0-1,2-5 1,-6-1 0,-1-2 0,0-3 0,-3-1 1,-2-4 1,-5 2 0,0-5 0,-8 5 0,3-2 0,-4 0 0,-2-1 0,3 1 1,-3 0-2,5 1 0,-2 1 0,5 2-2,-1 1 2,3 4 0,-6-1 0,1 2 0,-4 2 0,-1-1 0,-4 1 2,3-2-1,-4-1-1,6-2 0,3-2 0,-3 1 0,3-2 1,-10 26 1,38-49-1,-38 49 1,32-48 0,-32 48 0,0 0 0,29-56 0,-29 56 0,-6-41-3,-13 16 0,-5-3 1,-12-2-1,1-3-1,-5-2 1,1-2 0,-5 1 0,10 1 1,11 2 0,1 3 1,12 2-1,0-1 2,1 3-2,3 2 2,-1 2-2,0 2 1,-4 1-1,2 2 0,-4 0 0,-3 3-1,-2-1 1,-1 2 0,-3 0-1,-3-2 1,-3 0 0,-7-1-1,-2 0 0,-2-1 0,-3-1 1,-5-1-1,1-1 0,-3 2 0,1-2 1,-1 0 0,5 1 0,-3-2 0,2 1 0,3 0 1,3 0-1,4 2 0,3 0 0,6 2 0,2 1 1,5 3-1,-1 0-1,3 2 1,6 1 0,-7-1-1,-5 2 1,-2 1 0,-3 0-1,-5 1 1,0 0-1,-2 4 1,-5 1-1,7 0 1,3 3-1,2-1-1,7 2-2,-2-3-3,6 6-11,-9-6-6,2 1 0,-4-9-1,-1-2 0</inkml:trace>
</inkml:ink>
</file>

<file path=ppt/ink/ink2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03.5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13 213 6,'0'0'7,"0"0"0,0-11-1,0 11-2,0 0-1,0-11-2,0 11 0,0 0 0,-1-9 1,1 9-1,0 0 2,0 0-2,0-10 1,0 10 0,0 0-1,0-10 0,0 10 1,0 0-1,0 0 0,0-10 1,0 10-1,0 0 1,0 0 0,0 0 0,0 0 0,0 0 0,0 0 0,0 0 0,0 0-1,0 0 0,0 0-1,0 0 1,0 0-2,0 0 1,0 0 0,0 0 0,0 0 1,0 0 1,0 0 0,-1 10 1,2 0 0,-2 0 2,0 6-2,-1 1 0,1 7-1,-1 0 0,1 4 0,0 1-1,-1 1 0,1-2 0,1 2 0,1-5 0,0 1-1,-1-5 1,1 0 0,0-3-1,0-4 1,-1 1-1,0-4 0,0-1 0,0 0 1,0-10-1,-1 13 0,1-13 1,-1 10-1,1-10 0,0 0 0,0 0 0,0 0-1,0 0-1,0 0-6,0 0-4,9-17-5,-4 3 1,3-2-2,-1-5 2</inkml:trace>
  <inkml:trace contextRef="#ctx0" brushRef="#br0" timeOffset="671">88 216 3,'0'-14'6,"-1"0"0,1 5 0,-1 0 0,1 9-1,-2-11-1,2 11-2,0 0-1,0 0-2,-1-9-2,1 9 1,0 0 0,0 0 0,0 0 1,0 0 1,0 0 0,0 0 2,0 0 2,0 0 0,0 0 2,0 0 0,-9-2 0,9 2 0,0 0-1,0 0-1,0 0-3,0 0-1,0 0-2,0 0-1,0 0-1,0 0 0,0 0 1,0 0 0,0 0 2,0 0 2,0 0 3,0 0 1,0 0 0,-10 3 1,10-3-1,0 0 0,-9-1-1,9 1-2,0 0 0,-12-2-1,12 2 0,0 0 1,0 0 1,0 0 0,0 0-1,0 0 1,0 0 0,0 0 0,0 0-2,0 0 1,0 0-1,0 0-1,0 0 1,0 0-1,0 0 1,0 0 0,0 0 0,0 0 1,0 0 0,0 0-1,-1 13 2,1-13-2,7 12 1,-2-3-1,3 3 0,2 2 0,0 3 0,2 0-1,3 2 0,1-1 1,1 3-1,0-2 0,2 1 0,-1 0 0,2 0 1,0 1-1,1-2 0,-2 0 0,1 0 0,1-3 0,-2 1 1,-2-1-1,1-2 0,-3-1 0,-2-2 0,-2-1 0,-3-1 0,-8-9 0,12 14 0,-12-14 0,0 0 1,0 0-1,9 11 0,-9-11 0,0 0 1,0 0-1,0 0 1,0 0 0,0 0 0,0 0 0,0 0 1,0 0-1,0 0 1,0 0-1,0 0 0,1-14 0,-1 3 0,0-3 0,1-4-1,0-4 0,0-3 0,0-5 0,0 0 0,0-4 1,1-1-1,0-2 0,0-1 1,1-1-1,0 1 0,1 3 0,0 1 0,0 4 0,-1 3-1,1 6 1,0 2 0,-2 6 0,1 2 0,-3 11-1,4-13-1,-4 13-1,0 0-5,0 0-8,0 0-5,10-3-2,-10 3 0,12-2 1</inkml:trace>
  <inkml:trace contextRef="#ctx0" brushRef="#br0" timeOffset="2113">745 82 19,'0'0'12,"0"0"2,0 0 0,0 0-3,0 0-2,0 0-1,0 0-3,0 0-1,-1 9-1,1-9-1,0 0-1,0 0-1,0 10-1,0-10 0,2 14 1,1-4-1,-2 3 1,0 2 1,0 2-1,-1 1 0,-1 2 0,-1 4 0,0 1 0,-2-1 0,0 4 1,1 0-1,0 1 0,0-1 0,1 1 1,0-3-1,2-1 1,1-2 0,1-4 0,0-2 0,2-1 0,1-4 0,0-2 0,-5-10 0,16 13 0,-4-11 0,1 1-1,3-4 1,3-3-1,3 0 0,2-3 1,5-1-1,3-1 0,1 0 1,2-1-2,0 1 1,-1 1 0,-2-1 0,-4 3 0,-6 0 1,-4 2-1,-6 2 0,-12 2 0,11-2-2,-11 2-5,0 0-7,-10 1-5,1-1 2,-1-2-1,-2-4 0</inkml:trace>
  <inkml:trace contextRef="#ctx0" brushRef="#br0" timeOffset="2814">787 334 45,'0'0'14,"0"0"0,9 1 0,-9-1-10,10-1-4,-10 1 1,15 0 1,-3-1-1,3 0 1,4-1 0,5-2-1,3-1-2,3 0-1,2-4-1,0 2 0,-2-2-1,-3 3-4,-4-3-2,-7 2-5,-3 1 2,-13 6-1,7-18 1</inkml:trace>
  <inkml:trace contextRef="#ctx0" brushRef="#br0" timeOffset="3174">700 101 64,'14'3'19,"-14"-3"0,19-6-1,-5 3-14,3 0-4,3-1-1,6 2 1,4 1 1,1 0-1,1 2 1,1-1 0,-1 1-1,-1 1 0,-2-2-2,-1 4-4,-5-5-8,0 2-5,-2-2 0,1-3 0,-6-3 0</inkml:trace>
  <inkml:trace contextRef="#ctx0" brushRef="#br0" timeOffset="3705">1433 135 14,'0'0'13,"6"15"-1,-4-5 1,0 4-1,1 2-2,2 5-2,-1 1-1,0 5-1,0 1-3,1 5-1,-1-2 0,1 1-1,-2-3-1,-1 0 0,0-2 0,0-4-1,0-5 0,-2-4-1,2-2 0,-2-12 1,1 14-1,-1-14 2,0 0 2,0 0 1,0 0 0,0 0 1,-4-14-1,4 14-1,-5-23-1,1 7-2,1-5-3,-2-3-2,3 0 1,-2-5-1,1 2 3,1-3 1,0 2 2,1-2 1,0 1 3,3 1 0,1 0 0,2 2-1,3-1 0,3 2-1,1 1-1,5 4-1,2 1 1,0 3-1,3 3 0,1 2 0,0 4 0,0 3 0,0 4-1,-4 1 1,0 4-1,-1 2 0,-5 5 0,1-1 1,-5 5-1,-1-2 1,-3 5-1,-3-2 1,-2 1-1,-3-1 1,-2 0-1,-4-1 1,-1-1-1,-5-2 1,0-1-1,-4-1 1,-2-2 0,0-1 0,-3-2 1,0 1-1,2-2 0,-1-1 0,1-2-1,3 0 1,2-1-1,-1-1 1,6-1 0,3 1 0,9 0 0,-12-4 1,12 4 0,0 0-1,5-9 1,-5 9-1,20-4 0,-8 1 0,2 3-1,1 0 1,1 4 0,1 3 0,2 1 1,2 5 0,0 1 0,5 4 1,2 1-1,3 5 0,2-1 0,3 1-1,2 0 1,1 0 0,-3-2 0,0-2 0,-3-3 2,-1-2 1,-7-4 1,-1 0 0,-11-6 1,0 1 0,-13-6-1,11 4-1,-11-4-1,0 0-2,0 0-2,0 0-3,0 0-6,0 0-12,0 0-1,0 0 0,-3-19 0</inkml:trace>
</inkml:ink>
</file>

<file path=ppt/ink/ink2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16.7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185 101 10,'0'0'8,"10"5"1,-10-5 0,0 0-3,0 0-1,0 0 0,0 0 1,0 0-1,0 0-1,0 0 1,0 0-3,0 0-1,0 0-2,0 0-1,-8 10 1,8-10 0,-4 15 1,1-2-1,-1 2 2,0 5-1,-3 5 0,-1 3 0,-1 5 1,0 2-1,-3 4 1,0-1-1,0 7 1,-3-4 0,2 2-1,-2-3 1,2 0-2,-1-7 1,4 0-3,1-5-5,2-3-4,0-6-3,6-6 3,1-13-3</inkml:trace>
  <inkml:trace contextRef="#ctx0" brushRef="#br0" timeOffset="501">74 91 34,'0'0'14,"-2"-16"1,4 7 0,0 0-7,-2 9-3,5-17 0,-5 17 0,12-12 0,-1 8-1,2-1 0,6 0-2,4 1-2,4 1 0,9 0-1,-1 2 0,2 1 0,0 2 0,-1 2 0,-5 4-1,-1 2 1,-5 3-1,-3 4 1,-5 0 0,-5 5 0,-5 0 1,-5 3 0,-4 1 1,-7 2-1,-4 1 1,-7 0 0,-3 2 1,-7-2-1,-2 0 1,-4-4 0,1 0 0,-2-6 0,3-2 0,4-5 0,4-2-1,7-5 0,4 0 0,6-3-2,9-2 1,0 0-2,0 0 1,0 0 0,0 0-1,0 0 1,0 0-1,0 0 1,0 0 1,10-5-1,-10 5 1,7 9-1,-7-9 2,11 19-1,-4-6 2,0 5-1,4 2 0,-3 1 1,3 4-1,0-2 0,-1 2 0,-1-1-1,3-2 1,-4-5-2,-2-1 2,0-3-1,-1-3 0,-1 0-1,-4-10-1,4 14-5,-4-14-7,-1 12-7,1-12 2,0 0-1,0 0-1</inkml:trace>
  <inkml:trace contextRef="#ctx0" brushRef="#br0" timeOffset="1322">577 561 22,'9'13'8,"-9"-13"-2,15 5-1,-2-5-9,4 0 0,3-1 0,4 1 1,-1-6 4,4 0 3,-4-1 3,0-1 1,-6-1 3,-3 0-1,-4 1 0,-5-3 0,-5 11-3,0-16-2,0 16-2,-14-14-2,4 7-1,-4 1 0,0 1 0,-4 1-1,0 1 1,0 2-1,-1 1 1,1 2 0,-1 4 0,0 2-1,2 3 1,-1 0 1,1 2 0,-1 3 1,1 4 0,0-3 1,1 4-1,2-1 1,0 3-2,2-1 1,5 1-1,3-2-1,4-2 1,7-1-2,6-2 2,5-5-3,5-3 0,8-4-5,2-8-8,6-3-5,2-7 0,0-6 3,-2-6-3</inkml:trace>
  <inkml:trace contextRef="#ctx0" brushRef="#br0" timeOffset="1883">1073 99 37,'0'0'15,"0"0"-2,0 0 0,0 0-9,7 11-5,-7-11 1,-4 18 0,1-4 2,-1 8 1,-1 7 0,-1 6 1,0 7 0,-2 4 0,-1 4-1,1 0 0,0 4-2,0-5 0,0 0 0,0-6-2,2-4 1,0-6 0,0-3-1,1-7-3,0-6-4,2-4-11,3-13 2,0 0-1,0 0-1</inkml:trace>
  <inkml:trace contextRef="#ctx0" brushRef="#br0" timeOffset="2243">1192 471 19,'11'10'6,"-1"-11"0,1-2 1,0 0-6,0 0-2,2 1 1,-1 2 3,2 2 2,-3 3 2,-1 4 2,3 0-3,-1 3-1,3 4-3,-1 4-2,2 1 0,-3 3 0,1 0-1,-3 2 0,-1 1-1,-5 1 2,-1-1-1,-7-1 1,-2-3-1,-2 0 3,-5-4 0,-3-5 3,-4-5 0,0 0 1,-5-9 1,3 0 1,-2-6 0,1 0 0,0-6-2,6 2-1,2-5-2,4 2-1,8-4-2,5 2-1,6-2-1,6 3-1,6 1 1,4 0-1,6 3 0,2-1-5,5 5-4,-2-2-8,2 0 1,-1-5-1,-3-1 1</inkml:trace>
  <inkml:trace contextRef="#ctx0" brushRef="#br0" timeOffset="2734">1742 296 61,'0'0'16,"3"-9"0,-3 9 0,4-11-16,-4 11-2,0 0 0,0 0 2,0 0 0,0 0 3,5 23-1,-6-4 0,0 5-1,-2 7-1,1 5 0,-1 4 0,-1 4 0,-1-2-1,-3 4 1,0-5-1,-1 0 1,-1-6-1,-1-3 0,-1-4-4,-4-9-1,3-3-5,-5-10-2,1-4 1,-1-7 2,1-3 1,-1-7 2,1-2 5,4-2 1,1-2 7,4 1-1,3 2 3,2 1-4,3 4 1,4-1-3,5 5 0,3 2-1,6 1 0,3 0-1,7 1-1,4 0 0,6 2-1,3-2 1,1 2-1,2-3 0,-1 4 1,-4-3 2,-4 1 0,-3 3 3,-9 1 0,-3 4 1,-7 0 0,-2 8 0,-6-2 0,-2 9-1,-2-1-2,-1 5 0,0-3-2,0 1 1,3 0-9,0-5-7,3-4-2,4-9 0,1-9 1</inkml:trace>
  <inkml:trace contextRef="#ctx0" brushRef="#br0" timeOffset="3375">2085 316 85,'1'19'22,"-1"-19"-3,0 0-2,10 12-25,-10-12-8,11 3-7,-11-3-2,17 10 2,-5-7 1</inkml:trace>
  <inkml:trace contextRef="#ctx0" brushRef="#br0" timeOffset="3625">2242 694 6,'2'-14'17,"4"-2"0,-1-2-3,5 2 0,-1 3 3,7 0-5,-4 0-1,5 4-3,-1 1-3,2 2-2,-2 6-2,1 1-1,0 1 0,-4 7-1,-1 2 0,-1 4-1,-3 2 0,-3 5 1,-3-5 0,-1 5 1,-5-3 1,-1 1 3,-5-6-1,-2 1 3,-3-7-1,-1-1 1,-4-5-1,-1-1 0,-3-5-1,1-3-2,1-1-5,-1-8-9,7 2-11,3-6-2,11 0 1,4-9-2</inkml:trace>
  <inkml:trace contextRef="#ctx0" brushRef="#br0" timeOffset="4106">2659 542 42,'0'0'14,"0"0"1,0 15-3,0-15-7,-2 13-1,0 0-2,1 4 1,-2-5 1,2 8 0,-2-4-1,3 3 1,-1-4-1,4-1 1,0-5-1,6 0-1,5-6-2,4-5 1,6-2 0,2-4-2,4-2 3,1 0-1,-3-4 3,0 3 0,-10-1 2,2 4-1,-10 0 1,0 4-1,-10 4-1,0 0-2,0 0-1,0 0-1,0 0-1,0 0 0,0 0-1,0 0 1,0 0 0,6 10 0,-6 0 0,-1 2 1,2 3 0,-1 5 0,2 2-2,-2-3-2,7 7-20,-2-6 1,5-7-2,-1-13 1</inkml:trace>
</inkml:ink>
</file>

<file path=ppt/ink/ink2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22.0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20 287 26,'0'0'13,"2"-10"1,-2 10 0,0 0-2,0 0-5,6-10-1,-6 10 1,0 0 1,0 0 0,0 0 0,0 0-1,0 0-3,0 0-2,0 0-1,0 0-2,0 0 0,0 0 0,0 0 0,0 0 0,0 0-1,-2 13 1,2-2 1,0 2-2,-2 4 2,1 2-1,-2 4 2,1-1-2,-1 1 2,-2 0-2,1-3 1,2 0-4,-2-3-6,5-2-10,-1-15-1,13 9 1,-2-19-1</inkml:trace>
  <inkml:trace contextRef="#ctx0" brushRef="#br0" timeOffset="511">313 466 40,'0'0'14,"-19"3"0,19-3 3,-8-11-12,8 11-2,-3-18-1,5 7 1,6-1 1,3-1 0,5 0-1,3 1-1,3 0-3,1 1 1,2 4-1,-2 1 0,-3 3 1,-2 2 0,-3 2-1,-5 3 1,-10-4-1,10 20 1,-10-6-1,-3 4 0,-3-1 1,-3 4-1,-3-1 2,-2 0 0,-1-1 2,-2-3-1,1-4 1,-3-4 1,5-1-2,-3-6-1,2-6-4,6-4-5,-1-10-5,9-3-2,1-7-1,7-3 2,1-8-1,5 1 5,3-4 4,-1 3 7,2 2 6,-4 6 3,0 1 2,-3 5 0,-1 4 0,-1 6-3,-1 3 0,-1 4-4,-6 9-2,10-8-3,-10 8-1,12 6 1,-6 4-1,0 5 2,0 5 0,-1 5 1,0 9 1,-3 0 1,1 8 0,-3-2 0,0 3-1,-1-3-3,-1-1-6,5-6-12,2-6-1,4-10-2,4-13 1</inkml:trace>
  <inkml:trace contextRef="#ctx0" brushRef="#br0" timeOffset="1151">711 312 54,'0'0'3,"7"12"-2,3-12 0,1-1-14,5 2 2,-3-4 2,5 3 4,-2-3 7,0 0 7,-4 0 2,0 0-1,-3-3-4,-9 6-4,11-12-3,-11 12 0,2-13 0,-2 13 1,-5-15 2,5 15 0,-10-10 2,10 10-1,-14-6 0,14 6 1,-15-1-1,5 1-1,10 0 0,-20 4 1,10 5-1,-2-4 0,2 10 1,-1-2-1,3 8 1,1 0-1,1 7 1,4 0-2,2-1 1,2 1-1,3-1 0,1-1 0,2-4 0,3-5 0,1-5 1,1-2-2,2-6 1,1-6-1,1-4 0,4-5-1,0-5 0,1-1 1,1-4 0,-1-4 1,1 1 0,-5 0 3,3 2 0,-5 0 2,0 5-1,-6 1 2,2 5-3,-6-1 2,-6 12-3,11-13-1,-11 13-1,0 0-1,0 0-2,0 0-1,0 0 1,0 0 0,8 13 0,-7 0 0,-2 1 1,2 3-1,-1 1 3,2 0-2,0 0 2,2 0-2,0-2 2,4-3-2,4-4 1,4-3-1,4-5-2,5-5 0,0-4 0,4-3 1,2-5 1,-2-1 2,-2 0 1,-7 0 3,0 3-1,-9 2 2,2 3-1,-13 9-1,9-9-1,-9 9-2,0 0-1,1 12-2,-2-1 2,3 3-2,-2 5 2,3 3-2,0 3 0,7 5-6,-4-4-9,6 0-6,1-9-1,4-7 0,0-13 1</inkml:trace>
  <inkml:trace contextRef="#ctx0" brushRef="#br0" timeOffset="2103">1700 5 21,'11'-1'12,"-1"-3"-1,2 7 2,-12-3-4,15 9-5,-7 5 0,-6 4 1,-1 11 2,-2 2-1,-1 11-1,-4 1 0,2 9-1,-4 0-2,2 4-1,0-1-2,-2 0 1,2-7-3,0-4-1,-1-6-2,-2-8-2,3-8-4,-5-7-2,-2-12-1,0-6 0,2-6 3,-4-9 4,3-3 6,-1-7 4,2 0 5,6-2 4,3 2 4,3 0-1,2 3-1,6 7-2,3 1-3,6 6-4,2 1 0,5 4-3,-1 2-2,7 3 0,3 1-4,1 1-2,5 2-4,0-1 2,2 1 0,-3 0 3,0 1 4,-6-1 3,-6-2 5,-3 3 3,-8-1 3,-2 4 2,-14-7-1,10 20-2,-12-8-3,1 6-2,-6 1-2,4 0 1,-2-1-3,1 0-1,2 0-4,-3-6-13,5-12-6,0 0 0,0 0-1,13-23 0</inkml:trace>
  <inkml:trace contextRef="#ctx0" brushRef="#br0" timeOffset="2934">2118 94 94,'0'0'24,"-3"9"-1,3-9-1,0 0-23,0 0-2,0 0-2,1 11-6,-1-11-10,2 14-2,-2-14 0,12 10 0,-2-10 1</inkml:trace>
  <inkml:trace contextRef="#ctx0" brushRef="#br0" timeOffset="3154">2408 75 66,'-11'1'16,"11"-1"1,0 0-1,-9-10-16,9 10 0,0 0-1,0 0 2,0 0 2,-6 21 2,5-1-2,1 11-1,0 3-1,-1 10-1,-1 5-1,1 9 0,0 7-2,-2 1 1,-1 0-1,0-4 0,-1 2-1,-1-3 1,2-7-1,-3-9 0,7-45-1,-12 61-2,6-42 1,-3-11 0,9-8 4,-18-15 2,8-4 2,0-5 2,1-7 3,0-4 1,0-2-1,5 2 1,0 1-2,6 1-3,1 4 0,6 1-1,1 4 0,4 4-1,2 4 1,5 1-1,0 3 0,6 2-2,4 1-2,2 1-2,8 3-1,-4-1-1,6 1 2,-4 0 1,0 1 2,-4 1 4,-9-2 2,-2 6 3,-11-5 1,-1 5 1,-12-1-2,9 7-1,-9-7-3,-3 18-1,1-6-2,1 0 0,0 7 1,1 1-1,2-2-3,-1-1-4,7-1-14,0-6-1,2-7-2,1-9 1</inkml:trace>
  <inkml:trace contextRef="#ctx0" brushRef="#br0" timeOffset="3805">2862 170 99,'0'0'24,"-10"8"-2,10-8-3,0 0-26,0 0-8,8 13-10,-8-13-2,20 10 0,-7-6 3</inkml:trace>
  <inkml:trace contextRef="#ctx0" brushRef="#br0" timeOffset="3996">3183 295 74,'-7'10'18,"7"-10"-1,-11 3 3,11-3-19,-11-3-3,11 3 0,-12 3 1,1 3 4,3 5 1,-5 2 0,1 5-1,0 4-2,-1 3 1,2 2-1,2 2 1,3-2-2,3-1 2,4-5 0,4 0 0,1-3 0,4-4-1,4-2-1,3-4-4,10-3-11,0-4-7,6-2-1,1-7-2,6-4 1</inkml:trace>
  <inkml:trace contextRef="#ctx0" brushRef="#br0" timeOffset="5618">4409 54 90,'3'-10'25,"-3"10"-2,5-12 1,-5 12-21,9-7-4,-9 7-4,0 0-3,0 0-12,2 12-4,-2-12 0,8 11 0,-8-11 0</inkml:trace>
  <inkml:trace contextRef="#ctx0" brushRef="#br0" timeOffset="14020">3470 322 11,'0'0'15,"0"0"0,0 0 1,0 0 1,-2-10 2,2 10-2,0 0-4,0 0-4,0 0-2,0 0-3,0 0-2,10-10-2,-10 10 0,16-5-2,-5 3 1,1-3-1,4 3 1,-3 2-1,4 2 0,0 2 0,0 3 0,-2-2-1,1 5 0,-2 4 0,-1 1 0,1-1 0,-1 2 1,-5 0 0,-1 0 0,-2 1 1,-3-1-1,-2 1 1,0-1-2,-3 1 1,-4 1 0,2-3 1,0 0 1,-3-4 2,-2-3 2,-1-1 0,-4-3 2,0-2-1,-4-4 1,1 0-1,-5-4 0,3 3-3,0-2 0,2 1-1,5 0 0,1 1 0,12 3 1,-13-7-1,13 7 0,0 0 0,0 0-1,0 0-2,19-9-2,-5 5-4,11 2-4,-2-2-5,9 0-5,2-1 0,4-3 0,-2 0 1</inkml:trace>
  <inkml:trace contextRef="#ctx0" brushRef="#br0" timeOffset="14751">4099 88 31,'0'0'13,"5"11"1,-5-11 0,0 0-7,0 0 0,0 0-2,0 0 0,0 0-1,0 0 0,0 0-2,0 0-1,0 0-1,0 0 0,0 0-1,-3 13 0,3-13 1,-3 16-1,2-4 1,-4 4-1,2 4 1,-1 6-1,-4 0 1,2 4-1,1 2 0,-3 3 1,1 2-1,0 2-1,3-1-1,-1-3 0,3-1-3,0-4 0,4-8 0,-1-3-2,-1-19-3,7 10-3,-7-10 0,0-19 2,-4 2 1</inkml:trace>
  <inkml:trace contextRef="#ctx0" brushRef="#br0" timeOffset="15132">3900 305 30,'0'0'16,"-5"-12"-1,5 12-1,0 0-1,0 0-3,17-2-4,0 3-1,2-1-2,9-2-1,0 1 0,10-1 0,2 0-2,4-2 1,-4 1 0,0 0-1,-8 1 1,-4 0-1,-7 0-2,-8 0-2,-2 2 0,-11 0-2,0 0 1,0 0 0,0 0 0,0 0 0,0 0 2,3 12 4,-3-12 1,-3 10 1,3-10-1,1 20 2,-1-9 0,-2 5 0,0 0 0,-1 3 0,2 0-1,-2 0 0,0 1-2,2-1-1,3 1-8,1-3-7,2-4-5,-5-13 2,15 9-1</inkml:trace>
  <inkml:trace contextRef="#ctx0" brushRef="#br0" timeOffset="15642">4516 46 76,'13'11'23,"-13"-11"-1,13 8-1,-13-8-15,0 0-6,0 0-2,12-3 0,-12 3-1,0 0-2,0 0-1,0 0-3,0 0-5,3 10-4,-3-10-4,0 0 1,0 0 2</inkml:trace>
  <inkml:trace contextRef="#ctx0" brushRef="#br0" timeOffset="16433">4623 451 32,'0'0'16,"-5"-12"1,5 12-2,-7-14 1,7 14-5,-6-17-1,6 17-3,-1-20-2,2 10-1,1-2-1,4 0-2,6 0-1,0 2 0,9 0-1,1 3 0,1 1-1,3 2 1,5 2 0,-1 2 0,-30 0 0,55 7 0,-55-7 1,45 16-1,-45-16 0,25 25 0,-25-25 0,4 33 0,-11-16-1,-5 0 2,-4-2 0,2 2 1,-1-4-1,-3 1 3,-4-6-2,4 1 3,-2-4 0,5 0-1,-4-5 1,-2 0 0,2-3-1,1 0 0,0-3-2,3-1-1,1 2-3,3-6-12,1 4-8,7-6-2,8 0 1,1-5 0</inkml:trace>
  <inkml:trace contextRef="#ctx0" brushRef="#br0" timeOffset="16984">5070 218 44,'44'40'14,"-44"-40"0,0 0 0,0 0-12,0 0-4,0 0 2,0 0 1,43 48 1,-43-48 2,0 0-1,-1 56 0,1-56 1,-3 45-1,3-45-1,-7 44 0,7-44-1,0 0 2,-10 44 1,10-44 0,0 0-1,0 0-1,0 0 0,0 0-2,55-39-1,-55 39 0,58-35 1,-58 35 1,58-33 1,-58 33 1,46-21 0,-46 21 2,0 0-1,0 0-1,0 0-3,0 0 0,0 0-1,0 0-1,0 0 0,0 0 0,35 50 1,-35-50 2,-3 47-1,3-47 1,-6 57-1,6-57 0,-12 66-5,12-66-7,-21 68-10,21-68 0,-36 47-1,36-47 1</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8:00.4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1355 0 10,'0'0'8,"0"0"-2,0 0-3,0 0-3,0 0 0,0 0-1,0 0 0,0 0 1,-11 0 0,11 0 2,-21 3 1,4-1 1,-6 1 1,-7 1 1,-8-1 1,-7 3-1,-8 2 1,-7 1 0,-5 3-1,-4 2 1,-5 1-2,2 1 0,-1 2-1,5 1-1,2-4 0,8 5 0,3-6 0,9 1 0,5-4 0,8 0-1,6-3 1,8 0-2,3-3 1,7-2-2,9-3 0,0 0 0,-7 11 1,7-11-1,15 13 1,-1-3 1,6 0-1,6 4 1,8 0-1,8 2 1,4-2-1,9 3-1,4-1 0,2 1 0,6 0 0,2 3 0,0 0 0,-1 2 0,-3 1 0,-3 1 0,-7-1-1,-5 2 1,-10-2-1,-8-2 1,-8 0-1,-7 0 0,-9 0 0,-7 0 1,-5 0 0,-8 1-1,-7 2 1,-7 2 0,-6 3 1,-8 2-1,-10 4 0,-9 1 1,-9 6-1,-7 3 1,-9 1-1,-5 3 2,-4-2-1,1 2 1,1-4 0,6 1 0,8-5 0,8-2-1,11-4 0,12-2 0,8-1 0,13-1 0,7-3 0,10 0 1,7-2 0,8 0 1,8-1 0,12 3 0,16-3 0,16 2-1,19-2 1,21-2-1,18-1-1,19-1 1,17-3-1,14-1-1,7-3-1,2-4-4,2 1-25,-8-4-1,-11-5-2,-12-9 1</inkml:trace>
</inkml:ink>
</file>

<file path=ppt/ink/ink2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40.2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573 564 24,'0'0'12,"0"0"-1,0 0 1,0 0-3,-49 34 0,49-34-1,0 0-2,0 0 0,-41-4 0,41 4-1,0 0-1,-53-27-1,53 27-2,-44-30 0,44 30 0,-51-49 1,51 49-1,-50-60 1,50 60 0,-45-68-1,29 30 0,5-1 1,6-1-2,5 4-2,8-1 1,3 5 0,8 1-1,3 5 1,1 3 0,-1 5 1,1 4 0,-4 2 1,-4 5-1,-3 1 0,-1 4 0,-11 2-2,12 5-1,-12-5-1,4 23 0,-4-7-1,0 5 1,-4 2 0,4-23 1,-13 60-1,13-60 2,-24 76-3,6-31 0,-2 3-2,-5 4 0,-5-1 0,-3 3 1,-2-6 2,-2 4 1,0-6 1,1-4 3,36-42 2,-63 63 0,63-63 0,-35 43 0,35-43-2,0 0 1,0 0-1,46-25-1,-46 25 1,88-65 1,-33 24 3,3-4 1,2 4 2,-4-1 1,0 6 0,-12-1 1,-2 14-1,-42 23-1,59-38-2,-59 38-6,0 0-11,52-17-10,-52 17-2,0 0-1,0 0 2</inkml:trace>
  <inkml:trace contextRef="#ctx0" brushRef="#br0" timeOffset="831">1183 105 72,'0'0'23,"3"11"-2,-3-11 0,0 0-16,0 0-5,0 0-1,0 0 1,0 0 0,0 0 1,-4 10 0,2 0-1,2-10 0,0 0-2,-22 51 2,22-51-1,-25 61 0,25-61-1,-33 80 2,33-80-1,-38 84 1,21-43 0,17-41 0,-31 79-1,31-79 2,-15 65 0,15-65 0,11 48-2,-11-48-1,54 27-4,-9-16-4,2-9-3,11-1 0,-5-7-3,6 4 1,-10-8-1,-7 2-1,-42 8-1</inkml:trace>
  <inkml:trace contextRef="#ctx0" brushRef="#br0" timeOffset="1282">978 416 36,'-14'47'20,"14"-47"0,0 0 2,58-4-10,-58 4-9,61-2 0,-61 2 0,77 2-1,-77-2-3,77 4-7,-77-4-9,76 6-5,-76-6 0,68-5-1</inkml:trace>
  <inkml:trace contextRef="#ctx0" brushRef="#br0" timeOffset="1552">986 136 51,'0'0'21,"0"0"1,23-10 0,-1 1-5,9 4-14,6-2-1,7 4-1,4 1 1,2 1 0,0 3-1,2-3-3,0 8-5,-9-2-11,1 4-4,-8-7-2,-2 1 2,-9-1-1</inkml:trace>
  <inkml:trace contextRef="#ctx0" brushRef="#br0" timeOffset="1843">1513 313 32,'0'0'17,"0"0"0,0 0 3,0 0-14,0 0 0,0 0 0,45-20 1,-45 20-1,0 0-3,0 0-2,28 63-2,-28-63 0,26 56 0,-26-56 0,33 63-3,-33-63-3,32 58-4,-32-58-8,28 59-1,-28-59-1,0 0 1</inkml:trace>
  <inkml:trace contextRef="#ctx0" brushRef="#br0" timeOffset="2123">1462 647 56,'0'0'21,"0"0"0,0 0 0,22-54-18,-22 54-3,60-59 0,-60 59-1,75-58 2,-75 58-1,74-55-7,-74 55-10,71-44-4,-71 44 2,65-44-1</inkml:trace>
  <inkml:trace contextRef="#ctx0" brushRef="#br0" timeOffset="2413">2045 100 67,'0'0'20,"0"0"-1,0 0 0,0 0-18,0 0-2,-2 15-1,0-4 1,2-11 1,0 0 0,-15 58 2,15-58 0,-20 75-1,5-27 0,0 1 0,-2 1-2,2 0 1,-2-3-4,5-3-6,12-44-12,-23 62-1,23-62 1,0 0 0</inkml:trace>
  <inkml:trace contextRef="#ctx0" brushRef="#br0" timeOffset="2714">1738 289 61,'0'0'18,"0"0"1,0 0 0,68-36-18,-26 30-2,5 2 1,3 0 1,0 4 0,1 2-4,-4-1-9,-47-1-5,74 11-4,-74-11 2,47 14-1</inkml:trace>
  <inkml:trace contextRef="#ctx0" brushRef="#br0" timeOffset="2954">2176 302 54,'0'0'13,"11"43"2,-11-43-2,0 0-16,17 50 1,-17-50 1,12 48 2,-12-48 3,2 53 1,-2-53 0,0 53 1,0-53-2,-2 47-2,2-47 1,0 0 0,0 0 1,-5 42 1,5-42-2,0 0 3,0 0-2,0 0 0,0 0 0,5-56-2,-5 56-1,10-44 0,-10 44-1,15-55 0,-15 55 3,23-49-2,-23 49 0,30-41 0,-30 41 1,0 0-1,58-52 1,-58 52-2,43-25 0,-43 25 0,0 0 0,56-12 0,-56 12-1,0 0-1,45 15-2,-45-15-8,0 0-14,45 43 0,-45-43 0,0 0 2</inkml:trace>
  <inkml:trace contextRef="#ctx0" brushRef="#br0" timeOffset="3445">2615 329 27,'0'0'14,"0"0"0,0 0 4,0 0-9,55 27-1,-55-27-3,0 0 1,45 21 0,-45-21-1,0 0-1,46 54-4,-46-54 0,23 51-2,-23-51 3,17 54-1,-17-54 0,5 54 1,-5-54-1,-9 45 1,9-45-1,0 0 1,-44 49 0,44-49-1,-42 21 1,42-21 0,-49 3 2,49-3-1,-45-8 1,45 8 0,0 0 0,-47-32 0,47 32-1,0 0-1,-3-54-2,3 54-1,0 0-1,46-54-2,-46 54-3,50-29-3,-50 29-10,67-16-4,-67 16 3,66-14 0</inkml:trace>
  <inkml:trace contextRef="#ctx0" brushRef="#br0" timeOffset="3876">3201 354 81,'0'0'21,"0"0"-1,0 0 1,0 0-20,0 0-3,0 0 0,0 0 1,-58 1 0,58-1 4,-43 8-1,43-8-1,-47 21 0,47-21-2,-47 33 0,47-33 0,-38 41 2,38-41-2,-21 43 1,21-43 1,-5 41-2,5-41-1,12 42-1,-12-42-5,0 0 0,45 54-6,-45-54-8,55 19-2,-55-19 1,70-10 0</inkml:trace>
  <inkml:trace contextRef="#ctx0" brushRef="#br0" timeOffset="4196">3464 156 58,'1'-27'21,"-5"0"-2,1 7 2,-3 6-15,3 3-5,3 11-1,0-14-1,0 14 1,0 0-1,0 0 1,9 17 0,-6-6 0,-1 9 1,-2-20-1,1 54 0,-1-54 2,-6 83-4,-2-34 2,0 5-1,-5 1 0,-2-6-2,2 1 0,-4-7-4,3-2-2,14-41 0,-33 47-2,33-47 2,0 0 2,-44 10 2,44-10 3,0 0 4,-34-53 5,34 53 4,-13-58 1,13 58 0,-6-64 0,6 64-2,4-61-2,-4 61-1,12-46-3,-12 46 0,0 0-2,0 0-2,59-38 0,-59 38-1,56 2-1,-56-2 0,73 6-1,-32-6 0,5 5 0,-4-7 1,2-1 0,-44 3 2,71-8 1,-71 8 0,47-8 1,-47 8 0,0 0 0,0 0-1,0 0 0,0 0-1,0 0 0,0 0 0,15 43-1,-15-43 0,-4 42 0,4-42 0,2 48-1,-2-48-10,8 47-11,-8-47-2,0 0 3,0 0-1</inkml:trace>
  <inkml:trace contextRef="#ctx0" brushRef="#br0" timeOffset="4867">3782 91 73,'0'0'24,"-9"9"-1,9-9-2,0 0-8,6 11-18,-6-11-6,6 15-13,-1-5 0,8 0 0,0-2 1</inkml:trace>
  <inkml:trace contextRef="#ctx0" brushRef="#br0" timeOffset="5097">3915 502 23,'0'0'24,"-14"-45"0,14 45 2,9-45-8,-9 45-4,21-43-3,-21 43-3,0 0-3,0 0-4,48-42 1,-48 42-2,0 0 1,0 0-1,0 0 0,0 0-2,46 42 1,-46-42-1,11 43 1,-11-43-1,3 46 2,-3-46-1,-7 52 1,7-52 1,0 0 1,-28 55 0,28-55 0,0 0-2,-52 30 2,52-30 0,0 0-1,-60-1-1,60 1-2,0 0-5,-49-42-19,49 42 2,-12-49-4,12 49 4</inkml:trace>
  <inkml:trace contextRef="#ctx0" brushRef="#br0" timeOffset="5658">4221 337 58,'0'0'21,"0"0"1,0 0-1,0 0-9,0 0-9,0 0-2,0 0 0,0 0-1,0 0 2,0 0-1,0 0 1,0 0 0,0 0 0,0 0-2,0 0-1,41 37 2,-41-37-2,1 42 2,-1-42-1,0 0 1,5 59-2,-5-59 3,0 0-1,16 43-1,-16-43 0,0 0-1,43 11 1,-43-11-1,49-17 1,-49 17 0,56-33 1,-56 33 1,59-46 3,-59 46-1,47-48 1,-47 48 0,0 0-1,48-43-2,-48 43 0,0 0-2,0 0-1,0 0 0,45-16-1,-45 16 1,0 0-2,0 0 0,0 0 1,29 50 1,-29-50-1,10 50 2,-10-50-2,11 59 1,-11-59-1,8 67 2,-8-67-3,8 66-7,-8-66-14,-4 49-1,4-49-1,0 0 0</inkml:trace>
</inkml:ink>
</file>

<file path=ppt/ink/ink2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22.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322 36 38,'0'0'15,"0"0"-3,0 0 0,0 0-3,0 0-12,0 0-1,10 12 2,-5 4 1,-2 5 1,1 9 3,-1 7 4,0 8-2,-3 8 1,2 6-1,-2 2 0,1 2 0,0-3-1,-1-2-1,-1-8 0,1-6-2,0-8 0,0-7-6,1-3-6,-2-6-8,-1-7-1,2-13 1,-3 9 0</inkml:trace>
  <inkml:trace contextRef="#ctx0" brushRef="#br0" timeOffset="311">337 591 50,'4'-12'17,"3"-3"-2,4-11 1,10-6-11,7-7-6,9-7-1,9-4 2,6-4 2,6 2 1,-2-1 3,3 7 1,-8 3 2,-3 10 0,-14 4-2,-3 9-1,-11 7-2,-7 3-4,-13 10-3,0 0-3,0 0-6,-12 20-8,-3-4-3,-7 3 0,-2 3 0,-8 3 3</inkml:trace>
  <inkml:trace contextRef="#ctx0" brushRef="#br0" timeOffset="601">401 457 12,'3'15'9,"2"-3"0,9 0 0,4 0-3,3 2-2,5 3 2,3 0 1,3 3 0,0 1 1,1 1 0,-4 1-1,-1 4-1,-3-2-1,-1 1-2,-6 1 0,0 0-1,-5-2-1,1-1 1,-4-2-1,0-2-1,0 1-3,-4-8-6,-1 1-9,-5-14 0,9 9 0,-9-9 0</inkml:trace>
  <inkml:trace contextRef="#ctx0" brushRef="#br0" timeOffset="1022">1084 87 38,'4'11'14,"-2"9"1,-2 2 0,0 7-4,0 6-11,1 10 0,0 5 1,-1 4 0,2 3 2,-1 1-1,2-1 0,1-4 1,0-3 0,-1-8-1,0-6-1,0-7 1,-1-6-1,-1-9 1,1-5 1,-2-9 0,0 0-2,0 0-2,-12-23-2,7 2-3,-3-8-2,3-3-3,-3-10-1,5-3 2,-1-4 2,4-3 2,1 1 3,2 1 4,1 3 3,2 1 2,0 5 0,2 2 0,1 5-1,1 4 2,4 5-2,-1 0 0,6 5-1,2 0 0,3 5 0,2 0 0,2 4 1,-2 1-2,1 5 2,-2 1-2,0 4-1,-6 4 0,0 5-2,-4 1 1,-2 5-1,-4 2 0,-3 3 0,-2 3 1,-5 3-1,-5 0 1,-4 0 0,-5 0 1,-5 1-1,-6-2 0,-1 0 0,-4-4 0,1 0 0,0-3-1,3-4 0,4-4 0,4-2-2,6-1 1,3-4-2,10-3 1,0 0-1,0 0 2,16 2-1,-2-2 1,3-1 0,5 2 2,3 2-1,0 0 1,3 3 0,-1 4-1,1 1 1,1 3-1,-1 3 0,1 3 0,-1 1 0,-3 2 0,1 2 0,-3 0-1,-1 2 2,-6-1-1,-1-1 0,-6 0 0,-3-3 0,-1 1 1,-6-2-1,-5-4 2,-2 0 0,-9-3 1,-1 1 0,-9-4 1,-2 1 1,-8-3 0,-4 1 0,-6-3 0,1 0-2,-1 0 0,1-1-1,1-1-2,5-2-1,7 3-6,2-5-14,8 3-5,3-8 1,10-1-2,2-11 1</inkml:trace>
  <inkml:trace contextRef="#ctx0" brushRef="#br0" timeOffset="3125">0 1136 12,'0'0'9,"0"0"0,0 0 0,0 0-3,0 0-5,0 0-1,0 0 1,0 0-1,3 10 0,-3-10 0,0 0 1,15 9 0,-15-9 2,18 7 1,-7-4 2,2 1 1,1-3 1,1 4 2,1-5-1,3 2 0,2-2-2,5 2-1,3-2-1,6 1-1,8-2-2,5 1 0,8-2 0,7 0 0,3-3-1,5 2 1,4-1 0,5 1-1,0-1 1,4 0-1,1-2 0,-2 1 0,1-2 0,-3 2 0,-5-1 1,-4 2 0,-7 0-1,-7 3 1,-9 1 0,-7 2 0,-8-1 0,-4 2 0,-10-1-1,-3 0 1,-6 0-1,-11-2 0,12 1 1,-12-1-1,0 0-1,0 0 1,0 0-1,0 0 0,0 0 0,0 0 0,0 0 0,9 1 0,-9-1 0,0 0 0,0 0-1,14 1 0,-14-1-1,20 1 0,-1-1-1,1-2-1,9 1 1,0-2-1,8 1 1,-4-3 1,1 3 1,-4-1 1,-5 1 0,-3 1 1,-6 2-1,-2 1-2,-3 3-4,-11-5-8,12 11-8,-12-11 0,1 9 0,-1-9 0</inkml:trace>
</inkml:ink>
</file>

<file path=ppt/ink/ink2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2:29.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2604 3387 20,'0'0'26,"14"3"-4,-14-3-3,18 6-9,-9-2-5,3 1-3,-12-5-1,16 7 0,-16-7 1,14 5 0,-14-5 1,11 0 0,-11 0 0,10-2 0,-10 2-1,14-1 0,-14 1-1,13 0 0,-13 0-1,14 1 0,-14-1 1,0 0-1,10 0 1,-10 0 0,0 0-1,0 0 1,0 0 0,0 0-1,0 0 1,0 0 0,0 0 0,0 0 1,0 0 0,0 0 0,0 0 0,0 0-1,0 0 1,-5-9-1,5 9-1,-14-4 1,2 2-1,-5-2-1,-4 1 2,-7-6 0,-3 5 1,-6-5-1,-3 4 2,-8-6-1,0 4 1,-11-5 0,-2 3-1,-13-1 2,-8 2-2,-10-3-1,-5 2 1,-6 0-1,-3 1 0,-5-2 1,3 1-1,4-1 0,8-1 0,8 1 0,11 0 0,10 1 0,9 2-1,9 2 1,12 2-1,9 2 0,9 1 0,5 2-1,5 0 1,9-2-1,0 0 0,-4 11-2,4-11-1,15 11-2,-15-11-5,20 7-11,-9-3-13,1-4 0,3-2 0</inkml:trace>
  <inkml:trace contextRef="#ctx0" brushRef="#br0" timeOffset="1002">1324 2741 10,'-2'-16'22,"11"4"-4,-9 12-7,11-17 0,-1 12 2,-8-5-1,8 8-1,-10 2 0,10-9-2,-10 9-2,10-4-1,-10 4-1,0 0-2,0 0-2,0 0 0,0 0-1,0 0 0,-18-4-1,1 8 1,-6 0 0,-5 4 0,-8 4 1,-8 5 0,-11 0 2,-7 6-1,-16 0 0,-5 6 1,-13 2-1,-4 1 0,-5-2 0,4 1 0,0-3-1,9-2 0,10-4-1,12-4 1,13-4-1,13-3 1,10-4-1,8-2 0,11-3 1,15-2-1,-10 6 0,10-6 0,0 13 1,-1-2-1,-1 5 1,2 4 0,2 6 0,6 10 1,10 6-1,15 11 1,15 9-1,18 12 0,17 10 0,16 5-1,8 2-1,1-5-2,-5-3-3,-19-20-9,-12-7-20,-18-19-1,-22-22 0,-17-14 0</inkml:trace>
  <inkml:trace contextRef="#ctx0" brushRef="#br0" timeOffset="2003">554 2934 11,'0'0'26,"0"0"0,0 0-4,0 0-9,0 0-4,11 0-4,-11 0-2,17 1-3,-4-1 1,5-1 0,7-2 1,12 1-1,12-3 0,16 3 0,19-1 0,22 2 0,16 2-1,16 4 2,4 1 1,4 7 1,-5-2 0,-1 9 2,-20-3-1,-8 9 0,-18-3 0,-13 7-1,-12-3-3,-12 0 0,-12-4-1,-11-3-1,-7-3 0,-10-7 0,-6-4-4,-11-6-9,-6-16-18,-9 5-1,-9-8 0,-2-2 0</inkml:trace>
  <inkml:trace contextRef="#ctx0" brushRef="#br0" timeOffset="2624">540 3325 14,'-2'10'19,"-12"-16"-1,14 6-2,-9 4-12,9-4-10,-9-1 2,9 1 5,0 0 4,0 0 3,0 0 3,27-4-1,14 9 1,15 1-4,17 2-3,24 4-2,21 5-1,18 2 3,17 5 0,-4-2 3,6 6-1,-10-6 0,3 8 0,-20-5 1,-8 3-2,-20-4 0,-14 0-3,-14-3-1,-16-4 0,-14-2 0,-12-5 1,-13-5-1,-5-1 1,-12-4-1,0 0-1,0 0 0,-1-10-3,1 10-3,-18-18-14,3 4-15,-3-4-1,-4-8 0,-2-7 1</inkml:trace>
  <inkml:trace contextRef="#ctx0" brushRef="#br0" timeOffset="27780">2415 2719 18,'0'0'25,"-10"-5"1,10 5-5,0 0-12,0 0-4,0 0-1,0 0 0,0 0-2,0 0 0,0 0 0,0 0-1,0 0 0,3 9 0,-3-9-1,4 18 0,-2-5 0,2 2 0,0 4 1,4-1-1,5 4 1,1-1 0,7 0 0,1 1-1,3-1 1,5 0-1,5-2 1,1-1-1,0-2 0,3-1 0,1-3 1,4-3-1,1 2 2,0-6-1,7 2 1,0-4 0,6 0 0,-1-4 0,3-1 0,-1-4 0,1-3-2,2-6 1,-3-3 0,0-7-1,-2-3 1,0-2 0,1-2-1,-2-3 2,2 2 0,-1-2-1,2 5 2,-1-1-1,4 5 1,-4-3-1,3 3 1,-5-2-1,-3 4 1,-2 0-1,-2 2 0,-9 3 0,-3 1-1,-4 3 1,-1 1-1,-2 2 0,3 3 0,-1-1 0,0 4 0,1-1 0,-1 2-1,-5 2 0,-1-1 1,-5 1-1,-5 2 0,-5 1 1,-11 0-1,12 0 0,-12 0 0,0 0 0,0 0 0,10 3 0,-10-3 0,0 0 0,11 6 0,-2-2 0,2 0 0,4 2 0,1 0 0,1 2 0,0-1 0,-1-1 0,-3-1 0,-1-1-1,-12-4 1,10 5 0,-10-5 0,0 0 0,0 0 0,0 0 0,0 0 0,0 0 0,0 0 0,0 0 1,0 0-1,0 0 0,0 0-1,0 0 1,0 0 0,0 0 0,0 0 0,9-5 0,-9 5 0,14-19 0,-2 4 0,5-2 0,4-7-1,5-4 1,6-4 0,5-2 0,6-2 0,2-1 0,6-2 1,4-1-2,2 3 2,2 2-2,3 3 1,4 3 0,1 3 1,1 7-2,2 3 1,0 5 0,-1 2 0,3 3 0,-3 2 1,-3 2-2,-2 0 1,-1-1 1,-3 0-1,-3-1 0,0-2 0,-1-2 1,2-2-1,1-3 0,1-4 0,1-3 0,-1-1 0,2-5 0,2-4 0,-3-3 1,2-3-1,2-1 0,3 0 0,5 1 0,1 0 0,5-2-1,2 6 1,3 1 0,-2 3 0,-7 0 0,0 0 1,-7-6 0,-2 0 0,-9 0 1,-4-5-2,-4-3 1,-6 2-1,1 0 1,-7 3-1,-4 4 0,-6 5 0,-4 5 0,-7 5 0,1 6 0,-7 1 0,-10 11-1,4-9 0,-4 9 0,0 0-3,-18 8-8,-5-2-24,-14-6-1,-3-12 0,-11-16 0</inkml:trace>
  <inkml:trace contextRef="#ctx0" brushRef="#br0" timeOffset="31145">2555 2803 29,'0'0'12,"0"0"0,0 0-2,0 0-3,0 0-2,0 0 0,0 0 2,0 0-1,0 0 1,-9 0 0,9 0 1,0 0 1,0 0-1,0 0-2,0 0-1,0 0-2,0 0 0,6-14 0,8 3-1,2-2-1,4-2 1,3-1 0,1 0 0,2-2 0,2 3 1,-3 0-1,0 4 1,-4 1-1,1 3 0,-2-3-1,-3 3-1,0 0 0,-2 0 1,-2 0-1,-2 0 0,-2 1 1,2 0-1,-11 6 0,14-10 0,-14 10 1,12-8-1,-12 8 0,0 0 0,0 0 0,0 0-2,0 0-13,0 0-19,0 0-1,-5-9-1,-2-8 1</inkml:trace>
  <inkml:trace contextRef="#ctx0" brushRef="#br0" timeOffset="31916">2359 1951 9,'-23'1'27,"23"-1"-2,-16 1-4,7-4-5,9 3-3,0 0-2,0 0-3,0 0-2,15-3-3,5-4-1,8-2 0,3-2 1,6-3-2,2-1 1,3-1-1,-2 0 2,-4 2-1,-10 1 1,-3 5 0,-7-2 0,-2 6 0,-14 4 0,15-9-1,-15 9 0,10-7-2,-10 7 1,13-7-1,-13 7 0,9-5 0,-9 5 0,0 0 0,0 0 0,0 0-2,0 0-6,0 0-17,0 0-8,0 0-3,0 0 2</inkml:trace>
  <inkml:trace contextRef="#ctx0" brushRef="#br0" timeOffset="33428">2523 1286 21,'-14'8'28,"14"-8"-2,-9 2 2,9-2-16,0 0-10,0 0-1,0 0 0,0 0 0,0 0 1,0 0 0,0 0 0,0 0 0,0 0-2,0 0 0,0 0 0,12 10 0,-12-10 0,9 7 1,-9-7-1,12 8 0,-12-8 0,13 10 0,-13-10 0,15 12 0,-6-5 1,1 2 0,3 1 0,2 2-1,1-3 1,0 5 0,0 0-1,0 2 1,-2-3-2,-3-1 2,-2-1-2,-9-11 1,10 20 0,-10-20 0,5 10 1,-5-10-1,0 0 0,7 9 1,-7-9 0,0 0 0,0 0 0,0 0 1,0 0-1,0 0 1,0 0 0,0 0-1,0 0 0,0 0 0,0 0-1,0 0 0,0 0-1,0 0 0,0 0-1,0 0-1,-15-4 0,15 4 1,-15-10-1,15 10 1,-21-19 1,10 11 0,0-1 2,-2-1 0,2 0 1,-3 2-2,2-3 1,1 0-2,-1 4 0,1-4 0,2 2 0,-1-4 1,6-1 1,2-1 0,4 0 0,-1 2 1,4-2 0,1 0-1,1 1 0,2 2 0,2 1-1,4 1 1,-1 2-2,3 0 1,-1 0 0,1 1-1,-1 1 1,-1 0 0,-3 0 0,0-1 0,-1 1 0,-2 1 0,1 1 1,1 1-1,-2 0 0,4 2 0,-4 3 0,3 3 0,-1 2 0,-1 4 0,1 3 0,-1 1 0,-2 2 0,-1 0 1,-1-1 0,-2-2-1,-1-2 1,-1-2 0,-1 0 0,-1-10-1,2 14 1,-2-14 0,3 13-1,-3-13 1,3 14-1,-3-14 1,2 11 1,-2-11-1,0 0 1,0 0-1,-4 11 0,4-11-3,0 0-11,0 0-18,0 0-3,5-19 1,0 4-1</inkml:trace>
  <inkml:trace contextRef="#ctx0" brushRef="#br0" timeOffset="47318">1254 4456 8,'0'0'1,"0"0"-3,0 0-1,0 0 1,0 0 2,0 0 0,-11-5 2,11 5 2,0 0-1,-13 2-1,13-2-1,-18 0 0,7-1-1,0-1 2,0 0-1,1-1 2,-1-1 1,11 4 1,-18-6-1,18 6 0,-13-5-3,13 5 0,-12-4-1,12 4 0,0 0 1,-10-2 4,10 2 5,0 0 2,0 0 3,0 0 1,0 0 0,0 0-1,0 0-1,12 0-6,9 2-4,9 1-5,7-3-2,13 5 0,2-4 0,6 2 1,-1-1 1,-3-1 2,-8 1 0,-11-3-1,-10-4-6,-9-2-22,-4 4-3,-12-8-1,0 11 1</inkml:trace>
  <inkml:trace contextRef="#ctx0" brushRef="#br0" timeOffset="47889">1423 4181 19,'0'0'25,"-16"-9"0,16 9 1,0 0-21,0 0-3,0 0 2,0 0 1,0 0 1,0 0 0,0 0 0,13 13 0,8 2 0,0 2-2,10 6-3,4 3-1,6 2 0,1 2 0,0-2 1,-6-4 0,-4-3 1,-10-7 0,-3-2 0,-9-6 0,-10-6-1,0 0 1,-1 12-2,1-12 0,-16 12 0,2-5-1,-2 1 1,-3 1 0,-3 2 1,-1-3 0,-2 2 1,-7-1 0,2 0 0,-4-3 0,2 3 1,0-2-2,2 1 0,3-2 0,5 1-1,4 0 0,5-2 0,13-5 0,-13 8-1,13-8-1,-10 3-3,10-3-12,0 0-17,0 0-1,-7-14 1,7-13-1</inkml:trace>
</inkml:ink>
</file>

<file path=ppt/ink/ink2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4:14.0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144 4 3,'0'0'23,"-3"11"0,3-11-1,0 0-15,0 0-6,0 0 0,0 0 0,0 0 3,12 9 0,-12-9 1,12 7 1,-3-4 0,5 5-1,7-3 1,6 7-2,9 0-1,7 6-2,8 0 0,4 4 0,4 1-1,4 1 1,-4 1 0,2 0 0,-7-1 0,-4 0-1,-3-4 1,-8 1-1,-6-4 1,-8-3-1,-4-2 0,-9 1-1,-6-4 1,-9 0 0,-7 0 0,-6 0 2,-8-2-1,-2 3 2,-12-4 0,0 2 0,-5-3-1,3 3 1,1 1-1,5 2-1,5 4 0,9 2-1,11 7-1,11 6 1,15 6 0,10 5 0,11 3 0,8 2 1,8 0-1,3-3 0,-2-3 1,-6-7 0,-8-6 0,-9-4-1,-13-4 1,-11-3 0,-19-1 1,-10-1-2,-16-1 1,-3 5 0,-12 0-1,0 2 1,-3 2 0,3 2-1,8 2 0,9 0 0,11 2-1,7-1 1,12 2 0,9-1 0,9 0 0,8-1 0,6-2 0,5-2 0,1-2 1,-1-1 0,-3-5-1,-4 0 1,-10-2 0,-10 1 0,-13-1 2,-13 2-2,-10 0 0,-6 2 1,-7 4-1,0 3 0,0 1 0,4 0-1,9 2 0,11 3-1,14 3 1,11 2-1,11 1 0,8-1 1,7 1 0,3-1 0,0-3 0,-2-4 1,-6-4-1,-8-3 1,-8-1 0,-11-1 0,-12-4 0,-7 3-1,-8-2 1,-7 3-1,-7 1 1,0 4-1,1 3 0,5 2-1,10 3 1,9 2-2,13 4 1,11 3 0,12 1 0,5-1 0,6-1 0,1-4 1,-1-1 1,-3-4 0,-7-3-1,-6-3 2,-8-4-1,-4 1-1,-7 1 1,-2 0-1,-1 3 0,-1 2 0,2 5-1,1 0 1,6 1 0,1 0-1,5-2 2,3-1-2,1-2 1,0-2 0,-1-3 1,-3 0-2,-7 0 1,-4 0 1,-9 1-1,-4 0 0,-8 1 1,-2 1 0,-3 0-1,-1 0 0,5 0 1,2 0-1,11 2-1,5 0 0,14 5-1,4-4 0,8 5 0,2-3 0,3 0 1,-2-1 0,-3-3 1,-5-2 0,-8-3 1,-4 1 0,-6-1 0,-2 3-1,-4 3 0,-3 0 0,-2 2 0,-2 3 2,-6-2 0,-1 3 1,-4-4-1,3 2 1,0-2-1,4 1-1,3-1-1,5-1-1,8 4-1,6-3-2,16 5-3,-1-9-5,22 10 0,-8-14 1,11 6 7,-4-5 3,-4-7 3,0 1 1,-14-10 5,-1 11 3,-25-13 4,1 14-3,-16-8-6,1 12-2,-8 4-2,-3 7-2,-6 3 0,0 3 1,1 3-1,2 1 0,3 3-1,0-3 1,10-1-1,3-3 1,6-3-1,7-2 0,5 0 0,4-6 0,3-5 0,-1-5 1,2-3-1,-4-1 1,0-1-3,-13-4-6,-2-1-29,-8-8 2,-5-7-2,-3-6 0</inkml:trace>
</inkml:ink>
</file>

<file path=ppt/ink/ink29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24T04:21:33.10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5106 12504 1032,'-21'-7'2580,"-1"1"-903,11 2-258,-2 1-516,0-1-129,0 1 0,-2 1 0,-1-2 0,-4 0-258,-1 3 258,-2-2-258,2 3 129,-9-1 0,2 1-258,-3 0-129,-3 6 0,-2-2-129,-4 4 258,-2-1-387,-3 5 0,-1-2 129,-4 2-258,0 2 129,-1 1 0,-1 1 0,0 3 0,-1 1 0,0 2 0,-2 2 0,-2 2 129,-1 2-129,-4 2 129,-1 3 0,-1 3 0,0 0 0,0 3 0,0 0 0,3 2 258,-1-2-129,6 3 0,1-2 0,7 2-129,0-2 129,6 3 0,-1-4 0,6 0 0,3 2 0,0-1-129,6 0 0,2-5 0,2 2-129,4 0 129,2 0 0,3-1 0,2 0-129,5-1 129,-3-3-129,3 2 129,3-1 0,2 0 0,0-1-129,3-2 129,-1 5 0,1-1 0,0 1 0,4-3 0,-2 4 0,1 0 0,0 1 129,3-2-258,1-3 129,0 2 129,3-5-129,6 3 129,-2-3-258,7 0 129,0-2 0,5-1 0,1 0-129,3-1 0,0 1 0,1-2 0,1 1 0,1 1 0,3-2 0,2 1 0,0-1 0,2 1 129,3 1-258,-1-1 258,5 3 0,-1 0-129,2 3 0,-1 0 0,2 3 0,-2 2-129,1 5 129,-5 0-129,-3 6 0,-5 2 129,-4 5-129,-6 2 0,-5 3-129,-4 1 258,-3 4 0,-1 1-129,-4 0 129,-2 2-129,-1 1 129,1 0-129,-1 5 129,0-4-129,1-4 0,1 0 258,2-6-258,2-2 129,0-3-129,5 0 129,0-9 0,3-1 0,0-5 0,1-1-129,1-1 129,1-2-129,1-4 258,-1-2-258,1-1 258,4-1-258,-3 0 129,5-3 0,-1 0 129,2 2-129,2-8 129,2 3 0,0-2 0,4 1 0,-1-6 0,2 6 0,-1-8 0,0 0 258,0-5-387,3 3 258,-4-8-129,5 4 0,0-6-129,2 0 129,3-3 0,4-2-129,0 2 129,2-4-129,5-3 129,-2 2-129,0 0 129,3-2-129,-1 0 129,-1-2-129,0 2 129,0-4-129,-3-1 0,0-2 0,0 0 129,0 2-258,3-2 258,-1 4-129,0-4 0,-1 4 0,0 1 129,1 1-129,-3-1 0,-2-1 0,-2-1 0,-2 0 129,-4 1-129,-1-2 129,-1-1-387,-2 2 387,0-2-258,-2 2 129,-3-4-129,-2-3 129,2 0 0,-1-2 0,0-4 129,-3-1-129,3-1 0,-2-4 129,-3-1-129,-2-1 129,-3-3-258,-3 1 129,-2-4 0,-4-3 0,-2-4 0,-3-1 0,-3 0 0,-3-3 0,0 2 129,-1-2-129,-2 0 129,0 0 0,0-1-129,-2 0 129,1-2 129,1 1-258,-2-1 129,0-2-129,1 0 0,1 1 0,0 2 0,-1 0 0,1 3 0,0-1 0,0 4 0,0 1 0,2 2 0,2 3 129,0 0-129,0 3 0,-2 2 0,2-1 0,-2 1 0,2 0 0,-2 2 0,-2-5 129,0 1-129,0 0 0,0 0 0,-4 2 0,-2 2 129,-1 0-129,-2 0 0,1 2 129,-2 0-258,-1-1 129,-1 0-129,-3 0 0,-1 2 0,-1-3 129,0 0-129,-1-1 129,-2 0 0,-1-1 0,1 0 0,0-3 0,-1-1 0,-4 2 0,2-1 0,-2 0 0,-3 0 0,-2 3 0,-2 0 0,-1 1 0,-4 2 0,1 0 129,-2 1-129,-2 2 129,-1 1-129,-2 2 0,-4 0 0,-5 2 0,3-1-129,-4 2 0,-1-1 129,0 0-258,4-1 258,-1 0 0,4-1 0,2 1 0,4 0 0,0 0 0,1 2 0,1 2 0,1 1 0,0 1 0,3 2 0,-2 1 0,1-1 258,-1 2-516,0 0 516,-1 3-516,0-1 258,-3 2 0,2-1 0,-1 0 0,0 2 0,0-1 0,3 0 0,1-2 0,1 1 0,2 1 0,1 1 0,-1 2 0,1 1 0,-1 2 0,-1 5 0,1 1 0,-1 1-129,1 1 129,0 4 0,5-1-258,6 5-258,0-9-645,22 0-3225,0 0-387,0 0-387,0 0-516</inkml:trace>
</inkml:ink>
</file>

<file path=ppt/ink/ink29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24T04:22:05.751"/>
    </inkml:context>
    <inkml:brush xml:id="br0">
      <inkml:brushProperty name="width" value="0.05292" units="cm"/>
      <inkml:brushProperty name="height" value="0.05292" units="cm"/>
      <inkml:brushProperty name="color" value="#FF0000"/>
    </inkml:brush>
  </inkml:definitions>
  <inkml:trace contextRef="#ctx0" brushRef="#br0">17529 16021 774,'0'0'1161,"0"0"0,0 0-387,0 0-258,0 0 129,0 0 0,0 0 0,0 0-129,0 0 0,0 0-129,0 0 258,0 0-129,0 0-129,-11-6 129,11 6 0,0 0 0,0 0 0,0 0 129,0 0-129,0 0 0,0 0 0,0 0 0,0 0-129,0 0 0,0 0 0,0 0-129,0 0-129,0 0 0,0 0-129,1-13 129,-1 13-129,7-12-129,-7 12 129,11-11 0,-11 11 0,12-11 0,-12 11 0,15-11 0,-15 11 0,17-12 0,-17 12 0,18-13 129,-5 4-129,-3 3 0,2-2-129,1 3 129,-1-2 0,2 3 129,-3-1-129,2 1 0,0 1 0,-1 1 0,2-3 0,-1 1 0,2 1 0,1 1 0,-1-4 0,0 4 0,1-3 0,2 3 129,0-1-129,-1-1 0,1 1 0,-1-1 0,1 1 0,1 1 0,-2-1 0,2 1 129,1-1-129,-1 1 0,1 0 0,0 1 0,-1-2 0,2 0 0,0 0 0,-2 0 0,1 1 0,1-2-129,0 3 129,0-1 0,1-1 0,-3 1 0,3 0 129,-2-1-129,1 2 0,-2-2 129,1 2 129,0-3-258,0 3 129,3-1 0,-3 0 0,1-1-129,2 2 129,-1 0 0,-1-2-129,0 1 0,-1 0 129,0-1-129,0 1 129,1-1-129,-3 1 129,1-3-129,-4 3 0,2-1 129,2 2 0,-3-3-129,2 3 0,-4-2 129,4 0-129,-4 1 0,2 0 129,-1 0-129,-1 2 0,-1-1 0,1-2 129,-4 1-129,4 1 0,2 0 0,-4-2 0,4 3 0,-1-1 0,1-2 0,2 3 0,0-3 0,0 3 0,-1-2 0,2 1 0,-3-1 258,3 2-258,-4-2 129,1 2 0,1-3-129,-2 3 129,-1 0 0,1 0 0,0 0-129,-1 0 0,-1 0 0,-1-1 129,1 1-129,0 0 0,0 0 0,-1 0 0,1 0 0,0 1 0,1-1 0,-1 3 0,1-3 0,-2 2 0,3 0 0,-4-1 0,1 3 0,1-2 0,-2 1 0,3 2 0,-3 0 0,1-2 0,0 3 0,-1-2 0,-1 1 0,3-1 129,-1 0-129,-1 0-129,0 0 129,1 1 0,-12-5 0,21 9 0,-21-9 0,21 10 0,-21-10 0,16 11 0,-16-11 0,18 14 0,-18-14 0,15 15 0,-15-15 0,16 18 0,-16-18 0,14 19 0,-14-19-129,16 18 129,-16-18 0,15 19 0,-4-9 0,-11-10 0,18 19-129,-10-8 129,1 1-129,-2-1 129,0 0 0,-7-11-129,18 20 129,-10-8-129,-8-12 129,15 22-129,-15-22 129,17 23-258,-10-10 258,-1-1 0,2 0 0,-2 0 0,-2 0 0,2 1-129,-1-3 129,-2 1 0,1 0-129,-3 0 129,1 1 0,-2-1-129,0 2 129,0 0-129,0 1 129,0-2-129,0 2 129,0-3-129,0 3 0,-2 1 0,1-4 129,-3 2 0,2-1-129,-4 2 129,2-4 129,-1 5-129,5-15 0,-12 20 0,12-20 129,-16 18-129,16-18 129,-17 16-129,17-16 0,-17 16 0,17-16 0,-20 13 129,9-5 0,1 0-258,-4-1 258,3 2-258,-4 0 258,2 0-258,-4 1 258,3 4-258,-2-5 129,1 1 129,-3 2-129,-2-5 0,2 3 0,-3 2 129,2-5-129,-3 2 0,0 0 0,1-2 0,-2 4 0,1-4 0,-1 1 0,0-3 0,0-1 0,-1 2 0,0 0 129,2 2-129,-3-6 129,0 5-129,0-3 129,1 3-129,-2 0 0,4-2 258,-3 0-258,1-1 129,-1-1-129,1-1 129,-1 2-129,0-3 129,-1 3 0,0-1 0,1-2 0,2 1-129,-3 5 258,3-3-129,-2-1-129,2 0 129,-1-1 0,-1 3-129,-1-2 129,-2 1 0,0-4-129,1 4 129,-3-4-129,1 0 129,0 0-129,-1 0 0,2 0 129,1 0-129,0 0-129,-2 0 129,0 0 0,3 0 0,-3 0 0,1 0 129,1 0-258,0 0 258,-1-1-129,1-2 129,2-1 0,-2 1-129,0-3 129,2 2-129,-2-1 129,-1 1-129,2-1 0,-1-2 0,-1-1 0,2 3 129,-2-2-129,1 0 129,0 0-129,1-3 129,0 3 0,1 0 0,3-1-129,1-6 258,-2 9-129,4-1-129,0-5 0,1 2 129,3-1-129,0 4 0,1-1 0,1 3 0,1-6 0,1 2 0,11 8 0,-19-17 0,19 17 129,-18-18-129,10 8 0,-2-2 0,1-1 0,-2 2 0,1 3 0,-3-1 0,-1 1 129,1 1-129,-2-3 129,1 5 0,1 1-129,0-4 129,0 0-258,13 8 258,-17-13-258,17 13 258,-12-17-387,7 6 258,5 11-258,-5-16 129,5 16 0,0-19 0,0 19-387,0-20 129,0 20-516,0-15-1290,4 4-2193,-4 11-645,0-19 129</inkml:trace>
</inkml:ink>
</file>

<file path=ppt/ink/ink2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0:36.7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113 29 2,'0'0'6,"0"0"1,-10-3-1,10 3-1,-11-1-2,2 1-1,9 0 0,-18 2 0,18-2 0,-17 2-1,7-2 0,10 0 1,-15 0 1,15 0 0,-11-3 2,11 3 0,0 0 0,0 0 0,-12-4 0,12 4-1,0 0-1,0 0-1,12-4-2,0 4 0,6 0 1,3 1 0,8-1 2,4 1 0,5 0 0,8 2 1,5-1 0,7 3 0,4-1 0,8 2-1,2 0-1,5 2 0,4 0-1,0 2 0,0-2 0,-1 0 0,-2-3 0,-5 1 1,-3-3-1,-4 0 1,-8-2-1,-4 0 0,-9-1 1,-5 1-1,-8-2-1,-5 2 1,-8-1 0,-5 0 1,-4 0-1,-10 0 1,0 0 0,0 0 0,0 0-1,0 0 1,-13-2-1,-2 0-1,-7 0 0,-7-1 0,-8 1 0,-6-1 0,-9 1 0,-6 0 0,-6 0 0,-2 1 0,-3 0 0,-1 0-1,-2 0 2,2-1-1,0-1 0,2 1 0,0-1 0,-1-1 0,0-1 0,1 2 0,6-2-1,1 2 1,8-1 0,5 1 0,8 0 0,9 1 0,7-1 0,9 1 1,3 0-1,12 2 0,0 0 0,10-2 0,11 3 0,12 1 0,12 1 0,11-1 0,12 1-1,10-1 1,10-1 0,6 0 0,8-1 0,1 0 0,0-1 0,-5 0 0,-6 0 0,-7 1 0,-9 0 1,-11 0-1,-14-1 0,-10 0 0,-12-1 1,-6 2 0,-8-1 0,-5-1 0,-10 2 0,0 0 0,0 0 0,-3-12-1,3 12 0,-20-6 0,6 3 0,-6 0-1,-4 0 1,-2 0 0,-7 1-1,-6 0 1,-5 0 0,-8 1 0,-5 1 0,-5 1 0,-8 3 0,-5 3 0,-3 2 0,-4 2 0,0 1 0,1-1 0,1 1 1,4-2-1,7-2 0,6-3 0,8-2 1,11-1-1,8-2 0,11-1 1,10-2-1,15 3 0,14-5 1,18 2-1,18-1 0,15 0-1,17 0 1,15-1 0,15 2 0,7 1 0,4 0 0,0 0 0,-6 2 0,-7-1 0,-11 1 0,-12 1-1,-18 0 1,-16 0 0,-14 0 0,-13 0-1,-10 2 0,-16-3-1,0 0 1,0 0-1,0 11 1,0-11-1,-18 6 0,3-5-4,1 2-8,-4-1-12,-4-6-2,1-2 1,-3-10 0</inkml:trace>
</inkml:ink>
</file>

<file path=ppt/ink/ink2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0:44.7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96 6,'0'0'7,"0"0"1,0 0-1,0 0-1,0 0 0,0 0 0,0 0-1,11-5 0,-11 5-1,20-5 1,-4 2-1,4-1 0,7 1-1,6-1 1,8 1-1,10 0 1,9 0-1,8-1 0,11-1 0,7 0 0,8 1 1,4-2-1,4 2 0,-4-1 0,0 2-1,-3 2 1,-5 2-2,-8 2 1,-4-2-1,-9 0 0,-4-1-1,-9-1 1,-6 0 0,-6-4 0,-6 2 0,-8-2 1,-5 0 0,-10 1-1,-1 2 1,-14 2 0,14-4-1,-14 4 0,0 0 0,0 0-1,0 0-1,-21-4 1,-5 4-1,-8 1 1,-9 2-1,-11-1 0,-7 1 1,-10 1 0,-8-2 0,1 1 0,-5-3 0,-1-2 0,-1 0 0,5 0 0,-4 1 0,4 0 0,3 1 0,5 3 0,8 2-1,7-2 1,8 0 0,7 0 0,14-1 0,8-1 0,11-3-1,9 2 1,33-5-1,12 3 0,16 2 1,19 1-1,16 1 0,14 3 1,6 2 0,-2 1 0,-6 2 0,-11-2 0,-16-1 1,-17-1-1,-18-2 0,-14-2 1,-11-1-2,-21-1 1,0 0-2,-22-2 1,-11 1-3,-13 4-5,-18 2-16,-20-4-1,-13-1 0,-11-12 1</inkml:trace>
</inkml:ink>
</file>

<file path=ppt/ink/ink2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0:49.2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4,'0'0'7,"0"0"0,0 0-3,0 0-1,0 0 0,0 0 0,0 0 0,24 4 2,-1-4 1,9 0 1,8 1 0,8 0 2,9-1-1,9 4-1,5-3 1,7 2-1,3 0 0,4 4-2,-1-4 0,4 2-2,-2-1 0,-1 1-1,-2-2 0,-4-1-1,-6-1 0,-2 0 0,-6-2 0,-4 1 0,-8 0 0,-6-1 0,-7 0 1,-8 1-1,-7-1 1,-6 1 0,-6 0-1,-3 0 1,-10 0 0,0 0 0,0 0-1,0 0 0,0 0 0,0 0 0,0 0 0,0 0 0,0 0-1,0 0 1,0 0-1,0 0 0,0 0 1,0 0-1,0 0 0,0 0 0,0 0 0,0 0 0,0 0 0,0 0-2,0 0-2,0 0-3,0 0-13,15 1-8,-2-4-1,10-3-1</inkml:trace>
</inkml:ink>
</file>

<file path=ppt/ink/ink2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0:50.8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 21,'0'0'12,"0"0"-1,11 5-2,-11-5-3,21 0-1,-7 1-2,4-1 0,4 1 0,2 5 0,10-3 1,5 3 1,3-3-1,4 5 0,4-3 1,5 3-2,6-3 1,6 0 0,-2-3 0,2 3 0,-2-3 0,4 0-1,0-3 1,-5 1-1,-3-2 0,-3 2-1,-2-1 0,1 2 0,-3-1-1,0 3 0,-4 0 0,-2-1 0,-4 0 1,-3 0-1,-11-1 1,-3 0-1,-7-2 1,-6 1-1,-4-1 0,-10 1 0,10-1 0,-10 1 0,0 0 0,11-7-1,-11 7 1,12-10-1,-12 10 1,14-8-1,-1 4 0,-1 1 0,0 0 0,0 1 0,1-1 0,0 1 0,-1 1 0,-1-1 1,-11 2-2,14-3 2,-14 3-1,9-1-1,-9 1 1,0 0 0,0 0-1,0 0 1,0 0-1,0 0 0,0 0 1,0 0-1,0 0 0,5 12-1,-5-12 0,1 17-3,3 0-6,-8-1-12,1 2-6,-3-3 1,6-15-1</inkml:trace>
</inkml:ink>
</file>

<file path=ppt/ink/ink3.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2-06T15:59:43.205"/>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0,'27'0'312,"26"0"-296,-26 0-16,0 0 15,0 0-15,-1 27 16,1-27-16,27 27 0,-28-27 16,1 0-16,26 27 15,-26-1 1,27-26-16,-1 0 16,-26 0-16,26 0 0,-26 27 0,0-27 15,26 0 1,1 0-1,-1 0-15,1 0 16,-1 0-16,1 0 0,-1 0 16,1 0-16,-1 27 15,-26-27-15,26 0 16,-26 0 0,0 0-16,26 0 15,-26 0-15,0 0 0,-1 0 16,28 0-1,-54 26-15,27-26 16,-1 0-16,1 0 16,0 0 15,0 0-31,-1 27 31,1-27-31,0 0 16,0 0-16,-27 27 15,26-27 1,1 0-16,0 27 16,0-1-1,-1-26-15,28 0 16,-28 0-16,28 0 16,-27 0-16,-1 0 15,28 0-15,-1 0 16,-53 27-1,27-27 1,0 0-16,0 0 16,-1 0-16,1 0 15,0 0-15,0 0 16,-1 0 0,1 0-16,0 0 15,-1 0 1,1 0-16,0 0 15,0 0-15,-1 0 16,1 0-16,0 0 16,0 0-1,-1 0 1,1 0 0,27 0-1,-28 0-15,1 0 16,0 0-16,0 0 15,-1 0-15,1 0 32,0 0-32,-1 0 15,1 0 1,0 0 15,-27-27-31,53 27 0,1 0 16,-27 0-1,-1 0 48,1-26-32,27 26-31,-1 0 16,-26 0-16,0 0 0,-1 0 15</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8:10.8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449 278 0,'0'0'19,"12"6"1,-12-6 2,2 14-10,0 6-3,-4 6 2,1 17-1,-4 6 0,3 14 0,-4 3-1,4 7-2,-3-5-3,3-5 0,0-11-3,2-11-2,4-12-5,-4-29-15,0 0-7,13-30-2,-9-12 1</inkml:trace>
  <inkml:trace contextRef="#ctx0" brushRef="#br0" timeOffset="251">122 180 30,'-42'3'24,"3"-2"0,14 4-1,8 3-17,17-8-4,6 12 1,19-11-1,15 1 1,11-4 0,12 0 2,6-6 0,11 1 0,1-6-1,4 3-1,-3 0-2,-6 0-3,-6 5-11,-8 0-15,-9 1 0,-10 2-1,-14 0 0</inkml:trace>
  <inkml:trace contextRef="#ctx0" brushRef="#br0" timeOffset="892">772 452 20,'0'0'17,"0"0"0,0 0-6,0 0-10,5 19-1,2 2 0,3 5 2,2 5 0,3 6 2,2 1 1,0 4 1,-2-8 0,0 0 0,-6-9 0,2-3 1,-7-9 0,1-2 1,-5-11 1,0 0-1,0 0-1,-3-9-1,1-9-2,3-2-2,0-5-2,2-5-2,2 0 0,0-3-2,6 5 1,-2 0-2,4 9-2,-3 1-2,6 10-1,-3-1-2,6 10 1,0-1 1,6 8 0,1-2 5,5 3 3,5 1 5,1-1 3,9-1 2,0-6 0,5-1-1,-1-5 0,0-1-2,-5-3-2,-5-1 1,-10-2 0,-5 2 0,-15-4 0,-5 3 0,-13-3 1,-3 4-1,-10-1 0,-4 4-2,-4 0-2,-4 5 0,-3 5 1,0 6-1,-3 4 1,2 5 0,1 6 0,4 4 0,3 1 1,5 2 0,5 1 0,8 0 0,7-2-1,10-1 0,12-3-2,10-8-6,14-2-23,10-5-1,6-10 0,4-8-1</inkml:trace>
  <inkml:trace contextRef="#ctx0" brushRef="#br0" timeOffset="1843">1517 651 33,'0'11'23,"10"-1"-3,0-10-1,6-1-20,6-4-8,10 1-1,1-5 2,2 1 3,0-3 2,-2-1 4,-3 3 5,-7-1 3,-3 6 2,-20 4 0,13-11-2,-13 11-1,-10-7-2,-6 5-2,-2 3-1,-7 0-1,-3 2-1,-4 2 0,0 7 1,-1 1-1,1 6 2,2 0-1,6 6 0,3 0 0,7 4 0,5-2 0,7 2 0,6-1-1,8-1 0,8-3-1,5-9-7,11-4-19,9-6-3,5-10-1,8-7 1</inkml:trace>
  <inkml:trace contextRef="#ctx0" brushRef="#br0" timeOffset="2384">2597 422 55,'0'0'21,"20"5"-2,-20-5-11,0 0-14,-10 9-1,-6 2 3,-10 2 0,-10 6 5,-6 7 5,-12 3 3,2 8 2,-5-3-1,6 6 0,3-6-3,9 2-1,7-5-2,14-1 0,12-5-2,14-3 0,13-1-2,13-3-1,13 0-4,5-9-4,15 2-8,0-8-11,1-2-2,-2-4 1,-6-6 0</inkml:trace>
  <inkml:trace contextRef="#ctx0" brushRef="#br0" timeOffset="2854">2157 644 11,'0'0'20,"0"0"-3,7 11-3,4-9-1,4 4-1,5-4-3,11 2-2,3-2-1,9 2-2,5-4-1,8-1 0,5-1-4,0 0-15,-1-6-8,0 0-1,-11-8 0</inkml:trace>
  <inkml:trace contextRef="#ctx0" brushRef="#br0" timeOffset="3606">3694 27 49,'0'0'24,"0"0"-1,-10-5-7,-2 1-16,-7-1-2,-5 2 0,-8 2 2,-7 3 0,-9 7 2,-10 4 2,-4 10 1,-5 4 0,3 7 0,1-1 0,6 4-3,12-2 0,11 3-2,14-1 1,17-1-2,17 3 0,11 0-2,14 4 0,6 1 0,4 6 0,-1-2 1,0 4-1,-7-2 1,-8-3 1,-8 0 3,-13-7 1,-7-2 1,-11-5 1,-5-3 0,-14-8 1,-3-2-1,-8-10 0,-1-4-2,-4-8-1,1-8-2,4-4-5,0-10-7,13 0-10,6-3-8,8-2-1,8 1 2</inkml:trace>
  <inkml:trace contextRef="#ctx0" brushRef="#br0" timeOffset="4046">3517 739 27,'25'19'25,"-6"-6"1,4 1 0,-1-8-13,0-4-9,3-3-3,1-5-1,-2-6 0,-4-2 1,-2-3 1,-6-3 1,-2 0 1,-8-2 1,-2 2 0,-7-1-1,-2 4-1,-3 1-1,-3 3-1,-4 6-1,-1 5 0,-1 7-1,-4 8 1,0 5-1,-1 8 1,3 4 0,4 4 1,2 1-1,5 0 1,6-1 0,6-3 0,5-6-1,8-4 1,4-7 0,5-5-1,6-7 0,4-5-1,3-8 1,-1-2-1,1-5 1,0 1 0,-5-2 1,-1 4-1,-7 1 2,-5 5-1,-1 3 0,-4 5 0,-2 4 0,-10-3-1,17 16 1,-8-3-1,3 0 1,4 1-1,5-2 1,4-4-1,4-4 1,3-4-1,0-4 1,1-1 0,-4-4 0,-4 2 2,-10-2-1,-1 5-1,-14 4 1,11 5 0,-9 7-1,1 3 0,0 5-1,5 3 0,2 2-1,1-1-2,8 4-8,2-12-20,0-9-1,1-10-1,-2-13 1</inkml:trace>
  <inkml:trace contextRef="#ctx0" brushRef="#br0" timeOffset="4747">4480 327 50,'9'13'25,"-3"-3"-1,4 3 0,0 2-24,0 6-1,-2 5 3,-3 4 1,-1 9 2,-8 3 1,2 8 1,-6 1 0,3 4-1,-3-4-2,2 0-1,-1-7-2,1-7-2,3-8 0,-2-7-2,1-7-1,4-15 0,-16 5 0,4-17 0,-1-2 0,-3-6 2,-1-1 0,0-1 1,1 1 2,3 5-1,2 1 1,11 15-1,-6-12 1,6 12-1,23 5 0,0-1-1,8 1 1,6-2-2,9 2 1,6-5-2,6-2-1,-1-5-2,2 1-1,-5-6 0,-4 0 2,-8 0 2,-10-1 2,-9 2 2,-10 0 2,-8 1 1,-12 1 2,-6 5-1,-9 0 0,-3 3-2,-6 2-2,-3 5 1,-2 3 0,-2 7 1,0 1 0,3 5 1,2 0-1,8 4 1,6-3 0,7 2-2,9-3 0,12-2-3,13-5-1,8-5-1,10-2-1,5-7 0,4-1 1,5-4 2,-2-3 0,-4 2 3,-8-1 0,-5 4 3,-8-1-1,-3 5 1,-8 1-2,-6 3 0,-10-6 0,16 16-2,-16-16 0,16 17 0,-6-8 0,-1-2 1,2-1-1,2-1 0,-2-1 0,1-2 0,-3 0-1,0 0 1,1 2 0,2 0-1,1 1 0,4 3 0,1 2-1,3-1-4,7 5-3,-4-8-8,5 3-14,-2-5-1,-1-5-2,-2-5 2</inkml:trace>
  <inkml:trace contextRef="#ctx0" brushRef="#br0" timeOffset="5729">5732 784 47,'0'0'26,"0"0"0,-13 7-5,-2 2-14,-4 6-4,-2 3-1,0 6 1,-3 2 1,5 3-1,2 0 1,9 1 0,3-4 0,12 0-2,9-5-1,12-7-1,9-3-2,10-8 0,8-5 0,5-8-1,4-4 1,0-6 0,-5-2 2,-4-2 1,-11 0 2,-7 3 0,-10 2-1,-7 3 1,-8 3-2,-7 4 1,-5 9-2,0 0 0,-18-5-1,0 12 0,1 3 1,-5 3 0,-5 3 1,0 2 1,-1 2 1,2 2-1,-2-4 3,8 3-2,0-2 0,6 1-1,6 2 1,11 5-2,10 1-2,10-4-3,17 3-24,3-3-4,11-6-2,7-12 1</inkml:trace>
  <inkml:trace contextRef="#ctx0" brushRef="#br0" timeOffset="6800">6497 974 6,'2'13'19,"-2"-13"-1,5 18 2,-1-2-13,-2 9-2,1 9 2,-6 12 1,2 8 0,-6 7 0,1 8 0,-7-1 1,3-1-3,-1-11-1,2-6-1,2-14-2,1-8-1,4-14-2,2-14-3,7-18-1,0-9-1,6-8 0,-1-11 2,5-5 1,0-9 2,4 0 1,0 4 3,-3 4 2,4 8 0,-3 5 1,1 10-3,0 5 0,4 10-1,-1 6-1,2 8 0,2 5-1,-2 6-1,2 10 1,-2 5-1,-5 5 1,-4 3 0,-7 1 2,-4 2 2,-11-5 0,-1 0 2,-9-10 0,0-2 0,-5-10 0,5-3-2,-2-9-2,2-6-5,7-2-7,1-10-11,9 1-11,5-4-2,6 0 2,3-4 0</inkml:trace>
  <inkml:trace contextRef="#ctx0" brushRef="#br0" timeOffset="7291">6966 1151 62,'20'9'28,"-20"-9"-4,15 7-3,-5 0-25,1 7-3,1-5 0,2 8 1,1 2 3,-3 2 1,1 1 4,-2 1 2,0 3 0,-1-3 1,0 2-1,-5-3 0,0 1 0,-6-7 0,-1 3 2,-7-8 0,-1 2 0,-5-9 0,0 1-1,-3-6 1,1-2-3,2-3-3,2-5-2,7-1-4,3-8-2,11 5-6,3-10-8,9 4-4,3-3-1,9 4 6,-3-3 7,6 8 7,-3 1 7,-4 3 7,0 7 9,-5 5 4,-3 6 1,-4 5-5,0 9-5,-5 2-5,-2 7-3,-2 2-2,1 3 1,-4 0 0,0 0 2,-4-7 0,1-2 2,-4-9-1,4-2 1,-1-15-1,-8 9 0,5-18-1,2-4-2,1-7-1,5-4-1,4-2-1,1-3-1,8 3-2,3-3 1,2 9-1,2 1 0,4 10-2,-3-1-4,8 11-7,-1 1-12,-1 2-1,4 2 1,0-1 1</inkml:trace>
  <inkml:trace contextRef="#ctx0" brushRef="#br0" timeOffset="7912">7932 1421 65,'-16'3'31,"-8"-1"-2,-2-1 0,-1 2-25,-4 1-5,1 3 1,-1 2 0,-1 1-1,4 5 2,5-1-1,4 6 1,6 1 0,8 1 0,6 3-3,7 2 2,6 0-1,2 0 1,4-2-1,-1-2 2,-2-4-1,-4-5 1,-5-2 1,-8-12 0,-3 11-1,-9-11 1,-4-2-1,-6-2-1,0 0 1,1-3-1,-1 2 0,5 0 0,6 0 0,11 5-1,0 0 0,28-9-1,0 6 0,11 2-1,7-4 0,11 1-1,3-1 1,2 1 0,-4-3 0,-3 1 2,-7-1 1,-9 0 0,-8 0 1,-11-2 1,-8 0-1,-10-1 0,-7-1 0,-5-1-2,-5-1 1,-3 2-2,-5-1 1,-3 4-1,-1 1 2,-2 2 1,1 6 0,-3 2 2,2 8 0,-2 1 1,6 9-1,0 3 1,3 9-1,4 1 0,8 5 1,6 0-2,10 2-2,11-2-5,3-7-17,15-6-9,8-12-1,8-9 0</inkml:trace>
  <inkml:trace contextRef="#ctx0" brushRef="#br0" timeOffset="8913">8349 1739 51,'3'11'27,"-3"-11"2,-21 8-2,2-8-19,-3 4-8,-4-1 1,-4 3 0,-2 1 1,1 1 0,1-1 0,6 3 0,7 0 0,7 2-1,10 0-1,10 3-1,8 1 0,7 2 0,7 4 0,6 0 0,1 2 0,-3 0 2,-5-1 0,-4-1 0,-9 0 0,-6 1 2,-12-6 0,-9 2 2,-9-5-1,-3 2 1,-9-5-2,0 0 1,-6-7-3,-3-8-7,-1-4-26,3-9-1,1-10-1,0-14-1</inkml:trace>
</inkml:ink>
</file>

<file path=ppt/ink/ink3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1:39.8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0 166 8,'0'0'14,"0"0"0,0 0 0,0 0-3,0 0-2,0 0-1,0 0 0,0 0-2,0 0-2,0 0-1,0 0 0,0 0-1,4 14 1,-5-5 0,2 3-1,-1 3 1,1 6 0,2 2 0,0 8 0,-1 5 0,7 5-1,0 5 0,1 8-1,3 1 0,0 0 0,0-1 0,1-3 0,1-5-1,-3-7 1,-2-8-1,2-6 1,-4-8-1,-1-4 2,-7-13-1,11 14 1,-11-14 1,0 0 0,0 0 0,12-20 0,-7-3 0,4-8-1,4-11 0,2-7-1,5-8 0,1-3-1,0 0 1,1 2-1,-1 4 0,-2 7 1,-2 8-2,-4 8 2,-1 7-2,-5 4 2,0 7-2,-5 2 0,-2 11 0,3-11-4,-3 11-7,0 0-12,0 0-6,0 0-2,0 0 2</inkml:trace>
  <inkml:trace contextRef="#ctx0" brushRef="#br0" timeOffset="801">669 124 13,'0'0'12,"0"0"0,-9 3-1,9-3-1,0 0-4,1 12-1,2 0-1,1 3-1,0 7 0,2 7 0,-3 6 2,2 8-3,-1 2 1,0 5 0,-3-2 0,2 0 0,-2-6-1,0-5 1,-2-7-1,3-6 1,-3-9 1,2-5-1,-1-10-1,0 0 0,-8-25 0,5 0 0,-2-9 0,1-7-1,0-8-1,2-7 0,3 0 0,1 0 0,4 4-1,4 5 1,4 3 0,4 7 0,3 6-1,4 7 1,1 7 0,3 4 0,1 7 0,1 5 0,-1 7-1,-2 6 1,-4 7 0,-4 6 0,-3 1 0,-5 4 1,-7-1 1,-3 2 1,-9-4 0,-6-1 0,-5-5 2,-2-2-2,-9-5 2,-2 0-2,-6-6 1,1-1-2,-1-3-1,5-2 0,2-2-1,7-1 0,5 1-3,2-6-4,16 6-5,-6-11-12,13-1-7,7-2 0,5-4 1</inkml:trace>
  <inkml:trace contextRef="#ctx0" brushRef="#br0" timeOffset="1502">1513 112 7,'0'0'25,"5"-11"0,-5 11-1,-12-11-6,12 11-5,-15-6-4,15 6-1,-24 4-3,8 5-1,-7 3-1,-3 7-1,-4 9 0,-5 7-1,-6 10 1,-1 6-1,-2 9 0,1 7 0,4 4 1,5 2-1,3-4-1,9-2 1,7-6 0,10-7-1,11-8 1,9-9-1,11-10 1,7-7-1,6-8 1,6-6 0,1-5-1,-1-3 1,-4-3 0,-4 0-1,-9 0 0,-7 2 1,-7-1-1,-14 4 0,13-2-3,-13 2-7,0 0-18,-7-10-2,7 10-1,-14-22-1</inkml:trace>
  <inkml:trace contextRef="#ctx0" brushRef="#br0" timeOffset="2944">1542 721 2,'-11'-2'10,"11"2"-1,-18-5-1,9 1 1,-3 0-1,-1-2 2,1-4-1,3-3-2,0-5-1,5-2-1,4-5-1,5-3-3,7-2 0,6-2 0,8 1-2,6 5 1,4 3 0,5 6-1,-2 5 0,0 6 1,-2 8 0,-6 6 0,-10 7 0,-6 7 1,-8 4 1,-5 2 0,-8 0 1,-3 3 1,-7-2 0,-1-1 0,-3-5 0,2-3 0,-5-8 0,2 1-1,-1-7-1,-1-3-1,0-3-2,0-5-2,1 0-2,-2-8-2,8 3-6,1-7-11,3-6-1,9 1 0</inkml:trace>
  <inkml:trace contextRef="#ctx0" brushRef="#br0" timeOffset="3435">1842 193 4,'-11'2'19,"11"-2"-7,0 0-2,0 0 0,0 0 2,0 0-3,0 0 1,0 0-3,-1 14 0,-2-3-1,1 8-2,-4 2 1,3 9-2,-2 4 2,0 8-2,-3 2 0,1 5-1,-1-2 0,2-2 0,3-4-3,-1-6-3,6-3-4,-1-11-6,5-6-13,6-8 0,-3-9 0,6-5 0</inkml:trace>
  <inkml:trace contextRef="#ctx0" brushRef="#br0" timeOffset="3805">1952 536 28,'-7'27'17,"0"-1"0,2-2-1,5 2 0,-1-8-5,9 3-3,3-8-2,5-1-1,3-8-1,5-4-1,0-5-1,3-4 1,-3-8-1,-1-3 1,-7-3-1,-1 0 0,-8-2 0,-2 3 1,-6 1-1,0 3 0,-2 3 0,0 3 0,-1 3-1,4 9 0,-6-11-1,6 11-1,0 0-1,0 0-4,0 0-6,0 0-6,0 0-10,0 0-2,0 0 0,8-10 1</inkml:trace>
  <inkml:trace contextRef="#ctx0" brushRef="#br0" timeOffset="4176">2286 441 3,'8'10'0,"-1"1"3,-1-1 3,-1 2 3,-4-1 4,-2-1 3,0 4 0,-4-5 0,4 5 0,1-14-4,-1 21-1,1-21-1,9 15-3,1-13-2,11-3-2,2-4 0,7-4-1,1-3 0,1-1-1,-4-2 0,0 2-1,-6 0 0,-7 5 1,-5 2 0,-10 6-1,0 0 0,0 0 0,0 0 0,1 13 0,0-2 0,1-1 1,4 1-1,3 1 0,5-2 1,5-2 0,2-4 0,3-4-1,0-4 1,3-3 0,-5 0 0,-1-3-1,-7 2 1,0 1 0,-14 7-1,13-8 0,-13 8-1,0 0 1,8 18 0,-5-1 0,2 3 0,-2 4 0,2 2 0,2 1-1,2 1-3,-3-8-6,7-1-11,-3-11-10,1-8 0,4-11 0</inkml:trace>
  <inkml:trace contextRef="#ctx0" brushRef="#br0" timeOffset="4727">3038 412 16,'5'21'16,"-7"0"1,4 7-13,1 6-1,-2 5 2,0 8 1,-4-1 2,3 7 2,-3-6 0,2 3 1,-4-10 0,3 0-2,-2-12-1,4-2-2,-2-10-1,2-4-1,0-12-1,0 0-1,0 0 0,0 0-1,0-22 0,-1-1-1,0-9 0,1-8-1,2-6-1,3-6 1,4-2-1,5 3-1,4 3 2,6 4-1,3 8 2,4 6-1,1 9 1,0 6 0,1 7 1,-1 7-1,-1 6 1,-5 5 0,-3 5-1,-3 6 1,-9 3 0,-3 2 0,-7 2 0,-4 1 2,-8-2-1,-4 0 1,-4-6 0,-5-3 0,-3-5 1,-2-4-2,-2-6 0,1-4-2,3-3-3,0-8-7,11-3-15,1-5-6,8-2-2,8-7 1</inkml:trace>
  <inkml:trace contextRef="#ctx0" brushRef="#br0" timeOffset="5838">3538 552 18,'0'0'12,"-3"13"1,3-13 0,10 12-1,0-12-3,9 0 0,1-5-3,7-4-1,1-4-2,3-4 0,-4-1 1,-1-1 0,-6-1 2,-4 5-1,-7-3 0,-1 6 1,-9 0-1,1 12-1,-10-13-2,1 10 0,-3 4-2,-3 4 0,-3 5-1,-5 4 1,-1 5 0,-3 4 0,-1 3 0,1 3 0,3 0 1,2-1-1,3-3 0,7-2 1,5-6-1,8-2 1,8-6-1,6-4 1,5-5-1,5 0 1,1-2-1,1 0 0,-3 2 0,-1 2 0,-4 3-1,-3 2 1,-1 7 0,-1-1 0,4 3-1,5-1 1,2-2 0,5-5 0,4-4 0,1-5 0,0-6 0,-1-7 0,-5-4 1,-8-6 0,-6-4 0,-7-1 0,-10 1 1,-6 0-2,-8 5 1,-4 2 0,-4 8-1,-3 5-1,-1 9-1,-4 6-1,7 4-3,-3-3-3,10 8-2,-2-9 0,20-7-2,-15 5-2,24-10-1,2-13 2,10-3 5,5-6 4,4-8 4,6-6 3,-1-4 2,2-1 4,-6-1 2,0 1 0,-5 4-2,-3 5 1,-6 4-2,-4 8-2,-6 6-1,-1 8 0,-6 11-2,3-11-1,-3 11 0,0 0 0,-4 13 0,1 3 0,-4 7 1,1 9 1,-4 6 1,0 9 0,-1 3 1,2 4-1,-2 0-1,4-4-4,6-1-13,1-5-13,2-12-2,3-8 0,1-13 0</inkml:trace>
  <inkml:trace contextRef="#ctx0" brushRef="#br0" timeOffset="6990">4387 0 23,'0'0'21,"0"0"-1,0 0-4,0 0-4,0 0-4,3 14-3,6-1-2,1 0 1,5 6-1,0 1 1,4 6 0,-2 2-1,4 6-1,-2 4 1,1 6-2,-2 5 1,-3 5-1,0 5 1,-4 3-2,-1 1 1,-2-2 1,-6 0-2,-5-1 2,-4-3-1,-2-2 1,-6-6 1,-4-2-1,-5-2 1,1-3-1,-5-2-2,0-9-10,0-4-19,0-8 0,0-18-3,3-14 2</inkml:trace>
  <inkml:trace contextRef="#ctx0" brushRef="#br0" timeOffset="9383">4856 559 13,'0'0'15,"0"0"-1,0 0-1,3 13-1,-3-13-2,24 10-1,0-4-3,12-3-1,9 2 0,10-3-2,9 1-1,-2-5 0,4 2-2,-8-2 0,-7 1 0,-10-1 0,-10 1 0,-11 2-3,-11-3-5,-9 2-16,0 0 1,-2-18-1,-3 6 1</inkml:trace>
  <inkml:trace contextRef="#ctx0" brushRef="#br0" timeOffset="9654">5170 310 6,'0'0'19,"-15"4"0,15-4 0,16 13-11,2-6-6,8 2 1,9 2 0,5 3 1,5 1 0,5 2-1,0-2-1,-2 1 0,-7-2-1,-5 0 0,-10-3 1,-5 1 0,-9-2 1,-6 2 0,-9 0 1,-6 3 0,-7 3 1,-4 5 0,-8 1 0,-2 7-1,-5-2-1,-1 3 1,-3-2-1,4 2-1,0-6-1,7-2 0,5-4-1,3-6-1,7-2-1,3-6 0,10-6-4,0 0-5,18-14-17,2 0-1,2-8 2,9-4-1</inkml:trace>
  <inkml:trace contextRef="#ctx0" brushRef="#br0" timeOffset="12317">5928 258 4,'0'0'7,"0"0"0,0 0-1,0 0 0,0 0-1,0 0-2,0 0-1,0 0-1,0 0 0,0 0-1,0 0 1,0 0 0,0 0-1,0 0 1,0 0-1,0 0 1,0 0-1,0 0-1,5-10-2,-5 10-4,3-12-3,-4-1-3</inkml:trace>
  <inkml:trace contextRef="#ctx0" brushRef="#br0" timeOffset="13639">6005 168 17,'0'0'10,"0"0"3,0 0 0,0 0-1,0 0-1,0 0 0,0 0-4,0 0-1,0 0-2,0 0-1,0 0-2,0 0 0,-1 13-1,3-1 0,2 8 0,2 5 0,0 6 0,-1 8 0,2 6 1,-1 6-1,2 6 1,-1 1-2,-1-1 2,1-1-1,1-3 0,1-2 1,-2-6-1,1-5 1,0-6 0,-2-9-1,0-4 1,-1-3 0,-1-7 1,0-1 1,-4-10 1,0 0-1,11-22 1,-4 1-1,-1-13 0,6-10-1,3-13 0,5-8-2,2-7-1,2 2 1,1 0 0,0 3 0,-1 5 0,-1 10 0,-7 8 1,-2 9-1,-3 5 0,-3 6 1,-1 5-1,-2 4-1,0 4-1,-4 0-2,-1 11-4,6-12-13,-6 12-7,0 0 0,0 0 1</inkml:trace>
  <inkml:trace contextRef="#ctx0" brushRef="#br0" timeOffset="14290">6812 140 23,'0'0'23,"0"0"1,0 0-5,-9 16-8,-2-5-4,-1 9-3,-6 5-1,-6 12 0,-6 11 0,-5 11-1,-5 6 1,-2 7 0,2 0-1,5 1 0,4-6-1,10-4 0,7-9 1,11-9-2,11-9 2,8-5-2,8-8 1,3-4-1,2-3 1,2-5-2,1-4-1,-5-3-1,-1 0-6,-5-4-11,-6-6-8,3-2 1,-8-8-1</inkml:trace>
  <inkml:trace contextRef="#ctx0" brushRef="#br0" timeOffset="14681">6849 770 6,'-18'-8'20,"0"-8"-3,0-1-4,9-5 1,4-4-2,7 2-1,6-1-3,8 1-3,6 2-1,6 2-3,1 6-1,2 5 0,-1 7 0,-2 4 0,-4 6 0,-6 8 0,-3 5 0,-6 7 1,-5 1 0,-4 5 1,-5-3 1,-2 3 1,-7-6 0,-1-1 1,-6-7-1,0-4 1,-5-8-2,0-3-1,0-7-4,1-10-7,7-3-10,3-8-9,5-9-2,7-5 2</inkml:trace>
  <inkml:trace contextRef="#ctx0" brushRef="#br0" timeOffset="15061">7022 266 6,'6'9'2,"-6"-9"1,3 16 4,-3-5 1,-2-1 4,-3 6 1,-1 1 2,3 5-1,-4 4 0,6 7-2,0 3-3,3 7-2,-1 2-1,6 1-1,-2-1-1,5-1 0,0-5-1,7-3-1,1-7-1,8-6 0,5-5-3,2-7 0,6-4-1,-1-8 0,-1-6 0,-4-5 1,-5-7 1,-7-2 2,-5-5 1,-6-1 1,-6-1 1,-1 2-1,-5 2-1,0 5 0,-1 5-2,-1 1-4,4 13-7,0 0-11,-11-5-8,11 5 2,0 0-1</inkml:trace>
  <inkml:trace contextRef="#ctx0" brushRef="#br0" timeOffset="15552">7403 563 36,'0'0'18,"-9"10"1,9-10 0,-6 9-5,6-9-5,-1 10-3,1-10-1,2 13-1,1-4-1,-2 2-1,2 4 1,-2 1-1,2 6 1,0 0-2,0 3 0,0-2 0,3 1 0,-1-3-1,2-4 0,1-4 1,2-5 0,2-7-1,2-5 1,4-6-1,0-6 1,2-7-1,2-2 0,-4-5 1,0 0-2,-3 0 2,-2 2-2,-3 4 2,-2 3-1,-2 6 0,-2 4 0,-4 11 0,4-12 0,-4 12-1,0 0 1,0 0-1,0 0 1,-3 14-1,1-4 0,-1 2 1,2 3-1,-1 1 1,1 3 0,2-2 1,2 0-1,2-1 0,0-1 1,1-4-1,3 0 1,1-5-1,1-2 0,3-5-1,0-3 1,0-2 0,3-6-1,0 0 0,-1-3 1,0 0 0,-3 1 0,-3 2 0,1 2 0,-11 10 0,14-14 0,-14 14 0,0 0 0,9 1 0,-9-1 0,7 11-1,-7-11 1,4 14 0,-4-14 1,10 14-1,-10-14 1,20 8 0,-4-10-1,4-2 0,3-5 1,-1 1-1,1-1 0,-2-1 0,-5 2 0,-2 3 0,-5 2 0,-9 3 0,0 0 0,9 13 0,-4-2 0,0-1 0,5 1 0,1 0 0,6-2 1,2-3-1,1-4 1,1-2 0,0-2-1,-3-1 1,-2 0 0,-4 0-1,-3 3 0,-9 0 1,14 12-1,-8 0-2,-2 0-2,8 7-7,-4-7-9,5 0-8,4-3-2,-1-9 1</inkml:trace>
  <inkml:trace contextRef="#ctx0" brushRef="#br0" timeOffset="16513">8479 642 6,'-9'26'6,"2"8"-1,-2 4 1,3 5 1,-1 6-1,1 3 1,4-1 2,-5-3 0,4 0 1,0-9 1,1-3 1,-3-11-2,6-3-1,-3-11-1,3-1-2,-1-10-1,0 0-1,0 0-2,-4-10 0,-1-7 0,-2-4-1,2-10 0,0-9 0,3-7-2,1-8-1,6-2-1,4-3 0,9 3 0,6 3 0,5 7 1,4 6 0,5 10 1,2 7 1,3 9 1,-3 9 0,-3 6 0,-4 6 1,-3 7-1,-5 8 0,-9 3-1,-7 4 2,-8 0 0,-3 2 1,-7-4-1,-3-2 1,-5-7 0,-3-3 0,-1-9-3,-2-5-2,4-1-7,-2-6-13,6-5-7,3-2-1,5-4 1</inkml:trace>
  <inkml:trace contextRef="#ctx0" brushRef="#br0" timeOffset="17124">8786 724 27,'0'0'23,"11"4"0,2-5 1,-1-2-18,4-3-3,2 1-2,0-1 0,3-1-1,-2 1 0,1-3 1,-4 1-1,1-2 1,-5-1 0,-1 0 0,-3-1 0,0 0 0,-5 0 1,2 1 0,-3 1 0,-2 10 0,-1-13-1,1 13 1,-10-2-1,0 6 0,-5 4 0,-3 4 1,-4 3-1,0 2 1,1 2 0,0 1 0,5-2 0,3 1 0,6-4 0,5 0-1,5-2-1,4 1 1,2-1 0,3 0-1,-1-1 1,3 2-1,-3-1 0,3 1 1,0-1-1,-1 0 0,2-3 1,1 0 0,5-3-1,2-1 1,3-3-1,1-3 0,-2-2 1,1-3-1,-4 0 0,-1-2 0,-5 0 1,-3-2 0,-5 0 0,-5 0 0,-3-1 0,0 10 0,-6-17-1,6 17 0,-24-15-1,4 9-2,-1 6-4,-5-4-3,4 7-6,-3-3-5,5 2-6,2-1-1,7-4 1</inkml:trace>
  <inkml:trace contextRef="#ctx0" brushRef="#br0" timeOffset="17725">9181 571 16,'34'-47'17,"-7"-3"-2,-1 6-3,-9 6-3,-4 5-3,-3 10-2,-6 4 0,-3 10 1,-1 9-1,0 0 0,-15 3-1,11 7 0,-2 6 0,0 8 2,-1 7 0,2 10 1,-4 6 1,4 8 0,-2 1-2,7 4 0,-3-3-2,5-2-1,2-2-3,-2-10-9,7-4-17,0-6-3,0-10 1,-2-8 0</inkml:trace>
  <inkml:trace contextRef="#ctx0" brushRef="#br0" timeOffset="18226">9385 133 10,'0'0'17,"0"0"-1,0 0-9,0 0-1,12 14 0,-1-3-1,6 6 0,7 5 0,3 3 0,4 8-1,3 4-1,4 6-1,0 5-1,-3 7 0,-4 3 0,-5 2 1,-6 2 1,-6-1 0,-6-4 2,-8 0 1,-11-9 0,-2-2 0,-11-8 0,-2-2-1,-9-7 0,0 1-2,-5-5-2,-1-3-2,2-1-7,-3-6-12,1-7-8,5-6-1,4-11 0</inkml:trace>
  <inkml:trace contextRef="#ctx0" brushRef="#br0" timeOffset="18817">10147 250 11,'6'22'12,"-6"4"-2,3 9 0,-2 7 0,-3 9-1,1 10 1,-7 5-1,1 8 0,-1 2-1,3 0-1,-5-7-1,4-6-1,0-13-1,3-7-1,1-14 0,2-9 0,0-20-2,0 0-1,2-16-2,-3-12-1,2-9-2,-2-14-1,4-7-1,-1-13 0,4 0 3,0 2 3,-3 5 3,3 8 1,-1 9 3,2 12-1,-4 9 1,1 12-1,-4 14-2,3-9-2,-3 9-1,11 20 0,-4 2-1,3 9 1,0 11 0,5 6 1,5 7 0,1 3 1,-1 1-1,3-3 0,0-9 0,0-5 1,-3-12 0,-1-7 0,-8-8 1,4-6 0,-6-13-1,1-8 0,-6-10 0,0-9-1,-5-11 0,0-11 0,-1-10-1,-2-5-1,-3 1 2,-1 2-2,3 5 0,-4 9-2,6 11-3,-2 7-8,3 15-8,-1 8-7,3 10 0,0 0 1</inkml:trace>
  <inkml:trace contextRef="#ctx0" brushRef="#br0" timeOffset="19428">10581 359 3,'6'19'14,"2"13"-2,-5 1-1,-1 13-15,4 6 1,-4 5 1,-1 3 4,1 2 2,0-1 5,-2-5 2,0-3 3,0-12 1,5-1-2,-5-13-1,4 0-4,-3-10-1,2-3-3,-3-14 0,5 14 0,-5-14-2,0 0 1,0-24-2,-1 0 0,-4-8-2,-2-11-1,1-9-2,-4-11 0,4-2 0,0-1 1,4 3 1,2 5 0,3 6 3,7 10 1,5 7 0,6 11-1,4 5 1,6 7-2,6 4 1,3 4-1,2 3 0,1 6 0,-5 2 0,-4 3 0,-7 6 0,-9 3 0,-14 5 0,-11 2 1,-9 3 0,-10 1 1,-9-2 0,-1-1 1,-5-7-1,1-3-1,6-5-5,1-7-16,7-11-7,12-5-1,5-10-1</inkml:trace>
  <inkml:trace contextRef="#ctx0" brushRef="#br0" timeOffset="20419">11579 124 11,'0'0'16,"0"0"-6,0 0-2,0 0-1,0 0 0,0 0-1,0 0 2,-9 5-1,0 4 1,-4 3-2,-3 6 0,-7 6 1,-3 9-1,-7 6 1,-1 9-2,-6 7 1,-3 10-1,-4 6 0,3 7-1,3 0-1,6 4-1,5-2 0,9-2 0,9-5-1,10-7 0,8-10 0,6-7-1,7-7 0,6-9-1,6-5-4,-2-15-5,5-3-13,0-8-6,0-10-1,1-9 1</inkml:trace>
  <inkml:trace contextRef="#ctx0" brushRef="#br0" timeOffset="20800">11728 622 14,'0'0'20,"0"0"0,-7-15 1,1 5-13,-3 6-2,-6-3 0,0 3 0,-8-1-1,-1 7 1,-1-1 0,1 4-1,2 1-2,2 5-1,5 2-1,6 2-1,8 4 0,10 0 0,0 2-1,7 2 1,4 0-1,0 1 0,-2-1 0,-3 0 0,-5-2-1,-8 1 2,-4-1 0,-9 2 0,-8-2 2,-3-3 0,-5-1 1,1-2 0,-3-3 1,6-3-1,0-6 0,5-2-2,2-3-3,7-9-4,11-1-7,3-8-9,9-4-6,6-5 0,6-5 1</inkml:trace>
  <inkml:trace contextRef="#ctx0" brushRef="#br0" timeOffset="21190">11730 601 7,'15'-7'15,"-15"7"-3,17-5-3,-17 5-5,14 6-1,-14-6 0,11 13 0,0-3 2,-1 2 0,2 3 0,4 0 0,7 6 1,0-1 1,5 5-3,-2-2 1,-1 5 0,-3-3 0,-3 2 0,-5 0 1,-7 2-1,-8-4 0,0 1-1,-7-3 1,-4 0-1,-4-7 0,-3 0-1,-8-8 0,2-4-1,-5-5 0,1-4-1,-1-4-2,5-6-2,5-2-6,1-5-4,18 3-4,3-6-5,13 0-7,9 0 1,12-2 1</inkml:trace>
  <inkml:trace contextRef="#ctx0" brushRef="#br0" timeOffset="21661">12278 768 12,'5'-16'15,"5"10"0,-4-4-4,3 1-6,-2-2-4,3 2-10,-10 9-7,9-14-1,-9 14 0</inkml:trace>
  <inkml:trace contextRef="#ctx0" brushRef="#br0" timeOffset="22041">12344 726 6,'0'0'10,"0"0"-7,0 0-3,0 0 1,0 0 0,0 0 1,0 0 3,0 0 1,0 0 1,0 0-2,0 0 0,0 0-2,0 0 1,0 0-1,0 0 0,-9-6 1,9 6 1,0 0 0,-9 0-1,9 0 2,0 0-3,0 0 1,0 0-2,-12 1 0,12-1-1,-11 5 1,2-1 0,-3 5 1,-6 1 2,-3 7-1,-5 2 2,-2 5-1,-1 3 1,5 6-1,0-2 0,3 2-2,7-3-1,7-3-1,10-3-1,7-7-5,9-5-5,3-10-8,7-6-9,5-11-1,3-6 0,2-8 0</inkml:trace>
  <inkml:trace contextRef="#ctx0" brushRef="#br0" timeOffset="22482">12539 388 1,'6'-17'12,"-6"5"0,0 12-3,0 0 0,0 0-1,-9 6 1,2 3 0,3 6 1,-6 1 2,4 7-2,-9 3 0,6 8-2,-4 4 0,1 9-2,0 2-2,6 5 0,-1-3-1,4 4-1,2-2-1,1-4 0,0-9 0,4-6-1,-3-8 0,1-5 0,-2-4 0,0-17 0,0 0 0,0 0 0,4-15-1,-3-9 1,4-9 0,2-7 1,3-9-1,7-7 0,4-4 1,4 0-1,5 2 2,6 5-2,2 4 1,-1 8 0,0 7 0,-2 8-1,-7 6 1,-3 7-1,-6 5-4,-7 3-4,-12 5-4,0 0-8,-13 11-10,-12-1 1,-5 3 0</inkml:trace>
  <inkml:trace contextRef="#ctx0" brushRef="#br0" timeOffset="22943">12340 588 39,'-3'15'25,"5"1"0,11 7-9,8 7-11,6 6-3,6 4-1,9 7-3,-2-1 1,4-4 0,-2-4 2,-3-8 1,-4-4 2,-8-11 1,-3 0 0,-8-11-1,-3-3-3,-1-1-5,-12 0-16,11-11-7,-9-2 1,-2-2-2</inkml:trace>
  <inkml:trace contextRef="#ctx0" brushRef="#br0" timeOffset="23453">13091 822 31,'0'0'25,"0"0"-2,0 0 2,-22-14-12,0 12-15,0 3 0,-9 1 0,0 2 1,-2 4-1,5 1 3,4 1-1,6 1 1,7 2 1,5 1 0,9-2 1,4 3-1,7 3 1,0-1-1,2 0 0,-3 0 0,-2-1-1,-5-2 1,-2 4-1,-11-6 2,0 0-1,-3-3 1,-5 1-2,2-2-1,-6-3-5,6 0-12,-5-4-10,2-7-2,-2-3 1,3-9 0</inkml:trace>
  <inkml:trace contextRef="#ctx0" brushRef="#br0" timeOffset="24255">13059 164 3,'0'0'19,"0"0"0,9 0-1,-9 0-9,15 12 0,-6 0-1,7 9-3,3 1 1,9 12 0,3 5 0,10 9-1,0 5-1,2 7-1,4 1 0,-3 5-1,-8 0 0,-8-3 0,-7 5 1,-17 1-1,-12 0 1,-14 2 0,-14-1 0,-11 2 1,-3-4 0,-5 4-1,-7-10 0,2-6 0,5-9 0,7-9-1,6-9 0,6-7-2,6-1-5,-1-11-21,5-6-4,2-8-2,1-8 0</inkml:trace>
</inkml:ink>
</file>

<file path=ppt/ink/ink3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1:04.3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1880-6 4,'0'0'5,"0"0"-1,9-1 0,-9 1 2,0 0 0,0 0 1,0 0 0,0 0 1,2 9 0,-2-9-1,5 13-1,-2-4-1,-1 2-2,1 3 0,1 3 0,-1 3-1,-1 2-1,-1 2 0,0 1 1,1 1 0,-1 1 0,2 1 0,-1-2 1,2 3-1,-1-2 0,1-1 0,-2 0 0,1-1-1,-2-4 0,-1 0 1,-1-4 0,1-4 0,-1-3 0,1-10 0,-3 12 0,3-12 1,0 0-1,0 0 0,0 0-1,0 0 0,0 0 1,0 0-1,0 0 0,0 0 0,0 0 0,0 0-1,0 0 1,0 0-1,0 0 0,0 0 0,0 0 0,0 0-1,0 0 1,0 0 0,0 0-1,11 1 1,-11-1 0,9 0 0,-9 0 0,14-1 0,-5 2 0,3-1 0,2 1 0,0-1 0,5 1 0,1 0 0,3 0 0,4 0 0,2-1 0,3 1 0,6 0 0,5 1 0,1 1 0,5 1 0,3 1 0,2 0 0,4 1 0,2 0 0,1 1 1,1-1-1,2 0 0,3-1 0,1 1 0,1-1 0,1 1 0,2 0 0,1 0 1,-1 2-1,1-1 0,-4-1 0,1-1 0,0 1 1,0-2-1,-1-1 0,0 0 0,-1-1 0,2 1 0,3 0 0,-4 0-1,4 1 1,3 2 0,2-1 0,4 2 0,1-1 0,3 2 0,0-1 1,3 0-1,2 0 0,1 0 1,0-1-1,0-1 0,1 1 1,-2-1-1,2 2 1,-2-2-1,-1 0 1,-3 0-1,-1 0 1,-3 0-1,-1-1 1,-3-1-1,-2-1 1,-3-1-1,-3 0 0,1-1 0,-3 0 1,0 1-1,0 0 0,1 0 0,0 1 1,1 0-1,-1 0 1,-1-1-1,5 0 1,-4-1 0,2-1-1,-2-1 1,-1 1 0,0-2 0,2 2 0,-1-1-1,-1 1 1,4-1-1,3 1 0,2-1 0,2 0 0,3-1 0,0 0 1,0-2-1,1 1 0,1 1 0,0-1 0,-3 1 1,3 0-1,-1-1 0,0 0 0,-1 0 0,-1-1 0,-1 0 0,0 0 0,-2-1 0,0-1 0,-1 0 0,0 0 0,0 1 0,3-2 0,0 1 0,0 1 0,3-1 0,1 1 1,-1 2-1,-1 1 0,2 1 0,0 1 1,0 0-1,-1 2 0,0 0 0,2-1 1,-1 0-1,0 0 0,-3 0 0,0-1 0,-3 0 0,0 0 0,1 1 0,-5-1 0,0 0 1,-2 0-1,2-2 0,-3 0 0,0-2 0,-1 0 0,-2 1 0,1-1 0,2 1 0,-1 1 0,0-1 0,0 2 0,-1-1 0,1 0 0,1 0 0,-2-1 0,1-1 0,1 1 0,0-2 1,1 2-1,2 1 0,0 1 0,0 0 0,-1 0 0,1 1 0,-3 1 0,-3-1 0,-2-1 0,-5 0 0,-3 0 0,-4-1 0,-3 1 0,-2-1 0,-4 0 0,0 0 0,-4 0 0,2 0 0,0-1 0,-4 0 0,0-1 0,-3 2 0,-2 0 0,-4-1 0,-1 2 0,-6-1 1,-6 2-1,-1-1 1,-5 0-1,-2 0 1,-1-1-1,1 1 0,1-1 0,-1-1 0,3 1 0,1-1 0,1 1 0,1-1 0,-2-1 0,2 2 0,0 0 0,-1 0 0,-1 1 0,1 1 0,0 1 0,0 0 0,-1 0 0,0 0 0,-2 1 0,1 1 0,-1-1 0,-2 0 0,0 0 0,-10-1 0,16 2 0,-16-2 0,11 2 1,-11-2-1,0 0 0,0 0 2,0 0-2,0 0 1,0 0-1,0 0 0,0 0 0,0 0 0,0 0 0,0 0 1,0 0-1,0 0 0,0 0 1,9-8 0,-9 8-1,0 0 1,4-10 0,-4 10 0,4-12-1,-4 12 1,5-14-1,-4 4 0,3-1 0,0-3 0,0-1 0,0-4 1,-1-2-1,1-2 0,-1-4 0,1-2 0,-2-1 0,0 2 0,1 2 0,-2 4 0,0 1 0,-1 4 0,0 6-1,1 1 1,-1 10 0,4-12 0,-4 12 1,-1-9-2,1 9 1,0 0 1,3-11-2,-3 11 1,0 0 0,0 0 0,0 0 0,0 0-1,0 0 1,0 0 0,0 0-1,0 0 0,0 0-1,0 0-3,0 0-3,0 0-12,0 0-11,-12 4-1,5-13-1,-6-17 1</inkml:trace>
  <inkml:trace contextRef="#ctx0" brushRef="#br0" timeOffset="13289">23 1580 0</inkml:trace>
  <inkml:trace contextRef="#ctx0" brushRef="#br0" timeOffset="13349">23 1580 10,'0'0'10,"0"0"-2,0 0 0,0 0-4,0 0-1,10 1-3,-10-1 0,0 0 0,0 0 0,0 0 1,0 0 1,0 0 1,10 3 0,-10-3-1,16 2 1,-2 0-2,1 0 1,2 1-1,3 1-1,5-1 1,0 0 1,1 0 0,1-1 1,1 0 0,2-1 1,4 1 0,1-1 1,4 2-1,1-1-1,2 2 0,1-1 0,2 0-1,0-1 1,0 0 1,-1 0-1,2 0 1,0-1-2,2 2 1,0-1-1,2 2 0,0 2-1,3-1 0,2 0-1,1 0 1,1-2 0,1 1 0,-2-1 0,2-1 1,1 0-1,3 0 1,0 0-1,5 2 0,-1 0 0,1 0 0,3 2-1,2-1 0,-1 1 0,-1 1 1,0 0-1,-2 1 0,1-1 0,-1 1 0,0 0 1,-3-2-1,2 0 1,-2-2 0,-5-2 0,2 0 0,-2-1 0,0 0 0,-2-1 0,2 1 0,0-1 0,-1 1-1,1-2 1,3 2-1,-3-1 1,0 0-1,-2 0 1,-1 2-1,-1-4 1,2 2 1,-2-1-1,-2 0 0,0-1 0,3 2 0,-2-2 0,1 1-1,-1 1 1,-1 1-1,-2 1 0,-1-1 0,0 1 0,-2-1 1,2 2-1,-2-1 0,-1-1 0,0 0 1,-2 0-1,1 1 0,-3 1 0,0-1 0,-2-1 0,0 2 0,-3-3 0,-5 2 1,-3-3-1,-5 1 0,-4-2 1,-2 1-1,-4 2 0,-4-2 0,-2 2 0,1-2 0,-11 1 0,15 1 1,-15-1-1,12 2 0,-12-2 0,0 0 0,0 0 0,0 0 0,12-1 0,-3 3 0,3-2 0,2 1 0,5-1 0,-2 1 0,3-1 0,-1 1 0,-6-1 1,-3 0-1,-10 0 0,12-2-2,-12 2-9,8 16-18,-8-16-2,-22-14-1,-6-17 0</inkml:trace>
  <inkml:trace contextRef="#ctx0" brushRef="#br0" timeOffset="14981">27 1545 23,'0'0'22,"0"0"-2,0 0 2,3-11-15,-3 11-7,0-12 0,0 12 1,1-17 1,-4 4 2,1-1 1,0-4 1,-2-1-1,-1-3 2,2 3-2,-3-4 0,3 2-2,1-1 0,2 2-2,-2 0 1,3 2-1,0-1 1,0 3-1,0-1 2,1 2-1,-3 3-1,1 2 1,0 10-1,1-14 0,-1 14-1,0 0-1,0 0 0,0 0 0,0 0 0,0 0-2,0 0-1,0 0-3,0 0-3,11-1-8,5 6-11,7-1 0,3-4 1</inkml:trace>
  <inkml:trace contextRef="#ctx0" brushRef="#br0" timeOffset="15792">4935 1878 14,'6'-10'18,"-6"10"-1,8-20-2,-1 7-2,-3-6 1,5-1-3,-3-6 0,6 2-2,-5-4-1,2 3-2,0-1-2,1 3 0,-3 2-2,2 2 0,-2 3-1,-3 3 0,0 1-1,-4 12 1,5-14 0,-5 14-1,0 0 0,0 0 1,1-10-1,-1 10 0,0 0 0,0 0-1,0 0 1,0 0-1,0 0-1,0 0-4,0 0-5,0 0-9,0 0-10,-19 7 2,-2-18 0</inkml:trace>
  <inkml:trace contextRef="#ctx0" brushRef="#br0" timeOffset="18486">5975 1321 1,'0'0'0,"16"9"-1</inkml:trace>
  <inkml:trace contextRef="#ctx0" brushRef="#br0" timeOffset="18586">6015 1397 7,'0'0'4,"-2"10"0,2-10-1,-9 11 0,9-11-2,-8 19-1,5-8 1,-2 4-1,2 0 1,3 0 0,2 1 1,0 2-1,0-1 1,4-3 0,0 1 1,2-2 3,2-2 0,-2-2 1,3-2 0,-1-2 1,2 1-1,-1-4 0,2 1-1,-1-1-2,5 3-2,2 0-1,1 2 0,6 1-1,4 1 0,4 0 0,8 2 0,5-1 1,7 2-1,8-1 1,7 0-1,7 1 0,5 0 1,10 1 0,2-2-1,5 0 1,2-2 0,2-1-1,5-2 1,3 3 0,4-1-1,0 1 0,2 1 1,-1-1-2,2 0 2,-2 0-1,-1-1 1,-7-4 1,0-1 0,-4-3 1,4-1-1,-2-3 1,4-1-1,-3-1 0,4-3 0,3 0-1,3-1 0,1-2-1,0 3 1,-2 0-1,-1 3 0,-1 2 1,-1 4-1,-6 0 0,-4 1 1,-6 1 0,-6-1 0,-6-1 0,-8-3 1,-9-1 0,-10-1 0,-8-1 0,-10-1-1,-7 2 0,-6 0-1,-8 0 1,-5 2-1,-3 0 0,-10 3 0,10-3 0,-10 3 1,0 0-1,4-10 1,-4 10 0,-2-11 0,2 11-1,-2-17 1,-1 5-1,1-3 0,-3-1 0,0-2 0,-2-2 0,0-2 0,-3 1 0,-1-4 0,-1 0 0,-2 1 0,2 0 0,1 1 0,-2 1 0,1 3 0,2 0 0,5 5 1,0 2-1,0 3 1,5 9-1,-7-11 1,7 11-1,0 0 0,0 0-1,0 0-2,0 0-3,0 0-7,-4 18-15,3-7-2,1-11 1,0 0 0</inkml:trace>
  <inkml:trace contextRef="#ctx0" brushRef="#br0" timeOffset="20419">10823 1546 21,'0'0'14,"0"0"-1,9-11-2,-9 11-3,0 0-3,0 0-1,0 0-3,0 0 0,0 0-2,0 0 1,0 0-1,0 0 0,0 0 0,4 10 0,-4-10 1,0 15 0,0-4 0,0 0 0,0 0 0,1 1 0,1 0 1,0 1 0,2-2 1,3 0 1,0-1 0,2 0 1,2-1-1,0-1 1,1-2-1,0 1-1,0-1 0,-2 0 0,1 0-2,-2-1 1,0 2 0,2-2-1,-11-5 1,20 10 0,-5-5 0,4-1 0,2 1 1,6-1-1,3 0 1,5 1-1,5-2 1,4 3-1,3 0 0,2 3 1,3-2-1,5 2 0,2-1 1,4 1-1,2 2 0,1-3 0,3 1-1,3 0 1,-1 0-1,1 0 0,3-2 0,0 2 0,3-3 1,1 0 0,1-3 0,2-1 0,-4-5 1,4 0 1,1-3 0,0-2-1,-4-3 0,2 1 0,-4-2 0,1 4 0,2 2-2,-1 1 0,-3 3 0,-1 2 0,1 0 0,-4 2 0,-1-1 0,-1 0 0,-1 0 0,-5 0 0,-3-1 0,-3 1 0,-3 0 1,-4 0-1,-2 0 0,-3-2 0,-7-1 0,-3-1 0,-3-1 1,-4-1-1,-2-2 0,-2 3 0,-4-2 0,1 2 0,-3 0 1,-1 0-1,1 1 0,-2 1 0,-2-1 1,-1-1 0,-2 0 0,-3 0 1,1 0-1,-10 4 0,12-8 0,-12 8-1,11-7 0,-11 7 0,13-5 0,-13 5 0,14-10 0,-14 10 0,17-13 0,-17 13 1,16-19 0,-8 8-1,3-3 1,-5 1-1,3-3 1,0 0 0,-2-3-1,0 0 0,0 0 0,1-1 1,-5 2-1,5-1 2,-4 1-2,0 3 0,1 4 0,-1 2 0,-4 9-2,5-12 1,-5 12-3,0 0-4,1 11-6,-10-2-15,-4 0-2,1-11-1,0-11 1</inkml:trace>
  <inkml:trace contextRef="#ctx0" brushRef="#br0" timeOffset="22212">14741 1418 3,'0'0'12,"-5"-10"-2,5 10-1,0 0-2,0 0-2,0 0-1,0 0-2,0 0-1,0 0-1,0 0 0,1 10-1,-1-10 0,2 20 0,-1-9 0,2 6 1,1 3 1,3-1-1,1 3 1,4 2 1,2-1 0,5-1 1,2 3 0,4-4 0,4 0 1,1 0 0,5-3 0,4 1 0,-1-1-1,1-2 1,2 0-1,0-1 0,2-3 1,1-1-1,1-2 1,-1-5 0,5 1 1,5-7-2,7 2 1,0-4-2,5 2 0,6-3-1,4 1 0,2 0 0,3-2 0,-1 1 0,5-3 0,1-3 1,0 0 0,2-3-1,2 1 1,3-2-1,4 4 0,4 3 0,-2 2-1,5 5 0,0 3 0,-2 3 0,0-1 0,-3 1 0,-4 2 0,-7-1 0,-4 4 0,-5-1 0,-4 0 1,-6 2-1,-6 0 0,-9-3 1,-3 1-1,-7-4 0,-5-3 1,-9-3-1,-5 0 1,-4 0-1,-7-2 0,0 2 1,-14 1-1,12-4 0,-12 4 1,0 0-1,0 0 1,0 0-1,9-11 1,-9 11-1,0 0 0,6-13 1,-6 13-1,3-17 1,1 7-1,1-3 1,-2 0-1,0-3 1,1 1-1,-1-3 0,1-1 0,-1 0 1,2-7 0,-3 0-1,4-3 1,-2-4-1,1-1 1,0-1-1,1 1 0,-2 3 0,-1 8-1,-1 2 1,-2 5-2,2 7-1,-2 9-1,0 0-1,-10-1-5,6 13-6,-8 6-11,0 2-1,6 0 0,6-20 0</inkml:trace>
</inkml:ink>
</file>

<file path=ppt/ink/ink3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3:57.1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1977 36 10,'-2'29'6,"-2"7"-2,0 6 0,-3 5-1,-1 6-1,-3 7 2,-2 2 0,-3 4 1,1 1 1,1 2 1,2 4 0,2 2 1,4-3-1,7 0-1,2 0 0,5-2-2,1-2-2,1-6 0,2-8 0,1-4-1,-2-9 0,0-5 1,-2-11 0,-1-5 1,1-9 1,2-3 0,1-5 0,7-2 0,0-4-1,4-1 0,4-4-1,6 0-1,6-2-1,8 1 1,6-3-1,7 2 0,8-1 0,9 2 0,11 0 1,11 3-1,12-1 0,9 3 0,12 1 0,12 1 0,11 1 0,8 0 0,8 1 0,5 0 0,1 0 0,-2 1-1,1 1 1,-3-1 0,-5 1 0,-6 1 0,-8 1 0,-6-1 0,-8 1-1,-7-3 1,-13-1 0,-14 0-1,-11-3 1,-12-3 0,-10-1 0,-13 1 0,-11-2 0,-7-3 0,-9 1 1,-5-3 0,-8-3-1,-3-4 1,-5-2 0,-3-5 0,-4-5-1,-4-3 1,-4-6-1,-1-6 1,-4-5-1,-1-4 0,-2-6 0,-2-1 0,0-1 1,-1-2-1,1 1 1,1 5-1,-3 2-1,-1 6 1,-2 4-1,-1 1 1,1 8-1,-2 5-1,-2 5 1,0 4 0,-1 8 0,2 3 0,1 7 0,-3 4 1,-2 3 0,-2 2-1,-4 1 1,-8 2 0,-8-1 0,-6 0 0,-15-2 0,-15-1 0,-17-4 0,-13-2 0,-11-4 0,-12-3 0,-12-2 0,-10-2 0,-2 0 1,0 1-1,2 2 1,2 3-1,9 2 0,6 2-3,17 6-13,11 5-9,8-7-2,12-3 0,8-9 0</inkml:trace>
  <inkml:trace contextRef="#ctx0" brushRef="#br0" timeOffset="2594">3433 1213 1,'0'0'8,"0"0"-5,-11 0-3,2 5-4,-5 2 0,-6 1 0</inkml:trace>
  <inkml:trace contextRef="#ctx0" brushRef="#br0" timeOffset="2664">3311 1260 1,'-53'17'2,"-15"5"0,-14 4 0,-15 5 1,-16 3 0,-14 4 1,-14 5 0,-5-1 1,-6 2-1,-2 2 1,-4-7 0,1 4 0,5-3-1,2-3 0,5-2-2,2-2 0,10-3 0,7-4-5,11 0-7,10-10-7,20-2 0</inkml:trace>
  <inkml:trace contextRef="#ctx0" brushRef="#br0" timeOffset="3065">536 1472 5,'0'0'9,"0"0"-8,7 10-6,-7-10 0,0 0 0,9 8 5,-9-8 1,0 0 1,0 0 1,0 0 1,0 0 1,0 0-1,0 0-1,0 0-1,0 0 0,-8 11 0,-6-1 0,-8 8 2,-7 7 1,-9 11 0,-10 9 1,-8 7 1,-3 7 0,0-2-1,4 1 0,3-5-1,11-6 0,6-11-1,13-6-1,8-9 2,14-5 1,11-7-1,10 0-1,8-6 1,10 1 0,7-4 0,11-1 0,8-6-1,10-1 0,4-4 0,9-2 0,8-6 0,7 3-1,-4-1-1,-4 2 0,-12 3-1,-10 2 0,-15 5-1,-14 3 0,-17 3 0,-10 1 0,-17-1-1,11 1 0,-11-1-3,0 0-9,0 0-17,0 0-1,-15-16 1,-3 1-1</inkml:trace>
  <inkml:trace contextRef="#ctx0" brushRef="#br0" timeOffset="4366">4075 1288 2,'2'-10'8,"-2"10"0,0 0 0,0 0 1,0 0 0,0 0 1,0 0 0,0 17-2,3-4-3,0 6-3,1 8-2,-1 7 1,2 9 1,-2 6 1,1 5-1,1 4-1,-5 2 1,-2-4-1,-2-1 0,1-6 0,-1-5 0,0-5-2,1-8 1,-1-8-1,3-5 1,1-6-3,0-12-10,0 0-8,-12-13-1,-4-13 1</inkml:trace>
  <inkml:trace contextRef="#ctx0" brushRef="#br0" timeOffset="4727">3575 1550 6,'5'28'3,"7"1"0,4 4 1,6 3 0,2 1 1,7-1 0,1 0 0,3 2 0,3 0 0,2 5-1,-1-5-1,3-3 0,1-6 1,-5-4 1,1-5 2,-4-10-1,1-6 2,0-10-1,2-5 0,-4-8-1,3-2-2,0-6-2,0-3-1,-3-5 0,-3 0 1,-5-4 1,-5 3 0,-8-2 1,-2 5-1,-7 2 0,-1 4 0,-1 7-2,-3 2-3,1 18-8,2-14-12,-2 14-6,14 0 1,-3-1 0</inkml:trace>
  <inkml:trace contextRef="#ctx0" brushRef="#br0" timeOffset="5558">4960 1229 18,'68'9'10,"17"5"1,19 2-1,18 5 0,15 4-3,20 2-1,17 8-1,15 2-1,14 3 1,8 0-3,2 1 1,0-5 0,2 0 1,-11-6-1,-7-2 0,-12-7 0,-8-1 0,-18 0-1,-11-1 0,-15-2-1,-18 1-1,-19-3-1,-15-1-1,-18 0 0,-16-6-5,-13-2-10,-8-2-7,-15-8 0,-3-6 0</inkml:trace>
  <inkml:trace contextRef="#ctx0" brushRef="#br0" timeOffset="5989">8690 1375 12,'0'0'14,"2"11"1,9 3-9,6 7-5,8 4-1,12 6 3,7 3 0,11 2 1,4 1-1,1-3 1,1 0 0,-1-2 0,-8-5-2,-11-2 0,-7 0 0,-13-5 0,-9-2 2,-12 1 0,-11-1 0,-17-5 1,-8 9 0,-20-7 2,-10 4-1,-16-3 0,-6 4 0,-7-3-1,0-1 0,3-1-2,7-3 0,8-2 0,11-1-2,7-2-2,5-6-5,11 2-13,1-4-9,1-11-2,8-8 1</inkml:trace>
</inkml:ink>
</file>

<file path=ppt/ink/ink3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7:15.38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8481 1744 7,'0'0'5,"0"0"1,0 0 1,0 0-1,0 0 0,0 0-1,0 0-1,0 0-1,0 0-1,0 0 0,0 0-1,0 0 0,0 0 0,0 0 0,0 0-1,0 0 2,0 0-1,0 0 1,0 0-1,0 0 1,0 0-1,0 0 0,0 0-1,0 0 0,0 0 0,0 0 0,0 0 0,0 0 0,-2-10 0,2 10 1,0 0-1,0 0 0,-1-10-1,1 10 0,0 0 0,-5-10 0,5 10 0,0 0 0,0 0 0,-9-9 0,9 9 0,0 0 1,0 0-1,-9-3 1,9 3-1,0 0 1,0 0-1,0 0 0,0 0 1,0 0-1,0 0 0,0 0 1,0 0 0,0 0-1,0 0 1,0 0 1,0 0-1,0 0 0,0 0 0,0 0-1,0 0 1,0 0 0,0 0-1,0 0-1,0 0-3,0 0-5,0 0-4,0 0-2</inkml:trace>
  <inkml:trace contextRef="#ctx0" brushRef="#br0" timeOffset="2564">12767 2252 20,'12'6'12,"2"0"1,6-1 0,4 0-1,5 1-1,1-2-2,5 3-2,2-4-2,7 2 0,-1-2-1,6 2 0,3-3-1,6 2 1,4-2-1,9 3 1,0-3-1,7 3 0,2-2 0,5 1-1,1 0 0,6 2 0,-1-2 0,4 3-1,3-1 1,3-2-1,2 1 0,5-2 0,1 0 0,1-1 0,4 0-1,2-1 0,1 1 0,3 1 1,-2-1-1,0 3 1,-1 2-1,2 1 0,1 2 1,-1 1-1,-4 0 1,-1 3-1,-1-2 0,1 0 1,-2-2-1,-1-1 0,-4-2 0,-2 0 0,2-1 0,-2-1 1,3 2-1,-1-1 0,1 2 0,-3-1 0,1 0 0,-1 0 0,1-2 0,0 0 0,-2-3 0,-4 1 0,2-1 0,0 0 0,3 0 1,1 1-1,-1 1 0,0 1 0,2-1 0,3 1 0,0-1 0,-2-2 0,-1 0 0,-3-2 1,1-1-1,-1 0 0,-1-1 0,-1 1 0,-2 0 0,1 0 0,-2 1 0,1 0 1,-4 0-1,3 0 0,-5-1 0,-2 0 1,-1-3-1,-5 0 0,-4-1 0,0-1 1,-3-1-1,-6-2 0,-1-1 1,-1-1-1,-4-3 0,1 1 1,-1-2-1,-6 2 0,-3 1-1,3 0 2,-5 2-1,-4 2 1,-2 1-1,-3 1 0,-2 1 2,-2 0-1,-1 0-1,-8-1 0,-3-1 0,-2 1 0,-7 0 0,-4 2 0,-6-1 1,0 2-1,-3 1-1,-9 2 1,11-4 0,-11 4 0,0 0 0,0 0 0,0 0 1,0 0-1,0 0 0,0 0 0,0 0 0,11-4 1,-11 4-1,0 0 0,0 0 0,0 0 0,0 0 0,0 0 0,0 0 1,0 0-1,0 0 0,0 0 0,0 0 1,0 0-1,0 0-1,0 0-2,0 0-5,0 0-8,-25-10-14,-11-6-2,-14-14-2,-13-15 1</inkml:trace>
  <inkml:trace contextRef="#ctx0" brushRef="#br0" timeOffset="4377">3459 2092 8,'0'0'3,"0"0"-4,-7 10 2,7-10 0,0 0 1,-10 10 0,10-10 2,0 0 0,0 0 1,-7 9 1,7-9 0,0 0 1,15 12-1,-4-6 0,1 1 0,8 0-1,0 2 1,7-1-2,0-2 2,6 1-1,1-2 1,6 2 0,1-4-1,7 2 0,2-3 1,8 4-2,7-2 0,9 2-1,2 0-1,7 0 0,3-1 0,6 0-1,3-1 0,5-1 1,2-2-1,2 0 1,5-1-1,6 0 1,1-1-1,7 1 0,0 1 0,1 0-1,0 2 1,2-1-1,-1 0 1,0 1-1,-3 1 0,-2 0 0,-3-1 1,-3-1-1,-5 0 0,-5 0 0,-9-1 0,-9-1 0,-10 0 0,-7 0 0,-11-1 1,-10 1-1,-12 1 0,-8 0 1,-7-2-1,-5 2 1,-6-2 0,-10 1-1,0 0 1,0 0 0,0 0-1,0 0 1,-5-10-1,-6 5-1,-1 0 0,-3-3 0,-1 3-1,-7-3-1,-3 2 0,-7-3-1,-3 2-1,-11-1 1,-7 1-1,-14-1 1,-7 0-1,-16 0-1,-9 4-1,-16 0 0,-8 3 0,-12-3 0,-7 5-2,-10-1 0,-3 3 1,-6-1 1,0 2 1,-2-2 1,3 3 0,0-1-1,6 2 2,6-1 0,7-1 0,8 0 1,13-1 0,13-1 0,10-1 1,16-1 2,12 0-1,16-1 2,11 0 0,12 0-1,9 1 1,9 0 0,13 0 0,0 0-1,0 0 1,10 8 0,8-5 1,3 0 1,5 1 0,4-1 1,7-1 0,6 0 1,8-1 0,8 0 0,4-1 0,8-1 1,10-1-1,6 0 1,7-1-2,6 2 1,7-3-1,4 4 0,7-1-1,7 4-1,4 0-1,3 2 1,4 0-1,0 1 0,2 0 0,1 0 1,-2-3 0,-4 0 0,-7-3 1,-1 1 0,-7-2-1,-2 0 1,-7 1-1,-8 1-1,-6 0 1,-6 1-1,-6 1-1,-9-1 1,-6 0-1,-11 1 1,-10-2 0,-8 1-1,-9-1 1,-8 0-1,-6 0 1,-6-1-1,-10 0 1,0 0-1,0 0 1,-22-5 0,1 1-1,-6-1 1,-12-1-1,-6-2 0,-11 0 0,-10-1 0,-11-1 0,-9 0-1,-9 0 1,-10 0 0,-11-1 0,-9 3 0,-9-1-1,-5 2 1,-5-1 0,-7 2 0,-5 1-1,-4 2 1,-4 2 0,0 0-1,-1 2 1,2 0 0,3 2 0,1-1 0,6 1-1,9-1 1,8 0 0,11-1 0,9 0 0,12 0 0,10 0 0,14 0 0,14 0 0,11 0 0,13 0 0,8 1-1,13-1 1,10 0-1,11-1 1,0 0 0,25 5-1,1-4 1,6 0 0,9-1 0,9 0 0,8 0 0,7-2 0,9 1 0,8 1 0,8-1 0,9 2 1,5-1-1,5 1 0,2 1 0,8 0 0,-1 0 0,2 2 0,1-1-1,-1 1 1,-1-1-1,-1-1 1,-2 1-1,-5-1 1,-2-1-1,-7-1 0,-4 0 1,-8 0-1,-7 1 0,-5 2 0,-8 0-1,-6 3-1,-7-1-1,-3 4-1,-7-3 1,-4 3-1,-7-3 1,-5 0-1,-5-2 2,-4 0 0,-8-3-1,-14-1-1,0 0-1,-9 1 0,-12-3 0,-8-2-1,-10 1 1,-11 0 1,-10-1 2,-8-1 1,-7 0 2,-10-1-1,-6 0 1,-9 1 1,-8-1-2,-4 0 1,-7 0 0,-4 1 0,-4-2 0,-3 3 0,-2 0-1,0 0 0,3 0 0,2 0 0,1 1 0,5-2 1,8 1-1,5-1 1,7 1 0,9 0 0,5 1 0,8 1 1,10 1-2,7 1 1,6 0-1,8 1 0,7-1 1,6 1-1,7-1 1,7 0 0,6-1 0,6 0 1,9 1-1,0 0 1,0 0-1,15 0 0,-3 0 0,4 1 0,3-1 0,1 0 0,2 0 0,1 1 0,-1 0 0,2 1 1,3 0-1,2 1 1,3 0 0,8 1 1,7 0-1,11 2 1,9 0 0,14-1 1,8 0-1,13 1 2,11-2-1,8 1 0,6-2-1,7 0 1,3 0-1,3 0-1,4 1 0,0-1 0,0 1-1,-1 0 1,-1 1-1,-1-3 1,-4 0 0,-5-1 0,-6 0 1,-7 0 0,-4-1-1,-10 1 1,-8 0 0,-12 2-1,-6 0-1,-13 0 1,-7 1 0,-11-2-1,-11 1 1,-10 0 0,-5-2 2,-10 0-1,-3 0 2,-9-1 1,0 0-1,0 0 0,0 0-1,0 0 0,0 0-1,-8-11 0,8 11-1,0 0 0,-9-6-1,9 6 0,0 0-1,0 0 1,0 0 0,0 0 0,0 0 0,0 0 0,0 0 0,0 0 0,0 0 0,0 0 1,0 0-2,0 0 1,0 0-1,0 0-2,0 0-2,-14-1-11,14 1-6,-27 0-1,7-3 0</inkml:trace>
  <inkml:trace contextRef="#ctx0" brushRef="#br0" timeOffset="36272">5807 5898 8,'0'0'10,"0"0"-1,17 9-1,-2-7-1,7 0 0,10 1 1,9 0 0,11 0 0,10 0-1,12 1 2,7-1-3,11 4 1,5-4-2,5 4 0,-2 2 0,4-3-2,-5 3 0,-2-4 0,-8 3-1,-5-6 1,-12 6 0,-6-7 0,-11-1-1,-6 0 1,-12-7 0,-6 7 0,-9-7 0,-7 7 0,-3-8 0,-12 8 0,10-6-1,-10 6 0,0 0 0,0 0-1,0 0 0,0 0-1,0 0 2,0 0-2,0 0 0,0 0 0,0 0-2,0 0 1,0 0-3,-9-2-8,9 2-14,0 0-5,0 0 0,-11-18 0</inkml:trace>
  <inkml:trace contextRef="#ctx0" brushRef="#br0" timeOffset="37674">11303 5917 7,'0'0'10,"0"0"0,-4 9-1,4-9 0,21 4 1,-3 0 1,6-2-1,11 3 0,9-3-3,11 4 0,10 2-1,12-2-1,7 4 1,11 2-2,1-3 1,6 3 0,-5-2-1,-1 0 0,-8-5 0,-3 5-1,-8-7-1,-5 2 1,-5-2-2,-4 1 1,-6-2-1,-4 2 0,-8-4 1,-5 2-1,-10-4 1,-3 1 1,-10-2-1,-6 1 2,-11 2-2,14-4 0,-14 4 0,0 0-1,0 0 0,0 0 0,0 0 0,0 0-1,0 0 1,0 0-1,3-9 0,-3 9 0,0 0 0,0 0-2,0 0-2,0 0-3,0 0-12,0 0-12,17-14 0,5 0-2,15-7 2</inkml:trace>
  <inkml:trace contextRef="#ctx0" brushRef="#br0" timeOffset="38986">16882 5937 0,'0'0'14,"0"0"0,0 0-3,0 0-1,0 0-4,9-8 0,-9 8-1,11 1 0,0-2 0,3 1-1,7-1-1,7 2 2,5-1-1,7 2 1,8 0-1,9 1 1,4 0 0,8 3-1,1-3 0,9 3 0,-2-4 0,6 4-1,0 4 0,3-5-1,0 5-1,2 2 0,-1 0 0,-2-1 0,3 4 0,0-2-1,-1-5 1,-1 7-1,-3-7 0,-1-1 1,-4 0 0,-4-1-1,-6-2 1,-5 0 0,-8-2-1,-7-1 2,-9-1-2,-6 0 1,-7 0 0,-5-1 0,-7-1 0,-4 2-1,-10 0 1,11-1-1,-11 1 1,0 0 0,0 0-1,10-7 1,-10 7-1,10-7 1,-10 7-1,15-10 0,-5 5 0,4 0 0,-1 0 0,0 1 0,-1 1 0,0-1 0,-12 4 0,15-4-1,-15 4 1,0 0-1,0 0-1,0 0-2,-10 19-10,-10-8-14,-4-5-2,-2-7 1,-5-10-1</inkml:trace>
  <inkml:trace contextRef="#ctx0" brushRef="#br0" timeOffset="43383">3386 2068 15,'0'0'12,"0"0"2,-9-1-1,9 1-2,-7-14-1,5 5 0,-2-7-3,3-2 1,-2-9-3,3-7-1,1-9-1,1-3-2,2-12 0,0-3 0,1-5 0,2-5-1,-1-3 0,-1-1 1,0 2-1,-1 2 0,-2 3 0,-1 2 1,-3 6-1,-1 5 0,1 6 0,-2 8 1,2 4-1,0 4 0,1 5 0,1 4 0,2 4 0,1 3 0,0 2 0,1 1 0,-1 4 0,-3 10 0,6-17 0,-6 17 0,9-11 0,-9 11 0,18-8 0,-6-1 0,9 6 0,5-4-1,6 4 2,7-3-1,6 5 0,7-4 0,11 4 0,9 1 1,7 0-1,9 0 1,8 0-1,5 1 1,10 0 0,2 6-1,6-3 1,3 5-1,1-3 1,6 5 0,1-5 0,8 5 0,2-5 0,4 0 0,-1-1 0,3 0 0,1-1 0,-2-1-1,-2-2 1,-4 1-1,0-2 1,-5 1-1,-2-1 0,-6 1 1,-5 0-1,-5 1 0,-8 3 0,-8 0 0,-14 0 0,-8 1 0,-12 1 0,-10 0 0,-10-1 0,-8 1 0,-10 0 1,-4-2-1,-8-1 0,-4 2 0,-12-6 0,13 6 1,-13-6 0,0 0 1,0 0-1,2 10 0,-2-10 0,-4 9 0,4-9-1,-6 16 1,2-2-1,-1 3 0,1 4 0,-1 4 0,0 6 0,-1 8 1,-3 3-1,1 6 1,0 6-1,-2 4 0,-2 5 1,1 3-1,-2 2 1,0 2-1,1-1 0,-2-3 1,2-5-1,-1-3 1,2-5 0,1-6 0,1-4 0,0-5-1,1-5 1,1-3 0,-2-5 0,2-3-1,1-5 1,0 1-1,-1-6 0,3-1 1,-1 0-1,1-1 0,1 1 0,1 3 0,0 0 0,0 2 0,1-3 0,-1 1 0,2-4 0,-2 1 0,2-11 1,-2 14-1,2-14 1,0 0-1,0 0 1,-11 10-1,11-10 1,0 0-1,0 0 1,-11 8-1,11-8 1,0 0 0,-11-1 0,11 1 1,-19-3-1,2 2 0,-7-1 0,-3 1-1,-6-1 0,-7 0 0,-5-1 0,-5-1 0,-6-5 0,-6-1 0,-4-2 0,-7-3 0,-5 1 0,-5-2 0,-3 2 0,-5 2 0,-1 2 0,-3 1 0,-2 1 0,1-1-1,-3-1 1,-1-3 0,-1-4-1,-5-2 1,0-2-1,-3-1-1,-1 2 1,-3 1 1,-3 3-1,-3 6 1,0 7-1,0 3 0,2 4 0,1 3 1,2 6-1,1-5 1,6 2-1,4-3 1,4-4 0,5-1-1,0-2 1,3 0 0,5 0 0,6 5 1,4-4-1,9 5 0,7 1 0,7 0 0,10 1 0,10-2 0,8-4 1,8 0-2,6-1 1,11-1 0,-11 1 0,11-1 0,0 0 0,0 0 0,0 0 0,0 0-1,0 0 1,0 0 0,0 0 0,10-5 0,-10 5 1,0 0-1,0 0 0,0 0 0,0 0 1,0 0-1,0 0 0,0 0 0,0 0 0,0 0 0,0 0 1,0 0-1,0 0 0,0 0 0,0 0 0,0 0 0,0 0 0,0 0 0,0 0 0,0 0 0,0 0-1,0 0 0,0 0-2,0 0-6,0 0-21,11-12 0,-9 1-1,-1-5 0</inkml:trace>
  <inkml:trace contextRef="#ctx0" brushRef="#br0" timeOffset="48750">-2 1877 4,'-3'27'5,"1"6"-1,3 3 0,4 0-2,4 1 1,5-2-1,3-1 0,6 0 0,0-3 1,10-4 2,1-4 0,9-4 1,5-2 1,11-5 0,10 0 0,10-4-1,14-1 0,11-4 0,6 4-2,13 0-2,9 0-1,6 0 0,4 0 0,4 3-1,3-2 0,4-1 0,5-2-1,1-1 1,0 0 0,7 1 0,-1-1 0,4 1 0,0 3 0,1 4 0,-1 2 0,2-1 0,2 3 0,-1-4 0,2 1 1,-2-4-1,2-3 0,-1-2 1,2-1-1,-4 0 0,-2 1 0,-3 1 0,0 0 0,-2 1 0,1 0-1,-3 2 1,-1-4 0,-2-2 0,-4-2 0,-2-5 0,-5-3 0,-7 0 0,-5 0 1,-8-3-1,-5 1 0,-3 1 0,-8-1 0,-8 0 1,-3 0-1,-9-1 1,-7-3 0,-11 0 1,-7 0 1,-13-1 0,-10 2 0,-8 0-1,-9 5 1,-9-3 0,-3 5-1,-6-1 0,-5-2-1,-3-2 1,-3-3-1,-3-4 1,-5-2 0,-2-3-1,-3-3 0,-3-2 0,-1 2 0,-1 2 0,-2-2 0,3 5-2,-3 1-1,6 7-6,-10 0-7,-2 9-12,-4 4 0,-5-3 0,0 5 0</inkml:trace>
  <inkml:trace contextRef="#ctx0" brushRef="#br0" timeOffset="50343">4257-1 10,'0'0'10,"0"0"0,0 0 1,0 0-1,0 0 0,0 0-4,9-5-2,-9 5-1,0 0-3,-2 16 0,0-2 0,0 7-1,-4 6 1,0 11 0,-3 7 1,-3 15-1,-4 5 0,-3 4 0,-3 4 0,-2 0-1,1-3-2,-2-8 0,0-9-1,1-13 0,2-12 0,3-13-1,1-14 1,2-7 0,1-10 2,1-6 2,1-5-1,2-1 3,2 0 1,0 2 1,3 7-1,0 1 0,3 8 0,3 10-1,0 0 0,-10 5 0,3 8-2,3 6 1,-2 5 0,0 3 1,-1 3 0,1 1 0,1 0 1,3-1 0,3-1-1,3-5 0,10-1 0,6-4 1,12-5-1,10-2-1,10-7 0,7-6 0,9-5 0,1-8 0,-1-2 0,-3-5-1,-6 1 1,-10-2-1,-12-1-3,-6 5-18,-9 2 0,-14 2-1,-7 3 0</inkml:trace>
</inkml:ink>
</file>

<file path=ppt/ink/ink3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7:33.4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1242 1348 7,'0'0'9,"0"0"0,0 0-2,0 0-1,0 0-2,0 0-2,0 0-1,0 0 0,0 0-2,0 0 2,0 0 1,0 0 0,0 0 1,0 0 0,0 0 1,0 0-1,0 0 0,0 0-1,0 0-1,0 0 0,0 0-1,0 0 1,0 0 0,0 0-1,0 0 1,0 0 0,0 0 1,0 0-1,0 0 1,0 0 0,0 0-1,0 0 0,0 0-1,0 0 2,0 0-2,0 0 0,0 0 0,0 0 0,0 0 1,0 0-1,0 0 1,0 0-1,0 0 1,0 0-1,0 0 0,0 0 1,0 0-1,0 0 0,0 0 0,0 0 0,-4 11 1,4-11-1,0 0 1,0 10 0,0-10 0,0 0 0,0 0 0,-1 9-1,1-9 1,0 0 0,0 0 0,0 0-1,2 12 1,-2-12-1,0 0 0,0 0 1,0 0 0,0 0 0,0 0 0,0 0 0,0 0 0,2 9-1,-2-9 1,0 0-1,0 0 0,0 0 0,0 0 0,0 0 0,0 0 0,0 0 0,2 9 0,-2-9 0,0 0 0,0 0 0,0 0 0,-2 10 0,2-10 0,0 0 0,0 0 0,0 0 0,1 9 0,-1-9 0,0 0 0,0 0 0,11 12-1,-11-12 1,0 0 0,2 12 1,-2-12-2,0 0 1,1 12 1,-1-12-1,0 0 1,-4 9-1,4-9 0,-2 11 1,2-11-1,-1 11 1,1-11-1,3 18 0,-3-18 0,0 16 0,0-5 1,0-11-1,-5 18 1,4-7-1,-1-1 1,0 0 0,2 3-1,-1 0 1,1 1-1,0 0 0,0 0 1,0 1-1,-1-3 1,3 0 0,-2-2-1,0-1 1,0-9 0,0 13 0,0-13-1,0 9 1,0-9 0,0 9 0,0-9-1,0 0 1,0 10-1,0-10 1,0 0 0,0 0 1,0 0-1,0 0 1,0 0 0,0 0 0,0 0 0,0 0-1,0 0 0,0 0 0,0 0-1,0 0 0,0 0 0,-1 9 0,1-9 0,0 0 0,0 0 0,0 0 0,0 0 0,0 0 0,0 0 1,0 0-1,0 0 0,0 0 0,0 0 0,0 0 0,0 0 0,3 9 0,-3-9 0,0 0 0,3 13 0,-3-13 1,0 0-2,12 11 2,-12-11-1,10 6 0,-10-6 1,19 5-1,-6-2 1,3 0-1,-1 1 1,7 0 0,3 0-1,5 0 1,4 1-1,3-1 0,2 0 1,4 0-1,4-2 1,-1-1-1,0 0 0,2 0 1,-1-2-1,2 1 0,-1-1 0,2 1 0,-1-1 0,5 1 0,2 1 1,3-1-1,4 0 0,1 1 0,3-1 0,3 0 0,1 1 0,0 0 0,5 0-1,0 1 1,1 1 0,5 0 0,3 0 0,1-1 0,4 0 0,6 1-1,1-3 1,1 0 0,5 0 0,-3 0 0,0 1 0,1 1 1,1 2-1,-2 0 0,0 1 0,-1 0 1,-2 1-1,1-1 0,2-2 0,-1 0 0,-3-3 0,-3 0 0,-5-2 0,-4-1 1,-3 1-1,-7-2-1,-5 2 1,-7 1 0,-2 0 0,-4 1 0,-4 1 0,-4 1 0,-1 0 0,-1 1 0,-4-1 0,-2-2 0,-5 1 0,-5-1 0,-2 1 1,-6-1-1,-5-1 0,-4 1 0,-13 0 1,12-1-1,-12 1 0,0 0 1,0 0-1,0 0 0,0 0 0,0 0 0,0 0 0,11-2 0,-11 2 0,0 0 1,0 0-1,0 0 0,9-3 0,-9 3 0,0 0 0,0 0 0,0 0 0,0 0 0,0 0 0,0 0 0,0 0 0,0 0 0,0 0 1,0 0-1,0 0 0,0 0 1,9-4-1,-9 4 0,0 0 0,0 0 0,0 0 1,0 0-1,14-9 0,-14 9 0,0 0 1,12-14-1,-12 14 1,11-17-1,-3 6 1,-1-3-1,0-2 0,2-5 0,1-4 0,0-1 0,-1-2 1,1-3-1,-3 1 1,0 0-1,-2 0 0,-1 4 1,-1-1-1,-1 0 0,-1 0 0,-1-5 1,0 3-1,-1 1 0,0 2 0,-2 1 1,1 3-1,0 4 0,-1 3 0,3 15 1,-1-13-2,1 13 1,0 0 0,0 0 0,0 0 0,-2-9 0,2 9-1,0 0 1,0 0 0,0 0 0,0 0 0,0 0-1,0 0 1,0 0-1,0 0 1,0 0-1,0 0 1,0 0-1,4 13 1,-4-13 0,7 22 0,-2-4-1,1 1 2,-1 5-2,-1 3 1,0 2-1,-1 2 1,-1 2 0,-1-4 0,-1 2 0,-1 0-1,0-3 2,-1 0-2,1-2 1,-1-2 0,-1-1 0,1-2 0,-1-2 0,0-1 0,1 0 0,-1-3 1,-1-1-1,0-3 0,1-1 0,3-10 0,-8 15 0,8-15 0,-11 12 0,11-12 0,-17 13 0,7-7 0,-5 1 1,-4 0-2,-3 0 1,-3 1 0,-3-2 0,-3 0 0,-5 0 0,-5-1-1,-4 0 1,-5-3-1,-5 0 1,-6-1-1,-7-1 1,-5 0-1,-6-1-1,-6 2-1,-7-1-1,-2 1 0,-7-2 0,-1 1 0,-5-3 0,-3 0 1,-3-4 1,-1 0 0,-1-2 1,-5-3 1,-2 1-1,-5-2 1,0 0 0,-3 1 0,-1 0-1,-1 3 1,-1 0 0,4 2-1,1 2 1,5 2 0,2 2 0,7 1 0,2 2-1,8-1 2,6 3-1,3-2 0,6-1 0,5 0 0,3 1 0,6-2 0,5 0 1,3 0-1,2 0 0,7-1 0,3-1-1,6-1 1,4-1 0,7 1 0,5 0 0,4 0 0,5-1 0,5 2 0,1 0 1,7 1-1,11 1 0,-15-1 0,15 1 1,-12-1-1,12 1 0,0 0 0,0 0 0,0 0 0,0 0 0,0 0 0,0 0 0,0 0 0,0 0 0,0 0 1,0 0 0,0 0 0,0 0 0,0 0 0,0 0 1,0 0-1,0 0 0,0 0-1,0 0 1,0 0-1,0 0 0,0 0 1,0 0 0,0 0-1,0 0 0,0 0 1,0 0-1,0 0 0,0 0-4,0 0-7,0 0-14,-9 5 0,-4-7-2,-7-10 1</inkml:trace>
  <inkml:trace contextRef="#ctx0" brushRef="#br0" timeOffset="15843">0 3272 10,'0'0'9,"0"0"0,0 0 0,0 0-1,10 4-2,-10-4-1,11 3 1,-11-3-1,20 4 1,-7-4-1,5 3 2,6-3-2,4 2-1,6-2 1,3 2-1,8-3-1,8 4 1,8-3-1,7 3 0,6 2 0,6-2-1,2-4 1,8 3-1,1-2 1,1-1 0,1 1 0,3-1 0,-1-5-1,2 5 1,-3 1-1,-1 0-1,-5 0 0,-1 0 0,-8 1 0,-3-1 0,-6 1 0,-6 0 0,-7 0 0,-2 0 0,-9 0 0,-4 0 0,-12-1 0,-6 1 0,-6-1 0,-7 0 0,-11 0 0,10 0 0,-10 0-1,0 0 1,0 0-1,0 0 1,0 0 0,0 0-1,0 0 1,0 0-1,0 0 1,0 0-1,0 0 0,0 0 1,0 0-1,0 0 0,0 0 0,0 0 0,0 0 0,0 0 0,0 0 0,0 0 0,0 0 2,0 0-2,0 0 0,0 0 1,0 0-1,0 0 0,0 0 0,0 0 0,0 0 0,0 0 0,0 0 0,0 0 0,0 0 0,0 0 0,0 0 0,0 0 0,0 0 0,0 0 0,0 0 0,0 0 0,0 0 0,0 0 0,0 0 0,0 0 0,0 0-1,0 0-1,0 0-2,-13-2-6,1 2-18,-9-1-2,0-5-1,-1-6-1</inkml:trace>
  <inkml:trace contextRef="#ctx0" brushRef="#br0" timeOffset="33899">3759 21 3,'-2'-10'10,"2"10"-1,0 0-2,-5-11-1,5 11-1,0 0-1,-6 17 0,1 4-2,0 3 1,-3 7 0,0 10 0,-3 5 1,-3 9 1,0 2-1,-3 1 1,-1-2-2,-2-4 0,1-5 0,0-8-2,3-10 0,3-8-4,2-10-6,1-11-1,4-10 0,0-11 0,-2-6 1,-2-7 1,-2 0 2,-3-3 2,-4 2 7,-2 5 2,-2 9-1,-2 10 0,-1 9 0,-1 8-2,4 8 0,1 6 0,5 6 0,5 2 2,6 0 0,9 1 2,5-7 1,10 0 1,1-7 1,7-1-2,1-7 0,4-2-2,2-5 0,1-1-2,-1-3-1,0-1 0,1-2-1,2-3 0,0 0 0,1-2 0,-4-3 0,2-2 0,-1-3 0,-1-5 0,1-2 0,-3 1 1,-6 0 1,0 3-1,-6 1 1,-2 6-1,-5 1-1,-3 7 0,-9 8-1,0 0-2,10 4-3,-10-4-6,3 21-16,-2-5-1,-2-5 0,2-2 0</inkml:trace>
  <inkml:trace contextRef="#ctx0" brushRef="#br0" timeOffset="36833">7515 3744 10,'10'-3'13,"-10"3"-7,0 0-3,15-6 2,-15 6 2,9-3 2,-9 3 1,0 0 0,0 0 0,9-2 0,-9 2-2,0 0-3,0 0-3,0 0-1,1 9-1,-1-9 0,-2 19 1,0 0 0,-3 4 1,-3 10 1,-6 7 0,-2 9 0,-9 6 0,0 7 0,-6 0 0,2-1-1,-1-6-1,3-5 0,1-10-2,3-10-1,4-9-3,0-17-6,7-10-6,0-11-1,4-8 0,-3-9 2,7-4 3,-5-7 4,1-1 5,-3 3 8,-4 4 5,-4 6 2,-3 9-1,-3 9 0,-3 8-3,1 11-2,4 8-2,3 11 0,8 5 1,7 10 1,8 1 1,12 6 1,4-1 1,11 5 0,5-5-1,8 1 0,-1-7-1,6-2-2,-2-5-1,3-1-1,2-8 0,103-12-10,-81-9 0,-1-13 1,9-9-1,9-19 10,-6-8 1,-4 1 0,-10-4-1,-104 10 11,70 1-2,-3 13-1,-14 4 1,-19 23-12,0 0-6,0 0-2,0 0-12,-20 12-11,0-3 0,-5-4 0,-4-8 0</inkml:trace>
  <inkml:trace contextRef="#ctx0" brushRef="#br0" timeOffset="39998">1823 5227 13,'-10'-11'14,"10"11"-5,0 0-1,0 0-2,0 0 1,0 0-2,0 0 0,0 0 0,0 0-1,0 0 1,0 0 0,0 0-1,-7 9 0,7-9 0,-8 19-1,0-2 0,0 8 0,-8 4 1,0 7 0,-6 6-1,-2 8 0,-7 3 1,0 4-2,-4-4 1,0 2 1,0-3-2,3-3 0,5-9-2,3-5-1,7-6-3,4-9-3,11-4-9,2-16-12,10 4 1,0-14-1,-1-13 1</inkml:trace>
  <inkml:trace contextRef="#ctx0" brushRef="#br0" timeOffset="40378">1336 5641 19,'0'0'22,"-4"12"-1,4-12 0,0 0-13,0 0-7,-4 14-1,3-3 0,-1 3 1,0 6 2,-1 2 1,-3 6 2,1-2 0,3 7 0,0-3-1,4 4 0,1-6 0,6-1-2,2-5 0,10-4 0,2-9-1,7-6-1,5-10 1,5-6-1,2-5 0,2-4 0,3-5 0,-2-2-1,-2 0 2,-1 1-1,-6 3 0,-3 2 0,-6 2 1,-3 4-1,-6 3 0,-5 5 0,0 3 0,-13 6-1,0 0 0,0 0 0,0 0-1,0 0 0,0 0-1,0 0-1,0 0-4,0 0-9,0 0-13,0 0-2,13-8 1,3 0 0</inkml:trace>
</inkml:ink>
</file>

<file path=ppt/ink/ink3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8:17.68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620-7 17,'-12'2'20,"12"-2"0,0 0 0,0 0-17,0 0-4,0 0 0,0 0 1,-1 14 2,-2 2 3,-5 2 0,-4 10 1,-6 5 1,-2 11 1,-8 5-1,1 9 0,-6-1-2,6 5-1,-1-1-2,6-6-3,4-5-5,2-9-9,7-11-12,4-10-1,5-20 1,0 0-1</inkml:trace>
  <inkml:trace contextRef="#ctx0" brushRef="#br0" timeOffset="300">43 443 12,'-20'29'24,"9"9"-1,2-2 0,6 6-12,5 6-3,4 0-2,9 1-1,0-2-1,8-2 0,1-10 0,5-3 0,0-9 1,7-3-1,1-12 0,6-2-1,1-10-1,4-2 0,1-7 0,3-5-1,3-6-1,-1-2 1,-3-4 0,-2-1 0,-3-2 0,-5 1 1,-7 1-1,-3 1 1,-8 1-2,-3 8-1,-4 7-3,-4-2-8,5 6-16,2 1-2,1-2-2,5-2 2</inkml:trace>
</inkml:ink>
</file>

<file path=ppt/ink/ink3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8:15.1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520 7 8,'0'0'16,"0"0"-2,8-11-4,-8 11-5,0 0-3,0 0-1,0 0 0,0 0 0,0 0 0,0 0 2,-7 14 1,4-4 1,-5 6 0,1 7 1,-9 5 1,-2 9-1,-8 5-1,-1 4 0,-5 0-1,0 2-1,-2-5-2,2-6-1,2-6-4,2-7-5,5-8-11,4-5-4,-4-13 0,6-3-1</inkml:trace>
  <inkml:trace contextRef="#ctx0" brushRef="#br0" timeOffset="280">21 280 14,'-18'-13'16,"18"13"-6,-6 15-4,6-1-3,4 3-1,1 4 1,3 3 2,2 0 0,2 1 2,0-1-1,-1-2 3,-2-3-2,0 1 0,-1-5 0,1 2-2,-2-4 0,6-1-1,-3-4 0,7 3-2,0-6 0,7-1-1,0-4 1,4-2 0,3-5-1,-1-4 1,2-5-1,0-2 1,-1-3 0,-1 1 0,-4-2 0,-1 3-1,-6 0 1,-1 4-1,-5 3 0,0 3 0,-13 9-2,14-12-3,-14 12-5,0 0-9,0 0-10,0 0-3,-22-1 2,5-8-1</inkml:trace>
</inkml:ink>
</file>

<file path=ppt/ink/ink3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9:18:18.9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670 0 2,'0'0'4,"0"0"2,0 0 1,0 0 1,0 0 0,0 0 0,-1 10 0,1-10-2,-5 16-1,2-2-1,-4 8-1,0 4 0,-6 11 0,-2 3 1,-7 7 0,-5 8 1,-4 0-1,-3 0-1,1-3-1,1-3 0,2-9-1,5-5-2,7-9-4,2-9-7,3-11-10,13-6 0,-19-12-1</inkml:trace>
  <inkml:trace contextRef="#ctx0" brushRef="#br0" timeOffset="300">101 295 0,'-12'12'14,"-1"1"-3,2 12-5,0 6-3,0 5 2,-1 3 1,0 0 0,0 0 1,8 0 0,1-5 1,2-5 0,8-2 0,0-8 0,13-2-3,5-6 1,7-5-2,4-4-1,7-4-2,4-6 1,0-2 0,2-5 0,-3-2 1,-6-2 0,-2 4 0,-9-4 1,-3 2-1,-7 2 0,-1 2-2,-5 2 0,-2 2-1,-1 1-1,-10 8-3,15-9-7,-15 9-12,0 0-5,0 0 0,-9-11 0</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8:21.7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101 323 4,'16'20'3,"-8"2"0,1 10 0,0 10 2,-3 12 2,-2 13 2,-2 11 1,-3 9 1,-3 2 0,0 3 0,-3-9 0,1-5-2,-1-12-5,1-13-17,1-26-9,6-18 0,-2-25-1</inkml:trace>
  <inkml:trace contextRef="#ctx0" brushRef="#br0" timeOffset="260">-12 342 65,'0'0'30,"5"-18"-2,12 3-2,11-4-27,10-1-3,9-4 1,11-1 0,5-1 0,9 3 2,4 1 0,1 4 2,1 6 1,-7 3 0,-6 6 0,-9 9 0,-7 6 0,-16 10-1,-11 9 0,-14 6 0,-11 4-1,-12 4 1,-10 2 1,-14-6 0,-4-1 2,-15-7 0,-4-4 0,-9-10 2,-3-7-2,-2-5 0,4-4 0,6-3-3,6-2-1,14-5-2,7-2-3,18 3-6,7-3-16,18-4-5,10-1-2,7-5 2</inkml:trace>
  <inkml:trace contextRef="#ctx0" brushRef="#br0" timeOffset="761">1887 30 26,'-1'-13'22,"0"4"0,-4-2 0,5 11-18,-15-5-2,0 11 1,-6 8 1,-9 9-1,-8 10 1,-13 11 1,-6 15-1,-15 11 1,-6 14-1,-5 10 0,1 9 1,1 3-1,12 7 0,8 0 0,13-3 0,20-6-1,21-5 0,20-8 0,17-8-2,14-9-1,11-11-2,11-13-2,5-11-3,1-6-10,-5-14-13,-9-12-1,-6-13 0,-13-12 2</inkml:trace>
  <inkml:trace contextRef="#ctx0" brushRef="#br0" timeOffset="1773">2168 462 0,'-2'-10'11,"2"19"-5,-1 7-3,2 10 0,-1 10 2,2 15 2,1 11 1,5 12 1,-1 8 0,1 3-1,1-2-3,0-4 0,-2-6-2,-1-12-3,-3-13-7,-8-14-12,2-7-1,-12-21 0</inkml:trace>
  <inkml:trace contextRef="#ctx0" brushRef="#br0" timeOffset="1993">1770 783 29,'-38'-45'27,"4"4"0,12 12 0,13 9-12,9 1-9,15 6-3,16-1-1,16 1 0,12-1 0,11 1 1,8-1-1,5 3 2,0-3-1,2 3 1,-11-1-1,-4 2-1,-11-1 0,-3 2-1,-6 1-1,-4 1-2,-5 7-4,-8-3-12,-1 6-12,-7 4-1,-5 1 1,-10 6 0</inkml:trace>
  <inkml:trace contextRef="#ctx0" brushRef="#br0" timeOffset="2333">2654 891 24,'7'14'21,"5"9"-2,-8-5-2,3 5-19,0 5-2,2 3 0,-3 4 4,0 1 1,1 3 2,-1-4 4,3 2 3,-4-8 1,3-1-1,-3-7-1,3 1-2,-6-13-2,1 1 0,-3-10-1,0 0 0,-15-16-1,7-3 2,-3-8-1,1-4 1,1-8-2,3-3 1,4-6-2,7 2 1,5 1-2,9 5-1,7 5 0,3 8 0,7 5-1,3 6 0,8 8-2,0 2-4,8 12-4,-5-2-9,4 10-7,-5-3-3,-3 3 1,-8 0 1</inkml:trace>
  <inkml:trace contextRef="#ctx0" brushRef="#br0" timeOffset="2744">3317 1075 27,'21'13'22,"-6"-13"-1,9-1-6,1-2-8,1-4-5,0-1 0,-5-5 1,-1-1 1,-10-3 1,-1 2 1,-11-4 2,-1 6-1,-8-3 0,-3 6-3,-8 1-1,-5 5-1,-5 4 0,-3 8 1,-7 3 0,2 10 1,-2 2-1,3 8 0,4 2 0,9 6-1,8 0 1,9 1-2,12-3-1,7-3-1,14-5-3,6-9-3,12-7-13,3-13-10,1-10-3,0-13 2,-3-8 1</inkml:trace>
  <inkml:trace contextRef="#ctx0" brushRef="#br0" timeOffset="3145">3616 1122 22,'13'18'22,"0"-11"-3,9-1-2,3-8-14,5-4-5,-1-2 1,1-3 3,-1-2 3,-5-5 1,0 3 4,-10-1 1,0 4 0,-11-1-1,-3 13-4,-3-17-3,-7 12-2,-5 2-1,-4 2-1,-2 3 0,-3 4 2,-3 2 0,3 6 2,-2 0 0,4 5 1,4 0-1,5 6 0,4-1 0,7 1 0,6-1 0,8 0-3,8-2-2,7-6-2,15 4-14,0-11-11,8-6-3,2-5 0,5-8 1</inkml:trace>
  <inkml:trace contextRef="#ctx0" brushRef="#br0" timeOffset="3786">3949 146 33,'0'0'25,"-11"-12"0,11 12 0,0 0-16,14 13-7,-3 1-2,5 7 0,6 5 1,2 7 0,9 6 0,7 6 1,4 8-1,6 5 1,6 11 0,1 6-1,1 8 0,2 4 0,-4 3 0,-5 4-1,-9-3 1,-9-2 1,-10-1 1,-16-5 0,-10-1 0,-17-6 2,-6 0-1,-12-10 1,-1-2 0,-6-6-1,1-5-1,0-10-1,1-9-3,6-4-7,-3-7-22,1-5-2,-2-10-1,2-14 1</inkml:trace>
</inkml:ink>
</file>

<file path=ppt/ink/ink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06T16:58:02.901"/>
    </inkml:context>
    <inkml:brush xml:id="br0">
      <inkml:brushProperty name="width" value="0.07" units="cm"/>
      <inkml:brushProperty name="height" value="0.07" units="cm"/>
      <inkml:brushProperty name="color" value="#3165BB"/>
      <inkml:brushProperty name="fitToCurve" value="1"/>
    </inkml:brush>
  </inkml:definitions>
  <inkml:trace contextRef="#ctx0" brushRef="#br0">7 18 20 0,'-5'0'8'0,"-1"-4"-4"0,12 4-3 0,-6 0 5 0,0 0-3 16,0 0-2-16,0 0 0 16,0 0 1-16,0 0 3 15,0 0 2-15,5 0 5 16,-5-5 3-16,0 5 0 16,0 0 4-16,5 0-5 15,-5 0 0-15,0 0 0 16,0-4 2-16,0 4-7 15,6-5-1-15,-6 5 2 16,0 0 1-16,0 0-5 16,0 0-4-16,0 0-4 15,0 0 1-15,0 5 1 16,0-5 0-16,0 0 2 0,0 0-1 16,0 9-1-16,0-5 1 15,0 10 1-15,0-6 1 0,0 1 1 16,0 0 0-16,0 0 0 15,0 5-2-15,0 3-2 16,5 1 1-16,-5 0-1 16,0 0-3-16,0 4 2 15,0 9 3 1,0 5-1-16,0-14-1 16,0 14 7-1,0 0-4-15,5-10 1 16,-5 5-2-16,0-13-2 15,0 0 1-15,0-5 1 0,0 5-3 16,6-9 0-16,-6 0-1 16,5-4 0-16,-5-5 6 15,0 0 5-15,0 0-1 16,0 0 3-16,0 0-6 16,0 0-1-16,0-5 0 15,0 1-2 1,5-5-2-16,1 0 1 15,4-27-4 1,12 5 2-16,5-5 1 16,-1 5 0-16,1 0 0 15,-6 4 2-15,1-4-1 16,5 0-1-16,-1 4-2 16,1-4 1-16,0 9 1 15,-6-1 0-15,0 1 0 16,-4 9 0-16,-1 4-3 0,-6 0 2 15,1 4 1-15,0 1 0 16,-1 4-3-16,-4 0 2 16,-1 4 3-16,0 5 1 15,1 0 3-15,-1 5 1 16,0-1-3-16,1 5-1 16,-1 0-1-16,0-1-2 15,-5-3 9-15,0 8 4 16,0-4 0-16,0-5 2 15,0 5-4-15,-5 13-1 16,0-8-2-16,-1-6 0 0,-4 19 0 16,4-14-2-1,1-4 1-15,0 4-4 16,-1-8-2-16,6-5 0 16,0 0-1-16,0-5 2 15,0-4 1-15,0 5-1 16,0-5 1-16,0 0-4 15,0 0 0-15,0 0-4 16,0 0-1-16,6 0-57 16,-1-14-51-1</inkml:trace>
</inkml:ink>
</file>

<file path=ppt/ink/ink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06T16:58:03.529"/>
    </inkml:context>
    <inkml:brush xml:id="br0">
      <inkml:brushProperty name="width" value="0.07" units="cm"/>
      <inkml:brushProperty name="height" value="0.07" units="cm"/>
      <inkml:brushProperty name="color" value="#3165BB"/>
      <inkml:brushProperty name="fitToCurve" value="1"/>
    </inkml:brush>
  </inkml:definitions>
  <inkml:trace contextRef="#ctx0" brushRef="#br0">43 18 60 0,'-11'-5'24'0,"11"5"-12"0,0-4-12 0,0 4 7 16,-5 0 5-16,0 0 2 0,-1 0 10 15,1 0 5-15,0-4-2 16,-1-1-2-16</inkml:trace>
</inkml:ink>
</file>

<file path=ppt/ink/ink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06T16:58:03.994"/>
    </inkml:context>
    <inkml:brush xml:id="br0">
      <inkml:brushProperty name="width" value="0.07" units="cm"/>
      <inkml:brushProperty name="height" value="0.07" units="cm"/>
      <inkml:brushProperty name="color" value="#3165BB"/>
      <inkml:brushProperty name="fitToCurve" value="1"/>
    </inkml:brush>
  </inkml:definitions>
  <inkml:trace contextRef="#ctx0" brushRef="#br0">12 324 274 0,'-5'-13'29'0,"-1"-14"0"16,6 9-12-16,0 1-12 15,0-1-3-15,0 0-2 16,0 0 0-16,0 0 0 16,6 0 0-16,4-4 0 15,1 0 0-15,5 8 0 16,0-3 2-16,6-1-1 16,-6 4 2-16,5 1-4 15,0 0 0-15,1 4 1 16,-6-5 0-16,11 10 2 15,-6 4 1-15,-5 0 1 16,-5 4-5-16,-1 10-1 16,-4-5 1-16,-1 4 2 15,-10 0 0-15,-1 5 2 16,1 5-2-16,0-6-1 16,-1 15 1-16,1-6 1 15,-6 6-3 1,6 3 0-16,-6-13 3 15,1 1 3-15,-1-1 2 16,0-4 1-16,-5-5 0 0,5 1 0 16,1-6 0-16,-1 6-4 15,0-10-1-15,1 1-1 16,-1-1 1-16,0-4-4 16,1 0 0-16,-1-4-4 15,0-5 1-15,6 0-25 16,-1 0-10-16,6-9-49 15,6-13-38 1,-1-9 46-16</inkml:trace>
</inkml:ink>
</file>

<file path=ppt/ink/ink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06T16:58:09.040"/>
    </inkml:context>
    <inkml:brush xml:id="br0">
      <inkml:brushProperty name="width" value="0.07" units="cm"/>
      <inkml:brushProperty name="height" value="0.07" units="cm"/>
      <inkml:brushProperty name="color" value="#3165BB"/>
      <inkml:brushProperty name="fitToCurve" value="1"/>
    </inkml:brush>
  </inkml:definitions>
  <inkml:trace contextRef="#ctx0" brushRef="#br0">44 183 64 0,'-6'-4'24'0,"12"8"-12"0,-6-4-5 0,0 0 7 16,0 0 4-16,0 0 1 16,0 0-6-16,0 9-3 15,0 9-1-15,0-5 1 16,0 1-1-16,0-6 2 16,0 1-2-16,5 5 0 15,-5-14 6 1,11 9-9-16,-1-5 6 0,1 14 4 15,0-5-4-15,0-13-6 16,5-4-4-16,0-1-4 16,0 1 1-16,-6-9 3 15,1 4 1-15,5-5-1 16,0-4 1-16,0 5-4 16,6-5 0-16,-1 0-1 15,0-4-2-15,-5 0 0 16,0 4 0-16,-5-4 3 15,0 4 0-15,-6 0 3 16,-5 5 3-16,-5-1 4 16,-6-3 5-16,0 8-4 15,-15 0-3 1,4 4-4-16,1 1-2 16,0-1 0-16,-1 5-4 15,1 5 2-15,5-5 3 0,0 9 3 16,0-5 2-1,0 5-3-15,0 0-1 16,5 9 1-16,0-5 0 16,0 1 2-16,1 3 1 15,-1 10-3-15,0-5-1 16,1 14 1-16,-1 4 0 16,6-9 4-16,-1 5 3 15,1-9-6-15,5 4-1 16,0-9 0-16,5 0 2 15,6 1-3-15,0-5 0 0,5-5-1 16,0-4-2-16,5 0 1 16,1-9-1-16,-1 0 0 15,0-5 2-15,6 5-1 16,-6-4-1-16,6 4 1 16,0-5-1-16,-16 1 0 15,-6 4 0-15,11 0-3 16,-5 0 2-1,-11 0-8 1,0 0-2-16,0 4-10 16,0 1-1-16,0-5-27 15,0 0-8-15</inkml:trace>
</inkml:ink>
</file>

<file path=ppt/ink/ink3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06T16:58:09.535"/>
    </inkml:context>
    <inkml:brush xml:id="br0">
      <inkml:brushProperty name="width" value="0.07" units="cm"/>
      <inkml:brushProperty name="height" value="0.07" units="cm"/>
      <inkml:brushProperty name="color" value="#3165BB"/>
      <inkml:brushProperty name="fitToCurve" value="1"/>
    </inkml:brush>
  </inkml:definitions>
  <inkml:trace contextRef="#ctx0" brushRef="#br0">0 13 36 0,'0'-4'13'0,"0"4"-6"0,5-5-2 0,-5 5 8 16,0 0 8-16,0 0 7 15,0 0-2-15,0-4-1 16,0 4-5-16,0 0-2 16</inkml:trace>
</inkml:ink>
</file>

<file path=ppt/ink/ink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06T16:58:10.195"/>
    </inkml:context>
    <inkml:brush xml:id="br0">
      <inkml:brushProperty name="width" value="0.07" units="cm"/>
      <inkml:brushProperty name="height" value="0.07" units="cm"/>
      <inkml:brushProperty name="color" value="#3165BB"/>
      <inkml:brushProperty name="fitToCurve" value="1"/>
    </inkml:brush>
  </inkml:definitions>
  <inkml:trace contextRef="#ctx0" brushRef="#br0">266 3 220 0,'-11'0'5'16,"0"0"-3"-16,6 0 3 0,-6 0 1 15,6 0 2-15,-1 0 0 16,-10 0 11-16,0 0-8 16,6 0-1-16,-1 0-6 15,0 0-3-15,1 0 0 16,-1 0-1-16,0 5 0 16,1-1 0-16,-1 1 0 15,0-1 0-15,0 1 0 16,1 8 2-16,4-8 3 15,-4 3 2-15,4 1 3 16,-4 0 1-16,-1 9 1 16,6-9 0-16,-1 4-6 15,1-4-2-15,0 0-4 16,5 14-1 0,0-6 3-16,0 10-3 15,0-5 0-15,0-4 3 16,0 0 1-16,0-5 7 15,0 1 6-15,0-5-4 0,0 0 1 16,0-1-8-16,0 6-1 16,0-5-2-16,0 0 1 15,0-5 0-15,5 1 1 16,-5-5-2-16,5 9 1 16,1-5 0-16,4 0 1 15,1 5-2-15,0-9-2 16,-1 5-2-16,1-5 1 15,0 0 1-15,-1 0 2 16,7-5-1-16,4 5-1 0,0-4 1 16,6-1-1-16,-6 1 0 15,1 0 0-15,-1-1 0 16,1 1 0-16,-6-1 0 16,-6 1 0-16,1 4 0 15,0-5 0-15,-6 5 0 16,0 0 0-16,1-4 0 15,-6 4 2-15,0 0-3 16,0 0-2-16,-6 4-1 16,6-4 0-16,-5 5 0 15,0-5 0-15,-1 4-13 16,1 1-4-16,0-1-31 16,-1-4-12-16</inkml:trace>
</inkml:ink>
</file>

<file path=ppt/ink/ink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06T16:58:10.736"/>
    </inkml:context>
    <inkml:brush xml:id="br0">
      <inkml:brushProperty name="width" value="0.07" units="cm"/>
      <inkml:brushProperty name="height" value="0.07" units="cm"/>
      <inkml:brushProperty name="color" value="#3165BB"/>
      <inkml:brushProperty name="fitToCurve" value="1"/>
    </inkml:brush>
  </inkml:definitions>
  <inkml:trace contextRef="#ctx0" brushRef="#br0">0 48 120 0,'0'0'46'0,"6"-27"-24"0,-6 5-17 16,0 22 13-16,0 0-6 15,0 0-2-15,0 0-3 16,0 0 0-16,0 0-4 16,0 0 0-16,5 0 1 0,-5 0 4 15,11 13 0 1,-1 1 1-16,-4-19 1 16,5 14 4-16,5-4-2 15,0-1 1-15,0-4-3 16,5 0-1-16,0 0-8 15,1-9 0-15,-1 14-1 16,-5-14 2-16,0 13-3 0,0-13-2 16,-5 27 2-16,0-18 2 15,-1 0 0-15,-10 0-1 16,0 0 1-16,0 0 1 16,0 0-3-16,0 13-2 15,0 1-12-15,0-14-5 16,-5 0-33-1,0 0-54-15,-1-5 20 16</inkml:trace>
</inkml:ink>
</file>

<file path=ppt/ink/ink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06T16:58:27.504"/>
    </inkml:context>
    <inkml:brush xml:id="br0">
      <inkml:brushProperty name="width" value="0.07" units="cm"/>
      <inkml:brushProperty name="height" value="0.07" units="cm"/>
      <inkml:brushProperty name="color" value="#3165BB"/>
      <inkml:brushProperty name="fitToCurve" value="1"/>
    </inkml:brush>
  </inkml:definitions>
  <inkml:trace contextRef="#ctx0" brushRef="#br0">229 40 48 0,'0'0'19'0,"6"0"-10"0,-6 0-9 16,0 0 7-16,0 0-4 15,5 0-2-15,0-4 0 16,1 4-1-16,-1-5 6 15,0 1 4-15,6-1 10 16,-5-4 7-16,-6 9-3 16,0-4-2-16,0 4-8 15,0 0-4-15,0 0-3 16,-6 0 0-16,-5 0-4 16,6 0 0-16,0 0 3 0,-1 0-3 15,1 0-2-15,0 0 8 0,-1 0 6 16,1 0-9-16,0 0-4 15,-1 0-1-15,1 0-1 16,0 0-3-16,-1 0 2 16,1 4 1-16,-6 5 2 15,6-4-1-15,-6-1 2 16,1 1 0-16,-1-1 3 16,0 1-3-16,6-1 0 15,-1 1-1-15,1-1 1 16,0 0-4-16,-1 5 0 15,1-4 3-15,0-1 1 16,-1 10-4-16,-4-5 1 16,-1-5-2-16,0 5-2 0,11-5 3 15,-5 5 2-15,-6 0 0 16,6 0 2-16,0 0-2 16,-1 4 2-16,1 5-2 15,-1-13 2-15,-4 8-2 16,10-13 2-16,-11 13-2 15,16 5 2-15,6-9 2 16,-6 9 2-16,12 0-1 16,-7-5-1-16,1 5-1 15,0-9 2-15,-1 4-1 16,-4-4 0-16,-1 0-3 16,0 0-2-16,1 0-2 15,-1 0 1-15,-5-9 1 0,5 4 2 16,1 1-1-16,4-1-1 15,-4 1 1-15,4-1-1 16,1-4 0-16,-5 0 0 16,4 0 0-16,-4 0 0 15,-1 5 0-15,6-5 2 16,-6 0-1-16,6 0-1 16,-1-5-2-16,-4 5-1 15,4 0 2-15,1-4 2 16,0-1 0-16,-1 1-1 15,7-1 1-15,-7 1 1 16,1-14-3-16,0 5 0 0,-6-1 1 16,0 5 0-16,1 0 0 15,-1 1 0-15,0-6-3 16,1 10 2-16,-6-14 1 16,0 5 0-16,0-1 2 15,0-4 3-15,0 9-2 16,0-4-2-16,0 0-3 15,-6-1 1-15,6 1 1 16,0-5 0-16,0-4-3 16,0 4 2-16,0-4 1 15,0 8 2-15,0 1-3 16,0 0-2-16,0 4 2 16,-5 0 2-16,5-5 0 15,-5 10-1-15,-1 0-4 16,1-1-2-16,-6 5-15 15,1 5-6-15,-6 3-19 0,-6 6-9 16,6-5-17 0</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8:43.322"/>
    </inkml:context>
    <inkml:brush xml:id="br0">
      <inkml:brushProperty name="width" value="0.05292" units="cm"/>
      <inkml:brushProperty name="height" value="0.05292" units="cm"/>
      <inkml:brushProperty name="color" value="#00B050"/>
    </inkml:brush>
  </inkml:definitions>
  <inkml:traceGroup>
    <inkml:annotationXML>
      <emma:emma xmlns:emma="http://www.w3.org/2003/04/emma" version="1.0">
        <emma:interpretation id="{7C1188D9-AC4B-4762-AA94-113E388EFDF8}" emma:medium="tactile" emma:mode="ink">
          <msink:context xmlns:msink="http://schemas.microsoft.com/ink/2010/main" type="writingRegion" rotatedBoundingBox="16101,2452 21350,2636 21283,4560 16033,4375"/>
        </emma:interpretation>
      </emma:emma>
    </inkml:annotationXML>
    <inkml:traceGroup>
      <inkml:annotationXML>
        <emma:emma xmlns:emma="http://www.w3.org/2003/04/emma" version="1.0">
          <emma:interpretation id="{D9DE34F1-1C2A-40F3-A44D-8EEB8FD2A374}" emma:medium="tactile" emma:mode="ink">
            <msink:context xmlns:msink="http://schemas.microsoft.com/ink/2010/main" type="paragraph" rotatedBoundingBox="16101,2452 21350,2636 21283,4560 16033,4375" alignmentLevel="1"/>
          </emma:interpretation>
        </emma:emma>
      </inkml:annotationXML>
      <inkml:traceGroup>
        <inkml:annotationXML>
          <emma:emma xmlns:emma="http://www.w3.org/2003/04/emma" version="1.0">
            <emma:interpretation id="{06500A8B-AE08-467C-8749-757C0A6DE8B8}" emma:medium="tactile" emma:mode="ink">
              <msink:context xmlns:msink="http://schemas.microsoft.com/ink/2010/main" type="line" rotatedBoundingBox="16101,2452 21350,2636 21282,4560 16033,4375"/>
            </emma:interpretation>
          </emma:emma>
        </inkml:annotationXML>
        <inkml:traceGroup>
          <inkml:annotationXML>
            <emma:emma xmlns:emma="http://www.w3.org/2003/04/emma" version="1.0">
              <emma:interpretation id="{DBC1C636-BEFF-40DB-ABEA-2B634B59757E}" emma:medium="tactile" emma:mode="ink">
                <msink:context xmlns:msink="http://schemas.microsoft.com/ink/2010/main" type="inkWord" rotatedBoundingBox="16101,2452 21350,2636 21282,4560 16033,4375"/>
              </emma:interpretation>
              <emma:one-of disjunction-type="recognition" id="oneOf0">
                <emma:interpretation id="interp0" emma:lang="" emma:confidence="1">
                  <emma:literal>Dependency</emma:literal>
                </emma:interpretation>
                <emma:interpretation id="interp1" emma:lang="" emma:confidence="0">
                  <emma:literal>Dependently</emma:literal>
                </emma:interpretation>
                <emma:interpretation id="interp2" emma:lang="" emma:confidence="0">
                  <emma:literal>Dependence</emma:literal>
                </emma:interpretation>
                <emma:interpretation id="interp3" emma:lang="" emma:confidence="0">
                  <emma:literal>Dependences</emma:literal>
                </emma:interpretation>
                <emma:interpretation id="interp4" emma:lang="" emma:confidence="0">
                  <emma:literal>Dependableness</emma:literal>
                </emma:interpretation>
              </emma:one-of>
            </emma:emma>
          </inkml:annotationXML>
          <inkml:trace contextRef="#ctx0" brushRef="#br0">16229 2627 645,'-7'-13'2580,"7"13"0,0 0-1677,0 0-129,0 0 0,0 0 0,0 0 0,0 0-129,0 0 258,0 0 0,0 0 0,0 0 0,0 0-387,0 0 0,-10 15-258,10 2 0,-2 0-129,0 6 0,1 5 0,1 2-129,-1 6 129,1 2 0,0 3 129,0 5 258,-1 0-258,1 8-258,-2-4 129,1-2 0,1-4-129,-2-2 0,1-2-129,-1-9-258,-1-3 258,3-9-258,0 6-516,0-15-774,0-10-2064,12 13 0,-12-13-258</inkml:trace>
          <inkml:trace contextRef="#ctx0" brushRef="#br0" timeOffset="636.036">16117 2571 4257,'-20'0'3741,"20"0"-387,0 0-258,0 0-3225,0 0-129,6 9 129,-6-9 258,21 1 258,-8-1 258,8 0-129,1-1 0,10 1 129,-1 0-129,9 0-129,0 5-129,6 0-129,-1 7 0,0 3-129,-2 9 0,-2-2 0,-1 7-129,-4 2 0,-4 7 0,-3 6 129,-6 0 0,-5-1 645,-5 4-645,-6 6 0,-7-5 129,-6 1 0,-10-4 129,-3 1-129,-6-6 129,-2-1-516,-3-6 516,-3-4 258,-2 0-129,-2-3-129,0-6 129,0 0 0,-2-9 0,4 1 0,-2-5 0,9-4-129,2-3-129,6-6 0,4-5 0,7-2-129,4-4-129,5-3-129,4 5-387,-1-7-1032,15 7-2451,-2-1-129,2-3-387,3 1-258</inkml:trace>
          <inkml:trace contextRef="#ctx0" brushRef="#br0" timeOffset="1419.081">16982 3214 645,'-13'0'2580,"13"0"-1806,0 0 0,0 0 258,0 0 387,0 0-387,0 0 129,0 0-258,0 0-129,0 0 0,15 0-258,-3 0 129,9 0-258,-1-9 258,5 1-387,-1-5 129,1-3 129,-5-1 0,-4 1 0,-5-3 0,-7 1 387,-4 4-645,-9 2 645,-10 4-645,-3 5-258,-6 2-129,-3 1 0,-3 4 0,0 6-516,-4 3 645,4 3-387,-1-2 387,7 7 0,-1-7 129,4 5 0,4-5 0,7 6 0,0-3 129,7 0 0,2 3-129,5-2 129,4 4-129,7 0 0,8 1 0,5-4 129,4-3-129,2-1 0,4-8 129,0-1-129,4-6 129,1 0-129,-1-5 129,-1-5-129,-4-3 0,-2-2-129,-4 3 0,-2-2-258,-6 4-129,-8-9-1032,4 7-2580,-15 12-129,15-19-516,-15 19 129</inkml:trace>
          <inkml:trace contextRef="#ctx0" brushRef="#br0" timeOffset="2148.122">17426 3110 4386,'0'0'3870,"3"15"-387,-3-15-129,-2 19-3225,-3-3-645,1 5 258,-1 3 258,-1 2 258,4 6 129,-4-1 0,6 5-129,-2 4 129,2 4 129,0 2-258,0 1 129,0 1-387,2-2 258,2-4-129,-2-4-129,3-7 129,0-7-129,-2-7 0,1-4 0,-4-13 129,0 0 0,0 0-129,0 0 0,1-7 129,-1-13 129,-5-1 0,2-8-129,-4-8 0,2-3-129,-6-6 129,4-6-129,3 0 129,0 0-129,4 1 129,0 1-129,7 4 0,6 3 0,6 4 0,5 5 516,5 5-516,1 2 387,4 8-387,1 4 387,1 8-387,-1 7 387,-4 5-387,-5 9-516,-3 6 516,-5 7-516,-6-1 516,-7 3-516,-5 0 645,-6 2-258,-12-7 387,-2 1 129,-7-5 0,0 3 0,-8-8 0,0-1-129,-5-6 129,2-6-258,2-2-129,3-2-129,7-8-516,-1-8-258,17 5-516,-5-11-1032,15 6-1548,5-1-258,10-1-516</inkml:trace>
          <inkml:trace contextRef="#ctx0" brushRef="#br0" timeOffset="3207.183">17843 3154 4128,'0'0'3612,"20"17"-129,-20-17-129,16 8-3483,-1-4-129,1-2 516,4 4 129,-3-6 129,6 0 0,-6-3 258,5-5-258,-5-6 258,4 3 387,-3-2-774,-2-2 0,-1-2-258,-2 1 129,-6-2-129,-2 2-129,-2 3 129,-3-1-645,-4 1 516,4 13 0,-23-15-129,6 14 129,-3 1-129,-1 3 516,-1 6-387,-3 2 387,1 5-516,1 2 258,2 2-129,0 1 0,3 0 129,3 3-516,3-3 516,3 3-516,2-3 516,5 3 0,2-2 0,3-1 129,7-1-258,2-1 129,2 0-129,5-2 129,1-1-129,1-5 129,0-1-129,5-4 129,-1-6 0,3 0-129,-1-4 129,1-6 0,-1-7 0,0 0 129,0-3 0,-1-3-258,-2-1 129,0 3 0,-5-3-129,-1 5 129,-1-4-129,0 0-129,0 2 129,-3 1 387,0 4-387,-1 0 387,0 4-387,0 0 258,-3 5-129,-10 7 258,18 0-516,-18 0-258,14 16 258,-9 0-258,-1 2 387,2 2-516,-2 7 516,-2 0-258,-1-3 258,2 2 129,-3-3 0,1-6 0,0 0-129,0-4 258,-1-13-258,0 0 129,16 4 129,-4-7-129,2-12 0,5-2 0,1-6 129,1 1-129,3-5 0,-3 2 0,-5 7-129,0 3 645,-2 5-645,-2 7 129,0 3-129,1 3 0,1 5-129,1 4 129,0 5-129,1-1-387,-1 2 516,0 0 0,-5 6-129,0-4 258,0 2-387,-4-5-129,3 7-645,-9-24-1806,10 11-1548,-10-11-258,22-15-387,-8-7 258</inkml:trace>
          <inkml:trace contextRef="#ctx0" brushRef="#br0" timeOffset="3731.213">19093 3246 7482,'-22'7'3483,"22"-7"0,-20 0-258,10 0-3741,10 0 0,-15-9 129,15 9 258,-11-18 258,11 18 645,4-24-258,7 10 0,3-1 0,9-2-258,-2 0 0,6 3 258,2 2-258,2 2 129,-3 7-258,-1 3-129,-3 0 0,-5 13 0,-1 1 0,-6 6-258,-5 4 387,-6 1-258,-2-4 387,-6 6 258,-10-8-129,1 3 0,-9-3 258,5-2-258,-8-6-129,4 2 129,-2-6-387,1-6-129,5-1-129,1-9-129,6-5 0,0-12-387,10-1 0,-4-19-387,7 8-1419,2-8-1935,3-1 387,3-4-516</inkml:trace>
          <inkml:trace contextRef="#ctx0" brushRef="#br0" timeOffset="4019.23">19235 2563 4257,'10'0'3999,"-10"0"-129,6 22-387,-1-2-2967,-1 12-516,1 6 516,-1 10-258,1 5 129,-4 2 129,7 16 645,-8-6-516,2 12 0,-2-12 0,0 7-258,0-10 0,1-5-387,5 2-645,-2-27-1290,13 1-1290,-4-20-1161,7-12 129,0-8-516</inkml:trace>
          <inkml:trace contextRef="#ctx0" brushRef="#br0" timeOffset="4971.284">19592 3219 6708,'11'11'4257,"12"0"-387,-23-11 0,21 0-3612,-4-4-129,-1-4 0,0-7-129,-1 3 129,-1-5 0,-1-5 0,0-2 0,-5 1 129,0 3 0,-7-4 0,-1 9 0,0-2-129,-9 5 0,-3 4-129,-2 6 0,-6 2 129,-1 1 129,-1 8-258,-3 3 516,-1 7-387,1 1-129,0 6 258,2 4-129,6 2 0,3-1-387,5 1 258,5 1-258,4-4 387,1 0 0,9-3-129,4-6 129,1-5 129,5-1-129,-2-7 0,3-4 0,-1-3 0,1-1-129,-3-10 129,2-2-129,-3-2 0,3-4 0,-2-2 129,-1 2-129,1-4 129,-1-1-129,2-2 129,0 0-129,-2-1 0,3 1 387,-2 1-258,0-3-258,0 7 0,-6 2 0,2 4 129,-2 5-129,-12 10 129,16-9-516,-16 9 516,0 0 387,13 17-387,-11 1 258,0 6-387,-1 2 387,-1 3-258,1 5 258,-1-3-258,2-1-129,1-7 258,-1-3-129,2-8 129,0 0 129,-4-12-258,18 0 129,-8-7-129,6-10 129,-1-4 0,4-7-129,-2 2 129,2 0 387,-3 1-516,-4 3 387,-2 7-387,-2 3 387,-8 12-387,0 0 387,15 12-516,-9 3-129,2 9 129,0 3 0,2 0 129,1 7-258,1 0 258,0-3-258,1 1 129,-3-7 0,4-1-129,-5-11-258,5 4-387,-14-17-387,26 0-1161,-22-18-1290,12-5-774,-2-4-258,6-5 0</inkml:trace>
          <inkml:trace contextRef="#ctx0" brushRef="#br0" timeOffset="5927.339">20800 3081 4386,'21'-12'4515,"-21"12"-903,0 0 516,0 0-1935,0-14-1290,0 14-516,-19-5 0,5 5-258,-5-2 129,1 2 258,-6 0-258,3 2 387,-5 7-387,3 1 0,-1 2 0,1 5-387,0 1 387,2 3-387,0 2 258,5 5-258,-1-2 258,7 6 0,-2-3-129,10-1 258,2 0-258,1 0 258,7-7-129,9-1 129,2-12-129,8-3 258,4-5-258,4-10 0,3-8 0,3-6-129,1-7 0,-3-4 0,-4 3 0,-2-4 0,-6 6 129,-6 6 129,-4 1-258,-6 4 129,-4 7-258,-7 12 258,5-14-258,-5 14 258,0 0-258,0 0 0,0 0 129,-4 11 0,2 3 129,1 0-387,-4 8 258,4 0-258,-3 4 258,4-3-387,0 3 387,0-5-258,3-1 258,3-1 258,1-8-129,4-1 0,3-5 0,2-1 129,1-4-129,6-1-129,-2-7 129,3-2 0,1-3-129,2-2 0,-1 1-129,-2-3 129,0 0 0,-4-4 0,0-2 0,-4 6 387,-3-5-387,-2 2 387,-5-1-258,-2 3 129,-3 3-129,1 3 129,-2 12-258,0-18-129,0 18 0,0 0 129,0 0-129,0 0 0,0 0 129,0 0 0,0 0-129,0 7 129,2 5 0,-1 3-258,1 5 258,1 3-129,-1 8 129,1 7-258,-3 11 258,2 15-129,-2 8 129,0 19 129,0 13-129,-2 11 0,-3 10 0,-1 5 0,2 3-387,-3-12-258,13-5-4128,-6-16 129,0-27-387,0-23-516</inkml:trace>
        </inkml:traceGroup>
      </inkml:traceGroup>
    </inkml:traceGroup>
  </inkml:traceGroup>
</inkml:ink>
</file>

<file path=ppt/ink/ink4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06T16:58:28.662"/>
    </inkml:context>
    <inkml:brush xml:id="br0">
      <inkml:brushProperty name="width" value="0.07" units="cm"/>
      <inkml:brushProperty name="height" value="0.07" units="cm"/>
      <inkml:brushProperty name="color" value="#3165BB"/>
      <inkml:brushProperty name="fitToCurve" value="1"/>
    </inkml:brush>
  </inkml:definitions>
  <inkml:trace contextRef="#ctx0" brushRef="#br0">-1 13 24 0,'0'-14'11'0,"6"14"-6"0,-1 5-6 0,-5-5 2 15,0 0-12-15,5-5-3 16</inkml:trace>
</inkml:ink>
</file>

<file path=ppt/ink/ink4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06T16:58:28.811"/>
    </inkml:context>
    <inkml:brush xml:id="br0">
      <inkml:brushProperty name="width" value="0.07" units="cm"/>
      <inkml:brushProperty name="height" value="0.07" units="cm"/>
      <inkml:brushProperty name="color" value="#3165BB"/>
      <inkml:brushProperty name="fitToCurve" value="1"/>
    </inkml:brush>
  </inkml:definitions>
  <inkml:trace contextRef="#ctx0" brushRef="#br0">-1 0 56 0,'0'9'24'0,"6"-13"-12"15,-6 4-1-15,0 0 10 0</inkml:trace>
</inkml:ink>
</file>

<file path=ppt/ink/ink4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06T16:58:29.681"/>
    </inkml:context>
    <inkml:brush xml:id="br0">
      <inkml:brushProperty name="width" value="0.07" units="cm"/>
      <inkml:brushProperty name="height" value="0.07" units="cm"/>
      <inkml:brushProperty name="color" value="#3165BB"/>
      <inkml:brushProperty name="fitToCurve" value="1"/>
    </inkml:brush>
  </inkml:definitions>
  <inkml:trace contextRef="#ctx0" brushRef="#br0">144-1 149 0,'-11'0'12'0,"0"5"-5"16,6-5-2-16,0 4-1 16,-1-4 0-16,1 0 4 15,0 0 3-15,5 0 2 16,0 0 3-16,0 0-5 16,0 0 1-16,0 0-7 15,0 0-1-15,0 0 2 0,0 0-5 16,0 0-3-16,0 0-2 15,0 0 3-15,0 0-2 16,0 0 1-16,0 0 2 0,0 0 0 16,0 0 0-16,0 5 2 15,0-5-1-15,-6 0-1 16,1 0 1-16,0 0-1 16,5 4 0-16,-6 1 2 15,1-5 1-15,0 4 1 16,-1-4-2-16,6 5-2 15,0-5 1-15,-5 4 1 16,0-4-1-16,5 9 2 16,-6-9-2-16,1 4-1 15,0 5 1-15,-1-4 1 0,1-1-1 16,0 5-1-16,-1 0 1 16,1-5-1-16,5 5 2 15,0 0 1-15,0 0-4 16,0 0 1-16,0-4 0 15,0-1 0-15,0 9 0 16,0 1 0-16,0-5 0 16,-5 0 2-1,5 13 1-15,0-4-1 16,0-5-2-16,0 0 1 16,0 5-1-16,0-9 0 15,0 5 2-15,0-6-1 16,0 1-1-16,0 5 1 15,0-1 1-15,0-4-3 16,0 0 0-16,0 4 1 16,0-4 0-16,0 0-3 15,5 0 2-15,-5 4 1 0,0-4 0 16,0 5 2-16,0-1 1 16,0 0-4-16,0 1 1 15,0 4 0-15,0-5 0 16,0 0 0-16,0-4 2 15,0 5 1-15,0-1 1 16,0-4-5-16,0 13-1 16,0-4 1-1,0-5-2-15,0 5 1 16,0-9 4-16,0 13 5 16,0-4 1-16,0 4-6 15,0-8-3-15,0-1-3 16,0 5 3-1,0-9 0-15,0 4 1 16,0-4 0-16,-5 0 2 16,5 0 1-16,0 0-4 15,0-5 1-15,0 5 0 16,0-4 2-16,0-1 1 16,0 5 1-16</inkml:trace>
</inkml:ink>
</file>

<file path=ppt/ink/ink4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06T16:58:29.816"/>
    </inkml:context>
    <inkml:brush xml:id="br0">
      <inkml:brushProperty name="width" value="0.07" units="cm"/>
      <inkml:brushProperty name="height" value="0.07" units="cm"/>
      <inkml:brushProperty name="color" value="#3165BB"/>
      <inkml:brushProperty name="fitToCurve" value="1"/>
    </inkml:brush>
  </inkml:definitions>
  <inkml:trace contextRef="#ctx0" brushRef="#br0">0 0 208 0,'0'4'77'0,"0"0"-42"0,0-4-43 0,0 5 12 15,0-5-4-15,0 0 2 16,0 0-1-16,0 4-1 16,0-4-37-16,0 0-17 15</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8:48.7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0 755 1,'38'-1'5,"8"2"0,-1-3-1,8 2-1,2 0 0,7 0-1,4 0-1,0-1 1,2 0-1,4-1 0,3-1 0,-1 0 0,3-1-1,-2-2 0,0 0 0,2 1 0,-1 0 0,2 0 0,2 0 0,1 0 0,1 1 0,4 1 1,1-1-1,0 1 0,0 2 0,0 0 0,-1 1 0,2 1-1,-2-1 1,-1 1 1,-1-2-1,-1 1 1,0-1 0,-1-1 0,-2 1 0,0 0 1,-1 1-1,-1 2 0,-1 1-1,-1 1 0,-2-1 0,-1 1 1,-1-1 0,-2 0 1,1 0-1,-1-1 1,2 1 0,1 0-1,1 0 1,-2 1 0,0 1-1,0 1-1,0-2 1,0 2 0,-2-1 0,2 2-1,-1-1 2,2 0-1,-2-1 2,-3-1 0,-1-1 0,-4-2 1,0 0-1,-5-1 1,-1 3-1,0-1 1,0 3-2,0 2-1,3 0 0,-3 2 0,-1-2-1,0-2 1,-2-2 0,-4-1 0,0-1 0,-6-1 0,0 0 0,-4-1 0,-1 1 0,-2 0 0,-1-1 0,-3-1 1,-3 0 0,-4-3 0,-1 0 0,-4-1 1,0 0-1,-3 0 0,-1 2 0,-1 1 0,-3 1-2,0 0 1,-2 1-1,-2 0 1,-9 1-1,12 0 0,-12 0 1,0 0-1,0 0 1,0 0-1,9-1 0,-9 1 0,0 0 0,0 0 1,0 0-1,0 0 0,0 0 0,0 0-1,0 0 1,0 0 0,0 0 0,0 0 0,0 0 0,0 0 0,0 0 0,0 0-1,0 0-1,0 0-3,0 0-5,0 0-7,-13 11-8,-5-8 0,-6-3 0</inkml:trace>
  <inkml:trace contextRef="#ctx0" brushRef="#br0" timeOffset="5358">2702 1780 5,'42'19'4,"6"1"0,2 1 0,8 0 0,5 0-1,5 2 0,2-3-1,9 4-1,3-4 1,6-3-1,8-2 0,4 2 0,3-3 0,6-1 0,5-1 0,2-2 1,1-3 0,1-1 2,-4-1-1,1 0 1,1-2 0,0 2-1,2-1 0,1 2 0,1-2-1,0-1-2,2-3 1,-2-3-1,-2-3 1,-3-3-1,-5-2 0,-8-2 1,-3 1 0,-5-3 0,-5 3-1,-4-2 1,-5 0 0,-4 0 0,-4-2 0,-2-3 0,-7 0 0,-6-4 0,-5 1 2,-10-3 1,-3-1-1,-8-2 1,-2-2-1,-6-3 1,-1-2-1,-2-2 0,-2-3-1,0-3-1,-4 1-1,0-4 1,-5 1-1,-4-1 1,-6 0 0,-4 1-1,-5 3 1,-6 1-1,-1 2 0,-4 1 1,-1 0-1,-1-2 0,2-1-1,-1-1 1,-1-4 0,0-1 1,-2-1-1,-1-1 0,-2-1 0,-1-2-1,-1 6 2,-2 2-2,-1 4 1,0 2-1,-1 5 1,-1 3 0,-4 3-1,-5 7 1,-3-1-1,-6-1 1,-5-1 0,-2 1 0,-4-4 0,-2 0 0,-1-2 0,0 1 0,-3 1 0,0 1 0,-2 2-1,-3 3 1,-5 1 0,-2 2 0,-3 1 0,-5-1 1,-3 2-1,-1-2 0,-4 3 0,1 0 0,-1 1 0,1 3 0,2 2 0,2 3 0,3 2 0,3 3 0,4 2 0,4 2 0,5 2 1,4 2-2,3 2 2,5 2-2,3 0 2,3 2-2,2 3 1,2 2 0,1 2 0,-1 5 0,-1 4 0,-2 6 0,-1 2 0,2 1-1,1 2 1,1 0 0,1 0 0,5 0 0,2-1 0,5-4 0,1 1 0,-1 0 0,0 2 0,0 2 1,-4 4-1,0 3 0,0 3 0,1 3 0,0 0 1,3 3-2,3-2 2,3 0-1,4-2 0,3-6 1,1-3-1,3-2 0,-1 0 0,3 0 0,-1 0 0,3 2 0,5 0 1,4 2-1,6 1 0,5-2 0,5-2 1,5-4 0,4-2-1,1-8 1,3-3 0,1-1 1,3-2-1,2-2 0,4 2 1,5-3-1,6 3-1,5 0 1,3-1 0,5-5-1,3 0 0,-1-2 0,-1-2 1,-4-1-1,-4-3 1,-4 0-1,-6-1 1,-5-2-1,-6 0 1,-6-3-1,-4 0 1,-6-1 0,-10-2-1,12 3 1,-12-3-3,0 0-4,0 0-11,0 0-9,13 3-1,-1-21 0</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8:58.5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1206 739 0,'-75'26'2,"-1"1"-1,2 4 1,1 3-1,5 4 1,2 5-1,2 1-1,3 1 1,3 0-1,4 0 0,5 3 1,-2 0-1,4-3 1,4-2 0,3 2 0,1-2 0,3 8 0,2-1 1,2-2-1,2 2 0,2 0 0,2 1 0,2-1 0,4-4 1,2-2-1,5-4 2,4-4 0,2-3 0,5-3 1,2-1 0,3-1 0,3 0-1,2 2 1,1 0-1,4 2-1,1 1 0,3 1-1,1-2 1,3-1-1,2-1 1,1-5 0,3-1 0,3-4 0,3 1 1,3-4-1,1 0 0,1-1-1,2 0 1,2 0 0,0-1-1,-2-2-1,3 0 1,-1 0 0,2-2 1,1 0-1,3-1 0,0-1 0,4 2 0,3 0 0,2-2-1,1-2 1,4 1 0,2-2 0,0 1-1,4-3 0,2 0 1,3-1-1,0 0 0,0 1 1,4 1-1,-2-2 0,3-1 1,-1-2-1,0-1 1,-1-3-1,1-1 0,-2-1 1,-3-6 0,-2 2-1,-1-2 1,-8-2-1,-3-2 1,-7-1-1,-3-4 1,-3-4-1,-4 0 0,-1-6 1,-2-4-1,-1-3 0,-2-2 0,-1-2 0,-2-1 0,-2 1 0,-2 2 0,-4 1 1,-2 5-1,-4 2 0,-2-3 0,-4 0 0,-3 4 0,-2-2-1,-4-3 1,-1-1-1,-3-4 1,-1-2-1,-2 2 0,-2-1 0,-3-3 0,-2 2 1,-7 1-1,-1 3 0,-2 3 0,-3 2 1,-5 1-2,-3 1 2,-2-2-1,0-1 0,0 0 1,-1-2-1,-4-2 0,1-3 1,0-2-1,-2 0 1,0 3-1,-1 1 1,-4-2-1,-2 3 1,-5 0-1,-2 1 1,-4 1 0,-1 2 0,-5 4-1,-4 1 1,-2 1 0,-1 10 0,-3-1 0,2 9-1,-5-1 2,4 9-2,-3 2-2,5 6-7,0 10-8,-2-6-1,9 5-2</inkml:trace>
  <inkml:trace contextRef="#ctx0" brushRef="#br0" timeOffset="-127101.73">4003 135 0,'0'0'11,"0"0"0,0 0-1,0 0-1,0 0-1,0 0 1,0 0 0,0 0-2,0 0-1,0 0-4,10-5-1,-10 5 1,13-12-4,-2 2 2,1 0-1,2-1 1,1-2 0,0 1 0,0 2 1,-2-1-1,-2 2 2,-2 2-1,-9 7 0,13-12 1,-13 12 0,0 0 1,14-7 0,-14 7 1,0 0-1,0 0 1,13-7-1,-13 7 0,0 0 0,0 0-1,0 0 1,0 0-1,0 0 0,0 0 0,0 0 0,0 0-1,0 0 1,0 0-2,-7 10 1,7-10-1,-18 20 0,3-5 1,-5 8-1,-8 7 1,-4 5 0,-9 8 1,-2 4-1,-5 5 0,-3 3 0,-4 3 0,0-2-1,-1-3 0,3 0 0,5-5 0,2-3 0,6-5 0,6-3-1,6-5 1,4-3 0,6-1 0,3-4 0,4-3-2,1-5 0,3-2-2,7-14 0,-8 14-6,8-14-12,-6-12-7,6-4 2,-2-5 1</inkml:trace>
  <inkml:trace contextRef="#ctx0" brushRef="#br0" timeOffset="-126370.73">3288 600 10,'0'0'14,"-15"3"-2,15-3 1,-14 1 2,14-1 1,0 0 0,-11-1-1,11 1-4,0 0-3,-1 11-3,1-11-1,-6 21-2,-4-4 0,2 10-1,-3 5-1,-4 6 1,-1 12-1,-4 6 0,-1 4-1,2 0 0,3 1 0,2-5 0,6-4-1,5-5 1,13-11 0,10-10 0,18-9 1,14-8 0,20-12 0,12-3 0,8-9 1,10-4 1,-2-4 0,-1-1 1,-12-2-1,-12 6 1,-18 2 1,-14 4-2,-14 3 1,-10 4-1,-7 2-1,-12 5-1,0 0 0,0 0 0,0 0 0,0 0 0,0 0-1,0 0 1,0 0-1,0 0 0,0 0-2,0 0-1,0 0-5,-13 4-6,4-3-14,-3-1-1,-3-5 0,2-2 1</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24:03.5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1194 21,'0'0'18,"0"0"-1,18-14 0,-6-4-1,10-3-2,2-13-3,12-6-1,5-10-3,10-7-2,4-5 0,6-3-2,2-1-1,0 3-1,-2 3 0,-5 7 0,-5 3-1,-5 5 0,-7 2-1,-6 7 0,-5 1 0,-4-1-2,1 2 0,-6-1-2,2 6-4,-8-2-9,-2 6-9,-3 4-1,-5 2 1,-6 9 1</inkml:trace>
  <inkml:trace contextRef="#ctx0" brushRef="#br0" timeOffset="360">450 408 22,'0'0'23,"10"-7"-6,2-4-3,0-4-3,8-3-3,4-5-2,8-3 1,4-7-1,8 2-2,4-6 2,7 6-1,0-3 0,5 6 1,-4-1-1,-2 8-1,-6 2-1,-5 5-1,-10 3-1,-7 3-1,-7 2 0,-6 3 0,-13 3 0,10-3 0,-10 3-1,0 0 1,0 0-1,0 13 1,0-2-1,-2 4 1,1 6-1,0 4 1,1 4 0,-1 4 0,3 0 0,-3 2 1,2-2-2,0-1 2,0-4-1,1-2 1,0-4-1,-1-1 0,0-2 0,3-3 0,-2-3 1,2 1-1,-2-4 0,0 1-1,-2-11 1,4 15 0,-4-15-1,-3 15 0,3-15-3,-9 14-3,7-5-8,2-9-14,-12 6-1,12-6 0,-4-14 1</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9:43.0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779 187 20,'0'0'16,"1"-11"-4,-1 11-5,0 0-6,-12-10-4,3 6-4,-6-2-1,-1 0 0,-5 0 0,-5-2 2,-4 0 3,-2-3 3,-1 1 1,-2-2 2,2 2 0,-2 1 0,2 3-1,1 1 0,1 4-2,2 2-2,-1 3 0,0 4-1,1 0 1,1 5-1,-1-2 1,-1 2 1,3 1 1,0 0 1,2 0 0,2 0 0,2 0 1,3-1-1,4-1 1,2 2 0,4 2 0,0-1-1,4 4 0,3 0 1,4 2-1,4-1 1,5 3-1,4-1 0,5-3 0,5 5 0,2-4 0,3 0 0,1 1-1,-1-2 0,0 1 1,0-2 0,0-3 1,0-3 0,0-2 1,3-5-1,2-3 1,2-5 0,3-2 0,-2-6-1,-1-1 1,-5-3 0,-2-4 0,-5 0 1,-4-3 0,-1 1-1,-3-1-1,0 3-2,1-1-2,3-1 0,0 4-2,-1 0 3,-1-1 0,-1 1 3,-5-1 3,-1 0 2,-6-3 0,-1 3 0,-6-3 0,1 2-1,-4 1-3,0 0-1,-2 1-2,-3 1-1,-2 1-1,-2 1 1,-5-1-1,-4 1 1,-5 0 0,-4 0-1,-4 3-1,-4-1-4,-2 3-9,-4 5-6,-6-2 0,3 2-1</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9:14.6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1547 750 0,'-11'5'14,"11"-5"1,-10-2-4,10 2-8,-14 0-2,14 0 2,-18-2 1,6 2 2,-2-2 0,-2 0 2,-4 0-1,2 2 1,-5-1-1,-1 1-2,-6 0 0,2 0-1,-2-1 0,2 2 0,-2-3 0,3 2 0,-5-3 1,3 3-2,1-4 0,3 4 0,25 0 0,-50-4-1,50 4 1,-44-5 0,44 5 0,0 0-1,0 0 1,0 0-1,0 0-1,0 0-1,-24-4-1,38 5 0,0 0-2,0 0-2,5 6-5,-3-7-9,11 6-9,7-3-2,-6-3 2,-1-3 0</inkml:trace>
  <inkml:trace contextRef="#ctx0" brushRef="#br0" timeOffset="561">1231 548 1,'-9'-8'4,"9"8"-8</inkml:trace>
  <inkml:trace contextRef="#ctx0" brushRef="#br0" timeOffset="601">1219 516 0,'0'0'7,"1"-10"5,-1 10 5,0 0 0,-3-9 0,3 9-4,0 0-4,0 0-6,0 0-4,0 0-1,0 0 0,0 0 0,0 0 1,14 12 1,-4-5 0,6 2 1,3 1 1,7 2-1,4 1 1,3-1 0,-1 1 0,1-1 0,0 0 0,-4-3 1,-2 0-1,-7-1 1,-1 1-1,-2-2 0,-5 0 0,-1 2-1,-11-9 0,16 14 0,-6-7-2,-10-7 2,7 10-1,-7-10 1,0 0 0,0 12 0,0-12 1,-6 14 0,-7-5 0,1 4 0,0 3 0,-4 2 0,-5 0-1,-1 2 1,-2-2 0,1 2 1,0-3-1,3 2 0,0-5 0,2 1 0,2-3-1,6-1 0,1-3 0,9-8-1,-10 11 0,10-11-2,0 0-3,-9 8-10,9-8-13,0 0-1,0 0 1,-8-20-1</inkml:trace>
  <inkml:trace contextRef="#ctx0" brushRef="#br0" timeOffset="2213">376 256 1,'0'0'5,"0"0"3,0 0 1,0 0 2,0 0 0,0 0 0,0 0 0,0 0-3,0 0-3,0 0-2,0 0-3,0 0 0,0 0 0,62-31-1,-62 31 0,48-3 0,-48 3 0,41 3 0,-41-3 0,0 0 0,0 0 0,0 0 1,32 48-1,-32-48 0,0 0 0,0 50 1,0-50 0,0 0 1,0 57 1,0-57 0,0 0 2,-10 52 1,10-52 0,0 0 0,-33 47 1,33-47-1,0 0 0,-57 39 0,57-39-2,0 0 1,-58 23 0,58-23-1,0 0 0,-48 5 1,48-5 0,0 0-1,0 0 0,-43-18-1,43 18-1,0 0 0,0 0 0,-25-44-1,25 44-1,0 0-1,0 0 0,14-42 1,-14 42-1,44-5 0,-44 5 1,63 5-1,-63-5 2,65 10-1,-65-10 1,57 18-1,-57-18 1,0 0-1,42 17-4,-42-17-13,0 0-8,0 0-1,0 0-1</inkml:trace>
  <inkml:trace contextRef="#ctx0" brushRef="#br0" timeOffset="3205">223 76 3,'-55'52'4,"55"-52"2,-60 63 1,60-63 1,-45 65 2,45-65-1,-34 63 0,34-63 0,-25 69-1,25-69 0,-2 69-1,2-69-1,1 77-3,-1-77 1,41 86-1,-15-43-2,18-1-2,-5 2-7,4-7-7,6-4-6,1-5-2,-50-28 1</inkml:trace>
  <inkml:trace contextRef="#ctx0" brushRef="#br0" timeOffset="3665">543 0 9,'0'0'8,"0"0"-1,0 0 1,0 0 0,0 0 1,0 0-2,0 0-4,14 44-1,-14-44-2,27 43 1,-27-43 0,44 57 0,-44-57 0,31 63 1,-31-63 1,16 70 0,-6-29 0,-5 2 0,-2 4-1,3 4 2,1 4-2,4 0 0,-3 0-1,3-5 0,1-5 1,-12-45 2,16 74 2,-16-74 0,-5 49 1,5-49 0,0 0 0,-22 51-1,22-51-1,0 0-2,-56 50-1,56-50-4,0 0-2,-38 43-10,38-43-13,0 0-1,0 0 0,-50 7 0</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9:24.4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202 383 1,'12'-6'10,"12"5"-4,4-2-3,8 2-2,5-1 1,9 1-1,3-1 2,1-2 1,2 0 2,-5-4 2,-4 2 1,-6-2 2,-6 0-3,-11-1 1,-5 3-1,-5-2-3,-14 8-5,13-10-6,-13 10-4,-5-11-5,5 11-5,-21-11-2,7 5 0</inkml:trace>
  <inkml:trace contextRef="#ctx0" brushRef="#br0" timeOffset="331">340 148 12,'9'3'10,"-9"-3"-6,15 7 0,-15-7 0,7 9-1,-7-9 0,-12 18-1,-4-6 2,-7 2 0,-7 3 1,-6-1 1,-4 1 0,-4 0-1,4 0 0,1-3 0,7 0 0,4 0-2,10-1-1,8 3-1,8 2 0,6 2 0,6 0-1,5-1 1,4 3 0,6 0 0,4 0 0,1-2-1,0-1 0,-1-3 1,-2 0 1,-2-4 1,-1 1 1,-7-5 0,-1-1 0,-4-2-1,-2-2 0,-10-3-3,15 1-6,-15-1-15,16-2-5,-6-6 0,4 1 0</inkml:trace>
  <inkml:trace contextRef="#ctx0" brushRef="#br0" timeOffset="972">1403 26 17,'0'0'11,"0"0"-2,0 0-2,-16-5-2,5 8-1,-3-1-1,-4 4 0,-3 4 0,-3 0 1,-3 6 0,1 3 0,-1 2 1,2 4-1,-2 5 1,3-1-1,-1 1-1,5 6-1,2-2 1,4 1-1,3 5 0,7 1 1,8 1-1,10 2 0,6-1 0,11-2-1,7-4-2,4-4-5,6-5-9,5-5-10,-1-14 2,3-6-2</inkml:trace>
  <inkml:trace contextRef="#ctx0" brushRef="#br0" timeOffset="1502">1482 159 8,'0'0'13,"-3"11"-5,3-11-6,2 16-3,-2-6 2,0 4 2,-2 0 2,0 2 0,0 1 1,0 2 0,-1 0 0,0 1 0,0 0-2,0-1-1,-1 0-1,1-3 0,0-2 0,0-5 2,3-9 2,-3 12 0,3-12 0,0 0 0,0 0-1,0 0 0,17-11-2,-6 5-2,0 1-2,5-1-1,0 2 0,3 1 0,0 2 0,0 3 1,-1 2 0,-2 5-1,1-1 0,-3 3 0,-1 1 0,-3 2 0,-2-1 1,-3 2-1,-3-2 1,-2 1 0,-4-1 1,0-2 0,-2 0 0,-2-2 2,8-9 1,-23 12 1,8-9 1,-8-7 0,-1 0 1,-7-6 0,1 2 0,-4-6-1,3 2-2,1 0 0,6 2-2,6 2-1,4 2-1,14 6-5,0 0-6,0 0-13,16-11-4,2 5 1,4-3 1</inkml:trace>
  <inkml:trace contextRef="#ctx0" brushRef="#br0" timeOffset="2344">1678-1 4,'0'0'13,"0"0"0,0 0-8,0 0-4,0 0 0,0 0 2,9-2 0,-9 2 3,19 8 0,-4-2 0,4 3 0,4 4 0,6 6-2,7 5-2,0 2 0,3 4-1,0 3 0,1 1 1,-3 2-2,-3 1 0,-5-3 1,-5 1-1,-4 0 1,-6 0-1,-6-2 1,-5 1 0,-5-5 1,-3 2 0,-8-6 2,-1-1 0,-8-5 1,2-1 1,-7-6-1,0 2 1,-4-6-2,3 1 0,0-2-1,4-1-1,2 0 0,4-1-1,4-1-1,14-4 0,-13 7 1,13-7-2,0 0-5,-5 9-18,5-9-3,-2-9 0,1-15-1</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6:14.28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definitions>
  <inkml:traceGroup>
    <inkml:annotationXML>
      <emma:emma xmlns:emma="http://www.w3.org/2003/04/emma" version="1.0">
        <emma:interpretation id="{C956C41A-170A-41FA-8AB3-67F6813C31A6}" emma:medium="tactile" emma:mode="ink">
          <msink:context xmlns:msink="http://schemas.microsoft.com/ink/2010/main" type="writingRegion" rotatedBoundingBox="2110,2949 22376,1971 22528,5128 2262,6105"/>
        </emma:interpretation>
      </emma:emma>
    </inkml:annotationXML>
    <inkml:traceGroup>
      <inkml:annotationXML>
        <emma:emma xmlns:emma="http://www.w3.org/2003/04/emma" version="1.0">
          <emma:interpretation id="{A1673D57-529A-4423-84E8-F85A6B15E2C0}" emma:medium="tactile" emma:mode="ink">
            <msink:context xmlns:msink="http://schemas.microsoft.com/ink/2010/main" type="paragraph" rotatedBoundingBox="2257,2818 7981,3010 7929,4550 2205,4357" alignmentLevel="1"/>
          </emma:interpretation>
        </emma:emma>
      </inkml:annotationXML>
      <inkml:traceGroup>
        <inkml:annotationXML>
          <emma:emma xmlns:emma="http://www.w3.org/2003/04/emma" version="1.0">
            <emma:interpretation id="{6D280CE7-628D-411A-A7DE-3B8474A9A1D0}" emma:medium="tactile" emma:mode="ink">
              <msink:context xmlns:msink="http://schemas.microsoft.com/ink/2010/main" type="line" rotatedBoundingBox="2257,2818 7981,3010 7929,4550 2205,4357"/>
            </emma:interpretation>
          </emma:emma>
        </inkml:annotationXML>
        <inkml:traceGroup>
          <inkml:annotationXML>
            <emma:emma xmlns:emma="http://www.w3.org/2003/04/emma" version="1.0">
              <emma:interpretation id="{7ED716C6-D0E2-41F3-B6A8-E8E675AFAFEC}" emma:medium="tactile" emma:mode="ink">
                <msink:context xmlns:msink="http://schemas.microsoft.com/ink/2010/main" type="inkWord" rotatedBoundingBox="2257,2818 7981,3010 7929,4550 2205,4357"/>
              </emma:interpretation>
              <emma:one-of disjunction-type="recognition" id="oneOf0">
                <emma:interpretation id="interp0" emma:lang="" emma:confidence="0">
                  <emma:literal>Gstituency</emma:literal>
                </emma:interpretation>
                <emma:interpretation id="interp1" emma:lang="" emma:confidence="0">
                  <emma:literal>Cesti tuency</emma:literal>
                </emma:interpretation>
                <emma:interpretation id="interp2" emma:lang="" emma:confidence="0">
                  <emma:literal>Cesti tvency</emma:literal>
                </emma:interpretation>
                <emma:interpretation id="interp3" emma:lang="" emma:confidence="0">
                  <emma:literal>Gstitvency</emma:literal>
                </emma:interpretation>
                <emma:interpretation id="interp4" emma:lang="" emma:confidence="0">
                  <emma:literal>Cesti twenty</emma:literal>
                </emma:interpretation>
              </emma:one-of>
            </emma:emma>
          </inkml:annotationXML>
          <inkml:trace contextRef="#ctx0" brushRef="#br0">2986 2946 1677,'16'-4'2193,"-16"4"-774,10-12-903,-10 12 387,0 0 129,12-8 129,-12 8 0,0 0 129,-5-10 129,5 10-129,-21-4-516,11 4 0,-11 0-258,3 6-129,-9 0-129,1 5 0,-6-1 0,0 9 0,-3 1 0,-2 3 0,-4 1 129,1 6-129,-2 0 0,1 6 0,-5-3 129,6 6 0,-2-3-129,2 10 0,0-4-129,2 2 129,4 0-129,4 1 0,6-1-129,6-6 0,7-4 0,9-1 0,4-8 0,16-2 129,6-9 0,13-5 0,3-3 0,10-3 129,2-3-129,6-2-129,-1-5 129,-2 2-129,-4-1 0,-5 0 0,-6 4 0,-1 1 0,-10-1-129,-7 2-387,3 0-645,-13 0-2451,2 0-387,-14 0-516,16-4-129</inkml:trace>
          <inkml:trace contextRef="#ctx0" brushRef="#br0" timeOffset="640.036">3182 3742 1806,'-23'-6'3096,"3"-10"129,20 16-387,-13-21-2322,11 6-258,2-2-258,0 0 0,3-5 0,5 0 129,2-4-129,4-1 258,4-2-258,3 1 129,2 0 0,3 3 0,2 5-129,2 2 0,-2 5 0,0 6 0,-2 7 0,-5 5 0,-4 8 0,-6 8 258,-3 4-129,-6 6 129,0 2 129,-6-4 258,-2 7 0,-9-12 258,3 7 129,-9-14-129,5 10 0,-10-13-258,6 5 0,-7-8-129,4 0-258,-3-5-129,0 1 0,2-5-258,2-2 129,4 0-258,-1-5-258,19 5-516,-24-14-774,24 14-1935,0-16-387,5 3-129,11 3 0</inkml:trace>
          <inkml:trace contextRef="#ctx0" brushRef="#br0" timeOffset="1202.068">3884 3344 7740,'9'11'4128,"-9"-11"-387,-12 12-129,-1-3-3483,-2-1-129,-4 0 0,-4 3 0,-3 0 129,0 0 0,-1 2-129,4-3 0,-1 1 0,5 1 0,5-2-129,1-2 0,13-8 0,-7 20 0,7-20 0,13 13 0,4-6 0,4-2 129,5 0-129,-1 2 129,8 0 0,-4 3 0,-3 0 0,-1 4 0,-4-1 0,-5 4 129,-4-3 0,-5 5 129,-7-5 0,0 2 258,-10-5-129,-4 4 129,-6-5-129,-1 1 129,-4-2-129,1-3-387,1 0 0,0-4 0,5 2-387,2-4-129,16 0-258,-22-2-387,22 2-1032,0-14-1806,0-1 0,12-9-645,6-8 387</inkml:trace>
          <inkml:trace contextRef="#ctx0" brushRef="#br0" timeOffset="1548.088">4186 2963 3612,'11'0'3612,"-11"0"0,0 22-516,0-1-2580,0 8-516,0 10 129,0 5 129,3 7 387,-2 7-387,5 6 258,-1-5 0,5 10 0,-5-8-129,8 0 129,-4-10-129,6-2-258,-2-13-129,2-6 0,-2-12-129,-1-6 129,0-7-645,-12-5-258,8-6-645,-8-11-1161,-10-2-258,-7-3-516,-6-4 129</inkml:trace>
          <inkml:trace contextRef="#ctx0" brushRef="#br0" timeOffset="1960.11">3936 3424 1935,'0'0'3096,"0"0"-516,26-4-387,2-7-645,12 5 129,3-12-387,10 9-258,3-12-516,6 7 129,-1-4-387,0 4 0,-4 2-129,-7 6 0,-8-1-129,-6 3 129,-9 4-129,-5 0 129,-9 2-129,-13-2 129,12 14 0,-11-3 129,-1 1 129,0 4-129,0 4 129,-1 10 0,-5-1 0,4 9 0,-4-1 0,3 8 0,1-4-129,2 5 0,-1-8-129,1 2 258,1-9-387,5-2 258,4-4-387,1-7-129,5-3-645,-16-15-1419,24-6-1806,-8-12-258,-2-12-129,-1-15-129</inkml:trace>
          <inkml:trace contextRef="#ctx0" brushRef="#br0" timeOffset="2141.122">4703 2908 10191,'-14'-8'4644,"9"20"-387,4-2-516,-1 5-4386,2-15-1935,0 21-1548,7-9-387,-7-12-387,20 15 0</inkml:trace>
          <inkml:trace contextRef="#ctx0" brushRef="#br0" timeOffset="2712.155">4975 2958 8901,'14'16'4515,"-9"1"-258,-1 6 0,-5 5-3870,1 9-516,0 14 129,3 7 129,-1 9 0,0 3-129,-1 0 0,0-2 258,-1-5-129,0-4 0,0-11 0,1-4 0,-1-14 0,2-7-129,2-7 0,-4-16-258,7 16-258,-7-16-129,0 0-258,0-23 129,0 9 0,-12-11 0,4 4-258,-12-12 258,-1 5 0,-8-5 516,0 6 0,-1-5 129,1 6 0,2 4 387,1 3 129,11 6 387,0-2-258,15 15 0,-4-17 258,10 13-129,9-3-129,11 4 0,9-6-258,10 3 0,5-5 0,8 4 0,4 0-129,1 2 0,-3-5 0,-1 3 129,-11 3-516,-6-2 0,-5 6-516,-15-5-903,-2 3-2451,-20 2 0,11 0-645,-11 0 258</inkml:trace>
          <inkml:trace contextRef="#ctx0" brushRef="#br0" timeOffset="3224.183">5407 3432 5289,'13'20'3999,"-13"-20"-387,0 0-774,8 14-2838,-8-14-129,3 19 258,-3-19 0,5 24 129,-5-8 129,3 5-129,-3-7 0,3 14 258,-1-9-129,2 7 258,-3-9-258,5 4 0,-2-10-129,-4-11 129,20 13-258,-5-13 129,1-11-129,4-3 0,-2-7 129,2-3-129,-4-1 129,1 0 0,-7 1 258,0 4-258,-9 1 0,-1 1-129,0 7 0,-6-1-129,6 12-129,-15-16-129,15 16-645,-19-13-903,19 13-2322,0 0-258,0 0-387,0 0 129</inkml:trace>
          <inkml:trace contextRef="#ctx0" brushRef="#br0" timeOffset="3784.216">5862 3483 5031,'0'24'3612,"0"-24"0,9 17-1419,-9-17-1935,17 18 129,-3-12-129,2-6 129,2 0 0,2-5 129,3-4 0,-2-8-129,2 0 129,-5-8 0,1 5-258,-8-8 0,2 6 0,-9-1 0,-1 8-129,-3-2-129,0 17 0,-14-12-129,0 12 0,-1 3 258,-4 6-129,-2 4 129,2 4 0,-4 5 129,3 3 0,-3 1 129,6 6 0,-3 0-129,7 1 0,-1-5 129,6 6-129,2-8-129,6 2 0,0-5 0,7 0 0,8-8 0,3 3-129,6-4 0,6-9 0,4-1 0,7-4-258,3 0-387,-2-9-774,10 3-1419,-5-10-1548,-3-3 0,-4 0-516,-5-2 775</inkml:trace>
          <inkml:trace contextRef="#ctx0" brushRef="#br0" timeOffset="4348.248">6347 3334 3999,'5'19'3612,"-5"-19"0,7 24-258,-1-12-3225,-2 5 0,5-3 258,-5 4-129,3 7 129,-1-5 0,4 6 258,-3-6-129,3 6 129,-2-6 0,5 7-258,-3-12 129,2 1-258,-12-16 129,24 9 0,-11-9-129,1-5 0,-2-12 0,2-6 0,-4-4 129,4-1 0,-4-2-129,1 2-129,-2 0 0,-1 7 0,-1 3-129,0 7 0,-7 11-129,20-6 0,-6 6 0,-3 5 0,2 7 0,2 5 129,-1 4 0,2 7 258,-4 1-129,2 7 129,-2-1-129,2 3 0,-1-4-129,1-5-129,2-1-258,-4-16-903,13-2-2709,-6-10-516,-1-9 0,2-7-387</inkml:trace>
          <inkml:trace contextRef="#ctx0" brushRef="#br0" timeOffset="4764.272">7245 3325 7353,'14'10'4515,"-14"-10"-645,0 0 0,0 0-2709,0 0-1419,-13 13 129,1-12 129,-4 5 129,-3 0 129,-2 3 129,-6 1 0,2 8 129,-3 2-129,2 5-129,-1 0 0,4 5 0,1-2 0,4 6 0,6-7 0,9 2 0,3-4-129,9-3 258,11-1-258,8-2 0,6-9 0,10 2 0,5-9 0,5-3-129,2-3-258,-2-12-774,13 5-2193,-12-9-1161,-3-1-258,-4-8-516,-7 0 0</inkml:trace>
          <inkml:trace contextRef="#ctx0" brushRef="#br0" timeOffset="5512.315">7550 3442 6966,'15'0'3999,"-15"0"129,11 7-516,-11-7-3483,10 10 0,-10-10 258,3 16 129,2 0 0,-5-16 129,0 26 0,-7-13 258,6 11-258,-5-5-258,5 7-129,0-7-129,1 1 0,2-3-129,7-2 0,2-1 0,5-6 0,2-4 0,5-1 0,0-3 0,4-6 0,1-6 0,0-3 0,0-10 0,-2 0 0,-2-2-129,-1-4 129,-6 2-129,-3-3 129,-5 3-129,-5 4 129,-3 6-129,-1-4 129,-2 9-129,-7-1 0,9 15 129,-21-15-129,11 13 129,-3 2-129,0 0 0,2 9 129,11-9 0,-17 27 129,11-9-129,2 7 258,1 1-129,3 11 129,3 3 0,8 7 129,-2 7 0,6 8 0,-2 2-129,6 6 0,-5 5-258,3 3 129,-4 2-129,-4 4-129,0 6-903,-9-6-3612,0-1 129,0-5-516,-9-14-516</inkml:trace>
        </inkml:traceGroup>
      </inkml:traceGroup>
    </inkml:traceGroup>
    <inkml:traceGroup>
      <inkml:annotationXML>
        <emma:emma xmlns:emma="http://www.w3.org/2003/04/emma" version="1.0">
          <emma:interpretation id="{5A50EFE6-07D5-49B5-8C84-849437FFF55F}" emma:medium="tactile" emma:mode="ink">
            <msink:context xmlns:msink="http://schemas.microsoft.com/ink/2010/main" type="paragraph" rotatedBoundingBox="2198,4780 22464,3802 22528,5128 2262,6105" alignmentLevel="1"/>
          </emma:interpretation>
        </emma:emma>
      </inkml:annotationXML>
      <inkml:traceGroup>
        <inkml:annotationXML>
          <emma:emma xmlns:emma="http://www.w3.org/2003/04/emma" version="1.0">
            <emma:interpretation id="{7578CD9E-1C67-4966-8857-25995FE19ECA}" emma:medium="tactile" emma:mode="ink">
              <msink:context xmlns:msink="http://schemas.microsoft.com/ink/2010/main" type="line" rotatedBoundingBox="2198,4780 22464,3802 22528,5128 2262,6105"/>
            </emma:interpretation>
          </emma:emma>
        </inkml:annotationXML>
        <inkml:traceGroup>
          <inkml:annotationXML>
            <emma:emma xmlns:emma="http://www.w3.org/2003/04/emma" version="1.0">
              <emma:interpretation id="{87205B53-F663-44F6-B0A3-153A1EF011D9}" emma:medium="tactile" emma:mode="ink">
                <msink:context xmlns:msink="http://schemas.microsoft.com/ink/2010/main" type="inkWord" rotatedBoundingBox="2305,4683 5239,4994 5146,5874 2212,5563">
                  <msink:destinationLink direction="with" ref="{4D96CECD-9971-4F66-AECA-B3A1E39C57B2}"/>
                </msink:context>
              </emma:interpretation>
              <emma:one-of disjunction-type="recognition" id="oneOf1">
                <emma:interpretation id="interp5" emma:lang="" emma:confidence="1">
                  <emma:literal>CFG.</emma:literal>
                </emma:interpretation>
                <emma:interpretation id="interp6" emma:lang="" emma:confidence="0">
                  <emma:literal>CFG,</emma:literal>
                </emma:interpretation>
                <emma:interpretation id="interp7" emma:lang="" emma:confidence="0">
                  <emma:literal>cfg.</emma:literal>
                </emma:interpretation>
                <emma:interpretation id="interp8" emma:lang="" emma:confidence="0">
                  <emma:literal>$FG.</emma:literal>
                </emma:interpretation>
                <emma:interpretation id="interp9" emma:lang="" emma:confidence="0">
                  <emma:literal>[FG</emma:literal>
                </emma:interpretation>
              </emma:one-of>
            </emma:emma>
          </inkml:annotationXML>
          <inkml:trace contextRef="#ctx0" brushRef="#br0" timeOffset="10303.589">3433 5022 2451,'-10'16'2838,"-1"-15"258,11-1-2322,-3 11-645,3-11-129,-7 20 258,1-8 258,3 4-258,0 2 129,3 5 0,-1 4-129,1 8 129,0 3-129,0 9-129,1 1 129,2 1-258,-1 2 387,1-1-387,2-6 0,-4-4-258,4-8 129,-3-12-129,3-5-1419,-5-15-1548,0 0-516,21-18 387</inkml:trace>
          <inkml:trace contextRef="#ctx0" brushRef="#br0" timeOffset="10583.605">3395 4995 2322,'-5'-17'3483,"5"17"0,0 0-258,0 0-2451,0 0-516,0 0 129,12 0-129,4-2 129,4-3 129,10 1 0,2-4-129,11 0 129,4-1-258,2 0-258,4 1 0,-4 1-129,-2 7-516,-10-4-1161,-7 3-1935,-3 4-258,-27-3-129</inkml:trace>
          <inkml:trace contextRef="#ctx0" brushRef="#br0" timeOffset="10852.62">3441 5214 6063,'66'11'4386,"-26"-11"-129,6 0-387,-1 0-3612,4 2-258,1-2 129,-3 2-258,-1-2 0,-4 1-645,-5-2-903,-2-3-2193,5 2-258,-6-10-258</inkml:trace>
          <inkml:trace contextRef="#ctx0" brushRef="#br0" timeOffset="11791.674">4638 4954 1806,'13'0'3483,"-10"-12"-516,-3 12-903,0 0-129,-6-5-129,-9-2-387,3 7-387,-11 0-387,3 2-129,-7 0-129,-1 6 0,-4 1-387,-2 6 129,0 3-129,-2 3 0,-1 6-129,-3 7 129,3 4-258,-1 2 258,3 6-129,2 3 258,7 1-258,5 3 129,7-3 0,6-1 0,8-4 0,3-1 0,10 0 0,6-6-129,1-4 258,7-5-129,2-5 129,5-2-129,3-7 258,6-1-129,1-10 129,5-3-129,1-1 0,2-9 0,-3-3 0,1-4 0,-7-2-129,-2-2 129,-8-2 0,-5 1 0,-8-1 129,-6 4-258,-5-3 129,-5 4 0,-4 0 0,0-1-129,-3 5 129,-4 1-129,-4 0 129,-1 4 0,-5 3 0,1 1 129,-8 1-129,1 3 129,-5 0 0,1 3-129,-3 2 129,-1 5-258,-1-3 129,4 4 0,5-3-129,3-3 0,3 0 0,4-1-129,13-4-129,0 0-645,0 0-2451,17 5-1032,-1-5-258,5-2-387</inkml:trace>
          <inkml:trace contextRef="#ctx0" brushRef="#br0" timeOffset="12512.715">5122 5728 645,'0'0'3612,"0"0"258,0 0-516,0 0-2580,0 0-516,0 0 129,0 0 0,13 0 387,-13 0-129,6-10 129,-6 10 0,7-14 258,-6 5-258,-1 9 0,0 0-387,11-12-258,-11 12-129,0 0 0,0 0 0,0 0 0,0 0 129,0 0 129,0 0 129,0 0 0,0 0 129,0 0-129,0 0-129,-6 4 0,6-4-774,0 0-645,0 0-3225,1-8-258,-1 8-258,14-16-258</inkml:trace>
          <inkml:trace contextRef="#ctx0" brushRef="#br0" timeOffset="9892.564">2875 4894 4386,'0'0'4128,"0"0"-387,0-7-516,0 7-2838,-22-2-129,6 2-129,-6 0 129,-4 4-258,-3 3 0,-5 3 0,-5 6 129,-1 5 129,-4 3-129,-1 6 0,-3 5 0,1 4 0,-1 4-129,1 3 129,7-3-129,5 1 0,6 1 0,8-1 0,10-5 0,8 0 0,8-4 129,15-2-129,6-4 258,9-4-258,5-4 0,5-7 129,5-1 0,4-3-129,-1-4 0,-1-1-129,-1 0 0,-3-5 0,-2 3-903,-9-3-2709,-2-6-387,-2-5-129,-11-11 129</inkml:trace>
        </inkml:traceGroup>
        <inkml:traceGroup>
          <inkml:annotationXML>
            <emma:emma xmlns:emma="http://www.w3.org/2003/04/emma" version="1.0">
              <emma:interpretation id="{A96B1118-27F6-408A-A4FC-5E4B7B62BD63}" emma:medium="tactile" emma:mode="ink">
                <msink:context xmlns:msink="http://schemas.microsoft.com/ink/2010/main" type="inkWord" rotatedBoundingBox="6314,4752 9541,4444 9652,5609 6425,5916"/>
              </emma:interpretation>
              <emma:one-of disjunction-type="recognition" id="oneOf2">
                <emma:interpretation id="interp10" emma:lang="" emma:confidence="0">
                  <emma:literal>Groups of</emma:literal>
                </emma:interpretation>
                <emma:interpretation id="interp11" emma:lang="" emma:confidence="0">
                  <emma:literal>group if</emma:literal>
                </emma:interpretation>
                <emma:interpretation id="interp12" emma:lang="" emma:confidence="0">
                  <emma:literal>groups,</emma:literal>
                </emma:interpretation>
                <emma:interpretation id="interp13" emma:lang="" emma:confidence="0">
                  <emma:literal>groups</emma:literal>
                </emma:interpretation>
                <emma:interpretation id="interp14" emma:lang="" emma:confidence="0">
                  <emma:literal>groups?</emma:literal>
                </emma:interpretation>
              </emma:one-of>
            </emma:emma>
          </inkml:annotationXML>
          <inkml:trace contextRef="#ctx0" brushRef="#br0" timeOffset="19368.107">6620 5017 903,'0'0'645,"0"0"-258,0 0 0,0 0-129,-6-1 129,6 1-129,-12-2 0,12 2-258,-20-2 129,8 2-129,1 0 258,-3 1-258,1 3 0,-3 3-258,3 1 258,-2 1 0,0 1 0,-3 2 0,4 0 0,-2 0 0,4-1 258,-1 0-258,1 1 0,3 5 129,2-5-129,0 4 0,4-1 0,1 2 0,2-2 0,0 1 0,5-3-129,5-1 129,4-2 0,2-1 0,4-4 129,4-4-129,1-1 129,3-5 0,0-2-129,1-6 129,-3-2 129,0-4 0,-4 0-129,-1-3 129,-5 0 0,-2-2 0,-4 0-129,-4 1 258,-1 0-258,-5 5 258,0-2 0,-5 7-129,-6 1 0,-3 8 129,-5 4-387,-1 1-387,-1 7-903,2 11-1290,-6-11-387</inkml:trace>
          <inkml:trace contextRef="#ctx0" brushRef="#br0" timeOffset="19984.143">6657 5150 1419,'0'41'1548,"0"-26"-387,3 4-258,3-1-258,4 6-258,3 4-129,-2 4-258,6 7-258,-3 2-129,2 6 0,-2 5-129,-1 1 0,-6 0 129,-3-2 0,-4-3 129,0-6 258,-8-6 258,-5-5 258,0-6 129,-6-6 0,4-2 387,-6-9-129,1-4-387,0-4 129,-1 0-129,-2-12-258,3-3 0,0-6-129,2-8-129,5-3 0,1-2 0,5-3 0,6-1 0,1 1 0,10 1-129,3 2 129,5 2-129,3 4 0,5 2-516,3 6-516,5 6-1419,-5-10-516</inkml:trace>
          <inkml:trace contextRef="#ctx0" brushRef="#br0" timeOffset="20661.181">6937 5131 516,'0'0'-258,"0"0"1,9-5 257,-9 5 128,0 0 388,0 0 258,11-2-258,-11 2 258,0 0 129,0 0-129,5 7-129,-5-7 0,1 14-387,-1-14 129,5 20 0,-2-7-258,1 1-129,1 5 129,0-2 129,1 2-258,-1 0 0,1 0 129,-3 1-129,1 0 0,-2-4 129,2-3 129,-4-13 516,3 18 516,-3-18-129,0 0 129,0 0 0,0-6 258,0-11-516,0 0 258,0-7-774,0 0-258,3-6 0,2 1-258,1 0 0,1-5 0,4 10-258,0-2 129,3 9 0,-1 1-129,6 8 129,-2 0-258,9 6 0,-3 2-258,8 0-129,-7 0-516,7 0-2064,2 7-903,-10-5 258</inkml:trace>
          <inkml:trace contextRef="#ctx0" brushRef="#br0" timeOffset="21207.213">7458 5288 1677,'-13'0'3354,"-3"0"258,16 0-903,-10-14-2193,3 4-258,1 0-129,1-2-129,1-3 129,3 1 0,1-1-129,2 1 258,9-3-516,1 7 258,2 1-129,5 5 129,-1 4-129,2 0 129,-2 2 0,2 8-129,-5 4 129,-1-2-129,-3 2 129,1-3 129,-8 0 129,-4-11 258,6 20 0,-6-20 258,-6 13-129,-4-10 129,10-3-129,-24 8 0,14-2-258,-6-5-387,5-1-258,0 0-258,-4-1-516,15 1-387,-14-6-1677,14 6-903,-11-11-258</inkml:trace>
          <inkml:trace contextRef="#ctx0" brushRef="#br0" timeOffset="21635.237">7809 5066 3096,'-1'13'3225,"-12"-12"0,13-1-2451,-14 20-774,7-5 0,-5 6 0,3-1 0,-1 5 0,3-3 129,1 3 129,5-5-129,1 1 258,0-5-129,11-3 258,0-6-129,7-2 129,1-5-129,6 0-129,-4-5 129,2-3-129,0-4 0,-2 0 129,-8-2 258,2 2-129,-9-2 129,2 4-258,-8-2 129,0 12-258,0-19 129,0 19-387,-5-13-129,5 13-387,0 0-387,-17-14-1419,17 14-1677,0 0-387,0 0 258</inkml:trace>
          <inkml:trace contextRef="#ctx0" brushRef="#br0" timeOffset="22300.275">8114 5141 129,'0'46'2193,"0"-14"-2064,0 5-129,0 3 0,0 1 258,0 1 387,1-4 129,2 0 129,-1-2-129,0-2 258,1-3-258,0-3-129,-1-6-258,0-2-129,-2-3-258,3-4 258,-3-13 129,3 16 129,-3-16 129,0 0-129,-7-5 258,7 5 129,-12-25 0,5 9-387,-1-10 258,1-3-258,-2-6-129,5 0 129,-2-5-258,2 0 129,3 1-258,1-1-129,6 3-129,5 3 129,6 3-258,2 4 258,4 4-258,3 1 129,4 8-129,-2 3 129,5 6 0,-4 5 0,-1 0 129,0 5-129,-3 2 0,-3 4 129,-2 1 0,-7 2 129,-6 1 0,-1-1 0,-6 0 0,-2 4 387,-11-5-258,1 5 129,-8-8-129,-1 1 0,-2-3 0,0-2 129,-4-3-387,5 0-516,4-3-516,-3 0-1548,4-7-1548,17 7-387,-13-17 387</inkml:trace>
          <inkml:trace contextRef="#ctx0" brushRef="#br0" timeOffset="30423.74">8812 5098 258,'19'0'2838,"-19"0"-1161,0 0-903,14-11 516,-14 11 129,0 0-129,5-16 258,-5 16-258,0 0-129,0 0-258,-13-8-129,13 8-387,-26 4-258,10 7 129,-6-2-129,0 4 258,-2 1-258,0 3 129,2-5-129,3 1 129,1-1-129,4 1 0,3-5-129,11-8 129,-13 17 0,13-17 129,-4 13-129,4-13 129,2 13-129,-2-13 0,16 18 0,-2-9 0,5 0-129,-2 1 0,4 0 0,2 2 0,-4 2 0,1-2-258,-4-1 258,-2 1 0,-5 0 0,0-2-129,-5 1 258,-4-11-258,5 14 387,-5-14 0,0 13 0,0-13 0,-15 11 258,5 1-129,-7-8 129,3 6-129,-7-6 129,3 6-387,-3-5 129,3 0-258,3-3-129,-2-2-516,17 0-903,-17 1-2709,17-1-258,0 0-387,0-18 0</inkml:trace>
          <inkml:trace contextRef="#ctx0" brushRef="#br0" timeOffset="32871.88">9505 5280 774,'0'0'903,"0"0"0,0 0 0,10 4-258,-10-4 129,0 0 129,0 0 0,16 9-129,-16-9 129,12 5-129,-12-5-129,13 5-129,-13-5-129,16 2-129,-16-2-129,0 0 0,13 2 129,-13-2 258,0 0 0,0 0 129,0 0 129,0 0-258,0 0 129,0 0 0,0 0-258,0 0 0,0 0-129,-11 1 0,-2-2 0,2-2 129,-7-9-129,1-1 258,-7-9-129,-1-3-129,-2-5-129,0-2 0,-5-6 0,1-3-129,0-1 129,1 0-258,4-1 129,0 4 0,0-1 0,4 3 0,3 1 129,1-1-258,6 5 0,-1 1 129,8 2-129,0 0 0,5 0-258,9 0 129,8 8-387,0-4 129,10 6 0,0-3-387,6 9 258,-3-3 0,4 9 0,-5-2-129,2 9 0,-4 0 129,0 7-129,-5 3-129,-2 7 129,-2 1 0,-1 5 0,-4 3 0,-1 5 258,-7 1 129,-2 2 129,-3 4 129,-7 5-258,-2 2 129,-12 5-129,-2-1 129,-6 4-129,-7-5-129,-1 6 129,-2-4-258,-1-4-129,2 0 0,4-10 129</inkml:trace>
          <inkml:trace contextRef="#ctx0" brushRef="#br0" timeOffset="33060.89">9134 5372 258,'21'25'1290,"-3"-23"-129,-1-2 0,6-3-129,1-6 0,2-10 258,3 1-258,-2-10-129,7-2 0,-4-3-258,1-4 0,1-1-258,0-1-387,-2 9-1032,2 5-2322,-8-7-387,10 13 130</inkml:trace>
        </inkml:traceGroup>
        <inkml:traceGroup>
          <inkml:annotationXML>
            <emma:emma xmlns:emma="http://www.w3.org/2003/04/emma" version="1.0">
              <emma:interpretation id="{539F370F-7462-472C-9735-96703C37423A}" emma:medium="tactile" emma:mode="ink">
                <msink:context xmlns:msink="http://schemas.microsoft.com/ink/2010/main" type="inkWord" rotatedBoundingBox="9947,4619 12313,4539 12342,5373 9976,5454"/>
              </emma:interpretation>
              <emma:one-of disjunction-type="recognition" id="oneOf3">
                <emma:interpretation id="interp15" emma:lang="" emma:confidence="0">
                  <emma:literal>Order</emma:literal>
                </emma:interpretation>
                <emma:interpretation id="interp16" emma:lang="" emma:confidence="0">
                  <emma:literal>order</emma:literal>
                </emma:interpretation>
                <emma:interpretation id="interp17" emma:lang="" emma:confidence="0">
                  <emma:literal>Irsler</emma:literal>
                </emma:interpretation>
                <emma:interpretation id="interp18" emma:lang="" emma:confidence="0">
                  <emma:literal>Irater</emma:literal>
                </emma:interpretation>
                <emma:interpretation id="interp19" emma:lang="" emma:confidence="0">
                  <emma:literal>Prober</emma:literal>
                </emma:interpretation>
              </emma:one-of>
            </emma:emma>
          </inkml:annotationXML>
          <inkml:trace contextRef="#ctx0" brushRef="#br0" timeOffset="34151.953">10154 5395 1935,'-27'0'2322,"2"-5"-645,8-7 387,5 4 0,-7-9 0,7 7-129,-8-12-258,11 9-129,-8-11-387,10 4-129,-6-6-387,9 2-129,-1-6-129,5 1-129,2 0-258,8-1 129,4 2-258,2 2 129,10 4-129,1 2 0,1 8 0,2 3 0,2 5 0,-1 4-129,-1 4 0,-1 5 0,-2 10 0,-6-2 129,6 5-129,-7 0 129,0 5 0,-6-3 0,-5 0 129,0 3 0,-7-5 0,-2 2 129,-6-2 0,-8-1 129,-3-6-129,-2 4 129,-6-4-129,0-3 0,-1-5 0,0 0-129,1-2 0,-3-2 0,5-2-129,-1-1-129,8-2-387,-6-10-1419,11 3-1935,11 9-516,-8-25 0</inkml:trace>
          <inkml:trace contextRef="#ctx0" brushRef="#br0" timeOffset="34939.998">10511 5073 516,'10'-14'387,"-10"14"-129,0 0 258,0 0 0,0 0 258,0 0 387,0 0 0,0 0 516,0 0-258,0 0 0,0 0-387,0 0 0,0 0-516,0 0 0,0 0-387,0 0-129,0 0 0,12-1 0,-12 1 129,0 0-129,9 8 129,-9-8 0,12 21 0,-6-5 129,-2 0-258,3 4 129,-1 3-129,0 6 129,-1-1-129,0-2 0,-2 3 0,0-6 129,-3-3 129,2-1 129,-2-6 129,0-1 0,0-12 129,-4 12 0,4-12-129,0 0 258,-15-12-258,13 0 0,-6-8 0,6 1-258,-5-7 0,5-1 0,-1-1-129,3-2-129,0 5-129,3 0-129,8 3 258,-1 2-129,6 4 0,0 3 129,6 2-129,-1 3 0,2 3 129,2 0-129,2 5-387,-6-3-774,8 3-2322,-5 0-774,-4 0-129,0 0-129</inkml:trace>
          <inkml:trace contextRef="#ctx0" brushRef="#br0" timeOffset="35464.028">10887 5404 774,'-15'20'3612,"3"-20"258,12 0-645,-7-13-2193,6-6-774,1 2 0,0-9-258,3 2 0,3-4 129,5 4 129,-2-1-129,4 5 129,1 5-129,1 1-129,1 9 129,0 0-129,0 5 0,1 0 0,-3 5 0,0 3 0,-1 4 0,-2-1 0,-2 2 0,-1-3 0,-3 4 0,-2 0 129,-3-2-129,0 0 258,0-12 0,-18 22 129,3-10-129,-2 3-129,-2-5 0,0-2-129,2 0 0,-2-1-387,5-1-258,-1-6-774,15 0-516,-16-6-1032,9-13-1032,7 5 258</inkml:trace>
          <inkml:trace contextRef="#ctx0" brushRef="#br0" timeOffset="35788.047">11086 4581 1548,'0'0'3612,"0"0"258,0 0-387,-11 15-2709,11 5-645,2 2 258,5 8 0,-1 2 0,3 9-129,-2 3 129,4 9-129,-5 5 0,0 5 0,-3 0-129,1 3 0,-2 0-129,0-6-129,4 0-387,-3-17-903,4-10-2451,3-8-387,-10-25 129</inkml:trace>
          <inkml:trace contextRef="#ctx0" brushRef="#br0" timeOffset="36608.092">11344 5174 2322,'33'18'3741,"-17"-18"129,12 0-1548,-5-2-1548,4-7-516,2-7-129,-4 0-258,-1-5 129,-3 0 0,-7 0 129,-6-2 258,-5 5-129,-3 0 0,-3 5 0,-10 2-129,-1 3 0,-3 5-129,-3 3 258,-3 5-516,1 6 129,-3 6 0,2 4-129,1 8 129,3 3 0,2 2-129,7-1-129,5 2 258,5-2 0,3-2-129,11-4 258,7-7-129,6-6 258,7-7 0,2-7 0,6-2 0,1-8 129,-5-12 387,3 4-258,-8-7 258,-1 3-258,-13-2 0,1 2-129,-11 4 129,2 2-516,-11 16-258,8-24 129,-8 24-129,6-11 0,-6 11 0,0 0 129,0 0 0,15 0 129,-15 0 0,14 18 0,-3-3-129,1 6 0,5 0-258,-1 4-129,5 0 258,-4-1-129,3 0 258,-5-3 258,-1-4 129,0-2 258,-14-15 516,15 18 258,-15-18 129,0 0-129,0 0-129,-8-1 0,-7-15-129,5 3-258,-6-11-129,4 2-258,0-11 129,6 4-258,2-5 129,4 0-129,13 0 0,7 3-129,5 4 129,6 0 0,7 8-129,4 1-129,4 9-258,-7-6-903,10 8-2967,-8 0-258,-4-2-516,-7-1 129</inkml:trace>
        </inkml:traceGroup>
        <inkml:traceGroup>
          <inkml:annotationXML>
            <emma:emma xmlns:emma="http://www.w3.org/2003/04/emma" version="1.0">
              <emma:interpretation id="{D2B2BC50-EDC1-45D1-B430-78FAB2292A76}" emma:medium="tactile" emma:mode="ink">
                <msink:context xmlns:msink="http://schemas.microsoft.com/ink/2010/main" type="inkWord" rotatedBoundingBox="15654,4131 18442,4276 18390,5271 15601,5126"/>
              </emma:interpretation>
              <emma:one-of disjunction-type="recognition" id="oneOf4">
                <emma:interpretation id="interp20" emma:lang="" emma:confidence="1">
                  <emma:literal>binary</emma:literal>
                </emma:interpretation>
                <emma:interpretation id="interp21" emma:lang="" emma:confidence="0">
                  <emma:literal>bunny</emma:literal>
                </emma:interpretation>
                <emma:interpretation id="interp22" emma:lang="" emma:confidence="0">
                  <emma:literal>bin2nf</emma:literal>
                </emma:interpretation>
                <emma:interpretation id="interp23" emma:lang="" emma:confidence="0">
                  <emma:literal>bonny</emma:literal>
                </emma:interpretation>
                <emma:interpretation id="interp24" emma:lang="" emma:confidence="0">
                  <emma:literal>binding</emma:literal>
                </emma:interpretation>
              </emma:one-of>
            </emma:emma>
          </inkml:annotationXML>
          <inkml:trace contextRef="#ctx0" brushRef="#br1" timeOffset="160663.188">15668 4185 645,'0'0'903,"-5"-16"0,5 16 129,0 0 129,-5-13-129,5 13 258,0 0 0,-1-14-129,1 14-258,0 0 129,0 0-129,0 0 0,-3-11 0,3 11-258,0 0 0,0 0-129,0 0 129,0 0-129,0 0-129,0 0-129,0 0-129,0 0-129,0 0 0,0 6 0,0-6-129,2 22 129,1-1 0,1 3 0,1 7 0,-1 9 0,2 2 0,-1 3 0,1 4 0,-2-6 0,2 1 0,-1-3-258,-1-3 258,0-2-129,0-7 129,-2-3-129,-1-6 258,0-3-258,0-5 258,-1 0 129,0-12 129,0 0 129,0 0-129,0 0 0,3-7 0,-3 7-129,11-24 0,0 5 0,3-1-258,1-2 129,5-2-258,0 4 258,1-1-387,-1 5 387,-1 4-258,0 4-129,-2 7 0,-2 0-129,2 5-129,-4 1-258,7 9 258,-6-4-129,6 11 0,-5-6 129,3 3 129,-3-4 129,0 1 258,-5-4 0,-2 2 258,-5 4 0,-3-8 129,-3 11 258,-11-10-258,2 6 129,-10-5-129,6 5 258,-8-7-258,4-1-129,-3-7 129,3-1 129,-5 0-129,5-4 0,-3-3 0,5 1-129,-1-5-258,4-2-387,15 13-645,-24-21-1032,24 21-1161,0-20-1419,2 6 0,5 0 129</inkml:trace>
          <inkml:trace contextRef="#ctx0" brushRef="#br1" timeOffset="162455.291">16189 4534 129,'-7'-16'3096,"7"16"0,0 0-1032,0 0-516,0 0-645,0 0-387,2-11-129,-2 11-258,0 0 0,0 0 0,0 0 129,0 0 129,0 0-258,10-8 129,-10 8-258,0 0 129,0 0-129,0 0 0,0 8-129,0-8 129,0 14 129,0-14-129,5 20 129,-2-6 0,1 6 258,2 1-258,-4 4 0,5 4 0,-4-3 129,2 3-258,-2-5 258,0 0-258,0-6 0,-1 1 258,1-7-258,-3-12 0,3 14 0,-3-14-258,0 0-387,0 0-1419,0 0-1677,0 0 0,-2-18-129</inkml:trace>
          <inkml:trace contextRef="#ctx0" brushRef="#br1" timeOffset="163187.332">16417 4498 1548,'8'17'3225,"-8"-17"0,0 0 0,-3 11-2709,3-11-903,0 0 516,0 13 387,0-13-258,0 0 258,0 0 0,8 16 129,-8-16-129,9 12 129,-9-12-258,11 20 0,-4-4-129,1 2-129,-2 3 129,2 1-129,-2 2-129,0 1 0,-2-4 129,-1 2-129,-2-10 129,2 2 129,-3-15 0,1 15 129,-1-15 258,0 0-258,6-8 0,2-2 0,-2-6 0,4-5-129,0-4-129,4-4 129,-2 0-258,2 1 258,-3 4-129,0 5 0,4-2-129,-3 7 258,1 4-258,-1 2 0,2 3-129,-3 0 0,2 5 129,1 0-129,-14 0 129,24 7-129,-12 1 129,-2 4 0,3 3 0,-1 0 0,-2 5 129,1 0-258,-4 1 258,0 1-129,0 1 129,-4-3-258,0-3 258,-2 0-258,-1-17 129,0 18-129,0-18-387,0 0-1161,0 0-2580,0 0 0,2-14-387,3-3-129</inkml:trace>
          <inkml:trace contextRef="#ctx0" brushRef="#br1" timeOffset="164002.379">16955 4514 1677,'10'-16'1935,"-10"16"0,0 0 129,11-13-387,-11 13-129,0 0-258,14-5-129,-14 5-258,16-5-258,-16 5 129,24-7-129,-10 3 129,4 4-258,-1 0 0,5 0 0,-3 4-387,5 2 0,-3 5 0,2-1-258,-2 2 129,2 2 0,-4 0 0,-3 1 0,1 0 129,-5 2-129,-1 1 0,-3 0 129,-5 3 0,1-1-129,-4 1 258,0-1-258,-6 0 258,-3 0-258,-4-4 258,-4 2-129,-2-5 0,-2-1 0,-1-2 0,-1-4 0,0-2 0,1 0 0,2-4 129,0-2-129,5-5 129,2 0 258,1-3-387,12 10-129,-11-22 129,9 10-129,2 2-129,3-1 0,7 3 0,3-2-258,2 3 387,4-1-258,2 6 129,4-5-129,-1 6-129,-1-7-387,9 8-1161,-10-3-1290,4 1-1161,2-1-258,-6-1 0</inkml:trace>
          <inkml:trace contextRef="#ctx0" brushRef="#br1" timeOffset="164686.419">17411 4492 1935,'0'0'3612,"0"0"-129,0 0-258,6 1-2709,-6-1-903,0 0 387,14 7 387,-14-7-129,0 0 129,11 18 0,-5-8-129,1 3 129,3 1-129,-2 6 129,7 1-258,-4 1 0,7 2 0,-8 0 0,4 1 0,-2-3 0,-1 2-129,-4-5 0,-3-4 129,-4-15 387,6 21-129,-6-21 129,0 0-129,0 0 258,0 0-129,-10-4 0,10 4-129,-12-22-258,6 2 0,-3-4 0,4 0 0,0-3-129,4 3 0,1 2 0,2 0 0,9 3-129,2 3 129,9 7-129,-1 0 129,8 0 0,-1 2 0,7 1 0,-1 2-129,3 1 129,-3 0-129,3 3-387,-9 0-387,6 3-1290,-9 2-2064,-4-4 0,-2 3-258</inkml:trace>
          <inkml:trace contextRef="#ctx0" brushRef="#br1" timeOffset="165798.482">17945 4485 129,'13'-5'129,"-13"5"645,0 0 129,0 0 258,10 2 0,-10-2 129,2 15 129,-2-15-258,0 26-129,0-8-258,0 8-258,0-2 129,0 2 0,3-1-129,4 3 0,-2-7 0,8 0 129,0-9-129,9-2-129,-2-10 0,7 0-258,2-2 0,2-10 129,-1-8-258,1-1 129,-2-3 129,-2-1 129,-6-4-258,-2 7 129,-11-7 0,3 7 0,-9 3-129,-2 2-129,0 3 0,0 2-258,0 12 129,-9-14 0,9 14 0,0 0-129,-17 0 258,17 0-129,-7 11 129,4-1 0,0 2 0,2 2 129,1 5-129,0 1 0,4 9 129,0 3-129,2 2 258,3 7-258,0 2 129,-2 3 0,-2 6 0,3 4 0,-5-2-129,3 1 129,-4-1-129,1-1 129,-1-4-258,1-7 129,0-7-258,-1-10-258,6-4-1935,2-9-1677,-10-12-129,19-4 0</inkml:trace>
        </inkml:traceGroup>
        <inkml:traceGroup>
          <inkml:annotationXML>
            <emma:emma xmlns:emma="http://www.w3.org/2003/04/emma" version="1.0">
              <emma:interpretation id="{380B85E4-B883-463B-8168-5638A95FBEB3}" emma:medium="tactile" emma:mode="ink">
                <msink:context xmlns:msink="http://schemas.microsoft.com/ink/2010/main" type="inkWord" rotatedBoundingBox="19010,4072 22469,3905 22517,4888 19058,5054"/>
              </emma:interpretation>
              <emma:one-of disjunction-type="recognition" id="oneOf5">
                <emma:interpretation id="interp25" emma:lang="" emma:confidence="1">
                  <emma:literal>relations</emma:literal>
                </emma:interpretation>
                <emma:interpretation id="interp26" emma:lang="" emma:confidence="0">
                  <emma:literal>relstions</emma:literal>
                </emma:interpretation>
                <emma:interpretation id="interp27" emma:lang="" emma:confidence="0">
                  <emma:literal>relation]</emma:literal>
                </emma:interpretation>
                <emma:interpretation id="interp28" emma:lang="" emma:confidence="0">
                  <emma:literal>relation,</emma:literal>
                </emma:interpretation>
                <emma:interpretation id="interp29" emma:lang="" emma:confidence="0">
                  <emma:literal>relstisns</emma:literal>
                </emma:interpretation>
              </emma:one-of>
            </emma:emma>
          </inkml:annotationXML>
          <inkml:trace contextRef="#ctx0" brushRef="#br1" timeOffset="166702.534">19038 4507 1161,'0'0'2322,"0"0"-2193,0 0 258,0 0 387,-6 7 387,6-7 387,1 17 0,1-6 129,4 4-387,-5 0 0,7 6-387,-4 2-387,4 3 0,0-1-129,0 4-258,-1-8 129,2 5 0,-1-6 129,-1-1 0,-4-9 129,3 3 129,-6-13 129,0 0-258,0 0 0,0 0-129,-8-8 129,2-3-258,-4-6-129,3-3-129,-3 0 0,2-4 129,-1 0 0,4 4 0,1-1-129,3 4 387,1 2-387,0 0 0,6 6 129,6 2 0,2 1-129,3 0-129,6 1 258,2 0-129,3 0-129,0 3 129,1-2 0,-1 1-129,-2 3 0,-4-3-516,2 3-387,-11 0-1290,7 0-1677,-5 1-516,-3 1-129,1 4-128</inkml:trace>
          <inkml:trace contextRef="#ctx0" brushRef="#br1" timeOffset="167294.568">19482 4646 2580,'-15'16'3354,"15"-16"129,0 0-129,-12 12-2967,12-12-774,8 1 0,3-1 258,3 0 0,2-1 258,7-3 387,-4-7-129,6 3 516,-4-6-258,4 4 258,-7-8-258,2 5 258,-8-3-516,3 3 129,-10 2-129,-1 1-645,-4 10 129,0-18 0,0 18 0,-18-4 0,2 4 0,-2 0 129,0 4 0,-4 4 129,-1 2 129,1 6-129,-2-1 258,3 4-258,-2 1 129,4-1-129,0 1 0,5 1 0,-1-2 129,6-2-129,4-4 0,1 2 0,4-3 0,4-1 0,5 1-129,7-1 129,2-2-129,7-1 129,2-2-129,3-5 0,3-1-258,-1-1 0,6-8-645,-7-9-1935,1-3-1290,1-1-387,-6-10 0</inkml:trace>
          <inkml:trace contextRef="#ctx0" brushRef="#br1" timeOffset="167690.591">19935 4028 6063,'-7'22'4257,"7"-22"-387,-6 28-258,4-15-3741,2 5-129,0 0 258,0 3 0,0 3 258,0 4-129,3 3 129,2 5 129,3 3-129,-1 4-129,4 4 129,-3-2-129,1 2 129,-1-2-129,-2 1-129,0-7 0,-2 0-129,-2-4-129,-2-5-387,5 4-258,-5-15-516,1 4-774,0-9-1935,-1-14-516,0 0 516</inkml:trace>
          <inkml:trace contextRef="#ctx0" brushRef="#br1" timeOffset="168270.623">20179 4498 6837,'0'20'4128,"-1"-2"-516,1-18-129,0 0-3741,7 6-387,7-2 387,-2-3 258,5 0 0,4-1 258,1 0 0,5 0 0,-5 2 0,6 3 0,-3 3-258,-2 1 0,1 4 0,-4 3-129,-2 3 129,-4-1-258,-3 1 258,-4-1-129,-2 0 258,-5 1-258,0-4 129,-8-2 0,-3-1 129,-5-1 0,0-3 0,-4 2 258,-3-4-258,-2-2 129,-1-3 0,2 2 129,-1-3-129,4 0 0,2-7 0,5 2-129,4-3 0,10 8 0,-4-16-129,4 16 0,13-14 0,3 3-129,7 5 0,2-2 0,5 3 0,-1-7-516,10 12-1032,-9-7-2322,1-3-516,2-2 0,-7-1 0</inkml:trace>
          <inkml:trace contextRef="#ctx0" brushRef="#br1" timeOffset="168631.645">20697 4076 7224,'8'24'4128,"-8"-8"-129,0 7-258,4-3-4128,0 13-129,-2 3 258,2 7 0,-2 3 129,3 4 129,-2 0-129,-1 3 258,0-2-258,0-5 258,-2 0-129,0-7 0,0-3-129,0-4 0,0-10-387,1-1-645,-1-6-2193,0-15-774,0 0 0,-17-4 130</inkml:trace>
          <inkml:trace contextRef="#ctx0" brushRef="#br1" timeOffset="168990.665">20579 4562 1032,'-20'-15'2580,"20"15"-1290,0 0-516,17 3 258,-2-3 0,11 5 1032,-2-5-129,14 0-129,-4-8-258,9 4-516,-2-5-258,2 2-387,-1-2-258,-2 1-129,-4 4 0,-4 0-258,-4 2 258,-6 2-129,-3 0 129,-5 9 258,-4 3-129,-2 5 129,-5 0 129,2 5 0,-5 1 0,0 7-129,0-3 129,0 2-387,-5-3 258,3-1-258,2-3-129,-2-3 0,2 0-645,0-19-645,0 0-2838,0 0-129,0 0-258</inkml:trace>
          <inkml:trace contextRef="#ctx0" brushRef="#br1" timeOffset="169187.677">20983 4175 9546,'-3'-12'4644,"3"12"-258,0 0-387,0-11-4386,11 12-903,-11-1-1677,14-4-1419,1 3-129,0-5-387</inkml:trace>
          <inkml:trace contextRef="#ctx0" brushRef="#br1" timeOffset="169726.707">21356 4709 2451,'-23'27'2580,"8"-26"129,15-1-129,0 0-3612,0 0 387,0 0 1161,-4-16 645,7 6 645,-3-10 0,7 3 129,-7-5-258,12 9-258,-6-9-774,6 8-258,1-4-258,4 4 0,3 3-258,0 3 0,5 3 129,-3 1-129,1 4-129,-3 3 0,1 4 129,-4 3 0,-1 7 129,-5-4-387,-1 10 387,-5-2 0,-4-1 129,-1 3-129,-6 0 258,-3-2-129,-6-4 0,0 3 258,-7-11 0,1 2-129,-3-6 0,0 0 0,1-5-258,-3 0-258,5-3-516,-6-12-1677,5 1-2064,6 1-129,1-8-129</inkml:trace>
          <inkml:trace contextRef="#ctx0" brushRef="#br1" timeOffset="170426.747">21627 4531 903,'0'22'3354,"0"-22"387,8 14-516,-8-14-2451,0 0-774,20 15 258,-20-15-129,21 7 0,-21-7 129,19 10-258,-6-5 258,-2 7 0,-11-12 387,16 22-258,-9-10 516,1 6-387,-4-7 387,2 6-258,-5-6-258,1 2 0,-2-13 0,6 12-129,-6-12 0,0 0-129,6-10 0,-6 10 129,9-26 0,1 13 258,-3-8-129,6 4 0,-4-5-129,6 9 129,-2-4-387,5 6 387,-3 1-387,3 2-129,1 3-129,-2 1 129,1 2 129,-1 1-129,1 1 258,-4 0-258,2 0 0,-4 4 129,2 3 129,-14-7-129,19 19 0,-10-5 0,-2 3 129,-1 3 0,-3 4 258,-2 0-387,0 0 258,-1 1-387,0-1 387,0-3-516,0 0-516,0-21-903,-4 11-2709,4-11-129,4-7-645,6-7 129</inkml:trace>
          <inkml:trace contextRef="#ctx0" brushRef="#br1" timeOffset="171066.784">22499 4512 3354,'0'0'3354,"0"0"-129,0 0-645,0 0-258,0 0-516,-7 13-516,-5-13-645,1 4-129,-5 0-258,0 2-129,-4-1 129,0 6-129,1 1 0,1 1-129,3 0 0,0-2-258,7 2 387,8-13-387,-10 21 387,10-21-258,4 14 258,-4-14-129,16 11 129,-16-11-129,21 12 0,-21-12 0,18 18-129,-18-18 129,12 19 0,-8-9 0,-4-10-129,6 24 129,-5-13 0,-1-11 129,0 17 129,0-17 0,-3 17 0,3-17 129,-19 18 0,7-7 258,-7-3-258,2 5-129,-6-4 0,-1 2-129,1 1-129,-4-1-258,1 4-903,-9-9-2967,2-6-516,-1 0-129,-3-12-645</inkml:trace>
        </inkml:traceGroup>
      </inkml:traceGroup>
    </inkml:traceGroup>
  </inkml:traceGroup>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8:51.4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1825 83 6,'-1'-17'8,"1"17"-2,-14-17-1,4 7 0,-7-3 0,-3 4-1,-7-1-1,-13 5 0,-7 1-1,-11 5 0,-8 4-1,-6 3 0,-9 5 0,-6 5 1,-3 4-1,-4 5 0,-2 6 0,0 4 0,-2 8 0,-3 7 0,6 6 0,1 6-1,8 6 0,6 3 0,11 4 0,9 9 0,14 3 0,5 7-1,10 6 1,8 2 0,6 6 0,3 9-1,1 2 1,2 7-1,2-1 1,3 1-1,6-2 1,2 3 1,8-3 0,15-6 1,10-4 0,11-11 1,11-5 0,18-13 1,5-9-1,22-13 1,5-13-2,12-17 1,6-12-2,13-18 0,7-15 0,6-15-1,3-13 0,-1-15 0,-5-11 0,-7-11 1,-7-8 1,-9-9-1,-9-6 1,-14-9 1,-6-9-1,-9-10 0,-5-7 0,-11-6 0,-5-4 0,-13-3 0,-15 4 0,-18 2 0,-17 10 1,-19 7 0,-16 9 0,-19 8-1,-15 10-1,-17 9 0,-13 5-3,-12 12 0,-9 2-2,-5 11-2,-8 7-4,5 11-10,3 13-4,7 4 1,19 4-1</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8:52.5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1829 92 8,'-53'-20'4,"-2"0"2,-5 6-1,-3 0 0,-4 5 0,-2 0-2,-5 7 1,-3 2-1,-6 6 0,-3 7-1,-5 3 1,-1 9-2,-4 8 0,-3 9-1,-1 9 0,3 12 0,2 1-1,5 6 1,8 3 0,6 5 0,9 2 0,11 5 0,13 4 0,10 2 1,11 7-1,9 3 1,8 2-1,7 2 1,6-3 0,6-4 2,9-6 1,7-6 1,6-7 1,15-3 0,12-7 2,11-2-3,11-7 1,12-2-3,8-7 0,12 0-1,9-9-1,-2-9 0,2-7-1,3-10 1,6-12 0,-3-11 0,-5-12-1,-5-12 1,-6-10 0,-5-10-1,-5-11 1,-10-7-1,-16-8 1,-7-3 0,-16-2 1,-11 0 1,-16 0 0,-11 6 1,-17 2-1,-13 9-1,-14 6-2,-14 4-2,-9 8-7,-11-2-9,-11 3-9,-6-2 0,-6-11-1</inkml:trace>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19:49.9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189 190 2,'-7'28'3,"2"9"-1,-1 5 0,3 7 0,-2 5 1,2 10-2,1 5 1,3 8-1,-3 5 1,2 5 0,1 6-1,1 7 1,4 9 0,-1 4-1,3 4 1,-4 4-1,3 5 0,0 4 0,-1 1 1,-2 2-1,-2-3 1,-1 3 1,0 0-1,0 3 0,-1-2 1,-1 0 0,-2 4 1,-1-1 0,-2 0 0,-6 1 1,-1-3 0,-5 2 1,0 0 0,-4-4-1,0-3-1,0-5 0,3-2-1,2-9 1,4-4-2,2-10 1,6-8-1,1-9 0,5-10 0,-1-7-1,0-9 0,2-6 0,-1-8-1,2-10 0,-2-4 1,2-7-1,0-3 0,1-8 1,0 0 0,-4-11-1,7 9 1,-7-9 0,0 0 0,10 2 0,1-4 0,5-2 0,5 0 0,6-5-1,8 1 1,7-5 0,5-4 0,7-1 0,2-1-1,2-2 0,7 2 1,-2-1-1,5 0 0,0 3-1,-2 1 1,-2 3-1,-6-1 1,1 3-1,-2 1-1,-3 2 0,-4 1-1,0 3 0,-3 1-1,0 1 1,-5 0 0,-5 1 2,-7 0 2,-7-1 1,-4 1 1,-8-4 1,-11 5 0,7-14-1,-9 1-1,-4-6-1,0-6-1,0-7-1,-2-8-1,-1-8 1,3-6 1,-1-7 1,3-4 1,1-7 0,1-6 0,-1-5 0,2-4 0,-5-5 0,1-4-1,-6-3 0,-4-7-2,-3-5 1,-4-3-1,-3-5 0,-3-2 0,3-6-1,-1-6 1,4 0 1,4-2-1,8 3 1,1-2 0,7 2 0,2 3 0,3 5-1,-1 1 1,5 3-2,-4-1 1,1 1 0,-2 3 0,2 2-1,2-1 0,3 3 0,2 3-1,1 4 1,4 7 1,-1 6 0,3 6 0,-3 5 1,-4 10 0,-3 8 1,-2 9 0,-1 8-2,-5 7-3,2 7-1,-3 1-2,2 8 1,-2-5 0,1 4 1,-2-1 3,-2 0 1,0 0 4,-3 1 2,-2 4 0,-5 3-1,-3 3-1,-2 3-2,-2 2-2,-1 5 1,-3 1-2,-2 3 1,-3 1 0,-1 2 0,-6 6 0,-3 6 1,-4 2-1,-4 7 1,-1 3-1,-1 3 1,2 1-1,3-1 1,6-3 0,6-5 1,7-2 0,4-6-1,6-4 1,4-3 0,-1-1 0,13-5-1,-16 5-1,16-5-6,-5 13-13,5-13-1,-4 9-1,-5-21 0</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48:08.6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322 126 4,'0'0'13,"0"0"-2,0 0-2,0 0-1,0 0-1,-9-7-1,9 7-2,0 0-2,0 0 0,-8 16-1,0 2 0,-11 24-10,-4 7 1,-3 5 0,-3 5 1,-1 2 0,0-2-1,2-5 0,5-9-1,13-24 10,10-21-2,0 0-1</inkml:trace>
  <inkml:trace contextRef="#ctx0" brushRef="#br0" timeOffset="1472">259 143 9,'0'0'16,"0"0"0,1-10-8,-1 10-7,0 0 1,0 0 2,0 0 0,0 0 0,0 0 0,0 0 0,-5 14 0,-2 4 0,-7 8-1,-1 8 1,-7 9-1,-1 9 2,-6 2 0,3 3 1,-4-2 0,3-1-1,4-10-2,4-7 0,6-14-2,6-6 0,7-17-1,0 0-1,12-13 0,5-10 0,-1-10 1,6-7 0,1 0 1,-1-9-2,2 1 2,-3 0-1,-3 3 1,-1 5-1,-4 5 1,-2 7 0,-3 4 0,0 6 0,-2 5 0,-6 13-1,12-16 0,-12 16 0,10 1 0,-10-1 0,16 23 0,-9-5 0,1 9 0,0 8 1,-1 7 0,-1 5 0,-1 2 1,0 1 0,-1-5 0,3-2 0,0-7 0,2-6 0,1-11 0,6-6 1,0-10-1,5-8-1,3-11 1,1-9-1,0-12 0,1-11 0,-1-6 0,-1-5-1,-7-2 1,-2 3 0,-6 4 0,-2 8 0,-4 8 0,-1 7-2,6 8-3,-8 2-11,12 6-14,3 3-2,1-1 0,6 0 0</inkml:trace>
  <inkml:trace contextRef="#ctx0" brushRef="#br0" timeOffset="2914">757 167 21,'0'0'10,"0"0"1,-6 19 0,0 4-1,-1 5-2,-1 11-2,0 10-1,-1 8 1,-4 4-1,4 1-2,-1 0 0,3-8-2,3-5 0,2-13-2,4-16 1,-2-20-1,17-1-2,-5-21 1,5-12-1,-5-9 1,-2-10 0,1-5 0,-4-3 0,-2 2 2,-3 1 2,-4 5 1,-1 9 0,0 6 1,2 8-1,2 6-1,5 7 0,10 3 0,6 6-2,14 3 0,6 1 0,10 4-1,3 5 0,4 2 1,-1 4 0,-5 5 0,-9 1 1,-9 3 1,-10 3 2,-13-2 0,-9 3 1,-14-2 2,-5 3-1,-13-7 0,-3 2 0,-9-6-1,1-1-1,-3-6-1,-2-1-3,2-2-2,-2-4-4,3 1-16,2-1-7,0-3-1,-1-1 1</inkml:trace>
  <inkml:trace contextRef="#ctx0" brushRef="#br0" timeOffset="3895">1161 537 12,'11'1'10,"11"3"-1,5-3 1,7 1-3,7 0-2,8-1-2,4 2-1,4-1-2,1 2 0,-4 2 0,-3 0-1,-6-1-2,-6-1-2,-7-2-6,-2 1-5,-12-8-1</inkml:trace>
  <inkml:trace contextRef="#ctx0" brushRef="#br0" timeOffset="4136">1575 357 2,'-11'-4'18,"11"4"2,0 0-4,9 6-7,8 0-1,4-1-1,8 3 2,2-2-2,10 5-2,-2-3-2,3 4 0,0-1-1,-1 0 0,-5 0-1,-4 1 0,-5 0-1,-4-1 1,-7 0-1,-2 0 1,-8-2 0,-5 2 0,-4 0 1,-6 1 0,-8-1 0,-2 4 2,-8-1-1,-3 5 1,-7-3 0,-2 6-1,-3 1 1,0 2-1,1-2 0,4 0-2,4-4 1,6-1-2,5-3 1,7-8-2,15-7-1,-14 5-4,14-5-23,16-18 0,-3-1 0,8-6 0</inkml:trace>
  <inkml:trace contextRef="#ctx0" brushRef="#br0" timeOffset="5938">2423 154 12,'0'0'8,"0"0"0,0 0 0,0 0-3,-5 17 1,3-5-1,-1 6 2,-1 10 0,0 10 0,0 9 0,-3 10 0,-2 7-2,-1 7-2,1 1 0,-1-4-3,1-6 0,1-12 0,1-10 1,0-13 1,3-11-1,4-16 1,-5-14-1,-1-9 2,2-5-1,-4-9 0,0-5-1,0-10-1,0-4 1,-1-1-1,2 2 0,4 0 0,3 1 0,7 5 0,5 3 0,7 7 0,8 7-1,8 6 1,7 5 0,5 6-1,6 3 1,-1 6 0,-2 4-1,-4 6 1,-8 5 0,-6 6 0,-10 5 0,-13 3 2,-9 6 1,-10-1 1,-7 2 1,-9-3 1,-2-1-1,-8-6 1,3-4-2,-3-5 0,2-4-2,1-4-2,4-3-3,8 2-6,3-4-14,5 1-5,13 1-1,-10 1 0</inkml:trace>
  <inkml:trace contextRef="#ctx0" brushRef="#br0" timeOffset="6549">2813 472 29,'0'0'21,"-5"10"-1,-6-5-3,1-3-17,0 0 1,1 2 0,-1 3 1,1 0 0,4 2 1,1 2 1,4 3-1,0 1 1,3 6-1,0-3 0,2 5 0,-1 2-2,0 1 1,0-2-1,0-1 0,-4-5-1,1-1 2,-2-5 1,1-1 1,0-11 0,0 0 0,-8-20 1,7 2 0,-3-6 0,2-5 0,0-7-3,3-2 0,1-2-2,3 7 1,4 1 0,2 4-2,4 5 0,3 3-1,6 10-1,0 2-4,9 11-4,-1-1-7,7 8-9,3 4-3,1 0 1,2 4 2</inkml:trace>
  <inkml:trace contextRef="#ctx0" brushRef="#br0" timeOffset="7000">3206 664 22,'-27'5'21,"-3"-6"1,6-4-7,7-4-3,5-5-3,10-1-4,7-4-1,9-2 0,4-1-2,7 2 0,3 2 0,2 6-1,-3 4 0,0 6 0,-5 5-1,-2 6 1,-4 5-1,-4 7 1,-6 2 0,-4 3 2,-3 0 0,-3 3 1,-5-7 1,-3 1 0,-5-5 0,-2-3 1,-5-8-2,3 1 0,-5-7-1,1-7 0,3-1-4,2-4-7,7-1-20,2-1-3,4-2 0,-2-3-1</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47:04.9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563 411 6,'0'0'13,"0"0"-7,-6-10-3,6 10 2,-9-6-1,9 6 0,-19-3 0,6 5 0,-6 4 0,-5 2 0,-7 6-2,-5 4 1,-6 5-1,-3 3 2,-3 6 1,-2 0 1,5 6 3,0-2-1,4 4 0,7-2 0,7 1-1,7-2-2,11 1-1,9-4-1,12-3-1,15-5-2,16-9-4,14-3-12,11-7-8,4-8-4,9-4 1,1-8 0</inkml:trace>
  <inkml:trace contextRef="#ctx0" brushRef="#br0" timeOffset="380">771 927 16,'-23'2'21,"2"-4"-2,1-5-1,4-8-3,3-4-4,6-8-4,8-2-2,6-5-3,8-1 0,7 0-2,8 0 0,6 1 0,7 7 0,4 5-1,-1 6 2,0 7-2,-3 4 2,-3 9-1,-2 7-1,-7 6 1,-5 6-1,-7 3 2,-4 3-1,-7 0 1,-3 2 1,-7-5 1,-4 3 2,-10-6-1,-2 1 1,-14-7 0,-6 1 0,-8-6-1,-4 0 0,-2-6-2,-2 0-1,3-7-1,4-2-1,8-1-2,9-7-2,14 2-6,6-10-9,16 0-10,11-4 0,13-2 2,11-3 0</inkml:trace>
  <inkml:trace contextRef="#ctx0" brushRef="#br0" timeOffset="811">1450 554 17,'10'5'22,"-3"8"0,-11 0-4,-5 6-10,-2 5-3,-4 5 0,-2 3-1,-4 2 1,2 3-1,-1-2 0,3-1 1,6-6 0,11-2-1,8-12 0,13-6-2,14-12 0,8-8-1,10-8-1,8-5 0,-2-5 0,-1-2 1,-7 0 0,-8 7 2,-13 0 1,-6 9 0,-12 1 1,-5 6-1,-7 9 0,-3-12 0,3 12-1,-12-7-3,12 7-5,-11-4-3,11 4-7,0 0-14,0 0-3,19-12 1,-7 2 0</inkml:trace>
  <inkml:trace contextRef="#ctx0" brushRef="#br0" timeOffset="1212">2081 617 22,'11'39'21,"-8"-6"-1,1 4-9,3-2-5,0-7-1,4-8-1,2-11 0,9-9 0,6-12 0,10-5 1,3-11-1,7 0 1,-2-4 0,3 3-1,-6-1-1,-2 10 1,-9 5-1,-6 9 1,-9 5 0,-3 9-2,-4 6 0,-5 6-1,0 8 0,2 2 1,-4 0 0,3 3 0,-3 0 1,4 0-1,-2-4 1,6-1-1,-1-5 0,6-5-2,5-2-6,8-13-24,6-14-1,4-12-2,3-15 1</inkml:trace>
  <inkml:trace contextRef="#ctx0" brushRef="#br0" timeOffset="2624">3030 115 16,'7'-14'18,"-7"14"-1,0 0-12,10 19-5,-8-1 1,-3 14 1,-2 14 0,-6 14 1,-3 14 2,-3 10 0,0 9 0,0 2 1,3-3-1,6-8-2,10-12 0,10-16-6,11-17-13,5-23-6,10-12 0,-1-21-1</inkml:trace>
  <inkml:trace contextRef="#ctx0" brushRef="#br0" timeOffset="2924">2711 505 45,'-2'9'28,"11"-3"1,19-4-2,19-2-22,15-2-4,14-2-1,16-3 0,8-5-2,15 0-7,1-4-11,1-2-9,-3 0 2,-10-3-1</inkml:trace>
  <inkml:trace contextRef="#ctx0" brushRef="#br0" timeOffset="3235">4373-6 37,'0'0'21,"-18"6"-2,5-4-6,-7 9-17,-5 10-1,-8 7 3,-10 12 4,-4 13 3,-11 10 0,-1 16 3,-7 9 1,0 17-1,-1 4 0,9 6-1,5 0-2,15-2-2,13-8 1,18-6-3,14-11 1,19-11 0,15-9-1,15-11 0,11-8-3,8-15-4,9-7-19,1-6-3,1-10-2,-1-10 1</inkml:trace>
  <inkml:trace contextRef="#ctx0" brushRef="#br0" timeOffset="3765">4502 1139 31,'0'0'25,"13"-13"0,-2-17-8,8-8-9,0-14 0,6-8-2,2-13-3,7-5-1,2-6 0,1 5 0,0 4 1,0 7-1,-1 9 0,-2 8 0,-5 12-1,-5 12-1,-3 9-1,-4 11 1,-3 12 0,-5 14-1,-1 13 1,-5 14 0,0 11 0,1 10 1,0 9 0,4 5 0,3 1 1,4-1-1,5-7 0,4-8-1,3-11-2,-3-10-2,-1-9-4,-5-13-8,-7-12-11,-11-11-3,2-9 3,-16-11-1</inkml:trace>
  <inkml:trace contextRef="#ctx0" brushRef="#br0" timeOffset="4116">4742 799 4,'-54'-22'22,"5"4"0,14 9-2,11 3-6,13 2-2,11 4-3,21-2-1,14 2-1,14-3-2,14 0-3,14-1-8,6 0-16,6-4-5,2 0 1,-5-2-1</inkml:trace>
  <inkml:trace contextRef="#ctx0" brushRef="#br0" timeOffset="4406">5430 881 67,'-14'10'31,"14"-10"-1,0 0-1,14 8-28,11-7-3,10 0 1,7 1 0,8-1 1,8 0 1,5-1-1,2 4 1,-1-3-1,-1 0-1,-1 0-4,-6-7-5,1 4-14,-7-5-5,-10-4-2,-7-5 2</inkml:trace>
  <inkml:trace contextRef="#ctx0" brushRef="#br0" timeOffset="4657">5999 653 28,'-4'11'23,"3"-2"-1,12 5 2,10-1-19,10 3-4,8-1 0,11 0 0,7 1 2,4-3 0,4 2 1,1-6-1,-2 0 1,-8-1-1,-5 0 0,-10-1-1,-8 0-1,-9 4-1,-10 3 1,-13 5-1,-11 4 2,-14 3 0,-9 5 2,-12 1-1,-6 4 2,-11-1-1,-2 1 0,-3-6-1,7-3 0,6-5-2,5-4-2,12-2-6,7-9-20,14-8-3,16 1-2,6-22 2</inkml:trace>
  <inkml:trace contextRef="#ctx0" brushRef="#br0" timeOffset="5217">7795 636 5,'-3'24'16,"-10"-4"1,-2 12-8,-7 8-2,-9 7 2,-5 6 2,-13-3 2,-1 4-1,-7-10 1,1-1 0,-6-15-3,4-9-2,-1-16-4,5-15-5,7-12-3,0-16-3,9-5 0,1-9 0,11-1 1,3-1 1,8 6 3,6 7 2,5 9 3,4 12 0,6 8 0,7 11 0,3 8-1,8 11-1,4 7 1,9 9-1,8 7 1,9 9 0,9 3 1,8 2 0,2-2 0,4-1 0,-3-6 1,-3-5-1,-10-8 0,-7-6 0,-17-8-1,-8-5 0,-10-4-2,-9-4 0,-10-4-4,0 0-4,0 0-16,0 0-6,-7-12-1,-1 1 1</inkml:trace>
  <inkml:trace contextRef="#ctx0" brushRef="#br0" timeOffset="6249">7613 48 6,'-9'9'20,"9"-9"-1,10 8 1,3-6-12,8 2-6,3 2-2,7 5 3,3 0 1,5 6 1,2 2-1,6 8 1,-1 5-1,5 8 1,0 4-2,-1 3 0,-4 3-2,-6 3 0,-4 4 0,-9 3-1,-8 4 1,-10 6-1,-12 7 2,-10 5-1,-13 6 2,-8 1 0,-11-3 2,-5-2-1,-9-8 1,-1-5-1,-4-12-3,-3-6-23,-4-15-5,1-12-2,-5-13 0</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48:56.1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 1628 22,'0'0'21,"0"0"1,9 2 0,7-4-17,11-2-3,9-1 0,11 1 2,5-5 0,11 0 0,2-5 0,4 2 0,-2-4-3,-4 1-4,-6 0-8,-9 1-13,-12-5-1,-11 2 0,-18-7-1</inkml:trace>
  <inkml:trace contextRef="#ctx0" brushRef="#br0" timeOffset="230">10 1224 48,'-22'5'28,"22"-5"2,25 4-2,24-5-20,21-1-8,13-4-6,17 1-9,8-3-9,2-5-5,6-1 1,-16-4 0</inkml:trace>
  <inkml:trace contextRef="#ctx0" brushRef="#br0" timeOffset="671">1623 564 28,'0'0'23,"0"0"1,-12-5-1,1 5-18,-3 2-3,-4 5-1,-8 3 0,-3 4 1,-8 6 1,-3 6 1,-4 1 1,2 5 0,1-4 1,2 4-1,8-6 0,5 2-2,11-3-1,7-1 0,8-2-1,9-1-1,11 1-1,9-8-4,12 4-8,8-8-10,6-6-7,6-5 2,-1-7-1</inkml:trace>
  <inkml:trace contextRef="#ctx0" brushRef="#br0" timeOffset="991">1724 914 12,'-17'0'23,"7"-4"0,-1-6-3,6-5-5,6-3-6,7-6-3,9 0-2,6-1-2,8-1-1,3 0-1,4 8 1,0 7-1,-1 7 1,-5 6-1,-4 6 0,-9 5 0,-8 7 0,-7 7 2,-5 2-1,-6-1 2,-4 1-1,-7-3 2,1 0 1,-5-7 0,0-2 1,-4-10-1,1-3 0,-2-7-2,2-3-1,1-4-2,1-6-4,6 2-6,2-7-9,10 0-9,5 1-3,9-2 2,6 0 0</inkml:trace>
  <inkml:trace contextRef="#ctx0" brushRef="#br0" timeOffset="1392">2244 648 24,'-6'14'20,"-9"-10"0,5 4-8,-1 4-9,1 3 0,3 3 2,2 2 0,4 4 1,4-3 0,5 5 0,4-3 0,6-1-1,3-4-1,4-1 0,-1-6-1,3-4 0,-2-5 0,0-5 0,-5-6 0,-1-2 0,-9-7 0,-2 0 0,-5-3 0,-1 0-1,-4 0 0,0 0 0,-1 4-2,0 2 0,0 6-1,0-1-3,3 10-5,0 0-9,0 0-10,0 0-3,0 0 2,10-5-1</inkml:trace>
  <inkml:trace contextRef="#ctx0" brushRef="#br0" timeOffset="1732">2528 652 8,'0'0'19,"9"1"-1,-9-1-2,-1 11-9,2-2-4,0 2 0,2 3 0,-1-1 2,3 3 2,-4-3-1,3 2 2,-4-15 0,7 19 0,-7-19-1,19 9 0,-3-10-1,11-2-2,3-4 0,8-2-2,4-5-1,3 1 0,-3 0-1,-4 0 2,-9 3-2,-6 2 1,-7 2-1,-5 5 1,-11 1 1,8 14-1,-7-3 0,1 4-1,3 2 1,1 4 0,0 2 0,3-1 0,-1 1 0,2-2-1,3-2-2,-2-5-4,5-3-22,-3-4-2,3-8-1,-1-7 1</inkml:trace>
  <inkml:trace contextRef="#ctx0" brushRef="#br0" timeOffset="2413">3430 0 16,'0'0'16,"13"21"0,-8-3-12,1 6-3,-3 8 1,-3 9 1,-1 8 1,-8 11 1,-2 5 2,-5 0 0,3 4 2,0-3-2,5 1 0,4-8-1,7-3-2,4-12-1,11-7-3,3-8-3,-1-9-7,-1-12-13,-1-6-2,-8-12 0,-5-9 1</inkml:trace>
  <inkml:trace contextRef="#ctx0" brushRef="#br0" timeOffset="2664">3059 445 23,'-37'-10'21,"15"9"-3,10 5-2,12-4-4,19 12-4,10-6-3,12 3-1,9-2-1,8 2-4,10-2-5,-1-4-8,1-4-6,0-1-4,-9-7 0</inkml:trace>
  <inkml:trace contextRef="#ctx0" brushRef="#br0" timeOffset="2904">3946 207 14,'0'0'20,"8"10"-1,-8-10-1,0 0-13,10 8-5,-10-8 0,0 19 2,-9-1 1,-2 8 2,-6 9 1,-4 12 0,-14 10 0,-1 12 1,-7 6-1,2 7-1,1 1 0,9 3-1,5-5 0,14-2-1,12-12 0,15-7-2,18-11-1,8-11-8,15-11-16,10-13-4,3-16 0,3-14-1</inkml:trace>
  <inkml:trace contextRef="#ctx0" brushRef="#br0" timeOffset="3765">4006 1104 5,'-14'6'20,"14"-6"0,0 0-7,0-15-2,12-5-1,6-13 0,9-5-2,7-13-1,8-8-3,3-8 0,5 2 0,-2-4-1,1 2-1,-3 8 0,-2 6-1,-10 8 1,-3 12 1,-10 6 0,-2 11-1,-8 5 1,-11 11-2,13 1 0,-14 13 0,0 10-2,-1 7 1,0 12 0,1 6 0,2 7 0,1 7 1,0 0 0,5-3-1,-2-6 1,3-2 0,0-9-1,1-5-2,-1-4-3,0-13-5,-2-1-5,-7-10-11,1-10-2,-22-6 0,-1-9 1</inkml:trace>
  <inkml:trace contextRef="#ctx0" brushRef="#br0" timeOffset="4156">4150 778 19,'-24'-8'20,"6"4"-1,18 4-2,0 0-2,32 14-5,7-3-4,10-2-3,11 1-3,9 2-5,5-3-9,2-2-11,-1 0 2,-14-6-1</inkml:trace>
  <inkml:trace contextRef="#ctx0" brushRef="#br0" timeOffset="4446">4796 1000 8,'9'-7'23,"4"2"-1,1-2 0,8 3-10,6 3-4,5 1-2,-33 0-4,77 8-4,-32-5-8,-1-2-11,2 2-1,-46-3 0,68-8-1</inkml:trace>
  <inkml:trace contextRef="#ctx0" brushRef="#br0" timeOffset="4677">5047 781 6,'0'0'7,"0"0"2,0 0 2,60 45 1,-60-45 0,75 26 1,-31-13-2,-2-4-1,-42-9-3,72 17-3,-72-17-1,59 12 0,-59-12-2,0 0 1,0 0-1,0 0-1,21 44 0,-21-44 1,0 0-1,-35 60 1,35-60 0,-36 53 1,36-53 1,-38 55 0,38-55 1,-39 49-1,39-49 1,-48 39-1,48-39-1,0 0-2,-54 35-5,54-35-12,0 0-10,0 0-1,0 0 0,0 0 1</inkml:trace>
  <inkml:trace contextRef="#ctx0" brushRef="#br0" timeOffset="5127">5664 772 17,'0'0'18,"0"0"-8,41 9-2,-41-9 0,0 0-2,2 49-2,-2-49-1,-12 51-1,12-51 0,-24 55 0,24-55 3,-41 51 0,41-51 1,-59 36 1,59-36 0,-63 16 0,63-16 0,-66-6-1,66 6-3,-64-29 0,64 29-3,-37-47 0,37 47-2,-16-55 0,16 55-1,-1-54 0,1 54 0,29-42 0,-29 42 0,0 0 1,62-23 1,-62 23 0,59 18 0,-59-18 1,67 45 0,-67-45 0,68 68 0,-68-68 1,65 80 0,-41-38 0,-24-42 0,44 73 0,-44-73 1,37 56-1,-37-56 0,0 0 0,20 47-1,-20-47-3,0 0-7,0 0-14,0 0-2,0 0 1,44 17 0</inkml:trace>
  <inkml:trace contextRef="#ctx0" brushRef="#br0" timeOffset="5748">5725 278 15,'0'0'20,"0"0"-1,0 0 1,58 34-17,-58-34-2,65 53-1,-21-17 1,5 11 0,-3 6 0,4 7 0,-8 7 0,-3 7 1,-10 6-1,-16 6-1,4 4 2,-24 1 0,-5 3 0,-13 2 0,-10 1-2,-18-3-9,-15-2-12,-6-6 0,-24-15 0</inkml:trace>
  <inkml:trace contextRef="#ctx0" brushRef="#br0" timeOffset="6189">1489 1445 14,'-33'-4'21,"2"-2"1,10 5-5,7 1-4,3 0-6,11 0-2,0 0 0,23 8-1,5-6 0,17 3 0,18 0 1,22 2-1,29 1 0,28 2-1,28 1-1,29 2-1,29 0 1,21 0-1,14 0 0,11-1-1,0-1 1,-2-1 0,-16 0-1,-16 1 0,-30-1 1,-21 1-2,-31 3-5,-26-2-15,-22-1-6,-43-1-1,-25-8 1</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47:41.0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1830 2 3,'13'1'8,"-3"1"1,-10-2-1,0 0 0,0 0 1,-24 5 1,0-3 1,-9 2-1,-9 3-1,-11 2-4,-9 4 0,-12 4-2,-6 2 1,-10 2 0,-3 4-1,-3-1 0,1 1-1,5-2 2,7 0-2,10-4 1,12-1-2,13-2-1,13-3 1,15 0-1,16-2 0,16 0 0,18-1 0,16-2 0,18 2 1,14-2 0,12 0 0,10-2 0,4 1 0,2-1 1,-2 1-1,-3 1 0,-6 2 0,-6 1-1,-8 1 1,-10 4-2,-12 2 1,-11-1-1,-13 2 1,-16-1 0,-20 3 0,-24 0-1,-22 1 2,-22 1 0,-18 4 2,-22-1 0,-11 6 1,-9-1 0,4 4 0,6-3 0,16 2-1,16-4 0,20-1-2,21 0 0,21-3-1,22-1 0,20-3 1,21-2-1,20-1 1,16-4-1,14-2 1,15-4-3,6-7-3,11 3-9,-1-6-16,-3-1-1,-11-3-1,-13-1 0</inkml:trace>
  <inkml:trace contextRef="#ctx0" brushRef="#br0" timeOffset="1131">1378 1471 15,'0'0'19,"9"20"-2,-9-20-1,11 21-15,-3-4-7,4 6 2,-1 4 2,5 6 1,-2 5 0,1 6 3,-2 3 2,0 4 0,3 2 0,-4-1 0,1 0 0,-4-1 0,-2 0-1,-4-6 0,-3-1-1,-8-3 1,-6-3-1,-8-4 2,-6-2 0,-11-8 1,-6-4 0,-9-9 2,-2-4 0,-4-13 0,5-1 0,0-13-1,8-2-1,8-8-1,14-5 0,13-7-3,18-1 0,14-5-1,18-2 0,14-2 0,12-1-1,11 1 1,6 4-2,3 4-2,-4 0-6,3 5-19,-4 3-2,-8-3 1,-2-2 0</inkml:trace>
  <inkml:trace contextRef="#ctx0" brushRef="#br0" timeOffset="14661">106 1350 19,'0'0'21,"-5"16"0,5-16 1,-3 19-12,7 0-9,1 4-1,1 8-1,1 7 2,2 7 0,-1 9 0,2 6 1,0 3 0,-2 1 0,1-3 1,1-3 1,0-9-1,2-5 0,0-13 1,4-7 0,4-16 0,10-10-2,5-14 0,8-14-2,4-12 0,3-14-1,1-9-1,-5-11 1,-5-2 0,-10-1 1,-10 3 1,-3 10 1,-7 6-1,-2 8-1,0 11-2,-1 8-7,4 10-10,0 11-8,-3 6 1,-9 6-1</inkml:trace>
  <inkml:trace contextRef="#ctx0" brushRef="#br0" timeOffset="15132">0 1709 42,'21'3'25,"9"-3"0,-1-8-1,3 1-22,6-1 0,5-1 2,2 4 0,2-3 1,6 4 0,0-5 0,5 5 0,-3-2-2,-2 3-1,-6-1-1,-9 2-1,-10 1 1,-9 0-1,-9 1-1,-10 0 0,0 0-6,3 13-19,-3-13-3,0 0-1,0 0 0</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47:45.0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356 779 3,'5'-16'6,"0"2"2,-2 2 1,1 3 0,-4 9-1,2-10-1,-2 10-3,0 0-2,0 0-1,0 0-1,0 0-1,0 0-1,0 0 0,-3 11-1,3-11-1,0 11-4,0-11-1,1 16-5</inkml:trace>
  <inkml:trace contextRef="#ctx0" brushRef="#br0" timeOffset="731">416 462 17,'-34'7'18,"-7"2"-2,0 6-2,-3 5-1,-4 2-2,6 5-2,-1 0-1,6 4-1,4-2-1,8 4-1,6-3 0,10 1-3,10 1 1,13-2-1,16-1-2,11-6-6,18-3-16,10-5-6,7-8 1,5-6 0</inkml:trace>
  <inkml:trace contextRef="#ctx0" brushRef="#br0" timeOffset="991">617 828 8,'-20'2'7,"-1"-9"-4,8-4 0,8-2-14</inkml:trace>
  <inkml:trace contextRef="#ctx0" brushRef="#br0" timeOffset="1071">744 687 25,'42'-7'18,"1"6"-1,-4 4-2,-4 3-3,-3 9-3,-11 3-3,-2 5 0,-10 2-2,-2 4 1,-9-1 0,-5 0 0,-8-4 0,-4-1 0,-10-9 0,-2-2-1,-8-10 0,0-3 0,-3-7-2,3-2-2,2-3-2,1-7-3,9 4-6,5-4-14,13-3-5,10-1 0,10-3 0</inkml:trace>
  <inkml:trace contextRef="#ctx0" brushRef="#br0" timeOffset="1402">1179 571 8,'4'18'13,"-7"-8"-1,6 0-1,-3-10-10,-1 13-1,-1-3 4,2-10 2,-8 15 4,-1-6 4,5 5 4,-3 0-2,6 7-4,-3 1-4,8 6-2,0-1-1,7 2-2,4-4 0,5-4-1,4-3 0,5-7-1,1-9 0,0-7 0,0-10 0,-6-7 0,-5-6 0,-6-3 0,-9-5 1,-4 0-1,-6 3 1,-1 2 0,-5 4 1,4 7-2,1 3-1,0 5-2,7 12-3,0 0-2,0 0-10,0 0-14,12 15-1,-3-9 1,6-1 0</inkml:trace>
  <inkml:trace contextRef="#ctx0" brushRef="#br0" timeOffset="1792">1544 571 54,'-4'20'23,"4"-20"-1,0 10-8,0-10-19,2 16 0,-2-16 2,1 17 2,0-7 3,-1-10 2,1 11 2,-1-11 0,0 0 1,4 11 0,-4-11-1,22 3-2,-2-4-1,5-4-1,4 0 0,1-2-1,0 0 0,-2-1 0,-2 1-1,-10 1 1,-2 2 0,-14 4 0,0 0-1,10 3 1,-10-3-1,3 17 1,0-6-1,1 2 0,5 2 2,1 1-1,4-2 1,5-1 0,5-4 0,1-3-1,1-3 1,-1-4 0,1-1 0,-2-4-2,1-1 1,-4-2 0,1 2-1,-1 0 1,1 2-1,-2 2-1,1 0 1,-2 3 0,-5 3-1,-2 2 1,-3 4-1,-4 5 0,-4 1-4,2 7-24,-4 2-1,2-9-3,-1-15 2</inkml:trace>
  <inkml:trace contextRef="#ctx0" brushRef="#br0" timeOffset="3324">1640 567 26,'0'0'16,"8"-9"0,-8 9-2,0 0-1,1 9-6,-1 3-2,-1-2-3,0 6 0,-1-2 1,2 6 0,-3-3 1,2 6 0,-3-3 0,3 4-1,-3-2 1,4 2-1,-1 0 0,2 0-1,0-2 0,5-3 1,3-3-1,10-5 1,7-9-1,8-5-1,4-9 1,3-6-1,5-6 0,1-5 0,-2-3-1,-5 0 1,-6 1 0,-6 4 1,-6 4-1,-3 7 1,-4 3-1,-4 7-1,1 5 0,-3 5 0,-2 7 0,-1 4 0,2 5-1,-4 5 1,-2 4 0,1 1 1,-3 2 0,1 1 0,-1 0-1,3-1 0,2-2-3,4-9-10,6-3-17,5-12 0,0-12-1,3-13 1</inkml:trace>
  <inkml:trace contextRef="#ctx0" brushRef="#br0" timeOffset="3945">2607 108 43,'12'15'27,"-12"-5"0,-1 8 0,-1 6-17,-1 10-10,-4 8-1,1 9 2,-2 10 0,-3 3 1,-1 7 0,0-2 1,4 1-1,-1-8 1,5-1-1,5-7 0,6-6 0,9-7-2,8-12-1,10-6-4,0-14-4,9-4-9,0-12-9,-4-13-3,-4-8 2,-12-11-1</inkml:trace>
  <inkml:trace contextRef="#ctx0" brushRef="#br0" timeOffset="4266">2301 377 44,'19'14'29,"14"-4"-1,19-3 0,11-2-15,13-1-16,7-3-7,5 2-18,2 1 0,-9-8 0,-6-2 0</inkml:trace>
  <inkml:trace contextRef="#ctx0" brushRef="#br0" timeOffset="5067">3813 16 6,'0'0'18,"-12"-14"-1,12 14 0,0 0-12,-15-6-5,5 9 0,-4 5 1,-3 4 1,-9 9 1,-2 10 1,-9 13 0,-8 12 1,-9 9 1,-4 14-2,-9 7-1,0 9 1,-2 3 1,3 2 0,5-8 1,12-1 0,10-8 0,19 1 1,15-9-2,20-2-1,18-8-6,11-11-8,15-9-14,9-8-5,3-17 1,1-15-1</inkml:trace>
  <inkml:trace contextRef="#ctx0" brushRef="#br0" timeOffset="5598">3495 927 31,'12'-19'19,"5"-8"2,6-9-2,8-12-7,8-5-5,7-11-3,5-2-1,0-2-1,2 1 0,-3 5 0,-4 7 0,-8 8 1,-3 9-1,-11 9 1,-5 11-1,-6 6 0,-1 11-1,-4 12-1,-4 10 1,-2 10-2,-2 10 1,-2 11 0,1 8 0,0 7 0,1 5 1,2 2-1,4-3 0,3 0 0,2-5 0,1-8 1,2-8-1,-3-9 0,-3-8-1,1-8-3,-7-10-5,-2-15-17,0 0-2,-7-18 1,-4-7 0</inkml:trace>
  <inkml:trace contextRef="#ctx0" brushRef="#br0" timeOffset="5998">3726 580 48,'-2'9'24,"2"-9"1,25 15-1,2-7-22,9-1-4,6 2 0,16 0 1,9-2 0,10 0-2,3 0-10,2-5-12,5 3 2,-10-11-2,0 1 0</inkml:trace>
  <inkml:trace contextRef="#ctx0" brushRef="#br0" timeOffset="6569">4631 760 25,'0'0'27,"0"0"-1,10 6 0,2-5-12,7-3-6,10 2-4,6-2-1,9 1-3,11-1-1,5 0 0,6 1-1,0-3-3,-1 1-1,-7-5-1,-2 4-6,-9-3-8,-9-3-5,-7-1 1,-10-6 1</inkml:trace>
  <inkml:trace contextRef="#ctx0" brushRef="#br0" timeOffset="6869">5117 492 10,'0'0'18,"0"0"-5,0 0-5,19 9 0,0 2 1,8 7 0,8 4-2,8 5-2,6 2-3,3 1-3,3 2 0,-2-3 0,-4-2-2,-9-7 2,-8-1 0,-10-3 1,-9-2 0,-10 1 0,-11-2 1,-9 3 2,-9-1 0,-7 5 3,-10-3 0,0 6 2,-9-5 1,3 5-1,-2-5-1,5 3 0,3-3-3,6-2-5,8 0-12,7-6-14,7-9-3,15-1 1,13-28 0</inkml:trace>
  <inkml:trace contextRef="#ctx0" brushRef="#br0" timeOffset="7360">5893 241 7,'-13'1'15,"13"-1"0,0 0 1,-7 13-12,10-1-4,2 8 2,5 7 3,1 7 3,6 8 1,0 11 0,7 10-3,1 8-2,4 9-3,1 7 0,0 7-1,-2 2-1,-2 0 0,-5-5-1,-3-5 1,-6-6 0,-4-10 0,-4-8 1,-8-11-1,-2-8 1,-4-11 0,-5-6 2,-4-9 0,-7-7 1,-5-8 0,-8-9 0,-6-7 0,-6-10 0,-7-4 0,-3-8-1,2-7-1,5-7 1,6-3 0,11-7 1,16 0-1,14-7 1,21 1 1,16-1-1,17 6-1,10-2 2,11 5-2,5 3 0,1 7 1,-6 3-2,-1 4 1,-12 6-2,-7 1-1,-7 7-6,-11-1-21,-8-2-1,-9-1-2,-6-4 1</inkml:trace>
  <inkml:trace contextRef="#ctx0" brushRef="#br0" timeOffset="8291">6450 1 6,'0'0'6,"20"11"1,-5 2 3,4 3 1,5 9 1,6 7-1,6 11 0,7 7-4,5 11 0,5 12-4,3 8 0,1 6 0,-1 5-1,-5 2 0,-9 0 0,-8 2 0,-12-5 0,-10-3 1,-15-6 2,-8-3 0,-16-8 1,-1-1 0,-10-9 0,1-2-1,-5-8 0,1-3-1,-2-9-1,6-5-2,2-7-2,-2-9-4,3-3-13,-7-11-11,-1-11-2,2-10 1,-2-16 0</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49:02.8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275 532 15,'17'-7'18,"0"6"0,-7-3-6,1 1-4,-1 2 0,-10 1 1,0 0-1,0 0-1,0 0 1,-24-4 1,2 15-1,-12 2-3,2 9 0,-9 6 0,-1 10 0,0 4-1,6 5 1,3-1-1,12 1-1,8-3 0,12-4 0,14-6-2,17-7-2,19-6-3,5-10-2,17-1-4,-4-13-3,11-1-1,-9-10-2,0 2 1,-17-6 0,-9 5 3,-14-1 3,-9 5 2,-10 5 2,-10 4 3,0 0 4,0 0 3,-8 15 3,-5-10 2,4 4 1,-5-6 3,14-3 0,-16-3-1,10-7-3,-3-9-3,10-6-4,7-6-1,5-3-1,6-2-1,4 2 0,5 4 1,5 6-1,2 11 0,-1 11 0,-5 8 0,-5 10 1,-3 6-1,-4 9 2,-6 2 0,-7 2 2,-7-3-1,-2 1 2,-7-7-1,2-2 0,-7-10 1,0-4-3,-3-6-2,0-10-2,-1-3-5,-2-10-3,4 3-10,-4-8-12,2-1 0,2-2 1,2 0 1</inkml:trace>
  <inkml:trace contextRef="#ctx0" brushRef="#br0" timeOffset="711">979 647 18,'0'0'19,"0"0"3,2 15-2,-2-15-12,-7 22 1,-3-5 0,5 9 1,-7-2 0,8 8 0,-4-5-2,11 3-2,3-7-2,13-4-1,8-10-2,8-9-2,7-8 1,4-10-1,0-6 1,0-6 0,-9-4 0,-6 2 2,-8 1 1,-11 5-1,-8 3 1,-4 6-1,-4 6-2,-5 1-3,9 10-4,-21-2-10,9 9-14,12-7 0,-13 13 0,13-13 1</inkml:trace>
  <inkml:trace contextRef="#ctx0" brushRef="#br0" timeOffset="1042">1373 610 39,'6'17'23,"1"11"1,-5 2-3,3 3-20,1 2-1,-1-2 2,3-3 2,2-8 0,3-3 0,8-16 1,6-7-2,7-12 0,6-5 0,5-4-2,1-4 0,-1 1-1,-5 3 1,-9 5 0,-4 5 1,-12 8 1,-5 10 0,-10-3-1,-3 23 0,-2-4 0,0 5-1,1 2 0,1 3 0,-1-1 1,4-1-1,1-2 0,3-4 0,0-3 0,1-4-1,-1-1 0,-4-13-2,15 12-2,-15-12-1,19-3-2,-9-6-5,5 0-9,2-4-9,2-3 2,2-4 0</inkml:trace>
  <inkml:trace contextRef="#ctx0" brushRef="#br0" timeOffset="1503">2211 331 26,'0'0'22,"17"-3"-1,-17 3 1,0 0-17,9 14-2,-6 0 1,-3 11 1,-1 6 0,-5 12 1,-2 7 0,0 11 0,-3 2-2,3 5-1,3-3-2,0-4 0,3-6-3,3-13-2,1-8-4,0-12-5,1-12-10,-3-10-2,-7-12 2,-4-9 1</inkml:trace>
  <inkml:trace contextRef="#ctx0" brushRef="#br0" timeOffset="1713">2038 724 36,'-20'-34'21,"4"7"-1,8 4-1,10 7-8,13 6-3,14 5-3,13 1-4,12-1-7,15 2-16,13 1-3,5-3 0,7 0 1</inkml:trace>
  <inkml:trace contextRef="#ctx0" brushRef="#br0" timeOffset="1963">3036 358 45,'-10'22'26,"-4"-2"0,-4 2 0,-9 9-22,-10 8 0,-6 16 2,-13 5 1,-2 10-1,0 1 1,6 10-1,3 0 1,13 2-3,9-6-2,20-6-1,15-10-2,18-8-1,11-5-4,9-17-5,9-8-20,6-11 0,3-14-1,-1-11 0</inkml:trace>
  <inkml:trace contextRef="#ctx0" brushRef="#br0" timeOffset="2414">3050 1176 49,'1'-12'23,"4"1"-1,9-11-5,1 0-6,1-10-6,7-5-3,3-5-1,9-4 0,4 2-1,4 1 0,-43 43 2,59-68 0,-59 68 0,55-46 0,-55 46-1,0 0 1,47-26-2,-47 26 1,0 0-1,0 0 0,0 0 0,0 0 0,7 65 0,-7-65 1,-7 74 0,2-25 0,1 3 0,-1 3 0,2-1 0,4-2-1,-1-3 0,2-8-4,-2-41 0,1 61-6,-1-61-17,0 0-1,0 0 0,0 0 1</inkml:trace>
  <inkml:trace contextRef="#ctx0" brushRef="#br0" timeOffset="2774">3113 886 24,'-21'-9'24,"21"9"0,0 0 2,9 0-12,-9 0-10,67 15-3,-16-4 0,2-1-2,7 0-8,0-4-14,6 1-2,-10-11 1,-12-3-1</inkml:trace>
  <inkml:trace contextRef="#ctx0" brushRef="#br0" timeOffset="3425">3043 22 13,'0'0'18,"0"0"-1,2-9-1,-2 9-4,17-9-3,0 5-3,6 4-1,-23 0 0,72 4-2,-15 3 1,8 3-1,14 2-1,12 5 1,8-1-2,5 1-3,-3-1-6,5-3-11,-9-3-6,-13 0 1,-11-6 0</inkml:trace>
  <inkml:trace contextRef="#ctx0" brushRef="#br0" timeOffset="3926">3672 411 35,'0'0'24,"0"0"-2,43-17 2,-43 17-21,0 0-4,0 0 1,55 53 0,-55-53 1,52 53 0,-52-53 1,64 76 1,-37-29 0,-1 8 0,1 7-1,-12 9 0,-2 2 1,-10 5 0,1-1 0,-15 2 0,-2 0 0,-8-1 1,-12-3 1,3-4 0,-17-8-2,4-1-3,-10-5-3,8-6-19,-6-12-7,-4-11-1,2-17 1</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49:27.6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112 558 5,'0'0'3,"-19"0"1,9-1 3,-3 0 2,0-1 0,1 0 2,12 2 0,-16-2-4,16 2-4,0 0-3,-1-9-2,1 9-3,21-11 0,-6 3 0,3 1 2,3 1 1,-3 0 2,1 3 0,-6 3 0,-2 4-2,-11-4 0,2 16-1,-6-5 0,-6-1 1,4 2 3,-2-1 1,8-11 3,-16 14 1,16-14 1,-15 6 0,4-6-1,1-1-1,-5-2-2,1 0-4,-2-2-3,4-2-1,1-2-1,3 0 1,8 9 2,-2-17 1,2 17 2,13-14 2,-3 8 2,0 5 0,1 0 1,-2 2-2,-9-1-1,10 9-2,-10 0-1,-5 1 0,-3 1 1,-2 0 1,-3 1 2,3-2 1,-3-3 1,13-7 0,-13 11-4,13-11-6,0-14-15,10 6 0,-2-13-3</inkml:trace>
  <inkml:trace contextRef="#ctx0" brushRef="#br0" timeOffset="911">549 0 12,'0'0'20,"0"0"0,0 0-6,0 0-8,0 0-1,0 0 0,0 0 1,0 0-1,0 0 1,0 0-1,0 0 1,0 0-2,0 0 0,0 0-1,0 0-1,0 0 0,0 0-1,0 0 0,0 0-1,0 0 1,0 0-1,0 0 1,4 9-1,-4-9 1,0 0-1,0 0 0,1 11 1,-1-11-1,0 0 0,2 13 0,-2-13 0,2 12 0,-2-12 0,1 16 0,0-6 0,-1 3 0,1 3 0,-1 4 0,0 8 0,-3 6 0,1 6 0,-2 3 1,1 6-1,0 1 0,1 1 0,0-2 0,0-4 0,2-7 0,1-5 1,0-6-1,0-6 1,0-7-1,-2-2 1,1-12 0,0 0-1,1 11-2,-1-11-3,0-11-7,0 0-11,-1-8-4,3 0 0,-2-9 0</inkml:trace>
  <inkml:trace contextRef="#ctx0" brushRef="#br0" timeOffset="1652">565 9 17,'0'0'15,"0"0"0,0 0-1,0 0-1,-1-9-4,1 9-1,0 0-4,0 0-1,0 0 0,0 0-1,0 0 0,0 0 0,0 0-1,0 0 0,0 0 0,0 0-1,1 12 0,-1-12 0,-1 18 0,0-6 1,0 2-1,0 1 0,0 1 1,0 0-1,1 1 0,1 2 0,-1 2 0,0 2 0,-1 5 0,0 0-1,1 4-1,-2 0 0,2-1 0,0-2 0,0-3 0,1-5 0,1-7 1,0-2 0,-2-12 2,3 11 0,-3-11 0,0 0 1,0 0-1,0 0 0,0 0 0,0 0-1,0 0-4,0 0-3,0 0-11,0 0-4,0 0-1,0 0 0</inkml:trace>
  <inkml:trace contextRef="#ctx0" brushRef="#br0" timeOffset="2273">617 564 27,'0'0'24,"0"0"-4,0 0-3,0 0-5,0 0-3,-10 0-3,10 0-2,-9-6-2,9 6-1,-10-8-1,10 8 0,-13-6-1,13 6 0,-10-7 0,10 7-2,-9-7-1,9 7-1,0 0-1,-10-8-1,10 8 1,0 0-1,0 0 1,0 0-3,0 0-4,-6-9-5,6 9-1</inkml:trace>
  <inkml:trace contextRef="#ctx0" brushRef="#br0" timeOffset="2614">552 563 26,'0'0'20,"0"0"0,0 0-8,0 0-10,-5-10 0,0 0 4,-2 1 0,-2-8 0,1 3 1,-4-10 0,3 2 1,-1-9 0,4-1-2,-1-6-1,5 0-1,-3-2-2,7 0 1,5 2-1,1 3-2,2 2 1,3 4-2,1 4 1,5 4-1,5 3 0,2 5 0,2 3 1,1 5-1,2 5 1,0 3-1,-1 6 1,-3 1 0,-1 6 0,-4 5 0,-7 5-1,-5 4 1,-5 6 0,-7 4-1,-3 3 0,-4 2 1,-5 1-1,-4-1 0,-2 0 0,0-2 1,-4-5 0,0-3 1,-4-5 1,2-2 2,-3-9-1,1 0 2,-2-10-1,4-1 0,-1-9 0,4-3 0,0-7-2,3-8-3,5-1-1,5-10-5,9 1-7,3-9-18,10-2 1,9-3-2,7 1 2</inkml:trace>
  <inkml:trace contextRef="#ctx0" brushRef="#br0" timeOffset="3435">1156 34 37,'0'0'16,"0"0"1,0 0 1,0 0-5,0 0-3,0 0-2,0 0-3,2 12-1,-2-12-1,1 15-1,-1-5 0,2 9-1,-1 3 1,0 8 0,-1 8 0,0 5-1,-2 5 0,0 5-1,-3 3 1,-1-1-1,0-6 1,2-3-1,-1-9 0,1-7 0,0-11 1,2-4 0,2-15 0,0 0 0,0-17 0,4-5-1,-2-7 1,1-7 0,0-4-1,0-9 0,-2-3-1,0 2 1,0 1 0,-1 2 0,-2 4 0,2 5 0,-3 4 1,2 7-1,1 5 1,0 8-1,0 4 1,0 10-1,2-11 0,-2 11 0,0 0-1,0 0 0,0 0 0,0 0 0,-1 17-1,1-7 1,1 5 0,0 3 0,3 6 0,-1 6 1,1 7 0,3 6 0,-2 6 0,-4 5 0,-2 4 0,-1 2-1,-5-1 1,1-3-2,0-6-1,-4-9-6,5-8-13,1-6-6,0-14 0,4-13 0</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9:06.997"/>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92D050"/>
    </inkml:brush>
    <inkml:brush xml:id="br2">
      <inkml:brushProperty name="width" value="0.05292" units="cm"/>
      <inkml:brushProperty name="height" value="0.05292" units="cm"/>
      <inkml:brushProperty name="color" value="#FF0000"/>
    </inkml:brush>
  </inkml:definitions>
  <inkml:traceGroup>
    <inkml:annotationXML>
      <emma:emma xmlns:emma="http://www.w3.org/2003/04/emma" version="1.0">
        <emma:interpretation id="{35B9E942-F905-4D65-A467-91A947A60944}" emma:medium="tactile" emma:mode="ink">
          <msink:context xmlns:msink="http://schemas.microsoft.com/ink/2010/main" type="writingRegion" rotatedBoundingBox="13810,5136 24771,5065 24815,11902 13854,11972"/>
        </emma:interpretation>
      </emma:emma>
    </inkml:annotationXML>
    <inkml:traceGroup>
      <inkml:annotationXML>
        <emma:emma xmlns:emma="http://www.w3.org/2003/04/emma" version="1.0">
          <emma:interpretation id="{640615DA-679A-48E1-9DC3-822662546929}" emma:medium="tactile" emma:mode="ink">
            <msink:context xmlns:msink="http://schemas.microsoft.com/ink/2010/main" type="paragraph" rotatedBoundingBox="15750,5018 21981,5136 21965,5978 15734,5860" alignmentLevel="2"/>
          </emma:interpretation>
        </emma:emma>
      </inkml:annotationXML>
      <inkml:traceGroup>
        <inkml:annotationXML>
          <emma:emma xmlns:emma="http://www.w3.org/2003/04/emma" version="1.0">
            <emma:interpretation id="{1F4D9727-989C-4BB9-94F9-03E2D1191EAD}" emma:medium="tactile" emma:mode="ink">
              <msink:context xmlns:msink="http://schemas.microsoft.com/ink/2010/main" type="line" rotatedBoundingBox="15750,5018 21981,5136 21965,5978 15734,5860"/>
            </emma:interpretation>
          </emma:emma>
        </inkml:annotationXML>
        <inkml:traceGroup>
          <inkml:annotationXML>
            <emma:emma xmlns:emma="http://www.w3.org/2003/04/emma" version="1.0">
              <emma:interpretation id="{3C1720F1-F048-42E9-9F48-58A128AD10E5}" emma:medium="tactile" emma:mode="ink">
                <msink:context xmlns:msink="http://schemas.microsoft.com/ink/2010/main" type="inkWord" rotatedBoundingBox="15748,5123 18982,5185 18971,5796 15736,5735"/>
              </emma:interpretation>
              <emma:one-of disjunction-type="recognition" id="oneOf0">
                <emma:interpretation id="interp0" emma:lang="" emma:confidence="1">
                  <emma:literal>between</emma:literal>
                </emma:interpretation>
                <emma:interpretation id="interp1" emma:lang="" emma:confidence="0">
                  <emma:literal>betaken</emma:literal>
                </emma:interpretation>
                <emma:interpretation id="interp2" emma:lang="" emma:confidence="0">
                  <emma:literal>bet when</emma:literal>
                </emma:interpretation>
                <emma:interpretation id="interp3" emma:lang="" emma:confidence="0">
                  <emma:literal>betoken</emma:literal>
                </emma:interpretation>
                <emma:interpretation id="interp4" emma:lang="" emma:confidence="0">
                  <emma:literal>behaver</emma:literal>
                </emma:interpretation>
              </emma:one-of>
            </emma:emma>
          </inkml:annotationXML>
          <inkml:trace contextRef="#ctx0" brushRef="#br0">15759 5124 129,'0'0'774,"0"0"-129,0 0 129,0 0 129,0 12-129,0 1-129,0 5 0,-4 2-129,3 6-258,0 3 129,-2 5-129,1 2 258,0 1-258,1-1 387,0 4-387,-1-4 258,2-2-258,-1-6 0,1-3-129,0-4 129,0-4-258,0-17 129,3 14-129,-3-14 0,0 0 0,10-2 129,-10 2 0,8-20-129,-2 6 0,1-1 0,2-4-258,5 0 129,-1-1-258,4 3 258,3 0-129,1 5 129,4 1-129,-1 6 129,1 4 129,-1 1-129,0 6-129,0 5-129,-4 2 129,-2 3-258,0 1 0,-3 1 0,-3 1 387,-3 0 129,-3-1 645,-3-4 516,-1 4 129,-3-5 0,-4 4 0,-10-6 387,1 7-387,-6-8-129,2 3-258,-8-4-387,5-1-129,-1-4-129,-1-3 0,1-1-129,4-6 0,2-2 129,2-1-258,14 9-387,-21-22-258,21 22-1161,0-15-2064,0 0-516,10 3 129</inkml:trace>
          <inkml:trace contextRef="#ctx0" brushRef="#br0" timeOffset="548.031">16263 5513 4386,'0'15'4128,"5"2"-387,-5-17-387,0 0-3741,20 0-129,-5-5 387,2-7-129,1-2 258,0-1 129,2-2-129,-1 2 258,-5 1 129,-1 2 0,-5 0-129,-8 12 129,0-15 0,0 15-129,-13-1 0,0 2-129,-5 5 0,-3 3-129,-1 3 0,-1 4 129,-1-1 0,4 3 0,-2-1 129,8 0-129,0-1 258,7 1-258,-2-3 0,9 0 129,0 1 0,4-1-129,8-2 0,2-1 129,4 0-129,1 1 0,3-5 0,1-1-129,2-4 0,2-2 0,-1-4-129,-1-4-129,0-5 0,-3-5-516,4 4-903,-11-6-1806,2-4-903,0 3-129,-6-8 129</inkml:trace>
          <inkml:trace contextRef="#ctx0" brushRef="#br0" timeOffset="1112.062">16662 5146 645,'12'3'3354,"-12"-3"129,0 0 0,10 11-2709,-6 1-258,-3 0 258,4 8 129,-5-2-129,0 10 258,0 0-258,0 9-129,-5 2-129,1 7-129,0-3 0,1 0-129,-1-1-129,2-4-258,1-7 258,1-8-258,0-4-129,0-19-387,1 14-387,-1-14-387,2-12-129,-2-11-129,0 5 258,-9-11 0,4 3 258,-7-6 258,-3 3 645,0 0 516,-3 6 0,2 2 258,-1 1 129,7 7 129,-3-2-129,13 15 258,-5-14 129,5 14 0,5-8 129,11 8 0,-3-5-387,12 5 129,-3-5-129,10 5 0,0-6-258,7 6-258,4-5 0,2 5-258,0-3 0,0 0-129,0 3-516,-12-2-774,4 2-1419,-10 1-1548,-14-1 0,-13 0 0</inkml:trace>
          <inkml:trace contextRef="#ctx0" brushRef="#br0" timeOffset="1908.109">16982 5525 645,'10'-18'2064,"-10"18"258,4-12 387,-4 12-129,0 0-129,0 0-774,0 0-387,0 0-387,0 0-258,0 0-387,0 0 0,7 18 0,-7-3-258,0 4 129,-5 5 129,2 2-129,-1-1 0,2-1 0,-1-3-129,3-4 129,0-2 0,0-15 0,23 1 0,-3-6-129,4-15 129,6-4-129,-1-3 258,3-4-129,-4-3 0,-1 3 0,-8 6 0,-3 8 0,-6 4-129,-10 13 0,16-6 0,-16 6-129,10 8 129,-3 6-129,1-1 0,1 3 129,4 2 0,-2 2 0,2-2 0,2 1 129,2 0-258,1-2 129,-1 0 129,-3-2-129,1-3 0,0-1 129,-4-5 0,3-1 129,-14-5 0,22 0 129,-14-11 0,5 0 129,-6-7-129,2-2 0,-3-6-129,3 0 0,-2-5-129,0 3-129,0 3-129,0-4-129,6 7-516,-6-7-774,14 9-2709,-5 0-516,4 2-258,-1 3 0</inkml:trace>
          <inkml:trace contextRef="#ctx0" brushRef="#br0" timeOffset="2652.151">17778 5548 3483,'0'11'4257,"0"-11"-258,0 12-258,0-12-3612,9 17 0,-9-17 129,16 14 0,-4-10 258,2-4-258,6 0 129,0-6-129,5-3 0,-2-8 258,4 2-258,-6-6-129,2 1 0,-6-2 0,-3 5-129,-8 1 129,-1 2-129,-5 3 0,0 11 0,-8-14 0,-3 14 0,-2 0 0,-4 0 0,-4 7 129,0 0-129,0 5 0,-3 4 129,0 0-129,3 1 0,1 3 129,1 3-129,8-1 0,4 2 0,3-2 129,4 0 0,2 1 0,10 0 0,2-2 0,6 1 0,2-5 0,3 0-129,2-5-258,2-7-129,7 1-516,-5-12-516,11 1-774,-9-16-774,6 3-387,-3-3-1290,-9-6 259</inkml:trace>
          <inkml:trace contextRef="#ctx0" brushRef="#br0" timeOffset="3108.177">18250 5597 4773,'-9'10'4128,"9"-10"-129,0 0-1548,0 0-2193,15 10-129,-5-10 129,9 0 0,-3-8 258,7 2-258,-3-6 0,0 5 0,-4-6 129,2 3 129,-8-4-129,0 3-129,-7-1 0,-2-1-129,-1 1 0,0 12-129,-15-17 0,0 9 0,1 7 0,-4 1 0,-1 0-129,-2 6 0,2 6 129,-3 0-129,2 5 129,-1 1 0,2 4 0,3 3 0,2 2 129,3-1 0,6-1 0,5 1 0,0-4-129,7 0 129,7-5-129,3-4-129,8-4-516,0-9-645,10 0-1419,1-5-1677,-1-14-387,3-3 258</inkml:trace>
          <inkml:trace contextRef="#ctx0" brushRef="#br0" timeOffset="3704.211">18603 5472 903,'7'13'2967,"-7"-13"-1935,3 14-258,-3-14 387,7 15 129,-1-4 0,-6-11 258,7 23-129,-7-12 0,9 8-387,-9-3 258,8 7-258,-7-6-258,5 5 0,-3-5-387,4-1-129,-3-5-129,-4-11 0,14 9 0,-14-9 0,19-13 0,-6-1 0,-5-7 258,6 3 0,-4-7-129,3 5 0,-8 0 258,5 6-387,-4 0 0,-6 14-129,20-14-129,-20 14-258,23-3 258,-10 3-129,5 4 0,-3 2 129,4 7 0,-3-3 258,1 5-129,-2 4 129,-2 3 129,-4 0-129,-4 4-129,-3-1 0,2 4-1032,-4-3-3225,-5-6-387,2-8-129,3-12-387</inkml:trace>
        </inkml:traceGroup>
        <inkml:traceGroup>
          <inkml:annotationXML>
            <emma:emma xmlns:emma="http://www.w3.org/2003/04/emma" version="1.0">
              <emma:interpretation id="{79859F2C-BB87-4144-BAA5-EEAB80E6AC34}" emma:medium="tactile" emma:mode="ink">
                <msink:context xmlns:msink="http://schemas.microsoft.com/ink/2010/main" type="inkWord" rotatedBoundingBox="19593,5090 21981,5136 21965,5978 19577,5933"/>
              </emma:interpretation>
              <emma:one-of disjunction-type="recognition" id="oneOf1">
                <emma:interpretation id="interp5" emma:lang="" emma:confidence="0">
                  <emma:literal>worols</emma:literal>
                </emma:interpretation>
                <emma:interpretation id="interp6" emma:lang="" emma:confidence="0">
                  <emma:literal>worsts</emma:literal>
                </emma:interpretation>
                <emma:interpretation id="interp7" emma:lang="" emma:confidence="0">
                  <emma:literal>words</emma:literal>
                </emma:interpretation>
                <emma:interpretation id="interp8" emma:lang="" emma:confidence="0">
                  <emma:literal>Worsts</emma:literal>
                </emma:interpretation>
                <emma:interpretation id="interp9" emma:lang="" emma:confidence="0">
                  <emma:literal>wools</emma:literal>
                </emma:interpretation>
              </emma:one-of>
            </emma:emma>
          </inkml:annotationXML>
          <inkml:trace contextRef="#ctx0" brushRef="#br0" timeOffset="5016.286">19585 5542 1548,'6'-18'2838,"-5"7"774,-1 11-774,0 0-516,5-14-645,-5 14-645,0 0-258,0 0-387,0 0 0,0 0-129,0 0 129,0 0 0,0 0-258,0 0 129,0 0-129,0 0-129,11 2 129,-11-2 0,5 17 0,-1-4 0,-2 3 129,2 6-129,-2 0 0,3 2-129,-3 2 129,2-1-129,-3-2 0,6-3 129,-4-4-129,2-5 129,-5-11 0,13 6 0,-13-6-129,24-13 0,-6-7 0,2-4 0,0-5 129,4-1 0,-4 2 0,0 3-129,-5 0 258,-3 9-258,-4 3 129,-8 13-129,0 0-129,11-5-129,-11 5 129,5 11 0,-5-11-129,8 22 129,0-7 129,1 1 0,-1 3 0,3-1 129,-1-1-129,2 0 0,-2 0 0,1-5 0,1 0 129,-3-1-129,-9-11 129,19 11 0,-19-11 0,17-3 258,-9-9-129,2-1 258,0-8-129,4-4-129,-4-4 0,7-2 0,-3 1-387,-1-2 0,2 5-387,-3-7-516,10 15-2064,-6-6-1806,2 2 0,1 1-129</inkml:trace>
          <inkml:trace contextRef="#ctx0" brushRef="#br0" timeOffset="5560.318">20278 5629 5547,'0'0'4257,"0"0"-645,0 0-1032,-1-15-2709,1 4 0,1-3 387,1-1-129,6 1 258,-1-4-129,6 4 0,1-1-129,4 1 129,-1 1 0,6 5-258,-1 2 129,-1 1 0,0 5-258,-1 0 129,-1 10-129,-3 3 0,-3 3 129,-2-1-129,-5 6 129,-4-3 258,-2-4 0,0 3 258,-13-5 0,3 3 129,-10-7-129,7 4 0,-12-11 0,9 6-258,-8-7 0,4 0-258,4 0-129,-4-11-387,9 5-516,-7-13-1032,15 5-2064,1-4-516,1 1-258,1 1 646</inkml:trace>
          <inkml:trace contextRef="#ctx0" brushRef="#br0" timeOffset="6115.349">20698 5392 5289,'1'36'3870,"1"-15"-258,-2-21-516,10 26-4257,-6-12 0,8 5 129,-3-3 516,3 2 258,-1 0 258,0 1 258,0 2 258,-3-7 387,3 3 0,-9-5 129,5 1-387,-7-13 258,5 19-387,-5-19 0,0 0 0,0 0-258,-7-7 129,-1-7-129,0-1 258,-3-7 0,3 1 0,-4-4 0,6 8 0,-3-2 0,6 7 0,0-3-387,3 3 129,0 12-258,8-19-129,10 9 0,3-2 129,7 2-258,4-3 129,6 5-129,2-4-129,7 12-516,-9-8-1419,2 7-2193,-2 1-387,-4-1 129,-2 1 130</inkml:trace>
          <inkml:trace contextRef="#ctx0" brushRef="#br0" timeOffset="6587.376">21247 5655 5289,'-29'0'3225,"29"0"-258,-19-17 0,19 1-4257,-1-6-387,6 5 387,3-6 387,10 5 774,2 1 903,4 0 129,6 5 0,-3 2 129,5 8-258,-6 0-129,2 2-258,-7 2-258,-2 10-129,-5 5-258,-5 2 129,-4 3-129,-2-2 258,-3 2 258,0 2 258,-10-7 258,3 7 258,-13-13-129,5 4 258,-14-10-258,6 7-129,-10-9-258,4-3-258,-3 0-387,0-15-387,10 5-774,-5-12-1806,13-6-1290,8-1-516,5-10 0</inkml:trace>
          <inkml:trace contextRef="#ctx0" brushRef="#br0" timeOffset="6920.395">21555 5128 9030,'-8'30'4515,"2"-13"0,6-17-645,-2 27-4128,2-4 129,0 3 129,0 8-129,0 2 0,-1 6 129,-2-3-129,0 3 258,-2 0-129,-2 3 0,1-2 0,-2-3 0,3-6 0,1-3-387,-3-10-387,7 7-1419,0-28-1032,-8 18-1419,8-18-387,0 0 258</inkml:trace>
          <inkml:trace contextRef="#ctx0" brushRef="#br0" timeOffset="7535.429">21972 5429 2322,'4'15'3999,"-6"-4"129,2-11 0,-22 6-3612,22-6 0,-27 11 387,13-1-129,-6-5 0,4 9 0,-5-9-387,5 3 0,-2-2-129,3 2-129,3-1 0,12-7-129,-16 15 129,16-15 0,-2 18-129,2-18 0,8 23 0,3-9 129,0 1-129,4-1 129,0 3-129,1 0 0,1 2 129,-2 1-129,0-3 129,-1 0 0,0 3-129,-4-2 0,-1-1 0,-1-2 129,-5-2 0,0-1 0,-3 0 129,-1 1 129,1-13 0,-19 21 0,4-10 0,-3 3 0,-4-1-129,0-4 0,-6 1-258,-1 0 258,1 0-516,-6-6-258,10 6-2451,-10-10-1677,-4-5-258,-2-11-516,-2-13 0</inkml:trace>
        </inkml:traceGroup>
      </inkml:traceGroup>
    </inkml:traceGroup>
    <inkml:traceGroup>
      <inkml:annotationXML>
        <emma:emma xmlns:emma="http://www.w3.org/2003/04/emma" version="1.0">
          <emma:interpretation id="{D9BD3FC7-7CB8-46E2-A580-4E67FB5F344B}" emma:medium="tactile" emma:mode="ink">
            <msink:context xmlns:msink="http://schemas.microsoft.com/ink/2010/main" type="paragraph" rotatedBoundingBox="21024,6629 23990,6603 23995,7255 21030,7281" alignmentLevel="5"/>
          </emma:interpretation>
        </emma:emma>
      </inkml:annotationXML>
      <inkml:traceGroup>
        <inkml:annotationXML>
          <emma:emma xmlns:emma="http://www.w3.org/2003/04/emma" version="1.0">
            <emma:interpretation id="{68FEB018-2555-4B0E-9F8C-0C03DC774A9E}" emma:medium="tactile" emma:mode="ink">
              <msink:context xmlns:msink="http://schemas.microsoft.com/ink/2010/main" type="line" rotatedBoundingBox="21024,6629 23990,6603 23995,7255 21030,7281"/>
            </emma:interpretation>
          </emma:emma>
        </inkml:annotationXML>
        <inkml:traceGroup>
          <inkml:annotationXML>
            <emma:emma xmlns:emma="http://www.w3.org/2003/04/emma" version="1.0">
              <emma:interpretation id="{811BFFE5-EFE5-449A-8515-29C0A2384A57}" emma:medium="tactile" emma:mode="ink">
                <msink:context xmlns:msink="http://schemas.microsoft.com/ink/2010/main" type="inkWord" rotatedBoundingBox="21024,6629 23990,6603 23995,7255 21030,7281"/>
              </emma:interpretation>
              <emma:one-of disjunction-type="recognition" id="oneOf2">
                <emma:interpretation id="interp10" emma:lang="" emma:confidence="1">
                  <emma:literal>Trains</emma:literal>
                </emma:interpretation>
                <emma:interpretation id="interp11" emma:lang="" emma:confidence="0">
                  <emma:literal>Train 3</emma:literal>
                </emma:interpretation>
                <emma:interpretation id="interp12" emma:lang="" emma:confidence="0">
                  <emma:literal>Train •</emma:literal>
                </emma:interpretation>
                <emma:interpretation id="interp13" emma:lang="" emma:confidence="0">
                  <emma:literal>Train o</emma:literal>
                </emma:interpretation>
                <emma:interpretation id="interp14" emma:lang="" emma:confidence="0">
                  <emma:literal>Train Z</emma:literal>
                </emma:interpretation>
              </emma:one-of>
            </emma:emma>
          </inkml:annotationXML>
          <inkml:trace contextRef="#ctx0" brushRef="#br0" timeOffset="27208.556">21282 6672 258,'0'0'645,"0"0"387,0 0 387,0 0 258,0 0 516,0 0-387,0 0 129,0 0-645,0 0-129,0 0-645,0 0-387,0 0 0,-3 10-258,3-10 129,0 13 129,0-13 0,0 16 0,0-16 258,0 23 0,0-6-129,0 6 129,0 2-258,4 5 129,2 7 129,1 7-258,0 2 129,4 0-129,-2 1 129,1-3-129,1 0 129,-1-3-258,-3-10 129,0-7 0,-1-7 0,-2-2 129,-4-15-258,4 13-387,-4-13-903,0 0-1677,-4-21-1290,2 5-258,-11-11 129</inkml:trace>
          <inkml:trace contextRef="#ctx0" brushRef="#br0" timeOffset="27719.585">21026 6752 1548,'0'0'2709,"0"0"-516,0 0-1935,0 0-258,0 0 129,0 0 258,0 0 387,0 0 258,0 0 0,0 0 129,0 0 0,0 0-129,13-2 0,-13 2-258,25-10-129,-8 3-258,12 3 129,0-3-387,7 0 0,7-2 0,2 0-129,4 0 129,1 0 0,-1 0-129,-2-2 129,-1 2 0,-4 0-129,-7 4 129,-6-3-129,-8 4 0,-4 4 0,-6 0 0,-11 0 0,0 0 0,9 7-129,-9-7-129,0 0-129,0 22-903,-5-10-1677,5-12-1290,-4 14-129,4-14 259</inkml:trace>
          <inkml:trace contextRef="#ctx0" brushRef="#br0" timeOffset="28635.637">21573 7021 2580,'-5'-11'2064,"5"11"-1419,0 0 0,0 0 387,0 0 129,0-11-129,0 11 129,0 0 0,0 0 129,0 0 0,0 0-258,0 0-387,0 0-387,0 0 0,0 0-258,0 0 0,0 0 258,2 12-516,5-1 129,1 1 129,2 4 0,0 1-129,3 1 129,-4 1 0,-1 1-129,-1-3 129,-1 1 0,0-2 0,-5-3 0,4-1 129,-5-12-129,1 19 129,-1-19 258,0 0-129,0 0 129,0 0 129,0 0-129,0 0 129,0 0-129,-1-9 0,-4-5 0,2 3-129,-2-4-129,0 0 0,1-2 129,4 0 0,-3-1-129,3 3 129,0-2 0,6 3-129,1 0 0,0 3 129,1 0-516,3 0 516,0 0-516,-1 4 258,3-1-129,-2 2 129,-1 1-129,2 0 129,0 1 0,-12 4 0,21-4-129,-11 2 258,1 2-258,-11 0 0,22-2-129,-22 2-129,22 0-645,-22 0-903,20-6-2322,-8 5-645,-12 1 0</inkml:trace>
          <inkml:trace contextRef="#ctx0" brushRef="#br0" timeOffset="29327.677">22030 6972 1806,'-19'0'3999,"19"0"0,0 0-516,0 0-3354,-8-8 0,8 8-129,0 0-129,0 0 258,11-7 129,-11 7 0,12 0 258,-12 0 129,20 0 0,-20 0 129,19 4-129,-19-4 0,24 14 0,-10-7-258,3 2-258,-1-1 0,1 4-129,-1 5 0,1-2-129,-3 1 129,-3 0-129,0 1 129,-4 0-129,-2 1 129,-3-1-129,-2-3 129,0-2 129,-2 1-129,2-13 129,-18 20-129,18-20 0,-22 14 129,5-10-129,2-1 129,-2-3 0,-3 0-129,2 0 0,-2-3 0,-1-1 129,4-2-129,1 2 0,3 0 0,13 4 0,-17-11 0,17 11 129,0-19-258,1 7 258,12-3-129,0 3 0,4-2 129,4 3-129,4 0-129,-1 1 129,4 4-258,-3-2 0,5 8-387,-6-8-258,6 8-516,-10-9-387,7 8-1161,-6 1-1161,-7-6-516</inkml:trace>
          <inkml:trace contextRef="#ctx0" brushRef="#br0" timeOffset="29687.698">22369 6914 1548,'-11'6'3483,"11"-6"516,0 0-645,-3 12-2451,3-12-1032,0 0 0,10 11-129,-10-11 258,15 10 129,-15-10 0,16 17 129,-7-6-129,-3 1 387,0 5-258,-3-2 129,2 5 129,-4-2-258,5 3 0,-6-2 0,6-1-258,-3-3-129,-3-15-258,9 19-516,-9-19-1161,0 0-1419,11-5-645,-11-13 0</inkml:trace>
          <inkml:trace contextRef="#ctx0" brushRef="#br0" timeOffset="29896.709">22432 6665 3483,'15'16'4515,"-2"-1"-516,-13-15-258,0 0-3741,12 12-1677,-12-12-1419,18 19-1161,-18-19 0</inkml:trace>
          <inkml:trace contextRef="#ctx0" brushRef="#br0" timeOffset="30656.753">22654 6924 4386,'-11'14'3612,"11"-14"-387,0 0-1548,0 0-3096,0 0 258,0 0 258,0 0 774,14-4 258,-14 4 387,0 0 258,0 0-129,11-7 387,-11 7-129,0 0-129,0 0-258,0 0-258,0 0 0,7 7-129,-7-7 0,8 19-129,-3-5 129,1 1 0,-2 2 0,2 4 0,-1-7 258,1 3 0,-5-5 0,4 3-129,-5-15 258,4 20-129,-4-20 258,0 0-258,0 0 129,0 0-258,11 0 129,-11 0 0,13-12-258,-5-3 258,1-4-387,4-2 0,3-4 0,1 1 129,1-1-129,1 4 0,-2 0 129,0 6-129,0 5 0,-3 3 0,0 6 0,-3 1 0,-11 0 0,19 5-129,-19-5 0,15 20 0,-9-7 129,1 3 0,-3 1 129,0 5 0,0-1 0,-2 1-129,-2 0 387,3 0-387,-3-3 129,0-3-258,2-1-387,-2-15-903,0 0-3096,0 0 0,0 0-645,1-9 129</inkml:trace>
          <inkml:trace contextRef="#ctx0" brushRef="#br0" timeOffset="33554.919">23687 6866 645,'-12'0'2322,"12"0"0,0 0 129,0 0-258,-12-1-387,12 1-129,0 0-516,0 0-129,0 0-387,0 0 129,0 0-258,-7-12 0,7 12 0,0 0-129,-4-16 0,4 16-129,5-12-129,-5 12 0,19-10 0,-4 7-129,2-2 0,1 1 129,3 4-129,1 0 0,-3 0 0,3 0 0,-5 1 0,1 6-129,-1-1 129,-1 1-129,0 1 129,-1-3-129,0 4 0,-2-1 129,0 1 0,-1 2 0,-2 0-129,-10-11 129,15 22-129,-12-10 0,0 0 129,-3 0-129,0 2 129,-9-3 0,-1 2 129,-2-2 0,-5-1 0,-1-1 0,-5 2 0,2-1-129,-2-5 129,3-2-129,-2-1 129,2 1-129,2-2 0,-1 0 0,5-1 129,0 0-129,14 0 0,-20-2 0,20 2 0,0 0-129,-3-14-129,3 14 0,13-13-516,-1 0-645,11 7-1290,-1 1-1548,2-10-387,11 8 129</inkml:trace>
        </inkml:traceGroup>
      </inkml:traceGroup>
    </inkml:traceGroup>
    <inkml:traceGroup>
      <inkml:annotationXML>
        <emma:emma xmlns:emma="http://www.w3.org/2003/04/emma" version="1.0">
          <emma:interpretation id="{1C0F1081-4DFD-4B12-9E1F-0E6B9EDE01B6}" emma:medium="tactile" emma:mode="ink">
            <msink:context xmlns:msink="http://schemas.microsoft.com/ink/2010/main" type="paragraph" rotatedBoundingBox="16959,8043 24722,7020 24893,8314 17130,9337" alignmentLevel="3"/>
          </emma:interpretation>
        </emma:emma>
      </inkml:annotationXML>
      <inkml:traceGroup>
        <inkml:annotationXML>
          <emma:emma xmlns:emma="http://www.w3.org/2003/04/emma" version="1.0">
            <emma:interpretation id="{2AD97B69-17C1-4239-B9EF-97D5632A7355}" emma:medium="tactile" emma:mode="ink">
              <msink:context xmlns:msink="http://schemas.microsoft.com/ink/2010/main" type="line" rotatedBoundingBox="16959,8043 24722,7020 24893,8314 17130,9337"/>
            </emma:interpretation>
          </emma:emma>
        </inkml:annotationXML>
        <inkml:traceGroup>
          <inkml:annotationXML>
            <emma:emma xmlns:emma="http://www.w3.org/2003/04/emma" version="1.0">
              <emma:interpretation id="{605CCED3-EBD5-4354-9BB1-CEE01C220CF2}" emma:medium="tactile" emma:mode="ink">
                <msink:context xmlns:msink="http://schemas.microsoft.com/ink/2010/main" type="inkWord" rotatedBoundingBox="16959,8043 24722,7020 24893,8314 17130,9337"/>
              </emma:interpretation>
              <emma:one-of disjunction-type="recognition" id="oneOf3">
                <emma:interpretation id="interp15" emma:lang="" emma:confidence="0">
                  <emma:literal>Treebonkr.slossitier</emma:literal>
                </emma:interpretation>
                <emma:interpretation id="interp16" emma:lang="" emma:confidence="0">
                  <emma:literal>Treebank cross tier</emma:literal>
                </emma:interpretation>
                <emma:interpretation id="interp17" emma:lang="" emma:confidence="0">
                  <emma:literal>Treebank crosier</emma:literal>
                </emma:interpretation>
                <emma:interpretation id="interp18" emma:lang="" emma:confidence="0">
                  <emma:literal>Treebank cross, tier</emma:literal>
                </emma:interpretation>
                <emma:interpretation id="interp19" emma:lang="" emma:confidence="0">
                  <emma:literal>Treebank costlier</emma:literal>
                </emma:interpretation>
              </emma:one-of>
            </emma:emma>
          </inkml:annotationXML>
          <inkml:trace contextRef="#ctx0" brushRef="#br0" timeOffset="20508.172">20648 7960 1548,'0'0'3483,"-7"14"-774,7-14-516,0 25-774,0-6-258,4 8-129,-2 4-129,4 12-129,-5-2-258,4 10 0,-5-2-129,2 6-129,-2-4 129,0 5-258,0-10 129,-1-1-129,-2-10 129,1-1-129,-2-10 258,3-5-258,1-19 0,-5 16 0,5-16-129,0 0 0,0 0 0,0 0 0,-6-13 129,6 0-129,5-1 0,4-6 387,1-7-258,4 2 258,0-7 0,6 0 0,-3-7-129,6 2 0,1-3 0,3 3-129,0 2 129,2-2-258,3 5 0,-1 0-258,0 7 258,0 2-129,-4 2 0,-5 3-129,3 4 0,-10-3-516,1 17-774,-14-11-1419,-2 11-1548,0 0-258,-11 0-129</inkml:trace>
          <inkml:trace contextRef="#ctx0" brushRef="#br0" timeOffset="20789.189">20739 8370 3870,'14'36'4515,"5"-18"-129,-4-6-258,5 3-3483,10 2-258,2-2 129,6-1-258,-3-3 129,8 3-258,-6-3 129,5 1-258,-4-3 0,-7-2-903,3-1-2967,-8 6-516,-12-8-258,0 3-129</inkml:trace>
          <inkml:trace contextRef="#ctx0" brushRef="#br0" timeOffset="25555.461">21738 8572 258,'0'0'2838,"0"0"-1548,0 0-903,4 12 0,-4-12 258,12 5 0,-12-5 387,21 6-258,-8-5 129,7 6 0,-3-7 129,8 0-258,0 0-129,6 3 129,2-1-129,6 1-387,1-3 129,6 1-129,0-1-258,6 0 258,1 0-258,-1 0 0,3 0 0,-5 0 129,2-1-129,-4 1 129,-2-1-129,-3 1 258,-7 0-129,-2-2 0,-7 0 258,-1-1-129,-9 0 129,-2 2-129,-15 1 0,15 0-129,-15 0 129,0 0-129,0 0 0,0 0 0,0 0 129,0 0 0,0 0-258,0 0 129,0 0 0,0 0 129,-2-13-129,2 13 129,0-14-129,0 3 0,0-3-129,0-4 258,0-5-258,0-1 0,3-7 0,0-5 0,1-5 0,0-6-129,-1-4 258,3 0-129,-1-4 129,2 2-129,1-3 0,-1 9 0,3 0 129,0 8-129,0 7 0,-3 4 0,0 8 129,-2 2-258,-5 18 0,5-16 0,-5 16-129,0 0 0,0 0 0,0 0 0,0 0 0,-1 7 129,1-7-387,-7 12-129,7-12-258,-3 15-1290,3-15-903,0 19-1032,0-19-645</inkml:trace>
          <inkml:trace contextRef="#ctx0" brushRef="#br0" timeOffset="25804.475">22719 8013 129,'-16'5'129</inkml:trace>
          <inkml:trace contextRef="#ctx0" brushRef="#br0" timeOffset="26267.502">22719 8013 258,'-96'-13'3741,"96"13"-258,0 0-903,0 0-645,0 0-516,0 0-258,0 0 0,5-14-258,6 11-129,-7-8-129,8 1-129,-5-7 0,5 4-129,-3-4-129,3 1 0,-3-1 0,4 0-258,-2-2 129,2 3 0,-3 0 0,2 2 0,-3 0-129,-9 14 0,17-18 0,-17 18 0,16-10 0,-16 10 0,13-6-129,-13 6 0,0 0 129,14 0-129,-14 0 129,0 0 129,8 9 0,-5 3-129,0-1 129,0 6 0,5-1 0,-2 5-129,4-3 129,2 3-129,1-2 0,1 1 0,-1-1 129,0-4-129,-3 0 0,2-3 0,-4 0-258,-8-12-387,14 7-3483,-14-7-258,0-10-645,-1-2 129</inkml:trace>
          <inkml:trace contextRef="#ctx0" brushRef="#br0" timeOffset="35396.024">21525 7714 1677,'0'-11'2193,"0"11"-258,0 0 387,0-13-387,0 13-258,0 0-516,-12-8-516,12 8 0,-16-3-129,2 3-129,3 0-129,-7 6-258,4-2 129,-4 1 129,2 3-129,-6-1 129,5 2 129,-1-3-129,-2 2 0,3 0 0,1 5-129,2-5 0,1 4-129,5 0 0,1-1 129,1 0-129,4 3-129,2-2 129,0 1 0,2-1 129,4 1 0,2-2 0,3 4 129,2-4 258,1 2-258,3-9 0,3 3-129,3-4-129,1-3-258,4 0-258,-2-14-645,6 6-129,-11-13-258,10 8-258,-13-7-516,9 5-129,-9 1-1290,-4-8 0</inkml:trace>
          <inkml:trace contextRef="#ctx0" brushRef="#br0" timeOffset="35876.051">21806 7482 2451,'-12'13'2709,"3"-11"-2064,9-2-774,0 0 0,0 0 258,0 0 258,-4 11 387,4-11 0,0 0 516,0 0-129,0 0 129,0 0-129,0 0-129,-3 13-129,3-13-258,0 12-258,2-1-258,3 3 129,0 1 0,3 8 129,-4-1-129,3 5-129,-5 0 129,4 3 0,-5-3 0,4 2 0,-5-4 0,2-1 0,1-4 0,-1-4-258,-1-2 129,-1-14-258,5 18 0,-5-18-258,0 0-387,12 3-1290,-12-3-2322,20-13-129,-16-4 0</inkml:trace>
          <inkml:trace contextRef="#ctx0" brushRef="#br0" timeOffset="36596.092">22003 7635 774,'-17'0'3096,"0"0"258,17 0-516,0 0-2838,0 0-258,-11 0 258,11 0 0,0 0 387,0 0 387,0 0 129,0-8 129,0 8-129,8-8-258,2 5-258,4 1 129,1-5-387,4 3 0,2 0 0,0 1-129,5 1-129,-2 2 129,0 0-129,-5 0 0,-1 2 129,-2 5-258,-3 4 0,-4-1 129,-1 3 0,-2 2 0,-1-1 129,-2 2 129,1 1 0,-4-2 258,0 2-129,0-2 0,-1 3-129,-5-5 258,-1 3-258,-4-6 129,1 2-258,-1 1 0,-3-3-258,0-4 516,2 0-129,0-3 0,2-2 129,-2 1 0,12-2 129,-19 0-129,19 0 0,-16-7 0,16 7-129,-14-7-129,14 7 0,-12-9-129,12 9-129,-4-12 258,4 12 0,3-20-258,3 8 129,3 1 0,0-3-516,9 6-645,-4-8-1290,5 1-1419,9 5-516,-8-5 387</inkml:trace>
          <inkml:trace contextRef="#ctx0" brushRef="#br0" timeOffset="37272.13">22587 7562 1032,'-13'0'1548,"2"0"129,0 0-387,-3 0 129,-4 5-258,0 1-258,-6 0 129,3 5-129,-6-2-129,4 0-129,-3 1 0,7 0-258,-1-5 129,7 2-258,2-2-129,11-5 0,0 0-129,0 12 0,7-12-129,7 3 129,5-1 0,3 2 0,1-1-129,0-2 129,1 6-258,-2-2-387,-3 4-258,-3-1 0,3-1 258,-9 0 0,1 0 387,-11-7 129,12 12 387,-12-12 387,0 0 0,0 18 129,0-18 0,-17 14-387,7-6-516,-4-1-129,3 2-258,-3-2 129,14-7-258,-21 6 129,21-6-1032,0 0-2064,-18 0 258</inkml:trace>
          <inkml:trace contextRef="#ctx0" brushRef="#br0" timeOffset="37911.168">22810 7508 2967,'-1'8'3354,"1"-8"129,-12 0-2322,12 0-1290,0 0-258,0 0 387,0 0 0,0 0 387,0 0 0,0-9 129,0 9-129,0 0 258,-9 0-129,-2 0 129,11 0-129,-25 9-129,9-1 0,-1-1-129,0 3-129,2-1-258,1-1 0,14-8-129,-18 15-129,18-15 258,-4 13 0,4-13 0,0 0 0,15 10 258,-3-4-387,4-2 129,0-2-258,1 4 0,0-5-258,0 5 258,-3-2 129,0 2-258,-3 1 258,-11-7 258,13 18-129,-11-8 129,-2 2 129,0 0 0,-4 1 0,-5-1 387,0 0 129,-5-2 0,5 0 258,-4-3-258,13-7 0,-22 12-129,22-12-387,-16 6-258,16-6-1032,-10 0-645,10 0-2451,0 0 0,0-11 0</inkml:trace>
          <inkml:trace contextRef="#ctx0" brushRef="#br0" timeOffset="38348.191">23055 7553 645,'-9'14'3354,"9"-2"0,0-12-516,0 0-2709,0 0-1032,0 0 387,0 0 258,0 0 129,0 0 516,0 0 0,0 0 387,0 0 129,0 0 0,4 12-387,-4-12 0,2 16-129,-1-5-258,-1 3 258,1 3-129,-1 3-129,2 0 0,-2-3 0,1 4-129,1-5-129,-2-2-645,3-3-1290,2 3-1677,-5-14-129,0 0 1</inkml:trace>
          <inkml:trace contextRef="#ctx0" brushRef="#br0" timeOffset="38760.216">23387 7340 4644,'-3'28'3999,"3"-28"-129,-6 24-387,2-9-3870,4 5 0,0 2 0,0 0 258,0 2 129,2 1-129,2 5 258,0 2 0,1 4-129,-2 0 258,0 7-258,1-2 0,-2 0 0,-2 1 0,0-4-258,0-5 258,0-5-129,0-3-129,0-8-129,0-1-903,0-16-516,0 0-774,-14 5-774,1-14-645</inkml:trace>
          <inkml:trace contextRef="#ctx0" brushRef="#br0" timeOffset="39167.24">23301 7718 516,'10'0'1290,"-10"0"0,20 0 258,-7 0 258,4 0 129,-2 0-258,7-3 129,-1-3-516,8-1-387,-2-6-516,4 2-129,0-2 129,1 2-387,-1 0 0,-3 3 0,-1-2 0,-7 4 0,1 2 0,-1 3 0,-6 1 129,-1 0 0,-13 0 258,20 2 129,-20-2 129,14 15-129,-14-15 129,2 26 129,-2-9-258,0 5 0,0 0-129,1 4-258,-1-4 0,3 1 0,0-8-129,1-1-258,3-2-774,-7-12-3225,0 0-387,20-19-129,-16-7 0</inkml:trace>
          <inkml:trace contextRef="#ctx0" brushRef="#br0" timeOffset="39357.25">23853 7347 5160,'11'5'4773,"1"12"-516,-12-17-258,0 0-3999,12 11-1032,1-11-2064,0 2-1161,-13-2-516,20-3 258</inkml:trace>
          <inkml:trace contextRef="#ctx0" brushRef="#br0" timeOffset="39923.282">24003 7611 5805,'4'16'4902,"-4"-16"-774,11 5-129,-11-5-3741,22 5-516,-6-5-129,6-1 0,-1-4 129,4-1 129,0-1 129,-1-3 129,0 1 0,-7-4 0,4-1 258,-8-2-258,1 1 0,-5 1 0,-3-2 0,-6 1 0,0 2 0,0 13-129,-17-12-129,1 12 0,-7 0 129,-1 4-258,-6 6 129,-2 5 0,-2 2 129,1-1 0,-1 7 129,6-2-129,2-2 129,5 3 0,4-3 0,5 1-129,8 1 258,4 0-129,2 0 129,10-3 0,8 1 0,3-4 0,9 1-129,3-4-129,4-4-258,4-4 0,0-4-258,6 0 0,-5-13-258,3 6-129,-12-14-774,3 3-1161,-4 0-1419,-12-10-129,3 10 259</inkml:trace>
          <inkml:trace contextRef="#ctx0" brushRef="#br0" timeOffset="40383.309">24512 7582 516,'0'0'3483,"-2"14"0,2-14-129,0 0-3096,0 0 0,0 0 129,-4 12 129,4-12 129,2 13 0,-2-13 129,8 19-258,-5-5 258,4 3-258,0 1 0,1 3-258,-3-2 0,1 5-129,-2-3 129,3 4-129,-6-10 258,3 7 129,-4-12-129,0 2 0,0-12 129,-6 16 129,6-16-129,-13 0 0,2-4 0,11 4 0,-17-26-129,10 9 129,-3-10-129,5-2-129,0-5-129,5-1 258,3 1-387,10 3 0,7 2-258,1 6 129,9 3-129,-1 1-258,12 14-516,-14-7-2193,12 7-1548,-2-2-387,-4-2-129</inkml:trace>
          <inkml:trace contextRef="#ctx0" brushRef="#br0" timeOffset="15459.884">16969 8115 903,'13'0'3225,"-13"0"-129,9-11-2322,6 9 258,-1-5 0,10 5 129,-3-9 387,14 5-258,-2-4 0,14 8-516,1-6 0,14 3-387,-1-3 129,6 2-258,2 1-129,-1 0-129,-4-2 258,-2 2-516,-8-3 516,-8 3-258,-8-1 0,-4 3 0,-8-1-258,-7 1-129,-3 3-516,-16 0-1419,0 0-1806,0 0-387,0 0 129</inkml:trace>
          <inkml:trace contextRef="#ctx0" brushRef="#br0" timeOffset="14935.854">17344 7993 1935,'0'0'2967,"0"0"-1935,0 0 0,-3 6-258,3-6-258,0 0 129,0 0-129,-3 11 387,3-11 0,0 0-129,0 0 0,0 17-258,0-17 0,4 22-129,-3-5 0,4 5-129,1 8-258,1 6 258,0 6-258,-2 4 0,0 2-258,-5 6 258,0 0 0,0 2 0,-1-5 0,-5-4-258,1-5 0,-3-8-1548,1-10-1806,7-1-387,0-23 0</inkml:trace>
          <inkml:trace contextRef="#ctx0" brushRef="#br0" timeOffset="16407.938">17742 8422 1677,'0'0'2451,"0"0"-1935,-12-3-129,12 3 516,0 0 129,0 0 0,0 0 0,0 0-129,0 0-129,0 0-387,0 0-258,0 0-129,0 0 0,0 0 129,-6 5-129,6-5 387,0 18-258,3-7 258,0 4-258,3 0 258,-2 2-258,5 5-129,0 1 258,3-2-258,-1-1 129,1 2 0,-2-7 387,1 1-129,-11-16 0,15 15 129,-15-15 0,0 0 0,0 0 129,0 0-258,0 0 0,8-9 0,-8-4 129,0 1 0,-2-5-258,-1 0 129,-3-5-258,2 5 258,-4-2-258,3 6 0,-1-2-129,2 3 0,2 1 0,2 11-129,0-13 0,0 13 129,19-11-129,0 5-129,5 0 258,4-3 0,6 1-129,0 1 0,5-3-129,-4-2-387,7 7-645,-12-7-1677,-1 2-1290,1 6-387,-10-7 129</inkml:trace>
          <inkml:trace contextRef="#ctx0" brushRef="#br0" timeOffset="16939.968">18211 8427 1419,'0'15'3612,"0"-15"0,0 0 129,0 0-3354,0 0-387,18 0 258,-3-1-129,2-7 0,4-1 0,1-1 0,3-3 129,-2-2 0,4 5 129,-7-6 0,-2 5 258,-4 1-129,-3 3 0,-11 7-129,9-12-129,-9 12-258,0 0 0,-11-5-129,-1 5-129,-4 0 129,2 0 129,-6 3 0,1 2 0,-1 3 129,-1 3 0,2 0-129,2 2 129,4 2 0,0 1-129,3-2 0,1 4 258,3 0-129,4-2 258,0-1 129,2 1-258,0 1 129,5 0-129,1 1 129,7 0-258,1-3-129,3-1-258,5-3-258,-1-5-1161,10-5-2451,-1-1-258,1-12-387,3-1 646</inkml:trace>
          <inkml:trace contextRef="#ctx0" brushRef="#br0" timeOffset="17391.994">18645 8442 1806,'-3'14'3999,"3"-14"387,0 0-516,0 0-2580,6 2-1032,6-2-129,2-7 0,2-2-129,4-1 0,-1-2-129,1 2 129,-3 0 129,-5-4 129,-3 4 129,-9 10-258,5-18 129,-5 18-129,-12-11 0,-2 8-129,-7 1 0,-2 2 0,-3 5-129,-3 2 129,-1 4 129,0 2 0,3 4 129,-1-2 0,5 4 0,2-4 129,6 6 0,1-3 0,10 6 129,4-6-129,6 2 0,13-7 0,9 1-258,11-2-258,4-10-903,14-2-2838,2-4-774,1-9 0,3-2-516</inkml:trace>
          <inkml:trace contextRef="#ctx0" brushRef="#br0" timeOffset="18540.06">18949 7978 903,'-1'-14'3225,"1"14"129,0 0-1806,0 0-645,0 0 0,0-15 0,0 15-258,0 0 258,0 0 0,0 0 0,0 0-258,0 5-129,0 8 0,0 3-387,0 1 0,-1 7-129,1 3 129,0 6-129,0 2 0,3 5-129,2 4 129,0-4 0,-1 0 0,1 1 0,0-1 0,-4-6 0,1-3 0,-2-3 0,0-8 129,0-2-129,2-6 129,-2-12-129,0 0 0,19 0-129,-6-7 129,0-10 129,4-1-129,-1-4 129,2 1-129,-3 6 0,2 1 0,-2 2 129,0 1-258,0 7 129,3 4-129,3 0-129,-1 7 129,4 1 0,-1 4 129,2-2 0,-3 5-129,-1-2 129,-3 0 129,-8 0 0,-3 0 0,-6-2 0,-2 1 129,-14 0 0,-5 0 0,-5-1 0,-4 4 0,-4-4 0,-1 1-129,1-4 0,-1-3-387,6 0 0,-1-5-1161,10-10-2580,4 0-387,1-9-258</inkml:trace>
          <inkml:trace contextRef="#ctx0" brushRef="#br0" timeOffset="19156.095">19413 8364 1419,'-10'-3'2451,"10"3"-774,0 0-2967,0 0 258,9-3 387,-9 3 774,14-9 645,-1 7 516,-13 2 0,25-8 903,-14 4-258,8 4 129,-5 0-516,11 0-645,-6 5-387,5 4-387,3-1-129,-1 4-129,2 0 0,-1 0-129,-1 1 129,-5 0 0,0 0 129,-5-1 0,-4 4 129,-2-3-129,-6 3 129,-4-1 129,0 2-129,-7 0 129,-6-1 129,-2 1-129,-7-6 258,-1 1-258,-5-3 129,2 3-129,-5-7 129,4 0-129,1-5 0,4 0-258,2 0 0,2-7 0,18 7 0,-16-22-258,16 12-129,0-9-129,6 5-645,3-8-645,10 4-2064,4 7-645,-4-6 258</inkml:trace>
          <inkml:trace contextRef="#ctx0" brushRef="#br0" timeOffset="19811.131">19882 8381 903,'-19'0'2451,"19"0"-1419,0 0-1290,0 0 387,0 0 516,0 0 387,0 0 645,5 5 0,-5-5 0,14 7-129,-14-7-258,13 9-387,-13-9-129,11 20-387,-7-3-129,3 1 129,-1 2-258,-1 7 0,-2-3 258,2 3-258,-4-6 258,3 2-258,-4-7 129,2-2 129,-2-14-129,0 11 0,0-11-129,0 0 129,6-10-129,1-5 0,1-1-129,4-4 258,2-2-258,2-2 129,1 2 0,1 4 0,-3 1-129,2 6 129,-2 3 129,1 4-258,-1 4 0,3 0 129,0 6-129,0 0 0,-1 4 129,0 3 0,0 1 258,-2 5-258,-5 0 387,0 2-387,-5 0 258,0 1-387,-2-1 258,-1 3-387,4-4-387,-6-7-645,8-2-3225,-8-11-258,13 7-516,-13-7 0</inkml:trace>
        </inkml:traceGroup>
      </inkml:traceGroup>
    </inkml:traceGroup>
    <inkml:traceGroup>
      <inkml:annotationXML>
        <emma:emma xmlns:emma="http://www.w3.org/2003/04/emma" version="1.0">
          <emma:interpretation id="{01327226-BA01-4D59-9821-14319D064A13}" emma:medium="tactile" emma:mode="ink">
            <msink:context xmlns:msink="http://schemas.microsoft.com/ink/2010/main" type="paragraph" rotatedBoundingBox="19455,9598 23393,9968 23291,11048 19353,10677" alignmentLevel="4"/>
          </emma:interpretation>
        </emma:emma>
      </inkml:annotationXML>
      <inkml:traceGroup>
        <inkml:annotationXML>
          <emma:emma xmlns:emma="http://www.w3.org/2003/04/emma" version="1.0">
            <emma:interpretation id="{3AD6BB9A-A328-4A50-BE63-83D5F36E9A72}" emma:medium="tactile" emma:mode="ink">
              <msink:context xmlns:msink="http://schemas.microsoft.com/ink/2010/main" type="line" rotatedBoundingBox="19455,9598 23393,9968 23291,11048 19353,10677"/>
            </emma:interpretation>
          </emma:emma>
        </inkml:annotationXML>
        <inkml:traceGroup>
          <inkml:annotationXML>
            <emma:emma xmlns:emma="http://www.w3.org/2003/04/emma" version="1.0">
              <emma:interpretation id="{E37D7308-64D7-4D2A-A2C5-32674A2B43B4}" emma:medium="tactile" emma:mode="ink">
                <msink:context xmlns:msink="http://schemas.microsoft.com/ink/2010/main" type="inkWord" rotatedBoundingBox="19455,9598 23393,9968 23291,11048 19353,10677"/>
              </emma:interpretation>
              <emma:one-of disjunction-type="recognition" id="oneOf4">
                <emma:interpretation id="interp20" emma:lang="" emma:confidence="1">
                  <emma:literal>Parsing:</emma:literal>
                </emma:interpretation>
                <emma:interpretation id="interp21" emma:lang="" emma:confidence="0">
                  <emma:literal>Pursing:</emma:literal>
                </emma:interpretation>
                <emma:interpretation id="interp22" emma:lang="" emma:confidence="0">
                  <emma:literal>Parsing;</emma:literal>
                </emma:interpretation>
                <emma:interpretation id="interp23" emma:lang="" emma:confidence="0">
                  <emma:literal>Parsing"</emma:literal>
                </emma:interpretation>
                <emma:interpretation id="interp24" emma:lang="" emma:confidence="0">
                  <emma:literal>Parsing'.</emma:literal>
                </emma:interpretation>
              </emma:one-of>
            </emma:emma>
          </inkml:annotationXML>
          <inkml:trace contextRef="#ctx0" brushRef="#br1" timeOffset="-73998.397">21419 10086 1806,'5'34'3354,"-5"-12"0,0-4-387,0 6-387,0-8-774,0 6-516,0-7-774,2 1-258,0-2-387,-2-14-387,9 15-1419,-9-15-2322,0 0-129,12-14-129</inkml:trace>
          <inkml:trace contextRef="#ctx0" brushRef="#br1" timeOffset="-73807.386">21454 9873 8256,'18'34'4515,"-18"-34"-645,19 26-1677,-12-15-6708,-7-11-387,20 15-387</inkml:trace>
          <inkml:trace contextRef="#ctx0" brushRef="#br1" timeOffset="-73123.347">21730 10007 2709,'18'7'4515,"-18"-7"-516,0 0 129,0 0-2838,0 0-1032,5 18-129,-5-7 258,-3 3 129,3 6 129,-7-1-129,5 8 0,-6-6 129,8 8-258,-3-9 0,3 4 0,4-10-129,10-3 0,7-11-129,5 0 0,8-10-129,2-8 0,2-6 0,5-2 0,-1-6-129,0 3 258,-10 2-129,0 3 129,-7 0 0,-3 8 0,-6 4 0,1 6 0,-7 6-129,-10 0 129,19 10-129,-11 4 129,-2 3-129,2 4 258,-2 2 0,0 5 0,-3 1 0,0 0-129,-1-1-129,-2-6-387,9 9-903,-9-16-3096,3-4-516,-3-11-258,20 0-387</inkml:trace>
          <inkml:trace contextRef="#ctx0" brushRef="#br1" timeOffset="-72415.307">22482 10143 3354,'0'33'4773,"4"-19"-516,-4-14-129,16 3-2967,-4 0-1419,7 1-129,-1-4 129,4 0 129,1-7 129,0-2 258,1-2 129,-8-3 387,6 2 129,-14-7-387,2 5 129,-10-2-387,0 4-129,-2 0-129,-8 3-129,-4 0-129,-4 2 129,0 3-129,-2 4 258,-1 2 0,1 3 0,0 4 129,2 2-258,-2 3 387,7 3-258,-1 5 129,7 2-129,4 1-129,3 4 0,7 10-258,10-1 129,7 12-258,4 3 0,7 6 129,-3 1 0,2 6 0,-3-5 258,-2-1 0,-6 0 0,-6-10 129,-5-5-129,-3-7 129,-6-6-258,-3-4 645,-6-6-387,-8-9 129,-3-3 258,-7-5-129,-2-5 129,-6-3 258,3-6 0,-6-11-387,8-6 258,-3-8 0,10-1-129,3-11 0,16-2 0,3-8 0,20-4-258,11-6 129,12 1-258,13-2 129,7 1-129,8 4-129,-2 1-516,8 10-903,-11 3-2967,-5-1-258,-5 10-516,-18 0 0</inkml:trace>
          <inkml:trace contextRef="#ctx0" brushRef="#br1" timeOffset="-70154.179">23315 10376 7224,'23'18'4902,"-9"-4"0,-14-14-516,0 0-3741,0 0-645,0 0 0,0 0 0,0 0 0,0 0 0,0 0 0,0 0-129,0 0-129,0 0 129,0 0-516,-11-1-1548,11 1-2322,-11-9-258,1-3-258,3-2 646</inkml:trace>
          <inkml:trace contextRef="#ctx0" brushRef="#br1" timeOffset="-69922.164">23321 9962 7224,'0'0'4773,"0"0"129,12 3-645,-12-3-3096,1 10-1548,-1-10-258,6 17-387,-6-17-1935,0 12-1419,0-2-516,0-10-129</inkml:trace>
          <inkml:trace contextRef="#ctx0" brushRef="#br1" timeOffset="-77983.626">19446 9699 2709,'0'0'3999,"3"15"-645,-3-15-129,12 0-2709,-12 0-1419,22-7 129,-8-3 0,5 4 516,2 0 258,-1-7 387,6 1 258,-4 3 129,6 2-129,1-1 0,4 6-129,-3 2 0,5 0-387,-3 5-129,1 7-129,-5 2 0,-3 6-129,-5 1 129,-2 4 129,-6-4 0,-6 3 129,-5 1 258,-1 0 0,-7-4 0,-4 4 387,-10-4-258,-1 0 129,-11-4 0,0 5 0,-8-7-258,0 2 0,-2-5-129,-1 0 0,2-7 0,8 4-129,2-7 0,5-1-129,6-1-129,5-2-129,16 2-258,-21-12-645,21 12-1935,0 0-1419,7-15-129,7 9-258</inkml:trace>
          <inkml:trace contextRef="#ctx0" brushRef="#br1" timeOffset="-78566.66">19519 9852 258,'-3'12'903,"3"-12"129,0 0-258,0 17 129,0-17-387,0 24 0,5-7-258,-4 9 129,-1 1-258,1 9 129,-1 6-129,0 6 129,0 0 129,-2 5-129,-3-1 258,2-7-258,0-4 258,-1-9-387,4-6-516,0-26-2451,5 20 0</inkml:trace>
          <inkml:trace contextRef="#ctx0" brushRef="#br1" timeOffset="-75415.478">19857 10069 2193,'0'0'3096,"-15"0"-129,15 0-258,0 0-645,0 0-387,0 0-645,0 0-129,0 0-516,0 0-129,0 0 0,6-3-129,-6 3 0,22 0 0,-10-2 129,8 0 0,-1 1-258,1 1 0,3 1-258,-2 6 258,2-2 0,-6 3 0,4 4 0,-9 1-129,5 3 258,-9-2-129,-1 4 258,-4 3-258,-3-1-258,0 1 129,0 3-129,-7-5 258,-1 1-129,-2-1 129,-3-1 0,1-6 0,-4-1 0,3-1 129,-5-5 0,1 1-129,-1-5 129,-1-1-129,0-1 0,-3-5 129,2-1-129,-1-1 258,1-6-258,2 2 129,2-1-129,1 1 0,3 0 0,5 0-129,1 1 129,4 0-258,2 11 258,2-18-129,12 11 129,7 2 0,6-1 0,10 2 0,6 2 0,6-1-129,5 3-129,-2 0-258,7 0-903,-13 3-2064,-3-3-645,1 5-129</inkml:trace>
          <inkml:trace contextRef="#ctx0" brushRef="#br1" timeOffset="-74811.444">20307 10018 258,'0'15'2967,"9"4"-258,-8-9-1806,9 5-1032,1-1 129,0 1 258,0 2 258,-3 0 0,1 4 129,-4-1-129,0 2 258,-5 0 0,0 2-387,0-2 0,0-3 0,-3 2-258,-1-4 0,3-3 258,1-14 0,-4 15-129,4-15 387,0 0 0,0 0 0,0 0 0,0-11 129,-2-6-258,2 2-129,0-5-129,0-3-129,0-5-129,0 0 129,0 3-387,2-1 129,2 1 0,0 4 0,3 4 0,4 2 0,1 3 0,2 2 0,6 6 129,-1-1-129,4 5 0,0 0 129,1 0-258,-3 2-258,1 6-1935,2 1-1548,-24-9-258,25 4 129</inkml:trace>
          <inkml:trace contextRef="#ctx0" brushRef="#br1" timeOffset="-74211.41">21099 10036 5031,'18'4'4257,"-18"-4"-516,0 0-1419,-12 9-2451,-2-8-258,0 4 387,-7 1 0,-4-1 387,-2 3 0,-3 0 129,1 1 0,-1-1 0,5 4-258,2-5 129,3 2-387,5-4 0,15-5-129,-12 10 129,12-10-129,8 7 0,6-5 129,5 2-129,1-2 129,4 5 0,3-3-129,3 6-387,-6-2 0,3 7-129,-5-4 258,-1 3-129,-6 1 258,-5 0 387,-3-1 129,-7-14 645,-3 24 0,-12-18-129,-2 8 0,-7-5-129,1-1-129,-3-2-387,-1-3-129,0 0 0,3-3 0,4 0 0,5-3-129,2-2-129,13 5 129,-12-18-129,12 8-129,8 2-387,6-8-774,13 1-1161,3 0-903,1-8-774,15 0 0</inkml:trace>
        </inkml:traceGroup>
      </inkml:traceGroup>
    </inkml:traceGroup>
    <inkml:traceGroup>
      <inkml:annotationXML>
        <emma:emma xmlns:emma="http://www.w3.org/2003/04/emma" version="1.0">
          <emma:interpretation id="{8F25E173-B6A8-40A8-9AE6-BF94C69D1DF8}" emma:medium="tactile" emma:mode="ink">
            <msink:context xmlns:msink="http://schemas.microsoft.com/ink/2010/main" type="paragraph" rotatedBoundingBox="13847,10847 24050,10781 24057,11907 13854,11972" alignmentLevel="1"/>
          </emma:interpretation>
        </emma:emma>
      </inkml:annotationXML>
      <inkml:traceGroup>
        <inkml:annotationXML>
          <emma:emma xmlns:emma="http://www.w3.org/2003/04/emma" version="1.0">
            <emma:interpretation id="{E3B46442-1731-4A21-B7C5-92108203FD05}" emma:medium="tactile" emma:mode="ink">
              <msink:context xmlns:msink="http://schemas.microsoft.com/ink/2010/main" type="line" rotatedBoundingBox="13847,10847 24050,10781 24057,11907 13854,11972"/>
            </emma:interpretation>
          </emma:emma>
        </inkml:annotationXML>
        <inkml:traceGroup>
          <inkml:annotationXML>
            <emma:emma xmlns:emma="http://www.w3.org/2003/04/emma" version="1.0">
              <emma:interpretation id="{9ED889EE-D90A-4770-A8E7-83108F91D923}" emma:medium="tactile" emma:mode="ink">
                <msink:context xmlns:msink="http://schemas.microsoft.com/ink/2010/main" type="inkWord" rotatedBoundingBox="13847,10873 17144,10852 17150,11839 13854,11860"/>
              </emma:interpretation>
              <emma:one-of disjunction-type="recognition" id="oneOf5">
                <emma:interpretation id="interp25" emma:lang="" emma:confidence="1">
                  <emma:literal>Linear</emma:literal>
                </emma:interpretation>
                <emma:interpretation id="interp26" emma:lang="" emma:confidence="0">
                  <emma:literal>Linen</emma:literal>
                </emma:interpretation>
                <emma:interpretation id="interp27" emma:lang="" emma:confidence="0">
                  <emma:literal>Linens</emma:literal>
                </emma:interpretation>
                <emma:interpretation id="interp28" emma:lang="" emma:confidence="0">
                  <emma:literal>Line2r</emma:literal>
                </emma:interpretation>
                <emma:interpretation id="interp29" emma:lang="" emma:confidence="0">
                  <emma:literal>Liners</emma:literal>
                </emma:interpretation>
              </emma:one-of>
            </emma:emma>
          </inkml:annotationXML>
          <inkml:trace contextRef="#ctx0" brushRef="#br2" timeOffset="49059.806">14115 10885 1161,'0'0'2838,"-5"-13"-387,5 13 0,0 0-387,0 0-129,0 0-129,0 0-387,0 0-258,0 0-387,0 0 0,0 0-387,-9 8-387,9-8 258,-5 22-258,2-7 129,0 6-129,-2 5 129,0 9-129,-2 5 0,-1 6 129,-2 12-129,0 4 129,-2 5-258,-6 4 258,4 0 0,-5 0-129,-2-5 0,2-3 129,0-10-129,1-5 129,0-9 0,6-6-129,1-6-129,3-10 129,6-4 0,2-13 0,0 14 129,0-14-129,13 2 0,1-2 129,3 0-129,5-5 129,5 1-129,7-3 0,5-3-129,4 2 129,7-3 0,1 0-129,1-1 258,1 3-129,-4-6 129,-2 6-129,-5 1 129,-4-1 0,-9 2 0,-4 2 0,-5 1 0,-6 3-129,-14 1 129,16-3 258,-16 3-387,0 0 0,0 0-387,0 0-516,0 0-3225,0 0-387,-13-4-516,13 4 0</inkml:trace>
          <inkml:trace contextRef="#ctx0" brushRef="#br2" timeOffset="49528.832">14703 11279 7353,'10'13'4515,"-4"16"-258,-6-15-129,0 5-3999,-2 6-516,0 3 258,-1 8 129,-4 1 0,0 5 258,-1-3-258,0 1 129,-2-6 0,0 0 0,3-3-516,-4-12-1032,9-5-2838,2-14-129,0 0-516,0 0 387</inkml:trace>
          <inkml:trace contextRef="#ctx0" brushRef="#br2" timeOffset="49760.846">14785 10868 9288,'11'29'4902,"-7"-15"-387,0-3-516,-4 0-5031,0-11-1548,13 10-2193,0 2-129,-3-5-258</inkml:trace>
          <inkml:trace contextRef="#ctx0" brushRef="#br2" timeOffset="50495.888">14999 11275 2451,'0'0'4257,"0"0"-129,0 0-258,0 0-1677,0 0-2193,9 9 0,-9-9 129,3 22 0,-1-7 0,1 7 129,-3-1 129,3 8 129,-3-5 0,0 6 0,-5-5 0,2 6 0,-5-8-129,3-1 0,-4-6-129,6 0-129,3-16 129,0 0-258,0 0 0,0 0 0,9-20 0,4 0 129,1-9-129,3 0 258,0-5 0,2 8-129,-4 0 129,-1 5 0,-4 5-129,0 4 0,-10 12 129,15-1-258,-15 1 0,20 15-129,-7 3 0,1-1 129,3 8-129,-1 1 129,1 5 0,-3 0-129,-1 0 129,-3 1 0,-4-1 0,-3-4-387,5 5-1032,-8-11-2838,0-8-645,0-13-129,0 0-258</inkml:trace>
          <inkml:trace contextRef="#ctx0" brushRef="#br2" timeOffset="51043.919">15551 11390 5805,'3'36'4128,"2"-19"-516,-5-17 0,0 0-3999,16 4-516,2 2 516,4-6 258,2-2 258,4-4 129,-2-5 258,8-1 129,-6-5 0,5-1-129,-9-2 0,-1 0 0,-6-1-129,-7 9-129,-4-6 0,-6 3-129,-7 3 0,-8 8-129,-5 2-129,-4 2 0,-3 1 0,-2 4 0,-1 8 0,0 6 0,2 3 129,1 5 0,5-1 129,1 3 0,3 0 0,6 5 258,4-4-129,8 3 0,0-4 129,9 4 0,3-8 129,14 4-258,0-7 0,8-3-258,7-6-258,-1-9-1032,10-4-3096,-2-1-516,-1-17 0,-1-1-258</inkml:trace>
          <inkml:trace contextRef="#ctx0" brushRef="#br2" timeOffset="54064.092">16133 11321 516,'0'0'3354,"0"0"129,0 0-129,0 0-3096,6-6-258,-6 6 129,0 0 258,0 0 258,14-14 0,-14 14 0,12-9 258,0 6-129,-1-5-258,6 6-129,2-1-258,6-1 0,0 4-129,4 0 0,1 8 0,-2-1 0,0 3-129,-3-1 129,-2 3 0,-3 3-129,-5-1 129,-2 6 0,-3-6 0,-5 8-129,-3-3 129,-2 3 0,-3 2-129,-6-1 129,-6 1 0,-3 0 129,-4 0-129,-4-1 129,-3-4 0,-1 2 258,-1-8-258,2 0 258,-1-11 0,3 0 0,0-2 258,9-6-258,-3-4-129,8-2 0,5-3-129,5 0 0,3 1-258,4-1-129,14 3 0,-3-1 0,13 2-258,-2 1 258,7 6 0,-4-4-387,9 8-903,-10 0-2064,0-6-516,7 6-258</inkml:trace>
          <inkml:trace contextRef="#ctx0" brushRef="#br2" timeOffset="54643.123">16754 11194 2580,'8'15'4128,"-8"-15"-129,6 14-387,-6-3-2580,5 3-1548,-2 2 387,2 4 129,-1 4 129,2 1-129,-1 6 258,1-2-129,1 7 258,-2-2-129,2 1 129,-5-2 129,1 4-258,-3-9 129,0 4 0,-9-9 0,3 2 0,-7-9-129,4 0 0,-5-11 0,14-5 129,-20 0-258,14-8 258,0-13 0,6-1 0,0-12 0,6 2 129,6-9-258,6 0 0,5 0-129,8 2-129,5 5-129,3-2-387,11 16-645,-9-3-2838,11-1-645,-2 8-129,-4-2-387</inkml:trace>
        </inkml:traceGroup>
        <inkml:traceGroup>
          <inkml:annotationXML>
            <emma:emma xmlns:emma="http://www.w3.org/2003/04/emma" version="1.0">
              <emma:interpretation id="{76A69B1F-6C96-4158-8865-6E1F83209105}" emma:medium="tactile" emma:mode="ink">
                <msink:context xmlns:msink="http://schemas.microsoft.com/ink/2010/main" type="inkWord" rotatedBoundingBox="19462,10810 24050,10781 24057,11907 19470,11936"/>
              </emma:interpretation>
              <emma:one-of disjunction-type="recognition" id="oneOf6">
                <emma:interpretation id="interp30" emma:lang="" emma:confidence="1">
                  <emma:literal>classifier</emma:literal>
                </emma:interpretation>
                <emma:interpretation id="interp31" emma:lang="" emma:confidence="0">
                  <emma:literal>classifies</emma:literal>
                </emma:interpretation>
                <emma:interpretation id="interp32" emma:lang="" emma:confidence="0">
                  <emma:literal>Classifier</emma:literal>
                </emma:interpretation>
                <emma:interpretation id="interp33" emma:lang="" emma:confidence="0">
                  <emma:literal>Classifies</emma:literal>
                </emma:interpretation>
                <emma:interpretation id="interp34" emma:lang="" emma:confidence="0">
                  <emma:literal>classified</emma:literal>
                </emma:interpretation>
              </emma:one-of>
            </emma:emma>
          </inkml:annotationXML>
          <inkml:trace contextRef="#ctx0" brushRef="#br0" timeOffset="-59850.588">21900 11308 6450,'0'42'4773,"-1"-28"-129,1 10-516,-6-7-3354,6 6-1161,-3 3 129,3-1-129,-5-2 129,5 3 0,-1-11-258,1 6-516,0-21-1419,0 16-1806,0-16-387,9 0 258</inkml:trace>
          <inkml:trace contextRef="#ctx0" brushRef="#br0" timeOffset="-59634.576">22005 10909 11094,'-4'38'5160,"4"-21"-516,2 0-258,-2-17-5805,14 20-3096,-7-8-645,4-1-129,1-5-387</inkml:trace>
          <inkml:trace contextRef="#ctx0" brushRef="#br0" timeOffset="-59199.551">22432 11001 6063,'-24'28'4644,"9"-20"-774,13 11 129,-5-5-4128,4 9-258,-1 1 387,-3 3 516,3 7-129,-2-1 0,6 9 129,-4-1 0,4 7-129,-3 2-258,3 3-129,0 4-258,0-1 0,0 1-387,0-4-129,3 4-387,-3-11 0,4-1-129,-4-13 129,2 1 258,-2-13 129,0-3 258,0-17 0,0 0-516,-15 0-903,-3-25-1419,7 11 129</inkml:trace>
          <inkml:trace contextRef="#ctx0" brushRef="#br0" timeOffset="-58831.53">22139 11603 645,'-13'-38'774,"13"26"-516,10 2 387,6 3 258,6-1 0,6 0 258,5-1 0,6 3 516,3-1-387,5 1 258,-2-4-387,5 1-129,-2-1-387,0 4 0,-3-3-258,-2 1 0,-3 0-387,-5 2 129,-3 1-129,-5 2 258,-8 0 129,-1 3 258,-18 0-129,17 14 129,-17-1 0,0 7 129,-4-2-129,3 12 0,-8-2-129,5 3-258,-1-3 0,4-3 129,1-3-387,0-7-645,5 2-1032,-5-17-2709,17 0-387,-2-12-129,-4-15 0</inkml:trace>
          <inkml:trace contextRef="#ctx0" brushRef="#br0" timeOffset="-58654.52">23026 11117 7482,'12'23'5031,"-12"-7"-258,5 1-774,-5-17-2709,11 21-4386,-11-21-1677,13 16-387,-13-16-129</inkml:trace>
          <inkml:trace contextRef="#ctx0" brushRef="#br0" timeOffset="-57839.473">23130 11321 1161,'10'55'3741,"-9"-38"258,13-2-645,0-1-2193,-4-10-258,9-4 0,-6-5-258,7-6 0,-3-6-129,1-1 0,-5-6-129,4 3 129,-8 0-258,1 4 0,-7 0 129,0 5-258,-3 1 129,0 11-129,-20-4 0,4 4-129,-5 2 0,-4 5 0,-3 4 0,-2 2 129,-1 3-129,2 2 129,-2 2 0,7 4-129,2 0 0,6 1 129,7 2-129,6-1-129,3 3 129,13-2 0,6-1-129,7-4 129,4-2 0,7-8 0,3-3 0,5-7-129,2-6 129,0-11-129,0-9 0,-2-2 0,-3-4 0,-7-5 129,-3 1 0,-7-1-129,-4 10-129,-8-3-129,0 14-258,-6-6-129,-7 20 129,9-17-129,-9 17 129,0 0 387,8 12 258,-4 5 258,-4-1 129,0 10 129,0-2 129,5 8-258,0-4-129,3 3-387,5 1 129,1-3 0,3-2 0,-1-1 258,-2-9 0,-1 3 258,-13-20 0,19 22 129,-19-22 0,0 0-129,0 0-258,-13-3-129,-3-10 0,-1-3 129,-4-6-129,2 0 258,-2-7-258,6 0 0,3 0 0,9 4 0,3-2 258,14 4-387,8 9 0,8-1-129,9 8 0,6-4-516,15 11-1290,-2 0-2451,2 0-516,2 0-258,-6-4 129</inkml:trace>
          <inkml:trace contextRef="#ctx0" brushRef="#br0" timeOffset="-62571.744">19724 11078 258,'-14'7'2838,"14"-7"-645,-13 4 258,13-4-387,-14 9-387,14-9-129,-17 7-516,17-7-516,-17 14-258,4-4 129,0 1-258,-2 2-129,-1 7 129,-1 0 0,-1 2 129,-1 3 0,4 4 258,-2-2-129,5 4 0,-2-1-129,7 0 129,1-3 0,6 2-129,0-8-129,7 1 129,5-3-258,5-1 0,5-5 0,7-3 129,2-3-129,5-5 0,5-2 0,3 0 0,1 0 0,0-5 0,-1-2 129,-3 0-129,-5-3 258,-5 6-129,-11-3 129,0 6-129,-8-3 0,-12 4-129,14 0-516,-14 0-1806,0 0-1935,-8-13-387,8 13-258</inkml:trace>
          <inkml:trace contextRef="#ctx0" brushRef="#br0" timeOffset="-62163.72">20062 10807 4128,'0'11'4257,"-5"3"-516,5-14 0,-1 11-3354,-3 5-903,4 1 129,0 4 258,2 1 129,-1 2 0,1 1 129,-1 3 129,-1 1 0,4 3 129,-4 4 0,0 7 0,0 3-258,0 6 258,-1-2-387,1-1 129,0-3-258,0-3-258,1-1-516,1-16-774,7-7-2064,4 3-774,-13-22 387</inkml:trace>
          <inkml:trace contextRef="#ctx0" brushRef="#br0" timeOffset="-61383.676">20316 11169 1419,'0'-11'3354,"0"11"258,6 2-1935,-6-2-903,16 0-258,-5 0 129,7 0 129,-3 0-258,8 0 129,0 0-258,3 0-129,-1 0 0,4 3 0,-4 2-258,1 1-258,-1 6 258,-4 2-258,-1 3 129,-1 4 0,-4 3 0,-3 3 0,-2 1 129,-1 1 0,-5-4 0,-1 2 129,-3-3 0,-2 2 129,-6-5 0,-1-1 0,-5-6 0,-3 1-129,-2-7 0,0-1 129,0-4 0,-1-1 258,-4-4-129,7-3 0,-4-4 0,3-2 0,3 0 129,4 2-258,-3 0-258,6-2-129,8 11 0,-8-17-129,8 17-129,0-14 258,10 8-129,2 0 129,7-3-129,3 2 258,4 0-129,0 1-129,5 5-774,-2-7-1677,-5 1-1290,10 5-387,-10-7 129</inkml:trace>
          <inkml:trace contextRef="#ctx0" brushRef="#br0" timeOffset="-60663.634">21241 11163 3870,'10'17'3741,"-18"-17"-258,8 0-129,-15 6-3354,2 1-645,-7-3 258,-3 4 258,-4 4 645,-6-6 129,4 9 258,-4-5-129,5 5 129,-2-3-258,8 2-387,4-2-258,4-2-129,10 4-129,4-14 0,1 22 0,8-11-129,9 3-129,-1-6 0,4 8 0,-2-7-387,5 8-774,-9-2 129,3 4-258,-8-4 258,0 4 0,-5-2 1032,-4-1 645,0 0 903,-1-16 903,-9 21 258,-7-14-129,2 5-129,-10-10-258,2 2-1161,0-3-1290,-8-1-1290,8-5-1806,6 0-774,-3-11 129</inkml:trace>
          <inkml:trace contextRef="#ctx0" brushRef="#br0" timeOffset="-60135.604">21625 11231 4644,'-15'20'4644,"-6"-11"0,3 6-516,-9-1-2193,1-5-2193,2 6 0,0 1 129,-2-1 0,5-1 0,-1-5 0,5 0 258,1-4-129,16-5 0,-19 11 0,19-11 0,0 0 0,-1 13 0,1-13-129,13 14 0,2-6 0,3 2-129,1 0-258,5 5 129,-5-3-129,5 3-258,-5-3 258,1 6 129,-5-4 129,-5 1 387,1 1 387,-11-5 258,0 3-129,-11-9 129,1 6 129,-13-6-129,2 3-258,-5-5-387,-3-2-258,3 0-129,-4-2-387,12 1-774,-7-9-1290,7-6-1677,18 15-387,-15-29 258</inkml:trace>
        </inkml:traceGroup>
      </inkml:traceGroup>
    </inkml:traceGroup>
  </inkml:traceGroup>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48:38.2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0 15,'0'0'12,"0"0"1,0 0-2,0 0 0,0 0-4,0 0 0,0 0-1,0 0 0,0 0-1,-3 24 0,2-5-1,2 9-2,1 8 1,1 10-1,0 12 1,2 11-2,-1 7 1,0 9-1,-2 10 2,0 9 0,-4 4 1,2 2 1,-5-4-1,2-1 1,-1-10-1,1-4 0,0-14-1,3-10-1,1-14-1,0-9 0,-1-10 0,1-7-1,2-10 0,-2-4 1,-1-13-1,3 12 1,-3-12 0,0 0-1,0 0 0,0 0-2,0 0-4,0 0-14,0 0-10,5-21-1,2 3 1,4-10-1</inkml:trace>
  <inkml:trace contextRef="#ctx0" brushRef="#br0" timeOffset="751">292 954 22,'-9'15'17,"-2"-4"-1,3-1-2,1 0-2,7-10-1,0 0-2,-9-10-2,20-14-2,4-17-2,10-11 0,8-15 0,8-9 0,4-12-1,6-2-1,0 1 1,1 9-1,-4 8 1,-5 10 0,-8 13 0,-6 12 0,-7 10 0,-6 10 0,-4 7-1,-12 10 0,0 0-1,6 27 1,-11-1-1,2 9 0,1 9 0,2 8 0,2 10 1,3 5-1,2 4 1,4 3 0,2-1-1,-1-1 1,0-5 0,-3-5 0,-4-6 0,-1-9 0,-2-13 0,-1-6 0,-1-10-1,0-6 0,0-12-1,0 0-2,0 0-6,-9-26-13,3-1-7,-6-11-1,-2-8 2</inkml:trace>
  <inkml:trace contextRef="#ctx0" brushRef="#br0" timeOffset="1232">460 532 17,'0'0'22,"0"0"2,0 0-1,16 9-13,6-8-3,12 2 1,7-3-1,11 5-1,2-2-2,1 1-3,1 2-7,-5 1-18,-7-2-3,-4-2 0,-15-11 0</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47:39.7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0-5 13,'18'4'13,"6"-1"-1,6 1-1,11 0-2,7-2-1,8 0-1,9-3-1,10 2 0,7-2-2,8 1-1,6 0 0,6 0 0,2 0 0,6 0 1,3 0 0,4 2-1,3-2 1,4 2 0,-3-1-1,1 2 0,2-1-1,3 3-1,0 0 0,1 0 0,1-2-1,2 0 1,2-2-1,4 0 1,3-2-1,0-1 1,4-1 0,3 1-1,0 0 1,1 2 0,-1 0 0,4 3 0,-3 2 0,1 2 0,-2 0 0,0 1 0,0 1-1,1-2 1,1 0 0,-1 0-1,2-3 1,1 0 0,2 0 0,1 1 0,1 1 0,2-1-1,-1 1 1,0 2 0,1 0-1,0 1 1,1-2-1,-1 1 0,-2 1 0,2-2 1,-2 1-1,-3-1 0,-6-1 0,-3 0 0,-3 0 1,-3-1-1,-6 1 0,-5 2 0,-6-1 0,0 2 1,-3 3-1,-6 1 0,-10-1 1,-9 0-2,-11-2 2,-13-2-2,-12 0 2,-9-2-2,-12-2 1,-6-1-1,-7 0 1,-4 0-1,-1 1 0,-3-1-2,1 2-1,-15-5-5,16 1-20,-16-1 0,-15-12 0,-7-7 0</inkml:trace>
</inkml:ink>
</file>

<file path=ppt/ink/ink6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9T15:26:01.409"/>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FF0000"/>
    </inkml:brush>
  </inkml:definitions>
  <inkml:trace contextRef="#ctx0" brushRef="#br0">7484 726 1806,'0'0'3096,"-2"-49"-258,2 49-258,0 0-387,0 0-258,0 0-516,0 0-258,0 0-516,0 0-258,0 0 129,-26 48-258,26-48 129,-25 49-129,25-49 258,-34 74-516,11-27 258,2 13 0,-8 0-258,1 8 258,-3 3-129,4 1 0,1-3 258,5-5 258,4-9-645,9-6 387,5-11-258,6-4 129,9-3-129,8-10 129,7-7-516,9-5 516,2-1-258,4-2-129,5-3-129,-4-6-516,8-13-1032,-12 6-2193,-7 3-258,-32 7-258,54-33-258</inkml:trace>
  <inkml:trace contextRef="#ctx0" brushRef="#br0" timeOffset="294.015">7321 1153 11223,'0'0'4386,"0"0"0,0 0-645,70 2-3999,-70-2 258,74 0 0,-24 0 0,5 0 0,1 0-258,-2-2 129,-2-5-258,2-3-129,-54 10-1161,89-34-2193,-89 34-1032,64-46 516,-64 46-258</inkml:trace>
  <inkml:trace contextRef="#ctx0" brushRef="#br0" timeOffset="557.031">7326 647 11481,'0'0'5031,"0"0"-516,0 0 129,0 0-3999,55-2-645,-55 2-258,99 7 0,-23 0-129,3 1-774,16-1-774,-11 3-2451,6-6-129,-2 4-387,-3-3-129</inkml:trace>
  <inkml:trace contextRef="#ctx0" brushRef="#br0" timeOffset="888.05">8191 1073 9030,'0'0'4515,"63"20"0,-63-20-903,51 36-3225,-51-36-1161,57 71 387,-57-71 258,61 85-387,-61-85 0,44 91 258,-24-50 0,-7-7 129,6 3-1161,-5-13-2451,-7-1-516,-7-23 258,0 0 387</inkml:trace>
  <inkml:trace contextRef="#ctx0" brushRef="#br0" timeOffset="1121.062">8172 1537 11352,'-55'-4'5160,"55"4"-1032,17-62 645,-17 62-4644,80-95 0,-18 53-387,12-6 129,-1 0-129,2 5-645,-14 6-645,1 8-3096,-62 29 0,81-48-129,-81 48-129</inkml:trace>
  <inkml:trace contextRef="#ctx0" brushRef="#br0" timeOffset="1916.109">8873 1080 10191,'60'12'4902,"-60"-12"-516,0 0-516,58 49-4386,-58-49 387,0 0-258,67 56 387,-67-56-258,0 0-129,64 64 774,-64-64-387,0 0 129,41 71-387,-41-71 645,15 56-516,-13-25 516,-2-2-129,-5-1-645,-9 2 645,-3 1-387,-2-10 387,-1-5-774,1-13 645,19-3-903,0 0 387,-15-56 129,25 7-258,18-9 258,6 0 0,7-3 129,6 7 0,0 5 129,-47 49 0,85-58 129,-85 58 0,62-25-129,-62 25 129,0 0 258,53 17-258,-53-17 0,0 0 0,21 63 129,-21-63 0,0 0 0,46 51 0,-46-51-516,63 0 645,-63 0-129,90-21-129,-90 21 0,95-35 0,-95 35 0,71-19 0,-71 19 129,0 0-258,0 0 387,49 41-258,-49-41 0,0 0 129,6 68-129,-6-68-129,0 0 0,73 17 516,-73-17-387,92-21 0,-39 4 0,2-1 0,-3 6 258,-52 12-258,80 9 129,-80-9-258,41 70-258,-35-13 516,-6 9-516,0 4-129,0-1-1032,-6-9-1290,5-2-1677,1-17-387,7-20-129,7-19-387</inkml:trace>
  <inkml:trace contextRef="#ctx0" brushRef="#br0" timeOffset="2464.14">10792 1330 10320,'10'136'5160,"1"-47"-774,-3 9-129,-9 7-4902,3 4 645,5-2-129,-2-18-129,-5-9 129,0-20-516,-3-16 645,-1-17 0,1-14 0,3-13 0,-11-16-129,5-14 0,4-25 129,-1-12 387,2-13-645,-1-6 258,4-17-258,10-4-129,7 1 129,5 9-129,11 13 258,-1 16-387,4 12 516,-38 56 0,77-68 258,-77 68-387,70-9 387,-70 9 387,54 22-387,-54-22 129,39 57-129,-28-20 129,-6 6-129,-4 6 258,-7-4-258,-2-10 129,-14 3-129,5-1 516,-6-6-774,1-10 129,-4-11-387,-2-10-645,10-4-1677,18 4-1677,-39-51-516,24 3 129,1-13 129</inkml:trace>
  <inkml:trace contextRef="#ctx0" brushRef="#br0" timeOffset="2729.156">11395 630 10707,'35'68'4902,"-15"8"-387,-8-25-387,2 13-2838,0 8-1806,1 11 645,-1 8-387,-4 5 387,-4-8-774,-6-6 129,10-12-2838,-9-15-387,-1-55-903,0 0 0</inkml:trace>
  <inkml:trace contextRef="#ctx0" brushRef="#br0" timeOffset="3224.183">12007 1178 10449,'51'23'3870,"-51"-23"-258,65 3-129,-65-3-2580,74-3-1806,-74 3 387,87-12 129,-87 12 129,80-27 387,-80 27 516,54-31 258,-54 31 0,0 0-129,37-51-258,-37 51 0,0 0-516,0 0 258,-64-38-258,64 38-129,-76 5 0,76-5-258,-88 26 387,88-26 0,-86 47 387,86-47-387,-69 69 516,69-69-387,-43 84 516,33-33 129,10 8 0,12-11-516,14 10 258,8-1-258,12-8-129,11-7-387,-1-9-516,15-6-3741,-9-17 129,0 2-516,-10-17-387</inkml:trace>
  <inkml:trace contextRef="#ctx0" brushRef="#br0" timeOffset="6548.374">1764 2963 4128,'0'0'3870,"0"0"-387,0 0 129,0 0-2967,0 0-516,0 0 0,0 0 129,0 0 129,0 0 0,0 0-129,0 0 129,6 12-129,-6-12 387,6 23-387,1-5 0,3 10 0,1 4-129,2 5 0,1 5-129,-1 3 129,1 1-774,-5-4-516,3 1-1677,-3-10-1161,-4-8-129,2-8-129</inkml:trace>
  <inkml:trace contextRef="#ctx0" brushRef="#br0" timeOffset="6993.4">2309 2513 1677,'0'37'3225,"3"0"258,-3-4 0,1 19-2451,11 14-129,-5 10-129,9 15 258,-5 2-129,6 12-129,-6-6-258,4 4 129,-8-13-387,1-5 0,-3-17-129,-1-7-129,-3-15-129,-1-12-129,0-10-1419,0-24-1419,-7 0-774,4-12-258,-5-15 129</inkml:trace>
  <inkml:trace contextRef="#ctx0" brushRef="#br0" timeOffset="7260.415">2169 3278 2451,'-21'0'3354,"21"0"-129,0 0-258,-4-7-387,15 6-258,3-15-387,18 11-645,0-10-258,12 5-516,1 0 129,7 5-387,-4-2 0,3 7-129,-7-2-129,-3 2 129,-6 0-258,-8 0-387,3 10-2064,-10-10-1419,-2 0-516,-6-8-129,-6-3-258</inkml:trace>
  <inkml:trace contextRef="#ctx0" brushRef="#br0" timeOffset="8251.471">3638 2932 3870,'0'-15'3612,"0"15"-129,0 0-258,0 0-2322,-11 8-645,9 5-129,-2 6 258,2 6 0,-5 2 258,5 8-129,-4-3 258,6 8 0,-1-8-258,1 5 129,7-12-387,10-4 129,9-14-258,9-7 0,9-16-129,6-11 0,3-9 0,1-13 0,-4-2 0,-3-1 129,-12 7 129,-5 5-129,-15 6 0,-1 12 129,-9 6-129,-5 16-129,0 0 0,1 9 0,-1 12-129,-2 7-129,-1 12 258,0 4 0,-1 9 258,2 7-129,-2 6 0,4 6-129,-2 6 129,2 1 0,0-4-129,0-2 129,0-3-258,0-10 129,0-14-129,-2-11-129,2-6-1419,0-29-2580,0 0 129,0-22-387,4-14 0</inkml:trace>
  <inkml:trace contextRef="#ctx0" brushRef="#br0" timeOffset="8712.498">4346 3212 8127,'-22'0'3999,"8"-17"-387,14 5-258,5-12-3741,7 7-129,2-6 258,6 4 129,-3-2 0,2 4 387,1 12 258,-6 4 0,2 6 0,-7 10-129,-1 12 0,-6 1-258,-1 8 129,-1 2 0,-7 1 0,-5-8-129,2 1 129,-6-8 258,2-6-258,-2-6 129,6-6-258,10-6-129,-18-6-129,17-8-258,0-12-387,6 2-129,1-13-129,14 8-387,-9-9 0,12 14-774,-7-3-1290,3 1-645,3 10 129</inkml:trace>
  <inkml:trace contextRef="#ctx0" brushRef="#br0" timeOffset="9096.52">4757 3050 5547,'12'6'4386,"3"2"-129,-15-8-387,0 15-2451,5 6-645,-5-7-129,0 11-258,0-5 0,3 6 129,0-11-258,8 2 129,2-13-258,12-4 0,7-12 0,6-8 0,6-5 129,0-1-129,-1-3 0,-3 4 0,-10 2 129,-7 10-129,-11 4 258,-12 9 258,14 16-516,-14 1 0,0 7 0,0 3 0,0 1-129,0 1 0,5-1 0,3-5-258,5 0 0,7-5-129,13 9-2322,-5-19-1806,11-6-258,-1-5-129,4-15-774</inkml:trace>
  <inkml:trace contextRef="#ctx0" brushRef="#br0" timeOffset="11159.638">6361 2634 3096,'0'0'3741,"0"0"258,0 0-516,3 9-2451,-3-9-774,0 15 0,0 0 0,-2 9 129,0 5 0,2 14 0,-1 1 0,1 16 516,0 9-516,5 12 0,0 2-258,4 0-258,6 1-2064,2-8-1677,1-23-258,9-12-645,4-28 388</inkml:trace>
  <inkml:trace contextRef="#ctx0" brushRef="#br0" timeOffset="11579.662">6772 3246 5934,'10'-44'4128,"2"18"-258,10 9-387,-1-3-3612,2 8-129,-1 7 258,-1 5-129,-5 3 0,-1 11 0,-8 6 0,-1 4-129,-6 5 645,0 0-129,-5 3 387,-11 0 0,-3 4 258,-9-7-129,4 4 258,-11-12-258,9 2 129,-8-14-516,8-6-258,5-7-258,4-17-258,14-3-258,1-10-387,9 5-258,-1-11-1290,11 8-1935,6 6 258,-2 1-387</inkml:trace>
  <inkml:trace contextRef="#ctx0" brushRef="#br0" timeOffset="12004.686">7278 3332 8256,'11'-20'4515,"-1"5"-387,0-5-258,5-4-3612,2 12-258,1 2-129,3 4 258,-7 5-129,-1 1 129,-2 2-129,-11-2 129,16 20 0,-11-4 0,-2-3 0,-2 4 258,-1 3-129,0 0 129,-10-2 0,1 3 0,-5-4 0,-1 2 129,-5-4-129,1-1-129,-2-8-258,0-5 0,2-2-129,0-11-387,6-5 0,-2-15-645,15 8-1419,-1-12-1806,1-1-387,8-6-129,6 2 0</inkml:trace>
  <inkml:trace contextRef="#ctx0" brushRef="#br0" timeOffset="12551.717">7864 2651 8514,'-9'27'4773,"7"0"-516,-3 6-258,-6 9-3999,9 9 387,-1 14-387,-1 12 258,-3 2-258,0 3 129,-3-2-129,2-6 129,2-7-129,2-10-258,1-16 129,3-21-258,10-10-516,1-25-1032,15-15-1806,1-10-516,3-8 645,-6-13 516,9 6 1290,-11-6 645,1 4 1677,-5 15 1419,-8 5 2064,-3 5 258,-2 4-903,6 14-903,-4-4-774,13 10-645,-1-9-516,9 5-258,3-4-129,3-1 0,2-2 0,1 2-129,-7 5-129,-5-5-129,-1 15-645,-18-10-1548,-6 12-1806,0 0-129,-18 14-387,-5 6 388</inkml:trace>
  <inkml:trace contextRef="#ctx0" brushRef="#br0" timeOffset="12749.729">7909 3150 7482,'-10'45'4644,"18"-28"-516,11 2 0,6 1-3612,5-1-129,10 3 0,-3-2-129,4-1-129,1 0-645,-3-8-774,3 1-2838,3-1-129,-5-7-387,1-3-387</inkml:trace>
  <inkml:trace contextRef="#ctx0" brushRef="#br0" timeOffset="13768.787">9244 3107 7611,'32'0'4902,"-17"-5"-258,-2 4-258,-1-4-2709,1 5-1419,0 5-387,-2 0 387,3 3-129,-3 1 0,2 7 0,-5-4 0,3 5 0,-4 0 0,3 3 129,0-1-129,3 5 0,-2 0-129,2 0 0,-2 1 0,-3-1 0,-2 1 0,-5 1 0,-1-3 0,-11 0 129,-7-6-129,-6 1 0,-6-3 0,-3-2 0,-5-9 0,1-4 129,2-2-129,0-7 0,9-5 0,4-4-129,11-2 0,5 1 0,6 2 0,8-3-129,12 3-129,2-1 129,12 7-258,1-9-129,9 8-516,-9-13-645,16 6-2322,-8-3-516,-2-3-387,-2-3 129</inkml:trace>
  <inkml:trace contextRef="#ctx0" brushRef="#br0" timeOffset="14040.803">9848 2774 6321,'12'-1'4773,"0"7"-387,-11 21-774,-1-3-2967,0 17 129,-1 5-258,-2 17-258,-3 4 0,0 5 129,-2 1-258,4-2-129,0-3 0,2-15-516,2-6 129,0-19-516,7-3-1806,-7-25-1677,12-6-258,-5-13 0</inkml:trace>
  <inkml:trace contextRef="#ctx0" brushRef="#br0" timeOffset="14231.814">9825 3181 1419,'-40'-65'3870,"18"37"129,3 4-1290,19 24-645,-23-22-645,23 22-129,0 0-258,0 0 129,0 0-387,20 0 0,9 2-258,14 4 387,10 0-645,15-6-903,18 4-3225,4-1-387,5-3-129,7-2-1161</inkml:trace>
  <inkml:trace contextRef="#ctx0" brushRef="#br0" timeOffset="14835.848">10858 3055 6063,'0'12'3999,"11"-1"0,1-8-645,1 7-3354,8 4-129,4 1 258,3 4-258,-2-2 129,3 5 258,-5-2-129,1 4 129,0-3-129,-2 4 387,-5-2-258,1-1 129,-7-3 0,0 1 129,-9-5 0,0 5-129,-3-20 129,-16 22-129,-5-12-129,-5-2 0,-8 1-258,-2-3 0,-5-5 0,3-1 0,0 0 129,7-5-129,4-3 0,6-6 0,8-2 129,5-3-258,8 4 0,0-1 0,10 1-129,4-6-258,10 7 0,-2-6-129,11 7-258,-4-11-387,12 8-903,-8-9-1419,6-2-774,-1 0-387</inkml:trace>
  <inkml:trace contextRef="#ctx0" brushRef="#br0" timeOffset="15315.874">11495 2670 5547,'6'27'4644,"-7"4"-387,-4 3 0,0 9-3225,0 11-645,-1 7-258,0 1 0,1-6-129,1-4 129,3-12-129,1-4 0,0-17-129,0-19-516,25 0 0,-9-17 0,15-9-129,-3-16 258,8-2 0,-3-10-129,3 1 387,-4-3 129,-6 5 387,-4 10 0,-7 4 129,-2 8-129,-4 4 0,0 11 0,-9 14-129,12-9 258,-12 9-129,11 15 258,-8 4 0,3 16 129,-6 3 129,0 17 258,-5 3-258,-2 12-258,-7-2-258,4 3-129,5-2-516,-5-15-1935,10-4-2064,12-18-645,7-18-129,11-14 129</inkml:trace>
  <inkml:trace contextRef="#ctx0" brushRef="#br0" timeOffset="15659.894">12818 2509 9159,'-14'59'4386,"10"-19"-258,-2 3-129,2 15-4257,-3 2 516,3 13-516,-5 2 129,5 0 129,-6 2-129,0-11 129,-1-6-129,3-9-129,-4-13-1032,11-9-2451,-3-14-516,4-15-258,-4-7 0</inkml:trace>
  <inkml:trace contextRef="#ctx0" brushRef="#br0" timeOffset="16480.942">12433 2994 5805,'56'10'5031,"-14"-10"-387,10 0-258,4-6-2838,2-10-1032,7 0-258,-2-6-258,-2-8-129,-3 1-387,-11-12-129,1 5 0,-16-11 0,2 9 0,-14-4 129,-2 7 0,-7 3 387,-3 1 258,-3 14 387,-5 1-129,0 16 129,1-12-129,-1 12 0,0 6-129,0 6 0,-3 8-129,0 7 0,-3 7 129,4 10 0,-9 5-129,7 6 645,-5 4-516,4 4 258,-6-5-258,4-2-129,1-10 129,6-6-258,0-10 129,0-11-516,13-7 258,6-12-258,7-9 258,1-8 387,3-6-258,2-2 0,-2 0 0,-3 3 129,-4 2-129,-9 12 516,-1 8-516,-13 0 0,12 19 0,-7 3 0,1 3-129,6 3 129,3 1 0,6-4-387,8-7 387,6-5-258,3-9 387,6-4 0,-2-2 0,1-14 0,0-6 0,-6-2 258,-4-1-387,-7-4-129,-5 5 0,-7-3 0,-6 6-129,-7 1 258,-1 20-258,-8-17-129,-6 16 387,-3 1 0,-5 1 129,1 13 258,-3 4-129,4 9-129,0 1 129,4 6 0,6 1 0,9 7 0,2-1-129,17 4-645,12-5 258,9-9-387,21 6-2322,4-16-1419,10-7-387,5-13-129,3-4-387</inkml:trace>
  <inkml:trace contextRef="#ctx0" brushRef="#br0" timeOffset="17208.984">15053 3084 9804,'9'43'3741,"-7"-19"645,-2 8-903,0 7-3612,0 16 258,0 9-258,0 5 129,0 2 0,0-1 0,0-3-258,1-11 129,3-10-258,-4-18-1677,2-14-1935,-2-14-387,14-14-129,-3-14-129</inkml:trace>
  <inkml:trace contextRef="#ctx0" brushRef="#br0" timeOffset="17592.006">14898 2983 8901,'29'-28'3870,"1"19"258,5 2-258,2 5-3870,6 2 0,1 4 0,0 5 0,-2 4 129,-5 6 387,-4 4-387,-7 2 0,-4 0 387,-3 4-516,-6-4 258,-5 3-129,-3-6 129,-5 3-387,-7-7 387,-6 4 0,-12-7 0,-1 2 0,-9-3-129,-5-1 0,-4-2 0,0-3-129,3-5-129,5-3-387,13 0-1677,1-8-1935,17-7-516,7-5-129,13-8-387</inkml:trace>
  <inkml:trace contextRef="#ctx0" brushRef="#br0" timeOffset="18380.051">15549 2972 9933,'9'3'4515,"4"-3"129,5 0-645,4-1-3999,0 1 0,4 0 0,1 4 0,-2 4 0,-2 1 129,-3 3 258,-2 7-387,-2 3 0,-6 4 0,-6 6 0,-4-1 0,0 1 0,-3 1 0,-7-5-387,-7-2 516,-3-2 0,-3-7-129,-2-2 0,-3-7 129,-1-5-129,3-3 0,2 0-129,6-11 0,4-7 0,10-4 0,4-4 0,6 2 129,7-2-129,4 1 129,6-2 0,2 6 0,2 0 387,2 6-516,-2 0 387,4 2-516,-2 2 0,0 2 0,-4 1-129,5 5-129,-6-1-258,3 4 387,-3 0 0,-1 14 129,-4-2 0,1 11 258,-2 4 0,-2 3 0,-1 0 129,-1 3 0,-1 4-258,-2-9 387,0 2 258,-5-11-129,4-2 129,-10-17 0,7 20 0,-7-20-129,0-7-129,0-10 129,0-6-258,0-4-129,-2-6 0,2-7 0,0 2 0,0-3 0,5 7 0,5 0-129,4 7 129,0 5 0,3 3-129,5 9-258,1-3 0,7 12-645,-6-12-1548,6 12-1677,2-5-387,2 2-258,1 1 258</inkml:trace>
  <inkml:trace contextRef="#ctx0" brushRef="#br0" timeOffset="18772.073">16783 2914 1677,'0'0'3612,"0"0"645,0 0-387,-11 16-2451,-16-14-258,2 12 258,-16-7-129,2 12 0,-9-8-516,6 9 129,-4-2-387,11 0-387,4-1 129,11-1-258,11 1-129,9-3-258,7 1 387,12 4-645,7-6 645,0 3 0,0-1 0,1 4 129,0 0-258,-6 0 129,-4 1-129,-5-3 258,-9 2-129,-3 1 129,-5-1-129,-9-2 387,-8-6-258,-4-5-129,-2 1-645,-4-8-1290,8-8-2193,3-5-258,8-6-516,8-6 258</inkml:trace>
  <inkml:trace contextRef="#ctx0" brushRef="#br0" timeOffset="19156.095">16624 3130 1935,'41'8'2709,"-11"8"-129,-9-11-387,10 3-2967,2 1 258,4-5 516,4-4 516,-3-7 645,5 0 258,-8-17 516,5 9 645,-13-16-645,3 9-129,-16-4-774,1 9-387,-11-7-516,-4 9 129,-9 3-387,-9 5-258,-6 6 258,-5 1 129,-4 2 0,-1 6 129,-4 6 129,4 8 516,1 2-387,7 5-129,3 1 129,10 6-129,5-2 129,8 9-129,12-1-258,10-3-387,13-4 129,8-10-129,18 4-1548,-3-18-2193,13-10-516,3-9-129,1-18-258</inkml:trace>
  <inkml:trace contextRef="#ctx0" brushRef="#br0" timeOffset="20140.149">18008 2310 11223,'-16'59'4644,"12"-19"-774,2 11 129,0 12-4515,-1 14 387,3 9 129,-3 5 129,-5 3-129,-2 0-129,-3-3 129,-4-10-129,-3-13 0,-1-10 129,-2-12-645,2-13 129,-1-15 258,4-8-258,-3-14-129,7-5-387,-7-17-516,8 4-258,-13-20 0,8 12 129,-11-15 258,8 12 516,-3-3 387,1 4 774,7 10 903,-2-3 387,14 13 129,-4-6 0,14 16 129,5-14-516,21 15-129,4-8-387,19 5 0,12-6-258,15 1 0,10-5-387,12-1 129,2-2-258,3-3 0,-6 1-129,-9-4-258,-8 3 0,-17-5-387,-10 17-387,-24-14-387,-5 21-129,-30 1 0,14-3 258,-21-2 0,0 11 387,-8 2 516,2 0 387,1 8 774,-1-10 258,9 9 258,4-15 0,-5 24-129,5-24-129,4 25 0,0-11 0,8 12-258,-3-1-129,8 6 258,-3 3-387,3 7-129,-2-6 129,2 5-129,-4-6 258,1 2-258,-6-9 0,-2 0-387,-6-9 387,0-5 0,-7-1 0,-5-7-129,-5-5 0,-2 0 0,-2-8 0,-1-6-129,-1-3 129,3-7 0,0-10 0,4 3 645,6-3-645,2-3 0,7-2 0,2 3 0,10 1-129,8 1 0,4 5 0,7 6-387,3 2 129,6 7 258,4 6-129,1 0-258,2 8 129,-2 0-258,2 11-258,-9-11-1419,7 6-1806,-11 1-774,-1 3 129,-5-7-387</inkml:trace>
  <inkml:trace contextRef="#ctx0" brushRef="#br0" timeOffset="20536.174">19279 2987 5676,'12'9'4257,"2"-9"-258,12 0-258,8-2-3225,-3-7-258,10-1 258,-7-3-387,4-3 258,-9-4-129,0 3 258,-11-1-258,-6 2 0,-10 4-129,-2 12 0,-14-16-129,-8 15 0,-4 1-129,-7 10 129,-4 5 0,-5 7 129,-4 5 258,1 6 387,2 5-387,5 9 0,3-4 0,12 6-129,6-6 129,11 3-387,9-7-129,11-13-903,20 3-2064,2-21-1161,9-8-387,3-15-387,5-16 129</inkml:trace>
  <inkml:trace contextRef="#ctx0" brushRef="#br0" timeOffset="20948.198">19630 3079 9417,'15'21'3870,"2"-18"387,5-3-387,4-7-3354,7 0-129,-2-8-258,3-3-516,-4-7 387,0-3 0,-4-1-129,-5 1-258,-8-1 258,-7 2 129,-6 1 0,-1 4 0,-12 7 0,-9 9 0,-3 6 0,-6 0 0,-4 13 129,-1 9 0,-2 7 129,2 10 387,2-3-129,8 10 129,8-3-129,9 2-129,9-2-129,9-5-258,17-5 0,6-10-903,11 2-129,-3-22-1548,17 0-1806,-2-9-258,3-6-258,1-11 129</inkml:trace>
  <inkml:trace contextRef="#ctx0" brushRef="#br0" timeOffset="21684.24">20565 2830 8256,'4'-12'4257,"-10"12"-258,-13 7-645,-6-2-3354,-5 7 0,-9 0 0,-4 3 129,-10 1 0,1 4 0,0-8 129,6 5 0,5-5-129,9 1 0,7-4 0,25-9-129,-2 19 258,15-11-258,16 2 129,8 4 516,4 2-516,1-1 0,-2 4 129,-3 3-129,-11 0-129,-5 3 258,-10-1-258,-10 2-129,-7-5 258,-10 1 0,-9-3 0,-7-3 0,-4-2 0,-2-5-258,2-2-516,-4-9-1935,12-4-1677,7-7-258,13-2-258,8-6-258</inkml:trace>
  <inkml:trace contextRef="#ctx0" brushRef="#br0" timeOffset="22033.26">21378 2855 8643,'-4'30'4515,"2"-10"-129,0 4-387,-3 5-3483,4 11-516,-2 5 258,-1-1-129,-1 6-129,3-3 129,-1-5-129,3-5-129,0-11-1161,1-12-2838,-1-14-129,19-4-387,-2-20-129</inkml:trace>
  <inkml:trace contextRef="#ctx0" brushRef="#br0" timeOffset="22511.287">21667 2827 10191,'9'64'5031,"-8"-35"-516,5 1 387,3 8-5160,-6-5 258,2 5 258,-3-6-129,4-3-129,-3-3 129,7-8-129,1-9-258,6-9 0,4-13 774,4-5-516,9-5 387,-1-2-387,1-3 0,-5 1-129,-2 6 129,-8 5 0,-4 6-387,-15 10 258,18-1-387,-18 1 645,2 12 387,0 1-258,2 2 258,-2 9-129,-1 5-129,-1 0 0,2 2 0,-2 5-129,0 1-516,0 4-258,0-12-2322,0 1-1419,5-12-516,6-8-387,3-10-258</inkml:trace>
  <inkml:trace contextRef="#ctx0" brushRef="#br0" timeOffset="23009.316">22912 2506 129,'22'-31'4128,"-16"16"516,2 5-387,4 4-1935,-12-4-516,0 10-258,12-3-516,1 7-258,-13-4-258,20 29-129,-8 0-258,6 22 258,-1 12-387,0 12 129,-2 12 129,-2 6-129,-2 3-129,-8-5 0,-3-2-129,-2-22-129,-7-6-516,-7-25-516,6-7-2838,-10-19-387,-1-10-258,3-7 0</inkml:trace>
  <inkml:trace contextRef="#ctx0" brushRef="#br0" timeOffset="23727.357">22860 3031 2322,'-20'-26'3612,"10"8"-387,10 18-1935,0 0 129,2-13-258,15 14 387,-1-4-258,14 3 0,0-10-774,13-1 0,4-3 129,11-9-387,-1-6 0,4-9-258,1-3 129,0-8-129,-6-2 0,-5 2-129,-8-6 258,-7 7-258,-13-1 129,-5 11 387,-8-2-258,-4 14 258,-6-1-387,0 8 516,-3 2-387,-2 6 258,5 11-258,-10-10 0,10 10-129,0 0 387,0 0-258,-4 18 129,4-2-129,0 10-387,1 3 387,2 16-258,-3 10 129,0 13-258,0 9 0,-5 5 258,-4 6 0,-1-4 258,-2-2-258,0-12 0,2-13 129,0-15 0,3-13 129,1-9-387,6-20 129,0 0 129,4-10-129,10-16 0,8-5-258,0-11 129,8 1-258,1-5 258,1 9 0,-4 2 0,-2 10 0,-5 10 129,-6 11 0,-2 9 0,-8 11 129,-2 9 516,-1 10-516,0 0 0,-2 3 129,0 2 0,0-10 258,0 1-258,0-8 129,4-5-516,-4-18 387,18 11 0,-4-11-129,4 0-129,5 0-129,2-7-387,10 7-516,-12-14-1677,15 6-1935,-4-7 0,2 1-516,0-9-129</inkml:trace>
  <inkml:trace contextRef="#ctx0" brushRef="#br0" timeOffset="24195.383">24232 3039 7998,'-12'11'4902,"12"-11"-516,0 0-516,11 16-3483,3-10-516,5 1 387,2 4-387,6-5 258,3-2-258,0-4 258,0 0 129,-6-7 0,1-2 0,-6-6 0,-4-4-129,-9-3 0,-2 3 0,-4-3-129,-10 2-258,-6 4 129,-8-1 129,-6 4-258,-5 5 129,-4 2 129,-1 2-129,-1 4 129,0 4 0,5 3 129,3 10 258,5 1-129,7 8 258,6 4-129,11 10-129,4 3 0,14 4 0,11 1 0,6-4-774,10 6 129,1-11-1161,14 5-2838,-7-9-258,-5-7-387,-8-6-129</inkml:trace>
  <inkml:trace contextRef="#ctx0" brushRef="#br0" timeOffset="25767.473">1806 4410 774,'13'-2'3096,"-13"2"258,0 0-129,0 0-1935,0 0-774,13 16 258,-13-16 129,10 21-129,-5-7 0,8 10-129,-6 4 0,7 9-258,-3 2 0,2 4-258,-4 1 129,2 2-387,-6-5 258,0-3-258,0-9 258,1-7-129,2-5-129,2-11-129,10-5 0,1-2-129,10-7 129,-1-7-258,5-1 387,-7 2 0,2 3 129,-4 6 258,-4 5-129,-4 3 258,-4 11-387,-1 4-387,1 10-129,-1-8 0,1 7-129,-2-7 129,2 0 0,-2-3 387,-3-3 258,-1 1 516,-8-15 0,4 26 129,-8-15 129,-4 7-129,-10-5-129,1 7 129,-11-8-258,2 3-129,-9-6 0,2 3 0,-4-7-129,3-2-129,-1-3 0,6-6-129,4-5 129,5-4-258,8-2 129,7-7-258,5 2-258,8-7-774,16 1-2838,5 2-258,3-2-129,7 4-129</inkml:trace>
  <inkml:trace contextRef="#ctx0" brushRef="#br0" timeOffset="26424.511">2538 4780 3999,'0'0'4257,"0"0"-516,15-11 0,5 8-2967,2 0-516,6 1 0,0-1 0,8 3 0,1 0 0,0 1 0,1 3 129,-2 7-129,-4 1-129,-2 5 0,-3 6-129,-8 3 0,-1 6-129,-8 0 129,-6 6 0,-4 3 0,-5-2 0,-10-2 258,-8-4-129,0-1 129,-7-6 0,-3-4-129,-3-10 129,-1-5 0,-1-7-129,1-2 0,3-12-129,2-3 129,4-8-129,3-1 129,10-1-129,7 2 0,8 2 0,8-1 0,11 7-129,8 2 0,11 6 0,5 1-129,11 6-129,-3-1-258,12 3-774,-13 5-2064,6-1-774,-3 5-258,-7-5 0</inkml:trace>
  <inkml:trace contextRef="#ctx0" brushRef="#br0" timeOffset="26912.538">3272 4745 6966,'0'35'4257,"1"-12"-129,1-1-387,5 6-3741,0 0-129,3 4 129,-1-2 0,2-4 0,0-3 129,6-10 0,4-5-129,4-8 258,5-8-258,3-9 129,5-3 0,-1-3-129,0 0 129,-5 2 0,-5 6 0,-6 9 0,-5 6 129,-16 0 0,17 21-129,-17 0 0,0 7 129,0 2-129,0 3-129,0-1 0,0-3 129,0-3-129,0 1 129,4-5-129,0-3 0,5-3-129,-9-16-516,35 15-2580,-13-13-1161,7-7-258,2-17-129</inkml:trace>
  <inkml:trace contextRef="#ctx0" brushRef="#br0" timeOffset="27383.566">4267 4281 9030,'0'30'4515,"0"-6"-258,3 4-387,0 9-3870,4 9-258,0 10 0,3 9 129,-3 6-129,1 7 258,-3 1-129,-1-3 258,-1-4-258,-2-6 258,1-12-129,-2-8-129,3-16 129,2-14-387,-5-16-129,16-9 0,-10-16 0,7-10 0,-1-10 129,3-8 258,4-7 0,-1-3 258,5 7 258,5-3 0,8 9 129,4 4-387,5 8 129,2 4-129,0 8-129,0 9 0,-6 3-258,-5 7-387,-14 1-1677,-8 6-1677,-14 0-129,0 14-387</inkml:trace>
  <inkml:trace contextRef="#ctx0" brushRef="#br0" timeOffset="27597.578">4284 4898 7740,'23'39'4773,"7"-17"-129,6-2-516,7 4-3870,7 5-129,7 5-516,-2-5-2193,8 3-1806,-4-6-387,-4-6-387</inkml:trace>
  <inkml:trace contextRef="#ctx0" brushRef="#br0" timeOffset="29548.69">6091 4827 2967,'6'-18'4257,"0"0"-258,-6 18 0,0 0-3096,6-13-774,-6 13 129,0 0-129,10-3 129,-10 3 0,4 12 0,-4 3 0,0 4 129,0 1 129,0 6-129,0-4-129,1 0-129,7-5 0,8-7-129,6-10 0,6-5 0,4-12-129,3-5 0,1-5 258,0-2-129,-5 0 129,-4 2-129,-6 4 258,-5 7-129,-8 5 0,-8 11-129,0 0 129,0 0-258,1 21 0,-1 0 129,-6 12-129,3 3 129,-4 8-129,3 8 258,-2 7-129,0 4 129,-3 2 0,1 0 0,-1-5 0,1-8-129,5-1-774,-4-18-3096,7-16-387,0-17-645,16-1 258</inkml:trace>
  <inkml:trace contextRef="#ctx0" brushRef="#br0" timeOffset="29968.714">6819 4887 5160,'-30'5'4386,"30"-5"0,-15-21-645,15 3-3483,5 3-387,9-3 129,5 3 0,3 2 0,1 4 129,2 4 0,0 5 0,-6 2 129,-3 13 0,-7 4-129,0 5-129,-9 0 258,-2 5 129,-13-4-129,0 2 258,-11-3-258,1-3 258,-5-6-129,4-5 129,-1-6-387,7-4-129,6-8-387,1-10-258,13 2-1161,0-7-2709,6-2-129,4-2-387,2-1 1</inkml:trace>
  <inkml:trace contextRef="#ctx0" brushRef="#br0" timeOffset="31104.779">7244 4713 2322,'-15'-10'3999,"15"10"129,0 0-258,-18 5-3096,13 9-516,-2 1 0,5 9 129,-7-3-129,6 6 258,-4-7-129,7 3 129,-4-8 0,4-1 129,0-14-258,20 4 0,0-5-129,5-10 0,5-5-129,0 2 0,4-3-129,-5 1 0,-2 1 129,-6 2-129,-6 4 0,-15 9 0,17-12 0,-17 12 129,0 0-258,0 0 129,7-12 0,-7 12 0,0 0 0,0 0 129,0 0-129,0 0 0,0 0 0,0 0 0,0 0 0,0 0 0,0 0-129,0 0 129,0 0 0,0 0-129,0 0 129,0 0 0,0 0 0,0 0-129,0 0 129,0 0 0,0 0 0,5-10 0,-5 10-129,0 0 0,0 0 129,0 0-129,0 0 0,0 0 129,0 0-129,0 0 129,0 0 0,0 0 0,0 0 0,0 0 0,0 0-129,-5 6 0,5-6-258,0 0-516,0 0-1677,6 7-1677,-6-7-258,0 0 0</inkml:trace>
  <inkml:trace contextRef="#ctx0" brushRef="#br0" timeOffset="31591.806">8673 4313 5547,'-12'12'4386,"0"0"-258,5 14-258,-7 14-3225,0 2-645,6 13 258,-4 10-258,0 12 129,2 3 0,0 9-129,2 1 129,2-3-129,5-1 0,1-14-258,0-9 129,1-16-129,6-12-516,-5-19-1806,-2-16-1548,0 0-258,0-16 0</inkml:trace>
  <inkml:trace contextRef="#ctx0" brushRef="#br0" timeOffset="31907.825">8373 4984 3483,'-36'-50'3741,"27"36"-1419,3 3-129,6 11-645,7-13-387,12 9-387,6-4-387,11 1-129,6-8 129,10 3 0,2-6-258,3 2 0,5-1-129,-1 4 0,-4-2 129,-3 7-129,-6 6 0,-5 2 0,-4 2 0,-4 10 0,-4 1 129,-6 6 0,-1-1 129,-4 2 129,-8 0-129,-1 1 258,-7-2-129,-2-3-129,-2 2-1161,-2-3-3096,2-15-258,0 0-387,-17-12 0</inkml:trace>
  <inkml:trace contextRef="#ctx0" brushRef="#br0" timeOffset="32371.851">9266 4700 7998,'5'40'4773,"1"-24"-258,-6-16-387,20 15-4128,-7-8-129,3 0 0,1-5 129,3-2 0,0 0 0,-2-9 129,2 5 0,-2-4 129,0 1 129,-1 2-258,0 4 0,-2 1 0,0 0 0,1 3-129,1 0 0,-1 4 0,0 2 129,-4 2 0,1 2 129,-5 2 0,1 5 0,-7 1 0,3 8 129,-3-5 0,5 1-129,0-2-258,5-3-129,5 1-387,0-13-129,14 7-1032,-11-15-2709,10-10-645,-3-5 0,5-5-258</inkml:trace>
  <inkml:trace contextRef="#ctx0" brushRef="#br0" timeOffset="32680.869">10115 4975 1548,'28'49'4386,"-14"-36"129,6-1-387,-3-10-1677,-1-4-1806,8-9-387,-2-7-129,0-6-129,-1-8 129,-4 3-129,-2-5 258,-7 4-129,-6 0 0,-2 4 0,-8 3 0,-8 9-129,-8 7 0,-9 7-129,-5 9-129,-9 8-516,2 13-1032,-10-1-1290,3 0-1419,8 0 0</inkml:trace>
  <inkml:trace contextRef="#ctx0" brushRef="#br0" timeOffset="32987.886">10313 4392 2967,'46'-59'3999,"-34"42"-516,-4 4-645,-8 13-516,0 0-903,9 10-258,-12 2-387,-2 12-258,-4-2 0,4 12 129,-6 2-129,4 11 0,-6 4 258,5 14-387,-6-1 129,5 9-258,-2 0 129,4 2-258,6-3-258,1-8-516,18-1-2193,4-22-1806,12-16-387,8-18-516,12-13 259</inkml:trace>
  <inkml:trace contextRef="#ctx0" brushRef="#br0" timeOffset="34227.957">11734 4359 2709,'-2'-12'3612,"2"12"0,0 0-2064,0 0-774,0 0-129,0 0-129,0 12 129,0-12-129,2 29 258,-1-7 0,6 13 129,-7 3-258,4 17-129,-4 0 0,0 13-129,-2-4-129,-4 3-129,0-6-258,-4-11-516,9 1-1419,-8-17-2322,3-15 129,6-19-516</inkml:trace>
  <inkml:trace contextRef="#ctx0" brushRef="#br0" timeOffset="34468.971">11502 4663 1935,'-26'-12'3741,"5"12"-1290,21 0-774,0 0 258,0 10-129,18 0 129,4-7-258,22 6-387,0-6-516,13-1-387,4-2-387,6-8 0,1-1-774,-6-7-903,4 3-1419,-11-6-1161,-9-4-516,-6 2 387</inkml:trace>
  <inkml:trace contextRef="#ctx0" brushRef="#br0" timeOffset="34887.994">12146 4306 3483,'0'0'4128,"-12"7"129,12-7-258,0 0-2967,0 33-645,-1-9 0,1 11 0,0 5 129,1 7 0,-1 2-129,0 3-387,0-3 129,0-5-129,1-9 0,4-7-129,7-11 129,3-8-258,9-9 129,3-12 0,3-6 129,2-2 258,-4-2-129,0 5 258,-9-2-129,-2 11 258,-17 8-129,0 0-129,0 20 0,0 4-258,-7 5 129,1 5-258,2 4 129,4 4-129,0-2 0,10-3 0,7-1-129,0-10-516,13 3-1677,-2-17-1935,1-12-258,2-6-258</inkml:trace>
  <inkml:trace contextRef="#ctx0" brushRef="#br0" timeOffset="35408.024">12703 4675 6837,'-3'11'4644,"3"-11"-129,0 0-258,0 0-4128,0 0-258,0 21 0,0-21 129,7 25 0,-2-11 0,-2 6-129,4 0 129,-2 6 129,2 0-129,-2 1 0,2 2 0,2-1 129,-2-1-129,0-2 258,-2-6-258,1-4 258,-6-3-129,0-12 129,0 0-129,0 0 129,-10-8 129,3-11-258,-5-6 129,0-3-129,-1-6 129,0 1-258,2-2 129,5 1 0,3 5-129,3 4 0,0 4 0,7 3 0,8 5-129,4 1 258,7 5-258,3-1 129,6 8-387,1-3-129,11 5-645,-11-2-1161,11-2-2064,-10 1-387,-2 0-258</inkml:trace>
  <inkml:trace contextRef="#ctx0" brushRef="#br0" timeOffset="36444.084">13056 4792 4128,'0'0'4773,"0"0"-516,17 12-129,2-9-3483,0-1-516,8-2 0,3 0-129,5-4 258,4-6-258,1-3 0,0-1 129,1-5-129,-2-5 258,-4 2 0,-6-1-129,-4 2 129,-9-1-129,-5 2 129,-9 3-258,-2 2 258,-12 6-387,-5 3 129,-8 3 0,-4 3 0,-5 3 0,-3 7 129,-1 3 129,-2 11-129,-1 1 129,3 7-129,-1-3 258,8 9-129,3-1 129,12 6-258,9-6-129,7-1 129,17-7-258,10-7 0,12-1-387,6-14-129,10 0-129,-7-13-387,15 3-774,-17-17-774,6 3-1935,-7 1 129,-9-3 0</inkml:trace>
  <inkml:trace contextRef="#ctx0" brushRef="#br0" timeOffset="36848.107">13772 4769 6708,'5'11'4515,"7"-9"-129,-12-2-387,21-4-3999,-7-5-129,2-1 129,2-4-129,-4-2 129,-1-1-129,-2-4 129,-6 1 129,-5 1-129,-1 4 258,-9 1-258,-8 4 129,-3 6 0,-6 4 0,-3 7 0,-2 7-129,-1 6 258,2 6-129,1 3 129,8 7 0,1-2 258,11 7-129,7-2 0,6-1 0,16-1-129,14 0-129,11-4-129,14-8-387,17 8-1677,-2-17-2451,15-12-258,3-7-258,2-14-258</inkml:trace>
  <inkml:trace contextRef="#ctx0" brushRef="#br0" timeOffset="38200.184">15051 4580 5160,'0'-15'4128,"0"3"0,0 12-387,0 0-3354,0 0-387,0 0 0,0 0 0,0 0 0,-9 7 0,8 10 0,1 5 129,0 4-258,7 6 129,6 2 0,1 4 0,6 2-129,0-2 129,2-4-129,-3-2 129,-2-6 0,-4 0-129,-3-5 258,-4-5 129,-3-4 129,-3-12-129,0 0 387,-7 5-129,7-5-129,-18-16 129,10-1-129,-2-6 0,1 0-258,2-5 0,5 0 0,2 0-129,8 0 0,8 3 0,6 3-129,11 5 129,4 2-129,9 6 0,1 1 129,5 4-129,-1 4-258,2 0-516,-8 0-1935,-2 0-1419,-2 0-129,-8-5-387</inkml:trace>
  <inkml:trace contextRef="#ctx0" brushRef="#br0" timeOffset="38696.212">15791 4676 5160,'-9'49'4257,"9"-17"-258,-4-6-129,4 2-3870,0 2 0,3-3 129,8-9-129,5-5 129,5-7 0,5-6 0,2-9 0,2-10 387,4 0-129,-9-7 129,4 6-129,-11-4 129,1 7-129,-9 0 0,-2 6 0,-8 11-129,7-11-258,-7 11 0,0 0 0,0 0-129,0 0 129,12 18-129,-7-2 129,4 4 0,1 3 0,1 0 129,2 3 0,-3-5 129,3-4-129,-1-7 0,1-3 0,-2-7 0,4-3-258,1-6-516,-5-10-387,14 5-1161,-9-11-2193,6-7-258,0-1-129,-1-8 130</inkml:trace>
  <inkml:trace contextRef="#ctx0" brushRef="#br0" timeOffset="38988.226">16635 4196 3870,'10'28'4386,"-8"-14"-258,3 11 0,4 8-3225,-5 1-258,9 12 129,-9 1-129,7 13-129,-6 0-129,3 8-129,-6-5 0,1-1 0,-3-7-129,0-8-258,0-5-129,-5-19-516,5-4-2838,0-19-903,0 0-129,-13-20-129</inkml:trace>
  <inkml:trace contextRef="#ctx0" brushRef="#br0" timeOffset="39226.242">16437 4557 6450,'33'8'4644,"-13"-6"-387,-4-2-258,0-3-3483,0 1-516,0 2-258,-5-3-258,1 3-516,-12 0 0,0 0-387,0 0-774,0 0-774,0 0-1548,-17 0 516</inkml:trace>
  <inkml:trace contextRef="#ctx0" brushRef="#br0" timeOffset="40220.3">17111 4712 1161,'0'0'3612,"16"12"258,-16-12-516,27-7-2322,-6 6-1032,4-3 0,3-3 258,-1-2 258,1 1 0,-4-9-129,-3 5 258,-6-5-129,-4 7 258,-9-6-387,-2 4 129,-6 1-516,-8 2 258,-7 5-258,-6 1 0,-1 3 0,-6 0 0,-2 7 0,2 1 129,-3 5 129,5 2 129,-1 0 129,9 9-129,-1-7 129,10 10 0,1-3 0,10 7-129,4-4 129,5 7-129,14-3-258,10-1 0,8-2-129,6-6-387,10-2-516,-9-16-774,16-2-2709,-4-2-387,-4-14-129,-4-5 0</inkml:trace>
  <inkml:trace contextRef="#ctx0" brushRef="#br0" timeOffset="41023.346">18049 4580 3483,'0'0'4257,"11"-5"-258,-11 5-1290,-5 0-1935,5 0-387,-21 0 129,5 2 0,-9 1-129,-4 2-258,-8 2 258,0 1-129,-4 2 129,4 1 0,1 1 0,7 0-258,1-2 129,13 1-258,15-11 258,-7 20-258,14-11 0,11 4 0,9-4 0,4 6 0,5-4 0,1 4 0,0 0-129,-2 3 258,-5 0-258,-5-4 258,-7 4-258,-5-2 258,-9 1 0,-4 2 129,-11-6 0,-9 1 0,-10-2 0,-3 1 0,-8-4-258,0-1-129,4 1-387,-8-9-1677,10 0-2193,7 0-258,4-9-387</inkml:trace>
  <inkml:trace contextRef="#ctx0" brushRef="#br0" timeOffset="41632.381">19360 4299 5289,'9'-15'4515,"-9"15"-516,0 0-258,6-13-3612,-6 13 0,0 10-129,0 5 0,-1 9 129,-1 11 129,-4 6 129,2 17-129,0 9 0,1 11 129,0 1 0,3 9-129,0-2 0,0-1-129,4-6 0,1-10-258,1-6-387,-4-17-645,3-7-2193,-5-11-1161,-8-15-129,-6-8-258</inkml:trace>
  <inkml:trace contextRef="#ctx0" brushRef="#br0" timeOffset="41829.392">19074 4884 5805,'-3'-17'4902,"7"3"-387,10 13-258,5 1-3354,14 0-516,5 3-129,10-1-129,10 2-645,-1-4-645,13 0-1806,-6 0-1548,0-3-129,-1 0-129</inkml:trace>
  <inkml:trace contextRef="#ctx0" brushRef="#br0" timeOffset="42227.415">19695 4798 5805,'4'-20'4644,"13"5"-516,5 8 0,7-3-3870,-4 7-258,3 1 129,-3 2-129,-2 5 0,-5 6 0,-7 3 0,-2 2 129,-5 2 0,-4 2 129,0 3 0,-7-4 258,-4 1 0,-14-4 0,2 4 258,-10-8-387,1 5 129,-6-10-258,4-2-129,3-2-258,0-4-387,16-3-645,-5-19-1548,19 0-1935,2-8-258,16-1-258</inkml:trace>
  <inkml:trace contextRef="#ctx0" brushRef="#br0" timeOffset="43228.472">20317 4606 5031,'-2'12'4515,"2"-12"0,-16-1-516,5 0-2193,11 1-1677,-17 0-258,17 0 129,-12 0-129,12 0 129,0 0 0,-13 7 0,13-7-129,0 0 258,0 0 0,0 12 0,0-12-129,0 0 129,0 0-129,0 0 129,0 0 0,0 0-129,0 0 0,0 0 0,0 0 129,0 0-129,0 0 129,0 0-129,7 0 0,-7 0 0,0 0-129,0 0 129,0 0 0,0 0 0,0 0-129,0 0 129,0 0-129,0 0 129,0 0 129,0 0-258,0 0 0,0 0 129,0 0 129,0 0-129,0 0 0,0 0 0,0 0 0,0 0 0,0 0 258,0 0-258,0 0-129,0 0 0,0 0 129,0 0-129,0 0 129,0 0-129,0 0 0,0 0 0,0 0 129,0 0 0,0 0 0,0 0 0,0 0 0,0 0 129,0 0-129,0 0 0,0 0 258,0 0-258,0 0 129,0 0-129,0 0 0,0 0 0,0 17 0,0-1 129,0 7-129,0 6 0,0 7 0,1 0 0,-1 6 129,0-1-129,0 0 0,-2-5 0,-3-3 129,2-10 0,-2-2 0,1-11 129,4-10 0,-11 10 0,11-10 0,-17-11 0,9-2-129,-4-5 0,3-3-129,-1-4 129,2-4 0,1-4 0,5 1-129,2 3 129,8 2-129,7 2 129,6 5-129,4 3 0,8 4-129,3 9 0,4 1 0,0 3 0,1 0 0,3 3-645,-8-1-258,9 10-2322,-8-6-903,-4-4-387,0 2-387</inkml:trace>
  <inkml:trace contextRef="#ctx0" brushRef="#br0" timeOffset="44264.53">21457 4550 1548,'21'5'3483,"-21"-5"129,17 0-1806,-17 0-774,15 4-129,-8 8 258,-7 2-129,3 11-258,-3 0-129,-1 8-129,-6 4 0,-1 7-258,-2-3 129,0 1-258,-1-7 129,2-4-129,-3-6 129,4-6-129,8-19-258,-14 7-129,14-7 129,-9-24-129,6 0 129,-1-10-129,3-7 129,-3-5 129,-2-4 129,-3 3 129,-1-2-129,2 8 258,-4 1-129,-1 8 0,-1 4-129,1 8 129,6 8-258,7 12 0,-7-15 0,7 15 0,18 0 129,8 7 0,4 4-129,12 6 129,5 1 129,5 8-129,1 6 0,0 7-129,-4 2 129,-4 5-129,-5 1 0,-1-2-129,-7 3 129,-3-7-129,-3-7 129,-5-4 129,-3-9 0,-2-4 129,-16-17 0,20 14 129,-20-14-129,7-13 0,-7-8 258,-3-4-387,-6-10 129,-2-7-387,-3-10 129,-2-3 129,-1-4-129,3-3 129,0-1-129,5-2 129,5 2-129,4 9 258,0 5-258,6 9 0,4 11-129,3 4-129,4 14-645,-17 11-1419,28-6-1935,-11 8-516,1 3-258,3 3 258</inkml:trace>
  <inkml:trace contextRef="#ctx0" brushRef="#br0" timeOffset="44565.549">22432 4424 6966,'-1'86'4902,"1"-33"-516,0 0-387,1 6-3999,4 6-129,-2-3 129,2-4-129,-2-5 0,0-12-129,0-4-129,-3-23-903,0-14-2580,0 0-645,12-2-258,-6-25 129</inkml:trace>
  <inkml:trace contextRef="#ctx0" brushRef="#br0" timeOffset="44932.57">22336 4287 4773,'-11'-28'4644,"11"12"-129,16 7-387,10 0-2967,5-2-645,14 7-258,4 0-129,7 3-129,6 1 0,-3 4 129,0 10-129,-5 2 0,-11 5 0,-5 3 129,-14 5-258,-6 4 387,-13 0-258,-5 4 129,-7-2 0,-11 0 0,-4-3 0,-5 0 0,-6-7 0,-5-1 0,-3-5-258,-5-4-129,-3 1-774,-13-8-3354,-4-8 0,-8-6-516,-12-12 0</inkml:trace>
  <inkml:trace contextRef="#ctx0" brushRef="#br0" timeOffset="46075.634">2637 6653 5547,'14'17'4257,"-14"-5"-129,0 5-645,0 7-3483,0 10 0,0 12 387,-5 4 0,-2 12 258,-6 0-129,1 8-129,-6 0 129,0 0-129,1-7-258,0-16-774,10-9-3225,2-16-387,5-22-387,4-12-129</inkml:trace>
  <inkml:trace contextRef="#ctx0" brushRef="#br0" timeOffset="46480.658">2664 6750 1419,'0'14'4257,"2"8"129,-2-22-258,3 21-2322,11 4-516,-7-7-387,10 10 0,0 1-387,8 9-258,4-1 129,3 5-129,5 1-129,4-4 0,2-6 129,1 2-129,-1-14 0,-1-6 129,-4-10-129,-1-5 258,-6-16-129,-2-8 0,-7-7-129,-1-10 0,-6-8 0,-2-6-129,-6-3 0,0-3-129,-6-2 0,0 3 0,-1 6-129,0 1-129,5 13-645,-5-2-1290,9 13-2193,3 7-258,3 9-129,4 8 517</inkml:trace>
  <inkml:trace contextRef="#ctx0" brushRef="#br0" timeOffset="46736.672">3570 6677 1419,'8'52'3870,"-2"-18"387,-6 6-903,0 1-1677,0 18-258,-4-6-258,4 11-258,-8-9-129,3 4-258,-3-10-129,3-5-258,0-11-387,0-21-1161,5-12-2580,13-12-387,-3-17-387,4-10 258</inkml:trace>
  <inkml:trace contextRef="#ctx0" brushRef="#br0" timeOffset="47087.69">3558 6665 1161,'-11'-31'3741,"15"19"258,3-6-129,7-1-2451,13 7-516,2-7-129,7 7 0,0-1 0,7 9-129,-7-1 0,5 5-258,-7 5-129,1 7-129,-5 8 0,0 3-129,-7 1 0,-1 5 129,-5-3 129,-4 3 129,-11-4 0,0 7 129,-7-11 129,-7 4 0,-13-7-129,1 2 0,-9-3-258,-1-2-258,3-5-129,-1-6-516,14 9-1290,-8-9-2451,26-4-387,-14 0-516,14 0 129</inkml:trace>
  <inkml:trace contextRef="#ctx0" brushRef="#br0" timeOffset="47405.71">4322 7078 6966,'22'0'4902,"-5"0"-645,7 0 0,4 3-3999,10 0-258,8 1-129,7 3 0,3 1 129,4-2-129,-1 2 129,4-4-129,-3-3-129,-2 3-387,-9-6-1290,0-5-2322,-3-3-258,-9-7-129</inkml:trace>
  <inkml:trace contextRef="#ctx0" brushRef="#br0" timeOffset="47803.734">5030 6892 4128,'-12'17'4515,"12"-17"0,0 13-387,10-3-3483,3-2 0,6 1-387,3-1 129,5 0-258,5 1 129,2-1-129,1-4-129,0 4 0,1-3 0,-6 2 0,0 0-129,-5 3 129,-6 2-129,-7 3 129,-8 3 129,-4 2-129,-11 4 129,-8 5 129,-12 3 0,-5 5 129,-10-3 0,-1 7 0,-5-6-129,3 5 258,-1-11-387,10 2-129,6-10-258,5-10-516,18 4-1548,11-15-2322,0 0-129,8-21-387</inkml:trace>
  <inkml:trace contextRef="#ctx0" brushRef="#br0" timeOffset="48283.759">5763 7277 7611,'0'0'4773,"18"-17"0,-3-11-645,6-12-3999,7-6-129,8-4-258,5-7 129,1 0 0,1-3 0,-1-1 129,-2 5 0,-5 5 0,-1 7 0,-4 8 129,-4 5 0,-2 10-129,-3 6 129,-2 15-129,-2 0-129,-2 15 129,-1 9 0,-4 7 0,0 10 0,-1 9 0,-2 9 129,-2 0 0,-1 4 0,0-2 0,2-2 0,-3-4-129,0-6 0,3-11-129,-6-13-258,1-4-387,-1-21-645,0 0-1032,-20-8-903,3-13-1290,-5-3-258</inkml:trace>
  <inkml:trace contextRef="#ctx0" brushRef="#br0" timeOffset="48473.772">5926 6964 774,'-33'-4'4386,"33"4"258,12 3-645,12-3-1806,20 5-645,5-3-516,13 2-516,5-4-258,4 0-258,5 0-645,-6-4-2451,1-6-1290,-5 3-387,-7-10 129</inkml:trace>
  <inkml:trace contextRef="#ctx0" brushRef="#br0" timeOffset="49115.809">6815 6886 1677,'-18'66'4257,"12"-31"516,-5-6-645,5 0-1935,-2 3-1548,-1-9-387,4-1 0,-8-10 129,2-2-258,-2-9 0,13-1-129,-19-16 0,14-4 0,3-9-129,2-5 129,5-6-129,7-2 258,5-5 0,4 5 0,-1 1-129,3 7 258,2 4 0,0 7-129,0 8 0,0 4-129,3 8 0,-1 3 0,0 3 0,-1 8 0,-3 4 0,0 4 0,-3-2 129,-3 3 129,-7-3-129,0 3 258,-10-4-129,0-1 0,0-4 0,0-11-129,-26 15 0,6-13-258,-4 1 0,-4-3 0,-2 0-129,-4-2 129,-1 0 0,1 1 129,1 1-129,4 0 129,4 1 0,4 5 129,8 4-129,3 3 0,10 3 129,0 6 0,14 6 0,2 2-129,7 4 129,3 8-129,4 5 0,0 2 129,2-5-258,-2-1 129,0-6-129,-6-9-129,2 5-903,-12-21-2451,3-12-1032,0-3-129,-4-23-258</inkml:trace>
  <inkml:trace contextRef="#ctx0" brushRef="#br0" timeOffset="49382.824">7442 6811 4386,'8'50'5160,"-4"-16"-258,-2 0-387,3 4-2709,1 6-1677,2 2 0,0 1-129,1-2 129,1-6-258,-2-6-129,-2-13-129,1 2-516,-7-22-1419,0 0-1677,-2-10-645,-7-14-387</inkml:trace>
  <inkml:trace contextRef="#ctx0" brushRef="#br0" timeOffset="49600.837">7085 6817 4128,'-51'-10'4773,"38"6"-129,13 4-1419,10 0-1548,7 0-516,21 0-129,6-8-258,17 5-129,7-6-258,12-3-129,10 2-129,4-5-387,5 8-258,-7-10-1806,4 11-2193,-3-2-516,-6 2-258</inkml:trace>
  <inkml:trace contextRef="#ctx0" brushRef="#br0" timeOffset="50243.873">8569 7192 6063,'45'-37'4902,"-17"3"-516,9-16-1161,-1 7-3096,4-4-258,1-5 129,1-2-129,-3 0 129,-1 1 0,0 7 0,-1 3 0,-3 7 129,-2 4-129,-2 11 129,-4 11-129,-4 7 129,-2 6 0,-1 17 0,-6 11 0,1 8 0,-6 12 0,0 3 129,-1 5 0,0 9 0,-2-5 0,1-3 0,-4-7 0,3-2-129,-2-10 129,1-7-258,2-9-258,-6-14-258,5 2-1290,-5-13-1548,-12-17-1419,-3-4-258,-8-8 0</inkml:trace>
  <inkml:trace contextRef="#ctx0" brushRef="#br0" timeOffset="50415.883">8731 6915 3225,'-10'7'4902,"22"2"-645,15-6 258,5-1-3483,20 8-387,4-3-258,9-2-903,9 2-2451,1-2-1548,-7-5-129,0-3-129</inkml:trace>
  <inkml:trace contextRef="#ctx0" brushRef="#br0" timeOffset="50704.9">9681 6822 4773,'-11'64'5031,"3"-26"-516,3 8-258,4-1-3870,-7 4-387,1-1 0,1-3 129,-2-10-645,6 0-1419,-3-14-2322,5-21-387,0-8-129</inkml:trace>
  <inkml:trace contextRef="#ctx0" brushRef="#br0" timeOffset="51115.922">9547 6639 7482,'0'31'5289,"8"-19"-645,7 0 0,4-1-4515,7 6-129,5 3-129,4 2 129,6 4-129,0 1-258,1 2 258,-1 5 129,-3 1 0,-5 0 0,-5 0 129,-4 1-129,-8-4 387,-4 1-258,-10-4 129,-5 0 0,-14-6-129,-5 2 129,-11-3-129,-6-3 129,-7-3-258,-7-3 129,-2-2-129,1-6 0,4-1-129,3-4-129,10 0-645,0-12-2322,15 3-1677,13-4-129,9-6-516</inkml:trace>
  <inkml:trace contextRef="#ctx0" brushRef="#br0" timeOffset="51631.953">10476 6757 2451,'0'10'3999,"0"-10"-516,0 0-2064,0 19 129,0-19-258,4 31 0,-3-12-516,7 10 0,-4 4-258,3 12-129,-6 3 258,5 8-387,-6 1 129,0 2-129,-8-3 129,-1-3 0,-5-9 0,-6-3 0,-5-12-129,-1-2 0,-6-13-129,-1-8-258,1-3-387,-6-10-387,10 3-1161,-11-23-1548,8-4-1290,2-5-258</inkml:trace>
  <inkml:trace contextRef="#ctx0" brushRef="#br0" timeOffset="51868.966">10075 6711 4902,'60'9'5160,"-23"-9"-387,7 0-129,6 0-3741,3-2-516,14 1-129,4-5-129,3 1-387,11 4-1032,-7-2-3225,0-7-387,3-1-387,-9-5 388</inkml:trace>
  <inkml:trace contextRef="#ctx0" brushRef="#br0" timeOffset="59516.404">12037 6907 1806,'13'4'3741,"-13"-4"129,1-11-2451,-1 11-1419,0 0 0,0 0 0,0 0 0,0 0 0,0 0 0,0 0 129,0 0 129,12 0 0,-12 0 258,0 19-129,0 3 129,0 12-129,-5 7 129,-2 9-258,-1 1 0,-2-1 0,1 3-129,-2-6-258,5-7-258,-2-19-903,8-21-2967,3 14 0,0-25 0</inkml:trace>
  <inkml:trace contextRef="#ctx0" brushRef="#br0" timeOffset="59980.43">12155 6917 3612,'18'36'4515,"-10"-15"-516,11 2-1935,-3 8-2064,4 4 129,2 2-129,1 2 0,-1 0 129,-1-7 0,2-2 129,-5-7 258,1-1-129,-2-10 0,-2-2 258,-2-10-258,2-4-129,-4-7 0,-1-4-129,-3-6 0,0-3 0,-4-6 0,-2-2-129,-1-4 258,-3 0-129,-5-3 0,0 1 0,0-1 0,-2 2 0,5 3-129,1 4 129,4 2-258,1 4 0,12 7-129,4-4-387,10 11-387,-5-8-1806,6 5-1806,7 2-129,-5-5 129</inkml:trace>
  <inkml:trace contextRef="#ctx0" brushRef="#br0" timeOffset="60508.46">13066 7104 1935,'-36'23'4515,"12"-23"-258,9 5-387,0-5-3870,-1-5-129,7-9 0,4-3 129,3-5 0,2-6 0,7 0 258,8-4 0,5 4 258,0 1 0,7 7-258,-1 4 258,2 6-258,-2 6 0,1 4-129,-2 9 0,-2 5-129,-1 9 0,-6 3-129,-2 3 258,-5 3-129,-8 0 129,-1 2 129,-9-6 129,-5 6 0,-12-8 129,1 1 0,-10-7 0,2-2-129,-4-7-258,6-6 0,1-5-258,3-11-387,11 0-774,-4-18-2064,13-1-1419,7 1-387,6-10 258</inkml:trace>
  <inkml:trace contextRef="#ctx0" brushRef="#br0" timeOffset="60903.483">13529 6956 3096,'-1'60'4515,"-8"-31"-129,9 5-258,-3-4-3741,3-2-645,7-4 258,5-2 0,6-7 0,2-6 0,5-5 0,0-4 0,4-4 258,-5-8 129,1-1-258,-5-6 258,0 1-129,-6-3 0,-5 0 258,-2-2-387,-4 2 258,-1-4-387,-2 1 129,0-2-129,0 5 129,0-3-258,0 5 0,0 3-129,0 2-516,0 14-1290,8-3-2451,-8 3 0,0 0-516</inkml:trace>
  <inkml:trace contextRef="#ctx0" brushRef="#br0" timeOffset="61731.53">14229 6902 3612,'0'0'4644,"-7"19"-387,7-19 129,-3 15-4257,2 5-387,1 6 258,-2 8 0,-4 6 0,-3 4 129,-4 0 0,0-2 129,-4-7 0,4-3 129,-1-10 129,5-5-387,9-17-129,0 0-387,0-15-387,2-13-516,15 3 0,-8-17 0,9 6 0,-11-12 129,7 6 258,-12 0 129,1 9-129,-3 1 387,-6 7-129,-4 5 0,2 6 0,-1 2 645,9 12 387,-12-8 129,12 8 645,0 0 129,0 0 129,0 0 0,0 0-129,19 8-387,-19-8-129,27 26-387,-12-3 0,3 3-258,2 6 0,1 3-129,0-1 258,3 2-129,2 0 0,5-1 0,-2-6 129,6-3 0,1-8 0,1-2-129,1-4 129,0-4-129,-1-6-129,-1-2 0,-2-4 258,-3-7-129,-6-3-129,-2-2 129,-7-4 0,-4 0 0,-9-6 129,-1-1-129,-5-3 0,-5 1 258,-7-6-258,2 3 0,-5-6 0,5 4 0,2-2-129,2 5 129,8 1-129,1 2-129,10 7-129,2-1-387,14 13-2064,0-1-1935,-2-5 0,4 4-516</inkml:trace>
  <inkml:trace contextRef="#ctx0" brushRef="#br0" timeOffset="62887.596">2496 8420 1419,'13'-14'3483,"-13"14"129,0 0-129,14-9-2580,-14 9-516,0 0 129,7 14 0,-5 6 0,-2 5 387,0 12-129,-6 4-129,0 13 0,-9 3 129,2 5-387,-5 4 0,0 0-258,0-5-258,-1-12-258,7-1-1806,-2-10-1806,1-20-258,8-6-258</inkml:trace>
  <inkml:trace contextRef="#ctx0" brushRef="#br0" timeOffset="63331.62">2523 8465 6321,'24'30'4515,"-15"-7"-516,4 1-903,1 9-2838,1 4 129,7 3-258,2 3-129,2-2 0,2-4 0,4-5 0,3-4 129,0-4 0,0-9 129,0-3 129,-1-12-129,2 0 129,-5-5-129,0-9 0,-3-6 0,-1-2 0,-5-8-129,-2-2-129,-5-5 129,-3-2 0,-3-5-258,-1 1 129,-5-3-129,1 1 0,-2 8-258,-2-2-129,9 14-1806,-4 0-1935,1 5-258,4 6-387,0 2 517</inkml:trace>
  <inkml:trace contextRef="#ctx0" brushRef="#br0" timeOffset="63719.644">3313 8458 5934,'-13'55'4515,"8"-18"-258,-4 1-129,4 13-3999,4 8-129,1 8 0,1 2 0,2-2-129,1-9 129,0-5 0,-1-9-129,1-7-1032,-4-16-2580,0-21-516,0-5-129,-3-26 129</inkml:trace>
  <inkml:trace contextRef="#ctx0" brushRef="#br0" timeOffset="64091.664">3351 8378 5547,'45'-26'4644,"-12"14"-387,-1-4-258,3 4-3483,7 6-387,0 0-129,4 6-129,-5 1-129,-6 6 258,-3 7-258,-6 3 258,-7-2 129,-10 7 129,-9-5 258,-1 7 0,-18-8 0,-2 8 129,-13-10 0,3 4 0,-10-6-258,6 2-258,1-1-258,-2-8-129,10 5-516,-5-10-1161,16 0-2322,3-1-516,12 1-129,0 0-129</inkml:trace>
  <inkml:trace contextRef="#ctx0" brushRef="#br0" timeOffset="64471.687">4188 8678 6837,'-5'12'4515,"5"-12"0,11 9-516,-11-9-3741,33 6-387,-3-4 0,10 1 129,4 3-129,5 0 129,6-2 0,2-2 0,2-1 0,-1-1 0,0 0 0,-5 0-129,1 0-774,-12 0-2967,-2-2-516,-3-3-258,-13-5-129</inkml:trace>
  <inkml:trace contextRef="#ctx0" brushRef="#br0" timeOffset="64915.712">4689 8465 4773,'28'27'4515,"-10"-19"0,10 9-516,-2-5-3225,9 2-387,8 0-258,-1 0 129,1-1-387,-3-3 258,-2 2-258,-3-6 129,-4 6-129,-7-4 129,-4 1 129,-10-1 0,0 4 0,-10 1 0,0 1 129,-5 5-129,-7 5 0,-8 1 0,-3 1 0,-6 2 0,-4 1 129,-6 6 0,-2 0 129,-6 0-129,2 2 258,-2 1-258,3 0 0,6-1-387,-2-3-774,17 1-1935,-2-9-1677,6-7-387,3-6-258</inkml:trace>
  <inkml:trace contextRef="#ctx0" brushRef="#br0" timeOffset="70572.036">5983 8398 2967,'0'0'4257,"0"0"-387,0 0-1548,0 0-1290,0 0-258,0-10-387,0 10-129,0 0 0,16-3 129,-16 3-129,0 0 129,10 1 0,-5 14 0,-5 6-129,0 8 129,-8 9 0,-1 13-129,-2 4 0,-5 6-129,0-1 0,-2-3-129,3-6 129,1-10-258,6-7-129,2-18-387,6-16-1161,8-3-1677,6-23-903,9-7-387,0-10 388</inkml:trace>
  <inkml:trace contextRef="#ctx0" brushRef="#br0" timeOffset="71008.061">6029 8381 1935,'-15'0'3999,"15"0"387,0 0-387,0 0-2322,6 4-1032,8 4-387,1 5-258,2 3 0,1 9 129,4 4 0,-4 6 0,6 7 0,-5-1 258,3 4-129,-4-3 258,7-1-129,-7-10 129,5 3-129,-4-14-129,3-3 258,-3-12-258,3-5-129,-3-6 0,1-10-129,-1-6 129,-2-10-258,1 1 258,-4-10-129,0 0 0,-6-1 129,-4-2-258,-2 1 258,-2 3-129,0 2 0,0 5-387,0 3-129,1 16-774,-1-1-3096,11 3-129,2 3-516,2 7 258</inkml:trace>
  <inkml:trace contextRef="#ctx0" brushRef="#br0" timeOffset="71476.088">6857 8644 3225,'-37'-5'4515,"20"-14"-387,16 3-516,-4-7-3225,11 0-1032,8-4-129,15 4 129,-2-3 0,6 9 258,-2 3 129,2 6 258,-2 7 387,-6 1-129,1 12 0,-6 5 258,0 9-387,-5 2 129,0 4 0,-9 0 387,3 4-258,-9-5 516,-4 6-129,-12-8-129,-1 2 258,-8-7-258,-2-2-129,-9-7 0,4-5-258,-2-8-129,1-2-129,5-9-258,-1-11-387,16 3-774,-4-10-2709,12-4-516,5-1-387,11-2 259</inkml:trace>
  <inkml:trace contextRef="#ctx0" brushRef="#br0" timeOffset="71880.111">7410 8538 3483,'-9'63'4515,"2"-32"-387,7 10-258,0-7-3354,1-1-516,6-5-258,7-4 516,3-9-129,5-7-129,6-8 129,5-10 0,1-7 0,5-8 129,0-2 129,-3-9-258,-1 1 258,-9-5 129,-3 6-129,-11 0-129,-2 5 129,-5 1-258,-1 8 0,-4 3-258,0 5-258,0 12-387,0 0-1806,0 0-1677,0 0-645,0 0 258</inkml:trace>
  <inkml:trace contextRef="#ctx0" brushRef="#br0" timeOffset="72213.13">8219 8528 5031,'-11'55'4902,"8"-20"-516,-6-1-129,4 9-4128,-1 5-129,1 1 0,-1-3 0,-4-3 258,1-3-129,-1-5 0,-1-8 129,3-8-258,8-19-129,-14 10-516,6-17-1032,8-10-2838,3-3 0,1-11-516</inkml:trace>
  <inkml:trace contextRef="#ctx0" brushRef="#br0" timeOffset="72940.171">8132 8598 645,'12'0'2967,"-5"-9"-774,-7 9-1032,14-3 0,-3 3 0,-11 0 258,18 4 0,-18-4-129,26 16-129,-11-7-129,6 11-129,3-2-258,6 10-258,1 1-129,5 0-129,3 4 0,0 1 0,-2 4-129,1-3 0,-2-2 258,-3-4-258,-5-6 129,-4-2 0,-6-8 129,0-4 0,-8-9-129,1-7 129,-5-12 0,0-9 0,-4-7-129,3-6 129,-2-10-129,3 0 0,-2-6 0,0 0-129,2 2-258,-2-1-387,10 7-2580,-7 4-1548,-1-1-258,-2 5-258</inkml:trace>
  <inkml:trace contextRef="#ctx0" brushRef="#br0" timeOffset="75275.305">2416 10169 5289,'-1'19'4644,"1"-19"-645,-5 27-129,-1 0-2967,4 2-774,2 9-129,0 13 129,-2 9 258,-3 8-129,2 5 129,-7 4 0,3-3 0,-5-10 0,5-4-258,1-14-129,2-18-516,5-12-1419,-1-16-2451,12-24 0,-1-10-516,-1-12 387</inkml:trace>
  <inkml:trace contextRef="#ctx0" brushRef="#br0" timeOffset="75703.33">2407 10193 4644,'0'0'4257,"17"5"-129,-17-5-258,16 14-2838,-1 4-774,0 5 0,6 7-129,0 4 0,4 9 258,-4 2-129,4 6 258,-6-5-129,2 3 129,-7-15 0,6 2 129,-10-12-258,8-9-129,-3-15-129,6-8 0,2-15-129,1-9 0,3-5 0,-1-6 0,1-9 0,-2-1 0,-4-1 0,-5 7 0,-2-3 0,-2 2 129,-4 0-129,-1 3 129,-2 8-258,0 2 129,2 8-387,-4 0-516,15 12-2322,-8 4-1419,3 5-129,4 5-387</inkml:trace>
  <inkml:trace contextRef="#ctx0" brushRef="#br0" timeOffset="75960.344">3371 10128 6321,'3'102'4773,"-3"-38"-516,-6-3-129,-5 8-3483,4 5-387,0-2-258,0-6 129,-1-2 0,2-13-258,0-12-129,-2-22-1290,8-17-2451,0 0-516,6-25 0,3-8-258</inkml:trace>
  <inkml:trace contextRef="#ctx0" brushRef="#br0" timeOffset="76356.367">3425 10135 7740,'21'-24'4644,"-3"11"-258,1-4-387,1 1-3999,8 1-129,5 5 0,3 2 0,2 4 129,-4 4-129,1 3 258,-1 8 0,-5 4 129,-1 9 0,-6-2 0,-2 6-258,-9-2 258,1 3 129,-12-8-129,0 3 0,-13-4-129,-6 0 129,-10-3 0,-6-1 0,-9-6-129,-1 1-129,-5 0-129,0-9-387,14 12-2580,-2-14-1419,8 0-387,7-3-258,10-8 1</inkml:trace>
  <inkml:trace contextRef="#ctx0" brushRef="#br0" timeOffset="76712.387">3939 10510 6837,'-2'12'4644,"2"-12"-258,23 0-258,7 0-3870,10 0-258,10 0-129,7 0 129,5 0-129,2 2 258,0 1 0,-1-1 0,-5 1 0,-5-3 0,-6 0-129,-3 4-129,-11-4-1032,-1-4-2838,-6 3-645,-9-6-258,-2-2 0</inkml:trace>
  <inkml:trace contextRef="#ctx0" brushRef="#br0" timeOffset="77431.428">4646 10256 3483,'0'25'4644,"0"-25"-516,14 16-129,-6-2-3096,11-1-774,3 1 0,3 1 0,3 3-129,1-5 258,3 6-129,0-4 0,0 2 0,-1-1 129,-2 2-129,-4-2 0,-3 0-129,-3 1 129,-5-3-129,-8 2 0,-4 1 129,-2-2-129,-7 4 129,-7-4 0,-6 4 0,-6-2 129,-3 5 129,-6-5-129,-2 2 129,-4 2 0,4 1-258,-3 3 258,7-2-516,5 2-129,-1-13-516,19 11-2451,2-10-1419,8-13 129,7 0-774</inkml:trace>
  <inkml:trace contextRef="#ctx0" brushRef="#br0" timeOffset="77799.449">5873 10016 5676,'-15'58'4773,"12"-24"-387,-1-2 0,-6 6-4128,8 10-258,1 2 258,1 4-129,-5-3 129,3 0 258,-6-9-387,5-3 0,3-8-903,-3-12-3096,3-19-645,6-2-516,2-17-129</inkml:trace>
  <inkml:trace contextRef="#ctx0" brushRef="#br0" timeOffset="78175.471">5894 9943 5031,'24'-35'4773,"-8"16"-258,10 6-387,3 3-3870,2 4-258,0 2 0,1 4-129,-3 5 258,-3 6-129,-5 7 258,-4 0 129,-5 10 0,-9-6 129,1 9 129,-9-9 0,-5 5-129,-11-8 129,-1 3-387,-11-6 129,-2-1-129,-5-5 0,1 0-258,1-4 0,-1 0-129,7-1-258,2-5-258,16 4-1548,-4-4-2322,18 0-516,-1-8-387,6-3 129</inkml:trace>
  <inkml:trace contextRef="#ctx0" brushRef="#br0" timeOffset="78843.509">6446 10019 3999,'-2'74'4902,"1"-28"-387,-8-2-129,4-2-3096,-2 9-1161,-1 1-129,-1-6 129,-1-2 0,0-2 129,-2-13-129,1-4 129,0-9-129,-1-10 0,12-6-129,-17-12 0,13-10 0,2-10-129,2-6 129,4-8-258,8-2 129,4-3 0,3 1 0,5 2 129,5 3-129,1 9 129,3 4-129,0 6 258,1 8-258,-1 5 129,0 5 129,-1 5-258,-5 3 129,-3 4 129,-3 9 0,-5-1 0,-2 4 0,-7 0 0,-5 4 0,-2 1 0,-7-3 129,-7 3-129,-7-6 0,0 4 0,-3-7-129,0 0 0,1-4 0,1-4 0,4-1 0,5-3 0,13 0 0,-17 0-129,17 0 129,0 0 0,0 14-129,7-2 129,3 7-129,2 4 129,5 7 0,-2 3 0,5 5 0,1 6 129,-2-3-129,-1-3 0,3-1-258,-5-12-903,8-7-3225,0-2-258,-3-16-516,6-6 258</inkml:trace>
  <inkml:trace contextRef="#ctx0" brushRef="#br0" timeOffset="79263.533">7070 10435 6837,'-28'-35'4644,"24"14"-258,-3-15-774,7 9-4386,0-4-258,17 11 258,-2-3 129,4 8 387,-1 3 258,0 4 516,4 8 129,-5 3 129,4 14 258,-2-1-387,2 9-258,-5 1-129,2 4 129,-4 0-258,-4 0 129,-6-3 129,-4 1 129,-7-6-129,-7-1 0,-10-5 0,-1 0 0,-10-11-129,0 2-129,-3-7-129,2-2-129,8-3-516,-3-13-1161,20 3-2580,0-7-774,11-1-129,3-3-129</inkml:trace>
  <inkml:trace contextRef="#ctx0" brushRef="#br0" timeOffset="79548.549">7740 10171 6450,'0'48'5031,"0"-16"-258,-2 2-258,-7 6-3999,1 1-516,1-1 0,-5 3 0,3-4 129,-5-8-129,2-6 129,3-4-387,-4-16-387,13-5-2193,-2-9-1677,-1-18-387,3-12-258</inkml:trace>
  <inkml:trace contextRef="#ctx0" brushRef="#br0" timeOffset="79887.569">7678 10151 2967,'22'42'4644,"-14"-21"-129,5 2-1419,6 12-1161,-6-7-645,10 12-516,-4-9-129,9 5-129,-4-8 0,6 1-129,-4-7 0,6-3 129,-3-7-258,2-7 0,-6-5-129,2-5 0,-7-12 129,1-3-258,-5-7 129,-2-2 0,-6-5-129,-2-1 0,0 0 129,-4-4-258,2 4 129,-3 2 0,1 4-258,-2-1-258,7 12-645,-6-8-1419,6 11-2322,6 2-258,0 3-258</inkml:trace>
  <inkml:trace contextRef="#ctx0" brushRef="#br0" timeOffset="80291.591">8571 10312 6450,'-24'5'4773,"24"-5"-129,-22-18-645,11 1-4128,7-4-129,4 2 0,2-4 0,7 2 258,4 4 0,0-3 258,6 13 129,-5-3 0,5 10-129,-4 0 129,5 8-258,-5 5 0,2 8-129,-4 3 129,-1 7-129,-7 3 258,0 5 129,-6-3 129,-8 5 0,-9-8 0,-1 0 0,-9-10 0,1-3 129,-6-10-387,1-10-258,6-3-387,-1-15-258,13 1-387,-4-18-2451,13 5-1548,5-6-258,5-2-516</inkml:trace>
  <inkml:trace contextRef="#ctx0" brushRef="#br0" timeOffset="80812.622">9033 10222 3870,'-9'55'4773,"0"-28"-258,9 12-258,5 3-3741,0 0-258,5 0 258,3-6-258,8-2 129,3-13 0,8-3 0,3-18 0,9-6-129,-3-19 129,3-5-129,-3-14 258,-1-2-258,-9-7 0,-2 2 0,-13-2 129,-5 2-129,-7 8-258,-4 4 129,0 10-258,-4 6-129,1 10-258,-6 1-387,9 12-1806,-4 9-2193,4-9-258,0 20-387</inkml:trace>
  <inkml:trace contextRef="#ctx0" brushRef="#br0" timeOffset="81149.641">9883 10083 5676,'-4'25'4773,"-1"-9"129,5 7-645,-3 6-4257,-3 5 0,1 15 0,-4 2 387,1 6 0,-9-4 129,7 3-129,-6-10 0,7-3 129,-3-9-516,3-16-129,7-5-903,-7-18-1161,9-9-2580,1-8-258,4-6-387</inkml:trace>
  <inkml:trace contextRef="#ctx0" brushRef="#br0" timeOffset="83163.756">9888 10096 129,'0'0'1677,"0"0"-129,0 0 129,0 0 0,8-7 0,-8 7 0,0 0-258,0 0 0,0 0-258,0 0-516,0 0 129,0 0-258,0 0 0,0 0-129,10 7 0,-10-7 0,15 17 0,-5-7 0,4 10-129,1-2-258,1 10 129,2 1-129,1 2 0,1 5 0,0 3 0,0 1 0,1 1 129,-1-2-129,-1-2 129,-2-4-129,1-3 129,-3-2-129,-1-6 0,-1-7 129,0-5 0,-13-10-129,21 7 129,-21-7 129,19-17 0,-13-9 0,3-4 0,-3-10 129,4-4-129,-3-10 129,4-4-129,-3 2 0,5-2-129,0 4-258,2 4 0,1 7-516,-7-4-1935,5 9-2193,2 4-387,-4-7-387</inkml:trace>
  <inkml:trace contextRef="#ctx0" brushRef="#br1" timeOffset="94839.424">16985 5680 903,'0'12'2451,"0"-12"-1935,-12 17-774,8-5 516,0 3-129,1 3 258,0 5 258,2 3 258,1 8 129,0 0 129,0 9-129,1-2-129,5 5 0,-2-2-129,4 2-387,-6-9 0,3-4-129,-3-3-258,-1-9-645,2-2-774,-2-1-2064,-1-18-387</inkml:trace>
  <inkml:trace contextRef="#ctx0" brushRef="#br1" timeOffset="95173.44">16831 6033 1032,'30'12'4515,"-9"-12"129,13 3-516,-1-1-1806,5-2-1677,12 0 0,-2 0-387,1-2 0,-4 0-258,-3-3 0,-8 0 0,-5 2 0,-8-4 0,-6-1-387,-15 8 129,10-14-387,-10 14-645,-2-16-1032,-4 3-1419,-1 2-903,-7-6 516</inkml:trace>
  <inkml:trace contextRef="#ctx0" brushRef="#br1" timeOffset="95479.461">17262 5748 1806,'0'0'3096,"12"-10"-774,-12 10-1290,0 0 0,13 3 129,-13-3 387,9 12-129,-9-12-129,9 25 129,-9-13-129,10 11-258,-8 0-258,8 8-258,-5 4-258,7 4 129,-4-2-258,2 2 0,-1-2-129,-2 1 129,-1-5 0,0-1-129,-4-8 129,2-6-129,-3-2-129,-1-16-387,6 17-1806,-6-17-2193,12-7 0,-1-8-516</inkml:trace>
  <inkml:trace contextRef="#ctx0" brushRef="#br1" timeOffset="96087.495">17878 6125 2193,'-26'-2'2838,"26"2"-2322,-19-15-387,10 3 516,2 0 258,-1-5 129,5 4 129,-1-5 129,4 3-129,2-2 0,9 6-258,0 0-387,8 4-129,2 4-387,5 3 258,0 0-258,1 3 0,-2 7 0,3 4 129,-5-1-129,-1 1 0,-5-2 258,2 3 0,-10-4 129,3 7 258,-12-18 0,3 22 0,-3-22 258,-12 24-129,-9-11 0,5 0-129,-10-2-258,3-2 0,-5-5-129,2 1-129,0-5-129,1 0 0,8-5-387,-3-7-387,20 12 0,-18-28-1677,18 11-1935,12-4-516,4-2 129</inkml:trace>
  <inkml:trace contextRef="#ctx0" brushRef="#br1" timeOffset="96791.536">18360 5975 2451,'-8'13'3483,"8"-13"516,0 0-1161,0 0-3096,0 16 129,0-16 0,0 20 258,0-6 258,0-2 0,4 5 258,-4-2 0,1 6 258,-1-6-129,2 7 258,-2-5-258,8-3 0,-8-14-387,14 17 0,-1-16-258,5-1-129,1-7 129,0-5-129,0-8-129,-2 3 258,-1 0 0,-3 0 129,-3 2 0,-5 3-129,-5 12 0,5-13 0,-5 13-129,0 0 0,0 0-129,18 11 0,-8-2 129,2 3 0,4 2 0,3 2 0,0 0 0,2-1 129,-2-2 0,1 0 0,-1-3-129,-2-3 0,2-4 129,1-3-129,-1-3 0,2-4 0,-1-7-129,-3-3 129,1-2 0,-3-2 129,-2 0-129,-3 1 0,-5 3 129,0 1-258,-1 6 0,-4-2-258,0 12-516,0 0-1935,0 0-1677,0 0-258,0 0-129</inkml:trace>
  <inkml:trace contextRef="#ctx0" brushRef="#br1" timeOffset="97707.588">19428 5973 3096,'12'2'4257,"-12"-2"-387,0 0 0,6 10-3612,-6-10-129,12 11 129,-12-11 0,13 16 258,-3-4 0,-10-12 0,13 22 0,-11-11 129,4 7-258,-4-4 0,3 2-129,-3-3 0,2 2-129,-4-15 0,10 19 0,-10-19-129,16 1 129,-2-6 0,1-7-129,1-6 0,3-1 129,2-6 0,-1 1-129,-2-2 0,-2 3 0,-4 4 0,-1 3 0,-11 16 0,11-15-129,-11 15 129,0 0 0,13 10-129,-7 4 129,2 1-129,-2 2 258,4 1-129,3 2 258,-4-6-129,2 2 129,1-5-129,3-5 0,0-3 258,2-3-387,4-3 0,2-7 0,3-5 0,-3-4-258,3-3 258,-3 3 0,-2 0 258,-5 2-258,-1 2 129,-4 5-129,-11 10 258,14-4-258,-14 4 0,9 17 0,-3-1 0,0 2-129,1 3 129,1 3 0,1-2-258,1 0 0,4-1 0,-4-8-258,11 9-1290,-3-10-2709,2-9-129,4-3-516,-2-8 388</inkml:trace>
  <inkml:trace contextRef="#ctx0" brushRef="#br1" timeOffset="98243.619">20282 5891 5547,'11'11'4515,"-11"-11"-129,27 4-387,-3-2-3999,-2 8-387,1 1 258,3-1 0,-1 2 129,1 3-129,-2-1 129,3 2 0,-2 0 0,-4-3 129,-1 3 129,-5 0-129,-1 1 129,-5-4-129,0 1 0,-6-2 129,-2 3-129,-1-5-129,0-10 129,-13 15 0,-1-14 0,-2-1 129,-4 0-129,-2 0 0,1-1 0,-2-6 0,3 2 0,1-4 0,3 5-129,6 0 0,10 4 0,-17-8 129,17 8-258,0 0 129,0 0 0,0 0-129,19-13 0,3 11 0,3-3-258,10 4-258,-3-7-774,11 5-1935,-3 1-1161,-5-6-258,0 4 0</inkml:trace>
  <inkml:trace contextRef="#ctx0" brushRef="#br1" timeOffset="98679.644">20786 5960 1935,'0'11'4128,"0"-11"0,0 0 0,2 12-3612,-2-12 129,8 14 0,-3 1 129,-5-15-258,3 23 0,-3-23 0,3 23 0,-3-23-129,12 13 0,0-13-258,10 0 0,8-7 129,9-7-258,3-6 129,4-4-129,0 2 129,-1 1-129,-6 4 129,-7 2-129,-10 6 129,-7 9 0,-15 0-129,13 20 0,-13-2 0,0 4 0,0 3-129,0 1 129,1 0-129,4-1 129,2-6 0,1-6-129,3 0-258,-11-13-258,22 13-2322,-9-13-1548,-13 0-129,17-14-387</inkml:trace>
  <inkml:trace contextRef="#ctx0" brushRef="#br1" timeOffset="99271.678">21369 5973 258,'0'16'3612,"3"-4"0,-3-12 0,0 0-3483,5 15 129,-5-15 387,6 22 258,-6-22 0,0 29 0,0-17 0,1 5 0,-1-4-387,10 3 0,-1-5-129,6-5 0,5-3-258,8-3 0,3-3 0,3-7-129,2-5 129,-1-3-129,1-2 129,-5-1-129,-3 1 0,-4 0 129,-5 3-129,-6 1 129,-4 4-129,-9 12 0,7-13 0,-7 13 0,0 0 0,-6 6 0,6-6-129,-12 26 129,4-9 0,0 7 129,0 5 0,3 4 0,0 4 129,5 5-258,0 7 129,0 5-129,5 3 129,2-2-129,4 1 0,-2-5 0,1-1-258,-4-10 129,4-2-387,-10-16-1419,3-6-2322,2-6-387,-5-10-258</inkml:trace>
  <inkml:trace contextRef="#ctx0" brushRef="#br1" timeOffset="100134.727">22438 5666 1032,'14'0'1548,"-14"0"129,20 2 387,-20-2 0,18 5 258,-18-5-645,18 14 0,-14-2-258,8 17-258,-7-3-258,7 19 0,-6-2-258,6 10-129,-6 1-258,3 8-129,-5-7 0,-1-5 0,-2-9-258,-1-7 0,-2-7-129,-8-10-258,2-6 0,-9-11-129,4-9-129,-11-12 129,3-1-129,-8-11 258,2 0-129,-7-6 258,2 3 0,2 0-129,0 6 387,5 3-129,3 8 129,5 2 258,5 7 0,12 10 129,0 0 129,0 0 0,7-6 0,14 6-129,7 0 129,5 0-129,9-1-129,5 0-129,3-3 0,0-3 0,0 3 0,-2-3 129,-5 2-258,-4 0 129,-3 3 129,-7-1-129,-3 1 0,-5 1 0,-4 1 0,-3 0 129,-14 0 0,16 1 0,-16-1 258,6 17-129,-6-6 129,0 9 0,0 0-129,-1 9 129,-5 0 129,5 8-129,0-3-129,1 6 129,0-7-129,1 0-129,4-7-129,2-9-516,9-1-2451,-2-11-1677,-5-12 129,6-12-645</inkml:trace>
  <inkml:trace contextRef="#ctx0" brushRef="#br1" timeOffset="100333.738">22918 5591 5676,'9'29'4773,"2"-5"-516,-11-24-387,10 19-5547,-4-7-2709,-6-12 0,11 20-516</inkml:trace>
  <inkml:trace contextRef="#ctx0" brushRef="#br1" timeOffset="100963.774">23069 5931 5934,'0'0'4257,"0"0"0,4 12-1677,-3 0-2451,-1 3-129,1 4 0,1-1 129,2 6 129,-1-5 0,6 1 129,-3-4 0,6-1-129,1-5 129,7-5-129,2-5-129,2-3 0,3-9 0,1-3-129,0-5 129,0-1-129,-3 0 129,-5-1 0,-5 5 0,-3 7-129,-12 10 129,12-9-129,-12 9 0,0 7 0,0 8 0,0 4 0,0-1 0,-1 3 0,1 3 129,1-6 129,5-2 0,7-3 0,2-7-129,7-6 258,0-3-258,7-9 0,1-7 0,3 0-129,0-1 129,-6 3 0,-3 1 0,-2 5 0,-8 5 0,-3 6 0,-11 0 0,12 13 0,-11 3-129,0 2-129,2 5 129,2 1-129,3 3 0,-2-3-129,8 2-258,-5-11-903,13 4-2322,-1-7-1032,-1-9-129,3-3-516</inkml:trace>
  <inkml:trace contextRef="#ctx0" brushRef="#br1" timeOffset="101350.795">23994 6033 4386,'33'3'4515,"-20"-5"-258,9-3-387,1-8-3870,-4 3-387,-8-6-129,3 4 0,-12-5-258,2 5 258,-4-2 0,0 14 129,-22-15 258,3 10 258,0 5 387,-7 0 129,1 8 129,-5 3 0,5 8 258,-7-1-258,10 10 258,-5-6-516,11 10 0,-1-3-129,10 6 0,5-6-258,2 2-258,13-5-129,1-11-903,17-1-2451,1-2-1032,1-12-129,7-5-387</inkml:trace>
  <inkml:trace contextRef="#ctx0" brushRef="#br1" timeOffset="101794.822">24445 5996 6966,'-37'15'4902,"11"-12"-516,3 7-129,8-3-4128,-9 7-258,-1-1 129,7 0-258,2 0 129,5-1 0,6 1 0,5-1 129,0-12 0,16 17 129,2-10 0,5 2 0,6 2 129,0 0 0,1 4-129,0-1 0,-4 5-258,-2 1 258,-8 0-258,-6-1 129,-4 2-129,-6-3 258,0-2-129,-12-2 0,-2-3 129,-6-4-258,-2-3 0,2-1-516,-8-3-2709,3-7-1419,5-6 0,-1-9-645</inkml:trace>
  <inkml:trace contextRef="#ctx0" brushRef="#br1" timeOffset="109851.283">19195 6950 1,'0'0'644,"10"-7"-128,-10 7 516,0 0-129,0 0 258,0 0-129,0 0 129,0 0-258,0 0-258,0 0-258,14-5-129,-14 5 0,0 0-129,0 0 0,14-4 129,-14 4-129,0 0 387,12-6-129,-12 6 258,0 0 0,14-1-129,-14 1 258,0 0 0,0 0-258,0 0 0,-9-6 129,9 6-258,-28-6 0,8 5 0,-7-2-129,-5 2-129,-6-2 0,2 3 129,-6 0 0,3 0-129,-1 0 0,2 0 0,2 0 258,6 0-258,4 3-129,5-1 129,2-2 0,5 0-129,3 2 0,11-2 0,-15 7 0,15-7 0,-9 17 0,5-6 129,2 3-129,-3 4 0,2 0 129,-2-1-129,-1 4 129,0-2-129,1-1 129,2-4-129,0 1-129,-1-1 258,4-14-129,0 17 0,0-17 0,12 8 0,-12-8 0,22 8 0,-7-6 0,1 0 0,0 1 0,3 1 129,4-2-258,1 5 129,5 1-129,0-4 129,4 6 0,4 0-129,-1 8 0,0-2 129,2-2-129,-7 6 129,-2-3 0,-6 4 0,-5-1 0,-5 0 129,-6-5 0,-4 3 0,-4-1 0,-8 0 129,-8 0-129,0 0 129,-8-2 0,-1-1-129,-6-2 0,-1-2 0,0-2-129,0-2 129,0-4-129,0-2 0,3-2 0,0-2-258,8 1-129,-3-9-1032,10 0-2709,6 1-516,4-5-387,5 3 130</inkml:trace>
  <inkml:trace contextRef="#ctx0" brushRef="#br1" timeOffset="110475.318">19607 7386 2193,'-53'12'2709,"33"-15"-1935,-6-3-645,2-4 0,3-3 387,-1-5 516,7 1 0,-3-12 387,12 2-258,-2-5 0,8 5 0,2-6-129,14 9-387,0-6-387,9 5-129,3 6-129,4 8 0,-1 0 129,1 7-129,2 2 129,0 2-129,-4 10 0,0 4 129,-3 1-129,-1 1 129,-3 1 0,-1 3 258,-10 2-129,2 2 129,-8 0 129,2 3 0,-8-6 129,0 4 0,-10-4-129,-2 2 129,-8-8-129,0 2 0,-8-11 0,-1 3-258,-5-3-129,0-2 0,0-4-258,-1 0-258,6 0-645,-12-10-2322,11 4-1290,0-4-387,0-9-387</inkml:trace>
  <inkml:trace contextRef="#ctx0" brushRef="#br1" timeOffset="112123.411">17926 8093 2451,'4'-11'3612,"-4"11"129,0 0-3225,0 0-516,10 8 0,-10-8 129,0 11 258,0-11 129,0 14 129,0-14 129,-7 18-129,7-18 258,-16 27 0,-1-11-258,7 11 0,-11-2-129,1 9-129,-6-1-129,1 4 0,-3-3-129,2 5 258,1-8-129,6 3 0,0-10-129,7 1 129,2-8 0,10-3 0,0-3 0,10-1 0,5-7 0,9 4-129,4-4 129,6-1-258,8 0 129,5 1-258,4-3-258,2 0 0,4 0-387,-10-8-774,7 6-1677,-6-5-1419,-12-5-387,-1 2 129</inkml:trace>
  <inkml:trace contextRef="#ctx0" brushRef="#br1" timeOffset="112409.429">18148 8415 2193,'-12'9'4515,"5"6"0,7-3-387,-3 0-2451,-2 2-1290,5 10-129,0 0 129,0 5 0,-5 1-129,3 8 0,-6 1 129,3 7-129,-1-4-129,3-1 0,2-5-258,1-5-516,13-8-2709,7-13-1161,2-12-387,9-12 129</inkml:trace>
  <inkml:trace contextRef="#ctx0" brushRef="#br1" timeOffset="112887.455">18607 8572 5289,'-31'7'4902,"18"-7"-516,-3-9-774,16 9-4386,-12-23-774,15 11-387,1-9-516,17 0 387,-4-7 645,13 2 387,-3-2 903,3 2 645,4 5 516,-10 4 774,6 10 0,-13 2-258,5 7-387,-12 6-645,3 8-258,-7 5-258,-5 4 129,-1 4 0,-1 6 258,-10-5 258,2 3-129,-11-5 129,8 5 258,-13-13 0,7 6-258,-8-15 129,5-2-387,-4-9-258,2 0-129,6-10-258,-2-13-645,15 2-2193,1-9-1806,0-2 0,3-2-387</inkml:trace>
  <inkml:trace contextRef="#ctx0" brushRef="#br1" timeOffset="113423.487">19264 8566 3096,'-35'27'4515,"10"-26"0,6 0-387,-4-1-3612,-1-2-387,6-7-258,1-6-129,2-8 0,5-2 129,6-4 0,4-2 0,1 1 0,9-1 129,6 1 129,1 4 129,4 6-129,3 4 129,-3 9 0,0 4-129,0 3 0,-3 9 0,-1 9-129,-4 6 0,-2 3 129,-5 4 0,-1 1 129,-5 0 258,0 3 0,-10-8 129,2 2-129,-11-9 258,5-1-387,-6-12 258,3 0-258,-6-7-387,8-8-387,4 1-645,-4-17-2064,10 2-1677,5-1-258,9-6-258</inkml:trace>
  <inkml:trace contextRef="#ctx0" brushRef="#br1" timeOffset="113871.511">19747 8511 5805,'-14'3'4902,"-11"-3"-387,16-12-387,2-12-4386,6 7-645,0-8 0,10 7-258,0-10-129,13 8 516,-2-5 0,7 9 645,1 2 129,-2 5 645,4 9 129,-11 0 129,8 14 129,-8 2-387,2 13-129,-7 3-129,-1 6 0,-5-1 0,-3 6-129,-5-8 129,0 1 129,-16-7 258,3-2-129,-12-12 258,2-1-258,-9-7-129,2-4-129,-5-3-129,-1-3-516,5-1-1032,-9-9-3354,8-2-387,2-11-387,1-6-387</inkml:trace>
  <inkml:trace contextRef="#ctx0" brushRef="#br1" timeOffset="116119.641">18532 10024 1806,'-7'-1'3225,"-6"1"-1032,13 0-1419,-13-3 258,13 3-129,-19-1 0,5 1 129,14 0 0,-27 7 129,17 10 0,-9-4 129,7 16-258,-8-4 0,9 9-387,-2 0 0,10 2-258,3-2 0,3-3-129,14-6-258,10-5 129,6-14-129,7-6-129,4-5 129,2-10 0,-4-10 129,3-2 0,-10-6 0,-2-2 0,-12 1 0,-5 3 258,-11 2-258,-1 7 0,-8 0 0,-6 8-129,-10 7 0,-4 4 0,-1 6-129,-5 3-129,3 9-129,-4-3-258,13 5-129,-2-12-258,16 5-129,4-10 0,0 0 129,7-10 0,14 2 387,1-8 387,0 2 0,2 4 645,-1-2 0,1 9 0,-4 0 129,1 3 0,-8 8-129,3 12 0,-9 1 0,1 11 0,-8-1 129,1 10 129,-3 3 0,-2 7-129,-6-5 129,3 7 0,-5-2-258,7-2 258,-3-6-258,7-2-258,1-12-258,0-12-774,14-2-2709,1-13-1032,5-17-258,5-14-387</inkml:trace>
  <inkml:trace contextRef="#ctx0" brushRef="#br1" timeOffset="116874.684">19586 9832 1419,'-37'3'4128,"10"-6"129,1 3-258,-6 0-3225,-9 0-129,4 5-258,-7-2 0,6 4 129,-3 0-129,5 3 0,6-1-129,4 6 0,3-5 0,9 4-129,1-2 258,7 3-258,2-3-129,3 5 129,0-4 129,1 3-129,0-1 129,0 4-129,0-3 258,0-1-258,-1 0 258,1-2-387,0-13 129,13 16-129,7-12 0,4-4-258,9 0 0,2 0 0,7-3-129,-2-1 258,4 4 129,-7 3 0,-1 4 129,-5 4 0,-6 2 129,-3 7-129,-5 1 129,2 8 0,-4-1-258,-4 4 129,-1-2 0,-5 1 258,-5-5-129,0 2 258,-12-9 0,-1-2 0,-11-6 0,-1 0-129,-7-4-129,3-5 0,-3-2-258,1 0 0,4 0-387,0-9-129,12 5-387,-5-17-1806,18 4-1935,2 0-387,6-4-387</inkml:trace>
  <inkml:trace contextRef="#ctx0" brushRef="#br1" timeOffset="117359.711">19942 10297 6063,'-42'14'4902,"22"-13"-258,-4-3-516,2-9-3999,5-3-387,12-1-129,-2-11 0,7-1-387,3-9 387,11 2 0,6-2 129,4 1 129,3 1 258,-1 6 0,4 10 129,-6 5 0,4 12 0,-5 1 0,-1 12 0,-5 13 0,-2 6-129,-5 5 129,-3 6 129,-7-2 258,0 5-129,-11-5 258,2 3 258,-12-14-387,2 3 129,-7-13-258,4-1 0,-7-9-387,-3-9-516,4 3-2580,-8-11-1806,-7-13-387,-2-11-645,-5-12 129</inkml:trace>
  <inkml:trace contextRef="#ctx0" brushRef="#br1" timeOffset="124748.135">17364 10810 774,'0'0'1032,"0"0"387,0 0-258,8-7 258,-8 7 129,14-3-387,-1 3 129,-13 0-387,30 0-129,-15-2 0,10 2 0,0-4 0,10 4-129,0-4 0,9 4 0,1 0-129,9 0 129,1-3-387,6 3 0,1-1 0,4 1-129,2-1 0,4-3 0,0 1 0,6-1 129,3 1-258,5 1 258,6-3-129,4-1 129,3-3-129,6 4 0,5-2 129,4 0-129,4 0 0,3-1 0,2 4 0,6 0-129,1 2 0,-2 2 0,0-1 129,-4 0-129,-4-1 0,-4 1 0,-8-3 129,-5 2-129,-9-5 0,-6 2 129,-9-2-129,-8 4 0,-10-1 0,-8 1 0,-9-2 0,-10 0 0,-8 4 0,-9 0-258,-6 1 129,-11 0-129,0 0-645,-11 5-2193,-10 0-1419,1 3-387,-14-8 129</inkml:trace>
  <inkml:trace contextRef="#ctx0" brushRef="#br1" timeOffset="125774.193">17953 11301 2967,'-2'-14'4386,"2"14"-258,-13-8-129,13 8-3741,-17-4-387,3 4-129,4 0 129,-7 0 0,1 1-129,-5 3 258,0 0 0,-4 1 387,-2-2-129,0 2-129,-3-1 129,1 4-129,1-4 0,1 1 0,0 0 129,4 2-258,3-2 0,1 3 0,3-4 0,0 3 0,5 0 129,11-7-129,-19 15 129,19-15-129,-5 16 129,5-16-129,0 16 0,0-16-129,16 14 0,-6-7 129,4-1-129,0-2 129,3 2 0,1-1-258,5 1 258,1 0 0,6 3 0,0-1 0,3 2 0,0 2-129,2 1 0,0 2 0,-3 2 129,-5 1-129,-4 0 129,-6 1 0,-2 1 0,-5 2 0,-9-3 129,-1 2 0,-1-4 387,-5 1-129,-10-6 129,5 4 0,-12-11 129,6 6-129,-7-6-129,2 0-129,-1-3-129,3 0-387,6 2-387,-7-4-1548,21 0-2451,-9-12 0,8-2-516</inkml:trace>
  <inkml:trace contextRef="#ctx0" brushRef="#br1" timeOffset="126604.241">18329 11584 1677,'-49'5'3999,"24"-5"387,10 0-516,0-3-2967,0-11-387,5 2-258,4-8-129,3-1-129,3-1 129,4-1 0,6-1 0,7 1-129,2 3 129,9 2-129,0 5 0,4 4 0,1 6 0,1 3 258,1 3-258,-3 9 129,-2 2-129,-1 7 129,-6-1 0,-2 7 129,-12-5 258,2 6 0,-11-4 258,0 5-129,-14-9 129,3 4 129,-11-10-258,4 2 0,-7-11-258,3 2-129,-2-7-258,3-3-129,3-9-129,-3-5-258,8 3-258,-5-14-387,16 12-2322,-3-12-1419,5-1-129,4 6-129</inkml:trace>
  <inkml:trace contextRef="#ctx0" brushRef="#br1" timeOffset="127551.295">18924 11633 1161,'0'0'2064,"-12"5"-258,12-5 387,-18 0 0,18 0-129,-26 0-129,26 0-258,-28-8-516,28 8-258,-24-15-387,15 4-129,2-4-387,4-1 129,3-2-129,0-2 0,9-4 0,3 3-129,7 2 129,3 1 0,5 0-129,1 4 129,-1 4-129,4 6 129,-3 4 0,0 3 0,-2 6 0,-2 2 0,-4 6 0,-4 4 129,-1 3 0,-5-1 0,-4 2 129,-2 2 0,-4-2 0,0 1 0,-11-6 258,1 4-129,-10-11 258,2 4-129,-5-11 129,-2 4-258,-3-8-129,3-2 0,0 0-258,2-9-129,6 1-645,-3-13-774,16 4-2709,2-5-645,2-5-387,8-2 258</inkml:trace>
  <inkml:trace contextRef="#ctx0" brushRef="#br1" timeOffset="128243.335">19663 11603 1161,'-21'11'4644,"21"-11"-129,-25 4-129,25-4-2193,-21 0-1677,9-3-258,0-1 129,2-6 0,-1-2-129,2-4-129,3 1 0,4-7 0,2 1 0,0-2 0,2 0-129,8 0 0,5 2 0,0 1 0,6 5-129,1 4 129,3 2 0,1 6-129,1 3 129,1 6-129,-1 7 129,-1 0 0,-2 3 0,-1 3 0,-4 3 0,-6-2 129,-2 1 0,-6-1 129,-4 1 129,-3-4 0,-8 5 387,-11-6-129,2 4 129,-11-10 0,2 5-258,-12-7 129,3 2-258,-4-6 0,4-2-516,0-2-258,0-6-903,13-3-3096,-3-8-645,9-8-387,2-12-387</inkml:trace>
  <inkml:trace contextRef="#ctx0" brushRef="#br2" timeOffset="137342.853">21004 11017 1419,'31'-25'1935,"-31"25"-129,17-20 387,-17 20-516,10-14-387,-10 14-516,0 0-129,11-11-129,-11 11 258,0 0 0,0 0 0,0 0 129,0 0 129,0 0-258,3 8-129,2 4 0,-1-2-258,3 9 0,1 2-129,3 4 0,-1 8-129,2 3 129,0 6-258,-4 6 129,2-1-258,-4 1 258,-2-4-258,-2-1 0,-2-8 0,0-7-516,-2-2-1161,-4-9-2580,6-17-129,-14 8-258</inkml:trace>
  <inkml:trace contextRef="#ctx0" brushRef="#br2" timeOffset="137686.875">20939 11197 3225,'-10'12'4515,"10"-12"-129,0 0 0,0 0-3741,-17-5 0,17 5 258,0 0-387,0 0 0,12-17 0,6 15-129,1-5 129,9 0-258,5-8 258,7 3-387,5 0-129,1-5-129,7 7-387,-10-5-516,5 10-2193,-10 3-1419,-13 0-258,-7 2-258</inkml:trace>
  <inkml:trace contextRef="#ctx0" brushRef="#br2" timeOffset="138214.905">21376 11393 3483,'-22'0'4128,"11"-14"-387,8-1-2322,6 2-645,3-6 129,8 2-258,-1-2-258,5 3 0,1-2 0,5 8 129,-4-2-258,1 8-129,0 4 0,-3 0 0,-1 7 0,-3 3-129,-1 6-129,-3 4 258,-7 1-129,1 4 0,-4-6 129,0 3 0,-7-5 0,-2 0 0,-3-8 258,12-9 0,-23 11-129,23-11 0,-24 0 0,12-5-258,0-3-129,-1-4-516,13 12-2193,-17-17-1677,3 1 0,3 4-258</inkml:trace>
  <inkml:trace contextRef="#ctx0" brushRef="#br2" timeOffset="138610.928">21750 10834 4257,'-12'8'4773,"12"-8"0,-9 11-516,7 1-3225,2-12-645,0 17-129,2-5 129,3 8-129,2 0 0,0 6 0,0 6 0,2 5-129,-2 4 0,3 5 129,-4 2 0,0-1-129,-1 2-129,-1-5-129,-1-2-258,-3-12-129,4 2-1161,-5-12-2838,1-20-129,-5 14-516,-4-21 258</inkml:trace>
  <inkml:trace contextRef="#ctx0" brushRef="#br2" timeOffset="138908.945">21613 11105 4257,'0'0'4773,"20"5"-387,-4-12-129,7-7-3483,13 5-258,0-9 0,8 6-129,-2-8-258,1 4 0,-3 5-387,-3-6-774,-3 7-3354,-5 6 0,-11 0-645,-2 4 258</inkml:trace>
  <inkml:trace contextRef="#ctx0" brushRef="#br2" timeOffset="139482.978">22092 11115 1806,'36'-10'4128,"-17"10"258,-6-5-258,0 1-3354,7 4-129,-6 0 129,8 4-387,-7 1-129,5 12 0,-1-6-258,-1 7 0,1 2 0,-2 2-129,2 2 129,-4 2 0,0 0 0,-3-3-129,-5 2 258,-4-3 0,-3-2 0,-5 0 129,-10-6-129,-3-2 258,-6-5-129,0-1-129,-4-5 0,1-1 0,2-3-129,5-12-129,5 0 0,3-7-129,10 4-129,2-7 129,4 5-129,8-2 0,9 6 0,-2 3-129,9 6-258,-6-1-1548,1 2-1806,5 6-129,-12-3 258</inkml:trace>
  <inkml:trace contextRef="#ctx0" brushRef="#br2" timeOffset="139830.997">22514 10698 2322,'0'12'4515,"0"1"-129,0-13 0,1 13-3354,4 8-516,-3 3 129,9 9 0,-6 2 0,8 10-258,-3 3-129,2 6 0,-3 2 0,3-3-258,-4-3 0,-4-4-129,-2 0-387,-3-13-1548,-7-5-2322,2-1-258,-11-20-258</inkml:trace>
  <inkml:trace contextRef="#ctx0" brushRef="#br2" timeOffset="140399.03">23187 10897 1032,'9'-9'3999,"1"9"258,-10 0-1677,0 0-1161,19-3 516,-19 3-516,15-5-258,-15 5-129,18 5 0,-18-5-258,13 20 0,-8 1 0,2 10-516,-4 6 129,1 12-129,-3 6-129,-1 0-129,0 3-258,0-2 0,2-5-774,-2-18-1419,5-8-2193,8-8-387,3-21-129</inkml:trace>
  <inkml:trace contextRef="#ctx0" brushRef="#br2" timeOffset="140671.045">23544 10853 2451,'-11'41'4515,"11"-14"-258,-3-10-129,3 8-3612,3 13-129,1 5-129,5 9 0,-1 3-258,0 0 0,0 4-258,-2-3-129,0-1-516,-6-10-1935,0-15-1161,0 4-387,0-34 388</inkml:trace>
  <inkml:trace contextRef="#ctx0" brushRef="#br2" timeOffset="140973.063">23100 11236 1548,'58'-2'4257,"-15"-2"387,-3-8-516,11-1-2580,12 5-258,2-7-645,7 5-516,-1 3-516,-5-5-1806,-9 1-2064,3 8-129,-20-10-129</inkml:trace>
  <inkml:trace contextRef="#ctx0" brushRef="#br2" timeOffset="141305.082">23158 10992 5805,'27'13'4644,"-4"-13"-387,15-5-1161,9 4-2451,6-2-258,10 1 129,4 0-258,6-4-387,1 6-645,-6 0-3225,-7-5-387,0 4-258,-19-7-129</inkml:trace>
  <inkml:trace contextRef="#ctx0" brushRef="#br2" timeOffset="142168.131">21297 12195 2451,'0'0'4257,"-2"-18"-129,8 3-1548,3 0-1677,-2-6-129,9 3-129,-6-10 129,7 9-129,-5-5 0,6 12 0,-7-5 0,6 10-129,-17 7-129,22-8-129,-11 12-258,0 11 0,0 6-129,-1-3 129,1 10-129,-2 0 258,-2-2-129,-1 6 129,-6-8 0,1-2 258,-4-7-129,-2 2 129,-10-6-129,1-3 129,-4-6-129,0-2-258,-3-4-129,-3-9-516,7 4 0,-9-10-645,14 5-2193,-1-4-1419,3-7 0,10 6-258</inkml:trace>
  <inkml:trace contextRef="#ctx0" brushRef="#br2" timeOffset="142443.147">21828 11764 3612,'22'0'4773,"-22"0"-258,1 16-129,-1 0-3612,-1 2-258,1 8 129,-5 3-129,5 11-129,0 7-129,1 7 0,3 2-258,1 4 129,3 4-129,-2-4 0,0-2 0,-3-10-387,3-4-1419,-5-10-2451,-1-15-258,-1-7-645,-11-14 517</inkml:trace>
  <inkml:trace contextRef="#ctx0" brushRef="#br2" timeOffset="142640.158">21650 12172 5289,'30'11'5031,"-7"-11"-129,14 0-645,0 0-3741,8-4-774,4-5-1290,5 0-2580,2 3-645,-6-2-129</inkml:trace>
  <inkml:trace contextRef="#ctx0" brushRef="#br2" timeOffset="143008.179">22561 11927 2451,'14'8'4773,"-14"-8"-516,12 16 129,-7 0-3096,-5 1-903,3 11 258,-3 3-129,0 6-258,0 2-129,-2 2 0,-4-3-129,-3-1 0,3-8-258,-3-10-258,7-6-1161,2-13-2193,-14-6-645,14-16-258</inkml:trace>
  <inkml:trace contextRef="#ctx0" brushRef="#br2" timeOffset="143367.2">22542 11928 1,'10'33'4643,"-1"-15"-128,8 6-129,2 3-1806,-3-3-1290,11 7-516,-3-4-258,6 2-129,-2-3-258,2-2 0,1-6 258,2 1 129,-6-10 0,3 1 0,-9-10 258,3 0-129,-8-12-129,1-2-129,-12-10 0,1-1-258,-6-10 0,0 2-129,-3-8 129,-9-1-258,3 1 0,-5 5-129,4 5-129,-6-5-1032,11 14-3225,-4 1-258,1 9-387,8 12-129</inkml:trace>
  <inkml:trace contextRef="#ctx0" brushRef="#br2" timeOffset="143648.216">23166 11906 4902,'-2'50'4515,"0"-26"0,2 9-387,4 8-3354,-2-1-258,5 7 0,-3-5-258,6-1 129,-2-1-387,0-8-258,3-3-1161,-5-7-2967,-6-22-129,0 0-516,0 0 258</inkml:trace>
  <inkml:trace contextRef="#ctx0" brushRef="#br2" timeOffset="144043.238">23064 11893 2322,'17'-33'4644,"-9"16"-129,13 8 0,5 1-2967,-6-9-258,15 11-129,-2-7-387,8 9-129,-2-3 0,7 7-129,-9 0-129,4 6 0,-7 1-258,-4 5 129,-5 2-258,-4 1 129,-8 7-129,-3-4 0,-8 2 0,-2-2 129,-7 1 0,-7 1 0,-7-3 0,-5 0 129,-7-5-129,-2-5-258,-1 8-516,-9-12-1161,9 2-2838,-3 0-387,6-5-258,6 0-258</inkml:trace>
  <inkml:trace contextRef="#ctx0" brushRef="#br2" timeOffset="148424.487">25179 12368 258,'2'11'258,"-2"-11"-645</inkml:trace>
  <inkml:trace contextRef="#ctx0" brushRef="#br2" timeOffset="155266.879">20777 12905 1677,'0'0'3096,"0"0"-1032,0 0-1935,0 0 129,11 5-129,2-5-129,2-3 129,4-4 129,2 0 129,1-3 129,1-2 258,0 3 129,-3-7-129,1 5 129,-4-6-129,-3 5-258,-5-5 0,-1 3-258,-4-2-129,-3 3-129,-1-2 0,-2 1 0,-8 3 129,0 2-129,-4 4 0,-3 0 0,0 1 129,-1 4 0,-1 0 0,4 1 258,-4 2-129,4 6-129,2 0 0,3 3 0,-2 2 0,1 5 129,-1-2-129,2 7 387,-3 1-258,4 7 129,-4-6 0,5 5 0,-2-5 129,8 4 0,1-3-387,1-1 129,9-7-258,5-5 129,10-3-129,3-4 129,3-4-129,2-3 0,1-1 0,-2-8 0,-1 1 0,-6-4 0,0-2 0,-8-1-129,1 3 0,-6-5 0,2 2-129,-5-4 0,3 1 129,-3 1 0,0 2 0,-1 0 129,-1 0 0,-1 4 0,-5 11 129,7-14-129,-7 14 129,4-11 0,-4 11-129,0 0 0,0 0 0,0 0 129,0 0 0,10 8 0,-10-8 0,6 24 129,-2-10 0,2 6 0,-1-4 0,5 8 0,-1-1 0,5 3-129,3-2-129,4 0 129,2-2-129,2-2 129,0-3-258,-1-3 129,0-4 0,-5-2 0,-4-2-387,-15-6-129,18 3-903,-18-3-1935,-4-9-1161,4 9-516,-25-15 387</inkml:trace>
  <inkml:trace contextRef="#ctx0" brushRef="#br2" timeOffset="155531.895">21178 13125 2709,'0'0'4128,"0"0"0,9 1-2064,5 1-516,-6-9-387,9 2-129,-8-12-258,7 5-129,-4-8 129,2 4-258,-1-6-258,4-2 0,-3-1-129,2-2-129,1-1-129,-1 1 129,2 5-387,-3-4-774,5 5-2838,1 8-516,-7-3-387,6 8 129</inkml:trace>
  <inkml:trace contextRef="#ctx0" brushRef="#br2" timeOffset="155904.917">21815 12836 3354,'-17'35'4257,"2"-20"0,14 11-516,-9 2-3225,3 0-645,5 8 129,1 3 0,0 7 129,-1-1 0,2 7 258,-4-9 0,4-1-258,-1-6 0,-2-7-258,3-7-1419,-4-8-2064,4-14-774,-13 0 0</inkml:trace>
  <inkml:trace contextRef="#ctx0" brushRef="#br2" timeOffset="156334.941">21585 12854 5031,'21'-2'4773,"5"-2"-387,-11-1-387,5 2-3612,7 3-387,4 0-129,3 3 129,0 4 0,1 1 129,-4 3 0,1 1 129,-4 0-129,-2 0 129,-6 1 0,1 3 0,-8-1 0,0 0 0,-8-1 0,-4 2-129,-2-1 0,-10 0 0,-4-1 0,-5-1 129,-7-5 0,-1 3 129,-4-6-258,0-3 129,0 0-129,3-2-129,3 0-258,5-8-387,10 7-258,-3-14-1806,14 15-1935,0-19-387,6 5 0</inkml:trace>
  <inkml:trace contextRef="#ctx0" brushRef="#br2" timeOffset="156963.977">22215 12765 6708,'-12'0'3741,"12"0"-129,0 0-1548,0 0-2967,0 0 129,0 0 258,12 5 387,0-5 258,3 2 258,1-2 516,6 5-258,-3-5 387,7 2-387,-1 2-129,1 5-129,-3 0-129,3 6-129,-3 2-129,-2 2 0,-3 7-129,-3-1 0,-4-3 129,-3 2-129,0-2 129,-5-1 129,-3-4 0,0 3 129,-10-9 0,2 1 129,-7-4-129,-2 4 129,-5-8-129,0 0-129,-5-4 129,0 0-129,-1 0-129,2-1 0,1-3 0,5-1 0,4-2 0,4-1-129,12 8 0,-10-12 0,10 12 0,8-14 0,2 7 0,2-1 0,7 0 0,-3 0-129,9 7-516,-7-9-1677,3 1-1935,3 6-129,-1-7-387</inkml:trace>
  <inkml:trace contextRef="#ctx0" brushRef="#br2" timeOffset="157571.012">22710 12772 774,'0'15'3999,"6"-3"-129,-6-12-129,13 1-2322,-13-1-1290,15 16 258,-5-4 129,-7-2 258,3 11 129,-6-6 0,1 10 258,-2-12-258,1 11 0,-7-9-258,6 3 0,-5-7-129,6-11-258,0 0 0,8 3-258,7-6-258,1-13 129,8 0-129,1-10 129,2 0-129,-1-1 129,-1 3 0,-2 4 258,-5 2 258,-2 10-129,-16 8-129,18-7 129,-18 7-129,12 19 0,-8-1 0,0 3 129,0 3-129,1 0 129,-4 0 0,2 3 0,-3-7 0,2 0 0,-2-4 0,0-3-387,1-2-387,-1-11-516,10 5-2580,-10-5-1290,18-12-258,-5-4-258</inkml:trace>
  <inkml:trace contextRef="#ctx0" brushRef="#br2" timeOffset="158083.041">23468 12762 5805,'17'-11'4902,"-17"11"-516,0 0-258,-11-10-3612,11 10-387,-25 0 129,9 2-129,-5 3 129,0 5 129,-5-5-129,4 7 129,-2-5 0,5 2-129,0-4-129,9 0 0,10-5-129,0 0-258,0 0 129,14 10 0,8-3-258,2 0 129,6 4 129,0 1-129,0 6 129,-1 2 0,-3 3 0,-3-1 129,-7-2 0,-3 2 129,-7-2 0,-5 1 258,-2-9-129,-11 0 0,-3-7 129,-5 0-129,-6-2-129,-1-3-129,1 0 0,-2-8-387,6 4-516,-6-13-1161,9 1-2580,12 3 0,2-9-387,7-1 259</inkml:trace>
  <inkml:trace contextRef="#ctx0" brushRef="#br2" timeOffset="158341.055">23833 12751 7740,'8'43'4773,"-2"-23"-129,-4-4-516,2 7-3999,1 2-129,1 2-129,-1-3-258,5 1-387,-9-11-1161,11-2-1806,-4 1-903,-8-13-258,9-8 1</inkml:trace>
  <inkml:trace contextRef="#ctx0" brushRef="#br2" timeOffset="158537.067">23852 12368 9030,'0'19'5031,"7"8"-516,-7-27-903,24 7-6966,-8 1-1548,0-6-129,6 3-516</inkml:trace>
  <inkml:trace contextRef="#ctx0" brushRef="#br2" timeOffset="159007.093">24069 12894 6063,'-15'-1'4644,"15"1"-645,0-29 0,3 7-4257,4-2-387,10 7 387,-4-5-129,3 1 258,-2 4 129,4 2 0,-2 5 129,-1 6 129,3 4 129,-4 0-129,2 2 129,0 10-258,-1 3-129,0 6 129,-2 1-129,-1 0 129,-4 5 129,-6-3 129,1 3 129,-4-4 129,-4 2 0,-10-11 129,3 4 0,-8-11-258,2 2-129,-4-9-258,0 0-129,2-3-258,-5-10-258,15 6-1419,-10-9-2580,9-5-387,6-3-387,5-6 258</inkml:trace>
  <inkml:trace contextRef="#ctx0" brushRef="#br2" timeOffset="159538.125">24442 12689 7740,'-4'25'4644,"1"-13"0,3 5-516,3 3-4128,-1 4-129,-1 2 0,0 2 0,-1-3 129,0-3 129,0-3 0,0-7 129,0-12-129,0 0 129,14-4 0,-3-15-129,5-6 0,0-1-258,1-6 129,3 1-129,-2 0 129,-3 4 0,-3 5 129,-3 7 0,-9 15-129,0 0 129,14-4 0,-14 4 0,5 14 0,-2 3-129,3 3 258,1 1 0,1 3 0,1-6 0,1 3 0,-2 1 0,3-3 129,-6 1-129,5-3-258,-3-3-129,-7-14-516,12 24-258,-12-24-1548,0 0-2193,12 0-387,-12 0-258,15-15 0</inkml:trace>
  <inkml:trace contextRef="#ctx0" brushRef="#br2" timeOffset="160067.155">25124 12598 7740,'0'15'4773,"0"-15"-129,-15 12-387,15-12-3741,-19 1-516,6 5 0,-4 1 0,-2 0 129,-2 3 0,-3-1 0,-1 1-129,-1 2 129,5 1 0,0-1-129,5-2 129,5-1-258,11-9 258,-2 20-129,5-9 0,10-1-129,5 5 129,2-1 0,1 6-129,1 1 0,-2 2 129,-3-1 0,-3 0 0,-5 0 129,-3-2 0,-6-2 258,0 2 0,-5-8 0,-3 4 129,-10-4 0,3 2 0,-8-6 0,0 3-129,-5-3-258,3-3-129,-1 4-387,-11-9-1419,9 5-2838,-7-2-387,-1-3-258,-3-1-645</inkml:trace>
  <inkml:trace contextRef="#ctx0" brushRef="#br2" timeOffset="163611.357">1424 6483 3870,'15'-24'3870,"-14"7"129,4 0-1290,-4 5-1677,-1-6-258,0 18 129,-14-21-258,2 14 129,-9-2-258,0 9-258,-11-3 129,0 3-258,-7 2 0,-3 7 129,-2 4-258,-1 2 129,1 4 129,1 3-129,4 4 0,2 4 129,4 4-129,6 2 0,5 2 0,6 2-129,4 3 0,5 2 129,4 2-129,3-4 0,8 3 258,6 2-258,3-3 0,7-4 129,5-3-129,5-3 0,5-8 129,5-3-129,3-11 0,4-10-129,3-3 129,3-12 0,2-13 0,-3-7 0,2-8-129,-2-7 129,-4-7 0,-8-5 0,-5-1 0,-10 2 0,-11 0 0,-5 2 0,-11 5 129,-2 1-258,-12 6 258,-4 7-129,-4 8 0,-1 3-129,-3 11 129,-4 5 0,-1 7-387,-3 3 129,2 13-387,-8-3-903,8 7-2709,-1 2-129,-4 3-258,5 0-129</inkml:trace>
  <inkml:trace contextRef="#ctx0" brushRef="#br2" timeOffset="163888.373">1244 6544 6321,'1'10'4515,"-1"13"-258,-1-12-258,-2 5-3612,3 4 0,0 4-387,1 3 129,1 3-129,-2 2-258,0 5-1032,0 1-2838,-6-1-129,-2 9-258,-10-9 0</inkml:trace>
  <inkml:trace contextRef="#ctx0" brushRef="#br2" timeOffset="164691.419">1214 8352 7353,'-12'9'4128,"12"-9"0,0 0-645,0 0-3483,10-4 0,10-1-129,1-3 0,1 1 129,3 1-129,0 0 129,-2 4 129,-3 2-129,-6 5 129,-5 7-129,-7 8 129,-2 2-129,-13 7 129,-10 7 129,-4 6 0,-9 0 129,1 4-129,-5-3 129,5 1 0,6-8 129,6 3-129,5-10-258,12-4 0,6-3-129,6-6 129,14 0-129,4-3 0,7-5 0,4-2-129,4-4-258,-2-4-1032,9-10-2580,-5 0-516,-6-12-129,2-2-258</inkml:trace>
  <inkml:trace contextRef="#ctx0" brushRef="#br2" timeOffset="165359.457">1229 8072 6966,'-36'35'4386,"15"-23"-387,4 7-387,-6 0-3612,2 6-258,-4 0 129,-2 5 0,-4 2 129,-1 0 129,0 6 129,-1-1 0,6 6 258,-4-1 0,8 5-129,3 2 129,7 5-258,2 1 129,10 5 0,1 1-258,5-1-129,8 1 0,3-3 0,5-2 0,5-8 0,6-4-129,4-8 129,3-7 0,7-7-129,4-8 129,6-7 0,4-4 129,6-3-258,2-10 258,1-7-129,1-7 129,0-11-129,-1-7 0,-1-11 0,-7-5 0,-5-6-129,-8-3 129,-8-7 129,-8-2-258,-11 1 129,-9 2-129,-11 4 129,-5-1 0,-20 1 129,-8 8-129,-9 5-129,-10 10 258,-9 6-129,-8 11 129,-6 8-258,-2 15 0,-4 6-387,7 21-645,-11 4-1806,5 10-1290,10 11-387,1 2-129</inkml:trace>
  <inkml:trace contextRef="#ctx0" brushRef="#br2" timeOffset="166335.513">1042 10253 5160,'-11'-5'4257,"11"5"-516,0 0 129,0 0-3354,-4-12-387,4 12-129,12-2 0,2 2-129,2-3 129,5 1 129,2 0 0,4 2-129,-3 0 129,3 2 0,-4 5 0,-2 5 129,-4 3-129,-4 1 0,-5 2 0,-2 6 129,-6-5 0,-6 7 0,-5-9 129,1 3-129,-4-9 129,6 3-129,8-14 0,0 0-129,0 0-129,0 0 0,19 0 0,-3 0 0,8 4 0,-2 4-129,-3 9 129,-3 4 0,-1 4 0,-1 6 0,-2 0 0,-4-2 0,-1 1 129,-1 0 129,-5-7 258,3 1-129,-4-7 129,0 4 0,-9-11-129,-3 5 0,-5-8 0,-1 0-129,-5 0-258,-3-6-258,1 3-258,-7-4-258,6 6-1161,-7-6-2580,5-8-129,5-6-258,0-6-258</inkml:trace>
  <inkml:trace contextRef="#ctx0" brushRef="#br2" timeOffset="166990.55">1379 9908 8514,'-27'-12'4773,"10"11"-774,-4-4-129,-8 5-3999,1 6-258,2 11-258,-8 0 258,-1 12 258,-10 1 0,1 7 387,-6 9 129,-2 2 258,1 8-129,-3 2 0,5 5 0,3 0-258,6 6 0,5-5-258,10 2 0,10-6 0,12 0 0,5-3 0,18 0 0,8-8 0,10-3 0,4-4 0,9-3 0,6-3 129,3 1-258,1-7 129,2-3 0,3-4 0,4-9 0,4-5 0,2-9 0,-1-5 0,-1-16 0,1-11-129,-3-13 129,-6-11-129,-8-7 129,-8-11 0,-10-7-129,-11-6 129,-11-5 0,-11-3 0,-7 4 0,-18-1-129,-9 0 129,-9 8 0,-10 6 0,-3 13 0,-8 10 0,-1 15 0,-5 10-129,2 23-387,-4 7-903,4 13-2709,-3 19-516,-6 6 0,-2 10-258</inkml:trace>
  <inkml:trace contextRef="#ctx0" brushRef="#br2" timeOffset="168515.638">2062 12872 7224,'7'-19'4515,"1"4"-258,-3 5-1290,-5 10-2322,0 0-387,6 15 0,-6 6 0,0 9 0,-5 8 0,0 13 129,-5 9 0,2 11 129,-4 4-258,3 7 0,0-5-129,5-2-387,4-2-903,0-11-3096,2-20-387,8-13-258,-6-17-129</inkml:trace>
  <inkml:trace contextRef="#ctx0" brushRef="#br2" timeOffset="168996.666">1746 12859 8127,'-9'-33'4644,"9"16"-258,10-3-387,2-1-3741,10-1-387,4-5 0,6 4-129,2-2 129,4 3 0,-1 0 0,1 5 129,-1 3 0,0 7 0,-2 6 129,2 1 0,0 6 0,-2 9-129,0 2 0,-1 8 129,-2 2-129,-4 2 0,-3 2 0,-7 3 0,-6 1 129,-11 0 0,-1 2 129,-19-6 129,-6 0 0,-14-4-129,-3-1 129,-8-9-129,2-4-258,0-3-129,2-10-387,13 6-1032,-4-6-2580,13-9-516,8 0-258,7-7-258</inkml:trace>
  <inkml:trace contextRef="#ctx0" brushRef="#br2" timeOffset="169459.692">2990 12504 4128,'19'2'4773,"-6"3"-258,-13-5-258,0 0-2064,-12 5-1935,-1 2-258,-3 5 0,-7 3 0,-3 4 0,-6 6 129,-1 10 258,-8 4 129,0 14 0,-8 3 0,4 14 129,-1 6-258,4 12 0,2 0-129,7 4-129,11-3 0,9-5 0,13-3-129,7-8 0,16-8-129,11-8 129,10-10 0,4-9 0,8-6-129,-2-5 129,5-8 0,-5-6 0,-3-4-129,-5-7 0,-2 4-258,-10-6-258,2 0-2193,-10-3-1806,-10-7-258,0-7-387,-8-7 259</inkml:trace>
  <inkml:trace contextRef="#ctx0" brushRef="#br2" timeOffset="170880.773">3890 12905 5934,'11'12'4902,"-11"-12"-516,4 12-387,-4-12-3741,7 22-387,-4-5 129,1 7 0,-4 1 129,0 1 0,-4 2 129,1 1 0,-5-3 0,2 1 0,1-4-387,-3-10-774,8-13-3096,4 15-645,-4-15 0,0 0-516</inkml:trace>
  <inkml:trace contextRef="#ctx0" brushRef="#br2" timeOffset="171578.813">4050 12629 4128,'-11'-12'4515,"-10"-2"-774,21 14-129,-28-5-3612,8 3-387,-7-1 0,-1 3 0,-4 3 387,-4 4 258,-3 5 258,-8-1 387,7 9-129,-8 0-129,9 11 129,-4 1-387,4 6-129,3 3-129,3 4-129,5 3 0,3 4 0,6 1-129,3 0 258,6 0-129,5 0 0,5 0 129,2-2 0,7-1 0,10-1 0,1-8 129,8 0-258,4-4 129,8-4 129,2-8-129,5-4-129,5-5 129,4-7-129,0-3 0,3-6-129,2-9 129,0-10-129,-1-10 129,-2-3-129,-1-12 0,-7-6 129,2-6-129,-6-5 0,-8-3 0,-6 1 129,-7-1 0,-10 4 0,-10-4 129,-5 1-129,-11 3 129,-10 2-129,-10 4 129,-5 7 0,-10 2 0,-1 12-129,-5 5 0,-1 15 0,-1 10-129,-1 3 0,4 16-387,-1 0-1419,9 10-2193,7 9-516,3 1-258</inkml:trace>
  <inkml:trace contextRef="#ctx0" brushRef="#br2" timeOffset="172350.857">4917 12603 2322,'13'-7'3483,"-13"-4"0,0 11-2064,0 0-903,0-12 258,0 12 129,0 0 129,0 0-258,0 0 258,0 0 129,-10 8-258,10 9 0,-7 3-387,7 13 0,-2 5-258,2 11 129,-5 7-129,4 9 0,-5 3 129,0 9-129,-5-1 129,0 3-129,-7 3 0,3 1 0,-6-3 129,3-5-129,-2-7-258,3-4 258,3-8-387,3-10 129,2-13-129,3-10-129,6-7-258,0-16-387,8 0-2322,3-6-1677,-5-21 0,2 0-387</inkml:trace>
  <inkml:trace contextRef="#ctx0" brushRef="#br2" timeOffset="173068.898">5409 13014 1161,'9'45'3870,"-9"-24"387,10 7-1677,-2 9-1290,-6-6 0,4 10-129,-6-9 0,-2 4-258,-9-10-129,1 2-258,-2-5-258,0-6-258,2 0-774,-6-14-1548,16-3-1935,-11-3-258,4-13-387</inkml:trace>
  <inkml:trace contextRef="#ctx0" brushRef="#br2" timeOffset="173462.919">5431 12929 2451,'24'30'4902,"-11"-9"-516,-7-4 129,7 0-2322,5 15-1290,-5-6-387,6 7-129,-1-1-129,3 0-258,1-1 129,1-1-129,-2-2 258,4-1-129,-4-7 0,1-4 0,-6-8 129,3-1 129,-6-7-129,1-10-129,-8-7 129,1-7 0,-7-8-258,0-6 129,0-5-258,-7-4 258,1-2-129,-4-1-129,4 6 129,0 1-258,5 12-129,1-1-645,6 15-1419,5 6-2193,-11 11-258,26-7-258</inkml:trace>
  <inkml:trace contextRef="#ctx0" brushRef="#br2" timeOffset="173752.938">6129 12969 5547,'0'71'4644,"0"-27"-387,0-7 0,-1 4-3999,1 5-258,0-3 258,0-4-129,0-6 129,-4-5-258,3-7-129,1-21-1290,0 0-2709,0 0-258,-17-8-387,16-9 129</inkml:trace>
  <inkml:trace contextRef="#ctx0" brushRef="#br2" timeOffset="174130.957">6034 12876 5289,'7'-24'4902,"6"13"-387,0-6-129,9-6-3354,3 9-774,5-1-258,5 1-129,3 2 129,-2 0 0,2 7 0,-4 1 0,-1 4 129,-3 1-129,-2 12 0,-3 6 258,-4 2-129,0 6 129,-9-3 0,-2 5 129,-10-1 129,0 0 0,-11-4-129,-5 0 129,-12-4-129,-2 1 0,-8-6 0,0 0-258,-1-3-258,-5-3-387,12 4-774,-13-6-2967,15-5-645,6 0-387,6-2-258</inkml:trace>
  <inkml:trace contextRef="#ctx0" brushRef="#br2" timeOffset="174674.99">6736 12526 6321,'17'22'4773,"-17"-22"-387,22 25-258,-6-5-3999,0 6-258,4 4 387,0 4 0,3 9 129,-4 3 129,7 7 129,-7 4 0,4 12 0,-11-2 0,4 11 0,-11-4-129,-3 7-129,-4-6 0,-11 0-129,-7-9 129,-4-5-129,-6-10-129,-1-6 0,-2-9 0,3-5-129,2-12-129,1-6-129,7 2-387,1-15-516,19 0-1806,0 0-1935,0 0-516,0-17-129,9-6 0</inkml:trace>
  <inkml:trace contextRef="#ctx0" brushRef="#br2" timeOffset="174984.008">7462 13379 8385,'27'12'4902,"-10"-12"-516,10 0-129,-1-4-4257,14 1-387,-2-1 258,3 3 0,-1-1 129,-4 2-129,-3 0 258,-5 0-387,-6 0-645,-1 0-3096,-4 0-387,-17 0-516,6-9 0</inkml:trace>
  <inkml:trace contextRef="#ctx0" brushRef="#br2" timeOffset="175233.022">7500 13155 8514,'13'3'5289,"14"-3"-645,3-8-129,0-5-4257,18 5-258,4-3 129,4 5-129,1 2-258,-6 0-258,3 4-1419,-7 4-2580,-9-4-258,-3 3-516,-12-3 129</inkml:trace>
  <inkml:trace contextRef="#ctx0" brushRef="#br2" timeOffset="178674.219">9465 12665 2580,'11'1'2967,"-11"-1"-1677,0 0-645,-11-2 258,11 2 129,-25-1 258,11 1 0,-9-2 0,0 2-129,-4 0 129,4 0-387,-7 0-387,5 4-129,-2-3-129,3 5-129,2-5 0,3 3 0,-1-3 129,6 4 0,1-5-129,13 0 0,-17 4 0,17-4-129,-12 5 0,12-5 129,0 0-129,-11 14 0,11-14 0,-10 20 129,5-5-258,-2 2 258,-2 7 0,0 1-129,-2 1 129,4 3 129,-3-3-258,4-2 129,3-2 0,3-5-129,0-5 0,0-12 129,15 14-129,-4-11 0,3-3 0,-2 2 129,2-1-129,-3 4 0,0 1 0,-11-6 0,19 17 0,-10-5 0,0 1 0,3 3 0,-2 0-129,6 0 129,-2 1 0,3-2 129,-2 3 0,-2-2 0,1 0 129,-4 4-129,-6-5 258,-3 2 129,-4-2-129,-2 3 0,-12-11 0,4 9-129,-11-10 129,2 0-129,-5-4 0,3 2-129,-1-4-129,1-4 0,4-1-258,2-10 0,18 15-645,-20-31-1161,20 14-2580,6 0-258,5-4-387,11 1 258</inkml:trace>
  <inkml:trace contextRef="#ctx0" brushRef="#br2" timeOffset="179099.243">9590 13169 5934,'-34'20'4902,"13"-20"-516,8-1-645,-4-11-3225,6-9-903,6-6 0,5-7-129,2-1 0,8-3 258,5 0 129,4 8 258,0 2 129,1 8-129,0 8 129,-1 6-129,1 7 258,-5 11-387,2 10 0,-5 2 129,-1 8-129,-8 1 258,0 7 258,-6-4 129,-6 6 0,-10-12 129,2 7 129,-9-15 0,6 1-387,-5-10-258,4-8-387,7-5-774,-6-15-1677,14-4-2064,6-7-387,1-4-516,9 1 259</inkml:trace>
  <inkml:trace contextRef="#ctx0" brushRef="#br2" timeOffset="179494.266">9636 13620 7353,'5'-25'4128,"17"-4"129,-2-16-645,15-4-3999,4-9 129,13-6-258,2-3 129,2-4 258,1 5 258,-1 0 129,-1 9 258,-12-3 0,7 14-129,-12-1 129,-1 12-129,-6 7-258,-1 5-387,-3 11-129,-9-1-387,6 14-645,-24-1-903,19 11-2064,-8 7-516,-10-3 387</inkml:trace>
  <inkml:trace contextRef="#ctx0" brushRef="#br2" timeOffset="180215.307">10618 13199 774,'0'0'3999,"0"0"387,0 0-387,-8 2-2322,-6-2-516,2 2-129,-9-1-258,6 3 129,-10-1-258,3 2-129,-2-1-129,1 4-258,-2-2 129,2-1-387,2 0 129,0-2-129,3 4 0,3-2 0,2 1 129,13-6 0,-15 13-129,11-3 129,0 2 0,2 2 0,-1 1 129,0 2-129,0-3 0,-1 2 129,1-3-129,-1-1 0,4-12 0,-2 13-129,2-13-129,9 2 0,10-2-129,-1-5 129,6 2 0,2-1 0,3 4-129,-2 0 258,0 6 0,-1 5 129,-5 1 0,2 5 129,-3 7-129,-2 1 258,-1-3 129,-3 4 0,-5-2 0,-1 5 129,-8-7 0,0 6 129,-12-13-129,-1 6 258,-11-6-387,0 2-129,-8-2 0,0-5-129,-4-2 0,-1-3-258,2 3-129,-1-8-387,11 10-1290,-2-9-2580,9-1-129,18 0-387,-11-23-129</inkml:trace>
  <inkml:trace contextRef="#ctx0" brushRef="#br2" timeOffset="180727.337">11016 13658 5934,'-53'2'4257,"21"-14"-1032,18-4-645,-10-11-3870,17-3-1161,-1-11 258,10 5 645,-1-5 387,11 5 774,3 6 1161,-2 3 645,9 13 387,-8 0 387,9 14-129,-9 0-774,7 14-387,-6 5-387,2 9-258,-5 0 258,1 9-129,-6-1-129,2 3 258,-9-2 129,0 1 129,-12-12 0,2 3 0,-13-12-129,4 0-258,-7-12 0,-2-3-387,-1-2-258,-4-19-258,10 11-903,-9-13-3096,11-3-258,8-3-258,6-4-258</inkml:trace>
  <inkml:trace contextRef="#ctx0" brushRef="#br2" timeOffset="181179.362">11430 13597 9546,'-62'20'4644,"28"-25"-903,11-4-903,-4-23-4902,21 10-129,-7-18 258,13 10 903,2-11 516,11 7 516,5 5 387,-3-3 1032,13 20 645,-7-4-258,8 16-645,-6 0-516,5 14-387,-5 7-258,1 4 129,-4 5-129,-5 5 258,-7 1 0,3 1 387,-11-4-129,0 4 129,-14-9 0,2 2 258,-11-13-258,0 2-129,-6-9-258,-1-5-129,-1-5-387,-2-8-516,13 4-2322,-6-15-1806,6-1-258,3-9-258,6 2-258</inkml:trace>
  <inkml:trace contextRef="#ctx0" brushRef="#br2" timeOffset="181642.387">11868 13631 6837,'-51'9'4515,"34"-9"-258,-2-13-387,13-3-3354,-1-13-1419,11 8-129,4-10 258,12 6 0,0-4 387,4 5 129,3 6 387,-2 5 129,4 8 258,-4 5-129,1 6 0,-7 9 0,-1 10 129,-7 1 0,0 11 129,-11-4 129,1 9 129,-10-10 129,-5 9-129,-13-10-129,4-1 0,-10-10-516,1-10-516,7 5-1806,-6-15-2709,4-17 0,5-11-645,7-10-129</inkml:trace>
  <inkml:trace contextRef="#ctx0" brushRef="#br2" timeOffset="182284.425">12779 13362 6321,'48'1'4644,"-27"-1"-387,9 2-258,-4-2-4128,6 3-258,-4-2 129,2 2-258,-8-3-129,5 5-1032,-11 2-2580,-16-7 129,20 0-387</inkml:trace>
  <inkml:trace contextRef="#ctx0" brushRef="#br2" timeOffset="182496.438">12688 13183 6966,'-14'1'5031,"20"3"-903,9-6 0,12-2-4257,5-4-516,14 5 0,-1-6-516,16 9-1161,-7-3-2322,4-4 0,4 7 129</inkml:trace>
  <inkml:trace contextRef="#ctx0" brushRef="#br2" timeOffset="182856.457">13836 13268 9030,'0'14'4902,"0"-14"-258,0 0-387,0 0-4386,9-5-258,-9 5 0,11-6-129,-11 6 258,14-7-258,-14 7-645,15-15-3225,-2 12-258,-1-6-258,4-1 0</inkml:trace>
  <inkml:trace contextRef="#ctx0" brushRef="#br2" timeOffset="183514.495">14597 13199 5676,'-31'-27'5031,"12"9"-387,4-3-387,-1 0-3999,0-4-258,3 1 129,-2-4-129,2-2 0,2 2 0,4-1 0,5 1 0,2 1 0,7-1 0,7 1-129,5 7 129,5 6-129,6 2 0,0 7 0,4 5 0,-1 7 129,1 11-129,-3 7 129,-3 7-129,-5 2 258,-3 3 0,-6 3 129,-6-3 0,-4 1 258,-8-4 129,-8 2-129,-12-11 387,0 1-516,-13-8 129,2-1-129,-6-6 0,2-6-387,-1-4 0,4-4-258,7 0-258,0-12-645,21 4-2580,1-6-1290,7 0-129,2-5-387</inkml:trace>
  <inkml:trace contextRef="#ctx0" brushRef="#br2" timeOffset="183839.515">15146 12762 7224,'10'47'4902,"-3"-20"-129,-1 1-387,3 4-4386,2 8 0,-1 1 129,1 4 129,-2-2 129,1 3-129,-3-5-129,1-4-387,4 3-2193,-5-10-1935,-7-9-516,0-21-387,-11 6 130</inkml:trace>
  <inkml:trace contextRef="#ctx0" brushRef="#br2" timeOffset="184886.574">1719 14616 4386,'0'0'4644,"0"0"-516,0 0 0,0 0-2967,0 0-774,0 0 0,0 13 0,0-13 0,0 24 0,1-3 0,5 13-129,-2 5 129,5 8-129,-2 6-258,1 7 0,4 0 0,-1 1-387,5-3-258,-7-15-387,10 0-1677,-2-10-1935,-8-14 0,-9-19-258</inkml:trace>
  <inkml:trace contextRef="#ctx0" brushRef="#br2" timeOffset="185290.598">1777 14526 7353,'0'-41'4644,"8"24"-129,7-2-516,5-5-3612,14 1-258,7 0-129,10 3-129,5 4 0,4 2 129,1 4-129,-4 4 129,-1 6 0,-7 3 129,-9 7 129,-6 9 129,-13 1-129,-8 10 516,-13-5-258,-4 9 0,-19-4 129,-3 7 0,-15-8-129,1 1-258,-8-6 0,2-3-258,2-5-129,1-4-258,13 1-774,-4-13-1548,16 0-1935,18 0-387,-8-13-387,8 13 0</inkml:trace>
  <inkml:trace contextRef="#ctx0" brushRef="#br2" timeOffset="185726.622">3278 14234 8514,'9'14'4902,"-23"-5"-645,0-3-258,-10 1-4128,3 2-258,-7 4 129,2 9 0,-9-3 129,0 7 258,-4 11 129,-3-1 0,2 10 258,-1 2 0,8 10-258,0 2-129,10 4 0,5 4-129,11 3 129,7-2-129,7 2 129,13-6-129,8-1 258,7-8-258,9-3 129,0-7-129,7-9 0,-2-8 0,2-4-129,4-4-387,-8-14-774,8-2-2838,-7-5-774,-7-12 0,-2-12-258</inkml:trace>
  <inkml:trace contextRef="#ctx0" brushRef="#br2" timeOffset="186251.653">3624 14713 7998,'0'0'4902,"0"0"-774,0-12-258,18-2-4128,6-1-258,10 1 0,-1-3 0,4 9 129,-4-1 258,-5 5 258,-4 4 0,-7 0 258,-5 13 129,-12 4 0,0 12 129,-9-4-129,-3 8 129,-11 1-129,-2 7 0,-7-6 0,4 2-258,-2-5 0,6-5-129,3-3 258,5-1-387,5-8 0,9-4 0,2-11-258,13 11 258,8-7 0,7-1 0,4 0 0,5 1 0,3 1 0,3-2 0,-3 5-129,0-4 0,1 4-516,-9-11-903,5 3-2967,-6-6-387,-6-3-258,-4-2 0</inkml:trace>
  <inkml:trace contextRef="#ctx0" brushRef="#br2" timeOffset="187002.695">3832 14439 5805,'11'15'4257,"-11"-15"-516,-8 0-516,-6 0-3612,2 0-387,-10 1 129,4 5 0,-9-1 387,0 2 387,1 7 258,-5-1 258,6 7 0,-4-6 129,6 7-129,-4-4-129,9 10 0,-4-3-387,10 3 129,-2-3 0,7 6-129,2-2 129,5 6-129,2 0-129,9 0 0,4 4 129,5-1-129,3 2 0,3 0 129,5 2-129,2-4 129,-1-4 0,4-1 129,3-3-258,4-1 258,0-6-129,5-1 0,3-10-129,4-4 129,1-5-129,2-2 0,3-10 0,1-12-129,0-3 0,-1-10 0,1-5-129,-6-6 0,-1-3 0,-10-7 129,-5-4-129,-9-6 129,-10-2 0,-13-3 129,-8-2 0,-11-2 0,-12 1 129,-10 8-129,-11 7 0,-6 8 0,-8 10 129,-5 16-129,-5 13 0,-2 12-258,0 15-258,-6 11-258,10 15-129,-10 3-387,14 13-1290,1 5-1806,0-4-129,13 8 258</inkml:trace>
  <inkml:trace contextRef="#ctx0" brushRef="#br2" timeOffset="187431.72">5026 14105 5031,'-14'46'4257,"11"-14"0,-6 5-1032,3 4-2709,5 14 129,-3-3 129,4 12-129,-3 4 0,3 9-129,-2-1 0,2 8-129,-4 1-258,2 1 0,1 2-387,-4-2-258,5-3-903,-1-12-2193,1-11-903,2-5-387,0-20 0</inkml:trace>
  <inkml:trace contextRef="#ctx0" brushRef="#br2" timeOffset="188226.765">5491 14613 4902,'0'0'4644,"0"0"-387,0 0 0,0 0-2967,-6 7-645,1 14-129,4 10-258,-7 1 387,3 14 129,-10-3-129,5 9 0,-7-6 0,7 0 0,-5-13-258,7-8-129,3-12-387,5-13-129,4-14-129,4-21-258,9-6 129,-6-15 0,4 0 129,-5-3 129,-1 3 129,-5 5 258,-4 8 129,0 12 129,-5 8-258,5 23 129,-5-14-129,5 14 0,3 12-129,6 2 0,4 6 0,5 5 0,5 4 258,4 4-129,2-4 0,6 3 0,3-1 0,-1-2-129,0 0 0,-2-4 0,-3-7 0,-4-6 258,-5-4-258,-3-3 129,-8-5 0,0-8 0,-4-16 0,-2-6 0,-2-5 0,0-11-129,-2-2 0,0-8 0,0 2-129,-2 0 0,2 12-258,-2 1-645,8 17-1548,-5 2-1935,2 5-387,-5 17-516,11-10 129</inkml:trace>
  <inkml:trace contextRef="#ctx0" brushRef="#br2" timeOffset="188456.779">6225 14629 5160,'5'96'4386,"-10"-50"-129,5 9-516,0-2-3483,-6-2-258,1-6-129,4-4-774,-2-10-2838,-3-20-387,6-11-387,0 0 258</inkml:trace>
  <inkml:trace contextRef="#ctx0" brushRef="#br2" timeOffset="188822.8">6189 14497 9417,'0'-17'4773,"8"12"-258,0-7-516,12 3-4128,1-6-129,6 7 129,0 3-129,-2 4 258,2 1 0,-6 6 0,0 7 258,-5 3 0,2 9 0,-3 2-129,-3 2 129,2 0-129,-7 3 129,-2-1-129,-3 0 258,-2-4-258,-7-3 129,-14-7 129,1 1-129,-6-7-129,-4-4-129,-1-2-516,-13-10-2709,8-4-1290,6-4-645,3-8-129,7-4-258</inkml:trace>
  <inkml:trace contextRef="#ctx0" brushRef="#br2" timeOffset="189258.822">6787 14176 8901,'25'36'4515,"-2"-12"-129,-3 8-516,10 2-3999,1 6 0,7 6 0,-2 8 258,-4 4-129,-2 12 258,-10-3 129,0 11 129,-14-3 0,-1 10 129,-8-7-129,-5 5 129,-13-11-129,1-3-129,-10-4-129,-3-7-258,-4-9-258,-2-11-129,4-1-387,-5-17-903,17 1-1935,-5-11-1548,7-10 0,9-10-516</inkml:trace>
  <inkml:trace contextRef="#ctx0" brushRef="#br2" timeOffset="189567.842">7841 14936 10965,'4'9'5031,"9"5"-516,0-11 0,12-3-4515,-5 0-258,2 0-258,8 3 387,-2-3-258,2 0 0,-4-3-387,4 6-1677,-5-3-1935,-7-6-387,1 1-258,-11-8-129</inkml:trace>
  <inkml:trace contextRef="#ctx0" brushRef="#br2" timeOffset="189792.853">7821 14717 10062,'0'0'5031,"0"0"-645,24 3 129,1-6-4386,10-6-129,8 4-258,5-3-129,8 8-645,-7-4-2193,11 4-1290,4 0-258,-3 0-258</inkml:trace>
  <inkml:trace contextRef="#ctx0" brushRef="#br2" timeOffset="191647.96">9144 14275 7611,'12'27'4515,"-7"-13"-129,-5-14-516,-5 24-3612,3-3-129,-4 6-129,-1 5 258,-8 6 129,4 6 129,-10 0 0,2 12-129,-2-8 258,2 6-129,-2-11 258,9 3-516,1-10 129,8-7-129,3-7-129,11-10 129,12-5-258,9-6-129,8-1 129,5-5-129,2 0-129,3-3 0,-1 2-129,-7-2-258,-3 8-387,-18-10-1161,2 10-2193,-23 0-387,0 0-258,0 0 0</inkml:trace>
  <inkml:trace contextRef="#ctx0" brushRef="#br2" timeOffset="191863.973">9166 14737 7998,'0'0'4515,"3"13"-129,1-1-387,-2 4-3483,5 10-387,-3 8 0,1 7 258,-3 1-129,-1 3 0,-1-3-129,0-3-129,1 0-1161,0-13-2838,-1-26-387,27 3-387,-5-25-387</inkml:trace>
  <inkml:trace contextRef="#ctx0" brushRef="#br2" timeOffset="192246.995">9690 14809 6450,'-6'17'4386,"6"-17"-1290,-10-29-1032,14-2-2322,0-8-2193,12 8 903,-6-6 645,7 4 387,-4 8 645,0-1 1161,2 18 774,-15 8 0,23-2 0,-23 2-903,20 19-774,-10 4-387,-1 3 258,-4 5 129,-1 6 129,-7-7 258,-4 7 0,-11-10 129,4 4 0,-13-14 0,10 2-387,-6-13-645,3-13-1032,20 7-2838,-10-32-645,10 3-516,6-5-387</inkml:trace>
  <inkml:trace contextRef="#ctx0" brushRef="#br2" timeOffset="192631.017">10077 14768 9288,'0'0'3741,"3"-22"-1290,15-1-645,-6-10-3999,14 5 1032,-4-6 516,5 7 258,-2 8 258,-9 4 774,7 15 1419,-23 0 258,21 17-129,-21 1-1290,6 13-258,-6-2 129,-2 12-258,-12-8 258,4 4-258,-12-6 387,3-1-387,-8-11 129,3-4-387,-1-13 0,0-2-387,7-9-387,-3-17-387,20 12-1548,-12-13-2322,13-1-258,0-1-258,8 6 0</inkml:trace>
  <inkml:trace contextRef="#ctx0" brushRef="#br2" timeOffset="193014.039">10456 14771 11094,'-3'13'5031,"3"-13"-516,-12-7 0,10-13-4515,2-4-387,10 2 0,2-7 258,2 6 129,-1 6-129,-1 0 387,2 8 0,-4 5 129,2 4-258,-12 0 0,18 21 0,-11-1-129,2 6 129,-4 2 0,0 2 129,-5 1 129,-2 2-129,-9-2 129,-3 0-129,-6-7 129,-3-2-387,-1-1-258,-3-15-774,14 0-3354,-6-6-516,19 0-387,-15-29-645</inkml:trace>
  <inkml:trace contextRef="#ctx0" brushRef="#br2" timeOffset="193410.062">10564 15271 10965,'-6'13'5031,"6"-18"-516,14-21 0,3-11-4386,12-13-516,11-4 0,2-16 129,11-1-129,3-3 129,4 6 129,-3-1 0,0 9 258,-2 5-129,-3 10 0,-5 8 0,-6 13-129,-9 6-516,0 18-1935,-9 0-1935,-13 5-129,-3 8-387,-7 1 0</inkml:trace>
  <inkml:trace contextRef="#ctx0" brushRef="#br2" timeOffset="194050.098">11463 14822 7224,'0'0'4515,"-8"-8"-645,8 8 387,-21-2-3870,0 2-258,1 0 0,-8 0 129,3 5 129,-7 0 129,3 2 0,-3-1-258,4 4-129,1-1-129,1-2-129,4 4 0,-2-1 129,3 3-129,1 0 129,3 3 0,-2 0 129,3 3 0,-1 1-129,4 0 129,3 0 0,3-5-129,6-2 0,1-13-129,13 12 0,6-12-258,4-1 0,7-5 129,2-5-129,3 6 0,-2-2 258,-1 5-129,-4 2 258,0 0 0,-3 7 0,-7 6 129,0 5 0,-2 3 0,-3 2 129,-4 1 0,1 5 258,-8-4 129,2 1 0,-7-6-129,-1 2 129,-15-11 129,3 2-387,-14-6 0,3-2-258,-4-5-129,-1-3-258,4 1-129,-5-14-903,18 9-2193,-1-6-1161,9-4-387,7-3-387</inkml:trace>
  <inkml:trace contextRef="#ctx0" brushRef="#br2" timeOffset="194439.12">11715 15137 10062,'-32'15'4386,"10"-16"-258,11-6-516,1-15-3870,10 4-645,0-8 387,10 5 129,5-5 129,4 3 387,7 6 129,-4 3 129,6 13-129,-6 0 129,1 5-258,-2 8 0,-3 8 0,-2 2 129,-2 6 129,-11-2 0,2 6 129,-7-7 258,-4 6 0,-15-12-129,4 3 0,-9-9-387,3-8-129,2-3-387,-5-12-774,26 10-2580,-16-30-1161,13 6-645,3-8 0</inkml:trace>
  <inkml:trace contextRef="#ctx0" brushRef="#br2" timeOffset="194815.142">12172 15145 9417,'-18'20'4128,"18"-20"-1419,-17-19-774,17-1-3999,0-15 645,11 6 903,1-4 129,6 3 645,5 10 258,-4-4 1419,9 23 387,-10-3-387,6 13-1032,-7 9-516,-1 9-129,-2 0 0,-3 7 129,-8-2 0,1 6 129,-8-8 258,-3 4-129,-13-14 0,2-2-258,-10-5-387,2-11-258,2-1-645,-10-16-1806,13-2-2193,2-5-258,6-5-258,6-5 0</inkml:trace>
  <inkml:trace contextRef="#ctx0" brushRef="#br2" timeOffset="195199.164">12578 15130 4773,'-5'-9'3483,"10"-23"-1548,17 15-129,-8-8-2064,16 6-1290,-4-2 516,7 9 516,-3 7 516,-6 1 1161,4 9 1161,-13 5 387,6 18-387,-17-8-774,6 14-387,-11-8-129,1 12 129,-12-13-387,0 7 0,-5-11-387,-2-8-387,3 1-1548,-7-14-2967,7-10-387,3-13-387,6-6-258</inkml:trace>
  <inkml:trace contextRef="#ctx0" brushRef="#br2" timeOffset="195620.188">13266 14945 4386,'0'0'4773,"-11"0"-516,11 0 129,7-9-3354,-7 9-516,14-3 129,-14 3 0,26-3-258,-11 3 0,9 0-129,-2 3-387,1 0-387,10 6-774,-14-9-1677,3-3-1806,-2-2 0,-7-6-258</inkml:trace>
  <inkml:trace contextRef="#ctx0" brushRef="#br2" timeOffset="195798.199">13217 14761 7224,'0'0'4644,"21"7"-645,1-10-258,12 3-4515,0-10-1548,14 5-2193,4 4-516,-3-2 258</inkml:trace>
  <inkml:trace contextRef="#ctx0" brushRef="#br2" timeOffset="196193.221">14154 14832 10707,'0'0'5031,"15"7"-258,-15-7-258,12-10-4644,-7-2-516,5 7 258,-10 5 0,19-15-129,-19 15 0,22 0-1935,-8 0-1935,-2 0-387,5 0-774,1-2 516</inkml:trace>
  <inkml:trace contextRef="#ctx0" brushRef="#br2" timeOffset="197183.278">14908 14350 6837,'-23'36'4515,"17"-19"-129,6-17-258,-8 24-4257,8-7 0,0-3 258,7 3 129,-4-4 129,9 8 258,-4-1-129,10 4 258,-5-5-258,7 10-129,1 2-258,1-1-129,2 2 0,0 0 0,-3 0-129,-4 0 129,-2-3-129,-4-2 129,-9-3 0,-2-6 0,-5-5 129,-9-2-129,-4-7 0,-5-4 0,-4 0-129,-6 0 129,1-5 0,-3-5-129,2 3 129,1-3 0,1-2 0,3 1-129,6-5 258,4 0-129,10-1-129,5-6 129,6 2-129,11-5 129,5 1-129,5-7 129,6-1-129,0-3 129,1-2 0,-3-3 0,-5-1 0,-1-2 0,-5 5 0,-3 1 0,-7 4 129,-1 2-258,-5 8 129,-1 5 0,-1 7 0,-6 0-129,7 12 0,-25-9 129,9 9-129,-5 0-258,1 11-258,-14-3-2322,2 8-1677,-2 6-129,-7 0-516</inkml:trace>
  <inkml:trace contextRef="#ctx0" brushRef="#br2" timeOffset="198486.35">1851 16324 7353,'15'53'5031,"-9"-23"-258,-3 3-387,1 1-3870,-1 17-903,3 12 258,1 11 0,-4 4 0,-3 1 129,0-4-129,0-3 0,0-5-1032,-6-18-3225,2-23-387,4-26-387,0 0 129</inkml:trace>
  <inkml:trace contextRef="#ctx0" brushRef="#br2" timeOffset="198870.373">1858 16249 8901,'0'-12'5160,"10"-5"-129,7 5-516,3-3-4515,10 2-258,7 1 0,7 6-129,-2-1 129,5 7 0,-6 1 0,-2 10 0,-5 4 516,-8 6-129,-4 6 258,-7-3-129,-3 6 129,-12-1 0,0 6-129,-10-6 129,-5 6-258,-8-10 0,-2-5-129,-4 0 387,-1-2-387,0-5-129,2-8-129,8 1-258,-1-11-516,21 5-2709,0 0-1161,13-18-774,5-4-129</inkml:trace>
  <inkml:trace contextRef="#ctx0" brushRef="#br2" timeOffset="199274.397">3309 16002 7611,'-37'18'5160,"11"-6"-645,-8 0-129,-6 2-4128,-1 9-258,-3 9 129,-1 5 0,-6 7 0,1 8-129,-1 7 387,4 13-258,4 6 129,9 7-129,6 1-129,11 8 0,11-3 0,6-4 129,11-7-258,11-3 258,10-12-258,4 1 258,10-11-258,0-15-258,11 1-387,-10-10-903,17-3-1935,-8-18-1677,-3-3 129,0-14-387</inkml:trace>
  <inkml:trace contextRef="#ctx0" brushRef="#br2" timeOffset="200822.485">3702 16498 1935,'12'6'4386,"-12"-14"0,0 8-258,14-7-3354,-14 7-258,16-19 387,-16 19-387,26-15 129,-13 8 129,9 7-129,-4-7-258,7 7 0,-3 0-258,4 0-129,-7 3 129,2 2-258,-5-2 258,-4 3-258,-12-6 516,8 19-258,-8-19 258,-3 20-129,3-20 129,-18 17-258,18-17 129,-19 16-258,19-16 129,-9 10-258,9-10 0,0 0 0,9 5 0,2-3 129,4-1-129,2 3-129,0 1 129,1 0 129,-2 9 0,2-6 0,-4-2 0,0 5 0,-2 3 0,-2 4 129,1-7-129,-4 6 258,-3-4-258,-1 3 129,-3-16 0,0 23 0,-11-13 129,-1-2-129,-6-2 0,-1 2-129,-4 0 0,1-3-129,0 4-258,-5-9-774,14 0-2451,-6-2-1032,0-6-774,1-12 258</inkml:trace>
  <inkml:trace contextRef="#ctx0" brushRef="#br2" timeOffset="201611.531">3847 16197 6966,'-15'8'5031,"15"-8"-387,-25 3-516,2 3-3999,1 2-387,0 4 258,-4-3 0,-5 9 0,2 2 258,-5-1 0,5 6-129,-4-6 258,5 7-129,2-6 129,5 9-387,2-8 129,6 1-129,3 1 0,5 1 0,3 7 0,2-2 0,3 1 0,6 4 0,3 3 0,2 5 0,4 1 0,1 3 0,4-10 129,2 5-129,3-1 0,2 0 129,6-6-129,1-5 129,3-5-129,6-3 129,1-1 0,3-7-129,4-8 129,4-5 0,1 0-129,4-8 0,-1-11 0,2-10 0,0-5 0,-3-5-129,-1-6 258,-8-6-258,-3-2 129,-5-8 0,-7 2 0,-3 2 0,-7-2-129,-5 1 258,-9 7-129,-7-3 0,-6 0 129,-9 6 0,-12 4-129,-6 1 129,-8 4 0,-7 5-129,-7 2 0,-6 9 129,-3 4-129,-3 3 0,-5 3 0,2 9-129,-3 4 129,6 0 129,0 8-258,2 7 129,6 6-387,4 4 0,11 14-645,-3-15-2064,16 17-1935,10-1-258,8-3-129</inkml:trace>
  <inkml:trace contextRef="#ctx0" brushRef="#br2" timeOffset="202182.563">4985 15929 3870,'0'0'4515,"0"8"-129,0-8-1806,3 29-903,-3-12-645,7 19 0,-5-4-258,3 16 0,-5 5-129,5 20-387,-5 5 258,0 13-387,-7 9 129,0 6-129,-4-2 0,-1 0-258,0-11 0,-2-14-129,11-11-903,-6-13-2967,9-26-645,6-19-645,1-16 258</inkml:trace>
  <inkml:trace contextRef="#ctx0" brushRef="#br2" timeOffset="202823.6">5399 16312 6837,'19'22'4644,"-19"-22"-258,12 27-129,-6-9-4257,-3 7-129,-2 7 129,-1 2 387,0 12 0,-7-7 258,4 5 0,-6-9-258,3-6-258,3-5-258,3-24-774,0 14-903,0-35-1419,7-4-1161,-2-18 387,11 7 645,-14-21 1548,11 8 774,-4-1 1032,-4 3 1161,4 12 1419,-5 13 903,-4-1-516,5 10-903,-5 13-1032,15-2-645,-15 2-258,18 14 258,-4 9 129,-6-6 129,11 14-129,-8-4 387,8 10-387,-6-9 129,8 8-258,-1-8 0,7 0-258,0-4 0,5-5 0,-1-2 129,0 0 0,-1-8 129,-2-6 0,-7-5 0,-2-5-129,-10-12 129,0 0-129,-7-13 0,-2-2-129,0-10-129,-8 2 0,1 0-258,-3-5 129,5 7-516,-3-7-645,8 12-2838,0 6-903,4 4 0,1 11-516</inkml:trace>
  <inkml:trace contextRef="#ctx0" brushRef="#br2" timeOffset="203056.614">6210 16387 5289,'7'94'4902,"-7"-47"-387,0 8-258,-1-2-3870,-3-2-387,1-7-129,3-3-258,-9-17-1935,9-24-2193,0 0 0,0-5-387</inkml:trace>
  <inkml:trace contextRef="#ctx0" brushRef="#br2" timeOffset="203414.634">6238 16189 9288,'-15'0'4773,"15"0"-129,18-3-516,-4-4-4386,14 1-258,0 1 129,5 3 0,-2 2 129,3 0 258,-2 8 0,-5 8 129,-2 2 0,-5 1 129,-2 5 129,-8-1-129,-2 5 129,-8-3 258,-4 3-258,-10-10 129,-3 5-258,-9-7 258,-1 0-387,-6-1 0,-3-8-516,4 5-903,-10-12-2967,11 0-903,2-1 0,6-8-645</inkml:trace>
  <inkml:trace contextRef="#ctx0" brushRef="#br2" timeOffset="203834.658">6812 15866 8127,'23'39'4902,"-3"-14"-258,0-1-387,-1 5-4515,8 4 0,7 9 0,1 10 258,-2 8 129,-1 5-129,-4 7 129,0 8 0,-9-2 387,-1 4-387,-8 0 258,-1 0-258,-9-8 129,-1 1 129,-14-8-129,-5-4 0,-8-8-129,-3 1 129,-5-8-129,-3 4-258,0-11-129,-4 1-258,11-4-1290,-5-12-2967,8 0-258,7-21-516,9-5 129</inkml:trace>
  <inkml:trace contextRef="#ctx0" brushRef="#br2" timeOffset="204287.683">8011 16744 10836,'10'9'5160,"5"-4"-516,6-10 0,-4 0-4902,17 5-387,-1 0 258,8 6 0,-1 5 0,1 3 129,-1-11 0,4 21-903,-14-22-2322,6-2-1161,-3 0-258,-6-14-258</inkml:trace>
  <inkml:trace contextRef="#ctx0" brushRef="#br2" timeOffset="204520.697">8152 16414 9159,'6'27'5418,"17"-15"-387,12-7 0,12-5-3741,12 0-1677,2-3-258,15 3-258,-3-7-903,9 4-3225,-5-1-129,-5-4-387,-4-4 129</inkml:trace>
  <inkml:trace contextRef="#ctx0" brushRef="#br2" timeOffset="212458.15">9503 16298 129,'0'0'3096,"0"0"0,0 0 387,-6 0-2967,6 0 129,0 0 129,-5 21 0,5-21 129,0 27 258,0-27 129,0 29-258,0-29-129,20 24-129,-5-19-129,10-2-258,0-3-258,8-5 0,0-6 0,2-5-129,-2-3 0,-1-4 258,-9-3 0,0 2 129,-12 0 0,-2 3 0,-9-1 129,0 8-129,-12-1-129,-1 9-129,-7 4-129,-3 2 0,-4 0 0,-3 1 0,2 12-129,-3 0 129,3 6-129,-1-6-258,9 10-258,1-15-645,17 13-645,2-21-774,4 13 129,7-14-258,17 1 645,-3-10 387,8 1 1161,-1 4 1032,-3-5 1548,5 10 516,-13-2 0,6 7 258,-11 0-645,6 19-387,-12-7-516,3 17-516,-8 0 129,-3 10-387,-2 0 129,0 10-387,-12 2 258,3 7-129,-6-5 0,4-1 0,2-7-516,1-12-258,8-1-1161,2-21-2580,10-17-387,10-22-387,4-12-258</inkml:trace>
  <inkml:trace contextRef="#ctx0" brushRef="#br2" timeOffset="213094.188">10431 16255 3870,'14'4'4386,"-14"-4"-258,1-8 258,-1-8-2709,0 16-903,1-13 0,-1 13-129,0 0 0,-9-8 0,-8 8-258,5 0-258,-6 11 0,-6-5-129,1 6-129,-2-3 0,0 5 0,0-5 129,1 3 0,4 3 0,1-8 0,2 6 0,1-2-129,3 4 258,3-5 129,2 5-258,1-2 258,2-3-516,3 2 387,2-12-258,2 18 129,-2-18-258,22 14 0,-9-13 0,5 3 129,-2-1-129,3 2 258,-3-2-258,0 3 258,-2 2-129,-1-1 129,0 5-129,2 1 129,-1-4 0,4 5 0,-1 1 0,0-3-129,-2-4 129,-2 0 0,-5 3 0,-4 2 258,-3-2-129,-1-11 129,-13 12 0,-6-5 258,0 4-129,-4-3-129,-1 1-129,0-6-129,1-1-129,6 2-645,-5-5-1290,22 1-2322,-10-19-258,10 1-516,11-5 387</inkml:trace>
  <inkml:trace contextRef="#ctx0" brushRef="#br2" timeOffset="213486.21">10692 16490 7998,'7'47'4257,"-7"-25"0,0-22-774,-17-2-3741,10-12-129,7-3-129,0-10 387,2-2-387,3-5 903,2-4-129,6 5 516,-5 5-258,7 8 0,-9-2 0,8 10-129,-14 12 129,21 0-258,-9 8-129,-2 11 129,-1 0 0,-1 6-258,-1 1 387,-4 9-258,-3-7 258,-2 2-129,-13-9 387,0 5-387,-7-9 129,1 1 0,-3-2-129,2-6-516,5-5-258,-9-8-1806,12 3-2580,-2-15 0,6 3-516,1-6 0</inkml:trace>
  <inkml:trace contextRef="#ctx0" brushRef="#br2" timeOffset="214574.272">10012 17065 5289,'110'-32'4644,"-42"-2"-516,20 3-258,13-8-3225,4-4-516,9-10 129,0 7 129,3 0-129,-5-1 387,-1 9-129,-12-3 0,-2 9 129,-16 1-129,-3 9-258,-14 0 0,-7 5-258,-12 8-129,-12 1-129,-5 8 0,-13 0-387,0 7-774,-15-7-2580,-5 10-774,-8-2 258,-3-1-516</inkml:trace>
  <inkml:trace contextRef="#ctx0" brushRef="#br2" timeOffset="-214250.419">11265 16876 4773,'-18'1'4128,"8"13"-129,-15-7-387,-1-2-3225,3 4-387,-2-2 129,3 3 0,-4-1 129,6-1 129,-2-5 0,8 6 258,-3-9-258,17 0 129,-17 7-258,17-7-129,0 0-129,-13 11 129,13-11-129,0 0 0,-5 16 129,5-16-129,0 0-129,0 15 129,0-15 0,0 0 0,12 11-129,-12-11 0,23 0 0,-5 2 129,4-1-129,-1-1 129,3 0 0,2 0-129,-3 4 129,2 4 0,-3 0 129,0 1-258,-1 6 129,-2 4 0,0-3 0,-3 4 0,-2-5 129,-3 4-129,-4-7 129,-2 5 258,-5-17-129,-3 22 258,-12-15 0,3 0 258,-11 3-387,1-4 258,-8-4-387,3 2-129,1 1-387,-4-9-774,16-1-2838,0-5-774,4-9-258,10-3-645</inkml:trace>
  <inkml:trace contextRef="#ctx0" brushRef="#br2" timeOffset="-213854.397">11724 17145 5934,'-18'24'3870,"18"-24"-387,-27-3 0,14-14-3741,1-9-129,7 1 258,0-4 258,2 8 258,5-1 258,1 3 0,10 4 0,-2 6-387,3 5 0,0 4-258,1 3 129,0 3-129,-1 5 129,-2 3 129,0 6-129,-6-5 258,2 11 258,-8-10 129,0 12 0,-12-10-129,3 6 129,-12-10-258,-1 6-258,-2-11 129,-3 0-774,5-3-645,-10-9-3096,13-12-645,5-9-387,7-10-129</inkml:trace>
  <inkml:trace contextRef="#ctx0" brushRef="#br2" timeOffset="-213170.357">11998 17170 7998,'-21'-29'4128,"21"11"-645,0-9-258,9 5-3999,2-7 0,9 9 387,2-3 129,5 9 129,0 9 516,-2 0 387,5 6 129,-7 0-129,4 14 0,-7-3-387,3 10 129,-9-6-129,3 8 258,-12-4-258,4 4 129,-9-6 0,-3 5 129,-11-8 129,0 4-258,-10-6-258,1 1 0,-3-5-645,-4-6-774,10 1-3096,-6-5-645,6-10-516,0-6-387</inkml:trace>
  <inkml:trace contextRef="#ctx0" brushRef="#br2" timeOffset="-212238.304">12713 17019 516,'27'-34'3870,"-9"33"387,-3-7-387,0 4-1548,4 5-1290,-7 1-387,1 10-387,-2-2 0,0 9 129,-7 1-129,2 9 258,-6-5 129,1 6 0,-3-8 129,-1 10 0,-8-10 129,2-2 0,-7-6-129,2 1-129,-6-6 258,0 2-387,-3-9-129,0-2-258,-1-3-258,-1-8-645,13 0-2838,-6-19-1161,6-3-387,3-12-774</inkml:trace>
  <inkml:trace contextRef="#ctx0" brushRef="#br2" timeOffset="-210098.182">13232 16630 774,'0'0'2838,"0"0"258,0 0-645,0-9-258,0 9-387,0 0-387,0 0-129,5-13-129,-5 13-387,0 0 129,19-8-258,-19 8 0,18-5-129,-18 5 0,24-9-129,-10 6-258,5 3 258,0 0-258,2 1-129,0 4 0,-1-1 0,0 2 0,-2-3-129,2 5-387,-9-8 0,6 2-645,-17-2-1161,5-12-2322,-5 12-129,-4-14-516</inkml:trace>
  <inkml:trace contextRef="#ctx0" brushRef="#br2" timeOffset="-209848.168">13209 16407 4128,'-12'-5'4515,"12"5"-258,0 0-258,0-20-3096,0 20-774,13-12-129,3 10 129,0 0 0,8 2 258,1 0-129,5 0-516,11 1-1677,3 5-2451,-4-6-129,7 2-516</inkml:trace>
  <inkml:trace contextRef="#ctx0" brushRef="#br2" timeOffset="-209505.149">14325 16468 8256,'-7'19'5031,"7"-19"-645,0 0 0,0 0-4902,0 0-129,2-10 129,-2 10 129,0 0-129,18 0-1935,-18 0-2064,0 0-258,14-8 129</inkml:trace>
  <inkml:trace contextRef="#ctx0" brushRef="#br2" timeOffset="-208985.119">14858 16000 6450,'0'38'5031,"0"-20"0,0-5-645,-6 4-4257,6 6-129,0-1 0,0 8 258,0 2-129,2 3 516,-2 1-258,4 5-129,-2-5 0,3 0-129,-2-6 0,1-4-516,3-4 129,-7-22-903,13 22-387,-13-22-1161,8-10-2322,-8 10-129,19-24-258</inkml:trace>
  <inkml:trace contextRef="#ctx0" brushRef="#br2" timeOffset="-208627.097">15143 16172 3096,'3'13'5031,"-3"8"-387,0-21-258,0 0-2967,14 7-1032,-14-7-258,27 0 129,-10-5 0,5-7 0,0-2 0,2-1 0,-2-4-129,-1 2-129,-2-1 129,-6 2-129,-5-2 129,-4 2 0,-4 2-129,0 14 129,-20-16 0,1 15-129,-8 1 0,-2 0 129,-5 8-129,-2 2 0,4 2-258,-4-4-258,15 7-903,-8-15-1806,16 2-1548,13-2-516,0 0 258</inkml:trace>
  <inkml:trace contextRef="#ctx0" brushRef="#br2" timeOffset="-208395.084">15306 16056 2709,'41'17'5289,"-30"-8"-516,-2 7-129,-1 8-2709,-10-13-1161,2 11-258,-7-2 0,1 2-129,0 3 0,1 5 129,-1-2-129,5 4-129,-2 1 258,3 1-387,0-5 258,0 7-516,3-6 258,0-7-1032,11 12-2580,-7-18-1419,-7-17-645,0 0 129</inkml:trace>
  <inkml:trace contextRef="#ctx0" brushRef="#br2" timeOffset="-206477.975">17045 16112 5031,'8'4'5031,"11"6"-645,-6-7 0,6 4-3999,6 2-516,6 4 129,1 2 129,-2 6-129,1-2 258,-8 5-258,-2 1 258,-4-1-129,-7-2 0,-6-1 258,-4 1-258,-6-6 258,-8 3-129,-9-9 258,1 2-129,-7-6 258,2 6-387,-1-10 0,5 3-129,4-5 0,8-2-129,11 2-258,0-17 0,14 5-387,7-5 516,6 7-516,3-12 516,2 10-258,1 4 258,0 2 0,-3-4 129,-6 5 0,-3 0-258,-1 5-516,-20 0-2709,18-10-903,-7-3-645,-6-5 129</inkml:trace>
  <inkml:trace contextRef="#ctx0" brushRef="#br2" timeOffset="-206169.957">17654 15851 5031,'0'0'4902,"0"0"-645,16 14 129,-5 0-3870,-8-2 0,6 12 0,-7-2 129,5 14 129,-7-1 129,0 13-258,-5-2-129,4 5-129,-3-3-387,1-6-129,3-2-258,0-15-903,15 0-2451,2-14-1290,10-11 0,6-7-645</inkml:trace>
  <inkml:trace contextRef="#ctx0" brushRef="#br2" timeOffset="-205801.936">18214 16162 5031,'11'-1'4515,"-11"1"-129,-7-5-387,-10 5-2967,3-5-1032,-5 2 129,-1 0 129,1 3 129,-3 0 258,7 5 0,-3-4 0,10 10 129,8-11-387,-6 20-129,6-8-129,11-1-129,6 4-129,3-2-129,2 1 129,-1 1-129,-1 2 129,-3-3-129,-5 5 387,-9-2-129,-3 0 258,-7 2 129,-11-6 0,1 1-129,-9-2 258,1-2-129,-2-5-129,4 0-516,8-3-516,-6-8-2709,21 6-1419,0-22-258,12-1-516</inkml:trace>
  <inkml:trace contextRef="#ctx0" brushRef="#br2" timeOffset="-205432.915">18424 16145 5289,'60'-16'5160,"-32"16"-516,-4 7-258,-8 1-3354,2 9-645,-6 2-258,-1 7 129,-11-1 0,0 5 129,-5-7 129,-6 5 129,-9-8-129,2 6 129,-9-17 0,5 4-129,-1-7-387,1-6-129,6 0-516,-3-21-2193,13 6-2322,2-10-258,4-2-387,7-9-129</inkml:trace>
  <inkml:trace contextRef="#ctx0" brushRef="#br2" timeOffset="-204783.878">19120 16353 5547,'36'9'4773,"-14"-10"-258,9 1-516,-5-10-2967,6 4-1548,-5-5 0,5 11 129,-6 0 129,-4-1 0,-7 2 129,2 9-1032,-17-10-3096,13 9 0,-13-9-516</inkml:trace>
  <inkml:trace contextRef="#ctx0" brushRef="#br2" timeOffset="-204516.862">19195 16193 5031,'56'-6'4902,"-24"4"-129,6-1-645,6 3-3354,-6 0-516,4 0-258,-1 11-1419,-2-8-2967,-8-3-258,0-2-387</inkml:trace>
  <inkml:trace contextRef="#ctx0" brushRef="#br2" timeOffset="-203929.829">20104 15658 7224,'0'0'4773,"0"0"0,11 4-516,-11-4-4128,0 0-258,0 0 258,14 16 129,-11-6 0,2 10 258,-3 10-258,8 14 129,-4 2-129,4 11 258,-1 0-258,4 6 0,-1 1-129,5 3 258,-2-12-258,-1 0-129,0-10 0,-4-10-516,3 0 0,-9-19-774,9-1-3225,-13-15-645,0 0-129,7-26-516</inkml:trace>
  <inkml:trace contextRef="#ctx0" brushRef="#br2" timeOffset="-203168.785">20681 16079 5289,'19'0'5031,"2"8"-516,-9-5 0,4-3-3612,1 0-903,3 0 0,4 0 129,1-4 129,4 1 129,-2-2-129,3 4 0,-3-3-129,0 1 129,-4 3-645,-4 0 129,-1 7-774,-18-7-3096,0 0-516,11 10-516,-11-10 0</inkml:trace>
  <inkml:trace contextRef="#ctx0" brushRef="#br2" timeOffset="-202569.751">21868 15441 7482,'-2'14'4386,"-9"-10"-258,11-4-129,-21 9-3999,9-4-516,-7-3 129,0 3 516,3 5 258,-9 1 258,5 8-258,-6-1 387,6 12-258,-7 5 0,6 12-129,-4 7-129,0 12-129,-1 2 0,3 5-129,-1 6 129,5 4 0,2-6 0,3 0 0,2-7 129,8-2-129,4-7 387,6-5-387,12-5 129,9-8-129,7-9 0,12-3-129,5-4 0,4-10 0,1-5-129,0-5 129,-2-5 0,-7-1-129,-6 0 0,-8 0 129,-7-1-258,-10 0-129,-1 4 129,-15-4-516,9 16-387,-19-14-2451,-2 8-1548,-1-10-129,-4-4-387</inkml:trace>
  <inkml:trace contextRef="#ctx0" brushRef="#br2" timeOffset="-200840.652">22065 16145 3354,'0'0'4386,"7"7"-258,-7-7-258,10-12-3870,2 3-258,1 2 258,1 2 0,-1 1 129,0 0 0,-1 0 0,0 4 129,-12 0-129,16 0 258,-16 0-258,0 0 258,0 0-129,2 16 258,-2-16 129,-9 15-129,-2-13 129,11-2-129,-16 8-129,16-8-129,0 0-258,-11 7-258,11-7-258,0 0-1032,12-5-2967,0 0-387,-2-4-129</inkml:trace>
  <inkml:trace contextRef="#ctx0" brushRef="#br2" timeOffset="-200302.621">22575 15845 5160,'-9'51'4902,"9"-19"-387,-5-3-258,-4-3-3870,9 10-258,0-6 0,2 4 258,5-6-129,6 0 129,1-9-129,8 0 129,2-11-129,6-4 0,1-4-258,3-10 0,0-11 0,0-4 0,-5-6 258,-3-3-258,-6-2 258,-6 2-129,-8-2 129,-6 0 0,-8 5 0,-6 5-129,-9 4 0,-1 8-129,-4 2 0,-5 3-129,-1 8 129,0 1-129,-1 12-129,2-2 129,2 7-129,3-8-258,9 13-645,-2-12-2322,18 5-1419,6-4-129,13-3-387</inkml:trace>
  <inkml:trace contextRef="#ctx0" brushRef="#br2" timeOffset="-200000.604">23008 15843 5160,'0'0'4902,"8"-7"-387,3 4 0,2 3-4128,-13 0 0,24 25 0,-14-4 258,3 15 0,-10-2 0,7 9 0,-6-4-129,0 5 0,-3 1-387,0 0 0,0-8-258,-1-14-258,3 9-1548,-3-14-2709,0-18-387,0 0-645,10-6 129</inkml:trace>
  <inkml:trace contextRef="#ctx0" brushRef="#br2" timeOffset="-199592.581">23687 15913 774,'4'41'3483,"-3"-21"903,-1-20 0,-5 13-3225,5 4-516,-5-4 387,5 18 516,-13-13-129,13 18 0,-8 0-645,6 6-258,-1 0-387,3-5 129,0-1-645,0-7-516,6 1-774,-6-18-2451,0-12-516,0 0-516,-4-8 258</inkml:trace>
  <inkml:trace contextRef="#ctx0" brushRef="#br2" timeOffset="-199360.567">23548 16145 6708,'54'5'5031,"-21"-5"-258,-2-5-387,-4-1-4128,3 0-387,-1 4-258,-9-6-903,-2 4-3225,-18 4-129,0 0-516,0 0 130</inkml:trace>
  <inkml:trace contextRef="#ctx0" brushRef="#br2" timeOffset="-198596.524">24180 16113 6966,'5'14'4902,"-5"-14"-129,0 0-516,14 1-3999,-14-1-387,0 0 0,0 0 0,13-5 387,-13 5-129,0 0-129,0 0 129,0 0-129,9-11-129,-9 11 0,0 0 0,0 0-129,0 0 129,0 0-129,0 0 0,0 0-645,0 0-3354,0 0-387,-9-5-258,9 5 129</inkml:trace>
  <inkml:trace contextRef="#ctx0" brushRef="#br2" timeOffset="-197890.483">24623 15568 7224,'-19'40'4515,"12"-16"-258,-2-12-258,5 3-3999,-1 2-387,5 7 258,0 0-129,2 6 258,8 2 129,2 1 0,4 4 129,1 1-129,3 2 258,-2-6-258,2 5 129,-4-10 0,-1 3-129,-6-8 0,-1-1-129,-4-7 129,-3 1 0,-3-5 129,2-12 129,-25 13-258,8-11 129,-7-2 0,2 0 0,-5-3-129,-1-3 0,1-3-129,1-3 129,3 0 0,7-2 0,5-3-129,6-2 0,5-3 129,7-5-387,11 1 258,6-9-258,8 2-129,-1-2 258,8 0 0,0-2-129,-4 3 258,-3 4 0,-7-4 129,-5 8 0,-8 3 129,-6-4 0,-7 5-129,-11 2 129,-8 3-258,-6 0 129,-7 8-129,-3 0 0,-4 6-387,-1 3-129,7 3-129,-4-3-1161,16 10-2580,4 6-516,8-6-387,10 1 129</inkml:trace>
  <inkml:trace contextRef="#ctx0" brushRef="#br2" timeOffset="-197462.459">24847 15158 8385,'24'12'5031,"-9"-3"-258,-1-1-258,-14-8-3999,16 29-516,-1 0-129,-1 8 129,-1 1 0,0 12 129,1 7-129,-1 9-129,0 11 129,0 3-129,0 7 129,1 0-129,0 4 129,2 4 0,-3-3 0,-1 3 0,-7-9 258,-4 4-258,-4-8 129,-12-6-258,-9 8-516,-26-14-3096,-8-7-1032,-14-7-129,-15-12-645</inkml:trace>
  <inkml:trace contextRef="#ctx0" brushRef="#br2" timeOffset="-187357.881">16506 15567 129,'0'-9'3999,"0"9"0,0 0-1290,-11 4-1032,11-4-387,-13 17-516,8-3-258,-1 4-258,4 11-258,1 9 258,1 11-387,3 11 129,4 8-129,2 11 0,1 9 387,-3 3 0,1 7 129,-8-2 258,1 1 0,-3-10 129,-3 5-129,-4-24 129,5 1-258,-2-10-387,4-12-258,2-8-645,4-15-774,12 0-1548,3-10-1419,-3-4-516,6-6 129</inkml:trace>
  <inkml:trace contextRef="#ctx0" brushRef="#br2" timeOffset="-186765.847">16769 17001 774,'61'5'2193,"-23"-5"-2451,16 1-258,8 1 0,12 2 516,8 4 645,8 1 258,10 9 516,6-12 0,10 12 645,-1-4-387,13 6-387,-2-14 0,13 7-129,2-10-129,12 9 0,-1-10-387,9 4 129,3-6-129,8 1 129,2 6-387,7 1 0,-6-3-129,6 3 0,-2-2 129,1 6-129,0-4 129,2 4-129,-7-8 0,5 1 129,-1 0-129,2-3 0,-3-2-129,3-4 129,-7-4-258,5-3 258,-1-2-258,1-1 0,2-3 129,1 1-129,5 3 0,2-2-258,4 7 258,2 2-129,5 6-129,-5 0 129,7 12-903,-8 1-2193,0 3-1290,-1 1-387,-5 0-129</inkml:trace>
  <inkml:trace contextRef="#ctx0" brushRef="#br2" timeOffset="-185910.798">16725 15058 3999,'-10'-14'4644,"10"-3"-387,0 17 0,25-16-3354,-10 1-387,10 7-258,4-4 0,6 2 0,7 2-129,7 4 129,7-2 0,9 3 0,11 3 0,12 0 129,12 0 0,18 2-129,12-2 258,20 0-129,16-2 0,19 2-129,14-8 0,15 1 0,19 0 0,12 4 0,17 1-129,16 2 0,63-2 129,-30 2-258,67 0 129,-32 4-129,61 1-129,-38-2 129,7-1-258,3-2-129,-51 6 0,40-5-129,-59 7-387,24-8-2064,-56 5-1806,32-2-258,-25-3-258</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25:38.3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0 880 11,'0'0'13,"0"0"-3,0 0 0,0 0-1,0 0 0,0 0 0,2-11-1,2 0 1,5-5-1,2-10-2,7-8-1,3-12-1,8-6-1,4-8-1,5-4 0,2-2 1,2-1-1,-1 0 0,-1 8 0,-1 4 0,-2 6 0,-6 6-1,-2 6 0,-7 4 0,0 7-1,-6 6 1,-3 5 0,-5 3-1,-8 12 1,10-11-1,-10 11 0,0 0 0,0 0 0,10 7-1,-10-7 1,9 20 0,-2-4 0,1 4 0,0 5 1,1 7 0,1 8 0,1 8 0,2 5 0,3 6 0,3 6-1,-1 2 1,2 3 0,-1-5-1,-2-4 0,-2-6 0,-3-4 1,-5-7-1,-3-9 1,-1-3 0,-3-5-1,-1-6 1,-1-3-1,1-7 1,1-11-1,-2 10-2,2-10-9,-9-20-8,2-3-8,-5-8-2,-2-5 1</inkml:trace>
  <inkml:trace contextRef="#ctx0" brushRef="#br0" timeOffset="621">257 512 11,'-19'5'20,"19"-5"0,-14 9 2,14-9-14,0 0 0,17-2-1,3 2 1,4-5-1,8 2 0,7-4-2,11 2 0,2-1-2,6 1-1,-1-1 0,1 3-1,-3 0 0,-2 2 0,-12 2 0,-6 1-1,-8-1 0,-7 1 0,-6 0-1,-14-2-1,14 5-5,-14-5-16,0 0-5,4-12 2,-4 1-1</inkml:trace>
  <inkml:trace contextRef="#ctx0" brushRef="#br0" timeOffset="1462">1382 590 14,'0'0'10,"-10"2"-1,10-2-1,-9-1-1,9 1-1,0 0 0,-10-1 0,10 1 0,0 0 0,0 0 2,0 0-3,-9 0 1,9 0-1,0 0-2,0 0 0,0 0-1,20 3 0,0-4-1,9 1 0,10-2-1,8 2 1,10-1 0,5 0 0,3 0-1,0 0 1,-7-1 0,-5 2-1,-10 0 1,-9-2 0,-11 1 0,-7 2 0,-16-1-2,10-2-2,-10 2-3,-12-5-3,2-2-14,-2 0-2,-4-7 0,0-1 1</inkml:trace>
  <inkml:trace contextRef="#ctx0" brushRef="#br0" timeOffset="1963">1741 386 13,'0'0'19,"0"0"-4,0 0-4,0 0-2,0 0-3,0 0-1,0 0 0,0 0 0,0 0-2,0 0 0,0 0 0,0 0-1,0 0 0,0 0 1,16 11-1,2-5 0,7 3 0,6 2-1,7 4 1,5 0-1,4 4 0,-1-1 0,-2-2 0,-5 0-1,-7-2 1,-5-1 0,-9-2 0,-7 2 1,-11-1 0,-7 3 0,-12 2 1,-7 3 1,-12 2 0,-5 6 0,-10 0 0,-2 2 0,-5-4-1,4 1 1,2-4-1,10-1-1,5-7 0,9-3-1,11-4 0,5-4-2,14-4 0,0 0-3,11-3-8,3-6-17,6-4 0,1-2-2,8-6 1</inkml:trace>
  <inkml:trace contextRef="#ctx0" brushRef="#br0" timeOffset="7511">2591 931 25,'0'0'17,"0"0"0,0 0-2,-10 3-3,10-3-3,0 0-3,0 0-1,3-10-1,-3 10-1,9-17-1,-4 6 0,0-4 0,4 0-2,0-2 1,0-1-1,1 4 0,0-1 0,-2 4 1,-2 2-1,-6 9 1,8-14-1,-8 14-1,0 0-2,0 0-4,0 0-7,0 0-11,12-8 0,-12 8 1</inkml:trace>
  <inkml:trace contextRef="#ctx0" brushRef="#br0" timeOffset="7931">2755 189 1,'0'0'16,"-5"13"0,5-13-5,-4 10-6,4-10 0,-7 19 1,5-4 1,-3 3 0,1 5 0,-2 7 1,0 8-2,-6 8 0,2 11-1,-4 2-1,-2 9 0,-2-1 0,1 4-1,-2-4-1,6-4 1,2-10-1,4-8-1,3-10-1,4-9-4,6-10-12,-6-16-8,16-16-3,-8-10 1,-4-18 0</inkml:trace>
  <inkml:trace contextRef="#ctx0" brushRef="#br0" timeOffset="8312">2791 157 2,'19'-7'14,"5"0"0,-1 0-7,3 3 2,3 2 0,-1 1 1,5 4 1,3 0-1,3 6-1,0-1-4,3 4-1,-5 4-2,-1 0-1,-9 4 0,-3 3 0,-13-1 1,-7 3 1,-11-1 1,-6 2 0,-10-4 1,-5 3-1,-6-6 1,-1 0-2,-5-3 0,-1-1-1,-2-3 0,1-2-1,1-3 0,6-2-1,3 1 0,7-3-1,5-1 0,7-2 0,13 0 0,0 0 0,16 4 0,2 1 0,6 4 0,2 3 1,3 5-1,1 4 1,-2 6 0,-1 2 0,-2 4 0,-5 1 0,-4-1 0,-3 1 0,-6-3 1,-3 0 0,-6-2 0,-5 1 1,-7-2 0,-3 0 1,-10-3 1,-2 1-1,-8-5 1,-2 1-1,-3-9 1,0-1 0,1-6-1,2-4-1,4-7-1,3-4-1,9-3-2,5-11-2,12 1-5,4-12-7,15-1-15,12-5-1,14-5 1,12-4 0</inkml:trace>
  <inkml:trace contextRef="#ctx0" brushRef="#br0" timeOffset="9023">4052 339 12,'0'0'21,"-21"-11"2,9 6-11,2 4-1,-5-2 1,4 5 0,-4-3-1,2 5-2,-6-3-2,2 6-2,-6-2-1,-3 4-1,-4 2 0,-3 6 0,-5 7-1,-5 6 0,-4 5-1,-3 8 1,2 2 0,2 6-1,5 0 1,3 1-1,9-5 0,11 1 0,10-1 0,14-6 0,14-2-1,13-4 1,8-6 0,9-4-1,7-2 1,5-9-1,-2-6 2,-3-2-2,-11-5 1,-5 0-1,-10-4 1,-6 2-1,-10-1 1,-15 2 0,13-1-1,-13 1 1,0 0-1,0 0-2,0 0-1,0 0-8,0 0-20,0 0 0,-8-12-2,3 0 2</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25:48.7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24 903 3,'0'0'15,"-14"12"1,14-12-2,0 0-2,-13 11 0,13-11-1,0 0 1,0 0-2,0 0-2,-3-13 0,14-1-2,1-11 0,11-8-2,4-13-2,8-11-1,7-16-1,6-12-1,4-4 1,2 2-1,-3 2 0,-2 8 1,-4 8-1,-8 11 1,-7 15-1,-8 15 2,-7 8-1,-4 8 0,-11 12 0,5-12 1,-5 12 0,0 0-1,0 0 0,0 0 0,0 0-1,-5 18 1,7-4 0,2 7 0,1 6 0,3 7 1,3 8 0,3 12-1,5 6 1,0 5 0,3 2-1,-2 6 1,2 2-1,0 2 1,0-2-1,-1-6 0,-5-8 1,1-7-1,-5-8 0,0-9 1,-4-9-1,-3-9 0,-3-8-1,-2-11-2,0 0-7,-7-16-9,0-9-7,-3-6-2,-5-10 1</inkml:trace>
  <inkml:trace contextRef="#ctx0" brushRef="#br0" timeOffset="571">220 631 18,'-26'5'20,"3"-5"2,11 0-1,12 0-7,0 0-6,20-3 0,8-2-1,14 0-1,9-2 0,16 3 0,8-2-3,5 2-3,2 4-4,-7-2-9,-6 3-13,-5 2-2,-11-5 1,-7-2-1</inkml:trace>
  <inkml:trace contextRef="#ctx0" brushRef="#br0" timeOffset="941">1366 691 22,'-6'10'20,"6"-10"0,-5 9 1,5-9-13,13 2-5,4-1 1,0-1 2,13 4 0,3-4 1,8 5 0,2-3-2,6 2-1,-1-2-2,-2 3-1,-3-3 0,-6-1-2,-7 1 0,-7-2-2,-2 2-6,-9-1-13,0-4-6,-2-3 2,-4-4-1</inkml:trace>
  <inkml:trace contextRef="#ctx0" brushRef="#br0" timeOffset="1242">1709 564 16,'-10'0'20,"-3"-6"2,13 6-15,0 0 1,0 0 2,0 0 0,19 8-2,9 0-2,7-1-2,8 4-1,7 1 0,6 0 0,1 0-2,-1 0 0,-9-4-1,-4 1 1,-14 2-1,-4-4 1,-12 2 1,-5 2-1,-8 0 1,-5 1-1,-4 4 2,-4 0-1,-4 0 1,-9 5-1,-3 0 1,-2 2-1,-6 2 1,-2 1 0,1-1-1,2 0 0,2-3 0,8-3-1,4-3-1,5-5 0,7-5-1,10-6-1,0 0-4,0 0-9,0 0-14,16-21-1,1 2 1,8-4 0</inkml:trace>
  <inkml:trace contextRef="#ctx0" brushRef="#br0" timeOffset="1862">2440 564 12,'0'0'15,"0"0"-1,0 0-2,0 0-3,0 0 0,8 11 0,-8-11 0,4 15 0,-4-5-2,3 6 0,-6 1 0,6 6-2,-5 1-1,2 3 0,1 1-1,2 1-1,2-2 0,5-2-1,6-3 1,4-5-1,8-6-1,5-5 0,4-6 1,2-5-1,1-6 0,-2-5 0,-4-6 0,-2-2 1,-10-1 0,-2 2 0,-8 3 0,-3 2 1,-4 5-2,1 2 1,-6 11-1,2-9 0,-2 9 0,0 0 0,0 0 0,0 0 0,0 0 1,0 0-1,0 0-1,0 0 1,0 0 0,-3 14-1,2-4 1,2 3-1,1 4 1,-1 3 0,5 4 0,-1 1 0,9 1 1,4 0-1,2-1 1,2-4 0,7-4 0,1-5-1,5-6 1,3-7 0,-3-7-1,-1-6 0,-3-5 0,1-3 0,-5-4 0,0 1 0,-5 1 1,-7 0 0,-1 2-1,-3 4 1,-5 1-1,-1 5 1,-1 1 0,-4 11 1,-1-14-2,1 14 1,0 0 0,0 0 0,0 0 0,-1-9 0,1 9 0,0 0-1,0 0 0,0 0 2,0 0-4,0 0 2,0 0-2,0 0-1,0 0-4,0 0-13,0 0-10,0 0-2,-10 5 2,-4-8-1</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26:17.5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0 546 11,'0'0'8,"0"0"1,0 0 0,0 0 0,0 0-2,0 0-1,0 0-2,0 0-2,0 0 0,0 0-1,0 0 0,0 0 1,0 0 1,0 0 0,0 0 1,0 0 0,0 0-1,0 0 0,0 0-1,0 0 0,0 0-2,0 0 0,0 0 0,0 0 0,0 0 0,0 0 0,0 0-1,0 0 1,0 0 0,0 0 0,0 0 1,0 0 0,0 0 1,0 0 1,0 0 0,0 0 1,0 0 0,3-11 0,14 4-2,10-3 0,7-4 0,10-2-1,13-5-1,7-2 0,9-2 0,1 2 0,-2 1 1,-6 0-1,-6 1 2,-6 3-1,-8 2 0,-6 2 0,-7 3 0,-3 0 0,-10 2 0,-5 3 1,-4 0-1,-1 2 0,-10 4 0,0 0 0,8-11-2,-8 11-1,0 0-4,-4-11-7,4 11-9,0 0-5,-2-17 0,2 17 1</inkml:trace>
  <inkml:trace contextRef="#ctx0" brushRef="#br0" timeOffset="701">686 48 17,'10'0'13,"5"-1"1,4 1-2,3-10-1,8 8-2,2-7 0,10 5-3,4-4 0,-1 4-1,1-3 0,-3 5-1,1 2 0,-5-1-2,-6 1 1,-3 2-1,-7-2-1,-1 2 0,-6-2-1,-2 2 0,-4-2 0,-10 0 0,12 11 0,-12-11 0,4 9-1,-4-9 1,3 11 0,-3-11 0,1 19 1,-1-19-1,-2 17 1,0-4 1,0-1-1,-3 5 0,-2-1 0,1 1 0,-6 4 1,1 3-1,-3 0 0,0 2 0,-4-2 1,4 0-1,-3-4 1,3-2 0,1-4 0,2-3-1,2-4 1,9-7 0,0 0-1,-10 10 1,10-10-1,0 0 1,0 0-1,0 0-1,0 0-2,0 0-13,0 0-13,-7-10-3,-7-1 2,-3-6-2</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26:24.7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82-9 3,'-2'-12'4,"2"12"0,0 0 0,0 0 1,0 0-1,0 0 1,0 0 0,0 0 1,0 0 0,0 0-1,0 0-1,0 0-1,0 0 0,-4 12-1,4-12-1,-7 18 0,0-6-1,0 3 1,-1 1 0,0 1-1,0 1 1,1 2 0,2-2-1,-2 0 1,4-3 0,-2 2-1,3 0 1,0-3 0,1-1-1,1-3 1,-1 0 0,1-10-1,2 19 1,-2-19 0,2 11 0,-2-11 1,0 0 1,2 10 1,-2-10 0,0 0-1,0 0 1,0 0-2,0 0 1,0 0-2,10-2 0,-10 2 0,0 0-1,13-4 0,-13 4 0,12-2 0,-12 2 0,14-2 0,-14 2 0,15 0 0,-15 0 0,15-1 0,-15 1 0,17 1 0,-17-1 1,14 1-1,-14-1 0,13 0-1,-13 0 1,9 1 0,-9-1 0,0 0-1,10 5 1,-10-5 0,0 0 0,0 0 0,10 3 1,-10-3 0,0 0 0,12 0-1,-12 0 1,16 0-1,-5 0 1,2 2-1,5 0 0,3 2 0,2 2 0,3 0 0,5 1 0,2 0 0,5 1 0,3-1 0,2 0 0,5-2 0,2 1 0,3 0 0,2 0 0,2 1 0,3 1 0,2 0 0,2 2 0,6-2 0,1 1 0,5-2 0,0-1 0,1-3 0,1-1 0,1-2 0,1-1 0,-2 0 0,1 0 0,-2 0 0,1 1 0,-2 0 0,1 0 0,-1-1 0,-3-1 1,-2-2-1,-1 1 0,1-3 0,-3 0 0,0 0 0,-2 0 0,-1 1 0,3 2 0,-5 1 0,2 0 0,-4 3 0,0 1 0,0 1 0,0 1 0,0 2 0,-3-1 0,2 3 0,-3-2 0,0-1 0,0 1 0,-1-2 0,-4-1-1,0 2 1,-3-2 0,3 2 0,0 2-1,-5 1 1,2 2 0,-2 0 0,-2 1 0,-3-1 0,0 1 0,-7-4 0,-2-1 1,-3-3-1,-4-1 1,-1-2-1,-1 0 0,-3-1 1,0 1-1,-2-2 0,-1 2 1,-2-1-1,0 1 1,-4-1-1,-2 0 1,-1 0 1,-9 1-1,12-3 1,-12 3 0,0 0 0,9-3-1,-9 3 1,0 0-1,0 0 0,0 0 0,0 0 0,0 0-1,9-8 0,-9 8 1,0 0-1,0 0 0,0 0 0,12-10 1,-12 10-1,0 0 0,0 0 0,10-13 1,-10 13-1,0 0 1,7-13 0,-7 13-1,0 0 1,10-14 0,-10 14-1,6-13 1,-6 13-1,9-17 0,-3 5 1,-1-1-1,1-3 1,-2 0 0,1-3 0,1-1 0,-1 0 0,3-5 0,-6 1 0,5 2 0,-2 1-1,0 0 0,4 2 0,-3 2 1,1-2-2,-1 6 1,1 2 1,-1 0-1,-1 0 0,0 1 0,-5 10 0,6-11 0,-6 11 1,0 0-1,0 0-1,0 0 1,0 0 0,0 0 0,0 0 0,0 0 0,0 0 0,0 0 0,0 0 0,0 0 0,0 0 0,0 0 0,0 0 0,0 0 0,0 0 0,0 0-1,0 0 0,0 0 0,0 0-1,0 0 0,0 0-2,0 0 0,0 0-2,0 0-2,0 0-4,-18 10-10,8-2-4,1-1 0,-1-7 1</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27:31.1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979 1135 2,'16'0'5,"-16"0"1,17 0 1,-17 0 1,15-3 0,-15 3 1,15-3-1,-15 3-2,19-2-3,-6 1-1,-3 1 0,5-1-2,-1 1 1,6 0-1,0-1 0,3 1 1,-1 0 1,2 0 0,3-3 1,1 3 1,0-3 0,2 2 1,1-1 0,6 0-1,-3 0 0,2 2-1,0 0-1,1 2-1,2 0 0,-4 0 0,3 0 0,-2 2 0,0-2 0,-1 0-1,-1-1 1,1 0-1,-2-1 1,1 1-1,-3 0 1,-2 0 0,0 0-1,-2 1 0,-2-3 1,-2 2-1,-4 0 1,-1 0-1,-3-2 0,-5 2 1,-1-1-1,-9 0 1,13 1-1,-13-1 0,0 0 1,0 0-1,0 0 0,9 0-1,-9 0-2,0 0-10,0 0-13,0 0 2,-5-19-1,1 10 0</inkml:trace>
  <inkml:trace contextRef="#ctx0" brushRef="#br0" timeOffset="811">1635 1149 15,'19'1'18,"-1"-3"-3,5 2-3,6 0-4,2-2-3,9 0 0,4 0 2,6 0-2,1-4 1,3 3 0,1-2-1,7 2 0,2-1-2,4 4 0,3-1-1,9 2-1,6 0 0,6 0-1,5 1 1,6 0 0,-2-2 0,9 1 1,0 0 1,-1 2-1,-1-1 0,1 4 1,-4-2-1,3 2 0,1 1-1,-5-1 0,-3-1 0,2 0 0,-7-2 0,0 0 0,-2 0 0,-4 1 0,-5-1 1,-4 1-1,-5-2 0,-6 0 0,-3 0 0,-3 1 0,-6-1 0,0 1 0,-4-1-1,-1 1 1,0 0-1,1 1 0,-4 0 1,-2-1 0,-5-2-1,-5 0 1,-5-2 0,-1 1 0,-7-2 0,-3 1 0,-5 0 0,-3 0-1,-2 1 0,-2 0 0,-10 0 0,12 1 1,-12-1-1,0 0 2,0 0-2,0 0 0,0 0 0,0 0 0,0 0-2,0 0-2,0 0-4,0 0-10,0 0-12,-9-11-2,-1-4 2,-1-7-2</inkml:trace>
  <inkml:trace contextRef="#ctx0" brushRef="#br0" timeOffset="14120">0 469 15,'28'-7'19,"-1"-5"0,6-3-1,7 1-3,1-5-3,12 2-4,0-5-1,8 4-2,-4-1-2,0 1-1,0 1-1,-4 1 0,-2 3-1,-7-4 0,-2 4-2,-9-3-4,-4 5-10,-6-1-9,-9-3 0,-9 2 0</inkml:trace>
  <inkml:trace contextRef="#ctx0" brushRef="#br0" timeOffset="14401">440 3 8,'0'0'20,"0"0"-2,0 0-2,21 6-4,0-6-4,15 0 0,4-2-1,11 1-1,-1-2-2,2 2-1,-2 0-2,-4 2 0,-8 1 0,-8 2 0,-8 3 0,-7 4 1,-12 4-1,-5 2 1,-7 6-1,-7 3 0,-2 2 1,-4 4-1,-4 0 1,1 3 1,-4 0 0,2 1 0,-1-4 1,4 1 0,-2-4-1,5-1 1,-1-6-1,3-3-1,5-5-1,4-4 0,1-4-1,9-6-1,0 0-2,0 0-9,-7-9-17,6-4-1,0-3 0,0-9 0</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27:47.4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507 1906 18,'0'0'16,"0"0"-3,0 0-5,0 0 0,0 0-2,10-4-2,-10 4 0,0 0-2,0 0 1,0 0 1,9-10 0,-9 10-1,12-12 1,0 2 0,-3-1-1,6-5 1,2-2 0,4-5 0,-1-3-1,9-6 0,1-4-1,6-3 1,1-8 0,6-3-1,1-5 0,3-3 0,2-4-1,-1-3 1,1-2-2,0-4 1,0-1 0,-1-2-1,-2 3 1,1 1-2,0 4 1,0 3 0,-2 6 0,-1 4 0,-1 4 0,-2 5 1,-2 4 0,-7 3 0,-4-1 1,-2 0 1,-3-1-1,-2 1-1,-2 1 1,2 4-1,-2 0 0,2 2-1,-1 3 0,-3 4 0,0 3 0,0 5 0,-7 0 1,1 2-1,-3-1 1,-1 4-1,2 0 1,-2-1-1,0 2 0,-2 1 1,-5 9-1,13-14 1,-13 14 0,0 0-1,9-10 1,-9 10-1,0 0 1,0 0-1,0 0-1,0 0 1,0 0-1,0 0 0,0 0 1,0 0-1,0 0 1,0 0 0,6 11 0,-6-11 0,4 10 0,-4-10 0,8 16 0,-1-3 0,2 2 0,0 5 0,5 0 0,0 4 0,1 3 0,2 1 1,-1 0-1,1 3 0,1 0 0,0 1 0,1 2 1,2 0-1,2 2 0,2 0 0,5 0 1,3-1-1,1 1 1,2-2-1,0 1 0,0 0 0,1 1 0,-1 0 1,-4 2-2,-1 2 2,-1-1-1,-2 1 0,0-1 0,0 1 0,0-2 0,0-1 1,3-1-1,-2 1 0,2-1 0,0 0 0,-2-1 0,0-1 0,-2-1 0,-3-1 0,-1-3 0,-3-1 0,-3-2 0,2-3 1,-2 1-1,0-3 0,-4-3 0,3 0 0,-3-1 0,1-1 1,-1-3-1,-3 2 0,0-3 0,-4-1 0,1-1 0,-7-10 2,8 14-2,-8-14 0,10 15 0,-10-15 1,10 18-1,-2-6 0,3 1 0,1 1 0,-2 1 0,3-3 0,-5-1 1,4-2-1,-12-9 1,12 10-1,-12-10 1,0 0 0,0 0-1,0 0 0,9 10 1,-9-10-1,0 0-1,7 9 1,-7-9 0,0 0 0,10 16 0,-10-16-1,0 0 2,0 0 0,0 0-1,0 0 1,0 0-1,6 15 0,-6-15 0,0 0 0,9 11 0,-9-11-2,14 16 1,-2-8 0,-2 1 1,-1-6-1,-9-3 0,17 9 1,-17-9 1,11 6-1,-11-6 0,0 0 0,0 0-1,0 0-2,0 0-3,0 0-8,0 0-10,0 0-8,-12 6 0,12-6 0</inkml:trace>
  <inkml:trace contextRef="#ctx0" brushRef="#br0" timeOffset="1622">3228 1842 2,'0'0'17,"0"0"0,0 0-6,0 0-4,11 1-1,-11-1-2,0 0 1,0 0-1,0 0 0,0 0 0,0 0 1,0 0-1,-9 4-1,9-4 0,-17 1 0,3 0 0,-3 0 0,-3-1 0,-3 0 0,-7-1 0,-3 0-1,-5-2 0,-2 0 0,-7-1 0,-1-2 0,-8 2-1,-3-2 0,-2 2 1,0-3 0,-4 5 0,0-4 0,-3 6 0,1-2 1,2 2-1,-1 0-1,0 1 1,5-1-1,-3 0-1,4 1 1,-1-1-1,3 2 0,-2-2 1,5 1 0,1-1 0,1 0 0,5 0 0,1 1 0,3-1 0,0 5 0,3-6 0,1 2 0,0-1-1,0 5 1,-2-5 0,1 4 0,2-4-1,2-4 1,-2 4 0,1-1-1,3 1 1,1 0-1,0 0 1,2 0-1,2 0 1,3 0-1,2 0 1,2 0-1,1 0 1,2-4-1,-1 6 0,1-7 0,-1 3 1,1 9 0,-1-7-1,1 6 0,0-6 0,3 1 0,1-1 0,2 4 0,1-2 0,0-2 0,13 0 0,-16 0 2,16 0-2,-11 4 1,11-4-1,0 0-3,0 0-2,0 0-23,0 0-3,0 0-2,-8-9 1</inkml:trace>
  <inkml:trace contextRef="#ctx0" brushRef="#br0" timeOffset="3475">6 2466 38,'0'0'26,"9"-5"0,-9 5-3,0 0-14,0 0-6,0 0-2,13 57 0,-13-57 1,6 51-2,-6-51 0,3 58 1,-3-58-1,1 58 1,-1-58-1,-4 53 1,4-53-1,-6 42 1,6-42 1,0 0-1,0 0-1,-8 48 1,8-48 0,0 0-1,0 0 1,0 0-1,0 0 0,0 0 0,0 0 0,0 0 0,0 0 0,0 0-1,0 0 1,0 0 0,0 0 0,0 0 0,0 0 0,0 0 0,0 0 0,0 0 0,0 0 0,0 0 0,0 0 1,0 0-1,21 43 0,-21-43 0,0 0-1,0 0 1,43 19 0,-43-19 0,0 0 0,66 31-1,-66-31 1,63 21 0,-63-21 1,81 28-1,-36-15 0,6 1 1,1-1 0,5-7 0,3 4-1,2-2 1,3-3 0,2 1-1,4 0 1,2 0-1,4-2 0,0 6 0,5-1 0,-4 0 0,1 5 0,4 0-1,-1-3 1,3-3 0,0 4 0,0-3-1,0-4 0,3 2 2,-2-6-1,0-1 1,-2 0-1,1 3 1,-2-3-1,1-2 1,0 2-1,0-1 0,3 0 0,-2-2 0,1 2-1,0-4 1,-2 1 0,-3-1-1,-7 1 2,-1 3-1,-3-4 0,-5 2-1,-7-2 2,-3 2 0,-1 3-1,-3-3 1,2 1-1,-8-4 1,-2 4 0,-43 2-1,71-9-1,-71 9 1,50-9 0,-50 9 0,0 0 1,0 0-1,0 0 0,0 0 1,44-3 0,-44 3-1,0 0-1,0 0 1,0 0-1,0 0 1,0 0 0,0 0 1,0 0-1,0 0 1,0 0-1,0 0 1,0 0-1,0 0 1,0 0-1,0 0 0,0 0 1,0 0-1,15-47 0,-15 47 1,0 0-1,8-48 1,-8 48-2,7-45 2,-7 45 0,3-52 0,-3 52-1,-3-69 0,3 69 4,-7-79-4,-1 38 4,8 41-4,-15-76 2,15 76-1,-12-64 4,12 64-4,-7-43 0,6 27 0,1 16 0,0 0-1,-4-24 1,4 24-1,0 0 1,0 0-1,0 0 0,0 0 0,0 0 0,0 0 0,0 0 0,0 0 0,0 0-1,0 0 0,0 0-1,0 0-2,0 0-9,0 0-18,0 0-1,-11 11-1,-2-22 1</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28:40.7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6531 0 1,'0'0'5,"0"0"-2,0 0 0,0 0-1,0 0 0,0 0 2,0 0 1,0 0 2,0 0 0,0 0 0,0 0 0,0 0-1,0 0-1,0 0-1,15 10-1,-5-6-1,2-1 0,3 0 1,3 0 1,4-1 0,4 2 0,1-2-1,4 2 1,0-1-1,4 2-1,3 0 0,1 1 0,3-1 0,3 1 0,3-2 0,1 0 0,4-3 0,1 2 1,0-3-1,2 0 1,-3-1-1,1 2 0,-1-1 0,3 3-1,1 0 0,3 1 0,1 0 0,2-1 0,2-1-1,3 0 1,0-2-1,2-2 1,-3-2-1,1 1 1,1-2 0,0 1 0,0 0 0,2 0-1,0 3 1,2 2-1,-1 1 1,2 2-1,2-1 0,1 0 1,-1-1-1,-2 0 1,-2-2-1,1 0 1,-3-1-1,-2 0 0,-3 0 1,-1 0-1,2 0 1,0 0-1,1 0 0,-4 0 1,4-1-1,-2 1 0,0 0 1,-1-1-1,1 4 0,-2 0 1,2 0-1,1 0 0,0-1 1,0 1-1,-3-1 1,-1-1 0,-2-1-1,-2 1 1,-4 0-1,-2 0 0,-2 1 1,1 0-1,0-1 0,-1 1 1,-1 0-1,-2-2 1,0 0-1,-5 0 0,-4 0 1,-4 0-1,-6 0 1,-3 1 0,-6-2 0,-5 2 0,-2-1-1,-3-1 1,-9 2 0,12-4 0,-12 4-1,0 0 1,11-4 0,-11 4-1,0 0 2,0 0-1,11-6-1,-11 6 1,0 0-1,0 0 1,11-8-1,-11 8 0,0 0 0,0 0 0,11-7 0,-11 7 0,0 0-1,0 0 1,12-3 0,-12 3 0,0 0 0,11-3 0,-11 3 0,0 0 0,9 2 0,-9-2 0,0 0 0,0 0 0,0 0 0,0 0 0,0 0 0,0 0 0,0 0 0,0 0 0,0 0 0,0 0 0,0 0 0,0 0 0,0 0 0,0 0-1,0 0-3,0 0-6,0 0-20,0 0 0,-10-16-3,3 0 1</inkml:trace>
  <inkml:trace contextRef="#ctx0" brushRef="#br0" timeOffset="13530">0 2903 3,'11'5'11,"-11"-5"-1,19 9 0,-7-4-1,3-1-1,4 0-1,0-1 1,5 0-1,3-3 0,7 2 0,5-3-1,6 1-2,7 0 0,6 0-1,7-1 1,4 1-1,7-1 0,7-1 0,1-1 0,8 1 0,0-2 0,3 1-1,1-1 0,2 1 0,-5 1 0,-3 1-1,-3 1 0,-5 0 0,-5-1 0,-2 0 0,-4-2 1,-2-1-1,-2-2 1,0 1 0,-2-3 0,-1 2-1,-2-1 0,0 1 0,-2-1 0,-4 0-1,-3 1 1,-4 1-1,-7-3 1,-1 2 0,-6-3-1,-3 2 1,-1 0-1,-2-1 0,1-1 1,0 1-1,1-1 0,1 1 0,0-2 0,0 2 0,3 1 1,0-1-1,1 2 0,0 1 0,-1 1 0,-2 0 0,-2 0 0,-2 0 0,-7 0 0,-2 0 0,-4 1 0,-4 0 1,-2 1-1,-10 2 0,15-4 0,-15 4 0,10-3-1,-10 3 1,0 0-2,0 0-3,13-1-8,-13 1-14,0 0-3,11-6 1,3-6-1</inkml:trace>
  <inkml:trace contextRef="#ctx0" brushRef="#br0" timeOffset="15082">4523 2421 11,'0'0'7,"0"0"-1,0 0-2,0 0-3,0 0-1,0 10-1,0-10 0,0 0 0,0 13 2,0-13-1,0 12 1,0-3 0,0 0 1,0 3 0,-1 2 0,0 1 0,0 1 1,0 5-1,-1-2 0,1-1 0,-1 3 0,1-3 0,0-1-1,0 1 0,1-1 1,0 1-1,1-3 0,0 2 0,0-3 1,1-1-2,0 0 1,-2-13 0,3 17-1,-3-17 1,3 11 0,-3-11 0,0 0 0,0 0 0,0 0 0,4 11 0,-4-11 1,0 0-1,7 12 0,-7-12 0,7 10 0,-7-10 0,10 12 0,-10-12 0,14 12 0,-5-7 0,0 0 0,4 0 0,0 1 0,6 1 0,0 1 1,4-1-2,3 2 1,2 0-1,1 0 1,3 0-1,1 0 1,-1 1-1,4-1 0,-1-2 0,-1 0 1,2 0-1,2-1 1,-2-1-1,-1-1 0,0-1 1,-1 0-1,0 0 0,0 0 0,1-1 1,1-1-1,0 0 0,3-1 0,3-1 1,2 1-1,2 0 0,4 1 0,1 0 0,1-1 0,3 1 0,0 1 0,3-1 1,1-1-1,1 0 0,1-2 0,3 0 0,0-1 0,2-2 1,0 2-1,0 0 0,-3-1 0,2 2 0,-2 1 0,-4 0 1,-1 2-1,-1-1 0,1 0 0,-1-1 0,2 0 1,-1-1-1,0 1 0,2 0 0,-1-1 0,1 0 0,-1 0 1,-2-1-1,1-2 0,-2 1 1,3-1 0,0-1 0,1 3 0,-1-1 0,-1 2 0,0 1 0,-2 1 0,0 0 0,-2-1 0,-3 1 1,-2-3-1,-1 0 0,0 1 1,-1-1-1,0 1 0,-4 0 0,-2 2 0,-1 0-1,-2 1 0,-2 0 0,-3 0 1,-5-2-1,-2 0 1,-4-2 0,-3 2 0,-4-3 0,-4 0 0,-2 0 0,-9 4-1,15-5 0,-15 5 0,16-2-1,-6 0 1,3 0-1,4 0 1,-3 0 0,1-2 1,-2 1-1,0 0 1,-3-1-1,-10 4 1,13-6 0,-13 6 0,0 0-1,0 0 0,12-8 1,-12 8-1,0 0 1,10-8-1,-10 8 1,0 0-1,10-7 0,-10 7 1,0 0-1,0 0 0,0 0 1,0 0-1,0 0 0,0 0 1,7-10-1,-7 10 1,0 0-1,0 0 1,0 0-1,0 0 1,0 0-1,0 0 0,0 0 1,0 0-1,0 0 1,0 0-1,6-10 1,-6 10-1,0 0 1,0 0-1,0 0 0,0 0 1,0 0-1,2-9 1,-2 9-1,0 0 1,0 0-1,5-13 1,-5 13-1,2-9 1,-2 9-1,0 0 0,2-13 0,-2 13 0,1-11 1,-1 11-1,-1-15 0,1 15 0,2-20 0,-1 7 0,-1-3 1,1 0-1,0-4 1,3 2-1,-3-2 0,0-1 1,1 1-1,-1-4 1,0 1-1,1 3 0,-1 3 0,-1 2 1,1 2-1,-1 2 0,0 1 0,0 10 0,0 0 0,-1-9 0,1 9 0,0 0 0,0 0 0,0 0 0,1-9 0,-1 9 0,0 0 0,0 0 0,0 0 0,0 0 0,0 0 0,0 0-1,0 0 0,0 0-1,0 0-2,0 0-2,0 0-2,-10-1-5,10 1-7,-26 2-7,1-3 1,-4-3 0</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6:51.871"/>
    </inkml:context>
    <inkml:brush xml:id="br0">
      <inkml:brushProperty name="width" value="0.05292" units="cm"/>
      <inkml:brushProperty name="height" value="0.05292" units="cm"/>
      <inkml:brushProperty name="color" value="#00B0F0"/>
    </inkml:brush>
  </inkml:definitions>
  <inkml:traceGroup>
    <inkml:annotationXML>
      <emma:emma xmlns:emma="http://www.w3.org/2003/04/emma" version="1.0">
        <emma:interpretation id="{056A59D8-E2D6-4C79-AA07-8E38EC97BA0C}" emma:medium="tactile" emma:mode="ink">
          <msink:context xmlns:msink="http://schemas.microsoft.com/ink/2010/main" type="writingRegion" rotatedBoundingBox="6544,6240 12032,6216 12049,9978 6561,10002"/>
        </emma:interpretation>
      </emma:emma>
    </inkml:annotationXML>
    <inkml:traceGroup>
      <inkml:annotationXML>
        <emma:emma xmlns:emma="http://www.w3.org/2003/04/emma" version="1.0">
          <emma:interpretation id="{84EF5DF5-4F8E-411A-8750-9B413EBDD394}" emma:medium="tactile" emma:mode="ink">
            <msink:context xmlns:msink="http://schemas.microsoft.com/ink/2010/main" type="paragraph" rotatedBoundingBox="6538,6272 12027,6203 12042,7449 6554,7518" alignmentLevel="1"/>
          </emma:interpretation>
        </emma:emma>
      </inkml:annotationXML>
      <inkml:traceGroup>
        <inkml:annotationXML>
          <emma:emma xmlns:emma="http://www.w3.org/2003/04/emma" version="1.0">
            <emma:interpretation id="{F09BE850-11B7-42CA-970C-D74D9501AAF4}" emma:medium="tactile" emma:mode="ink">
              <msink:context xmlns:msink="http://schemas.microsoft.com/ink/2010/main" type="line" rotatedBoundingBox="6538,6272 12027,6203 12042,7449 6554,7518"/>
            </emma:interpretation>
          </emma:emma>
        </inkml:annotationXML>
        <inkml:traceGroup>
          <inkml:annotationXML>
            <emma:emma xmlns:emma="http://www.w3.org/2003/04/emma" version="1.0">
              <emma:interpretation id="{B18870C2-AFAF-4D5F-8FD7-2EB6E6BFE0C1}" emma:medium="tactile" emma:mode="ink">
                <msink:context xmlns:msink="http://schemas.microsoft.com/ink/2010/main" type="inkWord" rotatedBoundingBox="6539,6302 9581,6264 9596,7480 6554,7518"/>
              </emma:interpretation>
              <emma:one-of disjunction-type="recognition" id="oneOf0">
                <emma:interpretation id="interp0" emma:lang="" emma:confidence="0">
                  <emma:literal>NP NP,</emma:literal>
                </emma:interpretation>
                <emma:interpretation id="interp1" emma:lang="" emma:confidence="0">
                  <emma:literal>NP NP</emma:literal>
                </emma:interpretation>
                <emma:interpretation id="interp2" emma:lang="" emma:confidence="0">
                  <emma:literal>NP,VP,</emma:literal>
                </emma:interpretation>
                <emma:interpretation id="interp3" emma:lang="" emma:confidence="0">
                  <emma:literal>NP,VP1</emma:literal>
                </emma:interpretation>
                <emma:interpretation id="interp4" emma:lang="" emma:confidence="0">
                  <emma:literal>NP,Vp,</emma:literal>
                </emma:interpretation>
              </emma:one-of>
            </emma:emma>
          </inkml:annotationXML>
          <inkml:trace contextRef="#ctx0" brushRef="#br0">6698 6442 1032,'0'15'2838,"0"-15"-1548,-5 19 0,3-4 258,-4 2-387,1 7 129,-4 1-258,3 10 0,-6 2-258,3 11 0,-5-1-387,-1 6 258,-1-1-258,0 0-258,4-6-129,-2-9-387,8-6-774,3-12-2709,3-19 0,9-8-258</inkml:trace>
          <inkml:trace contextRef="#ctx0" brushRef="#br0" timeOffset="464.025">6696 6416 1935,'-3'13'3096,"3"-13"129,-2 13-2451,2-13-774,0 0 129,0 0 129,5 15 258,-5-15 258,13 22 0,-7-6 0,6 9 129,-3 4 0,7 12-129,-3-2-129,6 11-129,-1-6-258,2 0 0,0-6-129,1 1 0,-1-13 0,1-4 0,-1-11 129,0-7 0,-1-8 129,3-11 129,-6-10-258,5-4 129,-8-12 0,2-3-129,-7-6 0,0 1 0,-5 1-129,-1 2 0,-2 0 129,0 2-387,0 6-129,0 3-516,11 12-1419,-6 0-2064,6 0-387,3 6 0</inkml:trace>
          <inkml:trace contextRef="#ctx0" brushRef="#br0" timeOffset="824.045">7362 6428 1806,'13'39'3483,"-5"-15"258,-8 0-2322,0 5-774,1 8 0,-1 2-129,3 9 0,-3-3-129,0 4 0,0-7 129,0 3-129,0-11-129,2-7-387,3-5-516,-5-22-2064,0 0-903,16 0-516</inkml:trace>
          <inkml:trace contextRef="#ctx0" brushRef="#br0" timeOffset="1277.072">7384 6406 5031,'0'0'4515,"0"0"-258,0 0-387,1-17-3483,11 9-516,3-1 129,2 1 0,5-3-129,3 3 129,-3-1 0,5 4 0,-3 5-129,0 0 129,-3 7-129,-2 8 0,-4 2 0,0 7-129,-5 0 258,-3 3-129,-2-5 258,-5 1 0,0 4 258,-8-4 0,-4 1 258,-9-8 0,0 4 129,-12-2-258,5 3 129,-9-5-258,4 1 129,-4-7-387,6 2 0,5-2-774,-3-10-1419,14 0-2322,15 0-387,-13-17-129,13-5-129</inkml:trace>
          <inkml:trace contextRef="#ctx0" brushRef="#br0" timeOffset="1928.11">8085 6949 2967,'6'35'4257,"-6"-13"-258,-1-4 0,-8 7-3354,1 5-387,-4 4 129,2 10-129,-7-1 0,3 1-258,-1-1-516,0-12-1548,0-9-1935,13-6-129,2-16-258</inkml:trace>
          <inkml:trace contextRef="#ctx0" brushRef="#br0" timeOffset="2484.141">8504 6471 1419,'-8'11'3483,"8"-11"0,0 0-516,0 0-2838,-5 14 129,5-14 129,0 15 258,0 1-387,0 6 258,2 7-129,4 5-129,2 4-129,3 6 129,1 0-258,4-1 129,-2-4 258,6-1-258,-2-6 129,2-3 0,-4-8 0,4-5-129,-8-5 387,2-3-258,-3-6 0,0-2 0,-1-7-129,-10 7 258,15-31 129,-8 13 0,0-13-129,2 4 129,-4-12-258,7-1 129,-4-6 0,4-3-129,1 1-129,5-1-129,1 1 0,-1 2-129,4 7 0,-2 5-516,7 10-1161,-6 4-2451,0-3-516,-3 10 129,-3-1-257</inkml:trace>
          <inkml:trace contextRef="#ctx0" brushRef="#br0" timeOffset="2788.159">9162 6488 1935,'-3'86'3741,"-3"-45"-129,6 9-129,-2-2-3354,-3 0 0,5-6 129,-5-4 0,4-6 258,-5-10 129,5-5-129,-2-2-387,3-15-1677,0 0-2193,2-7-516,0-18 258</inkml:trace>
          <inkml:trace contextRef="#ctx0" brushRef="#br0" timeOffset="3183.182">9116 6438 3096,'13'-27'4386,"-3"15"-129,7 0-258,2-3-2322,8-4-1548,6 4-129,2-2 129,3 2 0,-1 0 0,1 2 129,-6 5 0,-1 4 0,-10 4-129,1 0 0,-6 12-129,-6 2 0,-3 5-129,-3 4 258,-4 0 0,0 4 258,-8-3-129,-2 2 258,-11-3 0,1 3 0,-10-9 129,2 5-129,-9-5-387,2-4-258,1 0-258,-5-9-1032,12 1-2967,1-2-387,5-2-258,5-1 0</inkml:trace>
          <inkml:trace contextRef="#ctx0" brushRef="#br0" timeOffset="3552.203">9581 7071 129,'11'41'3870,"-11"-26"129,0 12 0,-7-2-2580,-5 3-516,3 6 0,-9 0-129,4 9 0,-6-5-516,2-1-1032,2-5-2967,5 6-258,-2-19-387</inkml:trace>
        </inkml:traceGroup>
        <inkml:traceGroup>
          <inkml:annotationXML>
            <emma:emma xmlns:emma="http://www.w3.org/2003/04/emma" version="1.0">
              <emma:interpretation id="{24513B7B-27CD-4CB6-9239-CDC42D268EE3}" emma:medium="tactile" emma:mode="ink">
                <msink:context xmlns:msink="http://schemas.microsoft.com/ink/2010/main" type="inkWord" rotatedBoundingBox="10221,6226 12027,6203 12036,6956 10231,6978"/>
              </emma:interpretation>
              <emma:one-of disjunction-type="recognition" id="oneOf1">
                <emma:interpretation id="interp5" emma:lang="" emma:confidence="0">
                  <emma:literal>P...</emma:literal>
                </emma:interpretation>
                <emma:interpretation id="interp6" emma:lang="" emma:confidence="0">
                  <emma:literal>PP...</emma:literal>
                </emma:interpretation>
                <emma:interpretation id="interp7" emma:lang="" emma:confidence="0">
                  <emma:literal>p...</emma:literal>
                </emma:interpretation>
                <emma:interpretation id="interp8" emma:lang="" emma:confidence="0">
                  <emma:literal>PP..</emma:literal>
                </emma:interpretation>
                <emma:interpretation id="interp9" emma:lang="" emma:confidence="0">
                  <emma:literal>Pp...</emma:literal>
                </emma:interpretation>
              </emma:one-of>
            </emma:emma>
          </inkml:annotationXML>
          <inkml:trace contextRef="#ctx0" brushRef="#br0" timeOffset="4767.272">10266 6423 1032,'0'0'4128,"-2"-12"129,2 12-516,0 0-2580,0 0-387,0 0-129,0 0-387,0 0 0,0 10-258,0 1 0,0 7-129,0 7 0,1 11 0,-1 2-129,0 8-129,0 0-258,0 8-129,-9-4-774,3 5-774,0-6-1806,-8-17 258</inkml:trace>
          <inkml:trace contextRef="#ctx0" brushRef="#br0" timeOffset="5187.296">10263 6381 5676,'19'-31'4644,"-11"16"-258,9 1-258,1-3-3999,2 2-258,2-1 258,2 3-258,1-1 0,0 4 0,1-1 0,-3 9-129,1 2 0,-3 5 129,-3 9-129,-2 7 129,-4 3 0,-4 3 129,-3 4 0,-5-5 258,-1 7 129,-14-9 258,-2 2 0,-7-6 0,-2-1-129,-6-9 0,3 0-129,0-6-516,-1-4-387,12 0-1161,-7 0-2709,11-7-258,14 7-387,-14-16 130</inkml:trace>
          <inkml:trace contextRef="#ctx0" brushRef="#br0" timeOffset="6111.349">10759 6479 3354,'8'38'3612,"-8"-20"129,12 6-2967,-5 7-516,-1 3-129,1 7-129,-2 2 0,-2-1 0,-3 1 129,0 0 129,-1-6 258,-3-3 0,-4-8 258,5-3-129,-7-12 258,10-11-387,-11 5-129,11-5 0,-9-19-387,7-1 129,1-9-258,-2-2 129,1-8-129,2-5 258,0-6 129,0 1-258,5-3 258,2 1-258,4 3 0,1 3 0,6 7 0,1 6 0,3 6 0,3 4-129,-2 7 129,2 3 0,1 8-129,-1-1 129,-2 5-258,-2 0 258,-2 9 0,-5 3-129,-1 2 129,-4 4 129,-6-1 129,-1 6 258,-4-3 0,-2 5 258,-13-8 0,2 7 0,-11-7-129,3 5 129,-8-6-258,2 1-387,-1-7 0,1-3-387,5 4-258,-3-11-1032,15 0-2967,0 0-258,12 0-258,-13 0 0</inkml:trace>
          <inkml:trace contextRef="#ctx0" brushRef="#br0" timeOffset="6528.373">11189 6849 1032,'17'-3'4515,"-17"3"258,13-6-387,-13 6-1806,0 0-1677,15 0 0,-15 0-258,0 0-258,0 0 0,10 0-258,-10 0-129,0 0-387,0 0-1161,0 0-2838,0 0-387,0 0-129,0 0 259</inkml:trace>
          <inkml:trace contextRef="#ctx0" brushRef="#br0" timeOffset="6785.388">11584 6793 3483,'16'28'4902,"-16"-28"-258,10 18-258,-8-8-1935,-2-10-2451,0 0-258,18 10 129,-18-10-387,15 0-903,-15 0-2322,0 0-645,23-9-387,-15-1 130</inkml:trace>
          <inkml:trace contextRef="#ctx0" brushRef="#br0" timeOffset="7068.404">12023 6849 5934,'1'29'4773,"-1"-17"-258,1 0-387,-1-12-3999,6 13-129,-6-13-129,0 0-645,0 0-2709,0 0-774,0 0-516,5-8 129</inkml:trace>
        </inkml:traceGroup>
      </inkml:traceGroup>
    </inkml:traceGroup>
    <inkml:traceGroup>
      <inkml:annotationXML>
        <emma:emma xmlns:emma="http://www.w3.org/2003/04/emma" version="1.0">
          <emma:interpretation id="{2577C7D6-61BB-4BEE-B1F0-222FF86D16F7}" emma:medium="tactile" emma:mode="ink">
            <msink:context xmlns:msink="http://schemas.microsoft.com/ink/2010/main" type="paragraph" rotatedBoundingBox="7347,7508 9712,7711 9641,8537 7276,8333" alignmentLevel="2"/>
          </emma:interpretation>
        </emma:emma>
      </inkml:annotationXML>
      <inkml:traceGroup>
        <inkml:annotationXML>
          <emma:emma xmlns:emma="http://www.w3.org/2003/04/emma" version="1.0">
            <emma:interpretation id="{A69CE040-628D-424F-B2F2-446F715DC81D}" emma:medium="tactile" emma:mode="ink">
              <msink:context xmlns:msink="http://schemas.microsoft.com/ink/2010/main" type="line" rotatedBoundingBox="7347,7508 9712,7711 9641,8537 7276,8333"/>
            </emma:interpretation>
          </emma:emma>
        </inkml:annotationXML>
        <inkml:traceGroup>
          <inkml:annotationXML>
            <emma:emma xmlns:emma="http://www.w3.org/2003/04/emma" version="1.0">
              <emma:interpretation id="{8BC29710-4054-4B0E-A09C-BBB42E4A0636}" emma:medium="tactile" emma:mode="ink">
                <msink:context xmlns:msink="http://schemas.microsoft.com/ink/2010/main" type="inkWord" rotatedBoundingBox="7347,7508 9712,7711 9641,8537 7276,8333"/>
              </emma:interpretation>
              <emma:one-of disjunction-type="recognition" id="oneOf2">
                <emma:interpretation id="interp10" emma:lang="" emma:confidence="0">
                  <emma:literal>her pls</emma:literal>
                </emma:interpretation>
                <emma:interpretation id="interp11" emma:lang="" emma:confidence="0">
                  <emma:literal>he 20 s</emma:literal>
                </emma:interpretation>
                <emma:interpretation id="interp12" emma:lang="" emma:confidence="0">
                  <emma:literal>he sols</emma:literal>
                </emma:interpretation>
                <emma:interpretation id="interp13" emma:lang="" emma:confidence="0">
                  <emma:literal>herds</emma:literal>
                </emma:interpretation>
                <emma:interpretation id="interp14" emma:lang="" emma:confidence="0">
                  <emma:literal>he sets</emma:literal>
                </emma:interpretation>
              </emma:one-of>
            </emma:emma>
          </inkml:annotationXML>
          <inkml:trace contextRef="#ctx0" brushRef="#br0" timeOffset="8763.501">7375 7656 903,'0'0'1677,"0"0"-129,0 0-516,0 0 129,0 0-129,0 0-129,-7-7 258,7 7 258,0 0 0,0 0 129,0 0-258,0 0-129,-14-9-129,14 9-258,0 0 0,0 0-387,-12 0-129,12 0-129,0 0 0,0 0-129,0 0 0,0 0 0,-7 10 0,7-10-129,0 15 258,0-15-129,0 25 0,4-6 0,-1 1 129,1 6-258,-1 2 258,1 4-258,-2 7 129,-1 2 0,-1 4 0,0 1 0,0 3-129,-1-3 258,-1-5-258,0-4 129,0-9 0,2-4 0,0-9-129,0-15 129,0 0 0,13-1-129,-6-16 258,0-1-129,2-2 0,1-6 0,1 0 129,0-2-258,1 3 129,1 2 0,0 4 0,0 2 0,2 0-129,-2 5 129,1 2 0,-2 4 0,1 5-129,-13 1 129,21 0-129,-21 0 129,20 14-129,-20-14 0,20 24 129,-11-8-129,2 1 129,0 4 129,-5 1-129,1 4 258,-4-1 0,-1 6 129,-2-5-129,-2 5 258,-8-4-258,3-2 129,-3-7-387,-1 0-258,9-4-516,2-14-1419,0 0-2193,-3-5-258,10-14-387</inkml:trace>
          <inkml:trace contextRef="#ctx0" brushRef="#br0" timeOffset="9335.534">7826 8173 1548,'6'16'2838,"11"-16"-1419,-4 0-516,1-3 129,5-4-129,-5-4 258,5 0-258,-4-5-129,4-1 0,0 0-129,-1 0-387,0-4 0,-4 4 129,-2 0-129,-1 2 0,-5 2 0,-6 13-129,0-18-129,0 18 129,-12-10-129,0 10-129,-4 0 0,-1 7 129,-5 2 0,3 3 0,-2 1 0,-2 6 129,6 0-129,-3 5 129,4-3-129,1 5 258,5-6-129,2 2 0,3 1 0,5 1 129,1-2 0,12 0 0,1-3 0,9-2 0,6-3-258,2-2-258,8-1-774,-3-11-1419,1-6-1548,5-3-387,-7-8 258</inkml:trace>
          <inkml:trace contextRef="#ctx0" brushRef="#br0" timeOffset="9875.564">8365 8049 1806,'0'15'3096,"0"-15"129,0 0-3096,6 8 0,-6-8 129,27 12 387,-13-8 0,5 4-129,1 0 258,2 7 0,-4-4-258,3 6 129,-4 1-516,-2 3 0,-1 4-129,-3 1-129,-3 1 0,-5 0 258,-2 0 0,-1 0 516,-3-8 0,-2 7 258,-9-11 129,6 2-129,-10-10 129,5 0-387,-7-7-129,5 0-258,-5 0-129,2-10-129,1-2 0,2-1-129,1-2 0,4 1 0,4 3 0,4-1 0,2 12 0,6-22 0,8 15 0,6-3 0,7 3 0,1 0-129,7 2-387,-4-7-1032,9 3-2451,-3 6-258,-3-6-129</inkml:trace>
          <inkml:trace contextRef="#ctx0" brushRef="#br0" timeOffset="10379.593">8834 8361 2451,'-17'3'3870,"17"-3"-129,-8-15 0,8-2-3483,0-8-774,6 1 258,9-2 0,3-3 258,4 0 0,-1 5 258,6 3 0,-4 2 258,4 8-258,-5 1 258,-2 9 0,-4 1-258,0 9 0,-4 1 0,-2 6 129,-6 1-129,1 5 0,-5-2 0,0 1 258,-4-7-129,-1 1 387,-7-5-387,0 2 129,-4-8-258,-1 1-129,-2-5-258,-4 0-258,2 0-129,-10-7-645,11 5-903,-9-3-2451,7-8 0,4 1-129</inkml:trace>
          <inkml:trace contextRef="#ctx0" brushRef="#br0" timeOffset="10791.617">9213 7669 2580,'-19'12'4386,"13"0"-258,-7-9 0,13-3-2580,-12 7-1677,12-7 0,-3 15 258,3-15 0,0 13 0,0-13 0,1 14 129,-1-14 0,9 23 0,-8-10 129,4 8 0,-5 2 0,4 8-129,-4 7 129,0 8-129,-6 4 0,-2 7 0,-2-1 0,4 1-129,-2-6 129,1-5 0,0-8-258,5-9-129,2-4-516,0-25-1290,0 17-2580,0-17-258,13 0-258</inkml:trace>
          <inkml:trace contextRef="#ctx0" brushRef="#br0" timeOffset="11883.679">9614 8153 903,'0'-9'3483,"0"9"387,0 0-2322,0 0-387,0-14 129,0 14 258,0-13-129,0 13-129,-4-11-129,4 11-258,-10-8-129,10 8-387,-20-5-129,8 5 0,-8 3-258,1 8 0,-2 1 129,0 0-129,-2 1 0,0 8 0,6-7 0,0 1 0,6-6 0,11-9-129,-13 13 129,13-13-129,0 12 0,0-12 129,18 8 0,-2-4-129,3 5 129,2-4-129,3 5 129,-2 0-129,2-1 129,-1 3 0,-1-1-129,-4 3 129,0-2-129,-4 0 258,-1-3-129,-13-9 129,13 16 0,-13-16 0,7 12 129,-7-12 0,0 0 129,-13 14 0,-1-9 0,0 0 0,-8-3-129,0 5-258,-2 3-645,-7-10-1161,2 3-2580,0 1-645,-3-4-129,-1 0 1</inkml:trace>
        </inkml:traceGroup>
      </inkml:traceGroup>
    </inkml:traceGroup>
    <inkml:traceGroup>
      <inkml:annotationXML>
        <emma:emma xmlns:emma="http://www.w3.org/2003/04/emma" version="1.0">
          <emma:interpretation id="{B281B309-D577-43D3-98CE-5F5D2DF0C85D}" emma:medium="tactile" emma:mode="ink">
            <msink:context xmlns:msink="http://schemas.microsoft.com/ink/2010/main" type="paragraph" rotatedBoundingBox="7717,9338 12041,9319 12044,9978 7720,9997" alignmentLevel="2"/>
          </emma:interpretation>
        </emma:emma>
      </inkml:annotationXML>
      <inkml:traceGroup>
        <inkml:annotationXML>
          <emma:emma xmlns:emma="http://www.w3.org/2003/04/emma" version="1.0">
            <emma:interpretation id="{71449814-8972-4B75-A928-FE8A18864DB5}" emma:medium="tactile" emma:mode="ink">
              <msink:context xmlns:msink="http://schemas.microsoft.com/ink/2010/main" type="line" rotatedBoundingBox="7717,9338 12041,9319 12044,9978 7720,9997"/>
            </emma:interpretation>
          </emma:emma>
        </inkml:annotationXML>
        <inkml:traceGroup>
          <inkml:annotationXML>
            <emma:emma xmlns:emma="http://www.w3.org/2003/04/emma" version="1.0">
              <emma:interpretation id="{7DB422FD-349A-4900-9F24-DC631CB99E20}" emma:medium="tactile" emma:mode="ink">
                <msink:context xmlns:msink="http://schemas.microsoft.com/ink/2010/main" type="inkWord" rotatedBoundingBox="7717,9338 12041,9319 12044,9978 7720,9997"/>
              </emma:interpretation>
              <emma:one-of disjunction-type="recognition" id="oneOf3">
                <emma:interpretation id="interp15" emma:lang="" emma:confidence="1">
                  <emma:literal>CHUNKING</emma:literal>
                </emma:interpretation>
                <emma:interpretation id="interp16" emma:lang="" emma:confidence="0">
                  <emma:literal>CHUNK IN 6</emma:literal>
                </emma:interpretation>
                <emma:interpretation id="interp17" emma:lang="" emma:confidence="0">
                  <emma:literal>(HUN KING</emma:literal>
                </emma:interpretation>
                <emma:interpretation id="interp18" emma:lang="" emma:confidence="0">
                  <emma:literal>(HUNK IN 6</emma:literal>
                </emma:interpretation>
                <emma:interpretation id="interp19" emma:lang="" emma:confidence="0">
                  <emma:literal>[HUN KING</emma:literal>
                </emma:interpretation>
              </emma:one-of>
            </emma:emma>
          </inkml:annotationXML>
          <inkml:trace contextRef="#ctx0" brushRef="#br0" timeOffset="74299.249">8160 9457 2193,'15'0'3483,"-15"0"-516,11-10-1161,-11 10-129,0 0-516,0 0 129,0 0-258,-16-12-129,16 12-387,-18-3-258,5 3 129,-4 0-129,0 0 0,-2 3 0,-3 5-258,-1 0 0,-1 2 0,-2 3 0,1 2 0,-2 2 0,-1 0 0,5 4 0,-3 4 0,2-1 0,1-1 129,2 6-129,1-6 129,1 8-258,3-4 258,5 2-129,4-5 0,6 0 129,1-1-129,7-7 129,11 2-129,0-10 0,8 0 129,0-3-129,2-3 0,-2-2 129,1 1-129,-6-1 0,0 2 0,-2 1 129,-5 1-129,5-1 0,-6-3 0,3 6-129,-4-1 0,4-2-258,-2-3-258,6 3-645,-9-3-2322,1-8-645,5 4-516,-8-14 646</inkml:trace>
          <inkml:trace contextRef="#ctx0" brushRef="#br0" timeOffset="74855.281">8377 9515 3096,'3'-11'3612,"-3"11"-1032,0 0-774,0-15-387,0 15 0,0 0-516,0 0-129,0 0-258,0 0 0,0 0-258,0 0 0,0 0 0,0 0 0,6 14 0,-4-2 0,-2 6 0,1 1 0,0 5-258,0 4 129,-1 5-129,0 7 129,0-3-129,0 4 129,0-7-129,0-4-129,-1 1-129,-1-12-387,2-2-774,0-17-1419,0 0-1419,5-18-387,-1-6 258</inkml:trace>
          <inkml:trace contextRef="#ctx0" brushRef="#br0" timeOffset="75124.295">8353 9661 129,'-5'21'3741,"2"-9"387,3-12-387,0 0-2709,17 2-387,-2-2 258,11 0 0,2-2-387,7 0-129,-1-3 129,6 4-387,-6 0 129,3 1-258,-6 0 0,-4-3-387,-3 3-258,-10-5-645,2 3-1419,-16 2-1290,11-18-516</inkml:trace>
          <inkml:trace contextRef="#ctx0" brushRef="#br0" timeOffset="75415.313">8690 9436 1032,'0'0'3870,"0"0"-645,0 0-1032,13 3-516,-13-3-387,9 17-387,-7-6-258,2 8 0,-1 5-258,0 3-129,-1 4 129,1 5-258,-3 4 0,0 6 129,0 1-258,-2 2 129,-3-8-129,0-2-258,3-2-1548,1-4-2322,1-33-129,0 13-258</inkml:trace>
          <inkml:trace contextRef="#ctx0" brushRef="#br0" timeOffset="75943.343">8959 9526 3096,'-4'23'3612,"4"-23"-516,0 19 0,0-19-3999,8 25-129,-7-10 516,1 6 258,-1 3 258,-1-2 645,0 7 258,0-5-129,0 5 129,-1-2-258,1-4 0,0-4-129,7-1-258,1-7 0,6-5-129,3-6 0,3 0 0,3-7 0,1-3 129,-1-6-129,3-5 129,-5 0 0,1 0-129,-7-1 129,0 5 129,-8-3-129,1 0 129,-6-1-129,-2 9 0,0-8-129,0 3-129,0-2 0,-3 0-129,3 2-258,-2-2-903,5 4-2580,4 3-516,1 0-516,3 3 646</inkml:trace>
          <inkml:trace contextRef="#ctx0" brushRef="#br0" timeOffset="76715.388">9448 9515 903,'7'25'3354,"2"4"387,-9-14-516,0 8-3354,0 4 0,1 6 387,1 4 516,-2-3 129,0 7 258,-5-11-129,5 1-129,-5-11 129,5-1-774,0-8-387,0-11-1032,3-9-1419,2-16-774,5-4-258,-4-9 774,6-1 1161,-8-9 774,4-1 774,-6 6 903,-2-1 1419,-6 9 645,2 8-387,-6 5-1548,4 3-1548,6 19-516,-5-18-387,5 18-258,0 0 387,10-2 387,5 2 387,2 0 1161,0 5 645,1-1 0,2 4 0,-1 0 0,0 3-516,4 2 0,-6 5-645,5 0 0,-1 4 0,1 0-129,0 3 129,2 0 258,-1 2 258,-1-3 129,-3-6 258,1 2 0,-6-6 0,1-1 129,-15-13-129,18 12 0,-18-12-258,0 0-129,9-10 0,-7 1 0,-4-13 0,-1 3 258,-9-13-258,4 3-129,-8-7 0,4 5-129,-2-3 129,0 4-387,3 1-129,1 3-258,8 6-258,-1-6-903,10 4-2838,8 4-387,0-3 0</inkml:trace>
          <inkml:trace contextRef="#ctx0" brushRef="#br0" timeOffset="80727.617">10203 9418 258,'0'0'2709,"0"0"-1290,0 0-1419,0 0 258,0 0 129,0 0 516,0 0 129,0 0 0,0 0 0,0 0-129,2 13 0,-2-13-387,0 20 0,0-4-516,1 6 129,1 4 0,-1 6 0,-1 2-129,1 4 129,-1-1 258,0-1-129,0-2-129,0-4 129,0-9 129,-1 0 0,-2-8-129,2-1 129,1-12 0,-2 12-129,2-12 0,0 0 129,0 0 129,0-9-129,0-4-129,2-1 0,3-8 129,5-3-129,0-6 0,9-4-129,-1-2 0,5-2-129,3 0 0,2 3 0,1 2 0,-1 5-129,2 1 0,-6 6-387,4 4-129,-8-4-387,7 14-645,-10-9-645,7 5-1290,-2 5-774,-6-5 130</inkml:trace>
          <inkml:trace contextRef="#ctx0" brushRef="#br0" timeOffset="81043.635">10283 9569 3225,'25'41'4257,"-14"-29"-516,13 14-516,-12-12-3483,11 6-645,-2-5 0,5 7 0,-6-8 387,-2 8 0,0-8 516,-5 2 387,4 2 129,-7-3 0,2 4-645,0-9-2193,3 12-1290,-15-22 0</inkml:trace>
          <inkml:trace contextRef="#ctx0" brushRef="#br0" timeOffset="81795.678">10824 9392 1419,'15'5'3612,"-15"-5"387,1 13-516,-1-13-3096,1 18-387,-1-6 258,0 5-129,0 5 0,-1 5 0,-5 5-129,1 5 258,-2 5-258,0 2 0,1 4-516,-2-4-387,6-3-1032,2 0-1806,-7-20-387</inkml:trace>
          <inkml:trace contextRef="#ctx0" brushRef="#br0" timeOffset="82131.697">11084 9476 1419,'6'39'2967,"-6"-28"-645,2 10-645,-2-4-2451,0 5-2580,0-1 903,0 8 1161,-4 0 775,-5 0 772,2 2 1291,-4 0 774,-2-6 387,1 0-387,0-4-774,3-8-1806,4 2-2580,-2-23-645,11-7-387</inkml:trace>
          <inkml:trace contextRef="#ctx0" brushRef="#br0" timeOffset="82538.721">11076 9509 1161,'2'-40'2709,"-2"40"-516,0 0-2193,0 0-387,0 0-258,0 0 516,0 0 258,0 0 645,12 10 387,-12-10 258,22 17 0,-11-5-387,4 2-129,0-1-387,3 2-387,2 2-387,1 1 129,1 4-129,-2-4-129,5 2 387,-2 0 129,-3-3 258,2 0 129,-6-5 258,-1 1 0,-15-13 0,20 14 129,-20-14 129,0 0-387,0 0 0,10-10 0,-10-7-129,0 0 0,-1-14-129,1 1-129,-2-10-129,1 2 0,1-2-129,0 4-129,7 1-258,-2 0-516,13 13-1677,0 0-1935,0 0-129,4 5-387</inkml:trace>
          <inkml:trace contextRef="#ctx0" brushRef="#br0" timeOffset="83363.768">11928 9385 3096,'0'0'4257,"-11"0"-387,11 0 129,-10 14-3483,-7-6-387,2 1 0,-6 3 129,0 5 0,-4-2 0,4 4 258,-5-1-129,3 3-129,-2 0 0,6 4 129,0-3-258,7 5 0,1-3 0,4 2-129,5 1 0,2-2 129,2 3-129,6 1 0,4-2 0,1 1 0,2-3 0,2 4 129,1-7-129,0 1 0,2-5 0,2-1 129,-4-7 0,5-2 0,1-8 0,-2 0 0,-1-5 0,5-4 0,-4-7 0,0-6-129,-3 2 129,0-2-129,-6 1 129,0 4 0,-6-2 0,-1 2 0,-5-3 129,-1 20-129,0-17 0,0 17 0,-8-14 0,8 14-129,-19-16 258,6 12-258,-2 4 129,-2 0-129,0 0 0,-1 0 0,-3 3 129,1 1-129,0 6 0,1-3-129,3 1 0,-1-4-258,7 5-129,-6-8-387,12 12-1032,-10-3-2451,14-10-516,-17 6-129</inkml:trace>
        </inkml:traceGroup>
      </inkml:traceGroup>
    </inkml:traceGroup>
  </inkml:traceGroup>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1:10.40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2894 1,'-4'12'14,"4"-12"1,18 6-9,4-2-4,9 1-1,7 0 1,9 0 1,5-1 2,1-1-1,2 2 1,-5-3 1,-5 0 0,-8 1-1,-5 0 0,-12-2 0,-4 2-1,-16-3-1,0 0 0,-9 17-1,-12-10 0,-13 4 1,-8 3-1,-4 0 0,-4 2-1,1 0 0,7-1-1,12-1 0,16 3 0,20-2 0,14 2-1,18 0 1,8 1-1,7 0 1,5 2 1,-2 0-2,-7-1 1,-6-1 0,-13 1 0,-10-1 1,-10 1-1,-9 0 0,-8 0 1,-9 0 0,-3 1 1,-6-1 0,-1 1 0,-5-4 1,0 3 0,-5-4 0,3 2-1,-2-2-1,-3-2-9,-2-1-16,-1-1-3,-5-11 0,1-4 0</inkml:trace>
  <inkml:trace contextRef="#ctx0" brushRef="#br0" timeOffset="64463">1963 524 19,'0'0'18,"0"0"-1,0 0-6,0 0-11,0 0-2,6 10 0,-6-10 1,2 10 0,-2-10 3,3 19 0,-1-3 2,2 3 0,0 7 0,3 8 1,-2 8-2,0 7 2,-3 9-3,0 10 0,-3 8-1,-1 9 0,-3 9 0,-4 6 0,-1 6 1,-1 3 0,-2 1 2,4 4 0,0-6 1,2 1-1,3-9 1,6-4-2,0-9 1,6-7-2,1-9-2,0-7 0,1-7-1,0-5-1,0-2-1,-4-3-1,2 3-3,-4-6-1,2 3-5,-4-4-9,-1-6-2,2-3-1</inkml:trace>
  <inkml:trace contextRef="#ctx0" brushRef="#br0" timeOffset="64944">1871 2947 38,'-13'15'23,"-3"-7"2,16-8-5,-10 17-18,13-3-2,8 3-1,6 2 2,8 2 0,10-1 1,10 1 1,9-7 1,15 1 0,9-9 2,18-2-1,11-8 0,17-1-2,12-6 0,13 0 0,8-2-1,7-2-1,1 1 0,0-1 0,-6 2-1,-9 0 1,-13 3-2,-16-3-1,-16 4-2,-18-2-2,-14 3-1,-20-4-1,-8 5-6,-17-5-9,-5-4-5,-7 0 1,-7-5 2</inkml:trace>
  <inkml:trace contextRef="#ctx0" brushRef="#br0" timeOffset="65284">4471 2734 12,'12'-11'18,"-12"11"-7,0 0-2,11-6-3,-11 6-1,0 0 0,0 0 1,0 0 1,11-2 0,-7-16-1,6-5 1,-1-18 0,4-8 0,-3-24 0,4-16-2,-3-21-2,-2-14 0,-6-12 0,-3-8-1,-8-7 0,-3 1-1,-8 2 1,-2 15-1,-2 11 0,-2 16-1,2 12 0,0 15 0,4 16-1,2 9 0,4 14 1,2 5-1,2 8 0,3 6 0,2 7 0,-1 3 0,5 11 0,-3-11 0,3 11 0,0 0-1,0 0 2,0 0-1,0 0 1,0 0 0,-14-10 0,-3 3 0,-9 0 1,-12 0 0,-18-1 0,-17 4-1,-21-1 1,-20 5 0,-25 2 0,-15 3 1,-15 1-1,-10 3 1,-6 0-1,0 0 1,5-1-1,13 0 0,23-2 0,20 1-2,28-1-2,22-9-7,38-2-8,26-5-10,31-6-1,28-6 1</inkml:trace>
  <inkml:trace contextRef="#ctx0" brushRef="#br0" timeOffset="66085">4738 464 27,'-9'-19'22,"9"19"0,1-15 0,-1 15-20,0 0-2,9-7-1,-9 7 0,14 14 0,-6 0 0,1 6 1,2 5-1,2 6 1,1 4 1,-1 6-1,4 2 2,-3 0 0,4 2-1,-1-5 2,1-2-1,-2-6 1,-1-4 0,-4-9 1,1-1 2,-12-18-1,19 4 1,-10-20-1,5-7 0,-1-14 0,5-8-1,1-10 0,5-9-3,1-3 0,0 1 0,-1 3-1,-3 8 0,-3 6 0,-2 11 0,-4 8-2,-4 7-1,0 9-5,-7 4-7,-1 10-11,0 0-4,0 0 2,0 18-2</inkml:trace>
  <inkml:trace contextRef="#ctx0" brushRef="#br0" timeOffset="66586">5389 706 3,'14'8'12,"5"-4"-6,5-1-3,5-5-1,1-3 1,3-5 1,2-4 2,-5-3 2,-1 0 2,-5-2 0,-2 1 0,-7-2 1,-2 3-3,-11-2-2,-3 4-2,-8-1-2,-6 8-1,-9 2-1,-8 4 0,-7 7-1,-8 5 1,-5 11 1,-3 4 0,1 8 0,4 3 0,10 3 0,10 3 1,13-2 0,14 0 0,16-7-1,14-3 1,13-7-1,11-8 0,5-9 0,11-7 0,-1-9-1,1-4 0,-5-6 1,-6-1-1,-9-1 1,-8 1 1,-10 1-1,-6 4 1,-11 4-1,-12 12 0,13-15 0,-13 15-1,0 0-1,0 0 0,0 0 0,0 0-1,0 0 1,6 11 0,-4 2 0,0 5 0,2 4 0,3 3 0,3 1 1,0 0 0,3 0 0,-1-5 0,0-2 0,1-6 2,-3-3 1,-10-10 1,11 3 0,-11-3 0,4-23 1,-2 2-1,-8-9-1,3-6 0,-4-6-1,2-2-2,3 5 1,0 2 0,4 4-1,8 9 0,8 7 0,8 10 0,10 10-1,5 2-1,5 4 1,4 2-1,3 4-1,-4-5-2,1 4-5,-8-11-8,-2-2-10,-6-5-1,-5-5 1,-2-6 0</inkml:trace>
  <inkml:trace contextRef="#ctx0" brushRef="#br0" timeOffset="67387">6559 257 18,'-14'-7'19,"14"7"0,0 0 0,-5 9-18,6 1-1,-2 6 1,0 5 1,-2 2 2,0 10 1,-5 2 1,3 6 0,-3 2 0,2 7 1,-3-1-2,4 1 0,-2-4-2,5-5 0,0-7-1,3-6 0,0-9 0,5-7 0,4-10 0,9-10-1,5-6 0,6-7 0,6-5 0,3 0 0,5-1-1,-2 2 0,-2 5 0,-2 7-1,-1 9 2,-1 9-1,-2 11 0,1 5 0,-2 6-1,1 3 1,-1 3-1,-5-1 1,-5-1 0,-7-2 0,-4-6 3,-10 0 0,-14-6 0,-7-2 2,-13-5-2,-6-2 1,-9-5-3,-8-2-2,-4 1-15,-6-5-14,-3-6-1,2-7-2,2-9 1</inkml:trace>
  <inkml:trace contextRef="#ctx0" brushRef="#br0" timeOffset="80897">3015 658 9,'0'0'15,"-17"0"0,17 0-13,-9 2 0,9-2-1,0 0 1,-9 5 0,9-5 1,0 0 1,2 10 0,-2-10-1,6 18 0,0-3 1,1 3-1,-1 3-1,1 8 1,-3 3-1,-4 9 1,0 9 1,0 14 0,-4 16 0,1 14 1,-1 16-1,-1 10 0,3 9 0,1 8-1,-5-3 1,2-6 0,-3-10-1,1-9 0,-2-16-1,5-11 0,0-14 0,2-15-2,5-10-2,-1-13-3,5-12-6,-8-18-11,18-11-6,-6-16 1,-5-15 0</inkml:trace>
  <inkml:trace contextRef="#ctx0" brushRef="#br0" timeOffset="81427">3354 638 3,'0'0'15,"-9"1"1,9-1-8,0 0-6,0 0 0,0 0 0,2 9 0,2 0 1,2 6 0,0 6 0,1 7 2,0 12-1,-1 8 1,0 15-1,-2 16 0,2 17 2,-5 16-2,2 15-1,-2 14 0,0 15 0,-4 8-1,1 8 0,-4-1 1,1 1 0,-2-8 1,4-8-1,-3-18 1,6-14 0,-1-19 0,5-15-1,0-21-1,4-17-5,2-14-2,-4-17-9,-6-21-13,16-8-1,-12-24 1,-2-13-1</inkml:trace>
  <inkml:trace contextRef="#ctx0" brushRef="#br0" timeOffset="82038">2059 1415 30,'-11'1'19,"11"-1"0,-1 10-8,1-10-10,11 13-3,-2-3 2,8 4 0,6 1 0,11 3 1,17-2 0,21 3 1,22-6 2,23 1 1,27-7 0,27-2 2,17-7 0,21-1 0,5-6-1,4-1 1,-12-3-2,-8 4-2,-21-3 1,-20 5-3,-27 4-2,-27-3-3,-21 7-10,-25 1-13,-28-2-1,-29 0 0,-22-7 0</inkml:trace>
  <inkml:trace contextRef="#ctx0" brushRef="#br0" timeOffset="82539">1812 1915 10,'0'0'19,"0"0"0,11-11 1,3 9-14,7 1-3,7-1-1,8 1 0,10-1 0,8 3 1,11 0-2,10 2 1,12 1 0,18 3 1,11 1 0,17 4 1,14 0 1,17 1 1,13-2 0,15 1 0,6-6-2,5 1 0,1-5-1,-1-2 0,-12-2-2,-12 0 0,-18 0-2,-23-1-4,-21 4-9,-21 0-13,-28-4-1,-24-1 1,-25-9-1</inkml:trace>
  <inkml:trace contextRef="#ctx0" brushRef="#br0" timeOffset="83751">3122 14 1,'0'0'8,"-11"-2"0,11 2-2,0 0 0,0 0 0,0 0 0,0 0 0,9-8 0,6 5-1,2 2-2,5 0-1,2 2-1,2 2-1,-4 1 1,1 2-1,-4 1-1,-5 4 1,-3-1 0,-6 2 0,-3 2 0,-4 0 0,-5 1 1,-3 0-1,-2 2 1,-3-5 0,3 1-1,0-3 0,1-2 0,8 2 0,3-10 0,13 16-1,4-6 1,7 4 0,2-1-1,2 4 1,0 1 0,-2 1-1,-8 0 1,-6-1 1,-9 0 0,-10-3 2,-4 2 0,-6-4 0,-2 1 0,-3-5 1,2 4-1,2-4-8,3 1-12,-4-6-3,7 0-1</inkml:trace>
  <inkml:trace contextRef="#ctx0" brushRef="#br0" timeOffset="85173">1151 1519 12,'-18'-5'14,"18"5"-1,0 0-1,0 0-4,0 0-1,0 0-3,22 0-1,-2 3-2,4 2-1,1 1 0,2 3 0,-2 2 0,0 2-1,-3 1 1,-3 2-1,-4 2 0,-1-2 1,-3 1-1,-3-3 1,-2 0 1,-2-2 1,-6-2 2,-3 1-1,-8-4 3,-1 0-1,-3-3 0,-1 2-1,3-1-1,2-2-2,13-3-1,-9 3 0,9-3-2,20 3 1,-2 1-1,3 2 0,2 4 0,0 0 1,-1 3-1,-3 2 0,-4 2 1,-4 0 0,-6 1 0,-6-3 3,-8 0 1,-7-1 0,-8-2 0,-3 1 1,-6-2-3,-3 1-11,-5-6-12,3-1 0,-3-12-1,6-3-2</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1:05.9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 0 1,'0'0'5,"-14"1"-3,1-1-4,-3 2-1</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1:05.9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 91 3,'-19'1'6,"1"-2"2,7 1 1,1 0-2,10 0 0,0 0 0,0 0-2,26-1 0,0-1-2,11 1 1,10-2 0,13 0 1,12 0-1,16-1 0,11-1 0,12 1-1,15-3 0,15 0 0,16-2 0,14-2 1,19 0-1,13 2 1,19 2-1,20 4 1,14 2-1,16 6 0,13 2-1,17 6-1,8 1 0,12 2 0,5-1 0,1 2-1,2-5 0,-2-1 0,-5-3 1,-7-2-1,-10-1 0,-12-1 0,-14 2-2,-14 0-4,-19 2-13,-15 5-8,-27-5 2,-23-2-1</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1:06.6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5,'0'0'14,"0"0"-2,4 12-9,5-6 0,7 2 2,8 2 1,8 0 1,10 2 2,10 1 0,14-1 0,19 2 0,15-2-2,19 2-2,19-3-1,22 3 0,23 0-1,19 1-2,23 1 1,14 1-1,20 2 0,11-1 0,19-1 0,5-3 1,12-3 0,3-5 0,2-3 1,-1-3-1,-4-3 0,-2 1 0,-11-1-1,-6 2-1,-12 4-2,-13 2-2,-15 5-5,-18 3-17,-26-3-1,-23-4-1,-38-13 1</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1:07.58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 0 4,'0'0'12,"-8"12"-7,8-12-4,-3 23-1,2-6-1,-1 4 1,1 6 0,0 6 1,1 7 0,1 6 2,4 8 2,4 12 0,4 14 2,4 18 1,4 15 0,7 17 0,4 19-1,-1 18 0,1 17-1,-3 18-2,-2 14 0,-3 11-2,-2 18 1,-6 13-1,0 14 0,-1 10-1,0 14 2,-1 4 1,1 7-1,-5 1 1,-2 3 0,-11-11 1,-4-1-1,-12-18-1,-2-9 0,-8-14-3,2-11-1,0-19-3,5-20-14,10-24-11,11-44-1,6-39 0</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1:08.2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47 142 21,'-14'-41'23,"6"8"-1,-3 9-1,2 3-14,6 7-3,3 14-3,-2-9-1,2 9-1,7 25 1,-1 6-1,3 9 0,3 14 0,2 12 2,1 15 0,5 16 0,2 19 1,3 12 1,3 18-1,3 16 0,0 17 1,0 18-1,-2 18 0,-2 11-1,-7 16 0,-4 13 0,-10 12 0,-3 6 0,-4 12-1,0 8 1,1 6 0,4 3 0,3-5-1,4-2 1,2-11 0,-1-10-1,-2-22 1,-4-13 1,-7-22-1,-5-8-4,-1-16-10,1-16-14,0-34-2,7-35 0</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1:09.4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89 25,'9'-5'21,"8"0"-1,-1-5-4,9 1-13,4-3-5,6 0 2,6 1 0,0 2 0,3 1 0,-1 4 0,1 1 0,-3 3 0,-3 5 2,-5 1-1,-3 4 1,-4 0-1,-5 4 1,-6 1 0,-5-1 1,-5 2 1,-8 1 0,-7-3 1,-3 1 0,-8-4 1,-1 2-1,-5-7-1,6 2-2,7-3 0,14-5-2,0 0 0,25 10-2,3-4 0,6 0 1,10 4 0,-5 1 0,-4 2 1,-5 1 0,-10 3 1,-7-1 1,-12 2 0,-7 1 0,-13 1 1,-3 0 0,-6 2 0,-3 0 0,-4 1-1,-1-1-1,0-1-4,1-2-19,2-5-6,0-6-1,-1-8 0</inkml:trace>
</inkml:ink>
</file>

<file path=ppt/ink/ink7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4T20:30:09.600"/>
    </inkml:context>
    <inkml:brush xml:id="br0">
      <inkml:brushProperty name="width" value="0.05292" units="cm"/>
      <inkml:brushProperty name="height" value="0.05292" units="cm"/>
      <inkml:brushProperty name="color" value="#FF0000"/>
    </inkml:brush>
  </inkml:definitions>
  <inkml:trace contextRef="#ctx0" brushRef="#br0">14182 9220 258,'-34'19'1419,"14"-7"-129,1 4-645,-1-2-129,1 4-258,-4 2 129,3 2-258,-2 2 129,-3 1-129,0 3 129,1 4-129,0-1 0,2 6 0,1 2-129,6 4 129,0 0 129,8 1-129,3 1 258,3-3 258,1 6 0,5-6 129,8 2 129,1-6-258,4 1 129,1-5 0,4 0-387,2-6 258,3 1-258,-3-7 0,3-2-258,-1-3 129,3-1-129,-3-4 129,4 1 0,-1-9 129,1-1-129,-2-3 0,2 0 0,-4-7-129,1-2 258,-5-4-129,-1-3 0,-5-5 0,-2-3-129,-3-7 0,-2-1 0,-4-7 0,0-6 0,-2-2 0,-1-5-258,1-3 0,0 1 0,1 2 129,-1 0 0,4 5 0,-2 4-129,-1-2 129,-3 6 129,-2 5-129,0 2 129,-7 1-258,-7 2 129,-3 4-129,-5 6 129,-5 2-129,-2 9 129,0 4-258,-1 4 0,7 7-645,-6 3-1806,5 4-1419,12 6-258,-3-5 258</inkml:trace>
  <inkml:trace contextRef="#ctx0" brushRef="#br0" timeOffset="2132.121">13927 8245 1,'0'0'3353,"-9"-13"-644,9 13-258,-7-11-258,7 11-516,0 0-645,-1-10-258,1 10-516,0 0 0,0 0-129,0 0 129,0 0-129,0 0 0,0 0 129,0 0 0,0 0 0,0 0-129,0 0 129,0 0-258,0 0 129,0 0 0,0 0-129,0 0 0,0 0 0,0 0 129,0 0 0,7 10 129,-7-10-129,7 19 0,-7-19 0,7 25 0,-3-9 0,0 1 0,1 0-129,-1 0 0,1-2 0,1-1 0,-1 1 0,4-5 0,-9-10 0,11 15 0,-11-15 0,10 6 0,-10-6 0,0 0 129,0 0 129,13 4 0,-13-4-129,7-6 0,-7 6 129,13-24 0,-6 7 0,4 2 0,-2-6-129,4 3 129,-5-3-129,5 6 129,-4-5-129,2 9 0,-11 11 0,18-22-129,-18 22 129,15-17-129,-15 17 0,14-8 0,-14 8 0,0 0-129,13 0 129,-13 0 0,7 7 0,-7-7 0,8 20 0,-3-8 129,-1-2-129,0 5 129,1-1-129,2 3 129,-4-2-129,1 1 0,-3-1 0,1-1 129,-1-1-129,-1-13 0,0 17-129,0-17-129,0 0-387,0 0-1548,0 0-2193,6-9-516,-1-2-129</inkml:trace>
  <inkml:trace contextRef="#ctx0" brushRef="#br0" timeOffset="2664.152">14325 8337 1419,'0'0'3741,"0"0"0,-7-14-2451,1-1 0,6 5 129,-6-11-258,6 9-387,-3-5 129,3 2 0,0-3-258,3 4-129,4 0-129,5 2-129,0 4-258,3 0 129,0 2-129,1 2 0,-2 3 0,1 1-129,-2 1 129,-13-1 0,17 19 0,-13-8 0,2 4 0,-4-1 0,-2 3 0,0 1 0,0-3 0,-2 1 129,-4-4-129,2 0 129,4-12 0,-10 20 129,10-20 0,-14 14 0,14-14-129,-17 13 129,17-13-258,-17 9 0,17-9-258,-18 6-258,18-6-1032,-12 1-2709,12-1-129,-2-14-516</inkml:trace>
  <inkml:trace contextRef="#ctx0" brushRef="#br0" timeOffset="3132.179">14536 7859 1419,'0'0'3612,"14"2"516,-14-2-2193,0 16-903,3-2 0,-3-2 0,3 8-129,-3-1-129,3 8 0,-3-5-129,1 11-129,-1-8 129,1 7-258,0-2-258,4 0 129,1-1-258,-1-3 129,4-2-258,0-7 129,3 0 0,3-5-258,4-4-129,-5-8-774,12-2-1548,-3-5-1677,-5-10-129,5 0-129</inkml:trace>
  <inkml:trace contextRef="#ctx0" brushRef="#br0" timeOffset="3468.198">14352 8044 2322,'-12'21'4128,"12"-21"258,0 0-516,0 0-2967,16 1-903,2-1 258,-4-5 0,10-4 258,-4-4-129,5 2-129,-4-3 129,2 3 0,0 1-258,0 0 129,0 4-129,2 1-129,1 5-129,-4-5-258,6 5-516,-12 0-1935,5 0-1419,1 5-258,-7-5-129</inkml:trace>
  <inkml:trace contextRef="#ctx0" brushRef="#br0" timeOffset="4252.242">15143 7957 1161,'0'0'3870,"7"-7"-516,-7 7-645,0 0-516,0 0-387,0 0-387,0 0-258,-9 0-129,9 0-387,-15 2-258,15-2-129,-22 5 0,22-5-129,-22 15 0,9-5 0,-1-1 0,1 3 129,0 3-129,-1 2 0,0-3 0,0 6 0,1-3-129,1 3 129,2-2 129,3-2-129,-1-2-129,5 2 129,2-4-129,1-12 129,6 12 0,7-10-258,4-2 0,3-2-387,8-3-129,-1-11-387,10 8-516,-11-10-1677,3 3-1548,-1 2-129,-3-2 258</inkml:trace>
  <inkml:trace contextRef="#ctx0" brushRef="#br0" timeOffset="4696.268">15223 8147 3483,'-13'0'3483,"6"-7"-903,3-9-129,4 2-903,-1-8-516,1 5-258,2-5-258,8 5 129,-4 0-129,3 5-129,-1-2-129,-8 14 129,20-11-258,-9 11 258,0-1-258,-11 1-129,20 0 129,-20 0-129,20 5 0,-20-5 0,15 17 0,-10-6-129,-4 2 129,-1-13 0,0 24 129,-2-10 0,-7-2 0,2 4 258,-4-7-258,1 3 129,-2-5 0,1 2-129,0-4-258,0-5-258,11 0-258,-19-7-903,19 7-2193,-4-17-774,2 0-387,2 1 517</inkml:trace>
  <inkml:trace contextRef="#ctx0" brushRef="#br0" timeOffset="5316.304">15455 7879 1806,'0'0'3483,"14"3"387,-14-3-645,0 0-2580,0 0 129,0 0 0,0 0 129,0 0 129,0 17-258,0-17 129,0 16-129,0-16-258,1 20-129,0-10-129,4 2 0,-1 0-129,3 1 129,-7-13 0,9 14-129,-9-14 0,15 6 0,-15-6-129,20-3 129,-20 3-129,23-22 0,-13 7 129,4-2-258,-3-3 258,-1-1-129,2 2 258,-3 1-258,0 1 0,0 3 0,-3 3 0,-6 11 0,10-11-258,-10 11 258,0 0 0,10 10-129,-8-1 129,0 6 129,1 0-129,0 5 258,-1 0-129,0 1 0,0-2 0,1 0 0,-1-3-129,2-1 0,-2-2 0,-2-13-387,15 12-774,-15-12-1677,12-12-1806,-1-3-129,2-2-387</inkml:trace>
  <inkml:trace contextRef="#ctx0" brushRef="#br0" timeOffset="6032.345">15960 7799 258,'2'-11'4128,"-2"11"129,15-10 129,-15 10-2709,0 0-129,0 0 0,-10-4-516,10 4-258,-24 5 0,11 6-258,-6-4-129,2 8-129,-5-3-129,7 2-129,-2-4 258,3 0-258,2 0 0,12-10 0,-12 15 0,12-15 129,0 0-129,13 7 0,2-7 0,3 0 0,0-1 0,3-3 0,-2 1 0,-1 3-129,-1 0 129,-5 0-258,-12 0 258,19 13-129,-19-13 129,10 18 0,-10-18-129,3 19 0,-3-8 129,0-11 129,-2 18-129,-3-7 0,5-11 0,-14 14 0,14-14 0,-14 12 129,14-12-129,0 0-129,-10 0 0,10 0 0,5-17 0,7 0 0,7-4 129,1-2-129,6-2 129,1-5 0,3 6 0,-6 0 0,1 9 0,-7 2 129,-1 6-129,-7 7 0,-10 0 0,15 11-129,-11 0 129,1 6 129,-3-2-129,4 3 0,-3-2 129,5-4 0,-3 1-129,-5-13 0,18 16-387,-18-16-645,23 3-2193,-11-4-1290,0-12-258,-2-5-129</inkml:trace>
  <inkml:trace contextRef="#ctx0" brushRef="#br0" timeOffset="6205.354">16262 7604 3999,'-29'-2'4644,"16"8"0,13-6-387,-7 24-2967,7-24-645,-6 21-387,6-10-774,0-11-1935,0 0-1935,24 2-258,-9-4 0</inkml:trace>
  <inkml:trace contextRef="#ctx0" brushRef="#br0" timeOffset="6684.382">16389 7850 1161,'-18'-6'4386,"1"-17"-129,17 23 0,-5-19-2580,2 3-774,3 16 0,0-21-387,0 21 129,11-20-258,5 18 0,-6-6-129,8 5 129,-5 0-258,8 2 0,-6-1-129,5 2 129,-5 5 0,2-1-129,-5 6 129,-1 2-258,-1 3 258,-6 2-258,-1 1 258,-3 2-129,0-4 0,-4 2-129,-4-2 129,-2-4 0,-2-1 129,-1 0 0,-1-3-129,-2-3 0,0-4-129,-3-1-387,5 0-1548,-7-1-2064,4-16-645,4 0-129,1-10 517</inkml:trace>
  <inkml:trace contextRef="#ctx0" brushRef="#br0" timeOffset="8325.474">16498 7570 1806,'0'0'3999,"0"0"387,0 0-2193,0 0-129,0 0-387,10 8-387,-10-8-516,5 25 129,0-8-516,2 8 129,1 1-258,2 9-129,0-4 0,2 4-129,0 0 129,-1-6-258,2 0 129,-1-5-258,0-7 0,-12-17-129,23 19 0,-23-19-129,23 3-129,-23-3 0,20-10 0,-10-5 0,1 4 258,-1-6 0,2 3 258,-1 2 129,-2-1 258,-9 13 0,18-19 258,-18 19 129,10-10-129,-10 10 0,0 0 0,5-15-129,-5 15-258,-4-11 129,4 11-129,-15-10-129,2 8 0,1 2-129,-2 0 129,-2 0 0,2 4 129,-1 7-129,-1 0 129,2 1-129,1 1 129,4 0 0,2 2 0,5 4 0,-1-7 0,3 4 129,5-5-129,9-1 0,-1-2 0,7-1 0,1-6-258,2-1 0,4 0-129,0-11 0,-1 4 129,0-8-129,-2 1 0,-2-6 0,0 4 129,-7-4 129,4 3-258,-7 0 258,4 3-129,-5 0 0,-11 14 129,19-15 0,-19 15-129,0 0 129,0 0 129,10 0 0,-10 0-129,0 15 0,0-4 0,0 1 129,0 0 0,4 0-258,-1-1 258,4 4-129,-7-15 129,10 17-129,-10-17 129,9 15-129,-9-15 129,0 0 129,0 0 0,0 0 0,0 0 0,0 0-129,0 0 129,-5-7 0,-3-5-129,0-2 129,0 0-258,-2-1 0,7 1 0,-3-1 0,6 15-129,0-21 129,0 21-258,18-14 258,-2 11-258,-1-1 258,6 3-129,3 1 129,2-1 0,2 1 0,0 0-129,2 0 129,1 0 0,-1 0 0,0-5-129,-3 2 129,2 0 0,-4-1 0,-2-4 0,-2 1 129,-3-1 0,-3 2-129,-15 6 129,12-16 0,-12 16-129,0-17 0,0 17 129,-20-17-387,8 7 258,-2 1 0,-2 3-129,3-1 129,-2 3 0,2 0-129,-1 4 129,1 0 0,0 5 0,0 7 0,3 0 129,-1 3-129,1 3 258,1 6-129,2 0 129,2 2-258,1-4 387,4 5-387,0-5 387,3 1-387,4-7 129,6-3-129,-1-5 0,6-1 0,0-5-129,2-2 0,3-2 129,1-7-258,0-1 129,-2 1 129,-1-1-129,-5 1 0,0 3 0,-2 2 129,-3 4-258,-11 0 129,14 1 0,-14-1-129,16 8 258,-16-8 0,17 9 0,-5-4 129,-1-4 0,-1 1 0,-10-2-129,20 0 0,-20 0-129,18-8 0,-18 8 129,7-17-129,-7 3 0,0-3 129,-4-4-129,-7 2 129,-1 1-129,-5 0 0,3 7-258,-7-3-129,6 11-258,-11 2-129,10 10-387,-10-1-774,6 8-903,-2 1-1548,-3-7 387</inkml:trace>
  <inkml:trace contextRef="#ctx0" brushRef="#br0" timeOffset="8692.497">17548 7585 2322,'18'-41'4386,"-17"21"-1677,-1 20 129,1-25 0,-1 25-258,0 0-774,0 0-645,0-11-258,0 11-129,0 0-387,0 7 0,0-7 0,6 13-129,-6-13 0,11 24 0,-7-10 258,3 7-258,-2-1 0,3 7-129,-4 2 129,2 2-258,-2 8 129,4 2-258,1 0 258,0 0-387,4 0-129,-1-10-903,7 6-3483,-6-10-129,-3-9-387,-10-18-387</inkml:trace>
  <inkml:trace contextRef="#ctx0" brushRef="#br0" timeOffset="11107.635">14097 8666 2580,'0'0'2193,"0"0"258,0 0-258,0 0-258,0 0-129,0 0-387,-1 15-387,1-15-129,0 17-258,0 1-129,0 5-129,0 3 0,0 9-258,-1 4 129,0 2-258,0 3 129,-2-2 0,3-3-129,0-8 0,0-6 0,0-5-129,0-20-903,0 0-2580,12 6-774,-11-15-258,1-4 129</inkml:trace>
  <inkml:trace contextRef="#ctx0" brushRef="#br0" timeOffset="11388.651">13898 8952 903,'0'0'4128,"0"0"258,22 0-387,-5-3-2064,-3-11-1161,13 7 129,-5-9-129,10 7-129,-4-5-258,6 8 0,-5-3 0,0 6-258,-3-1 0,-3 1-387,0 4-258,-10-1-903,6 2-2838,-4-1-129,-4-1-516</inkml:trace>
  <inkml:trace contextRef="#ctx0" brushRef="#br0" timeOffset="11920.681">14309 8858 1032,'-4'-10'3354,"4"10"516,0-13-2064,-1 2-387,1 11-129,0-20-129,0 20-258,9-22 129,4 15-129,-6-5-129,6 9-258,-13 3 0,20-9-387,-20 9 0,18 0-129,-18 0 0,15 9 0,-15-9 0,11 22 0,-7-7 0,-2 2-129,0 0 129,-2-1 0,0 4 0,-5-1 129,-2 1-129,-2-5 129,-3 3 0,0-4 0,-1-1 0,-1 2 0,0-9-129,-2-3 129,4-3-129,-1-5-129,13 5-258,-17-24-903,17 5-2451,0 2-516,2-8-516,5 2 258</inkml:trace>
  <inkml:trace contextRef="#ctx0" brushRef="#br0" timeOffset="12515.715">14474 8747 903,'0'0'2967,"0"0"-1806,0 0 129,0 0 387,0 0 129,0 0-129,15 2 258,-15-2-129,6 14-516,-6-14-387,8 19-258,-5-7-129,5 8-387,-2-3 0,0 3 0,1 0-258,-1-3 387,1-1-258,-3-3 0,-4-13 129,7 15 0,-7-15 0,0 0 0,0 0 129,0 0-258,0 0 129,-2-12 0,-3-4 0,1 0 0,-2-7 0,2 1-129,2-4 129,2 2 0,0 1-129,3 4 129,6 0-129,1 9 129,4-2-129,3 4 0,3 5 0,0 2 0,2 1-129,0 0-129,5 8-516,-7-7-1677,2 2-1935,4 1-258,-4-4-387</inkml:trace>
  <inkml:trace contextRef="#ctx0" brushRef="#br0" timeOffset="13271.759">15126 8627 516,'0'0'4128,"0"0"129,0 0-1290,0 0-645,-18-2-645,18 2-645,-25 3-258,14 5-258,-7-4 129,6 5-387,-7-2 129,7 1-129,-1-3 129,13-5-129,-19 12 0,19-12 129,-14 9-258,14-9 129,0 0-129,-4 13 0,4-13-129,7 9 0,-7-9 0,21 10-129,-7-4 129,0 2 0,5 0-129,-6-1 0,3 3 0,-4-3 0,0 7 0,-12-14 0,15 23 0,-15-23 129,5 18 0,-5-18 129,0 20-129,0-10 129,0-10 129,-17 16-129,2-11 0,1 1 0,-5 0-129,-1 1 0,0-4 129,-1 2-129,3-3-129,0-2 0,3 3-129,2-3-129,13 0-258,-14-6-129,14 6-1161,0-11-1935,8-4-645,6 3-387</inkml:trace>
  <inkml:trace contextRef="#ctx0" brushRef="#br0" timeOffset="13631.779">15206 8695 903,'-7'0'3354,"7"0"-1548,0 0 258,0 0 0,0 0-129,-15-7 129,15 7-387,0 0-258,0 0-258,-6 7-645,6-7-129,0 0-129,0 17 0,0-17-129,4 22 0,-2-9 0,1 1 0,0 1-129,0-1 0,0 1 0,-1-4 0,0 1-387,-2-12-645,4 12-1419,-4-12-1935,0 0-258,0 0 129</inkml:trace>
  <inkml:trace contextRef="#ctx0" brushRef="#br0" timeOffset="14572.833">15320 8582 2322,'10'16'2709,"-10"-16"-516,0 12-129,0-12-129,0 13-258,0-13-387,0 12-258,0-12-387,4 14 0,-4-14-258,2 17-258,-2-5 129,3 3-129,-3-3 129,1 2 0,-1-4 258,5 5-258,-4-3 0,-1-12-129,4 14 129,-4-14-129,0 0-129,13 5 129,-13-5-129,11-5 129,-11 5-129,12-14 129,-5 4-129,-1-1 129,0-2 0,-1-2 0,-1-2 0,2 2-129,1 1 129,0-1 129,-2 1 0,-5 14-129,10-17 129,-10 17 0,11-12 0,-11 12-129,0 0 0,0 0-258,14 0 129,-14 0 0,0 0 0,15 15-129,-15-15 258,12 23-129,-10-11 129,2 0-129,-2-1 129,-2-11 0,5 19-129,-5-19 258,0 0-258,10 8 0,-10-8 129,20-8 0,-8-4-129,3-1 258,2 0-258,1-2 0,-3 1 129,1 3 0,-6 2-129,-10 9 129,17-9-258,-17 9 0,12 0 0,-12 0 0,0 0 129,11 11-129,-11-11 129,11 14-258,-11-14 258,6 18 0,-3-7 0,-3-11 0,3 22-129,-3-22-129,2 24-774,-2-24-1806,0 13-1806,0-13-129,0 0-387</inkml:trace>
  <inkml:trace contextRef="#ctx0" brushRef="#br0" timeOffset="15299.874">15870 8557 3225,'2'25'3741,"-2"-25"258,0 17-1935,0-1-1677,0-3 516,2 8-129,-2-1-129,6 4 129,-5-1-129,4 5-258,-5 1 0,3 2-129,-2-1-258,3-4 0,-3 3 0,1-3 0,0-1-129,1-4 0,-3-4 129,6-3-129,-6-14 129,2 18 129,-2-18 0,0 0 0,0 0 258,0 0-258,0-15-129,-4-2 129,0-5-129,-2-7-129,2-7 129,-5 0-129,6-4 258,-1 1-129,0-1 129,4 4 129,0 4-129,3 5 0,4 6 0,3 4 0,0 2-129,6 2 0,-2 7 0,4-2 0,-4 5 0,1 3 0,1 0 129,-2 5 0,-1 4 0,-3 3-129,0-1 258,-2 5 0,-5-4 0,1 4-129,-4-4 129,0 3 0,-8-3 0,-1 3 129,-3-3-258,-1-2 0,-4-1-129,2-2 0,-1-2-129,-2-2 0,3-3-258,-6-4-516,21 4-1419,-23-11-2193,9-3-258,5-3-129</inkml:trace>
  <inkml:trace contextRef="#ctx0" brushRef="#br0" timeOffset="15983.914">16234 8312 258,'0'0'3225,"0"0"-1935,0 0 258,0 0 129,0 0-129,0 0 258,0 0 0,0 0-387,4 11-387,-4-11-516,8 17 129,-8-17-129,8 26-129,-4-10-129,0 5 0,0 3 129,-1 2-129,1-1 129,-1 4-129,-2-3 129,1 2-129,-2-5 0,2-4 129,-2-4-129,2-3-258,-2-12 129,7 11-129,-7-11 0,14-2 0,-14 2 0,19-19-129,-8 6 0,-1-3 129,0 2-129,1-1 129,-2 1-129,-1 1 0,-8 13-129,12-18 129,-12 18 129,10-13-129,-10 13 0,0 0 129,16-7-129,-16 7 129,12 0 0,-12 0 129,12 8-129,-7 3 129,-2 2 0,3 3 0,-3 0 129,0 2-129,-2-1 129,2 2-258,-1 1 258,2-6-258,-1-4 0,-3-10-387,13 15-1419,-13-15-2451,12-8-258,-3-9-516,-3-8 387</inkml:trace>
  <inkml:trace contextRef="#ctx0" brushRef="#br0" timeOffset="16188.925">16481 8294 5031,'-3'12'4386,"3"-12"0,0 0-516,3 12-3870,-3-12-258,0 0-387,0 0-1548,12 14-1935,-12-14-387,0 0 129</inkml:trace>
  <inkml:trace contextRef="#ctx0" brushRef="#br0" timeOffset="16907.967">16774 8432 129,'11'-2'3870,"-11"2"258,0 0-1161,0 0-1677,2-13 129,-2 13-516,-8-3 0,8 3 0,-19-1-258,6 1-258,-2 0 0,-2 4-129,-3 3 129,3 5-258,-3 3 0,3-1 129,-3 6-129,7 1 129,-2-1 0,7 2 129,1-1-129,6-2 0,-2-6 129,3 1-258,0-14 258,14 20-387,2-20 129,4 1-129,4-2 0,3-7 258,4-4-516,2-3 516,0-3-645,-2-1 516,-3 3-258,-4 0 129,-7 3-129,-1 2 129,-6 3-129,-10 8 129,12-6 0,-12 6 0,0 0 0,0 0 0,0 0 129,0 0-129,0 0 129,2 18 0,-2-8 129,0 5-129,0 2 129,1 1-258,2 1 258,0-1-258,1-4 129,1-4-387,3 2-129,-8-12-774,19 8-1935,-19-8-1419,17-10-258,-9-7-258</inkml:trace>
  <inkml:trace contextRef="#ctx0" brushRef="#br0" timeOffset="17136.98">16919 8221 7998,'0'22'4902,"0"-11"-129,0-11-258,5 18-3999,-5-18-516,1 17 0,-1-17-258,0 0-129,5 14-903,-5-14-645,0 0-1161,0 0-1548,9-13-129,-9 13-129</inkml:trace>
  <inkml:trace contextRef="#ctx0" brushRef="#br0" timeOffset="18140.037">17187 8231 2451,'13'9'4257,"-13"-9"-1419,7 12-387,-7-12-258,3 20-387,-3-20-516,0 31-387,0-11-129,2 9-129,-2 0-387,3 3 129,-3 1-258,2 1 258,-2-1-129,0-3-258,0-4 129,0-4-387,0-3 0,-10-9-387,10-10 129,-19 3-258,7-3 0,-6-15 129,0 3 0,-8-10-129,-1 0 387,2-2 129,2 2 129,1 3-129,4 3 0,4 4 129,5 0 387,9 12 258,0 0 0,11-5 258,-11 5 0,30 0-129,-13-3 258,8 3-129,-1 0-258,4 0-129,-3 0-129,5 0-129,-1-4 0,2 1 0,-1 0-258,-1-2 129,2-1 0,-2-1-129,-3 3 258,-5-2-258,-3 2 258,-4 0-129,-14 4 129,16-5-129,-16 5 129,0 0-129,0 0 0,0 0-129,0 0 129,0 0 129,-2 7-129,2-7 129,-2 12 0,2-12 0,-3 17 129,1-5 0,0 1-129,2 1 0,-2-4 0,2 3-129,0 2 129,0-3 0,0 0-129,2-1 129,-2-11 0,4 16 129,-4-16-129,0 0 129,14 1-129,-14-1 0,14-8 0,-6-3 0,-1-2 0,1-2-129,0-2-129,-1 1 0,1 2 129,-1-2-129,3 4 129,-5 0-129,-5 12 129,11-14-129,-11 14 0,0 0 0,0 0 129,0 0-129,0 0 129,5 5 0,-5 9 0,0 1 0,0 3 129,3 8 0,-3 2 129,4 6-129,-3 0 129,4 4-129,-4-3 258,4 6-258,-3-2 129,1 1-129,1-5-129,1-2 0,-2-1-129,-2-11-645,10 6-3870,-11-14 0,0-13-645,-11 2-258</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4T18:40:26.3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1040-1 3,'0'0'4,"0"0"2,-10 2-1,10-2-1,0 0 1,0 0-1,0 0-1,0 0-1,0 0-1,-6 12-1,6-12 0,0 0 0,-2 9 0,2-9 0,0 0 1,0 0 1,-5 9 0,5-9 2,0 0 1,-10 5-1,10-5 0,0 0 0,0 0 0,-9 2-1,9-2-2,0 0 0,0 0-1,0 0 1,0 0 0,0 0 1,0 0-1,-9 2 1,9-2-1,0 0 0,-11 3 0,11-3-1,0 0 1,-9 3 2,9-3-1,0 0 2,0 0-1,0 0 0,0 0 0,0 0-1,0 0 0,0 0-1,0 0 0,0 0-1,0 0 0,0 0 0,0 0 1,0 0-2,0 0 1,0 0 0,0 0-1,0 0-1,0 0 1,0 0 0,-8 11 1,8-11 0,-11 14 0,0-2 0,-6 6 1,-6 5 0,-6 8 0,-7 7 1,-9 8 0,-4 6 2,-7 8-1,-2 6 0,-4-1 0,2 4 0,-1-1 0,1-1-1,3-1-1,3-3-1,3-4 0,3-4 1,7-4-1,4-6 0,7-8 1,6-7-1,5-10 2,7-3 0,12-17 1,-12 15 0,12-15-1,0 0 1,0 0-1,0 0 0,0 0-2,0 0-3,0 0-8,10-7-12,5-5 0,3-15-2,9-11 1</inkml:trace>
  <inkml:trace contextRef="#ctx0" brushRef="#br0" timeOffset="2824">21 720 26,'3'-9'12,"-3"9"-1,0-13 0,0 13-8,0 0-4,0 0 0,0 0 0,10 5-1,-10-5 2,9 12 0,-9-12 0,11 14 0,-6-4 1,-1-1 0,-2 1 1,-2 3 1,-2 3 1,-1 5 1,-3 4 1,1 4 1,-4 2-1,3 4 0,-2 0-1,5 2-1,-3-4 0,6-1-1,3-5-1,2-2 0,2-4-1,4-2 1,3-5-2,4-1 1,5-6 0,5-5-1,6-4 0,5-7 0,6-6 1,2-4 0,0-6 1,1-2 1,-9-2 2,2 4 0,-13-1 0,-5 9-1,-9 1 0,-1 7-1,-4 8-3,0 3-5,6 11-7,-6 0-12,5 4 0,-1-7-1,2-2 1</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4T18:40:27.5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 1,'-9'-5'3,"9"5"-2,0 0 1,0 0 0,0 0-1,0 0 1,-3 10-2,3-10 1,7 16 0,0-7 3,2 3 2,3-2 3,4 7 0,4-4 3,7 5-1,4 3 1,8 7 0,6 4-3,8 7-2,5 7-1,9 6-2,1 4-2,3 2 1,2 3-1,0-1-1,-3-2 0,-3-3-1,-6-5 1,-4-3-1,-6-7 1,-2-3 0,-8-7 0,-2-3 0,-6-4 0,-2-3 0,-5-2 0,-2-2 0,-4-3 0,-3 0 0,-5-3 0,0-2 1,-12-8 0,12 12-1,-12-12 1,0 0 1,0 0-1,0 0-1,0 0 0,0 0 0,0 0 0,0 0-1,0 0 0,0 0-1,0 0-1,0 0-5,0 0-13,0 0-2,0 0-3,-5-12 2</inkml:trace>
  <inkml:trace contextRef="#ctx0" brushRef="#br0" timeOffset="691">1356 985 23,'0'0'9,"3"-18"0,2 7 1,1 2-8,-6 9-1,8-12 1,-8 12 0,0 0 2,4-10 0,-4 10 1,-6-13-2,2 2-1,-1-7-1,0-3 3,-5-7 3,4 2 1,-4-6 1,3 2 1,-3 1 0,5 6 0,-3 3-3,4 6-2,4 14-4,-6-13-1,6 13-2,1 13 0,2-2 0,4 6-1,1 4 0,2 4 0,4 3 1,-1-1-1,5 4 0,-2-3-1,1 3 0,-3-6 0,0 1 1,-3-6 0,-2-2 2,-1-4 0,-4-4 1,-4-10 2,-2 15 0,2-15-1,-19 15 1,2-4 1,-6 1-2,-4 6 0,-4 0 0,-3 0 0,-4 1 0,2-1 1,-1-5 0,4 2 0,2-7 1,5 0-1,2-3 1,8-1-1,0-3-2,2-2-6,4 0-15,-4-7 0,1-8-2,-3-11 1</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7:10.903"/>
    </inkml:context>
    <inkml:brush xml:id="br0">
      <inkml:brushProperty name="width" value="0.05292" units="cm"/>
      <inkml:brushProperty name="height" value="0.05292" units="cm"/>
      <inkml:brushProperty name="color" value="#00B0F0"/>
    </inkml:brush>
  </inkml:definitions>
  <inkml:traceGroup>
    <inkml:annotationXML>
      <emma:emma xmlns:emma="http://www.w3.org/2003/04/emma" version="1.0">
        <emma:interpretation id="{CBDE218D-C9F3-40E0-9C05-AA820AC78510}" emma:medium="tactile" emma:mode="ink">
          <msink:context xmlns:msink="http://schemas.microsoft.com/ink/2010/main" type="writingRegion" rotatedBoundingBox="2499,7773 3040,7773 3040,8983 2499,8983"/>
        </emma:interpretation>
      </emma:emma>
    </inkml:annotationXML>
    <inkml:traceGroup>
      <inkml:annotationXML>
        <emma:emma xmlns:emma="http://www.w3.org/2003/04/emma" version="1.0">
          <emma:interpretation id="{84BF7C77-8E39-4EAF-9303-C40FC3700C7C}" emma:medium="tactile" emma:mode="ink">
            <msink:context xmlns:msink="http://schemas.microsoft.com/ink/2010/main" type="paragraph" rotatedBoundingBox="2499,7773 3040,7773 3040,8983 2499,8983" alignmentLevel="1"/>
          </emma:interpretation>
        </emma:emma>
      </inkml:annotationXML>
      <inkml:traceGroup>
        <inkml:annotationXML>
          <emma:emma xmlns:emma="http://www.w3.org/2003/04/emma" version="1.0">
            <emma:interpretation id="{4E9E3AB7-0796-495A-A5C9-175C7F58953B}" emma:medium="tactile" emma:mode="ink">
              <msink:context xmlns:msink="http://schemas.microsoft.com/ink/2010/main" type="line" rotatedBoundingBox="2499,7773 3040,7773 3040,8983 2499,8983"/>
            </emma:interpretation>
          </emma:emma>
        </inkml:annotationXML>
        <inkml:traceGroup>
          <inkml:annotationXML>
            <emma:emma xmlns:emma="http://www.w3.org/2003/04/emma" version="1.0">
              <emma:interpretation id="{F8F0DB06-C382-4373-A025-C66D7830A4AF}" emma:medium="tactile" emma:mode="ink">
                <msink:context xmlns:msink="http://schemas.microsoft.com/ink/2010/main" type="inkWord" rotatedBoundingBox="2499,7773 3040,7773 3040,8983 2499,8983">
                  <msink:destinationLink direction="with" ref="{4D96CECD-9971-4F66-AECA-B3A1E39C57B2}"/>
                </msink:context>
              </emma:interpretation>
              <emma:one-of disjunction-type="recognition" id="oneOf0">
                <emma:interpretation id="interp0" emma:lang="" emma:confidence="0">
                  <emma:literal>c I</emma:literal>
                </emma:interpretation>
                <emma:interpretation id="interp1" emma:lang="" emma:confidence="0">
                  <emma:literal>a I</emma:literal>
                </emma:interpretation>
                <emma:interpretation id="interp2" emma:lang="" emma:confidence="0">
                  <emma:literal>ET</emma:literal>
                </emma:interpretation>
                <emma:interpretation id="interp3" emma:lang="" emma:confidence="0">
                  <emma:literal>fb I</emma:literal>
                </emma:interpretation>
                <emma:interpretation id="interp4" emma:lang="" emma:confidence="0">
                  <emma:literal>of</emma:literal>
                </emma:interpretation>
              </emma:one-of>
            </emma:emma>
          </inkml:annotationXML>
          <inkml:trace contextRef="#ctx0" brushRef="#br0">2683 8690 1548,'-53'74'774,"27"-39"-1161,1 1-516,3-7 0</inkml:trace>
          <inkml:trace contextRef="#ctx0" brushRef="#br0" timeOffset="1383.079">2820 7887 1032,'1'-10'-258,"10"-4"-258,-11 14 259,0 0 385,7-13 388,-7 13 516,0 0 258,0 0 129,-10-11 0,10 11 258,-11-3-258,11 3-387,-11-3-129,11 3-387,0 0 0,0 0 0,-12-4 0,12 4-129,0 0-258,0 0-387,0 0-129,0-16-258,0 16-258,0 0 0,7-14 0,-7 14 387,5-14 129,-5 14 387,0 0 645,0-12 0,0 12-129,0 0 129,0 0-387,0 0 0,0 0-258,0 0 0,0 0-129,0 0 0,0 0 129,0 0 0,12 9 258,-4 2 129,2 0-258,1 6 0,3-2-129,-1 3 0,3 0 129,0 2-129,1 1 129,0 1 0,-2 0 258,-1 0-129,0 2 0,-1 1-129,0 1 129,-2-4-129,-3 3 0,-2-2 0,-3-6 258,-1 2 129,-2-3 0,-4 4 0,-11-5 129,-1 3 0,-7-4 0,0 9 0,-8-6-258,1 7-129,-4-4-129,2 2 129,0-5-129,3 5 0,2-5-129,3-3 129,3-1-129,6-2 129,1-3-258,14-8 0,-13 9-129,13-9 129,0 0-129,0 0 129,0 0-258,-1 11 129,1-11-258,3 14 258,-3-14 0,11 16 0,-2-1-129,-5 0 0,0 2 0,-1-1 0,-2 4 129,-1 0 0,-1 5 129,-9 5-129,-3 1 258,-3 1 0,-3 5 0,0-2 0,2 10-774,-3-5-1806,3-6-903,13 2-258,-7-12 129</inkml:trace>
          <inkml:trace contextRef="#ctx0" brushRef="#br0" timeOffset="26459.513">2499 8636 1935,'0'-11'2709,"0"11"-1290,0 0-129,0 0-129,0 0 129,0 0 0,0 0 0,0 0 129,0 0-387,0 0 129,0 0-258,0 0-516,0 0-129,0 0-258,0 0 0,0 0 0,0 0 129,0 10 0,0-10 0,0 14 129,0-2 129,0 1-258,1 3 0,1 5 0,0 0-129,-1 4 0,2 0 0,-2 2 129,0-2-129,3-1 129,-2 1 0,-1-4 0,2 2 0,0-6 0,0-3 129,0-3-129,-3-11 0,9 14 0,-9-14 129,19 0-129,-6-1 0,4-15 0,2 0 0,1-5-129,2-5 129,-1-5 0,1-1-129,1-1 0,-2 2 129,1 6-129,-1-2 0,1 5 0,-2 5 0,1 0-129,-2 2 0,0 9-258,-8-9-645,8 5-3225,-6 5 0,-13 5-387,12-14-129</inkml:trace>
        </inkml:traceGroup>
      </inkml:traceGroup>
    </inkml:traceGroup>
  </inkml:traceGroup>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4T18:41:52.4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0 80,'-17'10'24,"8"1"-2,9-11 0,-3 9-14,3-9-12,9 9-4,0 4-7,1-3-8,4 2-1,2-3 2,4-4-1</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7:35.1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0 846 10,'0'0'10,"0"0"1,0 0 0,15-12-2,4-12-2,8-10 0,8-13 0,8-11 1,4-14 0,5-7-3,-2-4 0,0 1 0,-7 1 0,-4 14-2,-8 7 1,-3 13-3,-6 10 0,-2 11-1,-6 6 0,-1 11 0,-13 9-1,14-8 1,-14 8-1,9 7 0,-6 7 0,-1 6 1,1 5 0,-2 6 0,2 8 0,1 7 1,0 7-1,1 1 1,1 3-1,0-3 0,1-2 0,-2-4 0,0-7 0,-2-6 1,-1-10-2,-2-6-2,-1-6-2,1-13-3,-11 9-2,-3-16-2,-2-2 2,-9-10 0,-4 1 3,-7-9 4,-3 2 3,-4-1 5,2 5 1,3 4 2,2 6-1,8 5 0,6 6-1,9 6-1,13-6-1,12 17 0,19-8 0,15 2-1,14-3 0,11 1 0,3-5 0,1 0-2,-4-4-2,-11-6-5,-13 0-15,-12-1-4,-12-6 2,-4-1-2</inkml:trace>
  <inkml:trace contextRef="#ctx0" brushRef="#br0" timeOffset="721">1331 584 3,'0'0'20,"-18"1"0,18-1-9,0 0-1,17-16 1,5 10 0,8-2-3,13 1-2,4 2-2,10 2-1,1 2 0,-2 3-2,-3 0 0,-8 2 0,-10-1-1,-9 0-2,-7-2-6,-19-1-5,10-10-4,-10-2-1,-4-4 1,-2-3 0</inkml:trace>
  <inkml:trace contextRef="#ctx0" brushRef="#br0" timeOffset="931">1804 364 15,'1'-9'11,"-1"9"0,0 0 1,21 3-3,-4 7-2,11 5-2,6 1-1,9 3 2,3 0 0,7-1-2,0-1 0,-3-2-1,-2-2 0,-7-3 0,-9-2-1,-6-1 0,-5-2-1,-6 0 0,-15-5 0,14 5-1,-14-5 1,0 0-1,-6 9 1,6-9-1,-19 17 1,2-1-1,-7 2 0,-8 7 0,-9 9 1,-9 7 0,-7 2 1,-4 3 0,-5-3 0,1-2 0,6-5 0,8-4 1,10-12-2,11-7-1,14-6-3,16-7-8,11-7-14,16-3-1,8-8 0,8-3 0</inkml:trace>
  <inkml:trace contextRef="#ctx0" brushRef="#br0" timeOffset="1462">2940 292 5,'-11'-5'18,"-3"-1"-1,1 4-7,3 6-2,1 6 1,2 7-1,-1 8-2,4 9 1,-2 9-3,2 5 0,-1 1 0,1 4-1,-4-1-1,1-4 0,-3-8-1,2-6 1,-2-11 1,5-5 1,-4-7 1,9-11 0,-7-12-1,10-8 0,2-12-1,3-9 0,2-12-1,2-9-1,2-5-1,3 4-1,1-1 1,0 8 0,0 7 0,2 9-1,2 11 0,2 12 0,5 5 0,3 8 1,6 6-1,1 4 1,2 4-1,-2 3 1,-4 3-1,-4 1 1,-9 5-1,-9-1 1,-10 1 0,-8-2 0,-10-1 0,-2-2 1,-7-2 1,0-2-2,0-3 0,5-4 1,4 0-1,15-6 1,4 15-2,13-3 1,8 4-1,4 1 1,4 4 0,-1 4-1,-4 2 0,-7 1 1,-11-2 0,-10-1 0,-12-3 0,-7-1 1,-11-5 1,-8-1-2,-5-5 1,1-1 0,-4-6 0,4 1-1,4 3 1,4-6 0,9 7-2,5-8 1,8 7-1,1-7-1,11 0-5,0 0-9,0 0-10,20-18-3,3-1 2,9-2 1</inkml:trace>
  <inkml:trace contextRef="#ctx0" brushRef="#br0" timeOffset="2303">4271 322 17,'0'0'11,"0"0"-2,0 0 0,-15-4-1,0 11-1,-8 4 0,-8 7 0,-10 8 0,-7 4 2,-7 10-1,-6 0-1,2 8 0,6-9-2,4 8-2,14-2 0,12-2-1,22-3 0,23 2-1,21-1 0,23 1 0,15 1 1,11-6 1,0-3-2,2-4 1,-11-7-2,-15-5 0,-19-2-4,-49-16-15,31 15-7,-40-15-2,-12-7 0</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7:38.0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-7 625 12,'-7'10'13,"7"-10"2,0 0 1,12-7-2,8-15-2,12-6-1,8-15-2,11-6-2,6-13-4,7-4-1,0-3-1,-3 2 0,-7 6 0,-9 8 1,-9 11 0,-9 11-1,-9 9 0,-9 9 0,-9 13-1,0 0 0,-4 22 0,-6 4-1,1 9 1,0 9 0,0 6 0,3 9 1,3 3 0,6 2 0,4-2 0,5-2 0,1-5 0,3-6 0,0-4-1,-1-9-1,-2-6 0,-5-11-2,-1-3-2,-7-16-8,0 0-7,0 0-2,-16-20 2,-1-3 1</inkml:trace>
  <inkml:trace contextRef="#ctx0" brushRef="#br0" timeOffset="360">438 507 28,'-22'-20'17,"3"5"-1,6 4-2,13 11-1,0 0-4,22-5-2,10 4-3,15 3-1,15-1-2,11 2-2,12 4-10,5 2-9,0-2-4,-1 3-1,-10-1 1</inkml:trace>
  <inkml:trace contextRef="#ctx0" brushRef="#br0" timeOffset="611">1311 607 3,'-6'12'19,"6"-12"-1,9 6-2,14-6-13,13-1 0,13-2 1,10-4 0,6 2-1,6-5-1,0 1-1,-7 0 0,-6 2 0,-13 0-5,-10-1-6,-14-3-8,-3 1-1,-15-4-1</inkml:trace>
  <inkml:trace contextRef="#ctx0" brushRef="#br0" timeOffset="821">1697 323 10,'-13'2'17,"1"1"1,12-3-10,12 19-2,9-6 0,14 3 1,6 1 1,9 4 0,6 0-3,-1 1-1,-1-1-2,-4 0 0,-10-4-1,-8 3 0,-11-1 1,-13 2-1,-11 2 0,-4 2 0,-13 2 1,-7 4 1,-11 2 1,-6 5 0,-8-6-1,6 7 1,-4-5-1,0-2-2,8-2-4,7-8-11,14-6-12,21-16-3,0 0 3,32-21-2</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7:39.3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201 176 29,'-8'31'17,"-6"8"-2,-6 10 1,-4 4-2,0 4-3,-3-3-3,4-5-2,-1-8-2,6-10 0,3-7-1,10-11-2,5-13-1,13-14 0,0-13-1,4-9 0,3-15 0,-2-6 0,4-12-1,-2-2 1,-3 4 1,-1 5 0,-2 9 0,0 7 0,-1 13 0,4 14 0,1 8 0,3 9 0,2 8-1,3 3 1,2 6 0,1 8 0,-1-1-1,-4 3 1,-3 2 0,-7-1 0,-5 0 1,-9-1 0,-7-3 1,-5-2 0,-4-4 0,-1-2 1,1-3-1,1-3 0,4-1-1,11-7-1,4 13 0,11-3-1,7 3 0,5 2 0,2 5 0,-1 1 1,-1 4-1,-6 2 1,-10-1-1,-10 0 1,-9-4 1,-13 1 1,-12-6 0,-9-2 1,-9-4 0,-1-1 0,-2-6 0,3 1 0,7-5-1,8-1-2,10 0-3,4-6-4,22 7-3,-13-22-8,16 7-10,4-8-2,8-4 2,10-5 1</inkml:trace>
  <inkml:trace contextRef="#ctx0" brushRef="#br0" timeOffset="721">1107 222 0,'-13'9'18,"0"6"1,-2 2 1,0 8-13,2 9 0,-10 5 0,1 9 2,-8 5-2,0 3 0,-2-3-2,4-3-1,1-10 0,7-5 0,2-12 0,8-11-2,10-12 1,-4-20-1,11-8 0,3-11 0,4-9-1,2-9 0,5-6-2,2-1 1,-1 3-1,3 6 1,-2 8 0,1 7 0,-1 11 0,2 9 0,2 7-1,3 7 1,5 6-1,1 4 0,0 5 1,0 4-1,0 3 0,-7 3 1,-8 2-1,-8 0 2,-11 2-1,-9 1 2,-9-3 0,-6-3 0,-7-2 0,-1-3 0,3-4 0,1 0-1,8-5 0,18-4-1,0 0 0,10 11-1,16-2 1,3 1-1,9 4 1,6 3-1,-2 1 1,-5 3 0,-8 0 0,-7 0 0,-10-2 0,-8 0 1,-14 0-2,-9 1 1,-9-3 1,-4 0-1,-5-1 1,-3-1 0,-2 0 0,0-3 0,1-4 0,1-1-1,2-2-4,-2-3-19,1-5-4,4-9-3,-1-5 1</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3:16.7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 68 12,'-3'-21'19,"3"21"1,-4-14-7,4 14-8,0-15 0,0 15-1,7-11 0,-7 11 0,19-4-1,-5 3 0,7 3-1,0-2-1,4 5 0,-1 5 0,1 3-1,-4 0 1,-1 4-1,-6 0 0,-4 1 0,-4 1 0,-5-1 0,-3-5 1,-3 2 1,-8-2 0,-2 1 1,-5-4 1,2 1-1,-2-2 1,3 0-2,0-1 1,6 2-2,8 0-1,8 1 1,7 4-2,4 0 1,4 4-1,1 1 1,0 1 0,-1 2 0,-7 0 0,-4 2 0,-6-1 0,-6 1 0,-6-2 0,0 1 0,-3 0 0,-2-2 1,2-3-1,-1 0 1,0-4 0,2-1 0,-4-2 0,-1-1 1,-4-3-1,-3-3-6,-1-1-19,-1 2-3,-2-8 0,1-1-1</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3:21.5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13 14,'0'0'10,"0"0"-1,0 0-1,0 0-2,0 0-2,0 0-2,0 0 0,0 0-1,0 0-1,0 0 0,0 0 0,0 0 1,0 0-1,0 0 1,0 0-2,0 0-4,0 0-9,2-13-3,-2 13 0</inkml:trace>
  <inkml:trace contextRef="#ctx0" brushRef="#br0" timeOffset="360">309 34 13,'0'0'13,"0"0"-9,0 0-4,8 11 1,-8-11 0,0 0 0,0 0 1,0 0-2,12 5-1,-12-5-3,13-1-8,1 3-2</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3:22.2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0 452 36,'0'0'14,"0"0"-1,11-9-1,-11 9-2,10-10-4,-10 10-6,14-12-9,-14 12-12,14-10-1,-14 10 0</inkml:trace>
  <inkml:trace contextRef="#ctx0" brushRef="#br0" timeOffset="581">358-3 5,'0'0'10,"0"0"-1,9-8-1,-9 8-1,0 0 0,0 0-3,0 0 0,0 0-1,0 0 0,0 0 0,0 0-1,0 0 1,0 0-2,4 15 1,-3-5 0,0 2-1,-1 5 1,1 6-1,-1 3 0,0 7 0,-1 4 1,-1 3-1,-3 6-1,1 0 1,-2 0-1,2 1 2,-3-5-2,2 0 0,-1-7 1,1-4-1,4-8 1,-2-4-1,2-5 2,0-4 2,1-10 0,-1 11 2,1-11 0,0 0-1,3-17 1,6 3-1,0-8-1,6-6-1,2-4-2,4-7-1,2-2 0,2-1 0,4 0 0,-3 3 0,3 4 0,0 3-1,1 5 1,-1 5-1,0 4 1,-1 3-1,1 6 1,-1 1 0,-2 3-1,-4 3 1,-1 1 0,-2 2-1,-4 2 0,-1 1 1,-6 6-1,-4 3 0,-4 5 1,-3 4-1,-4 6 1,-4 2 0,-1 7 0,-3 2 0,1 1 0,-1 0 0,2 0 0,-1-3 1,3-2-1,2-2 0,2-3 1,1 0 0,1-4-1,2-3 1,-1-3-1,3-1 0,-2-4 1,2-1-1,1-14 0,-2 15 0,2-15 0,0 0 0,0 0-4,0 0-7,0 0-14,0-11-2,4-4 1,5 1-1</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4:53.0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 0 7,'0'0'17,"0"0"-2,0 0-9,0 0-1,-4 13 2,4-13 0,-7 15-1,0-2 2,0 4 0,-1 5-1,1 5 1,-1 3-1,3 3-1,2 1-1,7 1-1,6-1 0,8-2-2,10-5 0,12-5-2,7-8 0,7-7-1,3-7 0,0-6 1,-3-9 0,-4-5 1,-10-5 2,-7-2-1,-10-2 1,-3 3 0,-8-3 0,1 4-1,-2 3-1,-2 4 0,1 3 0,-4 5-1,-6 10 0,10-11 0,-10 11 0,0 0 0,-2 18 0,-2-4 0,-1 6 0,1 5 0,1 4 0,3 3 0,6 1 1,4 1 1,8-2-1,11-1 0,11-6 0,8-6-1,11-8 0,4-8 0,2-8 0,-2-11 1,-3-7 0,-9-9 1,-12-7 1,-7 1 0,-15-3 2,-5 5-2,-8 0 1,-1 9-2,-5 6-1,0 6 0,0 6-1,2 9 0,-5-9-1,5 9-1,0 0-2,0 0-6,5 10-18,-5-10-3,13 16-2,-1-10 1</inkml:trace>
  <inkml:trace contextRef="#ctx0" brushRef="#br0" timeOffset="1202">1389 414 29,'0'0'21,"11"9"-1,3 1-2,-5 1-14,4 2-9,-2 2-1,1 5 4,-2 5 2,0 4 2,-2 6 4,-3 3 2,0 8-1,-4 4 0,1 3 0,-5-1-2,2 0 0,-6-10 0,3-2 0,-8-11 1,3-4 1,-7-15-1,4-3 0,-7-14-1,0-4-3,-3-9-2,3-10-4,2-2-4,-3-12-6,11 2-3,-5-10-1,10 5-2,-5-1 0,10 5 2,-7 3 2,4 5 4,-2 5 5,0 3 6,-3 5 3,-2 5 6,4 3 3,-3 3 3,8 11 0,-3-13 0,3 13 1,18-2-3,5 5-2,8-1-4,9 2-3,11 0-4,3-1-3,6 1-6,-3-1-15,-8-6 1,-2-1-2,-16-6 1</inkml:trace>
  <inkml:trace contextRef="#ctx0" brushRef="#br0" timeOffset="1783">1968 540 63,'15'16'29,"1"2"-3,-6-5 0,2 6-28,-2 3 0,0 5 1,-4 3 1,-4 5 1,0 6 2,-5 1 1,3 5 0,-4-3 0,1 3 1,-3-5-2,1 0 0,-4-9-1,1-5 2,-3-8-2,0-3 1,-3-8-1,2-4 0,-4-6 0,2-4-1,-2-5-2,0-9-3,4-4-4,-4-15-6,11-2-11,-4-11-7,6-5-2,-1-4 3</inkml:trace>
  <inkml:trace contextRef="#ctx0" brushRef="#br0" timeOffset="2124">1802 479 13,'26'15'23,"2"-3"-1,12 1 1,7-1-10,8-3-6,7 2 1,-7-6 1,5 4 0,-11-8 0,-2 4 1,-15-7-1,-2 5-1,-16-5 0,-3 4-4,-11-2-3,10 4-1,-10-4-3,-3 9 0,3-9-1,-6 13 1,6-13-2,-8 11-2,8-11-21,-16 2-3,1-10 1,1-8 1</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5:01.6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44 19 8,'0'0'15,"0"0"-5,9-4-2,-9 4 1,0 0-1,0 0-2,0 0 0,0 0-2,0 0 1,0 0-2,0 0 1,0 0-1,3 12 1,-3-12 0,2 13 0,-2-13 0,3 16 0,-2-5-1,2 1 0,0 2-1,2 1-1,-1 3 1,0 3 0,-1 0 0,1 3 0,-3 2 0,1 2 1,-4 0 0,1 0-1,-3-2 0,2 0 0,-2-1 0,2-1-1,-2-3 1,3-3-1,-1-1 1,1-2-1,0-3 1,2-1-1,-1-11 1,1 14-1,-1-14 0,1 9 0,-1-9 0,0 0-1,0 0 1,1 10-1,-1-10 1,0 0-1,0 0 1,0 0-1,0 0 0,0 0 1,0 0-1,0 0 0,0 0 0,0 0 0,0 0 0,0 0 0,0 0 0,7 10 0,-7-10 0,0 0 0,0 0 0,10 11 0,-10-11 0,10 5 1,-10-5-1,15 5 0,-4-2 0,1-1 0,3 0 1,1 0-1,1 0 0,2-1 1,1-1-1,4 1 0,1-1 0,2 1 0,3-2 0,3 2 0,2-1 0,3 0 0,5 0 0,3-1 0,4 1 1,5-2-1,0 3 0,4-2 0,1 1 0,0 0 0,0 1 0,0 1 0,-2-2 0,0 2 0,2-2 0,1 2 0,2-2 0,5 1 0,1-1 0,4 0 0,5 0 0,2-1 0,-2 1 0,4-2 0,-3 1 0,-3-2 0,-3 0 0,-4-1 0,-5 2 0,0-1 0,-4 1 0,-2 0 0,0 0 0,-1 0 0,-1 0 0,-1-1 0,-2-1 0,-6 1 0,-4-1 0,-6 0 0,-6-1 1,-5 1-1,-6 0 0,-2 0 0,-2 0 0,-1 1 0,4 0 0,2 0 0,5 2-1,3-1 1,2 1-1,2 0 1,-2 0 0,-2 0 0,-6-1 0,-3 1 0,-7 0 0,-3 0 1,-10 1-1,10-2 1,-10 2-1,0 0 0,0 0 0,0 0 0,0 0 0,0 0 0,0 0-1,0-11 1,0 11-1,-6-14 1,3 5 0,-4-3 0,2 1 0,0-1 1,1-2-1,0 0 1,-1-2-1,0-2 1,2-2-1,1-1 0,-1-1 0,0-2 0,1-1 0,-1-2 0,1 0 0,-1-1 0,-1 2 0,-1 1 0,1 1 0,1 5 0,0 2 2,1 5-4,2 12 2,-2-14-1,2 14 0,0 0 0,0 0 0,0 0 0,11 16-1,-11-16 2,11 20-1,-6-4 1,1 3 0,-1 4 0,0 5-1,0 4 1,-1 7 0,-1-1 0,0 4 0,-1-3 0,1 0 0,-2-3 0,0-4 0,0-7 1,-1-7-1,0-3 0,1-5 0,-1-10 0,0 13 1,0-13-1,0 0 1,0 0 0,0 0-1,0 0 1,3-12-1,-3 12 0,2-16-1,0 6 1,1 1-1,-3-2 0,0 11 0,3-14-1,-3 14 0,0 0 0,0 0 0,1-9-1,-1 9 0,0 0 1,0 0-1,0 0 1,0 0 0,-10 3 1,10-3-1,-15 7 0,2-1 0,-3-1 0,-5 3 1,-4-4-1,-5 1 0,-6-4 1,-5 0 1,-10-3 0,-11-2 1,-7-2 0,-9-1 1,-11 1-1,-7 1 1,-8 2-1,-4 1-1,-6 2 1,1 2-1,0 1 0,2 0 1,1 1 1,3-2 0,6 1 0,5-3 0,6 1 0,6-2 0,9 1 0,4 0-1,11 1-1,6 1 1,7 1-1,6 0 0,7 1 0,7-1 0,5 0 0,4-1 0,6 0 0,2-1 0,10-1-1,-10 1 1,10-1 0,0 0-1,-13 5 1,2-2-1,-5 1 1,-5 2-1,-5 1 0,-4 2 0,-3-1 0,-3-1 0,-5 1 0,6-3 0,2-1 1,2-2 0,3-1 0,1 0-1,2-1 1,6 0 0,3 1 0,1-1-1,2 1 1,2-1 0,11 0 1,-12 2 0,12-2 0,0 0 0,0 0 0,0 0 0,0 0 0,0 0-1,0 0 1,0 0-1,0 0 0,0 0 0,-11-2 1,11 2-1,0 0 0,-12-6 1,12 6-1,-10-9 1,10 9-1,-9-16 0,4 6 0,-3-2 0,-2 0 0,-1-2-1,-3 1 0,-2-1 0,-3 3 0,2 0 0,-1 2 0,3 2 1,0-2 0,4 3 1,2 0 0,-1-2 0,10 8 0,-9-15 0,4 5-1,0 1 1,0-1-1,0-3 0,0-1 0,2-5 1,2-4-1,2-4 0,2-3 0,1-3 0,2 1 0,2-2 1,0 2 0,-2 3 0,-2 5 0,-2 5 0,1 5 0,-3 4 0,0 10-1,0-12-1,0 12 0,0 0-1,0 0 0,0 0 1,0 0-1,0 0-1,0 0-1,-2 13-3,2-13-7,-6 9-13,6-9-1,-11 5 1,11-5 0</inkml:trace>
  <inkml:trace contextRef="#ctx0" brushRef="#br0" timeOffset="13890">5490 44 1,'0'0'9,"9"-3"0,-9 3-2,0 0 0,0 0-2,0 0 2,0 0-1,0 0 2,10-7-1,-10 7 1,0 0-1,0 0 2,0 0-3,0 0 0,0 0-2,0 0-2,0 0-2,0 0-2,0 0 0,0 0 0,0 0 1,0 0 0,0 0 0,0 0 1,0 0-1,0 0-6,0 0-12,0-11-3,0 11-1,0 0 0</inkml:trace>
  <inkml:trace contextRef="#ctx0" brushRef="#br0" timeOffset="14891">4550 169 24,'-13'-13'24,"13"13"-1,-8-10-3,8 10-8,0 0-6,0 0-4,0 0-2,0 0-1,0 0 0,0 0 1,-4 11 2,4-11 0,1 12 2,1-3-1,-1 1 1,1 4 1,-2 5-2,2 9 1,-2 6-1,2 10 0,-2 9 0,-1 10-2,-3 11 1,0 15 0,-4 10 0,-4 8 0,-2 11 0,-3 9 1,-5 3 0,5 4 0,-2-3-1,4-2 2,4-8-2,5 0-1,2-10 0,5-6 0,3-9-1,-1-6 0,0-10 1,1-9-1,-4-12 0,0-12 1,-1-12-1,0-10 1,0-9 0,0-7 0,1-9 0,0 0-1,0 0 0,0 0-2,0 0-12,0-13-18,0-14-1,0-16-1,-3-20 0</inkml:trace>
  <inkml:trace contextRef="#ctx0" brushRef="#br0" timeOffset="15823">4755 448 1,'0'0'14,"-13"-6"-4,13 6-4,0 0-3,0 0-1,0 0 2,0 0 1,0 0 1,0 0-1,0 0 1,0 0 1,0 0-1,0 0-2,9 6-1,-9-6 1,12 4-2,-12-4 1,17 3 1,-6-3 0,4 2 1,2-3 0,4 2 0,4-2 0,8 1 0,8-2-1,8 1 0,13-3-2,15-1 1,12-2-1,15 1 0,13-2-1,16-2 0,8 2 0,9 0 0,2 0 0,2 3 0,0 1 0,-2 1-1,-1 1 1,-5 0 0,-1-1 0,-2-1-1,-1 0 1,-1 0 0,-1-1-1,0 3 1,-2 0 0,-1 3 0,-5 2 0,-4 2 0,-9 1-1,3 3 0,-11-3 1,0 0-1,-12-3 1,-7-2-1,-10-5 1,-9-2-1,-9-2 1,-14-4 0,-3 0 0,-47 12 1,63-31-2,-63 31 0,45-27 1,-45 27-2,0 0 1,47-28 0,-47 28-1,0 0 0,0 0-4,0 0-5,0 0-18,0 0 0,0 0-3,0 0 2</inkml:trace>
  <inkml:trace contextRef="#ctx0" brushRef="#br0" timeOffset="16734">9342 0 32,'0'0'23,"0"0"-1,0 0-2,0 0-8,0 0-7,0 0-4,0 0-3,0 0 1,0 0 0,27 52 1,-27-52 0,-2 58 1,2-58 0,-13 84 0,8-33 1,-6 2 0,1 0 1,0-3 0,-3-2 0,13-48 0,-9 69 1,9-69-1,0 0 1,-24 45 1,24-45 0,0 0 0,0 0-2,0 0 1,15-63-1,-15 63 1,10-90-1,-4 32-1,-10-3-1,4 2 1,3 5-1,-2 7 1,-1 47-2,-6-61-1,6 61 0,0 0-1,0 0 0,0 0-2,0 0-4,-40 72-11,23-30-10,-6 4-1,-15-2-2,-9-6 2</inkml:trace>
  <inkml:trace contextRef="#ctx0" brushRef="#br0" timeOffset="17405">4951 558 17,'-14'7'23,"14"-7"0,-11-23 2,7-2-11,3-3-5,-3-9-2,5-3-1,-3-8 1,4 1-1,-3-4 1,3 6-2,-2-1 0,0 5-3,0 7 0,1 6 0,-2 7-2,1 5 0,0 7-1,0 9-1,0 0 1,-16 22 0,6 7-1,-5 6 1,-1 11 0,-3 6 0,1 4 1,-1-1 0,4-4 1,2-8 0,2-9-1,6-8 2,1-11 0,1-3 2,3-12-1,0 0 1,6-22 0,2-1-1,-3-8 0,-1-3-1,-3-3 0,0-2-2,-3 2 1,-7 6-1,-1 8 1,-2 7-2,-1 11-1,-2 5-3,8 16-10,-4 1-17,2 6 0,2-2-2,-5-2 1</inkml:trace>
  <inkml:trace contextRef="#ctx0" brushRef="#br0" timeOffset="18216">4603 346 0,'0'0'1,"10"0"-1</inkml:trace>
  <inkml:trace contextRef="#ctx0" brushRef="#br0" timeOffset="18286">4552 358 9,'-19'0'17,"2"6"0,-9-2-6,-8 3-8,-6 2-1,-11 0-2,-12 1 2,-11-2 1,-9 1 3,-13-6 1,-6 0 2,-14-4-1,-8 0 1,-7-5 0,-3 2-2,-8-2-1,-6 3-3,-4-1-1,-3 3-1,-2 1 0,-2 2 0,-3 2 1,1 3-1,0 1 1,4 2 1,3-2 0,7 2-1,5-3 1,10 2 0,8-3 0,11-2-1,5-2-1,11 0 1,10-2-2,8-1 1,10 0 0,10-1-1,11 0 1,8 0-1,13-1 0,6 1 0,10 1-1,2 0 0,9 1 0,0 0 0,0 0 0,0 0 0,0 0 1,0 0 1,0 0 0,11-3 0,-11 3-1,0 0 0,0 0-1,0 0-4,0 0-11,0 0-13,0 0-1,0 0 0,-7-13 0</inkml:trace>
  <inkml:trace contextRef="#ctx0" brushRef="#br0" timeOffset="18927">132 75 52,'-6'-20'28,"0"3"1,1 7-4,-1-2-17,6 12-4,-4-10-4,4 10-1,0 0 0,0 0 0,-2 13 0,-2 4 0,2 13 0,-1 7 1,-3 12 0,-3 10 1,-2 7 1,-2 2 0,0 1 0,3-3 1,-3-10 0,5-7 0,-1-13 0,6-5 0,2-12-1,3-3-1,-2-16 0,0 0-1,14 3-1,-5-17-1,5-6-5,-4-12-8,11-5-14,8-8-3,12-7 2,15-4 0</inkml:trace>
  <inkml:trace contextRef="#ctx0" brushRef="#br0" timeOffset="19548">4550 152 56,'0'0'29,"-4"-15"-2,4 5-2,2-3-23,-6 4-5,-2-2-1,6 11 0,-15-18 0,4 12 2,-2-1 1,-1 4 1,0 4 1,-1 6 0,1 4 1,3 7-1,3 7 0,3 6 0,3 6-1,2 7 1,3 3 1,2 1 0,6 0 0,-5-5 0,3-3 1,-1-7 0,-2-6-1,-2-8 1,1-3 0,-5-16 0,0 0-1,0 0 0,6-23-1,-8-8 1,1-9-1,-2-10 0,-2-5 0,1-5 0,0 0-1,-2 5 2,2 8-1,1 10 1,1 8-1,2 9-1,0 6 0,0 14-1,1-9-1,-1 9 1,2 15-1,-1 2 1,-1 8 0,-1 9 0,1 6 1,-1 6 0,0 2 0,2 3-2,-4-7-7,4-2-21,1-12 0,-2-30-2,0 0 1</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6:12.2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5836-2 0,'0'0'2,"0"0"1,0 0 1,0 0 0,0 0 2,-11 0 0,11 0 0,0 0-1,-10 15 0,10-15-2,-10 20 0,4-8 0,-2 4-1,0 1 2,-2 4 0,-3 4 0,-4 3 1,-1 2 0,-2 3 0,0 3-1,-4 2 1,3 2-3,0-1 0,4-1 0,2-3-1,4-2 0,1-5-1,4-5 1,2-3-1,0-8 1,1-1-1,3-11 1,-2 10-1,2-10 1,0 0-1,0 0 0,0 0 1,-1 11-1,1-11 0,0 0 0,0 0 1,3 10 0,-3-10 0,0 0-1,0 0 1,0 0-1,0 0 0,0 0 0,0 0 0,0 0 0,5 12-1,-5-12 1,0 0 0,6 9 0,-6-9 0,0 0-1,0 0 2,12 9-1,-12-9 0,0 0 0,10 5 1,-10-5 0,15 4 0,-2-3 0,2 1 1,5 0-1,3 1 0,3 0 0,2 0 0,3 1-1,-1 0 1,1 1-1,3-1 0,0-1 0,1 1 1,2-2-1,1-1 1,3 1 1,2-3-1,3 1 1,-2-1 0,4 0-1,1 0 1,1 0-1,-2 0-1,0 1 1,0-1-1,1 0 0,-2 0 1,0-1-1,-2 0 1,1-1-1,1-1 1,4 1 0,-1 0 0,2 1 0,3-1 0,3 1 0,3 0-1,3-1 1,-1 1-1,4-1 0,0 1 1,3 0-1,3 1 0,1-1 0,0 2 0,2 0 0,1 2 0,-1-2 0,1 0 0,1 0 0,1-2 0,4 2 0,1-2 0,2 0 0,4 0 0,6 0 0,3 0 1,0 0-1,-1 0 1,-1 1 0,0 1 0,-1 0 0,1 0 0,-5 2 0,-2-1-1,1 1 1,-3 0-1,2 1 0,-3-1 0,2 1 0,-3 1 0,3-1 0,0 0 0,-1-2 0,-1 0 0,-1-2 0,-1 0 0,-3-1 1,-1 1-1,0 0 0,-4 0 0,1 1 0,-1 2 0,-1 1 0,0 0 0,0 0-1,-3 0 1,0-1 0,-3-2 0,0 0 0,-3-2 1,-2 1-1,-4 0 0,-1 0 0,-4 1 0,-6 1 1,-3 0-1,-7 1 0,0 0 0,-4 0 0,-2-1 0,0 0 0,-3-1 0,1 0 0,-1 0 0,-2-1 1,-2 0-1,-4-1 0,-2 0 0,-3 0 0,-2 0 0,-1 1 1,-2-2-1,-2 1 0,0 1 0,-2-1 1,-9 2 0,14-2 0,-14 2 0,9-3 0,-9 3 0,0 0 1,0 0-1,0 0-1,0 0 1,0 0-1,0 0 0,4-10 1,-4 10-1,7-14 1,-4 2-1,0 3 0,1-1 0,1-2 0,-3 2 0,1-1 0,1-2 0,-4 13-1,6-19 2,-3 5-1,0-1 0,0-1 1,1 0-1,-2 0 0,-1-1 1,2 2-1,-1 1 1,-1 2-1,0 3 0,1-1 0,-2 10 0,2-12 0,-2 12 0,0 0 0,0 0 0,0-9 0,0 9 0,0 0 0,0 0 0,0 0 0,0 0 0,0 0 0,0 0 0,0 0 0,0 0 0,0 0-1,0 0 1,0 0 0,0 0-1,0 0 0,0 0 0,0 0 0,0 0 0,0 0-3,0 0-3,0 0-8,-12-1-14,3 0-2,-7-9 1,1-4 0</inkml:trace>
  <inkml:trace contextRef="#ctx0" brushRef="#br0" timeOffset="10476">5518 1309 10,'0'0'5,"0"0"0,0 0 0,10 9 1,-10-9-1,-3 10 1,3-10 0,-5 12 0,5-12 0,-5 16 2,5-16-1,-5 16-1,5-16 1,-1 17-2,2-7-1,-1 1-1,0 4 0,-1 2-1,0 5 1,-2 4-1,0 5 1,-3 0 0,1 4 0,-4 1 0,3 2 0,-1-1-1,0 1 1,-3-1-1,4 1 0,-2-2-1,1-2 0,0-4 0,1-2 0,1-4 0,1-5 0,1-4 0,1-4-1,1-1 1,1-10 0,-2 14 0,2-14-1,0 11 1,0-11-1,-4 10 1,4-10-1,0 0 1,0 0-1,0 0 0,0 0 1,0 0-1,0 0 1,0 0-1,0 0 0,0 0 0,0 0 1,0 0-1,0 0 0,2 9 1,-2-9-1,0 0 1,0 0 0,0 0-1,0 0 1,0 0-1,0 0 0,0 0 1,0 0-1,0 0 0,0 0 0,0 0 0,0 0 0,0 0 0,0 0 0,0 0 0,0 0 0,0 0 0,0 0 0,0 0 0,0 0 0,0 0 0,0 0 0,0 0-1,0 0 1,0 0-1,0 0-1,0 0 0,0 0 0,0 0-2,0 0 0,6 10 0,-6-10 1,0 0-1,0 0-1,0 0-3,0 0-4,0 0-1,0 0-3,2 11 0,-2-11 1,0 0 1,0 0 4,0 0 4,-6 9 4,6-9 2,0 0 3,0 0 1,0 0 0,0 0-2,0 0-1,0 0 1,0 0 1,0 0 0,0 0 2,0 0 1,0 0 2,0 0 0,0 0 1,0 0 1,9-1 0,-9 1-2,19-4-1,-7 0 0,5 2-2,1-1-1,6 0-1,2 1 1,3 1-2,2-1 1,6 1-1,3-1 0,4-1 0,4 0 0,2-1 0,2-2-1,2 2 1,1-2 0,0 2-1,1 1 1,2 1 0,0 0 0,2 2-1,1-2 1,1 2-1,0-1 1,1 0-1,0 0 0,0 0-1,-1 1 1,0 1 0,1 0 0,2 1-1,1-1 1,1 1 0,3 0 0,3-1 1,1-1-1,3 0 0,3-1-1,1 1 1,2-1-1,0 1 1,0 1-1,0-1 0,-1 1 0,2 0 1,0-1-1,1 0 0,-1 0 0,1 0 0,-2-2 0,0 1 0,2 0 1,1 2-1,1-1 0,3 1 0,4-2 0,1 1 0,4-1 0,4 1 0,-2-1 0,1 1 0,-5-1 1,0 0-1,-4 2 0,-1 0 0,-2-1 0,0 1 0,0 1-1,-1-1 1,0 1 0,0 1 0,0 0 1,-1 1-1,-2-2 0,-1-1 0,-4-1 0,-1 0 1,-3-2-1,-2-1 0,-2 1 0,-3 0-1,-5 0 1,-4 2 0,-2 0 0,-5 0 0,-3-1 0,-4 0 0,-4 0 0,-4-1 0,-5 0 1,-4-1-1,-4-1 0,-4 1 0,-5-1 1,-4 0-1,-3 2 0,-10 2 1,13-5-1,-13 5 0,0 0 0,0 0 1,0 0-1,0 0 0,0 0 0,0 0 0,0 0 0,0 0 0,0 0 0,0 0 0,0 0 0,0 0 0,0 0 0,0 0 1,0 0-1,0 0 1,0 0-1,0 0 0,0 0 1,0 0-1,0 0 0,0 0 0,0 0 1,0 0-1,0 0 0,0 0 0,0 0 1,8-9-1,-8 9 1,0 0-1,3-14 1,-3 14-1,6-13 0,-4 4 1,3-1-1,-2 1 0,1-4 0,0 0 0,0 1-1,-2-1 2,0 0-2,0 1 2,-2-2-2,1 0 1,-1 2 0,1 1 1,-1-3-1,1 3 0,0 0 0,0 1 0,-1 10 0,4-15 0,-4 15 0,2-11 0,-2 11 0,0 0 0,0 0 0,0 0 0,0 0 0,0 0 0,0 0 0,0 0 0,0 0 0,0 0 0,0 0 0,0 0 0,0 0 0,0 0 0,0 0-1,0 0 1,0 0 0,0 0 0,0 0 0,0 0 0,0 0 0,0 0 0,0 0-1,0 0 1,0 0 0,0 0 0,0 0 0,0 0 0,0 0 1,0 0-1,0 0 0,0 0 0,0 0 0,0 0 0,0 0 0,0 0 0,0 0 0,0 0 0,0 0-1,0 0 1,0 0 0,0 0 0,0 0 0,0 0 0,0 0 1,0 0-1,0 0 0,0 0-1,0 0 1,0 0-1,0 0-1,0 0 0,0 0-1,1-9-1,-1 9-4,0 0-7,-11-3-16,-2-1-1,-5-4-1,-3-9 2</inkml:trace>
  <inkml:trace contextRef="#ctx0" brushRef="#br0" timeOffset="14561">5371 2794 1,'0'0'10,"0"0"-4,4 12-3,-4-12 2,1 15 0,0-4 2,-1 1 0,-1 1 0,0 4 0,0 2-1,-1 2-1,-3 2-1,2 2 0,0-1-1,1 2 2,-1-4-2,0 2 0,0-2 0,2 0 0,-1-2 0,2 1 0,-1 0-1,1-1-1,1-1 1,0 0 0,0-3 0,1 1 0,0-5 1,1 3-2,0-3 2,1 0-1,0 2 0,2-2 0,-1 2-1,2-1 1,-1 0-1,4-1 0,-3-1 0,1 1 0,0-2 0,2 1 1,0 1-1,2-2 0,1 1 1,3 1-1,2-2 0,7 4 0,5-2 1,5 1 0,7-2 0,5 2 0,7-3 0,9 0 0,4-3 0,6-2 0,7 0-1,6-2 0,5-2-1,7 0 1,3 0-1,6 1 0,8 0 0,4 1 1,6 0-1,5 2 0,9-1 0,4 2 0,6-2 1,2-1-1,1 0 0,3-1 0,-2-1 0,-3 1 0,-4-1 0,-4 1 0,-3 1 0,-3 2 0,-2 0 0,-3 0-1,-1 0 1,-1-1 0,-3-1 0,-1-2 0,-7 0 0,-4-1 0,-9-3 0,-5 0 1,-9-1-1,-5-1 0,-6 0 0,-5-1 0,-4 2 0,1 0 0,-4 0 0,0 2 0,-2 1 0,-4 0 0,0 1-1,-5 0 1,-5-1 1,-8 0-1,-6-2 1,-6 1 0,-8-2 0,-5 0 1,-8-1-1,-2 3-1,-9 2 1,0 0 0,11-10 0,-11 10-1,0 0 1,2-12 0,-2 12 0,0 0 0,2-14 0,-2 14 0,4-11 0,-4 11-1,4-16 0,1 5 0,-2-3 0,3-3 1,-2-4-1,0-4 0,-1-3 1,0-2-1,2 0 0,-3 0 1,0-2 0,-1 5-1,1 2 1,1 4-1,-1 2 0,0 3 1,0 0-1,1 4 0,-1 2-1,1 0 1,0 1-2,-3-1-1,0 10-4,-2-18-20,-5 6-5,-7-8-3,-2-9 2</inkml:trace>
  <inkml:trace contextRef="#ctx0" brushRef="#br0" timeOffset="69170">-12 4441 1,'-10'-4'7,"10"4"-3,0 0-3,0 0 1,0 0 3,0 0 3,0 0 3,0 0 3,0 0 1,0 0 0,0 0 1,0 0-3,0 0-5,20-6-2,-2 4-3,9 1-2,11-1 1,6 2 0,10-2 1,9 3 1,5-2 0,-1 2 1,-2-2-1,-2 3 0,-5-3-1,-7 3 0,-5-3-1,-7 2-1,-8-1-1,-2 1 0,-6 0 1,-6-1-1,-6 0 2,4 1 0,-15-1-1,0 0 0,10 0-1,-10 0-1,0 0-4,0 0-4,0 0-20,-5-10-2,5 10-2,1-18 2</inkml:trace>
  <inkml:trace contextRef="#ctx0" brushRef="#br0" timeOffset="69721">560 4037 47,'0'0'21,"-18"5"-1,18-5-1,0 0-20,0 0-2,0 0 0,0 0 2,0 0 2,7 9 4,3-4 2,-10-5 0,25 14-1,-1-6-1,6 4-1,6 3-1,7 2 0,4 0-2,0 1 0,-1 0 0,-9 1 0,-6-1 0,-7-2 0,-9-1 0,-8-1-1,-3-1 1,-5 3 0,1-4 0,-1 4-1,-3-2 0,2 3 1,-3-2-1,2 3 1,-4-1 0,0 1 0,-8 1 1,1 2 0,-8 2 0,-5 4 1,-2 2-1,-2 2 0,-10 1 2,2 2-2,1 0 0,1 0 0,3-4 0,9-3-1,2-3 1,3-3 0,8-5-2,4-3 1,8-13 0,-11 16 0,11-16-1,0 0 1,0 0 0,0 0 0,0 0 0,0 0 0,0 0 0,0 0-1,0 0-1,0 0 0,0 0-2,0 0-4,0 0-10,-8 9-16,8-9 0,-1-14-1,1-5 1</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50:21.289"/>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819B139E-340E-4CD6-BC97-0FF0FDFEEBED}" emma:medium="tactile" emma:mode="ink">
          <msink:context xmlns:msink="http://schemas.microsoft.com/ink/2010/main" type="inkDrawing" rotatedBoundingBox="7784,9569 22905,11983 22811,12570 7691,10157" shapeName="Other"/>
        </emma:interpretation>
      </emma:emma>
    </inkml:annotationXML>
    <inkml:trace contextRef="#ctx0" brushRef="#br0">7700 10157 1032,'-9'0'1935,"9"0"-516,0 0-129,0 0-516,0 0-258,0 0-129,0 0-387,0 0 0,0 0-129,0 0 129,0 0 0,0 0 129,0 0-129,5-6 129,-5 6-129,13 0 129,-13 0 0,19 0-129,-8 3 0,1 2 0,3-3 0,0 2 0,-2-1 258,2 0-129,-1-1 129,4-1 0,-4 1 258,6-2-129,-1 0 129,2 2-129,2-2 129,5 0-258,1 0-129,2 3 0,2 0-129,2-2 0,3 3 0,0-3-129,0 4 129,1-3 129,-2 2 129,2-2-129,0-2 258,1 4 129,0-4 0,3 0 129,-2 0-258,7-1 129,-2-5 0,3 2-129,2 1-258,2 0 0,-3 1-129,2-1 0,-2 1 129,0 0-129,1 2 129,2-3 129,-4 1-258,-1-1 129,1-1-129,2 1 0,-3 2 129,0 0-129,-1 1 129,0 0-258,2 4 129,2 0 0,-1 2 0,2-3 0,3 2-129,-1-1 258,2-1-129,2 4 0,-2-5 129,2 1-129,-3-1 129,2 1-129,-2 0 129,-1 1-129,0-2 129,1-2-129,-2 3 0,-1 1 0,1 1 129,-1 0-129,1-2 129,-1 1 0,0 1 0,1 0 129,-1-2-129,3 2 258,-4-5-129,3 4 0,-4-4 0,5 0-129,-3 0 0,2 0 0,-2-5-129,2 1 0,4 1 129,0 1-129,2 0 129,-1 2-129,1 0-129,1 0 129,-1 2 0,-1 1 129,1-1-258,-2 2 129,-3 1 0,-3-3 129,-1 1-129,-2-1 0,0 6-516,-7-7-1677,1 5-2193,5 1-258,-15-11-387</inkml:trace>
    <inkml:trace contextRef="#ctx0" brushRef="#br0" timeOffset="-124385.28">19181 11952 516,'-3'14'1419,"3"-14"129,0 0 0,13 7-129,-2-4-129,5-3 0,3 0-387,5 3-387,5-1-129,6 3-258,6 0 129,9 0 258,10 2 129,8-2 129,20 6 258,10-8-129,27 6 0,10-6 129,24 6-258,18 2 0,20 3-516,15-2 0,18 5 0,16-4-258,12 3 0,16-1-387,2-7-1290,9-6-2580,8 2-258,-12-5-129</inkml:trace>
  </inkml:traceGroup>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4:51.0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65 0 0,'2'15'15,"-2"-15"0,-10 11-8,4-1-6,2 0 0,-1 2 3,-1 3 1,2 2 2,-3 2 1,5 4 0,-3 3 2,4 6 2,-4 2-2,3 5-2,-3-1-1,3 6-2,-1-4-1,2 0-1,1-5-1,2-4-1,1-6 0,2-4 1,2-5-1,0-3 0,-7-13 1,12 13-1,-12-13 1,0 0-1,9 6 0,-9-6-1,0 0 1,0 0-1,10 5 0,-10-5 0,9 5 1,-9-5-1,17 8 0,-1-3 1,5 0 0,4 1 0,10 2 0,8 2-1,8 0 1,9 1-1,6 0 1,8 1-2,6 3 2,5-1-1,5-1 0,7 1 0,4-1 0,6 1 0,5 0 0,7-1 0,6-2 0,4 0 0,1-3 0,1 1-1,2-1 1,2-1-1,-1 0 1,1-1 0,-1 1-1,2-1 1,4 0 0,-2 1-1,5-1 1,-1 0 0,3 1 0,1-1 0,-1 2 0,-1-1 0,-2 0 0,4 1 0,-4-1 0,-1 2 0,2-2 0,3 2 1,2-1-1,4 1 0,7-1 0,3 0 0,5 3 0,2-1 0,1 0 1,-2 0-1,0 0 0,-2 2 1,-4-1-1,0 1 1,-1-1-1,-2 1 1,-2-3 0,2 2-1,-2-3 1,-1-2-1,-8 0 1,-3-2-1,-3-3 1,-5 0-1,-5-2 1,-9-1-1,-5-3 1,-4 0-1,-5 0 0,-2-1 0,-5-2 0,1 1 0,-7 1 0,2-1-1,-5 2 0,-5 1 1,0-2-1,-12 2 1,-8 1 0,-7-1-1,-10-2 1,-7 1 0,-44 5 0,68-16 0,-68 16 1,0 0 0,58-34 0,-58 34 0,0 0 0,19-55 0,-19 55 0,5-58 0,-5 58 1,-2-81-1,-7 30 0,7-3 1,-5-4-1,5 0 0,-4 0 0,2 2-1,2 7 1,2 49-2,23-74-1,-23 74-4,14-43-13,-14 43-11,0 0-1,-45-22-2,45 22 2</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2T18:37:32.6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105 153 13,'-11'-9'8,"11"9"-2,0 0 0,0 0-3,0 0-1,0 0-2,0 0 0,-2 13 0,2-1 0,0 2 2,-1 9-1,-3 7 2,-1 6 1,-1 5 0,0 8 1,-3 3-1,2 5 0,-3-2 0,4 0 0,1-5-1,2-2 0,1-3-1,0-6 0,0-7 0,3-5-1,1-5 0,-1-3 0,1-4 0,1-4 0,-3-11-1,9 14 1,-9-14 0,17 9 0,-7-7 0,7 1 0,2-1 0,9 0 0,6 1 1,8-1-1,9 2 1,10 1 0,11 2 0,12 1-1,10-1 0,12 1 0,14 3 0,12-2 0,12 0 0,12-3-1,7 2 0,8-1 1,1 2-1,5-3 0,0-1 0,-1 4-1,-2-2 1,-4 2 0,-3-2 0,-4-2 0,-6 0-1,-7 0 1,-8-3 0,-14-1 0,-12 0 0,-11-2-1,-15 0 1,-14 0 0,-14 0 0,-11-1 0,-13-1 1,-9 1-1,-7-2 1,-8 0 0,-2-2-1,-3-3 2,-3-2-2,-2-1 1,-1-1-1,0-4 1,-2-3-1,2-5 1,-2-5-1,1-5 0,4-6 1,3-7 0,1-8-1,1-3 0,1-3 1,-3 1-1,1 0-1,-1 5 1,-3 5 0,-5 4 0,-2 5 0,0 7 0,-2 4-1,1 5 0,0 5 1,-3 3-1,1 2 1,-1 2-1,1 4 1,0-1 0,1 1-1,3 10 1,-8-17-1,1 8 0,3 1-1,-6 0 0,-4 1 0,-2 0-1,-6 2 1,-6-1 0,-4 2 1,-6-3 0,-7 1 0,-6 0 0,-7 1-2,-13 1 0,-10 1 0,-11 0-2,-16 3 1,-14 0 0,-14 4 0,-12 0 1,-6 0 1,-5 0 1,-3-1 1,-2-2-1,-2-2 2,2-1 0,0-2-1,2 0 1,-1 1-1,2 0 1,2 3-1,4 2 0,7 3 1,10 0-1,12 0 1,15 0 0,13-4 0,16-1 1,11-2-1,13-1 1,10-2 0,10 1-1,8 1 1,8 0-1,6 0 0,4 2 1,12 1-1,0 0-1,0 0 1,0 0-1,10-1 0,-10 1-4,20 3-2,-5 0-12,-2-5-3,5 2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31.836"/>
    </inkml:context>
    <inkml:brush xml:id="br0">
      <inkml:brushProperty name="width" value="0.05" units="cm"/>
      <inkml:brushProperty name="height" value="0.05" units="cm"/>
    </inkml:brush>
  </inkml:definitions>
  <inkml:trace contextRef="#ctx0" brushRef="#br0">173 21 4224 0 0,'0'0'91'0'0,"-2"-1"61"0"0,2 1 56 0 0,-21-10 1198 0 0,12 1 6457 0 0,8 10-7710 0 0,-31 31-122 0 0,-22 84 457 0 0,46-100-318 0 0,0 1 1 0 0,2-1 0 0 0,0 1 0 0 0,1 1 0 0 0,0-1 0 0 0,2 1-1 0 0,0-1 1 0 0,0 13-171 0 0,-4 4 251 0 0,13 32 101 0 0,-4-49-233 0 0,-2-14-78 0 0,0 1 0 0 0,1-1 0 0 0,-1 0 0 0 0,1 0 0 0 0,-1 0 0 0 0,1 0 1 0 0,0 0-1 0 0,0 0 0 0 0,0-1 0 0 0,0 1 0 0 0,1 0 0 0 0,-1 0 0 0 0,1-1 0 0 0,0 1 0 0 0,0-1 0 0 0,1 2-41 0 0,-2-3 137 0 0,8-1 328 0 0,-8 0-523 0 0,-1 0-20 0 0,0 0-56 0 0,0 0-58 0 0,0 0-22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38.711"/>
    </inkml:context>
    <inkml:brush xml:id="br0">
      <inkml:brushProperty name="width" value="0.05" units="cm"/>
      <inkml:brushProperty name="height" value="0.05" units="cm"/>
    </inkml:brush>
  </inkml:definitions>
  <inkml:trace contextRef="#ctx0" brushRef="#br0">136 83 3856 0 0,'0'0'175'0'0,"1"-2"-25"0"0,4-27 1189 0 0,-73-16 2050 0 0,52 38 1170 0 0,14 8-4330 0 0,0 0 10 0 0,-2 3-196 0 0,-1-1 1 0 0,1 1-1 0 0,0 1 0 0 0,0-1 1 0 0,0 0-1 0 0,1 1 1 0 0,0 0-1 0 0,-1 0 1 0 0,2 0-1 0 0,-1 0 1 0 0,0 0-1 0 0,1 0 1 0 0,0 1-1 0 0,1-1 1 0 0,-1 1-1 0 0,1 0 0 0 0,0 0 1 0 0,0-1-1 0 0,1 1 1 0 0,-1 0-1 0 0,2 0 1 0 0,-1-1-1 0 0,0 1 1 0 0,1 0-1 0 0,0 0 1 0 0,0-1-1 0 0,1 1 1 0 0,0 0-1 0 0,0-1 1 0 0,1 2-44 0 0,13 75 630 0 0,-1-11-604 0 0,-9-11-26 0 0,4 10 292 0 0,-9-51-280 0 0,4 4-12 0 0,-5-14-996 0 0,0-9 424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39.562"/>
    </inkml:context>
    <inkml:brush xml:id="br0">
      <inkml:brushProperty name="width" value="0.05" units="cm"/>
      <inkml:brushProperty name="height" value="0.05" units="cm"/>
    </inkml:brush>
  </inkml:definitions>
  <inkml:trace contextRef="#ctx0" brushRef="#br0">6 148 9760 0 0,'0'0'446'0'0,"0"0"-10"0"0,0 0-269 0 0,1-1-91 0 0,63-43 1207 0 0,65-26 683 0 0,-55 38-1828 0 0,-56 31-138 0 0,-9 6 10 0 0,-7-1-2 0 0,-1 0-1 0 0,0 0 1 0 0,0 0-1 0 0,0 0 1 0 0,0 0-1 0 0,-1 0 1 0 0,1 0-1 0 0,-1 0 1 0 0,0 0-1 0 0,-1 1 1 0 0,1-1-1 0 0,-1 0 1 0 0,1 0-1 0 0,-1 0 1 0 0,0 0-1 0 0,-1 1-7 0 0,-12 35 30 0 0,-2-2 1 0 0,-1 0-1 0 0,-20 32-30 0 0,23-44 3 0 0,-45 61 50 0 0,-33 56 1476 0 0,74-115-1346 0 0,14-23-155 0 0,0 0 0 0 0,0 1 1 0 0,1-1-1 0 0,0 1 0 0 0,0 0 0 0 0,0 0 0 0 0,1 0 1 0 0,0 0-1 0 0,0 1 0 0 0,0-1 0 0 0,1 0 0 0 0,0 1 0 0 0,0 2-28 0 0,1 10 71 0 0,10-8 60 0 0,-6-11-81 0 0,0 1 0 0 0,-1 0 1 0 0,1-1-1 0 0,0 0 0 0 0,0 0 1 0 0,0 0-1 0 0,0 0 0 0 0,0-1 1 0 0,-1 1-1 0 0,1-1 0 0 0,0 0 0 0 0,0 0 1 0 0,-1-1-1 0 0,1 1 0 0 0,-1-1 1 0 0,1 0-1 0 0,-1 1 0 0 0,2-2-50 0 0,8-3 137 0 0,160-57 423 0 0,-142 50-617 0 0,-20 7-19 0 0,-1 1 0 0 0,1 0 0 0 0,0 1 0 0 0,1 0 0 0 0,-1 1 0 0 0,1 0 0 0 0,-1 1 0 0 0,1 0 0 0 0,0 1 0 0 0,0 0 0 0 0,0 1 0 0 0,11 1 76 0 0,-7 0-447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0.273"/>
    </inkml:context>
    <inkml:brush xml:id="br0">
      <inkml:brushProperty name="width" value="0.05" units="cm"/>
      <inkml:brushProperty name="height" value="0.05" units="cm"/>
    </inkml:brush>
  </inkml:definitions>
  <inkml:trace contextRef="#ctx0" brushRef="#br0">1 226 7752 0 0,'0'0'277'0'0,"0"0"-234"0"0,0 0-311 0 0,0 0-116 0 0,0 0-28 0 0,0-11-323 0 0,1 6 786 0 0,1 0 0 0 0,0 0 0 0 0,0 0 1 0 0,0 0-1 0 0,1 1 0 0 0,0-1 0 0 0,0 1 0 0 0,0 0 0 0 0,0 0 0 0 0,1 0 0 0 0,-1 0 0 0 0,1 0 0 0 0,0 1 0 0 0,0 0 1 0 0,1 0-1 0 0,-1 0 0 0 0,1 0 0 0 0,-1 1 0 0 0,1-1 0 0 0,0 1 0 0 0,4-1-51 0 0,3-3 206 0 0,189-91 3026 0 0,-193 92-3040 0 0,1 1 0 0 0,-1 0 0 0 0,1 1 0 0 0,0 0 0 0 0,1 0 0 0 0,-1 1 0 0 0,0 0 0 0 0,1 1 0 0 0,-1 0 0 0 0,1 0 0 0 0,-1 1 0 0 0,1 0 0 0 0,-1 1 0 0 0,1 0 0 0 0,-1 1 0 0 0,1 0 0 0 0,3 1-192 0 0,-12-2 11 0 0,0 0 0 0 0,1 0 1 0 0,-1 0-1 0 0,1 0 1 0 0,-1 0-1 0 0,0 1 0 0 0,0-1 1 0 0,0 0-1 0 0,0 1 0 0 0,0-1 1 0 0,0 1-1 0 0,0-1 1 0 0,0 1-1 0 0,0-1 0 0 0,-1 1 1 0 0,1-1-1 0 0,-1 1 1 0 0,1 0-1 0 0,-1 0 0 0 0,0-1 1 0 0,1 1-1 0 0,-1 0 0 0 0,0-1 1 0 0,0 1-1 0 0,0 0 1 0 0,-1 0-1 0 0,1-1 0 0 0,0 1 1 0 0,-1 0-1 0 0,1-1 1 0 0,-1 1-1 0 0,1 0 0 0 0,-1-1 1 0 0,0 1-1 0 0,0 1-11 0 0,-34 53 90 0 0,-13-9-16 0 0,-61 29 250 0 0,98-67-137 0 0,24-14-142 0 0,76-31-507 0 0,-86 36 462 0 0,0 0 0 0 0,-1 0 0 0 0,1 0 0 0 0,-1 1 0 0 0,1-1 0 0 0,0 0 0 0 0,-1 1 0 0 0,1 0 0 0 0,-1 0 0 0 0,1 0 0 0 0,-1 0 0 0 0,1 0 0 0 0,-1 0 0 0 0,0 1 0 0 0,0-1 0 0 0,0 1 0 0 0,0-1 0 0 0,0 1 0 0 0,1 1 0 0 0,52 77 329 0 0,-40 6-358 0 0,-14-81 40 0 0,-1-1-1 0 0,0 1 1 0 0,0 0 0 0 0,0-1 0 0 0,0 1 0 0 0,-1-1 0 0 0,1 1 0 0 0,-1-1 0 0 0,0 1 0 0 0,-1-1 0 0 0,1 0 0 0 0,-1 0 0 0 0,0 1 0 0 0,0-1 0 0 0,0 0 0 0 0,-1-1 0 0 0,1 1 0 0 0,-2 1-11 0 0,-59 71 2086 0 0,4-15-1426 0 0,58-60-892 0 0,1-1-94 0 0,0 0-24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1.972"/>
    </inkml:context>
    <inkml:brush xml:id="br0">
      <inkml:brushProperty name="width" value="0.05" units="cm"/>
      <inkml:brushProperty name="height" value="0.05" units="cm"/>
    </inkml:brush>
  </inkml:definitions>
  <inkml:trace contextRef="#ctx0" brushRef="#br0">475 0 9568 0 0,'0'0'202'0'0,"-7"5"44"0"0,-109 52-98 0 0,11-38 1925 0 0,9-12 886 0 0,41 2-2851 0 0,34 4-108 0 0,-4 7-23 0 0,13 22-290 0 0,-5 22 619 0 0,-4 21-232 0 0,21-84-52 0 0,0 1 1 0 0,0-1-1 0 0,1 0 1 0 0,-1 1-1 0 0,0-1 1 0 0,1 0-1 0 0,-1 1 1 0 0,1-1-1 0 0,-1 0 1 0 0,1 1-1 0 0,0-1 1 0 0,-1 0-1 0 0,1 0 1 0 0,0 0-1 0 0,0 0 1 0 0,0 0-1 0 0,0 0 1 0 0,0 0-1 0 0,0 0 1 0 0,0 0-1 0 0,0 0 1 0 0,0 0-1 0 0,0 0 1 0 0,0-1-1 0 0,1 1 1 0 0,-1-1-1 0 0,0 1 1 0 0,1-1-1 0 0,-1 1 1 0 0,0-1-1 0 0,1 0 1 0 0,-1 1-1 0 0,0-1 1 0 0,1 0-1 0 0,-1 0 1 0 0,1 0-1 0 0,0 0-22 0 0,54-8 20 0 0,100-19-20 0 0,-81 31 0 0 0,23 24 262 0 0,-92-27-209 0 0,-1 1-1 0 0,1 1 1 0 0,-1-1-1 0 0,0 1 1 0 0,0-1 0 0 0,0 2-1 0 0,0-1 1 0 0,0 0-1 0 0,-1 1 1 0 0,0 0-1 0 0,1 0 1 0 0,-1 0 0 0 0,-1 1-1 0 0,4 4-52 0 0,4 52 300 0 0,-27 18 177 0 0,-13-47-332 0 0,16-22-42 0 0,-37 18 625 0 0,3-9-88 0 0,-142 48 344 0 0,107-32-1385 0 0,46-16-1248 0 0,25-14-5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2.760"/>
    </inkml:context>
    <inkml:brush xml:id="br0">
      <inkml:brushProperty name="width" value="0.05" units="cm"/>
      <inkml:brushProperty name="height" value="0.05" units="cm"/>
    </inkml:brush>
  </inkml:definitions>
  <inkml:trace contextRef="#ctx0" brushRef="#br0">0 24 8808 0 0,'12'-17'605'0'0,"-8"12"-568"0"0,-3 4 102 0 0,-1 1 48 0 0,0 0 5 0 0,12 10 1328 0 0,-2 61-211 0 0,5 2 1318 0 0,-10 8-1552 0 0,1 0-703 0 0,-12 10-134 0 0,-10 52-132 0 0,-4-68-63 0 0,19-73-163 0 0,1-2-77 0 0,0 0-25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3.390"/>
    </inkml:context>
    <inkml:brush xml:id="br0">
      <inkml:brushProperty name="width" value="0.05" units="cm"/>
      <inkml:brushProperty name="height" value="0.05" units="cm"/>
    </inkml:brush>
  </inkml:definitions>
  <inkml:trace contextRef="#ctx0" brushRef="#br0">78 211 8600 0 0,'-53'-24'342'0'0,"51"23"-308"0"0,1 0 0 0 0,-1-1 0 0 0,0 1-1 0 0,1 0 1 0 0,-1-1 0 0 0,1 1-1 0 0,-1 0 1 0 0,1-1 0 0 0,0 0-1 0 0,-1 1 1 0 0,1-1 0 0 0,0 0 0 0 0,0 0-1 0 0,0 1 1 0 0,1-1 0 0 0,-1 0-1 0 0,0 0 1 0 0,1 0 0 0 0,-1 0 0 0 0,1 0-1 0 0,0 0 1 0 0,-1 0 0 0 0,1 0-1 0 0,0 0 1 0 0,0 0 0 0 0,1-1 0 0 0,-1 1-1 0 0,0 0 1 0 0,1 0 0 0 0,-1 0-1 0 0,1 0 1 0 0,-1 1 0 0 0,1-1 0 0 0,0 0-1 0 0,0 0 1 0 0,0 0-34 0 0,48-57 1444 0 0,-42 53-1393 0 0,1 0 1 0 0,1 0 0 0 0,-1 1-1 0 0,1 0 1 0 0,0 1-1 0 0,0 0 1 0 0,0 0 0 0 0,1 1-1 0 0,0 0 1 0 0,-1 1 0 0 0,7-1-52 0 0,20-2 147 0 0,-28 3-71 0 0,0 1 1 0 0,1 0 0 0 0,-1 0-1 0 0,0 1 1 0 0,0 0-1 0 0,1 0 1 0 0,-1 1 0 0 0,0 0-1 0 0,0 0 1 0 0,4 2-77 0 0,-8 0 33 0 0,-1-1 1 0 0,1 1-1 0 0,0 0 0 0 0,-1 1 1 0 0,0-1-1 0 0,1 1 0 0 0,-1 0 1 0 0,-1-1-1 0 0,1 1 0 0 0,-1 0 1 0 0,1 1-1 0 0,-1-1 0 0 0,0 0 1 0 0,-1 1-1 0 0,1-1 0 0 0,-1 1 1 0 0,0-1-1 0 0,0 1 0 0 0,0 0 1 0 0,-1-1-1 0 0,1 1 0 0 0,-1 0 1 0 0,0 0-1 0 0,-1-1 0 0 0,1 1 1 0 0,-1 2-34 0 0,-21 79 214 0 0,16-70-168 0 0,-2 0 1 0 0,0-1-1 0 0,0 0 0 0 0,-2 0 0 0 0,1-1 1 0 0,-6 5-47 0 0,-103 122 1542 0 0,97-106-1100 0 0,20-32-379 0 0,1 5-47 0 0,0-7-14 0 0,0 0-1 0 0,-1-1 0 0 0,1 1 1 0 0,0 0-1 0 0,0-1 0 0 0,0 1 0 0 0,0 0 1 0 0,0-1-1 0 0,1 1 0 0 0,-1 0 1 0 0,0-1-1 0 0,0 1 0 0 0,0 0 0 0 0,1-1 1 0 0,-1 1-1 0 0,0-1 0 0 0,0 1 1 0 0,1 0-1 0 0,-1-1 0 0 0,1 1 0 0 0,-1-1 1 0 0,0 1-1 0 0,1-1 0 0 0,-1 1 1 0 0,1-1-1 0 0,-1 0 0 0 0,1 1 0 0 0,-1-1 1 0 0,1 1-1 0 0,0-1 0 0 0,-1 0 0 0 0,1 0 1 0 0,-1 1-1 0 0,1-1 0 0 0,0 0 1 0 0,-1 0-1 0 0,1 0 0 0 0,0 0-1 0 0,1 1 12 0 0,42 2 288 0 0,-22-6 11 0 0,11-2-140 0 0,10 0-222 0 0,44 1 507 0 0,14 12-866 0 0,-69-12 68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12T19:07:44.133"/>
    </inkml:context>
    <inkml:brush xml:id="br0">
      <inkml:brushProperty name="width" value="0.05" units="cm"/>
      <inkml:brushProperty name="height" value="0.05" units="cm"/>
    </inkml:brush>
  </inkml:definitions>
  <inkml:trace contextRef="#ctx0" brushRef="#br0">0 149 10056 0 0,'0'-2'216'0'0,"5"-34"18"0"0,8 25-614 0 0,18-7-50 0 0,88-31 626 0 0,-104 43 168 0 0,0 0 0 0 0,0 1 0 0 0,1 0 0 0 0,0 1 0 0 0,-1 1 0 0 0,1 1 0 0 0,6 0-364 0 0,-17 2 85 0 0,1 1 0 0 0,0-1 0 0 0,0 1 0 0 0,-1 1 0 0 0,1-1 0 0 0,-1 1 0 0 0,1 0 0 0 0,-1 0 0 0 0,1 0 0 0 0,-1 1 0 0 0,0 0 0 0 0,0 0 0 0 0,0 0 0 0 0,-1 0 0 0 0,1 1 0 0 0,-1 0 0 0 0,0 0 0 0 0,0 0 0 0 0,0 1 0 0 0,2 3-85 0 0,-4-4 10 0 0,-1 1 1 0 0,0-1 0 0 0,-1 1 0 0 0,1-1 0 0 0,-1 1-1 0 0,0-1 1 0 0,0 1 0 0 0,0 0 0 0 0,0-1 0 0 0,-1 1-1 0 0,0-1 1 0 0,0 1 0 0 0,0-1 0 0 0,0 0 0 0 0,-1 1-1 0 0,0-1 1 0 0,0 0 0 0 0,0 0 0 0 0,0 0 0 0 0,-1 0-1 0 0,1-1 1 0 0,-1 1 0 0 0,0-1 0 0 0,0 1 0 0 0,0-1-1 0 0,-1 0 1 0 0,1 0 0 0 0,-1 0 0 0 0,0-1 0 0 0,-3 2-11 0 0,-123 78 1280 0 0,125-81-1933 0 0,12-9 178 0 0,20-14-333 0 0,-5 10 680 0 0,1 1 1 0 0,0 1-1 0 0,1 1 1 0 0,0 1 0 0 0,1 0-1 0 0,0 3 1 0 0,0 0-1 0 0,0 1 1 0 0,1 1 127 0 0,-19 2 173 0 0,-1 1 0 0 0,1-1 0 0 0,-1 1 0 0 0,1 1 0 0 0,0-1 0 0 0,-1 1 0 0 0,0 0 0 0 0,1 0 0 0 0,-1 1 0 0 0,0 0 0 0 0,1 0 0 0 0,-1 1 0 0 0,0-1 0 0 0,-1 1 0 0 0,1 1 0 0 0,0-1 0 0 0,-1 1 1 0 0,2 1-174 0 0,-5-1 36 0 0,0-1 0 0 0,0 1 1 0 0,0 0-1 0 0,0 0 1 0 0,-1 0-1 0 0,1 0 1 0 0,-1 1-1 0 0,0-1 1 0 0,-1 0-1 0 0,1 0 0 0 0,-1 1 1 0 0,1-1-1 0 0,-1 0 1 0 0,0 1-1 0 0,-1-1 1 0 0,1 0-1 0 0,-1 1 1 0 0,0-1-1 0 0,0 0 0 0 0,0 0 1 0 0,-1 1-37 0 0,-20 51 160 0 0,-16-2 38 0 0,-53 23 662 0 0,47-43-436 0 0,-2 3-360 0 0,1 6-498 0 0,40-33 180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1" y="0"/>
            <a:ext cx="3011489" cy="461172"/>
          </a:xfrm>
          <a:prstGeom prst="rect">
            <a:avLst/>
          </a:prstGeom>
          <a:noFill/>
          <a:ln w="9525">
            <a:noFill/>
            <a:miter lim="800000"/>
            <a:headEnd/>
            <a:tailEnd/>
          </a:ln>
          <a:effectLst/>
        </p:spPr>
        <p:txBody>
          <a:bodyPr vert="horz" wrap="square" lIns="92547" tIns="46275" rIns="92547" bIns="46275" numCol="1" anchor="t" anchorCtr="0" compatLnSpc="1">
            <a:prstTxWarp prst="textNoShape">
              <a:avLst/>
            </a:prstTxWarp>
          </a:bodyPr>
          <a:lstStyle>
            <a:lvl1pPr defTabSz="925531">
              <a:defRPr sz="1200"/>
            </a:lvl1pPr>
          </a:lstStyle>
          <a:p>
            <a:pPr>
              <a:defRPr/>
            </a:pPr>
            <a:endParaRPr lang="en-US"/>
          </a:p>
        </p:txBody>
      </p:sp>
      <p:sp>
        <p:nvSpPr>
          <p:cNvPr id="49155" name="Rectangle 3"/>
          <p:cNvSpPr>
            <a:spLocks noGrp="1" noChangeArrowheads="1"/>
          </p:cNvSpPr>
          <p:nvPr>
            <p:ph type="dt" idx="1"/>
          </p:nvPr>
        </p:nvSpPr>
        <p:spPr bwMode="auto">
          <a:xfrm>
            <a:off x="3937010" y="0"/>
            <a:ext cx="3011489" cy="461172"/>
          </a:xfrm>
          <a:prstGeom prst="rect">
            <a:avLst/>
          </a:prstGeom>
          <a:noFill/>
          <a:ln w="9525">
            <a:noFill/>
            <a:miter lim="800000"/>
            <a:headEnd/>
            <a:tailEnd/>
          </a:ln>
          <a:effectLst/>
        </p:spPr>
        <p:txBody>
          <a:bodyPr vert="horz" wrap="square" lIns="92547" tIns="46275" rIns="92547" bIns="46275" numCol="1" anchor="t" anchorCtr="0" compatLnSpc="1">
            <a:prstTxWarp prst="textNoShape">
              <a:avLst/>
            </a:prstTxWarp>
          </a:bodyPr>
          <a:lstStyle>
            <a:lvl1pPr algn="r" defTabSz="925531">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95324" y="4387453"/>
            <a:ext cx="5559429" cy="4155287"/>
          </a:xfrm>
          <a:prstGeom prst="rect">
            <a:avLst/>
          </a:prstGeom>
          <a:noFill/>
          <a:ln w="9525">
            <a:noFill/>
            <a:miter lim="800000"/>
            <a:headEnd/>
            <a:tailEnd/>
          </a:ln>
          <a:effectLst/>
        </p:spPr>
        <p:txBody>
          <a:bodyPr vert="horz" wrap="square" lIns="92547" tIns="46275" rIns="92547" bIns="4627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1" y="8773324"/>
            <a:ext cx="3011489" cy="461172"/>
          </a:xfrm>
          <a:prstGeom prst="rect">
            <a:avLst/>
          </a:prstGeom>
          <a:noFill/>
          <a:ln w="9525">
            <a:noFill/>
            <a:miter lim="800000"/>
            <a:headEnd/>
            <a:tailEnd/>
          </a:ln>
          <a:effectLst/>
        </p:spPr>
        <p:txBody>
          <a:bodyPr vert="horz" wrap="square" lIns="92547" tIns="46275" rIns="92547" bIns="46275" numCol="1" anchor="b" anchorCtr="0" compatLnSpc="1">
            <a:prstTxWarp prst="textNoShape">
              <a:avLst/>
            </a:prstTxWarp>
          </a:bodyPr>
          <a:lstStyle>
            <a:lvl1pPr defTabSz="925531">
              <a:defRPr sz="1200"/>
            </a:lvl1pPr>
          </a:lstStyle>
          <a:p>
            <a:pPr>
              <a:defRPr/>
            </a:pPr>
            <a:endParaRPr lang="en-US"/>
          </a:p>
        </p:txBody>
      </p:sp>
      <p:sp>
        <p:nvSpPr>
          <p:cNvPr id="49159" name="Rectangle 7"/>
          <p:cNvSpPr>
            <a:spLocks noGrp="1" noChangeArrowheads="1"/>
          </p:cNvSpPr>
          <p:nvPr>
            <p:ph type="sldNum" sz="quarter" idx="5"/>
          </p:nvPr>
        </p:nvSpPr>
        <p:spPr bwMode="auto">
          <a:xfrm>
            <a:off x="3937010" y="8773324"/>
            <a:ext cx="3011489" cy="461172"/>
          </a:xfrm>
          <a:prstGeom prst="rect">
            <a:avLst/>
          </a:prstGeom>
          <a:noFill/>
          <a:ln w="9525">
            <a:noFill/>
            <a:miter lim="800000"/>
            <a:headEnd/>
            <a:tailEnd/>
          </a:ln>
          <a:effectLst/>
        </p:spPr>
        <p:txBody>
          <a:bodyPr vert="horz" wrap="square" lIns="92547" tIns="46275" rIns="92547" bIns="46275" numCol="1" anchor="b" anchorCtr="0" compatLnSpc="1">
            <a:prstTxWarp prst="textNoShape">
              <a:avLst/>
            </a:prstTxWarp>
          </a:bodyPr>
          <a:lstStyle>
            <a:lvl1pPr algn="r" defTabSz="925531">
              <a:defRPr sz="1200"/>
            </a:lvl1pPr>
          </a:lstStyle>
          <a:p>
            <a:pPr>
              <a:defRPr/>
            </a:pPr>
            <a:fld id="{C96ABEE7-3A35-4994-B8A5-65152589F44B}" type="slidenum">
              <a:rPr lang="en-US"/>
              <a:pPr>
                <a:defRPr/>
              </a:pPr>
              <a:t>‹#›</a:t>
            </a:fld>
            <a:endParaRPr lang="en-US"/>
          </a:p>
        </p:txBody>
      </p:sp>
    </p:spTree>
    <p:extLst>
      <p:ext uri="{BB962C8B-B14F-4D97-AF65-F5344CB8AC3E}">
        <p14:creationId xmlns:p14="http://schemas.microsoft.com/office/powerpoint/2010/main" val="3916061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nlp.stanford.edu/software/srparser.shtm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nlp.stanford.edu/software/nndep.shtml"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nlp.stanford.edu/software/srparser.s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nlp.stanford.edu/software/nndep.shtml"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nlp.stanford.edu/software/srparser.s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nlp.stanford.edu/software/nndep.shtml"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nlp.stanford.edu/software/nndep.shtm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7D4F0DF-0F02-4192-9CA1-FD4102E7BCC7}" type="slidenum">
              <a:rPr lang="en-US" smtClean="0"/>
              <a:pPr/>
              <a:t>1</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368C034-E0A6-44FE-81A1-F9D708623B40}" type="slidenum">
              <a:rPr lang="en-US" smtClean="0"/>
              <a:pPr/>
              <a:t>11</a:t>
            </a:fld>
            <a:endParaRPr lang="en-US"/>
          </a:p>
        </p:txBody>
      </p:sp>
      <p:sp>
        <p:nvSpPr>
          <p:cNvPr id="43011" name="Rectangle 2"/>
          <p:cNvSpPr>
            <a:spLocks noGrp="1" noRot="1" noChangeAspect="1" noChangeArrowheads="1" noTextEdit="1"/>
          </p:cNvSpPr>
          <p:nvPr>
            <p:ph type="sldImg"/>
          </p:nvPr>
        </p:nvSpPr>
        <p:spPr>
          <a:xfrm>
            <a:off x="1166813" y="693738"/>
            <a:ext cx="4616450" cy="3462337"/>
          </a:xfrm>
          <a:ln/>
        </p:spPr>
      </p:sp>
      <p:sp>
        <p:nvSpPr>
          <p:cNvPr id="43012" name="Rectangle 3"/>
          <p:cNvSpPr>
            <a:spLocks noGrp="1" noChangeArrowheads="1"/>
          </p:cNvSpPr>
          <p:nvPr>
            <p:ph type="body" idx="1"/>
          </p:nvPr>
        </p:nvSpPr>
        <p:spPr>
          <a:noFill/>
          <a:ln/>
        </p:spPr>
        <p:txBody>
          <a:bodyPr/>
          <a:lstStyle/>
          <a:p>
            <a:pPr eaLnBrk="1" hangingPunct="1"/>
            <a:r>
              <a:rPr lang="en-US"/>
              <a:t>The probability of a derivation (tree) is just the product of the probabilities of the rules in the derivation.</a:t>
            </a:r>
          </a:p>
          <a:p>
            <a:pPr eaLnBrk="1" hangingPunct="1"/>
            <a:r>
              <a:rPr lang="en-US"/>
              <a:t>Product because rule applications are independent (because CFG)</a:t>
            </a:r>
          </a:p>
          <a:p>
            <a:pPr eaLnBrk="1" hangingPunct="1"/>
            <a:endParaRPr lang="en-US"/>
          </a:p>
          <a:p>
            <a:pPr eaLnBrk="1" hangingPunct="1"/>
            <a:r>
              <a:rPr lang="en-US"/>
              <a:t>integrate them with n-grams</a:t>
            </a:r>
          </a:p>
          <a:p>
            <a:pPr eaLnBrk="1" hangingPunct="1"/>
            <a:endParaRPr lang="en-US"/>
          </a:p>
          <a:p>
            <a:pPr eaLnBrk="1" hangingPunct="1"/>
            <a:r>
              <a:rPr lang="en-US"/>
              <a:t>The probability of a word sequence (sentence) is the probability of its tree in the unambiguous case.</a:t>
            </a:r>
          </a:p>
          <a:p>
            <a:pPr eaLnBrk="1" hangingPunct="1"/>
            <a:r>
              <a:rPr lang="en-US"/>
              <a:t>It’s the sum of the probabilities of the trees in the ambiguous case.</a:t>
            </a:r>
          </a:p>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D20F7D7-1462-4328-8781-FC1368C3A973}" type="slidenum">
              <a:rPr lang="en-US" smtClean="0"/>
              <a:pPr/>
              <a:t>12</a:t>
            </a:fld>
            <a:endParaRPr lang="en-US"/>
          </a:p>
        </p:txBody>
      </p:sp>
      <p:sp>
        <p:nvSpPr>
          <p:cNvPr id="44035" name="Rectangle 2"/>
          <p:cNvSpPr>
            <a:spLocks noGrp="1" noRot="1" noChangeAspect="1" noChangeArrowheads="1" noTextEdit="1"/>
          </p:cNvSpPr>
          <p:nvPr>
            <p:ph type="sldImg"/>
          </p:nvPr>
        </p:nvSpPr>
        <p:spPr>
          <a:xfrm>
            <a:off x="1166813" y="693738"/>
            <a:ext cx="4616450" cy="3462337"/>
          </a:xfrm>
          <a:ln/>
        </p:spPr>
      </p:sp>
      <p:sp>
        <p:nvSpPr>
          <p:cNvPr id="44036"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3659F22-82C1-4D37-B222-169A16EB0955}" type="slidenum">
              <a:rPr lang="en-US" smtClean="0"/>
              <a:pPr/>
              <a:t>13</a:t>
            </a:fld>
            <a:endParaRPr lang="en-US"/>
          </a:p>
        </p:txBody>
      </p:sp>
      <p:sp>
        <p:nvSpPr>
          <p:cNvPr id="50179" name="Rectangle 2"/>
          <p:cNvSpPr>
            <a:spLocks noGrp="1" noRot="1" noChangeAspect="1" noChangeArrowheads="1" noTextEdit="1"/>
          </p:cNvSpPr>
          <p:nvPr>
            <p:ph type="sldImg"/>
          </p:nvPr>
        </p:nvSpPr>
        <p:spPr>
          <a:xfrm>
            <a:off x="1166813" y="693738"/>
            <a:ext cx="4616450" cy="3462337"/>
          </a:xfrm>
          <a:ln/>
        </p:spPr>
      </p:sp>
      <p:sp>
        <p:nvSpPr>
          <p:cNvPr id="50180" name="Rectangle 3"/>
          <p:cNvSpPr>
            <a:spLocks noGrp="1" noChangeArrowheads="1"/>
          </p:cNvSpPr>
          <p:nvPr>
            <p:ph type="body" idx="1"/>
          </p:nvPr>
        </p:nvSpPr>
        <p:spPr>
          <a:noFill/>
          <a:ln/>
        </p:spPr>
        <p:txBody>
          <a:bodyPr/>
          <a:lstStyle/>
          <a:p>
            <a:pPr eaLnBrk="1" hangingPunct="1">
              <a:lnSpc>
                <a:spcPct val="90000"/>
              </a:lnSpc>
              <a:buFontTx/>
              <a:buChar char="•"/>
            </a:pPr>
            <a:r>
              <a:rPr lang="en-US"/>
              <a:t>We can create a PCFG automatically by exploiting manually parsed text corpora, such as the Penn Treebank. We can read off them grammar found in the treebank.</a:t>
            </a:r>
          </a:p>
          <a:p>
            <a:pPr eaLnBrk="1" hangingPunct="1">
              <a:lnSpc>
                <a:spcPct val="90000"/>
              </a:lnSpc>
              <a:buFontTx/>
              <a:buChar char="•"/>
            </a:pPr>
            <a:r>
              <a:rPr lang="en-US">
                <a:solidFill>
                  <a:schemeClr val="accent2"/>
                </a:solidFill>
              </a:rPr>
              <a:t>Probabilities:</a:t>
            </a:r>
            <a:r>
              <a:rPr lang="en-US"/>
              <a:t> can be assigned by counting how often each item is found in the treebank</a:t>
            </a:r>
          </a:p>
          <a:p>
            <a:pPr eaLnBrk="1" hangingPunct="1">
              <a:lnSpc>
                <a:spcPct val="90000"/>
              </a:lnSpc>
            </a:pPr>
            <a:r>
              <a:rPr lang="en-US"/>
              <a:t>	Ex: if the </a:t>
            </a:r>
            <a:r>
              <a:rPr lang="en-US" i="1"/>
              <a:t>NP -&gt; ART ADJ NOUN</a:t>
            </a:r>
            <a:r>
              <a:rPr lang="en-US"/>
              <a:t> rule is used 50 times and all NP rules are used 5000 times, then the rule’s probability is 50/5000 = .01</a:t>
            </a:r>
          </a:p>
          <a:p>
            <a:pPr eaLnBrk="1" hangingPunct="1">
              <a:lnSpc>
                <a:spcPct val="90000"/>
              </a:lnSpc>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09BC61F-1582-4EC3-95E0-82C1FA737F27}" type="slidenum">
              <a:rPr lang="en-US" smtClean="0"/>
              <a:pPr/>
              <a:t>15</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7DCEFB9-532F-4489-9A53-D0741775A65B}" type="slidenum">
              <a:rPr lang="en-US" smtClean="0"/>
              <a:pPr/>
              <a:t>16</a:t>
            </a:fld>
            <a:endParaRPr lang="en-US"/>
          </a:p>
        </p:txBody>
      </p:sp>
      <p:sp>
        <p:nvSpPr>
          <p:cNvPr id="38915" name="Rectangle 2"/>
          <p:cNvSpPr>
            <a:spLocks noGrp="1" noRot="1" noChangeAspect="1" noChangeArrowheads="1" noTextEdit="1"/>
          </p:cNvSpPr>
          <p:nvPr>
            <p:ph type="sldImg"/>
          </p:nvPr>
        </p:nvSpPr>
        <p:spPr>
          <a:xfrm>
            <a:off x="1166813" y="693738"/>
            <a:ext cx="4616450" cy="3462337"/>
          </a:xfrm>
          <a:ln/>
        </p:spPr>
      </p:sp>
      <p:sp>
        <p:nvSpPr>
          <p:cNvPr id="38916"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D830C89-758C-4424-BDDB-15E424987010}" type="slidenum">
              <a:rPr lang="en-US" smtClean="0"/>
              <a:pPr/>
              <a:t>17</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CA"/>
              <a:t>We will look at a solution to a restricted version of the general problem of finding all</a:t>
            </a:r>
          </a:p>
          <a:p>
            <a:pPr eaLnBrk="1" hangingPunct="1"/>
            <a:r>
              <a:rPr lang="en-CA"/>
              <a:t> possible parses of a sentence and their corresponding probabilities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C22DF03-BAEA-4FA5-A75D-216410FB4D8A}" type="slidenum">
              <a:rPr lang="en-US" smtClean="0"/>
              <a:pPr/>
              <a:t>18</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a:t>First described by Ney,  but the version we are seeing here is adapted from Collins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EE0FD6E-DFE0-44E3-B330-34D32346C79D}" type="slidenum">
              <a:rPr lang="en-US" smtClean="0"/>
              <a:pPr/>
              <a:t>19</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129BCBC-5405-43CA-A210-02B2505D24C7}" type="slidenum">
              <a:rPr lang="en-US" smtClean="0"/>
              <a:pPr/>
              <a:t>20</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z="1400">
                <a:solidFill>
                  <a:srgbClr val="000000"/>
                </a:solidFill>
              </a:rPr>
              <a:t>Compute the probability by multiplying together the probabilities of these two pieces (note that they have been calculated in the recursion)</a:t>
            </a:r>
          </a:p>
          <a:p>
            <a:pPr eaLnBrk="1" hangingPunct="1"/>
            <a:r>
              <a:rPr lang="en-US" sz="1400">
                <a:solidFill>
                  <a:srgbClr val="000000"/>
                </a:solidFill>
              </a:rPr>
              <a:t>2&lt;= k &lt;= j – i - 1</a:t>
            </a:r>
            <a:endParaRPr lang="en-US" sz="1400" b="1">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6C3980D-C537-4021-88CC-5D7A4FAF8931}" type="slidenum">
              <a:rPr lang="en-US" smtClean="0"/>
              <a:pPr/>
              <a:t>22</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z="1400">
                <a:solidFill>
                  <a:srgbClr val="000000"/>
                </a:solidFill>
              </a:rPr>
              <a:t>Any other filler for this matrix?</a:t>
            </a:r>
          </a:p>
          <a:p>
            <a:pPr eaLnBrk="1" hangingPunct="1"/>
            <a:r>
              <a:rPr lang="en-US" sz="1400" b="1">
                <a:solidFill>
                  <a:srgbClr val="000000"/>
                </a:solidFill>
              </a:rPr>
              <a:t>1,3  and 1,4 and 3,5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2</a:t>
            </a:fld>
            <a:endParaRPr lang="en-US"/>
          </a:p>
        </p:txBody>
      </p:sp>
      <p:sp>
        <p:nvSpPr>
          <p:cNvPr id="59395" name="Rectangle 2"/>
          <p:cNvSpPr>
            <a:spLocks noGrp="1" noRot="1" noChangeAspect="1" noChangeArrowheads="1" noTextEdit="1"/>
          </p:cNvSpPr>
          <p:nvPr>
            <p:ph type="sldImg"/>
          </p:nvPr>
        </p:nvSpPr>
        <p:spPr>
          <a:xfrm>
            <a:off x="1166813" y="693738"/>
            <a:ext cx="4616450" cy="3462337"/>
          </a:xfrm>
          <a:ln/>
        </p:spPr>
      </p:sp>
      <p:sp>
        <p:nvSpPr>
          <p:cNvPr id="59396" name="Rectangle 3"/>
          <p:cNvSpPr>
            <a:spLocks noGrp="1" noChangeArrowheads="1"/>
          </p:cNvSpPr>
          <p:nvPr>
            <p:ph type="body" idx="1"/>
          </p:nvPr>
        </p:nvSpPr>
        <p:spPr>
          <a:noFill/>
          <a:ln/>
        </p:spPr>
        <p:txBody>
          <a:bodyPr/>
          <a:lstStyle/>
          <a:p>
            <a:r>
              <a:rPr lang="en-CA" b="1" dirty="0"/>
              <a:t>Shift-reduce constituency parser</a:t>
            </a:r>
          </a:p>
          <a:p>
            <a:r>
              <a:rPr lang="en-CA" dirty="0"/>
              <a:t>As of version 3.4 in 2014, the parser includes the code necessary to run a </a:t>
            </a:r>
            <a:r>
              <a:rPr lang="en-CA" dirty="0">
                <a:hlinkClick r:id="rId3"/>
              </a:rPr>
              <a:t>shift reduce parser</a:t>
            </a:r>
            <a:r>
              <a:rPr lang="en-CA" dirty="0"/>
              <a:t>, a much faster constituent parser with competitive accuracy. </a:t>
            </a:r>
            <a:r>
              <a:rPr lang="en-CA" b="1" dirty="0"/>
              <a:t>Neural-network dependency parser</a:t>
            </a:r>
          </a:p>
          <a:p>
            <a:r>
              <a:rPr lang="en-CA" dirty="0"/>
              <a:t>In version 3.5.0 (October 2014) we released a </a:t>
            </a:r>
            <a:r>
              <a:rPr lang="en-CA" dirty="0">
                <a:hlinkClick r:id="rId4"/>
              </a:rPr>
              <a:t>high-performance dependency parser</a:t>
            </a:r>
            <a:r>
              <a:rPr lang="en-CA" dirty="0"/>
              <a:t> powered by a neural network. The parser outputs typed dependency parses for English and Chinese. The models for this parser are included in the general Stanford Parser models package.</a:t>
            </a:r>
          </a:p>
          <a:p>
            <a:pPr eaLnBrk="1" hangingPunct="1"/>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5065E9E-F1AD-490C-A2B3-5659F581978A}" type="slidenum">
              <a:rPr lang="en-US" smtClean="0"/>
              <a:pPr/>
              <a:t>23</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z="1000"/>
              <a:t>What if you don’t have a treebank (and can’t get one)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68F6353-A042-4AF5-8A35-CA897BB98149}" type="slidenum">
              <a:rPr lang="en-US" smtClean="0"/>
              <a:pPr/>
              <a:t>24</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z="1000" dirty="0"/>
              <a:t>What if you don’t have a </a:t>
            </a:r>
            <a:r>
              <a:rPr lang="en-US" sz="1000" dirty="0" err="1"/>
              <a:t>treebank</a:t>
            </a:r>
            <a:r>
              <a:rPr lang="en-US" sz="1000" dirty="0"/>
              <a:t> (and can’t get one)</a:t>
            </a:r>
          </a:p>
          <a:p>
            <a:pPr eaLnBrk="1" hangingPunct="1"/>
            <a:r>
              <a:rPr lang="en-US" sz="1000" dirty="0"/>
              <a:t>Grammar Induction: even more challenging – learn rules and probabilities.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9C5735A-6FBF-46B2-8564-0AC7BE6E102C}" type="slidenum">
              <a:rPr lang="en-US" smtClean="0"/>
              <a:pPr/>
              <a:t>25</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a:t>Probabilities for NP expansions do not depend on context.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E6F16A2-9406-4734-9F73-D938DBAC47F9}" type="slidenum">
              <a:rPr lang="en-US" smtClean="0"/>
              <a:pPr/>
              <a:t>26</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a:t>I do not get good estimates for the pro</a:t>
            </a:r>
          </a:p>
          <a:p>
            <a:pPr eaLnBrk="1" hangingPunct="1"/>
            <a:r>
              <a:rPr lang="en-US" dirty="0"/>
              <a:t>Parent annotation technique</a:t>
            </a:r>
          </a:p>
          <a:p>
            <a:pPr lvl="2" eaLnBrk="1" hangingPunct="1"/>
            <a:r>
              <a:rPr lang="en-US" b="1" dirty="0">
                <a:solidFill>
                  <a:schemeClr val="accent2"/>
                </a:solidFill>
              </a:rPr>
              <a:t>91% of subjects</a:t>
            </a:r>
            <a:r>
              <a:rPr lang="en-US" b="1" dirty="0"/>
              <a:t> in declarative sentences are </a:t>
            </a:r>
            <a:r>
              <a:rPr lang="en-US" b="1" dirty="0">
                <a:solidFill>
                  <a:schemeClr val="accent2"/>
                </a:solidFill>
              </a:rPr>
              <a:t>pronouns</a:t>
            </a:r>
            <a:r>
              <a:rPr lang="en-US" b="1" dirty="0"/>
              <a:t> </a:t>
            </a:r>
          </a:p>
          <a:p>
            <a:pPr lvl="2" eaLnBrk="1" hangingPunct="1"/>
            <a:r>
              <a:rPr lang="en-US" b="1" dirty="0"/>
              <a:t>66% of direct objects are lexical (</a:t>
            </a:r>
            <a:r>
              <a:rPr lang="en-US" b="1" dirty="0" err="1"/>
              <a:t>nonpronominal</a:t>
            </a:r>
            <a:r>
              <a:rPr lang="en-US" b="1" dirty="0"/>
              <a:t>) </a:t>
            </a:r>
          </a:p>
          <a:p>
            <a:pPr lvl="2" eaLnBrk="1" hangingPunct="1"/>
            <a:r>
              <a:rPr lang="en-GB" b="1" dirty="0"/>
              <a:t>(i.e., only 34% are pronouns)</a:t>
            </a:r>
          </a:p>
          <a:p>
            <a:pPr marL="739161" lvl="1" indent="-284293">
              <a:spcBef>
                <a:spcPct val="20000"/>
              </a:spcBef>
              <a:buFontTx/>
              <a:buChar char="–"/>
            </a:pPr>
            <a:r>
              <a:rPr lang="en-US" sz="2400" dirty="0">
                <a:latin typeface="Comic Sans MS" pitchFamily="66" charset="0"/>
              </a:rPr>
              <a:t>Subject tends to realize the </a:t>
            </a:r>
            <a:r>
              <a:rPr lang="en-US" sz="2400" dirty="0">
                <a:solidFill>
                  <a:schemeClr val="accent2"/>
                </a:solidFill>
                <a:latin typeface="Comic Sans MS" pitchFamily="66" charset="0"/>
              </a:rPr>
              <a:t>topic</a:t>
            </a:r>
            <a:r>
              <a:rPr lang="en-US" sz="2400" dirty="0">
                <a:latin typeface="Comic Sans MS" pitchFamily="66" charset="0"/>
              </a:rPr>
              <a:t> of a sentence </a:t>
            </a:r>
          </a:p>
          <a:p>
            <a:pPr marL="739161" lvl="1" indent="-284293">
              <a:spcBef>
                <a:spcPct val="20000"/>
              </a:spcBef>
              <a:buFontTx/>
              <a:buChar char="–"/>
            </a:pPr>
            <a:r>
              <a:rPr lang="en-US" sz="2400" dirty="0">
                <a:latin typeface="Comic Sans MS" pitchFamily="66" charset="0"/>
              </a:rPr>
              <a:t>Topic is usually </a:t>
            </a:r>
            <a:r>
              <a:rPr lang="en-US" sz="2400" dirty="0">
                <a:solidFill>
                  <a:schemeClr val="accent2"/>
                </a:solidFill>
                <a:latin typeface="Comic Sans MS" pitchFamily="66" charset="0"/>
              </a:rPr>
              <a:t>old information</a:t>
            </a:r>
            <a:r>
              <a:rPr lang="en-US" sz="2400" dirty="0">
                <a:latin typeface="Comic Sans MS" pitchFamily="66" charset="0"/>
              </a:rPr>
              <a:t> </a:t>
            </a:r>
          </a:p>
          <a:p>
            <a:pPr marL="739161" lvl="1" indent="-284293">
              <a:spcBef>
                <a:spcPct val="20000"/>
              </a:spcBef>
              <a:buFontTx/>
              <a:buChar char="–"/>
            </a:pPr>
            <a:r>
              <a:rPr lang="en-US" sz="2400" dirty="0">
                <a:latin typeface="Comic Sans MS" pitchFamily="66" charset="0"/>
              </a:rPr>
              <a:t>Pronouns are usually used to refer to old information </a:t>
            </a:r>
          </a:p>
          <a:p>
            <a:pPr marL="739161" lvl="1" indent="-284293">
              <a:spcBef>
                <a:spcPct val="20000"/>
              </a:spcBef>
              <a:buFontTx/>
              <a:buChar char="–"/>
            </a:pPr>
            <a:r>
              <a:rPr lang="en-US" sz="2400" dirty="0">
                <a:latin typeface="Comic Sans MS" pitchFamily="66" charset="0"/>
              </a:rPr>
              <a:t>So subject tends to be a pronoun </a:t>
            </a:r>
          </a:p>
          <a:p>
            <a:pPr lvl="2" eaLnBrk="1" hangingPunct="1"/>
            <a:endParaRPr lang="en-GB" b="0" dirty="0"/>
          </a:p>
          <a:p>
            <a:pPr eaLnBrk="1" hangingPunct="1"/>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2A1960A-84EB-4F4D-8A1B-8148CF17B6AB}" type="slidenum">
              <a:rPr lang="en-US" smtClean="0"/>
              <a:pPr/>
              <a:t>28</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dirty="0"/>
              <a:t>I do not get good estimates for the pro</a:t>
            </a:r>
          </a:p>
          <a:p>
            <a:pPr eaLnBrk="1" hangingPunct="1"/>
            <a:r>
              <a:rPr lang="en-US" dirty="0"/>
              <a:t>Parent annotation technique</a:t>
            </a:r>
          </a:p>
          <a:p>
            <a:pPr eaLnBrk="1" hangingPunct="1"/>
            <a:r>
              <a:rPr lang="en-US" dirty="0"/>
              <a:t>Splitting problems</a:t>
            </a:r>
          </a:p>
          <a:p>
            <a:pPr eaLnBrk="1" hangingPunct="1"/>
            <a:r>
              <a:rPr lang="en-US" dirty="0"/>
              <a:t>-</a:t>
            </a:r>
            <a:r>
              <a:rPr lang="en-US" baseline="0" dirty="0"/>
              <a:t> Increase size of the grammar -&gt; reduces amount of training data  for each rule -&gt; leads to </a:t>
            </a:r>
            <a:r>
              <a:rPr lang="en-US" baseline="0" dirty="0" err="1"/>
              <a:t>overfitting</a:t>
            </a:r>
            <a:r>
              <a:rPr lang="en-US" baseline="0" dirty="0"/>
              <a:t> </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1F95304-28BA-4C8D-80C5-C3017EABE8DA}" type="slidenum">
              <a:rPr lang="en-US" smtClean="0"/>
              <a:pPr/>
              <a:t>29</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25521" y="4387453"/>
            <a:ext cx="5099034" cy="4155287"/>
          </a:xfrm>
          <a:noFill/>
          <a:ln/>
        </p:spPr>
        <p:txBody>
          <a:bodyPr/>
          <a:lstStyle/>
          <a:p>
            <a:pPr eaLnBrk="1" hangingPunct="1"/>
            <a:r>
              <a:rPr lang="en-IE" dirty="0"/>
              <a:t>The verb </a:t>
            </a:r>
            <a:r>
              <a:rPr lang="en-IE" b="1" dirty="0"/>
              <a:t>send</a:t>
            </a:r>
            <a:r>
              <a:rPr lang="en-IE" dirty="0"/>
              <a:t> subcategorises for a destination, which could be a PP headed by “into”</a:t>
            </a:r>
          </a:p>
          <a:p>
            <a:pPr eaLnBrk="1" hangingPunct="1"/>
            <a:r>
              <a:rPr lang="en-CA" dirty="0"/>
              <a:t>SBAR stands for Subordinate Clause </a:t>
            </a:r>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1F95304-28BA-4C8D-80C5-C3017EABE8DA}" type="slidenum">
              <a:rPr lang="en-US" smtClean="0"/>
              <a:pPr/>
              <a:t>30</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25521" y="4387453"/>
            <a:ext cx="5099034" cy="4155287"/>
          </a:xfrm>
          <a:noFill/>
          <a:ln/>
        </p:spPr>
        <p:txBody>
          <a:bodyPr/>
          <a:lstStyle/>
          <a:p>
            <a:pPr eaLnBrk="1" hangingPunct="1"/>
            <a:r>
              <a:rPr lang="en-IE"/>
              <a:t>The verb </a:t>
            </a:r>
            <a:r>
              <a:rPr lang="en-IE" b="1"/>
              <a:t>send</a:t>
            </a:r>
            <a:r>
              <a:rPr lang="en-IE"/>
              <a:t> subcategorises for a destination, which could be a PP headed by “into”</a:t>
            </a:r>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CEC6AC6-468A-4793-9554-45CB65E0C12C}" type="slidenum">
              <a:rPr lang="en-US" smtClean="0"/>
              <a:pPr/>
              <a:t>31</a:t>
            </a:fld>
            <a:endParaRPr lang="en-US"/>
          </a:p>
        </p:txBody>
      </p:sp>
      <p:sp>
        <p:nvSpPr>
          <p:cNvPr id="60419" name="Rectangle 2"/>
          <p:cNvSpPr>
            <a:spLocks noGrp="1" noRot="1" noChangeAspect="1" noChangeArrowheads="1" noTextEdit="1"/>
          </p:cNvSpPr>
          <p:nvPr>
            <p:ph type="sldImg"/>
          </p:nvPr>
        </p:nvSpPr>
        <p:spPr>
          <a:xfrm>
            <a:off x="1133475" y="684213"/>
            <a:ext cx="4619625" cy="3463925"/>
          </a:xfrm>
          <a:ln/>
        </p:spPr>
      </p:sp>
      <p:sp>
        <p:nvSpPr>
          <p:cNvPr id="60420" name="Rectangle 3"/>
          <p:cNvSpPr>
            <a:spLocks noGrp="1" noChangeArrowheads="1"/>
          </p:cNvSpPr>
          <p:nvPr>
            <p:ph type="body" idx="1"/>
          </p:nvPr>
        </p:nvSpPr>
        <p:spPr>
          <a:noFill/>
          <a:ln/>
        </p:spPr>
        <p:txBody>
          <a:bodyPr/>
          <a:lstStyle/>
          <a:p>
            <a:pPr eaLnBrk="1" hangingPunct="1"/>
            <a:r>
              <a:rPr lang="en-US" dirty="0"/>
              <a:t>Each non-terminal is annotated with a single word which is its lexical head</a:t>
            </a:r>
          </a:p>
          <a:p>
            <a:pPr eaLnBrk="1" hangingPunct="1"/>
            <a:r>
              <a:rPr lang="en-US" dirty="0"/>
              <a:t>A CFG with a lot more rules!</a:t>
            </a:r>
          </a:p>
          <a:p>
            <a:pPr eaLnBrk="1" hangingPunct="1">
              <a:lnSpc>
                <a:spcPct val="90000"/>
              </a:lnSpc>
            </a:pPr>
            <a:r>
              <a:rPr lang="en-US" sz="1600" kern="0" dirty="0"/>
              <a:t>We used to have rule r</a:t>
            </a:r>
          </a:p>
          <a:p>
            <a:pPr lvl="1" eaLnBrk="1" hangingPunct="1">
              <a:lnSpc>
                <a:spcPct val="90000"/>
              </a:lnSpc>
            </a:pPr>
            <a:r>
              <a:rPr lang="en-US" sz="1400" kern="0" dirty="0"/>
              <a:t>VP -&gt; V NP PP 		P(</a:t>
            </a:r>
            <a:r>
              <a:rPr lang="en-US" sz="1400" kern="0" dirty="0" err="1"/>
              <a:t>r|VP</a:t>
            </a:r>
            <a:r>
              <a:rPr lang="en-US" sz="1400" kern="0" dirty="0"/>
              <a:t>)</a:t>
            </a:r>
          </a:p>
          <a:p>
            <a:pPr lvl="2" eaLnBrk="1" hangingPunct="1">
              <a:lnSpc>
                <a:spcPct val="90000"/>
              </a:lnSpc>
            </a:pPr>
            <a:r>
              <a:rPr lang="en-US" sz="1400" kern="0" dirty="0"/>
              <a:t>That’s the count of this rule divided by the number of VPs in a treebank</a:t>
            </a:r>
            <a:endParaRPr lang="en-US" kern="0" dirty="0"/>
          </a:p>
          <a:p>
            <a:pPr eaLnBrk="1" hangingPunct="1"/>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Combining lexicalized and unlexicalized</a:t>
            </a:r>
          </a:p>
          <a:p>
            <a:endParaRPr lang="en-CA" dirty="0"/>
          </a:p>
          <a:p>
            <a:r>
              <a:rPr lang="en-CA" dirty="0"/>
              <a:t>O lexicalized</a:t>
            </a:r>
          </a:p>
          <a:p>
            <a:r>
              <a:rPr lang="en-CA" dirty="0"/>
              <a:t>* unlexicalized</a:t>
            </a:r>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32</a:t>
            </a:fld>
            <a:endParaRPr lang="en-US"/>
          </a:p>
        </p:txBody>
      </p:sp>
    </p:spTree>
    <p:extLst>
      <p:ext uri="{BB962C8B-B14F-4D97-AF65-F5344CB8AC3E}">
        <p14:creationId xmlns:p14="http://schemas.microsoft.com/office/powerpoint/2010/main" val="2735736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09BC61F-1582-4EC3-95E0-82C1FA737F27}" type="slidenum">
              <a:rPr lang="en-US" smtClean="0"/>
              <a:pPr/>
              <a:t>33</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897389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09BC61F-1582-4EC3-95E0-82C1FA737F27}" type="slidenum">
              <a:rPr lang="en-US" smtClean="0"/>
              <a:pPr/>
              <a:t>3</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CA" b="1" dirty="0"/>
              <a:t>Shift-reduce constituency parser</a:t>
            </a:r>
          </a:p>
          <a:p>
            <a:r>
              <a:rPr lang="en-CA" dirty="0"/>
              <a:t>As of version 3.4 in 2014, the parser includes the code necessary to run a </a:t>
            </a:r>
            <a:r>
              <a:rPr lang="en-CA" dirty="0">
                <a:hlinkClick r:id="rId3"/>
              </a:rPr>
              <a:t>shift reduce parser</a:t>
            </a:r>
            <a:r>
              <a:rPr lang="en-CA" dirty="0"/>
              <a:t>, a much faster constituent parser with competitive accuracy. Models for this parser are linked below.</a:t>
            </a:r>
          </a:p>
          <a:p>
            <a:r>
              <a:rPr lang="en-CA" b="1" dirty="0"/>
              <a:t>Neural-network dependency parser</a:t>
            </a:r>
          </a:p>
          <a:p>
            <a:r>
              <a:rPr lang="en-CA" dirty="0"/>
              <a:t>In version 3.5.0 (October 2014) we released a </a:t>
            </a:r>
            <a:r>
              <a:rPr lang="en-CA" dirty="0">
                <a:hlinkClick r:id="rId4"/>
              </a:rPr>
              <a:t>high-performance dependency parser</a:t>
            </a:r>
            <a:r>
              <a:rPr lang="en-CA" dirty="0"/>
              <a:t> powered by a neural network. The parser outputs typed dependency parses for English and Chinese. The models for this parser are included in the general Stanford Parser models package.</a:t>
            </a:r>
          </a:p>
          <a:p>
            <a:pPr eaLnBrk="1" hangingPunct="1"/>
            <a:endParaRPr lang="en-CA"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34</a:t>
            </a:fld>
            <a:endParaRPr lang="en-US"/>
          </a:p>
        </p:txBody>
      </p:sp>
      <p:sp>
        <p:nvSpPr>
          <p:cNvPr id="59395" name="Rectangle 2"/>
          <p:cNvSpPr>
            <a:spLocks noGrp="1" noRot="1" noChangeAspect="1" noChangeArrowheads="1" noTextEdit="1"/>
          </p:cNvSpPr>
          <p:nvPr>
            <p:ph type="sldImg"/>
          </p:nvPr>
        </p:nvSpPr>
        <p:spPr>
          <a:xfrm>
            <a:off x="1173163" y="693738"/>
            <a:ext cx="4616450" cy="3462337"/>
          </a:xfrm>
          <a:ln/>
        </p:spPr>
      </p:sp>
      <p:sp>
        <p:nvSpPr>
          <p:cNvPr id="59396" name="Rectangle 3"/>
          <p:cNvSpPr>
            <a:spLocks noGrp="1" noChangeArrowheads="1"/>
          </p:cNvSpPr>
          <p:nvPr>
            <p:ph type="body" idx="1"/>
          </p:nvPr>
        </p:nvSpPr>
        <p:spPr>
          <a:noFill/>
          <a:ln/>
        </p:spPr>
        <p:txBody>
          <a:bodyPr/>
          <a:lstStyle/>
          <a:p>
            <a:r>
              <a:rPr lang="en-CA" b="1" dirty="0"/>
              <a:t>Shift-reduce constituency parser</a:t>
            </a:r>
          </a:p>
          <a:p>
            <a:r>
              <a:rPr lang="en-CA" dirty="0"/>
              <a:t>As of version 3.4 in 2014, the parser includes the code necessary to run a </a:t>
            </a:r>
            <a:r>
              <a:rPr lang="en-CA" dirty="0">
                <a:hlinkClick r:id="rId3"/>
              </a:rPr>
              <a:t>shift reduce parser</a:t>
            </a:r>
            <a:r>
              <a:rPr lang="en-CA" dirty="0"/>
              <a:t>, a much faster constituent parser with competitive accuracy. </a:t>
            </a:r>
          </a:p>
          <a:p>
            <a:r>
              <a:rPr lang="en-CA" b="1" dirty="0"/>
              <a:t>Neural-network dependency parser</a:t>
            </a:r>
          </a:p>
          <a:p>
            <a:r>
              <a:rPr lang="en-CA" dirty="0"/>
              <a:t>In version 3.5.0 (October 2014) we released a </a:t>
            </a:r>
            <a:r>
              <a:rPr lang="en-CA" dirty="0">
                <a:hlinkClick r:id="rId4"/>
              </a:rPr>
              <a:t>high-performance dependency parser</a:t>
            </a:r>
            <a:r>
              <a:rPr lang="en-CA" dirty="0"/>
              <a:t> powered by a neural network. The parser outputs typed dependency parses for English and Chinese. The models for this parser are included in the general Stanford Parser models package.</a:t>
            </a:r>
          </a:p>
          <a:p>
            <a:pPr eaLnBrk="1" hangingPunct="1"/>
            <a:endParaRPr lang="en-US" dirty="0"/>
          </a:p>
        </p:txBody>
      </p:sp>
    </p:spTree>
    <p:extLst>
      <p:ext uri="{BB962C8B-B14F-4D97-AF65-F5344CB8AC3E}">
        <p14:creationId xmlns:p14="http://schemas.microsoft.com/office/powerpoint/2010/main" val="1078416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CA" dirty="0"/>
                  <a:t>A number of differences have emerged between modern and classic approaches to constituency parsing in recent years, with structural</a:t>
                </a:r>
              </a:p>
              <a:p>
                <a:r>
                  <a:rPr lang="en-CA" dirty="0"/>
                  <a:t>components like grammars and feature rich lexicons becoming less central while recurrent neural network representations rise in</a:t>
                </a:r>
              </a:p>
              <a:p>
                <a:r>
                  <a:rPr lang="en-CA" dirty="0"/>
                  <a:t>popularity. The goal of this work is to analyze the extent to which information provided directly by the model structure in classical systems</a:t>
                </a:r>
              </a:p>
              <a:p>
                <a:r>
                  <a:rPr lang="en-CA" dirty="0"/>
                  <a:t>is still being captured by neural methods. To this end, we propose a high-performance neural model (92.08 F1 on PTB) that is representative</a:t>
                </a:r>
              </a:p>
              <a:p>
                <a:r>
                  <a:rPr lang="en-CA" dirty="0"/>
                  <a:t>of recent work and perform a series of investigative experiments. We find that our model implicitly learns to encode much of</a:t>
                </a:r>
              </a:p>
              <a:p>
                <a:r>
                  <a:rPr lang="en-CA" dirty="0"/>
                  <a:t>the same information that was explicitly provided by grammars and lexicons in the past, indicating that this scaffolding can largely be</a:t>
                </a:r>
              </a:p>
              <a:p>
                <a:r>
                  <a:rPr lang="en-CA" dirty="0"/>
                  <a:t>subsumed by powerful general-purpose neural machinery.</a:t>
                </a:r>
              </a:p>
              <a:p>
                <a:pPr marL="284293" indent="-284293">
                  <a:spcBef>
                    <a:spcPts val="597"/>
                  </a:spcBef>
                  <a:buFont typeface="Arial" panose="020B0604020202020204" pitchFamily="34" charset="0"/>
                  <a:buChar char="•"/>
                </a:pPr>
                <a:r>
                  <a:rPr lang="en-CA" dirty="0"/>
                  <a:t>“Abstractly, our model consists of a single scoring function </a:t>
                </a:r>
                <a:r>
                  <a:rPr lang="en-CA" b="1" i="1" dirty="0"/>
                  <a:t>s(</a:t>
                </a:r>
                <a:r>
                  <a:rPr lang="en-CA" b="1" i="1" dirty="0" err="1"/>
                  <a:t>i</a:t>
                </a:r>
                <a:r>
                  <a:rPr lang="en-CA" b="1" i="1" dirty="0"/>
                  <a:t>, j, l) </a:t>
                </a:r>
                <a:r>
                  <a:rPr lang="en-CA" dirty="0"/>
                  <a:t>that assigns a real-valued score to every label </a:t>
                </a:r>
                <a14:m>
                  <m:oMath xmlns:m="http://schemas.openxmlformats.org/officeDocument/2006/math">
                    <m:r>
                      <a:rPr lang="en-CA" b="1" i="1" smtClean="0">
                        <a:latin typeface="Cambria Math" panose="02040503050406030204" pitchFamily="18" charset="0"/>
                      </a:rPr>
                      <m:t>𝒍</m:t>
                    </m:r>
                  </m:oMath>
                </a14:m>
                <a:r>
                  <a:rPr lang="en-CA" dirty="0"/>
                  <a:t> for each </a:t>
                </a:r>
                <a:r>
                  <a:rPr lang="en-CA" b="1" i="1" dirty="0"/>
                  <a:t>span(</a:t>
                </a:r>
                <a:r>
                  <a:rPr lang="en-CA" b="1" i="1" dirty="0" err="1"/>
                  <a:t>i</a:t>
                </a:r>
                <a:r>
                  <a:rPr lang="en-CA" b="1" i="1" dirty="0"/>
                  <a:t>, j) </a:t>
                </a:r>
                <a:r>
                  <a:rPr lang="en-CA" dirty="0"/>
                  <a:t>in an input sentence.</a:t>
                </a:r>
              </a:p>
              <a:p>
                <a:pPr marL="284293" indent="-284293">
                  <a:spcBef>
                    <a:spcPts val="597"/>
                  </a:spcBef>
                  <a:buFont typeface="Arial" panose="020B0604020202020204" pitchFamily="34" charset="0"/>
                  <a:buChar char="•"/>
                </a:pPr>
                <a:r>
                  <a:rPr lang="en-CA" dirty="0"/>
                  <a:t>We take the set of available labels to be the collection of all non-terminals and unary chains observed in the training data,</a:t>
                </a:r>
              </a:p>
              <a:p>
                <a:pPr marL="284293" indent="-284293">
                  <a:spcBef>
                    <a:spcPts val="597"/>
                  </a:spcBef>
                  <a:buFont typeface="Arial" panose="020B0604020202020204" pitchFamily="34" charset="0"/>
                  <a:buChar char="•"/>
                </a:pPr>
                <a:r>
                  <a:rPr lang="en-CA" dirty="0"/>
                  <a:t>To build up to spans, we first run a bidirectional LSTM over the sequence of word representations for an input sentence</a:t>
                </a:r>
              </a:p>
              <a:p>
                <a:pPr marL="284293" indent="-284293">
                  <a:spcBef>
                    <a:spcPts val="597"/>
                  </a:spcBef>
                  <a:buFont typeface="Arial" panose="020B0604020202020204" pitchFamily="34" charset="0"/>
                  <a:buChar char="•"/>
                </a:pPr>
                <a:r>
                  <a:rPr lang="en-CA" dirty="0"/>
                  <a:t>we implement the label scoring function by feeding the span representation through a one layer feedforward network whose output dimensionality equals the number of possible labels</a:t>
                </a:r>
              </a:p>
              <a:p>
                <a:pPr marL="284293" indent="-284293">
                  <a:spcBef>
                    <a:spcPts val="597"/>
                  </a:spcBef>
                  <a:buFont typeface="Arial" panose="020B0604020202020204" pitchFamily="34" charset="0"/>
                  <a:buChar char="•"/>
                </a:pPr>
                <a:r>
                  <a:rPr lang="en-CA" dirty="0"/>
                  <a:t>…. Even though our model operates on n-</a:t>
                </a:r>
                <a:r>
                  <a:rPr lang="en-CA" dirty="0" err="1"/>
                  <a:t>ary</a:t>
                </a:r>
                <a:r>
                  <a:rPr lang="en-CA" dirty="0"/>
                  <a:t> trees, we can still employ a CKY-style algorithm for efficient globally optimal inference by introducing an auxiliary empty label</a:t>
                </a:r>
              </a:p>
              <a:p>
                <a:pPr marL="284293" indent="-284293">
                  <a:spcBef>
                    <a:spcPts val="597"/>
                  </a:spcBef>
                  <a:buFont typeface="Arial" panose="020B0604020202020204" pitchFamily="34" charset="0"/>
                  <a:buChar char="•"/>
                </a:pPr>
                <a:r>
                  <a:rPr lang="en-CA" dirty="0"/>
                  <a:t>“We find that our model implicitly learns to encode much of the same information that was explicitly provided by grammars and lexicons in the past, indicating that this scaffolding can largely be subsumed by powerful general-purpose neural machinery”</a:t>
                </a:r>
              </a:p>
            </p:txBody>
          </p:sp>
        </mc:Choice>
        <mc:Fallback xmlns="">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A number of differences have emerged </a:t>
                </a:r>
                <a:r>
                  <a:rPr lang="en-CA" sz="1200" b="0" i="0" u="none" strike="noStrike" kern="1200" baseline="0" dirty="0" smtClean="0">
                    <a:solidFill>
                      <a:schemeClr val="tx1"/>
                    </a:solidFill>
                    <a:latin typeface="Times New Roman" pitchFamily="18" charset="0"/>
                    <a:ea typeface="+mn-ea"/>
                    <a:cs typeface="+mn-cs"/>
                  </a:rPr>
                  <a:t>between modern </a:t>
                </a:r>
                <a:r>
                  <a:rPr lang="en-CA" sz="1200" b="0" i="0" u="none" strike="noStrike" kern="1200" baseline="0" dirty="0" smtClean="0">
                    <a:solidFill>
                      <a:schemeClr val="tx1"/>
                    </a:solidFill>
                    <a:latin typeface="Times New Roman" pitchFamily="18" charset="0"/>
                    <a:ea typeface="+mn-ea"/>
                    <a:cs typeface="+mn-cs"/>
                  </a:rPr>
                  <a:t>and classic approaches to </a:t>
                </a:r>
                <a:r>
                  <a:rPr lang="en-CA" sz="1200" b="0" i="0" u="none" strike="noStrike" kern="1200" baseline="0" dirty="0" smtClean="0">
                    <a:solidFill>
                      <a:schemeClr val="tx1"/>
                    </a:solidFill>
                    <a:latin typeface="Times New Roman" pitchFamily="18" charset="0"/>
                    <a:ea typeface="+mn-ea"/>
                    <a:cs typeface="+mn-cs"/>
                  </a:rPr>
                  <a:t>constituency parsing </a:t>
                </a:r>
                <a:r>
                  <a:rPr lang="en-CA" sz="1200" b="0" i="0" u="none" strike="noStrike" kern="1200" baseline="0" dirty="0" smtClean="0">
                    <a:solidFill>
                      <a:schemeClr val="tx1"/>
                    </a:solidFill>
                    <a:latin typeface="Times New Roman" pitchFamily="18" charset="0"/>
                    <a:ea typeface="+mn-ea"/>
                    <a:cs typeface="+mn-cs"/>
                  </a:rPr>
                  <a:t>in recent years, with structural</a:t>
                </a:r>
              </a:p>
              <a:p>
                <a:r>
                  <a:rPr lang="en-CA" sz="1200" b="0" i="0" u="none" strike="noStrike" kern="1200" baseline="0" dirty="0" smtClean="0">
                    <a:solidFill>
                      <a:schemeClr val="tx1"/>
                    </a:solidFill>
                    <a:latin typeface="Times New Roman" pitchFamily="18" charset="0"/>
                    <a:ea typeface="+mn-ea"/>
                    <a:cs typeface="+mn-cs"/>
                  </a:rPr>
                  <a:t>components like grammars and </a:t>
                </a:r>
                <a:r>
                  <a:rPr lang="en-CA" sz="1200" b="0" i="0" u="none" strike="noStrike" kern="1200" baseline="0" dirty="0" smtClean="0">
                    <a:solidFill>
                      <a:schemeClr val="tx1"/>
                    </a:solidFill>
                    <a:latin typeface="Times New Roman" pitchFamily="18" charset="0"/>
                    <a:ea typeface="+mn-ea"/>
                    <a:cs typeface="+mn-cs"/>
                  </a:rPr>
                  <a:t>feature rich lexicons </a:t>
                </a:r>
                <a:r>
                  <a:rPr lang="en-CA" sz="1200" b="0" i="0" u="none" strike="noStrike" kern="1200" baseline="0" dirty="0" smtClean="0">
                    <a:solidFill>
                      <a:schemeClr val="tx1"/>
                    </a:solidFill>
                    <a:latin typeface="Times New Roman" pitchFamily="18" charset="0"/>
                    <a:ea typeface="+mn-ea"/>
                    <a:cs typeface="+mn-cs"/>
                  </a:rPr>
                  <a:t>becoming less central while </a:t>
                </a:r>
                <a:r>
                  <a:rPr lang="en-CA" sz="1200" b="0" i="0" u="none" strike="noStrike" kern="1200" baseline="0" dirty="0" smtClean="0">
                    <a:solidFill>
                      <a:schemeClr val="tx1"/>
                    </a:solidFill>
                    <a:latin typeface="Times New Roman" pitchFamily="18" charset="0"/>
                    <a:ea typeface="+mn-ea"/>
                    <a:cs typeface="+mn-cs"/>
                  </a:rPr>
                  <a:t>recurrent neural </a:t>
                </a:r>
                <a:r>
                  <a:rPr lang="en-CA" sz="1200" b="0" i="0" u="none" strike="noStrike" kern="1200" baseline="0" dirty="0" smtClean="0">
                    <a:solidFill>
                      <a:schemeClr val="tx1"/>
                    </a:solidFill>
                    <a:latin typeface="Times New Roman" pitchFamily="18" charset="0"/>
                    <a:ea typeface="+mn-ea"/>
                    <a:cs typeface="+mn-cs"/>
                  </a:rPr>
                  <a:t>network representations rise in</a:t>
                </a:r>
              </a:p>
              <a:p>
                <a:r>
                  <a:rPr lang="en-CA" sz="1200" b="0" i="0" u="none" strike="noStrike" kern="1200" baseline="0" dirty="0" smtClean="0">
                    <a:solidFill>
                      <a:schemeClr val="tx1"/>
                    </a:solidFill>
                    <a:latin typeface="Times New Roman" pitchFamily="18" charset="0"/>
                    <a:ea typeface="+mn-ea"/>
                    <a:cs typeface="+mn-cs"/>
                  </a:rPr>
                  <a:t>popularity. The goal of this work is to </a:t>
                </a:r>
                <a:r>
                  <a:rPr lang="en-CA" sz="1200" b="0" i="0" u="none" strike="noStrike" kern="1200" baseline="0" dirty="0" smtClean="0">
                    <a:solidFill>
                      <a:schemeClr val="tx1"/>
                    </a:solidFill>
                    <a:latin typeface="Times New Roman" pitchFamily="18" charset="0"/>
                    <a:ea typeface="+mn-ea"/>
                    <a:cs typeface="+mn-cs"/>
                  </a:rPr>
                  <a:t>analyze the </a:t>
                </a:r>
                <a:r>
                  <a:rPr lang="en-CA" sz="1200" b="0" i="0" u="none" strike="noStrike" kern="1200" baseline="0" dirty="0" smtClean="0">
                    <a:solidFill>
                      <a:schemeClr val="tx1"/>
                    </a:solidFill>
                    <a:latin typeface="Times New Roman" pitchFamily="18" charset="0"/>
                    <a:ea typeface="+mn-ea"/>
                    <a:cs typeface="+mn-cs"/>
                  </a:rPr>
                  <a:t>extent to which information </a:t>
                </a:r>
                <a:r>
                  <a:rPr lang="en-CA" sz="1200" b="0" i="0" u="none" strike="noStrike" kern="1200" baseline="0" dirty="0" smtClean="0">
                    <a:solidFill>
                      <a:schemeClr val="tx1"/>
                    </a:solidFill>
                    <a:latin typeface="Times New Roman" pitchFamily="18" charset="0"/>
                    <a:ea typeface="+mn-ea"/>
                    <a:cs typeface="+mn-cs"/>
                  </a:rPr>
                  <a:t>provided directly </a:t>
                </a:r>
                <a:r>
                  <a:rPr lang="en-CA" sz="1200" b="0" i="0" u="none" strike="noStrike" kern="1200" baseline="0" dirty="0" smtClean="0">
                    <a:solidFill>
                      <a:schemeClr val="tx1"/>
                    </a:solidFill>
                    <a:latin typeface="Times New Roman" pitchFamily="18" charset="0"/>
                    <a:ea typeface="+mn-ea"/>
                    <a:cs typeface="+mn-cs"/>
                  </a:rPr>
                  <a:t>by the model structure in classical systems</a:t>
                </a:r>
              </a:p>
              <a:p>
                <a:r>
                  <a:rPr lang="en-CA" sz="1200" b="0" i="0" u="none" strike="noStrike" kern="1200" baseline="0" dirty="0" smtClean="0">
                    <a:solidFill>
                      <a:schemeClr val="tx1"/>
                    </a:solidFill>
                    <a:latin typeface="Times New Roman" pitchFamily="18" charset="0"/>
                    <a:ea typeface="+mn-ea"/>
                    <a:cs typeface="+mn-cs"/>
                  </a:rPr>
                  <a:t>is still being captured by neural </a:t>
                </a:r>
                <a:r>
                  <a:rPr lang="en-CA" sz="1200" b="0" i="0" u="none" strike="noStrike" kern="1200" baseline="0" dirty="0" smtClean="0">
                    <a:solidFill>
                      <a:schemeClr val="tx1"/>
                    </a:solidFill>
                    <a:latin typeface="Times New Roman" pitchFamily="18" charset="0"/>
                    <a:ea typeface="+mn-ea"/>
                    <a:cs typeface="+mn-cs"/>
                  </a:rPr>
                  <a:t>methods. To </a:t>
                </a:r>
                <a:r>
                  <a:rPr lang="en-CA" sz="1200" b="0" i="0" u="none" strike="noStrike" kern="1200" baseline="0" dirty="0" smtClean="0">
                    <a:solidFill>
                      <a:schemeClr val="tx1"/>
                    </a:solidFill>
                    <a:latin typeface="Times New Roman" pitchFamily="18" charset="0"/>
                    <a:ea typeface="+mn-ea"/>
                    <a:cs typeface="+mn-cs"/>
                  </a:rPr>
                  <a:t>this end, we propose a </a:t>
                </a:r>
                <a:r>
                  <a:rPr lang="en-CA" sz="1200" b="0" i="0" u="none" strike="noStrike" kern="1200" baseline="0" dirty="0" smtClean="0">
                    <a:solidFill>
                      <a:schemeClr val="tx1"/>
                    </a:solidFill>
                    <a:latin typeface="Times New Roman" pitchFamily="18" charset="0"/>
                    <a:ea typeface="+mn-ea"/>
                    <a:cs typeface="+mn-cs"/>
                  </a:rPr>
                  <a:t>high-performance neural </a:t>
                </a:r>
                <a:r>
                  <a:rPr lang="en-CA" sz="1200" b="0" i="0" u="none" strike="noStrike" kern="1200" baseline="0" dirty="0" smtClean="0">
                    <a:solidFill>
                      <a:schemeClr val="tx1"/>
                    </a:solidFill>
                    <a:latin typeface="Times New Roman" pitchFamily="18" charset="0"/>
                    <a:ea typeface="+mn-ea"/>
                    <a:cs typeface="+mn-cs"/>
                  </a:rPr>
                  <a:t>model (92.08 F1 on PTB) that is representative</a:t>
                </a:r>
              </a:p>
              <a:p>
                <a:r>
                  <a:rPr lang="en-CA" sz="1200" b="0" i="0" u="none" strike="noStrike" kern="1200" baseline="0" dirty="0" smtClean="0">
                    <a:solidFill>
                      <a:schemeClr val="tx1"/>
                    </a:solidFill>
                    <a:latin typeface="Times New Roman" pitchFamily="18" charset="0"/>
                    <a:ea typeface="+mn-ea"/>
                    <a:cs typeface="+mn-cs"/>
                  </a:rPr>
                  <a:t>of recent work and perform a </a:t>
                </a:r>
                <a:r>
                  <a:rPr lang="en-CA" sz="1200" b="0" i="0" u="none" strike="noStrike" kern="1200" baseline="0" dirty="0" smtClean="0">
                    <a:solidFill>
                      <a:schemeClr val="tx1"/>
                    </a:solidFill>
                    <a:latin typeface="Times New Roman" pitchFamily="18" charset="0"/>
                    <a:ea typeface="+mn-ea"/>
                    <a:cs typeface="+mn-cs"/>
                  </a:rPr>
                  <a:t>series of </a:t>
                </a:r>
                <a:r>
                  <a:rPr lang="en-CA" sz="1200" b="0" i="0" u="none" strike="noStrike" kern="1200" baseline="0" dirty="0" smtClean="0">
                    <a:solidFill>
                      <a:schemeClr val="tx1"/>
                    </a:solidFill>
                    <a:latin typeface="Times New Roman" pitchFamily="18" charset="0"/>
                    <a:ea typeface="+mn-ea"/>
                    <a:cs typeface="+mn-cs"/>
                  </a:rPr>
                  <a:t>investigative experiments. We find </a:t>
                </a:r>
                <a:r>
                  <a:rPr lang="en-CA" sz="1200" b="0" i="0" u="none" strike="noStrike" kern="1200" baseline="0" dirty="0" smtClean="0">
                    <a:solidFill>
                      <a:schemeClr val="tx1"/>
                    </a:solidFill>
                    <a:latin typeface="Times New Roman" pitchFamily="18" charset="0"/>
                    <a:ea typeface="+mn-ea"/>
                    <a:cs typeface="+mn-cs"/>
                  </a:rPr>
                  <a:t>that our </a:t>
                </a:r>
                <a:r>
                  <a:rPr lang="en-CA" sz="1200" b="0" i="0" u="none" strike="noStrike" kern="1200" baseline="0" dirty="0" smtClean="0">
                    <a:solidFill>
                      <a:schemeClr val="tx1"/>
                    </a:solidFill>
                    <a:latin typeface="Times New Roman" pitchFamily="18" charset="0"/>
                    <a:ea typeface="+mn-ea"/>
                    <a:cs typeface="+mn-cs"/>
                  </a:rPr>
                  <a:t>model implicitly learns to encode much of</a:t>
                </a:r>
              </a:p>
              <a:p>
                <a:r>
                  <a:rPr lang="en-CA" sz="1200" b="0" i="0" u="none" strike="noStrike" kern="1200" baseline="0" dirty="0" smtClean="0">
                    <a:solidFill>
                      <a:schemeClr val="tx1"/>
                    </a:solidFill>
                    <a:latin typeface="Times New Roman" pitchFamily="18" charset="0"/>
                    <a:ea typeface="+mn-ea"/>
                    <a:cs typeface="+mn-cs"/>
                  </a:rPr>
                  <a:t>the same information that was explicitly </a:t>
                </a:r>
                <a:r>
                  <a:rPr lang="en-CA" sz="1200" b="0" i="0" u="none" strike="noStrike" kern="1200" baseline="0" dirty="0" smtClean="0">
                    <a:solidFill>
                      <a:schemeClr val="tx1"/>
                    </a:solidFill>
                    <a:latin typeface="Times New Roman" pitchFamily="18" charset="0"/>
                    <a:ea typeface="+mn-ea"/>
                    <a:cs typeface="+mn-cs"/>
                  </a:rPr>
                  <a:t>provided by </a:t>
                </a:r>
                <a:r>
                  <a:rPr lang="en-CA" sz="1200" b="0" i="0" u="none" strike="noStrike" kern="1200" baseline="0" dirty="0" smtClean="0">
                    <a:solidFill>
                      <a:schemeClr val="tx1"/>
                    </a:solidFill>
                    <a:latin typeface="Times New Roman" pitchFamily="18" charset="0"/>
                    <a:ea typeface="+mn-ea"/>
                    <a:cs typeface="+mn-cs"/>
                  </a:rPr>
                  <a:t>grammars and lexicons in the </a:t>
                </a:r>
                <a:r>
                  <a:rPr lang="en-CA" sz="1200" b="0" i="0" u="none" strike="noStrike" kern="1200" baseline="0" dirty="0" smtClean="0">
                    <a:solidFill>
                      <a:schemeClr val="tx1"/>
                    </a:solidFill>
                    <a:latin typeface="Times New Roman" pitchFamily="18" charset="0"/>
                    <a:ea typeface="+mn-ea"/>
                    <a:cs typeface="+mn-cs"/>
                  </a:rPr>
                  <a:t>past, indicating </a:t>
                </a:r>
                <a:r>
                  <a:rPr lang="en-CA" sz="1200" b="0" i="0" u="none" strike="noStrike" kern="1200" baseline="0" dirty="0" smtClean="0">
                    <a:solidFill>
                      <a:schemeClr val="tx1"/>
                    </a:solidFill>
                    <a:latin typeface="Times New Roman" pitchFamily="18" charset="0"/>
                    <a:ea typeface="+mn-ea"/>
                    <a:cs typeface="+mn-cs"/>
                  </a:rPr>
                  <a:t>that this scaffolding can largely be</a:t>
                </a:r>
              </a:p>
              <a:p>
                <a:r>
                  <a:rPr lang="en-CA" sz="1200" b="0" i="0" u="none" strike="noStrike" kern="1200" baseline="0" dirty="0" smtClean="0">
                    <a:solidFill>
                      <a:schemeClr val="tx1"/>
                    </a:solidFill>
                    <a:latin typeface="Times New Roman" pitchFamily="18" charset="0"/>
                    <a:ea typeface="+mn-ea"/>
                    <a:cs typeface="+mn-cs"/>
                  </a:rPr>
                  <a:t>subsumed by powerful general-purpose </a:t>
                </a:r>
                <a:r>
                  <a:rPr lang="en-CA" sz="1200" b="0" i="0" u="none" strike="noStrike" kern="1200" baseline="0" dirty="0" smtClean="0">
                    <a:solidFill>
                      <a:schemeClr val="tx1"/>
                    </a:solidFill>
                    <a:latin typeface="Times New Roman" pitchFamily="18" charset="0"/>
                    <a:ea typeface="+mn-ea"/>
                    <a:cs typeface="+mn-cs"/>
                  </a:rPr>
                  <a:t>neural machinery.</a:t>
                </a:r>
              </a:p>
              <a:p>
                <a:pPr marL="285750" indent="-285750">
                  <a:spcBef>
                    <a:spcPts val="600"/>
                  </a:spcBef>
                  <a:buFont typeface="Arial" panose="020B0604020202020204" pitchFamily="34" charset="0"/>
                  <a:buChar char="•"/>
                </a:pPr>
                <a:r>
                  <a:rPr lang="en-CA" sz="1200" b="0" i="0" u="none" strike="noStrike" kern="1200" baseline="0" dirty="0" smtClean="0">
                    <a:solidFill>
                      <a:schemeClr val="tx1"/>
                    </a:solidFill>
                    <a:latin typeface="Times New Roman" pitchFamily="18" charset="0"/>
                    <a:ea typeface="+mn-ea"/>
                    <a:cs typeface="+mn-cs"/>
                  </a:rPr>
                  <a:t>“</a:t>
                </a:r>
                <a:r>
                  <a:rPr lang="en-CA" dirty="0" smtClean="0"/>
                  <a:t>Abstractly, our model consists of a single scoring function </a:t>
                </a:r>
                <a:r>
                  <a:rPr lang="en-CA" b="1" i="1" dirty="0" smtClean="0"/>
                  <a:t>s(</a:t>
                </a:r>
                <a:r>
                  <a:rPr lang="en-CA" b="1" i="1" dirty="0" err="1" smtClean="0"/>
                  <a:t>i</a:t>
                </a:r>
                <a:r>
                  <a:rPr lang="en-CA" b="1" i="1" dirty="0" smtClean="0"/>
                  <a:t>, j, l) </a:t>
                </a:r>
                <a:r>
                  <a:rPr lang="en-CA" dirty="0"/>
                  <a:t>that assigns a real-valued </a:t>
                </a:r>
                <a:r>
                  <a:rPr lang="en-CA" dirty="0" smtClean="0"/>
                  <a:t>score to </a:t>
                </a:r>
                <a:r>
                  <a:rPr lang="en-CA" dirty="0"/>
                  <a:t>every label </a:t>
                </a:r>
                <a:r>
                  <a:rPr lang="en-CA" b="1" i="0" smtClean="0">
                    <a:latin typeface="Cambria Math" panose="02040503050406030204" pitchFamily="18" charset="0"/>
                  </a:rPr>
                  <a:t>𝒍</a:t>
                </a:r>
                <a:r>
                  <a:rPr lang="en-CA" dirty="0" smtClean="0"/>
                  <a:t> </a:t>
                </a:r>
                <a:r>
                  <a:rPr lang="en-CA" dirty="0"/>
                  <a:t>for each </a:t>
                </a:r>
                <a:r>
                  <a:rPr lang="en-CA" b="1" i="1" dirty="0" smtClean="0"/>
                  <a:t>span(</a:t>
                </a:r>
                <a:r>
                  <a:rPr lang="en-CA" b="1" i="1" dirty="0" err="1" smtClean="0"/>
                  <a:t>i</a:t>
                </a:r>
                <a:r>
                  <a:rPr lang="en-CA" b="1" i="1" dirty="0" smtClean="0"/>
                  <a:t>, </a:t>
                </a:r>
                <a:r>
                  <a:rPr lang="en-CA" b="1" i="1" dirty="0"/>
                  <a:t>j) </a:t>
                </a:r>
                <a:r>
                  <a:rPr lang="en-CA" dirty="0"/>
                  <a:t>in an input sentence</a:t>
                </a:r>
                <a:r>
                  <a:rPr lang="en-CA" dirty="0" smtClean="0"/>
                  <a:t>.</a:t>
                </a:r>
                <a:endParaRPr lang="en-CA" dirty="0"/>
              </a:p>
              <a:p>
                <a:pPr marL="285750" indent="-285750">
                  <a:spcBef>
                    <a:spcPts val="600"/>
                  </a:spcBef>
                  <a:buFont typeface="Arial" panose="020B0604020202020204" pitchFamily="34" charset="0"/>
                  <a:buChar char="•"/>
                </a:pPr>
                <a:r>
                  <a:rPr lang="en-CA" dirty="0" smtClean="0"/>
                  <a:t>We </a:t>
                </a:r>
                <a:r>
                  <a:rPr lang="en-CA" dirty="0"/>
                  <a:t>take the set of available labels to be </a:t>
                </a:r>
                <a:r>
                  <a:rPr lang="en-CA" dirty="0" smtClean="0"/>
                  <a:t>the collection </a:t>
                </a:r>
                <a:r>
                  <a:rPr lang="en-CA" dirty="0"/>
                  <a:t>of all </a:t>
                </a:r>
                <a:r>
                  <a:rPr lang="en-CA" dirty="0" smtClean="0"/>
                  <a:t>non-terminals </a:t>
                </a:r>
                <a:r>
                  <a:rPr lang="en-CA" dirty="0"/>
                  <a:t>and unary chains </a:t>
                </a:r>
                <a:r>
                  <a:rPr lang="en-CA" dirty="0" smtClean="0"/>
                  <a:t>observed in </a:t>
                </a:r>
                <a:r>
                  <a:rPr lang="en-CA" dirty="0"/>
                  <a:t>the training data</a:t>
                </a:r>
                <a:r>
                  <a:rPr lang="en-CA" dirty="0" smtClean="0"/>
                  <a:t>,</a:t>
                </a:r>
              </a:p>
              <a:p>
                <a:pPr marL="285750" indent="-285750">
                  <a:spcBef>
                    <a:spcPts val="600"/>
                  </a:spcBef>
                  <a:buFont typeface="Arial" panose="020B0604020202020204" pitchFamily="34" charset="0"/>
                  <a:buChar char="•"/>
                </a:pPr>
                <a:r>
                  <a:rPr lang="en-CA" dirty="0"/>
                  <a:t>To build up to spans, we first run a </a:t>
                </a:r>
                <a:r>
                  <a:rPr lang="en-CA" dirty="0" smtClean="0"/>
                  <a:t>bidirectional LSTM </a:t>
                </a:r>
                <a:r>
                  <a:rPr lang="en-CA" dirty="0"/>
                  <a:t>over the sequence of word </a:t>
                </a:r>
                <a:r>
                  <a:rPr lang="en-CA" dirty="0" smtClean="0"/>
                  <a:t>representations for </a:t>
                </a:r>
                <a:r>
                  <a:rPr lang="en-CA" dirty="0"/>
                  <a:t>an input </a:t>
                </a:r>
                <a:r>
                  <a:rPr lang="en-CA" dirty="0" smtClean="0"/>
                  <a:t>sentence</a:t>
                </a:r>
              </a:p>
              <a:p>
                <a:pPr marL="285750" indent="-285750">
                  <a:spcBef>
                    <a:spcPts val="600"/>
                  </a:spcBef>
                  <a:buFont typeface="Arial" panose="020B0604020202020204" pitchFamily="34" charset="0"/>
                  <a:buChar char="•"/>
                </a:pPr>
                <a:r>
                  <a:rPr lang="en-CA" dirty="0"/>
                  <a:t>we implement the label scoring </a:t>
                </a:r>
                <a:r>
                  <a:rPr lang="en-CA" dirty="0" smtClean="0"/>
                  <a:t>function by </a:t>
                </a:r>
                <a:r>
                  <a:rPr lang="en-CA" dirty="0"/>
                  <a:t>feeding the span representation through a </a:t>
                </a:r>
                <a:r>
                  <a:rPr lang="en-CA" dirty="0" smtClean="0"/>
                  <a:t>one layer</a:t>
                </a:r>
                <a:r>
                  <a:rPr lang="en-CA" dirty="0"/>
                  <a:t> </a:t>
                </a:r>
                <a:r>
                  <a:rPr lang="en-CA" dirty="0" smtClean="0"/>
                  <a:t>feedforward </a:t>
                </a:r>
                <a:r>
                  <a:rPr lang="en-CA" dirty="0"/>
                  <a:t>network whose output </a:t>
                </a:r>
                <a:r>
                  <a:rPr lang="en-CA" dirty="0" smtClean="0"/>
                  <a:t>dimensionality equals </a:t>
                </a:r>
                <a:r>
                  <a:rPr lang="en-CA" dirty="0"/>
                  <a:t>the number of possible </a:t>
                </a:r>
                <a:r>
                  <a:rPr lang="en-CA" dirty="0" smtClean="0"/>
                  <a:t>labels</a:t>
                </a:r>
                <a:endParaRPr lang="en-CA" dirty="0"/>
              </a:p>
              <a:p>
                <a:pPr marL="285750" indent="-285750">
                  <a:spcBef>
                    <a:spcPts val="600"/>
                  </a:spcBef>
                  <a:buFont typeface="Arial" panose="020B0604020202020204" pitchFamily="34" charset="0"/>
                  <a:buChar char="•"/>
                </a:pPr>
                <a:r>
                  <a:rPr lang="en-CA" dirty="0" smtClean="0"/>
                  <a:t>….</a:t>
                </a:r>
                <a:r>
                  <a:rPr lang="en-CA" dirty="0"/>
                  <a:t> Even though our model operates on n-</a:t>
                </a:r>
                <a:r>
                  <a:rPr lang="en-CA" dirty="0" err="1"/>
                  <a:t>ary</a:t>
                </a:r>
                <a:r>
                  <a:rPr lang="en-CA" dirty="0"/>
                  <a:t> </a:t>
                </a:r>
                <a:r>
                  <a:rPr lang="en-CA" dirty="0" smtClean="0"/>
                  <a:t>trees, we </a:t>
                </a:r>
                <a:r>
                  <a:rPr lang="en-CA" dirty="0"/>
                  <a:t>can still employ a CKY-style algorithm for </a:t>
                </a:r>
                <a:r>
                  <a:rPr lang="en-CA" dirty="0" smtClean="0"/>
                  <a:t>efficient globally </a:t>
                </a:r>
                <a:r>
                  <a:rPr lang="en-CA" dirty="0"/>
                  <a:t>optimal inference by </a:t>
                </a:r>
                <a:r>
                  <a:rPr lang="en-CA" dirty="0" smtClean="0"/>
                  <a:t>introducing an </a:t>
                </a:r>
                <a:r>
                  <a:rPr lang="en-CA" dirty="0"/>
                  <a:t>auxiliary empty </a:t>
                </a:r>
                <a:r>
                  <a:rPr lang="en-CA" dirty="0" smtClean="0"/>
                  <a:t>label</a:t>
                </a:r>
                <a:endParaRPr lang="en-CA" dirty="0"/>
              </a:p>
              <a:p>
                <a:pPr marL="285750" indent="-285750">
                  <a:spcBef>
                    <a:spcPts val="600"/>
                  </a:spcBef>
                  <a:buFont typeface="Arial" panose="020B0604020202020204" pitchFamily="34" charset="0"/>
                  <a:buChar char="•"/>
                </a:pPr>
                <a:r>
                  <a:rPr lang="en-CA" dirty="0" smtClean="0"/>
                  <a:t>“</a:t>
                </a:r>
                <a:r>
                  <a:rPr lang="en-CA" dirty="0"/>
                  <a:t>We find that our model implicitly learns to encode much of the same information that was explicitly provided by grammars and lexicons in the past, indicating that this scaffolding can largely be subsumed by powerful general-purpose neural </a:t>
                </a:r>
                <a:r>
                  <a:rPr lang="en-CA" dirty="0" smtClean="0"/>
                  <a:t>machinery</a:t>
                </a:r>
                <a:r>
                  <a:rPr lang="en-CA" sz="1200" b="0" i="0" u="none" strike="noStrike" kern="1200" baseline="0" dirty="0" smtClean="0">
                    <a:solidFill>
                      <a:schemeClr val="tx1"/>
                    </a:solidFill>
                    <a:latin typeface="Times New Roman" pitchFamily="18" charset="0"/>
                    <a:ea typeface="+mn-ea"/>
                    <a:cs typeface="+mn-cs"/>
                  </a:rPr>
                  <a:t>”</a:t>
                </a:r>
                <a:endParaRPr lang="en-CA" dirty="0"/>
              </a:p>
            </p:txBody>
          </p:sp>
        </mc:Fallback>
      </mc:AlternateContent>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36</a:t>
            </a:fld>
            <a:endParaRPr lang="en-US"/>
          </a:p>
        </p:txBody>
      </p:sp>
    </p:spTree>
    <p:extLst>
      <p:ext uri="{BB962C8B-B14F-4D97-AF65-F5344CB8AC3E}">
        <p14:creationId xmlns:p14="http://schemas.microsoft.com/office/powerpoint/2010/main" val="802406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CA" dirty="0"/>
                  <a:t>A number of differences have emerged between modern and classic approaches to constituency parsing in recent years, with structural</a:t>
                </a:r>
              </a:p>
              <a:p>
                <a:r>
                  <a:rPr lang="en-CA" dirty="0"/>
                  <a:t>components like grammars and feature rich lexicons becoming less central while recurrent neural network representations rise in</a:t>
                </a:r>
              </a:p>
              <a:p>
                <a:r>
                  <a:rPr lang="en-CA" dirty="0"/>
                  <a:t>popularity. The goal of this work is to analyze the extent to which information provided directly by the model structure in classical systems</a:t>
                </a:r>
              </a:p>
              <a:p>
                <a:r>
                  <a:rPr lang="en-CA" dirty="0"/>
                  <a:t>is still being captured by neural methods. To this end, we propose a high-performance neural model (92.08 F1 on PTB) that is representative</a:t>
                </a:r>
              </a:p>
              <a:p>
                <a:r>
                  <a:rPr lang="en-CA" dirty="0"/>
                  <a:t>of recent work and perform a series of investigative experiments. We find that our model implicitly learns to encode much of</a:t>
                </a:r>
              </a:p>
              <a:p>
                <a:r>
                  <a:rPr lang="en-CA" dirty="0"/>
                  <a:t>the same information that was explicitly provided by grammars and lexicons in the past, indicating that this scaffolding can largely be</a:t>
                </a:r>
              </a:p>
              <a:p>
                <a:r>
                  <a:rPr lang="en-CA" dirty="0"/>
                  <a:t>subsumed by powerful general-purpose neural machinery.</a:t>
                </a:r>
              </a:p>
              <a:p>
                <a:pPr marL="284293" indent="-284293">
                  <a:spcBef>
                    <a:spcPts val="597"/>
                  </a:spcBef>
                  <a:buFont typeface="Arial" panose="020B0604020202020204" pitchFamily="34" charset="0"/>
                  <a:buChar char="•"/>
                </a:pPr>
                <a:r>
                  <a:rPr lang="en-CA" dirty="0"/>
                  <a:t>“Abstractly, our model consists of a single scoring function </a:t>
                </a:r>
                <a:r>
                  <a:rPr lang="en-CA" b="1" i="1" dirty="0"/>
                  <a:t>s(</a:t>
                </a:r>
                <a:r>
                  <a:rPr lang="en-CA" b="1" i="1" dirty="0" err="1"/>
                  <a:t>i</a:t>
                </a:r>
                <a:r>
                  <a:rPr lang="en-CA" b="1" i="1" dirty="0"/>
                  <a:t>, j, l) </a:t>
                </a:r>
                <a:r>
                  <a:rPr lang="en-CA" dirty="0"/>
                  <a:t>that assigns a real-valued score to every label </a:t>
                </a:r>
                <a14:m>
                  <m:oMath xmlns:m="http://schemas.openxmlformats.org/officeDocument/2006/math">
                    <m:r>
                      <a:rPr lang="en-CA" b="1" i="1" smtClean="0">
                        <a:latin typeface="Cambria Math" panose="02040503050406030204" pitchFamily="18" charset="0"/>
                      </a:rPr>
                      <m:t>𝒍</m:t>
                    </m:r>
                  </m:oMath>
                </a14:m>
                <a:r>
                  <a:rPr lang="en-CA" dirty="0"/>
                  <a:t> for each </a:t>
                </a:r>
                <a:r>
                  <a:rPr lang="en-CA" b="1" i="1" dirty="0"/>
                  <a:t>span(</a:t>
                </a:r>
                <a:r>
                  <a:rPr lang="en-CA" b="1" i="1" dirty="0" err="1"/>
                  <a:t>i</a:t>
                </a:r>
                <a:r>
                  <a:rPr lang="en-CA" b="1" i="1" dirty="0"/>
                  <a:t>, j) </a:t>
                </a:r>
                <a:r>
                  <a:rPr lang="en-CA" dirty="0"/>
                  <a:t>in an input sentence.</a:t>
                </a:r>
              </a:p>
              <a:p>
                <a:pPr marL="284293" indent="-284293">
                  <a:spcBef>
                    <a:spcPts val="597"/>
                  </a:spcBef>
                  <a:buFont typeface="Arial" panose="020B0604020202020204" pitchFamily="34" charset="0"/>
                  <a:buChar char="•"/>
                </a:pPr>
                <a:r>
                  <a:rPr lang="en-CA" dirty="0"/>
                  <a:t>We take the set of available labels to be the collection of all non-terminals and unary chains observed in the training data,</a:t>
                </a:r>
              </a:p>
              <a:p>
                <a:pPr marL="284293" indent="-284293">
                  <a:spcBef>
                    <a:spcPts val="597"/>
                  </a:spcBef>
                  <a:buFont typeface="Arial" panose="020B0604020202020204" pitchFamily="34" charset="0"/>
                  <a:buChar char="•"/>
                </a:pPr>
                <a:r>
                  <a:rPr lang="en-CA" dirty="0"/>
                  <a:t>To build up to spans, we first run a bidirectional LSTM over the sequence of word representations for an input sentence</a:t>
                </a:r>
              </a:p>
              <a:p>
                <a:pPr marL="284293" indent="-284293">
                  <a:spcBef>
                    <a:spcPts val="597"/>
                  </a:spcBef>
                  <a:buFont typeface="Arial" panose="020B0604020202020204" pitchFamily="34" charset="0"/>
                  <a:buChar char="•"/>
                </a:pPr>
                <a:r>
                  <a:rPr lang="en-CA" dirty="0"/>
                  <a:t>we implement the label scoring function by feeding the span representation through a one layer feedforward network whose output dimensionality equals the number of possible labels</a:t>
                </a:r>
              </a:p>
              <a:p>
                <a:pPr marL="284293" indent="-284293">
                  <a:spcBef>
                    <a:spcPts val="597"/>
                  </a:spcBef>
                  <a:buFont typeface="Arial" panose="020B0604020202020204" pitchFamily="34" charset="0"/>
                  <a:buChar char="•"/>
                </a:pPr>
                <a:r>
                  <a:rPr lang="en-CA" dirty="0"/>
                  <a:t>…. Even though our model operates on n-</a:t>
                </a:r>
                <a:r>
                  <a:rPr lang="en-CA" dirty="0" err="1"/>
                  <a:t>ary</a:t>
                </a:r>
                <a:r>
                  <a:rPr lang="en-CA" dirty="0"/>
                  <a:t> trees, we can still employ a CKY-style algorithm for efficient globally optimal inference by introducing an auxiliary empty label</a:t>
                </a:r>
              </a:p>
              <a:p>
                <a:pPr marL="284293" indent="-284293">
                  <a:spcBef>
                    <a:spcPts val="597"/>
                  </a:spcBef>
                  <a:buFont typeface="Arial" panose="020B0604020202020204" pitchFamily="34" charset="0"/>
                  <a:buChar char="•"/>
                </a:pPr>
                <a:r>
                  <a:rPr lang="en-CA" dirty="0"/>
                  <a:t>“We find that our model implicitly learns to encode much of the same information that was explicitly provided by grammars and lexicons in the past, indicating that this scaffolding can largely be subsumed by powerful general-purpose neural machinery”</a:t>
                </a:r>
              </a:p>
            </p:txBody>
          </p:sp>
        </mc:Choice>
        <mc:Fallback xmlns="">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A number of differences have emerged </a:t>
                </a:r>
                <a:r>
                  <a:rPr lang="en-CA" sz="1200" b="0" i="0" u="none" strike="noStrike" kern="1200" baseline="0" dirty="0" smtClean="0">
                    <a:solidFill>
                      <a:schemeClr val="tx1"/>
                    </a:solidFill>
                    <a:latin typeface="Times New Roman" pitchFamily="18" charset="0"/>
                    <a:ea typeface="+mn-ea"/>
                    <a:cs typeface="+mn-cs"/>
                  </a:rPr>
                  <a:t>between modern </a:t>
                </a:r>
                <a:r>
                  <a:rPr lang="en-CA" sz="1200" b="0" i="0" u="none" strike="noStrike" kern="1200" baseline="0" dirty="0" smtClean="0">
                    <a:solidFill>
                      <a:schemeClr val="tx1"/>
                    </a:solidFill>
                    <a:latin typeface="Times New Roman" pitchFamily="18" charset="0"/>
                    <a:ea typeface="+mn-ea"/>
                    <a:cs typeface="+mn-cs"/>
                  </a:rPr>
                  <a:t>and classic approaches to </a:t>
                </a:r>
                <a:r>
                  <a:rPr lang="en-CA" sz="1200" b="0" i="0" u="none" strike="noStrike" kern="1200" baseline="0" dirty="0" smtClean="0">
                    <a:solidFill>
                      <a:schemeClr val="tx1"/>
                    </a:solidFill>
                    <a:latin typeface="Times New Roman" pitchFamily="18" charset="0"/>
                    <a:ea typeface="+mn-ea"/>
                    <a:cs typeface="+mn-cs"/>
                  </a:rPr>
                  <a:t>constituency parsing </a:t>
                </a:r>
                <a:r>
                  <a:rPr lang="en-CA" sz="1200" b="0" i="0" u="none" strike="noStrike" kern="1200" baseline="0" dirty="0" smtClean="0">
                    <a:solidFill>
                      <a:schemeClr val="tx1"/>
                    </a:solidFill>
                    <a:latin typeface="Times New Roman" pitchFamily="18" charset="0"/>
                    <a:ea typeface="+mn-ea"/>
                    <a:cs typeface="+mn-cs"/>
                  </a:rPr>
                  <a:t>in recent years, with structural</a:t>
                </a:r>
              </a:p>
              <a:p>
                <a:r>
                  <a:rPr lang="en-CA" sz="1200" b="0" i="0" u="none" strike="noStrike" kern="1200" baseline="0" dirty="0" smtClean="0">
                    <a:solidFill>
                      <a:schemeClr val="tx1"/>
                    </a:solidFill>
                    <a:latin typeface="Times New Roman" pitchFamily="18" charset="0"/>
                    <a:ea typeface="+mn-ea"/>
                    <a:cs typeface="+mn-cs"/>
                  </a:rPr>
                  <a:t>components like grammars and </a:t>
                </a:r>
                <a:r>
                  <a:rPr lang="en-CA" sz="1200" b="0" i="0" u="none" strike="noStrike" kern="1200" baseline="0" dirty="0" smtClean="0">
                    <a:solidFill>
                      <a:schemeClr val="tx1"/>
                    </a:solidFill>
                    <a:latin typeface="Times New Roman" pitchFamily="18" charset="0"/>
                    <a:ea typeface="+mn-ea"/>
                    <a:cs typeface="+mn-cs"/>
                  </a:rPr>
                  <a:t>feature rich lexicons </a:t>
                </a:r>
                <a:r>
                  <a:rPr lang="en-CA" sz="1200" b="0" i="0" u="none" strike="noStrike" kern="1200" baseline="0" dirty="0" smtClean="0">
                    <a:solidFill>
                      <a:schemeClr val="tx1"/>
                    </a:solidFill>
                    <a:latin typeface="Times New Roman" pitchFamily="18" charset="0"/>
                    <a:ea typeface="+mn-ea"/>
                    <a:cs typeface="+mn-cs"/>
                  </a:rPr>
                  <a:t>becoming less central while </a:t>
                </a:r>
                <a:r>
                  <a:rPr lang="en-CA" sz="1200" b="0" i="0" u="none" strike="noStrike" kern="1200" baseline="0" dirty="0" smtClean="0">
                    <a:solidFill>
                      <a:schemeClr val="tx1"/>
                    </a:solidFill>
                    <a:latin typeface="Times New Roman" pitchFamily="18" charset="0"/>
                    <a:ea typeface="+mn-ea"/>
                    <a:cs typeface="+mn-cs"/>
                  </a:rPr>
                  <a:t>recurrent neural </a:t>
                </a:r>
                <a:r>
                  <a:rPr lang="en-CA" sz="1200" b="0" i="0" u="none" strike="noStrike" kern="1200" baseline="0" dirty="0" smtClean="0">
                    <a:solidFill>
                      <a:schemeClr val="tx1"/>
                    </a:solidFill>
                    <a:latin typeface="Times New Roman" pitchFamily="18" charset="0"/>
                    <a:ea typeface="+mn-ea"/>
                    <a:cs typeface="+mn-cs"/>
                  </a:rPr>
                  <a:t>network representations rise in</a:t>
                </a:r>
              </a:p>
              <a:p>
                <a:r>
                  <a:rPr lang="en-CA" sz="1200" b="0" i="0" u="none" strike="noStrike" kern="1200" baseline="0" dirty="0" smtClean="0">
                    <a:solidFill>
                      <a:schemeClr val="tx1"/>
                    </a:solidFill>
                    <a:latin typeface="Times New Roman" pitchFamily="18" charset="0"/>
                    <a:ea typeface="+mn-ea"/>
                    <a:cs typeface="+mn-cs"/>
                  </a:rPr>
                  <a:t>popularity. The goal of this work is to </a:t>
                </a:r>
                <a:r>
                  <a:rPr lang="en-CA" sz="1200" b="0" i="0" u="none" strike="noStrike" kern="1200" baseline="0" dirty="0" smtClean="0">
                    <a:solidFill>
                      <a:schemeClr val="tx1"/>
                    </a:solidFill>
                    <a:latin typeface="Times New Roman" pitchFamily="18" charset="0"/>
                    <a:ea typeface="+mn-ea"/>
                    <a:cs typeface="+mn-cs"/>
                  </a:rPr>
                  <a:t>analyze the </a:t>
                </a:r>
                <a:r>
                  <a:rPr lang="en-CA" sz="1200" b="0" i="0" u="none" strike="noStrike" kern="1200" baseline="0" dirty="0" smtClean="0">
                    <a:solidFill>
                      <a:schemeClr val="tx1"/>
                    </a:solidFill>
                    <a:latin typeface="Times New Roman" pitchFamily="18" charset="0"/>
                    <a:ea typeface="+mn-ea"/>
                    <a:cs typeface="+mn-cs"/>
                  </a:rPr>
                  <a:t>extent to which information </a:t>
                </a:r>
                <a:r>
                  <a:rPr lang="en-CA" sz="1200" b="0" i="0" u="none" strike="noStrike" kern="1200" baseline="0" dirty="0" smtClean="0">
                    <a:solidFill>
                      <a:schemeClr val="tx1"/>
                    </a:solidFill>
                    <a:latin typeface="Times New Roman" pitchFamily="18" charset="0"/>
                    <a:ea typeface="+mn-ea"/>
                    <a:cs typeface="+mn-cs"/>
                  </a:rPr>
                  <a:t>provided directly </a:t>
                </a:r>
                <a:r>
                  <a:rPr lang="en-CA" sz="1200" b="0" i="0" u="none" strike="noStrike" kern="1200" baseline="0" dirty="0" smtClean="0">
                    <a:solidFill>
                      <a:schemeClr val="tx1"/>
                    </a:solidFill>
                    <a:latin typeface="Times New Roman" pitchFamily="18" charset="0"/>
                    <a:ea typeface="+mn-ea"/>
                    <a:cs typeface="+mn-cs"/>
                  </a:rPr>
                  <a:t>by the model structure in classical systems</a:t>
                </a:r>
              </a:p>
              <a:p>
                <a:r>
                  <a:rPr lang="en-CA" sz="1200" b="0" i="0" u="none" strike="noStrike" kern="1200" baseline="0" dirty="0" smtClean="0">
                    <a:solidFill>
                      <a:schemeClr val="tx1"/>
                    </a:solidFill>
                    <a:latin typeface="Times New Roman" pitchFamily="18" charset="0"/>
                    <a:ea typeface="+mn-ea"/>
                    <a:cs typeface="+mn-cs"/>
                  </a:rPr>
                  <a:t>is still being captured by neural </a:t>
                </a:r>
                <a:r>
                  <a:rPr lang="en-CA" sz="1200" b="0" i="0" u="none" strike="noStrike" kern="1200" baseline="0" dirty="0" smtClean="0">
                    <a:solidFill>
                      <a:schemeClr val="tx1"/>
                    </a:solidFill>
                    <a:latin typeface="Times New Roman" pitchFamily="18" charset="0"/>
                    <a:ea typeface="+mn-ea"/>
                    <a:cs typeface="+mn-cs"/>
                  </a:rPr>
                  <a:t>methods. To </a:t>
                </a:r>
                <a:r>
                  <a:rPr lang="en-CA" sz="1200" b="0" i="0" u="none" strike="noStrike" kern="1200" baseline="0" dirty="0" smtClean="0">
                    <a:solidFill>
                      <a:schemeClr val="tx1"/>
                    </a:solidFill>
                    <a:latin typeface="Times New Roman" pitchFamily="18" charset="0"/>
                    <a:ea typeface="+mn-ea"/>
                    <a:cs typeface="+mn-cs"/>
                  </a:rPr>
                  <a:t>this end, we propose a </a:t>
                </a:r>
                <a:r>
                  <a:rPr lang="en-CA" sz="1200" b="0" i="0" u="none" strike="noStrike" kern="1200" baseline="0" dirty="0" smtClean="0">
                    <a:solidFill>
                      <a:schemeClr val="tx1"/>
                    </a:solidFill>
                    <a:latin typeface="Times New Roman" pitchFamily="18" charset="0"/>
                    <a:ea typeface="+mn-ea"/>
                    <a:cs typeface="+mn-cs"/>
                  </a:rPr>
                  <a:t>high-performance neural </a:t>
                </a:r>
                <a:r>
                  <a:rPr lang="en-CA" sz="1200" b="0" i="0" u="none" strike="noStrike" kern="1200" baseline="0" dirty="0" smtClean="0">
                    <a:solidFill>
                      <a:schemeClr val="tx1"/>
                    </a:solidFill>
                    <a:latin typeface="Times New Roman" pitchFamily="18" charset="0"/>
                    <a:ea typeface="+mn-ea"/>
                    <a:cs typeface="+mn-cs"/>
                  </a:rPr>
                  <a:t>model (92.08 F1 on PTB) that is representative</a:t>
                </a:r>
              </a:p>
              <a:p>
                <a:r>
                  <a:rPr lang="en-CA" sz="1200" b="0" i="0" u="none" strike="noStrike" kern="1200" baseline="0" dirty="0" smtClean="0">
                    <a:solidFill>
                      <a:schemeClr val="tx1"/>
                    </a:solidFill>
                    <a:latin typeface="Times New Roman" pitchFamily="18" charset="0"/>
                    <a:ea typeface="+mn-ea"/>
                    <a:cs typeface="+mn-cs"/>
                  </a:rPr>
                  <a:t>of recent work and perform a </a:t>
                </a:r>
                <a:r>
                  <a:rPr lang="en-CA" sz="1200" b="0" i="0" u="none" strike="noStrike" kern="1200" baseline="0" dirty="0" smtClean="0">
                    <a:solidFill>
                      <a:schemeClr val="tx1"/>
                    </a:solidFill>
                    <a:latin typeface="Times New Roman" pitchFamily="18" charset="0"/>
                    <a:ea typeface="+mn-ea"/>
                    <a:cs typeface="+mn-cs"/>
                  </a:rPr>
                  <a:t>series of </a:t>
                </a:r>
                <a:r>
                  <a:rPr lang="en-CA" sz="1200" b="0" i="0" u="none" strike="noStrike" kern="1200" baseline="0" dirty="0" smtClean="0">
                    <a:solidFill>
                      <a:schemeClr val="tx1"/>
                    </a:solidFill>
                    <a:latin typeface="Times New Roman" pitchFamily="18" charset="0"/>
                    <a:ea typeface="+mn-ea"/>
                    <a:cs typeface="+mn-cs"/>
                  </a:rPr>
                  <a:t>investigative experiments. We find </a:t>
                </a:r>
                <a:r>
                  <a:rPr lang="en-CA" sz="1200" b="0" i="0" u="none" strike="noStrike" kern="1200" baseline="0" dirty="0" smtClean="0">
                    <a:solidFill>
                      <a:schemeClr val="tx1"/>
                    </a:solidFill>
                    <a:latin typeface="Times New Roman" pitchFamily="18" charset="0"/>
                    <a:ea typeface="+mn-ea"/>
                    <a:cs typeface="+mn-cs"/>
                  </a:rPr>
                  <a:t>that our </a:t>
                </a:r>
                <a:r>
                  <a:rPr lang="en-CA" sz="1200" b="0" i="0" u="none" strike="noStrike" kern="1200" baseline="0" dirty="0" smtClean="0">
                    <a:solidFill>
                      <a:schemeClr val="tx1"/>
                    </a:solidFill>
                    <a:latin typeface="Times New Roman" pitchFamily="18" charset="0"/>
                    <a:ea typeface="+mn-ea"/>
                    <a:cs typeface="+mn-cs"/>
                  </a:rPr>
                  <a:t>model implicitly learns to encode much of</a:t>
                </a:r>
              </a:p>
              <a:p>
                <a:r>
                  <a:rPr lang="en-CA" sz="1200" b="0" i="0" u="none" strike="noStrike" kern="1200" baseline="0" dirty="0" smtClean="0">
                    <a:solidFill>
                      <a:schemeClr val="tx1"/>
                    </a:solidFill>
                    <a:latin typeface="Times New Roman" pitchFamily="18" charset="0"/>
                    <a:ea typeface="+mn-ea"/>
                    <a:cs typeface="+mn-cs"/>
                  </a:rPr>
                  <a:t>the same information that was explicitly </a:t>
                </a:r>
                <a:r>
                  <a:rPr lang="en-CA" sz="1200" b="0" i="0" u="none" strike="noStrike" kern="1200" baseline="0" dirty="0" smtClean="0">
                    <a:solidFill>
                      <a:schemeClr val="tx1"/>
                    </a:solidFill>
                    <a:latin typeface="Times New Roman" pitchFamily="18" charset="0"/>
                    <a:ea typeface="+mn-ea"/>
                    <a:cs typeface="+mn-cs"/>
                  </a:rPr>
                  <a:t>provided by </a:t>
                </a:r>
                <a:r>
                  <a:rPr lang="en-CA" sz="1200" b="0" i="0" u="none" strike="noStrike" kern="1200" baseline="0" dirty="0" smtClean="0">
                    <a:solidFill>
                      <a:schemeClr val="tx1"/>
                    </a:solidFill>
                    <a:latin typeface="Times New Roman" pitchFamily="18" charset="0"/>
                    <a:ea typeface="+mn-ea"/>
                    <a:cs typeface="+mn-cs"/>
                  </a:rPr>
                  <a:t>grammars and lexicons in the </a:t>
                </a:r>
                <a:r>
                  <a:rPr lang="en-CA" sz="1200" b="0" i="0" u="none" strike="noStrike" kern="1200" baseline="0" dirty="0" smtClean="0">
                    <a:solidFill>
                      <a:schemeClr val="tx1"/>
                    </a:solidFill>
                    <a:latin typeface="Times New Roman" pitchFamily="18" charset="0"/>
                    <a:ea typeface="+mn-ea"/>
                    <a:cs typeface="+mn-cs"/>
                  </a:rPr>
                  <a:t>past, indicating </a:t>
                </a:r>
                <a:r>
                  <a:rPr lang="en-CA" sz="1200" b="0" i="0" u="none" strike="noStrike" kern="1200" baseline="0" dirty="0" smtClean="0">
                    <a:solidFill>
                      <a:schemeClr val="tx1"/>
                    </a:solidFill>
                    <a:latin typeface="Times New Roman" pitchFamily="18" charset="0"/>
                    <a:ea typeface="+mn-ea"/>
                    <a:cs typeface="+mn-cs"/>
                  </a:rPr>
                  <a:t>that this scaffolding can largely be</a:t>
                </a:r>
              </a:p>
              <a:p>
                <a:r>
                  <a:rPr lang="en-CA" sz="1200" b="0" i="0" u="none" strike="noStrike" kern="1200" baseline="0" dirty="0" smtClean="0">
                    <a:solidFill>
                      <a:schemeClr val="tx1"/>
                    </a:solidFill>
                    <a:latin typeface="Times New Roman" pitchFamily="18" charset="0"/>
                    <a:ea typeface="+mn-ea"/>
                    <a:cs typeface="+mn-cs"/>
                  </a:rPr>
                  <a:t>subsumed by powerful general-purpose </a:t>
                </a:r>
                <a:r>
                  <a:rPr lang="en-CA" sz="1200" b="0" i="0" u="none" strike="noStrike" kern="1200" baseline="0" dirty="0" smtClean="0">
                    <a:solidFill>
                      <a:schemeClr val="tx1"/>
                    </a:solidFill>
                    <a:latin typeface="Times New Roman" pitchFamily="18" charset="0"/>
                    <a:ea typeface="+mn-ea"/>
                    <a:cs typeface="+mn-cs"/>
                  </a:rPr>
                  <a:t>neural machinery.</a:t>
                </a:r>
              </a:p>
              <a:p>
                <a:pPr marL="285750" indent="-285750">
                  <a:spcBef>
                    <a:spcPts val="600"/>
                  </a:spcBef>
                  <a:buFont typeface="Arial" panose="020B0604020202020204" pitchFamily="34" charset="0"/>
                  <a:buChar char="•"/>
                </a:pPr>
                <a:r>
                  <a:rPr lang="en-CA" sz="1200" b="0" i="0" u="none" strike="noStrike" kern="1200" baseline="0" dirty="0" smtClean="0">
                    <a:solidFill>
                      <a:schemeClr val="tx1"/>
                    </a:solidFill>
                    <a:latin typeface="Times New Roman" pitchFamily="18" charset="0"/>
                    <a:ea typeface="+mn-ea"/>
                    <a:cs typeface="+mn-cs"/>
                  </a:rPr>
                  <a:t>“</a:t>
                </a:r>
                <a:r>
                  <a:rPr lang="en-CA" dirty="0" smtClean="0"/>
                  <a:t>Abstractly, our model consists of a single scoring function </a:t>
                </a:r>
                <a:r>
                  <a:rPr lang="en-CA" b="1" i="1" dirty="0" smtClean="0"/>
                  <a:t>s(</a:t>
                </a:r>
                <a:r>
                  <a:rPr lang="en-CA" b="1" i="1" dirty="0" err="1" smtClean="0"/>
                  <a:t>i</a:t>
                </a:r>
                <a:r>
                  <a:rPr lang="en-CA" b="1" i="1" dirty="0" smtClean="0"/>
                  <a:t>, j, l) </a:t>
                </a:r>
                <a:r>
                  <a:rPr lang="en-CA" dirty="0"/>
                  <a:t>that assigns a real-valued </a:t>
                </a:r>
                <a:r>
                  <a:rPr lang="en-CA" dirty="0" smtClean="0"/>
                  <a:t>score to </a:t>
                </a:r>
                <a:r>
                  <a:rPr lang="en-CA" dirty="0"/>
                  <a:t>every label </a:t>
                </a:r>
                <a:r>
                  <a:rPr lang="en-CA" b="1" i="0" smtClean="0">
                    <a:latin typeface="Cambria Math" panose="02040503050406030204" pitchFamily="18" charset="0"/>
                  </a:rPr>
                  <a:t>𝒍</a:t>
                </a:r>
                <a:r>
                  <a:rPr lang="en-CA" dirty="0" smtClean="0"/>
                  <a:t> </a:t>
                </a:r>
                <a:r>
                  <a:rPr lang="en-CA" dirty="0"/>
                  <a:t>for each </a:t>
                </a:r>
                <a:r>
                  <a:rPr lang="en-CA" b="1" i="1" dirty="0" smtClean="0"/>
                  <a:t>span(</a:t>
                </a:r>
                <a:r>
                  <a:rPr lang="en-CA" b="1" i="1" dirty="0" err="1" smtClean="0"/>
                  <a:t>i</a:t>
                </a:r>
                <a:r>
                  <a:rPr lang="en-CA" b="1" i="1" dirty="0" smtClean="0"/>
                  <a:t>, </a:t>
                </a:r>
                <a:r>
                  <a:rPr lang="en-CA" b="1" i="1" dirty="0"/>
                  <a:t>j) </a:t>
                </a:r>
                <a:r>
                  <a:rPr lang="en-CA" dirty="0"/>
                  <a:t>in an input sentence</a:t>
                </a:r>
                <a:r>
                  <a:rPr lang="en-CA" dirty="0" smtClean="0"/>
                  <a:t>.</a:t>
                </a:r>
                <a:endParaRPr lang="en-CA" dirty="0"/>
              </a:p>
              <a:p>
                <a:pPr marL="285750" indent="-285750">
                  <a:spcBef>
                    <a:spcPts val="600"/>
                  </a:spcBef>
                  <a:buFont typeface="Arial" panose="020B0604020202020204" pitchFamily="34" charset="0"/>
                  <a:buChar char="•"/>
                </a:pPr>
                <a:r>
                  <a:rPr lang="en-CA" dirty="0" smtClean="0"/>
                  <a:t>We </a:t>
                </a:r>
                <a:r>
                  <a:rPr lang="en-CA" dirty="0"/>
                  <a:t>take the set of available labels to be </a:t>
                </a:r>
                <a:r>
                  <a:rPr lang="en-CA" dirty="0" smtClean="0"/>
                  <a:t>the collection </a:t>
                </a:r>
                <a:r>
                  <a:rPr lang="en-CA" dirty="0"/>
                  <a:t>of all </a:t>
                </a:r>
                <a:r>
                  <a:rPr lang="en-CA" dirty="0" smtClean="0"/>
                  <a:t>non-terminals </a:t>
                </a:r>
                <a:r>
                  <a:rPr lang="en-CA" dirty="0"/>
                  <a:t>and unary chains </a:t>
                </a:r>
                <a:r>
                  <a:rPr lang="en-CA" dirty="0" smtClean="0"/>
                  <a:t>observed in </a:t>
                </a:r>
                <a:r>
                  <a:rPr lang="en-CA" dirty="0"/>
                  <a:t>the training data</a:t>
                </a:r>
                <a:r>
                  <a:rPr lang="en-CA" dirty="0" smtClean="0"/>
                  <a:t>,</a:t>
                </a:r>
              </a:p>
              <a:p>
                <a:pPr marL="285750" indent="-285750">
                  <a:spcBef>
                    <a:spcPts val="600"/>
                  </a:spcBef>
                  <a:buFont typeface="Arial" panose="020B0604020202020204" pitchFamily="34" charset="0"/>
                  <a:buChar char="•"/>
                </a:pPr>
                <a:r>
                  <a:rPr lang="en-CA" dirty="0"/>
                  <a:t>To build up to spans, we first run a </a:t>
                </a:r>
                <a:r>
                  <a:rPr lang="en-CA" dirty="0" smtClean="0"/>
                  <a:t>bidirectional LSTM </a:t>
                </a:r>
                <a:r>
                  <a:rPr lang="en-CA" dirty="0"/>
                  <a:t>over the sequence of word </a:t>
                </a:r>
                <a:r>
                  <a:rPr lang="en-CA" dirty="0" smtClean="0"/>
                  <a:t>representations for </a:t>
                </a:r>
                <a:r>
                  <a:rPr lang="en-CA" dirty="0"/>
                  <a:t>an input </a:t>
                </a:r>
                <a:r>
                  <a:rPr lang="en-CA" dirty="0" smtClean="0"/>
                  <a:t>sentence</a:t>
                </a:r>
              </a:p>
              <a:p>
                <a:pPr marL="285750" indent="-285750">
                  <a:spcBef>
                    <a:spcPts val="600"/>
                  </a:spcBef>
                  <a:buFont typeface="Arial" panose="020B0604020202020204" pitchFamily="34" charset="0"/>
                  <a:buChar char="•"/>
                </a:pPr>
                <a:r>
                  <a:rPr lang="en-CA" dirty="0"/>
                  <a:t>we implement the label scoring </a:t>
                </a:r>
                <a:r>
                  <a:rPr lang="en-CA" dirty="0" smtClean="0"/>
                  <a:t>function by </a:t>
                </a:r>
                <a:r>
                  <a:rPr lang="en-CA" dirty="0"/>
                  <a:t>feeding the span representation through a </a:t>
                </a:r>
                <a:r>
                  <a:rPr lang="en-CA" dirty="0" smtClean="0"/>
                  <a:t>one layer</a:t>
                </a:r>
                <a:r>
                  <a:rPr lang="en-CA" dirty="0"/>
                  <a:t> </a:t>
                </a:r>
                <a:r>
                  <a:rPr lang="en-CA" dirty="0" smtClean="0"/>
                  <a:t>feedforward </a:t>
                </a:r>
                <a:r>
                  <a:rPr lang="en-CA" dirty="0"/>
                  <a:t>network whose output </a:t>
                </a:r>
                <a:r>
                  <a:rPr lang="en-CA" dirty="0" smtClean="0"/>
                  <a:t>dimensionality equals </a:t>
                </a:r>
                <a:r>
                  <a:rPr lang="en-CA" dirty="0"/>
                  <a:t>the number of possible </a:t>
                </a:r>
                <a:r>
                  <a:rPr lang="en-CA" dirty="0" smtClean="0"/>
                  <a:t>labels</a:t>
                </a:r>
                <a:endParaRPr lang="en-CA" dirty="0"/>
              </a:p>
              <a:p>
                <a:pPr marL="285750" indent="-285750">
                  <a:spcBef>
                    <a:spcPts val="600"/>
                  </a:spcBef>
                  <a:buFont typeface="Arial" panose="020B0604020202020204" pitchFamily="34" charset="0"/>
                  <a:buChar char="•"/>
                </a:pPr>
                <a:r>
                  <a:rPr lang="en-CA" dirty="0" smtClean="0"/>
                  <a:t>….</a:t>
                </a:r>
                <a:r>
                  <a:rPr lang="en-CA" dirty="0"/>
                  <a:t> Even though our model operates on n-</a:t>
                </a:r>
                <a:r>
                  <a:rPr lang="en-CA" dirty="0" err="1"/>
                  <a:t>ary</a:t>
                </a:r>
                <a:r>
                  <a:rPr lang="en-CA" dirty="0"/>
                  <a:t> </a:t>
                </a:r>
                <a:r>
                  <a:rPr lang="en-CA" dirty="0" smtClean="0"/>
                  <a:t>trees, we </a:t>
                </a:r>
                <a:r>
                  <a:rPr lang="en-CA" dirty="0"/>
                  <a:t>can still employ a CKY-style algorithm for </a:t>
                </a:r>
                <a:r>
                  <a:rPr lang="en-CA" dirty="0" smtClean="0"/>
                  <a:t>efficient globally </a:t>
                </a:r>
                <a:r>
                  <a:rPr lang="en-CA" dirty="0"/>
                  <a:t>optimal inference by </a:t>
                </a:r>
                <a:r>
                  <a:rPr lang="en-CA" dirty="0" smtClean="0"/>
                  <a:t>introducing an </a:t>
                </a:r>
                <a:r>
                  <a:rPr lang="en-CA" dirty="0"/>
                  <a:t>auxiliary empty </a:t>
                </a:r>
                <a:r>
                  <a:rPr lang="en-CA" dirty="0" smtClean="0"/>
                  <a:t>label</a:t>
                </a:r>
                <a:endParaRPr lang="en-CA" dirty="0"/>
              </a:p>
              <a:p>
                <a:pPr marL="285750" indent="-285750">
                  <a:spcBef>
                    <a:spcPts val="600"/>
                  </a:spcBef>
                  <a:buFont typeface="Arial" panose="020B0604020202020204" pitchFamily="34" charset="0"/>
                  <a:buChar char="•"/>
                </a:pPr>
                <a:r>
                  <a:rPr lang="en-CA" dirty="0" smtClean="0"/>
                  <a:t>“</a:t>
                </a:r>
                <a:r>
                  <a:rPr lang="en-CA" dirty="0"/>
                  <a:t>We find that our model implicitly learns to encode much of the same information that was explicitly provided by grammars and lexicons in the past, indicating that this scaffolding can largely be subsumed by powerful general-purpose neural </a:t>
                </a:r>
                <a:r>
                  <a:rPr lang="en-CA" dirty="0" smtClean="0"/>
                  <a:t>machinery</a:t>
                </a:r>
                <a:r>
                  <a:rPr lang="en-CA" sz="1200" b="0" i="0" u="none" strike="noStrike" kern="1200" baseline="0" dirty="0" smtClean="0">
                    <a:solidFill>
                      <a:schemeClr val="tx1"/>
                    </a:solidFill>
                    <a:latin typeface="Times New Roman" pitchFamily="18" charset="0"/>
                    <a:ea typeface="+mn-ea"/>
                    <a:cs typeface="+mn-cs"/>
                  </a:rPr>
                  <a:t>”</a:t>
                </a:r>
                <a:endParaRPr lang="en-CA" dirty="0"/>
              </a:p>
            </p:txBody>
          </p:sp>
        </mc:Fallback>
      </mc:AlternateContent>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37</a:t>
            </a:fld>
            <a:endParaRPr lang="en-US"/>
          </a:p>
        </p:txBody>
      </p:sp>
    </p:spTree>
    <p:extLst>
      <p:ext uri="{BB962C8B-B14F-4D97-AF65-F5344CB8AC3E}">
        <p14:creationId xmlns:p14="http://schemas.microsoft.com/office/powerpoint/2010/main" val="830871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CA" dirty="0"/>
                  <a:t>A number of differences have emerged between modern and classic approaches to constituency parsing in recent years, with structural</a:t>
                </a:r>
              </a:p>
              <a:p>
                <a:r>
                  <a:rPr lang="en-CA" dirty="0"/>
                  <a:t>components like grammars and feature rich lexicons becoming less central while recurrent neural network representations rise in</a:t>
                </a:r>
              </a:p>
              <a:p>
                <a:r>
                  <a:rPr lang="en-CA" dirty="0"/>
                  <a:t>popularity. The goal of this work is to analyze the extent to which information provided directly by the model structure in classical systems</a:t>
                </a:r>
              </a:p>
              <a:p>
                <a:r>
                  <a:rPr lang="en-CA" dirty="0"/>
                  <a:t>is still being captured by neural methods. To this end, we propose a high-performance neural model (92.08 F1 on PTB) that is representative</a:t>
                </a:r>
              </a:p>
              <a:p>
                <a:r>
                  <a:rPr lang="en-CA" dirty="0"/>
                  <a:t>of recent work and perform a series of investigative experiments. We find that our model implicitly learns to encode much of</a:t>
                </a:r>
              </a:p>
              <a:p>
                <a:r>
                  <a:rPr lang="en-CA" dirty="0"/>
                  <a:t>the same information that was explicitly provided by grammars and lexicons in the past, indicating that this scaffolding can largely be</a:t>
                </a:r>
              </a:p>
              <a:p>
                <a:r>
                  <a:rPr lang="en-CA" dirty="0"/>
                  <a:t>subsumed by powerful general-purpose neural machinery.</a:t>
                </a:r>
              </a:p>
              <a:p>
                <a:pPr marL="284293" indent="-284293">
                  <a:spcBef>
                    <a:spcPts val="597"/>
                  </a:spcBef>
                  <a:buFont typeface="Arial" panose="020B0604020202020204" pitchFamily="34" charset="0"/>
                  <a:buChar char="•"/>
                </a:pPr>
                <a:r>
                  <a:rPr lang="en-CA" dirty="0"/>
                  <a:t>“Abstractly, our model consists of a single scoring function </a:t>
                </a:r>
                <a:r>
                  <a:rPr lang="en-CA" b="1" i="1" dirty="0"/>
                  <a:t>s(</a:t>
                </a:r>
                <a:r>
                  <a:rPr lang="en-CA" b="1" i="1" dirty="0" err="1"/>
                  <a:t>i</a:t>
                </a:r>
                <a:r>
                  <a:rPr lang="en-CA" b="1" i="1" dirty="0"/>
                  <a:t>, j, l) </a:t>
                </a:r>
                <a:r>
                  <a:rPr lang="en-CA" dirty="0"/>
                  <a:t>that assigns a real-valued score to every label </a:t>
                </a:r>
                <a14:m>
                  <m:oMath xmlns:m="http://schemas.openxmlformats.org/officeDocument/2006/math">
                    <m:r>
                      <a:rPr lang="en-CA" b="1" i="1" smtClean="0">
                        <a:latin typeface="Cambria Math" panose="02040503050406030204" pitchFamily="18" charset="0"/>
                      </a:rPr>
                      <m:t>𝒍</m:t>
                    </m:r>
                  </m:oMath>
                </a14:m>
                <a:r>
                  <a:rPr lang="en-CA" dirty="0"/>
                  <a:t> for each </a:t>
                </a:r>
                <a:r>
                  <a:rPr lang="en-CA" b="1" i="1" dirty="0"/>
                  <a:t>span(</a:t>
                </a:r>
                <a:r>
                  <a:rPr lang="en-CA" b="1" i="1" dirty="0" err="1"/>
                  <a:t>i</a:t>
                </a:r>
                <a:r>
                  <a:rPr lang="en-CA" b="1" i="1" dirty="0"/>
                  <a:t>, j) </a:t>
                </a:r>
                <a:r>
                  <a:rPr lang="en-CA" dirty="0"/>
                  <a:t>in an input sentence.</a:t>
                </a:r>
              </a:p>
              <a:p>
                <a:pPr marL="284293" indent="-284293">
                  <a:spcBef>
                    <a:spcPts val="597"/>
                  </a:spcBef>
                  <a:buFont typeface="Arial" panose="020B0604020202020204" pitchFamily="34" charset="0"/>
                  <a:buChar char="•"/>
                </a:pPr>
                <a:r>
                  <a:rPr lang="en-CA" dirty="0"/>
                  <a:t>We take the set of available labels to be the collection of all non-terminals and unary chains observed in the training data,</a:t>
                </a:r>
              </a:p>
              <a:p>
                <a:pPr marL="284293" indent="-284293">
                  <a:spcBef>
                    <a:spcPts val="597"/>
                  </a:spcBef>
                  <a:buFont typeface="Arial" panose="020B0604020202020204" pitchFamily="34" charset="0"/>
                  <a:buChar char="•"/>
                </a:pPr>
                <a:r>
                  <a:rPr lang="en-CA" dirty="0"/>
                  <a:t>To build up to spans, we first run a bidirectional LSTM over the sequence of word representations for an input sentence</a:t>
                </a:r>
              </a:p>
              <a:p>
                <a:pPr marL="284293" indent="-284293">
                  <a:spcBef>
                    <a:spcPts val="597"/>
                  </a:spcBef>
                  <a:buFont typeface="Arial" panose="020B0604020202020204" pitchFamily="34" charset="0"/>
                  <a:buChar char="•"/>
                </a:pPr>
                <a:r>
                  <a:rPr lang="en-CA" dirty="0"/>
                  <a:t>we implement the label scoring function by feeding the span representation through a one layer feedforward network whose output dimensionality equals the number of possible labels</a:t>
                </a:r>
              </a:p>
              <a:p>
                <a:pPr marL="284293" indent="-284293">
                  <a:spcBef>
                    <a:spcPts val="597"/>
                  </a:spcBef>
                  <a:buFont typeface="Arial" panose="020B0604020202020204" pitchFamily="34" charset="0"/>
                  <a:buChar char="•"/>
                </a:pPr>
                <a:r>
                  <a:rPr lang="en-CA" dirty="0"/>
                  <a:t>…. Even though our model operates on n-</a:t>
                </a:r>
                <a:r>
                  <a:rPr lang="en-CA" dirty="0" err="1"/>
                  <a:t>ary</a:t>
                </a:r>
                <a:r>
                  <a:rPr lang="en-CA" dirty="0"/>
                  <a:t> trees, we can still employ a CKY-style algorithm for efficient globally optimal inference by introducing an auxiliary empty label</a:t>
                </a:r>
              </a:p>
              <a:p>
                <a:pPr marL="284293" indent="-284293">
                  <a:spcBef>
                    <a:spcPts val="597"/>
                  </a:spcBef>
                  <a:buFont typeface="Arial" panose="020B0604020202020204" pitchFamily="34" charset="0"/>
                  <a:buChar char="•"/>
                </a:pPr>
                <a:r>
                  <a:rPr lang="en-CA" dirty="0"/>
                  <a:t>“We find that our model implicitly learns to encode much of the same information that was explicitly provided by grammars and lexicons in the past, indicating that this scaffolding can largely be subsumed by powerful general-purpose neural machinery”</a:t>
                </a:r>
              </a:p>
            </p:txBody>
          </p:sp>
        </mc:Choice>
        <mc:Fallback xmlns="">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A number of differences have emerged </a:t>
                </a:r>
                <a:r>
                  <a:rPr lang="en-CA" sz="1200" b="0" i="0" u="none" strike="noStrike" kern="1200" baseline="0" dirty="0" smtClean="0">
                    <a:solidFill>
                      <a:schemeClr val="tx1"/>
                    </a:solidFill>
                    <a:latin typeface="Times New Roman" pitchFamily="18" charset="0"/>
                    <a:ea typeface="+mn-ea"/>
                    <a:cs typeface="+mn-cs"/>
                  </a:rPr>
                  <a:t>between modern </a:t>
                </a:r>
                <a:r>
                  <a:rPr lang="en-CA" sz="1200" b="0" i="0" u="none" strike="noStrike" kern="1200" baseline="0" dirty="0" smtClean="0">
                    <a:solidFill>
                      <a:schemeClr val="tx1"/>
                    </a:solidFill>
                    <a:latin typeface="Times New Roman" pitchFamily="18" charset="0"/>
                    <a:ea typeface="+mn-ea"/>
                    <a:cs typeface="+mn-cs"/>
                  </a:rPr>
                  <a:t>and classic approaches to </a:t>
                </a:r>
                <a:r>
                  <a:rPr lang="en-CA" sz="1200" b="0" i="0" u="none" strike="noStrike" kern="1200" baseline="0" dirty="0" smtClean="0">
                    <a:solidFill>
                      <a:schemeClr val="tx1"/>
                    </a:solidFill>
                    <a:latin typeface="Times New Roman" pitchFamily="18" charset="0"/>
                    <a:ea typeface="+mn-ea"/>
                    <a:cs typeface="+mn-cs"/>
                  </a:rPr>
                  <a:t>constituency parsing </a:t>
                </a:r>
                <a:r>
                  <a:rPr lang="en-CA" sz="1200" b="0" i="0" u="none" strike="noStrike" kern="1200" baseline="0" dirty="0" smtClean="0">
                    <a:solidFill>
                      <a:schemeClr val="tx1"/>
                    </a:solidFill>
                    <a:latin typeface="Times New Roman" pitchFamily="18" charset="0"/>
                    <a:ea typeface="+mn-ea"/>
                    <a:cs typeface="+mn-cs"/>
                  </a:rPr>
                  <a:t>in recent years, with structural</a:t>
                </a:r>
              </a:p>
              <a:p>
                <a:r>
                  <a:rPr lang="en-CA" sz="1200" b="0" i="0" u="none" strike="noStrike" kern="1200" baseline="0" dirty="0" smtClean="0">
                    <a:solidFill>
                      <a:schemeClr val="tx1"/>
                    </a:solidFill>
                    <a:latin typeface="Times New Roman" pitchFamily="18" charset="0"/>
                    <a:ea typeface="+mn-ea"/>
                    <a:cs typeface="+mn-cs"/>
                  </a:rPr>
                  <a:t>components like grammars and </a:t>
                </a:r>
                <a:r>
                  <a:rPr lang="en-CA" sz="1200" b="0" i="0" u="none" strike="noStrike" kern="1200" baseline="0" dirty="0" smtClean="0">
                    <a:solidFill>
                      <a:schemeClr val="tx1"/>
                    </a:solidFill>
                    <a:latin typeface="Times New Roman" pitchFamily="18" charset="0"/>
                    <a:ea typeface="+mn-ea"/>
                    <a:cs typeface="+mn-cs"/>
                  </a:rPr>
                  <a:t>feature rich lexicons </a:t>
                </a:r>
                <a:r>
                  <a:rPr lang="en-CA" sz="1200" b="0" i="0" u="none" strike="noStrike" kern="1200" baseline="0" dirty="0" smtClean="0">
                    <a:solidFill>
                      <a:schemeClr val="tx1"/>
                    </a:solidFill>
                    <a:latin typeface="Times New Roman" pitchFamily="18" charset="0"/>
                    <a:ea typeface="+mn-ea"/>
                    <a:cs typeface="+mn-cs"/>
                  </a:rPr>
                  <a:t>becoming less central while </a:t>
                </a:r>
                <a:r>
                  <a:rPr lang="en-CA" sz="1200" b="0" i="0" u="none" strike="noStrike" kern="1200" baseline="0" dirty="0" smtClean="0">
                    <a:solidFill>
                      <a:schemeClr val="tx1"/>
                    </a:solidFill>
                    <a:latin typeface="Times New Roman" pitchFamily="18" charset="0"/>
                    <a:ea typeface="+mn-ea"/>
                    <a:cs typeface="+mn-cs"/>
                  </a:rPr>
                  <a:t>recurrent neural </a:t>
                </a:r>
                <a:r>
                  <a:rPr lang="en-CA" sz="1200" b="0" i="0" u="none" strike="noStrike" kern="1200" baseline="0" dirty="0" smtClean="0">
                    <a:solidFill>
                      <a:schemeClr val="tx1"/>
                    </a:solidFill>
                    <a:latin typeface="Times New Roman" pitchFamily="18" charset="0"/>
                    <a:ea typeface="+mn-ea"/>
                    <a:cs typeface="+mn-cs"/>
                  </a:rPr>
                  <a:t>network representations rise in</a:t>
                </a:r>
              </a:p>
              <a:p>
                <a:r>
                  <a:rPr lang="en-CA" sz="1200" b="0" i="0" u="none" strike="noStrike" kern="1200" baseline="0" dirty="0" smtClean="0">
                    <a:solidFill>
                      <a:schemeClr val="tx1"/>
                    </a:solidFill>
                    <a:latin typeface="Times New Roman" pitchFamily="18" charset="0"/>
                    <a:ea typeface="+mn-ea"/>
                    <a:cs typeface="+mn-cs"/>
                  </a:rPr>
                  <a:t>popularity. The goal of this work is to </a:t>
                </a:r>
                <a:r>
                  <a:rPr lang="en-CA" sz="1200" b="0" i="0" u="none" strike="noStrike" kern="1200" baseline="0" dirty="0" smtClean="0">
                    <a:solidFill>
                      <a:schemeClr val="tx1"/>
                    </a:solidFill>
                    <a:latin typeface="Times New Roman" pitchFamily="18" charset="0"/>
                    <a:ea typeface="+mn-ea"/>
                    <a:cs typeface="+mn-cs"/>
                  </a:rPr>
                  <a:t>analyze the </a:t>
                </a:r>
                <a:r>
                  <a:rPr lang="en-CA" sz="1200" b="0" i="0" u="none" strike="noStrike" kern="1200" baseline="0" dirty="0" smtClean="0">
                    <a:solidFill>
                      <a:schemeClr val="tx1"/>
                    </a:solidFill>
                    <a:latin typeface="Times New Roman" pitchFamily="18" charset="0"/>
                    <a:ea typeface="+mn-ea"/>
                    <a:cs typeface="+mn-cs"/>
                  </a:rPr>
                  <a:t>extent to which information </a:t>
                </a:r>
                <a:r>
                  <a:rPr lang="en-CA" sz="1200" b="0" i="0" u="none" strike="noStrike" kern="1200" baseline="0" dirty="0" smtClean="0">
                    <a:solidFill>
                      <a:schemeClr val="tx1"/>
                    </a:solidFill>
                    <a:latin typeface="Times New Roman" pitchFamily="18" charset="0"/>
                    <a:ea typeface="+mn-ea"/>
                    <a:cs typeface="+mn-cs"/>
                  </a:rPr>
                  <a:t>provided directly </a:t>
                </a:r>
                <a:r>
                  <a:rPr lang="en-CA" sz="1200" b="0" i="0" u="none" strike="noStrike" kern="1200" baseline="0" dirty="0" smtClean="0">
                    <a:solidFill>
                      <a:schemeClr val="tx1"/>
                    </a:solidFill>
                    <a:latin typeface="Times New Roman" pitchFamily="18" charset="0"/>
                    <a:ea typeface="+mn-ea"/>
                    <a:cs typeface="+mn-cs"/>
                  </a:rPr>
                  <a:t>by the model structure in classical systems</a:t>
                </a:r>
              </a:p>
              <a:p>
                <a:r>
                  <a:rPr lang="en-CA" sz="1200" b="0" i="0" u="none" strike="noStrike" kern="1200" baseline="0" dirty="0" smtClean="0">
                    <a:solidFill>
                      <a:schemeClr val="tx1"/>
                    </a:solidFill>
                    <a:latin typeface="Times New Roman" pitchFamily="18" charset="0"/>
                    <a:ea typeface="+mn-ea"/>
                    <a:cs typeface="+mn-cs"/>
                  </a:rPr>
                  <a:t>is still being captured by neural </a:t>
                </a:r>
                <a:r>
                  <a:rPr lang="en-CA" sz="1200" b="0" i="0" u="none" strike="noStrike" kern="1200" baseline="0" dirty="0" smtClean="0">
                    <a:solidFill>
                      <a:schemeClr val="tx1"/>
                    </a:solidFill>
                    <a:latin typeface="Times New Roman" pitchFamily="18" charset="0"/>
                    <a:ea typeface="+mn-ea"/>
                    <a:cs typeface="+mn-cs"/>
                  </a:rPr>
                  <a:t>methods. To </a:t>
                </a:r>
                <a:r>
                  <a:rPr lang="en-CA" sz="1200" b="0" i="0" u="none" strike="noStrike" kern="1200" baseline="0" dirty="0" smtClean="0">
                    <a:solidFill>
                      <a:schemeClr val="tx1"/>
                    </a:solidFill>
                    <a:latin typeface="Times New Roman" pitchFamily="18" charset="0"/>
                    <a:ea typeface="+mn-ea"/>
                    <a:cs typeface="+mn-cs"/>
                  </a:rPr>
                  <a:t>this end, we propose a </a:t>
                </a:r>
                <a:r>
                  <a:rPr lang="en-CA" sz="1200" b="0" i="0" u="none" strike="noStrike" kern="1200" baseline="0" dirty="0" smtClean="0">
                    <a:solidFill>
                      <a:schemeClr val="tx1"/>
                    </a:solidFill>
                    <a:latin typeface="Times New Roman" pitchFamily="18" charset="0"/>
                    <a:ea typeface="+mn-ea"/>
                    <a:cs typeface="+mn-cs"/>
                  </a:rPr>
                  <a:t>high-performance neural </a:t>
                </a:r>
                <a:r>
                  <a:rPr lang="en-CA" sz="1200" b="0" i="0" u="none" strike="noStrike" kern="1200" baseline="0" dirty="0" smtClean="0">
                    <a:solidFill>
                      <a:schemeClr val="tx1"/>
                    </a:solidFill>
                    <a:latin typeface="Times New Roman" pitchFamily="18" charset="0"/>
                    <a:ea typeface="+mn-ea"/>
                    <a:cs typeface="+mn-cs"/>
                  </a:rPr>
                  <a:t>model (92.08 F1 on PTB) that is representative</a:t>
                </a:r>
              </a:p>
              <a:p>
                <a:r>
                  <a:rPr lang="en-CA" sz="1200" b="0" i="0" u="none" strike="noStrike" kern="1200" baseline="0" dirty="0" smtClean="0">
                    <a:solidFill>
                      <a:schemeClr val="tx1"/>
                    </a:solidFill>
                    <a:latin typeface="Times New Roman" pitchFamily="18" charset="0"/>
                    <a:ea typeface="+mn-ea"/>
                    <a:cs typeface="+mn-cs"/>
                  </a:rPr>
                  <a:t>of recent work and perform a </a:t>
                </a:r>
                <a:r>
                  <a:rPr lang="en-CA" sz="1200" b="0" i="0" u="none" strike="noStrike" kern="1200" baseline="0" dirty="0" smtClean="0">
                    <a:solidFill>
                      <a:schemeClr val="tx1"/>
                    </a:solidFill>
                    <a:latin typeface="Times New Roman" pitchFamily="18" charset="0"/>
                    <a:ea typeface="+mn-ea"/>
                    <a:cs typeface="+mn-cs"/>
                  </a:rPr>
                  <a:t>series of </a:t>
                </a:r>
                <a:r>
                  <a:rPr lang="en-CA" sz="1200" b="0" i="0" u="none" strike="noStrike" kern="1200" baseline="0" dirty="0" smtClean="0">
                    <a:solidFill>
                      <a:schemeClr val="tx1"/>
                    </a:solidFill>
                    <a:latin typeface="Times New Roman" pitchFamily="18" charset="0"/>
                    <a:ea typeface="+mn-ea"/>
                    <a:cs typeface="+mn-cs"/>
                  </a:rPr>
                  <a:t>investigative experiments. We find </a:t>
                </a:r>
                <a:r>
                  <a:rPr lang="en-CA" sz="1200" b="0" i="0" u="none" strike="noStrike" kern="1200" baseline="0" dirty="0" smtClean="0">
                    <a:solidFill>
                      <a:schemeClr val="tx1"/>
                    </a:solidFill>
                    <a:latin typeface="Times New Roman" pitchFamily="18" charset="0"/>
                    <a:ea typeface="+mn-ea"/>
                    <a:cs typeface="+mn-cs"/>
                  </a:rPr>
                  <a:t>that our </a:t>
                </a:r>
                <a:r>
                  <a:rPr lang="en-CA" sz="1200" b="0" i="0" u="none" strike="noStrike" kern="1200" baseline="0" dirty="0" smtClean="0">
                    <a:solidFill>
                      <a:schemeClr val="tx1"/>
                    </a:solidFill>
                    <a:latin typeface="Times New Roman" pitchFamily="18" charset="0"/>
                    <a:ea typeface="+mn-ea"/>
                    <a:cs typeface="+mn-cs"/>
                  </a:rPr>
                  <a:t>model implicitly learns to encode much of</a:t>
                </a:r>
              </a:p>
              <a:p>
                <a:r>
                  <a:rPr lang="en-CA" sz="1200" b="0" i="0" u="none" strike="noStrike" kern="1200" baseline="0" dirty="0" smtClean="0">
                    <a:solidFill>
                      <a:schemeClr val="tx1"/>
                    </a:solidFill>
                    <a:latin typeface="Times New Roman" pitchFamily="18" charset="0"/>
                    <a:ea typeface="+mn-ea"/>
                    <a:cs typeface="+mn-cs"/>
                  </a:rPr>
                  <a:t>the same information that was explicitly </a:t>
                </a:r>
                <a:r>
                  <a:rPr lang="en-CA" sz="1200" b="0" i="0" u="none" strike="noStrike" kern="1200" baseline="0" dirty="0" smtClean="0">
                    <a:solidFill>
                      <a:schemeClr val="tx1"/>
                    </a:solidFill>
                    <a:latin typeface="Times New Roman" pitchFamily="18" charset="0"/>
                    <a:ea typeface="+mn-ea"/>
                    <a:cs typeface="+mn-cs"/>
                  </a:rPr>
                  <a:t>provided by </a:t>
                </a:r>
                <a:r>
                  <a:rPr lang="en-CA" sz="1200" b="0" i="0" u="none" strike="noStrike" kern="1200" baseline="0" dirty="0" smtClean="0">
                    <a:solidFill>
                      <a:schemeClr val="tx1"/>
                    </a:solidFill>
                    <a:latin typeface="Times New Roman" pitchFamily="18" charset="0"/>
                    <a:ea typeface="+mn-ea"/>
                    <a:cs typeface="+mn-cs"/>
                  </a:rPr>
                  <a:t>grammars and lexicons in the </a:t>
                </a:r>
                <a:r>
                  <a:rPr lang="en-CA" sz="1200" b="0" i="0" u="none" strike="noStrike" kern="1200" baseline="0" dirty="0" smtClean="0">
                    <a:solidFill>
                      <a:schemeClr val="tx1"/>
                    </a:solidFill>
                    <a:latin typeface="Times New Roman" pitchFamily="18" charset="0"/>
                    <a:ea typeface="+mn-ea"/>
                    <a:cs typeface="+mn-cs"/>
                  </a:rPr>
                  <a:t>past, indicating </a:t>
                </a:r>
                <a:r>
                  <a:rPr lang="en-CA" sz="1200" b="0" i="0" u="none" strike="noStrike" kern="1200" baseline="0" dirty="0" smtClean="0">
                    <a:solidFill>
                      <a:schemeClr val="tx1"/>
                    </a:solidFill>
                    <a:latin typeface="Times New Roman" pitchFamily="18" charset="0"/>
                    <a:ea typeface="+mn-ea"/>
                    <a:cs typeface="+mn-cs"/>
                  </a:rPr>
                  <a:t>that this scaffolding can largely be</a:t>
                </a:r>
              </a:p>
              <a:p>
                <a:r>
                  <a:rPr lang="en-CA" sz="1200" b="0" i="0" u="none" strike="noStrike" kern="1200" baseline="0" dirty="0" smtClean="0">
                    <a:solidFill>
                      <a:schemeClr val="tx1"/>
                    </a:solidFill>
                    <a:latin typeface="Times New Roman" pitchFamily="18" charset="0"/>
                    <a:ea typeface="+mn-ea"/>
                    <a:cs typeface="+mn-cs"/>
                  </a:rPr>
                  <a:t>subsumed by powerful general-purpose </a:t>
                </a:r>
                <a:r>
                  <a:rPr lang="en-CA" sz="1200" b="0" i="0" u="none" strike="noStrike" kern="1200" baseline="0" dirty="0" smtClean="0">
                    <a:solidFill>
                      <a:schemeClr val="tx1"/>
                    </a:solidFill>
                    <a:latin typeface="Times New Roman" pitchFamily="18" charset="0"/>
                    <a:ea typeface="+mn-ea"/>
                    <a:cs typeface="+mn-cs"/>
                  </a:rPr>
                  <a:t>neural machinery.</a:t>
                </a:r>
              </a:p>
              <a:p>
                <a:pPr marL="285750" indent="-285750">
                  <a:spcBef>
                    <a:spcPts val="600"/>
                  </a:spcBef>
                  <a:buFont typeface="Arial" panose="020B0604020202020204" pitchFamily="34" charset="0"/>
                  <a:buChar char="•"/>
                </a:pPr>
                <a:r>
                  <a:rPr lang="en-CA" sz="1200" b="0" i="0" u="none" strike="noStrike" kern="1200" baseline="0" dirty="0" smtClean="0">
                    <a:solidFill>
                      <a:schemeClr val="tx1"/>
                    </a:solidFill>
                    <a:latin typeface="Times New Roman" pitchFamily="18" charset="0"/>
                    <a:ea typeface="+mn-ea"/>
                    <a:cs typeface="+mn-cs"/>
                  </a:rPr>
                  <a:t>“</a:t>
                </a:r>
                <a:r>
                  <a:rPr lang="en-CA" dirty="0" smtClean="0"/>
                  <a:t>Abstractly, our model consists of a single scoring function </a:t>
                </a:r>
                <a:r>
                  <a:rPr lang="en-CA" b="1" i="1" dirty="0" smtClean="0"/>
                  <a:t>s(</a:t>
                </a:r>
                <a:r>
                  <a:rPr lang="en-CA" b="1" i="1" dirty="0" err="1" smtClean="0"/>
                  <a:t>i</a:t>
                </a:r>
                <a:r>
                  <a:rPr lang="en-CA" b="1" i="1" dirty="0" smtClean="0"/>
                  <a:t>, j, l) </a:t>
                </a:r>
                <a:r>
                  <a:rPr lang="en-CA" dirty="0"/>
                  <a:t>that assigns a real-valued </a:t>
                </a:r>
                <a:r>
                  <a:rPr lang="en-CA" dirty="0" smtClean="0"/>
                  <a:t>score to </a:t>
                </a:r>
                <a:r>
                  <a:rPr lang="en-CA" dirty="0"/>
                  <a:t>every label </a:t>
                </a:r>
                <a:r>
                  <a:rPr lang="en-CA" b="1" i="0" smtClean="0">
                    <a:latin typeface="Cambria Math" panose="02040503050406030204" pitchFamily="18" charset="0"/>
                  </a:rPr>
                  <a:t>𝒍</a:t>
                </a:r>
                <a:r>
                  <a:rPr lang="en-CA" dirty="0" smtClean="0"/>
                  <a:t> </a:t>
                </a:r>
                <a:r>
                  <a:rPr lang="en-CA" dirty="0"/>
                  <a:t>for each </a:t>
                </a:r>
                <a:r>
                  <a:rPr lang="en-CA" b="1" i="1" dirty="0" smtClean="0"/>
                  <a:t>span(</a:t>
                </a:r>
                <a:r>
                  <a:rPr lang="en-CA" b="1" i="1" dirty="0" err="1" smtClean="0"/>
                  <a:t>i</a:t>
                </a:r>
                <a:r>
                  <a:rPr lang="en-CA" b="1" i="1" dirty="0" smtClean="0"/>
                  <a:t>, </a:t>
                </a:r>
                <a:r>
                  <a:rPr lang="en-CA" b="1" i="1" dirty="0"/>
                  <a:t>j) </a:t>
                </a:r>
                <a:r>
                  <a:rPr lang="en-CA" dirty="0"/>
                  <a:t>in an input sentence</a:t>
                </a:r>
                <a:r>
                  <a:rPr lang="en-CA" dirty="0" smtClean="0"/>
                  <a:t>.</a:t>
                </a:r>
                <a:endParaRPr lang="en-CA" dirty="0"/>
              </a:p>
              <a:p>
                <a:pPr marL="285750" indent="-285750">
                  <a:spcBef>
                    <a:spcPts val="600"/>
                  </a:spcBef>
                  <a:buFont typeface="Arial" panose="020B0604020202020204" pitchFamily="34" charset="0"/>
                  <a:buChar char="•"/>
                </a:pPr>
                <a:r>
                  <a:rPr lang="en-CA" dirty="0" smtClean="0"/>
                  <a:t>We </a:t>
                </a:r>
                <a:r>
                  <a:rPr lang="en-CA" dirty="0"/>
                  <a:t>take the set of available labels to be </a:t>
                </a:r>
                <a:r>
                  <a:rPr lang="en-CA" dirty="0" smtClean="0"/>
                  <a:t>the collection </a:t>
                </a:r>
                <a:r>
                  <a:rPr lang="en-CA" dirty="0"/>
                  <a:t>of all </a:t>
                </a:r>
                <a:r>
                  <a:rPr lang="en-CA" dirty="0" smtClean="0"/>
                  <a:t>non-terminals </a:t>
                </a:r>
                <a:r>
                  <a:rPr lang="en-CA" dirty="0"/>
                  <a:t>and unary chains </a:t>
                </a:r>
                <a:r>
                  <a:rPr lang="en-CA" dirty="0" smtClean="0"/>
                  <a:t>observed in </a:t>
                </a:r>
                <a:r>
                  <a:rPr lang="en-CA" dirty="0"/>
                  <a:t>the training data</a:t>
                </a:r>
                <a:r>
                  <a:rPr lang="en-CA" dirty="0" smtClean="0"/>
                  <a:t>,</a:t>
                </a:r>
              </a:p>
              <a:p>
                <a:pPr marL="285750" indent="-285750">
                  <a:spcBef>
                    <a:spcPts val="600"/>
                  </a:spcBef>
                  <a:buFont typeface="Arial" panose="020B0604020202020204" pitchFamily="34" charset="0"/>
                  <a:buChar char="•"/>
                </a:pPr>
                <a:r>
                  <a:rPr lang="en-CA" dirty="0"/>
                  <a:t>To build up to spans, we first run a </a:t>
                </a:r>
                <a:r>
                  <a:rPr lang="en-CA" dirty="0" smtClean="0"/>
                  <a:t>bidirectional LSTM </a:t>
                </a:r>
                <a:r>
                  <a:rPr lang="en-CA" dirty="0"/>
                  <a:t>over the sequence of word </a:t>
                </a:r>
                <a:r>
                  <a:rPr lang="en-CA" dirty="0" smtClean="0"/>
                  <a:t>representations for </a:t>
                </a:r>
                <a:r>
                  <a:rPr lang="en-CA" dirty="0"/>
                  <a:t>an input </a:t>
                </a:r>
                <a:r>
                  <a:rPr lang="en-CA" dirty="0" smtClean="0"/>
                  <a:t>sentence</a:t>
                </a:r>
              </a:p>
              <a:p>
                <a:pPr marL="285750" indent="-285750">
                  <a:spcBef>
                    <a:spcPts val="600"/>
                  </a:spcBef>
                  <a:buFont typeface="Arial" panose="020B0604020202020204" pitchFamily="34" charset="0"/>
                  <a:buChar char="•"/>
                </a:pPr>
                <a:r>
                  <a:rPr lang="en-CA" dirty="0"/>
                  <a:t>we implement the label scoring </a:t>
                </a:r>
                <a:r>
                  <a:rPr lang="en-CA" dirty="0" smtClean="0"/>
                  <a:t>function by </a:t>
                </a:r>
                <a:r>
                  <a:rPr lang="en-CA" dirty="0"/>
                  <a:t>feeding the span representation through a </a:t>
                </a:r>
                <a:r>
                  <a:rPr lang="en-CA" dirty="0" smtClean="0"/>
                  <a:t>one layer</a:t>
                </a:r>
                <a:r>
                  <a:rPr lang="en-CA" dirty="0"/>
                  <a:t> </a:t>
                </a:r>
                <a:r>
                  <a:rPr lang="en-CA" dirty="0" smtClean="0"/>
                  <a:t>feedforward </a:t>
                </a:r>
                <a:r>
                  <a:rPr lang="en-CA" dirty="0"/>
                  <a:t>network whose output </a:t>
                </a:r>
                <a:r>
                  <a:rPr lang="en-CA" dirty="0" smtClean="0"/>
                  <a:t>dimensionality equals </a:t>
                </a:r>
                <a:r>
                  <a:rPr lang="en-CA" dirty="0"/>
                  <a:t>the number of possible </a:t>
                </a:r>
                <a:r>
                  <a:rPr lang="en-CA" dirty="0" smtClean="0"/>
                  <a:t>labels</a:t>
                </a:r>
                <a:endParaRPr lang="en-CA" dirty="0"/>
              </a:p>
              <a:p>
                <a:pPr marL="285750" indent="-285750">
                  <a:spcBef>
                    <a:spcPts val="600"/>
                  </a:spcBef>
                  <a:buFont typeface="Arial" panose="020B0604020202020204" pitchFamily="34" charset="0"/>
                  <a:buChar char="•"/>
                </a:pPr>
                <a:r>
                  <a:rPr lang="en-CA" dirty="0" smtClean="0"/>
                  <a:t>….</a:t>
                </a:r>
                <a:r>
                  <a:rPr lang="en-CA" dirty="0"/>
                  <a:t> Even though our model operates on n-</a:t>
                </a:r>
                <a:r>
                  <a:rPr lang="en-CA" dirty="0" err="1"/>
                  <a:t>ary</a:t>
                </a:r>
                <a:r>
                  <a:rPr lang="en-CA" dirty="0"/>
                  <a:t> </a:t>
                </a:r>
                <a:r>
                  <a:rPr lang="en-CA" dirty="0" smtClean="0"/>
                  <a:t>trees, we </a:t>
                </a:r>
                <a:r>
                  <a:rPr lang="en-CA" dirty="0"/>
                  <a:t>can still employ a CKY-style algorithm for </a:t>
                </a:r>
                <a:r>
                  <a:rPr lang="en-CA" dirty="0" smtClean="0"/>
                  <a:t>efficient globally </a:t>
                </a:r>
                <a:r>
                  <a:rPr lang="en-CA" dirty="0"/>
                  <a:t>optimal inference by </a:t>
                </a:r>
                <a:r>
                  <a:rPr lang="en-CA" dirty="0" smtClean="0"/>
                  <a:t>introducing an </a:t>
                </a:r>
                <a:r>
                  <a:rPr lang="en-CA" dirty="0"/>
                  <a:t>auxiliary empty </a:t>
                </a:r>
                <a:r>
                  <a:rPr lang="en-CA" dirty="0" smtClean="0"/>
                  <a:t>label</a:t>
                </a:r>
                <a:endParaRPr lang="en-CA" dirty="0"/>
              </a:p>
              <a:p>
                <a:pPr marL="285750" indent="-285750">
                  <a:spcBef>
                    <a:spcPts val="600"/>
                  </a:spcBef>
                  <a:buFont typeface="Arial" panose="020B0604020202020204" pitchFamily="34" charset="0"/>
                  <a:buChar char="•"/>
                </a:pPr>
                <a:r>
                  <a:rPr lang="en-CA" dirty="0" smtClean="0"/>
                  <a:t>“</a:t>
                </a:r>
                <a:r>
                  <a:rPr lang="en-CA" dirty="0"/>
                  <a:t>We find that our model implicitly learns to encode much of the same information that was explicitly provided by grammars and lexicons in the past, indicating that this scaffolding can largely be subsumed by powerful general-purpose neural </a:t>
                </a:r>
                <a:r>
                  <a:rPr lang="en-CA" dirty="0" smtClean="0"/>
                  <a:t>machinery</a:t>
                </a:r>
                <a:r>
                  <a:rPr lang="en-CA" sz="1200" b="0" i="0" u="none" strike="noStrike" kern="1200" baseline="0" dirty="0" smtClean="0">
                    <a:solidFill>
                      <a:schemeClr val="tx1"/>
                    </a:solidFill>
                    <a:latin typeface="Times New Roman" pitchFamily="18" charset="0"/>
                    <a:ea typeface="+mn-ea"/>
                    <a:cs typeface="+mn-cs"/>
                  </a:rPr>
                  <a:t>”</a:t>
                </a:r>
                <a:endParaRPr lang="en-CA" dirty="0"/>
              </a:p>
            </p:txBody>
          </p:sp>
        </mc:Fallback>
      </mc:AlternateContent>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38</a:t>
            </a:fld>
            <a:endParaRPr lang="en-US"/>
          </a:p>
        </p:txBody>
      </p:sp>
    </p:spTree>
    <p:extLst>
      <p:ext uri="{BB962C8B-B14F-4D97-AF65-F5344CB8AC3E}">
        <p14:creationId xmlns:p14="http://schemas.microsoft.com/office/powerpoint/2010/main" val="12855304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CA" dirty="0"/>
                  <a:t>A number of differences have emerged between modern and classic approaches to constituency parsing in recent years, with structural</a:t>
                </a:r>
              </a:p>
              <a:p>
                <a:r>
                  <a:rPr lang="en-CA" dirty="0"/>
                  <a:t>components like grammars and feature rich lexicons becoming less central while recurrent neural network representations rise in</a:t>
                </a:r>
              </a:p>
              <a:p>
                <a:r>
                  <a:rPr lang="en-CA" dirty="0"/>
                  <a:t>popularity. The goal of this work is to analyze the extent to which information provided directly by the model structure in classical systems</a:t>
                </a:r>
              </a:p>
              <a:p>
                <a:r>
                  <a:rPr lang="en-CA" dirty="0"/>
                  <a:t>is still being captured by neural methods. To this end, we propose a high-performance neural model (92.08 F1 on PTB) that is representative</a:t>
                </a:r>
              </a:p>
              <a:p>
                <a:r>
                  <a:rPr lang="en-CA" dirty="0"/>
                  <a:t>of recent work and perform a series of investigative experiments. We find that our model implicitly learns to encode much of</a:t>
                </a:r>
              </a:p>
              <a:p>
                <a:r>
                  <a:rPr lang="en-CA" dirty="0"/>
                  <a:t>the same information that was explicitly provided by grammars and lexicons in the past, indicating that this scaffolding can largely be</a:t>
                </a:r>
              </a:p>
              <a:p>
                <a:r>
                  <a:rPr lang="en-CA" dirty="0"/>
                  <a:t>subsumed by powerful general-purpose neural machinery.</a:t>
                </a:r>
              </a:p>
              <a:p>
                <a:pPr marL="284293" indent="-284293">
                  <a:spcBef>
                    <a:spcPts val="597"/>
                  </a:spcBef>
                  <a:buFont typeface="Arial" panose="020B0604020202020204" pitchFamily="34" charset="0"/>
                  <a:buChar char="•"/>
                </a:pPr>
                <a:r>
                  <a:rPr lang="en-CA" dirty="0"/>
                  <a:t>“Abstractly, our model consists of a single scoring function </a:t>
                </a:r>
                <a:r>
                  <a:rPr lang="en-CA" b="1" i="1" dirty="0"/>
                  <a:t>s(</a:t>
                </a:r>
                <a:r>
                  <a:rPr lang="en-CA" b="1" i="1" dirty="0" err="1"/>
                  <a:t>i</a:t>
                </a:r>
                <a:r>
                  <a:rPr lang="en-CA" b="1" i="1" dirty="0"/>
                  <a:t>, j, l) </a:t>
                </a:r>
                <a:r>
                  <a:rPr lang="en-CA" dirty="0"/>
                  <a:t>that assigns a real-valued score to every label </a:t>
                </a:r>
                <a14:m>
                  <m:oMath xmlns:m="http://schemas.openxmlformats.org/officeDocument/2006/math">
                    <m:r>
                      <a:rPr lang="en-CA" b="1" i="1" smtClean="0">
                        <a:latin typeface="Cambria Math" panose="02040503050406030204" pitchFamily="18" charset="0"/>
                      </a:rPr>
                      <m:t>𝒍</m:t>
                    </m:r>
                  </m:oMath>
                </a14:m>
                <a:r>
                  <a:rPr lang="en-CA" dirty="0"/>
                  <a:t> for each </a:t>
                </a:r>
                <a:r>
                  <a:rPr lang="en-CA" b="1" i="1" dirty="0"/>
                  <a:t>span(</a:t>
                </a:r>
                <a:r>
                  <a:rPr lang="en-CA" b="1" i="1" dirty="0" err="1"/>
                  <a:t>i</a:t>
                </a:r>
                <a:r>
                  <a:rPr lang="en-CA" b="1" i="1" dirty="0"/>
                  <a:t>, j) </a:t>
                </a:r>
                <a:r>
                  <a:rPr lang="en-CA" dirty="0"/>
                  <a:t>in an input sentence.</a:t>
                </a:r>
              </a:p>
              <a:p>
                <a:pPr marL="284293" indent="-284293">
                  <a:spcBef>
                    <a:spcPts val="597"/>
                  </a:spcBef>
                  <a:buFont typeface="Arial" panose="020B0604020202020204" pitchFamily="34" charset="0"/>
                  <a:buChar char="•"/>
                </a:pPr>
                <a:r>
                  <a:rPr lang="en-CA" dirty="0"/>
                  <a:t>We take the set of available labels to be the collection of all non-terminals and unary chains observed in the training data,</a:t>
                </a:r>
              </a:p>
              <a:p>
                <a:pPr marL="284293" indent="-284293">
                  <a:spcBef>
                    <a:spcPts val="597"/>
                  </a:spcBef>
                  <a:buFont typeface="Arial" panose="020B0604020202020204" pitchFamily="34" charset="0"/>
                  <a:buChar char="•"/>
                </a:pPr>
                <a:r>
                  <a:rPr lang="en-CA" dirty="0"/>
                  <a:t>To build up to spans, we first run a bidirectional LSTM over the sequence of word representations for an input sentence</a:t>
                </a:r>
              </a:p>
              <a:p>
                <a:pPr marL="284293" indent="-284293">
                  <a:spcBef>
                    <a:spcPts val="597"/>
                  </a:spcBef>
                  <a:buFont typeface="Arial" panose="020B0604020202020204" pitchFamily="34" charset="0"/>
                  <a:buChar char="•"/>
                </a:pPr>
                <a:r>
                  <a:rPr lang="en-CA" dirty="0"/>
                  <a:t>we implement the label scoring function by feeding the span representation through a one layer feedforward network whose output dimensionality equals the number of possible labels</a:t>
                </a:r>
              </a:p>
              <a:p>
                <a:pPr marL="284293" indent="-284293">
                  <a:spcBef>
                    <a:spcPts val="597"/>
                  </a:spcBef>
                  <a:buFont typeface="Arial" panose="020B0604020202020204" pitchFamily="34" charset="0"/>
                  <a:buChar char="•"/>
                </a:pPr>
                <a:r>
                  <a:rPr lang="en-CA" dirty="0"/>
                  <a:t>…. Even though our model operates on n-</a:t>
                </a:r>
                <a:r>
                  <a:rPr lang="en-CA" dirty="0" err="1"/>
                  <a:t>ary</a:t>
                </a:r>
                <a:r>
                  <a:rPr lang="en-CA" dirty="0"/>
                  <a:t> trees, we can still employ a CKY-style algorithm for efficient globally optimal inference by introducing an auxiliary empty label</a:t>
                </a:r>
              </a:p>
              <a:p>
                <a:pPr marL="284293" indent="-284293">
                  <a:spcBef>
                    <a:spcPts val="597"/>
                  </a:spcBef>
                  <a:buFont typeface="Arial" panose="020B0604020202020204" pitchFamily="34" charset="0"/>
                  <a:buChar char="•"/>
                </a:pPr>
                <a:r>
                  <a:rPr lang="en-CA" dirty="0"/>
                  <a:t>“We find that our model implicitly learns to encode much of the same information that was explicitly provided by grammars and lexicons in the past, indicating that this scaffolding can largely be subsumed by powerful general-purpose neural machinery”</a:t>
                </a:r>
              </a:p>
            </p:txBody>
          </p:sp>
        </mc:Choice>
        <mc:Fallback xmlns="">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A number of differences have emerged </a:t>
                </a:r>
                <a:r>
                  <a:rPr lang="en-CA" sz="1200" b="0" i="0" u="none" strike="noStrike" kern="1200" baseline="0" dirty="0" smtClean="0">
                    <a:solidFill>
                      <a:schemeClr val="tx1"/>
                    </a:solidFill>
                    <a:latin typeface="Times New Roman" pitchFamily="18" charset="0"/>
                    <a:ea typeface="+mn-ea"/>
                    <a:cs typeface="+mn-cs"/>
                  </a:rPr>
                  <a:t>between modern </a:t>
                </a:r>
                <a:r>
                  <a:rPr lang="en-CA" sz="1200" b="0" i="0" u="none" strike="noStrike" kern="1200" baseline="0" dirty="0" smtClean="0">
                    <a:solidFill>
                      <a:schemeClr val="tx1"/>
                    </a:solidFill>
                    <a:latin typeface="Times New Roman" pitchFamily="18" charset="0"/>
                    <a:ea typeface="+mn-ea"/>
                    <a:cs typeface="+mn-cs"/>
                  </a:rPr>
                  <a:t>and classic approaches to </a:t>
                </a:r>
                <a:r>
                  <a:rPr lang="en-CA" sz="1200" b="0" i="0" u="none" strike="noStrike" kern="1200" baseline="0" dirty="0" smtClean="0">
                    <a:solidFill>
                      <a:schemeClr val="tx1"/>
                    </a:solidFill>
                    <a:latin typeface="Times New Roman" pitchFamily="18" charset="0"/>
                    <a:ea typeface="+mn-ea"/>
                    <a:cs typeface="+mn-cs"/>
                  </a:rPr>
                  <a:t>constituency parsing </a:t>
                </a:r>
                <a:r>
                  <a:rPr lang="en-CA" sz="1200" b="0" i="0" u="none" strike="noStrike" kern="1200" baseline="0" dirty="0" smtClean="0">
                    <a:solidFill>
                      <a:schemeClr val="tx1"/>
                    </a:solidFill>
                    <a:latin typeface="Times New Roman" pitchFamily="18" charset="0"/>
                    <a:ea typeface="+mn-ea"/>
                    <a:cs typeface="+mn-cs"/>
                  </a:rPr>
                  <a:t>in recent years, with structural</a:t>
                </a:r>
              </a:p>
              <a:p>
                <a:r>
                  <a:rPr lang="en-CA" sz="1200" b="0" i="0" u="none" strike="noStrike" kern="1200" baseline="0" dirty="0" smtClean="0">
                    <a:solidFill>
                      <a:schemeClr val="tx1"/>
                    </a:solidFill>
                    <a:latin typeface="Times New Roman" pitchFamily="18" charset="0"/>
                    <a:ea typeface="+mn-ea"/>
                    <a:cs typeface="+mn-cs"/>
                  </a:rPr>
                  <a:t>components like grammars and </a:t>
                </a:r>
                <a:r>
                  <a:rPr lang="en-CA" sz="1200" b="0" i="0" u="none" strike="noStrike" kern="1200" baseline="0" dirty="0" smtClean="0">
                    <a:solidFill>
                      <a:schemeClr val="tx1"/>
                    </a:solidFill>
                    <a:latin typeface="Times New Roman" pitchFamily="18" charset="0"/>
                    <a:ea typeface="+mn-ea"/>
                    <a:cs typeface="+mn-cs"/>
                  </a:rPr>
                  <a:t>feature rich lexicons </a:t>
                </a:r>
                <a:r>
                  <a:rPr lang="en-CA" sz="1200" b="0" i="0" u="none" strike="noStrike" kern="1200" baseline="0" dirty="0" smtClean="0">
                    <a:solidFill>
                      <a:schemeClr val="tx1"/>
                    </a:solidFill>
                    <a:latin typeface="Times New Roman" pitchFamily="18" charset="0"/>
                    <a:ea typeface="+mn-ea"/>
                    <a:cs typeface="+mn-cs"/>
                  </a:rPr>
                  <a:t>becoming less central while </a:t>
                </a:r>
                <a:r>
                  <a:rPr lang="en-CA" sz="1200" b="0" i="0" u="none" strike="noStrike" kern="1200" baseline="0" dirty="0" smtClean="0">
                    <a:solidFill>
                      <a:schemeClr val="tx1"/>
                    </a:solidFill>
                    <a:latin typeface="Times New Roman" pitchFamily="18" charset="0"/>
                    <a:ea typeface="+mn-ea"/>
                    <a:cs typeface="+mn-cs"/>
                  </a:rPr>
                  <a:t>recurrent neural </a:t>
                </a:r>
                <a:r>
                  <a:rPr lang="en-CA" sz="1200" b="0" i="0" u="none" strike="noStrike" kern="1200" baseline="0" dirty="0" smtClean="0">
                    <a:solidFill>
                      <a:schemeClr val="tx1"/>
                    </a:solidFill>
                    <a:latin typeface="Times New Roman" pitchFamily="18" charset="0"/>
                    <a:ea typeface="+mn-ea"/>
                    <a:cs typeface="+mn-cs"/>
                  </a:rPr>
                  <a:t>network representations rise in</a:t>
                </a:r>
              </a:p>
              <a:p>
                <a:r>
                  <a:rPr lang="en-CA" sz="1200" b="0" i="0" u="none" strike="noStrike" kern="1200" baseline="0" dirty="0" smtClean="0">
                    <a:solidFill>
                      <a:schemeClr val="tx1"/>
                    </a:solidFill>
                    <a:latin typeface="Times New Roman" pitchFamily="18" charset="0"/>
                    <a:ea typeface="+mn-ea"/>
                    <a:cs typeface="+mn-cs"/>
                  </a:rPr>
                  <a:t>popularity. The goal of this work is to </a:t>
                </a:r>
                <a:r>
                  <a:rPr lang="en-CA" sz="1200" b="0" i="0" u="none" strike="noStrike" kern="1200" baseline="0" dirty="0" smtClean="0">
                    <a:solidFill>
                      <a:schemeClr val="tx1"/>
                    </a:solidFill>
                    <a:latin typeface="Times New Roman" pitchFamily="18" charset="0"/>
                    <a:ea typeface="+mn-ea"/>
                    <a:cs typeface="+mn-cs"/>
                  </a:rPr>
                  <a:t>analyze the </a:t>
                </a:r>
                <a:r>
                  <a:rPr lang="en-CA" sz="1200" b="0" i="0" u="none" strike="noStrike" kern="1200" baseline="0" dirty="0" smtClean="0">
                    <a:solidFill>
                      <a:schemeClr val="tx1"/>
                    </a:solidFill>
                    <a:latin typeface="Times New Roman" pitchFamily="18" charset="0"/>
                    <a:ea typeface="+mn-ea"/>
                    <a:cs typeface="+mn-cs"/>
                  </a:rPr>
                  <a:t>extent to which information </a:t>
                </a:r>
                <a:r>
                  <a:rPr lang="en-CA" sz="1200" b="0" i="0" u="none" strike="noStrike" kern="1200" baseline="0" dirty="0" smtClean="0">
                    <a:solidFill>
                      <a:schemeClr val="tx1"/>
                    </a:solidFill>
                    <a:latin typeface="Times New Roman" pitchFamily="18" charset="0"/>
                    <a:ea typeface="+mn-ea"/>
                    <a:cs typeface="+mn-cs"/>
                  </a:rPr>
                  <a:t>provided directly </a:t>
                </a:r>
                <a:r>
                  <a:rPr lang="en-CA" sz="1200" b="0" i="0" u="none" strike="noStrike" kern="1200" baseline="0" dirty="0" smtClean="0">
                    <a:solidFill>
                      <a:schemeClr val="tx1"/>
                    </a:solidFill>
                    <a:latin typeface="Times New Roman" pitchFamily="18" charset="0"/>
                    <a:ea typeface="+mn-ea"/>
                    <a:cs typeface="+mn-cs"/>
                  </a:rPr>
                  <a:t>by the model structure in classical systems</a:t>
                </a:r>
              </a:p>
              <a:p>
                <a:r>
                  <a:rPr lang="en-CA" sz="1200" b="0" i="0" u="none" strike="noStrike" kern="1200" baseline="0" dirty="0" smtClean="0">
                    <a:solidFill>
                      <a:schemeClr val="tx1"/>
                    </a:solidFill>
                    <a:latin typeface="Times New Roman" pitchFamily="18" charset="0"/>
                    <a:ea typeface="+mn-ea"/>
                    <a:cs typeface="+mn-cs"/>
                  </a:rPr>
                  <a:t>is still being captured by neural </a:t>
                </a:r>
                <a:r>
                  <a:rPr lang="en-CA" sz="1200" b="0" i="0" u="none" strike="noStrike" kern="1200" baseline="0" dirty="0" smtClean="0">
                    <a:solidFill>
                      <a:schemeClr val="tx1"/>
                    </a:solidFill>
                    <a:latin typeface="Times New Roman" pitchFamily="18" charset="0"/>
                    <a:ea typeface="+mn-ea"/>
                    <a:cs typeface="+mn-cs"/>
                  </a:rPr>
                  <a:t>methods. To </a:t>
                </a:r>
                <a:r>
                  <a:rPr lang="en-CA" sz="1200" b="0" i="0" u="none" strike="noStrike" kern="1200" baseline="0" dirty="0" smtClean="0">
                    <a:solidFill>
                      <a:schemeClr val="tx1"/>
                    </a:solidFill>
                    <a:latin typeface="Times New Roman" pitchFamily="18" charset="0"/>
                    <a:ea typeface="+mn-ea"/>
                    <a:cs typeface="+mn-cs"/>
                  </a:rPr>
                  <a:t>this end, we propose a </a:t>
                </a:r>
                <a:r>
                  <a:rPr lang="en-CA" sz="1200" b="0" i="0" u="none" strike="noStrike" kern="1200" baseline="0" dirty="0" smtClean="0">
                    <a:solidFill>
                      <a:schemeClr val="tx1"/>
                    </a:solidFill>
                    <a:latin typeface="Times New Roman" pitchFamily="18" charset="0"/>
                    <a:ea typeface="+mn-ea"/>
                    <a:cs typeface="+mn-cs"/>
                  </a:rPr>
                  <a:t>high-performance neural </a:t>
                </a:r>
                <a:r>
                  <a:rPr lang="en-CA" sz="1200" b="0" i="0" u="none" strike="noStrike" kern="1200" baseline="0" dirty="0" smtClean="0">
                    <a:solidFill>
                      <a:schemeClr val="tx1"/>
                    </a:solidFill>
                    <a:latin typeface="Times New Roman" pitchFamily="18" charset="0"/>
                    <a:ea typeface="+mn-ea"/>
                    <a:cs typeface="+mn-cs"/>
                  </a:rPr>
                  <a:t>model (92.08 F1 on PTB) that is representative</a:t>
                </a:r>
              </a:p>
              <a:p>
                <a:r>
                  <a:rPr lang="en-CA" sz="1200" b="0" i="0" u="none" strike="noStrike" kern="1200" baseline="0" dirty="0" smtClean="0">
                    <a:solidFill>
                      <a:schemeClr val="tx1"/>
                    </a:solidFill>
                    <a:latin typeface="Times New Roman" pitchFamily="18" charset="0"/>
                    <a:ea typeface="+mn-ea"/>
                    <a:cs typeface="+mn-cs"/>
                  </a:rPr>
                  <a:t>of recent work and perform a </a:t>
                </a:r>
                <a:r>
                  <a:rPr lang="en-CA" sz="1200" b="0" i="0" u="none" strike="noStrike" kern="1200" baseline="0" dirty="0" smtClean="0">
                    <a:solidFill>
                      <a:schemeClr val="tx1"/>
                    </a:solidFill>
                    <a:latin typeface="Times New Roman" pitchFamily="18" charset="0"/>
                    <a:ea typeface="+mn-ea"/>
                    <a:cs typeface="+mn-cs"/>
                  </a:rPr>
                  <a:t>series of </a:t>
                </a:r>
                <a:r>
                  <a:rPr lang="en-CA" sz="1200" b="0" i="0" u="none" strike="noStrike" kern="1200" baseline="0" dirty="0" smtClean="0">
                    <a:solidFill>
                      <a:schemeClr val="tx1"/>
                    </a:solidFill>
                    <a:latin typeface="Times New Roman" pitchFamily="18" charset="0"/>
                    <a:ea typeface="+mn-ea"/>
                    <a:cs typeface="+mn-cs"/>
                  </a:rPr>
                  <a:t>investigative experiments. We find </a:t>
                </a:r>
                <a:r>
                  <a:rPr lang="en-CA" sz="1200" b="0" i="0" u="none" strike="noStrike" kern="1200" baseline="0" dirty="0" smtClean="0">
                    <a:solidFill>
                      <a:schemeClr val="tx1"/>
                    </a:solidFill>
                    <a:latin typeface="Times New Roman" pitchFamily="18" charset="0"/>
                    <a:ea typeface="+mn-ea"/>
                    <a:cs typeface="+mn-cs"/>
                  </a:rPr>
                  <a:t>that our </a:t>
                </a:r>
                <a:r>
                  <a:rPr lang="en-CA" sz="1200" b="0" i="0" u="none" strike="noStrike" kern="1200" baseline="0" dirty="0" smtClean="0">
                    <a:solidFill>
                      <a:schemeClr val="tx1"/>
                    </a:solidFill>
                    <a:latin typeface="Times New Roman" pitchFamily="18" charset="0"/>
                    <a:ea typeface="+mn-ea"/>
                    <a:cs typeface="+mn-cs"/>
                  </a:rPr>
                  <a:t>model implicitly learns to encode much of</a:t>
                </a:r>
              </a:p>
              <a:p>
                <a:r>
                  <a:rPr lang="en-CA" sz="1200" b="0" i="0" u="none" strike="noStrike" kern="1200" baseline="0" dirty="0" smtClean="0">
                    <a:solidFill>
                      <a:schemeClr val="tx1"/>
                    </a:solidFill>
                    <a:latin typeface="Times New Roman" pitchFamily="18" charset="0"/>
                    <a:ea typeface="+mn-ea"/>
                    <a:cs typeface="+mn-cs"/>
                  </a:rPr>
                  <a:t>the same information that was explicitly </a:t>
                </a:r>
                <a:r>
                  <a:rPr lang="en-CA" sz="1200" b="0" i="0" u="none" strike="noStrike" kern="1200" baseline="0" dirty="0" smtClean="0">
                    <a:solidFill>
                      <a:schemeClr val="tx1"/>
                    </a:solidFill>
                    <a:latin typeface="Times New Roman" pitchFamily="18" charset="0"/>
                    <a:ea typeface="+mn-ea"/>
                    <a:cs typeface="+mn-cs"/>
                  </a:rPr>
                  <a:t>provided by </a:t>
                </a:r>
                <a:r>
                  <a:rPr lang="en-CA" sz="1200" b="0" i="0" u="none" strike="noStrike" kern="1200" baseline="0" dirty="0" smtClean="0">
                    <a:solidFill>
                      <a:schemeClr val="tx1"/>
                    </a:solidFill>
                    <a:latin typeface="Times New Roman" pitchFamily="18" charset="0"/>
                    <a:ea typeface="+mn-ea"/>
                    <a:cs typeface="+mn-cs"/>
                  </a:rPr>
                  <a:t>grammars and lexicons in the </a:t>
                </a:r>
                <a:r>
                  <a:rPr lang="en-CA" sz="1200" b="0" i="0" u="none" strike="noStrike" kern="1200" baseline="0" dirty="0" smtClean="0">
                    <a:solidFill>
                      <a:schemeClr val="tx1"/>
                    </a:solidFill>
                    <a:latin typeface="Times New Roman" pitchFamily="18" charset="0"/>
                    <a:ea typeface="+mn-ea"/>
                    <a:cs typeface="+mn-cs"/>
                  </a:rPr>
                  <a:t>past, indicating </a:t>
                </a:r>
                <a:r>
                  <a:rPr lang="en-CA" sz="1200" b="0" i="0" u="none" strike="noStrike" kern="1200" baseline="0" dirty="0" smtClean="0">
                    <a:solidFill>
                      <a:schemeClr val="tx1"/>
                    </a:solidFill>
                    <a:latin typeface="Times New Roman" pitchFamily="18" charset="0"/>
                    <a:ea typeface="+mn-ea"/>
                    <a:cs typeface="+mn-cs"/>
                  </a:rPr>
                  <a:t>that this scaffolding can largely be</a:t>
                </a:r>
              </a:p>
              <a:p>
                <a:r>
                  <a:rPr lang="en-CA" sz="1200" b="0" i="0" u="none" strike="noStrike" kern="1200" baseline="0" dirty="0" smtClean="0">
                    <a:solidFill>
                      <a:schemeClr val="tx1"/>
                    </a:solidFill>
                    <a:latin typeface="Times New Roman" pitchFamily="18" charset="0"/>
                    <a:ea typeface="+mn-ea"/>
                    <a:cs typeface="+mn-cs"/>
                  </a:rPr>
                  <a:t>subsumed by powerful general-purpose </a:t>
                </a:r>
                <a:r>
                  <a:rPr lang="en-CA" sz="1200" b="0" i="0" u="none" strike="noStrike" kern="1200" baseline="0" dirty="0" smtClean="0">
                    <a:solidFill>
                      <a:schemeClr val="tx1"/>
                    </a:solidFill>
                    <a:latin typeface="Times New Roman" pitchFamily="18" charset="0"/>
                    <a:ea typeface="+mn-ea"/>
                    <a:cs typeface="+mn-cs"/>
                  </a:rPr>
                  <a:t>neural machinery.</a:t>
                </a:r>
              </a:p>
              <a:p>
                <a:pPr marL="285750" indent="-285750">
                  <a:spcBef>
                    <a:spcPts val="600"/>
                  </a:spcBef>
                  <a:buFont typeface="Arial" panose="020B0604020202020204" pitchFamily="34" charset="0"/>
                  <a:buChar char="•"/>
                </a:pPr>
                <a:r>
                  <a:rPr lang="en-CA" sz="1200" b="0" i="0" u="none" strike="noStrike" kern="1200" baseline="0" dirty="0" smtClean="0">
                    <a:solidFill>
                      <a:schemeClr val="tx1"/>
                    </a:solidFill>
                    <a:latin typeface="Times New Roman" pitchFamily="18" charset="0"/>
                    <a:ea typeface="+mn-ea"/>
                    <a:cs typeface="+mn-cs"/>
                  </a:rPr>
                  <a:t>“</a:t>
                </a:r>
                <a:r>
                  <a:rPr lang="en-CA" dirty="0" smtClean="0"/>
                  <a:t>Abstractly, our model consists of a single scoring function </a:t>
                </a:r>
                <a:r>
                  <a:rPr lang="en-CA" b="1" i="1" dirty="0" smtClean="0"/>
                  <a:t>s(</a:t>
                </a:r>
                <a:r>
                  <a:rPr lang="en-CA" b="1" i="1" dirty="0" err="1" smtClean="0"/>
                  <a:t>i</a:t>
                </a:r>
                <a:r>
                  <a:rPr lang="en-CA" b="1" i="1" dirty="0" smtClean="0"/>
                  <a:t>, j, l) </a:t>
                </a:r>
                <a:r>
                  <a:rPr lang="en-CA" dirty="0"/>
                  <a:t>that assigns a real-valued </a:t>
                </a:r>
                <a:r>
                  <a:rPr lang="en-CA" dirty="0" smtClean="0"/>
                  <a:t>score to </a:t>
                </a:r>
                <a:r>
                  <a:rPr lang="en-CA" dirty="0"/>
                  <a:t>every label </a:t>
                </a:r>
                <a:r>
                  <a:rPr lang="en-CA" b="1" i="0" smtClean="0">
                    <a:latin typeface="Cambria Math" panose="02040503050406030204" pitchFamily="18" charset="0"/>
                  </a:rPr>
                  <a:t>𝒍</a:t>
                </a:r>
                <a:r>
                  <a:rPr lang="en-CA" dirty="0" smtClean="0"/>
                  <a:t> </a:t>
                </a:r>
                <a:r>
                  <a:rPr lang="en-CA" dirty="0"/>
                  <a:t>for each </a:t>
                </a:r>
                <a:r>
                  <a:rPr lang="en-CA" b="1" i="1" dirty="0" smtClean="0"/>
                  <a:t>span(</a:t>
                </a:r>
                <a:r>
                  <a:rPr lang="en-CA" b="1" i="1" dirty="0" err="1" smtClean="0"/>
                  <a:t>i</a:t>
                </a:r>
                <a:r>
                  <a:rPr lang="en-CA" b="1" i="1" dirty="0" smtClean="0"/>
                  <a:t>, </a:t>
                </a:r>
                <a:r>
                  <a:rPr lang="en-CA" b="1" i="1" dirty="0"/>
                  <a:t>j) </a:t>
                </a:r>
                <a:r>
                  <a:rPr lang="en-CA" dirty="0"/>
                  <a:t>in an input sentence</a:t>
                </a:r>
                <a:r>
                  <a:rPr lang="en-CA" dirty="0" smtClean="0"/>
                  <a:t>.</a:t>
                </a:r>
                <a:endParaRPr lang="en-CA" dirty="0"/>
              </a:p>
              <a:p>
                <a:pPr marL="285750" indent="-285750">
                  <a:spcBef>
                    <a:spcPts val="600"/>
                  </a:spcBef>
                  <a:buFont typeface="Arial" panose="020B0604020202020204" pitchFamily="34" charset="0"/>
                  <a:buChar char="•"/>
                </a:pPr>
                <a:r>
                  <a:rPr lang="en-CA" dirty="0" smtClean="0"/>
                  <a:t>We </a:t>
                </a:r>
                <a:r>
                  <a:rPr lang="en-CA" dirty="0"/>
                  <a:t>take the set of available labels to be </a:t>
                </a:r>
                <a:r>
                  <a:rPr lang="en-CA" dirty="0" smtClean="0"/>
                  <a:t>the collection </a:t>
                </a:r>
                <a:r>
                  <a:rPr lang="en-CA" dirty="0"/>
                  <a:t>of all </a:t>
                </a:r>
                <a:r>
                  <a:rPr lang="en-CA" dirty="0" smtClean="0"/>
                  <a:t>non-terminals </a:t>
                </a:r>
                <a:r>
                  <a:rPr lang="en-CA" dirty="0"/>
                  <a:t>and unary chains </a:t>
                </a:r>
                <a:r>
                  <a:rPr lang="en-CA" dirty="0" smtClean="0"/>
                  <a:t>observed in </a:t>
                </a:r>
                <a:r>
                  <a:rPr lang="en-CA" dirty="0"/>
                  <a:t>the training data</a:t>
                </a:r>
                <a:r>
                  <a:rPr lang="en-CA" dirty="0" smtClean="0"/>
                  <a:t>,</a:t>
                </a:r>
              </a:p>
              <a:p>
                <a:pPr marL="285750" indent="-285750">
                  <a:spcBef>
                    <a:spcPts val="600"/>
                  </a:spcBef>
                  <a:buFont typeface="Arial" panose="020B0604020202020204" pitchFamily="34" charset="0"/>
                  <a:buChar char="•"/>
                </a:pPr>
                <a:r>
                  <a:rPr lang="en-CA" dirty="0"/>
                  <a:t>To build up to spans, we first run a </a:t>
                </a:r>
                <a:r>
                  <a:rPr lang="en-CA" dirty="0" smtClean="0"/>
                  <a:t>bidirectional LSTM </a:t>
                </a:r>
                <a:r>
                  <a:rPr lang="en-CA" dirty="0"/>
                  <a:t>over the sequence of word </a:t>
                </a:r>
                <a:r>
                  <a:rPr lang="en-CA" dirty="0" smtClean="0"/>
                  <a:t>representations for </a:t>
                </a:r>
                <a:r>
                  <a:rPr lang="en-CA" dirty="0"/>
                  <a:t>an input </a:t>
                </a:r>
                <a:r>
                  <a:rPr lang="en-CA" dirty="0" smtClean="0"/>
                  <a:t>sentence</a:t>
                </a:r>
              </a:p>
              <a:p>
                <a:pPr marL="285750" indent="-285750">
                  <a:spcBef>
                    <a:spcPts val="600"/>
                  </a:spcBef>
                  <a:buFont typeface="Arial" panose="020B0604020202020204" pitchFamily="34" charset="0"/>
                  <a:buChar char="•"/>
                </a:pPr>
                <a:r>
                  <a:rPr lang="en-CA" dirty="0"/>
                  <a:t>we implement the label scoring </a:t>
                </a:r>
                <a:r>
                  <a:rPr lang="en-CA" dirty="0" smtClean="0"/>
                  <a:t>function by </a:t>
                </a:r>
                <a:r>
                  <a:rPr lang="en-CA" dirty="0"/>
                  <a:t>feeding the span representation through a </a:t>
                </a:r>
                <a:r>
                  <a:rPr lang="en-CA" dirty="0" smtClean="0"/>
                  <a:t>one layer</a:t>
                </a:r>
                <a:r>
                  <a:rPr lang="en-CA" dirty="0"/>
                  <a:t> </a:t>
                </a:r>
                <a:r>
                  <a:rPr lang="en-CA" dirty="0" smtClean="0"/>
                  <a:t>feedforward </a:t>
                </a:r>
                <a:r>
                  <a:rPr lang="en-CA" dirty="0"/>
                  <a:t>network whose output </a:t>
                </a:r>
                <a:r>
                  <a:rPr lang="en-CA" dirty="0" smtClean="0"/>
                  <a:t>dimensionality equals </a:t>
                </a:r>
                <a:r>
                  <a:rPr lang="en-CA" dirty="0"/>
                  <a:t>the number of possible </a:t>
                </a:r>
                <a:r>
                  <a:rPr lang="en-CA" dirty="0" smtClean="0"/>
                  <a:t>labels</a:t>
                </a:r>
                <a:endParaRPr lang="en-CA" dirty="0"/>
              </a:p>
              <a:p>
                <a:pPr marL="285750" indent="-285750">
                  <a:spcBef>
                    <a:spcPts val="600"/>
                  </a:spcBef>
                  <a:buFont typeface="Arial" panose="020B0604020202020204" pitchFamily="34" charset="0"/>
                  <a:buChar char="•"/>
                </a:pPr>
                <a:r>
                  <a:rPr lang="en-CA" dirty="0" smtClean="0"/>
                  <a:t>….</a:t>
                </a:r>
                <a:r>
                  <a:rPr lang="en-CA" dirty="0"/>
                  <a:t> Even though our model operates on n-</a:t>
                </a:r>
                <a:r>
                  <a:rPr lang="en-CA" dirty="0" err="1"/>
                  <a:t>ary</a:t>
                </a:r>
                <a:r>
                  <a:rPr lang="en-CA" dirty="0"/>
                  <a:t> </a:t>
                </a:r>
                <a:r>
                  <a:rPr lang="en-CA" dirty="0" smtClean="0"/>
                  <a:t>trees, we </a:t>
                </a:r>
                <a:r>
                  <a:rPr lang="en-CA" dirty="0"/>
                  <a:t>can still employ a CKY-style algorithm for </a:t>
                </a:r>
                <a:r>
                  <a:rPr lang="en-CA" dirty="0" smtClean="0"/>
                  <a:t>efficient globally </a:t>
                </a:r>
                <a:r>
                  <a:rPr lang="en-CA" dirty="0"/>
                  <a:t>optimal inference by </a:t>
                </a:r>
                <a:r>
                  <a:rPr lang="en-CA" dirty="0" smtClean="0"/>
                  <a:t>introducing an </a:t>
                </a:r>
                <a:r>
                  <a:rPr lang="en-CA" dirty="0"/>
                  <a:t>auxiliary empty </a:t>
                </a:r>
                <a:r>
                  <a:rPr lang="en-CA" dirty="0" smtClean="0"/>
                  <a:t>label</a:t>
                </a:r>
                <a:endParaRPr lang="en-CA" dirty="0"/>
              </a:p>
              <a:p>
                <a:pPr marL="285750" indent="-285750">
                  <a:spcBef>
                    <a:spcPts val="600"/>
                  </a:spcBef>
                  <a:buFont typeface="Arial" panose="020B0604020202020204" pitchFamily="34" charset="0"/>
                  <a:buChar char="•"/>
                </a:pPr>
                <a:r>
                  <a:rPr lang="en-CA" dirty="0" smtClean="0"/>
                  <a:t>“</a:t>
                </a:r>
                <a:r>
                  <a:rPr lang="en-CA" dirty="0"/>
                  <a:t>We find that our model implicitly learns to encode much of the same information that was explicitly provided by grammars and lexicons in the past, indicating that this scaffolding can largely be subsumed by powerful general-purpose neural </a:t>
                </a:r>
                <a:r>
                  <a:rPr lang="en-CA" dirty="0" smtClean="0"/>
                  <a:t>machinery</a:t>
                </a:r>
                <a:r>
                  <a:rPr lang="en-CA" sz="1200" b="0" i="0" u="none" strike="noStrike" kern="1200" baseline="0" dirty="0" smtClean="0">
                    <a:solidFill>
                      <a:schemeClr val="tx1"/>
                    </a:solidFill>
                    <a:latin typeface="Times New Roman" pitchFamily="18" charset="0"/>
                    <a:ea typeface="+mn-ea"/>
                    <a:cs typeface="+mn-cs"/>
                  </a:rPr>
                  <a:t>”</a:t>
                </a:r>
                <a:endParaRPr lang="en-CA" dirty="0"/>
              </a:p>
            </p:txBody>
          </p:sp>
        </mc:Fallback>
      </mc:AlternateContent>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39</a:t>
            </a:fld>
            <a:endParaRPr lang="en-US"/>
          </a:p>
        </p:txBody>
      </p:sp>
    </p:spTree>
    <p:extLst>
      <p:ext uri="{BB962C8B-B14F-4D97-AF65-F5344CB8AC3E}">
        <p14:creationId xmlns:p14="http://schemas.microsoft.com/office/powerpoint/2010/main" val="21428306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CA" dirty="0"/>
                  <a:t>A number of differences have emerged between modern and classic approaches to constituency parsing in recent years, with structural</a:t>
                </a:r>
              </a:p>
              <a:p>
                <a:r>
                  <a:rPr lang="en-CA" dirty="0"/>
                  <a:t>components like grammars and feature rich lexicons becoming less central while recurrent neural network representations rise in</a:t>
                </a:r>
              </a:p>
              <a:p>
                <a:r>
                  <a:rPr lang="en-CA" dirty="0"/>
                  <a:t>popularity. The goal of this work is to analyze the extent to which information provided directly by the model structure in classical systems</a:t>
                </a:r>
              </a:p>
              <a:p>
                <a:r>
                  <a:rPr lang="en-CA" dirty="0"/>
                  <a:t>is still being captured by neural methods. To this end, we propose a high-performance neural model (92.08 F1 on PTB) that is representative</a:t>
                </a:r>
              </a:p>
              <a:p>
                <a:r>
                  <a:rPr lang="en-CA" dirty="0"/>
                  <a:t>of recent work and perform a series of investigative experiments. We find that our model implicitly learns to encode much of</a:t>
                </a:r>
              </a:p>
              <a:p>
                <a:r>
                  <a:rPr lang="en-CA" dirty="0"/>
                  <a:t>the same information that was explicitly provided by grammars and lexicons in the past, indicating that this scaffolding can largely be</a:t>
                </a:r>
              </a:p>
              <a:p>
                <a:r>
                  <a:rPr lang="en-CA" dirty="0"/>
                  <a:t>subsumed by powerful general-purpose neural machinery.</a:t>
                </a:r>
              </a:p>
              <a:p>
                <a:pPr marL="284293" indent="-284293">
                  <a:spcBef>
                    <a:spcPts val="597"/>
                  </a:spcBef>
                  <a:buFont typeface="Arial" panose="020B0604020202020204" pitchFamily="34" charset="0"/>
                  <a:buChar char="•"/>
                </a:pPr>
                <a:r>
                  <a:rPr lang="en-CA" dirty="0"/>
                  <a:t>“Abstractly, our model consists of a single scoring function </a:t>
                </a:r>
                <a:r>
                  <a:rPr lang="en-CA" b="1" i="1" dirty="0"/>
                  <a:t>s(</a:t>
                </a:r>
                <a:r>
                  <a:rPr lang="en-CA" b="1" i="1" dirty="0" err="1"/>
                  <a:t>i</a:t>
                </a:r>
                <a:r>
                  <a:rPr lang="en-CA" b="1" i="1" dirty="0"/>
                  <a:t>, j, l) </a:t>
                </a:r>
                <a:r>
                  <a:rPr lang="en-CA" dirty="0"/>
                  <a:t>that assigns a real-valued score to every label </a:t>
                </a:r>
                <a14:m>
                  <m:oMath xmlns:m="http://schemas.openxmlformats.org/officeDocument/2006/math">
                    <m:r>
                      <a:rPr lang="en-CA" b="1" i="1" smtClean="0">
                        <a:latin typeface="Cambria Math" panose="02040503050406030204" pitchFamily="18" charset="0"/>
                      </a:rPr>
                      <m:t>𝒍</m:t>
                    </m:r>
                  </m:oMath>
                </a14:m>
                <a:r>
                  <a:rPr lang="en-CA" dirty="0"/>
                  <a:t> for each </a:t>
                </a:r>
                <a:r>
                  <a:rPr lang="en-CA" b="1" i="1" dirty="0"/>
                  <a:t>span(</a:t>
                </a:r>
                <a:r>
                  <a:rPr lang="en-CA" b="1" i="1" dirty="0" err="1"/>
                  <a:t>i</a:t>
                </a:r>
                <a:r>
                  <a:rPr lang="en-CA" b="1" i="1" dirty="0"/>
                  <a:t>, j) </a:t>
                </a:r>
                <a:r>
                  <a:rPr lang="en-CA" dirty="0"/>
                  <a:t>in an input sentence.</a:t>
                </a:r>
              </a:p>
              <a:p>
                <a:pPr marL="284293" indent="-284293">
                  <a:spcBef>
                    <a:spcPts val="597"/>
                  </a:spcBef>
                  <a:buFont typeface="Arial" panose="020B0604020202020204" pitchFamily="34" charset="0"/>
                  <a:buChar char="•"/>
                </a:pPr>
                <a:r>
                  <a:rPr lang="en-CA" dirty="0"/>
                  <a:t>We take the set of available labels to be the collection of all non-terminals and unary chains observed in the training data,</a:t>
                </a:r>
              </a:p>
              <a:p>
                <a:pPr marL="284293" indent="-284293">
                  <a:spcBef>
                    <a:spcPts val="597"/>
                  </a:spcBef>
                  <a:buFont typeface="Arial" panose="020B0604020202020204" pitchFamily="34" charset="0"/>
                  <a:buChar char="•"/>
                </a:pPr>
                <a:r>
                  <a:rPr lang="en-CA" dirty="0"/>
                  <a:t>To build up to spans, we first run a bidirectional LSTM over the sequence of word representations for an input sentence</a:t>
                </a:r>
              </a:p>
              <a:p>
                <a:pPr marL="284293" indent="-284293">
                  <a:spcBef>
                    <a:spcPts val="597"/>
                  </a:spcBef>
                  <a:buFont typeface="Arial" panose="020B0604020202020204" pitchFamily="34" charset="0"/>
                  <a:buChar char="•"/>
                </a:pPr>
                <a:r>
                  <a:rPr lang="en-CA" dirty="0"/>
                  <a:t>we implement the label scoring function by feeding the span representation through a one layer feedforward network whose output dimensionality equals the number of possible labels</a:t>
                </a:r>
              </a:p>
              <a:p>
                <a:pPr marL="284293" indent="-284293">
                  <a:spcBef>
                    <a:spcPts val="597"/>
                  </a:spcBef>
                  <a:buFont typeface="Arial" panose="020B0604020202020204" pitchFamily="34" charset="0"/>
                  <a:buChar char="•"/>
                </a:pPr>
                <a:r>
                  <a:rPr lang="en-CA" dirty="0"/>
                  <a:t>…. Even though our model operates on n-</a:t>
                </a:r>
                <a:r>
                  <a:rPr lang="en-CA" dirty="0" err="1"/>
                  <a:t>ary</a:t>
                </a:r>
                <a:r>
                  <a:rPr lang="en-CA" dirty="0"/>
                  <a:t> trees, we can still employ a CKY-style algorithm for efficient globally optimal inference by introducing an auxiliary empty label</a:t>
                </a:r>
              </a:p>
              <a:p>
                <a:pPr marL="284293" indent="-284293">
                  <a:spcBef>
                    <a:spcPts val="597"/>
                  </a:spcBef>
                  <a:buFont typeface="Arial" panose="020B0604020202020204" pitchFamily="34" charset="0"/>
                  <a:buChar char="•"/>
                </a:pPr>
                <a:r>
                  <a:rPr lang="en-CA" dirty="0"/>
                  <a:t>“We find that our model implicitly learns to encode much of the same information that was explicitly provided by grammars and lexicons in the past, indicating that this scaffolding can largely be subsumed by powerful general-purpose neural machinery”</a:t>
                </a:r>
              </a:p>
            </p:txBody>
          </p:sp>
        </mc:Choice>
        <mc:Fallback xmlns="">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A number of differences have emerged </a:t>
                </a:r>
                <a:r>
                  <a:rPr lang="en-CA" sz="1200" b="0" i="0" u="none" strike="noStrike" kern="1200" baseline="0" dirty="0" smtClean="0">
                    <a:solidFill>
                      <a:schemeClr val="tx1"/>
                    </a:solidFill>
                    <a:latin typeface="Times New Roman" pitchFamily="18" charset="0"/>
                    <a:ea typeface="+mn-ea"/>
                    <a:cs typeface="+mn-cs"/>
                  </a:rPr>
                  <a:t>between modern </a:t>
                </a:r>
                <a:r>
                  <a:rPr lang="en-CA" sz="1200" b="0" i="0" u="none" strike="noStrike" kern="1200" baseline="0" dirty="0" smtClean="0">
                    <a:solidFill>
                      <a:schemeClr val="tx1"/>
                    </a:solidFill>
                    <a:latin typeface="Times New Roman" pitchFamily="18" charset="0"/>
                    <a:ea typeface="+mn-ea"/>
                    <a:cs typeface="+mn-cs"/>
                  </a:rPr>
                  <a:t>and classic approaches to </a:t>
                </a:r>
                <a:r>
                  <a:rPr lang="en-CA" sz="1200" b="0" i="0" u="none" strike="noStrike" kern="1200" baseline="0" dirty="0" smtClean="0">
                    <a:solidFill>
                      <a:schemeClr val="tx1"/>
                    </a:solidFill>
                    <a:latin typeface="Times New Roman" pitchFamily="18" charset="0"/>
                    <a:ea typeface="+mn-ea"/>
                    <a:cs typeface="+mn-cs"/>
                  </a:rPr>
                  <a:t>constituency parsing </a:t>
                </a:r>
                <a:r>
                  <a:rPr lang="en-CA" sz="1200" b="0" i="0" u="none" strike="noStrike" kern="1200" baseline="0" dirty="0" smtClean="0">
                    <a:solidFill>
                      <a:schemeClr val="tx1"/>
                    </a:solidFill>
                    <a:latin typeface="Times New Roman" pitchFamily="18" charset="0"/>
                    <a:ea typeface="+mn-ea"/>
                    <a:cs typeface="+mn-cs"/>
                  </a:rPr>
                  <a:t>in recent years, with structural</a:t>
                </a:r>
              </a:p>
              <a:p>
                <a:r>
                  <a:rPr lang="en-CA" sz="1200" b="0" i="0" u="none" strike="noStrike" kern="1200" baseline="0" dirty="0" smtClean="0">
                    <a:solidFill>
                      <a:schemeClr val="tx1"/>
                    </a:solidFill>
                    <a:latin typeface="Times New Roman" pitchFamily="18" charset="0"/>
                    <a:ea typeface="+mn-ea"/>
                    <a:cs typeface="+mn-cs"/>
                  </a:rPr>
                  <a:t>components like grammars and </a:t>
                </a:r>
                <a:r>
                  <a:rPr lang="en-CA" sz="1200" b="0" i="0" u="none" strike="noStrike" kern="1200" baseline="0" dirty="0" smtClean="0">
                    <a:solidFill>
                      <a:schemeClr val="tx1"/>
                    </a:solidFill>
                    <a:latin typeface="Times New Roman" pitchFamily="18" charset="0"/>
                    <a:ea typeface="+mn-ea"/>
                    <a:cs typeface="+mn-cs"/>
                  </a:rPr>
                  <a:t>feature rich lexicons </a:t>
                </a:r>
                <a:r>
                  <a:rPr lang="en-CA" sz="1200" b="0" i="0" u="none" strike="noStrike" kern="1200" baseline="0" dirty="0" smtClean="0">
                    <a:solidFill>
                      <a:schemeClr val="tx1"/>
                    </a:solidFill>
                    <a:latin typeface="Times New Roman" pitchFamily="18" charset="0"/>
                    <a:ea typeface="+mn-ea"/>
                    <a:cs typeface="+mn-cs"/>
                  </a:rPr>
                  <a:t>becoming less central while </a:t>
                </a:r>
                <a:r>
                  <a:rPr lang="en-CA" sz="1200" b="0" i="0" u="none" strike="noStrike" kern="1200" baseline="0" dirty="0" smtClean="0">
                    <a:solidFill>
                      <a:schemeClr val="tx1"/>
                    </a:solidFill>
                    <a:latin typeface="Times New Roman" pitchFamily="18" charset="0"/>
                    <a:ea typeface="+mn-ea"/>
                    <a:cs typeface="+mn-cs"/>
                  </a:rPr>
                  <a:t>recurrent neural </a:t>
                </a:r>
                <a:r>
                  <a:rPr lang="en-CA" sz="1200" b="0" i="0" u="none" strike="noStrike" kern="1200" baseline="0" dirty="0" smtClean="0">
                    <a:solidFill>
                      <a:schemeClr val="tx1"/>
                    </a:solidFill>
                    <a:latin typeface="Times New Roman" pitchFamily="18" charset="0"/>
                    <a:ea typeface="+mn-ea"/>
                    <a:cs typeface="+mn-cs"/>
                  </a:rPr>
                  <a:t>network representations rise in</a:t>
                </a:r>
              </a:p>
              <a:p>
                <a:r>
                  <a:rPr lang="en-CA" sz="1200" b="0" i="0" u="none" strike="noStrike" kern="1200" baseline="0" dirty="0" smtClean="0">
                    <a:solidFill>
                      <a:schemeClr val="tx1"/>
                    </a:solidFill>
                    <a:latin typeface="Times New Roman" pitchFamily="18" charset="0"/>
                    <a:ea typeface="+mn-ea"/>
                    <a:cs typeface="+mn-cs"/>
                  </a:rPr>
                  <a:t>popularity. The goal of this work is to </a:t>
                </a:r>
                <a:r>
                  <a:rPr lang="en-CA" sz="1200" b="0" i="0" u="none" strike="noStrike" kern="1200" baseline="0" dirty="0" smtClean="0">
                    <a:solidFill>
                      <a:schemeClr val="tx1"/>
                    </a:solidFill>
                    <a:latin typeface="Times New Roman" pitchFamily="18" charset="0"/>
                    <a:ea typeface="+mn-ea"/>
                    <a:cs typeface="+mn-cs"/>
                  </a:rPr>
                  <a:t>analyze the </a:t>
                </a:r>
                <a:r>
                  <a:rPr lang="en-CA" sz="1200" b="0" i="0" u="none" strike="noStrike" kern="1200" baseline="0" dirty="0" smtClean="0">
                    <a:solidFill>
                      <a:schemeClr val="tx1"/>
                    </a:solidFill>
                    <a:latin typeface="Times New Roman" pitchFamily="18" charset="0"/>
                    <a:ea typeface="+mn-ea"/>
                    <a:cs typeface="+mn-cs"/>
                  </a:rPr>
                  <a:t>extent to which information </a:t>
                </a:r>
                <a:r>
                  <a:rPr lang="en-CA" sz="1200" b="0" i="0" u="none" strike="noStrike" kern="1200" baseline="0" dirty="0" smtClean="0">
                    <a:solidFill>
                      <a:schemeClr val="tx1"/>
                    </a:solidFill>
                    <a:latin typeface="Times New Roman" pitchFamily="18" charset="0"/>
                    <a:ea typeface="+mn-ea"/>
                    <a:cs typeface="+mn-cs"/>
                  </a:rPr>
                  <a:t>provided directly </a:t>
                </a:r>
                <a:r>
                  <a:rPr lang="en-CA" sz="1200" b="0" i="0" u="none" strike="noStrike" kern="1200" baseline="0" dirty="0" smtClean="0">
                    <a:solidFill>
                      <a:schemeClr val="tx1"/>
                    </a:solidFill>
                    <a:latin typeface="Times New Roman" pitchFamily="18" charset="0"/>
                    <a:ea typeface="+mn-ea"/>
                    <a:cs typeface="+mn-cs"/>
                  </a:rPr>
                  <a:t>by the model structure in classical systems</a:t>
                </a:r>
              </a:p>
              <a:p>
                <a:r>
                  <a:rPr lang="en-CA" sz="1200" b="0" i="0" u="none" strike="noStrike" kern="1200" baseline="0" dirty="0" smtClean="0">
                    <a:solidFill>
                      <a:schemeClr val="tx1"/>
                    </a:solidFill>
                    <a:latin typeface="Times New Roman" pitchFamily="18" charset="0"/>
                    <a:ea typeface="+mn-ea"/>
                    <a:cs typeface="+mn-cs"/>
                  </a:rPr>
                  <a:t>is still being captured by neural </a:t>
                </a:r>
                <a:r>
                  <a:rPr lang="en-CA" sz="1200" b="0" i="0" u="none" strike="noStrike" kern="1200" baseline="0" dirty="0" smtClean="0">
                    <a:solidFill>
                      <a:schemeClr val="tx1"/>
                    </a:solidFill>
                    <a:latin typeface="Times New Roman" pitchFamily="18" charset="0"/>
                    <a:ea typeface="+mn-ea"/>
                    <a:cs typeface="+mn-cs"/>
                  </a:rPr>
                  <a:t>methods. To </a:t>
                </a:r>
                <a:r>
                  <a:rPr lang="en-CA" sz="1200" b="0" i="0" u="none" strike="noStrike" kern="1200" baseline="0" dirty="0" smtClean="0">
                    <a:solidFill>
                      <a:schemeClr val="tx1"/>
                    </a:solidFill>
                    <a:latin typeface="Times New Roman" pitchFamily="18" charset="0"/>
                    <a:ea typeface="+mn-ea"/>
                    <a:cs typeface="+mn-cs"/>
                  </a:rPr>
                  <a:t>this end, we propose a </a:t>
                </a:r>
                <a:r>
                  <a:rPr lang="en-CA" sz="1200" b="0" i="0" u="none" strike="noStrike" kern="1200" baseline="0" dirty="0" smtClean="0">
                    <a:solidFill>
                      <a:schemeClr val="tx1"/>
                    </a:solidFill>
                    <a:latin typeface="Times New Roman" pitchFamily="18" charset="0"/>
                    <a:ea typeface="+mn-ea"/>
                    <a:cs typeface="+mn-cs"/>
                  </a:rPr>
                  <a:t>high-performance neural </a:t>
                </a:r>
                <a:r>
                  <a:rPr lang="en-CA" sz="1200" b="0" i="0" u="none" strike="noStrike" kern="1200" baseline="0" dirty="0" smtClean="0">
                    <a:solidFill>
                      <a:schemeClr val="tx1"/>
                    </a:solidFill>
                    <a:latin typeface="Times New Roman" pitchFamily="18" charset="0"/>
                    <a:ea typeface="+mn-ea"/>
                    <a:cs typeface="+mn-cs"/>
                  </a:rPr>
                  <a:t>model (92.08 F1 on PTB) that is representative</a:t>
                </a:r>
              </a:p>
              <a:p>
                <a:r>
                  <a:rPr lang="en-CA" sz="1200" b="0" i="0" u="none" strike="noStrike" kern="1200" baseline="0" dirty="0" smtClean="0">
                    <a:solidFill>
                      <a:schemeClr val="tx1"/>
                    </a:solidFill>
                    <a:latin typeface="Times New Roman" pitchFamily="18" charset="0"/>
                    <a:ea typeface="+mn-ea"/>
                    <a:cs typeface="+mn-cs"/>
                  </a:rPr>
                  <a:t>of recent work and perform a </a:t>
                </a:r>
                <a:r>
                  <a:rPr lang="en-CA" sz="1200" b="0" i="0" u="none" strike="noStrike" kern="1200" baseline="0" dirty="0" smtClean="0">
                    <a:solidFill>
                      <a:schemeClr val="tx1"/>
                    </a:solidFill>
                    <a:latin typeface="Times New Roman" pitchFamily="18" charset="0"/>
                    <a:ea typeface="+mn-ea"/>
                    <a:cs typeface="+mn-cs"/>
                  </a:rPr>
                  <a:t>series of </a:t>
                </a:r>
                <a:r>
                  <a:rPr lang="en-CA" sz="1200" b="0" i="0" u="none" strike="noStrike" kern="1200" baseline="0" dirty="0" smtClean="0">
                    <a:solidFill>
                      <a:schemeClr val="tx1"/>
                    </a:solidFill>
                    <a:latin typeface="Times New Roman" pitchFamily="18" charset="0"/>
                    <a:ea typeface="+mn-ea"/>
                    <a:cs typeface="+mn-cs"/>
                  </a:rPr>
                  <a:t>investigative experiments. We find </a:t>
                </a:r>
                <a:r>
                  <a:rPr lang="en-CA" sz="1200" b="0" i="0" u="none" strike="noStrike" kern="1200" baseline="0" dirty="0" smtClean="0">
                    <a:solidFill>
                      <a:schemeClr val="tx1"/>
                    </a:solidFill>
                    <a:latin typeface="Times New Roman" pitchFamily="18" charset="0"/>
                    <a:ea typeface="+mn-ea"/>
                    <a:cs typeface="+mn-cs"/>
                  </a:rPr>
                  <a:t>that our </a:t>
                </a:r>
                <a:r>
                  <a:rPr lang="en-CA" sz="1200" b="0" i="0" u="none" strike="noStrike" kern="1200" baseline="0" dirty="0" smtClean="0">
                    <a:solidFill>
                      <a:schemeClr val="tx1"/>
                    </a:solidFill>
                    <a:latin typeface="Times New Roman" pitchFamily="18" charset="0"/>
                    <a:ea typeface="+mn-ea"/>
                    <a:cs typeface="+mn-cs"/>
                  </a:rPr>
                  <a:t>model implicitly learns to encode much of</a:t>
                </a:r>
              </a:p>
              <a:p>
                <a:r>
                  <a:rPr lang="en-CA" sz="1200" b="0" i="0" u="none" strike="noStrike" kern="1200" baseline="0" dirty="0" smtClean="0">
                    <a:solidFill>
                      <a:schemeClr val="tx1"/>
                    </a:solidFill>
                    <a:latin typeface="Times New Roman" pitchFamily="18" charset="0"/>
                    <a:ea typeface="+mn-ea"/>
                    <a:cs typeface="+mn-cs"/>
                  </a:rPr>
                  <a:t>the same information that was explicitly </a:t>
                </a:r>
                <a:r>
                  <a:rPr lang="en-CA" sz="1200" b="0" i="0" u="none" strike="noStrike" kern="1200" baseline="0" dirty="0" smtClean="0">
                    <a:solidFill>
                      <a:schemeClr val="tx1"/>
                    </a:solidFill>
                    <a:latin typeface="Times New Roman" pitchFamily="18" charset="0"/>
                    <a:ea typeface="+mn-ea"/>
                    <a:cs typeface="+mn-cs"/>
                  </a:rPr>
                  <a:t>provided by </a:t>
                </a:r>
                <a:r>
                  <a:rPr lang="en-CA" sz="1200" b="0" i="0" u="none" strike="noStrike" kern="1200" baseline="0" dirty="0" smtClean="0">
                    <a:solidFill>
                      <a:schemeClr val="tx1"/>
                    </a:solidFill>
                    <a:latin typeface="Times New Roman" pitchFamily="18" charset="0"/>
                    <a:ea typeface="+mn-ea"/>
                    <a:cs typeface="+mn-cs"/>
                  </a:rPr>
                  <a:t>grammars and lexicons in the </a:t>
                </a:r>
                <a:r>
                  <a:rPr lang="en-CA" sz="1200" b="0" i="0" u="none" strike="noStrike" kern="1200" baseline="0" dirty="0" smtClean="0">
                    <a:solidFill>
                      <a:schemeClr val="tx1"/>
                    </a:solidFill>
                    <a:latin typeface="Times New Roman" pitchFamily="18" charset="0"/>
                    <a:ea typeface="+mn-ea"/>
                    <a:cs typeface="+mn-cs"/>
                  </a:rPr>
                  <a:t>past, indicating </a:t>
                </a:r>
                <a:r>
                  <a:rPr lang="en-CA" sz="1200" b="0" i="0" u="none" strike="noStrike" kern="1200" baseline="0" dirty="0" smtClean="0">
                    <a:solidFill>
                      <a:schemeClr val="tx1"/>
                    </a:solidFill>
                    <a:latin typeface="Times New Roman" pitchFamily="18" charset="0"/>
                    <a:ea typeface="+mn-ea"/>
                    <a:cs typeface="+mn-cs"/>
                  </a:rPr>
                  <a:t>that this scaffolding can largely be</a:t>
                </a:r>
              </a:p>
              <a:p>
                <a:r>
                  <a:rPr lang="en-CA" sz="1200" b="0" i="0" u="none" strike="noStrike" kern="1200" baseline="0" dirty="0" smtClean="0">
                    <a:solidFill>
                      <a:schemeClr val="tx1"/>
                    </a:solidFill>
                    <a:latin typeface="Times New Roman" pitchFamily="18" charset="0"/>
                    <a:ea typeface="+mn-ea"/>
                    <a:cs typeface="+mn-cs"/>
                  </a:rPr>
                  <a:t>subsumed by powerful general-purpose </a:t>
                </a:r>
                <a:r>
                  <a:rPr lang="en-CA" sz="1200" b="0" i="0" u="none" strike="noStrike" kern="1200" baseline="0" dirty="0" smtClean="0">
                    <a:solidFill>
                      <a:schemeClr val="tx1"/>
                    </a:solidFill>
                    <a:latin typeface="Times New Roman" pitchFamily="18" charset="0"/>
                    <a:ea typeface="+mn-ea"/>
                    <a:cs typeface="+mn-cs"/>
                  </a:rPr>
                  <a:t>neural machinery.</a:t>
                </a:r>
              </a:p>
              <a:p>
                <a:pPr marL="285750" indent="-285750">
                  <a:spcBef>
                    <a:spcPts val="600"/>
                  </a:spcBef>
                  <a:buFont typeface="Arial" panose="020B0604020202020204" pitchFamily="34" charset="0"/>
                  <a:buChar char="•"/>
                </a:pPr>
                <a:r>
                  <a:rPr lang="en-CA" sz="1200" b="0" i="0" u="none" strike="noStrike" kern="1200" baseline="0" dirty="0" smtClean="0">
                    <a:solidFill>
                      <a:schemeClr val="tx1"/>
                    </a:solidFill>
                    <a:latin typeface="Times New Roman" pitchFamily="18" charset="0"/>
                    <a:ea typeface="+mn-ea"/>
                    <a:cs typeface="+mn-cs"/>
                  </a:rPr>
                  <a:t>“</a:t>
                </a:r>
                <a:r>
                  <a:rPr lang="en-CA" dirty="0" smtClean="0"/>
                  <a:t>Abstractly, our model consists of a single scoring function </a:t>
                </a:r>
                <a:r>
                  <a:rPr lang="en-CA" b="1" i="1" dirty="0" smtClean="0"/>
                  <a:t>s(</a:t>
                </a:r>
                <a:r>
                  <a:rPr lang="en-CA" b="1" i="1" dirty="0" err="1" smtClean="0"/>
                  <a:t>i</a:t>
                </a:r>
                <a:r>
                  <a:rPr lang="en-CA" b="1" i="1" dirty="0" smtClean="0"/>
                  <a:t>, j, l) </a:t>
                </a:r>
                <a:r>
                  <a:rPr lang="en-CA" dirty="0"/>
                  <a:t>that assigns a real-valued </a:t>
                </a:r>
                <a:r>
                  <a:rPr lang="en-CA" dirty="0" smtClean="0"/>
                  <a:t>score to </a:t>
                </a:r>
                <a:r>
                  <a:rPr lang="en-CA" dirty="0"/>
                  <a:t>every label </a:t>
                </a:r>
                <a:r>
                  <a:rPr lang="en-CA" b="1" i="0" smtClean="0">
                    <a:latin typeface="Cambria Math" panose="02040503050406030204" pitchFamily="18" charset="0"/>
                  </a:rPr>
                  <a:t>𝒍</a:t>
                </a:r>
                <a:r>
                  <a:rPr lang="en-CA" dirty="0" smtClean="0"/>
                  <a:t> </a:t>
                </a:r>
                <a:r>
                  <a:rPr lang="en-CA" dirty="0"/>
                  <a:t>for each </a:t>
                </a:r>
                <a:r>
                  <a:rPr lang="en-CA" b="1" i="1" dirty="0" smtClean="0"/>
                  <a:t>span(</a:t>
                </a:r>
                <a:r>
                  <a:rPr lang="en-CA" b="1" i="1" dirty="0" err="1" smtClean="0"/>
                  <a:t>i</a:t>
                </a:r>
                <a:r>
                  <a:rPr lang="en-CA" b="1" i="1" dirty="0" smtClean="0"/>
                  <a:t>, </a:t>
                </a:r>
                <a:r>
                  <a:rPr lang="en-CA" b="1" i="1" dirty="0"/>
                  <a:t>j) </a:t>
                </a:r>
                <a:r>
                  <a:rPr lang="en-CA" dirty="0"/>
                  <a:t>in an input sentence</a:t>
                </a:r>
                <a:r>
                  <a:rPr lang="en-CA" dirty="0" smtClean="0"/>
                  <a:t>.</a:t>
                </a:r>
                <a:endParaRPr lang="en-CA" dirty="0"/>
              </a:p>
              <a:p>
                <a:pPr marL="285750" indent="-285750">
                  <a:spcBef>
                    <a:spcPts val="600"/>
                  </a:spcBef>
                  <a:buFont typeface="Arial" panose="020B0604020202020204" pitchFamily="34" charset="0"/>
                  <a:buChar char="•"/>
                </a:pPr>
                <a:r>
                  <a:rPr lang="en-CA" dirty="0" smtClean="0"/>
                  <a:t>We </a:t>
                </a:r>
                <a:r>
                  <a:rPr lang="en-CA" dirty="0"/>
                  <a:t>take the set of available labels to be </a:t>
                </a:r>
                <a:r>
                  <a:rPr lang="en-CA" dirty="0" smtClean="0"/>
                  <a:t>the collection </a:t>
                </a:r>
                <a:r>
                  <a:rPr lang="en-CA" dirty="0"/>
                  <a:t>of all </a:t>
                </a:r>
                <a:r>
                  <a:rPr lang="en-CA" dirty="0" smtClean="0"/>
                  <a:t>non-terminals </a:t>
                </a:r>
                <a:r>
                  <a:rPr lang="en-CA" dirty="0"/>
                  <a:t>and unary chains </a:t>
                </a:r>
                <a:r>
                  <a:rPr lang="en-CA" dirty="0" smtClean="0"/>
                  <a:t>observed in </a:t>
                </a:r>
                <a:r>
                  <a:rPr lang="en-CA" dirty="0"/>
                  <a:t>the training data</a:t>
                </a:r>
                <a:r>
                  <a:rPr lang="en-CA" dirty="0" smtClean="0"/>
                  <a:t>,</a:t>
                </a:r>
              </a:p>
              <a:p>
                <a:pPr marL="285750" indent="-285750">
                  <a:spcBef>
                    <a:spcPts val="600"/>
                  </a:spcBef>
                  <a:buFont typeface="Arial" panose="020B0604020202020204" pitchFamily="34" charset="0"/>
                  <a:buChar char="•"/>
                </a:pPr>
                <a:r>
                  <a:rPr lang="en-CA" dirty="0"/>
                  <a:t>To build up to spans, we first run a </a:t>
                </a:r>
                <a:r>
                  <a:rPr lang="en-CA" dirty="0" smtClean="0"/>
                  <a:t>bidirectional LSTM </a:t>
                </a:r>
                <a:r>
                  <a:rPr lang="en-CA" dirty="0"/>
                  <a:t>over the sequence of word </a:t>
                </a:r>
                <a:r>
                  <a:rPr lang="en-CA" dirty="0" smtClean="0"/>
                  <a:t>representations for </a:t>
                </a:r>
                <a:r>
                  <a:rPr lang="en-CA" dirty="0"/>
                  <a:t>an input </a:t>
                </a:r>
                <a:r>
                  <a:rPr lang="en-CA" dirty="0" smtClean="0"/>
                  <a:t>sentence</a:t>
                </a:r>
              </a:p>
              <a:p>
                <a:pPr marL="285750" indent="-285750">
                  <a:spcBef>
                    <a:spcPts val="600"/>
                  </a:spcBef>
                  <a:buFont typeface="Arial" panose="020B0604020202020204" pitchFamily="34" charset="0"/>
                  <a:buChar char="•"/>
                </a:pPr>
                <a:r>
                  <a:rPr lang="en-CA" dirty="0"/>
                  <a:t>we implement the label scoring </a:t>
                </a:r>
                <a:r>
                  <a:rPr lang="en-CA" dirty="0" smtClean="0"/>
                  <a:t>function by </a:t>
                </a:r>
                <a:r>
                  <a:rPr lang="en-CA" dirty="0"/>
                  <a:t>feeding the span representation through a </a:t>
                </a:r>
                <a:r>
                  <a:rPr lang="en-CA" dirty="0" smtClean="0"/>
                  <a:t>one layer</a:t>
                </a:r>
                <a:r>
                  <a:rPr lang="en-CA" dirty="0"/>
                  <a:t> </a:t>
                </a:r>
                <a:r>
                  <a:rPr lang="en-CA" dirty="0" smtClean="0"/>
                  <a:t>feedforward </a:t>
                </a:r>
                <a:r>
                  <a:rPr lang="en-CA" dirty="0"/>
                  <a:t>network whose output </a:t>
                </a:r>
                <a:r>
                  <a:rPr lang="en-CA" dirty="0" smtClean="0"/>
                  <a:t>dimensionality equals </a:t>
                </a:r>
                <a:r>
                  <a:rPr lang="en-CA" dirty="0"/>
                  <a:t>the number of possible </a:t>
                </a:r>
                <a:r>
                  <a:rPr lang="en-CA" dirty="0" smtClean="0"/>
                  <a:t>labels</a:t>
                </a:r>
                <a:endParaRPr lang="en-CA" dirty="0"/>
              </a:p>
              <a:p>
                <a:pPr marL="285750" indent="-285750">
                  <a:spcBef>
                    <a:spcPts val="600"/>
                  </a:spcBef>
                  <a:buFont typeface="Arial" panose="020B0604020202020204" pitchFamily="34" charset="0"/>
                  <a:buChar char="•"/>
                </a:pPr>
                <a:r>
                  <a:rPr lang="en-CA" dirty="0" smtClean="0"/>
                  <a:t>….</a:t>
                </a:r>
                <a:r>
                  <a:rPr lang="en-CA" dirty="0"/>
                  <a:t> Even though our model operates on n-</a:t>
                </a:r>
                <a:r>
                  <a:rPr lang="en-CA" dirty="0" err="1"/>
                  <a:t>ary</a:t>
                </a:r>
                <a:r>
                  <a:rPr lang="en-CA" dirty="0"/>
                  <a:t> </a:t>
                </a:r>
                <a:r>
                  <a:rPr lang="en-CA" dirty="0" smtClean="0"/>
                  <a:t>trees, we </a:t>
                </a:r>
                <a:r>
                  <a:rPr lang="en-CA" dirty="0"/>
                  <a:t>can still employ a CKY-style algorithm for </a:t>
                </a:r>
                <a:r>
                  <a:rPr lang="en-CA" dirty="0" smtClean="0"/>
                  <a:t>efficient globally </a:t>
                </a:r>
                <a:r>
                  <a:rPr lang="en-CA" dirty="0"/>
                  <a:t>optimal inference by </a:t>
                </a:r>
                <a:r>
                  <a:rPr lang="en-CA" dirty="0" smtClean="0"/>
                  <a:t>introducing an </a:t>
                </a:r>
                <a:r>
                  <a:rPr lang="en-CA" dirty="0"/>
                  <a:t>auxiliary empty </a:t>
                </a:r>
                <a:r>
                  <a:rPr lang="en-CA" dirty="0" smtClean="0"/>
                  <a:t>label</a:t>
                </a:r>
                <a:endParaRPr lang="en-CA" dirty="0"/>
              </a:p>
              <a:p>
                <a:pPr marL="285750" indent="-285750">
                  <a:spcBef>
                    <a:spcPts val="600"/>
                  </a:spcBef>
                  <a:buFont typeface="Arial" panose="020B0604020202020204" pitchFamily="34" charset="0"/>
                  <a:buChar char="•"/>
                </a:pPr>
                <a:r>
                  <a:rPr lang="en-CA" dirty="0" smtClean="0"/>
                  <a:t>“</a:t>
                </a:r>
                <a:r>
                  <a:rPr lang="en-CA" dirty="0"/>
                  <a:t>We find that our model implicitly learns to encode much of the same information that was explicitly provided by grammars and lexicons in the past, indicating that this scaffolding can largely be subsumed by powerful general-purpose neural </a:t>
                </a:r>
                <a:r>
                  <a:rPr lang="en-CA" dirty="0" smtClean="0"/>
                  <a:t>machinery</a:t>
                </a:r>
                <a:r>
                  <a:rPr lang="en-CA" sz="1200" b="0" i="0" u="none" strike="noStrike" kern="1200" baseline="0" dirty="0" smtClean="0">
                    <a:solidFill>
                      <a:schemeClr val="tx1"/>
                    </a:solidFill>
                    <a:latin typeface="Times New Roman" pitchFamily="18" charset="0"/>
                    <a:ea typeface="+mn-ea"/>
                    <a:cs typeface="+mn-cs"/>
                  </a:rPr>
                  <a:t>”</a:t>
                </a:r>
                <a:endParaRPr lang="en-CA" dirty="0"/>
              </a:p>
            </p:txBody>
          </p:sp>
        </mc:Fallback>
      </mc:AlternateContent>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40</a:t>
            </a:fld>
            <a:endParaRPr lang="en-US"/>
          </a:p>
        </p:txBody>
      </p:sp>
    </p:spTree>
    <p:extLst>
      <p:ext uri="{BB962C8B-B14F-4D97-AF65-F5344CB8AC3E}">
        <p14:creationId xmlns:p14="http://schemas.microsoft.com/office/powerpoint/2010/main" val="23969639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737">
              <a:defRPr/>
            </a:pPr>
            <a:r>
              <a:rPr lang="en-CA" dirty="0"/>
              <a:t>Probabilistic Context-Free Grammars (PCFG) and Probabilistic Linear Context-Free Rewriting Systems (PLCFRS). In the PCFG model, a non-terminal spans a contiguous sequence of posts. In the PLCFRS model, non-terminals are allowed to span discontinuous segments of posts.</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18868380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42</a:t>
            </a:fld>
            <a:endParaRPr lang="en-US"/>
          </a:p>
        </p:txBody>
      </p:sp>
      <p:sp>
        <p:nvSpPr>
          <p:cNvPr id="59395" name="Rectangle 2"/>
          <p:cNvSpPr>
            <a:spLocks noGrp="1" noRot="1" noChangeAspect="1" noChangeArrowheads="1" noTextEdit="1"/>
          </p:cNvSpPr>
          <p:nvPr>
            <p:ph type="sldImg"/>
          </p:nvPr>
        </p:nvSpPr>
        <p:spPr>
          <a:xfrm>
            <a:off x="1173163" y="693738"/>
            <a:ext cx="4616450" cy="3462337"/>
          </a:xfrm>
          <a:ln/>
        </p:spPr>
      </p:sp>
      <p:sp>
        <p:nvSpPr>
          <p:cNvPr id="59396" name="Rectangle 3"/>
          <p:cNvSpPr>
            <a:spLocks noGrp="1" noChangeArrowheads="1"/>
          </p:cNvSpPr>
          <p:nvPr>
            <p:ph type="body" idx="1"/>
          </p:nvPr>
        </p:nvSpPr>
        <p:spPr>
          <a:noFill/>
          <a:ln/>
        </p:spPr>
        <p:txBody>
          <a:bodyPr/>
          <a:lstStyle/>
          <a:p>
            <a:r>
              <a:rPr lang="en-CA" b="1" dirty="0"/>
              <a:t>Neural-network dependency parser</a:t>
            </a:r>
          </a:p>
          <a:p>
            <a:r>
              <a:rPr lang="en-CA" dirty="0"/>
              <a:t>In version 3.5.0 (October 2014) we released a </a:t>
            </a:r>
            <a:r>
              <a:rPr lang="en-CA" dirty="0">
                <a:hlinkClick r:id="rId3"/>
              </a:rPr>
              <a:t>high-performance dependency parser</a:t>
            </a:r>
            <a:r>
              <a:rPr lang="en-CA" dirty="0"/>
              <a:t> powered by a neural network. The parser outputs typed dependency parses for English and Chinese. The models for this parser are included in the general Stanford Parser models package.</a:t>
            </a:r>
          </a:p>
          <a:p>
            <a:pPr eaLnBrk="1" hangingPunct="1"/>
            <a:endParaRPr lang="en-US" dirty="0"/>
          </a:p>
        </p:txBody>
      </p:sp>
    </p:spTree>
    <p:extLst>
      <p:ext uri="{BB962C8B-B14F-4D97-AF65-F5344CB8AC3E}">
        <p14:creationId xmlns:p14="http://schemas.microsoft.com/office/powerpoint/2010/main" val="33008324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Main Results Table 1 lists the test-set accuracies of our best parsing models, compared to other state-</a:t>
            </a:r>
            <a:r>
              <a:rPr lang="en-CA" dirty="0" err="1"/>
              <a:t>ofthe</a:t>
            </a:r>
            <a:r>
              <a:rPr lang="en-CA" dirty="0"/>
              <a:t>-</a:t>
            </a:r>
          </a:p>
          <a:p>
            <a:r>
              <a:rPr lang="en-CA" dirty="0"/>
              <a:t>art parsers from the literature. It is clear that our parsers are very competitive, despite using very simple parsing architectures and</a:t>
            </a:r>
          </a:p>
          <a:p>
            <a:r>
              <a:rPr lang="en-CA" dirty="0"/>
              <a:t>minimal feature extractors. When </a:t>
            </a:r>
            <a:r>
              <a:rPr lang="en-CA" b="1" dirty="0"/>
              <a:t>not using external </a:t>
            </a:r>
            <a:r>
              <a:rPr lang="en-CA" b="1" dirty="0" err="1"/>
              <a:t>embeddings</a:t>
            </a:r>
            <a:r>
              <a:rPr lang="en-CA" dirty="0"/>
              <a:t>, the first-order graph-based parser with 2 features outperforms all other systems that are not using external resources, including the third-order </a:t>
            </a:r>
            <a:r>
              <a:rPr lang="en-CA" dirty="0" err="1"/>
              <a:t>TurboParser</a:t>
            </a:r>
            <a:r>
              <a:rPr lang="en-CA" dirty="0"/>
              <a:t>. The greedy transition based parser</a:t>
            </a:r>
          </a:p>
          <a:p>
            <a:r>
              <a:rPr lang="en-CA" dirty="0"/>
              <a:t>with 4 features also matches or outperforms most other parsers, including the </a:t>
            </a:r>
            <a:r>
              <a:rPr lang="en-CA" b="1" dirty="0"/>
              <a:t>beam-based transition parser with heavily engineered features of Zhang and </a:t>
            </a:r>
            <a:r>
              <a:rPr lang="en-CA" b="1" dirty="0" err="1"/>
              <a:t>Nivre</a:t>
            </a:r>
            <a:r>
              <a:rPr lang="en-CA" b="1" dirty="0"/>
              <a:t> (2011)</a:t>
            </a:r>
            <a:r>
              <a:rPr lang="en-CA" dirty="0"/>
              <a:t> and the Stack-LSTM parser of Dyer et al. (2015), as well as the same parser when trained using a dynamic oracle (Ballesteros et al.,</a:t>
            </a:r>
          </a:p>
          <a:p>
            <a:r>
              <a:rPr lang="en-CA" dirty="0"/>
              <a:t>2016). Moving from the simple (4 features) to the extended (11 features) feature set leads to some</a:t>
            </a:r>
          </a:p>
          <a:p>
            <a:r>
              <a:rPr lang="en-CA" dirty="0"/>
              <a:t>gains in accuracy for both English and Chinese.</a:t>
            </a:r>
          </a:p>
          <a:p>
            <a:r>
              <a:rPr lang="en-CA" dirty="0"/>
              <a:t>Interestingly, when adding external word </a:t>
            </a:r>
            <a:r>
              <a:rPr lang="en-CA" dirty="0" err="1"/>
              <a:t>embeddings</a:t>
            </a:r>
            <a:r>
              <a:rPr lang="en-CA" dirty="0"/>
              <a:t> the accuracy of the graph-based parser degrades.</a:t>
            </a:r>
          </a:p>
          <a:p>
            <a:r>
              <a:rPr lang="en-CA" dirty="0"/>
              <a:t>We are not sure why this happens, and leave the exploration of effective semi-supervised parsing</a:t>
            </a:r>
          </a:p>
          <a:p>
            <a:r>
              <a:rPr lang="en-CA" dirty="0"/>
              <a:t>with the graph-based model for future work. The greedy parser does manage to benefit from the external </a:t>
            </a:r>
            <a:r>
              <a:rPr lang="en-CA" dirty="0" err="1"/>
              <a:t>embeddings</a:t>
            </a:r>
            <a:r>
              <a:rPr lang="en-CA" dirty="0"/>
              <a:t>, and using them we also see gains</a:t>
            </a:r>
          </a:p>
          <a:p>
            <a:r>
              <a:rPr lang="en-CA" dirty="0"/>
              <a:t>from moving from the simple to the extended feature set. Both feature sets result in very competitive re-</a:t>
            </a:r>
            <a:r>
              <a:rPr lang="en-CA" dirty="0" err="1"/>
              <a:t>sults</a:t>
            </a:r>
            <a:r>
              <a:rPr lang="en-CA" dirty="0"/>
              <a:t>, with the extended feature set yielding the best</a:t>
            </a:r>
          </a:p>
          <a:p>
            <a:r>
              <a:rPr lang="en-CA" dirty="0"/>
              <a:t>reported results for Chinese, and ranked second for English, after the heavily-tuned beam-based parser of Weiss et al. (2015).</a:t>
            </a:r>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46</a:t>
            </a:fld>
            <a:endParaRPr lang="en-US"/>
          </a:p>
        </p:txBody>
      </p:sp>
    </p:spTree>
    <p:extLst>
      <p:ext uri="{BB962C8B-B14F-4D97-AF65-F5344CB8AC3E}">
        <p14:creationId xmlns:p14="http://schemas.microsoft.com/office/powerpoint/2010/main" val="16816777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39933EB-DF31-4F0E-B835-2E217B88B8C4}" type="slidenum">
              <a:rPr lang="en-US" smtClean="0"/>
              <a:pPr/>
              <a:t>47</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7DCEFB9-532F-4489-9A53-D0741775A65B}" type="slidenum">
              <a:rPr lang="en-US" smtClean="0"/>
              <a:pPr/>
              <a:t>4</a:t>
            </a:fld>
            <a:endParaRPr lang="en-US"/>
          </a:p>
        </p:txBody>
      </p:sp>
      <p:sp>
        <p:nvSpPr>
          <p:cNvPr id="38915" name="Rectangle 2"/>
          <p:cNvSpPr>
            <a:spLocks noGrp="1" noRot="1" noChangeAspect="1" noChangeArrowheads="1" noTextEdit="1"/>
          </p:cNvSpPr>
          <p:nvPr>
            <p:ph type="sldImg"/>
          </p:nvPr>
        </p:nvSpPr>
        <p:spPr>
          <a:xfrm>
            <a:off x="1166813" y="693738"/>
            <a:ext cx="4616450" cy="3462337"/>
          </a:xfrm>
          <a:ln/>
        </p:spPr>
      </p:sp>
      <p:sp>
        <p:nvSpPr>
          <p:cNvPr id="38916"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E2D5A95-50B2-4724-B700-04C46042944E}" type="slidenum">
              <a:rPr lang="en-US" smtClean="0"/>
              <a:pPr/>
              <a:t>50</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a:t>No only the key ones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9041AFC-B0E5-476A-813D-569387771835}" type="slidenum">
              <a:rPr lang="en-US" smtClean="0"/>
              <a:pPr/>
              <a:t>51</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t>Also associate the head tag e.g.,</a:t>
            </a:r>
          </a:p>
          <a:p>
            <a:pPr eaLnBrk="1" hangingPunct="1"/>
            <a:r>
              <a:rPr lang="en-US"/>
              <a:t>NP(sacks,NNS)  where NNS is noun, plural</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CEC6AC6-468A-4793-9554-45CB65E0C12C}" type="slidenum">
              <a:rPr lang="en-US" smtClean="0"/>
              <a:pPr/>
              <a:t>52</a:t>
            </a:fld>
            <a:endParaRPr lang="en-US"/>
          </a:p>
        </p:txBody>
      </p:sp>
      <p:sp>
        <p:nvSpPr>
          <p:cNvPr id="60419" name="Rectangle 2"/>
          <p:cNvSpPr>
            <a:spLocks noGrp="1" noRot="1" noChangeAspect="1" noChangeArrowheads="1" noTextEdit="1"/>
          </p:cNvSpPr>
          <p:nvPr>
            <p:ph type="sldImg"/>
          </p:nvPr>
        </p:nvSpPr>
        <p:spPr>
          <a:xfrm>
            <a:off x="1133475" y="684213"/>
            <a:ext cx="4619625" cy="3463925"/>
          </a:xfrm>
          <a:ln/>
        </p:spPr>
      </p:sp>
      <p:sp>
        <p:nvSpPr>
          <p:cNvPr id="60420" name="Rectangle 3"/>
          <p:cNvSpPr>
            <a:spLocks noGrp="1" noChangeArrowheads="1"/>
          </p:cNvSpPr>
          <p:nvPr>
            <p:ph type="body" idx="1"/>
          </p:nvPr>
        </p:nvSpPr>
        <p:spPr>
          <a:noFill/>
          <a:ln/>
        </p:spPr>
        <p:txBody>
          <a:bodyPr/>
          <a:lstStyle/>
          <a:p>
            <a:pPr eaLnBrk="1" hangingPunct="1"/>
            <a:r>
              <a:rPr lang="en-US"/>
              <a:t>Each non-terminal is annotated with a single word which is its lexical head</a:t>
            </a:r>
          </a:p>
          <a:p>
            <a:pPr eaLnBrk="1" hangingPunct="1"/>
            <a:r>
              <a:rPr lang="en-US"/>
              <a:t>A CFG with a lot more rules!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E41C089-B00A-4A55-9A4E-B1921A7FF4FD}" type="slidenum">
              <a:rPr lang="en-US" smtClean="0"/>
              <a:pPr/>
              <a:t>53</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C861B724-84D3-49AA-9B92-CB70904AB0C3}" type="slidenum">
              <a:rPr lang="en-US" smtClean="0"/>
              <a:pPr/>
              <a:t>54</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a:t>Count of times this rule appears in corpus divided by timed VP(dumped)</a:t>
            </a:r>
            <a:r>
              <a:rPr lang="en-US" baseline="0" dirty="0"/>
              <a:t> is decomposed</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DDB7762-9FB0-40EF-ACC3-C09E742DA26E}" type="slidenum">
              <a:rPr lang="en-US" smtClean="0"/>
              <a:pPr/>
              <a:t>55</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1D67DF9-96F8-4BD5-9499-112B5DA0015B}" type="slidenum">
              <a:rPr lang="en-US" smtClean="0"/>
              <a:pPr/>
              <a:t>56</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CA" dirty="0"/>
              <a:t>First step</a:t>
            </a:r>
          </a:p>
          <a:p>
            <a:pPr marL="341151" indent="-341151">
              <a:lnSpc>
                <a:spcPct val="90000"/>
              </a:lnSpc>
              <a:spcBef>
                <a:spcPct val="20000"/>
              </a:spcBef>
              <a:buFontTx/>
              <a:buChar char="•"/>
            </a:pPr>
            <a:r>
              <a:rPr lang="en-US" sz="2800" b="1" dirty="0">
                <a:latin typeface="Comic Sans MS" pitchFamily="66" charset="0"/>
              </a:rPr>
              <a:t>Now we have rule r</a:t>
            </a:r>
          </a:p>
          <a:p>
            <a:pPr marL="739161" lvl="1" indent="-284293">
              <a:lnSpc>
                <a:spcPct val="90000"/>
              </a:lnSpc>
              <a:spcBef>
                <a:spcPct val="20000"/>
              </a:spcBef>
              <a:buFontTx/>
              <a:buChar char="–"/>
            </a:pPr>
            <a:r>
              <a:rPr lang="en-US" sz="2400" b="1" dirty="0">
                <a:latin typeface="Comic Sans MS" pitchFamily="66" charset="0"/>
              </a:rPr>
              <a:t>VP</a:t>
            </a:r>
            <a:r>
              <a:rPr lang="en-US" sz="2400" dirty="0">
                <a:latin typeface="Comic Sans MS" pitchFamily="66" charset="0"/>
              </a:rPr>
              <a:t>(h(VP))</a:t>
            </a:r>
            <a:r>
              <a:rPr lang="en-US" sz="2400" b="1" dirty="0">
                <a:latin typeface="Comic Sans MS" pitchFamily="66" charset="0"/>
              </a:rPr>
              <a:t>-&gt; V</a:t>
            </a:r>
            <a:r>
              <a:rPr lang="en-US" sz="2400" dirty="0">
                <a:latin typeface="Comic Sans MS" pitchFamily="66" charset="0"/>
              </a:rPr>
              <a:t>(h(VP))</a:t>
            </a:r>
            <a:r>
              <a:rPr lang="en-US" sz="2400" b="1" dirty="0">
                <a:latin typeface="Comic Sans MS" pitchFamily="66" charset="0"/>
              </a:rPr>
              <a:t> NP</a:t>
            </a:r>
            <a:r>
              <a:rPr lang="en-US" sz="2400" dirty="0">
                <a:latin typeface="Comic Sans MS" pitchFamily="66" charset="0"/>
              </a:rPr>
              <a:t>(h(NP))</a:t>
            </a:r>
            <a:r>
              <a:rPr lang="en-US" sz="2400" b="1" dirty="0">
                <a:latin typeface="Comic Sans MS" pitchFamily="66" charset="0"/>
              </a:rPr>
              <a:t> PP</a:t>
            </a:r>
            <a:r>
              <a:rPr lang="en-US" sz="2400" dirty="0">
                <a:latin typeface="Comic Sans MS" pitchFamily="66" charset="0"/>
              </a:rPr>
              <a:t>(h(PP))</a:t>
            </a:r>
            <a:endParaRPr lang="en-US" sz="2400" b="1" dirty="0">
              <a:latin typeface="Comic Sans MS" pitchFamily="66" charset="0"/>
            </a:endParaRPr>
          </a:p>
          <a:p>
            <a:pPr marL="739161" lvl="1" indent="-284293">
              <a:lnSpc>
                <a:spcPct val="90000"/>
              </a:lnSpc>
              <a:spcBef>
                <a:spcPct val="20000"/>
              </a:spcBef>
              <a:buFontTx/>
              <a:buChar char="–"/>
            </a:pPr>
            <a:r>
              <a:rPr lang="en-US" sz="2400" b="1" dirty="0">
                <a:latin typeface="Comic Sans MS" pitchFamily="66" charset="0"/>
              </a:rPr>
              <a:t>P(</a:t>
            </a:r>
            <a:r>
              <a:rPr lang="en-US" sz="2400" b="1" dirty="0" err="1">
                <a:latin typeface="Comic Sans MS" pitchFamily="66" charset="0"/>
              </a:rPr>
              <a:t>r|VP</a:t>
            </a:r>
            <a:r>
              <a:rPr lang="en-US" sz="2400" b="1" dirty="0">
                <a:latin typeface="Comic Sans MS" pitchFamily="66" charset="0"/>
              </a:rPr>
              <a:t>, </a:t>
            </a:r>
            <a:r>
              <a:rPr lang="en-US" sz="2400" dirty="0">
                <a:latin typeface="Comic Sans MS" pitchFamily="66" charset="0"/>
              </a:rPr>
              <a:t>h(VP), h(NP), h(PP)</a:t>
            </a:r>
            <a:r>
              <a:rPr lang="en-US" sz="2400" b="1" dirty="0">
                <a:latin typeface="Comic Sans MS" pitchFamily="66" charset="0"/>
              </a:rPr>
              <a:t>)</a:t>
            </a:r>
          </a:p>
          <a:p>
            <a:pPr eaLnBrk="1" hangingPunct="1"/>
            <a:endParaRPr lang="en-CA"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3D291BF-A5AE-4427-A5B4-AE7F4EE824C0}" type="slidenum">
              <a:rPr lang="en-US" smtClean="0"/>
              <a:pPr/>
              <a:t>57</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CA"/>
              <a:t>Normalize = divide by the </a:t>
            </a:r>
            <a:r>
              <a:rPr lang="en-US"/>
              <a:t>count of the places where </a:t>
            </a:r>
            <a:r>
              <a:rPr lang="en-US">
                <a:solidFill>
                  <a:schemeClr val="accent2"/>
                </a:solidFill>
              </a:rPr>
              <a:t>dumped</a:t>
            </a:r>
            <a:r>
              <a:rPr lang="en-US"/>
              <a:t> is the head of a constituent that has a PP daughter </a:t>
            </a:r>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5E9CB6F-43B2-42D1-BCA0-714F003357A7}" type="slidenum">
              <a:rPr lang="en-US" smtClean="0"/>
              <a:pPr/>
              <a:t>58</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lnSpc>
                <a:spcPct val="90000"/>
              </a:lnSpc>
            </a:pPr>
            <a:r>
              <a:rPr lang="en-US"/>
              <a:t>The issue here is the attachment of the PP. So the affinities we care about are the ones between:</a:t>
            </a:r>
          </a:p>
          <a:p>
            <a:pPr eaLnBrk="1" hangingPunct="1">
              <a:lnSpc>
                <a:spcPct val="90000"/>
              </a:lnSpc>
            </a:pPr>
            <a:r>
              <a:rPr lang="en-US"/>
              <a:t> </a:t>
            </a:r>
            <a:r>
              <a:rPr lang="en-US">
                <a:solidFill>
                  <a:schemeClr val="accent2"/>
                </a:solidFill>
              </a:rPr>
              <a:t>dumped</a:t>
            </a:r>
            <a:r>
              <a:rPr lang="en-US"/>
              <a:t> and </a:t>
            </a:r>
            <a:r>
              <a:rPr lang="en-US">
                <a:solidFill>
                  <a:schemeClr val="accent2"/>
                </a:solidFill>
              </a:rPr>
              <a:t>into</a:t>
            </a:r>
            <a:r>
              <a:rPr lang="en-US"/>
              <a:t> </a:t>
            </a:r>
          </a:p>
          <a:p>
            <a:pPr eaLnBrk="1" hangingPunct="1">
              <a:lnSpc>
                <a:spcPct val="90000"/>
              </a:lnSpc>
            </a:pPr>
            <a:r>
              <a:rPr lang="en-US"/>
              <a:t>vs. </a:t>
            </a:r>
            <a:r>
              <a:rPr lang="en-US">
                <a:solidFill>
                  <a:schemeClr val="accent2"/>
                </a:solidFill>
              </a:rPr>
              <a:t>sacks</a:t>
            </a:r>
            <a:r>
              <a:rPr lang="en-US"/>
              <a:t> and </a:t>
            </a:r>
            <a:r>
              <a:rPr lang="en-US">
                <a:solidFill>
                  <a:schemeClr val="accent2"/>
                </a:solidFill>
              </a:rPr>
              <a:t>into</a:t>
            </a:r>
            <a:r>
              <a:rPr lang="en-US"/>
              <a:t>.</a:t>
            </a:r>
          </a:p>
          <a:p>
            <a:pPr eaLnBrk="1" hangingPunct="1">
              <a:lnSpc>
                <a:spcPct val="90000"/>
              </a:lnSpc>
            </a:pPr>
            <a:r>
              <a:rPr lang="en-US"/>
              <a:t>So count the places where </a:t>
            </a:r>
            <a:r>
              <a:rPr lang="en-US">
                <a:solidFill>
                  <a:schemeClr val="accent2"/>
                </a:solidFill>
              </a:rPr>
              <a:t>dumped</a:t>
            </a:r>
            <a:r>
              <a:rPr lang="en-US"/>
              <a:t> is the head of a constituent that has a PP daughter with </a:t>
            </a:r>
            <a:r>
              <a:rPr lang="en-US">
                <a:solidFill>
                  <a:schemeClr val="accent2"/>
                </a:solidFill>
              </a:rPr>
              <a:t>into</a:t>
            </a:r>
            <a:r>
              <a:rPr lang="en-US"/>
              <a:t> as its head and normalize</a:t>
            </a:r>
          </a:p>
          <a:p>
            <a:pPr eaLnBrk="1" hangingPunct="1">
              <a:lnSpc>
                <a:spcPct val="90000"/>
              </a:lnSpc>
            </a:pPr>
            <a:r>
              <a:rPr lang="en-US"/>
              <a:t>Vs. the situation where </a:t>
            </a:r>
            <a:r>
              <a:rPr lang="en-US">
                <a:solidFill>
                  <a:schemeClr val="accent2"/>
                </a:solidFill>
              </a:rPr>
              <a:t>sacks</a:t>
            </a:r>
            <a:r>
              <a:rPr lang="en-US">
                <a:solidFill>
                  <a:srgbClr val="008000"/>
                </a:solidFill>
              </a:rPr>
              <a:t> </a:t>
            </a:r>
            <a:r>
              <a:rPr lang="en-US"/>
              <a:t>is a constituent with</a:t>
            </a:r>
            <a:r>
              <a:rPr lang="en-US">
                <a:solidFill>
                  <a:srgbClr val="008000"/>
                </a:solidFill>
              </a:rPr>
              <a:t> </a:t>
            </a:r>
            <a:r>
              <a:rPr lang="en-US">
                <a:solidFill>
                  <a:schemeClr val="accent2"/>
                </a:solidFill>
              </a:rPr>
              <a:t>into</a:t>
            </a:r>
            <a:r>
              <a:rPr lang="en-US">
                <a:solidFill>
                  <a:srgbClr val="008000"/>
                </a:solidFill>
              </a:rPr>
              <a:t> </a:t>
            </a:r>
            <a:r>
              <a:rPr lang="en-US"/>
              <a:t>as the head of a PP daughter</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35E22C8-219E-4DD1-8C54-4DB11D0D9F55}" type="slidenum">
              <a:rPr lang="en-US" smtClean="0"/>
              <a:pPr/>
              <a:t>59</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dirty="0" err="1"/>
              <a:t>Prob</a:t>
            </a:r>
            <a:r>
              <a:rPr lang="en-US" baseline="0" dirty="0"/>
              <a:t> “d</a:t>
            </a:r>
            <a:r>
              <a:rPr lang="en-US" dirty="0"/>
              <a:t>umped” without destination</a:t>
            </a:r>
          </a:p>
          <a:p>
            <a:pPr eaLnBrk="1" hangingPunct="1"/>
            <a:r>
              <a:rPr lang="en-US" dirty="0" err="1"/>
              <a:t>Prob</a:t>
            </a:r>
            <a:r>
              <a:rPr lang="en-US" dirty="0"/>
              <a:t> of “sacks” modified by into (the sacks into the bin</a:t>
            </a:r>
            <a:r>
              <a:rPr lang="en-US" baseline="0" dirty="0"/>
              <a:t> stinks)</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3E076CA-3406-4B10-8838-136B6B3E8519}" type="slidenum">
              <a:rPr lang="en-US" smtClean="0"/>
              <a:pPr/>
              <a:t>5</a:t>
            </a:fld>
            <a:endParaRPr lang="en-US"/>
          </a:p>
        </p:txBody>
      </p:sp>
      <p:sp>
        <p:nvSpPr>
          <p:cNvPr id="39939" name="Rectangle 2"/>
          <p:cNvSpPr>
            <a:spLocks noGrp="1" noRot="1" noChangeAspect="1" noChangeArrowheads="1" noTextEdit="1"/>
          </p:cNvSpPr>
          <p:nvPr>
            <p:ph type="sldImg"/>
          </p:nvPr>
        </p:nvSpPr>
        <p:spPr>
          <a:xfrm>
            <a:off x="1166813" y="693738"/>
            <a:ext cx="4616450" cy="3462337"/>
          </a:xfrm>
          <a:ln/>
        </p:spPr>
      </p:sp>
      <p:sp>
        <p:nvSpPr>
          <p:cNvPr id="39940" name="Rectangle 3"/>
          <p:cNvSpPr>
            <a:spLocks noGrp="1" noChangeArrowheads="1"/>
          </p:cNvSpPr>
          <p:nvPr>
            <p:ph type="body" idx="1"/>
          </p:nvPr>
        </p:nvSpPr>
        <p:spPr>
          <a:noFill/>
          <a:ln/>
        </p:spPr>
        <p:txBody>
          <a:bodyPr/>
          <a:lstStyle/>
          <a:p>
            <a:pPr eaLnBrk="1" hangingPunct="1"/>
            <a:r>
              <a:rPr lang="en-US"/>
              <a:t>I saw the planet with the telescope...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D830C89-758C-4424-BDDB-15E424987010}" type="slidenum">
              <a:rPr lang="en-US" smtClean="0"/>
              <a:pPr/>
              <a:t>60</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CA"/>
              <a:t>We will look at a solution to a restricted version of the general problem of finding all</a:t>
            </a:r>
          </a:p>
          <a:p>
            <a:pPr eaLnBrk="1" hangingPunct="1"/>
            <a:r>
              <a:rPr lang="en-CA"/>
              <a:t> possible parses of a sentence and their corresponding probabilities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C22DF03-BAEA-4FA5-A75D-216410FB4D8A}" type="slidenum">
              <a:rPr lang="en-US" smtClean="0"/>
              <a:pPr/>
              <a:t>61</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a:t>First described by Ney,  but the version we are seeing here is adapted from Collins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EE0FD6E-DFE0-44E3-B330-34D32346C79D}" type="slidenum">
              <a:rPr lang="en-US" smtClean="0"/>
              <a:pPr/>
              <a:t>62</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129BCBC-5405-43CA-A210-02B2505D24C7}" type="slidenum">
              <a:rPr lang="en-US" smtClean="0"/>
              <a:pPr/>
              <a:t>63</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z="1400">
                <a:solidFill>
                  <a:srgbClr val="000000"/>
                </a:solidFill>
              </a:rPr>
              <a:t>Compute the probability by multiplying together the probabilities of these two pieces (note that they have been calculated in the recursion)</a:t>
            </a:r>
          </a:p>
          <a:p>
            <a:pPr eaLnBrk="1" hangingPunct="1"/>
            <a:r>
              <a:rPr lang="en-US" sz="1400">
                <a:solidFill>
                  <a:srgbClr val="000000"/>
                </a:solidFill>
              </a:rPr>
              <a:t>2&lt;= k &lt;= j – i - 1</a:t>
            </a:r>
            <a:endParaRPr lang="en-US" sz="1400" b="1">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64</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9C5735A-6FBF-46B2-8564-0AC7BE6E102C}" type="slidenum">
              <a:rPr lang="en-US" smtClean="0"/>
              <a:pPr/>
              <a:t>65</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a:t>Probabilities for NP expansions do not depend on context.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E6F16A2-9406-4734-9F73-D938DBAC47F9}" type="slidenum">
              <a:rPr lang="en-US" smtClean="0"/>
              <a:pPr/>
              <a:t>66</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a:t>I do not get good estimates for the pro</a:t>
            </a:r>
          </a:p>
          <a:p>
            <a:pPr eaLnBrk="1" hangingPunct="1"/>
            <a:r>
              <a:rPr lang="en-US" dirty="0"/>
              <a:t>Parent annotation technique</a:t>
            </a:r>
          </a:p>
          <a:p>
            <a:pPr lvl="2" eaLnBrk="1" hangingPunct="1"/>
            <a:r>
              <a:rPr lang="en-US" b="1" dirty="0">
                <a:solidFill>
                  <a:schemeClr val="accent2"/>
                </a:solidFill>
              </a:rPr>
              <a:t>91% of subjects</a:t>
            </a:r>
            <a:r>
              <a:rPr lang="en-US" b="1" dirty="0"/>
              <a:t> in declarative sentences are </a:t>
            </a:r>
            <a:r>
              <a:rPr lang="en-US" b="1" dirty="0">
                <a:solidFill>
                  <a:schemeClr val="accent2"/>
                </a:solidFill>
              </a:rPr>
              <a:t>pronouns</a:t>
            </a:r>
            <a:r>
              <a:rPr lang="en-US" b="1" dirty="0"/>
              <a:t> </a:t>
            </a:r>
          </a:p>
          <a:p>
            <a:pPr lvl="2" eaLnBrk="1" hangingPunct="1"/>
            <a:r>
              <a:rPr lang="en-US" b="1" dirty="0"/>
              <a:t>66% of direct objects are lexical (</a:t>
            </a:r>
            <a:r>
              <a:rPr lang="en-US" b="1" dirty="0" err="1"/>
              <a:t>nonpronominal</a:t>
            </a:r>
            <a:r>
              <a:rPr lang="en-US" b="1" dirty="0"/>
              <a:t>) </a:t>
            </a:r>
          </a:p>
          <a:p>
            <a:pPr lvl="2" eaLnBrk="1" hangingPunct="1"/>
            <a:r>
              <a:rPr lang="en-GB" b="1" dirty="0"/>
              <a:t>(i.e., only 34% are pronouns)</a:t>
            </a:r>
          </a:p>
          <a:p>
            <a:pPr marL="739161" lvl="1" indent="-284293">
              <a:spcBef>
                <a:spcPct val="20000"/>
              </a:spcBef>
              <a:buFontTx/>
              <a:buChar char="–"/>
            </a:pPr>
            <a:r>
              <a:rPr lang="en-US" sz="2400" dirty="0">
                <a:latin typeface="Comic Sans MS" pitchFamily="66" charset="0"/>
              </a:rPr>
              <a:t>Subject tends to realize the </a:t>
            </a:r>
            <a:r>
              <a:rPr lang="en-US" sz="2400" dirty="0">
                <a:solidFill>
                  <a:schemeClr val="accent2"/>
                </a:solidFill>
                <a:latin typeface="Comic Sans MS" pitchFamily="66" charset="0"/>
              </a:rPr>
              <a:t>topic</a:t>
            </a:r>
            <a:r>
              <a:rPr lang="en-US" sz="2400" dirty="0">
                <a:latin typeface="Comic Sans MS" pitchFamily="66" charset="0"/>
              </a:rPr>
              <a:t> of a sentence </a:t>
            </a:r>
          </a:p>
          <a:p>
            <a:pPr marL="739161" lvl="1" indent="-284293">
              <a:spcBef>
                <a:spcPct val="20000"/>
              </a:spcBef>
              <a:buFontTx/>
              <a:buChar char="–"/>
            </a:pPr>
            <a:r>
              <a:rPr lang="en-US" sz="2400" dirty="0">
                <a:latin typeface="Comic Sans MS" pitchFamily="66" charset="0"/>
              </a:rPr>
              <a:t>Topic is usually </a:t>
            </a:r>
            <a:r>
              <a:rPr lang="en-US" sz="2400" dirty="0">
                <a:solidFill>
                  <a:schemeClr val="accent2"/>
                </a:solidFill>
                <a:latin typeface="Comic Sans MS" pitchFamily="66" charset="0"/>
              </a:rPr>
              <a:t>old information</a:t>
            </a:r>
            <a:r>
              <a:rPr lang="en-US" sz="2400" dirty="0">
                <a:latin typeface="Comic Sans MS" pitchFamily="66" charset="0"/>
              </a:rPr>
              <a:t> </a:t>
            </a:r>
          </a:p>
          <a:p>
            <a:pPr marL="739161" lvl="1" indent="-284293">
              <a:spcBef>
                <a:spcPct val="20000"/>
              </a:spcBef>
              <a:buFontTx/>
              <a:buChar char="–"/>
            </a:pPr>
            <a:r>
              <a:rPr lang="en-US" sz="2400" dirty="0">
                <a:latin typeface="Comic Sans MS" pitchFamily="66" charset="0"/>
              </a:rPr>
              <a:t>Pronouns are usually used to refer to old information </a:t>
            </a:r>
          </a:p>
          <a:p>
            <a:pPr marL="739161" lvl="1" indent="-284293">
              <a:spcBef>
                <a:spcPct val="20000"/>
              </a:spcBef>
              <a:buFontTx/>
              <a:buChar char="–"/>
            </a:pPr>
            <a:r>
              <a:rPr lang="en-US" sz="2400" dirty="0">
                <a:latin typeface="Comic Sans MS" pitchFamily="66" charset="0"/>
              </a:rPr>
              <a:t>So subject tends to be a pronoun </a:t>
            </a:r>
          </a:p>
          <a:p>
            <a:pPr lvl="2" eaLnBrk="1" hangingPunct="1"/>
            <a:endParaRPr lang="en-GB" b="0" dirty="0"/>
          </a:p>
          <a:p>
            <a:pPr eaLnBrk="1" hangingPunct="1"/>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2A1960A-84EB-4F4D-8A1B-8148CF17B6AB}" type="slidenum">
              <a:rPr lang="en-US" smtClean="0"/>
              <a:pPr/>
              <a:t>67</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dirty="0"/>
              <a:t>I do not get good estimates for the pro</a:t>
            </a:r>
          </a:p>
          <a:p>
            <a:pPr eaLnBrk="1" hangingPunct="1"/>
            <a:r>
              <a:rPr lang="en-US" dirty="0"/>
              <a:t>Parent annotation technique</a:t>
            </a:r>
          </a:p>
          <a:p>
            <a:pPr eaLnBrk="1" hangingPunct="1"/>
            <a:r>
              <a:rPr lang="en-US" dirty="0"/>
              <a:t>Splitting problems</a:t>
            </a:r>
          </a:p>
          <a:p>
            <a:pPr eaLnBrk="1" hangingPunct="1"/>
            <a:r>
              <a:rPr lang="en-US" dirty="0"/>
              <a:t>-</a:t>
            </a:r>
            <a:r>
              <a:rPr lang="en-US" baseline="0" dirty="0"/>
              <a:t> Increase size of the grammar -&gt; reduces amount of training data  for each rule -&gt; leads to </a:t>
            </a:r>
            <a:r>
              <a:rPr lang="en-US" baseline="0" dirty="0" err="1"/>
              <a:t>overfitting</a:t>
            </a:r>
            <a:r>
              <a:rPr lang="en-US" baseline="0" dirty="0"/>
              <a:t> </a:t>
            </a: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1F95304-28BA-4C8D-80C5-C3017EABE8DA}" type="slidenum">
              <a:rPr lang="en-US" smtClean="0"/>
              <a:pPr/>
              <a:t>68</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25522" y="4387454"/>
            <a:ext cx="5099034" cy="4155287"/>
          </a:xfrm>
          <a:noFill/>
          <a:ln/>
        </p:spPr>
        <p:txBody>
          <a:bodyPr/>
          <a:lstStyle/>
          <a:p>
            <a:pPr eaLnBrk="1" hangingPunct="1"/>
            <a:r>
              <a:rPr lang="en-IE"/>
              <a:t>The verb </a:t>
            </a:r>
            <a:r>
              <a:rPr lang="en-IE" b="1"/>
              <a:t>send</a:t>
            </a:r>
            <a:r>
              <a:rPr lang="en-IE"/>
              <a:t> subcategorises for a destination, which could be a PP headed by “into”</a:t>
            </a:r>
            <a:endParaRPr lang="en-GB"/>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1F95304-28BA-4C8D-80C5-C3017EABE8DA}" type="slidenum">
              <a:rPr lang="en-US" smtClean="0"/>
              <a:pPr/>
              <a:t>69</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25522" y="4387454"/>
            <a:ext cx="5099034" cy="4155287"/>
          </a:xfrm>
          <a:noFill/>
          <a:ln/>
        </p:spPr>
        <p:txBody>
          <a:bodyPr/>
          <a:lstStyle/>
          <a:p>
            <a:pPr eaLnBrk="1" hangingPunct="1"/>
            <a:r>
              <a:rPr lang="en-IE"/>
              <a:t>The verb </a:t>
            </a:r>
            <a:r>
              <a:rPr lang="en-IE" b="1"/>
              <a:t>send</a:t>
            </a:r>
            <a:r>
              <a:rPr lang="en-IE"/>
              <a:t> subcategorises for a destination, which could be a PP headed by “into”</a:t>
            </a:r>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4CF8B99-A20A-4B31-9EF9-431F24BD8817}" type="slidenum">
              <a:rPr lang="en-US" smtClean="0"/>
              <a:pPr/>
              <a:t>6</a:t>
            </a:fld>
            <a:endParaRPr lang="en-US"/>
          </a:p>
        </p:txBody>
      </p:sp>
      <p:sp>
        <p:nvSpPr>
          <p:cNvPr id="59395" name="Rectangle 2"/>
          <p:cNvSpPr>
            <a:spLocks noGrp="1" noRot="1" noChangeAspect="1" noChangeArrowheads="1" noTextEdit="1"/>
          </p:cNvSpPr>
          <p:nvPr>
            <p:ph type="sldImg"/>
          </p:nvPr>
        </p:nvSpPr>
        <p:spPr>
          <a:xfrm>
            <a:off x="1166813" y="693738"/>
            <a:ext cx="4616450" cy="3462337"/>
          </a:xfrm>
          <a:ln/>
        </p:spPr>
      </p:sp>
      <p:sp>
        <p:nvSpPr>
          <p:cNvPr id="59396" name="Rectangle 3"/>
          <p:cNvSpPr>
            <a:spLocks noGrp="1" noChangeArrowheads="1"/>
          </p:cNvSpPr>
          <p:nvPr>
            <p:ph type="body" idx="1"/>
          </p:nvPr>
        </p:nvSpPr>
        <p:spPr>
          <a:noFill/>
          <a:ln/>
        </p:spPr>
        <p:txBody>
          <a:bodyPr/>
          <a:lstStyle/>
          <a:p>
            <a:pPr eaLnBrk="1" hangingPunct="1"/>
            <a:r>
              <a:rPr lang="en-US" dirty="0"/>
              <a:t>What are other kinds of ambiguity?</a:t>
            </a:r>
          </a:p>
          <a:p>
            <a:pPr eaLnBrk="1" hangingPunct="1"/>
            <a:r>
              <a:rPr lang="en-US" dirty="0"/>
              <a:t>VP -&gt; V NP ; NP -&gt; NP PP</a:t>
            </a:r>
          </a:p>
          <a:p>
            <a:pPr eaLnBrk="1" hangingPunct="1"/>
            <a:r>
              <a:rPr lang="en-US" dirty="0"/>
              <a:t>VP -&gt; V NP PP</a:t>
            </a:r>
          </a:p>
          <a:p>
            <a:pPr eaLnBrk="1" hangingPunct="1"/>
            <a:r>
              <a:rPr lang="en-US" dirty="0"/>
              <a:t>Attachment non-PP “I saw Mary passing by cs2”</a:t>
            </a:r>
          </a:p>
          <a:p>
            <a:pPr eaLnBrk="1" hangingPunct="1"/>
            <a:r>
              <a:rPr lang="en-US" dirty="0"/>
              <a:t>Coordination  “new student and profs”</a:t>
            </a:r>
          </a:p>
          <a:p>
            <a:pPr eaLnBrk="1" hangingPunct="1"/>
            <a:r>
              <a:rPr lang="en-US" dirty="0"/>
              <a:t>NP-bracketing  “French language teacher”</a:t>
            </a:r>
          </a:p>
          <a:p>
            <a:pPr eaLnBrk="1" hangingPunct="1"/>
            <a:r>
              <a:rPr lang="en-US" dirty="0"/>
              <a:t>In combinatorial mathematics, the Catalan numbers form a sequence of natural numbers that occur in various counting problems, often involving recursively defined objects.</a:t>
            </a:r>
          </a:p>
          <a:p>
            <a:pPr eaLnBrk="1" hangingPunct="1"/>
            <a:r>
              <a:rPr lang="en-US" dirty="0"/>
              <a:t>Catalan numbers (2n)! / (n+1)!  n!</a:t>
            </a:r>
          </a:p>
          <a:p>
            <a:pPr eaLnBrk="1" hangingPunct="1"/>
            <a:r>
              <a:rPr lang="en-US" dirty="0"/>
              <a:t>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0153530-8F4E-4380-8C1E-C8D50D6AF791}" type="slidenum">
              <a:rPr lang="en-US" smtClean="0"/>
              <a:pPr/>
              <a:t>70</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a:t>(but for other phrases can be more complicated and somewhat controversial)</a:t>
            </a:r>
          </a:p>
          <a:p>
            <a:pPr eaLnBrk="1" hangingPunct="1"/>
            <a:r>
              <a:rPr lang="en-US"/>
              <a:t>Should the complementizer TO  or the verb be the head of an infinite VP?</a:t>
            </a:r>
          </a:p>
          <a:p>
            <a:pPr eaLnBrk="1" hangingPunct="1"/>
            <a:r>
              <a:rPr lang="en-US"/>
              <a:t>Most linguistic theories of syntax of syntax generally include a component that defines heads.</a:t>
            </a:r>
          </a:p>
          <a:p>
            <a:pPr eaLnBrk="1" hangingPunct="1"/>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9041AFC-B0E5-476A-813D-569387771835}" type="slidenum">
              <a:rPr lang="en-US" smtClean="0"/>
              <a:pPr/>
              <a:t>71</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t>Also associate the head tag e.g.,</a:t>
            </a:r>
          </a:p>
          <a:p>
            <a:pPr eaLnBrk="1" hangingPunct="1"/>
            <a:r>
              <a:rPr lang="en-US"/>
              <a:t>NP(sacks,NNS)  where NNS is noun, plural</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83A445-3540-48F1-ACE6-756279BD379D}" type="slidenum">
              <a:rPr lang="en-US" smtClean="0"/>
              <a:pPr/>
              <a:t>72</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a:t>We didn’t assume much about the meaning of words when we talked about sentence meanings</a:t>
            </a:r>
          </a:p>
          <a:p>
            <a:pPr lvl="1" eaLnBrk="1" hangingPunct="1"/>
            <a:r>
              <a:rPr lang="en-US" dirty="0"/>
              <a:t>Verbs provided a template-like predicate argument structure</a:t>
            </a:r>
          </a:p>
          <a:p>
            <a:pPr lvl="1" eaLnBrk="1" hangingPunct="1"/>
            <a:r>
              <a:rPr lang="en-US" dirty="0"/>
              <a:t>Nouns were practically meaningless constants</a:t>
            </a:r>
          </a:p>
          <a:p>
            <a:pPr eaLnBrk="1" hangingPunct="1"/>
            <a:r>
              <a:rPr lang="en-US" dirty="0"/>
              <a:t>There has be more to it than that</a:t>
            </a:r>
          </a:p>
          <a:p>
            <a:pPr eaLnBrk="1" hangingPunct="1"/>
            <a:r>
              <a:rPr lang="en-US" dirty="0"/>
              <a:t>View assuming that words by themselves do not refer to the world, cannot be</a:t>
            </a:r>
          </a:p>
          <a:p>
            <a:pPr eaLnBrk="1" hangingPunct="1"/>
            <a:r>
              <a:rPr lang="en-US" dirty="0"/>
              <a:t>Judged to be true or false…</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0153530-8F4E-4380-8C1E-C8D50D6AF791}" type="slidenum">
              <a:rPr lang="en-US" smtClean="0"/>
              <a:pPr/>
              <a:t>73</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a:t>(but for other phrases can be more complicated and somewhat controversial)</a:t>
            </a:r>
          </a:p>
          <a:p>
            <a:pPr eaLnBrk="1" hangingPunct="1"/>
            <a:r>
              <a:rPr lang="en-US"/>
              <a:t>Should the complementizer TO  or the verb be the head of an infinite VP?</a:t>
            </a:r>
          </a:p>
          <a:p>
            <a:pPr eaLnBrk="1" hangingPunct="1"/>
            <a:r>
              <a:rPr lang="en-US"/>
              <a:t>Most linguistic theories of syntax of syntax generally include a component that defines heads.</a:t>
            </a:r>
          </a:p>
          <a:p>
            <a:pPr eaLnBrk="1" hangingPunct="1"/>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9041AFC-B0E5-476A-813D-569387771835}" type="slidenum">
              <a:rPr lang="en-US" smtClean="0"/>
              <a:pPr/>
              <a:t>74</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t>Also associate the head tag e.g.,</a:t>
            </a:r>
          </a:p>
          <a:p>
            <a:pPr eaLnBrk="1" hangingPunct="1"/>
            <a:r>
              <a:rPr lang="en-US"/>
              <a:t>NP(sacks,NNS)  where NNS is noun, plural</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CEC6AC6-468A-4793-9554-45CB65E0C12C}" type="slidenum">
              <a:rPr lang="en-US" smtClean="0"/>
              <a:pPr/>
              <a:t>75</a:t>
            </a:fld>
            <a:endParaRPr lang="en-US"/>
          </a:p>
        </p:txBody>
      </p:sp>
      <p:sp>
        <p:nvSpPr>
          <p:cNvPr id="60419" name="Rectangle 2"/>
          <p:cNvSpPr>
            <a:spLocks noGrp="1" noRot="1" noChangeAspect="1" noChangeArrowheads="1" noTextEdit="1"/>
          </p:cNvSpPr>
          <p:nvPr>
            <p:ph type="sldImg"/>
          </p:nvPr>
        </p:nvSpPr>
        <p:spPr>
          <a:xfrm>
            <a:off x="1133475" y="684213"/>
            <a:ext cx="4619625" cy="3463925"/>
          </a:xfrm>
          <a:ln/>
        </p:spPr>
      </p:sp>
      <p:sp>
        <p:nvSpPr>
          <p:cNvPr id="60420" name="Rectangle 3"/>
          <p:cNvSpPr>
            <a:spLocks noGrp="1" noChangeArrowheads="1"/>
          </p:cNvSpPr>
          <p:nvPr>
            <p:ph type="body" idx="1"/>
          </p:nvPr>
        </p:nvSpPr>
        <p:spPr>
          <a:noFill/>
          <a:ln/>
        </p:spPr>
        <p:txBody>
          <a:bodyPr/>
          <a:lstStyle/>
          <a:p>
            <a:pPr eaLnBrk="1" hangingPunct="1"/>
            <a:r>
              <a:rPr lang="en-US"/>
              <a:t>Each non-terminal is annotated with a single word which is its lexical head</a:t>
            </a:r>
          </a:p>
          <a:p>
            <a:pPr eaLnBrk="1" hangingPunct="1"/>
            <a:r>
              <a:rPr lang="en-US"/>
              <a:t>A CFG with a lot more rules!</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E41C089-B00A-4A55-9A4E-B1921A7FF4FD}" type="slidenum">
              <a:rPr lang="en-US" smtClean="0"/>
              <a:pPr/>
              <a:t>76</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C861B724-84D3-49AA-9B92-CB70904AB0C3}" type="slidenum">
              <a:rPr lang="en-US" smtClean="0"/>
              <a:pPr/>
              <a:t>77</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a:t>Count of times this rule appears in corpus divided by timed VP(dumped)</a:t>
            </a:r>
            <a:r>
              <a:rPr lang="en-US" baseline="0" dirty="0"/>
              <a:t> </a:t>
            </a:r>
            <a:r>
              <a:rPr lang="en-US" baseline="0"/>
              <a:t>is decomposed</a:t>
            </a:r>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DDB7762-9FB0-40EF-ACC3-C09E742DA26E}" type="slidenum">
              <a:rPr lang="en-US" smtClean="0"/>
              <a:pPr/>
              <a:t>78</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1D67DF9-96F8-4BD5-9499-112B5DA0015B}" type="slidenum">
              <a:rPr lang="en-US" smtClean="0"/>
              <a:pPr/>
              <a:t>79</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CA" dirty="0"/>
              <a:t>First step</a:t>
            </a:r>
          </a:p>
          <a:p>
            <a:pPr marL="341151" indent="-341151">
              <a:lnSpc>
                <a:spcPct val="90000"/>
              </a:lnSpc>
              <a:spcBef>
                <a:spcPct val="20000"/>
              </a:spcBef>
              <a:buFontTx/>
              <a:buChar char="•"/>
            </a:pPr>
            <a:r>
              <a:rPr lang="en-US" sz="2800" b="1" dirty="0">
                <a:latin typeface="Comic Sans MS" pitchFamily="66" charset="0"/>
              </a:rPr>
              <a:t>Now we have rule r</a:t>
            </a:r>
          </a:p>
          <a:p>
            <a:pPr marL="739161" lvl="1" indent="-284293">
              <a:lnSpc>
                <a:spcPct val="90000"/>
              </a:lnSpc>
              <a:spcBef>
                <a:spcPct val="20000"/>
              </a:spcBef>
              <a:buFontTx/>
              <a:buChar char="–"/>
            </a:pPr>
            <a:r>
              <a:rPr lang="en-US" sz="2400" b="1" dirty="0">
                <a:latin typeface="Comic Sans MS" pitchFamily="66" charset="0"/>
              </a:rPr>
              <a:t>VP</a:t>
            </a:r>
            <a:r>
              <a:rPr lang="en-US" sz="2400" dirty="0">
                <a:latin typeface="Comic Sans MS" pitchFamily="66" charset="0"/>
              </a:rPr>
              <a:t>(h(VP))</a:t>
            </a:r>
            <a:r>
              <a:rPr lang="en-US" sz="2400" b="1" dirty="0">
                <a:latin typeface="Comic Sans MS" pitchFamily="66" charset="0"/>
              </a:rPr>
              <a:t>-&gt; V</a:t>
            </a:r>
            <a:r>
              <a:rPr lang="en-US" sz="2400" dirty="0">
                <a:latin typeface="Comic Sans MS" pitchFamily="66" charset="0"/>
              </a:rPr>
              <a:t>(h(VP))</a:t>
            </a:r>
            <a:r>
              <a:rPr lang="en-US" sz="2400" b="1" dirty="0">
                <a:latin typeface="Comic Sans MS" pitchFamily="66" charset="0"/>
              </a:rPr>
              <a:t> NP</a:t>
            </a:r>
            <a:r>
              <a:rPr lang="en-US" sz="2400" dirty="0">
                <a:latin typeface="Comic Sans MS" pitchFamily="66" charset="0"/>
              </a:rPr>
              <a:t>(h(NP))</a:t>
            </a:r>
            <a:r>
              <a:rPr lang="en-US" sz="2400" b="1" dirty="0">
                <a:latin typeface="Comic Sans MS" pitchFamily="66" charset="0"/>
              </a:rPr>
              <a:t> PP</a:t>
            </a:r>
            <a:r>
              <a:rPr lang="en-US" sz="2400" dirty="0">
                <a:latin typeface="Comic Sans MS" pitchFamily="66" charset="0"/>
              </a:rPr>
              <a:t>(h(PP))</a:t>
            </a:r>
            <a:endParaRPr lang="en-US" sz="2400" b="1" dirty="0">
              <a:latin typeface="Comic Sans MS" pitchFamily="66" charset="0"/>
            </a:endParaRPr>
          </a:p>
          <a:p>
            <a:pPr marL="739161" lvl="1" indent="-284293">
              <a:lnSpc>
                <a:spcPct val="90000"/>
              </a:lnSpc>
              <a:spcBef>
                <a:spcPct val="20000"/>
              </a:spcBef>
              <a:buFontTx/>
              <a:buChar char="–"/>
            </a:pPr>
            <a:r>
              <a:rPr lang="en-US" sz="2400" b="1" dirty="0">
                <a:latin typeface="Comic Sans MS" pitchFamily="66" charset="0"/>
              </a:rPr>
              <a:t>P(</a:t>
            </a:r>
            <a:r>
              <a:rPr lang="en-US" sz="2400" b="1" dirty="0" err="1">
                <a:latin typeface="Comic Sans MS" pitchFamily="66" charset="0"/>
              </a:rPr>
              <a:t>r|VP</a:t>
            </a:r>
            <a:r>
              <a:rPr lang="en-US" sz="2400" b="1" dirty="0">
                <a:latin typeface="Comic Sans MS" pitchFamily="66" charset="0"/>
              </a:rPr>
              <a:t>, </a:t>
            </a:r>
            <a:r>
              <a:rPr lang="en-US" sz="2400" dirty="0">
                <a:latin typeface="Comic Sans MS" pitchFamily="66" charset="0"/>
              </a:rPr>
              <a:t>h(VP), h(NP), h(PP)</a:t>
            </a:r>
            <a:r>
              <a:rPr lang="en-US" sz="2400" b="1" dirty="0">
                <a:latin typeface="Comic Sans MS" pitchFamily="66" charset="0"/>
              </a:rPr>
              <a:t>)</a:t>
            </a:r>
          </a:p>
          <a:p>
            <a:pPr eaLnBrk="1" hangingPunct="1"/>
            <a:endParaRPr lang="en-CA"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4CF8B99-A20A-4B31-9EF9-431F24BD8817}" type="slidenum">
              <a:rPr lang="en-US" smtClean="0"/>
              <a:pPr/>
              <a:t>7</a:t>
            </a:fld>
            <a:endParaRPr lang="en-US"/>
          </a:p>
        </p:txBody>
      </p:sp>
      <p:sp>
        <p:nvSpPr>
          <p:cNvPr id="59395" name="Rectangle 2"/>
          <p:cNvSpPr>
            <a:spLocks noGrp="1" noRot="1" noChangeAspect="1" noChangeArrowheads="1" noTextEdit="1"/>
          </p:cNvSpPr>
          <p:nvPr>
            <p:ph type="sldImg"/>
          </p:nvPr>
        </p:nvSpPr>
        <p:spPr>
          <a:xfrm>
            <a:off x="1166813" y="693738"/>
            <a:ext cx="4616450" cy="3462337"/>
          </a:xfrm>
          <a:ln/>
        </p:spPr>
      </p:sp>
      <p:sp>
        <p:nvSpPr>
          <p:cNvPr id="59396" name="Rectangle 3"/>
          <p:cNvSpPr>
            <a:spLocks noGrp="1" noChangeArrowheads="1"/>
          </p:cNvSpPr>
          <p:nvPr>
            <p:ph type="body" idx="1"/>
          </p:nvPr>
        </p:nvSpPr>
        <p:spPr>
          <a:noFill/>
          <a:ln/>
        </p:spPr>
        <p:txBody>
          <a:bodyPr/>
          <a:lstStyle/>
          <a:p>
            <a:pPr eaLnBrk="1" hangingPunct="1"/>
            <a:r>
              <a:rPr lang="en-US" dirty="0"/>
              <a:t>What are other kinds of ambiguity?</a:t>
            </a:r>
          </a:p>
          <a:p>
            <a:pPr eaLnBrk="1" hangingPunct="1"/>
            <a:r>
              <a:rPr lang="en-US" dirty="0"/>
              <a:t>VP -&gt; V NP ; NP -&gt; NP PP</a:t>
            </a:r>
          </a:p>
          <a:p>
            <a:pPr eaLnBrk="1" hangingPunct="1"/>
            <a:r>
              <a:rPr lang="en-US" dirty="0"/>
              <a:t>VP -&gt; V NP PP</a:t>
            </a:r>
          </a:p>
          <a:p>
            <a:pPr eaLnBrk="1" hangingPunct="1"/>
            <a:r>
              <a:rPr lang="en-US" dirty="0"/>
              <a:t>Attachment non-PP “I saw Mary passing by cs2”</a:t>
            </a:r>
          </a:p>
          <a:p>
            <a:pPr eaLnBrk="1" hangingPunct="1"/>
            <a:r>
              <a:rPr lang="en-US" dirty="0"/>
              <a:t>Coordination  “new student and profs”</a:t>
            </a:r>
          </a:p>
          <a:p>
            <a:pPr eaLnBrk="1" hangingPunct="1"/>
            <a:r>
              <a:rPr lang="en-US" dirty="0"/>
              <a:t>NP-bracketing  “French language teacher”</a:t>
            </a:r>
          </a:p>
          <a:p>
            <a:pPr eaLnBrk="1" hangingPunct="1"/>
            <a:r>
              <a:rPr lang="en-US" dirty="0"/>
              <a:t>In combinatorial mathematics, the Catalan numbers form a sequence of natural numbers that occur in various counting problems, often involving recursively defined objects.</a:t>
            </a:r>
          </a:p>
          <a:p>
            <a:pPr eaLnBrk="1" hangingPunct="1"/>
            <a:r>
              <a:rPr lang="en-US" dirty="0"/>
              <a:t>Catalan numbers (2n)! / (n+1)!  n!</a:t>
            </a:r>
          </a:p>
          <a:p>
            <a:pPr eaLnBrk="1" hangingPunct="1"/>
            <a:r>
              <a:rPr lang="en-US" dirty="0"/>
              <a:t>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3D291BF-A5AE-4427-A5B4-AE7F4EE824C0}" type="slidenum">
              <a:rPr lang="en-US" smtClean="0"/>
              <a:pPr/>
              <a:t>80</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CA"/>
              <a:t>Normalize = divide by the </a:t>
            </a:r>
            <a:r>
              <a:rPr lang="en-US"/>
              <a:t>count of the places where </a:t>
            </a:r>
            <a:r>
              <a:rPr lang="en-US">
                <a:solidFill>
                  <a:schemeClr val="accent2"/>
                </a:solidFill>
              </a:rPr>
              <a:t>dumped</a:t>
            </a:r>
            <a:r>
              <a:rPr lang="en-US"/>
              <a:t> is the head of a constituent that has a PP daughter </a:t>
            </a:r>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5B4B3D1-D85F-4FAB-A486-040E6F181E4A}" type="slidenum">
              <a:rPr lang="en-US" smtClean="0"/>
              <a:pPr/>
              <a:t>9</a:t>
            </a:fld>
            <a:endParaRPr lang="en-US"/>
          </a:p>
        </p:txBody>
      </p:sp>
      <p:sp>
        <p:nvSpPr>
          <p:cNvPr id="40963" name="Rectangle 2"/>
          <p:cNvSpPr>
            <a:spLocks noGrp="1" noRot="1" noChangeAspect="1" noChangeArrowheads="1" noTextEdit="1"/>
          </p:cNvSpPr>
          <p:nvPr>
            <p:ph type="sldImg"/>
          </p:nvPr>
        </p:nvSpPr>
        <p:spPr>
          <a:xfrm>
            <a:off x="1166813" y="693738"/>
            <a:ext cx="4616450" cy="3462337"/>
          </a:xfrm>
          <a:ln/>
        </p:spPr>
      </p:sp>
      <p:sp>
        <p:nvSpPr>
          <p:cNvPr id="40964" name="Rectangle 3"/>
          <p:cNvSpPr>
            <a:spLocks noGrp="1" noChangeArrowheads="1"/>
          </p:cNvSpPr>
          <p:nvPr>
            <p:ph type="body" idx="1"/>
          </p:nvPr>
        </p:nvSpPr>
        <p:spPr>
          <a:noFill/>
          <a:ln/>
        </p:spPr>
        <p:txBody>
          <a:bodyPr/>
          <a:lstStyle/>
          <a:p>
            <a:pPr eaLnBrk="1" hangingPunct="1"/>
            <a:r>
              <a:rPr lang="en-US"/>
              <a:t>P(A-&gt;beta|A)</a:t>
            </a:r>
          </a:p>
          <a:p>
            <a:pPr eaLnBrk="1" hangingPunct="1"/>
            <a:r>
              <a:rPr lang="en-US"/>
              <a:t>D is a function assigning probabilities to each production/rule in P</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75FBA31-CE25-4875-887F-91B817E5EEB3}" type="slidenum">
              <a:rPr lang="en-US" smtClean="0"/>
              <a:pPr/>
              <a:t>10</a:t>
            </a:fld>
            <a:endParaRPr lang="en-US"/>
          </a:p>
        </p:txBody>
      </p:sp>
      <p:sp>
        <p:nvSpPr>
          <p:cNvPr id="41987" name="Rectangle 2"/>
          <p:cNvSpPr>
            <a:spLocks noGrp="1" noRot="1" noChangeAspect="1" noChangeArrowheads="1" noTextEdit="1"/>
          </p:cNvSpPr>
          <p:nvPr>
            <p:ph type="sldImg"/>
          </p:nvPr>
        </p:nvSpPr>
        <p:spPr>
          <a:xfrm>
            <a:off x="1166813" y="693738"/>
            <a:ext cx="4616450" cy="3462337"/>
          </a:xfrm>
          <a:ln/>
        </p:spPr>
      </p:sp>
      <p:sp>
        <p:nvSpPr>
          <p:cNvPr id="41988"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A30DDB95-53E8-4E94-B65B-E31057E811EB}" type="datetime1">
              <a:rPr lang="en-US" smtClean="0"/>
              <a:t>2/12/2020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A02A9B63-C35D-4070-A3C5-2A1C6E8576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71C96B7-B2B7-4955-A2B8-E024FA463A09}" type="datetime1">
              <a:rPr lang="en-US" smtClean="0"/>
              <a:t>2/12/2020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36160E83-2070-470D-AD80-9C001A6C902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2F4FDA8-2D4B-498E-B388-C8DF6242D2F7}" type="datetime1">
              <a:rPr lang="en-US" smtClean="0"/>
              <a:t>2/12/2020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44F91023-61DE-45B3-9B47-0975F66F8D5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2E4C486-5CB1-48C9-AFC6-C1D887E13472}" type="datetime1">
              <a:rPr lang="en-US" smtClean="0"/>
              <a:t>2/12/2020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1614C6B1-4790-4B43-8E6C-6FCDDB2FACD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12" y="609601"/>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12" y="1981201"/>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12" y="1981211"/>
            <a:ext cx="3810000" cy="1981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12" y="4114811"/>
            <a:ext cx="3810000" cy="1981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AEB17417-E193-4DFB-BFAC-725B9B271E0E}" type="datetime1">
              <a:rPr lang="en-US" smtClean="0"/>
              <a:t>2/12/2020</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8" name="Rectangle 6"/>
          <p:cNvSpPr>
            <a:spLocks noGrp="1" noChangeArrowheads="1"/>
          </p:cNvSpPr>
          <p:nvPr>
            <p:ph type="sldNum" sz="quarter" idx="12"/>
          </p:nvPr>
        </p:nvSpPr>
        <p:spPr>
          <a:ln/>
        </p:spPr>
        <p:txBody>
          <a:bodyPr/>
          <a:lstStyle>
            <a:lvl1pPr>
              <a:defRPr/>
            </a:lvl1pPr>
          </a:lstStyle>
          <a:p>
            <a:pPr>
              <a:defRPr/>
            </a:pPr>
            <a:fld id="{AAF33C04-4D8D-48EA-B376-F98300AB45DF}" type="slidenum">
              <a:rPr lang="en-US"/>
              <a:pPr>
                <a:defRPr/>
              </a:pPr>
              <a:t>‹#›</a:t>
            </a:fld>
            <a:endParaRPr lang="en-US"/>
          </a:p>
        </p:txBody>
      </p:sp>
    </p:spTree>
    <p:extLst>
      <p:ext uri="{BB962C8B-B14F-4D97-AF65-F5344CB8AC3E}">
        <p14:creationId xmlns:p14="http://schemas.microsoft.com/office/powerpoint/2010/main" val="3623431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07266C3D-2AAB-4271-BADC-68F904CD87AF}" type="datetime1">
              <a:rPr lang="en-US" smtClean="0">
                <a:solidFill>
                  <a:srgbClr val="000000"/>
                </a:solidFill>
              </a:rPr>
              <a:t>2/12/2020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A02A9B63-C35D-4070-A3C5-2A1C6E8576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5902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17CDAF0-EFAE-4BE7-80F7-A8B63D53799D}" type="datetime1">
              <a:rPr lang="en-US" smtClean="0">
                <a:solidFill>
                  <a:srgbClr val="000000"/>
                </a:solidFill>
              </a:rPr>
              <a:t>2/12/2020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2F066222-366E-4C6E-B591-71E0EC7823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719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BEC90BF-CC88-40C7-A1BA-BA4618420FEE}" type="datetime1">
              <a:rPr lang="en-US" smtClean="0">
                <a:solidFill>
                  <a:srgbClr val="000000"/>
                </a:solidFill>
              </a:rPr>
              <a:t>2/12/2020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4AF0E4BA-79EA-4C2C-9F69-CB03EDE4EA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8136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9988F16E-2762-4FC2-B24A-1F5D1725B624}" type="datetime1">
              <a:rPr lang="en-US" smtClean="0">
                <a:solidFill>
                  <a:srgbClr val="000000"/>
                </a:solidFill>
              </a:rPr>
              <a:t>2/12/2020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6BE4BB77-9662-4B11-B03B-A146634328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402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BB85CFB9-9238-4B7B-A68B-16195FAB3946}" type="datetime1">
              <a:rPr lang="en-US" smtClean="0">
                <a:solidFill>
                  <a:srgbClr val="000000"/>
                </a:solidFill>
              </a:rPr>
              <a:t>2/12/2020</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a:t>
            </a:r>
          </a:p>
        </p:txBody>
      </p:sp>
      <p:sp>
        <p:nvSpPr>
          <p:cNvPr id="9" name="Rectangle 6"/>
          <p:cNvSpPr>
            <a:spLocks noGrp="1" noChangeArrowheads="1"/>
          </p:cNvSpPr>
          <p:nvPr>
            <p:ph type="sldNum" sz="quarter" idx="12"/>
          </p:nvPr>
        </p:nvSpPr>
        <p:spPr>
          <a:ln/>
        </p:spPr>
        <p:txBody>
          <a:bodyPr/>
          <a:lstStyle>
            <a:lvl1pPr>
              <a:defRPr/>
            </a:lvl1pPr>
          </a:lstStyle>
          <a:p>
            <a:pPr>
              <a:defRPr/>
            </a:pPr>
            <a:fld id="{D61A0AB1-34C7-4B50-BD84-655D479EB5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5312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1295D51-A7E2-4D70-8F51-5DDAA41C19AE}" type="datetime1">
              <a:rPr lang="en-US" smtClean="0">
                <a:solidFill>
                  <a:srgbClr val="000000"/>
                </a:solidFill>
              </a:rPr>
              <a:t>2/12/2020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a:t>
            </a:r>
          </a:p>
        </p:txBody>
      </p:sp>
      <p:sp>
        <p:nvSpPr>
          <p:cNvPr id="5" name="Rectangle 6"/>
          <p:cNvSpPr>
            <a:spLocks noGrp="1" noChangeArrowheads="1"/>
          </p:cNvSpPr>
          <p:nvPr>
            <p:ph type="sldNum" sz="quarter" idx="12"/>
          </p:nvPr>
        </p:nvSpPr>
        <p:spPr>
          <a:ln/>
        </p:spPr>
        <p:txBody>
          <a:bodyPr/>
          <a:lstStyle>
            <a:lvl1pPr>
              <a:defRPr/>
            </a:lvl1pPr>
          </a:lstStyle>
          <a:p>
            <a:pPr>
              <a:defRPr/>
            </a:pPr>
            <a:fld id="{88E6AF8B-CF57-4B42-BE48-FB1C463C69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624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F33E871-93D9-45C7-91E9-4EBA0E32DBD9}" type="datetime1">
              <a:rPr lang="en-US" smtClean="0"/>
              <a:t>2/12/2020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2F066222-366E-4C6E-B591-71E0EC78239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602193F-F7EB-4DAD-9518-9F75B744C28F}" type="datetime1">
              <a:rPr lang="en-US" smtClean="0">
                <a:solidFill>
                  <a:srgbClr val="000000"/>
                </a:solidFill>
              </a:rPr>
              <a:t>2/12/2020</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a:t>
            </a:r>
          </a:p>
        </p:txBody>
      </p:sp>
      <p:sp>
        <p:nvSpPr>
          <p:cNvPr id="4" name="Rectangle 6"/>
          <p:cNvSpPr>
            <a:spLocks noGrp="1" noChangeArrowheads="1"/>
          </p:cNvSpPr>
          <p:nvPr>
            <p:ph type="sldNum" sz="quarter" idx="12"/>
          </p:nvPr>
        </p:nvSpPr>
        <p:spPr>
          <a:ln/>
        </p:spPr>
        <p:txBody>
          <a:bodyPr/>
          <a:lstStyle>
            <a:lvl1pPr>
              <a:defRPr/>
            </a:lvl1pPr>
          </a:lstStyle>
          <a:p>
            <a:pPr>
              <a:defRPr/>
            </a:pPr>
            <a:fld id="{F65BCE1D-704A-4BA8-8CDD-2C7799DCC7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4283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EF172D2-88DE-4FF1-A4C1-2CB1CAD1B165}" type="datetime1">
              <a:rPr lang="en-US" smtClean="0">
                <a:solidFill>
                  <a:srgbClr val="000000"/>
                </a:solidFill>
              </a:rPr>
              <a:t>2/12/2020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AA6166AE-A8A3-4E73-AA34-7C057ECB4D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5633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2146960-CDD8-4D46-A1C6-867AA8EB9678}" type="datetime1">
              <a:rPr lang="en-US" smtClean="0">
                <a:solidFill>
                  <a:srgbClr val="000000"/>
                </a:solidFill>
              </a:rPr>
              <a:t>2/12/2020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7564FBDF-5036-4230-B86D-976A7D4C2C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2879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993C9BB-92E1-412B-9635-942A2BC4F160}" type="datetime1">
              <a:rPr lang="en-US" smtClean="0">
                <a:solidFill>
                  <a:srgbClr val="000000"/>
                </a:solidFill>
              </a:rPr>
              <a:t>2/12/2020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36160E83-2070-470D-AD80-9C001A6C90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1242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DE547FE-041A-4B2D-BAAE-BEF58424E6BC}" type="datetime1">
              <a:rPr lang="en-US" smtClean="0">
                <a:solidFill>
                  <a:srgbClr val="000000"/>
                </a:solidFill>
              </a:rPr>
              <a:t>2/12/2020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44F91023-61DE-45B3-9B47-0975F66F8D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103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C8C2BA1-93ED-48FC-9978-EDFB75FAC3E2}" type="datetime1">
              <a:rPr lang="en-US" smtClean="0">
                <a:solidFill>
                  <a:srgbClr val="000000"/>
                </a:solidFill>
              </a:rPr>
              <a:t>2/12/2020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1614C6B1-4790-4B43-8E6C-6FCDDB2FAC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47949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8C7F3511-DE7F-44CA-83BE-DC03B1D7E6B6}" type="datetime1">
              <a:rPr lang="en-US" smtClean="0">
                <a:solidFill>
                  <a:srgbClr val="000000"/>
                </a:solidFill>
              </a:rPr>
              <a:t>2/12/2020</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a:t>
            </a:r>
          </a:p>
        </p:txBody>
      </p:sp>
      <p:sp>
        <p:nvSpPr>
          <p:cNvPr id="8" name="Rectangle 6"/>
          <p:cNvSpPr>
            <a:spLocks noGrp="1" noChangeArrowheads="1"/>
          </p:cNvSpPr>
          <p:nvPr>
            <p:ph type="sldNum" sz="quarter" idx="12"/>
          </p:nvPr>
        </p:nvSpPr>
        <p:spPr>
          <a:ln/>
        </p:spPr>
        <p:txBody>
          <a:bodyPr/>
          <a:lstStyle>
            <a:lvl1pPr>
              <a:defRPr/>
            </a:lvl1pPr>
          </a:lstStyle>
          <a:p>
            <a:pPr>
              <a:defRPr/>
            </a:pPr>
            <a:fld id="{AAF33C04-4D8D-48EA-B376-F98300AB45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1007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53B4892-140D-4866-A024-A73AFF2F8008}" type="datetime1">
              <a:rPr lang="en-US" smtClean="0"/>
              <a:t>2/12/2020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4AF0E4BA-79EA-4C2C-9F69-CB03EDE4EA7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FBCE921-4C9C-447B-8F11-CA1478E67D2A}" type="datetime1">
              <a:rPr lang="en-US" smtClean="0"/>
              <a:t>2/12/2020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6BE4BB77-9662-4B11-B03B-A1466343284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8A44A437-0C50-48EC-B34F-CC1CB51E3040}" type="datetime1">
              <a:rPr lang="en-US" smtClean="0"/>
              <a:t>2/12/2020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9" name="Rectangle 6"/>
          <p:cNvSpPr>
            <a:spLocks noGrp="1" noChangeArrowheads="1"/>
          </p:cNvSpPr>
          <p:nvPr>
            <p:ph type="sldNum" sz="quarter" idx="12"/>
          </p:nvPr>
        </p:nvSpPr>
        <p:spPr>
          <a:ln/>
        </p:spPr>
        <p:txBody>
          <a:bodyPr/>
          <a:lstStyle>
            <a:lvl1pPr>
              <a:defRPr/>
            </a:lvl1pPr>
          </a:lstStyle>
          <a:p>
            <a:pPr>
              <a:defRPr/>
            </a:pPr>
            <a:fld id="{D61A0AB1-34C7-4B50-BD84-655D479EB51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8B5E0629-7DCF-4963-BC05-58C63753009C}" type="datetime1">
              <a:rPr lang="en-US" smtClean="0"/>
              <a:t>2/12/2020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5" name="Rectangle 6"/>
          <p:cNvSpPr>
            <a:spLocks noGrp="1" noChangeArrowheads="1"/>
          </p:cNvSpPr>
          <p:nvPr>
            <p:ph type="sldNum" sz="quarter" idx="12"/>
          </p:nvPr>
        </p:nvSpPr>
        <p:spPr>
          <a:ln/>
        </p:spPr>
        <p:txBody>
          <a:bodyPr/>
          <a:lstStyle>
            <a:lvl1pPr>
              <a:defRPr/>
            </a:lvl1pPr>
          </a:lstStyle>
          <a:p>
            <a:pPr>
              <a:defRPr/>
            </a:pPr>
            <a:fld id="{88E6AF8B-CF57-4B42-BE48-FB1C463C693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C49AABC-342A-4ABF-9378-8BC1C51509D3}" type="datetime1">
              <a:rPr lang="en-US" smtClean="0"/>
              <a:t>2/12/2020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4" name="Rectangle 6"/>
          <p:cNvSpPr>
            <a:spLocks noGrp="1" noChangeArrowheads="1"/>
          </p:cNvSpPr>
          <p:nvPr>
            <p:ph type="sldNum" sz="quarter" idx="12"/>
          </p:nvPr>
        </p:nvSpPr>
        <p:spPr>
          <a:ln/>
        </p:spPr>
        <p:txBody>
          <a:bodyPr/>
          <a:lstStyle>
            <a:lvl1pPr>
              <a:defRPr/>
            </a:lvl1pPr>
          </a:lstStyle>
          <a:p>
            <a:pPr>
              <a:defRPr/>
            </a:pPr>
            <a:fld id="{F65BCE1D-704A-4BA8-8CDD-2C7799DCC7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509D64C-E4B9-4628-A1C4-A3618C5B3AEA}" type="datetime1">
              <a:rPr lang="en-US" smtClean="0"/>
              <a:t>2/12/2020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AA6166AE-A8A3-4E73-AA34-7C057ECB4D2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813FE2D-A0F6-4372-AAA8-EF8318AAA992}" type="datetime1">
              <a:rPr lang="en-US" smtClean="0"/>
              <a:t>2/12/2020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7564FBDF-5036-4230-B86D-976A7D4C2C9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D3DFCDE8-1425-4167-B761-7CEC370080C0}" type="datetime1">
              <a:rPr lang="en-US" smtClean="0"/>
              <a:t>2/12/2020</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t>CPSC503 Winter 2020</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5D0A474-ADA3-4698-BAE2-7B44FDE95F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76" r:id="rId13"/>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830C42B2-79A3-4494-B2B7-B27E17C8B2F3}" type="datetime1">
              <a:rPr lang="en-US" smtClean="0">
                <a:solidFill>
                  <a:srgbClr val="000000"/>
                </a:solidFill>
              </a:rPr>
              <a:t>2/12/2020</a:t>
            </a:fld>
            <a:endParaRPr lang="en-US">
              <a:solidFill>
                <a:srgbClr val="000000"/>
              </a:solidFill>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solidFill>
                  <a:srgbClr val="000000"/>
                </a:solidFill>
              </a:rPr>
              <a:t>CPSC503 Winter 2020</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5D0A474-ADA3-4698-BAE2-7B44FDE95F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07514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8.emf"/><Relationship Id="rId4" Type="http://schemas.openxmlformats.org/officeDocument/2006/relationships/customXml" Target="../ink/ink25.xml"/></Relationships>
</file>

<file path=ppt/slides/_rels/slide11.xml.rels><?xml version="1.0" encoding="UTF-8" standalone="yes"?>
<Relationships xmlns="http://schemas.openxmlformats.org/package/2006/relationships"><Relationship Id="rId13" Type="http://schemas.openxmlformats.org/officeDocument/2006/relationships/image" Target="../media/image93.emf"/><Relationship Id="rId18" Type="http://schemas.openxmlformats.org/officeDocument/2006/relationships/customXml" Target="../ink/ink31.xml"/><Relationship Id="rId26" Type="http://schemas.openxmlformats.org/officeDocument/2006/relationships/customXml" Target="../ink/ink35.xml"/><Relationship Id="rId39" Type="http://schemas.openxmlformats.org/officeDocument/2006/relationships/image" Target="../media/image29.emf"/><Relationship Id="rId21" Type="http://schemas.openxmlformats.org/officeDocument/2006/relationships/image" Target="../media/image20.emf"/><Relationship Id="rId34" Type="http://schemas.openxmlformats.org/officeDocument/2006/relationships/customXml" Target="../ink/ink39.xml"/><Relationship Id="rId42" Type="http://schemas.openxmlformats.org/officeDocument/2006/relationships/customXml" Target="../ink/ink43.xml"/><Relationship Id="rId7" Type="http://schemas.openxmlformats.org/officeDocument/2006/relationships/image" Target="../media/image5.wmf"/><Relationship Id="rId2" Type="http://schemas.openxmlformats.org/officeDocument/2006/relationships/slideLayout" Target="../slideLayouts/slideLayout2.xml"/><Relationship Id="rId16" Type="http://schemas.openxmlformats.org/officeDocument/2006/relationships/customXml" Target="../ink/ink30.xml"/><Relationship Id="rId20" Type="http://schemas.openxmlformats.org/officeDocument/2006/relationships/customXml" Target="../ink/ink32.xml"/><Relationship Id="rId29" Type="http://schemas.openxmlformats.org/officeDocument/2006/relationships/image" Target="../media/image24.emf"/><Relationship Id="rId41" Type="http://schemas.openxmlformats.org/officeDocument/2006/relationships/image" Target="../media/image30.e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2.emf"/><Relationship Id="rId24" Type="http://schemas.openxmlformats.org/officeDocument/2006/relationships/customXml" Target="../ink/ink34.xml"/><Relationship Id="rId32" Type="http://schemas.openxmlformats.org/officeDocument/2006/relationships/customXml" Target="../ink/ink38.xml"/><Relationship Id="rId37" Type="http://schemas.openxmlformats.org/officeDocument/2006/relationships/image" Target="../media/image28.emf"/><Relationship Id="rId40" Type="http://schemas.openxmlformats.org/officeDocument/2006/relationships/customXml" Target="../ink/ink42.xml"/><Relationship Id="rId5" Type="http://schemas.openxmlformats.org/officeDocument/2006/relationships/image" Target="../media/image4.wmf"/><Relationship Id="rId15" Type="http://schemas.openxmlformats.org/officeDocument/2006/relationships/image" Target="../media/image94.emf"/><Relationship Id="rId23" Type="http://schemas.openxmlformats.org/officeDocument/2006/relationships/image" Target="../media/image21.emf"/><Relationship Id="rId28" Type="http://schemas.openxmlformats.org/officeDocument/2006/relationships/customXml" Target="../ink/ink36.xml"/><Relationship Id="rId36" Type="http://schemas.openxmlformats.org/officeDocument/2006/relationships/customXml" Target="../ink/ink40.xml"/><Relationship Id="rId10" Type="http://schemas.openxmlformats.org/officeDocument/2006/relationships/customXml" Target="../ink/ink27.xml"/><Relationship Id="rId19" Type="http://schemas.openxmlformats.org/officeDocument/2006/relationships/image" Target="../media/image96.emf"/><Relationship Id="rId31" Type="http://schemas.openxmlformats.org/officeDocument/2006/relationships/image" Target="../media/image25.emf"/><Relationship Id="rId4" Type="http://schemas.openxmlformats.org/officeDocument/2006/relationships/oleObject" Target="../embeddings/oleObject1.bin"/><Relationship Id="rId9" Type="http://schemas.openxmlformats.org/officeDocument/2006/relationships/image" Target="../media/image91.emf"/><Relationship Id="rId14" Type="http://schemas.openxmlformats.org/officeDocument/2006/relationships/customXml" Target="../ink/ink29.xml"/><Relationship Id="rId22" Type="http://schemas.openxmlformats.org/officeDocument/2006/relationships/customXml" Target="../ink/ink33.xml"/><Relationship Id="rId27" Type="http://schemas.openxmlformats.org/officeDocument/2006/relationships/image" Target="../media/image23.emf"/><Relationship Id="rId30" Type="http://schemas.openxmlformats.org/officeDocument/2006/relationships/customXml" Target="../ink/ink37.xml"/><Relationship Id="rId35" Type="http://schemas.openxmlformats.org/officeDocument/2006/relationships/image" Target="../media/image27.emf"/><Relationship Id="rId43" Type="http://schemas.openxmlformats.org/officeDocument/2006/relationships/image" Target="../media/image31.emf"/><Relationship Id="rId8" Type="http://schemas.openxmlformats.org/officeDocument/2006/relationships/customXml" Target="../ink/ink26.xml"/><Relationship Id="rId3" Type="http://schemas.openxmlformats.org/officeDocument/2006/relationships/notesSlide" Target="../notesSlides/notesSlide10.xml"/><Relationship Id="rId12" Type="http://schemas.openxmlformats.org/officeDocument/2006/relationships/customXml" Target="../ink/ink28.xml"/><Relationship Id="rId17" Type="http://schemas.openxmlformats.org/officeDocument/2006/relationships/image" Target="../media/image95.emf"/><Relationship Id="rId25" Type="http://schemas.openxmlformats.org/officeDocument/2006/relationships/image" Target="../media/image22.emf"/><Relationship Id="rId33" Type="http://schemas.openxmlformats.org/officeDocument/2006/relationships/image" Target="../media/image26.emf"/><Relationship Id="rId38" Type="http://schemas.openxmlformats.org/officeDocument/2006/relationships/customXml" Target="../ink/ink41.xml"/></Relationships>
</file>

<file path=ppt/slides/_rels/slide12.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customXml" Target="../ink/ink45.xml"/><Relationship Id="rId18" Type="http://schemas.openxmlformats.org/officeDocument/2006/relationships/image" Target="../media/image104.emf"/><Relationship Id="rId26" Type="http://schemas.openxmlformats.org/officeDocument/2006/relationships/image" Target="../media/image108.emf"/><Relationship Id="rId3" Type="http://schemas.openxmlformats.org/officeDocument/2006/relationships/notesSlide" Target="../notesSlides/notesSlide11.xml"/><Relationship Id="rId21" Type="http://schemas.openxmlformats.org/officeDocument/2006/relationships/customXml" Target="../ink/ink49.xml"/><Relationship Id="rId7" Type="http://schemas.openxmlformats.org/officeDocument/2006/relationships/oleObject" Target="../embeddings/oleObject4.bin"/><Relationship Id="rId12" Type="http://schemas.openxmlformats.org/officeDocument/2006/relationships/image" Target="../media/image101.emf"/><Relationship Id="rId17" Type="http://schemas.openxmlformats.org/officeDocument/2006/relationships/customXml" Target="../ink/ink47.xml"/><Relationship Id="rId25" Type="http://schemas.openxmlformats.org/officeDocument/2006/relationships/customXml" Target="../ink/ink51.xml"/><Relationship Id="rId2" Type="http://schemas.openxmlformats.org/officeDocument/2006/relationships/slideLayout" Target="../slideLayouts/slideLayout4.xml"/><Relationship Id="rId16" Type="http://schemas.openxmlformats.org/officeDocument/2006/relationships/image" Target="../media/image103.emf"/><Relationship Id="rId20" Type="http://schemas.openxmlformats.org/officeDocument/2006/relationships/image" Target="../media/image105.emf"/><Relationship Id="rId1" Type="http://schemas.openxmlformats.org/officeDocument/2006/relationships/vmlDrawing" Target="../drawings/vmlDrawing2.vml"/><Relationship Id="rId6" Type="http://schemas.openxmlformats.org/officeDocument/2006/relationships/image" Target="../media/image6.wmf"/><Relationship Id="rId11" Type="http://schemas.openxmlformats.org/officeDocument/2006/relationships/customXml" Target="../ink/ink44.xml"/><Relationship Id="rId24" Type="http://schemas.openxmlformats.org/officeDocument/2006/relationships/image" Target="../media/image107.emf"/><Relationship Id="rId5" Type="http://schemas.openxmlformats.org/officeDocument/2006/relationships/oleObject" Target="../embeddings/oleObject3.bin"/><Relationship Id="rId15" Type="http://schemas.openxmlformats.org/officeDocument/2006/relationships/customXml" Target="../ink/ink46.xml"/><Relationship Id="rId23" Type="http://schemas.openxmlformats.org/officeDocument/2006/relationships/customXml" Target="../ink/ink50.xml"/><Relationship Id="rId28" Type="http://schemas.openxmlformats.org/officeDocument/2006/relationships/image" Target="../media/image109.emf"/><Relationship Id="rId10" Type="http://schemas.openxmlformats.org/officeDocument/2006/relationships/image" Target="../media/image8.wmf"/><Relationship Id="rId19" Type="http://schemas.openxmlformats.org/officeDocument/2006/relationships/customXml" Target="../ink/ink48.xml"/><Relationship Id="rId4" Type="http://schemas.openxmlformats.org/officeDocument/2006/relationships/image" Target="../media/image9.png"/><Relationship Id="rId9" Type="http://schemas.openxmlformats.org/officeDocument/2006/relationships/oleObject" Target="../embeddings/oleObject5.bin"/><Relationship Id="rId14" Type="http://schemas.openxmlformats.org/officeDocument/2006/relationships/image" Target="../media/image102.emf"/><Relationship Id="rId22" Type="http://schemas.openxmlformats.org/officeDocument/2006/relationships/image" Target="../media/image106.emf"/><Relationship Id="rId27" Type="http://schemas.openxmlformats.org/officeDocument/2006/relationships/customXml" Target="../ink/ink52.xml"/></Relationships>
</file>

<file path=ppt/slides/_rels/slide13.xml.rels><?xml version="1.0" encoding="UTF-8" standalone="yes"?>
<Relationships xmlns="http://schemas.openxmlformats.org/package/2006/relationships"><Relationship Id="rId8" Type="http://schemas.openxmlformats.org/officeDocument/2006/relationships/customXml" Target="../ink/ink54.xml"/><Relationship Id="rId13" Type="http://schemas.openxmlformats.org/officeDocument/2006/relationships/image" Target="../media/image114.emf"/><Relationship Id="rId18" Type="http://schemas.openxmlformats.org/officeDocument/2006/relationships/customXml" Target="../ink/ink59.xml"/><Relationship Id="rId3" Type="http://schemas.openxmlformats.org/officeDocument/2006/relationships/notesSlide" Target="../notesSlides/notesSlide12.xml"/><Relationship Id="rId21" Type="http://schemas.openxmlformats.org/officeDocument/2006/relationships/image" Target="../media/image118.emf"/><Relationship Id="rId7" Type="http://schemas.openxmlformats.org/officeDocument/2006/relationships/image" Target="../media/image111.emf"/><Relationship Id="rId12" Type="http://schemas.openxmlformats.org/officeDocument/2006/relationships/customXml" Target="../ink/ink56.xml"/><Relationship Id="rId17" Type="http://schemas.openxmlformats.org/officeDocument/2006/relationships/image" Target="../media/image116.emf"/><Relationship Id="rId2" Type="http://schemas.openxmlformats.org/officeDocument/2006/relationships/slideLayout" Target="../slideLayouts/slideLayout2.xml"/><Relationship Id="rId16" Type="http://schemas.openxmlformats.org/officeDocument/2006/relationships/customXml" Target="../ink/ink58.xml"/><Relationship Id="rId20" Type="http://schemas.openxmlformats.org/officeDocument/2006/relationships/customXml" Target="../ink/ink60.xml"/><Relationship Id="rId1" Type="http://schemas.openxmlformats.org/officeDocument/2006/relationships/vmlDrawing" Target="../drawings/vmlDrawing3.vml"/><Relationship Id="rId6" Type="http://schemas.openxmlformats.org/officeDocument/2006/relationships/customXml" Target="../ink/ink53.xml"/><Relationship Id="rId11" Type="http://schemas.openxmlformats.org/officeDocument/2006/relationships/image" Target="../media/image113.emf"/><Relationship Id="rId5" Type="http://schemas.openxmlformats.org/officeDocument/2006/relationships/image" Target="../media/image10.wmf"/><Relationship Id="rId15" Type="http://schemas.openxmlformats.org/officeDocument/2006/relationships/image" Target="../media/image115.emf"/><Relationship Id="rId23" Type="http://schemas.openxmlformats.org/officeDocument/2006/relationships/image" Target="../media/image119.emf"/><Relationship Id="rId10" Type="http://schemas.openxmlformats.org/officeDocument/2006/relationships/customXml" Target="../ink/ink55.xml"/><Relationship Id="rId19" Type="http://schemas.openxmlformats.org/officeDocument/2006/relationships/image" Target="../media/image117.emf"/><Relationship Id="rId4" Type="http://schemas.openxmlformats.org/officeDocument/2006/relationships/oleObject" Target="../embeddings/oleObject6.bin"/><Relationship Id="rId9" Type="http://schemas.openxmlformats.org/officeDocument/2006/relationships/image" Target="../media/image112.emf"/><Relationship Id="rId14" Type="http://schemas.openxmlformats.org/officeDocument/2006/relationships/customXml" Target="../ink/ink57.xml"/><Relationship Id="rId22" Type="http://schemas.openxmlformats.org/officeDocument/2006/relationships/customXml" Target="../ink/ink61.xml"/></Relationships>
</file>

<file path=ppt/slides/_rels/slide14.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customXml" Target="../ink/ink6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wmf"/><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8" Type="http://schemas.openxmlformats.org/officeDocument/2006/relationships/customXml" Target="../ink/ink65.xml"/><Relationship Id="rId13" Type="http://schemas.openxmlformats.org/officeDocument/2006/relationships/image" Target="../media/image16.emf"/><Relationship Id="rId3" Type="http://schemas.openxmlformats.org/officeDocument/2006/relationships/image" Target="../media/image12.png"/><Relationship Id="rId7" Type="http://schemas.openxmlformats.org/officeDocument/2006/relationships/image" Target="../media/image130.emf"/><Relationship Id="rId12" Type="http://schemas.openxmlformats.org/officeDocument/2006/relationships/customXml" Target="../ink/ink6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ustomXml" Target="../ink/ink64.xml"/><Relationship Id="rId11" Type="http://schemas.openxmlformats.org/officeDocument/2006/relationships/image" Target="../media/image15.emf"/><Relationship Id="rId5" Type="http://schemas.openxmlformats.org/officeDocument/2006/relationships/image" Target="../media/image120.emf"/><Relationship Id="rId15" Type="http://schemas.openxmlformats.org/officeDocument/2006/relationships/image" Target="../media/image17.emf"/><Relationship Id="rId10" Type="http://schemas.openxmlformats.org/officeDocument/2006/relationships/customXml" Target="../ink/ink66.xml"/><Relationship Id="rId4" Type="http://schemas.openxmlformats.org/officeDocument/2006/relationships/customXml" Target="../ink/ink63.xml"/><Relationship Id="rId9" Type="http://schemas.openxmlformats.org/officeDocument/2006/relationships/image" Target="../media/image140.emf"/><Relationship Id="rId14" Type="http://schemas.openxmlformats.org/officeDocument/2006/relationships/customXml" Target="../ink/ink68.xml"/></Relationships>
</file>

<file path=ppt/slides/_rels/slide19.xml.rels><?xml version="1.0" encoding="UTF-8" standalone="yes"?>
<Relationships xmlns="http://schemas.openxmlformats.org/package/2006/relationships"><Relationship Id="rId8" Type="http://schemas.openxmlformats.org/officeDocument/2006/relationships/image" Target="../media/image200.emf"/><Relationship Id="rId13" Type="http://schemas.openxmlformats.org/officeDocument/2006/relationships/customXml" Target="../ink/ink74.xml"/><Relationship Id="rId18" Type="http://schemas.openxmlformats.org/officeDocument/2006/relationships/image" Target="../media/image250.emf"/><Relationship Id="rId3" Type="http://schemas.openxmlformats.org/officeDocument/2006/relationships/customXml" Target="../ink/ink69.xml"/><Relationship Id="rId7" Type="http://schemas.openxmlformats.org/officeDocument/2006/relationships/customXml" Target="../ink/ink71.xml"/><Relationship Id="rId12" Type="http://schemas.openxmlformats.org/officeDocument/2006/relationships/image" Target="../media/image221.emf"/><Relationship Id="rId17" Type="http://schemas.openxmlformats.org/officeDocument/2006/relationships/customXml" Target="../ink/ink76.xml"/><Relationship Id="rId2" Type="http://schemas.openxmlformats.org/officeDocument/2006/relationships/notesSlide" Target="../notesSlides/notesSlide17.xml"/><Relationship Id="rId16" Type="http://schemas.openxmlformats.org/officeDocument/2006/relationships/image" Target="../media/image240.emf"/><Relationship Id="rId20" Type="http://schemas.openxmlformats.org/officeDocument/2006/relationships/image" Target="../media/image261.emf"/><Relationship Id="rId1" Type="http://schemas.openxmlformats.org/officeDocument/2006/relationships/slideLayout" Target="../slideLayouts/slideLayout6.xml"/><Relationship Id="rId6" Type="http://schemas.openxmlformats.org/officeDocument/2006/relationships/image" Target="../media/image19.emf"/><Relationship Id="rId11" Type="http://schemas.openxmlformats.org/officeDocument/2006/relationships/customXml" Target="../ink/ink73.xml"/><Relationship Id="rId5" Type="http://schemas.openxmlformats.org/officeDocument/2006/relationships/customXml" Target="../ink/ink70.xml"/><Relationship Id="rId15" Type="http://schemas.openxmlformats.org/officeDocument/2006/relationships/customXml" Target="../ink/ink75.xml"/><Relationship Id="rId10" Type="http://schemas.openxmlformats.org/officeDocument/2006/relationships/image" Target="../media/image211.emf"/><Relationship Id="rId19" Type="http://schemas.openxmlformats.org/officeDocument/2006/relationships/customXml" Target="../ink/ink77.xml"/><Relationship Id="rId4" Type="http://schemas.openxmlformats.org/officeDocument/2006/relationships/image" Target="../media/image18.emf"/><Relationship Id="rId9" Type="http://schemas.openxmlformats.org/officeDocument/2006/relationships/customXml" Target="../ink/ink72.xml"/><Relationship Id="rId14" Type="http://schemas.openxmlformats.org/officeDocument/2006/relationships/image" Target="../media/image230.emf"/></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customXml" Target="../ink/ink7.xml"/><Relationship Id="rId18" Type="http://schemas.openxmlformats.org/officeDocument/2006/relationships/image" Target="../media/image9.emf"/><Relationship Id="rId26" Type="http://schemas.openxmlformats.org/officeDocument/2006/relationships/image" Target="../media/image13.emf"/><Relationship Id="rId3" Type="http://schemas.openxmlformats.org/officeDocument/2006/relationships/customXml" Target="../ink/ink2.xml"/><Relationship Id="rId21" Type="http://schemas.openxmlformats.org/officeDocument/2006/relationships/customXml" Target="../ink/ink11.xml"/><Relationship Id="rId7" Type="http://schemas.openxmlformats.org/officeDocument/2006/relationships/customXml" Target="../ink/ink4.xml"/><Relationship Id="rId12" Type="http://schemas.openxmlformats.org/officeDocument/2006/relationships/image" Target="../media/image6.emf"/><Relationship Id="rId17" Type="http://schemas.openxmlformats.org/officeDocument/2006/relationships/customXml" Target="../ink/ink9.xml"/><Relationship Id="rId25" Type="http://schemas.openxmlformats.org/officeDocument/2006/relationships/customXml" Target="../ink/ink13.xml"/><Relationship Id="rId2" Type="http://schemas.openxmlformats.org/officeDocument/2006/relationships/notesSlide" Target="../notesSlides/notesSlide2.xml"/><Relationship Id="rId16" Type="http://schemas.openxmlformats.org/officeDocument/2006/relationships/image" Target="../media/image8.emf"/><Relationship Id="rId20"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3.emf"/><Relationship Id="rId11" Type="http://schemas.openxmlformats.org/officeDocument/2006/relationships/customXml" Target="../ink/ink6.xml"/><Relationship Id="rId24" Type="http://schemas.openxmlformats.org/officeDocument/2006/relationships/image" Target="../media/image12.emf"/><Relationship Id="rId5" Type="http://schemas.openxmlformats.org/officeDocument/2006/relationships/customXml" Target="../ink/ink3.xml"/><Relationship Id="rId15" Type="http://schemas.openxmlformats.org/officeDocument/2006/relationships/customXml" Target="../ink/ink8.xml"/><Relationship Id="rId23" Type="http://schemas.openxmlformats.org/officeDocument/2006/relationships/customXml" Target="../ink/ink12.xml"/><Relationship Id="rId28" Type="http://schemas.openxmlformats.org/officeDocument/2006/relationships/image" Target="../media/image14.emf"/><Relationship Id="rId10" Type="http://schemas.openxmlformats.org/officeDocument/2006/relationships/image" Target="../media/image5.emf"/><Relationship Id="rId19" Type="http://schemas.openxmlformats.org/officeDocument/2006/relationships/customXml" Target="../ink/ink10.xml"/><Relationship Id="rId4" Type="http://schemas.openxmlformats.org/officeDocument/2006/relationships/image" Target="../media/image2.emf"/><Relationship Id="rId9" Type="http://schemas.openxmlformats.org/officeDocument/2006/relationships/customXml" Target="../ink/ink5.xml"/><Relationship Id="rId14" Type="http://schemas.openxmlformats.org/officeDocument/2006/relationships/image" Target="../media/image7.emf"/><Relationship Id="rId22" Type="http://schemas.openxmlformats.org/officeDocument/2006/relationships/image" Target="../media/image11.emf"/><Relationship Id="rId27" Type="http://schemas.openxmlformats.org/officeDocument/2006/relationships/customXml" Target="../ink/ink14.xml"/></Relationships>
</file>

<file path=ppt/slides/_rels/slide20.xml.rels><?xml version="1.0" encoding="UTF-8" standalone="yes"?>
<Relationships xmlns="http://schemas.openxmlformats.org/package/2006/relationships"><Relationship Id="rId8" Type="http://schemas.openxmlformats.org/officeDocument/2006/relationships/image" Target="../media/image280.emf"/><Relationship Id="rId13" Type="http://schemas.openxmlformats.org/officeDocument/2006/relationships/customXml" Target="../ink/ink83.xml"/><Relationship Id="rId18" Type="http://schemas.openxmlformats.org/officeDocument/2006/relationships/image" Target="../media/image33.emf"/><Relationship Id="rId26" Type="http://schemas.openxmlformats.org/officeDocument/2006/relationships/image" Target="../media/image37.emf"/><Relationship Id="rId3" Type="http://schemas.openxmlformats.org/officeDocument/2006/relationships/customXml" Target="../ink/ink78.xml"/><Relationship Id="rId21" Type="http://schemas.openxmlformats.org/officeDocument/2006/relationships/customXml" Target="../ink/ink87.xml"/><Relationship Id="rId7" Type="http://schemas.openxmlformats.org/officeDocument/2006/relationships/customXml" Target="../ink/ink80.xml"/><Relationship Id="rId12" Type="http://schemas.openxmlformats.org/officeDocument/2006/relationships/image" Target="../media/image300.emf"/><Relationship Id="rId17" Type="http://schemas.openxmlformats.org/officeDocument/2006/relationships/customXml" Target="../ink/ink85.xml"/><Relationship Id="rId25" Type="http://schemas.openxmlformats.org/officeDocument/2006/relationships/customXml" Target="../ink/ink89.xml"/><Relationship Id="rId2" Type="http://schemas.openxmlformats.org/officeDocument/2006/relationships/notesSlide" Target="../notesSlides/notesSlide18.xml"/><Relationship Id="rId16" Type="http://schemas.openxmlformats.org/officeDocument/2006/relationships/image" Target="../media/image32.emf"/><Relationship Id="rId20" Type="http://schemas.openxmlformats.org/officeDocument/2006/relationships/image" Target="../media/image34.emf"/><Relationship Id="rId29" Type="http://schemas.openxmlformats.org/officeDocument/2006/relationships/customXml" Target="../ink/ink91.xml"/><Relationship Id="rId1" Type="http://schemas.openxmlformats.org/officeDocument/2006/relationships/slideLayout" Target="../slideLayouts/slideLayout6.xml"/><Relationship Id="rId6" Type="http://schemas.openxmlformats.org/officeDocument/2006/relationships/image" Target="../media/image270.emf"/><Relationship Id="rId11" Type="http://schemas.openxmlformats.org/officeDocument/2006/relationships/customXml" Target="../ink/ink82.xml"/><Relationship Id="rId24" Type="http://schemas.openxmlformats.org/officeDocument/2006/relationships/image" Target="../media/image36.emf"/><Relationship Id="rId5" Type="http://schemas.openxmlformats.org/officeDocument/2006/relationships/customXml" Target="../ink/ink79.xml"/><Relationship Id="rId15" Type="http://schemas.openxmlformats.org/officeDocument/2006/relationships/customXml" Target="../ink/ink84.xml"/><Relationship Id="rId23" Type="http://schemas.openxmlformats.org/officeDocument/2006/relationships/customXml" Target="../ink/ink88.xml"/><Relationship Id="rId28" Type="http://schemas.openxmlformats.org/officeDocument/2006/relationships/image" Target="../media/image38.emf"/><Relationship Id="rId10" Type="http://schemas.openxmlformats.org/officeDocument/2006/relationships/image" Target="../media/image290.emf"/><Relationship Id="rId19" Type="http://schemas.openxmlformats.org/officeDocument/2006/relationships/customXml" Target="../ink/ink86.xml"/><Relationship Id="rId4" Type="http://schemas.openxmlformats.org/officeDocument/2006/relationships/image" Target="../media/image260.emf"/><Relationship Id="rId9" Type="http://schemas.openxmlformats.org/officeDocument/2006/relationships/customXml" Target="../ink/ink81.xml"/><Relationship Id="rId14" Type="http://schemas.openxmlformats.org/officeDocument/2006/relationships/image" Target="../media/image310.emf"/><Relationship Id="rId22" Type="http://schemas.openxmlformats.org/officeDocument/2006/relationships/image" Target="../media/image35.emf"/><Relationship Id="rId27" Type="http://schemas.openxmlformats.org/officeDocument/2006/relationships/customXml" Target="../ink/ink90.xml"/><Relationship Id="rId30" Type="http://schemas.openxmlformats.org/officeDocument/2006/relationships/image" Target="../media/image39.emf"/></Relationships>
</file>

<file path=ppt/slides/_rels/slide21.xml.rels><?xml version="1.0" encoding="UTF-8" standalone="yes"?>
<Relationships xmlns="http://schemas.openxmlformats.org/package/2006/relationships"><Relationship Id="rId26" Type="http://schemas.openxmlformats.org/officeDocument/2006/relationships/customXml" Target="../ink/ink104.xml"/><Relationship Id="rId21" Type="http://schemas.openxmlformats.org/officeDocument/2006/relationships/image" Target="../media/image22.png"/><Relationship Id="rId42" Type="http://schemas.openxmlformats.org/officeDocument/2006/relationships/customXml" Target="../ink/ink112.xml"/><Relationship Id="rId47" Type="http://schemas.openxmlformats.org/officeDocument/2006/relationships/image" Target="../media/image35.png"/><Relationship Id="rId63" Type="http://schemas.openxmlformats.org/officeDocument/2006/relationships/image" Target="../media/image43.png"/><Relationship Id="rId68" Type="http://schemas.openxmlformats.org/officeDocument/2006/relationships/customXml" Target="../ink/ink125.xml"/><Relationship Id="rId84" Type="http://schemas.openxmlformats.org/officeDocument/2006/relationships/customXml" Target="../ink/ink133.xml"/><Relationship Id="rId89" Type="http://schemas.openxmlformats.org/officeDocument/2006/relationships/image" Target="../media/image56.png"/><Relationship Id="rId16" Type="http://schemas.openxmlformats.org/officeDocument/2006/relationships/customXml" Target="../ink/ink99.xml"/><Relationship Id="rId11" Type="http://schemas.openxmlformats.org/officeDocument/2006/relationships/image" Target="../media/image17.png"/><Relationship Id="rId32" Type="http://schemas.openxmlformats.org/officeDocument/2006/relationships/customXml" Target="../ink/ink107.xml"/><Relationship Id="rId37" Type="http://schemas.openxmlformats.org/officeDocument/2006/relationships/image" Target="../media/image30.png"/><Relationship Id="rId53" Type="http://schemas.openxmlformats.org/officeDocument/2006/relationships/image" Target="../media/image38.png"/><Relationship Id="rId58" Type="http://schemas.openxmlformats.org/officeDocument/2006/relationships/customXml" Target="../ink/ink120.xml"/><Relationship Id="rId74" Type="http://schemas.openxmlformats.org/officeDocument/2006/relationships/customXml" Target="../ink/ink128.xml"/><Relationship Id="rId79" Type="http://schemas.openxmlformats.org/officeDocument/2006/relationships/image" Target="../media/image51.png"/><Relationship Id="rId5" Type="http://schemas.openxmlformats.org/officeDocument/2006/relationships/image" Target="../media/image14.png"/><Relationship Id="rId90" Type="http://schemas.openxmlformats.org/officeDocument/2006/relationships/customXml" Target="../ink/ink136.xml"/><Relationship Id="rId95" Type="http://schemas.openxmlformats.org/officeDocument/2006/relationships/image" Target="../media/image59.png"/><Relationship Id="rId22" Type="http://schemas.openxmlformats.org/officeDocument/2006/relationships/customXml" Target="../ink/ink102.xml"/><Relationship Id="rId27" Type="http://schemas.openxmlformats.org/officeDocument/2006/relationships/image" Target="../media/image25.png"/><Relationship Id="rId43" Type="http://schemas.openxmlformats.org/officeDocument/2006/relationships/image" Target="../media/image33.png"/><Relationship Id="rId48" Type="http://schemas.openxmlformats.org/officeDocument/2006/relationships/customXml" Target="../ink/ink115.xml"/><Relationship Id="rId64" Type="http://schemas.openxmlformats.org/officeDocument/2006/relationships/customXml" Target="../ink/ink123.xml"/><Relationship Id="rId69" Type="http://schemas.openxmlformats.org/officeDocument/2006/relationships/image" Target="../media/image46.png"/><Relationship Id="rId8" Type="http://schemas.openxmlformats.org/officeDocument/2006/relationships/customXml" Target="../ink/ink95.xml"/><Relationship Id="rId51" Type="http://schemas.openxmlformats.org/officeDocument/2006/relationships/image" Target="../media/image37.png"/><Relationship Id="rId72" Type="http://schemas.openxmlformats.org/officeDocument/2006/relationships/customXml" Target="../ink/ink127.xml"/><Relationship Id="rId80" Type="http://schemas.openxmlformats.org/officeDocument/2006/relationships/customXml" Target="../ink/ink131.xml"/><Relationship Id="rId85" Type="http://schemas.openxmlformats.org/officeDocument/2006/relationships/image" Target="../media/image54.png"/><Relationship Id="rId93" Type="http://schemas.openxmlformats.org/officeDocument/2006/relationships/image" Target="../media/image58.png"/><Relationship Id="rId3" Type="http://schemas.openxmlformats.org/officeDocument/2006/relationships/image" Target="../media/image13.png"/><Relationship Id="rId12" Type="http://schemas.openxmlformats.org/officeDocument/2006/relationships/customXml" Target="../ink/ink97.xml"/><Relationship Id="rId17" Type="http://schemas.openxmlformats.org/officeDocument/2006/relationships/image" Target="../media/image20.png"/><Relationship Id="rId25" Type="http://schemas.openxmlformats.org/officeDocument/2006/relationships/image" Target="../media/image24.png"/><Relationship Id="rId33" Type="http://schemas.openxmlformats.org/officeDocument/2006/relationships/image" Target="../media/image28.png"/><Relationship Id="rId38" Type="http://schemas.openxmlformats.org/officeDocument/2006/relationships/customXml" Target="../ink/ink110.xml"/><Relationship Id="rId46" Type="http://schemas.openxmlformats.org/officeDocument/2006/relationships/customXml" Target="../ink/ink114.xml"/><Relationship Id="rId59" Type="http://schemas.openxmlformats.org/officeDocument/2006/relationships/image" Target="../media/image41.png"/><Relationship Id="rId67" Type="http://schemas.openxmlformats.org/officeDocument/2006/relationships/image" Target="../media/image45.png"/><Relationship Id="rId20" Type="http://schemas.openxmlformats.org/officeDocument/2006/relationships/customXml" Target="../ink/ink101.xml"/><Relationship Id="rId41" Type="http://schemas.openxmlformats.org/officeDocument/2006/relationships/image" Target="../media/image32.png"/><Relationship Id="rId54" Type="http://schemas.openxmlformats.org/officeDocument/2006/relationships/customXml" Target="../ink/ink118.xml"/><Relationship Id="rId62" Type="http://schemas.openxmlformats.org/officeDocument/2006/relationships/customXml" Target="../ink/ink122.xml"/><Relationship Id="rId70" Type="http://schemas.openxmlformats.org/officeDocument/2006/relationships/customXml" Target="../ink/ink126.xml"/><Relationship Id="rId75" Type="http://schemas.openxmlformats.org/officeDocument/2006/relationships/image" Target="../media/image49.png"/><Relationship Id="rId83" Type="http://schemas.openxmlformats.org/officeDocument/2006/relationships/image" Target="../media/image53.png"/><Relationship Id="rId88" Type="http://schemas.openxmlformats.org/officeDocument/2006/relationships/customXml" Target="../ink/ink135.xml"/><Relationship Id="rId91" Type="http://schemas.openxmlformats.org/officeDocument/2006/relationships/image" Target="../media/image57.png"/><Relationship Id="rId1" Type="http://schemas.openxmlformats.org/officeDocument/2006/relationships/slideLayout" Target="../slideLayouts/slideLayout6.xml"/><Relationship Id="rId6" Type="http://schemas.openxmlformats.org/officeDocument/2006/relationships/customXml" Target="../ink/ink94.xml"/><Relationship Id="rId15" Type="http://schemas.openxmlformats.org/officeDocument/2006/relationships/image" Target="../media/image19.png"/><Relationship Id="rId23" Type="http://schemas.openxmlformats.org/officeDocument/2006/relationships/image" Target="../media/image23.png"/><Relationship Id="rId28" Type="http://schemas.openxmlformats.org/officeDocument/2006/relationships/customXml" Target="../ink/ink105.xml"/><Relationship Id="rId36" Type="http://schemas.openxmlformats.org/officeDocument/2006/relationships/customXml" Target="../ink/ink109.xml"/><Relationship Id="rId49" Type="http://schemas.openxmlformats.org/officeDocument/2006/relationships/image" Target="../media/image36.png"/><Relationship Id="rId57" Type="http://schemas.openxmlformats.org/officeDocument/2006/relationships/image" Target="../media/image40.png"/><Relationship Id="rId10" Type="http://schemas.openxmlformats.org/officeDocument/2006/relationships/customXml" Target="../ink/ink96.xml"/><Relationship Id="rId31" Type="http://schemas.openxmlformats.org/officeDocument/2006/relationships/image" Target="../media/image27.png"/><Relationship Id="rId44" Type="http://schemas.openxmlformats.org/officeDocument/2006/relationships/customXml" Target="../ink/ink113.xml"/><Relationship Id="rId52" Type="http://schemas.openxmlformats.org/officeDocument/2006/relationships/customXml" Target="../ink/ink117.xml"/><Relationship Id="rId60" Type="http://schemas.openxmlformats.org/officeDocument/2006/relationships/customXml" Target="../ink/ink121.xml"/><Relationship Id="rId65" Type="http://schemas.openxmlformats.org/officeDocument/2006/relationships/image" Target="../media/image44.png"/><Relationship Id="rId73" Type="http://schemas.openxmlformats.org/officeDocument/2006/relationships/image" Target="../media/image48.png"/><Relationship Id="rId78" Type="http://schemas.openxmlformats.org/officeDocument/2006/relationships/customXml" Target="../ink/ink130.xml"/><Relationship Id="rId81" Type="http://schemas.openxmlformats.org/officeDocument/2006/relationships/image" Target="../media/image52.png"/><Relationship Id="rId86" Type="http://schemas.openxmlformats.org/officeDocument/2006/relationships/customXml" Target="../ink/ink134.xml"/><Relationship Id="rId94" Type="http://schemas.openxmlformats.org/officeDocument/2006/relationships/customXml" Target="../ink/ink138.xml"/><Relationship Id="rId4" Type="http://schemas.openxmlformats.org/officeDocument/2006/relationships/customXml" Target="../ink/ink93.xml"/><Relationship Id="rId9" Type="http://schemas.openxmlformats.org/officeDocument/2006/relationships/image" Target="../media/image16.png"/><Relationship Id="rId13" Type="http://schemas.openxmlformats.org/officeDocument/2006/relationships/image" Target="../media/image18.png"/><Relationship Id="rId18" Type="http://schemas.openxmlformats.org/officeDocument/2006/relationships/customXml" Target="../ink/ink100.xml"/><Relationship Id="rId39" Type="http://schemas.openxmlformats.org/officeDocument/2006/relationships/image" Target="../media/image31.png"/><Relationship Id="rId34" Type="http://schemas.openxmlformats.org/officeDocument/2006/relationships/customXml" Target="../ink/ink108.xml"/><Relationship Id="rId50" Type="http://schemas.openxmlformats.org/officeDocument/2006/relationships/customXml" Target="../ink/ink116.xml"/><Relationship Id="rId55" Type="http://schemas.openxmlformats.org/officeDocument/2006/relationships/image" Target="../media/image39.png"/><Relationship Id="rId76" Type="http://schemas.openxmlformats.org/officeDocument/2006/relationships/customXml" Target="../ink/ink129.xml"/><Relationship Id="rId7" Type="http://schemas.openxmlformats.org/officeDocument/2006/relationships/image" Target="../media/image15.png"/><Relationship Id="rId71" Type="http://schemas.openxmlformats.org/officeDocument/2006/relationships/image" Target="../media/image47.png"/><Relationship Id="rId92" Type="http://schemas.openxmlformats.org/officeDocument/2006/relationships/customXml" Target="../ink/ink137.xml"/><Relationship Id="rId2" Type="http://schemas.openxmlformats.org/officeDocument/2006/relationships/customXml" Target="../ink/ink92.xml"/><Relationship Id="rId29" Type="http://schemas.openxmlformats.org/officeDocument/2006/relationships/image" Target="../media/image26.png"/><Relationship Id="rId24" Type="http://schemas.openxmlformats.org/officeDocument/2006/relationships/customXml" Target="../ink/ink103.xml"/><Relationship Id="rId40" Type="http://schemas.openxmlformats.org/officeDocument/2006/relationships/customXml" Target="../ink/ink111.xml"/><Relationship Id="rId45" Type="http://schemas.openxmlformats.org/officeDocument/2006/relationships/image" Target="../media/image34.png"/><Relationship Id="rId66" Type="http://schemas.openxmlformats.org/officeDocument/2006/relationships/customXml" Target="../ink/ink124.xml"/><Relationship Id="rId87" Type="http://schemas.openxmlformats.org/officeDocument/2006/relationships/image" Target="../media/image55.png"/><Relationship Id="rId61" Type="http://schemas.openxmlformats.org/officeDocument/2006/relationships/image" Target="../media/image42.png"/><Relationship Id="rId82" Type="http://schemas.openxmlformats.org/officeDocument/2006/relationships/customXml" Target="../ink/ink132.xml"/><Relationship Id="rId19" Type="http://schemas.openxmlformats.org/officeDocument/2006/relationships/image" Target="../media/image21.png"/><Relationship Id="rId14" Type="http://schemas.openxmlformats.org/officeDocument/2006/relationships/customXml" Target="../ink/ink98.xml"/><Relationship Id="rId30" Type="http://schemas.openxmlformats.org/officeDocument/2006/relationships/customXml" Target="../ink/ink106.xml"/><Relationship Id="rId35" Type="http://schemas.openxmlformats.org/officeDocument/2006/relationships/image" Target="../media/image29.png"/><Relationship Id="rId56" Type="http://schemas.openxmlformats.org/officeDocument/2006/relationships/customXml" Target="../ink/ink119.xml"/><Relationship Id="rId77" Type="http://schemas.openxmlformats.org/officeDocument/2006/relationships/image" Target="../media/image50.png"/></Relationships>
</file>

<file path=ppt/slides/_rels/slide22.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customXml" Target="../ink/ink139.xml"/><Relationship Id="rId7" Type="http://schemas.openxmlformats.org/officeDocument/2006/relationships/customXml" Target="../ink/ink141.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1.emf"/><Relationship Id="rId5" Type="http://schemas.openxmlformats.org/officeDocument/2006/relationships/customXml" Target="../ink/ink140.xml"/><Relationship Id="rId4" Type="http://schemas.openxmlformats.org/officeDocument/2006/relationships/image" Target="../media/image40.emf"/></Relationships>
</file>

<file path=ppt/slides/_rels/slide23.xml.rels><?xml version="1.0" encoding="UTF-8" standalone="yes"?>
<Relationships xmlns="http://schemas.openxmlformats.org/package/2006/relationships"><Relationship Id="rId8" Type="http://schemas.openxmlformats.org/officeDocument/2006/relationships/customXml" Target="../ink/ink142.xml"/><Relationship Id="rId3" Type="http://schemas.openxmlformats.org/officeDocument/2006/relationships/notesSlide" Target="../notesSlides/notesSlide20.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png"/><Relationship Id="rId5" Type="http://schemas.openxmlformats.org/officeDocument/2006/relationships/image" Target="../media/image13.wmf"/><Relationship Id="rId4" Type="http://schemas.openxmlformats.org/officeDocument/2006/relationships/oleObject" Target="../embeddings/oleObject8.bin"/><Relationship Id="rId9" Type="http://schemas.openxmlformats.org/officeDocument/2006/relationships/image" Target="../media/image46.emf"/></Relationships>
</file>

<file path=ppt/slides/_rels/slide24.xml.rels><?xml version="1.0" encoding="UTF-8" standalone="yes"?>
<Relationships xmlns="http://schemas.openxmlformats.org/package/2006/relationships"><Relationship Id="rId8" Type="http://schemas.openxmlformats.org/officeDocument/2006/relationships/customXml" Target="../ink/ink143.xml"/><Relationship Id="rId13" Type="http://schemas.openxmlformats.org/officeDocument/2006/relationships/image" Target="../media/image50.emf"/><Relationship Id="rId18" Type="http://schemas.openxmlformats.org/officeDocument/2006/relationships/customXml" Target="../ink/ink147.xml"/><Relationship Id="rId3" Type="http://schemas.openxmlformats.org/officeDocument/2006/relationships/notesSlide" Target="../notesSlides/notesSlide21.xml"/><Relationship Id="rId7" Type="http://schemas.openxmlformats.org/officeDocument/2006/relationships/image" Target="../media/image2.png"/><Relationship Id="rId17" Type="http://schemas.openxmlformats.org/officeDocument/2006/relationships/image" Target="../media/image52.emf"/><Relationship Id="rId2" Type="http://schemas.openxmlformats.org/officeDocument/2006/relationships/slideLayout" Target="../slideLayouts/slideLayout2.xml"/><Relationship Id="rId16" Type="http://schemas.openxmlformats.org/officeDocument/2006/relationships/customXml" Target="../ink/ink146.xml"/><Relationship Id="rId1" Type="http://schemas.openxmlformats.org/officeDocument/2006/relationships/vmlDrawing" Target="../drawings/vmlDrawing6.vml"/><Relationship Id="rId6" Type="http://schemas.openxmlformats.org/officeDocument/2006/relationships/image" Target="../media/image1.png"/><Relationship Id="rId5" Type="http://schemas.openxmlformats.org/officeDocument/2006/relationships/image" Target="../media/image14.wmf"/><Relationship Id="rId15" Type="http://schemas.openxmlformats.org/officeDocument/2006/relationships/image" Target="../media/image51.emf"/><Relationship Id="rId10" Type="http://schemas.openxmlformats.org/officeDocument/2006/relationships/customXml" Target="../ink/ink144.xml"/><Relationship Id="rId19" Type="http://schemas.openxmlformats.org/officeDocument/2006/relationships/image" Target="../media/image44.emf"/><Relationship Id="rId4" Type="http://schemas.openxmlformats.org/officeDocument/2006/relationships/oleObject" Target="../embeddings/oleObject9.bin"/><Relationship Id="rId9" Type="http://schemas.openxmlformats.org/officeDocument/2006/relationships/image" Target="../media/image43.emf"/><Relationship Id="rId14" Type="http://schemas.openxmlformats.org/officeDocument/2006/relationships/customXml" Target="../ink/ink14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customXml" Target="../ink/ink149.xml"/><Relationship Id="rId3" Type="http://schemas.openxmlformats.org/officeDocument/2006/relationships/image" Target="../media/image15.wmf"/><Relationship Id="rId7" Type="http://schemas.openxmlformats.org/officeDocument/2006/relationships/image" Target="../media/image510.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ustomXml" Target="../ink/ink148.xml"/><Relationship Id="rId9" Type="http://schemas.openxmlformats.org/officeDocument/2006/relationships/image" Target="../media/image431.emf"/></Relationships>
</file>

<file path=ppt/slides/_rels/slide27.xml.rels><?xml version="1.0" encoding="UTF-8" standalone="yes"?>
<Relationships xmlns="http://schemas.openxmlformats.org/package/2006/relationships"><Relationship Id="rId3" Type="http://schemas.openxmlformats.org/officeDocument/2006/relationships/image" Target="../media/image520.emf"/><Relationship Id="rId2" Type="http://schemas.openxmlformats.org/officeDocument/2006/relationships/customXml" Target="../ink/ink150.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55.e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customXml" Target="../ink/ink152.xml"/><Relationship Id="rId5" Type="http://schemas.openxmlformats.org/officeDocument/2006/relationships/image" Target="../media/image54.emf"/><Relationship Id="rId4" Type="http://schemas.openxmlformats.org/officeDocument/2006/relationships/customXml" Target="../ink/ink151.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61.png"/><Relationship Id="rId7" Type="http://schemas.openxmlformats.org/officeDocument/2006/relationships/customXml" Target="../ink/ink154.xml"/><Relationship Id="rId12" Type="http://schemas.openxmlformats.org/officeDocument/2006/relationships/image" Target="../media/image57.em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40.emf"/><Relationship Id="rId11" Type="http://schemas.openxmlformats.org/officeDocument/2006/relationships/customXml" Target="../ink/ink156.xml"/><Relationship Id="rId5" Type="http://schemas.openxmlformats.org/officeDocument/2006/relationships/customXml" Target="../ink/ink153.xml"/><Relationship Id="rId10" Type="http://schemas.openxmlformats.org/officeDocument/2006/relationships/image" Target="../media/image56.emf"/><Relationship Id="rId4" Type="http://schemas.openxmlformats.org/officeDocument/2006/relationships/image" Target="../media/image62.png"/><Relationship Id="rId9" Type="http://schemas.openxmlformats.org/officeDocument/2006/relationships/customXml" Target="../ink/ink155.xml"/></Relationships>
</file>

<file path=ppt/slides/_rels/slide31.xml.rels><?xml version="1.0" encoding="UTF-8" standalone="yes"?>
<Relationships xmlns="http://schemas.openxmlformats.org/package/2006/relationships"><Relationship Id="rId3" Type="http://schemas.openxmlformats.org/officeDocument/2006/relationships/customXml" Target="../ink/ink157.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8.emf"/></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9.emf"/><Relationship Id="rId4" Type="http://schemas.openxmlformats.org/officeDocument/2006/relationships/customXml" Target="../ink/ink15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ustomXml" Target="../ink/ink159.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50.emf"/><Relationship Id="rId5" Type="http://schemas.openxmlformats.org/officeDocument/2006/relationships/customXml" Target="../ink/ink160.xml"/><Relationship Id="rId4" Type="http://schemas.openxmlformats.org/officeDocument/2006/relationships/image" Target="../media/image212.emf"/></Relationships>
</file>

<file path=ppt/slides/_rels/slide35.xml.rels><?xml version="1.0" encoding="UTF-8" standalone="yes"?>
<Relationships xmlns="http://schemas.openxmlformats.org/package/2006/relationships"><Relationship Id="rId8" Type="http://schemas.openxmlformats.org/officeDocument/2006/relationships/customXml" Target="../ink/ink163.xml"/><Relationship Id="rId13" Type="http://schemas.openxmlformats.org/officeDocument/2006/relationships/image" Target="../media/image63.emf"/><Relationship Id="rId3" Type="http://schemas.openxmlformats.org/officeDocument/2006/relationships/image" Target="../media/image64.png"/><Relationship Id="rId7" Type="http://schemas.openxmlformats.org/officeDocument/2006/relationships/image" Target="../media/image60.emf"/><Relationship Id="rId12" Type="http://schemas.openxmlformats.org/officeDocument/2006/relationships/customXml" Target="../ink/ink165.xml"/><Relationship Id="rId17" Type="http://schemas.openxmlformats.org/officeDocument/2006/relationships/image" Target="../media/image65.emf"/><Relationship Id="rId2" Type="http://schemas.openxmlformats.org/officeDocument/2006/relationships/hyperlink" Target="https://scirate.com/arxiv/cs.CL" TargetMode="External"/><Relationship Id="rId16" Type="http://schemas.openxmlformats.org/officeDocument/2006/relationships/customXml" Target="../ink/ink167.xml"/><Relationship Id="rId1" Type="http://schemas.openxmlformats.org/officeDocument/2006/relationships/slideLayout" Target="../slideLayouts/slideLayout2.xml"/><Relationship Id="rId6" Type="http://schemas.openxmlformats.org/officeDocument/2006/relationships/customXml" Target="../ink/ink162.xml"/><Relationship Id="rId11" Type="http://schemas.openxmlformats.org/officeDocument/2006/relationships/image" Target="../media/image62.emf"/><Relationship Id="rId5" Type="http://schemas.openxmlformats.org/officeDocument/2006/relationships/image" Target="../media/image53.emf"/><Relationship Id="rId15" Type="http://schemas.openxmlformats.org/officeDocument/2006/relationships/image" Target="../media/image64.emf"/><Relationship Id="rId10" Type="http://schemas.openxmlformats.org/officeDocument/2006/relationships/customXml" Target="../ink/ink164.xml"/><Relationship Id="rId4" Type="http://schemas.openxmlformats.org/officeDocument/2006/relationships/customXml" Target="../ink/ink161.xml"/><Relationship Id="rId9" Type="http://schemas.openxmlformats.org/officeDocument/2006/relationships/image" Target="../media/image61.emf"/><Relationship Id="rId14" Type="http://schemas.openxmlformats.org/officeDocument/2006/relationships/customXml" Target="../ink/ink166.xml"/></Relationships>
</file>

<file path=ppt/slides/_rels/slide36.xml.rels><?xml version="1.0" encoding="UTF-8" standalone="yes"?>
<Relationships xmlns="http://schemas.openxmlformats.org/package/2006/relationships"><Relationship Id="rId26" Type="http://schemas.openxmlformats.org/officeDocument/2006/relationships/customXml" Target="../ink/ink179.xml"/><Relationship Id="rId21" Type="http://schemas.openxmlformats.org/officeDocument/2006/relationships/image" Target="../media/image78.png"/><Relationship Id="rId42" Type="http://schemas.openxmlformats.org/officeDocument/2006/relationships/customXml" Target="../ink/ink187.xml"/><Relationship Id="rId47" Type="http://schemas.openxmlformats.org/officeDocument/2006/relationships/image" Target="../media/image91.png"/><Relationship Id="rId63" Type="http://schemas.openxmlformats.org/officeDocument/2006/relationships/image" Target="../media/image99.png"/><Relationship Id="rId68" Type="http://schemas.openxmlformats.org/officeDocument/2006/relationships/customXml" Target="../ink/ink200.xml"/><Relationship Id="rId16" Type="http://schemas.openxmlformats.org/officeDocument/2006/relationships/customXml" Target="../ink/ink174.xml"/><Relationship Id="rId11" Type="http://schemas.openxmlformats.org/officeDocument/2006/relationships/image" Target="../media/image73.png"/><Relationship Id="rId24" Type="http://schemas.openxmlformats.org/officeDocument/2006/relationships/customXml" Target="../ink/ink178.xml"/><Relationship Id="rId32" Type="http://schemas.openxmlformats.org/officeDocument/2006/relationships/customXml" Target="../ink/ink182.xml"/><Relationship Id="rId37" Type="http://schemas.openxmlformats.org/officeDocument/2006/relationships/image" Target="../media/image86.png"/><Relationship Id="rId40" Type="http://schemas.openxmlformats.org/officeDocument/2006/relationships/customXml" Target="../ink/ink186.xml"/><Relationship Id="rId45" Type="http://schemas.openxmlformats.org/officeDocument/2006/relationships/image" Target="../media/image90.png"/><Relationship Id="rId53" Type="http://schemas.openxmlformats.org/officeDocument/2006/relationships/image" Target="../media/image94.png"/><Relationship Id="rId58" Type="http://schemas.openxmlformats.org/officeDocument/2006/relationships/customXml" Target="../ink/ink195.xml"/><Relationship Id="rId66" Type="http://schemas.openxmlformats.org/officeDocument/2006/relationships/customXml" Target="../ink/ink199.xml"/><Relationship Id="rId74" Type="http://schemas.openxmlformats.org/officeDocument/2006/relationships/customXml" Target="../ink/ink203.xml"/><Relationship Id="rId79" Type="http://schemas.openxmlformats.org/officeDocument/2006/relationships/image" Target="../media/image107.png"/><Relationship Id="rId5" Type="http://schemas.openxmlformats.org/officeDocument/2006/relationships/image" Target="../media/image70.png"/><Relationship Id="rId61" Type="http://schemas.openxmlformats.org/officeDocument/2006/relationships/image" Target="../media/image98.png"/><Relationship Id="rId19" Type="http://schemas.openxmlformats.org/officeDocument/2006/relationships/image" Target="../media/image77.png"/><Relationship Id="rId14" Type="http://schemas.openxmlformats.org/officeDocument/2006/relationships/customXml" Target="../ink/ink173.xml"/><Relationship Id="rId22" Type="http://schemas.openxmlformats.org/officeDocument/2006/relationships/customXml" Target="../ink/ink177.xml"/><Relationship Id="rId27" Type="http://schemas.openxmlformats.org/officeDocument/2006/relationships/image" Target="../media/image81.png"/><Relationship Id="rId30" Type="http://schemas.openxmlformats.org/officeDocument/2006/relationships/customXml" Target="../ink/ink181.xml"/><Relationship Id="rId35" Type="http://schemas.openxmlformats.org/officeDocument/2006/relationships/image" Target="../media/image85.png"/><Relationship Id="rId43" Type="http://schemas.openxmlformats.org/officeDocument/2006/relationships/image" Target="../media/image89.png"/><Relationship Id="rId48" Type="http://schemas.openxmlformats.org/officeDocument/2006/relationships/customXml" Target="../ink/ink190.xml"/><Relationship Id="rId56" Type="http://schemas.openxmlformats.org/officeDocument/2006/relationships/customXml" Target="../ink/ink194.xml"/><Relationship Id="rId64" Type="http://schemas.openxmlformats.org/officeDocument/2006/relationships/customXml" Target="../ink/ink198.xml"/><Relationship Id="rId69" Type="http://schemas.openxmlformats.org/officeDocument/2006/relationships/image" Target="../media/image102.png"/><Relationship Id="rId77" Type="http://schemas.openxmlformats.org/officeDocument/2006/relationships/image" Target="../media/image106.png"/><Relationship Id="rId8" Type="http://schemas.openxmlformats.org/officeDocument/2006/relationships/customXml" Target="../ink/ink170.xml"/><Relationship Id="rId51" Type="http://schemas.openxmlformats.org/officeDocument/2006/relationships/image" Target="../media/image93.png"/><Relationship Id="rId72" Type="http://schemas.openxmlformats.org/officeDocument/2006/relationships/customXml" Target="../ink/ink202.xml"/><Relationship Id="rId3" Type="http://schemas.openxmlformats.org/officeDocument/2006/relationships/image" Target="../media/image69.png"/><Relationship Id="rId12" Type="http://schemas.openxmlformats.org/officeDocument/2006/relationships/customXml" Target="../ink/ink172.xml"/><Relationship Id="rId17" Type="http://schemas.openxmlformats.org/officeDocument/2006/relationships/image" Target="../media/image76.png"/><Relationship Id="rId25" Type="http://schemas.openxmlformats.org/officeDocument/2006/relationships/image" Target="../media/image80.png"/><Relationship Id="rId33" Type="http://schemas.openxmlformats.org/officeDocument/2006/relationships/image" Target="../media/image84.png"/><Relationship Id="rId38" Type="http://schemas.openxmlformats.org/officeDocument/2006/relationships/customXml" Target="../ink/ink185.xml"/><Relationship Id="rId46" Type="http://schemas.openxmlformats.org/officeDocument/2006/relationships/customXml" Target="../ink/ink189.xml"/><Relationship Id="rId59" Type="http://schemas.openxmlformats.org/officeDocument/2006/relationships/image" Target="../media/image97.png"/><Relationship Id="rId67" Type="http://schemas.openxmlformats.org/officeDocument/2006/relationships/image" Target="../media/image101.png"/><Relationship Id="rId20" Type="http://schemas.openxmlformats.org/officeDocument/2006/relationships/customXml" Target="../ink/ink176.xml"/><Relationship Id="rId41" Type="http://schemas.openxmlformats.org/officeDocument/2006/relationships/image" Target="../media/image88.png"/><Relationship Id="rId54" Type="http://schemas.openxmlformats.org/officeDocument/2006/relationships/customXml" Target="../ink/ink193.xml"/><Relationship Id="rId62" Type="http://schemas.openxmlformats.org/officeDocument/2006/relationships/customXml" Target="../ink/ink197.xml"/><Relationship Id="rId70" Type="http://schemas.openxmlformats.org/officeDocument/2006/relationships/customXml" Target="../ink/ink201.xml"/><Relationship Id="rId75"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customXml" Target="../ink/ink169.xml"/><Relationship Id="rId15" Type="http://schemas.openxmlformats.org/officeDocument/2006/relationships/image" Target="../media/image75.png"/><Relationship Id="rId23" Type="http://schemas.openxmlformats.org/officeDocument/2006/relationships/image" Target="../media/image79.png"/><Relationship Id="rId28" Type="http://schemas.openxmlformats.org/officeDocument/2006/relationships/customXml" Target="../ink/ink180.xml"/><Relationship Id="rId36" Type="http://schemas.openxmlformats.org/officeDocument/2006/relationships/customXml" Target="../ink/ink184.xml"/><Relationship Id="rId49" Type="http://schemas.openxmlformats.org/officeDocument/2006/relationships/image" Target="../media/image92.png"/><Relationship Id="rId57" Type="http://schemas.openxmlformats.org/officeDocument/2006/relationships/image" Target="../media/image96.png"/><Relationship Id="rId10" Type="http://schemas.openxmlformats.org/officeDocument/2006/relationships/customXml" Target="../ink/ink171.xml"/><Relationship Id="rId31" Type="http://schemas.openxmlformats.org/officeDocument/2006/relationships/image" Target="../media/image83.png"/><Relationship Id="rId44" Type="http://schemas.openxmlformats.org/officeDocument/2006/relationships/customXml" Target="../ink/ink188.xml"/><Relationship Id="rId52" Type="http://schemas.openxmlformats.org/officeDocument/2006/relationships/customXml" Target="../ink/ink192.xml"/><Relationship Id="rId60" Type="http://schemas.openxmlformats.org/officeDocument/2006/relationships/customXml" Target="../ink/ink196.xml"/><Relationship Id="rId65" Type="http://schemas.openxmlformats.org/officeDocument/2006/relationships/image" Target="../media/image100.png"/><Relationship Id="rId73" Type="http://schemas.openxmlformats.org/officeDocument/2006/relationships/image" Target="../media/image104.png"/><Relationship Id="rId78" Type="http://schemas.openxmlformats.org/officeDocument/2006/relationships/customXml" Target="../ink/ink205.xml"/><Relationship Id="rId4" Type="http://schemas.openxmlformats.org/officeDocument/2006/relationships/customXml" Target="../ink/ink168.xml"/><Relationship Id="rId9" Type="http://schemas.openxmlformats.org/officeDocument/2006/relationships/image" Target="../media/image72.png"/><Relationship Id="rId13" Type="http://schemas.openxmlformats.org/officeDocument/2006/relationships/image" Target="../media/image74.png"/><Relationship Id="rId18" Type="http://schemas.openxmlformats.org/officeDocument/2006/relationships/customXml" Target="../ink/ink175.xml"/><Relationship Id="rId39" Type="http://schemas.openxmlformats.org/officeDocument/2006/relationships/image" Target="../media/image87.png"/><Relationship Id="rId34" Type="http://schemas.openxmlformats.org/officeDocument/2006/relationships/customXml" Target="../ink/ink183.xml"/><Relationship Id="rId50" Type="http://schemas.openxmlformats.org/officeDocument/2006/relationships/customXml" Target="../ink/ink191.xml"/><Relationship Id="rId55" Type="http://schemas.openxmlformats.org/officeDocument/2006/relationships/image" Target="../media/image95.png"/><Relationship Id="rId76" Type="http://schemas.openxmlformats.org/officeDocument/2006/relationships/customXml" Target="../ink/ink204.xml"/><Relationship Id="rId7" Type="http://schemas.openxmlformats.org/officeDocument/2006/relationships/image" Target="../media/image71.png"/><Relationship Id="rId71" Type="http://schemas.openxmlformats.org/officeDocument/2006/relationships/image" Target="../media/image103.png"/><Relationship Id="rId2" Type="http://schemas.openxmlformats.org/officeDocument/2006/relationships/notesSlide" Target="../notesSlides/notesSlide31.xml"/><Relationship Id="rId29" Type="http://schemas.openxmlformats.org/officeDocument/2006/relationships/image" Target="../media/image82.png"/></Relationships>
</file>

<file path=ppt/slides/_rels/slide37.xml.rels><?xml version="1.0" encoding="UTF-8" standalone="yes"?>
<Relationships xmlns="http://schemas.openxmlformats.org/package/2006/relationships"><Relationship Id="rId8" Type="http://schemas.openxmlformats.org/officeDocument/2006/relationships/customXml" Target="../ink/ink208.xml"/><Relationship Id="rId3" Type="http://schemas.openxmlformats.org/officeDocument/2006/relationships/image" Target="../media/image66.emf"/><Relationship Id="rId7" Type="http://schemas.openxmlformats.org/officeDocument/2006/relationships/image" Target="../media/image6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customXml" Target="../ink/ink207.xml"/><Relationship Id="rId11" Type="http://schemas.openxmlformats.org/officeDocument/2006/relationships/image" Target="../media/image109.png"/><Relationship Id="rId5" Type="http://schemas.openxmlformats.org/officeDocument/2006/relationships/image" Target="../media/image67.png"/><Relationship Id="rId10" Type="http://schemas.openxmlformats.org/officeDocument/2006/relationships/customXml" Target="../ink/ink209.xml"/><Relationship Id="rId4" Type="http://schemas.openxmlformats.org/officeDocument/2006/relationships/customXml" Target="../ink/ink206.xml"/><Relationship Id="rId9" Type="http://schemas.openxmlformats.org/officeDocument/2006/relationships/image" Target="../media/image108.png"/></Relationships>
</file>

<file path=ppt/slides/_rels/slide38.xml.rels><?xml version="1.0" encoding="UTF-8" standalone="yes"?>
<Relationships xmlns="http://schemas.openxmlformats.org/package/2006/relationships"><Relationship Id="rId26" Type="http://schemas.openxmlformats.org/officeDocument/2006/relationships/image" Target="../media/image86.png"/><Relationship Id="rId21" Type="http://schemas.openxmlformats.org/officeDocument/2006/relationships/customXml" Target="../ink/ink219.xml"/><Relationship Id="rId42" Type="http://schemas.openxmlformats.org/officeDocument/2006/relationships/image" Target="../media/image94.png"/><Relationship Id="rId47" Type="http://schemas.openxmlformats.org/officeDocument/2006/relationships/customXml" Target="../ink/ink232.xml"/><Relationship Id="rId63" Type="http://schemas.openxmlformats.org/officeDocument/2006/relationships/customXml" Target="../ink/ink240.xml"/><Relationship Id="rId68" Type="http://schemas.openxmlformats.org/officeDocument/2006/relationships/image" Target="../media/image114.png"/><Relationship Id="rId7" Type="http://schemas.openxmlformats.org/officeDocument/2006/relationships/customXml" Target="../ink/ink212.xml"/><Relationship Id="rId71" Type="http://schemas.openxmlformats.org/officeDocument/2006/relationships/customXml" Target="../ink/ink244.xml"/><Relationship Id="rId2" Type="http://schemas.openxmlformats.org/officeDocument/2006/relationships/notesSlide" Target="../notesSlides/notesSlide33.xml"/><Relationship Id="rId16" Type="http://schemas.openxmlformats.org/officeDocument/2006/relationships/image" Target="../media/image81.png"/><Relationship Id="rId29" Type="http://schemas.openxmlformats.org/officeDocument/2006/relationships/customXml" Target="../ink/ink223.xml"/><Relationship Id="rId11" Type="http://schemas.openxmlformats.org/officeDocument/2006/relationships/customXml" Target="../ink/ink214.xml"/><Relationship Id="rId24" Type="http://schemas.openxmlformats.org/officeDocument/2006/relationships/image" Target="../media/image85.png"/><Relationship Id="rId32" Type="http://schemas.openxmlformats.org/officeDocument/2006/relationships/image" Target="../media/image89.png"/><Relationship Id="rId37" Type="http://schemas.openxmlformats.org/officeDocument/2006/relationships/customXml" Target="../ink/ink227.xml"/><Relationship Id="rId40" Type="http://schemas.openxmlformats.org/officeDocument/2006/relationships/image" Target="../media/image93.png"/><Relationship Id="rId45" Type="http://schemas.openxmlformats.org/officeDocument/2006/relationships/customXml" Target="../ink/ink231.xml"/><Relationship Id="rId53" Type="http://schemas.openxmlformats.org/officeDocument/2006/relationships/customXml" Target="../ink/ink235.xml"/><Relationship Id="rId58" Type="http://schemas.openxmlformats.org/officeDocument/2006/relationships/image" Target="../media/image102.png"/><Relationship Id="rId66" Type="http://schemas.openxmlformats.org/officeDocument/2006/relationships/image" Target="../media/image113.png"/><Relationship Id="rId5" Type="http://schemas.openxmlformats.org/officeDocument/2006/relationships/customXml" Target="../ink/ink211.xml"/><Relationship Id="rId61" Type="http://schemas.openxmlformats.org/officeDocument/2006/relationships/customXml" Target="../ink/ink239.xml"/><Relationship Id="rId19" Type="http://schemas.openxmlformats.org/officeDocument/2006/relationships/customXml" Target="../ink/ink218.xml"/><Relationship Id="rId14" Type="http://schemas.openxmlformats.org/officeDocument/2006/relationships/image" Target="../media/image80.png"/><Relationship Id="rId22" Type="http://schemas.openxmlformats.org/officeDocument/2006/relationships/image" Target="../media/image84.png"/><Relationship Id="rId27" Type="http://schemas.openxmlformats.org/officeDocument/2006/relationships/customXml" Target="../ink/ink222.xml"/><Relationship Id="rId30" Type="http://schemas.openxmlformats.org/officeDocument/2006/relationships/image" Target="../media/image88.png"/><Relationship Id="rId35" Type="http://schemas.openxmlformats.org/officeDocument/2006/relationships/customXml" Target="../ink/ink226.xml"/><Relationship Id="rId43" Type="http://schemas.openxmlformats.org/officeDocument/2006/relationships/customXml" Target="../ink/ink230.xml"/><Relationship Id="rId48" Type="http://schemas.openxmlformats.org/officeDocument/2006/relationships/image" Target="../media/image97.png"/><Relationship Id="rId56" Type="http://schemas.openxmlformats.org/officeDocument/2006/relationships/image" Target="../media/image101.png"/><Relationship Id="rId64" Type="http://schemas.openxmlformats.org/officeDocument/2006/relationships/image" Target="../media/image105.png"/><Relationship Id="rId69" Type="http://schemas.openxmlformats.org/officeDocument/2006/relationships/customXml" Target="../ink/ink243.xml"/><Relationship Id="rId8" Type="http://schemas.openxmlformats.org/officeDocument/2006/relationships/image" Target="../media/image77.png"/><Relationship Id="rId51" Type="http://schemas.openxmlformats.org/officeDocument/2006/relationships/customXml" Target="../ink/ink234.xml"/><Relationship Id="rId72" Type="http://schemas.openxmlformats.org/officeDocument/2006/relationships/image" Target="../media/image116.png"/><Relationship Id="rId3" Type="http://schemas.openxmlformats.org/officeDocument/2006/relationships/customXml" Target="../ink/ink210.xml"/><Relationship Id="rId12" Type="http://schemas.openxmlformats.org/officeDocument/2006/relationships/image" Target="../media/image79.png"/><Relationship Id="rId17" Type="http://schemas.openxmlformats.org/officeDocument/2006/relationships/customXml" Target="../ink/ink217.xml"/><Relationship Id="rId25" Type="http://schemas.openxmlformats.org/officeDocument/2006/relationships/customXml" Target="../ink/ink221.xml"/><Relationship Id="rId33" Type="http://schemas.openxmlformats.org/officeDocument/2006/relationships/customXml" Target="../ink/ink225.xml"/><Relationship Id="rId38" Type="http://schemas.openxmlformats.org/officeDocument/2006/relationships/image" Target="../media/image92.png"/><Relationship Id="rId46" Type="http://schemas.openxmlformats.org/officeDocument/2006/relationships/image" Target="../media/image96.png"/><Relationship Id="rId59" Type="http://schemas.openxmlformats.org/officeDocument/2006/relationships/customXml" Target="../ink/ink238.xml"/><Relationship Id="rId67" Type="http://schemas.openxmlformats.org/officeDocument/2006/relationships/customXml" Target="../ink/ink242.xml"/><Relationship Id="rId20" Type="http://schemas.openxmlformats.org/officeDocument/2006/relationships/image" Target="../media/image83.png"/><Relationship Id="rId41" Type="http://schemas.openxmlformats.org/officeDocument/2006/relationships/customXml" Target="../ink/ink229.xml"/><Relationship Id="rId54" Type="http://schemas.openxmlformats.org/officeDocument/2006/relationships/image" Target="../media/image100.png"/><Relationship Id="rId62" Type="http://schemas.openxmlformats.org/officeDocument/2006/relationships/image" Target="../media/image104.png"/><Relationship Id="rId70"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76.png"/><Relationship Id="rId15" Type="http://schemas.openxmlformats.org/officeDocument/2006/relationships/customXml" Target="../ink/ink216.xml"/><Relationship Id="rId23" Type="http://schemas.openxmlformats.org/officeDocument/2006/relationships/customXml" Target="../ink/ink220.xml"/><Relationship Id="rId28" Type="http://schemas.openxmlformats.org/officeDocument/2006/relationships/image" Target="../media/image87.png"/><Relationship Id="rId36" Type="http://schemas.openxmlformats.org/officeDocument/2006/relationships/image" Target="../media/image91.png"/><Relationship Id="rId49" Type="http://schemas.openxmlformats.org/officeDocument/2006/relationships/customXml" Target="../ink/ink233.xml"/><Relationship Id="rId57" Type="http://schemas.openxmlformats.org/officeDocument/2006/relationships/customXml" Target="../ink/ink237.xml"/><Relationship Id="rId10" Type="http://schemas.openxmlformats.org/officeDocument/2006/relationships/image" Target="../media/image78.png"/><Relationship Id="rId31" Type="http://schemas.openxmlformats.org/officeDocument/2006/relationships/customXml" Target="../ink/ink224.xml"/><Relationship Id="rId44" Type="http://schemas.openxmlformats.org/officeDocument/2006/relationships/image" Target="../media/image95.png"/><Relationship Id="rId52" Type="http://schemas.openxmlformats.org/officeDocument/2006/relationships/image" Target="../media/image99.png"/><Relationship Id="rId60" Type="http://schemas.openxmlformats.org/officeDocument/2006/relationships/image" Target="../media/image103.png"/><Relationship Id="rId65" Type="http://schemas.openxmlformats.org/officeDocument/2006/relationships/customXml" Target="../ink/ink241.xml"/><Relationship Id="rId4" Type="http://schemas.openxmlformats.org/officeDocument/2006/relationships/image" Target="../media/image75.png"/><Relationship Id="rId9" Type="http://schemas.openxmlformats.org/officeDocument/2006/relationships/customXml" Target="../ink/ink213.xml"/><Relationship Id="rId13" Type="http://schemas.openxmlformats.org/officeDocument/2006/relationships/customXml" Target="../ink/ink215.xml"/><Relationship Id="rId18" Type="http://schemas.openxmlformats.org/officeDocument/2006/relationships/image" Target="../media/image82.png"/><Relationship Id="rId39" Type="http://schemas.openxmlformats.org/officeDocument/2006/relationships/customXml" Target="../ink/ink228.xml"/><Relationship Id="rId34" Type="http://schemas.openxmlformats.org/officeDocument/2006/relationships/image" Target="../media/image90.png"/><Relationship Id="rId50" Type="http://schemas.openxmlformats.org/officeDocument/2006/relationships/image" Target="../media/image98.png"/><Relationship Id="rId55" Type="http://schemas.openxmlformats.org/officeDocument/2006/relationships/customXml" Target="../ink/ink236.xml"/></Relationships>
</file>

<file path=ppt/slides/_rels/slide39.xml.rels><?xml version="1.0" encoding="UTF-8" standalone="yes"?>
<Relationships xmlns="http://schemas.openxmlformats.org/package/2006/relationships"><Relationship Id="rId3" Type="http://schemas.openxmlformats.org/officeDocument/2006/relationships/image" Target="../media/image66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8" Type="http://schemas.openxmlformats.org/officeDocument/2006/relationships/image" Target="../media/image69.emf"/><Relationship Id="rId13" Type="http://schemas.openxmlformats.org/officeDocument/2006/relationships/customXml" Target="../ink/ink250.xml"/><Relationship Id="rId3" Type="http://schemas.openxmlformats.org/officeDocument/2006/relationships/customXml" Target="../ink/ink245.xml"/><Relationship Id="rId7" Type="http://schemas.openxmlformats.org/officeDocument/2006/relationships/customXml" Target="../ink/ink247.xml"/><Relationship Id="rId12" Type="http://schemas.openxmlformats.org/officeDocument/2006/relationships/image" Target="../media/image71.emf"/><Relationship Id="rId2" Type="http://schemas.openxmlformats.org/officeDocument/2006/relationships/notesSlide" Target="../notesSlides/notesSlide37.xml"/><Relationship Id="rId16" Type="http://schemas.openxmlformats.org/officeDocument/2006/relationships/image" Target="../media/image118.png"/><Relationship Id="rId1" Type="http://schemas.openxmlformats.org/officeDocument/2006/relationships/slideLayout" Target="../slideLayouts/slideLayout15.xml"/><Relationship Id="rId6" Type="http://schemas.openxmlformats.org/officeDocument/2006/relationships/image" Target="../media/image68.emf"/><Relationship Id="rId11" Type="http://schemas.openxmlformats.org/officeDocument/2006/relationships/customXml" Target="../ink/ink249.xml"/><Relationship Id="rId5" Type="http://schemas.openxmlformats.org/officeDocument/2006/relationships/customXml" Target="../ink/ink246.xml"/><Relationship Id="rId15" Type="http://schemas.openxmlformats.org/officeDocument/2006/relationships/customXml" Target="../ink/ink251.xml"/><Relationship Id="rId10" Type="http://schemas.openxmlformats.org/officeDocument/2006/relationships/image" Target="../media/image70.emf"/><Relationship Id="rId4" Type="http://schemas.openxmlformats.org/officeDocument/2006/relationships/image" Target="../media/image212.emf"/><Relationship Id="rId9" Type="http://schemas.openxmlformats.org/officeDocument/2006/relationships/customXml" Target="../ink/ink248.xml"/><Relationship Id="rId14" Type="http://schemas.openxmlformats.org/officeDocument/2006/relationships/image" Target="../media/image117.png"/></Relationships>
</file>

<file path=ppt/slides/_rels/slide4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0.xml"/><Relationship Id="rId5" Type="http://schemas.openxmlformats.org/officeDocument/2006/relationships/image" Target="../media/image121.png"/><Relationship Id="rId4" Type="http://schemas.openxmlformats.org/officeDocument/2006/relationships/customXml" Target="../ink/ink252.xml"/></Relationships>
</file>

<file path=ppt/slides/_rels/slide44.xml.rels><?xml version="1.0" encoding="UTF-8" standalone="yes"?>
<Relationships xmlns="http://schemas.openxmlformats.org/package/2006/relationships"><Relationship Id="rId2" Type="http://schemas.openxmlformats.org/officeDocument/2006/relationships/image" Target="../media/image121.emf"/><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image" Target="../media/image121.emf"/><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8" Type="http://schemas.openxmlformats.org/officeDocument/2006/relationships/customXml" Target="../ink/ink255.xml"/><Relationship Id="rId3" Type="http://schemas.openxmlformats.org/officeDocument/2006/relationships/image" Target="../media/image122.emf"/><Relationship Id="rId7" Type="http://schemas.openxmlformats.org/officeDocument/2006/relationships/image" Target="../media/image79.emf"/><Relationship Id="rId2" Type="http://schemas.openxmlformats.org/officeDocument/2006/relationships/notesSlide" Target="../notesSlides/notesSlide38.xml"/><Relationship Id="rId1" Type="http://schemas.openxmlformats.org/officeDocument/2006/relationships/slideLayout" Target="../slideLayouts/slideLayout20.xml"/><Relationship Id="rId6" Type="http://schemas.openxmlformats.org/officeDocument/2006/relationships/customXml" Target="../ink/ink254.xml"/><Relationship Id="rId11" Type="http://schemas.openxmlformats.org/officeDocument/2006/relationships/image" Target="../media/image89.emf"/><Relationship Id="rId5" Type="http://schemas.openxmlformats.org/officeDocument/2006/relationships/image" Target="../media/image78.emf"/><Relationship Id="rId10" Type="http://schemas.openxmlformats.org/officeDocument/2006/relationships/customXml" Target="../ink/ink256.xml"/><Relationship Id="rId4" Type="http://schemas.openxmlformats.org/officeDocument/2006/relationships/customXml" Target="../ink/ink253.xml"/><Relationship Id="rId9" Type="http://schemas.openxmlformats.org/officeDocument/2006/relationships/image" Target="../media/image87.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1.emf"/><Relationship Id="rId13" Type="http://schemas.openxmlformats.org/officeDocument/2006/relationships/customXml" Target="../ink/ink19.xml"/><Relationship Id="rId3" Type="http://schemas.openxmlformats.org/officeDocument/2006/relationships/image" Target="../media/image1.png"/><Relationship Id="rId7" Type="http://schemas.openxmlformats.org/officeDocument/2006/relationships/customXml" Target="../ink/ink16.xml"/><Relationship Id="rId12" Type="http://schemas.openxmlformats.org/officeDocument/2006/relationships/image" Target="../media/image83.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0.emf"/><Relationship Id="rId11" Type="http://schemas.openxmlformats.org/officeDocument/2006/relationships/customXml" Target="../ink/ink18.xml"/><Relationship Id="rId5" Type="http://schemas.openxmlformats.org/officeDocument/2006/relationships/customXml" Target="../ink/ink15.xml"/><Relationship Id="rId10" Type="http://schemas.openxmlformats.org/officeDocument/2006/relationships/image" Target="../media/image82.emf"/><Relationship Id="rId4" Type="http://schemas.openxmlformats.org/officeDocument/2006/relationships/image" Target="../media/image2.png"/><Relationship Id="rId9" Type="http://schemas.openxmlformats.org/officeDocument/2006/relationships/customXml" Target="../ink/ink17.xml"/><Relationship Id="rId14" Type="http://schemas.openxmlformats.org/officeDocument/2006/relationships/image" Target="../media/image84.emf"/></Relationships>
</file>

<file path=ppt/slides/_rels/slide50.xml.rels><?xml version="1.0" encoding="UTF-8" standalone="yes"?>
<Relationships xmlns="http://schemas.openxmlformats.org/package/2006/relationships"><Relationship Id="rId3" Type="http://schemas.openxmlformats.org/officeDocument/2006/relationships/customXml" Target="../ink/ink257.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11.emf"/></Relationships>
</file>

<file path=ppt/slides/_rels/slide51.xml.rels><?xml version="1.0" encoding="UTF-8" standalone="yes"?>
<Relationships xmlns="http://schemas.openxmlformats.org/package/2006/relationships"><Relationship Id="rId8" Type="http://schemas.openxmlformats.org/officeDocument/2006/relationships/image" Target="../media/image641.emf"/><Relationship Id="rId13" Type="http://schemas.openxmlformats.org/officeDocument/2006/relationships/customXml" Target="../ink/ink263.xml"/><Relationship Id="rId3" Type="http://schemas.openxmlformats.org/officeDocument/2006/relationships/customXml" Target="../ink/ink258.xml"/><Relationship Id="rId7" Type="http://schemas.openxmlformats.org/officeDocument/2006/relationships/customXml" Target="../ink/ink260.xml"/><Relationship Id="rId12" Type="http://schemas.openxmlformats.org/officeDocument/2006/relationships/image" Target="../media/image661.e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631.emf"/><Relationship Id="rId11" Type="http://schemas.openxmlformats.org/officeDocument/2006/relationships/customXml" Target="../ink/ink262.xml"/><Relationship Id="rId5" Type="http://schemas.openxmlformats.org/officeDocument/2006/relationships/customXml" Target="../ink/ink259.xml"/><Relationship Id="rId10" Type="http://schemas.openxmlformats.org/officeDocument/2006/relationships/image" Target="../media/image651.emf"/><Relationship Id="rId4" Type="http://schemas.openxmlformats.org/officeDocument/2006/relationships/image" Target="../media/image621.emf"/><Relationship Id="rId9" Type="http://schemas.openxmlformats.org/officeDocument/2006/relationships/customXml" Target="../ink/ink261.xml"/><Relationship Id="rId14" Type="http://schemas.openxmlformats.org/officeDocument/2006/relationships/image" Target="../media/image671.emf"/></Relationships>
</file>

<file path=ppt/slides/_rels/slide52.xml.rels><?xml version="1.0" encoding="UTF-8" standalone="yes"?>
<Relationships xmlns="http://schemas.openxmlformats.org/package/2006/relationships"><Relationship Id="rId3" Type="http://schemas.openxmlformats.org/officeDocument/2006/relationships/customXml" Target="../ink/ink264.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81.e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711.emf"/><Relationship Id="rId3" Type="http://schemas.openxmlformats.org/officeDocument/2006/relationships/customXml" Target="../ink/ink265.xml"/><Relationship Id="rId7" Type="http://schemas.openxmlformats.org/officeDocument/2006/relationships/customXml" Target="../ink/ink267.xml"/><Relationship Id="rId12" Type="http://schemas.openxmlformats.org/officeDocument/2006/relationships/image" Target="../media/image73.emf"/><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701.emf"/><Relationship Id="rId11" Type="http://schemas.openxmlformats.org/officeDocument/2006/relationships/customXml" Target="../ink/ink269.xml"/><Relationship Id="rId5" Type="http://schemas.openxmlformats.org/officeDocument/2006/relationships/customXml" Target="../ink/ink266.xml"/><Relationship Id="rId10" Type="http://schemas.openxmlformats.org/officeDocument/2006/relationships/image" Target="../media/image720.emf"/><Relationship Id="rId4" Type="http://schemas.openxmlformats.org/officeDocument/2006/relationships/image" Target="../media/image691.emf"/><Relationship Id="rId9" Type="http://schemas.openxmlformats.org/officeDocument/2006/relationships/customXml" Target="../ink/ink268.xml"/></Relationships>
</file>

<file path=ppt/slides/_rels/slide58.xml.rels><?xml version="1.0" encoding="UTF-8" standalone="yes"?>
<Relationships xmlns="http://schemas.openxmlformats.org/package/2006/relationships"><Relationship Id="rId3" Type="http://schemas.openxmlformats.org/officeDocument/2006/relationships/customXml" Target="../ink/ink270.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750.emf"/><Relationship Id="rId5" Type="http://schemas.openxmlformats.org/officeDocument/2006/relationships/customXml" Target="../ink/ink271.xml"/><Relationship Id="rId4" Type="http://schemas.openxmlformats.org/officeDocument/2006/relationships/image" Target="../media/image74.emf"/></Relationships>
</file>

<file path=ppt/slides/_rels/slide59.xml.rels><?xml version="1.0" encoding="UTF-8" standalone="yes"?>
<Relationships xmlns="http://schemas.openxmlformats.org/package/2006/relationships"><Relationship Id="rId8" Type="http://schemas.openxmlformats.org/officeDocument/2006/relationships/image" Target="../media/image790.emf"/><Relationship Id="rId3" Type="http://schemas.openxmlformats.org/officeDocument/2006/relationships/customXml" Target="../ink/ink272.xml"/><Relationship Id="rId7" Type="http://schemas.openxmlformats.org/officeDocument/2006/relationships/customXml" Target="../ink/ink274.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780.emf"/><Relationship Id="rId5" Type="http://schemas.openxmlformats.org/officeDocument/2006/relationships/customXml" Target="../ink/ink273.xml"/><Relationship Id="rId4" Type="http://schemas.openxmlformats.org/officeDocument/2006/relationships/image" Target="../media/image760.emf"/></Relationships>
</file>

<file path=ppt/slides/_rels/slide6.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NUL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1.wmf"/><Relationship Id="rId4" Type="http://schemas.openxmlformats.org/officeDocument/2006/relationships/oleObject" Target="../embeddings/oleObject10.bin"/></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ustomXml" Target="../ink/ink275.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90.emf"/></Relationships>
</file>

<file path=ppt/slides/_rels/slide63.xml.rels><?xml version="1.0" encoding="UTF-8" standalone="yes"?>
<Relationships xmlns="http://schemas.openxmlformats.org/package/2006/relationships"><Relationship Id="rId8" Type="http://schemas.openxmlformats.org/officeDocument/2006/relationships/image" Target="../media/image129.emf"/><Relationship Id="rId3" Type="http://schemas.openxmlformats.org/officeDocument/2006/relationships/customXml" Target="../ink/ink276.xml"/><Relationship Id="rId7" Type="http://schemas.openxmlformats.org/officeDocument/2006/relationships/customXml" Target="../ink/ink278.xml"/><Relationship Id="rId2" Type="http://schemas.openxmlformats.org/officeDocument/2006/relationships/notesSlide" Target="../notesSlides/notesSlide53.xml"/><Relationship Id="rId1" Type="http://schemas.openxmlformats.org/officeDocument/2006/relationships/slideLayout" Target="../slideLayouts/slideLayout6.xml"/><Relationship Id="rId6" Type="http://schemas.openxmlformats.org/officeDocument/2006/relationships/image" Target="../media/image1100.emf"/><Relationship Id="rId5" Type="http://schemas.openxmlformats.org/officeDocument/2006/relationships/customXml" Target="../ink/ink277.xml"/><Relationship Id="rId4" Type="http://schemas.openxmlformats.org/officeDocument/2006/relationships/image" Target="../media/image100.e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147.emf"/><Relationship Id="rId4" Type="http://schemas.openxmlformats.org/officeDocument/2006/relationships/customXml" Target="../ink/ink279.xml"/></Relationships>
</file>

<file path=ppt/slides/_rels/slide6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7.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NULL"/><Relationship Id="rId5" Type="http://schemas.openxmlformats.org/officeDocument/2006/relationships/customXml" Target="../ink/ink22.xml"/><Relationship Id="rId4" Type="http://schemas.openxmlformats.org/officeDocument/2006/relationships/image" Target="NULL"/></Relationships>
</file>

<file path=ppt/slides/_rels/slide7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3" Type="http://schemas.openxmlformats.org/officeDocument/2006/relationships/image" Target="../media/image590.emf"/><Relationship Id="rId18" Type="http://schemas.openxmlformats.org/officeDocument/2006/relationships/customXml" Target="../ink/ink284.xml"/><Relationship Id="rId26" Type="http://schemas.openxmlformats.org/officeDocument/2006/relationships/customXml" Target="../ink/ink288.xml"/><Relationship Id="rId39" Type="http://schemas.openxmlformats.org/officeDocument/2006/relationships/image" Target="../media/image210.emf"/><Relationship Id="rId21" Type="http://schemas.openxmlformats.org/officeDocument/2006/relationships/image" Target="../media/image630.emf"/><Relationship Id="rId34" Type="http://schemas.openxmlformats.org/officeDocument/2006/relationships/customXml" Target="../ink/ink292.xml"/><Relationship Id="rId7" Type="http://schemas.openxmlformats.org/officeDocument/2006/relationships/image" Target="../media/image125.wmf"/><Relationship Id="rId17" Type="http://schemas.openxmlformats.org/officeDocument/2006/relationships/image" Target="../media/image610.emf"/><Relationship Id="rId25" Type="http://schemas.openxmlformats.org/officeDocument/2006/relationships/image" Target="../media/image650.emf"/><Relationship Id="rId33" Type="http://schemas.openxmlformats.org/officeDocument/2006/relationships/image" Target="../media/image690.emf"/><Relationship Id="rId38" Type="http://schemas.openxmlformats.org/officeDocument/2006/relationships/customXml" Target="../ink/ink294.xml"/><Relationship Id="rId2" Type="http://schemas.openxmlformats.org/officeDocument/2006/relationships/slideLayout" Target="../slideLayouts/slideLayout4.xml"/><Relationship Id="rId16" Type="http://schemas.openxmlformats.org/officeDocument/2006/relationships/customXml" Target="../ink/ink283.xml"/><Relationship Id="rId20" Type="http://schemas.openxmlformats.org/officeDocument/2006/relationships/customXml" Target="../ink/ink285.xml"/><Relationship Id="rId29" Type="http://schemas.openxmlformats.org/officeDocument/2006/relationships/image" Target="../media/image670.emf"/><Relationship Id="rId41" Type="http://schemas.openxmlformats.org/officeDocument/2006/relationships/image" Target="../media/image220.emf"/><Relationship Id="rId1" Type="http://schemas.openxmlformats.org/officeDocument/2006/relationships/vmlDrawing" Target="../drawings/vmlDrawing8.vml"/><Relationship Id="rId6" Type="http://schemas.openxmlformats.org/officeDocument/2006/relationships/oleObject" Target="../embeddings/oleObject12.bin"/><Relationship Id="rId24" Type="http://schemas.openxmlformats.org/officeDocument/2006/relationships/customXml" Target="../ink/ink287.xml"/><Relationship Id="rId32" Type="http://schemas.openxmlformats.org/officeDocument/2006/relationships/customXml" Target="../ink/ink291.xml"/><Relationship Id="rId37" Type="http://schemas.openxmlformats.org/officeDocument/2006/relationships/image" Target="../media/image710.emf"/><Relationship Id="rId40" Type="http://schemas.openxmlformats.org/officeDocument/2006/relationships/customXml" Target="../ink/ink295.xml"/><Relationship Id="rId5" Type="http://schemas.openxmlformats.org/officeDocument/2006/relationships/image" Target="../media/image124.wmf"/><Relationship Id="rId15" Type="http://schemas.openxmlformats.org/officeDocument/2006/relationships/image" Target="../media/image600.emf"/><Relationship Id="rId23" Type="http://schemas.openxmlformats.org/officeDocument/2006/relationships/image" Target="../media/image640.emf"/><Relationship Id="rId28" Type="http://schemas.openxmlformats.org/officeDocument/2006/relationships/customXml" Target="../ink/ink289.xml"/><Relationship Id="rId36" Type="http://schemas.openxmlformats.org/officeDocument/2006/relationships/customXml" Target="../ink/ink293.xml"/><Relationship Id="rId10" Type="http://schemas.openxmlformats.org/officeDocument/2006/relationships/customXml" Target="../ink/ink281.xml"/><Relationship Id="rId19" Type="http://schemas.openxmlformats.org/officeDocument/2006/relationships/image" Target="../media/image620.emf"/><Relationship Id="rId31" Type="http://schemas.openxmlformats.org/officeDocument/2006/relationships/image" Target="../media/image680.emf"/><Relationship Id="rId4" Type="http://schemas.openxmlformats.org/officeDocument/2006/relationships/oleObject" Target="../embeddings/oleObject11.bin"/><Relationship Id="rId9" Type="http://schemas.openxmlformats.org/officeDocument/2006/relationships/image" Target="../media/image570.emf"/><Relationship Id="rId14" Type="http://schemas.openxmlformats.org/officeDocument/2006/relationships/customXml" Target="../ink/ink282.xml"/><Relationship Id="rId22" Type="http://schemas.openxmlformats.org/officeDocument/2006/relationships/customXml" Target="../ink/ink286.xml"/><Relationship Id="rId27" Type="http://schemas.openxmlformats.org/officeDocument/2006/relationships/image" Target="../media/image660.emf"/><Relationship Id="rId30" Type="http://schemas.openxmlformats.org/officeDocument/2006/relationships/customXml" Target="../ink/ink290.xml"/><Relationship Id="rId35" Type="http://schemas.openxmlformats.org/officeDocument/2006/relationships/image" Target="../media/image700.emf"/><Relationship Id="rId8" Type="http://schemas.openxmlformats.org/officeDocument/2006/relationships/customXml" Target="../ink/ink280.xml"/><Relationship Id="rId3" Type="http://schemas.openxmlformats.org/officeDocument/2006/relationships/notesSlide" Target="../notesSlides/notesSlide6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641.emf"/><Relationship Id="rId13" Type="http://schemas.openxmlformats.org/officeDocument/2006/relationships/customXml" Target="../ink/ink301.xml"/><Relationship Id="rId3" Type="http://schemas.openxmlformats.org/officeDocument/2006/relationships/customXml" Target="../ink/ink296.xml"/><Relationship Id="rId7" Type="http://schemas.openxmlformats.org/officeDocument/2006/relationships/customXml" Target="../ink/ink298.xml"/><Relationship Id="rId12" Type="http://schemas.openxmlformats.org/officeDocument/2006/relationships/image" Target="../media/image661.emf"/><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631.emf"/><Relationship Id="rId11" Type="http://schemas.openxmlformats.org/officeDocument/2006/relationships/customXml" Target="../ink/ink300.xml"/><Relationship Id="rId5" Type="http://schemas.openxmlformats.org/officeDocument/2006/relationships/customXml" Target="../ink/ink297.xml"/><Relationship Id="rId10" Type="http://schemas.openxmlformats.org/officeDocument/2006/relationships/image" Target="../media/image651.emf"/><Relationship Id="rId4" Type="http://schemas.openxmlformats.org/officeDocument/2006/relationships/image" Target="../media/image621.emf"/><Relationship Id="rId9" Type="http://schemas.openxmlformats.org/officeDocument/2006/relationships/customXml" Target="../ink/ink299.xml"/><Relationship Id="rId14" Type="http://schemas.openxmlformats.org/officeDocument/2006/relationships/image" Target="../media/image671.emf"/></Relationships>
</file>

<file path=ppt/slides/_rels/slide75.xml.rels><?xml version="1.0" encoding="UTF-8" standalone="yes"?>
<Relationships xmlns="http://schemas.openxmlformats.org/package/2006/relationships"><Relationship Id="rId3" Type="http://schemas.openxmlformats.org/officeDocument/2006/relationships/customXml" Target="../ink/ink302.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681.em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711.emf"/><Relationship Id="rId3" Type="http://schemas.openxmlformats.org/officeDocument/2006/relationships/customXml" Target="../ink/ink303.xml"/><Relationship Id="rId7" Type="http://schemas.openxmlformats.org/officeDocument/2006/relationships/customXml" Target="../ink/ink305.xml"/><Relationship Id="rId12" Type="http://schemas.openxmlformats.org/officeDocument/2006/relationships/image" Target="../media/image73.emf"/><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701.emf"/><Relationship Id="rId11" Type="http://schemas.openxmlformats.org/officeDocument/2006/relationships/customXml" Target="../ink/ink307.xml"/><Relationship Id="rId5" Type="http://schemas.openxmlformats.org/officeDocument/2006/relationships/customXml" Target="../ink/ink304.xml"/><Relationship Id="rId10" Type="http://schemas.openxmlformats.org/officeDocument/2006/relationships/image" Target="../media/image720.emf"/><Relationship Id="rId4" Type="http://schemas.openxmlformats.org/officeDocument/2006/relationships/image" Target="../media/image691.emf"/><Relationship Id="rId9" Type="http://schemas.openxmlformats.org/officeDocument/2006/relationships/customXml" Target="../ink/ink306.xml"/></Relationships>
</file>

<file path=ppt/slides/_rels/slide9.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6.emf"/><Relationship Id="rId5" Type="http://schemas.openxmlformats.org/officeDocument/2006/relationships/customXml" Target="../ink/ink24.xml"/><Relationship Id="rId4" Type="http://schemas.openxmlformats.org/officeDocument/2006/relationships/image" Target="../media/image8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fld id="{0D981665-EEE2-42A6-85C3-5407BE8CBA93}" type="datetime1">
              <a:rPr lang="en-US" smtClean="0"/>
              <a:t>2/12/2020</a:t>
            </a:fld>
            <a:endParaRPr lang="en-US"/>
          </a:p>
        </p:txBody>
      </p:sp>
      <p:sp>
        <p:nvSpPr>
          <p:cNvPr id="22531" name="Footer Placeholder 4"/>
          <p:cNvSpPr>
            <a:spLocks noGrp="1"/>
          </p:cNvSpPr>
          <p:nvPr>
            <p:ph type="ftr" sz="quarter" idx="11"/>
          </p:nvPr>
        </p:nvSpPr>
        <p:spPr>
          <a:noFill/>
        </p:spPr>
        <p:txBody>
          <a:bodyPr/>
          <a:lstStyle/>
          <a:p>
            <a:r>
              <a:rPr lang="en-US"/>
              <a:t>CPSC503 Winter 2020</a:t>
            </a:r>
          </a:p>
        </p:txBody>
      </p:sp>
      <p:sp>
        <p:nvSpPr>
          <p:cNvPr id="22532" name="Slide Number Placeholder 5"/>
          <p:cNvSpPr>
            <a:spLocks noGrp="1"/>
          </p:cNvSpPr>
          <p:nvPr>
            <p:ph type="sldNum" sz="quarter" idx="12"/>
          </p:nvPr>
        </p:nvSpPr>
        <p:spPr>
          <a:noFill/>
        </p:spPr>
        <p:txBody>
          <a:bodyPr/>
          <a:lstStyle/>
          <a:p>
            <a:fld id="{E67A4F5D-5F7F-437F-A475-4A896C88AF94}" type="slidenum">
              <a:rPr lang="en-US" smtClean="0"/>
              <a:pPr/>
              <a:t>1</a:t>
            </a:fld>
            <a:endParaRPr lang="en-US"/>
          </a:p>
        </p:txBody>
      </p:sp>
      <p:sp>
        <p:nvSpPr>
          <p:cNvPr id="22533" name="Rectangle 2"/>
          <p:cNvSpPr>
            <a:spLocks noGrp="1" noChangeArrowheads="1"/>
          </p:cNvSpPr>
          <p:nvPr>
            <p:ph type="ctrTitle"/>
          </p:nvPr>
        </p:nvSpPr>
        <p:spPr>
          <a:xfrm>
            <a:off x="533400" y="1295400"/>
            <a:ext cx="7772400" cy="1143000"/>
          </a:xfrm>
        </p:spPr>
        <p:txBody>
          <a:bodyPr/>
          <a:lstStyle/>
          <a:p>
            <a:pPr eaLnBrk="1" hangingPunct="1"/>
            <a:r>
              <a:rPr lang="en-US"/>
              <a:t>CPSC 503</a:t>
            </a:r>
            <a:br>
              <a:rPr lang="en-US"/>
            </a:br>
            <a:r>
              <a:rPr lang="en-US"/>
              <a:t>Computational Linguistics</a:t>
            </a:r>
          </a:p>
        </p:txBody>
      </p:sp>
      <p:sp>
        <p:nvSpPr>
          <p:cNvPr id="22534" name="Rectangle 3"/>
          <p:cNvSpPr>
            <a:spLocks noGrp="1" noChangeArrowheads="1"/>
          </p:cNvSpPr>
          <p:nvPr>
            <p:ph type="subTitle" idx="1"/>
          </p:nvPr>
        </p:nvSpPr>
        <p:spPr>
          <a:xfrm>
            <a:off x="1371600" y="3048000"/>
            <a:ext cx="6781800" cy="2057400"/>
          </a:xfrm>
        </p:spPr>
        <p:txBody>
          <a:bodyPr/>
          <a:lstStyle/>
          <a:p>
            <a:pPr eaLnBrk="1" hangingPunct="1"/>
            <a:endParaRPr lang="en-US" i="1" dirty="0"/>
          </a:p>
          <a:p>
            <a:pPr eaLnBrk="1" hangingPunct="1"/>
            <a:r>
              <a:rPr lang="en-US" dirty="0"/>
              <a:t>Lecture 10</a:t>
            </a:r>
          </a:p>
          <a:p>
            <a:pPr eaLnBrk="1" hangingPunct="1"/>
            <a:r>
              <a:rPr lang="en-US" dirty="0"/>
              <a:t>Giuseppe </a:t>
            </a:r>
            <a:r>
              <a:rPr lang="en-US" dirty="0" err="1"/>
              <a:t>Carenini</a:t>
            </a:r>
            <a:endParaRPr lang="en-US" dirty="0"/>
          </a:p>
        </p:txBody>
      </p:sp>
      <mc:AlternateContent xmlns:mc="http://schemas.openxmlformats.org/markup-compatibility/2006" xmlns:p14="http://schemas.microsoft.com/office/powerpoint/2010/main">
        <mc:Choice Requires="p14">
          <p:contentPart p14:bwMode="auto" r:id="rId3">
            <p14:nvContentPartPr>
              <p14:cNvPr id="22535" name="Ink 7"/>
              <p14:cNvContentPartPr>
                <a14:cpLocks xmlns:a14="http://schemas.microsoft.com/office/drawing/2010/main" noRot="1" noChangeAspect="1" noEditPoints="1" noChangeArrowheads="1" noChangeShapeType="1"/>
              </p14:cNvContentPartPr>
              <p14:nvPr/>
            </p14:nvContentPartPr>
            <p14:xfrm>
              <a:off x="869950" y="5511800"/>
              <a:ext cx="385763" cy="207963"/>
            </p14:xfrm>
          </p:contentPart>
        </mc:Choice>
        <mc:Fallback xmlns="">
          <p:pic>
            <p:nvPicPr>
              <p:cNvPr id="22535" name="Ink 7"/>
              <p:cNvPicPr>
                <a:picLocks noRot="1" noChangeAspect="1" noEditPoints="1" noChangeArrowheads="1" noChangeShapeType="1"/>
              </p:cNvPicPr>
              <p:nvPr/>
            </p:nvPicPr>
            <p:blipFill>
              <a:blip r:embed="rId4"/>
              <a:stretch>
                <a:fillRect/>
              </a:stretch>
            </p:blipFill>
            <p:spPr>
              <a:xfrm>
                <a:off x="861673" y="5501006"/>
                <a:ext cx="406275" cy="23063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ate Placeholder 3"/>
          <p:cNvSpPr>
            <a:spLocks noGrp="1"/>
          </p:cNvSpPr>
          <p:nvPr>
            <p:ph type="dt" sz="quarter" idx="10"/>
          </p:nvPr>
        </p:nvSpPr>
        <p:spPr>
          <a:noFill/>
        </p:spPr>
        <p:txBody>
          <a:bodyPr/>
          <a:lstStyle/>
          <a:p>
            <a:fld id="{92F97FCD-BD4B-4CFE-A86B-98127A2F4095}" type="datetime1">
              <a:rPr lang="en-US" smtClean="0"/>
              <a:t>2/12/2020</a:t>
            </a:fld>
            <a:endParaRPr lang="en-US"/>
          </a:p>
        </p:txBody>
      </p:sp>
      <p:sp>
        <p:nvSpPr>
          <p:cNvPr id="4100" name="Footer Placeholder 4"/>
          <p:cNvSpPr>
            <a:spLocks noGrp="1"/>
          </p:cNvSpPr>
          <p:nvPr>
            <p:ph type="ftr" sz="quarter" idx="11"/>
          </p:nvPr>
        </p:nvSpPr>
        <p:spPr>
          <a:noFill/>
        </p:spPr>
        <p:txBody>
          <a:bodyPr/>
          <a:lstStyle/>
          <a:p>
            <a:r>
              <a:rPr lang="en-US"/>
              <a:t>CPSC503 Winter 2020</a:t>
            </a:r>
          </a:p>
        </p:txBody>
      </p:sp>
      <p:sp>
        <p:nvSpPr>
          <p:cNvPr id="4101" name="Slide Number Placeholder 5"/>
          <p:cNvSpPr>
            <a:spLocks noGrp="1"/>
          </p:cNvSpPr>
          <p:nvPr>
            <p:ph type="sldNum" sz="quarter" idx="12"/>
          </p:nvPr>
        </p:nvSpPr>
        <p:spPr>
          <a:noFill/>
        </p:spPr>
        <p:txBody>
          <a:bodyPr/>
          <a:lstStyle/>
          <a:p>
            <a:fld id="{BA9F9DD4-D79D-4D6A-8517-A928D9449788}" type="slidenum">
              <a:rPr lang="en-US" smtClean="0"/>
              <a:pPr/>
              <a:t>10</a:t>
            </a:fld>
            <a:endParaRPr lang="en-US"/>
          </a:p>
        </p:txBody>
      </p:sp>
      <p:sp>
        <p:nvSpPr>
          <p:cNvPr id="4102" name="Rectangle 2"/>
          <p:cNvSpPr>
            <a:spLocks noGrp="1" noChangeArrowheads="1"/>
          </p:cNvSpPr>
          <p:nvPr>
            <p:ph type="title"/>
          </p:nvPr>
        </p:nvSpPr>
        <p:spPr>
          <a:xfrm>
            <a:off x="609611" y="304799"/>
            <a:ext cx="7772400" cy="1143000"/>
          </a:xfrm>
        </p:spPr>
        <p:txBody>
          <a:bodyPr/>
          <a:lstStyle/>
          <a:p>
            <a:pPr eaLnBrk="1" hangingPunct="1"/>
            <a:r>
              <a:rPr lang="en-US"/>
              <a:t>Sample PCFG</a:t>
            </a:r>
          </a:p>
        </p:txBody>
      </p:sp>
      <p:pic>
        <p:nvPicPr>
          <p:cNvPr id="4103" name="Picture 5" descr="fig12"/>
          <p:cNvPicPr>
            <a:picLocks noGrp="1" noChangeAspect="1" noChangeArrowheads="1"/>
          </p:cNvPicPr>
          <p:nvPr>
            <p:ph idx="1"/>
          </p:nvPr>
        </p:nvPicPr>
        <p:blipFill>
          <a:blip r:embed="rId3" cstate="print"/>
          <a:srcRect/>
          <a:stretch>
            <a:fillRect/>
          </a:stretch>
        </p:blipFill>
        <p:spPr>
          <a:xfrm>
            <a:off x="685799" y="1539885"/>
            <a:ext cx="8001001" cy="4522789"/>
          </a:xfrm>
          <a:noFill/>
        </p:spPr>
      </p:pic>
      <mc:AlternateContent xmlns:mc="http://schemas.openxmlformats.org/markup-compatibility/2006" xmlns:p14="http://schemas.microsoft.com/office/powerpoint/2010/main">
        <mc:Choice Requires="p14">
          <p:contentPart p14:bwMode="auto" r:id="rId4">
            <p14:nvContentPartPr>
              <p14:cNvPr id="125954" name="Ink 2"/>
              <p14:cNvContentPartPr>
                <a14:cpLocks xmlns:a14="http://schemas.microsoft.com/office/drawing/2010/main" noRot="1" noChangeAspect="1" noEditPoints="1" noChangeArrowheads="1" noChangeShapeType="1"/>
              </p14:cNvContentPartPr>
              <p14:nvPr/>
            </p14:nvContentPartPr>
            <p14:xfrm>
              <a:off x="620724" y="1670050"/>
              <a:ext cx="665163" cy="4098924"/>
            </p14:xfrm>
          </p:contentPart>
        </mc:Choice>
        <mc:Fallback xmlns="">
          <p:pic>
            <p:nvPicPr>
              <p:cNvPr id="125954" name="Ink 2"/>
              <p:cNvPicPr>
                <a:picLocks noRot="1" noChangeAspect="1" noEditPoints="1" noChangeArrowheads="1" noChangeShapeType="1"/>
              </p:cNvPicPr>
              <p:nvPr/>
            </p:nvPicPr>
            <p:blipFill>
              <a:blip r:embed="rId5"/>
              <a:stretch>
                <a:fillRect/>
              </a:stretch>
            </p:blipFill>
            <p:spPr>
              <a:xfrm>
                <a:off x="609220" y="1665370"/>
                <a:ext cx="688866" cy="4111885"/>
              </a:xfrm>
              <a:prstGeom prst="rect">
                <a:avLst/>
              </a:prstGeom>
            </p:spPr>
          </p:pic>
        </mc:Fallback>
      </mc:AlternateContent>
    </p:spTree>
    <p:extLst>
      <p:ext uri="{BB962C8B-B14F-4D97-AF65-F5344CB8AC3E}">
        <p14:creationId xmlns:p14="http://schemas.microsoft.com/office/powerpoint/2010/main" val="3348028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Date Placeholder 3"/>
          <p:cNvSpPr>
            <a:spLocks noGrp="1"/>
          </p:cNvSpPr>
          <p:nvPr>
            <p:ph type="dt" sz="quarter" idx="10"/>
          </p:nvPr>
        </p:nvSpPr>
        <p:spPr>
          <a:noFill/>
        </p:spPr>
        <p:txBody>
          <a:bodyPr/>
          <a:lstStyle/>
          <a:p>
            <a:fld id="{DC89FCC7-3333-42DF-8268-D8A1E1522861}" type="datetime1">
              <a:rPr lang="en-US" smtClean="0"/>
              <a:t>2/12/2020</a:t>
            </a:fld>
            <a:endParaRPr lang="en-US"/>
          </a:p>
        </p:txBody>
      </p:sp>
      <p:sp>
        <p:nvSpPr>
          <p:cNvPr id="5131" name="Footer Placeholder 4"/>
          <p:cNvSpPr>
            <a:spLocks noGrp="1"/>
          </p:cNvSpPr>
          <p:nvPr>
            <p:ph type="ftr" sz="quarter" idx="11"/>
          </p:nvPr>
        </p:nvSpPr>
        <p:spPr>
          <a:noFill/>
        </p:spPr>
        <p:txBody>
          <a:bodyPr/>
          <a:lstStyle/>
          <a:p>
            <a:r>
              <a:rPr lang="en-US"/>
              <a:t>CPSC503 Winter 2020</a:t>
            </a:r>
          </a:p>
        </p:txBody>
      </p:sp>
      <p:sp>
        <p:nvSpPr>
          <p:cNvPr id="5132" name="Slide Number Placeholder 5"/>
          <p:cNvSpPr>
            <a:spLocks noGrp="1"/>
          </p:cNvSpPr>
          <p:nvPr>
            <p:ph type="sldNum" sz="quarter" idx="12"/>
          </p:nvPr>
        </p:nvSpPr>
        <p:spPr>
          <a:noFill/>
        </p:spPr>
        <p:txBody>
          <a:bodyPr/>
          <a:lstStyle/>
          <a:p>
            <a:fld id="{10A39F6C-D8B0-4A81-94BA-DEAB6D8C5AE1}" type="slidenum">
              <a:rPr lang="en-US" smtClean="0"/>
              <a:pPr/>
              <a:t>11</a:t>
            </a:fld>
            <a:endParaRPr lang="en-US"/>
          </a:p>
        </p:txBody>
      </p:sp>
      <p:sp>
        <p:nvSpPr>
          <p:cNvPr id="5133" name="Rectangle 2"/>
          <p:cNvSpPr>
            <a:spLocks noGrp="1" noChangeArrowheads="1"/>
          </p:cNvSpPr>
          <p:nvPr>
            <p:ph type="title"/>
          </p:nvPr>
        </p:nvSpPr>
        <p:spPr/>
        <p:txBody>
          <a:bodyPr/>
          <a:lstStyle/>
          <a:p>
            <a:pPr eaLnBrk="1" hangingPunct="1"/>
            <a:r>
              <a:rPr lang="en-US"/>
              <a:t>PCFGs are used to….</a:t>
            </a:r>
          </a:p>
        </p:txBody>
      </p:sp>
      <p:sp>
        <p:nvSpPr>
          <p:cNvPr id="5134" name="Rectangle 3"/>
          <p:cNvSpPr>
            <a:spLocks noGrp="1" noChangeArrowheads="1"/>
          </p:cNvSpPr>
          <p:nvPr>
            <p:ph type="body" idx="1"/>
          </p:nvPr>
        </p:nvSpPr>
        <p:spPr>
          <a:xfrm>
            <a:off x="609611" y="1752612"/>
            <a:ext cx="7772400" cy="761999"/>
          </a:xfrm>
        </p:spPr>
        <p:txBody>
          <a:bodyPr/>
          <a:lstStyle/>
          <a:p>
            <a:pPr eaLnBrk="1" hangingPunct="1"/>
            <a:r>
              <a:rPr lang="en-US"/>
              <a:t>Estimate Prob. of parse tree</a:t>
            </a:r>
          </a:p>
          <a:p>
            <a:pPr eaLnBrk="1" hangingPunct="1"/>
            <a:endParaRPr lang="en-US"/>
          </a:p>
        </p:txBody>
      </p:sp>
      <p:graphicFrame>
        <p:nvGraphicFramePr>
          <p:cNvPr id="591877" name="Object 5"/>
          <p:cNvGraphicFramePr>
            <a:graphicFrameLocks noChangeAspect="1"/>
          </p:cNvGraphicFramePr>
          <p:nvPr/>
        </p:nvGraphicFramePr>
        <p:xfrm>
          <a:off x="1981200" y="2743211"/>
          <a:ext cx="1751012" cy="547689"/>
        </p:xfrm>
        <a:graphic>
          <a:graphicData uri="http://schemas.openxmlformats.org/presentationml/2006/ole">
            <mc:AlternateContent xmlns:mc="http://schemas.openxmlformats.org/markup-compatibility/2006">
              <mc:Choice xmlns:v="urn:schemas-microsoft-com:vml" Requires="v">
                <p:oleObj spid="_x0000_s124022" name="Equation" r:id="rId4" imgW="647640" imgH="203040" progId="Equation.3">
                  <p:embed/>
                </p:oleObj>
              </mc:Choice>
              <mc:Fallback>
                <p:oleObj name="Equation" r:id="rId4" imgW="64764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743211"/>
                        <a:ext cx="1751012" cy="5476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5" name="Rectangle 12"/>
          <p:cNvSpPr>
            <a:spLocks noChangeArrowheads="1"/>
          </p:cNvSpPr>
          <p:nvPr/>
        </p:nvSpPr>
        <p:spPr bwMode="auto">
          <a:xfrm>
            <a:off x="685812" y="3810012"/>
            <a:ext cx="7772400" cy="761999"/>
          </a:xfrm>
          <a:prstGeom prst="rect">
            <a:avLst/>
          </a:prstGeom>
          <a:noFill/>
          <a:ln w="9525">
            <a:noFill/>
            <a:miter lim="800000"/>
            <a:headEnd/>
            <a:tailEnd/>
          </a:ln>
        </p:spPr>
        <p:txBody>
          <a:bodyPr lIns="91366" tIns="45684" rIns="91366" bIns="45684"/>
          <a:lstStyle/>
          <a:p>
            <a:pPr marL="342615" indent="-342615">
              <a:spcBef>
                <a:spcPct val="20000"/>
              </a:spcBef>
              <a:buFontTx/>
              <a:buChar char="•"/>
            </a:pPr>
            <a:r>
              <a:rPr lang="en-US" sz="2800" b="1">
                <a:latin typeface="Comic Sans MS" pitchFamily="66" charset="0"/>
              </a:rPr>
              <a:t>Estimate Prob. to sentences</a:t>
            </a:r>
          </a:p>
          <a:p>
            <a:pPr marL="342615" indent="-342615">
              <a:spcBef>
                <a:spcPct val="20000"/>
              </a:spcBef>
              <a:buFontTx/>
              <a:buChar char="•"/>
            </a:pPr>
            <a:endParaRPr lang="en-US" sz="2800" b="1">
              <a:latin typeface="Comic Sans MS" pitchFamily="66" charset="0"/>
            </a:endParaRPr>
          </a:p>
        </p:txBody>
      </p:sp>
      <p:graphicFrame>
        <p:nvGraphicFramePr>
          <p:cNvPr id="591885" name="Object 13"/>
          <p:cNvGraphicFramePr>
            <a:graphicFrameLocks noChangeAspect="1"/>
          </p:cNvGraphicFramePr>
          <p:nvPr/>
        </p:nvGraphicFramePr>
        <p:xfrm>
          <a:off x="1981211" y="4648212"/>
          <a:ext cx="2405064" cy="533399"/>
        </p:xfrm>
        <a:graphic>
          <a:graphicData uri="http://schemas.openxmlformats.org/presentationml/2006/ole">
            <mc:AlternateContent xmlns:mc="http://schemas.openxmlformats.org/markup-compatibility/2006">
              <mc:Choice xmlns:v="urn:schemas-microsoft-com:vml" Requires="v">
                <p:oleObj spid="_x0000_s124023" name="Equation" r:id="rId6" imgW="914400" imgH="203040" progId="Equation.3">
                  <p:embed/>
                </p:oleObj>
              </mc:Choice>
              <mc:Fallback>
                <p:oleObj name="Equation" r:id="rId6" imgW="91440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11" y="4648212"/>
                        <a:ext cx="2405064" cy="5333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126980" name="Ink 4"/>
              <p14:cNvContentPartPr>
                <a14:cpLocks xmlns:a14="http://schemas.microsoft.com/office/drawing/2010/main" noRot="1" noChangeAspect="1" noEditPoints="1" noChangeArrowheads="1" noChangeShapeType="1"/>
              </p14:cNvContentPartPr>
              <p14:nvPr/>
            </p14:nvContentPartPr>
            <p14:xfrm>
              <a:off x="3779848" y="2592399"/>
              <a:ext cx="838201" cy="638175"/>
            </p14:xfrm>
          </p:contentPart>
        </mc:Choice>
        <mc:Fallback xmlns="">
          <p:pic>
            <p:nvPicPr>
              <p:cNvPr id="126980" name="Ink 4"/>
              <p:cNvPicPr>
                <a:picLocks noRot="1" noChangeAspect="1" noEditPoints="1" noChangeArrowheads="1" noChangeShapeType="1"/>
              </p:cNvPicPr>
              <p:nvPr/>
            </p:nvPicPr>
            <p:blipFill>
              <a:blip r:embed="rId9"/>
              <a:stretch>
                <a:fillRect/>
              </a:stretch>
            </p:blipFill>
            <p:spPr>
              <a:xfrm>
                <a:off x="3775157" y="2589508"/>
                <a:ext cx="846121" cy="65257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6981" name="Ink 5"/>
              <p14:cNvContentPartPr>
                <a14:cpLocks xmlns:a14="http://schemas.microsoft.com/office/drawing/2010/main" noRot="1" noChangeAspect="1" noEditPoints="1" noChangeArrowheads="1" noChangeShapeType="1"/>
              </p14:cNvContentPartPr>
              <p14:nvPr/>
            </p14:nvContentPartPr>
            <p14:xfrm>
              <a:off x="4957774" y="2571762"/>
              <a:ext cx="3821111" cy="833438"/>
            </p14:xfrm>
          </p:contentPart>
        </mc:Choice>
        <mc:Fallback xmlns="">
          <p:pic>
            <p:nvPicPr>
              <p:cNvPr id="126981" name="Ink 5"/>
              <p:cNvPicPr>
                <a:picLocks noRot="1" noChangeAspect="1" noEditPoints="1" noChangeArrowheads="1" noChangeShapeType="1"/>
              </p:cNvPicPr>
              <p:nvPr/>
            </p:nvPicPr>
            <p:blipFill>
              <a:blip r:embed="rId11"/>
              <a:stretch>
                <a:fillRect/>
              </a:stretch>
            </p:blipFill>
            <p:spPr>
              <a:xfrm>
                <a:off x="4952003" y="2569230"/>
                <a:ext cx="3836592" cy="84387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6982" name="Ink 6"/>
              <p14:cNvContentPartPr>
                <a14:cpLocks xmlns:a14="http://schemas.microsoft.com/office/drawing/2010/main" noRot="1" noChangeAspect="1" noEditPoints="1" noChangeArrowheads="1" noChangeShapeType="1"/>
              </p14:cNvContentPartPr>
              <p14:nvPr/>
            </p14:nvContentPartPr>
            <p14:xfrm>
              <a:off x="4406746" y="3348040"/>
              <a:ext cx="749456" cy="315912"/>
            </p14:xfrm>
          </p:contentPart>
        </mc:Choice>
        <mc:Fallback xmlns="">
          <p:pic>
            <p:nvPicPr>
              <p:cNvPr id="126982" name="Ink 6"/>
              <p:cNvPicPr>
                <a:picLocks noRot="1" noChangeAspect="1" noEditPoints="1" noChangeArrowheads="1" noChangeShapeType="1"/>
              </p:cNvPicPr>
              <p:nvPr/>
            </p:nvPicPr>
            <p:blipFill>
              <a:blip r:embed="rId13"/>
              <a:stretch>
                <a:fillRect/>
              </a:stretch>
            </p:blipFill>
            <p:spPr>
              <a:xfrm>
                <a:off x="3773145" y="3338312"/>
                <a:ext cx="1385934" cy="33572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6983" name="Ink 7"/>
              <p14:cNvContentPartPr>
                <a14:cpLocks xmlns:a14="http://schemas.microsoft.com/office/drawing/2010/main" noRot="1" noChangeAspect="1" noEditPoints="1" noChangeArrowheads="1" noChangeShapeType="1"/>
              </p14:cNvContentPartPr>
              <p14:nvPr/>
            </p14:nvContentPartPr>
            <p14:xfrm>
              <a:off x="4491037" y="4503738"/>
              <a:ext cx="685801" cy="679451"/>
            </p14:xfrm>
          </p:contentPart>
        </mc:Choice>
        <mc:Fallback xmlns="">
          <p:pic>
            <p:nvPicPr>
              <p:cNvPr id="126983" name="Ink 7"/>
              <p:cNvPicPr>
                <a:picLocks noRot="1" noChangeAspect="1" noEditPoints="1" noChangeArrowheads="1" noChangeShapeType="1"/>
              </p:cNvPicPr>
              <p:nvPr/>
            </p:nvPicPr>
            <p:blipFill>
              <a:blip r:embed="rId15"/>
              <a:stretch>
                <a:fillRect/>
              </a:stretch>
            </p:blipFill>
            <p:spPr>
              <a:xfrm>
                <a:off x="4479878" y="4499777"/>
                <a:ext cx="702000" cy="69133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6984" name="Ink 8"/>
              <p14:cNvContentPartPr>
                <a14:cpLocks xmlns:a14="http://schemas.microsoft.com/office/drawing/2010/main" noRot="1" noChangeAspect="1" noEditPoints="1" noChangeArrowheads="1" noChangeShapeType="1"/>
              </p14:cNvContentPartPr>
              <p14:nvPr/>
            </p14:nvContentPartPr>
            <p14:xfrm>
              <a:off x="4065599" y="5399089"/>
              <a:ext cx="3016251" cy="773112"/>
            </p14:xfrm>
          </p:contentPart>
        </mc:Choice>
        <mc:Fallback xmlns="">
          <p:pic>
            <p:nvPicPr>
              <p:cNvPr id="126984" name="Ink 8"/>
              <p:cNvPicPr>
                <a:picLocks noRot="1" noChangeAspect="1" noEditPoints="1" noChangeArrowheads="1" noChangeShapeType="1"/>
              </p:cNvPicPr>
              <p:nvPr/>
            </p:nvPicPr>
            <p:blipFill>
              <a:blip r:embed="rId17"/>
              <a:stretch>
                <a:fillRect/>
              </a:stretch>
            </p:blipFill>
            <p:spPr>
              <a:xfrm>
                <a:off x="4056949" y="5390434"/>
                <a:ext cx="3036049" cy="79438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6985" name="Ink 9"/>
              <p14:cNvContentPartPr>
                <a14:cpLocks xmlns:a14="http://schemas.microsoft.com/office/drawing/2010/main" noRot="1" noChangeAspect="1" noEditPoints="1" noChangeArrowheads="1" noChangeShapeType="1"/>
              </p14:cNvContentPartPr>
              <p14:nvPr/>
            </p14:nvContentPartPr>
            <p14:xfrm>
              <a:off x="5537201" y="4570414"/>
              <a:ext cx="1673224" cy="692149"/>
            </p14:xfrm>
          </p:contentPart>
        </mc:Choice>
        <mc:Fallback xmlns="">
          <p:pic>
            <p:nvPicPr>
              <p:cNvPr id="126985" name="Ink 9"/>
              <p:cNvPicPr>
                <a:picLocks noRot="1" noChangeAspect="1" noEditPoints="1" noChangeArrowheads="1" noChangeShapeType="1"/>
              </p:cNvPicPr>
              <p:nvPr/>
            </p:nvPicPr>
            <p:blipFill>
              <a:blip r:embed="rId19"/>
              <a:stretch>
                <a:fillRect/>
              </a:stretch>
            </p:blipFill>
            <p:spPr>
              <a:xfrm>
                <a:off x="5529640" y="4562494"/>
                <a:ext cx="1691224" cy="70654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 name="Ink 1"/>
              <p14:cNvContentPartPr/>
              <p14:nvPr/>
            </p14:nvContentPartPr>
            <p14:xfrm>
              <a:off x="3672436" y="3501872"/>
              <a:ext cx="172080" cy="172080"/>
            </p14:xfrm>
          </p:contentPart>
        </mc:Choice>
        <mc:Fallback xmlns="">
          <p:pic>
            <p:nvPicPr>
              <p:cNvPr id="2" name="Ink 1"/>
              <p:cNvPicPr/>
              <p:nvPr/>
            </p:nvPicPr>
            <p:blipFill>
              <a:blip r:embed="rId21"/>
              <a:stretch>
                <a:fillRect/>
              </a:stretch>
            </p:blipFill>
            <p:spPr>
              <a:xfrm>
                <a:off x="3668836" y="3494672"/>
                <a:ext cx="1861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 name="Ink 2"/>
              <p14:cNvContentPartPr/>
              <p14:nvPr/>
            </p14:nvContentPartPr>
            <p14:xfrm>
              <a:off x="3921196" y="3655952"/>
              <a:ext cx="15840" cy="6840"/>
            </p14:xfrm>
          </p:contentPart>
        </mc:Choice>
        <mc:Fallback xmlns="">
          <p:pic>
            <p:nvPicPr>
              <p:cNvPr id="3" name="Ink 2"/>
              <p:cNvPicPr/>
              <p:nvPr/>
            </p:nvPicPr>
            <p:blipFill>
              <a:blip r:embed="rId23"/>
              <a:stretch>
                <a:fillRect/>
              </a:stretch>
            </p:blipFill>
            <p:spPr>
              <a:xfrm>
                <a:off x="3913636" y="3648392"/>
                <a:ext cx="27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 name="Ink 3"/>
              <p14:cNvContentPartPr/>
              <p14:nvPr/>
            </p14:nvContentPartPr>
            <p14:xfrm>
              <a:off x="3915076" y="3532832"/>
              <a:ext cx="98280" cy="138240"/>
            </p14:xfrm>
          </p:contentPart>
        </mc:Choice>
        <mc:Fallback xmlns="">
          <p:pic>
            <p:nvPicPr>
              <p:cNvPr id="4" name="Ink 3"/>
              <p:cNvPicPr/>
              <p:nvPr/>
            </p:nvPicPr>
            <p:blipFill>
              <a:blip r:embed="rId25"/>
              <a:stretch>
                <a:fillRect/>
              </a:stretch>
            </p:blipFill>
            <p:spPr>
              <a:xfrm>
                <a:off x="3905356" y="3522752"/>
                <a:ext cx="1180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 name="Ink 6"/>
              <p14:cNvContentPartPr/>
              <p14:nvPr/>
            </p14:nvContentPartPr>
            <p14:xfrm>
              <a:off x="4223236" y="3519512"/>
              <a:ext cx="123840" cy="167040"/>
            </p14:xfrm>
          </p:contentPart>
        </mc:Choice>
        <mc:Fallback xmlns="">
          <p:pic>
            <p:nvPicPr>
              <p:cNvPr id="7" name="Ink 6"/>
              <p:cNvPicPr/>
              <p:nvPr/>
            </p:nvPicPr>
            <p:blipFill>
              <a:blip r:embed="rId27"/>
              <a:stretch>
                <a:fillRect/>
              </a:stretch>
            </p:blipFill>
            <p:spPr>
              <a:xfrm>
                <a:off x="4212076" y="3509792"/>
                <a:ext cx="1436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 name="Ink 7"/>
              <p14:cNvContentPartPr/>
              <p14:nvPr/>
            </p14:nvContentPartPr>
            <p14:xfrm>
              <a:off x="4500796" y="3553352"/>
              <a:ext cx="2160" cy="5040"/>
            </p14:xfrm>
          </p:contentPart>
        </mc:Choice>
        <mc:Fallback xmlns="">
          <p:pic>
            <p:nvPicPr>
              <p:cNvPr id="8" name="Ink 7"/>
              <p:cNvPicPr/>
              <p:nvPr/>
            </p:nvPicPr>
            <p:blipFill>
              <a:blip r:embed="rId29"/>
              <a:stretch>
                <a:fillRect/>
              </a:stretch>
            </p:blipFill>
            <p:spPr>
              <a:xfrm>
                <a:off x="4495396" y="3546152"/>
                <a:ext cx="147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 name="Ink 8"/>
              <p14:cNvContentPartPr/>
              <p14:nvPr/>
            </p14:nvContentPartPr>
            <p14:xfrm>
              <a:off x="4403236" y="3550472"/>
              <a:ext cx="119160" cy="136800"/>
            </p14:xfrm>
          </p:contentPart>
        </mc:Choice>
        <mc:Fallback xmlns="">
          <p:pic>
            <p:nvPicPr>
              <p:cNvPr id="9" name="Ink 8"/>
              <p:cNvPicPr/>
              <p:nvPr/>
            </p:nvPicPr>
            <p:blipFill>
              <a:blip r:embed="rId31"/>
              <a:stretch>
                <a:fillRect/>
              </a:stretch>
            </p:blipFill>
            <p:spPr>
              <a:xfrm>
                <a:off x="4391716" y="3541832"/>
                <a:ext cx="1422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 name="Ink 9"/>
              <p14:cNvContentPartPr/>
              <p14:nvPr/>
            </p14:nvContentPartPr>
            <p14:xfrm>
              <a:off x="4425556" y="3606632"/>
              <a:ext cx="95040" cy="23760"/>
            </p14:xfrm>
          </p:contentPart>
        </mc:Choice>
        <mc:Fallback xmlns="">
          <p:pic>
            <p:nvPicPr>
              <p:cNvPr id="10" name="Ink 9"/>
              <p:cNvPicPr/>
              <p:nvPr/>
            </p:nvPicPr>
            <p:blipFill>
              <a:blip r:embed="rId33"/>
              <a:stretch>
                <a:fillRect/>
              </a:stretch>
            </p:blipFill>
            <p:spPr>
              <a:xfrm>
                <a:off x="4419436" y="3598712"/>
                <a:ext cx="1108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 name="Ink 10"/>
              <p14:cNvContentPartPr/>
              <p14:nvPr/>
            </p14:nvContentPartPr>
            <p14:xfrm>
              <a:off x="4021636" y="3529232"/>
              <a:ext cx="124560" cy="146520"/>
            </p14:xfrm>
          </p:contentPart>
        </mc:Choice>
        <mc:Fallback xmlns="">
          <p:pic>
            <p:nvPicPr>
              <p:cNvPr id="11" name="Ink 10"/>
              <p:cNvPicPr/>
              <p:nvPr/>
            </p:nvPicPr>
            <p:blipFill>
              <a:blip r:embed="rId35"/>
              <a:stretch>
                <a:fillRect/>
              </a:stretch>
            </p:blipFill>
            <p:spPr>
              <a:xfrm>
                <a:off x="4012636" y="3519512"/>
                <a:ext cx="1436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 name="Ink 11"/>
              <p14:cNvContentPartPr/>
              <p14:nvPr/>
            </p14:nvContentPartPr>
            <p14:xfrm>
              <a:off x="4137196" y="3396392"/>
              <a:ext cx="5760" cy="5040"/>
            </p14:xfrm>
          </p:contentPart>
        </mc:Choice>
        <mc:Fallback xmlns="">
          <p:pic>
            <p:nvPicPr>
              <p:cNvPr id="12" name="Ink 11"/>
              <p:cNvPicPr/>
              <p:nvPr/>
            </p:nvPicPr>
            <p:blipFill>
              <a:blip r:embed="rId37"/>
              <a:stretch>
                <a:fillRect/>
              </a:stretch>
            </p:blipFill>
            <p:spPr>
              <a:xfrm>
                <a:off x="4133236" y="3392432"/>
                <a:ext cx="133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 name="Ink 12"/>
              <p14:cNvContentPartPr/>
              <p14:nvPr/>
            </p14:nvContentPartPr>
            <p14:xfrm>
              <a:off x="4175716" y="3389552"/>
              <a:ext cx="2160" cy="3240"/>
            </p14:xfrm>
          </p:contentPart>
        </mc:Choice>
        <mc:Fallback xmlns="">
          <p:pic>
            <p:nvPicPr>
              <p:cNvPr id="13" name="Ink 12"/>
              <p:cNvPicPr/>
              <p:nvPr/>
            </p:nvPicPr>
            <p:blipFill>
              <a:blip r:embed="rId39"/>
              <a:stretch>
                <a:fillRect/>
              </a:stretch>
            </p:blipFill>
            <p:spPr>
              <a:xfrm>
                <a:off x="4171036" y="3385232"/>
                <a:ext cx="122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4" name="Ink 13"/>
              <p14:cNvContentPartPr/>
              <p14:nvPr/>
            </p14:nvContentPartPr>
            <p14:xfrm>
              <a:off x="4121716" y="3393152"/>
              <a:ext cx="52200" cy="298440"/>
            </p14:xfrm>
          </p:contentPart>
        </mc:Choice>
        <mc:Fallback xmlns="">
          <p:pic>
            <p:nvPicPr>
              <p:cNvPr id="14" name="Ink 13"/>
              <p:cNvPicPr/>
              <p:nvPr/>
            </p:nvPicPr>
            <p:blipFill>
              <a:blip r:embed="rId41"/>
              <a:stretch>
                <a:fillRect/>
              </a:stretch>
            </p:blipFill>
            <p:spPr>
              <a:xfrm>
                <a:off x="4112356" y="3387032"/>
                <a:ext cx="6732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5" name="Ink 14"/>
              <p14:cNvContentPartPr/>
              <p14:nvPr/>
            </p14:nvContentPartPr>
            <p14:xfrm>
              <a:off x="4113796" y="3696272"/>
              <a:ext cx="360" cy="6480"/>
            </p14:xfrm>
          </p:contentPart>
        </mc:Choice>
        <mc:Fallback xmlns="">
          <p:pic>
            <p:nvPicPr>
              <p:cNvPr id="15" name="Ink 14"/>
              <p:cNvPicPr/>
              <p:nvPr/>
            </p:nvPicPr>
            <p:blipFill>
              <a:blip r:embed="rId43"/>
              <a:stretch>
                <a:fillRect/>
              </a:stretch>
            </p:blipFill>
            <p:spPr>
              <a:xfrm>
                <a:off x="4104796" y="3689432"/>
                <a:ext cx="18360" cy="22320"/>
              </a:xfrm>
              <a:prstGeom prst="rect">
                <a:avLst/>
              </a:prstGeom>
            </p:spPr>
          </p:pic>
        </mc:Fallback>
      </mc:AlternateContent>
      <p:sp>
        <p:nvSpPr>
          <p:cNvPr id="30" name="TextBox 29"/>
          <p:cNvSpPr txBox="1"/>
          <p:nvPr/>
        </p:nvSpPr>
        <p:spPr>
          <a:xfrm>
            <a:off x="723107" y="5638800"/>
            <a:ext cx="2133599" cy="400110"/>
          </a:xfrm>
          <a:prstGeom prst="rect">
            <a:avLst/>
          </a:prstGeom>
          <a:solidFill>
            <a:schemeClr val="accent6">
              <a:lumMod val="20000"/>
              <a:lumOff val="80000"/>
            </a:schemeClr>
          </a:solidFill>
        </p:spPr>
        <p:txBody>
          <a:bodyPr wrap="square" rtlCol="0">
            <a:spAutoFit/>
          </a:bodyPr>
          <a:lstStyle/>
          <a:p>
            <a:r>
              <a:rPr lang="en-CA" sz="2000" dirty="0"/>
              <a:t>Language model!</a:t>
            </a:r>
          </a:p>
        </p:txBody>
      </p:sp>
    </p:spTree>
    <p:extLst>
      <p:ext uri="{BB962C8B-B14F-4D97-AF65-F5344CB8AC3E}">
        <p14:creationId xmlns:p14="http://schemas.microsoft.com/office/powerpoint/2010/main" val="288646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7" name="Date Placeholder 4"/>
          <p:cNvSpPr>
            <a:spLocks noGrp="1"/>
          </p:cNvSpPr>
          <p:nvPr>
            <p:ph type="dt" sz="quarter" idx="10"/>
          </p:nvPr>
        </p:nvSpPr>
        <p:spPr>
          <a:noFill/>
        </p:spPr>
        <p:txBody>
          <a:bodyPr/>
          <a:lstStyle/>
          <a:p>
            <a:fld id="{F60E57A6-3EA8-44C0-808C-509E5CDBDA6E}" type="datetime1">
              <a:rPr lang="en-US" smtClean="0"/>
              <a:t>2/12/2020</a:t>
            </a:fld>
            <a:endParaRPr lang="en-US"/>
          </a:p>
        </p:txBody>
      </p:sp>
      <p:sp>
        <p:nvSpPr>
          <p:cNvPr id="6158" name="Footer Placeholder 5"/>
          <p:cNvSpPr>
            <a:spLocks noGrp="1"/>
          </p:cNvSpPr>
          <p:nvPr>
            <p:ph type="ftr" sz="quarter" idx="11"/>
          </p:nvPr>
        </p:nvSpPr>
        <p:spPr>
          <a:noFill/>
        </p:spPr>
        <p:txBody>
          <a:bodyPr/>
          <a:lstStyle/>
          <a:p>
            <a:r>
              <a:rPr lang="en-US"/>
              <a:t>CPSC503 Winter 2020</a:t>
            </a:r>
          </a:p>
        </p:txBody>
      </p:sp>
      <p:sp>
        <p:nvSpPr>
          <p:cNvPr id="6159" name="Slide Number Placeholder 6"/>
          <p:cNvSpPr>
            <a:spLocks noGrp="1"/>
          </p:cNvSpPr>
          <p:nvPr>
            <p:ph type="sldNum" sz="quarter" idx="12"/>
          </p:nvPr>
        </p:nvSpPr>
        <p:spPr>
          <a:noFill/>
        </p:spPr>
        <p:txBody>
          <a:bodyPr/>
          <a:lstStyle/>
          <a:p>
            <a:fld id="{BED27811-8801-4661-8F87-553A26E87E2E}" type="slidenum">
              <a:rPr lang="en-US" smtClean="0"/>
              <a:pPr/>
              <a:t>12</a:t>
            </a:fld>
            <a:endParaRPr lang="en-US"/>
          </a:p>
        </p:txBody>
      </p:sp>
      <p:sp>
        <p:nvSpPr>
          <p:cNvPr id="6160" name="Rectangle 2"/>
          <p:cNvSpPr>
            <a:spLocks noGrp="1" noChangeArrowheads="1"/>
          </p:cNvSpPr>
          <p:nvPr>
            <p:ph type="title"/>
          </p:nvPr>
        </p:nvSpPr>
        <p:spPr>
          <a:xfrm>
            <a:off x="685812" y="11"/>
            <a:ext cx="7772400" cy="838201"/>
          </a:xfrm>
        </p:spPr>
        <p:txBody>
          <a:bodyPr/>
          <a:lstStyle/>
          <a:p>
            <a:pPr eaLnBrk="1" hangingPunct="1"/>
            <a:r>
              <a:rPr lang="en-US"/>
              <a:t>Example</a:t>
            </a:r>
          </a:p>
        </p:txBody>
      </p:sp>
      <p:pic>
        <p:nvPicPr>
          <p:cNvPr id="6161" name="Picture 5" descr="fig12"/>
          <p:cNvPicPr>
            <a:picLocks noGrp="1" noChangeAspect="1" noChangeArrowheads="1"/>
          </p:cNvPicPr>
          <p:nvPr>
            <p:ph sz="half" idx="1"/>
          </p:nvPr>
        </p:nvPicPr>
        <p:blipFill>
          <a:blip r:embed="rId4" cstate="print"/>
          <a:srcRect/>
          <a:stretch>
            <a:fillRect/>
          </a:stretch>
        </p:blipFill>
        <p:spPr>
          <a:xfrm>
            <a:off x="304800" y="1219210"/>
            <a:ext cx="5391150" cy="5638801"/>
          </a:xfrm>
          <a:noFill/>
        </p:spPr>
      </p:pic>
      <p:grpSp>
        <p:nvGrpSpPr>
          <p:cNvPr id="2" name="Group 18"/>
          <p:cNvGrpSpPr>
            <a:grpSpLocks/>
          </p:cNvGrpSpPr>
          <p:nvPr/>
        </p:nvGrpSpPr>
        <p:grpSpPr bwMode="auto">
          <a:xfrm>
            <a:off x="6096000" y="2057411"/>
            <a:ext cx="2671763" cy="1295401"/>
            <a:chOff x="3840" y="1296"/>
            <a:chExt cx="1683" cy="816"/>
          </a:xfrm>
        </p:grpSpPr>
        <p:graphicFrame>
          <p:nvGraphicFramePr>
            <p:cNvPr id="6148" name="Object 10"/>
            <p:cNvGraphicFramePr>
              <a:graphicFrameLocks noChangeAspect="1"/>
            </p:cNvGraphicFramePr>
            <p:nvPr/>
          </p:nvGraphicFramePr>
          <p:xfrm>
            <a:off x="3840" y="1296"/>
            <a:ext cx="1683" cy="795"/>
          </p:xfrm>
          <a:graphic>
            <a:graphicData uri="http://schemas.openxmlformats.org/presentationml/2006/ole">
              <mc:AlternateContent xmlns:mc="http://schemas.openxmlformats.org/markup-compatibility/2006">
                <mc:Choice xmlns:v="urn:schemas-microsoft-com:vml" Requires="v">
                  <p:oleObj spid="_x0000_s125104" name="Equation" r:id="rId5" imgW="1396800" imgH="660240" progId="Equation.3">
                    <p:embed/>
                  </p:oleObj>
                </mc:Choice>
                <mc:Fallback>
                  <p:oleObj name="Equation" r:id="rId5" imgW="1396800" imgH="660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0" y="1296"/>
                          <a:ext cx="1683" cy="7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9" name="Rectangle 13"/>
            <p:cNvSpPr>
              <a:spLocks noChangeArrowheads="1"/>
            </p:cNvSpPr>
            <p:nvPr/>
          </p:nvSpPr>
          <p:spPr bwMode="auto">
            <a:xfrm>
              <a:off x="3840" y="1824"/>
              <a:ext cx="720" cy="288"/>
            </a:xfrm>
            <a:prstGeom prst="rect">
              <a:avLst/>
            </a:prstGeom>
            <a:noFill/>
            <a:ln w="9525">
              <a:solidFill>
                <a:schemeClr val="accent2"/>
              </a:solidFill>
              <a:miter lim="800000"/>
              <a:headEnd/>
              <a:tailEnd/>
            </a:ln>
          </p:spPr>
          <p:txBody>
            <a:bodyPr wrap="none" anchor="ctr"/>
            <a:lstStyle/>
            <a:p>
              <a:endParaRPr lang="en-US"/>
            </a:p>
          </p:txBody>
        </p:sp>
      </p:grpSp>
      <p:grpSp>
        <p:nvGrpSpPr>
          <p:cNvPr id="3" name="Group 15"/>
          <p:cNvGrpSpPr>
            <a:grpSpLocks/>
          </p:cNvGrpSpPr>
          <p:nvPr/>
        </p:nvGrpSpPr>
        <p:grpSpPr bwMode="auto">
          <a:xfrm>
            <a:off x="304800" y="761999"/>
            <a:ext cx="3962400" cy="5943600"/>
            <a:chOff x="192" y="480"/>
            <a:chExt cx="2496" cy="3744"/>
          </a:xfrm>
        </p:grpSpPr>
        <p:graphicFrame>
          <p:nvGraphicFramePr>
            <p:cNvPr id="6147" name="Object 7"/>
            <p:cNvGraphicFramePr>
              <a:graphicFrameLocks noChangeAspect="1"/>
            </p:cNvGraphicFramePr>
            <p:nvPr/>
          </p:nvGraphicFramePr>
          <p:xfrm>
            <a:off x="192" y="480"/>
            <a:ext cx="2448" cy="275"/>
          </p:xfrm>
          <a:graphic>
            <a:graphicData uri="http://schemas.openxmlformats.org/presentationml/2006/ole">
              <mc:AlternateContent xmlns:mc="http://schemas.openxmlformats.org/markup-compatibility/2006">
                <mc:Choice xmlns:v="urn:schemas-microsoft-com:vml" Requires="v">
                  <p:oleObj spid="_x0000_s125105" name="Equation" r:id="rId7" imgW="2031840" imgH="228600" progId="Equation.3">
                    <p:embed/>
                  </p:oleObj>
                </mc:Choice>
                <mc:Fallback>
                  <p:oleObj name="Equation" r:id="rId7" imgW="203184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 y="480"/>
                          <a:ext cx="2448" cy="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7" name="Rectangle 11"/>
            <p:cNvSpPr>
              <a:spLocks noChangeArrowheads="1"/>
            </p:cNvSpPr>
            <p:nvPr/>
          </p:nvSpPr>
          <p:spPr bwMode="auto">
            <a:xfrm>
              <a:off x="1968" y="480"/>
              <a:ext cx="720" cy="288"/>
            </a:xfrm>
            <a:prstGeom prst="rect">
              <a:avLst/>
            </a:prstGeom>
            <a:noFill/>
            <a:ln w="9525">
              <a:solidFill>
                <a:schemeClr val="accent2"/>
              </a:solidFill>
              <a:miter lim="800000"/>
              <a:headEnd/>
              <a:tailEnd/>
            </a:ln>
          </p:spPr>
          <p:txBody>
            <a:bodyPr wrap="none" anchor="ctr"/>
            <a:lstStyle/>
            <a:p>
              <a:endParaRPr lang="en-US"/>
            </a:p>
          </p:txBody>
        </p:sp>
        <p:sp>
          <p:nvSpPr>
            <p:cNvPr id="6168" name="Rectangle 14"/>
            <p:cNvSpPr>
              <a:spLocks noChangeArrowheads="1"/>
            </p:cNvSpPr>
            <p:nvPr/>
          </p:nvSpPr>
          <p:spPr bwMode="auto">
            <a:xfrm>
              <a:off x="1488" y="2784"/>
              <a:ext cx="240" cy="1440"/>
            </a:xfrm>
            <a:prstGeom prst="rect">
              <a:avLst/>
            </a:prstGeom>
            <a:noFill/>
            <a:ln w="9525">
              <a:solidFill>
                <a:schemeClr val="accent2"/>
              </a:solidFill>
              <a:miter lim="800000"/>
              <a:headEnd/>
              <a:tailEnd/>
            </a:ln>
          </p:spPr>
          <p:txBody>
            <a:bodyPr wrap="none" anchor="ctr"/>
            <a:lstStyle/>
            <a:p>
              <a:endParaRPr lang="en-US"/>
            </a:p>
          </p:txBody>
        </p:sp>
      </p:grpSp>
      <p:grpSp>
        <p:nvGrpSpPr>
          <p:cNvPr id="4" name="Group 17"/>
          <p:cNvGrpSpPr>
            <a:grpSpLocks/>
          </p:cNvGrpSpPr>
          <p:nvPr/>
        </p:nvGrpSpPr>
        <p:grpSpPr bwMode="auto">
          <a:xfrm>
            <a:off x="4724400" y="762010"/>
            <a:ext cx="3962400" cy="6096001"/>
            <a:chOff x="2976" y="480"/>
            <a:chExt cx="2496" cy="3840"/>
          </a:xfrm>
        </p:grpSpPr>
        <p:graphicFrame>
          <p:nvGraphicFramePr>
            <p:cNvPr id="6146" name="Object 9"/>
            <p:cNvGraphicFramePr>
              <a:graphicFrameLocks noChangeAspect="1"/>
            </p:cNvGraphicFramePr>
            <p:nvPr/>
          </p:nvGraphicFramePr>
          <p:xfrm>
            <a:off x="2976" y="480"/>
            <a:ext cx="2448" cy="275"/>
          </p:xfrm>
          <a:graphic>
            <a:graphicData uri="http://schemas.openxmlformats.org/presentationml/2006/ole">
              <mc:AlternateContent xmlns:mc="http://schemas.openxmlformats.org/markup-compatibility/2006">
                <mc:Choice xmlns:v="urn:schemas-microsoft-com:vml" Requires="v">
                  <p:oleObj spid="_x0000_s125106" name="Equation" r:id="rId9" imgW="2031840" imgH="228600" progId="Equation.3">
                    <p:embed/>
                  </p:oleObj>
                </mc:Choice>
                <mc:Fallback>
                  <p:oleObj name="Equation" r:id="rId9" imgW="203184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6" y="480"/>
                          <a:ext cx="2448" cy="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5" name="Rectangle 12"/>
            <p:cNvSpPr>
              <a:spLocks noChangeArrowheads="1"/>
            </p:cNvSpPr>
            <p:nvPr/>
          </p:nvSpPr>
          <p:spPr bwMode="auto">
            <a:xfrm>
              <a:off x="4752" y="480"/>
              <a:ext cx="720" cy="288"/>
            </a:xfrm>
            <a:prstGeom prst="rect">
              <a:avLst/>
            </a:prstGeom>
            <a:noFill/>
            <a:ln w="9525">
              <a:solidFill>
                <a:schemeClr val="accent2"/>
              </a:solidFill>
              <a:miter lim="800000"/>
              <a:headEnd/>
              <a:tailEnd/>
            </a:ln>
          </p:spPr>
          <p:txBody>
            <a:bodyPr wrap="none" anchor="ctr"/>
            <a:lstStyle/>
            <a:p>
              <a:endParaRPr lang="en-US"/>
            </a:p>
          </p:txBody>
        </p:sp>
        <p:sp>
          <p:nvSpPr>
            <p:cNvPr id="6166" name="Rectangle 16"/>
            <p:cNvSpPr>
              <a:spLocks noChangeArrowheads="1"/>
            </p:cNvSpPr>
            <p:nvPr/>
          </p:nvSpPr>
          <p:spPr bwMode="auto">
            <a:xfrm>
              <a:off x="3120" y="2784"/>
              <a:ext cx="240" cy="1536"/>
            </a:xfrm>
            <a:prstGeom prst="rect">
              <a:avLst/>
            </a:prstGeom>
            <a:noFill/>
            <a:ln w="9525">
              <a:solidFill>
                <a:schemeClr val="accent2"/>
              </a:solidFill>
              <a:miter lim="800000"/>
              <a:headEnd/>
              <a:tailEnd/>
            </a:ln>
          </p:spPr>
          <p:txBody>
            <a:bodyPr wrap="none" anchor="ctr"/>
            <a:lstStyle/>
            <a:p>
              <a:endParaRPr lang="en-US"/>
            </a:p>
          </p:txBody>
        </p:sp>
      </p:grpSp>
      <mc:AlternateContent xmlns:mc="http://schemas.openxmlformats.org/markup-compatibility/2006" xmlns:p14="http://schemas.microsoft.com/office/powerpoint/2010/main">
        <mc:Choice Requires="p14">
          <p:contentPart p14:bwMode="auto" r:id="rId11">
            <p14:nvContentPartPr>
              <p14:cNvPr id="128005" name="Ink 5"/>
              <p14:cNvContentPartPr>
                <a14:cpLocks xmlns:a14="http://schemas.microsoft.com/office/drawing/2010/main" noRot="1" noChangeAspect="1" noEditPoints="1" noChangeArrowheads="1" noChangeShapeType="1"/>
              </p14:cNvContentPartPr>
              <p14:nvPr/>
            </p14:nvContentPartPr>
            <p14:xfrm>
              <a:off x="603251" y="1695460"/>
              <a:ext cx="2506663" cy="776289"/>
            </p14:xfrm>
          </p:contentPart>
        </mc:Choice>
        <mc:Fallback xmlns="">
          <p:pic>
            <p:nvPicPr>
              <p:cNvPr id="128005" name="Ink 5"/>
              <p:cNvPicPr>
                <a:picLocks noRot="1" noChangeAspect="1" noEditPoints="1" noChangeArrowheads="1" noChangeShapeType="1"/>
              </p:cNvPicPr>
              <p:nvPr/>
            </p:nvPicPr>
            <p:blipFill>
              <a:blip r:embed="rId12"/>
              <a:stretch>
                <a:fillRect/>
              </a:stretch>
            </p:blipFill>
            <p:spPr>
              <a:xfrm>
                <a:off x="600730" y="1686813"/>
                <a:ext cx="2517823" cy="79140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8006" name="Ink 6"/>
              <p14:cNvContentPartPr>
                <a14:cpLocks xmlns:a14="http://schemas.microsoft.com/office/drawing/2010/main" noRot="1" noChangeAspect="1" noEditPoints="1" noChangeArrowheads="1" noChangeShapeType="1"/>
              </p14:cNvContentPartPr>
              <p14:nvPr/>
            </p14:nvContentPartPr>
            <p14:xfrm>
              <a:off x="4233864" y="1454151"/>
              <a:ext cx="1509711" cy="958850"/>
            </p14:xfrm>
          </p:contentPart>
        </mc:Choice>
        <mc:Fallback xmlns="">
          <p:pic>
            <p:nvPicPr>
              <p:cNvPr id="128006" name="Ink 6"/>
              <p:cNvPicPr>
                <a:picLocks noRot="1" noChangeAspect="1" noEditPoints="1" noChangeArrowheads="1" noChangeShapeType="1"/>
              </p:cNvPicPr>
              <p:nvPr/>
            </p:nvPicPr>
            <p:blipFill>
              <a:blip r:embed="rId14"/>
              <a:stretch>
                <a:fillRect/>
              </a:stretch>
            </p:blipFill>
            <p:spPr>
              <a:xfrm>
                <a:off x="4229182" y="1444428"/>
                <a:ext cx="1524114" cy="97649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8007" name="Ink 7"/>
              <p14:cNvContentPartPr>
                <a14:cpLocks xmlns:a14="http://schemas.microsoft.com/office/drawing/2010/main" noRot="1" noChangeAspect="1" noEditPoints="1" noChangeArrowheads="1" noChangeShapeType="1"/>
              </p14:cNvContentPartPr>
              <p14:nvPr/>
            </p14:nvContentPartPr>
            <p14:xfrm>
              <a:off x="7462837" y="1204912"/>
              <a:ext cx="425451" cy="430212"/>
            </p14:xfrm>
          </p:contentPart>
        </mc:Choice>
        <mc:Fallback xmlns="">
          <p:pic>
            <p:nvPicPr>
              <p:cNvPr id="128007" name="Ink 7"/>
              <p:cNvPicPr>
                <a:picLocks noRot="1" noChangeAspect="1" noEditPoints="1" noChangeArrowheads="1" noChangeShapeType="1"/>
              </p:cNvPicPr>
              <p:nvPr/>
            </p:nvPicPr>
            <p:blipFill>
              <a:blip r:embed="rId16"/>
              <a:stretch>
                <a:fillRect/>
              </a:stretch>
            </p:blipFill>
            <p:spPr>
              <a:xfrm>
                <a:off x="7457439" y="1193753"/>
                <a:ext cx="441647" cy="44677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8008" name="Ink 8"/>
              <p14:cNvContentPartPr>
                <a14:cpLocks xmlns:a14="http://schemas.microsoft.com/office/drawing/2010/main" noRot="1" noChangeAspect="1" noEditPoints="1" noChangeArrowheads="1" noChangeShapeType="1"/>
              </p14:cNvContentPartPr>
              <p14:nvPr/>
            </p14:nvContentPartPr>
            <p14:xfrm>
              <a:off x="2401888" y="4416437"/>
              <a:ext cx="331787" cy="214313"/>
            </p14:xfrm>
          </p:contentPart>
        </mc:Choice>
        <mc:Fallback xmlns="">
          <p:pic>
            <p:nvPicPr>
              <p:cNvPr id="128008" name="Ink 8"/>
              <p:cNvPicPr>
                <a:picLocks noRot="1" noChangeAspect="1" noEditPoints="1" noChangeArrowheads="1" noChangeShapeType="1"/>
              </p:cNvPicPr>
              <p:nvPr/>
            </p:nvPicPr>
            <p:blipFill>
              <a:blip r:embed="rId18"/>
              <a:stretch>
                <a:fillRect/>
              </a:stretch>
            </p:blipFill>
            <p:spPr>
              <a:xfrm>
                <a:off x="2397930" y="4413183"/>
                <a:ext cx="344382" cy="22295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8009" name="Ink 9"/>
              <p14:cNvContentPartPr>
                <a14:cpLocks xmlns:a14="http://schemas.microsoft.com/office/drawing/2010/main" noRot="1" noChangeAspect="1" noEditPoints="1" noChangeArrowheads="1" noChangeShapeType="1"/>
              </p14:cNvContentPartPr>
              <p14:nvPr/>
            </p14:nvContentPartPr>
            <p14:xfrm>
              <a:off x="34936" y="4618039"/>
              <a:ext cx="587375" cy="357187"/>
            </p14:xfrm>
          </p:contentPart>
        </mc:Choice>
        <mc:Fallback xmlns="">
          <p:pic>
            <p:nvPicPr>
              <p:cNvPr id="128009" name="Ink 9"/>
              <p:cNvPicPr>
                <a:picLocks noRot="1" noChangeAspect="1" noEditPoints="1" noChangeArrowheads="1" noChangeShapeType="1"/>
              </p:cNvPicPr>
              <p:nvPr/>
            </p:nvPicPr>
            <p:blipFill>
              <a:blip r:embed="rId20"/>
              <a:stretch>
                <a:fillRect/>
              </a:stretch>
            </p:blipFill>
            <p:spPr>
              <a:xfrm>
                <a:off x="27367" y="4612277"/>
                <a:ext cx="604291" cy="36978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8010" name="Ink 10"/>
              <p14:cNvContentPartPr>
                <a14:cpLocks xmlns:a14="http://schemas.microsoft.com/office/drawing/2010/main" noRot="1" noChangeAspect="1" noEditPoints="1" noChangeArrowheads="1" noChangeShapeType="1"/>
              </p14:cNvContentPartPr>
              <p14:nvPr/>
            </p14:nvContentPartPr>
            <p14:xfrm>
              <a:off x="5176838" y="4733936"/>
              <a:ext cx="774700" cy="254000"/>
            </p14:xfrm>
          </p:contentPart>
        </mc:Choice>
        <mc:Fallback xmlns="">
          <p:pic>
            <p:nvPicPr>
              <p:cNvPr id="128010" name="Ink 10"/>
              <p:cNvPicPr>
                <a:picLocks noRot="1" noChangeAspect="1" noEditPoints="1" noChangeArrowheads="1" noChangeShapeType="1"/>
              </p:cNvPicPr>
              <p:nvPr/>
            </p:nvPicPr>
            <p:blipFill>
              <a:blip r:embed="rId22"/>
              <a:stretch>
                <a:fillRect/>
              </a:stretch>
            </p:blipFill>
            <p:spPr>
              <a:xfrm>
                <a:off x="5169275" y="4728888"/>
                <a:ext cx="789827" cy="26767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8011" name="Ink 11"/>
              <p14:cNvContentPartPr>
                <a14:cpLocks xmlns:a14="http://schemas.microsoft.com/office/drawing/2010/main" noRot="1" noChangeAspect="1" noEditPoints="1" noChangeArrowheads="1" noChangeShapeType="1"/>
              </p14:cNvContentPartPr>
              <p14:nvPr/>
            </p14:nvContentPartPr>
            <p14:xfrm>
              <a:off x="468313" y="3025776"/>
              <a:ext cx="1011237" cy="1076325"/>
            </p14:xfrm>
          </p:contentPart>
        </mc:Choice>
        <mc:Fallback xmlns="">
          <p:pic>
            <p:nvPicPr>
              <p:cNvPr id="128011" name="Ink 11"/>
              <p:cNvPicPr>
                <a:picLocks noRot="1" noChangeAspect="1" noEditPoints="1" noChangeArrowheads="1" noChangeShapeType="1"/>
              </p:cNvPicPr>
              <p:nvPr/>
            </p:nvPicPr>
            <p:blipFill>
              <a:blip r:embed="rId24"/>
              <a:stretch>
                <a:fillRect/>
              </a:stretch>
            </p:blipFill>
            <p:spPr>
              <a:xfrm>
                <a:off x="462547" y="3020735"/>
                <a:ext cx="1026013" cy="108856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8012" name="Ink 12"/>
              <p14:cNvContentPartPr>
                <a14:cpLocks xmlns:a14="http://schemas.microsoft.com/office/drawing/2010/main" noRot="1" noChangeAspect="1" noEditPoints="1" noChangeArrowheads="1" noChangeShapeType="1"/>
              </p14:cNvContentPartPr>
              <p14:nvPr/>
            </p14:nvContentPartPr>
            <p14:xfrm>
              <a:off x="3203575" y="3098801"/>
              <a:ext cx="887413" cy="825500"/>
            </p14:xfrm>
          </p:contentPart>
        </mc:Choice>
        <mc:Fallback xmlns="">
          <p:pic>
            <p:nvPicPr>
              <p:cNvPr id="128012" name="Ink 12"/>
              <p:cNvPicPr>
                <a:picLocks noRot="1" noChangeAspect="1" noEditPoints="1" noChangeArrowheads="1" noChangeShapeType="1"/>
              </p:cNvPicPr>
              <p:nvPr/>
            </p:nvPicPr>
            <p:blipFill>
              <a:blip r:embed="rId26"/>
              <a:stretch>
                <a:fillRect/>
              </a:stretch>
            </p:blipFill>
            <p:spPr>
              <a:xfrm>
                <a:off x="3198175" y="3094120"/>
                <a:ext cx="902533" cy="8388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8013" name="Ink 13"/>
              <p14:cNvContentPartPr>
                <a14:cpLocks xmlns:a14="http://schemas.microsoft.com/office/drawing/2010/main" noRot="1" noChangeAspect="1" noEditPoints="1" noChangeArrowheads="1" noChangeShapeType="1"/>
              </p14:cNvContentPartPr>
              <p14:nvPr/>
            </p14:nvContentPartPr>
            <p14:xfrm>
              <a:off x="949336" y="1763714"/>
              <a:ext cx="501650" cy="1854200"/>
            </p14:xfrm>
          </p:contentPart>
        </mc:Choice>
        <mc:Fallback xmlns="">
          <p:pic>
            <p:nvPicPr>
              <p:cNvPr id="128013" name="Ink 13"/>
              <p:cNvPicPr>
                <a:picLocks noRot="1" noChangeAspect="1" noEditPoints="1" noChangeArrowheads="1" noChangeShapeType="1"/>
              </p:cNvPicPr>
              <p:nvPr/>
            </p:nvPicPr>
            <p:blipFill>
              <a:blip r:embed="rId28"/>
              <a:stretch>
                <a:fillRect/>
              </a:stretch>
            </p:blipFill>
            <p:spPr>
              <a:xfrm>
                <a:off x="940719" y="1756152"/>
                <a:ext cx="519579" cy="1871122"/>
              </a:xfrm>
              <a:prstGeom prst="rect">
                <a:avLst/>
              </a:prstGeom>
            </p:spPr>
          </p:pic>
        </mc:Fallback>
      </mc:AlternateContent>
      <p:sp>
        <p:nvSpPr>
          <p:cNvPr id="5" name="TextBox 4"/>
          <p:cNvSpPr txBox="1"/>
          <p:nvPr/>
        </p:nvSpPr>
        <p:spPr>
          <a:xfrm>
            <a:off x="6821488" y="5384065"/>
            <a:ext cx="2133599" cy="830997"/>
          </a:xfrm>
          <a:prstGeom prst="rect">
            <a:avLst/>
          </a:prstGeom>
          <a:solidFill>
            <a:schemeClr val="accent6">
              <a:lumMod val="20000"/>
              <a:lumOff val="80000"/>
            </a:schemeClr>
          </a:solidFill>
        </p:spPr>
        <p:txBody>
          <a:bodyPr wrap="square" rtlCol="0">
            <a:spAutoFit/>
          </a:bodyPr>
          <a:lstStyle/>
          <a:p>
            <a:r>
              <a:rPr lang="en-CA" dirty="0"/>
              <a:t>For another complete example see textbook </a:t>
            </a:r>
            <a:r>
              <a:rPr lang="en-CA" dirty="0" err="1"/>
              <a:t>pag</a:t>
            </a:r>
            <a:r>
              <a:rPr lang="en-CA" dirty="0"/>
              <a:t>. 248-9 </a:t>
            </a:r>
          </a:p>
        </p:txBody>
      </p:sp>
    </p:spTree>
    <p:extLst>
      <p:ext uri="{BB962C8B-B14F-4D97-AF65-F5344CB8AC3E}">
        <p14:creationId xmlns:p14="http://schemas.microsoft.com/office/powerpoint/2010/main" val="248864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Date Placeholder 3"/>
          <p:cNvSpPr>
            <a:spLocks noGrp="1"/>
          </p:cNvSpPr>
          <p:nvPr>
            <p:ph type="dt" sz="quarter" idx="10"/>
          </p:nvPr>
        </p:nvSpPr>
        <p:spPr>
          <a:noFill/>
        </p:spPr>
        <p:txBody>
          <a:bodyPr/>
          <a:lstStyle/>
          <a:p>
            <a:fld id="{4B54DEB7-E281-48FB-A063-4C5B871A5D1F}" type="datetime1">
              <a:rPr lang="en-US" smtClean="0"/>
              <a:t>2/12/2020</a:t>
            </a:fld>
            <a:endParaRPr lang="en-US"/>
          </a:p>
        </p:txBody>
      </p:sp>
      <p:sp>
        <p:nvSpPr>
          <p:cNvPr id="12298" name="Footer Placeholder 4"/>
          <p:cNvSpPr>
            <a:spLocks noGrp="1"/>
          </p:cNvSpPr>
          <p:nvPr>
            <p:ph type="ftr" sz="quarter" idx="11"/>
          </p:nvPr>
        </p:nvSpPr>
        <p:spPr>
          <a:noFill/>
        </p:spPr>
        <p:txBody>
          <a:bodyPr/>
          <a:lstStyle/>
          <a:p>
            <a:r>
              <a:rPr lang="en-US"/>
              <a:t>CPSC503 Winter 2020</a:t>
            </a:r>
          </a:p>
        </p:txBody>
      </p:sp>
      <p:sp>
        <p:nvSpPr>
          <p:cNvPr id="12299" name="Slide Number Placeholder 5"/>
          <p:cNvSpPr>
            <a:spLocks noGrp="1"/>
          </p:cNvSpPr>
          <p:nvPr>
            <p:ph type="sldNum" sz="quarter" idx="12"/>
          </p:nvPr>
        </p:nvSpPr>
        <p:spPr>
          <a:noFill/>
        </p:spPr>
        <p:txBody>
          <a:bodyPr/>
          <a:lstStyle/>
          <a:p>
            <a:fld id="{1C7CD398-6828-4CC6-8C88-3378FDECB35E}" type="slidenum">
              <a:rPr lang="en-US" smtClean="0"/>
              <a:pPr/>
              <a:t>13</a:t>
            </a:fld>
            <a:endParaRPr lang="en-US"/>
          </a:p>
        </p:txBody>
      </p:sp>
      <p:sp>
        <p:nvSpPr>
          <p:cNvPr id="12300" name="Rectangle 2"/>
          <p:cNvSpPr>
            <a:spLocks noGrp="1" noChangeArrowheads="1"/>
          </p:cNvSpPr>
          <p:nvPr>
            <p:ph type="title"/>
          </p:nvPr>
        </p:nvSpPr>
        <p:spPr>
          <a:xfrm>
            <a:off x="0" y="0"/>
            <a:ext cx="9144000" cy="1143000"/>
          </a:xfrm>
        </p:spPr>
        <p:txBody>
          <a:bodyPr/>
          <a:lstStyle/>
          <a:p>
            <a:pPr eaLnBrk="1" hangingPunct="1"/>
            <a:r>
              <a:rPr lang="en-US"/>
              <a:t>Acquiring Grammars and Probabilities</a:t>
            </a:r>
            <a:r>
              <a:rPr lang="en-US" b="1"/>
              <a:t> </a:t>
            </a:r>
            <a:endParaRPr lang="en-US"/>
          </a:p>
        </p:txBody>
      </p:sp>
      <p:sp>
        <p:nvSpPr>
          <p:cNvPr id="12301" name="Rectangle 3"/>
          <p:cNvSpPr>
            <a:spLocks noGrp="1" noChangeArrowheads="1"/>
          </p:cNvSpPr>
          <p:nvPr>
            <p:ph type="body" idx="1"/>
          </p:nvPr>
        </p:nvSpPr>
        <p:spPr>
          <a:xfrm>
            <a:off x="11" y="1066811"/>
            <a:ext cx="9296400" cy="609601"/>
          </a:xfrm>
        </p:spPr>
        <p:txBody>
          <a:bodyPr/>
          <a:lstStyle/>
          <a:p>
            <a:pPr eaLnBrk="1" hangingPunct="1">
              <a:lnSpc>
                <a:spcPct val="90000"/>
              </a:lnSpc>
              <a:buFontTx/>
              <a:buNone/>
            </a:pPr>
            <a:r>
              <a:rPr lang="en-US"/>
              <a:t>Manually parsed text corpora (e.g., PennTreebank) </a:t>
            </a:r>
          </a:p>
          <a:p>
            <a:pPr eaLnBrk="1" hangingPunct="1">
              <a:lnSpc>
                <a:spcPct val="90000"/>
              </a:lnSpc>
              <a:buFontTx/>
              <a:buNone/>
            </a:pPr>
            <a:r>
              <a:rPr lang="en-US"/>
              <a:t>	</a:t>
            </a:r>
          </a:p>
        </p:txBody>
      </p:sp>
      <p:sp>
        <p:nvSpPr>
          <p:cNvPr id="681988" name="Rectangle 4"/>
          <p:cNvSpPr>
            <a:spLocks noChangeArrowheads="1"/>
          </p:cNvSpPr>
          <p:nvPr/>
        </p:nvSpPr>
        <p:spPr bwMode="auto">
          <a:xfrm>
            <a:off x="-76201" y="5029211"/>
            <a:ext cx="8229600" cy="1295401"/>
          </a:xfrm>
          <a:prstGeom prst="rect">
            <a:avLst/>
          </a:prstGeom>
          <a:noFill/>
          <a:ln w="9525">
            <a:noFill/>
            <a:miter lim="800000"/>
            <a:headEnd/>
            <a:tailEnd/>
          </a:ln>
        </p:spPr>
        <p:txBody>
          <a:bodyPr lIns="91366" tIns="45684" rIns="91366" bIns="45684"/>
          <a:lstStyle/>
          <a:p>
            <a:pPr marL="342615" indent="-342615">
              <a:lnSpc>
                <a:spcPct val="90000"/>
              </a:lnSpc>
              <a:spcBef>
                <a:spcPct val="20000"/>
              </a:spcBef>
            </a:pPr>
            <a:r>
              <a:rPr lang="en-US" sz="2800" b="1">
                <a:latin typeface="Comic Sans MS" pitchFamily="66" charset="0"/>
              </a:rPr>
              <a:t>	</a:t>
            </a:r>
            <a:r>
              <a:rPr lang="en-US" sz="2400" b="1">
                <a:latin typeface="Comic Sans MS" pitchFamily="66" charset="0"/>
              </a:rPr>
              <a:t>Ex: if the </a:t>
            </a:r>
            <a:r>
              <a:rPr lang="en-US" sz="2400" b="1" i="1">
                <a:latin typeface="Comic Sans MS" pitchFamily="66" charset="0"/>
              </a:rPr>
              <a:t>NP -&gt; ART ADJ NOUN</a:t>
            </a:r>
            <a:r>
              <a:rPr lang="en-US" sz="2400" b="1">
                <a:latin typeface="Comic Sans MS" pitchFamily="66" charset="0"/>
              </a:rPr>
              <a:t> rule is used 50 times and all NP rules are used 5000 times, then the rule’s probability is …</a:t>
            </a:r>
            <a:endParaRPr lang="en-US" sz="2800" b="1">
              <a:latin typeface="Comic Sans MS" pitchFamily="66" charset="0"/>
            </a:endParaRPr>
          </a:p>
        </p:txBody>
      </p:sp>
      <p:sp>
        <p:nvSpPr>
          <p:cNvPr id="681991" name="Rectangle 7"/>
          <p:cNvSpPr>
            <a:spLocks noChangeArrowheads="1"/>
          </p:cNvSpPr>
          <p:nvPr/>
        </p:nvSpPr>
        <p:spPr bwMode="auto">
          <a:xfrm>
            <a:off x="152400" y="1752611"/>
            <a:ext cx="8229600" cy="1295401"/>
          </a:xfrm>
          <a:prstGeom prst="rect">
            <a:avLst/>
          </a:prstGeom>
          <a:noFill/>
          <a:ln w="9525">
            <a:noFill/>
            <a:miter lim="800000"/>
            <a:headEnd/>
            <a:tailEnd/>
          </a:ln>
        </p:spPr>
        <p:txBody>
          <a:bodyPr lIns="91366" tIns="45684" rIns="91366" bIns="45684"/>
          <a:lstStyle/>
          <a:p>
            <a:pPr marL="342615" indent="-342615">
              <a:lnSpc>
                <a:spcPct val="90000"/>
              </a:lnSpc>
              <a:spcBef>
                <a:spcPct val="20000"/>
              </a:spcBef>
              <a:buFontTx/>
              <a:buChar char="•"/>
            </a:pPr>
            <a:r>
              <a:rPr lang="en-US" sz="2800" b="1">
                <a:solidFill>
                  <a:schemeClr val="accent2"/>
                </a:solidFill>
                <a:latin typeface="Comic Sans MS" pitchFamily="66" charset="0"/>
              </a:rPr>
              <a:t>Grammar</a:t>
            </a:r>
            <a:r>
              <a:rPr lang="en-US" sz="2800" b="1">
                <a:latin typeface="Comic Sans MS" pitchFamily="66" charset="0"/>
              </a:rPr>
              <a:t>: read it off the parse trees</a:t>
            </a:r>
          </a:p>
          <a:p>
            <a:pPr marL="342615" indent="-342615">
              <a:lnSpc>
                <a:spcPct val="90000"/>
              </a:lnSpc>
              <a:spcBef>
                <a:spcPct val="20000"/>
              </a:spcBef>
            </a:pPr>
            <a:r>
              <a:rPr lang="en-US" sz="2400" b="1">
                <a:latin typeface="Comic Sans MS" pitchFamily="66" charset="0"/>
              </a:rPr>
              <a:t>Ex: if an NP contains an ART, ADJ, and NOUN then we create the rule  </a:t>
            </a:r>
            <a:r>
              <a:rPr lang="en-US" sz="2400" b="1" i="1">
                <a:latin typeface="Comic Sans MS" pitchFamily="66" charset="0"/>
              </a:rPr>
              <a:t>NP -&gt; ART ADJ NOUN</a:t>
            </a:r>
            <a:r>
              <a:rPr lang="en-US" sz="2400" b="1">
                <a:latin typeface="Comic Sans MS" pitchFamily="66" charset="0"/>
              </a:rPr>
              <a:t>.</a:t>
            </a:r>
            <a:r>
              <a:rPr lang="en-US" sz="2800" b="1">
                <a:latin typeface="Comic Sans MS" pitchFamily="66" charset="0"/>
              </a:rPr>
              <a:t>	</a:t>
            </a:r>
          </a:p>
        </p:txBody>
      </p:sp>
      <p:grpSp>
        <p:nvGrpSpPr>
          <p:cNvPr id="2" name="Group 9"/>
          <p:cNvGrpSpPr>
            <a:grpSpLocks/>
          </p:cNvGrpSpPr>
          <p:nvPr/>
        </p:nvGrpSpPr>
        <p:grpSpPr bwMode="auto">
          <a:xfrm>
            <a:off x="152400" y="3276599"/>
            <a:ext cx="8229600" cy="1247776"/>
            <a:chOff x="144" y="2064"/>
            <a:chExt cx="5184" cy="786"/>
          </a:xfrm>
        </p:grpSpPr>
        <p:graphicFrame>
          <p:nvGraphicFramePr>
            <p:cNvPr id="12290" name="Object 5"/>
            <p:cNvGraphicFramePr>
              <a:graphicFrameLocks noChangeAspect="1"/>
            </p:cNvGraphicFramePr>
            <p:nvPr/>
          </p:nvGraphicFramePr>
          <p:xfrm>
            <a:off x="480" y="2544"/>
            <a:ext cx="1415" cy="306"/>
          </p:xfrm>
          <a:graphic>
            <a:graphicData uri="http://schemas.openxmlformats.org/presentationml/2006/ole">
              <mc:AlternateContent xmlns:mc="http://schemas.openxmlformats.org/markup-compatibility/2006">
                <mc:Choice xmlns:v="urn:schemas-microsoft-com:vml" Requires="v">
                  <p:oleObj spid="_x0000_s126010" name="Equation" r:id="rId4" imgW="939600" imgH="203040" progId="Equation.3">
                    <p:embed/>
                  </p:oleObj>
                </mc:Choice>
                <mc:Fallback>
                  <p:oleObj name="Equation" r:id="rId4" imgW="93960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 y="2544"/>
                          <a:ext cx="1415" cy="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5" name="Rectangle 8"/>
            <p:cNvSpPr>
              <a:spLocks noChangeArrowheads="1"/>
            </p:cNvSpPr>
            <p:nvPr/>
          </p:nvSpPr>
          <p:spPr bwMode="auto">
            <a:xfrm>
              <a:off x="144" y="2064"/>
              <a:ext cx="5184" cy="336"/>
            </a:xfrm>
            <a:prstGeom prst="rect">
              <a:avLst/>
            </a:prstGeom>
            <a:noFill/>
            <a:ln w="9525">
              <a:noFill/>
              <a:miter lim="800000"/>
              <a:headEnd/>
              <a:tailEnd/>
            </a:ln>
          </p:spPr>
          <p:txBody>
            <a:bodyPr/>
            <a:lstStyle/>
            <a:p>
              <a:pPr marL="342615" indent="-342615">
                <a:lnSpc>
                  <a:spcPct val="90000"/>
                </a:lnSpc>
                <a:spcBef>
                  <a:spcPct val="20000"/>
                </a:spcBef>
                <a:buFontTx/>
                <a:buChar char="•"/>
              </a:pPr>
              <a:r>
                <a:rPr lang="en-US" sz="2800" b="1">
                  <a:solidFill>
                    <a:schemeClr val="accent2"/>
                  </a:solidFill>
                  <a:latin typeface="Comic Sans MS" pitchFamily="66" charset="0"/>
                </a:rPr>
                <a:t>Probabilities:</a:t>
              </a:r>
              <a:r>
                <a:rPr lang="en-US" sz="2800" b="1">
                  <a:latin typeface="Comic Sans MS" pitchFamily="66" charset="0"/>
                </a:rPr>
                <a:t> 	</a:t>
              </a:r>
            </a:p>
          </p:txBody>
        </p:sp>
      </p:grpSp>
      <mc:AlternateContent xmlns:mc="http://schemas.openxmlformats.org/markup-compatibility/2006" xmlns:p14="http://schemas.microsoft.com/office/powerpoint/2010/main">
        <mc:Choice Requires="p14">
          <p:contentPart p14:bwMode="auto" r:id="rId6">
            <p14:nvContentPartPr>
              <p14:cNvPr id="150531" name="Ink 3"/>
              <p14:cNvContentPartPr>
                <a14:cpLocks xmlns:a14="http://schemas.microsoft.com/office/drawing/2010/main" noRot="1" noChangeAspect="1" noEditPoints="1" noChangeArrowheads="1" noChangeShapeType="1"/>
              </p14:cNvContentPartPr>
              <p14:nvPr/>
            </p14:nvContentPartPr>
            <p14:xfrm>
              <a:off x="5181611" y="3124212"/>
              <a:ext cx="1204913" cy="303213"/>
            </p14:xfrm>
          </p:contentPart>
        </mc:Choice>
        <mc:Fallback xmlns="">
          <p:pic>
            <p:nvPicPr>
              <p:cNvPr id="150531" name="Ink 3"/>
              <p:cNvPicPr>
                <a:picLocks noRot="1" noChangeAspect="1" noEditPoints="1" noChangeArrowheads="1" noChangeShapeType="1"/>
              </p:cNvPicPr>
              <p:nvPr/>
            </p:nvPicPr>
            <p:blipFill>
              <a:blip r:embed="rId7"/>
              <a:stretch>
                <a:fillRect/>
              </a:stretch>
            </p:blipFill>
            <p:spPr>
              <a:xfrm>
                <a:off x="5172240" y="3120599"/>
                <a:ext cx="1223993" cy="31509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0532" name="Ink 4"/>
              <p14:cNvContentPartPr>
                <a14:cpLocks xmlns:a14="http://schemas.microsoft.com/office/drawing/2010/main" noRot="1" noChangeAspect="1" noEditPoints="1" noChangeArrowheads="1" noChangeShapeType="1"/>
              </p14:cNvContentPartPr>
              <p14:nvPr/>
            </p14:nvContentPartPr>
            <p14:xfrm>
              <a:off x="3505211" y="3657611"/>
              <a:ext cx="2965450" cy="569914"/>
            </p14:xfrm>
          </p:contentPart>
        </mc:Choice>
        <mc:Fallback xmlns="">
          <p:pic>
            <p:nvPicPr>
              <p:cNvPr id="150532" name="Ink 4"/>
              <p:cNvPicPr>
                <a:picLocks noRot="1" noChangeAspect="1" noEditPoints="1" noChangeArrowheads="1" noChangeShapeType="1"/>
              </p:cNvPicPr>
              <p:nvPr/>
            </p:nvPicPr>
            <p:blipFill>
              <a:blip r:embed="rId9"/>
              <a:stretch>
                <a:fillRect/>
              </a:stretch>
            </p:blipFill>
            <p:spPr>
              <a:xfrm>
                <a:off x="3495477" y="3651829"/>
                <a:ext cx="2984175" cy="58109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0533" name="Ink 5"/>
              <p14:cNvContentPartPr>
                <a14:cpLocks xmlns:a14="http://schemas.microsoft.com/office/drawing/2010/main" noRot="1" noChangeAspect="1" noEditPoints="1" noChangeArrowheads="1" noChangeShapeType="1"/>
              </p14:cNvContentPartPr>
              <p14:nvPr/>
            </p14:nvContentPartPr>
            <p14:xfrm>
              <a:off x="6877051" y="3797306"/>
              <a:ext cx="2222499" cy="604838"/>
            </p14:xfrm>
          </p:contentPart>
        </mc:Choice>
        <mc:Fallback xmlns="">
          <p:pic>
            <p:nvPicPr>
              <p:cNvPr id="150533" name="Ink 5"/>
              <p:cNvPicPr>
                <a:picLocks noRot="1" noChangeAspect="1" noEditPoints="1" noChangeArrowheads="1" noChangeShapeType="1"/>
              </p:cNvPicPr>
              <p:nvPr/>
            </p:nvPicPr>
            <p:blipFill>
              <a:blip r:embed="rId11"/>
              <a:stretch>
                <a:fillRect/>
              </a:stretch>
            </p:blipFill>
            <p:spPr>
              <a:xfrm>
                <a:off x="6868771" y="3792980"/>
                <a:ext cx="2237979" cy="61275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0534" name="Ink 6"/>
              <p14:cNvContentPartPr>
                <a14:cpLocks xmlns:a14="http://schemas.microsoft.com/office/drawing/2010/main" noRot="1" noChangeAspect="1" noEditPoints="1" noChangeArrowheads="1" noChangeShapeType="1"/>
              </p14:cNvContentPartPr>
              <p14:nvPr/>
            </p14:nvContentPartPr>
            <p14:xfrm>
              <a:off x="3200400" y="4267203"/>
              <a:ext cx="722313" cy="842964"/>
            </p14:xfrm>
          </p:contentPart>
        </mc:Choice>
        <mc:Fallback xmlns="">
          <p:pic>
            <p:nvPicPr>
              <p:cNvPr id="150534" name="Ink 6"/>
              <p:cNvPicPr>
                <a:picLocks noRot="1" noChangeAspect="1" noEditPoints="1" noChangeArrowheads="1" noChangeShapeType="1"/>
              </p:cNvPicPr>
              <p:nvPr/>
            </p:nvPicPr>
            <p:blipFill>
              <a:blip r:embed="rId13"/>
              <a:stretch>
                <a:fillRect/>
              </a:stretch>
            </p:blipFill>
            <p:spPr>
              <a:xfrm>
                <a:off x="3195719" y="4263239"/>
                <a:ext cx="736716" cy="85628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0535" name="Ink 7"/>
              <p14:cNvContentPartPr>
                <a14:cpLocks xmlns:a14="http://schemas.microsoft.com/office/drawing/2010/main" noRot="1" noChangeAspect="1" noEditPoints="1" noChangeArrowheads="1" noChangeShapeType="1"/>
              </p14:cNvContentPartPr>
              <p14:nvPr/>
            </p14:nvContentPartPr>
            <p14:xfrm>
              <a:off x="4191012" y="4572011"/>
              <a:ext cx="2544764" cy="614364"/>
            </p14:xfrm>
          </p:contentPart>
        </mc:Choice>
        <mc:Fallback xmlns="">
          <p:pic>
            <p:nvPicPr>
              <p:cNvPr id="150535" name="Ink 7"/>
              <p:cNvPicPr>
                <a:picLocks noRot="1" noChangeAspect="1" noEditPoints="1" noChangeArrowheads="1" noChangeShapeType="1"/>
              </p:cNvPicPr>
              <p:nvPr/>
            </p:nvPicPr>
            <p:blipFill>
              <a:blip r:embed="rId15"/>
              <a:stretch>
                <a:fillRect/>
              </a:stretch>
            </p:blipFill>
            <p:spPr>
              <a:xfrm>
                <a:off x="4181283" y="4566241"/>
                <a:ext cx="2563117" cy="62839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0536" name="Ink 8"/>
              <p14:cNvContentPartPr>
                <a14:cpLocks xmlns:a14="http://schemas.microsoft.com/office/drawing/2010/main" noRot="1" noChangeAspect="1" noEditPoints="1" noChangeArrowheads="1" noChangeShapeType="1"/>
              </p14:cNvContentPartPr>
              <p14:nvPr/>
            </p14:nvContentPartPr>
            <p14:xfrm>
              <a:off x="7553326" y="4389438"/>
              <a:ext cx="1487488" cy="623888"/>
            </p14:xfrm>
          </p:contentPart>
        </mc:Choice>
        <mc:Fallback xmlns="">
          <p:pic>
            <p:nvPicPr>
              <p:cNvPr id="150536" name="Ink 8"/>
              <p:cNvPicPr>
                <a:picLocks noRot="1" noChangeAspect="1" noEditPoints="1" noChangeArrowheads="1" noChangeShapeType="1"/>
              </p:cNvPicPr>
              <p:nvPr/>
            </p:nvPicPr>
            <p:blipFill>
              <a:blip r:embed="rId17"/>
              <a:stretch>
                <a:fillRect/>
              </a:stretch>
            </p:blipFill>
            <p:spPr>
              <a:xfrm>
                <a:off x="7541085" y="4381518"/>
                <a:ext cx="1502968" cy="63648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0537" name="Ink 9"/>
              <p14:cNvContentPartPr>
                <a14:cpLocks xmlns:a14="http://schemas.microsoft.com/office/drawing/2010/main" noRot="1" noChangeAspect="1" noEditPoints="1" noChangeArrowheads="1" noChangeShapeType="1"/>
              </p14:cNvContentPartPr>
              <p14:nvPr/>
            </p14:nvContentPartPr>
            <p14:xfrm>
              <a:off x="4262437" y="5843588"/>
              <a:ext cx="419100" cy="265112"/>
            </p14:xfrm>
          </p:contentPart>
        </mc:Choice>
        <mc:Fallback xmlns="">
          <p:pic>
            <p:nvPicPr>
              <p:cNvPr id="150537" name="Ink 9"/>
              <p:cNvPicPr>
                <a:picLocks noRot="1" noChangeAspect="1" noEditPoints="1" noChangeArrowheads="1" noChangeShapeType="1"/>
              </p:cNvPicPr>
              <p:nvPr/>
            </p:nvPicPr>
            <p:blipFill>
              <a:blip r:embed="rId19"/>
              <a:stretch>
                <a:fillRect/>
              </a:stretch>
            </p:blipFill>
            <p:spPr>
              <a:xfrm>
                <a:off x="4255237" y="5833862"/>
                <a:ext cx="436743" cy="28024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0538" name="Ink 10"/>
              <p14:cNvContentPartPr>
                <a14:cpLocks xmlns:a14="http://schemas.microsoft.com/office/drawing/2010/main" noRot="1" noChangeAspect="1" noEditPoints="1" noChangeArrowheads="1" noChangeShapeType="1"/>
              </p14:cNvContentPartPr>
              <p14:nvPr/>
            </p14:nvContentPartPr>
            <p14:xfrm>
              <a:off x="2138375" y="4027489"/>
              <a:ext cx="344487" cy="571500"/>
            </p14:xfrm>
          </p:contentPart>
        </mc:Choice>
        <mc:Fallback xmlns="">
          <p:pic>
            <p:nvPicPr>
              <p:cNvPr id="150538" name="Ink 10"/>
              <p:cNvPicPr>
                <a:picLocks noRot="1" noChangeAspect="1" noEditPoints="1" noChangeArrowheads="1" noChangeShapeType="1"/>
              </p:cNvPicPr>
              <p:nvPr/>
            </p:nvPicPr>
            <p:blipFill>
              <a:blip r:embed="rId21"/>
              <a:stretch>
                <a:fillRect/>
              </a:stretch>
            </p:blipFill>
            <p:spPr>
              <a:xfrm>
                <a:off x="2129724" y="4019930"/>
                <a:ext cx="356366" cy="590214"/>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0539" name="Ink 11"/>
              <p14:cNvContentPartPr>
                <a14:cpLocks xmlns:a14="http://schemas.microsoft.com/office/drawing/2010/main" noRot="1" noChangeAspect="1" noEditPoints="1" noChangeArrowheads="1" noChangeShapeType="1"/>
              </p14:cNvContentPartPr>
              <p14:nvPr/>
            </p14:nvContentPartPr>
            <p14:xfrm>
              <a:off x="3276612" y="4267201"/>
              <a:ext cx="3384549" cy="130176"/>
            </p14:xfrm>
          </p:contentPart>
        </mc:Choice>
        <mc:Fallback xmlns="">
          <p:pic>
            <p:nvPicPr>
              <p:cNvPr id="150539" name="Ink 11"/>
              <p:cNvPicPr>
                <a:picLocks noRot="1" noChangeAspect="1" noEditPoints="1" noChangeArrowheads="1" noChangeShapeType="1"/>
              </p:cNvPicPr>
              <p:nvPr/>
            </p:nvPicPr>
            <p:blipFill>
              <a:blip r:embed="rId23"/>
              <a:stretch>
                <a:fillRect/>
              </a:stretch>
            </p:blipFill>
            <p:spPr>
              <a:xfrm>
                <a:off x="3273360" y="4263964"/>
                <a:ext cx="3396069" cy="143480"/>
              </a:xfrm>
              <a:prstGeom prst="rect">
                <a:avLst/>
              </a:prstGeom>
            </p:spPr>
          </p:pic>
        </mc:Fallback>
      </mc:AlternateContent>
    </p:spTree>
    <p:extLst>
      <p:ext uri="{BB962C8B-B14F-4D97-AF65-F5344CB8AC3E}">
        <p14:creationId xmlns:p14="http://schemas.microsoft.com/office/powerpoint/2010/main" val="371708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19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81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988" grpId="0" autoUpdateAnimBg="0"/>
      <p:bldP spid="68199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srgbClr val="000000"/>
                </a:solidFill>
              </a:rPr>
              <a:t>CPSC503 Winter 2020</a:t>
            </a:r>
          </a:p>
        </p:txBody>
      </p:sp>
      <p:sp>
        <p:nvSpPr>
          <p:cNvPr id="5" name="Slide Number Placeholder 4"/>
          <p:cNvSpPr>
            <a:spLocks noGrp="1"/>
          </p:cNvSpPr>
          <p:nvPr>
            <p:ph type="sldNum" sz="quarter" idx="12"/>
          </p:nvPr>
        </p:nvSpPr>
        <p:spPr/>
        <p:txBody>
          <a:bodyPr/>
          <a:lstStyle/>
          <a:p>
            <a:pPr>
              <a:defRPr/>
            </a:pPr>
            <a:fld id="{E85C6B33-7CBB-465C-954F-98570A9A3F12}" type="slidenum">
              <a:rPr lang="en-US" smtClean="0">
                <a:solidFill>
                  <a:srgbClr val="000000"/>
                </a:solidFill>
              </a:rPr>
              <a:pPr>
                <a:defRPr/>
              </a:pPr>
              <a:t>14</a:t>
            </a:fld>
            <a:endParaRPr lang="en-US">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235079" y="226800"/>
              <a:ext cx="8830441" cy="6036840"/>
            </p14:xfrm>
          </p:contentPart>
        </mc:Choice>
        <mc:Fallback xmlns="">
          <p:pic>
            <p:nvPicPr>
              <p:cNvPr id="6" name="Ink 5"/>
              <p:cNvPicPr/>
              <p:nvPr/>
            </p:nvPicPr>
            <p:blipFill>
              <a:blip r:embed="rId3"/>
              <a:stretch>
                <a:fillRect/>
              </a:stretch>
            </p:blipFill>
            <p:spPr>
              <a:xfrm>
                <a:off x="222840" y="218160"/>
                <a:ext cx="8845200" cy="6050880"/>
              </a:xfrm>
              <a:prstGeom prst="rect">
                <a:avLst/>
              </a:prstGeom>
            </p:spPr>
          </p:pic>
        </mc:Fallback>
      </mc:AlternateContent>
      <p:sp>
        <p:nvSpPr>
          <p:cNvPr id="2" name="Date Placeholder 1"/>
          <p:cNvSpPr>
            <a:spLocks noGrp="1"/>
          </p:cNvSpPr>
          <p:nvPr>
            <p:ph type="dt" sz="half" idx="10"/>
          </p:nvPr>
        </p:nvSpPr>
        <p:spPr/>
        <p:txBody>
          <a:bodyPr/>
          <a:lstStyle/>
          <a:p>
            <a:pPr>
              <a:defRPr/>
            </a:pPr>
            <a:fld id="{9AB6C490-F090-460E-8582-2BAB27170E1A}" type="datetime1">
              <a:rPr lang="en-US" smtClean="0"/>
              <a:t>2/12/2020</a:t>
            </a:fld>
            <a:endParaRPr lang="en-US"/>
          </a:p>
        </p:txBody>
      </p:sp>
    </p:spTree>
    <p:extLst>
      <p:ext uri="{BB962C8B-B14F-4D97-AF65-F5344CB8AC3E}">
        <p14:creationId xmlns:p14="http://schemas.microsoft.com/office/powerpoint/2010/main" val="1037301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4"/>
          <p:cNvSpPr>
            <a:spLocks noGrp="1"/>
          </p:cNvSpPr>
          <p:nvPr>
            <p:ph type="dt" sz="quarter" idx="10"/>
          </p:nvPr>
        </p:nvSpPr>
        <p:spPr>
          <a:noFill/>
        </p:spPr>
        <p:txBody>
          <a:bodyPr/>
          <a:lstStyle/>
          <a:p>
            <a:fld id="{D6E28197-3219-4C14-89C8-09BEADE3D39E}" type="datetime1">
              <a:rPr lang="en-US" smtClean="0"/>
              <a:t>2/12/2020</a:t>
            </a:fld>
            <a:endParaRPr lang="en-US"/>
          </a:p>
        </p:txBody>
      </p:sp>
      <p:sp>
        <p:nvSpPr>
          <p:cNvPr id="2052" name="Footer Placeholder 5"/>
          <p:cNvSpPr>
            <a:spLocks noGrp="1"/>
          </p:cNvSpPr>
          <p:nvPr>
            <p:ph type="ftr" sz="quarter" idx="11"/>
          </p:nvPr>
        </p:nvSpPr>
        <p:spPr>
          <a:noFill/>
        </p:spPr>
        <p:txBody>
          <a:bodyPr/>
          <a:lstStyle/>
          <a:p>
            <a:r>
              <a:rPr lang="en-US"/>
              <a:t>CPSC503 Winter 2020</a:t>
            </a:r>
          </a:p>
        </p:txBody>
      </p:sp>
      <p:sp>
        <p:nvSpPr>
          <p:cNvPr id="2053" name="Slide Number Placeholder 6"/>
          <p:cNvSpPr>
            <a:spLocks noGrp="1"/>
          </p:cNvSpPr>
          <p:nvPr>
            <p:ph type="sldNum" sz="quarter" idx="12"/>
          </p:nvPr>
        </p:nvSpPr>
        <p:spPr>
          <a:noFill/>
        </p:spPr>
        <p:txBody>
          <a:bodyPr/>
          <a:lstStyle/>
          <a:p>
            <a:fld id="{ED25E738-95E2-45FD-8201-6B623D05F5B3}" type="slidenum">
              <a:rPr lang="en-US" smtClean="0"/>
              <a:pPr/>
              <a:t>15</a:t>
            </a:fld>
            <a:endParaRPr lang="en-US"/>
          </a:p>
        </p:txBody>
      </p:sp>
      <p:sp>
        <p:nvSpPr>
          <p:cNvPr id="2054" name="Rectangle 2"/>
          <p:cNvSpPr>
            <a:spLocks noGrp="1" noChangeArrowheads="1"/>
          </p:cNvSpPr>
          <p:nvPr>
            <p:ph type="title"/>
          </p:nvPr>
        </p:nvSpPr>
        <p:spPr/>
        <p:txBody>
          <a:bodyPr/>
          <a:lstStyle/>
          <a:p>
            <a:pPr eaLnBrk="1" hangingPunct="1"/>
            <a:r>
              <a:rPr lang="en-US" dirty="0"/>
              <a:t>Today Feb 12</a:t>
            </a:r>
          </a:p>
        </p:txBody>
      </p:sp>
      <p:sp>
        <p:nvSpPr>
          <p:cNvPr id="2055" name="Rectangle 3"/>
          <p:cNvSpPr>
            <a:spLocks noGrp="1" noChangeArrowheads="1"/>
          </p:cNvSpPr>
          <p:nvPr>
            <p:ph type="body" sz="half" idx="1"/>
          </p:nvPr>
        </p:nvSpPr>
        <p:spPr>
          <a:xfrm>
            <a:off x="762000" y="1524000"/>
            <a:ext cx="8001000" cy="4648200"/>
          </a:xfrm>
        </p:spPr>
        <p:txBody>
          <a:bodyPr/>
          <a:lstStyle/>
          <a:p>
            <a:pPr eaLnBrk="1" hangingPunct="1"/>
            <a:endParaRPr lang="en-US" sz="3200" b="0" dirty="0"/>
          </a:p>
          <a:p>
            <a:pPr eaLnBrk="1" hangingPunct="1"/>
            <a:r>
              <a:rPr lang="en-US" sz="3200" dirty="0"/>
              <a:t>Probabilistic (PCFG) </a:t>
            </a:r>
          </a:p>
          <a:p>
            <a:pPr eaLnBrk="1" hangingPunct="1"/>
            <a:r>
              <a:rPr lang="en-US" sz="3200" dirty="0">
                <a:solidFill>
                  <a:schemeClr val="accent2"/>
                </a:solidFill>
              </a:rPr>
              <a:t>Statistical Parsing</a:t>
            </a:r>
            <a:endParaRPr lang="en-US" sz="3200" dirty="0"/>
          </a:p>
          <a:p>
            <a:pPr lvl="1" eaLnBrk="1" hangingPunct="1"/>
            <a:r>
              <a:rPr lang="en-US" sz="2800" dirty="0">
                <a:solidFill>
                  <a:schemeClr val="accent2"/>
                </a:solidFill>
              </a:rPr>
              <a:t>CKY</a:t>
            </a:r>
          </a:p>
          <a:p>
            <a:pPr lvl="1" eaLnBrk="1" hangingPunct="1"/>
            <a:r>
              <a:rPr lang="en-US" sz="2800" dirty="0"/>
              <a:t>Neural Constituency Parsing</a:t>
            </a:r>
          </a:p>
          <a:p>
            <a:pPr lvl="1" eaLnBrk="1" hangingPunct="1"/>
            <a:r>
              <a:rPr lang="en-US" sz="2800" dirty="0"/>
              <a:t>Neural Dependency Parsing</a:t>
            </a:r>
          </a:p>
          <a:p>
            <a:pPr eaLnBrk="1" hangingPunct="1"/>
            <a:endParaRPr lang="en-US" sz="3200" dirty="0">
              <a:solidFill>
                <a:schemeClr val="accent2"/>
              </a:solidFill>
            </a:endParaRPr>
          </a:p>
        </p:txBody>
      </p:sp>
    </p:spTree>
    <p:extLst>
      <p:ext uri="{BB962C8B-B14F-4D97-AF65-F5344CB8AC3E}">
        <p14:creationId xmlns:p14="http://schemas.microsoft.com/office/powerpoint/2010/main" val="2371474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Date Placeholder 4"/>
          <p:cNvSpPr>
            <a:spLocks noGrp="1"/>
          </p:cNvSpPr>
          <p:nvPr>
            <p:ph type="dt" sz="quarter" idx="10"/>
          </p:nvPr>
        </p:nvSpPr>
        <p:spPr>
          <a:noFill/>
        </p:spPr>
        <p:txBody>
          <a:bodyPr/>
          <a:lstStyle/>
          <a:p>
            <a:fld id="{2D9B3695-1942-4583-8A11-BA202F7B184D}" type="datetime1">
              <a:rPr lang="en-US" smtClean="0"/>
              <a:t>2/12/2020</a:t>
            </a:fld>
            <a:endParaRPr lang="en-US"/>
          </a:p>
        </p:txBody>
      </p:sp>
      <p:sp>
        <p:nvSpPr>
          <p:cNvPr id="23555" name="Footer Placeholder 5"/>
          <p:cNvSpPr>
            <a:spLocks noGrp="1"/>
          </p:cNvSpPr>
          <p:nvPr>
            <p:ph type="ftr" sz="quarter" idx="11"/>
          </p:nvPr>
        </p:nvSpPr>
        <p:spPr>
          <a:noFill/>
        </p:spPr>
        <p:txBody>
          <a:bodyPr/>
          <a:lstStyle/>
          <a:p>
            <a:r>
              <a:rPr lang="en-US"/>
              <a:t>CPSC503 Winter 2020</a:t>
            </a:r>
          </a:p>
        </p:txBody>
      </p:sp>
      <p:sp>
        <p:nvSpPr>
          <p:cNvPr id="23556" name="Slide Number Placeholder 6"/>
          <p:cNvSpPr>
            <a:spLocks noGrp="1"/>
          </p:cNvSpPr>
          <p:nvPr>
            <p:ph type="sldNum" sz="quarter" idx="12"/>
          </p:nvPr>
        </p:nvSpPr>
        <p:spPr>
          <a:noFill/>
        </p:spPr>
        <p:txBody>
          <a:bodyPr/>
          <a:lstStyle/>
          <a:p>
            <a:fld id="{642E0CB8-F580-49C7-9FAE-A491B1E5F841}" type="slidenum">
              <a:rPr lang="en-US" smtClean="0"/>
              <a:pPr/>
              <a:t>16</a:t>
            </a:fld>
            <a:endParaRPr lang="en-US"/>
          </a:p>
        </p:txBody>
      </p:sp>
      <p:sp>
        <p:nvSpPr>
          <p:cNvPr id="23558" name="Rectangle 3"/>
          <p:cNvSpPr>
            <a:spLocks noGrp="1" noChangeArrowheads="1"/>
          </p:cNvSpPr>
          <p:nvPr>
            <p:ph type="body" sz="half" idx="1"/>
          </p:nvPr>
        </p:nvSpPr>
        <p:spPr>
          <a:xfrm>
            <a:off x="685810" y="1600211"/>
            <a:ext cx="8153401" cy="4648199"/>
          </a:xfrm>
        </p:spPr>
        <p:txBody>
          <a:bodyPr/>
          <a:lstStyle/>
          <a:p>
            <a:pPr eaLnBrk="1" hangingPunct="1"/>
            <a:r>
              <a:rPr lang="en-US" sz="3200" dirty="0"/>
              <a:t>Assigning prob. to parse trees and to sentences</a:t>
            </a:r>
          </a:p>
          <a:p>
            <a:pPr lvl="1" eaLnBrk="1" hangingPunct="1"/>
            <a:r>
              <a:rPr lang="en-US" sz="2800" dirty="0"/>
              <a:t>parse with prob.</a:t>
            </a:r>
          </a:p>
          <a:p>
            <a:pPr lvl="1" eaLnBrk="1" hangingPunct="1"/>
            <a:r>
              <a:rPr lang="en-US" sz="2800" dirty="0"/>
              <a:t>acquiring prob.</a:t>
            </a:r>
          </a:p>
          <a:p>
            <a:pPr lvl="1" eaLnBrk="1" hangingPunct="1"/>
            <a:endParaRPr lang="en-US" sz="2800" dirty="0"/>
          </a:p>
          <a:p>
            <a:pPr eaLnBrk="1" hangingPunct="1"/>
            <a:r>
              <a:rPr lang="en-US" sz="3200" dirty="0"/>
              <a:t>Probabilistic Lexicalized CFGs</a:t>
            </a:r>
          </a:p>
          <a:p>
            <a:pPr lvl="1" eaLnBrk="1" hangingPunct="1"/>
            <a:r>
              <a:rPr lang="en-US" sz="2800" dirty="0"/>
              <a:t>Non-terminals more specific/general</a:t>
            </a:r>
          </a:p>
          <a:p>
            <a:pPr lvl="1" eaLnBrk="1" hangingPunct="1"/>
            <a:r>
              <a:rPr lang="en-US" sz="2800" dirty="0"/>
              <a:t>More sophisticated conditioning factors</a:t>
            </a:r>
          </a:p>
          <a:p>
            <a:pPr eaLnBrk="1" hangingPunct="1">
              <a:buFontTx/>
              <a:buNone/>
            </a:pPr>
            <a:endParaRPr lang="en-US" sz="3200" dirty="0"/>
          </a:p>
        </p:txBody>
      </p:sp>
      <p:sp>
        <p:nvSpPr>
          <p:cNvPr id="7" name="Title 6"/>
          <p:cNvSpPr>
            <a:spLocks noGrp="1"/>
          </p:cNvSpPr>
          <p:nvPr>
            <p:ph type="title"/>
          </p:nvPr>
        </p:nvSpPr>
        <p:spPr/>
        <p:txBody>
          <a:bodyPr/>
          <a:lstStyle/>
          <a:p>
            <a:r>
              <a:rPr lang="en-US" dirty="0"/>
              <a:t>Probabilistic CFGs</a:t>
            </a:r>
            <a:endParaRPr lang="en-CA" dirty="0"/>
          </a:p>
        </p:txBody>
      </p:sp>
    </p:spTree>
    <p:extLst>
      <p:ext uri="{BB962C8B-B14F-4D97-AF65-F5344CB8AC3E}">
        <p14:creationId xmlns:p14="http://schemas.microsoft.com/office/powerpoint/2010/main" val="231194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Date Placeholder 3"/>
          <p:cNvSpPr>
            <a:spLocks noGrp="1"/>
          </p:cNvSpPr>
          <p:nvPr>
            <p:ph type="dt" sz="quarter" idx="10"/>
          </p:nvPr>
        </p:nvSpPr>
        <p:spPr>
          <a:noFill/>
        </p:spPr>
        <p:txBody>
          <a:bodyPr/>
          <a:lstStyle/>
          <a:p>
            <a:fld id="{E96E60EE-C423-47E5-AEB7-5C77DE4A3969}" type="datetime1">
              <a:rPr lang="en-US" smtClean="0"/>
              <a:t>2/12/2020</a:t>
            </a:fld>
            <a:endParaRPr lang="en-US"/>
          </a:p>
        </p:txBody>
      </p:sp>
      <p:sp>
        <p:nvSpPr>
          <p:cNvPr id="7175" name="Footer Placeholder 4"/>
          <p:cNvSpPr>
            <a:spLocks noGrp="1"/>
          </p:cNvSpPr>
          <p:nvPr>
            <p:ph type="ftr" sz="quarter" idx="11"/>
          </p:nvPr>
        </p:nvSpPr>
        <p:spPr>
          <a:noFill/>
        </p:spPr>
        <p:txBody>
          <a:bodyPr/>
          <a:lstStyle/>
          <a:p>
            <a:r>
              <a:rPr lang="en-US"/>
              <a:t>CPSC503 Winter 2020</a:t>
            </a:r>
          </a:p>
        </p:txBody>
      </p:sp>
      <p:sp>
        <p:nvSpPr>
          <p:cNvPr id="7176" name="Slide Number Placeholder 5"/>
          <p:cNvSpPr>
            <a:spLocks noGrp="1"/>
          </p:cNvSpPr>
          <p:nvPr>
            <p:ph type="sldNum" sz="quarter" idx="12"/>
          </p:nvPr>
        </p:nvSpPr>
        <p:spPr>
          <a:noFill/>
        </p:spPr>
        <p:txBody>
          <a:bodyPr/>
          <a:lstStyle/>
          <a:p>
            <a:fld id="{1DCB1EE2-5CD3-48B7-96EC-E3D64468AA6C}" type="slidenum">
              <a:rPr lang="en-US" smtClean="0"/>
              <a:pPr/>
              <a:t>17</a:t>
            </a:fld>
            <a:endParaRPr lang="en-US"/>
          </a:p>
        </p:txBody>
      </p:sp>
      <p:sp>
        <p:nvSpPr>
          <p:cNvPr id="7177" name="Rectangle 2"/>
          <p:cNvSpPr>
            <a:spLocks noGrp="1" noChangeArrowheads="1"/>
          </p:cNvSpPr>
          <p:nvPr>
            <p:ph type="title"/>
          </p:nvPr>
        </p:nvSpPr>
        <p:spPr/>
        <p:txBody>
          <a:bodyPr/>
          <a:lstStyle/>
          <a:p>
            <a:pPr eaLnBrk="1" hangingPunct="1"/>
            <a:r>
              <a:rPr lang="en-US"/>
              <a:t>Probabilistic Parsing: </a:t>
            </a:r>
          </a:p>
        </p:txBody>
      </p:sp>
      <p:sp>
        <p:nvSpPr>
          <p:cNvPr id="7178" name="Rectangle 3"/>
          <p:cNvSpPr>
            <a:spLocks noGrp="1" noChangeArrowheads="1"/>
          </p:cNvSpPr>
          <p:nvPr>
            <p:ph type="body" idx="1"/>
          </p:nvPr>
        </p:nvSpPr>
        <p:spPr>
          <a:xfrm>
            <a:off x="152400" y="1752600"/>
            <a:ext cx="8686800" cy="2209800"/>
          </a:xfrm>
        </p:spPr>
        <p:txBody>
          <a:bodyPr/>
          <a:lstStyle/>
          <a:p>
            <a:pPr lvl="1" eaLnBrk="1" hangingPunct="1"/>
            <a:r>
              <a:rPr lang="en-US" sz="2800"/>
              <a:t>Slight modification to dynamic programming approach</a:t>
            </a:r>
          </a:p>
          <a:p>
            <a:pPr lvl="1" eaLnBrk="1" hangingPunct="1"/>
            <a:r>
              <a:rPr lang="en-US" sz="2800"/>
              <a:t>(Restricted) Task is to find the max probability tree for an input</a:t>
            </a:r>
          </a:p>
          <a:p>
            <a:pPr lvl="1" eaLnBrk="1" hangingPunct="1"/>
            <a:endParaRPr lang="en-US"/>
          </a:p>
        </p:txBody>
      </p:sp>
      <p:graphicFrame>
        <p:nvGraphicFramePr>
          <p:cNvPr id="589829" name="Object 5"/>
          <p:cNvGraphicFramePr>
            <a:graphicFrameLocks noChangeAspect="1"/>
          </p:cNvGraphicFramePr>
          <p:nvPr/>
        </p:nvGraphicFramePr>
        <p:xfrm>
          <a:off x="1219200" y="4114800"/>
          <a:ext cx="7113588" cy="1106488"/>
        </p:xfrm>
        <a:graphic>
          <a:graphicData uri="http://schemas.openxmlformats.org/presentationml/2006/ole">
            <mc:AlternateContent xmlns:mc="http://schemas.openxmlformats.org/markup-compatibility/2006">
              <mc:Choice xmlns:v="urn:schemas-microsoft-com:vml" Requires="v">
                <p:oleObj spid="_x0000_s7232" name="Equation" r:id="rId4" imgW="2705040" imgH="419040" progId="Equation.3">
                  <p:embed/>
                </p:oleObj>
              </mc:Choice>
              <mc:Fallback>
                <p:oleObj name="Equation" r:id="rId4" imgW="2705040" imgH="4190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114800"/>
                        <a:ext cx="7113588" cy="11064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89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Date Placeholder 3"/>
          <p:cNvSpPr>
            <a:spLocks noGrp="1"/>
          </p:cNvSpPr>
          <p:nvPr>
            <p:ph type="dt" sz="quarter" idx="10"/>
          </p:nvPr>
        </p:nvSpPr>
        <p:spPr>
          <a:noFill/>
        </p:spPr>
        <p:txBody>
          <a:bodyPr/>
          <a:lstStyle/>
          <a:p>
            <a:fld id="{FD5640C6-B1C2-4412-A5BF-7685E900C642}" type="datetime1">
              <a:rPr lang="en-US" smtClean="0"/>
              <a:t>2/12/2020</a:t>
            </a:fld>
            <a:endParaRPr lang="en-US"/>
          </a:p>
        </p:txBody>
      </p:sp>
      <p:sp>
        <p:nvSpPr>
          <p:cNvPr id="8200" name="Footer Placeholder 4"/>
          <p:cNvSpPr>
            <a:spLocks noGrp="1"/>
          </p:cNvSpPr>
          <p:nvPr>
            <p:ph type="ftr" sz="quarter" idx="11"/>
          </p:nvPr>
        </p:nvSpPr>
        <p:spPr>
          <a:noFill/>
        </p:spPr>
        <p:txBody>
          <a:bodyPr/>
          <a:lstStyle/>
          <a:p>
            <a:r>
              <a:rPr lang="en-US"/>
              <a:t>CPSC503 Winter 2020</a:t>
            </a:r>
          </a:p>
        </p:txBody>
      </p:sp>
      <p:sp>
        <p:nvSpPr>
          <p:cNvPr id="8201" name="Slide Number Placeholder 5"/>
          <p:cNvSpPr>
            <a:spLocks noGrp="1"/>
          </p:cNvSpPr>
          <p:nvPr>
            <p:ph type="sldNum" sz="quarter" idx="12"/>
          </p:nvPr>
        </p:nvSpPr>
        <p:spPr>
          <a:noFill/>
        </p:spPr>
        <p:txBody>
          <a:bodyPr/>
          <a:lstStyle/>
          <a:p>
            <a:fld id="{9B10276D-3A58-4D11-B52F-719E08E26BA4}" type="slidenum">
              <a:rPr lang="en-US" smtClean="0"/>
              <a:pPr/>
              <a:t>18</a:t>
            </a:fld>
            <a:endParaRPr lang="en-US"/>
          </a:p>
        </p:txBody>
      </p:sp>
      <p:sp>
        <p:nvSpPr>
          <p:cNvPr id="8202" name="Rectangle 2"/>
          <p:cNvSpPr>
            <a:spLocks noGrp="1" noChangeArrowheads="1"/>
          </p:cNvSpPr>
          <p:nvPr>
            <p:ph type="title"/>
          </p:nvPr>
        </p:nvSpPr>
        <p:spPr>
          <a:xfrm>
            <a:off x="0" y="152400"/>
            <a:ext cx="7772400" cy="1143000"/>
          </a:xfrm>
        </p:spPr>
        <p:txBody>
          <a:bodyPr/>
          <a:lstStyle/>
          <a:p>
            <a:pPr eaLnBrk="1" hangingPunct="1"/>
            <a:r>
              <a:rPr lang="en-US" dirty="0"/>
              <a:t>Probabilistic CKY Algorithm</a:t>
            </a:r>
            <a:r>
              <a:rPr lang="en-US" b="1" dirty="0"/>
              <a:t>	</a:t>
            </a:r>
            <a:endParaRPr lang="en-US" b="1" dirty="0">
              <a:latin typeface="Arial" charset="0"/>
            </a:endParaRPr>
          </a:p>
        </p:txBody>
      </p:sp>
      <p:sp>
        <p:nvSpPr>
          <p:cNvPr id="8203" name="Rectangle 3"/>
          <p:cNvSpPr>
            <a:spLocks noGrp="1" noChangeArrowheads="1"/>
          </p:cNvSpPr>
          <p:nvPr>
            <p:ph type="body" idx="1"/>
          </p:nvPr>
        </p:nvSpPr>
        <p:spPr>
          <a:xfrm>
            <a:off x="228600" y="1371600"/>
            <a:ext cx="8915400" cy="1371600"/>
          </a:xfrm>
        </p:spPr>
        <p:txBody>
          <a:bodyPr/>
          <a:lstStyle/>
          <a:p>
            <a:pPr eaLnBrk="1" hangingPunct="1">
              <a:buFontTx/>
              <a:buNone/>
            </a:pPr>
            <a:r>
              <a:rPr lang="en-US" b="0" dirty="0"/>
              <a:t>CKY/CYK (</a:t>
            </a:r>
            <a:r>
              <a:rPr lang="en-US" b="0" dirty="0" err="1"/>
              <a:t>Cocke</a:t>
            </a:r>
            <a:r>
              <a:rPr lang="en-US" b="0" dirty="0"/>
              <a:t>-Younger-</a:t>
            </a:r>
            <a:r>
              <a:rPr lang="en-US" b="0" dirty="0" err="1"/>
              <a:t>Kasami</a:t>
            </a:r>
            <a:r>
              <a:rPr lang="en-US" b="0" dirty="0"/>
              <a:t>) algorithm</a:t>
            </a:r>
          </a:p>
          <a:p>
            <a:pPr lvl="1" eaLnBrk="1" hangingPunct="1"/>
            <a:r>
              <a:rPr lang="en-US" b="0" dirty="0"/>
              <a:t>A </a:t>
            </a:r>
            <a:r>
              <a:rPr lang="en-US" dirty="0"/>
              <a:t>bottom-up </a:t>
            </a:r>
            <a:r>
              <a:rPr lang="en-US" b="0" dirty="0"/>
              <a:t>parser using dynamic programming</a:t>
            </a:r>
          </a:p>
          <a:p>
            <a:pPr lvl="1" eaLnBrk="1" hangingPunct="1"/>
            <a:r>
              <a:rPr lang="en-US" b="0" dirty="0"/>
              <a:t>Assume the PCFG is in Chomsky normal form (CNF)</a:t>
            </a:r>
            <a:endParaRPr lang="en-US" dirty="0"/>
          </a:p>
        </p:txBody>
      </p:sp>
      <p:sp>
        <p:nvSpPr>
          <p:cNvPr id="8204" name="Text Box 6"/>
          <p:cNvSpPr txBox="1">
            <a:spLocks noChangeArrowheads="1"/>
          </p:cNvSpPr>
          <p:nvPr/>
        </p:nvSpPr>
        <p:spPr bwMode="auto">
          <a:xfrm>
            <a:off x="7010400" y="304800"/>
            <a:ext cx="2286000" cy="822325"/>
          </a:xfrm>
          <a:prstGeom prst="rect">
            <a:avLst/>
          </a:prstGeom>
          <a:noFill/>
          <a:ln w="9525">
            <a:noFill/>
            <a:miter lim="800000"/>
            <a:headEnd/>
            <a:tailEnd/>
          </a:ln>
        </p:spPr>
        <p:txBody>
          <a:bodyPr>
            <a:spAutoFit/>
          </a:bodyPr>
          <a:lstStyle/>
          <a:p>
            <a:r>
              <a:rPr lang="en-US" sz="2400" b="1">
                <a:latin typeface="Comic Sans MS" pitchFamily="66" charset="0"/>
              </a:rPr>
              <a:t>Ney, 1991 Collins, 1999</a:t>
            </a:r>
          </a:p>
        </p:txBody>
      </p:sp>
      <p:grpSp>
        <p:nvGrpSpPr>
          <p:cNvPr id="2" name="Group 13"/>
          <p:cNvGrpSpPr>
            <a:grpSpLocks/>
          </p:cNvGrpSpPr>
          <p:nvPr/>
        </p:nvGrpSpPr>
        <p:grpSpPr bwMode="auto">
          <a:xfrm>
            <a:off x="304800" y="2743200"/>
            <a:ext cx="8458200" cy="4114800"/>
            <a:chOff x="192" y="1728"/>
            <a:chExt cx="5328" cy="2592"/>
          </a:xfrm>
        </p:grpSpPr>
        <p:grpSp>
          <p:nvGrpSpPr>
            <p:cNvPr id="8206" name="Group 11"/>
            <p:cNvGrpSpPr>
              <a:grpSpLocks/>
            </p:cNvGrpSpPr>
            <p:nvPr/>
          </p:nvGrpSpPr>
          <p:grpSpPr bwMode="auto">
            <a:xfrm>
              <a:off x="192" y="1728"/>
              <a:ext cx="5328" cy="2592"/>
              <a:chOff x="192" y="1824"/>
              <a:chExt cx="5328" cy="2592"/>
            </a:xfrm>
          </p:grpSpPr>
          <p:sp>
            <p:nvSpPr>
              <p:cNvPr id="8208" name="Rectangle 7"/>
              <p:cNvSpPr>
                <a:spLocks noChangeArrowheads="1"/>
              </p:cNvSpPr>
              <p:nvPr/>
            </p:nvSpPr>
            <p:spPr bwMode="auto">
              <a:xfrm>
                <a:off x="192" y="1824"/>
                <a:ext cx="4944" cy="2016"/>
              </a:xfrm>
              <a:prstGeom prst="rect">
                <a:avLst/>
              </a:prstGeom>
              <a:noFill/>
              <a:ln w="9525">
                <a:noFill/>
                <a:miter lim="800000"/>
                <a:headEnd/>
                <a:tailEnd/>
              </a:ln>
            </p:spPr>
            <p:txBody>
              <a:bodyPr/>
              <a:lstStyle/>
              <a:p>
                <a:pPr marL="342900" indent="-342900">
                  <a:spcBef>
                    <a:spcPct val="20000"/>
                  </a:spcBef>
                </a:pPr>
                <a:r>
                  <a:rPr lang="en-US" sz="2800">
                    <a:latin typeface="Comic Sans MS" pitchFamily="66" charset="0"/>
                  </a:rPr>
                  <a:t>Definitions</a:t>
                </a:r>
              </a:p>
              <a:p>
                <a:pPr marL="742950" lvl="1" indent="-285750">
                  <a:spcBef>
                    <a:spcPct val="20000"/>
                  </a:spcBef>
                  <a:buFontTx/>
                  <a:buChar char="–"/>
                </a:pPr>
                <a:r>
                  <a:rPr lang="en-US" sz="2400" i="1">
                    <a:solidFill>
                      <a:schemeClr val="accent2"/>
                    </a:solidFill>
                    <a:latin typeface="Comic Sans MS" pitchFamily="66" charset="0"/>
                  </a:rPr>
                  <a:t>w</a:t>
                </a:r>
                <a:r>
                  <a:rPr lang="en-US" sz="2400" i="1" baseline="-25000">
                    <a:solidFill>
                      <a:schemeClr val="accent2"/>
                    </a:solidFill>
                    <a:latin typeface="Comic Sans MS" pitchFamily="66" charset="0"/>
                  </a:rPr>
                  <a:t>1</a:t>
                </a:r>
                <a:r>
                  <a:rPr lang="en-US" sz="2400" i="1">
                    <a:solidFill>
                      <a:schemeClr val="accent2"/>
                    </a:solidFill>
                    <a:latin typeface="Comic Sans MS" pitchFamily="66" charset="0"/>
                  </a:rPr>
                  <a:t>… w</a:t>
                </a:r>
                <a:r>
                  <a:rPr lang="en-US" sz="2400" i="1" baseline="-25000">
                    <a:solidFill>
                      <a:schemeClr val="accent2"/>
                    </a:solidFill>
                    <a:latin typeface="Comic Sans MS" pitchFamily="66" charset="0"/>
                  </a:rPr>
                  <a:t>n</a:t>
                </a:r>
                <a:r>
                  <a:rPr lang="en-US" sz="2400">
                    <a:latin typeface="Comic Sans MS" pitchFamily="66" charset="0"/>
                  </a:rPr>
                  <a:t> an input string composed of </a:t>
                </a:r>
                <a:r>
                  <a:rPr lang="en-US" sz="2400" i="1">
                    <a:latin typeface="Comic Sans MS" pitchFamily="66" charset="0"/>
                  </a:rPr>
                  <a:t>n </a:t>
                </a:r>
                <a:r>
                  <a:rPr lang="en-US" sz="2400">
                    <a:latin typeface="Comic Sans MS" pitchFamily="66" charset="0"/>
                  </a:rPr>
                  <a:t>words</a:t>
                </a:r>
              </a:p>
              <a:p>
                <a:pPr marL="742950" lvl="1" indent="-285750">
                  <a:spcBef>
                    <a:spcPct val="20000"/>
                  </a:spcBef>
                  <a:buFontTx/>
                  <a:buChar char="–"/>
                </a:pPr>
                <a:r>
                  <a:rPr lang="en-US" sz="2400" i="1">
                    <a:solidFill>
                      <a:schemeClr val="accent2"/>
                    </a:solidFill>
                    <a:latin typeface="Comic Sans MS" pitchFamily="66" charset="0"/>
                  </a:rPr>
                  <a:t>w</a:t>
                </a:r>
                <a:r>
                  <a:rPr lang="en-US" sz="2400" i="1" baseline="-10000">
                    <a:solidFill>
                      <a:schemeClr val="accent2"/>
                    </a:solidFill>
                    <a:latin typeface="Comic Sans MS" pitchFamily="66" charset="0"/>
                  </a:rPr>
                  <a:t>ij</a:t>
                </a:r>
                <a:r>
                  <a:rPr lang="en-US" sz="2400" baseline="-10000">
                    <a:solidFill>
                      <a:schemeClr val="accent2"/>
                    </a:solidFill>
                    <a:latin typeface="Comic Sans MS" pitchFamily="66" charset="0"/>
                  </a:rPr>
                  <a:t> </a:t>
                </a:r>
                <a:r>
                  <a:rPr lang="en-US" sz="2400">
                    <a:latin typeface="Comic Sans MS" pitchFamily="66" charset="0"/>
                  </a:rPr>
                  <a:t>a string of words from word </a:t>
                </a:r>
                <a:r>
                  <a:rPr lang="en-US" sz="2400" i="1">
                    <a:solidFill>
                      <a:schemeClr val="accent2"/>
                    </a:solidFill>
                    <a:latin typeface="Comic Sans MS" pitchFamily="66" charset="0"/>
                  </a:rPr>
                  <a:t>i</a:t>
                </a:r>
                <a:r>
                  <a:rPr lang="en-US" sz="2400">
                    <a:latin typeface="Comic Sans MS" pitchFamily="66" charset="0"/>
                  </a:rPr>
                  <a:t> to word </a:t>
                </a:r>
                <a:r>
                  <a:rPr lang="en-US" sz="2400" i="1">
                    <a:solidFill>
                      <a:schemeClr val="accent2"/>
                    </a:solidFill>
                    <a:latin typeface="Comic Sans MS" pitchFamily="66" charset="0"/>
                  </a:rPr>
                  <a:t>j</a:t>
                </a:r>
              </a:p>
              <a:p>
                <a:pPr marL="742950" lvl="1" indent="-285750">
                  <a:spcBef>
                    <a:spcPct val="20000"/>
                  </a:spcBef>
                  <a:buFontTx/>
                  <a:buChar char="–"/>
                </a:pPr>
                <a:r>
                  <a:rPr lang="en-US" sz="2400">
                    <a:solidFill>
                      <a:schemeClr val="accent2"/>
                    </a:solidFill>
                    <a:latin typeface="Comic Sans MS" pitchFamily="66" charset="0"/>
                  </a:rPr>
                  <a:t>µ[</a:t>
                </a:r>
                <a:r>
                  <a:rPr lang="en-US" sz="2400" i="1">
                    <a:solidFill>
                      <a:schemeClr val="accent2"/>
                    </a:solidFill>
                    <a:latin typeface="Comic Sans MS" pitchFamily="66" charset="0"/>
                  </a:rPr>
                  <a:t>i, j, A</a:t>
                </a:r>
                <a:r>
                  <a:rPr lang="en-US" sz="2400">
                    <a:solidFill>
                      <a:schemeClr val="accent2"/>
                    </a:solidFill>
                    <a:latin typeface="Comic Sans MS" pitchFamily="66" charset="0"/>
                  </a:rPr>
                  <a:t>]</a:t>
                </a:r>
                <a:r>
                  <a:rPr lang="en-US" sz="2400">
                    <a:latin typeface="Comic Sans MS" pitchFamily="66" charset="0"/>
                  </a:rPr>
                  <a:t> : a table entry holds the maximum probability for a constituent with non-terminal </a:t>
                </a:r>
                <a:r>
                  <a:rPr lang="en-US" sz="2400" i="1">
                    <a:solidFill>
                      <a:schemeClr val="accent2"/>
                    </a:solidFill>
                    <a:latin typeface="Comic Sans MS" pitchFamily="66" charset="0"/>
                  </a:rPr>
                  <a:t>A</a:t>
                </a:r>
                <a:r>
                  <a:rPr lang="en-US" sz="2400" i="1">
                    <a:latin typeface="Comic Sans MS" pitchFamily="66" charset="0"/>
                  </a:rPr>
                  <a:t> </a:t>
                </a:r>
                <a:r>
                  <a:rPr lang="en-US" sz="2400">
                    <a:latin typeface="Comic Sans MS" pitchFamily="66" charset="0"/>
                  </a:rPr>
                  <a:t>spanning words </a:t>
                </a:r>
                <a:r>
                  <a:rPr lang="en-US" sz="2400" i="1">
                    <a:solidFill>
                      <a:schemeClr val="accent2"/>
                    </a:solidFill>
                    <a:latin typeface="Comic Sans MS" pitchFamily="66" charset="0"/>
                  </a:rPr>
                  <a:t>w</a:t>
                </a:r>
                <a:r>
                  <a:rPr lang="en-US" sz="2400" i="1" baseline="-25000">
                    <a:solidFill>
                      <a:schemeClr val="accent2"/>
                    </a:solidFill>
                    <a:latin typeface="Comic Sans MS" pitchFamily="66" charset="0"/>
                  </a:rPr>
                  <a:t>i</a:t>
                </a:r>
                <a:r>
                  <a:rPr lang="en-US" sz="2400" i="1">
                    <a:solidFill>
                      <a:schemeClr val="accent2"/>
                    </a:solidFill>
                    <a:latin typeface="Comic Sans MS" pitchFamily="66" charset="0"/>
                  </a:rPr>
                  <a:t>…w</a:t>
                </a:r>
                <a:r>
                  <a:rPr lang="en-US" sz="2400" i="1" baseline="-10000">
                    <a:solidFill>
                      <a:schemeClr val="accent2"/>
                    </a:solidFill>
                    <a:latin typeface="Comic Sans MS" pitchFamily="66" charset="0"/>
                  </a:rPr>
                  <a:t>j</a:t>
                </a:r>
                <a:r>
                  <a:rPr lang="en-US" sz="2400">
                    <a:latin typeface="Comic Sans MS" pitchFamily="66" charset="0"/>
                  </a:rPr>
                  <a:t> </a:t>
                </a:r>
                <a:r>
                  <a:rPr lang="en-US" sz="2400" i="1">
                    <a:latin typeface="Comic Sans MS" pitchFamily="66" charset="0"/>
                  </a:rPr>
                  <a:t>	</a:t>
                </a:r>
                <a:r>
                  <a:rPr lang="en-US" sz="2400">
                    <a:latin typeface="Arial" charset="0"/>
                  </a:rPr>
                  <a:t>	</a:t>
                </a:r>
              </a:p>
              <a:p>
                <a:pPr marL="342900" indent="-342900">
                  <a:spcBef>
                    <a:spcPct val="20000"/>
                  </a:spcBef>
                  <a:buFontTx/>
                  <a:buChar char="•"/>
                </a:pPr>
                <a:endParaRPr lang="en-US" sz="2800" b="1">
                  <a:latin typeface="Comic Sans MS" pitchFamily="66" charset="0"/>
                </a:endParaRPr>
              </a:p>
              <a:p>
                <a:pPr marL="342900" indent="-342900">
                  <a:spcBef>
                    <a:spcPct val="20000"/>
                  </a:spcBef>
                  <a:buFontTx/>
                  <a:buChar char="•"/>
                </a:pPr>
                <a:endParaRPr lang="en-US" sz="2800" b="1">
                  <a:latin typeface="Comic Sans MS" pitchFamily="66" charset="0"/>
                </a:endParaRPr>
              </a:p>
              <a:p>
                <a:pPr marL="342900" indent="-342900">
                  <a:spcBef>
                    <a:spcPct val="20000"/>
                  </a:spcBef>
                  <a:buFontTx/>
                  <a:buChar char="•"/>
                </a:pPr>
                <a:endParaRPr lang="en-US" sz="2800" b="1">
                  <a:latin typeface="Comic Sans MS" pitchFamily="66" charset="0"/>
                </a:endParaRPr>
              </a:p>
            </p:txBody>
          </p:sp>
          <p:grpSp>
            <p:nvGrpSpPr>
              <p:cNvPr id="8209" name="Group 10"/>
              <p:cNvGrpSpPr>
                <a:grpSpLocks/>
              </p:cNvGrpSpPr>
              <p:nvPr/>
            </p:nvGrpSpPr>
            <p:grpSpPr bwMode="auto">
              <a:xfrm>
                <a:off x="3456" y="3216"/>
                <a:ext cx="2064" cy="1200"/>
                <a:chOff x="432" y="240"/>
                <a:chExt cx="2544" cy="1194"/>
              </a:xfrm>
            </p:grpSpPr>
            <p:pic>
              <p:nvPicPr>
                <p:cNvPr id="8210" name="Picture 8"/>
                <p:cNvPicPr>
                  <a:picLocks noChangeAspect="1" noChangeArrowheads="1"/>
                </p:cNvPicPr>
                <p:nvPr/>
              </p:nvPicPr>
              <p:blipFill>
                <a:blip r:embed="rId3" cstate="print"/>
                <a:srcRect/>
                <a:stretch>
                  <a:fillRect/>
                </a:stretch>
              </p:blipFill>
              <p:spPr bwMode="auto">
                <a:xfrm>
                  <a:off x="432" y="240"/>
                  <a:ext cx="2520" cy="1194"/>
                </a:xfrm>
                <a:prstGeom prst="rect">
                  <a:avLst/>
                </a:prstGeom>
                <a:noFill/>
                <a:ln w="9525">
                  <a:noFill/>
                  <a:miter lim="800000"/>
                  <a:headEnd/>
                  <a:tailEnd/>
                </a:ln>
              </p:spPr>
            </p:pic>
            <p:sp>
              <p:nvSpPr>
                <p:cNvPr id="8211" name="Rectangle 9"/>
                <p:cNvSpPr>
                  <a:spLocks noChangeArrowheads="1"/>
                </p:cNvSpPr>
                <p:nvPr/>
              </p:nvSpPr>
              <p:spPr bwMode="auto">
                <a:xfrm>
                  <a:off x="2304" y="240"/>
                  <a:ext cx="672" cy="384"/>
                </a:xfrm>
                <a:prstGeom prst="rect">
                  <a:avLst/>
                </a:prstGeom>
                <a:solidFill>
                  <a:schemeClr val="bg1"/>
                </a:solidFill>
                <a:ln w="9525">
                  <a:noFill/>
                  <a:miter lim="800000"/>
                  <a:headEnd/>
                  <a:tailEnd/>
                </a:ln>
              </p:spPr>
              <p:txBody>
                <a:bodyPr wrap="none" anchor="ctr"/>
                <a:lstStyle/>
                <a:p>
                  <a:endParaRPr lang="en-US"/>
                </a:p>
              </p:txBody>
            </p:sp>
          </p:grpSp>
        </p:grpSp>
        <p:sp>
          <p:nvSpPr>
            <p:cNvPr id="8207" name="Text Box 12"/>
            <p:cNvSpPr txBox="1">
              <a:spLocks noChangeArrowheads="1"/>
            </p:cNvSpPr>
            <p:nvPr/>
          </p:nvSpPr>
          <p:spPr bwMode="auto">
            <a:xfrm>
              <a:off x="4272" y="3216"/>
              <a:ext cx="480" cy="288"/>
            </a:xfrm>
            <a:prstGeom prst="rect">
              <a:avLst/>
            </a:prstGeom>
            <a:solidFill>
              <a:schemeClr val="bg1"/>
            </a:solidFill>
            <a:ln w="9525">
              <a:noFill/>
              <a:miter lim="800000"/>
              <a:headEnd/>
              <a:tailEnd/>
            </a:ln>
          </p:spPr>
          <p:txBody>
            <a:bodyPr>
              <a:spAutoFit/>
            </a:bodyPr>
            <a:lstStyle/>
            <a:p>
              <a:r>
                <a:rPr lang="en-US" sz="2400">
                  <a:latin typeface="Comic Sans MS" pitchFamily="66" charset="0"/>
                </a:rPr>
                <a:t>A</a:t>
              </a:r>
            </a:p>
          </p:txBody>
        </p:sp>
      </p:grpSp>
      <mc:AlternateContent xmlns:mc="http://schemas.openxmlformats.org/markup-compatibility/2006" xmlns:p14="http://schemas.microsoft.com/office/powerpoint/2010/main">
        <mc:Choice Requires="p14">
          <p:contentPart p14:bwMode="auto" r:id="rId4">
            <p14:nvContentPartPr>
              <p14:cNvPr id="8212" name="Ink 20"/>
              <p14:cNvContentPartPr>
                <a14:cpLocks xmlns:a14="http://schemas.microsoft.com/office/drawing/2010/main" noRot="1" noChangeAspect="1" noEditPoints="1" noChangeArrowheads="1" noChangeShapeType="1"/>
              </p14:cNvContentPartPr>
              <p14:nvPr/>
            </p14:nvContentPartPr>
            <p14:xfrm>
              <a:off x="5465763" y="2767013"/>
              <a:ext cx="1458912" cy="385762"/>
            </p14:xfrm>
          </p:contentPart>
        </mc:Choice>
        <mc:Fallback xmlns="">
          <p:pic>
            <p:nvPicPr>
              <p:cNvPr id="8212" name="Ink 20"/>
              <p:cNvPicPr>
                <a:picLocks noRot="1" noChangeAspect="1" noEditPoints="1" noChangeArrowheads="1" noChangeShapeType="1"/>
              </p:cNvPicPr>
              <p:nvPr/>
            </p:nvPicPr>
            <p:blipFill>
              <a:blip r:embed="rId5"/>
              <a:stretch>
                <a:fillRect/>
              </a:stretch>
            </p:blipFill>
            <p:spPr>
              <a:xfrm>
                <a:off x="5459284" y="2756928"/>
                <a:ext cx="1469711" cy="40773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213" name="Ink 21"/>
              <p14:cNvContentPartPr>
                <a14:cpLocks xmlns:a14="http://schemas.microsoft.com/office/drawing/2010/main" noRot="1" noChangeAspect="1" noEditPoints="1" noChangeArrowheads="1" noChangeShapeType="1"/>
              </p14:cNvContentPartPr>
              <p14:nvPr/>
            </p14:nvContentPartPr>
            <p14:xfrm>
              <a:off x="7429500" y="2847975"/>
              <a:ext cx="1204913" cy="369888"/>
            </p14:xfrm>
          </p:contentPart>
        </mc:Choice>
        <mc:Fallback xmlns="">
          <p:pic>
            <p:nvPicPr>
              <p:cNvPr id="8213" name="Ink 21"/>
              <p:cNvPicPr>
                <a:picLocks noRot="1" noChangeAspect="1" noEditPoints="1" noChangeArrowheads="1" noChangeShapeType="1"/>
              </p:cNvPicPr>
              <p:nvPr/>
            </p:nvPicPr>
            <p:blipFill>
              <a:blip r:embed="rId7"/>
              <a:stretch>
                <a:fillRect/>
              </a:stretch>
            </p:blipFill>
            <p:spPr>
              <a:xfrm>
                <a:off x="7420500" y="2837890"/>
                <a:ext cx="1225433" cy="39041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214" name="Ink 22"/>
              <p14:cNvContentPartPr>
                <a14:cpLocks xmlns:a14="http://schemas.microsoft.com/office/drawing/2010/main" noRot="1" noChangeAspect="1" noEditPoints="1" noChangeArrowheads="1" noChangeShapeType="1"/>
              </p14:cNvContentPartPr>
              <p14:nvPr/>
            </p14:nvContentPartPr>
            <p14:xfrm>
              <a:off x="619125" y="3560763"/>
              <a:ext cx="463550" cy="196850"/>
            </p14:xfrm>
          </p:contentPart>
        </mc:Choice>
        <mc:Fallback xmlns="">
          <p:pic>
            <p:nvPicPr>
              <p:cNvPr id="8214" name="Ink 22"/>
              <p:cNvPicPr>
                <a:picLocks noRot="1" noChangeAspect="1" noEditPoints="1" noChangeArrowheads="1" noChangeShapeType="1"/>
              </p:cNvPicPr>
              <p:nvPr/>
            </p:nvPicPr>
            <p:blipFill>
              <a:blip r:embed="rId9"/>
              <a:stretch>
                <a:fillRect/>
              </a:stretch>
            </p:blipFill>
            <p:spPr>
              <a:xfrm>
                <a:off x="610487" y="3551766"/>
                <a:ext cx="481545" cy="21448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215" name="Ink 23"/>
              <p14:cNvContentPartPr>
                <a14:cpLocks xmlns:a14="http://schemas.microsoft.com/office/drawing/2010/main" noRot="1" noChangeAspect="1" noEditPoints="1" noChangeArrowheads="1" noChangeShapeType="1"/>
              </p14:cNvContentPartPr>
              <p14:nvPr/>
            </p14:nvContentPartPr>
            <p14:xfrm>
              <a:off x="5534025" y="3978275"/>
              <a:ext cx="1628775" cy="188913"/>
            </p14:xfrm>
          </p:contentPart>
        </mc:Choice>
        <mc:Fallback xmlns="">
          <p:pic>
            <p:nvPicPr>
              <p:cNvPr id="8215" name="Ink 23"/>
              <p:cNvPicPr>
                <a:picLocks noRot="1" noChangeAspect="1" noEditPoints="1" noChangeArrowheads="1" noChangeShapeType="1"/>
              </p:cNvPicPr>
              <p:nvPr/>
            </p:nvPicPr>
            <p:blipFill>
              <a:blip r:embed="rId11"/>
              <a:stretch>
                <a:fillRect/>
              </a:stretch>
            </p:blipFill>
            <p:spPr>
              <a:xfrm>
                <a:off x="5527544" y="3972518"/>
                <a:ext cx="1646056" cy="20330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216" name="Ink 24"/>
              <p14:cNvContentPartPr>
                <a14:cpLocks xmlns:a14="http://schemas.microsoft.com/office/drawing/2010/main" noRot="1" noChangeAspect="1" noEditPoints="1" noChangeArrowheads="1" noChangeShapeType="1"/>
              </p14:cNvContentPartPr>
              <p14:nvPr/>
            </p14:nvContentPartPr>
            <p14:xfrm>
              <a:off x="728663" y="4462463"/>
              <a:ext cx="1993900" cy="441325"/>
            </p14:xfrm>
          </p:contentPart>
        </mc:Choice>
        <mc:Fallback xmlns="">
          <p:pic>
            <p:nvPicPr>
              <p:cNvPr id="8216" name="Ink 24"/>
              <p:cNvPicPr>
                <a:picLocks noRot="1" noChangeAspect="1" noEditPoints="1" noChangeArrowheads="1" noChangeShapeType="1"/>
              </p:cNvPicPr>
              <p:nvPr/>
            </p:nvPicPr>
            <p:blipFill>
              <a:blip r:embed="rId13"/>
              <a:stretch>
                <a:fillRect/>
              </a:stretch>
            </p:blipFill>
            <p:spPr>
              <a:xfrm>
                <a:off x="725423" y="4453817"/>
                <a:ext cx="2009019" cy="4615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217" name="Ink 25"/>
              <p14:cNvContentPartPr>
                <a14:cpLocks xmlns:a14="http://schemas.microsoft.com/office/drawing/2010/main" noRot="1" noChangeAspect="1" noEditPoints="1" noChangeArrowheads="1" noChangeShapeType="1"/>
              </p14:cNvContentPartPr>
              <p14:nvPr/>
            </p14:nvContentPartPr>
            <p14:xfrm>
              <a:off x="6311900" y="5535613"/>
              <a:ext cx="1408113" cy="1143000"/>
            </p14:xfrm>
          </p:contentPart>
        </mc:Choice>
        <mc:Fallback xmlns="">
          <p:pic>
            <p:nvPicPr>
              <p:cNvPr id="8217" name="Ink 25"/>
              <p:cNvPicPr>
                <a:picLocks noRot="1" noChangeAspect="1" noEditPoints="1" noChangeArrowheads="1" noChangeShapeType="1"/>
              </p:cNvPicPr>
              <p:nvPr/>
            </p:nvPicPr>
            <p:blipFill>
              <a:blip r:embed="rId15"/>
              <a:stretch>
                <a:fillRect/>
              </a:stretch>
            </p:blipFill>
            <p:spPr>
              <a:xfrm>
                <a:off x="6305779" y="5524086"/>
                <a:ext cx="1425395" cy="116497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 name="Date Placeholder 2"/>
          <p:cNvSpPr>
            <a:spLocks noGrp="1"/>
          </p:cNvSpPr>
          <p:nvPr>
            <p:ph type="dt" sz="quarter" idx="10"/>
          </p:nvPr>
        </p:nvSpPr>
        <p:spPr>
          <a:noFill/>
        </p:spPr>
        <p:txBody>
          <a:bodyPr/>
          <a:lstStyle/>
          <a:p>
            <a:fld id="{C991F725-05DF-40B5-820E-358FBE18E641}" type="datetime1">
              <a:rPr lang="en-US" smtClean="0"/>
              <a:t>2/12/2020</a:t>
            </a:fld>
            <a:endParaRPr lang="en-US"/>
          </a:p>
        </p:txBody>
      </p:sp>
      <p:sp>
        <p:nvSpPr>
          <p:cNvPr id="9227" name="Footer Placeholder 3"/>
          <p:cNvSpPr>
            <a:spLocks noGrp="1"/>
          </p:cNvSpPr>
          <p:nvPr>
            <p:ph type="ftr" sz="quarter" idx="11"/>
          </p:nvPr>
        </p:nvSpPr>
        <p:spPr>
          <a:noFill/>
        </p:spPr>
        <p:txBody>
          <a:bodyPr/>
          <a:lstStyle/>
          <a:p>
            <a:r>
              <a:rPr lang="en-US"/>
              <a:t>CPSC503 Winter 2020</a:t>
            </a:r>
          </a:p>
        </p:txBody>
      </p:sp>
      <p:sp>
        <p:nvSpPr>
          <p:cNvPr id="9228" name="Slide Number Placeholder 4"/>
          <p:cNvSpPr>
            <a:spLocks noGrp="1"/>
          </p:cNvSpPr>
          <p:nvPr>
            <p:ph type="sldNum" sz="quarter" idx="12"/>
          </p:nvPr>
        </p:nvSpPr>
        <p:spPr>
          <a:noFill/>
        </p:spPr>
        <p:txBody>
          <a:bodyPr/>
          <a:lstStyle/>
          <a:p>
            <a:fld id="{7E41B908-04CF-46BE-98BD-ADB2A33E68FB}" type="slidenum">
              <a:rPr lang="en-US" smtClean="0"/>
              <a:pPr/>
              <a:t>19</a:t>
            </a:fld>
            <a:endParaRPr lang="en-US"/>
          </a:p>
        </p:txBody>
      </p:sp>
      <p:sp>
        <p:nvSpPr>
          <p:cNvPr id="9229" name="Rectangle 2"/>
          <p:cNvSpPr>
            <a:spLocks noGrp="1" noChangeArrowheads="1"/>
          </p:cNvSpPr>
          <p:nvPr>
            <p:ph type="title"/>
          </p:nvPr>
        </p:nvSpPr>
        <p:spPr>
          <a:xfrm>
            <a:off x="685800" y="0"/>
            <a:ext cx="7772400" cy="762000"/>
          </a:xfrm>
        </p:spPr>
        <p:txBody>
          <a:bodyPr/>
          <a:lstStyle/>
          <a:p>
            <a:pPr eaLnBrk="1" hangingPunct="1"/>
            <a:r>
              <a:rPr lang="en-US" dirty="0"/>
              <a:t>CKY: Base Case</a:t>
            </a:r>
            <a:endParaRPr lang="en-US" dirty="0">
              <a:latin typeface="Arial" charset="0"/>
            </a:endParaRPr>
          </a:p>
        </p:txBody>
      </p:sp>
      <p:sp>
        <p:nvSpPr>
          <p:cNvPr id="9230" name="Rectangle 6"/>
          <p:cNvSpPr>
            <a:spLocks noChangeArrowheads="1"/>
          </p:cNvSpPr>
          <p:nvPr/>
        </p:nvSpPr>
        <p:spPr bwMode="auto">
          <a:xfrm>
            <a:off x="228600" y="838200"/>
            <a:ext cx="8915400" cy="2362200"/>
          </a:xfrm>
          <a:prstGeom prst="rect">
            <a:avLst/>
          </a:prstGeom>
          <a:noFill/>
          <a:ln w="9525">
            <a:noFill/>
            <a:miter lim="800000"/>
            <a:headEnd/>
            <a:tailEnd/>
          </a:ln>
        </p:spPr>
        <p:txBody>
          <a:bodyPr/>
          <a:lstStyle/>
          <a:p>
            <a:pPr marL="342900" indent="-342900">
              <a:spcBef>
                <a:spcPct val="20000"/>
              </a:spcBef>
            </a:pPr>
            <a:r>
              <a:rPr lang="en-US" sz="2800">
                <a:latin typeface="Comic Sans MS" pitchFamily="66" charset="0"/>
              </a:rPr>
              <a:t>Fill out the table entries by induction: </a:t>
            </a:r>
            <a:r>
              <a:rPr lang="en-US" sz="2800" b="1">
                <a:latin typeface="Comic Sans MS" pitchFamily="66" charset="0"/>
              </a:rPr>
              <a:t>Base case </a:t>
            </a:r>
          </a:p>
          <a:p>
            <a:pPr marL="742950" lvl="1" indent="-285750">
              <a:spcBef>
                <a:spcPct val="20000"/>
              </a:spcBef>
              <a:buFontTx/>
              <a:buChar char="–"/>
            </a:pPr>
            <a:r>
              <a:rPr lang="en-US" sz="2400">
                <a:latin typeface="Comic Sans MS" pitchFamily="66" charset="0"/>
              </a:rPr>
              <a:t>Consider the input </a:t>
            </a:r>
            <a:r>
              <a:rPr lang="en-US" sz="2400">
                <a:solidFill>
                  <a:schemeClr val="accent2"/>
                </a:solidFill>
                <a:latin typeface="Comic Sans MS" pitchFamily="66" charset="0"/>
              </a:rPr>
              <a:t>strings of length one</a:t>
            </a:r>
            <a:r>
              <a:rPr lang="en-US" sz="2400">
                <a:latin typeface="Comic Sans MS" pitchFamily="66" charset="0"/>
              </a:rPr>
              <a:t> (i.e., each individual word w</a:t>
            </a:r>
            <a:r>
              <a:rPr lang="en-US" sz="2400" baseline="-10000">
                <a:latin typeface="Comic Sans MS" pitchFamily="66" charset="0"/>
              </a:rPr>
              <a:t>i</a:t>
            </a:r>
            <a:r>
              <a:rPr lang="en-US" sz="2400">
                <a:latin typeface="Comic Sans MS" pitchFamily="66" charset="0"/>
              </a:rPr>
              <a:t>) P(A </a:t>
            </a:r>
            <a:r>
              <a:rPr lang="en-US" sz="2800" b="1">
                <a:latin typeface="Comic Sans MS" pitchFamily="66" charset="0"/>
                <a:sym typeface="Symbol" pitchFamily="18" charset="2"/>
              </a:rPr>
              <a:t> </a:t>
            </a:r>
            <a:r>
              <a:rPr lang="en-US" sz="2400">
                <a:latin typeface="Comic Sans MS" pitchFamily="66" charset="0"/>
              </a:rPr>
              <a:t>w</a:t>
            </a:r>
            <a:r>
              <a:rPr lang="en-US" sz="2400" i="1" baseline="-10000">
                <a:latin typeface="Comic Sans MS" pitchFamily="66" charset="0"/>
              </a:rPr>
              <a:t>i</a:t>
            </a:r>
            <a:r>
              <a:rPr lang="en-US" sz="2400">
                <a:latin typeface="Comic Sans MS" pitchFamily="66" charset="0"/>
              </a:rPr>
              <a:t>)</a:t>
            </a:r>
          </a:p>
          <a:p>
            <a:pPr marL="742950" lvl="1" indent="-285750">
              <a:spcBef>
                <a:spcPct val="20000"/>
              </a:spcBef>
              <a:buFontTx/>
              <a:buChar char="–"/>
            </a:pPr>
            <a:r>
              <a:rPr lang="en-US" sz="2400">
                <a:latin typeface="Comic Sans MS" pitchFamily="66" charset="0"/>
              </a:rPr>
              <a:t>Since the grammar is in CNF: A </a:t>
            </a:r>
            <a:r>
              <a:rPr lang="en-US" sz="2400" baseline="16000">
                <a:latin typeface="Comic Sans MS" pitchFamily="66" charset="0"/>
              </a:rPr>
              <a:t>*</a:t>
            </a:r>
            <a:r>
              <a:rPr lang="en-US" sz="2800" b="1">
                <a:latin typeface="Comic Sans MS" pitchFamily="66" charset="0"/>
                <a:sym typeface="Symbol" pitchFamily="18" charset="2"/>
              </a:rPr>
              <a:t> </a:t>
            </a:r>
            <a:r>
              <a:rPr lang="en-US" sz="2400">
                <a:latin typeface="Comic Sans MS" pitchFamily="66" charset="0"/>
              </a:rPr>
              <a:t>w</a:t>
            </a:r>
            <a:r>
              <a:rPr lang="en-US" sz="2400" i="1" baseline="-10000">
                <a:latin typeface="Comic Sans MS" pitchFamily="66" charset="0"/>
              </a:rPr>
              <a:t>i</a:t>
            </a:r>
            <a:r>
              <a:rPr lang="en-US" sz="2400">
                <a:latin typeface="Comic Sans MS" pitchFamily="66" charset="0"/>
              </a:rPr>
              <a:t> iff A </a:t>
            </a:r>
            <a:r>
              <a:rPr lang="en-US" sz="2800" b="1">
                <a:latin typeface="Comic Sans MS" pitchFamily="66" charset="0"/>
                <a:sym typeface="Symbol" pitchFamily="18" charset="2"/>
              </a:rPr>
              <a:t> </a:t>
            </a:r>
            <a:r>
              <a:rPr lang="en-US" sz="2400">
                <a:latin typeface="Comic Sans MS" pitchFamily="66" charset="0"/>
              </a:rPr>
              <a:t>w</a:t>
            </a:r>
            <a:r>
              <a:rPr lang="en-US" sz="2400" i="1" baseline="-10000">
                <a:latin typeface="Comic Sans MS" pitchFamily="66" charset="0"/>
              </a:rPr>
              <a:t>i</a:t>
            </a:r>
          </a:p>
          <a:p>
            <a:pPr marL="742950" lvl="1" indent="-285750">
              <a:spcBef>
                <a:spcPct val="20000"/>
              </a:spcBef>
              <a:buFontTx/>
              <a:buChar char="–"/>
            </a:pPr>
            <a:r>
              <a:rPr lang="en-US" sz="2400">
                <a:latin typeface="Comic Sans MS" pitchFamily="66" charset="0"/>
              </a:rPr>
              <a:t>So µ[</a:t>
            </a:r>
            <a:r>
              <a:rPr lang="en-US" sz="2400" i="1">
                <a:latin typeface="Comic Sans MS" pitchFamily="66" charset="0"/>
              </a:rPr>
              <a:t>i, i, A</a:t>
            </a:r>
            <a:r>
              <a:rPr lang="en-US" sz="2400">
                <a:latin typeface="Comic Sans MS" pitchFamily="66" charset="0"/>
              </a:rPr>
              <a:t>] = P(A </a:t>
            </a:r>
            <a:r>
              <a:rPr lang="en-US" sz="2800" b="1">
                <a:latin typeface="Comic Sans MS" pitchFamily="66" charset="0"/>
                <a:sym typeface="Symbol" pitchFamily="18" charset="2"/>
              </a:rPr>
              <a:t> </a:t>
            </a:r>
            <a:r>
              <a:rPr lang="en-US" sz="2400">
                <a:latin typeface="Comic Sans MS" pitchFamily="66" charset="0"/>
              </a:rPr>
              <a:t>w</a:t>
            </a:r>
            <a:r>
              <a:rPr lang="en-US" sz="2400" i="1" baseline="-10000">
                <a:latin typeface="Comic Sans MS" pitchFamily="66" charset="0"/>
              </a:rPr>
              <a:t>i</a:t>
            </a:r>
            <a:r>
              <a:rPr lang="en-US" sz="2400">
                <a:latin typeface="Comic Sans MS" pitchFamily="66" charset="0"/>
              </a:rPr>
              <a:t>)</a:t>
            </a:r>
          </a:p>
        </p:txBody>
      </p:sp>
      <p:sp>
        <p:nvSpPr>
          <p:cNvPr id="676872" name="Rectangle 8"/>
          <p:cNvSpPr>
            <a:spLocks noChangeArrowheads="1"/>
          </p:cNvSpPr>
          <p:nvPr/>
        </p:nvSpPr>
        <p:spPr bwMode="auto">
          <a:xfrm>
            <a:off x="228600" y="3276600"/>
            <a:ext cx="5334000" cy="533400"/>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“Can</a:t>
            </a:r>
            <a:r>
              <a:rPr lang="en-US" sz="2400" baseline="-26000">
                <a:latin typeface="Comic Sans MS" pitchFamily="66" charset="0"/>
              </a:rPr>
              <a:t>1</a:t>
            </a:r>
            <a:r>
              <a:rPr lang="en-US" sz="2400" b="1">
                <a:latin typeface="Comic Sans MS" pitchFamily="66" charset="0"/>
              </a:rPr>
              <a:t> you</a:t>
            </a:r>
            <a:r>
              <a:rPr lang="en-US" sz="2400" baseline="-26000">
                <a:latin typeface="Comic Sans MS" pitchFamily="66" charset="0"/>
              </a:rPr>
              <a:t>2</a:t>
            </a:r>
            <a:r>
              <a:rPr lang="en-US" sz="2400" b="1">
                <a:latin typeface="Comic Sans MS" pitchFamily="66" charset="0"/>
              </a:rPr>
              <a:t> book</a:t>
            </a:r>
            <a:r>
              <a:rPr lang="en-US" sz="2400" baseline="-26000">
                <a:latin typeface="Comic Sans MS" pitchFamily="66" charset="0"/>
              </a:rPr>
              <a:t>3</a:t>
            </a:r>
            <a:r>
              <a:rPr lang="en-US" sz="2400" b="1">
                <a:latin typeface="Comic Sans MS" pitchFamily="66" charset="0"/>
              </a:rPr>
              <a:t> TWA</a:t>
            </a:r>
            <a:r>
              <a:rPr lang="en-US" sz="2400" baseline="-26000">
                <a:latin typeface="Comic Sans MS" pitchFamily="66" charset="0"/>
              </a:rPr>
              <a:t>4</a:t>
            </a:r>
            <a:r>
              <a:rPr lang="en-US" sz="2400" b="1">
                <a:latin typeface="Comic Sans MS" pitchFamily="66" charset="0"/>
              </a:rPr>
              <a:t> flights</a:t>
            </a:r>
            <a:r>
              <a:rPr lang="en-US" sz="2400" baseline="-26000">
                <a:latin typeface="Comic Sans MS" pitchFamily="66" charset="0"/>
              </a:rPr>
              <a:t>5</a:t>
            </a:r>
            <a:r>
              <a:rPr lang="en-US" sz="2400" b="1">
                <a:latin typeface="Comic Sans MS" pitchFamily="66" charset="0"/>
              </a:rPr>
              <a:t> ?”</a:t>
            </a:r>
          </a:p>
        </p:txBody>
      </p:sp>
      <p:grpSp>
        <p:nvGrpSpPr>
          <p:cNvPr id="2" name="Group 27"/>
          <p:cNvGrpSpPr>
            <a:grpSpLocks/>
          </p:cNvGrpSpPr>
          <p:nvPr/>
        </p:nvGrpSpPr>
        <p:grpSpPr bwMode="auto">
          <a:xfrm>
            <a:off x="457200" y="3733800"/>
            <a:ext cx="4267200" cy="2971800"/>
            <a:chOff x="288" y="2352"/>
            <a:chExt cx="2688" cy="1872"/>
          </a:xfrm>
        </p:grpSpPr>
        <p:sp>
          <p:nvSpPr>
            <p:cNvPr id="9242" name="Rectangle 11"/>
            <p:cNvSpPr>
              <a:spLocks noChangeArrowheads="1"/>
            </p:cNvSpPr>
            <p:nvPr/>
          </p:nvSpPr>
          <p:spPr bwMode="auto">
            <a:xfrm>
              <a:off x="624" y="2544"/>
              <a:ext cx="1776" cy="1392"/>
            </a:xfrm>
            <a:prstGeom prst="rect">
              <a:avLst/>
            </a:prstGeom>
            <a:noFill/>
            <a:ln w="9525">
              <a:solidFill>
                <a:schemeClr val="tx1"/>
              </a:solidFill>
              <a:miter lim="800000"/>
              <a:headEnd/>
              <a:tailEnd/>
            </a:ln>
          </p:spPr>
          <p:txBody>
            <a:bodyPr wrap="none" anchor="ctr"/>
            <a:lstStyle/>
            <a:p>
              <a:endParaRPr lang="en-US"/>
            </a:p>
          </p:txBody>
        </p:sp>
        <p:sp>
          <p:nvSpPr>
            <p:cNvPr id="9243" name="Rectangle 13"/>
            <p:cNvSpPr>
              <a:spLocks noChangeArrowheads="1"/>
            </p:cNvSpPr>
            <p:nvPr/>
          </p:nvSpPr>
          <p:spPr bwMode="auto">
            <a:xfrm>
              <a:off x="2352" y="2352"/>
              <a:ext cx="624" cy="336"/>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Aux</a:t>
              </a:r>
            </a:p>
          </p:txBody>
        </p:sp>
        <p:sp>
          <p:nvSpPr>
            <p:cNvPr id="9244" name="Line 15"/>
            <p:cNvSpPr>
              <a:spLocks noChangeShapeType="1"/>
            </p:cNvSpPr>
            <p:nvPr/>
          </p:nvSpPr>
          <p:spPr bwMode="auto">
            <a:xfrm>
              <a:off x="1008" y="2544"/>
              <a:ext cx="0" cy="1392"/>
            </a:xfrm>
            <a:prstGeom prst="line">
              <a:avLst/>
            </a:prstGeom>
            <a:noFill/>
            <a:ln w="9525">
              <a:solidFill>
                <a:schemeClr val="tx1"/>
              </a:solidFill>
              <a:round/>
              <a:headEnd/>
              <a:tailEnd/>
            </a:ln>
          </p:spPr>
          <p:txBody>
            <a:bodyPr wrap="none" anchor="ctr"/>
            <a:lstStyle/>
            <a:p>
              <a:endParaRPr lang="en-US"/>
            </a:p>
          </p:txBody>
        </p:sp>
        <p:sp>
          <p:nvSpPr>
            <p:cNvPr id="9245" name="Line 18"/>
            <p:cNvSpPr>
              <a:spLocks noChangeShapeType="1"/>
            </p:cNvSpPr>
            <p:nvPr/>
          </p:nvSpPr>
          <p:spPr bwMode="auto">
            <a:xfrm>
              <a:off x="624" y="2928"/>
              <a:ext cx="1776" cy="0"/>
            </a:xfrm>
            <a:prstGeom prst="line">
              <a:avLst/>
            </a:prstGeom>
            <a:noFill/>
            <a:ln w="9525">
              <a:solidFill>
                <a:schemeClr val="tx1"/>
              </a:solidFill>
              <a:round/>
              <a:headEnd/>
              <a:tailEnd/>
            </a:ln>
          </p:spPr>
          <p:txBody>
            <a:bodyPr wrap="none" anchor="ctr"/>
            <a:lstStyle/>
            <a:p>
              <a:endParaRPr lang="en-US"/>
            </a:p>
          </p:txBody>
        </p:sp>
        <p:sp>
          <p:nvSpPr>
            <p:cNvPr id="9246" name="Rectangle 22"/>
            <p:cNvSpPr>
              <a:spLocks noChangeArrowheads="1"/>
            </p:cNvSpPr>
            <p:nvPr/>
          </p:nvSpPr>
          <p:spPr bwMode="auto">
            <a:xfrm>
              <a:off x="288" y="2592"/>
              <a:ext cx="288"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1</a:t>
              </a:r>
            </a:p>
          </p:txBody>
        </p:sp>
        <p:sp>
          <p:nvSpPr>
            <p:cNvPr id="9247" name="Rectangle 23"/>
            <p:cNvSpPr>
              <a:spLocks noChangeArrowheads="1"/>
            </p:cNvSpPr>
            <p:nvPr/>
          </p:nvSpPr>
          <p:spPr bwMode="auto">
            <a:xfrm>
              <a:off x="768" y="3888"/>
              <a:ext cx="288" cy="336"/>
            </a:xfrm>
            <a:prstGeom prst="rect">
              <a:avLst/>
            </a:prstGeom>
            <a:solidFill>
              <a:schemeClr val="bg1"/>
            </a:solidFill>
            <a:ln w="9525">
              <a:noFill/>
              <a:miter lim="800000"/>
              <a:headEnd/>
              <a:tailEnd/>
            </a:ln>
          </p:spPr>
          <p:txBody>
            <a:bodyPr/>
            <a:lstStyle/>
            <a:p>
              <a:pPr marL="342900" indent="-342900">
                <a:spcBef>
                  <a:spcPct val="20000"/>
                </a:spcBef>
              </a:pPr>
              <a:r>
                <a:rPr lang="en-US" sz="2400" b="1" i="1">
                  <a:latin typeface="Comic Sans MS" pitchFamily="66" charset="0"/>
                </a:rPr>
                <a:t>1</a:t>
              </a:r>
            </a:p>
          </p:txBody>
        </p:sp>
        <p:sp>
          <p:nvSpPr>
            <p:cNvPr id="9248" name="Rectangle 24"/>
            <p:cNvSpPr>
              <a:spLocks noChangeArrowheads="1"/>
            </p:cNvSpPr>
            <p:nvPr/>
          </p:nvSpPr>
          <p:spPr bwMode="auto">
            <a:xfrm>
              <a:off x="672" y="2592"/>
              <a:ext cx="336" cy="336"/>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.4</a:t>
              </a:r>
            </a:p>
          </p:txBody>
        </p:sp>
      </p:grpSp>
      <p:grpSp>
        <p:nvGrpSpPr>
          <p:cNvPr id="3" name="Group 28"/>
          <p:cNvGrpSpPr>
            <a:grpSpLocks/>
          </p:cNvGrpSpPr>
          <p:nvPr/>
        </p:nvGrpSpPr>
        <p:grpSpPr bwMode="auto">
          <a:xfrm>
            <a:off x="4800600" y="3733800"/>
            <a:ext cx="3505200" cy="3124200"/>
            <a:chOff x="3024" y="2352"/>
            <a:chExt cx="2208" cy="1968"/>
          </a:xfrm>
        </p:grpSpPr>
        <p:sp>
          <p:nvSpPr>
            <p:cNvPr id="9235" name="Rectangle 12"/>
            <p:cNvSpPr>
              <a:spLocks noChangeArrowheads="1"/>
            </p:cNvSpPr>
            <p:nvPr/>
          </p:nvSpPr>
          <p:spPr bwMode="auto">
            <a:xfrm>
              <a:off x="3024" y="2592"/>
              <a:ext cx="1680" cy="1392"/>
            </a:xfrm>
            <a:prstGeom prst="rect">
              <a:avLst/>
            </a:prstGeom>
            <a:noFill/>
            <a:ln w="9525">
              <a:solidFill>
                <a:schemeClr val="tx1"/>
              </a:solidFill>
              <a:miter lim="800000"/>
              <a:headEnd/>
              <a:tailEnd/>
            </a:ln>
          </p:spPr>
          <p:txBody>
            <a:bodyPr wrap="none" anchor="ctr"/>
            <a:lstStyle/>
            <a:p>
              <a:endParaRPr lang="en-US"/>
            </a:p>
          </p:txBody>
        </p:sp>
        <p:sp>
          <p:nvSpPr>
            <p:cNvPr id="9236" name="Rectangle 14"/>
            <p:cNvSpPr>
              <a:spLocks noChangeArrowheads="1"/>
            </p:cNvSpPr>
            <p:nvPr/>
          </p:nvSpPr>
          <p:spPr bwMode="auto">
            <a:xfrm>
              <a:off x="4560" y="2352"/>
              <a:ext cx="672" cy="336"/>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Noun</a:t>
              </a:r>
            </a:p>
          </p:txBody>
        </p:sp>
        <p:sp>
          <p:nvSpPr>
            <p:cNvPr id="9237" name="Line 16"/>
            <p:cNvSpPr>
              <a:spLocks noChangeShapeType="1"/>
            </p:cNvSpPr>
            <p:nvPr/>
          </p:nvSpPr>
          <p:spPr bwMode="auto">
            <a:xfrm>
              <a:off x="4368" y="2592"/>
              <a:ext cx="0" cy="1392"/>
            </a:xfrm>
            <a:prstGeom prst="line">
              <a:avLst/>
            </a:prstGeom>
            <a:noFill/>
            <a:ln w="9525">
              <a:solidFill>
                <a:schemeClr val="tx1"/>
              </a:solidFill>
              <a:round/>
              <a:headEnd/>
              <a:tailEnd/>
            </a:ln>
          </p:spPr>
          <p:txBody>
            <a:bodyPr wrap="none" anchor="ctr"/>
            <a:lstStyle/>
            <a:p>
              <a:endParaRPr lang="en-US"/>
            </a:p>
          </p:txBody>
        </p:sp>
        <p:sp>
          <p:nvSpPr>
            <p:cNvPr id="9238" name="Line 19"/>
            <p:cNvSpPr>
              <a:spLocks noChangeShapeType="1"/>
            </p:cNvSpPr>
            <p:nvPr/>
          </p:nvSpPr>
          <p:spPr bwMode="auto">
            <a:xfrm>
              <a:off x="3024" y="3648"/>
              <a:ext cx="1680" cy="0"/>
            </a:xfrm>
            <a:prstGeom prst="line">
              <a:avLst/>
            </a:prstGeom>
            <a:noFill/>
            <a:ln w="9525">
              <a:solidFill>
                <a:schemeClr val="tx1"/>
              </a:solidFill>
              <a:round/>
              <a:headEnd/>
              <a:tailEnd/>
            </a:ln>
          </p:spPr>
          <p:txBody>
            <a:bodyPr wrap="none" anchor="ctr"/>
            <a:lstStyle/>
            <a:p>
              <a:endParaRPr lang="en-US"/>
            </a:p>
          </p:txBody>
        </p:sp>
        <p:sp>
          <p:nvSpPr>
            <p:cNvPr id="9239" name="Rectangle 20"/>
            <p:cNvSpPr>
              <a:spLocks noChangeArrowheads="1"/>
            </p:cNvSpPr>
            <p:nvPr/>
          </p:nvSpPr>
          <p:spPr bwMode="auto">
            <a:xfrm>
              <a:off x="4416" y="3984"/>
              <a:ext cx="288"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5</a:t>
              </a:r>
            </a:p>
          </p:txBody>
        </p:sp>
        <p:sp>
          <p:nvSpPr>
            <p:cNvPr id="9240" name="Rectangle 21"/>
            <p:cNvSpPr>
              <a:spLocks noChangeArrowheads="1"/>
            </p:cNvSpPr>
            <p:nvPr/>
          </p:nvSpPr>
          <p:spPr bwMode="auto">
            <a:xfrm>
              <a:off x="4752" y="3648"/>
              <a:ext cx="432"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5</a:t>
              </a:r>
            </a:p>
          </p:txBody>
        </p:sp>
        <p:sp>
          <p:nvSpPr>
            <p:cNvPr id="9241" name="Rectangle 25"/>
            <p:cNvSpPr>
              <a:spLocks noChangeArrowheads="1"/>
            </p:cNvSpPr>
            <p:nvPr/>
          </p:nvSpPr>
          <p:spPr bwMode="auto">
            <a:xfrm>
              <a:off x="4368" y="3648"/>
              <a:ext cx="336" cy="336"/>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.5</a:t>
              </a:r>
            </a:p>
          </p:txBody>
        </p:sp>
      </p:grpSp>
      <p:sp>
        <p:nvSpPr>
          <p:cNvPr id="676890" name="Rectangle 26"/>
          <p:cNvSpPr>
            <a:spLocks noChangeArrowheads="1"/>
          </p:cNvSpPr>
          <p:nvPr/>
        </p:nvSpPr>
        <p:spPr bwMode="auto">
          <a:xfrm>
            <a:off x="7620000" y="4724400"/>
            <a:ext cx="1371600" cy="533400"/>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a:t>
            </a:r>
          </a:p>
        </p:txBody>
      </p:sp>
      <mc:AlternateContent xmlns:mc="http://schemas.openxmlformats.org/markup-compatibility/2006" xmlns:p14="http://schemas.microsoft.com/office/powerpoint/2010/main">
        <mc:Choice Requires="p14">
          <p:contentPart p14:bwMode="auto" r:id="rId3">
            <p14:nvContentPartPr>
              <p14:cNvPr id="9249" name="Ink 33"/>
              <p14:cNvContentPartPr>
                <a14:cpLocks xmlns:a14="http://schemas.microsoft.com/office/drawing/2010/main" noRot="1" noChangeAspect="1" noEditPoints="1" noChangeArrowheads="1" noChangeShapeType="1"/>
              </p14:cNvContentPartPr>
              <p14:nvPr/>
            </p14:nvContentPartPr>
            <p14:xfrm>
              <a:off x="1311275" y="2195513"/>
              <a:ext cx="4067175" cy="1087437"/>
            </p14:xfrm>
          </p:contentPart>
        </mc:Choice>
        <mc:Fallback xmlns="">
          <p:pic>
            <p:nvPicPr>
              <p:cNvPr id="9249" name="Ink 33"/>
              <p:cNvPicPr>
                <a:picLocks noRot="1" noChangeAspect="1" noEditPoints="1" noChangeArrowheads="1" noChangeShapeType="1"/>
              </p:cNvPicPr>
              <p:nvPr/>
            </p:nvPicPr>
            <p:blipFill>
              <a:blip r:embed="rId4"/>
              <a:stretch>
                <a:fillRect/>
              </a:stretch>
            </p:blipFill>
            <p:spPr>
              <a:xfrm>
                <a:off x="1308755" y="2189394"/>
                <a:ext cx="4081575" cy="110111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50" name="Ink 34"/>
              <p14:cNvContentPartPr>
                <a14:cpLocks xmlns:a14="http://schemas.microsoft.com/office/drawing/2010/main" noRot="1" noChangeAspect="1" noEditPoints="1" noChangeArrowheads="1" noChangeShapeType="1"/>
              </p14:cNvContentPartPr>
              <p14:nvPr/>
            </p14:nvContentPartPr>
            <p14:xfrm>
              <a:off x="5745163" y="2730500"/>
              <a:ext cx="2568575" cy="1277938"/>
            </p14:xfrm>
          </p:contentPart>
        </mc:Choice>
        <mc:Fallback xmlns="">
          <p:pic>
            <p:nvPicPr>
              <p:cNvPr id="9250" name="Ink 34"/>
              <p:cNvPicPr>
                <a:picLocks noRot="1" noChangeAspect="1" noEditPoints="1" noChangeArrowheads="1" noChangeShapeType="1"/>
              </p:cNvPicPr>
              <p:nvPr/>
            </p:nvPicPr>
            <p:blipFill>
              <a:blip r:embed="rId6"/>
              <a:stretch>
                <a:fillRect/>
              </a:stretch>
            </p:blipFill>
            <p:spPr>
              <a:xfrm>
                <a:off x="5741203" y="2724380"/>
                <a:ext cx="2583335" cy="129017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251" name="Ink 35"/>
              <p14:cNvContentPartPr>
                <a14:cpLocks xmlns:a14="http://schemas.microsoft.com/office/drawing/2010/main" noRot="1" noChangeAspect="1" noEditPoints="1" noChangeArrowheads="1" noChangeShapeType="1"/>
              </p14:cNvContentPartPr>
              <p14:nvPr/>
            </p14:nvContentPartPr>
            <p14:xfrm>
              <a:off x="4833938" y="4938713"/>
              <a:ext cx="15875" cy="1587"/>
            </p14:xfrm>
          </p:contentPart>
        </mc:Choice>
        <mc:Fallback xmlns="">
          <p:pic>
            <p:nvPicPr>
              <p:cNvPr id="9251" name="Ink 35"/>
              <p:cNvPicPr>
                <a:picLocks noRot="1" noChangeAspect="1" noEditPoints="1" noChangeArrowheads="1" noChangeShapeType="1"/>
              </p:cNvPicPr>
              <p:nvPr/>
            </p:nvPicPr>
            <p:blipFill>
              <a:blip r:embed="rId8"/>
              <a:stretch>
                <a:fillRect/>
              </a:stretch>
            </p:blipFill>
            <p:spPr>
              <a:xfrm>
                <a:off x="4831412" y="4935539"/>
                <a:ext cx="21287" cy="753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52" name="Ink 36"/>
              <p14:cNvContentPartPr>
                <a14:cpLocks xmlns:a14="http://schemas.microsoft.com/office/drawing/2010/main" noRot="1" noChangeAspect="1" noEditPoints="1" noChangeArrowheads="1" noChangeShapeType="1"/>
              </p14:cNvContentPartPr>
              <p14:nvPr/>
            </p14:nvContentPartPr>
            <p14:xfrm>
              <a:off x="4781550" y="4908550"/>
              <a:ext cx="2773363" cy="65088"/>
            </p14:xfrm>
          </p:contentPart>
        </mc:Choice>
        <mc:Fallback xmlns="">
          <p:pic>
            <p:nvPicPr>
              <p:cNvPr id="9252" name="Ink 36"/>
              <p:cNvPicPr>
                <a:picLocks noRot="1" noChangeAspect="1" noEditPoints="1" noChangeArrowheads="1" noChangeShapeType="1"/>
              </p:cNvPicPr>
              <p:nvPr/>
            </p:nvPicPr>
            <p:blipFill>
              <a:blip r:embed="rId10"/>
              <a:stretch>
                <a:fillRect/>
              </a:stretch>
            </p:blipFill>
            <p:spPr>
              <a:xfrm>
                <a:off x="4776150" y="4899560"/>
                <a:ext cx="2782363" cy="7767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253" name="Ink 37"/>
              <p14:cNvContentPartPr>
                <a14:cpLocks xmlns:a14="http://schemas.microsoft.com/office/drawing/2010/main" noRot="1" noChangeAspect="1" noEditPoints="1" noChangeArrowheads="1" noChangeShapeType="1"/>
              </p14:cNvContentPartPr>
              <p14:nvPr/>
            </p14:nvContentPartPr>
            <p14:xfrm>
              <a:off x="4786313" y="5208588"/>
              <a:ext cx="2438400" cy="123825"/>
            </p14:xfrm>
          </p:contentPart>
        </mc:Choice>
        <mc:Fallback xmlns="">
          <p:pic>
            <p:nvPicPr>
              <p:cNvPr id="9253" name="Ink 37"/>
              <p:cNvPicPr>
                <a:picLocks noRot="1" noChangeAspect="1" noEditPoints="1" noChangeArrowheads="1" noChangeShapeType="1"/>
              </p:cNvPicPr>
              <p:nvPr/>
            </p:nvPicPr>
            <p:blipFill>
              <a:blip r:embed="rId12"/>
              <a:stretch>
                <a:fillRect/>
              </a:stretch>
            </p:blipFill>
            <p:spPr>
              <a:xfrm>
                <a:off x="4782353" y="5204628"/>
                <a:ext cx="2445600" cy="13246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254" name="Ink 38"/>
              <p14:cNvContentPartPr>
                <a14:cpLocks xmlns:a14="http://schemas.microsoft.com/office/drawing/2010/main" noRot="1" noChangeAspect="1" noEditPoints="1" noChangeArrowheads="1" noChangeShapeType="1"/>
              </p14:cNvContentPartPr>
              <p14:nvPr/>
            </p14:nvContentPartPr>
            <p14:xfrm>
              <a:off x="5808663" y="4113213"/>
              <a:ext cx="144462" cy="2520950"/>
            </p14:xfrm>
          </p:contentPart>
        </mc:Choice>
        <mc:Fallback xmlns="">
          <p:pic>
            <p:nvPicPr>
              <p:cNvPr id="9254" name="Ink 38"/>
              <p:cNvPicPr>
                <a:picLocks noRot="1" noChangeAspect="1" noEditPoints="1" noChangeArrowheads="1" noChangeShapeType="1"/>
              </p:cNvPicPr>
              <p:nvPr/>
            </p:nvPicPr>
            <p:blipFill>
              <a:blip r:embed="rId14"/>
              <a:stretch>
                <a:fillRect/>
              </a:stretch>
            </p:blipFill>
            <p:spPr>
              <a:xfrm>
                <a:off x="5805060" y="4109973"/>
                <a:ext cx="157431" cy="252815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255" name="Ink 39"/>
              <p14:cNvContentPartPr>
                <a14:cpLocks xmlns:a14="http://schemas.microsoft.com/office/drawing/2010/main" noRot="1" noChangeAspect="1" noEditPoints="1" noChangeArrowheads="1" noChangeShapeType="1"/>
              </p14:cNvContentPartPr>
              <p14:nvPr/>
            </p14:nvContentPartPr>
            <p14:xfrm>
              <a:off x="6113463" y="4111625"/>
              <a:ext cx="146050" cy="2400300"/>
            </p14:xfrm>
          </p:contentPart>
        </mc:Choice>
        <mc:Fallback xmlns="">
          <p:pic>
            <p:nvPicPr>
              <p:cNvPr id="9255" name="Ink 39"/>
              <p:cNvPicPr>
                <a:picLocks noRot="1" noChangeAspect="1" noEditPoints="1" noChangeArrowheads="1" noChangeShapeType="1"/>
              </p:cNvPicPr>
              <p:nvPr/>
            </p:nvPicPr>
            <p:blipFill>
              <a:blip r:embed="rId16"/>
              <a:stretch>
                <a:fillRect/>
              </a:stretch>
            </p:blipFill>
            <p:spPr>
              <a:xfrm>
                <a:off x="6105529" y="4103706"/>
                <a:ext cx="163720" cy="241217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256" name="Ink 40"/>
              <p14:cNvContentPartPr>
                <a14:cpLocks xmlns:a14="http://schemas.microsoft.com/office/drawing/2010/main" noRot="1" noChangeAspect="1" noEditPoints="1" noChangeArrowheads="1" noChangeShapeType="1"/>
              </p14:cNvContentPartPr>
              <p14:nvPr/>
            </p14:nvContentPartPr>
            <p14:xfrm>
              <a:off x="4295775" y="4956175"/>
              <a:ext cx="252413" cy="184150"/>
            </p14:xfrm>
          </p:contentPart>
        </mc:Choice>
        <mc:Fallback xmlns="">
          <p:pic>
            <p:nvPicPr>
              <p:cNvPr id="9256" name="Ink 40"/>
              <p:cNvPicPr>
                <a:picLocks noRot="1" noChangeAspect="1" noEditPoints="1" noChangeArrowheads="1" noChangeShapeType="1"/>
              </p:cNvPicPr>
              <p:nvPr/>
            </p:nvPicPr>
            <p:blipFill>
              <a:blip r:embed="rId18"/>
              <a:stretch>
                <a:fillRect/>
              </a:stretch>
            </p:blipFill>
            <p:spPr>
              <a:xfrm>
                <a:off x="4291820" y="4948968"/>
                <a:ext cx="266076" cy="19748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 name="Ink 3"/>
              <p14:cNvContentPartPr/>
              <p14:nvPr/>
            </p14:nvContentPartPr>
            <p14:xfrm>
              <a:off x="4975920" y="2695680"/>
              <a:ext cx="1402200" cy="982800"/>
            </p14:xfrm>
          </p:contentPart>
        </mc:Choice>
        <mc:Fallback xmlns="">
          <p:pic>
            <p:nvPicPr>
              <p:cNvPr id="4" name="Ink 3"/>
              <p:cNvPicPr/>
              <p:nvPr/>
            </p:nvPicPr>
            <p:blipFill>
              <a:blip r:embed="rId20"/>
              <a:stretch>
                <a:fillRect/>
              </a:stretch>
            </p:blipFill>
            <p:spPr>
              <a:xfrm>
                <a:off x="4969800" y="2683440"/>
                <a:ext cx="1414440" cy="10044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68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76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72" grpId="0" autoUpdateAnimBg="0"/>
      <p:bldP spid="67689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47728" y="299224"/>
            <a:ext cx="9096272" cy="609601"/>
          </a:xfrm>
        </p:spPr>
        <p:txBody>
          <a:bodyPr/>
          <a:lstStyle/>
          <a:p>
            <a:pPr eaLnBrk="1" hangingPunct="1"/>
            <a:r>
              <a:rPr lang="en-US" sz="3600" dirty="0"/>
              <a:t>Big Picture: Syntax &amp; Parsing </a:t>
            </a:r>
            <a:r>
              <a:rPr lang="en-US" sz="2000" dirty="0"/>
              <a:t>(2013-2014 circa)</a:t>
            </a:r>
            <a:br>
              <a:rPr lang="en-US" sz="1600" dirty="0"/>
            </a:br>
            <a:endParaRPr lang="en-US" sz="3200" dirty="0"/>
          </a:p>
        </p:txBody>
      </p:sp>
      <p:sp>
        <p:nvSpPr>
          <p:cNvPr id="2" name="Date Placeholder 1"/>
          <p:cNvSpPr>
            <a:spLocks noGrp="1"/>
          </p:cNvSpPr>
          <p:nvPr>
            <p:ph type="dt" sz="half" idx="10"/>
          </p:nvPr>
        </p:nvSpPr>
        <p:spPr/>
        <p:txBody>
          <a:bodyPr/>
          <a:lstStyle/>
          <a:p>
            <a:pPr>
              <a:defRPr/>
            </a:pPr>
            <a:fld id="{685FC026-5618-45F3-A257-2117443963F3}" type="datetime1">
              <a:rPr lang="en-US" smtClean="0"/>
              <a:t>2/12/2020</a:t>
            </a:fld>
            <a:endParaRPr lang="en-US"/>
          </a:p>
        </p:txBody>
      </p:sp>
      <p:sp>
        <p:nvSpPr>
          <p:cNvPr id="3" name="Footer Placeholder 2"/>
          <p:cNvSpPr>
            <a:spLocks noGrp="1"/>
          </p:cNvSpPr>
          <p:nvPr>
            <p:ph type="ftr" sz="quarter" idx="11"/>
          </p:nvPr>
        </p:nvSpPr>
        <p:spPr>
          <a:xfrm>
            <a:off x="-230578" y="6468094"/>
            <a:ext cx="2895600" cy="457200"/>
          </a:xfrm>
        </p:spPr>
        <p:txBody>
          <a:bodyPr/>
          <a:lstStyle/>
          <a:p>
            <a:pPr>
              <a:defRPr/>
            </a:pPr>
            <a:r>
              <a:rPr lang="en-US"/>
              <a:t>CPSC503 Winter 2020</a:t>
            </a:r>
            <a:endParaRPr lang="en-US" dirty="0"/>
          </a:p>
        </p:txBody>
      </p:sp>
      <p:sp>
        <p:nvSpPr>
          <p:cNvPr id="4" name="Slide Number Placeholder 3"/>
          <p:cNvSpPr>
            <a:spLocks noGrp="1"/>
          </p:cNvSpPr>
          <p:nvPr>
            <p:ph type="sldNum" sz="quarter" idx="12"/>
          </p:nvPr>
        </p:nvSpPr>
        <p:spPr/>
        <p:txBody>
          <a:bodyPr/>
          <a:lstStyle/>
          <a:p>
            <a:pPr>
              <a:defRPr/>
            </a:pPr>
            <a:fld id="{8EBB9CD0-E0DB-4F4D-ABA6-F9F143B41226}" type="slidenum">
              <a:rPr lang="en-US" smtClean="0"/>
              <a:pPr>
                <a:defRPr/>
              </a:pPr>
              <a:t>2</a:t>
            </a:fld>
            <a:endParaRPr lang="en-US"/>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995760" y="2280600"/>
              <a:ext cx="173880" cy="454320"/>
            </p14:xfrm>
          </p:contentPart>
        </mc:Choice>
        <mc:Fallback xmlns="">
          <p:pic>
            <p:nvPicPr>
              <p:cNvPr id="6" name="Ink 5"/>
              <p:cNvPicPr/>
              <p:nvPr/>
            </p:nvPicPr>
            <p:blipFill>
              <a:blip r:embed="rId4"/>
              <a:stretch>
                <a:fillRect/>
              </a:stretch>
            </p:blipFill>
            <p:spPr>
              <a:xfrm>
                <a:off x="450360" y="915120"/>
                <a:ext cx="8477280" cy="4458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461956" y="3484232"/>
              <a:ext cx="1203480" cy="117720"/>
            </p14:xfrm>
          </p:contentPart>
        </mc:Choice>
        <mc:Fallback xmlns="">
          <p:pic>
            <p:nvPicPr>
              <p:cNvPr id="5" name="Ink 4"/>
              <p:cNvPicPr/>
              <p:nvPr/>
            </p:nvPicPr>
            <p:blipFill>
              <a:blip r:embed="rId6"/>
              <a:stretch>
                <a:fillRect/>
              </a:stretch>
            </p:blipFill>
            <p:spPr>
              <a:xfrm>
                <a:off x="389956" y="3340232"/>
                <a:ext cx="1347480" cy="405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5794920" y="922680"/>
              <a:ext cx="1873800" cy="719280"/>
            </p14:xfrm>
          </p:contentPart>
        </mc:Choice>
        <mc:Fallback xmlns="">
          <p:pic>
            <p:nvPicPr>
              <p:cNvPr id="7" name="Ink 6"/>
              <p:cNvPicPr/>
              <p:nvPr/>
            </p:nvPicPr>
            <p:blipFill>
              <a:blip r:embed="rId8"/>
              <a:stretch>
                <a:fillRect/>
              </a:stretch>
            </p:blipFill>
            <p:spPr>
              <a:xfrm>
                <a:off x="5786280" y="915120"/>
                <a:ext cx="1896120" cy="731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p14:cNvContentPartPr/>
              <p14:nvPr/>
            </p14:nvContentPartPr>
            <p14:xfrm>
              <a:off x="802440" y="1044000"/>
              <a:ext cx="7297560" cy="1077840"/>
            </p14:xfrm>
          </p:contentPart>
        </mc:Choice>
        <mc:Fallback xmlns="">
          <p:pic>
            <p:nvPicPr>
              <p:cNvPr id="8" name="Ink 7"/>
              <p:cNvPicPr/>
              <p:nvPr/>
            </p:nvPicPr>
            <p:blipFill>
              <a:blip r:embed="rId10"/>
              <a:stretch>
                <a:fillRect/>
              </a:stretch>
            </p:blipFill>
            <p:spPr>
              <a:xfrm>
                <a:off x="791640" y="1035000"/>
                <a:ext cx="7318080" cy="1092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p14:cNvContentPartPr/>
              <p14:nvPr/>
            </p14:nvContentPartPr>
            <p14:xfrm>
              <a:off x="4987440" y="1844640"/>
              <a:ext cx="3936240" cy="2446200"/>
            </p14:xfrm>
          </p:contentPart>
        </mc:Choice>
        <mc:Fallback xmlns="">
          <p:pic>
            <p:nvPicPr>
              <p:cNvPr id="9" name="Ink 8"/>
              <p:cNvPicPr/>
              <p:nvPr/>
            </p:nvPicPr>
            <p:blipFill>
              <a:blip r:embed="rId12"/>
              <a:stretch>
                <a:fillRect/>
              </a:stretch>
            </p:blipFill>
            <p:spPr>
              <a:xfrm>
                <a:off x="4976280" y="1839600"/>
                <a:ext cx="3951360" cy="2458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p14:cNvContentPartPr/>
              <p14:nvPr/>
            </p14:nvContentPartPr>
            <p14:xfrm>
              <a:off x="2357280" y="2240280"/>
              <a:ext cx="1978920" cy="1352520"/>
            </p14:xfrm>
          </p:contentPart>
        </mc:Choice>
        <mc:Fallback xmlns="">
          <p:pic>
            <p:nvPicPr>
              <p:cNvPr id="10" name="Ink 9"/>
              <p:cNvPicPr/>
              <p:nvPr/>
            </p:nvPicPr>
            <p:blipFill>
              <a:blip r:embed="rId14"/>
              <a:stretch>
                <a:fillRect/>
              </a:stretch>
            </p:blipFill>
            <p:spPr>
              <a:xfrm>
                <a:off x="2349720" y="2229840"/>
                <a:ext cx="1998360" cy="1374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p14:cNvContentPartPr/>
              <p14:nvPr/>
            </p14:nvContentPartPr>
            <p14:xfrm>
              <a:off x="899640" y="2798280"/>
              <a:ext cx="195120" cy="435960"/>
            </p14:xfrm>
          </p:contentPart>
        </mc:Choice>
        <mc:Fallback xmlns="">
          <p:pic>
            <p:nvPicPr>
              <p:cNvPr id="11" name="Ink 10"/>
              <p:cNvPicPr/>
              <p:nvPr/>
            </p:nvPicPr>
            <p:blipFill>
              <a:blip r:embed="rId16"/>
              <a:stretch>
                <a:fillRect/>
              </a:stretch>
            </p:blipFill>
            <p:spPr>
              <a:xfrm>
                <a:off x="889200" y="2790720"/>
                <a:ext cx="214920" cy="455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p14:cNvContentPartPr/>
              <p14:nvPr/>
            </p14:nvContentPartPr>
            <p14:xfrm>
              <a:off x="2768760" y="3654360"/>
              <a:ext cx="5467680" cy="721800"/>
            </p14:xfrm>
          </p:contentPart>
        </mc:Choice>
        <mc:Fallback xmlns="">
          <p:pic>
            <p:nvPicPr>
              <p:cNvPr id="12" name="Ink 11"/>
              <p:cNvPicPr/>
              <p:nvPr/>
            </p:nvPicPr>
            <p:blipFill>
              <a:blip r:embed="rId18"/>
              <a:stretch>
                <a:fillRect/>
              </a:stretch>
            </p:blipFill>
            <p:spPr>
              <a:xfrm>
                <a:off x="2763000" y="3648600"/>
                <a:ext cx="5477400" cy="735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p14:cNvContentPartPr/>
              <p14:nvPr/>
            </p14:nvContentPartPr>
            <p14:xfrm>
              <a:off x="433156" y="4947272"/>
              <a:ext cx="2981880" cy="280440"/>
            </p14:xfrm>
          </p:contentPart>
        </mc:Choice>
        <mc:Fallback xmlns="">
          <p:pic>
            <p:nvPicPr>
              <p:cNvPr id="13" name="Ink 12"/>
              <p:cNvPicPr/>
              <p:nvPr/>
            </p:nvPicPr>
            <p:blipFill>
              <a:blip r:embed="rId20"/>
              <a:stretch>
                <a:fillRect/>
              </a:stretch>
            </p:blipFill>
            <p:spPr>
              <a:xfrm>
                <a:off x="361156" y="4803272"/>
                <a:ext cx="3125880" cy="568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p14:cNvContentPartPr/>
              <p14:nvPr/>
            </p14:nvContentPartPr>
            <p14:xfrm>
              <a:off x="458280" y="3370680"/>
              <a:ext cx="2967480" cy="1990080"/>
            </p14:xfrm>
          </p:contentPart>
        </mc:Choice>
        <mc:Fallback xmlns="">
          <p:pic>
            <p:nvPicPr>
              <p:cNvPr id="14" name="Ink 13"/>
              <p:cNvPicPr/>
              <p:nvPr/>
            </p:nvPicPr>
            <p:blipFill>
              <a:blip r:embed="rId22"/>
              <a:stretch>
                <a:fillRect/>
              </a:stretch>
            </p:blipFill>
            <p:spPr>
              <a:xfrm>
                <a:off x="450360" y="3361680"/>
                <a:ext cx="2986920" cy="2012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p14:cNvContentPartPr/>
              <p14:nvPr/>
            </p14:nvContentPartPr>
            <p14:xfrm>
              <a:off x="7121160" y="4464360"/>
              <a:ext cx="1654200" cy="292320"/>
            </p14:xfrm>
          </p:contentPart>
        </mc:Choice>
        <mc:Fallback xmlns="">
          <p:pic>
            <p:nvPicPr>
              <p:cNvPr id="16" name="Ink 15"/>
              <p:cNvPicPr/>
              <p:nvPr/>
            </p:nvPicPr>
            <p:blipFill>
              <a:blip r:embed="rId24"/>
              <a:stretch>
                <a:fillRect/>
              </a:stretch>
            </p:blipFill>
            <p:spPr>
              <a:xfrm>
                <a:off x="7114320" y="4461840"/>
                <a:ext cx="166428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Ink 14"/>
              <p14:cNvContentPartPr/>
              <p14:nvPr/>
            </p14:nvContentPartPr>
            <p14:xfrm>
              <a:off x="6515356" y="3985011"/>
              <a:ext cx="59040" cy="750960"/>
            </p14:xfrm>
          </p:contentPart>
        </mc:Choice>
        <mc:Fallback xmlns="">
          <p:pic>
            <p:nvPicPr>
              <p:cNvPr id="15" name="Ink 14"/>
              <p:cNvPicPr/>
              <p:nvPr/>
            </p:nvPicPr>
            <p:blipFill>
              <a:blip r:embed="rId26"/>
              <a:stretch>
                <a:fillRect/>
              </a:stretch>
            </p:blipFill>
            <p:spPr>
              <a:xfrm>
                <a:off x="6443356" y="3841011"/>
                <a:ext cx="203040" cy="1038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Ink 16"/>
              <p14:cNvContentPartPr/>
              <p14:nvPr/>
            </p14:nvContentPartPr>
            <p14:xfrm>
              <a:off x="8961196" y="3965571"/>
              <a:ext cx="94680" cy="770400"/>
            </p14:xfrm>
          </p:contentPart>
        </mc:Choice>
        <mc:Fallback xmlns="">
          <p:pic>
            <p:nvPicPr>
              <p:cNvPr id="17" name="Ink 16"/>
              <p:cNvPicPr/>
              <p:nvPr/>
            </p:nvPicPr>
            <p:blipFill>
              <a:blip r:embed="rId28"/>
              <a:stretch>
                <a:fillRect/>
              </a:stretch>
            </p:blipFill>
            <p:spPr>
              <a:xfrm>
                <a:off x="8889196" y="3821571"/>
                <a:ext cx="238680" cy="1058400"/>
              </a:xfrm>
              <a:prstGeom prst="rect">
                <a:avLst/>
              </a:prstGeom>
            </p:spPr>
          </p:pic>
        </mc:Fallback>
      </mc:AlternateContent>
    </p:spTree>
    <p:extLst>
      <p:ext uri="{BB962C8B-B14F-4D97-AF65-F5344CB8AC3E}">
        <p14:creationId xmlns:p14="http://schemas.microsoft.com/office/powerpoint/2010/main" val="2377315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Date Placeholder 2"/>
          <p:cNvSpPr>
            <a:spLocks noGrp="1"/>
          </p:cNvSpPr>
          <p:nvPr>
            <p:ph type="dt" sz="quarter" idx="10"/>
          </p:nvPr>
        </p:nvSpPr>
        <p:spPr>
          <a:noFill/>
        </p:spPr>
        <p:txBody>
          <a:bodyPr/>
          <a:lstStyle/>
          <a:p>
            <a:fld id="{6C8AB7E4-88ED-4710-82C1-F59A15A597F5}" type="datetime1">
              <a:rPr lang="en-US" smtClean="0"/>
              <a:t>2/12/2020</a:t>
            </a:fld>
            <a:endParaRPr lang="en-US"/>
          </a:p>
        </p:txBody>
      </p:sp>
      <p:sp>
        <p:nvSpPr>
          <p:cNvPr id="10249" name="Footer Placeholder 3"/>
          <p:cNvSpPr>
            <a:spLocks noGrp="1"/>
          </p:cNvSpPr>
          <p:nvPr>
            <p:ph type="ftr" sz="quarter" idx="11"/>
          </p:nvPr>
        </p:nvSpPr>
        <p:spPr>
          <a:noFill/>
        </p:spPr>
        <p:txBody>
          <a:bodyPr/>
          <a:lstStyle/>
          <a:p>
            <a:r>
              <a:rPr lang="en-US"/>
              <a:t>CPSC503 Winter 2020</a:t>
            </a:r>
          </a:p>
        </p:txBody>
      </p:sp>
      <p:sp>
        <p:nvSpPr>
          <p:cNvPr id="10250" name="Slide Number Placeholder 4"/>
          <p:cNvSpPr>
            <a:spLocks noGrp="1"/>
          </p:cNvSpPr>
          <p:nvPr>
            <p:ph type="sldNum" sz="quarter" idx="12"/>
          </p:nvPr>
        </p:nvSpPr>
        <p:spPr>
          <a:noFill/>
        </p:spPr>
        <p:txBody>
          <a:bodyPr/>
          <a:lstStyle/>
          <a:p>
            <a:fld id="{02DACE99-855C-4217-8EC5-9C0BEB1CBCE0}" type="slidenum">
              <a:rPr lang="en-US" smtClean="0"/>
              <a:pPr/>
              <a:t>20</a:t>
            </a:fld>
            <a:endParaRPr lang="en-US"/>
          </a:p>
        </p:txBody>
      </p:sp>
      <p:sp>
        <p:nvSpPr>
          <p:cNvPr id="10251" name="Rectangle 2"/>
          <p:cNvSpPr>
            <a:spLocks noGrp="1" noChangeArrowheads="1"/>
          </p:cNvSpPr>
          <p:nvPr>
            <p:ph type="title"/>
          </p:nvPr>
        </p:nvSpPr>
        <p:spPr>
          <a:xfrm>
            <a:off x="685800" y="152400"/>
            <a:ext cx="7772400" cy="762000"/>
          </a:xfrm>
        </p:spPr>
        <p:txBody>
          <a:bodyPr/>
          <a:lstStyle/>
          <a:p>
            <a:pPr eaLnBrk="1" hangingPunct="1"/>
            <a:r>
              <a:rPr lang="en-US" dirty="0"/>
              <a:t>CKY: Recursive Case</a:t>
            </a:r>
            <a:endParaRPr lang="en-US" dirty="0">
              <a:latin typeface="Arial" charset="0"/>
            </a:endParaRPr>
          </a:p>
        </p:txBody>
      </p:sp>
      <p:sp>
        <p:nvSpPr>
          <p:cNvPr id="10252" name="Rectangle 4"/>
          <p:cNvSpPr>
            <a:spLocks noChangeArrowheads="1"/>
          </p:cNvSpPr>
          <p:nvPr/>
        </p:nvSpPr>
        <p:spPr bwMode="auto">
          <a:xfrm>
            <a:off x="0" y="1066800"/>
            <a:ext cx="8763000" cy="2743200"/>
          </a:xfrm>
          <a:prstGeom prst="rect">
            <a:avLst/>
          </a:prstGeom>
          <a:noFill/>
          <a:ln w="9525">
            <a:noFill/>
            <a:miter lim="800000"/>
            <a:headEnd/>
            <a:tailEnd/>
          </a:ln>
        </p:spPr>
        <p:txBody>
          <a:bodyPr/>
          <a:lstStyle/>
          <a:p>
            <a:pPr marL="342900" indent="-342900">
              <a:spcBef>
                <a:spcPct val="20000"/>
              </a:spcBef>
            </a:pPr>
            <a:r>
              <a:rPr lang="en-US" sz="2800" b="1" dirty="0">
                <a:latin typeface="Comic Sans MS" pitchFamily="66" charset="0"/>
              </a:rPr>
              <a:t>Recursive case </a:t>
            </a:r>
          </a:p>
          <a:p>
            <a:pPr marL="742950" lvl="1" indent="-285750">
              <a:buFontTx/>
              <a:buChar char="–"/>
            </a:pPr>
            <a:r>
              <a:rPr lang="en-US" sz="2800" dirty="0">
                <a:latin typeface="Comic Sans MS" pitchFamily="66" charset="0"/>
              </a:rPr>
              <a:t>For strings of words of length = 2,</a:t>
            </a:r>
          </a:p>
          <a:p>
            <a:pPr marL="742950" lvl="1" indent="-285750"/>
            <a:r>
              <a:rPr lang="en-US" sz="2800" dirty="0">
                <a:latin typeface="Comic Sans MS" pitchFamily="66" charset="0"/>
              </a:rPr>
              <a:t> A </a:t>
            </a:r>
            <a:r>
              <a:rPr lang="en-US" sz="2800" baseline="16000" dirty="0">
                <a:latin typeface="Comic Sans MS" pitchFamily="66" charset="0"/>
              </a:rPr>
              <a:t>*</a:t>
            </a:r>
            <a:r>
              <a:rPr lang="en-US" sz="2800" b="1" dirty="0">
                <a:latin typeface="Comic Sans MS" pitchFamily="66" charset="0"/>
                <a:sym typeface="Symbol" pitchFamily="18" charset="2"/>
              </a:rPr>
              <a:t> </a:t>
            </a:r>
            <a:r>
              <a:rPr lang="en-US" sz="2800" dirty="0" err="1">
                <a:latin typeface="Comic Sans MS" pitchFamily="66" charset="0"/>
              </a:rPr>
              <a:t>w</a:t>
            </a:r>
            <a:r>
              <a:rPr lang="en-US" sz="2800" i="1" baseline="-10000" dirty="0" err="1">
                <a:latin typeface="Comic Sans MS" pitchFamily="66" charset="0"/>
              </a:rPr>
              <a:t>ij</a:t>
            </a:r>
            <a:r>
              <a:rPr lang="en-US" sz="2800" baseline="-10000" dirty="0">
                <a:latin typeface="Comic Sans MS" pitchFamily="66" charset="0"/>
              </a:rPr>
              <a:t> </a:t>
            </a:r>
            <a:r>
              <a:rPr lang="en-US" sz="2800" dirty="0">
                <a:latin typeface="Comic Sans MS" pitchFamily="66" charset="0"/>
              </a:rPr>
              <a:t> </a:t>
            </a:r>
            <a:r>
              <a:rPr lang="en-US" sz="2800" dirty="0" err="1">
                <a:latin typeface="Comic Sans MS" pitchFamily="66" charset="0"/>
              </a:rPr>
              <a:t>iff</a:t>
            </a:r>
            <a:r>
              <a:rPr lang="en-US" sz="2800" dirty="0">
                <a:latin typeface="Comic Sans MS" pitchFamily="66" charset="0"/>
              </a:rPr>
              <a:t> there is at least one rule A </a:t>
            </a:r>
            <a:r>
              <a:rPr lang="en-US" sz="2800" b="1" dirty="0">
                <a:latin typeface="Comic Sans MS" pitchFamily="66" charset="0"/>
                <a:sym typeface="Symbol" pitchFamily="18" charset="2"/>
              </a:rPr>
              <a:t> </a:t>
            </a:r>
            <a:r>
              <a:rPr lang="en-US" sz="2800" dirty="0">
                <a:latin typeface="Comic Sans MS" pitchFamily="66" charset="0"/>
              </a:rPr>
              <a:t>BC</a:t>
            </a:r>
          </a:p>
          <a:p>
            <a:pPr marL="742950" lvl="1" indent="-285750"/>
            <a:r>
              <a:rPr lang="en-US" sz="2800" dirty="0">
                <a:latin typeface="Comic Sans MS" pitchFamily="66" charset="0"/>
              </a:rPr>
              <a:t>where </a:t>
            </a:r>
            <a:r>
              <a:rPr lang="en-US" sz="2800" dirty="0">
                <a:solidFill>
                  <a:srgbClr val="00B050"/>
                </a:solidFill>
                <a:latin typeface="Comic Sans MS" pitchFamily="66" charset="0"/>
              </a:rPr>
              <a:t>B derives the first </a:t>
            </a:r>
            <a:r>
              <a:rPr lang="en-US" sz="2800" i="1" dirty="0">
                <a:solidFill>
                  <a:srgbClr val="00B050"/>
                </a:solidFill>
                <a:latin typeface="Comic Sans MS" pitchFamily="66" charset="0"/>
              </a:rPr>
              <a:t>k </a:t>
            </a:r>
            <a:r>
              <a:rPr lang="en-US" sz="2800" dirty="0">
                <a:solidFill>
                  <a:srgbClr val="00B050"/>
                </a:solidFill>
                <a:latin typeface="Comic Sans MS" pitchFamily="66" charset="0"/>
              </a:rPr>
              <a:t>words (between </a:t>
            </a:r>
            <a:r>
              <a:rPr lang="en-US" sz="2800" dirty="0" err="1">
                <a:solidFill>
                  <a:srgbClr val="00B050"/>
                </a:solidFill>
                <a:latin typeface="Comic Sans MS" pitchFamily="66" charset="0"/>
              </a:rPr>
              <a:t>i</a:t>
            </a:r>
            <a:r>
              <a:rPr lang="en-US" sz="2800" dirty="0">
                <a:solidFill>
                  <a:srgbClr val="00B050"/>
                </a:solidFill>
                <a:latin typeface="Comic Sans MS" pitchFamily="66" charset="0"/>
              </a:rPr>
              <a:t> and </a:t>
            </a:r>
            <a:r>
              <a:rPr lang="en-US" sz="2800" i="1" dirty="0">
                <a:solidFill>
                  <a:srgbClr val="00B050"/>
                </a:solidFill>
                <a:latin typeface="Comic Sans MS" pitchFamily="66" charset="0"/>
              </a:rPr>
              <a:t>i+k-1  )</a:t>
            </a:r>
            <a:r>
              <a:rPr lang="en-US" sz="2800" i="1" dirty="0">
                <a:latin typeface="Comic Sans MS" pitchFamily="66" charset="0"/>
              </a:rPr>
              <a:t> </a:t>
            </a:r>
            <a:r>
              <a:rPr lang="en-US" sz="2800" dirty="0">
                <a:latin typeface="Comic Sans MS" pitchFamily="66" charset="0"/>
              </a:rPr>
              <a:t>and </a:t>
            </a:r>
            <a:r>
              <a:rPr lang="en-US" sz="2800" dirty="0">
                <a:solidFill>
                  <a:srgbClr val="66CCFF"/>
                </a:solidFill>
                <a:latin typeface="Comic Sans MS" pitchFamily="66" charset="0"/>
              </a:rPr>
              <a:t>C derives the remaining ones (between </a:t>
            </a:r>
            <a:r>
              <a:rPr lang="en-US" sz="2800" dirty="0" err="1">
                <a:solidFill>
                  <a:srgbClr val="66CCFF"/>
                </a:solidFill>
                <a:latin typeface="Comic Sans MS" pitchFamily="66" charset="0"/>
              </a:rPr>
              <a:t>i+k</a:t>
            </a:r>
            <a:r>
              <a:rPr lang="en-US" sz="2800" dirty="0">
                <a:solidFill>
                  <a:srgbClr val="66CCFF"/>
                </a:solidFill>
                <a:latin typeface="Comic Sans MS" pitchFamily="66" charset="0"/>
              </a:rPr>
              <a:t> and  </a:t>
            </a:r>
            <a:r>
              <a:rPr lang="en-US" sz="2800" i="1" dirty="0">
                <a:solidFill>
                  <a:srgbClr val="66CCFF"/>
                </a:solidFill>
                <a:latin typeface="Comic Sans MS" pitchFamily="66" charset="0"/>
              </a:rPr>
              <a:t>j)</a:t>
            </a:r>
            <a:endParaRPr lang="en-US" sz="2800" dirty="0">
              <a:solidFill>
                <a:srgbClr val="66CCFF"/>
              </a:solidFill>
              <a:latin typeface="Comic Sans MS" pitchFamily="66" charset="0"/>
            </a:endParaRPr>
          </a:p>
        </p:txBody>
      </p:sp>
      <p:grpSp>
        <p:nvGrpSpPr>
          <p:cNvPr id="2" name="Group 23"/>
          <p:cNvGrpSpPr>
            <a:grpSpLocks/>
          </p:cNvGrpSpPr>
          <p:nvPr/>
        </p:nvGrpSpPr>
        <p:grpSpPr bwMode="auto">
          <a:xfrm>
            <a:off x="0" y="3810000"/>
            <a:ext cx="8229600" cy="2286000"/>
            <a:chOff x="0" y="2256"/>
            <a:chExt cx="5184" cy="1440"/>
          </a:xfrm>
        </p:grpSpPr>
        <p:sp>
          <p:nvSpPr>
            <p:cNvPr id="10266" name="Rectangle 5"/>
            <p:cNvSpPr>
              <a:spLocks noChangeArrowheads="1"/>
            </p:cNvSpPr>
            <p:nvPr/>
          </p:nvSpPr>
          <p:spPr bwMode="auto">
            <a:xfrm>
              <a:off x="0" y="2256"/>
              <a:ext cx="3360" cy="1104"/>
            </a:xfrm>
            <a:prstGeom prst="rect">
              <a:avLst/>
            </a:prstGeom>
            <a:noFill/>
            <a:ln w="9525">
              <a:noFill/>
              <a:miter lim="800000"/>
              <a:headEnd/>
              <a:tailEnd/>
            </a:ln>
          </p:spPr>
          <p:txBody>
            <a:bodyPr/>
            <a:lstStyle/>
            <a:p>
              <a:pPr marL="742950" lvl="1" indent="-285750">
                <a:spcBef>
                  <a:spcPct val="20000"/>
                </a:spcBef>
                <a:buFontTx/>
                <a:buChar char="–"/>
              </a:pPr>
              <a:r>
                <a:rPr lang="en-US" sz="2400" dirty="0">
                  <a:latin typeface="Comic Sans MS" pitchFamily="66" charset="0"/>
                </a:rPr>
                <a:t>µ</a:t>
              </a:r>
              <a:r>
                <a:rPr lang="en-US" sz="2800" dirty="0">
                  <a:latin typeface="Comic Sans MS" pitchFamily="66" charset="0"/>
                </a:rPr>
                <a:t>[</a:t>
              </a:r>
              <a:r>
                <a:rPr lang="en-US" sz="2800" i="1" dirty="0" err="1">
                  <a:latin typeface="Comic Sans MS" pitchFamily="66" charset="0"/>
                </a:rPr>
                <a:t>i</a:t>
              </a:r>
              <a:r>
                <a:rPr lang="en-US" sz="2800" i="1" dirty="0">
                  <a:latin typeface="Comic Sans MS" pitchFamily="66" charset="0"/>
                </a:rPr>
                <a:t>, j, A</a:t>
              </a:r>
              <a:r>
                <a:rPr lang="en-US" sz="2800" dirty="0">
                  <a:latin typeface="Comic Sans MS" pitchFamily="66" charset="0"/>
                </a:rPr>
                <a:t>] = </a:t>
              </a:r>
              <a:r>
                <a:rPr lang="en-US" sz="2400" dirty="0">
                  <a:solidFill>
                    <a:srgbClr val="00B050"/>
                  </a:solidFill>
                  <a:latin typeface="Comic Sans MS" pitchFamily="66" charset="0"/>
                </a:rPr>
                <a:t>µ</a:t>
              </a:r>
              <a:r>
                <a:rPr lang="en-US" sz="2800" dirty="0">
                  <a:solidFill>
                    <a:srgbClr val="00B050"/>
                  </a:solidFill>
                  <a:latin typeface="Comic Sans MS" pitchFamily="66" charset="0"/>
                </a:rPr>
                <a:t> [</a:t>
              </a:r>
              <a:r>
                <a:rPr lang="en-US" sz="2800" i="1" dirty="0" err="1">
                  <a:solidFill>
                    <a:srgbClr val="00B050"/>
                  </a:solidFill>
                  <a:latin typeface="Comic Sans MS" pitchFamily="66" charset="0"/>
                </a:rPr>
                <a:t>i</a:t>
              </a:r>
              <a:r>
                <a:rPr lang="en-US" sz="2800" i="1" dirty="0">
                  <a:solidFill>
                    <a:srgbClr val="00B050"/>
                  </a:solidFill>
                  <a:latin typeface="Comic Sans MS" pitchFamily="66" charset="0"/>
                </a:rPr>
                <a:t>, </a:t>
              </a:r>
              <a:r>
                <a:rPr lang="en-US" sz="2800" i="1" dirty="0" err="1">
                  <a:solidFill>
                    <a:srgbClr val="00B050"/>
                  </a:solidFill>
                  <a:latin typeface="Comic Sans MS" pitchFamily="66" charset="0"/>
                </a:rPr>
                <a:t>i</a:t>
              </a:r>
              <a:r>
                <a:rPr lang="en-US" sz="2800" i="1" dirty="0">
                  <a:solidFill>
                    <a:srgbClr val="00B050"/>
                  </a:solidFill>
                  <a:latin typeface="Comic Sans MS" pitchFamily="66" charset="0"/>
                </a:rPr>
                <a:t> +k-1, </a:t>
              </a:r>
              <a:r>
                <a:rPr lang="en-US" sz="2800" b="1" dirty="0">
                  <a:solidFill>
                    <a:srgbClr val="00B050"/>
                  </a:solidFill>
                  <a:latin typeface="Comic Sans MS" pitchFamily="66" charset="0"/>
                </a:rPr>
                <a:t>B</a:t>
              </a:r>
              <a:r>
                <a:rPr lang="en-US" sz="2800" dirty="0">
                  <a:solidFill>
                    <a:srgbClr val="00B050"/>
                  </a:solidFill>
                  <a:latin typeface="Comic Sans MS" pitchFamily="66" charset="0"/>
                </a:rPr>
                <a:t>] </a:t>
              </a:r>
              <a:r>
                <a:rPr lang="en-US" sz="2800" baseline="-2000" dirty="0">
                  <a:latin typeface="Comic Sans MS" pitchFamily="66" charset="0"/>
                </a:rPr>
                <a:t>*</a:t>
              </a:r>
              <a:r>
                <a:rPr lang="en-US" sz="2800" dirty="0">
                  <a:latin typeface="Comic Sans MS" pitchFamily="66" charset="0"/>
                </a:rPr>
                <a:t> </a:t>
              </a:r>
            </a:p>
            <a:p>
              <a:pPr marL="742950" lvl="1" indent="-285750">
                <a:spcBef>
                  <a:spcPct val="20000"/>
                </a:spcBef>
              </a:pPr>
              <a:r>
                <a:rPr lang="en-US" sz="2800" dirty="0">
                  <a:latin typeface="Comic Sans MS" pitchFamily="66" charset="0"/>
                </a:rPr>
                <a:t>			      </a:t>
              </a:r>
              <a:r>
                <a:rPr lang="en-US" sz="2400" dirty="0">
                  <a:solidFill>
                    <a:srgbClr val="66CCFF"/>
                  </a:solidFill>
                  <a:latin typeface="Comic Sans MS" pitchFamily="66" charset="0"/>
                </a:rPr>
                <a:t>µ</a:t>
              </a:r>
              <a:r>
                <a:rPr lang="en-US" sz="2800" dirty="0">
                  <a:solidFill>
                    <a:srgbClr val="66CCFF"/>
                  </a:solidFill>
                  <a:latin typeface="Comic Sans MS" pitchFamily="66" charset="0"/>
                </a:rPr>
                <a:t> [</a:t>
              </a:r>
              <a:r>
                <a:rPr lang="en-US" sz="2800" i="1" dirty="0" err="1">
                  <a:solidFill>
                    <a:srgbClr val="66CCFF"/>
                  </a:solidFill>
                  <a:latin typeface="Comic Sans MS" pitchFamily="66" charset="0"/>
                </a:rPr>
                <a:t>i+k</a:t>
              </a:r>
              <a:r>
                <a:rPr lang="en-US" sz="2800" i="1" dirty="0">
                  <a:solidFill>
                    <a:srgbClr val="66CCFF"/>
                  </a:solidFill>
                  <a:latin typeface="Comic Sans MS" pitchFamily="66" charset="0"/>
                </a:rPr>
                <a:t>, j, </a:t>
              </a:r>
              <a:r>
                <a:rPr lang="en-US" sz="2800" b="1" dirty="0">
                  <a:solidFill>
                    <a:srgbClr val="66CCFF"/>
                  </a:solidFill>
                  <a:latin typeface="Comic Sans MS" pitchFamily="66" charset="0"/>
                </a:rPr>
                <a:t>C</a:t>
              </a:r>
              <a:r>
                <a:rPr lang="en-US" sz="2800" b="1" i="1" dirty="0">
                  <a:solidFill>
                    <a:srgbClr val="66CCFF"/>
                  </a:solidFill>
                  <a:latin typeface="Comic Sans MS" pitchFamily="66" charset="0"/>
                </a:rPr>
                <a:t> </a:t>
              </a:r>
              <a:r>
                <a:rPr lang="en-US" sz="2800" dirty="0">
                  <a:solidFill>
                    <a:srgbClr val="66CCFF"/>
                  </a:solidFill>
                  <a:latin typeface="Comic Sans MS" pitchFamily="66" charset="0"/>
                </a:rPr>
                <a:t>] </a:t>
              </a:r>
              <a:r>
                <a:rPr lang="en-US" sz="2800" baseline="-2000" dirty="0">
                  <a:latin typeface="Comic Sans MS" pitchFamily="66" charset="0"/>
                </a:rPr>
                <a:t>*</a:t>
              </a:r>
              <a:r>
                <a:rPr lang="en-US" sz="2800" dirty="0">
                  <a:latin typeface="Comic Sans MS" pitchFamily="66" charset="0"/>
                </a:rPr>
                <a:t> </a:t>
              </a:r>
            </a:p>
            <a:p>
              <a:pPr marL="742950" lvl="1" indent="-285750">
                <a:spcBef>
                  <a:spcPct val="20000"/>
                </a:spcBef>
              </a:pPr>
              <a:r>
                <a:rPr lang="en-US" sz="2800" dirty="0">
                  <a:latin typeface="Comic Sans MS" pitchFamily="66" charset="0"/>
                </a:rPr>
                <a:t>			      P(A </a:t>
              </a:r>
              <a:r>
                <a:rPr lang="en-US" sz="2800" b="1" dirty="0">
                  <a:latin typeface="Comic Sans MS" pitchFamily="66" charset="0"/>
                  <a:sym typeface="Symbol" pitchFamily="18" charset="2"/>
                </a:rPr>
                <a:t> </a:t>
              </a:r>
              <a:r>
                <a:rPr lang="en-US" sz="2800" dirty="0">
                  <a:latin typeface="Comic Sans MS" pitchFamily="66" charset="0"/>
                </a:rPr>
                <a:t>BC)</a:t>
              </a:r>
            </a:p>
          </p:txBody>
        </p:sp>
        <p:sp>
          <p:nvSpPr>
            <p:cNvPr id="10267" name="Rectangle 7"/>
            <p:cNvSpPr>
              <a:spLocks noChangeArrowheads="1"/>
            </p:cNvSpPr>
            <p:nvPr/>
          </p:nvSpPr>
          <p:spPr bwMode="auto">
            <a:xfrm>
              <a:off x="0" y="3264"/>
              <a:ext cx="5184" cy="432"/>
            </a:xfrm>
            <a:prstGeom prst="rect">
              <a:avLst/>
            </a:prstGeom>
            <a:noFill/>
            <a:ln w="9525">
              <a:noFill/>
              <a:miter lim="800000"/>
              <a:headEnd/>
              <a:tailEnd/>
            </a:ln>
          </p:spPr>
          <p:txBody>
            <a:bodyPr/>
            <a:lstStyle/>
            <a:p>
              <a:pPr marL="742950" lvl="1" indent="-285750">
                <a:spcBef>
                  <a:spcPct val="20000"/>
                </a:spcBef>
                <a:buFontTx/>
                <a:buChar char="–"/>
              </a:pPr>
              <a:r>
                <a:rPr lang="en-US" sz="2800">
                  <a:solidFill>
                    <a:srgbClr val="000000"/>
                  </a:solidFill>
                  <a:latin typeface="Comic Sans MS" pitchFamily="66" charset="0"/>
                </a:rPr>
                <a:t>(for each non-terminal)Choose the max among all possibilities</a:t>
              </a:r>
              <a:endParaRPr lang="en-US" sz="2400">
                <a:latin typeface="Comic Sans MS" pitchFamily="66" charset="0"/>
              </a:endParaRPr>
            </a:p>
          </p:txBody>
        </p:sp>
      </p:grpSp>
      <p:grpSp>
        <p:nvGrpSpPr>
          <p:cNvPr id="3" name="Group 22"/>
          <p:cNvGrpSpPr>
            <a:grpSpLocks/>
          </p:cNvGrpSpPr>
          <p:nvPr/>
        </p:nvGrpSpPr>
        <p:grpSpPr bwMode="auto">
          <a:xfrm>
            <a:off x="5410200" y="3048001"/>
            <a:ext cx="3451225" cy="2171701"/>
            <a:chOff x="3408" y="1920"/>
            <a:chExt cx="2174" cy="1368"/>
          </a:xfrm>
        </p:grpSpPr>
        <p:sp>
          <p:nvSpPr>
            <p:cNvPr id="10255" name="Text Box 9"/>
            <p:cNvSpPr txBox="1">
              <a:spLocks noChangeArrowheads="1"/>
            </p:cNvSpPr>
            <p:nvPr/>
          </p:nvSpPr>
          <p:spPr bwMode="auto">
            <a:xfrm>
              <a:off x="4224" y="1920"/>
              <a:ext cx="303" cy="365"/>
            </a:xfrm>
            <a:prstGeom prst="rect">
              <a:avLst/>
            </a:prstGeom>
            <a:noFill/>
            <a:ln w="9525">
              <a:noFill/>
              <a:miter lim="800000"/>
              <a:headEnd/>
              <a:tailEnd/>
            </a:ln>
          </p:spPr>
          <p:txBody>
            <a:bodyPr wrap="none">
              <a:spAutoFit/>
            </a:bodyPr>
            <a:lstStyle/>
            <a:p>
              <a:r>
                <a:rPr lang="en-US" sz="3200">
                  <a:solidFill>
                    <a:schemeClr val="accent2"/>
                  </a:solidFill>
                  <a:latin typeface="Comic Sans MS" pitchFamily="66" charset="0"/>
                </a:rPr>
                <a:t>A</a:t>
              </a:r>
              <a:endParaRPr lang="en-US" sz="3200"/>
            </a:p>
          </p:txBody>
        </p:sp>
        <p:sp>
          <p:nvSpPr>
            <p:cNvPr id="10256" name="Text Box 10"/>
            <p:cNvSpPr txBox="1">
              <a:spLocks noChangeArrowheads="1"/>
            </p:cNvSpPr>
            <p:nvPr/>
          </p:nvSpPr>
          <p:spPr bwMode="auto">
            <a:xfrm>
              <a:off x="4848" y="2352"/>
              <a:ext cx="270" cy="365"/>
            </a:xfrm>
            <a:prstGeom prst="rect">
              <a:avLst/>
            </a:prstGeom>
            <a:noFill/>
            <a:ln w="9525">
              <a:noFill/>
              <a:miter lim="800000"/>
              <a:headEnd/>
              <a:tailEnd/>
            </a:ln>
          </p:spPr>
          <p:txBody>
            <a:bodyPr wrap="none">
              <a:spAutoFit/>
            </a:bodyPr>
            <a:lstStyle/>
            <a:p>
              <a:r>
                <a:rPr lang="en-US" sz="3200">
                  <a:solidFill>
                    <a:srgbClr val="66CCFF"/>
                  </a:solidFill>
                  <a:latin typeface="Comic Sans MS" pitchFamily="66" charset="0"/>
                </a:rPr>
                <a:t>C</a:t>
              </a:r>
              <a:endParaRPr lang="en-US" sz="3200">
                <a:solidFill>
                  <a:srgbClr val="66CCFF"/>
                </a:solidFill>
              </a:endParaRPr>
            </a:p>
          </p:txBody>
        </p:sp>
        <p:sp>
          <p:nvSpPr>
            <p:cNvPr id="10257" name="Text Box 11"/>
            <p:cNvSpPr txBox="1">
              <a:spLocks noChangeArrowheads="1"/>
            </p:cNvSpPr>
            <p:nvPr/>
          </p:nvSpPr>
          <p:spPr bwMode="auto">
            <a:xfrm>
              <a:off x="3744" y="2352"/>
              <a:ext cx="277" cy="365"/>
            </a:xfrm>
            <a:prstGeom prst="rect">
              <a:avLst/>
            </a:prstGeom>
            <a:noFill/>
            <a:ln w="9525">
              <a:noFill/>
              <a:miter lim="800000"/>
              <a:headEnd/>
              <a:tailEnd/>
            </a:ln>
          </p:spPr>
          <p:txBody>
            <a:bodyPr wrap="none">
              <a:spAutoFit/>
            </a:bodyPr>
            <a:lstStyle/>
            <a:p>
              <a:r>
                <a:rPr lang="en-US" sz="3200">
                  <a:solidFill>
                    <a:srgbClr val="00B050"/>
                  </a:solidFill>
                  <a:latin typeface="Comic Sans MS" pitchFamily="66" charset="0"/>
                </a:rPr>
                <a:t>B</a:t>
              </a:r>
              <a:endParaRPr lang="en-US" sz="3200">
                <a:solidFill>
                  <a:srgbClr val="00B050"/>
                </a:solidFill>
              </a:endParaRPr>
            </a:p>
          </p:txBody>
        </p:sp>
        <p:sp>
          <p:nvSpPr>
            <p:cNvPr id="10258" name="Text Box 12"/>
            <p:cNvSpPr txBox="1">
              <a:spLocks noChangeArrowheads="1"/>
            </p:cNvSpPr>
            <p:nvPr/>
          </p:nvSpPr>
          <p:spPr bwMode="auto">
            <a:xfrm>
              <a:off x="3408" y="2958"/>
              <a:ext cx="179" cy="327"/>
            </a:xfrm>
            <a:prstGeom prst="rect">
              <a:avLst/>
            </a:prstGeom>
            <a:noFill/>
            <a:ln w="9525">
              <a:noFill/>
              <a:miter lim="800000"/>
              <a:headEnd/>
              <a:tailEnd/>
            </a:ln>
          </p:spPr>
          <p:txBody>
            <a:bodyPr wrap="none">
              <a:spAutoFit/>
            </a:bodyPr>
            <a:lstStyle/>
            <a:p>
              <a:r>
                <a:rPr lang="en-US" sz="2800">
                  <a:solidFill>
                    <a:srgbClr val="00B050"/>
                  </a:solidFill>
                  <a:latin typeface="Comic Sans MS" pitchFamily="66" charset="0"/>
                </a:rPr>
                <a:t>i</a:t>
              </a:r>
              <a:endParaRPr lang="en-US" sz="2800">
                <a:solidFill>
                  <a:srgbClr val="00B050"/>
                </a:solidFill>
              </a:endParaRPr>
            </a:p>
          </p:txBody>
        </p:sp>
        <p:sp>
          <p:nvSpPr>
            <p:cNvPr id="10259" name="Text Box 13"/>
            <p:cNvSpPr txBox="1">
              <a:spLocks noChangeArrowheads="1"/>
            </p:cNvSpPr>
            <p:nvPr/>
          </p:nvSpPr>
          <p:spPr bwMode="auto">
            <a:xfrm>
              <a:off x="3848" y="2958"/>
              <a:ext cx="856" cy="330"/>
            </a:xfrm>
            <a:prstGeom prst="rect">
              <a:avLst/>
            </a:prstGeom>
            <a:noFill/>
            <a:ln w="9525">
              <a:noFill/>
              <a:miter lim="800000"/>
              <a:headEnd/>
              <a:tailEnd/>
            </a:ln>
          </p:spPr>
          <p:txBody>
            <a:bodyPr wrap="square">
              <a:spAutoFit/>
            </a:bodyPr>
            <a:lstStyle/>
            <a:p>
              <a:r>
                <a:rPr lang="en-US" sz="2800" dirty="0">
                  <a:solidFill>
                    <a:srgbClr val="00B050"/>
                  </a:solidFill>
                  <a:latin typeface="Comic Sans MS" pitchFamily="66" charset="0"/>
                </a:rPr>
                <a:t>i+k</a:t>
              </a:r>
              <a:r>
                <a:rPr lang="en-US" sz="2800" dirty="0">
                  <a:solidFill>
                    <a:srgbClr val="00B050"/>
                  </a:solidFill>
                </a:rPr>
                <a:t>-</a:t>
              </a:r>
              <a:r>
                <a:rPr lang="en-US" sz="2800" dirty="0">
                  <a:solidFill>
                    <a:srgbClr val="00B050"/>
                  </a:solidFill>
                  <a:latin typeface="Comic Sans MS" pitchFamily="66" charset="0"/>
                </a:rPr>
                <a:t>1</a:t>
              </a:r>
              <a:endParaRPr lang="en-US" sz="2800" dirty="0">
                <a:solidFill>
                  <a:srgbClr val="00B050"/>
                </a:solidFill>
              </a:endParaRPr>
            </a:p>
          </p:txBody>
        </p:sp>
        <p:sp>
          <p:nvSpPr>
            <p:cNvPr id="10260" name="Text Box 14"/>
            <p:cNvSpPr txBox="1">
              <a:spLocks noChangeArrowheads="1"/>
            </p:cNvSpPr>
            <p:nvPr/>
          </p:nvSpPr>
          <p:spPr bwMode="auto">
            <a:xfrm>
              <a:off x="4704" y="2958"/>
              <a:ext cx="408" cy="327"/>
            </a:xfrm>
            <a:prstGeom prst="rect">
              <a:avLst/>
            </a:prstGeom>
            <a:noFill/>
            <a:ln w="9525">
              <a:noFill/>
              <a:miter lim="800000"/>
              <a:headEnd/>
              <a:tailEnd/>
            </a:ln>
          </p:spPr>
          <p:txBody>
            <a:bodyPr wrap="none">
              <a:spAutoFit/>
            </a:bodyPr>
            <a:lstStyle/>
            <a:p>
              <a:r>
                <a:rPr lang="en-US" sz="2800">
                  <a:solidFill>
                    <a:srgbClr val="66CCFF"/>
                  </a:solidFill>
                  <a:latin typeface="Comic Sans MS" pitchFamily="66" charset="0"/>
                </a:rPr>
                <a:t>i+k</a:t>
              </a:r>
              <a:endParaRPr lang="en-US" sz="2800">
                <a:solidFill>
                  <a:srgbClr val="66CCFF"/>
                </a:solidFill>
              </a:endParaRPr>
            </a:p>
          </p:txBody>
        </p:sp>
        <p:sp>
          <p:nvSpPr>
            <p:cNvPr id="10261" name="Text Box 15"/>
            <p:cNvSpPr txBox="1">
              <a:spLocks noChangeArrowheads="1"/>
            </p:cNvSpPr>
            <p:nvPr/>
          </p:nvSpPr>
          <p:spPr bwMode="auto">
            <a:xfrm>
              <a:off x="5376" y="2958"/>
              <a:ext cx="206" cy="327"/>
            </a:xfrm>
            <a:prstGeom prst="rect">
              <a:avLst/>
            </a:prstGeom>
            <a:noFill/>
            <a:ln w="9525">
              <a:noFill/>
              <a:miter lim="800000"/>
              <a:headEnd/>
              <a:tailEnd/>
            </a:ln>
          </p:spPr>
          <p:txBody>
            <a:bodyPr wrap="none">
              <a:spAutoFit/>
            </a:bodyPr>
            <a:lstStyle/>
            <a:p>
              <a:r>
                <a:rPr lang="en-US" sz="2800">
                  <a:solidFill>
                    <a:srgbClr val="66CCFF"/>
                  </a:solidFill>
                  <a:latin typeface="Comic Sans MS" pitchFamily="66" charset="0"/>
                </a:rPr>
                <a:t>j</a:t>
              </a:r>
              <a:endParaRPr lang="en-US" sz="2800">
                <a:solidFill>
                  <a:srgbClr val="66CCFF"/>
                </a:solidFill>
              </a:endParaRPr>
            </a:p>
          </p:txBody>
        </p:sp>
        <p:sp>
          <p:nvSpPr>
            <p:cNvPr id="10262" name="Line 16"/>
            <p:cNvSpPr>
              <a:spLocks noChangeShapeType="1"/>
            </p:cNvSpPr>
            <p:nvPr/>
          </p:nvSpPr>
          <p:spPr bwMode="auto">
            <a:xfrm flipH="1">
              <a:off x="4032" y="2304"/>
              <a:ext cx="192" cy="192"/>
            </a:xfrm>
            <a:prstGeom prst="line">
              <a:avLst/>
            </a:prstGeom>
            <a:noFill/>
            <a:ln w="9525">
              <a:solidFill>
                <a:schemeClr val="tx1"/>
              </a:solidFill>
              <a:round/>
              <a:headEnd/>
              <a:tailEnd/>
            </a:ln>
          </p:spPr>
          <p:txBody>
            <a:bodyPr wrap="none" anchor="ctr"/>
            <a:lstStyle/>
            <a:p>
              <a:endParaRPr lang="en-US"/>
            </a:p>
          </p:txBody>
        </p:sp>
        <p:sp>
          <p:nvSpPr>
            <p:cNvPr id="10263" name="Line 17"/>
            <p:cNvSpPr>
              <a:spLocks noChangeShapeType="1"/>
            </p:cNvSpPr>
            <p:nvPr/>
          </p:nvSpPr>
          <p:spPr bwMode="auto">
            <a:xfrm>
              <a:off x="4560" y="2304"/>
              <a:ext cx="240" cy="192"/>
            </a:xfrm>
            <a:prstGeom prst="line">
              <a:avLst/>
            </a:prstGeom>
            <a:noFill/>
            <a:ln w="9525">
              <a:solidFill>
                <a:schemeClr val="tx1"/>
              </a:solidFill>
              <a:round/>
              <a:headEnd/>
              <a:tailEnd/>
            </a:ln>
          </p:spPr>
          <p:txBody>
            <a:bodyPr wrap="none" anchor="ctr"/>
            <a:lstStyle/>
            <a:p>
              <a:endParaRPr lang="en-US"/>
            </a:p>
          </p:txBody>
        </p:sp>
        <p:sp>
          <p:nvSpPr>
            <p:cNvPr id="10264" name="AutoShape 20"/>
            <p:cNvSpPr>
              <a:spLocks noChangeArrowheads="1"/>
            </p:cNvSpPr>
            <p:nvPr/>
          </p:nvSpPr>
          <p:spPr bwMode="auto">
            <a:xfrm>
              <a:off x="3504" y="2688"/>
              <a:ext cx="624" cy="288"/>
            </a:xfrm>
            <a:prstGeom prst="triangle">
              <a:avLst>
                <a:gd name="adj" fmla="val 50000"/>
              </a:avLst>
            </a:prstGeom>
            <a:noFill/>
            <a:ln w="9525">
              <a:solidFill>
                <a:schemeClr val="tx1"/>
              </a:solidFill>
              <a:miter lim="800000"/>
              <a:headEnd/>
              <a:tailEnd/>
            </a:ln>
          </p:spPr>
          <p:txBody>
            <a:bodyPr wrap="none" anchor="ctr"/>
            <a:lstStyle/>
            <a:p>
              <a:endParaRPr lang="en-US"/>
            </a:p>
          </p:txBody>
        </p:sp>
        <p:sp>
          <p:nvSpPr>
            <p:cNvPr id="10265" name="AutoShape 21"/>
            <p:cNvSpPr>
              <a:spLocks noChangeArrowheads="1"/>
            </p:cNvSpPr>
            <p:nvPr/>
          </p:nvSpPr>
          <p:spPr bwMode="auto">
            <a:xfrm>
              <a:off x="4800" y="2640"/>
              <a:ext cx="624" cy="288"/>
            </a:xfrm>
            <a:prstGeom prst="triangle">
              <a:avLst>
                <a:gd name="adj" fmla="val 50000"/>
              </a:avLst>
            </a:prstGeom>
            <a:noFill/>
            <a:ln w="9525">
              <a:solidFill>
                <a:schemeClr val="tx1"/>
              </a:solidFill>
              <a:miter lim="800000"/>
              <a:headEnd/>
              <a:tailEnd/>
            </a:ln>
          </p:spPr>
          <p:txBody>
            <a:bodyPr wrap="none" anchor="ctr"/>
            <a:lstStyle/>
            <a:p>
              <a:endParaRPr lang="en-US"/>
            </a:p>
          </p:txBody>
        </p:sp>
      </p:grpSp>
      <mc:AlternateContent xmlns:mc="http://schemas.openxmlformats.org/markup-compatibility/2006" xmlns:p14="http://schemas.microsoft.com/office/powerpoint/2010/main">
        <mc:Choice Requires="p14">
          <p:contentPart p14:bwMode="auto" r:id="rId3">
            <p14:nvContentPartPr>
              <p14:cNvPr id="10245" name="Ink 28"/>
              <p14:cNvContentPartPr>
                <a14:cpLocks xmlns:a14="http://schemas.microsoft.com/office/drawing/2010/main" noRot="1" noChangeAspect="1" noEditPoints="1" noChangeArrowheads="1" noChangeShapeType="1"/>
              </p14:cNvContentPartPr>
              <p14:nvPr/>
            </p14:nvContentPartPr>
            <p14:xfrm>
              <a:off x="6386513" y="3597275"/>
              <a:ext cx="374650" cy="430213"/>
            </p14:xfrm>
          </p:contentPart>
        </mc:Choice>
        <mc:Fallback xmlns="">
          <p:pic>
            <p:nvPicPr>
              <p:cNvPr id="10245" name="Ink 28"/>
              <p:cNvPicPr>
                <a:picLocks noRot="1" noChangeAspect="1" noEditPoints="1" noChangeArrowheads="1" noChangeShapeType="1"/>
              </p:cNvPicPr>
              <p:nvPr/>
            </p:nvPicPr>
            <p:blipFill>
              <a:blip r:embed="rId4"/>
              <a:stretch>
                <a:fillRect/>
              </a:stretch>
            </p:blipFill>
            <p:spPr>
              <a:xfrm>
                <a:off x="6375716" y="3593675"/>
                <a:ext cx="388686" cy="44317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46" name="Ink 29"/>
              <p14:cNvContentPartPr>
                <a14:cpLocks xmlns:a14="http://schemas.microsoft.com/office/drawing/2010/main" noRot="1" noChangeAspect="1" noEditPoints="1" noChangeArrowheads="1" noChangeShapeType="1"/>
              </p14:cNvContentPartPr>
              <p14:nvPr/>
            </p14:nvContentPartPr>
            <p14:xfrm>
              <a:off x="7181850" y="3582988"/>
              <a:ext cx="527050" cy="428625"/>
            </p14:xfrm>
          </p:contentPart>
        </mc:Choice>
        <mc:Fallback xmlns="">
          <p:pic>
            <p:nvPicPr>
              <p:cNvPr id="10246" name="Ink 29"/>
              <p:cNvPicPr>
                <a:picLocks noRot="1" noChangeAspect="1" noEditPoints="1" noChangeArrowheads="1" noChangeShapeType="1"/>
              </p:cNvPicPr>
              <p:nvPr/>
            </p:nvPicPr>
            <p:blipFill>
              <a:blip r:embed="rId6"/>
              <a:stretch>
                <a:fillRect/>
              </a:stretch>
            </p:blipFill>
            <p:spPr>
              <a:xfrm>
                <a:off x="7178610" y="3580109"/>
                <a:ext cx="538570" cy="44158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247" name="Ink 30"/>
              <p14:cNvContentPartPr>
                <a14:cpLocks xmlns:a14="http://schemas.microsoft.com/office/drawing/2010/main" noRot="1" noChangeAspect="1" noEditPoints="1" noChangeArrowheads="1" noChangeShapeType="1"/>
              </p14:cNvContentPartPr>
              <p14:nvPr/>
            </p14:nvContentPartPr>
            <p14:xfrm>
              <a:off x="7388225" y="5751513"/>
              <a:ext cx="26988" cy="31750"/>
            </p14:xfrm>
          </p:contentPart>
        </mc:Choice>
        <mc:Fallback xmlns="">
          <p:pic>
            <p:nvPicPr>
              <p:cNvPr id="10247" name="Ink 30"/>
              <p:cNvPicPr>
                <a:picLocks noRot="1" noChangeAspect="1" noEditPoints="1" noChangeArrowheads="1" noChangeShapeType="1"/>
              </p:cNvPicPr>
              <p:nvPr/>
            </p:nvPicPr>
            <p:blipFill>
              <a:blip r:embed="rId8"/>
              <a:stretch>
                <a:fillRect/>
              </a:stretch>
            </p:blipFill>
            <p:spPr>
              <a:xfrm>
                <a:off x="7377070" y="5744658"/>
                <a:ext cx="42461" cy="4329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268" name="Ink 28"/>
              <p14:cNvContentPartPr>
                <a14:cpLocks xmlns:a14="http://schemas.microsoft.com/office/drawing/2010/main" noRot="1" noChangeAspect="1" noEditPoints="1" noChangeArrowheads="1" noChangeShapeType="1"/>
              </p14:cNvContentPartPr>
              <p14:nvPr/>
            </p14:nvContentPartPr>
            <p14:xfrm>
              <a:off x="7126288" y="688975"/>
              <a:ext cx="1614487" cy="393700"/>
            </p14:xfrm>
          </p:contentPart>
        </mc:Choice>
        <mc:Fallback xmlns="">
          <p:pic>
            <p:nvPicPr>
              <p:cNvPr id="10268" name="Ink 28"/>
              <p:cNvPicPr>
                <a:picLocks noRot="1" noChangeAspect="1" noEditPoints="1" noChangeArrowheads="1" noChangeShapeType="1"/>
              </p:cNvPicPr>
              <p:nvPr/>
            </p:nvPicPr>
            <p:blipFill>
              <a:blip r:embed="rId10"/>
              <a:stretch>
                <a:fillRect/>
              </a:stretch>
            </p:blipFill>
            <p:spPr>
              <a:xfrm>
                <a:off x="7121607" y="679978"/>
                <a:ext cx="1626729" cy="41025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269" name="Ink 29"/>
              <p14:cNvContentPartPr>
                <a14:cpLocks xmlns:a14="http://schemas.microsoft.com/office/drawing/2010/main" noRot="1" noChangeAspect="1" noEditPoints="1" noChangeArrowheads="1" noChangeShapeType="1"/>
              </p14:cNvContentPartPr>
              <p14:nvPr/>
            </p14:nvContentPartPr>
            <p14:xfrm>
              <a:off x="7015163" y="1100138"/>
              <a:ext cx="773112" cy="342900"/>
            </p14:xfrm>
          </p:contentPart>
        </mc:Choice>
        <mc:Fallback xmlns="">
          <p:pic>
            <p:nvPicPr>
              <p:cNvPr id="10269" name="Ink 29"/>
              <p:cNvPicPr>
                <a:picLocks noRot="1" noChangeAspect="1" noEditPoints="1" noChangeArrowheads="1" noChangeShapeType="1"/>
              </p:cNvPicPr>
              <p:nvPr/>
            </p:nvPicPr>
            <p:blipFill>
              <a:blip r:embed="rId12"/>
              <a:stretch>
                <a:fillRect/>
              </a:stretch>
            </p:blipFill>
            <p:spPr>
              <a:xfrm>
                <a:off x="7009762" y="1090783"/>
                <a:ext cx="786795" cy="35945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270" name="Ink 30"/>
              <p14:cNvContentPartPr>
                <a14:cpLocks xmlns:a14="http://schemas.microsoft.com/office/drawing/2010/main" noRot="1" noChangeAspect="1" noEditPoints="1" noChangeArrowheads="1" noChangeShapeType="1"/>
              </p14:cNvContentPartPr>
              <p14:nvPr/>
            </p14:nvContentPartPr>
            <p14:xfrm>
              <a:off x="7991475" y="1206500"/>
              <a:ext cx="520700" cy="263525"/>
            </p14:xfrm>
          </p:contentPart>
        </mc:Choice>
        <mc:Fallback xmlns="">
          <p:pic>
            <p:nvPicPr>
              <p:cNvPr id="10270" name="Ink 30"/>
              <p:cNvPicPr>
                <a:picLocks noRot="1" noChangeAspect="1" noEditPoints="1" noChangeArrowheads="1" noChangeShapeType="1"/>
              </p:cNvPicPr>
              <p:nvPr/>
            </p:nvPicPr>
            <p:blipFill>
              <a:blip r:embed="rId14"/>
              <a:stretch>
                <a:fillRect/>
              </a:stretch>
            </p:blipFill>
            <p:spPr>
              <a:xfrm>
                <a:off x="7981752" y="1197512"/>
                <a:ext cx="540505" cy="2818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272" name="Ink 32"/>
              <p14:cNvContentPartPr>
                <a14:cpLocks xmlns:a14="http://schemas.microsoft.com/office/drawing/2010/main" noRot="1" noChangeAspect="1" noEditPoints="1" noChangeArrowheads="1" noChangeShapeType="1"/>
              </p14:cNvContentPartPr>
              <p14:nvPr/>
            </p14:nvContentPartPr>
            <p14:xfrm>
              <a:off x="7004050" y="1651000"/>
              <a:ext cx="98425" cy="246063"/>
            </p14:xfrm>
          </p:contentPart>
        </mc:Choice>
        <mc:Fallback xmlns="">
          <p:pic>
            <p:nvPicPr>
              <p:cNvPr id="10272" name="Ink 32"/>
              <p:cNvPicPr>
                <a:picLocks noRot="1" noChangeAspect="1" noEditPoints="1" noChangeArrowheads="1" noChangeShapeType="1"/>
              </p:cNvPicPr>
              <p:nvPr/>
            </p:nvPicPr>
            <p:blipFill>
              <a:blip r:embed="rId16"/>
              <a:stretch>
                <a:fillRect/>
              </a:stretch>
            </p:blipFill>
            <p:spPr>
              <a:xfrm>
                <a:off x="7000445" y="1643445"/>
                <a:ext cx="111044" cy="26009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273" name="Ink 33"/>
              <p14:cNvContentPartPr>
                <a14:cpLocks xmlns:a14="http://schemas.microsoft.com/office/drawing/2010/main" noRot="1" noChangeAspect="1" noEditPoints="1" noChangeArrowheads="1" noChangeShapeType="1"/>
              </p14:cNvContentPartPr>
              <p14:nvPr/>
            </p14:nvContentPartPr>
            <p14:xfrm>
              <a:off x="7350125" y="1804988"/>
              <a:ext cx="128588" cy="17462"/>
            </p14:xfrm>
          </p:contentPart>
        </mc:Choice>
        <mc:Fallback xmlns="">
          <p:pic>
            <p:nvPicPr>
              <p:cNvPr id="10273" name="Ink 33"/>
              <p:cNvPicPr>
                <a:picLocks noRot="1" noChangeAspect="1" noEditPoints="1" noChangeArrowheads="1" noChangeShapeType="1"/>
              </p:cNvPicPr>
              <p:nvPr/>
            </p:nvPicPr>
            <p:blipFill>
              <a:blip r:embed="rId18"/>
              <a:stretch>
                <a:fillRect/>
              </a:stretch>
            </p:blipFill>
            <p:spPr>
              <a:xfrm>
                <a:off x="7344362" y="1801424"/>
                <a:ext cx="136872" cy="2494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274" name="Ink 34"/>
              <p14:cNvContentPartPr>
                <a14:cpLocks xmlns:a14="http://schemas.microsoft.com/office/drawing/2010/main" noRot="1" noChangeAspect="1" noEditPoints="1" noChangeArrowheads="1" noChangeShapeType="1"/>
              </p14:cNvContentPartPr>
              <p14:nvPr/>
            </p14:nvContentPartPr>
            <p14:xfrm>
              <a:off x="7643813" y="1668463"/>
              <a:ext cx="309562" cy="266700"/>
            </p14:xfrm>
          </p:contentPart>
        </mc:Choice>
        <mc:Fallback xmlns="">
          <p:pic>
            <p:nvPicPr>
              <p:cNvPr id="10274" name="Ink 34"/>
              <p:cNvPicPr>
                <a:picLocks noRot="1" noChangeAspect="1" noEditPoints="1" noChangeArrowheads="1" noChangeShapeType="1"/>
              </p:cNvPicPr>
              <p:nvPr/>
            </p:nvPicPr>
            <p:blipFill>
              <a:blip r:embed="rId20"/>
              <a:stretch>
                <a:fillRect/>
              </a:stretch>
            </p:blipFill>
            <p:spPr>
              <a:xfrm>
                <a:off x="7638054" y="1662344"/>
                <a:ext cx="324680" cy="28253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275" name="Ink 35"/>
              <p14:cNvContentPartPr>
                <a14:cpLocks xmlns:a14="http://schemas.microsoft.com/office/drawing/2010/main" noRot="1" noChangeAspect="1" noEditPoints="1" noChangeArrowheads="1" noChangeShapeType="1"/>
              </p14:cNvContentPartPr>
              <p14:nvPr/>
            </p14:nvContentPartPr>
            <p14:xfrm>
              <a:off x="7550150" y="5492750"/>
              <a:ext cx="852488" cy="409575"/>
            </p14:xfrm>
          </p:contentPart>
        </mc:Choice>
        <mc:Fallback xmlns="">
          <p:pic>
            <p:nvPicPr>
              <p:cNvPr id="10275" name="Ink 35"/>
              <p:cNvPicPr>
                <a:picLocks noRot="1" noChangeAspect="1" noEditPoints="1" noChangeArrowheads="1" noChangeShapeType="1"/>
              </p:cNvPicPr>
              <p:nvPr/>
            </p:nvPicPr>
            <p:blipFill>
              <a:blip r:embed="rId22"/>
              <a:stretch>
                <a:fillRect/>
              </a:stretch>
            </p:blipFill>
            <p:spPr>
              <a:xfrm>
                <a:off x="7541154" y="5487707"/>
                <a:ext cx="873719" cy="42722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276" name="Ink 36"/>
              <p14:cNvContentPartPr>
                <a14:cpLocks xmlns:a14="http://schemas.microsoft.com/office/drawing/2010/main" noRot="1" noChangeAspect="1" noEditPoints="1" noChangeArrowheads="1" noChangeShapeType="1"/>
              </p14:cNvContentPartPr>
              <p14:nvPr/>
            </p14:nvContentPartPr>
            <p14:xfrm>
              <a:off x="5481638" y="4546600"/>
              <a:ext cx="3371850" cy="923925"/>
            </p14:xfrm>
          </p:contentPart>
        </mc:Choice>
        <mc:Fallback xmlns="">
          <p:pic>
            <p:nvPicPr>
              <p:cNvPr id="10276" name="Ink 36"/>
              <p:cNvPicPr>
                <a:picLocks noRot="1" noChangeAspect="1" noEditPoints="1" noChangeArrowheads="1" noChangeShapeType="1"/>
              </p:cNvPicPr>
              <p:nvPr/>
            </p:nvPicPr>
            <p:blipFill>
              <a:blip r:embed="rId24"/>
              <a:stretch>
                <a:fillRect/>
              </a:stretch>
            </p:blipFill>
            <p:spPr>
              <a:xfrm>
                <a:off x="5469759" y="4535438"/>
                <a:ext cx="3392368" cy="947689"/>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277" name="Ink 37"/>
              <p14:cNvContentPartPr>
                <a14:cpLocks xmlns:a14="http://schemas.microsoft.com/office/drawing/2010/main" noRot="1" noChangeAspect="1" noEditPoints="1" noChangeArrowheads="1" noChangeShapeType="1"/>
              </p14:cNvContentPartPr>
              <p14:nvPr/>
            </p14:nvContentPartPr>
            <p14:xfrm>
              <a:off x="393700" y="4084638"/>
              <a:ext cx="4460875" cy="1746250"/>
            </p14:xfrm>
          </p:contentPart>
        </mc:Choice>
        <mc:Fallback xmlns="">
          <p:pic>
            <p:nvPicPr>
              <p:cNvPr id="10277" name="Ink 37"/>
              <p:cNvPicPr>
                <a:picLocks noRot="1" noChangeAspect="1" noEditPoints="1" noChangeArrowheads="1" noChangeShapeType="1"/>
              </p:cNvPicPr>
              <p:nvPr/>
            </p:nvPicPr>
            <p:blipFill>
              <a:blip r:embed="rId26"/>
              <a:stretch>
                <a:fillRect/>
              </a:stretch>
            </p:blipFill>
            <p:spPr>
              <a:xfrm>
                <a:off x="384700" y="4080318"/>
                <a:ext cx="4481396" cy="176064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278" name="Ink 38"/>
              <p14:cNvContentPartPr>
                <a14:cpLocks xmlns:a14="http://schemas.microsoft.com/office/drawing/2010/main" noRot="1" noChangeAspect="1" noEditPoints="1" noChangeArrowheads="1" noChangeShapeType="1"/>
              </p14:cNvContentPartPr>
              <p14:nvPr/>
            </p14:nvContentPartPr>
            <p14:xfrm>
              <a:off x="5373688" y="5011738"/>
              <a:ext cx="3562350" cy="407987"/>
            </p14:xfrm>
          </p:contentPart>
        </mc:Choice>
        <mc:Fallback xmlns="">
          <p:pic>
            <p:nvPicPr>
              <p:cNvPr id="10278" name="Ink 38"/>
              <p:cNvPicPr>
                <a:picLocks noRot="1" noChangeAspect="1" noEditPoints="1" noChangeArrowheads="1" noChangeShapeType="1"/>
              </p:cNvPicPr>
              <p:nvPr/>
            </p:nvPicPr>
            <p:blipFill>
              <a:blip r:embed="rId28"/>
              <a:stretch>
                <a:fillRect/>
              </a:stretch>
            </p:blipFill>
            <p:spPr>
              <a:xfrm>
                <a:off x="5363968" y="5009217"/>
                <a:ext cx="3582511" cy="42167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279" name="Ink 39"/>
              <p14:cNvContentPartPr>
                <a14:cpLocks xmlns:a14="http://schemas.microsoft.com/office/drawing/2010/main" noRot="1" noChangeAspect="1" noEditPoints="1" noChangeArrowheads="1" noChangeShapeType="1"/>
              </p14:cNvContentPartPr>
              <p14:nvPr/>
            </p14:nvContentPartPr>
            <p14:xfrm>
              <a:off x="6896100" y="2000250"/>
              <a:ext cx="1528763" cy="415925"/>
            </p14:xfrm>
          </p:contentPart>
        </mc:Choice>
        <mc:Fallback xmlns="">
          <p:pic>
            <p:nvPicPr>
              <p:cNvPr id="10279" name="Ink 39"/>
              <p:cNvPicPr>
                <a:picLocks noRot="1" noChangeAspect="1" noEditPoints="1" noChangeArrowheads="1" noChangeShapeType="1"/>
              </p:cNvPicPr>
              <p:nvPr/>
            </p:nvPicPr>
            <p:blipFill>
              <a:blip r:embed="rId30"/>
              <a:stretch>
                <a:fillRect/>
              </a:stretch>
            </p:blipFill>
            <p:spPr>
              <a:xfrm>
                <a:off x="6888908" y="1993048"/>
                <a:ext cx="1544946" cy="43177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9E5572E-1FC7-46B6-B109-EED6D93D3E0A}"/>
              </a:ext>
            </a:extLst>
          </p:cNvPr>
          <p:cNvSpPr>
            <a:spLocks noGrp="1"/>
          </p:cNvSpPr>
          <p:nvPr>
            <p:ph type="dt" sz="half" idx="10"/>
          </p:nvPr>
        </p:nvSpPr>
        <p:spPr/>
        <p:txBody>
          <a:bodyPr/>
          <a:lstStyle/>
          <a:p>
            <a:pPr>
              <a:defRPr/>
            </a:pPr>
            <a:fld id="{8B5E0629-7DCF-4963-BC05-58C63753009C}" type="datetime1">
              <a:rPr lang="en-US" smtClean="0"/>
              <a:t>2/12/2020</a:t>
            </a:fld>
            <a:endParaRPr lang="en-US"/>
          </a:p>
        </p:txBody>
      </p:sp>
      <p:sp>
        <p:nvSpPr>
          <p:cNvPr id="4" name="Footer Placeholder 3">
            <a:extLst>
              <a:ext uri="{FF2B5EF4-FFF2-40B4-BE49-F238E27FC236}">
                <a16:creationId xmlns:a16="http://schemas.microsoft.com/office/drawing/2014/main" id="{F6D40E9E-A746-4E5A-BF61-B20B8F50FF6C}"/>
              </a:ext>
            </a:extLst>
          </p:cNvPr>
          <p:cNvSpPr>
            <a:spLocks noGrp="1"/>
          </p:cNvSpPr>
          <p:nvPr>
            <p:ph type="ftr" sz="quarter" idx="11"/>
          </p:nvPr>
        </p:nvSpPr>
        <p:spPr/>
        <p:txBody>
          <a:bodyPr/>
          <a:lstStyle/>
          <a:p>
            <a:pPr>
              <a:defRPr/>
            </a:pPr>
            <a:r>
              <a:rPr lang="en-US"/>
              <a:t>CPSC503 Winter 2020</a:t>
            </a:r>
          </a:p>
        </p:txBody>
      </p:sp>
      <p:sp>
        <p:nvSpPr>
          <p:cNvPr id="5" name="Slide Number Placeholder 4">
            <a:extLst>
              <a:ext uri="{FF2B5EF4-FFF2-40B4-BE49-F238E27FC236}">
                <a16:creationId xmlns:a16="http://schemas.microsoft.com/office/drawing/2014/main" id="{DCE83249-2A82-4D84-A119-80AFE35D435C}"/>
              </a:ext>
            </a:extLst>
          </p:cNvPr>
          <p:cNvSpPr>
            <a:spLocks noGrp="1"/>
          </p:cNvSpPr>
          <p:nvPr>
            <p:ph type="sldNum" sz="quarter" idx="12"/>
          </p:nvPr>
        </p:nvSpPr>
        <p:spPr/>
        <p:txBody>
          <a:bodyPr/>
          <a:lstStyle/>
          <a:p>
            <a:pPr>
              <a:defRPr/>
            </a:pPr>
            <a:fld id="{88E6AF8B-CF57-4B42-BE48-FB1C463C693D}" type="slidenum">
              <a:rPr lang="en-US" smtClean="0"/>
              <a:pPr>
                <a:defRPr/>
              </a:pPr>
              <a:t>21</a:t>
            </a:fld>
            <a:endParaRPr lang="en-US"/>
          </a:p>
        </p:txBody>
      </p:sp>
      <p:graphicFrame>
        <p:nvGraphicFramePr>
          <p:cNvPr id="6" name="Table 5">
            <a:extLst>
              <a:ext uri="{FF2B5EF4-FFF2-40B4-BE49-F238E27FC236}">
                <a16:creationId xmlns:a16="http://schemas.microsoft.com/office/drawing/2014/main" id="{3CC7F22E-1625-4272-89FB-DA5074A063B1}"/>
              </a:ext>
            </a:extLst>
          </p:cNvPr>
          <p:cNvGraphicFramePr>
            <a:graphicFrameLocks noGrp="1"/>
          </p:cNvGraphicFramePr>
          <p:nvPr>
            <p:extLst>
              <p:ext uri="{D42A27DB-BD31-4B8C-83A1-F6EECF244321}">
                <p14:modId xmlns:p14="http://schemas.microsoft.com/office/powerpoint/2010/main" val="3921242904"/>
              </p:ext>
            </p:extLst>
          </p:nvPr>
        </p:nvGraphicFramePr>
        <p:xfrm>
          <a:off x="304800" y="1143000"/>
          <a:ext cx="2590800" cy="2514600"/>
        </p:xfrm>
        <a:graphic>
          <a:graphicData uri="http://schemas.openxmlformats.org/drawingml/2006/table">
            <a:tbl>
              <a:tblPr firstRow="1" bandRow="1">
                <a:tableStyleId>{5940675A-B579-460E-94D1-54222C63F5DA}</a:tableStyleId>
              </a:tblPr>
              <a:tblGrid>
                <a:gridCol w="518160">
                  <a:extLst>
                    <a:ext uri="{9D8B030D-6E8A-4147-A177-3AD203B41FA5}">
                      <a16:colId xmlns:a16="http://schemas.microsoft.com/office/drawing/2014/main" val="3019725095"/>
                    </a:ext>
                  </a:extLst>
                </a:gridCol>
                <a:gridCol w="518160">
                  <a:extLst>
                    <a:ext uri="{9D8B030D-6E8A-4147-A177-3AD203B41FA5}">
                      <a16:colId xmlns:a16="http://schemas.microsoft.com/office/drawing/2014/main" val="852346948"/>
                    </a:ext>
                  </a:extLst>
                </a:gridCol>
                <a:gridCol w="518160">
                  <a:extLst>
                    <a:ext uri="{9D8B030D-6E8A-4147-A177-3AD203B41FA5}">
                      <a16:colId xmlns:a16="http://schemas.microsoft.com/office/drawing/2014/main" val="1509767882"/>
                    </a:ext>
                  </a:extLst>
                </a:gridCol>
                <a:gridCol w="518160">
                  <a:extLst>
                    <a:ext uri="{9D8B030D-6E8A-4147-A177-3AD203B41FA5}">
                      <a16:colId xmlns:a16="http://schemas.microsoft.com/office/drawing/2014/main" val="1227118850"/>
                    </a:ext>
                  </a:extLst>
                </a:gridCol>
                <a:gridCol w="518160">
                  <a:extLst>
                    <a:ext uri="{9D8B030D-6E8A-4147-A177-3AD203B41FA5}">
                      <a16:colId xmlns:a16="http://schemas.microsoft.com/office/drawing/2014/main" val="4107224515"/>
                    </a:ext>
                  </a:extLst>
                </a:gridCol>
              </a:tblGrid>
              <a:tr h="502920">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313794679"/>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4180494460"/>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484604677"/>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3818145686"/>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2600523992"/>
                  </a:ext>
                </a:extLst>
              </a:tr>
            </a:tbl>
          </a:graphicData>
        </a:graphic>
      </p:graphicFrame>
      <p:graphicFrame>
        <p:nvGraphicFramePr>
          <p:cNvPr id="7" name="Table 6">
            <a:extLst>
              <a:ext uri="{FF2B5EF4-FFF2-40B4-BE49-F238E27FC236}">
                <a16:creationId xmlns:a16="http://schemas.microsoft.com/office/drawing/2014/main" id="{6C629707-6716-4500-BD1A-ADDDB250089E}"/>
              </a:ext>
            </a:extLst>
          </p:cNvPr>
          <p:cNvGraphicFramePr>
            <a:graphicFrameLocks noGrp="1"/>
          </p:cNvGraphicFramePr>
          <p:nvPr>
            <p:extLst>
              <p:ext uri="{D42A27DB-BD31-4B8C-83A1-F6EECF244321}">
                <p14:modId xmlns:p14="http://schemas.microsoft.com/office/powerpoint/2010/main" val="1619752081"/>
              </p:ext>
            </p:extLst>
          </p:nvPr>
        </p:nvGraphicFramePr>
        <p:xfrm>
          <a:off x="3390900" y="1148752"/>
          <a:ext cx="2590800" cy="2514600"/>
        </p:xfrm>
        <a:graphic>
          <a:graphicData uri="http://schemas.openxmlformats.org/drawingml/2006/table">
            <a:tbl>
              <a:tblPr firstRow="1" bandRow="1">
                <a:tableStyleId>{5940675A-B579-460E-94D1-54222C63F5DA}</a:tableStyleId>
              </a:tblPr>
              <a:tblGrid>
                <a:gridCol w="518160">
                  <a:extLst>
                    <a:ext uri="{9D8B030D-6E8A-4147-A177-3AD203B41FA5}">
                      <a16:colId xmlns:a16="http://schemas.microsoft.com/office/drawing/2014/main" val="3019725095"/>
                    </a:ext>
                  </a:extLst>
                </a:gridCol>
                <a:gridCol w="518160">
                  <a:extLst>
                    <a:ext uri="{9D8B030D-6E8A-4147-A177-3AD203B41FA5}">
                      <a16:colId xmlns:a16="http://schemas.microsoft.com/office/drawing/2014/main" val="852346948"/>
                    </a:ext>
                  </a:extLst>
                </a:gridCol>
                <a:gridCol w="518160">
                  <a:extLst>
                    <a:ext uri="{9D8B030D-6E8A-4147-A177-3AD203B41FA5}">
                      <a16:colId xmlns:a16="http://schemas.microsoft.com/office/drawing/2014/main" val="1509767882"/>
                    </a:ext>
                  </a:extLst>
                </a:gridCol>
                <a:gridCol w="518160">
                  <a:extLst>
                    <a:ext uri="{9D8B030D-6E8A-4147-A177-3AD203B41FA5}">
                      <a16:colId xmlns:a16="http://schemas.microsoft.com/office/drawing/2014/main" val="1227118850"/>
                    </a:ext>
                  </a:extLst>
                </a:gridCol>
                <a:gridCol w="518160">
                  <a:extLst>
                    <a:ext uri="{9D8B030D-6E8A-4147-A177-3AD203B41FA5}">
                      <a16:colId xmlns:a16="http://schemas.microsoft.com/office/drawing/2014/main" val="4107224515"/>
                    </a:ext>
                  </a:extLst>
                </a:gridCol>
              </a:tblGrid>
              <a:tr h="502920">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313794679"/>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4180494460"/>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484604677"/>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3818145686"/>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2600523992"/>
                  </a:ext>
                </a:extLst>
              </a:tr>
            </a:tbl>
          </a:graphicData>
        </a:graphic>
      </p:graphicFrame>
      <p:graphicFrame>
        <p:nvGraphicFramePr>
          <p:cNvPr id="8" name="Table 7">
            <a:extLst>
              <a:ext uri="{FF2B5EF4-FFF2-40B4-BE49-F238E27FC236}">
                <a16:creationId xmlns:a16="http://schemas.microsoft.com/office/drawing/2014/main" id="{20AB3AE2-9AE5-4A30-83B1-7B8EF6E7A512}"/>
              </a:ext>
            </a:extLst>
          </p:cNvPr>
          <p:cNvGraphicFramePr>
            <a:graphicFrameLocks noGrp="1"/>
          </p:cNvGraphicFramePr>
          <p:nvPr>
            <p:extLst>
              <p:ext uri="{D42A27DB-BD31-4B8C-83A1-F6EECF244321}">
                <p14:modId xmlns:p14="http://schemas.microsoft.com/office/powerpoint/2010/main" val="3657067393"/>
              </p:ext>
            </p:extLst>
          </p:nvPr>
        </p:nvGraphicFramePr>
        <p:xfrm>
          <a:off x="6477000" y="1143000"/>
          <a:ext cx="2590800" cy="2514600"/>
        </p:xfrm>
        <a:graphic>
          <a:graphicData uri="http://schemas.openxmlformats.org/drawingml/2006/table">
            <a:tbl>
              <a:tblPr firstRow="1" bandRow="1">
                <a:tableStyleId>{5940675A-B579-460E-94D1-54222C63F5DA}</a:tableStyleId>
              </a:tblPr>
              <a:tblGrid>
                <a:gridCol w="518160">
                  <a:extLst>
                    <a:ext uri="{9D8B030D-6E8A-4147-A177-3AD203B41FA5}">
                      <a16:colId xmlns:a16="http://schemas.microsoft.com/office/drawing/2014/main" val="3019725095"/>
                    </a:ext>
                  </a:extLst>
                </a:gridCol>
                <a:gridCol w="518160">
                  <a:extLst>
                    <a:ext uri="{9D8B030D-6E8A-4147-A177-3AD203B41FA5}">
                      <a16:colId xmlns:a16="http://schemas.microsoft.com/office/drawing/2014/main" val="852346948"/>
                    </a:ext>
                  </a:extLst>
                </a:gridCol>
                <a:gridCol w="518160">
                  <a:extLst>
                    <a:ext uri="{9D8B030D-6E8A-4147-A177-3AD203B41FA5}">
                      <a16:colId xmlns:a16="http://schemas.microsoft.com/office/drawing/2014/main" val="1509767882"/>
                    </a:ext>
                  </a:extLst>
                </a:gridCol>
                <a:gridCol w="518160">
                  <a:extLst>
                    <a:ext uri="{9D8B030D-6E8A-4147-A177-3AD203B41FA5}">
                      <a16:colId xmlns:a16="http://schemas.microsoft.com/office/drawing/2014/main" val="1227118850"/>
                    </a:ext>
                  </a:extLst>
                </a:gridCol>
                <a:gridCol w="518160">
                  <a:extLst>
                    <a:ext uri="{9D8B030D-6E8A-4147-A177-3AD203B41FA5}">
                      <a16:colId xmlns:a16="http://schemas.microsoft.com/office/drawing/2014/main" val="4107224515"/>
                    </a:ext>
                  </a:extLst>
                </a:gridCol>
              </a:tblGrid>
              <a:tr h="502920">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313794679"/>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4180494460"/>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2484604677"/>
                  </a:ext>
                </a:extLst>
              </a:tr>
              <a:tr h="50292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3818145686"/>
                  </a:ext>
                </a:extLst>
              </a:tr>
              <a:tr h="502920">
                <a:tc>
                  <a:txBody>
                    <a:bodyPr/>
                    <a:lstStyle/>
                    <a:p>
                      <a:endParaRPr lang="en-CA"/>
                    </a:p>
                  </a:txBody>
                  <a:tcPr/>
                </a:tc>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2600523992"/>
                  </a:ext>
                </a:extLst>
              </a:tr>
            </a:tbl>
          </a:graphicData>
        </a:graphic>
      </p:graphicFrame>
      <mc:AlternateContent xmlns:mc="http://schemas.openxmlformats.org/markup-compatibility/2006" xmlns:p14="http://schemas.microsoft.com/office/powerpoint/2010/main">
        <mc:Choice Requires="p14">
          <p:contentPart p14:bwMode="auto" r:id="rId2">
            <p14:nvContentPartPr>
              <p14:cNvPr id="21" name="Ink 20">
                <a:extLst>
                  <a:ext uri="{FF2B5EF4-FFF2-40B4-BE49-F238E27FC236}">
                    <a16:creationId xmlns:a16="http://schemas.microsoft.com/office/drawing/2014/main" id="{92C365FD-9F9F-4B76-ACCA-E53D798F9C29}"/>
                  </a:ext>
                </a:extLst>
              </p14:cNvPr>
              <p14:cNvContentPartPr/>
              <p14:nvPr/>
            </p14:nvContentPartPr>
            <p14:xfrm>
              <a:off x="110488" y="1233360"/>
              <a:ext cx="62640" cy="174240"/>
            </p14:xfrm>
          </p:contentPart>
        </mc:Choice>
        <mc:Fallback xmlns="">
          <p:pic>
            <p:nvPicPr>
              <p:cNvPr id="21" name="Ink 20">
                <a:extLst>
                  <a:ext uri="{FF2B5EF4-FFF2-40B4-BE49-F238E27FC236}">
                    <a16:creationId xmlns:a16="http://schemas.microsoft.com/office/drawing/2014/main" id="{92C365FD-9F9F-4B76-ACCA-E53D798F9C29}"/>
                  </a:ext>
                </a:extLst>
              </p:cNvPr>
              <p:cNvPicPr/>
              <p:nvPr/>
            </p:nvPicPr>
            <p:blipFill>
              <a:blip r:embed="rId3"/>
              <a:stretch>
                <a:fillRect/>
              </a:stretch>
            </p:blipFill>
            <p:spPr>
              <a:xfrm>
                <a:off x="101488" y="1224720"/>
                <a:ext cx="802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8" name="Ink 27">
                <a:extLst>
                  <a:ext uri="{FF2B5EF4-FFF2-40B4-BE49-F238E27FC236}">
                    <a16:creationId xmlns:a16="http://schemas.microsoft.com/office/drawing/2014/main" id="{98457400-E635-47B4-9DA7-E8C604EA1DFE}"/>
                  </a:ext>
                </a:extLst>
              </p14:cNvPr>
              <p14:cNvContentPartPr/>
              <p14:nvPr/>
            </p14:nvContentPartPr>
            <p14:xfrm>
              <a:off x="523408" y="772560"/>
              <a:ext cx="51120" cy="180000"/>
            </p14:xfrm>
          </p:contentPart>
        </mc:Choice>
        <mc:Fallback xmlns="">
          <p:pic>
            <p:nvPicPr>
              <p:cNvPr id="28" name="Ink 27">
                <a:extLst>
                  <a:ext uri="{FF2B5EF4-FFF2-40B4-BE49-F238E27FC236}">
                    <a16:creationId xmlns:a16="http://schemas.microsoft.com/office/drawing/2014/main" id="{98457400-E635-47B4-9DA7-E8C604EA1DFE}"/>
                  </a:ext>
                </a:extLst>
              </p:cNvPr>
              <p:cNvPicPr/>
              <p:nvPr/>
            </p:nvPicPr>
            <p:blipFill>
              <a:blip r:embed="rId5"/>
              <a:stretch>
                <a:fillRect/>
              </a:stretch>
            </p:blipFill>
            <p:spPr>
              <a:xfrm>
                <a:off x="514408" y="763560"/>
                <a:ext cx="687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9" name="Ink 28">
                <a:extLst>
                  <a:ext uri="{FF2B5EF4-FFF2-40B4-BE49-F238E27FC236}">
                    <a16:creationId xmlns:a16="http://schemas.microsoft.com/office/drawing/2014/main" id="{59A98D79-F08F-421A-BCE1-95E77C9A3912}"/>
                  </a:ext>
                </a:extLst>
              </p14:cNvPr>
              <p14:cNvContentPartPr/>
              <p14:nvPr/>
            </p14:nvContentPartPr>
            <p14:xfrm>
              <a:off x="1038208" y="747360"/>
              <a:ext cx="171360" cy="239040"/>
            </p14:xfrm>
          </p:contentPart>
        </mc:Choice>
        <mc:Fallback xmlns="">
          <p:pic>
            <p:nvPicPr>
              <p:cNvPr id="29" name="Ink 28">
                <a:extLst>
                  <a:ext uri="{FF2B5EF4-FFF2-40B4-BE49-F238E27FC236}">
                    <a16:creationId xmlns:a16="http://schemas.microsoft.com/office/drawing/2014/main" id="{59A98D79-F08F-421A-BCE1-95E77C9A3912}"/>
                  </a:ext>
                </a:extLst>
              </p:cNvPr>
              <p:cNvPicPr/>
              <p:nvPr/>
            </p:nvPicPr>
            <p:blipFill>
              <a:blip r:embed="rId7"/>
              <a:stretch>
                <a:fillRect/>
              </a:stretch>
            </p:blipFill>
            <p:spPr>
              <a:xfrm>
                <a:off x="1029568" y="738360"/>
                <a:ext cx="18900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0" name="Ink 29">
                <a:extLst>
                  <a:ext uri="{FF2B5EF4-FFF2-40B4-BE49-F238E27FC236}">
                    <a16:creationId xmlns:a16="http://schemas.microsoft.com/office/drawing/2014/main" id="{E0F11558-BE42-4F75-AD1F-EEC64364B07F}"/>
                  </a:ext>
                </a:extLst>
              </p14:cNvPr>
              <p14:cNvContentPartPr/>
              <p14:nvPr/>
            </p14:nvContentPartPr>
            <p14:xfrm>
              <a:off x="1482448" y="781560"/>
              <a:ext cx="179280" cy="222840"/>
            </p14:xfrm>
          </p:contentPart>
        </mc:Choice>
        <mc:Fallback xmlns="">
          <p:pic>
            <p:nvPicPr>
              <p:cNvPr id="30" name="Ink 29">
                <a:extLst>
                  <a:ext uri="{FF2B5EF4-FFF2-40B4-BE49-F238E27FC236}">
                    <a16:creationId xmlns:a16="http://schemas.microsoft.com/office/drawing/2014/main" id="{E0F11558-BE42-4F75-AD1F-EEC64364B07F}"/>
                  </a:ext>
                </a:extLst>
              </p:cNvPr>
              <p:cNvPicPr/>
              <p:nvPr/>
            </p:nvPicPr>
            <p:blipFill>
              <a:blip r:embed="rId9"/>
              <a:stretch>
                <a:fillRect/>
              </a:stretch>
            </p:blipFill>
            <p:spPr>
              <a:xfrm>
                <a:off x="1473808" y="772560"/>
                <a:ext cx="1969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3" name="Ink 32">
                <a:extLst>
                  <a:ext uri="{FF2B5EF4-FFF2-40B4-BE49-F238E27FC236}">
                    <a16:creationId xmlns:a16="http://schemas.microsoft.com/office/drawing/2014/main" id="{039F84DC-C703-4B03-BAC5-AB6CBD611A19}"/>
                  </a:ext>
                </a:extLst>
              </p14:cNvPr>
              <p14:cNvContentPartPr/>
              <p14:nvPr/>
            </p14:nvContentPartPr>
            <p14:xfrm>
              <a:off x="2505568" y="748800"/>
              <a:ext cx="182520" cy="272880"/>
            </p14:xfrm>
          </p:contentPart>
        </mc:Choice>
        <mc:Fallback xmlns="">
          <p:pic>
            <p:nvPicPr>
              <p:cNvPr id="33" name="Ink 32">
                <a:extLst>
                  <a:ext uri="{FF2B5EF4-FFF2-40B4-BE49-F238E27FC236}">
                    <a16:creationId xmlns:a16="http://schemas.microsoft.com/office/drawing/2014/main" id="{039F84DC-C703-4B03-BAC5-AB6CBD611A19}"/>
                  </a:ext>
                </a:extLst>
              </p:cNvPr>
              <p:cNvPicPr/>
              <p:nvPr/>
            </p:nvPicPr>
            <p:blipFill>
              <a:blip r:embed="rId11"/>
              <a:stretch>
                <a:fillRect/>
              </a:stretch>
            </p:blipFill>
            <p:spPr>
              <a:xfrm>
                <a:off x="2496568" y="739800"/>
                <a:ext cx="2001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4" name="Ink 33">
                <a:extLst>
                  <a:ext uri="{FF2B5EF4-FFF2-40B4-BE49-F238E27FC236}">
                    <a16:creationId xmlns:a16="http://schemas.microsoft.com/office/drawing/2014/main" id="{935A6AF3-6AAE-447B-B74D-D11D22D04959}"/>
                  </a:ext>
                </a:extLst>
              </p14:cNvPr>
              <p14:cNvContentPartPr/>
              <p14:nvPr/>
            </p14:nvContentPartPr>
            <p14:xfrm>
              <a:off x="3633088" y="803880"/>
              <a:ext cx="23400" cy="226080"/>
            </p14:xfrm>
          </p:contentPart>
        </mc:Choice>
        <mc:Fallback xmlns="">
          <p:pic>
            <p:nvPicPr>
              <p:cNvPr id="34" name="Ink 33">
                <a:extLst>
                  <a:ext uri="{FF2B5EF4-FFF2-40B4-BE49-F238E27FC236}">
                    <a16:creationId xmlns:a16="http://schemas.microsoft.com/office/drawing/2014/main" id="{935A6AF3-6AAE-447B-B74D-D11D22D04959}"/>
                  </a:ext>
                </a:extLst>
              </p:cNvPr>
              <p:cNvPicPr/>
              <p:nvPr/>
            </p:nvPicPr>
            <p:blipFill>
              <a:blip r:embed="rId13"/>
              <a:stretch>
                <a:fillRect/>
              </a:stretch>
            </p:blipFill>
            <p:spPr>
              <a:xfrm>
                <a:off x="3624088" y="795240"/>
                <a:ext cx="410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5" name="Ink 34">
                <a:extLst>
                  <a:ext uri="{FF2B5EF4-FFF2-40B4-BE49-F238E27FC236}">
                    <a16:creationId xmlns:a16="http://schemas.microsoft.com/office/drawing/2014/main" id="{871B1F1E-2A51-409F-856C-C2C4F58C3CCE}"/>
                  </a:ext>
                </a:extLst>
              </p14:cNvPr>
              <p14:cNvContentPartPr/>
              <p14:nvPr/>
            </p14:nvContentPartPr>
            <p14:xfrm>
              <a:off x="3974008" y="807480"/>
              <a:ext cx="179640" cy="189360"/>
            </p14:xfrm>
          </p:contentPart>
        </mc:Choice>
        <mc:Fallback xmlns="">
          <p:pic>
            <p:nvPicPr>
              <p:cNvPr id="35" name="Ink 34">
                <a:extLst>
                  <a:ext uri="{FF2B5EF4-FFF2-40B4-BE49-F238E27FC236}">
                    <a16:creationId xmlns:a16="http://schemas.microsoft.com/office/drawing/2014/main" id="{871B1F1E-2A51-409F-856C-C2C4F58C3CCE}"/>
                  </a:ext>
                </a:extLst>
              </p:cNvPr>
              <p:cNvPicPr/>
              <p:nvPr/>
            </p:nvPicPr>
            <p:blipFill>
              <a:blip r:embed="rId15"/>
              <a:stretch>
                <a:fillRect/>
              </a:stretch>
            </p:blipFill>
            <p:spPr>
              <a:xfrm>
                <a:off x="3965008" y="798840"/>
                <a:ext cx="1972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6" name="Ink 35">
                <a:extLst>
                  <a:ext uri="{FF2B5EF4-FFF2-40B4-BE49-F238E27FC236}">
                    <a16:creationId xmlns:a16="http://schemas.microsoft.com/office/drawing/2014/main" id="{6D2EA50F-2AB9-4CA7-A773-2827433F2B7B}"/>
                  </a:ext>
                </a:extLst>
              </p14:cNvPr>
              <p14:cNvContentPartPr/>
              <p14:nvPr/>
            </p14:nvContentPartPr>
            <p14:xfrm>
              <a:off x="4517968" y="800640"/>
              <a:ext cx="227880" cy="214200"/>
            </p14:xfrm>
          </p:contentPart>
        </mc:Choice>
        <mc:Fallback xmlns="">
          <p:pic>
            <p:nvPicPr>
              <p:cNvPr id="36" name="Ink 35">
                <a:extLst>
                  <a:ext uri="{FF2B5EF4-FFF2-40B4-BE49-F238E27FC236}">
                    <a16:creationId xmlns:a16="http://schemas.microsoft.com/office/drawing/2014/main" id="{6D2EA50F-2AB9-4CA7-A773-2827433F2B7B}"/>
                  </a:ext>
                </a:extLst>
              </p:cNvPr>
              <p:cNvPicPr/>
              <p:nvPr/>
            </p:nvPicPr>
            <p:blipFill>
              <a:blip r:embed="rId17"/>
              <a:stretch>
                <a:fillRect/>
              </a:stretch>
            </p:blipFill>
            <p:spPr>
              <a:xfrm>
                <a:off x="4508968" y="791640"/>
                <a:ext cx="2455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9" name="Ink 38">
                <a:extLst>
                  <a:ext uri="{FF2B5EF4-FFF2-40B4-BE49-F238E27FC236}">
                    <a16:creationId xmlns:a16="http://schemas.microsoft.com/office/drawing/2014/main" id="{0F04B5EC-4EEA-4050-BE93-8FF3130BB248}"/>
                  </a:ext>
                </a:extLst>
              </p14:cNvPr>
              <p14:cNvContentPartPr/>
              <p14:nvPr/>
            </p14:nvContentPartPr>
            <p14:xfrm>
              <a:off x="5556208" y="769320"/>
              <a:ext cx="200160" cy="291960"/>
            </p14:xfrm>
          </p:contentPart>
        </mc:Choice>
        <mc:Fallback xmlns="">
          <p:pic>
            <p:nvPicPr>
              <p:cNvPr id="39" name="Ink 38">
                <a:extLst>
                  <a:ext uri="{FF2B5EF4-FFF2-40B4-BE49-F238E27FC236}">
                    <a16:creationId xmlns:a16="http://schemas.microsoft.com/office/drawing/2014/main" id="{0F04B5EC-4EEA-4050-BE93-8FF3130BB248}"/>
                  </a:ext>
                </a:extLst>
              </p:cNvPr>
              <p:cNvPicPr/>
              <p:nvPr/>
            </p:nvPicPr>
            <p:blipFill>
              <a:blip r:embed="rId19"/>
              <a:stretch>
                <a:fillRect/>
              </a:stretch>
            </p:blipFill>
            <p:spPr>
              <a:xfrm>
                <a:off x="5547568" y="760680"/>
                <a:ext cx="2178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0" name="Ink 39">
                <a:extLst>
                  <a:ext uri="{FF2B5EF4-FFF2-40B4-BE49-F238E27FC236}">
                    <a16:creationId xmlns:a16="http://schemas.microsoft.com/office/drawing/2014/main" id="{9E98D70B-D179-476D-A85F-328AB224D290}"/>
                  </a:ext>
                </a:extLst>
              </p14:cNvPr>
              <p14:cNvContentPartPr/>
              <p14:nvPr/>
            </p14:nvContentPartPr>
            <p14:xfrm>
              <a:off x="6563488" y="769680"/>
              <a:ext cx="66600" cy="204120"/>
            </p14:xfrm>
          </p:contentPart>
        </mc:Choice>
        <mc:Fallback xmlns="">
          <p:pic>
            <p:nvPicPr>
              <p:cNvPr id="40" name="Ink 39">
                <a:extLst>
                  <a:ext uri="{FF2B5EF4-FFF2-40B4-BE49-F238E27FC236}">
                    <a16:creationId xmlns:a16="http://schemas.microsoft.com/office/drawing/2014/main" id="{9E98D70B-D179-476D-A85F-328AB224D290}"/>
                  </a:ext>
                </a:extLst>
              </p:cNvPr>
              <p:cNvPicPr/>
              <p:nvPr/>
            </p:nvPicPr>
            <p:blipFill>
              <a:blip r:embed="rId21"/>
              <a:stretch>
                <a:fillRect/>
              </a:stretch>
            </p:blipFill>
            <p:spPr>
              <a:xfrm>
                <a:off x="6554488" y="760680"/>
                <a:ext cx="842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1" name="Ink 40">
                <a:extLst>
                  <a:ext uri="{FF2B5EF4-FFF2-40B4-BE49-F238E27FC236}">
                    <a16:creationId xmlns:a16="http://schemas.microsoft.com/office/drawing/2014/main" id="{7BB51625-DD52-42ED-B33D-5B11669AA10B}"/>
                  </a:ext>
                </a:extLst>
              </p14:cNvPr>
              <p14:cNvContentPartPr/>
              <p14:nvPr/>
            </p14:nvContentPartPr>
            <p14:xfrm>
              <a:off x="7106368" y="786960"/>
              <a:ext cx="185400" cy="196200"/>
            </p14:xfrm>
          </p:contentPart>
        </mc:Choice>
        <mc:Fallback xmlns="">
          <p:pic>
            <p:nvPicPr>
              <p:cNvPr id="41" name="Ink 40">
                <a:extLst>
                  <a:ext uri="{FF2B5EF4-FFF2-40B4-BE49-F238E27FC236}">
                    <a16:creationId xmlns:a16="http://schemas.microsoft.com/office/drawing/2014/main" id="{7BB51625-DD52-42ED-B33D-5B11669AA10B}"/>
                  </a:ext>
                </a:extLst>
              </p:cNvPr>
              <p:cNvPicPr/>
              <p:nvPr/>
            </p:nvPicPr>
            <p:blipFill>
              <a:blip r:embed="rId23"/>
              <a:stretch>
                <a:fillRect/>
              </a:stretch>
            </p:blipFill>
            <p:spPr>
              <a:xfrm>
                <a:off x="7097728" y="777960"/>
                <a:ext cx="2030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2" name="Ink 41">
                <a:extLst>
                  <a:ext uri="{FF2B5EF4-FFF2-40B4-BE49-F238E27FC236}">
                    <a16:creationId xmlns:a16="http://schemas.microsoft.com/office/drawing/2014/main" id="{7ECBDF37-ED52-4A38-852E-A7237FBAA03D}"/>
                  </a:ext>
                </a:extLst>
              </p14:cNvPr>
              <p14:cNvContentPartPr/>
              <p14:nvPr/>
            </p14:nvContentPartPr>
            <p14:xfrm>
              <a:off x="7704328" y="788760"/>
              <a:ext cx="158400" cy="265320"/>
            </p14:xfrm>
          </p:contentPart>
        </mc:Choice>
        <mc:Fallback xmlns="">
          <p:pic>
            <p:nvPicPr>
              <p:cNvPr id="42" name="Ink 41">
                <a:extLst>
                  <a:ext uri="{FF2B5EF4-FFF2-40B4-BE49-F238E27FC236}">
                    <a16:creationId xmlns:a16="http://schemas.microsoft.com/office/drawing/2014/main" id="{7ECBDF37-ED52-4A38-852E-A7237FBAA03D}"/>
                  </a:ext>
                </a:extLst>
              </p:cNvPr>
              <p:cNvPicPr/>
              <p:nvPr/>
            </p:nvPicPr>
            <p:blipFill>
              <a:blip r:embed="rId25"/>
              <a:stretch>
                <a:fillRect/>
              </a:stretch>
            </p:blipFill>
            <p:spPr>
              <a:xfrm>
                <a:off x="7695688" y="779760"/>
                <a:ext cx="17604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6" name="Ink 45">
                <a:extLst>
                  <a:ext uri="{FF2B5EF4-FFF2-40B4-BE49-F238E27FC236}">
                    <a16:creationId xmlns:a16="http://schemas.microsoft.com/office/drawing/2014/main" id="{6E3AE3E6-655C-4DE9-A155-0D9249550C34}"/>
                  </a:ext>
                </a:extLst>
              </p14:cNvPr>
              <p14:cNvContentPartPr/>
              <p14:nvPr/>
            </p14:nvContentPartPr>
            <p14:xfrm>
              <a:off x="8174128" y="759960"/>
              <a:ext cx="169560" cy="321480"/>
            </p14:xfrm>
          </p:contentPart>
        </mc:Choice>
        <mc:Fallback xmlns="">
          <p:pic>
            <p:nvPicPr>
              <p:cNvPr id="46" name="Ink 45">
                <a:extLst>
                  <a:ext uri="{FF2B5EF4-FFF2-40B4-BE49-F238E27FC236}">
                    <a16:creationId xmlns:a16="http://schemas.microsoft.com/office/drawing/2014/main" id="{6E3AE3E6-655C-4DE9-A155-0D9249550C34}"/>
                  </a:ext>
                </a:extLst>
              </p:cNvPr>
              <p:cNvPicPr/>
              <p:nvPr/>
            </p:nvPicPr>
            <p:blipFill>
              <a:blip r:embed="rId27"/>
              <a:stretch>
                <a:fillRect/>
              </a:stretch>
            </p:blipFill>
            <p:spPr>
              <a:xfrm>
                <a:off x="8165488" y="750970"/>
                <a:ext cx="187200" cy="3391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7" name="Ink 46">
                <a:extLst>
                  <a:ext uri="{FF2B5EF4-FFF2-40B4-BE49-F238E27FC236}">
                    <a16:creationId xmlns:a16="http://schemas.microsoft.com/office/drawing/2014/main" id="{905A4EA8-EE7D-48CC-B559-BEC5E03FD293}"/>
                  </a:ext>
                </a:extLst>
              </p14:cNvPr>
              <p14:cNvContentPartPr/>
              <p14:nvPr/>
            </p14:nvContentPartPr>
            <p14:xfrm>
              <a:off x="5129608" y="784800"/>
              <a:ext cx="130320" cy="297000"/>
            </p14:xfrm>
          </p:contentPart>
        </mc:Choice>
        <mc:Fallback xmlns="">
          <p:pic>
            <p:nvPicPr>
              <p:cNvPr id="47" name="Ink 46">
                <a:extLst>
                  <a:ext uri="{FF2B5EF4-FFF2-40B4-BE49-F238E27FC236}">
                    <a16:creationId xmlns:a16="http://schemas.microsoft.com/office/drawing/2014/main" id="{905A4EA8-EE7D-48CC-B559-BEC5E03FD293}"/>
                  </a:ext>
                </a:extLst>
              </p:cNvPr>
              <p:cNvPicPr/>
              <p:nvPr/>
            </p:nvPicPr>
            <p:blipFill>
              <a:blip r:embed="rId29"/>
              <a:stretch>
                <a:fillRect/>
              </a:stretch>
            </p:blipFill>
            <p:spPr>
              <a:xfrm>
                <a:off x="5120968" y="776150"/>
                <a:ext cx="147960" cy="314661"/>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8" name="Ink 47">
                <a:extLst>
                  <a:ext uri="{FF2B5EF4-FFF2-40B4-BE49-F238E27FC236}">
                    <a16:creationId xmlns:a16="http://schemas.microsoft.com/office/drawing/2014/main" id="{07CD17A3-24B9-4E7D-BD71-7B5E092CEB63}"/>
                  </a:ext>
                </a:extLst>
              </p14:cNvPr>
              <p14:cNvContentPartPr/>
              <p14:nvPr/>
            </p14:nvContentPartPr>
            <p14:xfrm>
              <a:off x="2045848" y="811080"/>
              <a:ext cx="149760" cy="249840"/>
            </p14:xfrm>
          </p:contentPart>
        </mc:Choice>
        <mc:Fallback xmlns="">
          <p:pic>
            <p:nvPicPr>
              <p:cNvPr id="48" name="Ink 47">
                <a:extLst>
                  <a:ext uri="{FF2B5EF4-FFF2-40B4-BE49-F238E27FC236}">
                    <a16:creationId xmlns:a16="http://schemas.microsoft.com/office/drawing/2014/main" id="{07CD17A3-24B9-4E7D-BD71-7B5E092CEB63}"/>
                  </a:ext>
                </a:extLst>
              </p:cNvPr>
              <p:cNvPicPr/>
              <p:nvPr/>
            </p:nvPicPr>
            <p:blipFill>
              <a:blip r:embed="rId31"/>
              <a:stretch>
                <a:fillRect/>
              </a:stretch>
            </p:blipFill>
            <p:spPr>
              <a:xfrm>
                <a:off x="2036848" y="802093"/>
                <a:ext cx="167400" cy="267455"/>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0" name="Ink 49">
                <a:extLst>
                  <a:ext uri="{FF2B5EF4-FFF2-40B4-BE49-F238E27FC236}">
                    <a16:creationId xmlns:a16="http://schemas.microsoft.com/office/drawing/2014/main" id="{0890E7C9-1F4F-49E9-88E2-4BC04521EB88}"/>
                  </a:ext>
                </a:extLst>
              </p14:cNvPr>
              <p14:cNvContentPartPr/>
              <p14:nvPr/>
            </p14:nvContentPartPr>
            <p14:xfrm>
              <a:off x="8597848" y="748440"/>
              <a:ext cx="243000" cy="306000"/>
            </p14:xfrm>
          </p:contentPart>
        </mc:Choice>
        <mc:Fallback xmlns="">
          <p:pic>
            <p:nvPicPr>
              <p:cNvPr id="50" name="Ink 49">
                <a:extLst>
                  <a:ext uri="{FF2B5EF4-FFF2-40B4-BE49-F238E27FC236}">
                    <a16:creationId xmlns:a16="http://schemas.microsoft.com/office/drawing/2014/main" id="{0890E7C9-1F4F-49E9-88E2-4BC04521EB88}"/>
                  </a:ext>
                </a:extLst>
              </p:cNvPr>
              <p:cNvPicPr/>
              <p:nvPr/>
            </p:nvPicPr>
            <p:blipFill>
              <a:blip r:embed="rId33"/>
              <a:stretch>
                <a:fillRect/>
              </a:stretch>
            </p:blipFill>
            <p:spPr>
              <a:xfrm>
                <a:off x="8589208" y="739440"/>
                <a:ext cx="26064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9" name="Ink 58">
                <a:extLst>
                  <a:ext uri="{FF2B5EF4-FFF2-40B4-BE49-F238E27FC236}">
                    <a16:creationId xmlns:a16="http://schemas.microsoft.com/office/drawing/2014/main" id="{F394718B-94B3-47B4-8DA4-82DDCBD9B0E1}"/>
                  </a:ext>
                </a:extLst>
              </p14:cNvPr>
              <p14:cNvContentPartPr/>
              <p14:nvPr/>
            </p14:nvContentPartPr>
            <p14:xfrm>
              <a:off x="4268848" y="4326480"/>
              <a:ext cx="334440" cy="422280"/>
            </p14:xfrm>
          </p:contentPart>
        </mc:Choice>
        <mc:Fallback xmlns="">
          <p:pic>
            <p:nvPicPr>
              <p:cNvPr id="59" name="Ink 58">
                <a:extLst>
                  <a:ext uri="{FF2B5EF4-FFF2-40B4-BE49-F238E27FC236}">
                    <a16:creationId xmlns:a16="http://schemas.microsoft.com/office/drawing/2014/main" id="{F394718B-94B3-47B4-8DA4-82DDCBD9B0E1}"/>
                  </a:ext>
                </a:extLst>
              </p:cNvPr>
              <p:cNvPicPr/>
              <p:nvPr/>
            </p:nvPicPr>
            <p:blipFill>
              <a:blip r:embed="rId35"/>
              <a:stretch>
                <a:fillRect/>
              </a:stretch>
            </p:blipFill>
            <p:spPr>
              <a:xfrm>
                <a:off x="4259858" y="4317840"/>
                <a:ext cx="352061"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2" name="Ink 61">
                <a:extLst>
                  <a:ext uri="{FF2B5EF4-FFF2-40B4-BE49-F238E27FC236}">
                    <a16:creationId xmlns:a16="http://schemas.microsoft.com/office/drawing/2014/main" id="{E49EAF80-FF6C-478C-BBA4-3EFE9C116E63}"/>
                  </a:ext>
                </a:extLst>
              </p14:cNvPr>
              <p14:cNvContentPartPr/>
              <p14:nvPr/>
            </p14:nvContentPartPr>
            <p14:xfrm>
              <a:off x="5810008" y="4333680"/>
              <a:ext cx="352080" cy="365760"/>
            </p14:xfrm>
          </p:contentPart>
        </mc:Choice>
        <mc:Fallback xmlns="">
          <p:pic>
            <p:nvPicPr>
              <p:cNvPr id="62" name="Ink 61">
                <a:extLst>
                  <a:ext uri="{FF2B5EF4-FFF2-40B4-BE49-F238E27FC236}">
                    <a16:creationId xmlns:a16="http://schemas.microsoft.com/office/drawing/2014/main" id="{E49EAF80-FF6C-478C-BBA4-3EFE9C116E63}"/>
                  </a:ext>
                </a:extLst>
              </p:cNvPr>
              <p:cNvPicPr/>
              <p:nvPr/>
            </p:nvPicPr>
            <p:blipFill>
              <a:blip r:embed="rId37"/>
              <a:stretch>
                <a:fillRect/>
              </a:stretch>
            </p:blipFill>
            <p:spPr>
              <a:xfrm>
                <a:off x="5801008" y="4324680"/>
                <a:ext cx="36972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3" name="Ink 62">
                <a:extLst>
                  <a:ext uri="{FF2B5EF4-FFF2-40B4-BE49-F238E27FC236}">
                    <a16:creationId xmlns:a16="http://schemas.microsoft.com/office/drawing/2014/main" id="{90421095-F5C8-49BF-BFAA-7F2E25877424}"/>
                  </a:ext>
                </a:extLst>
              </p14:cNvPr>
              <p14:cNvContentPartPr/>
              <p14:nvPr/>
            </p14:nvContentPartPr>
            <p14:xfrm>
              <a:off x="4781848" y="4332240"/>
              <a:ext cx="901800" cy="401400"/>
            </p14:xfrm>
          </p:contentPart>
        </mc:Choice>
        <mc:Fallback xmlns="">
          <p:pic>
            <p:nvPicPr>
              <p:cNvPr id="63" name="Ink 62">
                <a:extLst>
                  <a:ext uri="{FF2B5EF4-FFF2-40B4-BE49-F238E27FC236}">
                    <a16:creationId xmlns:a16="http://schemas.microsoft.com/office/drawing/2014/main" id="{90421095-F5C8-49BF-BFAA-7F2E25877424}"/>
                  </a:ext>
                </a:extLst>
              </p:cNvPr>
              <p:cNvPicPr/>
              <p:nvPr/>
            </p:nvPicPr>
            <p:blipFill>
              <a:blip r:embed="rId39"/>
              <a:stretch>
                <a:fillRect/>
              </a:stretch>
            </p:blipFill>
            <p:spPr>
              <a:xfrm>
                <a:off x="4772848" y="4323240"/>
                <a:ext cx="91944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7" name="Ink 66">
                <a:extLst>
                  <a:ext uri="{FF2B5EF4-FFF2-40B4-BE49-F238E27FC236}">
                    <a16:creationId xmlns:a16="http://schemas.microsoft.com/office/drawing/2014/main" id="{4B3B1B65-57E7-4F86-8BAF-884E6FE25838}"/>
                  </a:ext>
                </a:extLst>
              </p14:cNvPr>
              <p14:cNvContentPartPr/>
              <p14:nvPr/>
            </p14:nvContentPartPr>
            <p14:xfrm>
              <a:off x="3821008" y="5200920"/>
              <a:ext cx="1110960" cy="317520"/>
            </p14:xfrm>
          </p:contentPart>
        </mc:Choice>
        <mc:Fallback xmlns="">
          <p:pic>
            <p:nvPicPr>
              <p:cNvPr id="67" name="Ink 66">
                <a:extLst>
                  <a:ext uri="{FF2B5EF4-FFF2-40B4-BE49-F238E27FC236}">
                    <a16:creationId xmlns:a16="http://schemas.microsoft.com/office/drawing/2014/main" id="{4B3B1B65-57E7-4F86-8BAF-884E6FE25838}"/>
                  </a:ext>
                </a:extLst>
              </p:cNvPr>
              <p:cNvPicPr/>
              <p:nvPr/>
            </p:nvPicPr>
            <p:blipFill>
              <a:blip r:embed="rId41"/>
              <a:stretch>
                <a:fillRect/>
              </a:stretch>
            </p:blipFill>
            <p:spPr>
              <a:xfrm>
                <a:off x="3812368" y="5191930"/>
                <a:ext cx="1128600" cy="3351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0" name="Ink 69">
                <a:extLst>
                  <a:ext uri="{FF2B5EF4-FFF2-40B4-BE49-F238E27FC236}">
                    <a16:creationId xmlns:a16="http://schemas.microsoft.com/office/drawing/2014/main" id="{108A3ADF-3E6F-4D76-A96B-B25B8EB6D462}"/>
                  </a:ext>
                </a:extLst>
              </p14:cNvPr>
              <p14:cNvContentPartPr/>
              <p14:nvPr/>
            </p14:nvContentPartPr>
            <p14:xfrm>
              <a:off x="5389168" y="5155920"/>
              <a:ext cx="233640" cy="386640"/>
            </p14:xfrm>
          </p:contentPart>
        </mc:Choice>
        <mc:Fallback xmlns="">
          <p:pic>
            <p:nvPicPr>
              <p:cNvPr id="70" name="Ink 69">
                <a:extLst>
                  <a:ext uri="{FF2B5EF4-FFF2-40B4-BE49-F238E27FC236}">
                    <a16:creationId xmlns:a16="http://schemas.microsoft.com/office/drawing/2014/main" id="{108A3ADF-3E6F-4D76-A96B-B25B8EB6D462}"/>
                  </a:ext>
                </a:extLst>
              </p:cNvPr>
              <p:cNvPicPr/>
              <p:nvPr/>
            </p:nvPicPr>
            <p:blipFill>
              <a:blip r:embed="rId43"/>
              <a:stretch>
                <a:fillRect/>
              </a:stretch>
            </p:blipFill>
            <p:spPr>
              <a:xfrm>
                <a:off x="5380515" y="5147280"/>
                <a:ext cx="251307"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00" name="Ink 99">
                <a:extLst>
                  <a:ext uri="{FF2B5EF4-FFF2-40B4-BE49-F238E27FC236}">
                    <a16:creationId xmlns:a16="http://schemas.microsoft.com/office/drawing/2014/main" id="{CD214064-84AB-4EE6-89CC-80A4C79B0C6E}"/>
                  </a:ext>
                </a:extLst>
              </p14:cNvPr>
              <p14:cNvContentPartPr/>
              <p14:nvPr/>
            </p14:nvContentPartPr>
            <p14:xfrm>
              <a:off x="3849088" y="5939280"/>
              <a:ext cx="414720" cy="191880"/>
            </p14:xfrm>
          </p:contentPart>
        </mc:Choice>
        <mc:Fallback xmlns="">
          <p:pic>
            <p:nvPicPr>
              <p:cNvPr id="100" name="Ink 99">
                <a:extLst>
                  <a:ext uri="{FF2B5EF4-FFF2-40B4-BE49-F238E27FC236}">
                    <a16:creationId xmlns:a16="http://schemas.microsoft.com/office/drawing/2014/main" id="{CD214064-84AB-4EE6-89CC-80A4C79B0C6E}"/>
                  </a:ext>
                </a:extLst>
              </p:cNvPr>
              <p:cNvPicPr/>
              <p:nvPr/>
            </p:nvPicPr>
            <p:blipFill>
              <a:blip r:embed="rId45"/>
              <a:stretch>
                <a:fillRect/>
              </a:stretch>
            </p:blipFill>
            <p:spPr>
              <a:xfrm>
                <a:off x="3840096" y="5930640"/>
                <a:ext cx="432345"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10" name="Ink 109">
                <a:extLst>
                  <a:ext uri="{FF2B5EF4-FFF2-40B4-BE49-F238E27FC236}">
                    <a16:creationId xmlns:a16="http://schemas.microsoft.com/office/drawing/2014/main" id="{04846161-9990-4B51-88BD-799A4F38E233}"/>
                  </a:ext>
                </a:extLst>
              </p14:cNvPr>
              <p14:cNvContentPartPr/>
              <p14:nvPr/>
            </p14:nvContentPartPr>
            <p14:xfrm>
              <a:off x="5401048" y="5716080"/>
              <a:ext cx="239760" cy="404280"/>
            </p14:xfrm>
          </p:contentPart>
        </mc:Choice>
        <mc:Fallback xmlns="">
          <p:pic>
            <p:nvPicPr>
              <p:cNvPr id="110" name="Ink 109">
                <a:extLst>
                  <a:ext uri="{FF2B5EF4-FFF2-40B4-BE49-F238E27FC236}">
                    <a16:creationId xmlns:a16="http://schemas.microsoft.com/office/drawing/2014/main" id="{04846161-9990-4B51-88BD-799A4F38E233}"/>
                  </a:ext>
                </a:extLst>
              </p:cNvPr>
              <p:cNvPicPr/>
              <p:nvPr/>
            </p:nvPicPr>
            <p:blipFill>
              <a:blip r:embed="rId47"/>
              <a:stretch>
                <a:fillRect/>
              </a:stretch>
            </p:blipFill>
            <p:spPr>
              <a:xfrm>
                <a:off x="5392408" y="5707440"/>
                <a:ext cx="25740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22" name="Ink 121">
                <a:extLst>
                  <a:ext uri="{FF2B5EF4-FFF2-40B4-BE49-F238E27FC236}">
                    <a16:creationId xmlns:a16="http://schemas.microsoft.com/office/drawing/2014/main" id="{E35FC2B2-9657-49F7-87FE-3915B44B6C6D}"/>
                  </a:ext>
                </a:extLst>
              </p14:cNvPr>
              <p14:cNvContentPartPr/>
              <p14:nvPr/>
            </p14:nvContentPartPr>
            <p14:xfrm>
              <a:off x="5773648" y="5116320"/>
              <a:ext cx="3270240" cy="1076760"/>
            </p14:xfrm>
          </p:contentPart>
        </mc:Choice>
        <mc:Fallback xmlns="">
          <p:pic>
            <p:nvPicPr>
              <p:cNvPr id="122" name="Ink 121">
                <a:extLst>
                  <a:ext uri="{FF2B5EF4-FFF2-40B4-BE49-F238E27FC236}">
                    <a16:creationId xmlns:a16="http://schemas.microsoft.com/office/drawing/2014/main" id="{E35FC2B2-9657-49F7-87FE-3915B44B6C6D}"/>
                  </a:ext>
                </a:extLst>
              </p:cNvPr>
              <p:cNvPicPr/>
              <p:nvPr/>
            </p:nvPicPr>
            <p:blipFill>
              <a:blip r:embed="rId49"/>
              <a:stretch>
                <a:fillRect/>
              </a:stretch>
            </p:blipFill>
            <p:spPr>
              <a:xfrm>
                <a:off x="5764648" y="5107320"/>
                <a:ext cx="3287880" cy="1094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23" name="Ink 122">
                <a:extLst>
                  <a:ext uri="{FF2B5EF4-FFF2-40B4-BE49-F238E27FC236}">
                    <a16:creationId xmlns:a16="http://schemas.microsoft.com/office/drawing/2014/main" id="{AEFE6BB6-8DB6-42E9-AA2B-40B277560447}"/>
                  </a:ext>
                </a:extLst>
              </p14:cNvPr>
              <p14:cNvContentPartPr/>
              <p14:nvPr/>
            </p14:nvContentPartPr>
            <p14:xfrm>
              <a:off x="341248" y="1638000"/>
              <a:ext cx="2070720" cy="2003760"/>
            </p14:xfrm>
          </p:contentPart>
        </mc:Choice>
        <mc:Fallback xmlns="">
          <p:pic>
            <p:nvPicPr>
              <p:cNvPr id="123" name="Ink 122">
                <a:extLst>
                  <a:ext uri="{FF2B5EF4-FFF2-40B4-BE49-F238E27FC236}">
                    <a16:creationId xmlns:a16="http://schemas.microsoft.com/office/drawing/2014/main" id="{AEFE6BB6-8DB6-42E9-AA2B-40B277560447}"/>
                  </a:ext>
                </a:extLst>
              </p:cNvPr>
              <p:cNvPicPr/>
              <p:nvPr/>
            </p:nvPicPr>
            <p:blipFill>
              <a:blip r:embed="rId51"/>
              <a:stretch>
                <a:fillRect/>
              </a:stretch>
            </p:blipFill>
            <p:spPr>
              <a:xfrm>
                <a:off x="305608" y="1566360"/>
                <a:ext cx="2142360" cy="2147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24" name="Ink 123">
                <a:extLst>
                  <a:ext uri="{FF2B5EF4-FFF2-40B4-BE49-F238E27FC236}">
                    <a16:creationId xmlns:a16="http://schemas.microsoft.com/office/drawing/2014/main" id="{C85841FD-A08F-46DA-A17F-8F2AA8A701DD}"/>
                  </a:ext>
                </a:extLst>
              </p14:cNvPr>
              <p14:cNvContentPartPr/>
              <p14:nvPr/>
            </p14:nvContentPartPr>
            <p14:xfrm>
              <a:off x="3371008" y="1618560"/>
              <a:ext cx="2113920" cy="2026800"/>
            </p14:xfrm>
          </p:contentPart>
        </mc:Choice>
        <mc:Fallback xmlns="">
          <p:pic>
            <p:nvPicPr>
              <p:cNvPr id="124" name="Ink 123">
                <a:extLst>
                  <a:ext uri="{FF2B5EF4-FFF2-40B4-BE49-F238E27FC236}">
                    <a16:creationId xmlns:a16="http://schemas.microsoft.com/office/drawing/2014/main" id="{C85841FD-A08F-46DA-A17F-8F2AA8A701DD}"/>
                  </a:ext>
                </a:extLst>
              </p:cNvPr>
              <p:cNvPicPr/>
              <p:nvPr/>
            </p:nvPicPr>
            <p:blipFill>
              <a:blip r:embed="rId53"/>
              <a:stretch>
                <a:fillRect/>
              </a:stretch>
            </p:blipFill>
            <p:spPr>
              <a:xfrm>
                <a:off x="3335008" y="1546920"/>
                <a:ext cx="2185560" cy="2170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8" name="Ink 127">
                <a:extLst>
                  <a:ext uri="{FF2B5EF4-FFF2-40B4-BE49-F238E27FC236}">
                    <a16:creationId xmlns:a16="http://schemas.microsoft.com/office/drawing/2014/main" id="{27D14DB1-A310-49CE-BC93-11AD3CC70122}"/>
                  </a:ext>
                </a:extLst>
              </p14:cNvPr>
              <p14:cNvContentPartPr/>
              <p14:nvPr/>
            </p14:nvContentPartPr>
            <p14:xfrm>
              <a:off x="1329088" y="153360"/>
              <a:ext cx="424080" cy="409320"/>
            </p14:xfrm>
          </p:contentPart>
        </mc:Choice>
        <mc:Fallback xmlns="">
          <p:pic>
            <p:nvPicPr>
              <p:cNvPr id="128" name="Ink 127">
                <a:extLst>
                  <a:ext uri="{FF2B5EF4-FFF2-40B4-BE49-F238E27FC236}">
                    <a16:creationId xmlns:a16="http://schemas.microsoft.com/office/drawing/2014/main" id="{27D14DB1-A310-49CE-BC93-11AD3CC70122}"/>
                  </a:ext>
                </a:extLst>
              </p:cNvPr>
              <p:cNvPicPr/>
              <p:nvPr/>
            </p:nvPicPr>
            <p:blipFill>
              <a:blip r:embed="rId55"/>
              <a:stretch>
                <a:fillRect/>
              </a:stretch>
            </p:blipFill>
            <p:spPr>
              <a:xfrm>
                <a:off x="1311448" y="135720"/>
                <a:ext cx="45972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0" name="Ink 129">
                <a:extLst>
                  <a:ext uri="{FF2B5EF4-FFF2-40B4-BE49-F238E27FC236}">
                    <a16:creationId xmlns:a16="http://schemas.microsoft.com/office/drawing/2014/main" id="{2340CCD5-5BF7-48CA-8654-5557E44C7ECB}"/>
                  </a:ext>
                </a:extLst>
              </p14:cNvPr>
              <p14:cNvContentPartPr/>
              <p14:nvPr/>
            </p14:nvContentPartPr>
            <p14:xfrm>
              <a:off x="7322368" y="197640"/>
              <a:ext cx="426960" cy="388800"/>
            </p14:xfrm>
          </p:contentPart>
        </mc:Choice>
        <mc:Fallback xmlns="">
          <p:pic>
            <p:nvPicPr>
              <p:cNvPr id="130" name="Ink 129">
                <a:extLst>
                  <a:ext uri="{FF2B5EF4-FFF2-40B4-BE49-F238E27FC236}">
                    <a16:creationId xmlns:a16="http://schemas.microsoft.com/office/drawing/2014/main" id="{2340CCD5-5BF7-48CA-8654-5557E44C7ECB}"/>
                  </a:ext>
                </a:extLst>
              </p:cNvPr>
              <p:cNvPicPr/>
              <p:nvPr/>
            </p:nvPicPr>
            <p:blipFill>
              <a:blip r:embed="rId57"/>
              <a:stretch>
                <a:fillRect/>
              </a:stretch>
            </p:blipFill>
            <p:spPr>
              <a:xfrm>
                <a:off x="7304728" y="179640"/>
                <a:ext cx="46260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31" name="Ink 130">
                <a:extLst>
                  <a:ext uri="{FF2B5EF4-FFF2-40B4-BE49-F238E27FC236}">
                    <a16:creationId xmlns:a16="http://schemas.microsoft.com/office/drawing/2014/main" id="{27736771-22F5-4622-9740-7D147F3BD8E5}"/>
                  </a:ext>
                </a:extLst>
              </p14:cNvPr>
              <p14:cNvContentPartPr/>
              <p14:nvPr/>
            </p14:nvContentPartPr>
            <p14:xfrm>
              <a:off x="4533808" y="209880"/>
              <a:ext cx="325800" cy="393480"/>
            </p14:xfrm>
          </p:contentPart>
        </mc:Choice>
        <mc:Fallback xmlns="">
          <p:pic>
            <p:nvPicPr>
              <p:cNvPr id="131" name="Ink 130">
                <a:extLst>
                  <a:ext uri="{FF2B5EF4-FFF2-40B4-BE49-F238E27FC236}">
                    <a16:creationId xmlns:a16="http://schemas.microsoft.com/office/drawing/2014/main" id="{27736771-22F5-4622-9740-7D147F3BD8E5}"/>
                  </a:ext>
                </a:extLst>
              </p:cNvPr>
              <p:cNvPicPr/>
              <p:nvPr/>
            </p:nvPicPr>
            <p:blipFill>
              <a:blip r:embed="rId59"/>
              <a:stretch>
                <a:fillRect/>
              </a:stretch>
            </p:blipFill>
            <p:spPr>
              <a:xfrm>
                <a:off x="4516168" y="192240"/>
                <a:ext cx="36144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35" name="Ink 134">
                <a:extLst>
                  <a:ext uri="{FF2B5EF4-FFF2-40B4-BE49-F238E27FC236}">
                    <a16:creationId xmlns:a16="http://schemas.microsoft.com/office/drawing/2014/main" id="{61B6B163-E386-4206-A869-AE84891420F4}"/>
                  </a:ext>
                </a:extLst>
              </p14:cNvPr>
              <p14:cNvContentPartPr/>
              <p14:nvPr/>
            </p14:nvContentPartPr>
            <p14:xfrm>
              <a:off x="1585048" y="4008960"/>
              <a:ext cx="144000" cy="235080"/>
            </p14:xfrm>
          </p:contentPart>
        </mc:Choice>
        <mc:Fallback xmlns="">
          <p:pic>
            <p:nvPicPr>
              <p:cNvPr id="135" name="Ink 134">
                <a:extLst>
                  <a:ext uri="{FF2B5EF4-FFF2-40B4-BE49-F238E27FC236}">
                    <a16:creationId xmlns:a16="http://schemas.microsoft.com/office/drawing/2014/main" id="{61B6B163-E386-4206-A869-AE84891420F4}"/>
                  </a:ext>
                </a:extLst>
              </p:cNvPr>
              <p:cNvPicPr/>
              <p:nvPr/>
            </p:nvPicPr>
            <p:blipFill>
              <a:blip r:embed="rId61"/>
              <a:stretch>
                <a:fillRect/>
              </a:stretch>
            </p:blipFill>
            <p:spPr>
              <a:xfrm>
                <a:off x="1576408" y="3999960"/>
                <a:ext cx="1616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36" name="Ink 135">
                <a:extLst>
                  <a:ext uri="{FF2B5EF4-FFF2-40B4-BE49-F238E27FC236}">
                    <a16:creationId xmlns:a16="http://schemas.microsoft.com/office/drawing/2014/main" id="{DD294293-CE9F-462A-A913-730CEC7C594D}"/>
                  </a:ext>
                </a:extLst>
              </p14:cNvPr>
              <p14:cNvContentPartPr/>
              <p14:nvPr/>
            </p14:nvContentPartPr>
            <p14:xfrm>
              <a:off x="2028208" y="1738440"/>
              <a:ext cx="136080" cy="199080"/>
            </p14:xfrm>
          </p:contentPart>
        </mc:Choice>
        <mc:Fallback xmlns="">
          <p:pic>
            <p:nvPicPr>
              <p:cNvPr id="136" name="Ink 135">
                <a:extLst>
                  <a:ext uri="{FF2B5EF4-FFF2-40B4-BE49-F238E27FC236}">
                    <a16:creationId xmlns:a16="http://schemas.microsoft.com/office/drawing/2014/main" id="{DD294293-CE9F-462A-A913-730CEC7C594D}"/>
                  </a:ext>
                </a:extLst>
              </p:cNvPr>
              <p:cNvPicPr/>
              <p:nvPr/>
            </p:nvPicPr>
            <p:blipFill>
              <a:blip r:embed="rId63"/>
              <a:stretch>
                <a:fillRect/>
              </a:stretch>
            </p:blipFill>
            <p:spPr>
              <a:xfrm>
                <a:off x="2019568" y="1729800"/>
                <a:ext cx="1537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37" name="Ink 136">
                <a:extLst>
                  <a:ext uri="{FF2B5EF4-FFF2-40B4-BE49-F238E27FC236}">
                    <a16:creationId xmlns:a16="http://schemas.microsoft.com/office/drawing/2014/main" id="{EF94C4DF-11CA-4341-84CB-2713EEDFA859}"/>
                  </a:ext>
                </a:extLst>
              </p14:cNvPr>
              <p14:cNvContentPartPr/>
              <p14:nvPr/>
            </p14:nvContentPartPr>
            <p14:xfrm>
              <a:off x="2043688" y="2026800"/>
              <a:ext cx="52200" cy="46440"/>
            </p14:xfrm>
          </p:contentPart>
        </mc:Choice>
        <mc:Fallback xmlns="">
          <p:pic>
            <p:nvPicPr>
              <p:cNvPr id="137" name="Ink 136">
                <a:extLst>
                  <a:ext uri="{FF2B5EF4-FFF2-40B4-BE49-F238E27FC236}">
                    <a16:creationId xmlns:a16="http://schemas.microsoft.com/office/drawing/2014/main" id="{EF94C4DF-11CA-4341-84CB-2713EEDFA859}"/>
                  </a:ext>
                </a:extLst>
              </p:cNvPr>
              <p:cNvPicPr/>
              <p:nvPr/>
            </p:nvPicPr>
            <p:blipFill>
              <a:blip r:embed="rId65"/>
              <a:stretch>
                <a:fillRect/>
              </a:stretch>
            </p:blipFill>
            <p:spPr>
              <a:xfrm>
                <a:off x="2034688" y="2017800"/>
                <a:ext cx="698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38" name="Ink 137">
                <a:extLst>
                  <a:ext uri="{FF2B5EF4-FFF2-40B4-BE49-F238E27FC236}">
                    <a16:creationId xmlns:a16="http://schemas.microsoft.com/office/drawing/2014/main" id="{0AEF5D8E-9604-4110-A730-F4BCAB2D2776}"/>
                  </a:ext>
                </a:extLst>
              </p14:cNvPr>
              <p14:cNvContentPartPr/>
              <p14:nvPr/>
            </p14:nvContentPartPr>
            <p14:xfrm>
              <a:off x="5298448" y="5364000"/>
              <a:ext cx="1496520" cy="59760"/>
            </p14:xfrm>
          </p:contentPart>
        </mc:Choice>
        <mc:Fallback xmlns="">
          <p:pic>
            <p:nvPicPr>
              <p:cNvPr id="138" name="Ink 137">
                <a:extLst>
                  <a:ext uri="{FF2B5EF4-FFF2-40B4-BE49-F238E27FC236}">
                    <a16:creationId xmlns:a16="http://schemas.microsoft.com/office/drawing/2014/main" id="{0AEF5D8E-9604-4110-A730-F4BCAB2D2776}"/>
                  </a:ext>
                </a:extLst>
              </p:cNvPr>
              <p:cNvPicPr/>
              <p:nvPr/>
            </p:nvPicPr>
            <p:blipFill>
              <a:blip r:embed="rId67"/>
              <a:stretch>
                <a:fillRect/>
              </a:stretch>
            </p:blipFill>
            <p:spPr>
              <a:xfrm>
                <a:off x="5262448" y="5292000"/>
                <a:ext cx="15681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39" name="Ink 138">
                <a:extLst>
                  <a:ext uri="{FF2B5EF4-FFF2-40B4-BE49-F238E27FC236}">
                    <a16:creationId xmlns:a16="http://schemas.microsoft.com/office/drawing/2014/main" id="{E30ED078-1BC1-4238-941D-41DDFCD2A651}"/>
                  </a:ext>
                </a:extLst>
              </p14:cNvPr>
              <p14:cNvContentPartPr/>
              <p14:nvPr/>
            </p14:nvContentPartPr>
            <p14:xfrm>
              <a:off x="4099288" y="1823400"/>
              <a:ext cx="180000" cy="22680"/>
            </p14:xfrm>
          </p:contentPart>
        </mc:Choice>
        <mc:Fallback xmlns="">
          <p:pic>
            <p:nvPicPr>
              <p:cNvPr id="139" name="Ink 138">
                <a:extLst>
                  <a:ext uri="{FF2B5EF4-FFF2-40B4-BE49-F238E27FC236}">
                    <a16:creationId xmlns:a16="http://schemas.microsoft.com/office/drawing/2014/main" id="{E30ED078-1BC1-4238-941D-41DDFCD2A651}"/>
                  </a:ext>
                </a:extLst>
              </p:cNvPr>
              <p:cNvPicPr/>
              <p:nvPr/>
            </p:nvPicPr>
            <p:blipFill>
              <a:blip r:embed="rId69"/>
              <a:stretch>
                <a:fillRect/>
              </a:stretch>
            </p:blipFill>
            <p:spPr>
              <a:xfrm>
                <a:off x="4063288" y="1751760"/>
                <a:ext cx="2516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40" name="Ink 139">
                <a:extLst>
                  <a:ext uri="{FF2B5EF4-FFF2-40B4-BE49-F238E27FC236}">
                    <a16:creationId xmlns:a16="http://schemas.microsoft.com/office/drawing/2014/main" id="{4A508614-B912-4AE4-B244-011B2CB99AFA}"/>
                  </a:ext>
                </a:extLst>
              </p14:cNvPr>
              <p14:cNvContentPartPr/>
              <p14:nvPr/>
            </p14:nvContentPartPr>
            <p14:xfrm>
              <a:off x="7373128" y="5427000"/>
              <a:ext cx="1560240" cy="72720"/>
            </p14:xfrm>
          </p:contentPart>
        </mc:Choice>
        <mc:Fallback xmlns="">
          <p:pic>
            <p:nvPicPr>
              <p:cNvPr id="140" name="Ink 139">
                <a:extLst>
                  <a:ext uri="{FF2B5EF4-FFF2-40B4-BE49-F238E27FC236}">
                    <a16:creationId xmlns:a16="http://schemas.microsoft.com/office/drawing/2014/main" id="{4A508614-B912-4AE4-B244-011B2CB99AFA}"/>
                  </a:ext>
                </a:extLst>
              </p:cNvPr>
              <p:cNvPicPr/>
              <p:nvPr/>
            </p:nvPicPr>
            <p:blipFill>
              <a:blip r:embed="rId71"/>
              <a:stretch>
                <a:fillRect/>
              </a:stretch>
            </p:blipFill>
            <p:spPr>
              <a:xfrm>
                <a:off x="7337128" y="5355360"/>
                <a:ext cx="16318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41" name="Ink 140">
                <a:extLst>
                  <a:ext uri="{FF2B5EF4-FFF2-40B4-BE49-F238E27FC236}">
                    <a16:creationId xmlns:a16="http://schemas.microsoft.com/office/drawing/2014/main" id="{D44842A5-EBF0-4514-9AC3-4F418D3666BC}"/>
                  </a:ext>
                </a:extLst>
              </p14:cNvPr>
              <p14:cNvContentPartPr/>
              <p14:nvPr/>
            </p14:nvContentPartPr>
            <p14:xfrm>
              <a:off x="6490048" y="1628280"/>
              <a:ext cx="2105640" cy="2001600"/>
            </p14:xfrm>
          </p:contentPart>
        </mc:Choice>
        <mc:Fallback xmlns="">
          <p:pic>
            <p:nvPicPr>
              <p:cNvPr id="141" name="Ink 140">
                <a:extLst>
                  <a:ext uri="{FF2B5EF4-FFF2-40B4-BE49-F238E27FC236}">
                    <a16:creationId xmlns:a16="http://schemas.microsoft.com/office/drawing/2014/main" id="{D44842A5-EBF0-4514-9AC3-4F418D3666BC}"/>
                  </a:ext>
                </a:extLst>
              </p:cNvPr>
              <p:cNvPicPr/>
              <p:nvPr/>
            </p:nvPicPr>
            <p:blipFill>
              <a:blip r:embed="rId73"/>
              <a:stretch>
                <a:fillRect/>
              </a:stretch>
            </p:blipFill>
            <p:spPr>
              <a:xfrm>
                <a:off x="6454048" y="1556640"/>
                <a:ext cx="2177280" cy="2145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42" name="Ink 141">
                <a:extLst>
                  <a:ext uri="{FF2B5EF4-FFF2-40B4-BE49-F238E27FC236}">
                    <a16:creationId xmlns:a16="http://schemas.microsoft.com/office/drawing/2014/main" id="{DCFAF5A1-1A6B-4F02-B995-BB5168E531D8}"/>
                  </a:ext>
                </a:extLst>
              </p14:cNvPr>
              <p14:cNvContentPartPr/>
              <p14:nvPr/>
            </p14:nvContentPartPr>
            <p14:xfrm>
              <a:off x="8180248" y="2371680"/>
              <a:ext cx="217080" cy="33480"/>
            </p14:xfrm>
          </p:contentPart>
        </mc:Choice>
        <mc:Fallback xmlns="">
          <p:pic>
            <p:nvPicPr>
              <p:cNvPr id="142" name="Ink 141">
                <a:extLst>
                  <a:ext uri="{FF2B5EF4-FFF2-40B4-BE49-F238E27FC236}">
                    <a16:creationId xmlns:a16="http://schemas.microsoft.com/office/drawing/2014/main" id="{DCFAF5A1-1A6B-4F02-B995-BB5168E531D8}"/>
                  </a:ext>
                </a:extLst>
              </p:cNvPr>
              <p:cNvPicPr/>
              <p:nvPr/>
            </p:nvPicPr>
            <p:blipFill>
              <a:blip r:embed="rId75"/>
              <a:stretch>
                <a:fillRect/>
              </a:stretch>
            </p:blipFill>
            <p:spPr>
              <a:xfrm>
                <a:off x="8144608" y="2299680"/>
                <a:ext cx="288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43" name="Ink 142">
                <a:extLst>
                  <a:ext uri="{FF2B5EF4-FFF2-40B4-BE49-F238E27FC236}">
                    <a16:creationId xmlns:a16="http://schemas.microsoft.com/office/drawing/2014/main" id="{CD67EB81-A247-4AAB-9BF3-7B78E8522097}"/>
                  </a:ext>
                </a:extLst>
              </p14:cNvPr>
              <p14:cNvContentPartPr/>
              <p14:nvPr/>
            </p14:nvContentPartPr>
            <p14:xfrm>
              <a:off x="5321848" y="5916600"/>
              <a:ext cx="1843560" cy="70560"/>
            </p14:xfrm>
          </p:contentPart>
        </mc:Choice>
        <mc:Fallback xmlns="">
          <p:pic>
            <p:nvPicPr>
              <p:cNvPr id="143" name="Ink 142">
                <a:extLst>
                  <a:ext uri="{FF2B5EF4-FFF2-40B4-BE49-F238E27FC236}">
                    <a16:creationId xmlns:a16="http://schemas.microsoft.com/office/drawing/2014/main" id="{CD67EB81-A247-4AAB-9BF3-7B78E8522097}"/>
                  </a:ext>
                </a:extLst>
              </p:cNvPr>
              <p:cNvPicPr/>
              <p:nvPr/>
            </p:nvPicPr>
            <p:blipFill>
              <a:blip r:embed="rId77"/>
              <a:stretch>
                <a:fillRect/>
              </a:stretch>
            </p:blipFill>
            <p:spPr>
              <a:xfrm>
                <a:off x="5285848" y="5844600"/>
                <a:ext cx="19152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44" name="Ink 143">
                <a:extLst>
                  <a:ext uri="{FF2B5EF4-FFF2-40B4-BE49-F238E27FC236}">
                    <a16:creationId xmlns:a16="http://schemas.microsoft.com/office/drawing/2014/main" id="{27CD4B9D-0618-476F-9E71-B7BBABA9FACD}"/>
                  </a:ext>
                </a:extLst>
              </p14:cNvPr>
              <p14:cNvContentPartPr/>
              <p14:nvPr/>
            </p14:nvContentPartPr>
            <p14:xfrm>
              <a:off x="7518208" y="6003000"/>
              <a:ext cx="1360800" cy="66960"/>
            </p14:xfrm>
          </p:contentPart>
        </mc:Choice>
        <mc:Fallback xmlns="">
          <p:pic>
            <p:nvPicPr>
              <p:cNvPr id="144" name="Ink 143">
                <a:extLst>
                  <a:ext uri="{FF2B5EF4-FFF2-40B4-BE49-F238E27FC236}">
                    <a16:creationId xmlns:a16="http://schemas.microsoft.com/office/drawing/2014/main" id="{27CD4B9D-0618-476F-9E71-B7BBABA9FACD}"/>
                  </a:ext>
                </a:extLst>
              </p:cNvPr>
              <p:cNvPicPr/>
              <p:nvPr/>
            </p:nvPicPr>
            <p:blipFill>
              <a:blip r:embed="rId79"/>
              <a:stretch>
                <a:fillRect/>
              </a:stretch>
            </p:blipFill>
            <p:spPr>
              <a:xfrm>
                <a:off x="7482208" y="5931000"/>
                <a:ext cx="14324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45" name="Ink 144">
                <a:extLst>
                  <a:ext uri="{FF2B5EF4-FFF2-40B4-BE49-F238E27FC236}">
                    <a16:creationId xmlns:a16="http://schemas.microsoft.com/office/drawing/2014/main" id="{94BCCE59-EF76-4660-84EE-64155C22CCDA}"/>
                  </a:ext>
                </a:extLst>
              </p14:cNvPr>
              <p14:cNvContentPartPr/>
              <p14:nvPr/>
            </p14:nvContentPartPr>
            <p14:xfrm>
              <a:off x="4583848" y="1827000"/>
              <a:ext cx="226080" cy="28080"/>
            </p14:xfrm>
          </p:contentPart>
        </mc:Choice>
        <mc:Fallback xmlns="">
          <p:pic>
            <p:nvPicPr>
              <p:cNvPr id="145" name="Ink 144">
                <a:extLst>
                  <a:ext uri="{FF2B5EF4-FFF2-40B4-BE49-F238E27FC236}">
                    <a16:creationId xmlns:a16="http://schemas.microsoft.com/office/drawing/2014/main" id="{94BCCE59-EF76-4660-84EE-64155C22CCDA}"/>
                  </a:ext>
                </a:extLst>
              </p:cNvPr>
              <p:cNvPicPr/>
              <p:nvPr/>
            </p:nvPicPr>
            <p:blipFill>
              <a:blip r:embed="rId81"/>
              <a:stretch>
                <a:fillRect/>
              </a:stretch>
            </p:blipFill>
            <p:spPr>
              <a:xfrm>
                <a:off x="4547848" y="1755000"/>
                <a:ext cx="2977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46" name="Ink 145">
                <a:extLst>
                  <a:ext uri="{FF2B5EF4-FFF2-40B4-BE49-F238E27FC236}">
                    <a16:creationId xmlns:a16="http://schemas.microsoft.com/office/drawing/2014/main" id="{25D7F486-E49D-466D-8FC7-5276DC67A266}"/>
                  </a:ext>
                </a:extLst>
              </p14:cNvPr>
              <p14:cNvContentPartPr/>
              <p14:nvPr/>
            </p14:nvContentPartPr>
            <p14:xfrm>
              <a:off x="8244328" y="2866320"/>
              <a:ext cx="265680" cy="15120"/>
            </p14:xfrm>
          </p:contentPart>
        </mc:Choice>
        <mc:Fallback xmlns="">
          <p:pic>
            <p:nvPicPr>
              <p:cNvPr id="146" name="Ink 145">
                <a:extLst>
                  <a:ext uri="{FF2B5EF4-FFF2-40B4-BE49-F238E27FC236}">
                    <a16:creationId xmlns:a16="http://schemas.microsoft.com/office/drawing/2014/main" id="{25D7F486-E49D-466D-8FC7-5276DC67A266}"/>
                  </a:ext>
                </a:extLst>
              </p:cNvPr>
              <p:cNvPicPr/>
              <p:nvPr/>
            </p:nvPicPr>
            <p:blipFill>
              <a:blip r:embed="rId83"/>
              <a:stretch>
                <a:fillRect/>
              </a:stretch>
            </p:blipFill>
            <p:spPr>
              <a:xfrm>
                <a:off x="8208688" y="2794680"/>
                <a:ext cx="337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55" name="Ink 154">
                <a:extLst>
                  <a:ext uri="{FF2B5EF4-FFF2-40B4-BE49-F238E27FC236}">
                    <a16:creationId xmlns:a16="http://schemas.microsoft.com/office/drawing/2014/main" id="{9CCA24B8-DBB9-4750-9461-B6A2534209B3}"/>
                  </a:ext>
                </a:extLst>
              </p14:cNvPr>
              <p14:cNvContentPartPr/>
              <p14:nvPr/>
            </p14:nvContentPartPr>
            <p14:xfrm>
              <a:off x="2022448" y="3389760"/>
              <a:ext cx="178560" cy="253440"/>
            </p14:xfrm>
          </p:contentPart>
        </mc:Choice>
        <mc:Fallback xmlns="">
          <p:pic>
            <p:nvPicPr>
              <p:cNvPr id="155" name="Ink 154">
                <a:extLst>
                  <a:ext uri="{FF2B5EF4-FFF2-40B4-BE49-F238E27FC236}">
                    <a16:creationId xmlns:a16="http://schemas.microsoft.com/office/drawing/2014/main" id="{9CCA24B8-DBB9-4750-9461-B6A2534209B3}"/>
                  </a:ext>
                </a:extLst>
              </p:cNvPr>
              <p:cNvPicPr/>
              <p:nvPr/>
            </p:nvPicPr>
            <p:blipFill>
              <a:blip r:embed="rId85"/>
              <a:stretch>
                <a:fillRect/>
              </a:stretch>
            </p:blipFill>
            <p:spPr>
              <a:xfrm>
                <a:off x="2013808" y="3381120"/>
                <a:ext cx="1962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62" name="Ink 161">
                <a:extLst>
                  <a:ext uri="{FF2B5EF4-FFF2-40B4-BE49-F238E27FC236}">
                    <a16:creationId xmlns:a16="http://schemas.microsoft.com/office/drawing/2014/main" id="{84F4ACB8-834A-4E63-9672-AAF477EF86E5}"/>
                  </a:ext>
                </a:extLst>
              </p14:cNvPr>
              <p14:cNvContentPartPr/>
              <p14:nvPr/>
            </p14:nvContentPartPr>
            <p14:xfrm>
              <a:off x="5189728" y="3272400"/>
              <a:ext cx="248760" cy="307800"/>
            </p14:xfrm>
          </p:contentPart>
        </mc:Choice>
        <mc:Fallback xmlns="">
          <p:pic>
            <p:nvPicPr>
              <p:cNvPr id="162" name="Ink 161">
                <a:extLst>
                  <a:ext uri="{FF2B5EF4-FFF2-40B4-BE49-F238E27FC236}">
                    <a16:creationId xmlns:a16="http://schemas.microsoft.com/office/drawing/2014/main" id="{84F4ACB8-834A-4E63-9672-AAF477EF86E5}"/>
                  </a:ext>
                </a:extLst>
              </p:cNvPr>
              <p:cNvPicPr/>
              <p:nvPr/>
            </p:nvPicPr>
            <p:blipFill>
              <a:blip r:embed="rId87"/>
              <a:stretch>
                <a:fillRect/>
              </a:stretch>
            </p:blipFill>
            <p:spPr>
              <a:xfrm>
                <a:off x="5180728" y="3263760"/>
                <a:ext cx="26640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63" name="Ink 162">
                <a:extLst>
                  <a:ext uri="{FF2B5EF4-FFF2-40B4-BE49-F238E27FC236}">
                    <a16:creationId xmlns:a16="http://schemas.microsoft.com/office/drawing/2014/main" id="{D6DEC329-9615-4367-9701-0136FA2C7E1B}"/>
                  </a:ext>
                </a:extLst>
              </p14:cNvPr>
              <p14:cNvContentPartPr/>
              <p14:nvPr/>
            </p14:nvContentPartPr>
            <p14:xfrm>
              <a:off x="3301168" y="1720080"/>
              <a:ext cx="1743120" cy="1968480"/>
            </p14:xfrm>
          </p:contentPart>
        </mc:Choice>
        <mc:Fallback xmlns="">
          <p:pic>
            <p:nvPicPr>
              <p:cNvPr id="163" name="Ink 162">
                <a:extLst>
                  <a:ext uri="{FF2B5EF4-FFF2-40B4-BE49-F238E27FC236}">
                    <a16:creationId xmlns:a16="http://schemas.microsoft.com/office/drawing/2014/main" id="{D6DEC329-9615-4367-9701-0136FA2C7E1B}"/>
                  </a:ext>
                </a:extLst>
              </p:cNvPr>
              <p:cNvPicPr/>
              <p:nvPr/>
            </p:nvPicPr>
            <p:blipFill>
              <a:blip r:embed="rId89"/>
              <a:stretch>
                <a:fillRect/>
              </a:stretch>
            </p:blipFill>
            <p:spPr>
              <a:xfrm>
                <a:off x="3292168" y="1711082"/>
                <a:ext cx="1760760" cy="1986117"/>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64" name="Ink 163">
                <a:extLst>
                  <a:ext uri="{FF2B5EF4-FFF2-40B4-BE49-F238E27FC236}">
                    <a16:creationId xmlns:a16="http://schemas.microsoft.com/office/drawing/2014/main" id="{DBCA12B3-9792-4784-BEED-A772DF4BE7BB}"/>
                  </a:ext>
                </a:extLst>
              </p14:cNvPr>
              <p14:cNvContentPartPr/>
              <p14:nvPr/>
            </p14:nvContentPartPr>
            <p14:xfrm>
              <a:off x="37048" y="1770120"/>
              <a:ext cx="1779480" cy="1908000"/>
            </p14:xfrm>
          </p:contentPart>
        </mc:Choice>
        <mc:Fallback xmlns="">
          <p:pic>
            <p:nvPicPr>
              <p:cNvPr id="164" name="Ink 163">
                <a:extLst>
                  <a:ext uri="{FF2B5EF4-FFF2-40B4-BE49-F238E27FC236}">
                    <a16:creationId xmlns:a16="http://schemas.microsoft.com/office/drawing/2014/main" id="{DBCA12B3-9792-4784-BEED-A772DF4BE7BB}"/>
                  </a:ext>
                </a:extLst>
              </p:cNvPr>
              <p:cNvPicPr/>
              <p:nvPr/>
            </p:nvPicPr>
            <p:blipFill>
              <a:blip r:embed="rId91"/>
              <a:stretch>
                <a:fillRect/>
              </a:stretch>
            </p:blipFill>
            <p:spPr>
              <a:xfrm>
                <a:off x="28048" y="1761122"/>
                <a:ext cx="1797120" cy="1925637"/>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72" name="Ink 171">
                <a:extLst>
                  <a:ext uri="{FF2B5EF4-FFF2-40B4-BE49-F238E27FC236}">
                    <a16:creationId xmlns:a16="http://schemas.microsoft.com/office/drawing/2014/main" id="{4B44DE22-206F-4542-827B-5DC50979F156}"/>
                  </a:ext>
                </a:extLst>
              </p14:cNvPr>
              <p14:cNvContentPartPr/>
              <p14:nvPr/>
            </p14:nvContentPartPr>
            <p14:xfrm>
              <a:off x="6307168" y="1702440"/>
              <a:ext cx="2112120" cy="2032920"/>
            </p14:xfrm>
          </p:contentPart>
        </mc:Choice>
        <mc:Fallback xmlns="">
          <p:pic>
            <p:nvPicPr>
              <p:cNvPr id="172" name="Ink 171">
                <a:extLst>
                  <a:ext uri="{FF2B5EF4-FFF2-40B4-BE49-F238E27FC236}">
                    <a16:creationId xmlns:a16="http://schemas.microsoft.com/office/drawing/2014/main" id="{4B44DE22-206F-4542-827B-5DC50979F156}"/>
                  </a:ext>
                </a:extLst>
              </p:cNvPr>
              <p:cNvPicPr/>
              <p:nvPr/>
            </p:nvPicPr>
            <p:blipFill>
              <a:blip r:embed="rId93"/>
              <a:stretch>
                <a:fillRect/>
              </a:stretch>
            </p:blipFill>
            <p:spPr>
              <a:xfrm>
                <a:off x="6298168" y="1693440"/>
                <a:ext cx="2129760" cy="2050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94" name="Ink 193">
                <a:extLst>
                  <a:ext uri="{FF2B5EF4-FFF2-40B4-BE49-F238E27FC236}">
                    <a16:creationId xmlns:a16="http://schemas.microsoft.com/office/drawing/2014/main" id="{E19FE3CD-D6CA-47EA-9618-14A5AACE6165}"/>
                  </a:ext>
                </a:extLst>
              </p14:cNvPr>
              <p14:cNvContentPartPr/>
              <p14:nvPr/>
            </p14:nvContentPartPr>
            <p14:xfrm>
              <a:off x="321150" y="4360680"/>
              <a:ext cx="3123298" cy="1712872"/>
            </p14:xfrm>
          </p:contentPart>
        </mc:Choice>
        <mc:Fallback xmlns="">
          <p:pic>
            <p:nvPicPr>
              <p:cNvPr id="194" name="Ink 193">
                <a:extLst>
                  <a:ext uri="{FF2B5EF4-FFF2-40B4-BE49-F238E27FC236}">
                    <a16:creationId xmlns:a16="http://schemas.microsoft.com/office/drawing/2014/main" id="{E19FE3CD-D6CA-47EA-9618-14A5AACE6165}"/>
                  </a:ext>
                </a:extLst>
              </p:cNvPr>
              <p:cNvPicPr/>
              <p:nvPr/>
            </p:nvPicPr>
            <p:blipFill>
              <a:blip r:embed="rId95"/>
              <a:stretch>
                <a:fillRect/>
              </a:stretch>
            </p:blipFill>
            <p:spPr>
              <a:xfrm>
                <a:off x="312150" y="4351680"/>
                <a:ext cx="3140938" cy="1730512"/>
              </a:xfrm>
              <a:prstGeom prst="rect">
                <a:avLst/>
              </a:prstGeom>
            </p:spPr>
          </p:pic>
        </mc:Fallback>
      </mc:AlternateContent>
    </p:spTree>
    <p:extLst>
      <p:ext uri="{BB962C8B-B14F-4D97-AF65-F5344CB8AC3E}">
        <p14:creationId xmlns:p14="http://schemas.microsoft.com/office/powerpoint/2010/main" val="2104371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Date Placeholder 2"/>
          <p:cNvSpPr>
            <a:spLocks noGrp="1"/>
          </p:cNvSpPr>
          <p:nvPr>
            <p:ph type="dt" sz="quarter" idx="10"/>
          </p:nvPr>
        </p:nvSpPr>
        <p:spPr>
          <a:noFill/>
        </p:spPr>
        <p:txBody>
          <a:bodyPr/>
          <a:lstStyle/>
          <a:p>
            <a:fld id="{225352C3-5638-4A8A-BBA1-DC432B81A36C}" type="datetime1">
              <a:rPr lang="en-US" smtClean="0"/>
              <a:t>2/12/2020</a:t>
            </a:fld>
            <a:endParaRPr lang="en-US"/>
          </a:p>
        </p:txBody>
      </p:sp>
      <p:sp>
        <p:nvSpPr>
          <p:cNvPr id="11271" name="Footer Placeholder 3"/>
          <p:cNvSpPr>
            <a:spLocks noGrp="1"/>
          </p:cNvSpPr>
          <p:nvPr>
            <p:ph type="ftr" sz="quarter" idx="11"/>
          </p:nvPr>
        </p:nvSpPr>
        <p:spPr>
          <a:noFill/>
        </p:spPr>
        <p:txBody>
          <a:bodyPr/>
          <a:lstStyle/>
          <a:p>
            <a:r>
              <a:rPr lang="en-US"/>
              <a:t>CPSC503 Winter 2020</a:t>
            </a:r>
          </a:p>
        </p:txBody>
      </p:sp>
      <p:sp>
        <p:nvSpPr>
          <p:cNvPr id="11272" name="Slide Number Placeholder 4"/>
          <p:cNvSpPr>
            <a:spLocks noGrp="1"/>
          </p:cNvSpPr>
          <p:nvPr>
            <p:ph type="sldNum" sz="quarter" idx="12"/>
          </p:nvPr>
        </p:nvSpPr>
        <p:spPr>
          <a:noFill/>
        </p:spPr>
        <p:txBody>
          <a:bodyPr/>
          <a:lstStyle/>
          <a:p>
            <a:fld id="{4F3E1FFF-6F1A-44C0-8943-0EA7911D555F}" type="slidenum">
              <a:rPr lang="en-US" smtClean="0"/>
              <a:pPr/>
              <a:t>22</a:t>
            </a:fld>
            <a:endParaRPr lang="en-US"/>
          </a:p>
        </p:txBody>
      </p:sp>
      <p:sp>
        <p:nvSpPr>
          <p:cNvPr id="11273" name="Rectangle 2"/>
          <p:cNvSpPr>
            <a:spLocks noGrp="1" noChangeArrowheads="1"/>
          </p:cNvSpPr>
          <p:nvPr>
            <p:ph type="title"/>
          </p:nvPr>
        </p:nvSpPr>
        <p:spPr>
          <a:xfrm>
            <a:off x="685800" y="152400"/>
            <a:ext cx="7772400" cy="762000"/>
          </a:xfrm>
        </p:spPr>
        <p:txBody>
          <a:bodyPr/>
          <a:lstStyle/>
          <a:p>
            <a:pPr eaLnBrk="1" hangingPunct="1"/>
            <a:r>
              <a:rPr lang="en-US" dirty="0"/>
              <a:t>CKY: Termination</a:t>
            </a:r>
            <a:endParaRPr lang="en-US" dirty="0">
              <a:latin typeface="Arial" charset="0"/>
            </a:endParaRPr>
          </a:p>
        </p:txBody>
      </p:sp>
      <p:grpSp>
        <p:nvGrpSpPr>
          <p:cNvPr id="2" name="Group 27"/>
          <p:cNvGrpSpPr>
            <a:grpSpLocks/>
          </p:cNvGrpSpPr>
          <p:nvPr/>
        </p:nvGrpSpPr>
        <p:grpSpPr bwMode="auto">
          <a:xfrm>
            <a:off x="381000" y="2057400"/>
            <a:ext cx="8229600" cy="4114800"/>
            <a:chOff x="336" y="1248"/>
            <a:chExt cx="5184" cy="2592"/>
          </a:xfrm>
        </p:grpSpPr>
        <p:sp>
          <p:nvSpPr>
            <p:cNvPr id="11276" name="Rectangle 17"/>
            <p:cNvSpPr>
              <a:spLocks noChangeArrowheads="1"/>
            </p:cNvSpPr>
            <p:nvPr/>
          </p:nvSpPr>
          <p:spPr bwMode="auto">
            <a:xfrm>
              <a:off x="1200" y="1776"/>
              <a:ext cx="3360" cy="2064"/>
            </a:xfrm>
            <a:prstGeom prst="rect">
              <a:avLst/>
            </a:prstGeom>
            <a:noFill/>
            <a:ln w="9525">
              <a:solidFill>
                <a:schemeClr val="tx1"/>
              </a:solidFill>
              <a:miter lim="800000"/>
              <a:headEnd/>
              <a:tailEnd/>
            </a:ln>
          </p:spPr>
          <p:txBody>
            <a:bodyPr wrap="none" anchor="ctr"/>
            <a:lstStyle/>
            <a:p>
              <a:endParaRPr lang="en-US"/>
            </a:p>
          </p:txBody>
        </p:sp>
        <p:sp>
          <p:nvSpPr>
            <p:cNvPr id="11277" name="Rectangle 18"/>
            <p:cNvSpPr>
              <a:spLocks noChangeArrowheads="1"/>
            </p:cNvSpPr>
            <p:nvPr/>
          </p:nvSpPr>
          <p:spPr bwMode="auto">
            <a:xfrm>
              <a:off x="4848" y="1488"/>
              <a:ext cx="672" cy="336"/>
            </a:xfrm>
            <a:prstGeom prst="rect">
              <a:avLst/>
            </a:prstGeom>
            <a:noFill/>
            <a:ln w="9525">
              <a:noFill/>
              <a:miter lim="800000"/>
              <a:headEnd/>
              <a:tailEnd/>
            </a:ln>
          </p:spPr>
          <p:txBody>
            <a:bodyPr/>
            <a:lstStyle/>
            <a:p>
              <a:pPr marL="342900" indent="-342900">
                <a:spcBef>
                  <a:spcPct val="20000"/>
                </a:spcBef>
              </a:pPr>
              <a:r>
                <a:rPr lang="en-US" sz="3600" b="1">
                  <a:solidFill>
                    <a:schemeClr val="accent2"/>
                  </a:solidFill>
                  <a:latin typeface="Comic Sans MS" pitchFamily="66" charset="0"/>
                </a:rPr>
                <a:t>S</a:t>
              </a:r>
            </a:p>
          </p:txBody>
        </p:sp>
        <p:sp>
          <p:nvSpPr>
            <p:cNvPr id="11278" name="Line 19"/>
            <p:cNvSpPr>
              <a:spLocks noChangeShapeType="1"/>
            </p:cNvSpPr>
            <p:nvPr/>
          </p:nvSpPr>
          <p:spPr bwMode="auto">
            <a:xfrm>
              <a:off x="3552" y="1824"/>
              <a:ext cx="1" cy="2016"/>
            </a:xfrm>
            <a:prstGeom prst="line">
              <a:avLst/>
            </a:prstGeom>
            <a:noFill/>
            <a:ln w="9525">
              <a:solidFill>
                <a:schemeClr val="tx1"/>
              </a:solidFill>
              <a:round/>
              <a:headEnd/>
              <a:tailEnd/>
            </a:ln>
          </p:spPr>
          <p:txBody>
            <a:bodyPr wrap="none" anchor="ctr"/>
            <a:lstStyle/>
            <a:p>
              <a:endParaRPr lang="en-US"/>
            </a:p>
          </p:txBody>
        </p:sp>
        <p:sp>
          <p:nvSpPr>
            <p:cNvPr id="11279" name="Line 20"/>
            <p:cNvSpPr>
              <a:spLocks noChangeShapeType="1"/>
            </p:cNvSpPr>
            <p:nvPr/>
          </p:nvSpPr>
          <p:spPr bwMode="auto">
            <a:xfrm>
              <a:off x="1200" y="2208"/>
              <a:ext cx="3426" cy="1"/>
            </a:xfrm>
            <a:prstGeom prst="line">
              <a:avLst/>
            </a:prstGeom>
            <a:noFill/>
            <a:ln w="9525">
              <a:solidFill>
                <a:schemeClr val="tx1"/>
              </a:solidFill>
              <a:round/>
              <a:headEnd/>
              <a:tailEnd/>
            </a:ln>
          </p:spPr>
          <p:txBody>
            <a:bodyPr wrap="none" anchor="ctr"/>
            <a:lstStyle/>
            <a:p>
              <a:endParaRPr lang="en-US"/>
            </a:p>
          </p:txBody>
        </p:sp>
        <p:sp>
          <p:nvSpPr>
            <p:cNvPr id="11280" name="Rectangle 21"/>
            <p:cNvSpPr>
              <a:spLocks noChangeArrowheads="1"/>
            </p:cNvSpPr>
            <p:nvPr/>
          </p:nvSpPr>
          <p:spPr bwMode="auto">
            <a:xfrm>
              <a:off x="912" y="1776"/>
              <a:ext cx="288"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1</a:t>
              </a:r>
            </a:p>
          </p:txBody>
        </p:sp>
        <p:sp>
          <p:nvSpPr>
            <p:cNvPr id="11281" name="Rectangle 22"/>
            <p:cNvSpPr>
              <a:spLocks noChangeArrowheads="1"/>
            </p:cNvSpPr>
            <p:nvPr/>
          </p:nvSpPr>
          <p:spPr bwMode="auto">
            <a:xfrm>
              <a:off x="3600" y="1488"/>
              <a:ext cx="593"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5</a:t>
              </a:r>
            </a:p>
          </p:txBody>
        </p:sp>
        <p:sp>
          <p:nvSpPr>
            <p:cNvPr id="11282" name="Rectangle 23"/>
            <p:cNvSpPr>
              <a:spLocks noChangeArrowheads="1"/>
            </p:cNvSpPr>
            <p:nvPr/>
          </p:nvSpPr>
          <p:spPr bwMode="auto">
            <a:xfrm>
              <a:off x="3552" y="1824"/>
              <a:ext cx="960" cy="336"/>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1.7x10</a:t>
              </a:r>
              <a:r>
                <a:rPr lang="en-US" sz="2400" b="1" baseline="30000">
                  <a:solidFill>
                    <a:schemeClr val="accent2"/>
                  </a:solidFill>
                  <a:latin typeface="Comic Sans MS" pitchFamily="66" charset="0"/>
                </a:rPr>
                <a:t>-6</a:t>
              </a:r>
              <a:endParaRPr lang="en-US" sz="2400" b="1">
                <a:solidFill>
                  <a:schemeClr val="accent2"/>
                </a:solidFill>
                <a:latin typeface="Comic Sans MS" pitchFamily="66" charset="0"/>
              </a:endParaRPr>
            </a:p>
          </p:txBody>
        </p:sp>
        <p:sp>
          <p:nvSpPr>
            <p:cNvPr id="11283" name="Rectangle 24"/>
            <p:cNvSpPr>
              <a:spLocks noChangeArrowheads="1"/>
            </p:cNvSpPr>
            <p:nvPr/>
          </p:nvSpPr>
          <p:spPr bwMode="auto">
            <a:xfrm>
              <a:off x="336" y="1248"/>
              <a:ext cx="3360" cy="336"/>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“Can</a:t>
              </a:r>
              <a:r>
                <a:rPr lang="en-US" sz="2400" baseline="-26000">
                  <a:latin typeface="Comic Sans MS" pitchFamily="66" charset="0"/>
                </a:rPr>
                <a:t>1</a:t>
              </a:r>
              <a:r>
                <a:rPr lang="en-US" sz="2400" b="1">
                  <a:latin typeface="Comic Sans MS" pitchFamily="66" charset="0"/>
                </a:rPr>
                <a:t> you</a:t>
              </a:r>
              <a:r>
                <a:rPr lang="en-US" sz="2400" baseline="-26000">
                  <a:latin typeface="Comic Sans MS" pitchFamily="66" charset="0"/>
                </a:rPr>
                <a:t>2</a:t>
              </a:r>
              <a:r>
                <a:rPr lang="en-US" sz="2400" b="1">
                  <a:latin typeface="Comic Sans MS" pitchFamily="66" charset="0"/>
                </a:rPr>
                <a:t> book</a:t>
              </a:r>
              <a:r>
                <a:rPr lang="en-US" sz="2400" baseline="-26000">
                  <a:latin typeface="Comic Sans MS" pitchFamily="66" charset="0"/>
                </a:rPr>
                <a:t>3</a:t>
              </a:r>
              <a:r>
                <a:rPr lang="en-US" sz="2400" b="1">
                  <a:latin typeface="Comic Sans MS" pitchFamily="66" charset="0"/>
                </a:rPr>
                <a:t> TWA</a:t>
              </a:r>
              <a:r>
                <a:rPr lang="en-US" sz="2400" baseline="-26000">
                  <a:latin typeface="Comic Sans MS" pitchFamily="66" charset="0"/>
                </a:rPr>
                <a:t>4</a:t>
              </a:r>
              <a:r>
                <a:rPr lang="en-US" sz="2400" b="1">
                  <a:latin typeface="Comic Sans MS" pitchFamily="66" charset="0"/>
                </a:rPr>
                <a:t> flight</a:t>
              </a:r>
              <a:r>
                <a:rPr lang="en-US" sz="2400" baseline="-26000">
                  <a:latin typeface="Comic Sans MS" pitchFamily="66" charset="0"/>
                </a:rPr>
                <a:t>5</a:t>
              </a:r>
              <a:r>
                <a:rPr lang="en-US" sz="2400" b="1">
                  <a:latin typeface="Comic Sans MS" pitchFamily="66" charset="0"/>
                </a:rPr>
                <a:t> ?”</a:t>
              </a:r>
            </a:p>
          </p:txBody>
        </p:sp>
        <p:sp>
          <p:nvSpPr>
            <p:cNvPr id="11284" name="Rectangle 25"/>
            <p:cNvSpPr>
              <a:spLocks noChangeArrowheads="1"/>
            </p:cNvSpPr>
            <p:nvPr/>
          </p:nvSpPr>
          <p:spPr bwMode="auto">
            <a:xfrm>
              <a:off x="768" y="3456"/>
              <a:ext cx="593"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5</a:t>
              </a:r>
            </a:p>
          </p:txBody>
        </p:sp>
      </p:grpSp>
      <p:sp>
        <p:nvSpPr>
          <p:cNvPr id="11275" name="Rectangle 26"/>
          <p:cNvSpPr>
            <a:spLocks noChangeArrowheads="1"/>
          </p:cNvSpPr>
          <p:nvPr/>
        </p:nvSpPr>
        <p:spPr bwMode="auto">
          <a:xfrm>
            <a:off x="533400" y="914400"/>
            <a:ext cx="8001000" cy="685800"/>
          </a:xfrm>
          <a:prstGeom prst="rect">
            <a:avLst/>
          </a:prstGeom>
          <a:noFill/>
          <a:ln w="9525">
            <a:solidFill>
              <a:schemeClr val="accent2"/>
            </a:solidFill>
            <a:miter lim="800000"/>
            <a:headEnd/>
            <a:tailEnd/>
          </a:ln>
        </p:spPr>
        <p:txBody>
          <a:bodyPr/>
          <a:lstStyle/>
          <a:p>
            <a:pPr marL="742950" lvl="1" indent="-285750">
              <a:spcBef>
                <a:spcPct val="20000"/>
              </a:spcBef>
            </a:pPr>
            <a:r>
              <a:rPr lang="en-US" sz="2800" dirty="0">
                <a:solidFill>
                  <a:srgbClr val="000000"/>
                </a:solidFill>
                <a:latin typeface="Comic Sans MS" pitchFamily="66" charset="0"/>
              </a:rPr>
              <a:t>The max </a:t>
            </a:r>
            <a:r>
              <a:rPr lang="en-US" sz="2800" dirty="0" err="1">
                <a:solidFill>
                  <a:srgbClr val="000000"/>
                </a:solidFill>
                <a:latin typeface="Comic Sans MS" pitchFamily="66" charset="0"/>
              </a:rPr>
              <a:t>prob</a:t>
            </a:r>
            <a:r>
              <a:rPr lang="en-US" sz="2800" dirty="0">
                <a:solidFill>
                  <a:srgbClr val="000000"/>
                </a:solidFill>
                <a:latin typeface="Comic Sans MS" pitchFamily="66" charset="0"/>
              </a:rPr>
              <a:t> parse will be  </a:t>
            </a:r>
            <a:r>
              <a:rPr lang="en-US" sz="2400" dirty="0">
                <a:latin typeface="Comic Sans MS" pitchFamily="66" charset="0"/>
              </a:rPr>
              <a:t>µ</a:t>
            </a:r>
            <a:r>
              <a:rPr lang="en-US" sz="2800" dirty="0">
                <a:latin typeface="Comic Sans MS" pitchFamily="66" charset="0"/>
              </a:rPr>
              <a:t> [</a:t>
            </a:r>
            <a:r>
              <a:rPr lang="en-US" sz="2800" i="1" dirty="0">
                <a:latin typeface="Comic Sans MS" pitchFamily="66" charset="0"/>
              </a:rPr>
              <a:t>                   </a:t>
            </a:r>
            <a:r>
              <a:rPr lang="en-US" sz="2800" dirty="0">
                <a:latin typeface="Comic Sans MS" pitchFamily="66" charset="0"/>
              </a:rPr>
              <a:t>]</a:t>
            </a:r>
          </a:p>
        </p:txBody>
      </p:sp>
      <mc:AlternateContent xmlns:mc="http://schemas.openxmlformats.org/markup-compatibility/2006" xmlns:p14="http://schemas.microsoft.com/office/powerpoint/2010/main">
        <mc:Choice Requires="p14">
          <p:contentPart p14:bwMode="auto" r:id="rId3">
            <p14:nvContentPartPr>
              <p14:cNvPr id="11285" name="Ink 21"/>
              <p14:cNvContentPartPr>
                <a14:cpLocks xmlns:a14="http://schemas.microsoft.com/office/drawing/2010/main" noRot="1" noChangeAspect="1" noEditPoints="1" noChangeArrowheads="1" noChangeShapeType="1"/>
              </p14:cNvContentPartPr>
              <p14:nvPr/>
            </p14:nvContentPartPr>
            <p14:xfrm>
              <a:off x="6257925" y="1131888"/>
              <a:ext cx="844550" cy="365125"/>
            </p14:xfrm>
          </p:contentPart>
        </mc:Choice>
        <mc:Fallback xmlns="">
          <p:pic>
            <p:nvPicPr>
              <p:cNvPr id="11285" name="Ink 21"/>
              <p:cNvPicPr>
                <a:picLocks noRot="1" noChangeAspect="1" noEditPoints="1" noChangeArrowheads="1" noChangeShapeType="1"/>
              </p:cNvPicPr>
              <p:nvPr/>
            </p:nvPicPr>
            <p:blipFill>
              <a:blip r:embed="rId4"/>
              <a:stretch>
                <a:fillRect/>
              </a:stretch>
            </p:blipFill>
            <p:spPr>
              <a:xfrm>
                <a:off x="6253965" y="1125406"/>
                <a:ext cx="851390" cy="37556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286" name="Ink 22"/>
              <p14:cNvContentPartPr>
                <a14:cpLocks xmlns:a14="http://schemas.microsoft.com/office/drawing/2010/main" noRot="1" noChangeAspect="1" noEditPoints="1" noChangeArrowheads="1" noChangeShapeType="1"/>
              </p14:cNvContentPartPr>
              <p14:nvPr/>
            </p14:nvContentPartPr>
            <p14:xfrm>
              <a:off x="7351713" y="1092200"/>
              <a:ext cx="493712" cy="438150"/>
            </p14:xfrm>
          </p:contentPart>
        </mc:Choice>
        <mc:Fallback xmlns="">
          <p:pic>
            <p:nvPicPr>
              <p:cNvPr id="11286" name="Ink 22"/>
              <p:cNvPicPr>
                <a:picLocks noRot="1" noChangeAspect="1" noEditPoints="1" noChangeArrowheads="1" noChangeShapeType="1"/>
              </p:cNvPicPr>
              <p:nvPr/>
            </p:nvPicPr>
            <p:blipFill>
              <a:blip r:embed="rId6"/>
              <a:stretch>
                <a:fillRect/>
              </a:stretch>
            </p:blipFill>
            <p:spPr>
              <a:xfrm>
                <a:off x="7348115" y="1089320"/>
                <a:ext cx="504148" cy="44463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287" name="Ink 23"/>
              <p14:cNvContentPartPr>
                <a14:cpLocks xmlns:a14="http://schemas.microsoft.com/office/drawing/2010/main" noRot="1" noChangeAspect="1" noEditPoints="1" noChangeArrowheads="1" noChangeShapeType="1"/>
              </p14:cNvContentPartPr>
              <p14:nvPr/>
            </p14:nvContentPartPr>
            <p14:xfrm>
              <a:off x="415925" y="2162175"/>
              <a:ext cx="4625975" cy="490538"/>
            </p14:xfrm>
          </p:contentPart>
        </mc:Choice>
        <mc:Fallback xmlns="">
          <p:pic>
            <p:nvPicPr>
              <p:cNvPr id="11287" name="Ink 23"/>
              <p:cNvPicPr>
                <a:picLocks noRot="1" noChangeAspect="1" noEditPoints="1" noChangeArrowheads="1" noChangeShapeType="1"/>
              </p:cNvPicPr>
              <p:nvPr/>
            </p:nvPicPr>
            <p:blipFill>
              <a:blip r:embed="rId8"/>
              <a:stretch>
                <a:fillRect/>
              </a:stretch>
            </p:blipFill>
            <p:spPr>
              <a:xfrm>
                <a:off x="410885" y="2151394"/>
                <a:ext cx="4642175" cy="50706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315" name="Date Placeholder 3"/>
          <p:cNvSpPr>
            <a:spLocks noGrp="1"/>
          </p:cNvSpPr>
          <p:nvPr>
            <p:ph type="dt" sz="quarter" idx="10"/>
          </p:nvPr>
        </p:nvSpPr>
        <p:spPr>
          <a:noFill/>
        </p:spPr>
        <p:txBody>
          <a:bodyPr/>
          <a:lstStyle/>
          <a:p>
            <a:fld id="{1E43EA73-1A66-47AB-8BF8-246530739F66}" type="datetime1">
              <a:rPr lang="en-US" smtClean="0"/>
              <a:t>2/12/2020</a:t>
            </a:fld>
            <a:endParaRPr lang="en-US"/>
          </a:p>
        </p:txBody>
      </p:sp>
      <p:sp>
        <p:nvSpPr>
          <p:cNvPr id="13316" name="Footer Placeholder 4"/>
          <p:cNvSpPr>
            <a:spLocks noGrp="1"/>
          </p:cNvSpPr>
          <p:nvPr>
            <p:ph type="ftr" sz="quarter" idx="11"/>
          </p:nvPr>
        </p:nvSpPr>
        <p:spPr>
          <a:noFill/>
        </p:spPr>
        <p:txBody>
          <a:bodyPr/>
          <a:lstStyle/>
          <a:p>
            <a:r>
              <a:rPr lang="en-US"/>
              <a:t>CPSC503 Winter 2020</a:t>
            </a:r>
          </a:p>
        </p:txBody>
      </p:sp>
      <p:sp>
        <p:nvSpPr>
          <p:cNvPr id="13317" name="Slide Number Placeholder 5"/>
          <p:cNvSpPr>
            <a:spLocks noGrp="1"/>
          </p:cNvSpPr>
          <p:nvPr>
            <p:ph type="sldNum" sz="quarter" idx="12"/>
          </p:nvPr>
        </p:nvSpPr>
        <p:spPr>
          <a:noFill/>
        </p:spPr>
        <p:txBody>
          <a:bodyPr/>
          <a:lstStyle/>
          <a:p>
            <a:fld id="{D55B391E-F820-4FA1-9ABD-733E601DC749}" type="slidenum">
              <a:rPr lang="en-US" smtClean="0"/>
              <a:pPr/>
              <a:t>23</a:t>
            </a:fld>
            <a:endParaRPr lang="en-US"/>
          </a:p>
        </p:txBody>
      </p:sp>
      <p:sp>
        <p:nvSpPr>
          <p:cNvPr id="13318" name="Rectangle 2"/>
          <p:cNvSpPr>
            <a:spLocks noGrp="1" noChangeArrowheads="1"/>
          </p:cNvSpPr>
          <p:nvPr>
            <p:ph type="title"/>
          </p:nvPr>
        </p:nvSpPr>
        <p:spPr>
          <a:xfrm>
            <a:off x="685800" y="0"/>
            <a:ext cx="7772400" cy="1143000"/>
          </a:xfrm>
        </p:spPr>
        <p:txBody>
          <a:bodyPr/>
          <a:lstStyle/>
          <a:p>
            <a:pPr eaLnBrk="1" hangingPunct="1"/>
            <a:r>
              <a:rPr lang="en-US" dirty="0"/>
              <a:t>Un-supervised PCFG Learning </a:t>
            </a:r>
          </a:p>
        </p:txBody>
      </p:sp>
      <p:sp>
        <p:nvSpPr>
          <p:cNvPr id="642051" name="Rectangle 3"/>
          <p:cNvSpPr>
            <a:spLocks noGrp="1" noChangeArrowheads="1"/>
          </p:cNvSpPr>
          <p:nvPr>
            <p:ph type="body" idx="1"/>
          </p:nvPr>
        </p:nvSpPr>
        <p:spPr>
          <a:xfrm>
            <a:off x="304800" y="1981200"/>
            <a:ext cx="6096000" cy="4267200"/>
          </a:xfrm>
        </p:spPr>
        <p:txBody>
          <a:bodyPr/>
          <a:lstStyle/>
          <a:p>
            <a:pPr eaLnBrk="1" hangingPunct="1">
              <a:spcAft>
                <a:spcPct val="20000"/>
              </a:spcAft>
            </a:pPr>
            <a:r>
              <a:rPr lang="en-US" dirty="0"/>
              <a:t>Take a large collection of text and parse it</a:t>
            </a:r>
          </a:p>
          <a:p>
            <a:pPr eaLnBrk="1" hangingPunct="1">
              <a:spcAft>
                <a:spcPct val="20000"/>
              </a:spcAft>
            </a:pPr>
            <a:r>
              <a:rPr lang="en-US" dirty="0"/>
              <a:t>If sentences were unambiguous</a:t>
            </a:r>
            <a:r>
              <a:rPr lang="en-US" sz="2400" dirty="0"/>
              <a:t>: count rules in each parse and then normalize</a:t>
            </a:r>
          </a:p>
          <a:p>
            <a:pPr eaLnBrk="1" hangingPunct="1">
              <a:spcAft>
                <a:spcPct val="20000"/>
              </a:spcAft>
            </a:pPr>
            <a:r>
              <a:rPr lang="en-US" dirty="0"/>
              <a:t>But most sentences are ambiguous</a:t>
            </a:r>
            <a:r>
              <a:rPr lang="en-US" sz="2400" dirty="0"/>
              <a:t>: weight each partial count by the prob. of the parse tree it appears in </a:t>
            </a:r>
            <a:r>
              <a:rPr lang="en-US" sz="3200" dirty="0">
                <a:solidFill>
                  <a:schemeClr val="accent2"/>
                </a:solidFill>
              </a:rPr>
              <a:t>(?!)</a:t>
            </a:r>
          </a:p>
        </p:txBody>
      </p:sp>
      <p:graphicFrame>
        <p:nvGraphicFramePr>
          <p:cNvPr id="13314" name="Object 4"/>
          <p:cNvGraphicFramePr>
            <a:graphicFrameLocks noChangeAspect="1"/>
          </p:cNvGraphicFramePr>
          <p:nvPr/>
        </p:nvGraphicFramePr>
        <p:xfrm>
          <a:off x="609600" y="914400"/>
          <a:ext cx="6343650" cy="757238"/>
        </p:xfrm>
        <a:graphic>
          <a:graphicData uri="http://schemas.openxmlformats.org/presentationml/2006/ole">
            <mc:AlternateContent xmlns:mc="http://schemas.openxmlformats.org/markup-compatibility/2006">
              <mc:Choice xmlns:v="urn:schemas-microsoft-com:vml" Requires="v">
                <p:oleObj spid="_x0000_s13382" name="Equation" r:id="rId4" imgW="2539800" imgH="304560" progId="Equation.3">
                  <p:embed/>
                </p:oleObj>
              </mc:Choice>
              <mc:Fallback>
                <p:oleObj name="Equation" r:id="rId4" imgW="2539800" imgH="30456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914400"/>
                        <a:ext cx="6343650" cy="7572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2" descr="tree1"/>
          <p:cNvPicPr>
            <a:picLocks noChangeAspect="1" noChangeArrowheads="1"/>
          </p:cNvPicPr>
          <p:nvPr/>
        </p:nvPicPr>
        <p:blipFill>
          <a:blip r:embed="rId6" cstate="print"/>
          <a:srcRect/>
          <a:stretch>
            <a:fillRect/>
          </a:stretch>
        </p:blipFill>
        <p:spPr bwMode="auto">
          <a:xfrm>
            <a:off x="6324600" y="1487286"/>
            <a:ext cx="2819400" cy="2430664"/>
          </a:xfrm>
          <a:prstGeom prst="rect">
            <a:avLst/>
          </a:prstGeom>
          <a:noFill/>
          <a:ln w="9525">
            <a:noFill/>
            <a:miter lim="800000"/>
            <a:headEnd/>
            <a:tailEnd/>
          </a:ln>
        </p:spPr>
      </p:pic>
      <p:pic>
        <p:nvPicPr>
          <p:cNvPr id="9" name="Picture 3" descr="tree2"/>
          <p:cNvPicPr>
            <a:picLocks noChangeAspect="1" noChangeArrowheads="1"/>
          </p:cNvPicPr>
          <p:nvPr/>
        </p:nvPicPr>
        <p:blipFill>
          <a:blip r:embed="rId7" cstate="print"/>
          <a:srcRect/>
          <a:stretch>
            <a:fillRect/>
          </a:stretch>
        </p:blipFill>
        <p:spPr bwMode="auto">
          <a:xfrm>
            <a:off x="6321825" y="3962400"/>
            <a:ext cx="2841612" cy="191770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8">
            <p14:nvContentPartPr>
              <p14:cNvPr id="13320" name="Ink 8"/>
              <p14:cNvContentPartPr>
                <a14:cpLocks xmlns:a14="http://schemas.microsoft.com/office/drawing/2010/main" noRot="1" noChangeAspect="1" noEditPoints="1" noChangeArrowheads="1" noChangeShapeType="1"/>
              </p14:cNvContentPartPr>
              <p14:nvPr/>
            </p14:nvContentPartPr>
            <p14:xfrm>
              <a:off x="5683250" y="1555750"/>
              <a:ext cx="1851025" cy="74613"/>
            </p14:xfrm>
          </p:contentPart>
        </mc:Choice>
        <mc:Fallback xmlns="">
          <p:pic>
            <p:nvPicPr>
              <p:cNvPr id="13320" name="Ink 8"/>
              <p:cNvPicPr>
                <a:picLocks noRot="1" noChangeAspect="1" noEditPoints="1" noChangeArrowheads="1" noChangeShapeType="1"/>
              </p:cNvPicPr>
              <p:nvPr/>
            </p:nvPicPr>
            <p:blipFill>
              <a:blip r:embed="rId9"/>
              <a:stretch>
                <a:fillRect/>
              </a:stretch>
            </p:blipFill>
            <p:spPr>
              <a:xfrm>
                <a:off x="5680730" y="1553227"/>
                <a:ext cx="1865064" cy="8758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2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20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05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342" name="Date Placeholder 3"/>
          <p:cNvSpPr>
            <a:spLocks noGrp="1"/>
          </p:cNvSpPr>
          <p:nvPr>
            <p:ph type="dt" sz="quarter" idx="10"/>
          </p:nvPr>
        </p:nvSpPr>
        <p:spPr>
          <a:noFill/>
        </p:spPr>
        <p:txBody>
          <a:bodyPr/>
          <a:lstStyle/>
          <a:p>
            <a:fld id="{63A20AF6-23EF-486D-9937-303B8C87C452}" type="datetime1">
              <a:rPr lang="en-US" smtClean="0"/>
              <a:t>2/12/2020</a:t>
            </a:fld>
            <a:endParaRPr lang="en-US"/>
          </a:p>
        </p:txBody>
      </p:sp>
      <p:sp>
        <p:nvSpPr>
          <p:cNvPr id="14343" name="Footer Placeholder 4"/>
          <p:cNvSpPr>
            <a:spLocks noGrp="1"/>
          </p:cNvSpPr>
          <p:nvPr>
            <p:ph type="ftr" sz="quarter" idx="11"/>
          </p:nvPr>
        </p:nvSpPr>
        <p:spPr>
          <a:noFill/>
        </p:spPr>
        <p:txBody>
          <a:bodyPr/>
          <a:lstStyle/>
          <a:p>
            <a:r>
              <a:rPr lang="en-US"/>
              <a:t>CPSC503 Winter 2020</a:t>
            </a:r>
          </a:p>
        </p:txBody>
      </p:sp>
      <p:sp>
        <p:nvSpPr>
          <p:cNvPr id="14344" name="Slide Number Placeholder 5"/>
          <p:cNvSpPr>
            <a:spLocks noGrp="1"/>
          </p:cNvSpPr>
          <p:nvPr>
            <p:ph type="sldNum" sz="quarter" idx="12"/>
          </p:nvPr>
        </p:nvSpPr>
        <p:spPr>
          <a:noFill/>
        </p:spPr>
        <p:txBody>
          <a:bodyPr/>
          <a:lstStyle/>
          <a:p>
            <a:fld id="{576D5EA4-D771-4AC4-BDA6-6E972B4AC827}" type="slidenum">
              <a:rPr lang="en-US" smtClean="0"/>
              <a:pPr/>
              <a:t>24</a:t>
            </a:fld>
            <a:endParaRPr lang="en-US"/>
          </a:p>
        </p:txBody>
      </p:sp>
      <p:sp>
        <p:nvSpPr>
          <p:cNvPr id="14345" name="Rectangle 2"/>
          <p:cNvSpPr>
            <a:spLocks noGrp="1" noChangeArrowheads="1"/>
          </p:cNvSpPr>
          <p:nvPr>
            <p:ph type="title"/>
          </p:nvPr>
        </p:nvSpPr>
        <p:spPr>
          <a:xfrm>
            <a:off x="685800" y="0"/>
            <a:ext cx="7772400" cy="1143000"/>
          </a:xfrm>
        </p:spPr>
        <p:txBody>
          <a:bodyPr/>
          <a:lstStyle/>
          <a:p>
            <a:pPr eaLnBrk="1" hangingPunct="1"/>
            <a:r>
              <a:rPr lang="en-US"/>
              <a:t>Non-supervised PCFG Learning </a:t>
            </a:r>
          </a:p>
        </p:txBody>
      </p:sp>
      <p:graphicFrame>
        <p:nvGraphicFramePr>
          <p:cNvPr id="14338" name="Object 4"/>
          <p:cNvGraphicFramePr>
            <a:graphicFrameLocks noChangeAspect="1"/>
          </p:cNvGraphicFramePr>
          <p:nvPr/>
        </p:nvGraphicFramePr>
        <p:xfrm>
          <a:off x="1644650" y="1066800"/>
          <a:ext cx="6311900" cy="757238"/>
        </p:xfrm>
        <a:graphic>
          <a:graphicData uri="http://schemas.openxmlformats.org/presentationml/2006/ole">
            <mc:AlternateContent xmlns:mc="http://schemas.openxmlformats.org/markup-compatibility/2006">
              <mc:Choice xmlns:v="urn:schemas-microsoft-com:vml" Requires="v">
                <p:oleObj spid="_x0000_s14417" name="Equation" r:id="rId4" imgW="2527200" imgH="304560" progId="Equation.3">
                  <p:embed/>
                </p:oleObj>
              </mc:Choice>
              <mc:Fallback>
                <p:oleObj name="Equation" r:id="rId4" imgW="2527200" imgH="30456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4650" y="1066800"/>
                        <a:ext cx="6311900" cy="7572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6677" name="Rectangle 5"/>
          <p:cNvSpPr>
            <a:spLocks noChangeArrowheads="1"/>
          </p:cNvSpPr>
          <p:nvPr/>
        </p:nvSpPr>
        <p:spPr bwMode="auto">
          <a:xfrm>
            <a:off x="228600" y="5486400"/>
            <a:ext cx="7772400" cy="838200"/>
          </a:xfrm>
          <a:prstGeom prst="rect">
            <a:avLst/>
          </a:prstGeom>
          <a:noFill/>
          <a:ln w="9525">
            <a:solidFill>
              <a:schemeClr val="accent2"/>
            </a:solidFill>
            <a:miter lim="800000"/>
            <a:headEnd/>
            <a:tailEnd/>
          </a:ln>
        </p:spPr>
        <p:txBody>
          <a:bodyPr/>
          <a:lstStyle/>
          <a:p>
            <a:pPr marL="342900" indent="-342900" algn="ctr">
              <a:spcBef>
                <a:spcPct val="5000"/>
              </a:spcBef>
            </a:pPr>
            <a:r>
              <a:rPr lang="en-US" sz="2400" b="1">
                <a:solidFill>
                  <a:schemeClr val="accent2"/>
                </a:solidFill>
                <a:latin typeface="Comic Sans MS" pitchFamily="66" charset="0"/>
              </a:rPr>
              <a:t>Inside-Outside</a:t>
            </a:r>
            <a:r>
              <a:rPr lang="en-US" sz="2400" b="1">
                <a:latin typeface="Comic Sans MS" pitchFamily="66" charset="0"/>
              </a:rPr>
              <a:t> algorithm </a:t>
            </a:r>
          </a:p>
          <a:p>
            <a:pPr marL="342900" indent="-342900" algn="ctr">
              <a:spcBef>
                <a:spcPct val="5000"/>
              </a:spcBef>
            </a:pPr>
            <a:r>
              <a:rPr lang="en-US" sz="2400" b="1">
                <a:latin typeface="Comic Sans MS" pitchFamily="66" charset="0"/>
              </a:rPr>
              <a:t>(generalization of </a:t>
            </a:r>
            <a:r>
              <a:rPr lang="en-US" sz="2400" b="1">
                <a:solidFill>
                  <a:schemeClr val="accent2"/>
                </a:solidFill>
                <a:latin typeface="Comic Sans MS" pitchFamily="66" charset="0"/>
              </a:rPr>
              <a:t>forward-backward</a:t>
            </a:r>
            <a:r>
              <a:rPr lang="en-US" sz="2400" b="1">
                <a:latin typeface="Comic Sans MS" pitchFamily="66" charset="0"/>
              </a:rPr>
              <a:t> algorithm)</a:t>
            </a:r>
          </a:p>
        </p:txBody>
      </p:sp>
      <p:sp>
        <p:nvSpPr>
          <p:cNvPr id="796678" name="Rectangle 6"/>
          <p:cNvSpPr>
            <a:spLocks noChangeArrowheads="1"/>
          </p:cNvSpPr>
          <p:nvPr/>
        </p:nvSpPr>
        <p:spPr bwMode="auto">
          <a:xfrm>
            <a:off x="0" y="1981200"/>
            <a:ext cx="6705600" cy="3657600"/>
          </a:xfrm>
          <a:prstGeom prst="rect">
            <a:avLst/>
          </a:prstGeom>
          <a:noFill/>
          <a:ln w="9525">
            <a:noFill/>
            <a:miter lim="800000"/>
            <a:headEnd/>
            <a:tailEnd/>
          </a:ln>
        </p:spPr>
        <p:txBody>
          <a:bodyPr/>
          <a:lstStyle/>
          <a:p>
            <a:pPr marL="342900" indent="-342900">
              <a:spcBef>
                <a:spcPct val="20000"/>
              </a:spcBef>
            </a:pPr>
            <a:r>
              <a:rPr lang="en-US" sz="2800" b="1" dirty="0">
                <a:latin typeface="Comic Sans MS" pitchFamily="66" charset="0"/>
              </a:rPr>
              <a:t>Start with </a:t>
            </a:r>
            <a:r>
              <a:rPr lang="en-US" sz="2800" b="1" dirty="0">
                <a:solidFill>
                  <a:schemeClr val="accent2"/>
                </a:solidFill>
                <a:latin typeface="Comic Sans MS" pitchFamily="66" charset="0"/>
              </a:rPr>
              <a:t>equal rule </a:t>
            </a:r>
            <a:r>
              <a:rPr lang="en-US" sz="2800" b="1" dirty="0" err="1">
                <a:solidFill>
                  <a:schemeClr val="accent2"/>
                </a:solidFill>
                <a:latin typeface="Comic Sans MS" pitchFamily="66" charset="0"/>
              </a:rPr>
              <a:t>probs</a:t>
            </a:r>
            <a:r>
              <a:rPr lang="en-US" sz="2800" b="1" dirty="0">
                <a:latin typeface="Comic Sans MS" pitchFamily="66" charset="0"/>
              </a:rPr>
              <a:t> and keep revising them iteratively</a:t>
            </a:r>
          </a:p>
          <a:p>
            <a:pPr marL="342900" indent="-342900">
              <a:spcBef>
                <a:spcPct val="20000"/>
              </a:spcBef>
              <a:buFontTx/>
              <a:buChar char="•"/>
            </a:pPr>
            <a:r>
              <a:rPr lang="en-US" sz="2400" b="1" dirty="0">
                <a:latin typeface="Comic Sans MS" pitchFamily="66" charset="0"/>
              </a:rPr>
              <a:t>Parse the sentences</a:t>
            </a:r>
          </a:p>
          <a:p>
            <a:pPr marL="342900" indent="-342900">
              <a:spcBef>
                <a:spcPct val="20000"/>
              </a:spcBef>
              <a:buFontTx/>
              <a:buChar char="•"/>
            </a:pPr>
            <a:r>
              <a:rPr lang="en-US" sz="2400" b="1" dirty="0">
                <a:latin typeface="Comic Sans MS" pitchFamily="66" charset="0"/>
              </a:rPr>
              <a:t>Compute </a:t>
            </a:r>
            <a:r>
              <a:rPr lang="en-US" sz="2400" b="1" dirty="0" err="1">
                <a:latin typeface="Comic Sans MS" pitchFamily="66" charset="0"/>
              </a:rPr>
              <a:t>probs</a:t>
            </a:r>
            <a:r>
              <a:rPr lang="en-US" sz="2400" b="1" dirty="0">
                <a:latin typeface="Comic Sans MS" pitchFamily="66" charset="0"/>
              </a:rPr>
              <a:t> of each parse</a:t>
            </a:r>
          </a:p>
          <a:p>
            <a:pPr marL="342900" indent="-342900">
              <a:spcBef>
                <a:spcPct val="20000"/>
              </a:spcBef>
              <a:buFontTx/>
              <a:buChar char="•"/>
            </a:pPr>
            <a:r>
              <a:rPr lang="en-US" sz="2400" b="1" dirty="0">
                <a:latin typeface="Comic Sans MS" pitchFamily="66" charset="0"/>
              </a:rPr>
              <a:t>Use </a:t>
            </a:r>
            <a:r>
              <a:rPr lang="en-US" sz="2400" b="1" dirty="0" err="1">
                <a:latin typeface="Comic Sans MS" pitchFamily="66" charset="0"/>
              </a:rPr>
              <a:t>probs</a:t>
            </a:r>
            <a:r>
              <a:rPr lang="en-US" sz="2400" b="1" dirty="0">
                <a:latin typeface="Comic Sans MS" pitchFamily="66" charset="0"/>
              </a:rPr>
              <a:t> to weight the counts</a:t>
            </a:r>
          </a:p>
          <a:p>
            <a:pPr marL="342900" indent="-342900">
              <a:spcBef>
                <a:spcPct val="20000"/>
              </a:spcBef>
              <a:buFontTx/>
              <a:buChar char="•"/>
            </a:pPr>
            <a:r>
              <a:rPr lang="en-US" sz="2400" b="1" dirty="0">
                <a:latin typeface="Comic Sans MS" pitchFamily="66" charset="0"/>
              </a:rPr>
              <a:t>Re-estimate the rule </a:t>
            </a:r>
            <a:r>
              <a:rPr lang="en-US" sz="2400" b="1" dirty="0" err="1">
                <a:latin typeface="Comic Sans MS" pitchFamily="66" charset="0"/>
              </a:rPr>
              <a:t>probs</a:t>
            </a:r>
            <a:endParaRPr lang="en-US" sz="2400" b="1" dirty="0">
              <a:latin typeface="Comic Sans MS" pitchFamily="66" charset="0"/>
            </a:endParaRPr>
          </a:p>
          <a:p>
            <a:pPr marL="342900" indent="-342900">
              <a:spcBef>
                <a:spcPct val="20000"/>
              </a:spcBef>
              <a:buFontTx/>
              <a:buChar char="•"/>
            </a:pPr>
            <a:endParaRPr lang="en-US" sz="2400" b="1" dirty="0">
              <a:latin typeface="Comic Sans MS" pitchFamily="66" charset="0"/>
            </a:endParaRPr>
          </a:p>
        </p:txBody>
      </p:sp>
      <p:pic>
        <p:nvPicPr>
          <p:cNvPr id="9" name="Picture 2" descr="tree1"/>
          <p:cNvPicPr>
            <a:picLocks noChangeAspect="1" noChangeArrowheads="1"/>
          </p:cNvPicPr>
          <p:nvPr/>
        </p:nvPicPr>
        <p:blipFill>
          <a:blip r:embed="rId6" cstate="print"/>
          <a:srcRect/>
          <a:stretch>
            <a:fillRect/>
          </a:stretch>
        </p:blipFill>
        <p:spPr bwMode="auto">
          <a:xfrm>
            <a:off x="6553200" y="1905000"/>
            <a:ext cx="2435320" cy="2099541"/>
          </a:xfrm>
          <a:prstGeom prst="rect">
            <a:avLst/>
          </a:prstGeom>
          <a:noFill/>
          <a:ln w="9525">
            <a:noFill/>
            <a:miter lim="800000"/>
            <a:headEnd/>
            <a:tailEnd/>
          </a:ln>
        </p:spPr>
      </p:pic>
      <p:pic>
        <p:nvPicPr>
          <p:cNvPr id="10" name="Picture 3" descr="tree2"/>
          <p:cNvPicPr>
            <a:picLocks noChangeAspect="1" noChangeArrowheads="1"/>
          </p:cNvPicPr>
          <p:nvPr/>
        </p:nvPicPr>
        <p:blipFill>
          <a:blip r:embed="rId7" cstate="print"/>
          <a:srcRect/>
          <a:stretch>
            <a:fillRect/>
          </a:stretch>
        </p:blipFill>
        <p:spPr bwMode="auto">
          <a:xfrm>
            <a:off x="6302388" y="3886200"/>
            <a:ext cx="2841612" cy="191770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8">
            <p14:nvContentPartPr>
              <p14:cNvPr id="14349" name="Ink 13"/>
              <p14:cNvContentPartPr>
                <a14:cpLocks xmlns:a14="http://schemas.microsoft.com/office/drawing/2010/main" noRot="1" noChangeAspect="1" noEditPoints="1" noChangeArrowheads="1" noChangeShapeType="1"/>
              </p14:cNvContentPartPr>
              <p14:nvPr/>
            </p14:nvContentPartPr>
            <p14:xfrm>
              <a:off x="6070182" y="5533384"/>
              <a:ext cx="422275" cy="476250"/>
            </p14:xfrm>
          </p:contentPart>
        </mc:Choice>
        <mc:Fallback xmlns="">
          <p:pic>
            <p:nvPicPr>
              <p:cNvPr id="14349" name="Ink 13"/>
              <p:cNvPicPr>
                <a:picLocks noRot="1" noChangeAspect="1" noEditPoints="1" noChangeArrowheads="1" noChangeShapeType="1"/>
              </p:cNvPicPr>
              <p:nvPr/>
            </p:nvPicPr>
            <p:blipFill>
              <a:blip r:embed="rId9"/>
              <a:stretch>
                <a:fillRect/>
              </a:stretch>
            </p:blipFill>
            <p:spPr>
              <a:xfrm>
                <a:off x="6059382" y="5522577"/>
                <a:ext cx="441715" cy="49174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350" name="Ink 14"/>
              <p14:cNvContentPartPr>
                <a14:cpLocks xmlns:a14="http://schemas.microsoft.com/office/drawing/2010/main" noRot="1" noChangeAspect="1" noEditPoints="1" noChangeArrowheads="1" noChangeShapeType="1"/>
              </p14:cNvContentPartPr>
              <p14:nvPr/>
            </p14:nvContentPartPr>
            <p14:xfrm>
              <a:off x="3883025" y="3014663"/>
              <a:ext cx="2097088" cy="1641475"/>
            </p14:xfrm>
          </p:contentPart>
        </mc:Choice>
        <mc:Fallback xmlns="">
          <p:pic>
            <p:nvPicPr>
              <p:cNvPr id="14350" name="Ink 14"/>
              <p:cNvPicPr>
                <a:picLocks noRot="1" noChangeAspect="1" noEditPoints="1" noChangeArrowheads="1" noChangeShapeType="1"/>
              </p:cNvPicPr>
              <p:nvPr/>
            </p:nvPicPr>
            <p:blipFill>
              <a:blip r:embed="rId13"/>
              <a:stretch>
                <a:fillRect/>
              </a:stretch>
            </p:blipFill>
            <p:spPr>
              <a:xfrm>
                <a:off x="3873665" y="3007104"/>
                <a:ext cx="2116889" cy="165587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351" name="Ink 15"/>
              <p14:cNvContentPartPr>
                <a14:cpLocks xmlns:a14="http://schemas.microsoft.com/office/drawing/2010/main" noRot="1" noChangeAspect="1" noEditPoints="1" noChangeArrowheads="1" noChangeShapeType="1"/>
              </p14:cNvContentPartPr>
              <p14:nvPr/>
            </p14:nvContentPartPr>
            <p14:xfrm>
              <a:off x="4879975" y="774700"/>
              <a:ext cx="404813" cy="300038"/>
            </p14:xfrm>
          </p:contentPart>
        </mc:Choice>
        <mc:Fallback xmlns="">
          <p:pic>
            <p:nvPicPr>
              <p:cNvPr id="14351" name="Ink 15"/>
              <p:cNvPicPr>
                <a:picLocks noRot="1" noChangeAspect="1" noEditPoints="1" noChangeArrowheads="1" noChangeShapeType="1"/>
              </p:cNvPicPr>
              <p:nvPr/>
            </p:nvPicPr>
            <p:blipFill>
              <a:blip r:embed="rId15"/>
              <a:stretch>
                <a:fillRect/>
              </a:stretch>
            </p:blipFill>
            <p:spPr>
              <a:xfrm>
                <a:off x="4870971" y="766785"/>
                <a:ext cx="421740" cy="31730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352" name="Ink 16"/>
              <p14:cNvContentPartPr>
                <a14:cpLocks xmlns:a14="http://schemas.microsoft.com/office/drawing/2010/main" noRot="1" noChangeAspect="1" noEditPoints="1" noChangeArrowheads="1" noChangeShapeType="1"/>
              </p14:cNvContentPartPr>
              <p14:nvPr/>
            </p14:nvContentPartPr>
            <p14:xfrm>
              <a:off x="3556000" y="5816600"/>
              <a:ext cx="1446213" cy="415925"/>
            </p14:xfrm>
          </p:contentPart>
        </mc:Choice>
        <mc:Fallback xmlns="">
          <p:pic>
            <p:nvPicPr>
              <p:cNvPr id="14352" name="Ink 16"/>
              <p:cNvPicPr>
                <a:picLocks noRot="1" noChangeAspect="1" noEditPoints="1" noChangeArrowheads="1" noChangeShapeType="1"/>
              </p:cNvPicPr>
              <p:nvPr/>
            </p:nvPicPr>
            <p:blipFill>
              <a:blip r:embed="rId17"/>
              <a:stretch>
                <a:fillRect/>
              </a:stretch>
            </p:blipFill>
            <p:spPr>
              <a:xfrm>
                <a:off x="3545199" y="5805087"/>
                <a:ext cx="1468894" cy="43931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353" name="Ink 17"/>
              <p14:cNvContentPartPr>
                <a14:cpLocks xmlns:a14="http://schemas.microsoft.com/office/drawing/2010/main" noRot="1" noChangeAspect="1" noEditPoints="1" noChangeArrowheads="1" noChangeShapeType="1"/>
              </p14:cNvContentPartPr>
              <p14:nvPr/>
            </p14:nvContentPartPr>
            <p14:xfrm>
              <a:off x="3211512" y="5909397"/>
              <a:ext cx="2884488" cy="457200"/>
            </p14:xfrm>
          </p:contentPart>
        </mc:Choice>
        <mc:Fallback xmlns="">
          <p:pic>
            <p:nvPicPr>
              <p:cNvPr id="14353" name="Ink 17"/>
              <p:cNvPicPr>
                <a:picLocks noRot="1" noChangeAspect="1" noEditPoints="1" noChangeArrowheads="1" noChangeShapeType="1"/>
              </p:cNvPicPr>
              <p:nvPr/>
            </p:nvPicPr>
            <p:blipFill>
              <a:blip r:embed="rId19"/>
              <a:stretch>
                <a:fillRect/>
              </a:stretch>
            </p:blipFill>
            <p:spPr>
              <a:xfrm>
                <a:off x="3199991" y="5897877"/>
                <a:ext cx="2907529" cy="4798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66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96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6677" grpId="0" animBg="1" autoUpdateAnimBg="0"/>
      <p:bldP spid="79667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fld id="{0C8C483B-8528-42D5-9BD1-B5C65D65F99B}" type="datetime1">
              <a:rPr lang="en-US" smtClean="0"/>
              <a:t>2/12/2020</a:t>
            </a:fld>
            <a:endParaRPr lang="en-US"/>
          </a:p>
        </p:txBody>
      </p:sp>
      <p:sp>
        <p:nvSpPr>
          <p:cNvPr id="24579" name="Footer Placeholder 4"/>
          <p:cNvSpPr>
            <a:spLocks noGrp="1"/>
          </p:cNvSpPr>
          <p:nvPr>
            <p:ph type="ftr" sz="quarter" idx="11"/>
          </p:nvPr>
        </p:nvSpPr>
        <p:spPr>
          <a:noFill/>
        </p:spPr>
        <p:txBody>
          <a:bodyPr/>
          <a:lstStyle/>
          <a:p>
            <a:r>
              <a:rPr lang="en-US"/>
              <a:t>CPSC503 Winter 2020</a:t>
            </a:r>
          </a:p>
        </p:txBody>
      </p:sp>
      <p:sp>
        <p:nvSpPr>
          <p:cNvPr id="24580" name="Slide Number Placeholder 5"/>
          <p:cNvSpPr>
            <a:spLocks noGrp="1"/>
          </p:cNvSpPr>
          <p:nvPr>
            <p:ph type="sldNum" sz="quarter" idx="12"/>
          </p:nvPr>
        </p:nvSpPr>
        <p:spPr>
          <a:noFill/>
        </p:spPr>
        <p:txBody>
          <a:bodyPr/>
          <a:lstStyle/>
          <a:p>
            <a:fld id="{6769D6AD-F8DD-4CB5-8834-F743498ED9C3}" type="slidenum">
              <a:rPr lang="en-US" smtClean="0"/>
              <a:pPr/>
              <a:t>25</a:t>
            </a:fld>
            <a:endParaRPr lang="en-US"/>
          </a:p>
        </p:txBody>
      </p:sp>
      <p:sp>
        <p:nvSpPr>
          <p:cNvPr id="24581" name="Rectangle 2"/>
          <p:cNvSpPr>
            <a:spLocks noGrp="1" noChangeArrowheads="1"/>
          </p:cNvSpPr>
          <p:nvPr>
            <p:ph type="title"/>
          </p:nvPr>
        </p:nvSpPr>
        <p:spPr/>
        <p:txBody>
          <a:bodyPr/>
          <a:lstStyle/>
          <a:p>
            <a:pPr eaLnBrk="1" hangingPunct="1"/>
            <a:r>
              <a:rPr lang="en-IE"/>
              <a:t>Problems with PCFGs</a:t>
            </a:r>
            <a:endParaRPr lang="en-GB"/>
          </a:p>
        </p:txBody>
      </p:sp>
      <p:sp>
        <p:nvSpPr>
          <p:cNvPr id="24582" name="Rectangle 3"/>
          <p:cNvSpPr>
            <a:spLocks noGrp="1" noChangeArrowheads="1"/>
          </p:cNvSpPr>
          <p:nvPr>
            <p:ph type="body" idx="1"/>
          </p:nvPr>
        </p:nvSpPr>
        <p:spPr>
          <a:xfrm>
            <a:off x="609600" y="1752600"/>
            <a:ext cx="7772400" cy="3886200"/>
          </a:xfrm>
        </p:spPr>
        <p:txBody>
          <a:bodyPr/>
          <a:lstStyle/>
          <a:p>
            <a:pPr eaLnBrk="1" hangingPunct="1"/>
            <a:r>
              <a:rPr lang="en-US"/>
              <a:t>Most current PCFG models are not vanilla PCFGs </a:t>
            </a:r>
          </a:p>
          <a:p>
            <a:pPr lvl="1" eaLnBrk="1" hangingPunct="1"/>
            <a:r>
              <a:rPr lang="en-US"/>
              <a:t>Usually augmented in some way</a:t>
            </a:r>
            <a:r>
              <a:rPr lang="en-US" sz="2800"/>
              <a:t> </a:t>
            </a:r>
          </a:p>
          <a:p>
            <a:pPr eaLnBrk="1" hangingPunct="1"/>
            <a:r>
              <a:rPr lang="en-US"/>
              <a:t>Vanilla PCFGs  </a:t>
            </a:r>
            <a:r>
              <a:rPr lang="en-US">
                <a:solidFill>
                  <a:schemeClr val="accent2"/>
                </a:solidFill>
              </a:rPr>
              <a:t>assume independence of non-terminal expansions</a:t>
            </a:r>
            <a:r>
              <a:rPr lang="en-US"/>
              <a:t> </a:t>
            </a:r>
          </a:p>
          <a:p>
            <a:pPr eaLnBrk="1" hangingPunct="1"/>
            <a:r>
              <a:rPr lang="en-US"/>
              <a:t>But statistical analysis shows </a:t>
            </a:r>
            <a:r>
              <a:rPr lang="en-US" u="sng"/>
              <a:t>this is not a valid assumption </a:t>
            </a:r>
          </a:p>
          <a:p>
            <a:pPr lvl="1" eaLnBrk="1" hangingPunct="1"/>
            <a:r>
              <a:rPr lang="en-US">
                <a:solidFill>
                  <a:schemeClr val="accent2"/>
                </a:solidFill>
              </a:rPr>
              <a:t>Structural</a:t>
            </a:r>
            <a:r>
              <a:rPr lang="en-US"/>
              <a:t> and </a:t>
            </a:r>
            <a:r>
              <a:rPr lang="en-US">
                <a:solidFill>
                  <a:schemeClr val="accent2"/>
                </a:solidFill>
              </a:rPr>
              <a:t>lexical</a:t>
            </a:r>
            <a:r>
              <a:rPr lang="en-US"/>
              <a:t> dependencies</a:t>
            </a:r>
            <a:endParaRPr lang="en-US" sz="2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6" name="Footer Placeholder 4"/>
          <p:cNvSpPr>
            <a:spLocks noGrp="1"/>
          </p:cNvSpPr>
          <p:nvPr>
            <p:ph type="ftr" sz="quarter" idx="11"/>
          </p:nvPr>
        </p:nvSpPr>
        <p:spPr>
          <a:noFill/>
        </p:spPr>
        <p:txBody>
          <a:bodyPr/>
          <a:lstStyle/>
          <a:p>
            <a:r>
              <a:rPr lang="en-US"/>
              <a:t>CPSC503 Winter 2020</a:t>
            </a:r>
          </a:p>
        </p:txBody>
      </p:sp>
      <p:sp>
        <p:nvSpPr>
          <p:cNvPr id="15377" name="Slide Number Placeholder 5"/>
          <p:cNvSpPr>
            <a:spLocks noGrp="1"/>
          </p:cNvSpPr>
          <p:nvPr>
            <p:ph type="sldNum" sz="quarter" idx="12"/>
          </p:nvPr>
        </p:nvSpPr>
        <p:spPr>
          <a:noFill/>
        </p:spPr>
        <p:txBody>
          <a:bodyPr/>
          <a:lstStyle/>
          <a:p>
            <a:fld id="{53DCCB44-CA96-49BE-ADAE-73D40A84E843}" type="slidenum">
              <a:rPr lang="en-US" smtClean="0"/>
              <a:pPr/>
              <a:t>26</a:t>
            </a:fld>
            <a:endParaRPr lang="en-US"/>
          </a:p>
        </p:txBody>
      </p:sp>
      <p:sp>
        <p:nvSpPr>
          <p:cNvPr id="15378" name="Rectangle 2"/>
          <p:cNvSpPr>
            <a:spLocks noGrp="1" noChangeArrowheads="1"/>
          </p:cNvSpPr>
          <p:nvPr>
            <p:ph type="title"/>
          </p:nvPr>
        </p:nvSpPr>
        <p:spPr>
          <a:xfrm>
            <a:off x="0" y="-152400"/>
            <a:ext cx="7772400" cy="1143000"/>
          </a:xfrm>
        </p:spPr>
        <p:txBody>
          <a:bodyPr/>
          <a:lstStyle/>
          <a:p>
            <a:pPr eaLnBrk="1" hangingPunct="1"/>
            <a:r>
              <a:rPr lang="en-IE" sz="3600" dirty="0"/>
              <a:t>Structural Dependencies: Problem</a:t>
            </a:r>
            <a:endParaRPr lang="en-GB" sz="3600" dirty="0"/>
          </a:p>
        </p:txBody>
      </p:sp>
      <p:sp>
        <p:nvSpPr>
          <p:cNvPr id="15379" name="Rectangle 3"/>
          <p:cNvSpPr>
            <a:spLocks noGrp="1" noChangeArrowheads="1"/>
          </p:cNvSpPr>
          <p:nvPr>
            <p:ph type="body" idx="1"/>
          </p:nvPr>
        </p:nvSpPr>
        <p:spPr>
          <a:xfrm>
            <a:off x="-990" y="685800"/>
            <a:ext cx="8763990" cy="1295400"/>
          </a:xfrm>
        </p:spPr>
        <p:txBody>
          <a:bodyPr/>
          <a:lstStyle/>
          <a:p>
            <a:pPr eaLnBrk="1" hangingPunct="1">
              <a:buFontTx/>
              <a:buNone/>
            </a:pPr>
            <a:r>
              <a:rPr lang="en-US" sz="3200" dirty="0"/>
              <a:t>E.g. Syntactic </a:t>
            </a:r>
            <a:r>
              <a:rPr lang="en-US" sz="3200" dirty="0">
                <a:solidFill>
                  <a:schemeClr val="accent2"/>
                </a:solidFill>
              </a:rPr>
              <a:t>subject</a:t>
            </a:r>
            <a:r>
              <a:rPr lang="en-US" sz="3200" dirty="0"/>
              <a:t> (vs. </a:t>
            </a:r>
            <a:r>
              <a:rPr lang="en-US" sz="3200" dirty="0">
                <a:solidFill>
                  <a:srgbClr val="00B050"/>
                </a:solidFill>
              </a:rPr>
              <a:t>object</a:t>
            </a:r>
            <a:r>
              <a:rPr lang="en-US" sz="3200" dirty="0"/>
              <a:t>) of a sentence tends to be a </a:t>
            </a:r>
            <a:r>
              <a:rPr lang="en-US" sz="3200" u="sng" dirty="0">
                <a:solidFill>
                  <a:schemeClr val="accent4"/>
                </a:solidFill>
              </a:rPr>
              <a:t>pronoun</a:t>
            </a:r>
            <a:r>
              <a:rPr lang="en-US" sz="2400" dirty="0">
                <a:solidFill>
                  <a:schemeClr val="accent4"/>
                </a:solidFill>
              </a:rPr>
              <a:t> </a:t>
            </a:r>
            <a:r>
              <a:rPr lang="en-US" sz="3200" dirty="0"/>
              <a:t>because</a:t>
            </a:r>
            <a:endParaRPr lang="en-US" dirty="0"/>
          </a:p>
          <a:p>
            <a:pPr eaLnBrk="1" hangingPunct="1">
              <a:buFontTx/>
              <a:buNone/>
            </a:pPr>
            <a:endParaRPr lang="en-GB" dirty="0"/>
          </a:p>
        </p:txBody>
      </p:sp>
      <p:sp>
        <p:nvSpPr>
          <p:cNvPr id="696324" name="Rectangle 4"/>
          <p:cNvSpPr>
            <a:spLocks noChangeArrowheads="1"/>
          </p:cNvSpPr>
          <p:nvPr/>
        </p:nvSpPr>
        <p:spPr bwMode="auto">
          <a:xfrm>
            <a:off x="114795" y="1860550"/>
            <a:ext cx="9144000" cy="2558256"/>
          </a:xfrm>
          <a:prstGeom prst="rect">
            <a:avLst/>
          </a:prstGeom>
          <a:noFill/>
          <a:ln w="9525">
            <a:noFill/>
            <a:miter lim="800000"/>
            <a:headEnd/>
            <a:tailEnd/>
          </a:ln>
        </p:spPr>
        <p:txBody>
          <a:bodyPr/>
          <a:lstStyle/>
          <a:p>
            <a:pPr marL="742950" lvl="1" indent="-285750">
              <a:spcBef>
                <a:spcPct val="20000"/>
              </a:spcBef>
              <a:buFontTx/>
              <a:buChar char="–"/>
            </a:pPr>
            <a:r>
              <a:rPr lang="en-US" sz="2400" b="1" dirty="0">
                <a:latin typeface="Comic Sans MS" pitchFamily="66" charset="0"/>
              </a:rPr>
              <a:t>Subject tends to realize the </a:t>
            </a:r>
            <a:r>
              <a:rPr lang="en-US" sz="2400" b="1" dirty="0">
                <a:solidFill>
                  <a:schemeClr val="accent4"/>
                </a:solidFill>
                <a:latin typeface="Comic Sans MS" pitchFamily="66" charset="0"/>
              </a:rPr>
              <a:t>topic </a:t>
            </a:r>
            <a:r>
              <a:rPr lang="en-US" sz="2400" b="1" dirty="0">
                <a:latin typeface="Comic Sans MS" pitchFamily="66" charset="0"/>
              </a:rPr>
              <a:t>of a sentence </a:t>
            </a:r>
          </a:p>
          <a:p>
            <a:pPr marL="742950" lvl="1" indent="-285750">
              <a:spcBef>
                <a:spcPct val="20000"/>
              </a:spcBef>
              <a:buFontTx/>
              <a:buChar char="–"/>
            </a:pPr>
            <a:r>
              <a:rPr lang="en-US" sz="2400" b="1" dirty="0">
                <a:latin typeface="Comic Sans MS" pitchFamily="66" charset="0"/>
              </a:rPr>
              <a:t>Topic is usually </a:t>
            </a:r>
            <a:r>
              <a:rPr lang="en-US" sz="2400" b="1" dirty="0">
                <a:solidFill>
                  <a:schemeClr val="accent4"/>
                </a:solidFill>
                <a:latin typeface="Comic Sans MS" pitchFamily="66" charset="0"/>
              </a:rPr>
              <a:t>old information (expressed in previous sentences) </a:t>
            </a:r>
          </a:p>
          <a:p>
            <a:pPr marL="742950" lvl="1" indent="-285750">
              <a:spcBef>
                <a:spcPct val="20000"/>
              </a:spcBef>
              <a:buFontTx/>
              <a:buChar char="–"/>
            </a:pPr>
            <a:r>
              <a:rPr lang="en-US" sz="2400" b="1" dirty="0">
                <a:latin typeface="Comic Sans MS" pitchFamily="66" charset="0"/>
              </a:rPr>
              <a:t>Pronouns are usually used to refer to old information </a:t>
            </a:r>
          </a:p>
          <a:p>
            <a:pPr marL="742950" lvl="1" indent="-285750">
              <a:spcBef>
                <a:spcPct val="20000"/>
              </a:spcBef>
            </a:pPr>
            <a:endParaRPr lang="en-US" b="1" dirty="0">
              <a:latin typeface="Comic Sans MS" pitchFamily="66" charset="0"/>
            </a:endParaRPr>
          </a:p>
        </p:txBody>
      </p:sp>
      <p:pic>
        <p:nvPicPr>
          <p:cNvPr id="15381" name="Picture 5"/>
          <p:cNvPicPr>
            <a:picLocks noChangeAspect="1" noChangeArrowheads="1"/>
          </p:cNvPicPr>
          <p:nvPr/>
        </p:nvPicPr>
        <p:blipFill>
          <a:blip r:embed="rId3" cstate="print"/>
          <a:srcRect/>
          <a:stretch>
            <a:fillRect/>
          </a:stretch>
        </p:blipFill>
        <p:spPr bwMode="auto">
          <a:xfrm>
            <a:off x="152400" y="4800600"/>
            <a:ext cx="4724400" cy="1609725"/>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4908645" y="4942942"/>
              <a:ext cx="3552480" cy="1020240"/>
            </p14:xfrm>
          </p:contentPart>
        </mc:Choice>
        <mc:Fallback xmlns="">
          <p:pic>
            <p:nvPicPr>
              <p:cNvPr id="2" name="Ink 1"/>
              <p:cNvPicPr/>
              <p:nvPr/>
            </p:nvPicPr>
            <p:blipFill>
              <a:blip r:embed="rId7"/>
              <a:stretch>
                <a:fillRect/>
              </a:stretch>
            </p:blipFill>
            <p:spPr>
              <a:xfrm>
                <a:off x="4900005" y="4940062"/>
                <a:ext cx="3573360" cy="1033200"/>
              </a:xfrm>
              <a:prstGeom prst="rect">
                <a:avLst/>
              </a:prstGeom>
            </p:spPr>
          </p:pic>
        </mc:Fallback>
      </mc:AlternateContent>
      <p:sp>
        <p:nvSpPr>
          <p:cNvPr id="10" name="Rectangle 4"/>
          <p:cNvSpPr>
            <a:spLocks noChangeArrowheads="1"/>
          </p:cNvSpPr>
          <p:nvPr/>
        </p:nvSpPr>
        <p:spPr bwMode="auto">
          <a:xfrm>
            <a:off x="0" y="3607160"/>
            <a:ext cx="9144000" cy="891804"/>
          </a:xfrm>
          <a:prstGeom prst="rect">
            <a:avLst/>
          </a:prstGeom>
          <a:solidFill>
            <a:schemeClr val="accent6">
              <a:lumMod val="20000"/>
              <a:lumOff val="80000"/>
            </a:schemeClr>
          </a:solidFill>
          <a:ln w="9525">
            <a:noFill/>
            <a:miter lim="800000"/>
            <a:headEnd/>
            <a:tailEnd/>
          </a:ln>
        </p:spPr>
        <p:txBody>
          <a:bodyPr/>
          <a:lstStyle/>
          <a:p>
            <a:pPr lvl="1">
              <a:spcBef>
                <a:spcPct val="20000"/>
              </a:spcBef>
            </a:pPr>
            <a:r>
              <a:rPr lang="en-US" sz="2400" b="1" i="1" dirty="0">
                <a:solidFill>
                  <a:schemeClr val="accent6"/>
                </a:solidFill>
                <a:latin typeface="Comic Sans MS" pitchFamily="66" charset="0"/>
              </a:rPr>
              <a:t>Mary</a:t>
            </a:r>
            <a:r>
              <a:rPr lang="en-US" sz="2400" i="1" dirty="0">
                <a:solidFill>
                  <a:schemeClr val="accent6"/>
                </a:solidFill>
                <a:latin typeface="Comic Sans MS" pitchFamily="66" charset="0"/>
              </a:rPr>
              <a:t> </a:t>
            </a:r>
            <a:r>
              <a:rPr lang="en-US" sz="2400" i="1" dirty="0">
                <a:latin typeface="Comic Sans MS" pitchFamily="66" charset="0"/>
              </a:rPr>
              <a:t>bought </a:t>
            </a:r>
            <a:r>
              <a:rPr lang="en-US" sz="2400" i="1" dirty="0">
                <a:solidFill>
                  <a:srgbClr val="008000"/>
                </a:solidFill>
                <a:latin typeface="Comic Sans MS" pitchFamily="66" charset="0"/>
              </a:rPr>
              <a:t>a new book for her trip</a:t>
            </a:r>
            <a:r>
              <a:rPr lang="en-US" sz="2400" i="1" dirty="0">
                <a:latin typeface="Comic Sans MS" pitchFamily="66" charset="0"/>
              </a:rPr>
              <a:t>. </a:t>
            </a:r>
            <a:r>
              <a:rPr lang="en-US" sz="2400" b="1" i="1" dirty="0">
                <a:solidFill>
                  <a:schemeClr val="accent6"/>
                </a:solidFill>
                <a:latin typeface="Comic Sans MS" pitchFamily="66" charset="0"/>
              </a:rPr>
              <a:t>She</a:t>
            </a:r>
            <a:r>
              <a:rPr lang="en-US" sz="2400" i="1" dirty="0">
                <a:latin typeface="Comic Sans MS" pitchFamily="66" charset="0"/>
              </a:rPr>
              <a:t> didn’t like </a:t>
            </a:r>
            <a:r>
              <a:rPr lang="en-US" sz="2400" i="1" dirty="0">
                <a:solidFill>
                  <a:srgbClr val="008000"/>
                </a:solidFill>
                <a:latin typeface="Comic Sans MS" pitchFamily="66" charset="0"/>
              </a:rPr>
              <a:t>the first chapter</a:t>
            </a:r>
            <a:r>
              <a:rPr lang="en-US" sz="2400" i="1" dirty="0">
                <a:latin typeface="Comic Sans MS" pitchFamily="66" charset="0"/>
              </a:rPr>
              <a:t>. So </a:t>
            </a:r>
            <a:r>
              <a:rPr lang="en-US" sz="2400" b="1" i="1" dirty="0">
                <a:solidFill>
                  <a:schemeClr val="accent6"/>
                </a:solidFill>
                <a:latin typeface="Comic Sans MS" pitchFamily="66" charset="0"/>
              </a:rPr>
              <a:t>she</a:t>
            </a:r>
            <a:r>
              <a:rPr lang="en-US" sz="2400" i="1" dirty="0">
                <a:latin typeface="Comic Sans MS" pitchFamily="66" charset="0"/>
              </a:rPr>
              <a:t> decided to watch </a:t>
            </a:r>
            <a:r>
              <a:rPr lang="en-US" sz="2400" i="1" dirty="0">
                <a:solidFill>
                  <a:srgbClr val="008000"/>
                </a:solidFill>
                <a:latin typeface="Comic Sans MS" pitchFamily="66" charset="0"/>
              </a:rPr>
              <a:t>a movie</a:t>
            </a:r>
            <a:r>
              <a:rPr lang="en-US" sz="2400" i="1" dirty="0">
                <a:latin typeface="Comic Sans MS" pitchFamily="66" charset="0"/>
              </a:rPr>
              <a:t>.</a:t>
            </a:r>
          </a:p>
        </p:txBody>
      </p:sp>
      <p:sp>
        <p:nvSpPr>
          <p:cNvPr id="3" name="Date Placeholder 2"/>
          <p:cNvSpPr>
            <a:spLocks noGrp="1"/>
          </p:cNvSpPr>
          <p:nvPr>
            <p:ph type="dt" sz="half" idx="10"/>
          </p:nvPr>
        </p:nvSpPr>
        <p:spPr/>
        <p:txBody>
          <a:bodyPr/>
          <a:lstStyle/>
          <a:p>
            <a:pPr>
              <a:defRPr/>
            </a:pPr>
            <a:fld id="{CCD7C0AA-9AB8-440D-A59A-0BFB4847C911}" type="datetime1">
              <a:rPr lang="en-US" smtClean="0"/>
              <a:t>2/12/2020</a:t>
            </a:fld>
            <a:endParaRPr lang="en-US"/>
          </a:p>
        </p:txBody>
      </p:sp>
      <p:sp>
        <p:nvSpPr>
          <p:cNvPr id="11" name="Rectangle 4"/>
          <p:cNvSpPr>
            <a:spLocks noChangeArrowheads="1"/>
          </p:cNvSpPr>
          <p:nvPr/>
        </p:nvSpPr>
        <p:spPr bwMode="auto">
          <a:xfrm>
            <a:off x="152400" y="4495006"/>
            <a:ext cx="9144000" cy="611188"/>
          </a:xfrm>
          <a:prstGeom prst="rect">
            <a:avLst/>
          </a:prstGeom>
          <a:noFill/>
          <a:ln w="9525">
            <a:noFill/>
            <a:miter lim="800000"/>
            <a:headEnd/>
            <a:tailEnd/>
          </a:ln>
        </p:spPr>
        <p:txBody>
          <a:bodyPr/>
          <a:lstStyle/>
          <a:p>
            <a:pPr marL="742950" lvl="1" indent="-285750">
              <a:spcBef>
                <a:spcPct val="20000"/>
              </a:spcBef>
            </a:pPr>
            <a:r>
              <a:rPr lang="en-US" sz="2400" b="1" dirty="0">
                <a:latin typeface="Comic Sans MS" pitchFamily="66" charset="0"/>
              </a:rPr>
              <a:t>In </a:t>
            </a:r>
            <a:r>
              <a:rPr lang="en-US" sz="2400" b="1" i="1" dirty="0">
                <a:latin typeface="Comic Sans MS" pitchFamily="66" charset="0"/>
              </a:rPr>
              <a:t>Switchboard corpus</a:t>
            </a:r>
            <a:r>
              <a:rPr lang="en-US" sz="2400" b="1" dirty="0">
                <a:latin typeface="Comic Sans MS" pitchFamily="66" charset="0"/>
              </a:rPr>
              <a:t>: </a:t>
            </a:r>
          </a:p>
          <a:p>
            <a:pPr marL="342900" indent="-342900">
              <a:spcBef>
                <a:spcPct val="20000"/>
              </a:spcBef>
            </a:pPr>
            <a:endParaRPr lang="en-GB" sz="2800" b="1" dirty="0">
              <a:latin typeface="Comic Sans MS" pitchFamily="66" charset="0"/>
            </a:endParaRPr>
          </a:p>
        </p:txBody>
      </p:sp>
      <mc:AlternateContent xmlns:mc="http://schemas.openxmlformats.org/markup-compatibility/2006" xmlns:p14="http://schemas.microsoft.com/office/powerpoint/2010/main">
        <mc:Choice Requires="p14">
          <p:contentPart p14:bwMode="auto" r:id="rId8">
            <p14:nvContentPartPr>
              <p14:cNvPr id="4" name="Ink 3"/>
              <p14:cNvContentPartPr/>
              <p14:nvPr/>
            </p14:nvContentPartPr>
            <p14:xfrm>
              <a:off x="7661880" y="88200"/>
              <a:ext cx="1400040" cy="1383480"/>
            </p14:xfrm>
          </p:contentPart>
        </mc:Choice>
        <mc:Fallback xmlns="">
          <p:pic>
            <p:nvPicPr>
              <p:cNvPr id="4" name="Ink 3"/>
              <p:cNvPicPr/>
              <p:nvPr/>
            </p:nvPicPr>
            <p:blipFill>
              <a:blip r:embed="rId9"/>
              <a:stretch>
                <a:fillRect/>
              </a:stretch>
            </p:blipFill>
            <p:spPr>
              <a:xfrm>
                <a:off x="7650360" y="76680"/>
                <a:ext cx="1418760" cy="1408320"/>
              </a:xfrm>
              <a:prstGeom prst="rect">
                <a:avLst/>
              </a:prstGeom>
            </p:spPr>
          </p:pic>
        </mc:Fallback>
      </mc:AlternateContent>
    </p:spTree>
    <p:extLst>
      <p:ext uri="{BB962C8B-B14F-4D97-AF65-F5344CB8AC3E}">
        <p14:creationId xmlns:p14="http://schemas.microsoft.com/office/powerpoint/2010/main" val="57391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4" grpId="0" autoUpdateAnimBg="0"/>
      <p:bldP spid="10" grpId="0" animBg="1" autoUpdateAnimBg="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would you address this problem?</a:t>
            </a:r>
          </a:p>
        </p:txBody>
      </p:sp>
      <p:sp>
        <p:nvSpPr>
          <p:cNvPr id="4" name="Footer Placeholder 3"/>
          <p:cNvSpPr>
            <a:spLocks noGrp="1"/>
          </p:cNvSpPr>
          <p:nvPr>
            <p:ph type="ftr" sz="quarter" idx="11"/>
          </p:nvPr>
        </p:nvSpPr>
        <p:spPr/>
        <p:txBody>
          <a:bodyPr/>
          <a:lstStyle/>
          <a:p>
            <a:pPr>
              <a:defRPr/>
            </a:pPr>
            <a:r>
              <a:rPr lang="en-US"/>
              <a:t>CPSC503 Winter 2020</a:t>
            </a:r>
          </a:p>
        </p:txBody>
      </p:sp>
      <p:sp>
        <p:nvSpPr>
          <p:cNvPr id="5" name="Slide Number Placeholder 4"/>
          <p:cNvSpPr>
            <a:spLocks noGrp="1"/>
          </p:cNvSpPr>
          <p:nvPr>
            <p:ph type="sldNum" sz="quarter" idx="12"/>
          </p:nvPr>
        </p:nvSpPr>
        <p:spPr/>
        <p:txBody>
          <a:bodyPr/>
          <a:lstStyle/>
          <a:p>
            <a:pPr>
              <a:defRPr/>
            </a:pPr>
            <a:fld id="{2F066222-366E-4C6E-B591-71E0EC782398}" type="slidenum">
              <a:rPr lang="en-US" smtClean="0"/>
              <a:pPr>
                <a:defRPr/>
              </a:pPr>
              <a:t>27</a:t>
            </a:fld>
            <a:endParaRPr lang="en-US"/>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677160" y="2346120"/>
              <a:ext cx="4954320" cy="2016000"/>
            </p14:xfrm>
          </p:contentPart>
        </mc:Choice>
        <mc:Fallback xmlns="">
          <p:pic>
            <p:nvPicPr>
              <p:cNvPr id="6" name="Ink 5"/>
              <p:cNvPicPr/>
              <p:nvPr/>
            </p:nvPicPr>
            <p:blipFill>
              <a:blip r:embed="rId3"/>
              <a:stretch>
                <a:fillRect/>
              </a:stretch>
            </p:blipFill>
            <p:spPr>
              <a:xfrm>
                <a:off x="668520" y="2342160"/>
                <a:ext cx="4965840" cy="2030760"/>
              </a:xfrm>
              <a:prstGeom prst="rect">
                <a:avLst/>
              </a:prstGeom>
            </p:spPr>
          </p:pic>
        </mc:Fallback>
      </mc:AlternateContent>
      <p:pic>
        <p:nvPicPr>
          <p:cNvPr id="7" name="Picture 5"/>
          <p:cNvPicPr>
            <a:picLocks noChangeAspect="1" noChangeArrowheads="1"/>
          </p:cNvPicPr>
          <p:nvPr/>
        </p:nvPicPr>
        <p:blipFill>
          <a:blip r:embed="rId4" cstate="print"/>
          <a:srcRect/>
          <a:stretch>
            <a:fillRect/>
          </a:stretch>
        </p:blipFill>
        <p:spPr bwMode="auto">
          <a:xfrm>
            <a:off x="4267200" y="1744395"/>
            <a:ext cx="4724400" cy="1609725"/>
          </a:xfrm>
          <a:prstGeom prst="rect">
            <a:avLst/>
          </a:prstGeom>
          <a:noFill/>
          <a:ln w="9525">
            <a:noFill/>
            <a:miter lim="800000"/>
            <a:headEnd/>
            <a:tailEnd/>
          </a:ln>
        </p:spPr>
      </p:pic>
      <p:sp>
        <p:nvSpPr>
          <p:cNvPr id="3" name="Date Placeholder 2"/>
          <p:cNvSpPr>
            <a:spLocks noGrp="1"/>
          </p:cNvSpPr>
          <p:nvPr>
            <p:ph type="dt" sz="half" idx="10"/>
          </p:nvPr>
        </p:nvSpPr>
        <p:spPr/>
        <p:txBody>
          <a:bodyPr/>
          <a:lstStyle/>
          <a:p>
            <a:pPr>
              <a:defRPr/>
            </a:pPr>
            <a:fld id="{E2F2867B-57CD-4ECA-A74F-3F241042ECF3}" type="datetime1">
              <a:rPr lang="en-US" smtClean="0"/>
              <a:t>2/12/2020</a:t>
            </a:fld>
            <a:endParaRPr lang="en-US"/>
          </a:p>
        </p:txBody>
      </p:sp>
    </p:spTree>
    <p:extLst>
      <p:ext uri="{BB962C8B-B14F-4D97-AF65-F5344CB8AC3E}">
        <p14:creationId xmlns:p14="http://schemas.microsoft.com/office/powerpoint/2010/main" val="3189617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fig 14.8.jpg" descr="fig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5195" y="1450075"/>
            <a:ext cx="6202152" cy="190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Footer Placeholder 4"/>
          <p:cNvSpPr>
            <a:spLocks noGrp="1"/>
          </p:cNvSpPr>
          <p:nvPr>
            <p:ph type="ftr" sz="quarter" idx="11"/>
          </p:nvPr>
        </p:nvSpPr>
        <p:spPr>
          <a:noFill/>
        </p:spPr>
        <p:txBody>
          <a:bodyPr/>
          <a:lstStyle/>
          <a:p>
            <a:r>
              <a:rPr lang="en-US"/>
              <a:t>CPSC503 Winter 2020</a:t>
            </a:r>
          </a:p>
        </p:txBody>
      </p:sp>
      <p:sp>
        <p:nvSpPr>
          <p:cNvPr id="16390" name="Slide Number Placeholder 5"/>
          <p:cNvSpPr>
            <a:spLocks noGrp="1"/>
          </p:cNvSpPr>
          <p:nvPr>
            <p:ph type="sldNum" sz="quarter" idx="12"/>
          </p:nvPr>
        </p:nvSpPr>
        <p:spPr>
          <a:noFill/>
        </p:spPr>
        <p:txBody>
          <a:bodyPr/>
          <a:lstStyle/>
          <a:p>
            <a:fld id="{49FCEF53-10CE-4DAA-8C1D-9D2D357C3530}" type="slidenum">
              <a:rPr lang="en-US" smtClean="0"/>
              <a:pPr/>
              <a:t>28</a:t>
            </a:fld>
            <a:endParaRPr lang="en-US"/>
          </a:p>
        </p:txBody>
      </p:sp>
      <p:sp>
        <p:nvSpPr>
          <p:cNvPr id="16391" name="Rectangle 2"/>
          <p:cNvSpPr>
            <a:spLocks noGrp="1" noChangeArrowheads="1"/>
          </p:cNvSpPr>
          <p:nvPr>
            <p:ph type="title"/>
          </p:nvPr>
        </p:nvSpPr>
        <p:spPr>
          <a:xfrm>
            <a:off x="685800" y="0"/>
            <a:ext cx="7772400" cy="1143000"/>
          </a:xfrm>
        </p:spPr>
        <p:txBody>
          <a:bodyPr/>
          <a:lstStyle/>
          <a:p>
            <a:pPr eaLnBrk="1" hangingPunct="1"/>
            <a:r>
              <a:rPr lang="en-IE" sz="3600"/>
              <a:t>Structural Dependencies: Solution</a:t>
            </a:r>
            <a:endParaRPr lang="en-GB" sz="3600"/>
          </a:p>
        </p:txBody>
      </p:sp>
      <p:sp>
        <p:nvSpPr>
          <p:cNvPr id="16392" name="Rectangle 3"/>
          <p:cNvSpPr>
            <a:spLocks noGrp="1" noChangeArrowheads="1"/>
          </p:cNvSpPr>
          <p:nvPr>
            <p:ph type="body" idx="1"/>
          </p:nvPr>
        </p:nvSpPr>
        <p:spPr>
          <a:xfrm>
            <a:off x="304800" y="838200"/>
            <a:ext cx="8839200" cy="685800"/>
          </a:xfrm>
        </p:spPr>
        <p:txBody>
          <a:bodyPr/>
          <a:lstStyle/>
          <a:p>
            <a:pPr eaLnBrk="1" hangingPunct="1">
              <a:buFontTx/>
              <a:buNone/>
            </a:pPr>
            <a:r>
              <a:rPr lang="en-GB"/>
              <a:t>Split non-terminal. E.g., NP</a:t>
            </a:r>
            <a:r>
              <a:rPr lang="en-GB" sz="2400"/>
              <a:t>subject</a:t>
            </a:r>
            <a:r>
              <a:rPr lang="en-GB"/>
              <a:t> and NP</a:t>
            </a:r>
            <a:r>
              <a:rPr lang="en-GB" sz="2400"/>
              <a:t>object</a:t>
            </a:r>
          </a:p>
        </p:txBody>
      </p:sp>
      <p:sp>
        <p:nvSpPr>
          <p:cNvPr id="794628" name="Rectangle 4"/>
          <p:cNvSpPr>
            <a:spLocks noChangeArrowheads="1"/>
          </p:cNvSpPr>
          <p:nvPr/>
        </p:nvSpPr>
        <p:spPr bwMode="auto">
          <a:xfrm>
            <a:off x="457200" y="5181600"/>
            <a:ext cx="8229600" cy="914400"/>
          </a:xfrm>
          <a:prstGeom prst="rect">
            <a:avLst/>
          </a:prstGeom>
          <a:noFill/>
          <a:ln w="9525">
            <a:solidFill>
              <a:schemeClr val="accent2"/>
            </a:solidFill>
            <a:miter lim="800000"/>
            <a:headEnd/>
            <a:tailEnd/>
          </a:ln>
        </p:spPr>
        <p:txBody>
          <a:bodyPr/>
          <a:lstStyle/>
          <a:p>
            <a:pPr marL="742950" lvl="1" indent="-285750">
              <a:spcBef>
                <a:spcPct val="20000"/>
              </a:spcBef>
              <a:buFontTx/>
              <a:buChar char="–"/>
            </a:pPr>
            <a:r>
              <a:rPr lang="en-US" sz="2400" b="1">
                <a:latin typeface="Comic Sans MS" pitchFamily="66" charset="0"/>
              </a:rPr>
              <a:t>Automatic/Optimal split – Split and Merge algorithm [Petrov et al. 2006- COLING/ACL]</a:t>
            </a:r>
            <a:endParaRPr lang="en-GB" sz="2800" b="1">
              <a:latin typeface="Comic Sans MS" pitchFamily="66" charset="0"/>
            </a:endParaRPr>
          </a:p>
        </p:txBody>
      </p:sp>
      <p:sp>
        <p:nvSpPr>
          <p:cNvPr id="16394" name="Rectangle 5"/>
          <p:cNvSpPr>
            <a:spLocks noChangeArrowheads="1"/>
          </p:cNvSpPr>
          <p:nvPr/>
        </p:nvSpPr>
        <p:spPr bwMode="auto">
          <a:xfrm>
            <a:off x="0" y="1447800"/>
            <a:ext cx="3581400" cy="685800"/>
          </a:xfrm>
          <a:prstGeom prst="rect">
            <a:avLst/>
          </a:prstGeom>
          <a:noFill/>
          <a:ln w="9525">
            <a:noFill/>
            <a:miter lim="800000"/>
            <a:headEnd/>
            <a:tailEnd/>
          </a:ln>
        </p:spPr>
        <p:txBody>
          <a:bodyPr/>
          <a:lstStyle/>
          <a:p>
            <a:pPr marL="342900" indent="-342900">
              <a:spcBef>
                <a:spcPct val="20000"/>
              </a:spcBef>
            </a:pPr>
            <a:r>
              <a:rPr lang="en-GB" sz="2800" b="1">
                <a:solidFill>
                  <a:schemeClr val="accent2"/>
                </a:solidFill>
                <a:latin typeface="Comic Sans MS" pitchFamily="66" charset="0"/>
              </a:rPr>
              <a:t>Parent Annotation:</a:t>
            </a:r>
            <a:endParaRPr lang="en-GB" sz="2400" b="1">
              <a:solidFill>
                <a:schemeClr val="accent2"/>
              </a:solidFill>
              <a:latin typeface="Comic Sans MS" pitchFamily="66" charset="0"/>
            </a:endParaRPr>
          </a:p>
        </p:txBody>
      </p:sp>
      <p:sp>
        <p:nvSpPr>
          <p:cNvPr id="16396" name="Rectangle 7"/>
          <p:cNvSpPr>
            <a:spLocks noChangeArrowheads="1"/>
          </p:cNvSpPr>
          <p:nvPr/>
        </p:nvSpPr>
        <p:spPr bwMode="auto">
          <a:xfrm>
            <a:off x="228600" y="3657600"/>
            <a:ext cx="8915400" cy="685800"/>
          </a:xfrm>
          <a:prstGeom prst="rect">
            <a:avLst/>
          </a:prstGeom>
          <a:noFill/>
          <a:ln w="9525">
            <a:noFill/>
            <a:miter lim="800000"/>
            <a:headEnd/>
            <a:tailEnd/>
          </a:ln>
        </p:spPr>
        <p:txBody>
          <a:bodyPr/>
          <a:lstStyle/>
          <a:p>
            <a:pPr marL="342900" indent="-342900">
              <a:spcBef>
                <a:spcPct val="20000"/>
              </a:spcBef>
            </a:pPr>
            <a:r>
              <a:rPr lang="en-GB" sz="2400" b="1">
                <a:latin typeface="Comic Sans MS" pitchFamily="66" charset="0"/>
              </a:rPr>
              <a:t>Hand-write rules for more complex struct. dependencies</a:t>
            </a:r>
            <a:endParaRPr lang="en-GB" sz="2000" b="1">
              <a:latin typeface="Comic Sans MS" pitchFamily="66" charset="0"/>
            </a:endParaRPr>
          </a:p>
        </p:txBody>
      </p:sp>
      <p:sp>
        <p:nvSpPr>
          <p:cNvPr id="16397" name="Rectangle 5"/>
          <p:cNvSpPr>
            <a:spLocks noChangeArrowheads="1"/>
          </p:cNvSpPr>
          <p:nvPr/>
        </p:nvSpPr>
        <p:spPr bwMode="auto">
          <a:xfrm>
            <a:off x="304800" y="4114800"/>
            <a:ext cx="4038600" cy="685800"/>
          </a:xfrm>
          <a:prstGeom prst="rect">
            <a:avLst/>
          </a:prstGeom>
          <a:noFill/>
          <a:ln w="9525">
            <a:noFill/>
            <a:miter lim="800000"/>
            <a:headEnd/>
            <a:tailEnd/>
          </a:ln>
        </p:spPr>
        <p:txBody>
          <a:bodyPr/>
          <a:lstStyle/>
          <a:p>
            <a:pPr marL="342900" indent="-342900">
              <a:spcBef>
                <a:spcPct val="20000"/>
              </a:spcBef>
            </a:pPr>
            <a:r>
              <a:rPr lang="en-GB" sz="2800" b="1">
                <a:solidFill>
                  <a:schemeClr val="accent2"/>
                </a:solidFill>
                <a:latin typeface="Comic Sans MS" pitchFamily="66" charset="0"/>
              </a:rPr>
              <a:t>Splitting problems?</a:t>
            </a:r>
            <a:endParaRPr lang="en-GB" sz="2400" b="1">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4">
            <p14:nvContentPartPr>
              <p14:cNvPr id="16398" name="Ink 14"/>
              <p14:cNvContentPartPr>
                <a14:cpLocks xmlns:a14="http://schemas.microsoft.com/office/drawing/2010/main" noRot="1" noChangeAspect="1" noEditPoints="1" noChangeArrowheads="1" noChangeShapeType="1"/>
              </p14:cNvContentPartPr>
              <p14:nvPr/>
            </p14:nvContentPartPr>
            <p14:xfrm>
              <a:off x="6945313" y="1870075"/>
              <a:ext cx="1778000" cy="733425"/>
            </p14:xfrm>
          </p:contentPart>
        </mc:Choice>
        <mc:Fallback xmlns="">
          <p:pic>
            <p:nvPicPr>
              <p:cNvPr id="16398" name="Ink 14"/>
              <p:cNvPicPr>
                <a:picLocks noRot="1" noChangeAspect="1" noEditPoints="1" noChangeArrowheads="1" noChangeShapeType="1"/>
              </p:cNvPicPr>
              <p:nvPr/>
            </p:nvPicPr>
            <p:blipFill>
              <a:blip r:embed="rId5"/>
              <a:stretch>
                <a:fillRect/>
              </a:stretch>
            </p:blipFill>
            <p:spPr>
              <a:xfrm>
                <a:off x="6940273" y="1861078"/>
                <a:ext cx="1792760" cy="75105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399" name="Ink 15"/>
              <p14:cNvContentPartPr>
                <a14:cpLocks xmlns:a14="http://schemas.microsoft.com/office/drawing/2010/main" noRot="1" noChangeAspect="1" noEditPoints="1" noChangeArrowheads="1" noChangeShapeType="1"/>
              </p14:cNvContentPartPr>
              <p14:nvPr/>
            </p14:nvContentPartPr>
            <p14:xfrm>
              <a:off x="7415213" y="4683125"/>
              <a:ext cx="485775" cy="460375"/>
            </p14:xfrm>
          </p:contentPart>
        </mc:Choice>
        <mc:Fallback xmlns="">
          <p:pic>
            <p:nvPicPr>
              <p:cNvPr id="16399" name="Ink 15"/>
              <p:cNvPicPr>
                <a:picLocks noRot="1" noChangeAspect="1" noEditPoints="1" noChangeArrowheads="1" noChangeShapeType="1"/>
              </p:cNvPicPr>
              <p:nvPr/>
            </p:nvPicPr>
            <p:blipFill>
              <a:blip r:embed="rId7"/>
              <a:stretch>
                <a:fillRect/>
              </a:stretch>
            </p:blipFill>
            <p:spPr>
              <a:xfrm>
                <a:off x="7404058" y="4678446"/>
                <a:ext cx="501608" cy="476933"/>
              </a:xfrm>
              <a:prstGeom prst="rect">
                <a:avLst/>
              </a:prstGeom>
            </p:spPr>
          </p:pic>
        </mc:Fallback>
      </mc:AlternateContent>
      <p:sp>
        <p:nvSpPr>
          <p:cNvPr id="2" name="Date Placeholder 1"/>
          <p:cNvSpPr>
            <a:spLocks noGrp="1"/>
          </p:cNvSpPr>
          <p:nvPr>
            <p:ph type="dt" sz="half" idx="10"/>
          </p:nvPr>
        </p:nvSpPr>
        <p:spPr/>
        <p:txBody>
          <a:bodyPr/>
          <a:lstStyle/>
          <a:p>
            <a:pPr>
              <a:defRPr/>
            </a:pPr>
            <a:fld id="{6E0B85B6-8998-49F7-8DE5-DEEFDDA9C9EE}" type="datetime1">
              <a:rPr lang="en-US" smtClean="0"/>
              <a:t>2/12/2020</a:t>
            </a:fld>
            <a:endParaRPr lang="en-US"/>
          </a:p>
        </p:txBody>
      </p:sp>
    </p:spTree>
    <p:extLst>
      <p:ext uri="{BB962C8B-B14F-4D97-AF65-F5344CB8AC3E}">
        <p14:creationId xmlns:p14="http://schemas.microsoft.com/office/powerpoint/2010/main" val="70971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4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28"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9792" t="38686" r="12226" b="22666"/>
          <a:stretch/>
        </p:blipFill>
        <p:spPr>
          <a:xfrm>
            <a:off x="228600" y="930276"/>
            <a:ext cx="8694972" cy="5529486"/>
          </a:xfrm>
          <a:prstGeom prst="rect">
            <a:avLst/>
          </a:prstGeom>
        </p:spPr>
      </p:pic>
      <p:sp>
        <p:nvSpPr>
          <p:cNvPr id="17417" name="Date Placeholder 1"/>
          <p:cNvSpPr>
            <a:spLocks noGrp="1"/>
          </p:cNvSpPr>
          <p:nvPr>
            <p:ph type="dt" sz="quarter" idx="10"/>
          </p:nvPr>
        </p:nvSpPr>
        <p:spPr>
          <a:xfrm>
            <a:off x="152400" y="6477000"/>
            <a:ext cx="1905000" cy="457200"/>
          </a:xfrm>
          <a:noFill/>
        </p:spPr>
        <p:txBody>
          <a:bodyPr/>
          <a:lstStyle/>
          <a:p>
            <a:fld id="{7EAEDA41-DCC0-4175-848D-447B9BB34813}" type="datetime1">
              <a:rPr lang="en-US" smtClean="0"/>
              <a:t>2/12/2020</a:t>
            </a:fld>
            <a:endParaRPr lang="en-US" dirty="0"/>
          </a:p>
        </p:txBody>
      </p:sp>
      <p:sp>
        <p:nvSpPr>
          <p:cNvPr id="17418" name="Footer Placeholder 2"/>
          <p:cNvSpPr>
            <a:spLocks noGrp="1"/>
          </p:cNvSpPr>
          <p:nvPr>
            <p:ph type="ftr" sz="quarter" idx="11"/>
          </p:nvPr>
        </p:nvSpPr>
        <p:spPr>
          <a:xfrm>
            <a:off x="3124200" y="6477000"/>
            <a:ext cx="2895600" cy="457200"/>
          </a:xfrm>
          <a:noFill/>
        </p:spPr>
        <p:txBody>
          <a:bodyPr/>
          <a:lstStyle/>
          <a:p>
            <a:r>
              <a:rPr lang="en-US" dirty="0"/>
              <a:t>CPSC503 Winter 2020</a:t>
            </a:r>
          </a:p>
        </p:txBody>
      </p:sp>
      <p:sp>
        <p:nvSpPr>
          <p:cNvPr id="17419" name="Slide Number Placeholder 3"/>
          <p:cNvSpPr>
            <a:spLocks noGrp="1"/>
          </p:cNvSpPr>
          <p:nvPr>
            <p:ph type="sldNum" sz="quarter" idx="12"/>
          </p:nvPr>
        </p:nvSpPr>
        <p:spPr>
          <a:xfrm>
            <a:off x="7086600" y="6477000"/>
            <a:ext cx="1905000" cy="457200"/>
          </a:xfrm>
          <a:noFill/>
        </p:spPr>
        <p:txBody>
          <a:bodyPr/>
          <a:lstStyle/>
          <a:p>
            <a:fld id="{A5328332-6D69-4FD2-A688-C920FB01F859}" type="slidenum">
              <a:rPr lang="en-US" smtClean="0"/>
              <a:pPr/>
              <a:t>29</a:t>
            </a:fld>
            <a:endParaRPr lang="en-US" dirty="0"/>
          </a:p>
        </p:txBody>
      </p:sp>
      <p:sp>
        <p:nvSpPr>
          <p:cNvPr id="17423" name="Text Box 7"/>
          <p:cNvSpPr txBox="1">
            <a:spLocks noChangeArrowheads="1"/>
          </p:cNvSpPr>
          <p:nvPr/>
        </p:nvSpPr>
        <p:spPr bwMode="auto">
          <a:xfrm>
            <a:off x="762000" y="228600"/>
            <a:ext cx="7424738" cy="701675"/>
          </a:xfrm>
          <a:prstGeom prst="rect">
            <a:avLst/>
          </a:prstGeom>
          <a:noFill/>
          <a:ln w="9525">
            <a:noFill/>
            <a:miter lim="800000"/>
            <a:headEnd/>
            <a:tailEnd/>
          </a:ln>
        </p:spPr>
        <p:txBody>
          <a:bodyPr wrap="none">
            <a:spAutoFit/>
          </a:bodyPr>
          <a:lstStyle/>
          <a:p>
            <a:r>
              <a:rPr lang="en-IE" sz="4000">
                <a:solidFill>
                  <a:schemeClr val="accent2"/>
                </a:solidFill>
                <a:latin typeface="Comic Sans MS" pitchFamily="66" charset="0"/>
              </a:rPr>
              <a:t>Lexical Dependencies: Problem</a:t>
            </a:r>
            <a:endParaRPr lang="en-GB" sz="4000">
              <a:solidFill>
                <a:schemeClr val="accent2"/>
              </a:solidFill>
              <a:latin typeface="Comic Sans MS" pitchFamily="66" charset="0"/>
            </a:endParaRPr>
          </a:p>
        </p:txBody>
      </p:sp>
      <p:sp>
        <p:nvSpPr>
          <p:cNvPr id="10" name="TextBox 9"/>
          <p:cNvSpPr txBox="1"/>
          <p:nvPr/>
        </p:nvSpPr>
        <p:spPr>
          <a:xfrm>
            <a:off x="5732980" y="6093996"/>
            <a:ext cx="3278748" cy="338554"/>
          </a:xfrm>
          <a:prstGeom prst="rect">
            <a:avLst/>
          </a:prstGeom>
          <a:solidFill>
            <a:schemeClr val="accent6">
              <a:lumMod val="20000"/>
              <a:lumOff val="80000"/>
            </a:schemeClr>
          </a:solidFill>
        </p:spPr>
        <p:txBody>
          <a:bodyPr wrap="square" rtlCol="0">
            <a:spAutoFit/>
          </a:bodyPr>
          <a:lstStyle/>
          <a:p>
            <a:r>
              <a:rPr lang="en-CA" dirty="0">
                <a:latin typeface="+mj-lt"/>
              </a:rPr>
              <a:t>SBAR = subordinate clause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4"/>
          <p:cNvSpPr>
            <a:spLocks noGrp="1"/>
          </p:cNvSpPr>
          <p:nvPr>
            <p:ph type="dt" sz="quarter" idx="10"/>
          </p:nvPr>
        </p:nvSpPr>
        <p:spPr>
          <a:noFill/>
        </p:spPr>
        <p:txBody>
          <a:bodyPr/>
          <a:lstStyle/>
          <a:p>
            <a:fld id="{C66A1DE9-6F22-4177-A160-68C4E8476F48}" type="datetime1">
              <a:rPr lang="en-US" smtClean="0"/>
              <a:t>2/12/2020</a:t>
            </a:fld>
            <a:endParaRPr lang="en-US"/>
          </a:p>
        </p:txBody>
      </p:sp>
      <p:sp>
        <p:nvSpPr>
          <p:cNvPr id="2052" name="Footer Placeholder 5"/>
          <p:cNvSpPr>
            <a:spLocks noGrp="1"/>
          </p:cNvSpPr>
          <p:nvPr>
            <p:ph type="ftr" sz="quarter" idx="11"/>
          </p:nvPr>
        </p:nvSpPr>
        <p:spPr>
          <a:noFill/>
        </p:spPr>
        <p:txBody>
          <a:bodyPr/>
          <a:lstStyle/>
          <a:p>
            <a:r>
              <a:rPr lang="en-US"/>
              <a:t>CPSC503 Winter 2020</a:t>
            </a:r>
          </a:p>
        </p:txBody>
      </p:sp>
      <p:sp>
        <p:nvSpPr>
          <p:cNvPr id="2053" name="Slide Number Placeholder 6"/>
          <p:cNvSpPr>
            <a:spLocks noGrp="1"/>
          </p:cNvSpPr>
          <p:nvPr>
            <p:ph type="sldNum" sz="quarter" idx="12"/>
          </p:nvPr>
        </p:nvSpPr>
        <p:spPr>
          <a:noFill/>
        </p:spPr>
        <p:txBody>
          <a:bodyPr/>
          <a:lstStyle/>
          <a:p>
            <a:fld id="{ED25E738-95E2-45FD-8201-6B623D05F5B3}" type="slidenum">
              <a:rPr lang="en-US" smtClean="0"/>
              <a:pPr/>
              <a:t>3</a:t>
            </a:fld>
            <a:endParaRPr lang="en-US"/>
          </a:p>
        </p:txBody>
      </p:sp>
      <p:sp>
        <p:nvSpPr>
          <p:cNvPr id="2054" name="Rectangle 2"/>
          <p:cNvSpPr>
            <a:spLocks noGrp="1" noChangeArrowheads="1"/>
          </p:cNvSpPr>
          <p:nvPr>
            <p:ph type="title"/>
          </p:nvPr>
        </p:nvSpPr>
        <p:spPr/>
        <p:txBody>
          <a:bodyPr/>
          <a:lstStyle/>
          <a:p>
            <a:pPr eaLnBrk="1" hangingPunct="1"/>
            <a:r>
              <a:rPr lang="en-US" dirty="0"/>
              <a:t>Today Feb 12</a:t>
            </a:r>
          </a:p>
        </p:txBody>
      </p:sp>
      <p:sp>
        <p:nvSpPr>
          <p:cNvPr id="2055" name="Rectangle 3"/>
          <p:cNvSpPr>
            <a:spLocks noGrp="1" noChangeArrowheads="1"/>
          </p:cNvSpPr>
          <p:nvPr>
            <p:ph type="body" sz="half" idx="1"/>
          </p:nvPr>
        </p:nvSpPr>
        <p:spPr>
          <a:xfrm>
            <a:off x="762000" y="1524000"/>
            <a:ext cx="8001000" cy="4648200"/>
          </a:xfrm>
        </p:spPr>
        <p:txBody>
          <a:bodyPr/>
          <a:lstStyle/>
          <a:p>
            <a:pPr eaLnBrk="1" hangingPunct="1"/>
            <a:endParaRPr lang="en-US" sz="3200" b="0" dirty="0"/>
          </a:p>
          <a:p>
            <a:pPr eaLnBrk="1" hangingPunct="1"/>
            <a:r>
              <a:rPr lang="en-US" sz="3200" dirty="0"/>
              <a:t>Probabilistic (PCFG) </a:t>
            </a:r>
          </a:p>
          <a:p>
            <a:pPr eaLnBrk="1" hangingPunct="1"/>
            <a:r>
              <a:rPr lang="en-US" sz="3200" dirty="0"/>
              <a:t>Statistical Parsing</a:t>
            </a:r>
          </a:p>
          <a:p>
            <a:pPr lvl="1" eaLnBrk="1" hangingPunct="1"/>
            <a:r>
              <a:rPr lang="en-US" sz="2800" dirty="0"/>
              <a:t>CKY</a:t>
            </a:r>
          </a:p>
          <a:p>
            <a:pPr lvl="1" eaLnBrk="1" hangingPunct="1"/>
            <a:r>
              <a:rPr lang="en-US" sz="2800" dirty="0"/>
              <a:t>Neural Constituency Parsing</a:t>
            </a:r>
          </a:p>
          <a:p>
            <a:pPr lvl="1" eaLnBrk="1" hangingPunct="1"/>
            <a:r>
              <a:rPr lang="en-US" sz="2800" dirty="0"/>
              <a:t>Neural Dependency Parsing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7" name="Date Placeholder 1"/>
          <p:cNvSpPr>
            <a:spLocks noGrp="1"/>
          </p:cNvSpPr>
          <p:nvPr>
            <p:ph type="dt" sz="quarter" idx="10"/>
          </p:nvPr>
        </p:nvSpPr>
        <p:spPr>
          <a:xfrm>
            <a:off x="-56621" y="6414655"/>
            <a:ext cx="1905000" cy="457200"/>
          </a:xfrm>
          <a:noFill/>
        </p:spPr>
        <p:txBody>
          <a:bodyPr/>
          <a:lstStyle/>
          <a:p>
            <a:fld id="{EAB2A26C-0E06-4453-AA69-09B8414ABDD4}" type="datetime1">
              <a:rPr lang="en-US" smtClean="0"/>
              <a:t>2/12/2020</a:t>
            </a:fld>
            <a:endParaRPr lang="en-US" dirty="0"/>
          </a:p>
        </p:txBody>
      </p:sp>
      <p:sp>
        <p:nvSpPr>
          <p:cNvPr id="17418" name="Footer Placeholder 2"/>
          <p:cNvSpPr>
            <a:spLocks noGrp="1"/>
          </p:cNvSpPr>
          <p:nvPr>
            <p:ph type="ftr" sz="quarter" idx="11"/>
          </p:nvPr>
        </p:nvSpPr>
        <p:spPr>
          <a:xfrm>
            <a:off x="2377336" y="6629400"/>
            <a:ext cx="2895600" cy="457200"/>
          </a:xfrm>
          <a:noFill/>
        </p:spPr>
        <p:txBody>
          <a:bodyPr/>
          <a:lstStyle/>
          <a:p>
            <a:r>
              <a:rPr lang="en-US"/>
              <a:t>CPSC503 Winter 2020</a:t>
            </a:r>
            <a:endParaRPr lang="en-US" dirty="0"/>
          </a:p>
        </p:txBody>
      </p:sp>
      <p:sp>
        <p:nvSpPr>
          <p:cNvPr id="17419" name="Slide Number Placeholder 3"/>
          <p:cNvSpPr>
            <a:spLocks noGrp="1"/>
          </p:cNvSpPr>
          <p:nvPr>
            <p:ph type="sldNum" sz="quarter" idx="12"/>
          </p:nvPr>
        </p:nvSpPr>
        <p:spPr>
          <a:noFill/>
        </p:spPr>
        <p:txBody>
          <a:bodyPr/>
          <a:lstStyle/>
          <a:p>
            <a:fld id="{A5328332-6D69-4FD2-A688-C920FB01F859}" type="slidenum">
              <a:rPr lang="en-US" smtClean="0"/>
              <a:pPr/>
              <a:t>30</a:t>
            </a:fld>
            <a:endParaRPr lang="en-US"/>
          </a:p>
        </p:txBody>
      </p:sp>
      <p:sp>
        <p:nvSpPr>
          <p:cNvPr id="17420" name="Text Box 2"/>
          <p:cNvSpPr txBox="1">
            <a:spLocks noChangeArrowheads="1"/>
          </p:cNvSpPr>
          <p:nvPr/>
        </p:nvSpPr>
        <p:spPr bwMode="auto">
          <a:xfrm>
            <a:off x="0" y="1066799"/>
            <a:ext cx="5702300" cy="822325"/>
          </a:xfrm>
          <a:prstGeom prst="rect">
            <a:avLst/>
          </a:prstGeom>
          <a:noFill/>
          <a:ln w="9525">
            <a:noFill/>
            <a:miter lim="800000"/>
            <a:headEnd/>
            <a:tailEnd/>
          </a:ln>
        </p:spPr>
        <p:txBody>
          <a:bodyPr wrap="none">
            <a:spAutoFit/>
          </a:bodyPr>
          <a:lstStyle/>
          <a:p>
            <a:r>
              <a:rPr lang="en-IE" sz="2400" dirty="0">
                <a:latin typeface="Comic Sans MS" pitchFamily="66" charset="0"/>
              </a:rPr>
              <a:t>Two parse trees for the sentence </a:t>
            </a:r>
          </a:p>
          <a:p>
            <a:r>
              <a:rPr lang="en-IE" sz="2400" i="1" dirty="0">
                <a:latin typeface="Comic Sans MS" pitchFamily="66" charset="0"/>
              </a:rPr>
              <a:t>“Moscow sent troops into Afghanistan”</a:t>
            </a:r>
            <a:endParaRPr lang="en-GB" sz="2400" i="1" dirty="0">
              <a:latin typeface="Comic Sans MS" pitchFamily="66" charset="0"/>
            </a:endParaRPr>
          </a:p>
        </p:txBody>
      </p:sp>
      <p:pic>
        <p:nvPicPr>
          <p:cNvPr id="17421" name="Picture 3" descr="moscow_tree1"/>
          <p:cNvPicPr>
            <a:picLocks noChangeAspect="1" noChangeArrowheads="1"/>
          </p:cNvPicPr>
          <p:nvPr/>
        </p:nvPicPr>
        <p:blipFill>
          <a:blip r:embed="rId3" cstate="print"/>
          <a:srcRect/>
          <a:stretch>
            <a:fillRect/>
          </a:stretch>
        </p:blipFill>
        <p:spPr bwMode="auto">
          <a:xfrm>
            <a:off x="147002" y="1981200"/>
            <a:ext cx="3382963" cy="2617788"/>
          </a:xfrm>
          <a:prstGeom prst="rect">
            <a:avLst/>
          </a:prstGeom>
          <a:noFill/>
          <a:ln w="9525">
            <a:noFill/>
            <a:miter lim="800000"/>
            <a:headEnd/>
            <a:tailEnd/>
          </a:ln>
        </p:spPr>
      </p:pic>
      <p:pic>
        <p:nvPicPr>
          <p:cNvPr id="17422" name="Picture 4" descr="moscow_tree2"/>
          <p:cNvPicPr>
            <a:picLocks noChangeAspect="1" noChangeArrowheads="1"/>
          </p:cNvPicPr>
          <p:nvPr/>
        </p:nvPicPr>
        <p:blipFill>
          <a:blip r:embed="rId4" cstate="print"/>
          <a:srcRect/>
          <a:stretch>
            <a:fillRect/>
          </a:stretch>
        </p:blipFill>
        <p:spPr bwMode="auto">
          <a:xfrm>
            <a:off x="4566602" y="1828800"/>
            <a:ext cx="3394075" cy="3143250"/>
          </a:xfrm>
          <a:prstGeom prst="rect">
            <a:avLst/>
          </a:prstGeom>
          <a:noFill/>
          <a:ln w="9525">
            <a:noFill/>
            <a:miter lim="800000"/>
            <a:headEnd/>
            <a:tailEnd/>
          </a:ln>
        </p:spPr>
      </p:pic>
      <p:sp>
        <p:nvSpPr>
          <p:cNvPr id="17423" name="Text Box 7"/>
          <p:cNvSpPr txBox="1">
            <a:spLocks noChangeArrowheads="1"/>
          </p:cNvSpPr>
          <p:nvPr/>
        </p:nvSpPr>
        <p:spPr bwMode="auto">
          <a:xfrm>
            <a:off x="762000" y="228600"/>
            <a:ext cx="7424738" cy="701675"/>
          </a:xfrm>
          <a:prstGeom prst="rect">
            <a:avLst/>
          </a:prstGeom>
          <a:noFill/>
          <a:ln w="9525">
            <a:noFill/>
            <a:miter lim="800000"/>
            <a:headEnd/>
            <a:tailEnd/>
          </a:ln>
        </p:spPr>
        <p:txBody>
          <a:bodyPr wrap="none">
            <a:spAutoFit/>
          </a:bodyPr>
          <a:lstStyle/>
          <a:p>
            <a:r>
              <a:rPr lang="en-IE" sz="4000">
                <a:solidFill>
                  <a:schemeClr val="accent2"/>
                </a:solidFill>
                <a:latin typeface="Comic Sans MS" pitchFamily="66" charset="0"/>
              </a:rPr>
              <a:t>Lexical Dependencies: Problem</a:t>
            </a:r>
            <a:endParaRPr lang="en-GB" sz="4000">
              <a:solidFill>
                <a:schemeClr val="accent2"/>
              </a:solidFill>
              <a:latin typeface="Comic Sans MS" pitchFamily="66" charset="0"/>
            </a:endParaRPr>
          </a:p>
        </p:txBody>
      </p:sp>
      <p:grpSp>
        <p:nvGrpSpPr>
          <p:cNvPr id="2" name="Group 10"/>
          <p:cNvGrpSpPr>
            <a:grpSpLocks/>
          </p:cNvGrpSpPr>
          <p:nvPr/>
        </p:nvGrpSpPr>
        <p:grpSpPr bwMode="auto">
          <a:xfrm>
            <a:off x="289110" y="4295673"/>
            <a:ext cx="6433433" cy="1239030"/>
            <a:chOff x="720" y="3024"/>
            <a:chExt cx="4408" cy="896"/>
          </a:xfrm>
        </p:grpSpPr>
        <p:sp>
          <p:nvSpPr>
            <p:cNvPr id="17425" name="Text Box 5"/>
            <p:cNvSpPr txBox="1">
              <a:spLocks noChangeArrowheads="1"/>
            </p:cNvSpPr>
            <p:nvPr/>
          </p:nvSpPr>
          <p:spPr bwMode="auto">
            <a:xfrm>
              <a:off x="720" y="3024"/>
              <a:ext cx="1240" cy="252"/>
            </a:xfrm>
            <a:prstGeom prst="rect">
              <a:avLst/>
            </a:prstGeom>
            <a:noFill/>
            <a:ln w="9525">
              <a:noFill/>
              <a:miter lim="800000"/>
              <a:headEnd/>
              <a:tailEnd/>
            </a:ln>
          </p:spPr>
          <p:txBody>
            <a:bodyPr wrap="none">
              <a:spAutoFit/>
            </a:bodyPr>
            <a:lstStyle/>
            <a:p>
              <a:r>
                <a:rPr lang="en-IE" sz="2000" i="1" dirty="0">
                  <a:solidFill>
                    <a:schemeClr val="accent2"/>
                  </a:solidFill>
                  <a:latin typeface="Comic Sans MS" pitchFamily="66" charset="0"/>
                </a:rPr>
                <a:t>VP-attachment</a:t>
              </a:r>
              <a:endParaRPr lang="en-GB" sz="2000" i="1" dirty="0">
                <a:solidFill>
                  <a:schemeClr val="accent2"/>
                </a:solidFill>
                <a:latin typeface="Comic Sans MS" pitchFamily="66" charset="0"/>
              </a:endParaRPr>
            </a:p>
          </p:txBody>
        </p:sp>
        <p:sp>
          <p:nvSpPr>
            <p:cNvPr id="17426" name="Text Box 8"/>
            <p:cNvSpPr txBox="1">
              <a:spLocks noChangeArrowheads="1"/>
            </p:cNvSpPr>
            <p:nvPr/>
          </p:nvSpPr>
          <p:spPr bwMode="auto">
            <a:xfrm>
              <a:off x="3648" y="3072"/>
              <a:ext cx="1480" cy="252"/>
            </a:xfrm>
            <a:prstGeom prst="rect">
              <a:avLst/>
            </a:prstGeom>
            <a:noFill/>
            <a:ln w="9525">
              <a:noFill/>
              <a:miter lim="800000"/>
              <a:headEnd/>
              <a:tailEnd/>
            </a:ln>
          </p:spPr>
          <p:txBody>
            <a:bodyPr>
              <a:spAutoFit/>
            </a:bodyPr>
            <a:lstStyle/>
            <a:p>
              <a:r>
                <a:rPr lang="en-IE" sz="2000" i="1">
                  <a:solidFill>
                    <a:schemeClr val="accent2"/>
                  </a:solidFill>
                  <a:latin typeface="Comic Sans MS" pitchFamily="66" charset="0"/>
                </a:rPr>
                <a:t>NP-attachment</a:t>
              </a:r>
              <a:endParaRPr lang="en-GB" sz="2000" i="1">
                <a:solidFill>
                  <a:schemeClr val="accent2"/>
                </a:solidFill>
                <a:latin typeface="Comic Sans MS" pitchFamily="66" charset="0"/>
              </a:endParaRPr>
            </a:p>
          </p:txBody>
        </p:sp>
        <p:sp>
          <p:nvSpPr>
            <p:cNvPr id="17427" name="Text Box 9"/>
            <p:cNvSpPr txBox="1">
              <a:spLocks noChangeArrowheads="1"/>
            </p:cNvSpPr>
            <p:nvPr/>
          </p:nvSpPr>
          <p:spPr bwMode="auto">
            <a:xfrm>
              <a:off x="1536" y="3408"/>
              <a:ext cx="3024" cy="512"/>
            </a:xfrm>
            <a:prstGeom prst="rect">
              <a:avLst/>
            </a:prstGeom>
            <a:noFill/>
            <a:ln w="9525">
              <a:solidFill>
                <a:schemeClr val="accent2"/>
              </a:solidFill>
              <a:miter lim="800000"/>
              <a:headEnd/>
              <a:tailEnd/>
            </a:ln>
          </p:spPr>
          <p:txBody>
            <a:bodyPr>
              <a:spAutoFit/>
            </a:bodyPr>
            <a:lstStyle/>
            <a:p>
              <a:r>
                <a:rPr lang="en-IE" sz="2000" dirty="0">
                  <a:solidFill>
                    <a:srgbClr val="00B050"/>
                  </a:solidFill>
                  <a:latin typeface="Comic Sans MS" pitchFamily="66" charset="0"/>
                </a:rPr>
                <a:t>Typically NP-attachment more frequent than VP-attachment</a:t>
              </a:r>
              <a:endParaRPr lang="en-GB" sz="2000" dirty="0">
                <a:solidFill>
                  <a:srgbClr val="00B050"/>
                </a:solidFill>
                <a:latin typeface="Comic Sans MS" pitchFamily="66" charset="0"/>
              </a:endParaRPr>
            </a:p>
          </p:txBody>
        </p:sp>
      </p:grpSp>
      <p:sp>
        <p:nvSpPr>
          <p:cNvPr id="13" name="Text Box 2"/>
          <p:cNvSpPr txBox="1">
            <a:spLocks noChangeArrowheads="1"/>
          </p:cNvSpPr>
          <p:nvPr/>
        </p:nvSpPr>
        <p:spPr bwMode="auto">
          <a:xfrm>
            <a:off x="-157798" y="2133600"/>
            <a:ext cx="566181" cy="461665"/>
          </a:xfrm>
          <a:prstGeom prst="rect">
            <a:avLst/>
          </a:prstGeom>
          <a:noFill/>
          <a:ln w="9525">
            <a:noFill/>
            <a:miter lim="800000"/>
            <a:headEnd/>
            <a:tailEnd/>
          </a:ln>
        </p:spPr>
        <p:txBody>
          <a:bodyPr wrap="none">
            <a:spAutoFit/>
          </a:bodyPr>
          <a:lstStyle/>
          <a:p>
            <a:r>
              <a:rPr lang="en-IE" sz="2400" dirty="0">
                <a:solidFill>
                  <a:schemeClr val="accent2"/>
                </a:solidFill>
                <a:latin typeface="Comic Sans MS" pitchFamily="66" charset="0"/>
              </a:rPr>
              <a:t>(a)</a:t>
            </a:r>
            <a:endParaRPr lang="en-GB" sz="2400" i="1" dirty="0">
              <a:solidFill>
                <a:schemeClr val="accent2"/>
              </a:solidFill>
              <a:latin typeface="Comic Sans MS" pitchFamily="66" charset="0"/>
            </a:endParaRPr>
          </a:p>
        </p:txBody>
      </p:sp>
      <p:sp>
        <p:nvSpPr>
          <p:cNvPr id="14" name="Text Box 2"/>
          <p:cNvSpPr txBox="1">
            <a:spLocks noChangeArrowheads="1"/>
          </p:cNvSpPr>
          <p:nvPr/>
        </p:nvSpPr>
        <p:spPr bwMode="auto">
          <a:xfrm>
            <a:off x="4109402" y="1981200"/>
            <a:ext cx="591829" cy="461665"/>
          </a:xfrm>
          <a:prstGeom prst="rect">
            <a:avLst/>
          </a:prstGeom>
          <a:noFill/>
          <a:ln w="9525">
            <a:noFill/>
            <a:miter lim="800000"/>
            <a:headEnd/>
            <a:tailEnd/>
          </a:ln>
        </p:spPr>
        <p:txBody>
          <a:bodyPr wrap="none">
            <a:spAutoFit/>
          </a:bodyPr>
          <a:lstStyle/>
          <a:p>
            <a:r>
              <a:rPr lang="en-IE" sz="2400" dirty="0">
                <a:solidFill>
                  <a:schemeClr val="accent2"/>
                </a:solidFill>
                <a:latin typeface="Comic Sans MS" pitchFamily="66" charset="0"/>
              </a:rPr>
              <a:t>(b)</a:t>
            </a:r>
            <a:endParaRPr lang="en-GB" sz="2400" i="1" dirty="0">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5">
            <p14:nvContentPartPr>
              <p14:cNvPr id="86018" name="Ink 20"/>
              <p14:cNvContentPartPr>
                <a14:cpLocks xmlns:a14="http://schemas.microsoft.com/office/drawing/2010/main" noRot="1" noChangeAspect="1" noEditPoints="1" noChangeArrowheads="1" noChangeShapeType="1"/>
              </p14:cNvContentPartPr>
              <p14:nvPr/>
            </p14:nvContentPartPr>
            <p14:xfrm>
              <a:off x="1893252" y="2306638"/>
              <a:ext cx="1041400" cy="765175"/>
            </p14:xfrm>
          </p:contentPart>
        </mc:Choice>
        <mc:Fallback xmlns="">
          <p:pic>
            <p:nvPicPr>
              <p:cNvPr id="86018" name="Ink 20"/>
              <p:cNvPicPr>
                <a:picLocks noRot="1" noChangeAspect="1" noEditPoints="1" noChangeArrowheads="1" noChangeShapeType="1"/>
              </p:cNvPicPr>
              <p:nvPr/>
            </p:nvPicPr>
            <p:blipFill>
              <a:blip r:embed="rId6"/>
              <a:stretch>
                <a:fillRect/>
              </a:stretch>
            </p:blipFill>
            <p:spPr>
              <a:xfrm>
                <a:off x="1885693" y="2304117"/>
                <a:ext cx="1051479" cy="77057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6019" name="Ink 21"/>
              <p14:cNvContentPartPr>
                <a14:cpLocks xmlns:a14="http://schemas.microsoft.com/office/drawing/2010/main" noRot="1" noChangeAspect="1" noEditPoints="1" noChangeArrowheads="1" noChangeShapeType="1"/>
              </p14:cNvContentPartPr>
              <p14:nvPr/>
            </p14:nvContentPartPr>
            <p14:xfrm>
              <a:off x="5790565" y="2825750"/>
              <a:ext cx="1993900" cy="2921000"/>
            </p14:xfrm>
          </p:contentPart>
        </mc:Choice>
        <mc:Fallback xmlns="">
          <p:pic>
            <p:nvPicPr>
              <p:cNvPr id="86019" name="Ink 21"/>
              <p:cNvPicPr>
                <a:picLocks noRot="1" noChangeAspect="1" noEditPoints="1" noChangeArrowheads="1" noChangeShapeType="1"/>
              </p:cNvPicPr>
              <p:nvPr/>
            </p:nvPicPr>
            <p:blipFill>
              <a:blip r:embed="rId8"/>
              <a:stretch>
                <a:fillRect/>
              </a:stretch>
            </p:blipFill>
            <p:spPr>
              <a:xfrm>
                <a:off x="5786605" y="2816750"/>
                <a:ext cx="2009379" cy="2940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2"/>
              <p14:cNvContentPartPr/>
              <p14:nvPr/>
            </p14:nvContentPartPr>
            <p14:xfrm>
              <a:off x="425206" y="5636999"/>
              <a:ext cx="1889640" cy="675360"/>
            </p14:xfrm>
          </p:contentPart>
        </mc:Choice>
        <mc:Fallback xmlns="">
          <p:pic>
            <p:nvPicPr>
              <p:cNvPr id="3" name="Ink 2"/>
              <p:cNvPicPr/>
              <p:nvPr/>
            </p:nvPicPr>
            <p:blipFill>
              <a:blip r:embed="rId10"/>
              <a:stretch>
                <a:fillRect/>
              </a:stretch>
            </p:blipFill>
            <p:spPr>
              <a:xfrm>
                <a:off x="420526" y="5631599"/>
                <a:ext cx="1905480" cy="690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3"/>
              <p14:cNvContentPartPr/>
              <p14:nvPr/>
            </p14:nvContentPartPr>
            <p14:xfrm>
              <a:off x="3529965" y="5746750"/>
              <a:ext cx="5572080" cy="1111249"/>
            </p14:xfrm>
          </p:contentPart>
        </mc:Choice>
        <mc:Fallback xmlns="">
          <p:pic>
            <p:nvPicPr>
              <p:cNvPr id="4" name="Ink 3"/>
              <p:cNvPicPr/>
              <p:nvPr/>
            </p:nvPicPr>
            <p:blipFill>
              <a:blip r:embed="rId12"/>
              <a:stretch>
                <a:fillRect/>
              </a:stretch>
            </p:blipFill>
            <p:spPr>
              <a:xfrm>
                <a:off x="3520965" y="5738831"/>
                <a:ext cx="5594040" cy="1127088"/>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xfrm>
            <a:off x="233505" y="6553200"/>
            <a:ext cx="1905000" cy="457200"/>
          </a:xfrm>
          <a:noFill/>
        </p:spPr>
        <p:txBody>
          <a:bodyPr/>
          <a:lstStyle/>
          <a:p>
            <a:fld id="{4DB29D20-FE56-4414-A438-838FBF4A3FC9}" type="datetime1">
              <a:rPr lang="en-US" smtClean="0"/>
              <a:t>2/12/2020</a:t>
            </a:fld>
            <a:endParaRPr lang="en-US" dirty="0"/>
          </a:p>
        </p:txBody>
      </p:sp>
      <p:sp>
        <p:nvSpPr>
          <p:cNvPr id="26627" name="Footer Placeholder 4"/>
          <p:cNvSpPr>
            <a:spLocks noGrp="1"/>
          </p:cNvSpPr>
          <p:nvPr>
            <p:ph type="ftr" sz="quarter" idx="11"/>
          </p:nvPr>
        </p:nvSpPr>
        <p:spPr>
          <a:xfrm>
            <a:off x="3067815" y="6629400"/>
            <a:ext cx="2895600" cy="457200"/>
          </a:xfrm>
          <a:noFill/>
        </p:spPr>
        <p:txBody>
          <a:bodyPr/>
          <a:lstStyle/>
          <a:p>
            <a:r>
              <a:rPr lang="en-US"/>
              <a:t>CPSC503 Winter 2020</a:t>
            </a:r>
            <a:endParaRPr lang="en-US" dirty="0"/>
          </a:p>
        </p:txBody>
      </p:sp>
      <p:sp>
        <p:nvSpPr>
          <p:cNvPr id="26628" name="Slide Number Placeholder 5"/>
          <p:cNvSpPr>
            <a:spLocks noGrp="1"/>
          </p:cNvSpPr>
          <p:nvPr>
            <p:ph type="sldNum" sz="quarter" idx="12"/>
          </p:nvPr>
        </p:nvSpPr>
        <p:spPr>
          <a:xfrm>
            <a:off x="6739952" y="6426530"/>
            <a:ext cx="1905000" cy="457200"/>
          </a:xfrm>
          <a:noFill/>
        </p:spPr>
        <p:txBody>
          <a:bodyPr/>
          <a:lstStyle/>
          <a:p>
            <a:fld id="{82BB92F3-3CAC-4816-857D-BE4A35D08488}" type="slidenum">
              <a:rPr lang="en-US" smtClean="0"/>
              <a:pPr/>
              <a:t>31</a:t>
            </a:fld>
            <a:endParaRPr lang="en-US" dirty="0"/>
          </a:p>
        </p:txBody>
      </p:sp>
      <p:grpSp>
        <p:nvGrpSpPr>
          <p:cNvPr id="26630" name="Group 3"/>
          <p:cNvGrpSpPr>
            <a:grpSpLocks noChangeAspect="1"/>
          </p:cNvGrpSpPr>
          <p:nvPr/>
        </p:nvGrpSpPr>
        <p:grpSpPr bwMode="auto">
          <a:xfrm>
            <a:off x="395211" y="1711156"/>
            <a:ext cx="6472138" cy="2789652"/>
            <a:chOff x="1544" y="1968"/>
            <a:chExt cx="2672" cy="1152"/>
          </a:xfrm>
        </p:grpSpPr>
        <p:sp>
          <p:nvSpPr>
            <p:cNvPr id="26633" name="AutoShape 4"/>
            <p:cNvSpPr>
              <a:spLocks noChangeAspect="1" noChangeArrowheads="1" noTextEdit="1"/>
            </p:cNvSpPr>
            <p:nvPr/>
          </p:nvSpPr>
          <p:spPr bwMode="auto">
            <a:xfrm>
              <a:off x="1544" y="1968"/>
              <a:ext cx="2672" cy="1152"/>
            </a:xfrm>
            <a:prstGeom prst="rect">
              <a:avLst/>
            </a:prstGeom>
            <a:noFill/>
            <a:ln w="9525">
              <a:noFill/>
              <a:miter lim="800000"/>
              <a:headEnd/>
              <a:tailEnd/>
            </a:ln>
          </p:spPr>
          <p:txBody>
            <a:bodyPr/>
            <a:lstStyle/>
            <a:p>
              <a:endParaRPr lang="en-US"/>
            </a:p>
          </p:txBody>
        </p:sp>
        <p:sp>
          <p:nvSpPr>
            <p:cNvPr id="26634" name="Rectangle 5"/>
            <p:cNvSpPr>
              <a:spLocks noChangeArrowheads="1"/>
            </p:cNvSpPr>
            <p:nvPr/>
          </p:nvSpPr>
          <p:spPr bwMode="auto">
            <a:xfrm>
              <a:off x="1544" y="1968"/>
              <a:ext cx="2672" cy="1152"/>
            </a:xfrm>
            <a:prstGeom prst="rect">
              <a:avLst/>
            </a:prstGeom>
            <a:noFill/>
            <a:ln w="0">
              <a:solidFill>
                <a:srgbClr val="000000"/>
              </a:solidFill>
              <a:miter lim="800000"/>
              <a:headEnd/>
              <a:tailEnd/>
            </a:ln>
          </p:spPr>
          <p:txBody>
            <a:bodyPr/>
            <a:lstStyle/>
            <a:p>
              <a:endParaRPr lang="en-US"/>
            </a:p>
          </p:txBody>
        </p:sp>
        <p:sp>
          <p:nvSpPr>
            <p:cNvPr id="26635" name="Rectangle 6"/>
            <p:cNvSpPr>
              <a:spLocks noChangeArrowheads="1"/>
            </p:cNvSpPr>
            <p:nvPr/>
          </p:nvSpPr>
          <p:spPr bwMode="auto">
            <a:xfrm>
              <a:off x="1552" y="1972"/>
              <a:ext cx="2650" cy="4"/>
            </a:xfrm>
            <a:prstGeom prst="rect">
              <a:avLst/>
            </a:prstGeom>
            <a:solidFill>
              <a:srgbClr val="000000"/>
            </a:solidFill>
            <a:ln w="0">
              <a:solidFill>
                <a:srgbClr val="000000"/>
              </a:solidFill>
              <a:miter lim="800000"/>
              <a:headEnd/>
              <a:tailEnd/>
            </a:ln>
          </p:spPr>
          <p:txBody>
            <a:bodyPr/>
            <a:lstStyle/>
            <a:p>
              <a:endParaRPr lang="en-US"/>
            </a:p>
          </p:txBody>
        </p:sp>
        <p:sp>
          <p:nvSpPr>
            <p:cNvPr id="26636" name="Rectangle 7"/>
            <p:cNvSpPr>
              <a:spLocks noChangeArrowheads="1"/>
            </p:cNvSpPr>
            <p:nvPr/>
          </p:nvSpPr>
          <p:spPr bwMode="auto">
            <a:xfrm>
              <a:off x="1552"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26637" name="Freeform 8"/>
            <p:cNvSpPr>
              <a:spLocks/>
            </p:cNvSpPr>
            <p:nvPr/>
          </p:nvSpPr>
          <p:spPr bwMode="auto">
            <a:xfrm>
              <a:off x="2142" y="2030"/>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2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6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6"/>
                  </a:lnTo>
                  <a:lnTo>
                    <a:pt x="34" y="40"/>
                  </a:lnTo>
                  <a:lnTo>
                    <a:pt x="32" y="46"/>
                  </a:lnTo>
                  <a:lnTo>
                    <a:pt x="30" y="50"/>
                  </a:lnTo>
                  <a:lnTo>
                    <a:pt x="24" y="54"/>
                  </a:lnTo>
                  <a:lnTo>
                    <a:pt x="18" y="54"/>
                  </a:lnTo>
                  <a:lnTo>
                    <a:pt x="16" y="54"/>
                  </a:lnTo>
                  <a:lnTo>
                    <a:pt x="12" y="54"/>
                  </a:lnTo>
                  <a:lnTo>
                    <a:pt x="8" y="52"/>
                  </a:lnTo>
                  <a:lnTo>
                    <a:pt x="4" y="52"/>
                  </a:lnTo>
                  <a:lnTo>
                    <a:pt x="2" y="52"/>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2" y="36"/>
                  </a:lnTo>
                  <a:lnTo>
                    <a:pt x="20" y="34"/>
                  </a:lnTo>
                  <a:lnTo>
                    <a:pt x="14" y="30"/>
                  </a:lnTo>
                  <a:lnTo>
                    <a:pt x="8" y="28"/>
                  </a:lnTo>
                  <a:lnTo>
                    <a:pt x="4" y="24"/>
                  </a:lnTo>
                  <a:lnTo>
                    <a:pt x="2" y="22"/>
                  </a:lnTo>
                  <a:lnTo>
                    <a:pt x="0" y="20"/>
                  </a:lnTo>
                  <a:lnTo>
                    <a:pt x="0" y="16"/>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6638" name="Freeform 9"/>
            <p:cNvSpPr>
              <a:spLocks/>
            </p:cNvSpPr>
            <p:nvPr/>
          </p:nvSpPr>
          <p:spPr bwMode="auto">
            <a:xfrm>
              <a:off x="2184" y="2028"/>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28 h 72"/>
                <a:gd name="T18" fmla="*/ 2 w 22"/>
                <a:gd name="T19" fmla="*/ 22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28"/>
                  </a:lnTo>
                  <a:lnTo>
                    <a:pt x="2" y="22"/>
                  </a:lnTo>
                  <a:lnTo>
                    <a:pt x="6" y="14"/>
                  </a:lnTo>
                  <a:lnTo>
                    <a:pt x="10" y="8"/>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39" name="Freeform 10"/>
            <p:cNvSpPr>
              <a:spLocks noEditPoints="1"/>
            </p:cNvSpPr>
            <p:nvPr/>
          </p:nvSpPr>
          <p:spPr bwMode="auto">
            <a:xfrm>
              <a:off x="2210"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0 w 36"/>
                <a:gd name="T55" fmla="*/ 0 h 56"/>
                <a:gd name="T56" fmla="*/ 30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2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6 w 36"/>
                <a:gd name="T103" fmla="*/ 30 h 56"/>
                <a:gd name="T104" fmla="*/ 6 w 36"/>
                <a:gd name="T105" fmla="*/ 36 h 56"/>
                <a:gd name="T106" fmla="*/ 6 w 36"/>
                <a:gd name="T107" fmla="*/ 42 h 56"/>
                <a:gd name="T108" fmla="*/ 10 w 36"/>
                <a:gd name="T109" fmla="*/ 48 h 56"/>
                <a:gd name="T110" fmla="*/ 14 w 36"/>
                <a:gd name="T111" fmla="*/ 50 h 56"/>
                <a:gd name="T112" fmla="*/ 18 w 36"/>
                <a:gd name="T113" fmla="*/ 52 h 56"/>
                <a:gd name="T114" fmla="*/ 20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6"/>
                  </a:lnTo>
                  <a:lnTo>
                    <a:pt x="24" y="4"/>
                  </a:lnTo>
                  <a:lnTo>
                    <a:pt x="22" y="4"/>
                  </a:lnTo>
                  <a:lnTo>
                    <a:pt x="20" y="6"/>
                  </a:lnTo>
                  <a:lnTo>
                    <a:pt x="20" y="4"/>
                  </a:lnTo>
                  <a:lnTo>
                    <a:pt x="30" y="0"/>
                  </a:lnTo>
                  <a:lnTo>
                    <a:pt x="30"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2" y="26"/>
                  </a:lnTo>
                  <a:lnTo>
                    <a:pt x="22" y="24"/>
                  </a:lnTo>
                  <a:lnTo>
                    <a:pt x="20" y="22"/>
                  </a:lnTo>
                  <a:lnTo>
                    <a:pt x="18" y="22"/>
                  </a:lnTo>
                  <a:lnTo>
                    <a:pt x="16" y="22"/>
                  </a:lnTo>
                  <a:lnTo>
                    <a:pt x="12" y="22"/>
                  </a:lnTo>
                  <a:lnTo>
                    <a:pt x="10" y="24"/>
                  </a:lnTo>
                  <a:lnTo>
                    <a:pt x="6" y="30"/>
                  </a:lnTo>
                  <a:lnTo>
                    <a:pt x="6" y="36"/>
                  </a:lnTo>
                  <a:lnTo>
                    <a:pt x="6" y="42"/>
                  </a:lnTo>
                  <a:lnTo>
                    <a:pt x="10" y="48"/>
                  </a:lnTo>
                  <a:lnTo>
                    <a:pt x="14" y="50"/>
                  </a:lnTo>
                  <a:lnTo>
                    <a:pt x="18" y="52"/>
                  </a:lnTo>
                  <a:lnTo>
                    <a:pt x="20" y="50"/>
                  </a:lnTo>
                  <a:lnTo>
                    <a:pt x="24" y="48"/>
                  </a:lnTo>
                  <a:close/>
                </a:path>
              </a:pathLst>
            </a:custGeom>
            <a:solidFill>
              <a:srgbClr val="000000"/>
            </a:solidFill>
            <a:ln w="0">
              <a:solidFill>
                <a:srgbClr val="000000"/>
              </a:solidFill>
              <a:round/>
              <a:headEnd/>
              <a:tailEnd/>
            </a:ln>
          </p:spPr>
          <p:txBody>
            <a:bodyPr/>
            <a:lstStyle/>
            <a:p>
              <a:endParaRPr lang="en-US"/>
            </a:p>
          </p:txBody>
        </p:sp>
        <p:sp>
          <p:nvSpPr>
            <p:cNvPr id="26640" name="Freeform 11"/>
            <p:cNvSpPr>
              <a:spLocks/>
            </p:cNvSpPr>
            <p:nvPr/>
          </p:nvSpPr>
          <p:spPr bwMode="auto">
            <a:xfrm>
              <a:off x="2248" y="2048"/>
              <a:ext cx="38" cy="36"/>
            </a:xfrm>
            <a:custGeom>
              <a:avLst/>
              <a:gdLst>
                <a:gd name="T0" fmla="*/ 32 w 38"/>
                <a:gd name="T1" fmla="*/ 0 h 36"/>
                <a:gd name="T2" fmla="*/ 32 w 38"/>
                <a:gd name="T3" fmla="*/ 22 h 36"/>
                <a:gd name="T4" fmla="*/ 34 w 38"/>
                <a:gd name="T5" fmla="*/ 26 h 36"/>
                <a:gd name="T6" fmla="*/ 34 w 38"/>
                <a:gd name="T7" fmla="*/ 30 h 36"/>
                <a:gd name="T8" fmla="*/ 34 w 38"/>
                <a:gd name="T9" fmla="*/ 30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28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4 w 38"/>
                <a:gd name="T45" fmla="*/ 28 h 36"/>
                <a:gd name="T46" fmla="*/ 4 w 38"/>
                <a:gd name="T47" fmla="*/ 22 h 36"/>
                <a:gd name="T48" fmla="*/ 4 w 38"/>
                <a:gd name="T49" fmla="*/ 6 h 36"/>
                <a:gd name="T50" fmla="*/ 4 w 38"/>
                <a:gd name="T51" fmla="*/ 4 h 36"/>
                <a:gd name="T52" fmla="*/ 4 w 38"/>
                <a:gd name="T53" fmla="*/ 2 h 36"/>
                <a:gd name="T54" fmla="*/ 4 w 38"/>
                <a:gd name="T55" fmla="*/ 2 h 36"/>
                <a:gd name="T56" fmla="*/ 2 w 38"/>
                <a:gd name="T57" fmla="*/ 2 h 36"/>
                <a:gd name="T58" fmla="*/ 2 w 38"/>
                <a:gd name="T59" fmla="*/ 0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2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2" y="0"/>
                  </a:moveTo>
                  <a:lnTo>
                    <a:pt x="32" y="22"/>
                  </a:lnTo>
                  <a:lnTo>
                    <a:pt x="34" y="26"/>
                  </a:lnTo>
                  <a:lnTo>
                    <a:pt x="34" y="30"/>
                  </a:lnTo>
                  <a:lnTo>
                    <a:pt x="34" y="32"/>
                  </a:lnTo>
                  <a:lnTo>
                    <a:pt x="36" y="32"/>
                  </a:lnTo>
                  <a:lnTo>
                    <a:pt x="38" y="32"/>
                  </a:lnTo>
                  <a:lnTo>
                    <a:pt x="28" y="36"/>
                  </a:lnTo>
                  <a:lnTo>
                    <a:pt x="26" y="36"/>
                  </a:lnTo>
                  <a:lnTo>
                    <a:pt x="26" y="28"/>
                  </a:lnTo>
                  <a:lnTo>
                    <a:pt x="22" y="34"/>
                  </a:lnTo>
                  <a:lnTo>
                    <a:pt x="20" y="36"/>
                  </a:lnTo>
                  <a:lnTo>
                    <a:pt x="16" y="36"/>
                  </a:lnTo>
                  <a:lnTo>
                    <a:pt x="14" y="36"/>
                  </a:lnTo>
                  <a:lnTo>
                    <a:pt x="12" y="36"/>
                  </a:lnTo>
                  <a:lnTo>
                    <a:pt x="8" y="34"/>
                  </a:lnTo>
                  <a:lnTo>
                    <a:pt x="6" y="32"/>
                  </a:lnTo>
                  <a:lnTo>
                    <a:pt x="6" y="30"/>
                  </a:lnTo>
                  <a:lnTo>
                    <a:pt x="4" y="28"/>
                  </a:lnTo>
                  <a:lnTo>
                    <a:pt x="4" y="22"/>
                  </a:lnTo>
                  <a:lnTo>
                    <a:pt x="4" y="6"/>
                  </a:lnTo>
                  <a:lnTo>
                    <a:pt x="4" y="4"/>
                  </a:lnTo>
                  <a:lnTo>
                    <a:pt x="4" y="2"/>
                  </a:lnTo>
                  <a:lnTo>
                    <a:pt x="2" y="2"/>
                  </a:lnTo>
                  <a:lnTo>
                    <a:pt x="2" y="0"/>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2" y="0"/>
                  </a:lnTo>
                  <a:close/>
                </a:path>
              </a:pathLst>
            </a:custGeom>
            <a:solidFill>
              <a:srgbClr val="000000"/>
            </a:solidFill>
            <a:ln w="0">
              <a:solidFill>
                <a:srgbClr val="000000"/>
              </a:solidFill>
              <a:round/>
              <a:headEnd/>
              <a:tailEnd/>
            </a:ln>
          </p:spPr>
          <p:txBody>
            <a:bodyPr/>
            <a:lstStyle/>
            <a:p>
              <a:endParaRPr lang="en-US"/>
            </a:p>
          </p:txBody>
        </p:sp>
        <p:sp>
          <p:nvSpPr>
            <p:cNvPr id="26641" name="Freeform 12"/>
            <p:cNvSpPr>
              <a:spLocks/>
            </p:cNvSpPr>
            <p:nvPr/>
          </p:nvSpPr>
          <p:spPr bwMode="auto">
            <a:xfrm>
              <a:off x="2288" y="2048"/>
              <a:ext cx="60" cy="36"/>
            </a:xfrm>
            <a:custGeom>
              <a:avLst/>
              <a:gdLst>
                <a:gd name="T0" fmla="*/ 14 w 60"/>
                <a:gd name="T1" fmla="*/ 4 h 36"/>
                <a:gd name="T2" fmla="*/ 18 w 60"/>
                <a:gd name="T3" fmla="*/ 2 h 36"/>
                <a:gd name="T4" fmla="*/ 22 w 60"/>
                <a:gd name="T5" fmla="*/ 0 h 36"/>
                <a:gd name="T6" fmla="*/ 26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2 w 60"/>
                <a:gd name="T29" fmla="*/ 36 h 36"/>
                <a:gd name="T30" fmla="*/ 44 w 60"/>
                <a:gd name="T31" fmla="*/ 36 h 36"/>
                <a:gd name="T32" fmla="*/ 46 w 60"/>
                <a:gd name="T33" fmla="*/ 34 h 36"/>
                <a:gd name="T34" fmla="*/ 48 w 60"/>
                <a:gd name="T35" fmla="*/ 32 h 36"/>
                <a:gd name="T36" fmla="*/ 48 w 60"/>
                <a:gd name="T37" fmla="*/ 28 h 36"/>
                <a:gd name="T38" fmla="*/ 48 w 60"/>
                <a:gd name="T39" fmla="*/ 8 h 36"/>
                <a:gd name="T40" fmla="*/ 46 w 60"/>
                <a:gd name="T41" fmla="*/ 4 h 36"/>
                <a:gd name="T42" fmla="*/ 40 w 60"/>
                <a:gd name="T43" fmla="*/ 4 h 36"/>
                <a:gd name="T44" fmla="*/ 36 w 60"/>
                <a:gd name="T45" fmla="*/ 6 h 36"/>
                <a:gd name="T46" fmla="*/ 32 w 60"/>
                <a:gd name="T47" fmla="*/ 10 h 36"/>
                <a:gd name="T48" fmla="*/ 32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8 h 36"/>
                <a:gd name="T74" fmla="*/ 12 w 60"/>
                <a:gd name="T75" fmla="*/ 30 h 36"/>
                <a:gd name="T76" fmla="*/ 12 w 60"/>
                <a:gd name="T77" fmla="*/ 34 h 36"/>
                <a:gd name="T78" fmla="*/ 14 w 60"/>
                <a:gd name="T79" fmla="*/ 34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8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6"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2" y="36"/>
                  </a:lnTo>
                  <a:lnTo>
                    <a:pt x="44" y="36"/>
                  </a:lnTo>
                  <a:lnTo>
                    <a:pt x="46" y="34"/>
                  </a:lnTo>
                  <a:lnTo>
                    <a:pt x="48" y="34"/>
                  </a:lnTo>
                  <a:lnTo>
                    <a:pt x="48" y="32"/>
                  </a:lnTo>
                  <a:lnTo>
                    <a:pt x="48" y="30"/>
                  </a:lnTo>
                  <a:lnTo>
                    <a:pt x="48" y="28"/>
                  </a:lnTo>
                  <a:lnTo>
                    <a:pt x="48" y="12"/>
                  </a:lnTo>
                  <a:lnTo>
                    <a:pt x="48" y="8"/>
                  </a:lnTo>
                  <a:lnTo>
                    <a:pt x="46" y="6"/>
                  </a:lnTo>
                  <a:lnTo>
                    <a:pt x="46" y="4"/>
                  </a:lnTo>
                  <a:lnTo>
                    <a:pt x="42" y="4"/>
                  </a:lnTo>
                  <a:lnTo>
                    <a:pt x="40" y="4"/>
                  </a:lnTo>
                  <a:lnTo>
                    <a:pt x="38" y="6"/>
                  </a:lnTo>
                  <a:lnTo>
                    <a:pt x="36" y="6"/>
                  </a:lnTo>
                  <a:lnTo>
                    <a:pt x="34" y="8"/>
                  </a:lnTo>
                  <a:lnTo>
                    <a:pt x="32" y="10"/>
                  </a:lnTo>
                  <a:lnTo>
                    <a:pt x="32" y="12"/>
                  </a:lnTo>
                  <a:lnTo>
                    <a:pt x="32"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8"/>
                  </a:lnTo>
                  <a:lnTo>
                    <a:pt x="12" y="28"/>
                  </a:lnTo>
                  <a:lnTo>
                    <a:pt x="12" y="30"/>
                  </a:lnTo>
                  <a:lnTo>
                    <a:pt x="12" y="32"/>
                  </a:lnTo>
                  <a:lnTo>
                    <a:pt x="12" y="34"/>
                  </a:lnTo>
                  <a:lnTo>
                    <a:pt x="14" y="34"/>
                  </a:lnTo>
                  <a:lnTo>
                    <a:pt x="16"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642" name="Freeform 13"/>
            <p:cNvSpPr>
              <a:spLocks noEditPoints="1"/>
            </p:cNvSpPr>
            <p:nvPr/>
          </p:nvSpPr>
          <p:spPr bwMode="auto">
            <a:xfrm>
              <a:off x="2348" y="204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4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6 w 38"/>
                <a:gd name="T53" fmla="*/ 32 h 54"/>
                <a:gd name="T54" fmla="*/ 22 w 38"/>
                <a:gd name="T55" fmla="*/ 34 h 54"/>
                <a:gd name="T56" fmla="*/ 28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4"/>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6" y="6"/>
                  </a:lnTo>
                  <a:lnTo>
                    <a:pt x="6" y="4"/>
                  </a:lnTo>
                  <a:lnTo>
                    <a:pt x="4" y="4"/>
                  </a:lnTo>
                  <a:lnTo>
                    <a:pt x="2" y="4"/>
                  </a:lnTo>
                  <a:close/>
                  <a:moveTo>
                    <a:pt x="14" y="10"/>
                  </a:moveTo>
                  <a:lnTo>
                    <a:pt x="14" y="24"/>
                  </a:lnTo>
                  <a:lnTo>
                    <a:pt x="14" y="26"/>
                  </a:lnTo>
                  <a:lnTo>
                    <a:pt x="14" y="28"/>
                  </a:lnTo>
                  <a:lnTo>
                    <a:pt x="16" y="30"/>
                  </a:lnTo>
                  <a:lnTo>
                    <a:pt x="16" y="32"/>
                  </a:lnTo>
                  <a:lnTo>
                    <a:pt x="20" y="34"/>
                  </a:lnTo>
                  <a:lnTo>
                    <a:pt x="22" y="34"/>
                  </a:lnTo>
                  <a:lnTo>
                    <a:pt x="26" y="34"/>
                  </a:lnTo>
                  <a:lnTo>
                    <a:pt x="28"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26643" name="Freeform 14"/>
            <p:cNvSpPr>
              <a:spLocks noEditPoints="1"/>
            </p:cNvSpPr>
            <p:nvPr/>
          </p:nvSpPr>
          <p:spPr bwMode="auto">
            <a:xfrm>
              <a:off x="2392" y="2048"/>
              <a:ext cx="30" cy="36"/>
            </a:xfrm>
            <a:custGeom>
              <a:avLst/>
              <a:gdLst>
                <a:gd name="T0" fmla="*/ 6 w 30"/>
                <a:gd name="T1" fmla="*/ 14 h 36"/>
                <a:gd name="T2" fmla="*/ 6 w 30"/>
                <a:gd name="T3" fmla="*/ 20 h 36"/>
                <a:gd name="T4" fmla="*/ 10 w 30"/>
                <a:gd name="T5" fmla="*/ 26 h 36"/>
                <a:gd name="T6" fmla="*/ 14 w 30"/>
                <a:gd name="T7" fmla="*/ 28 h 36"/>
                <a:gd name="T8" fmla="*/ 18 w 30"/>
                <a:gd name="T9" fmla="*/ 30 h 36"/>
                <a:gd name="T10" fmla="*/ 22 w 30"/>
                <a:gd name="T11" fmla="*/ 30 h 36"/>
                <a:gd name="T12" fmla="*/ 24 w 30"/>
                <a:gd name="T13" fmla="*/ 28 h 36"/>
                <a:gd name="T14" fmla="*/ 28 w 30"/>
                <a:gd name="T15" fmla="*/ 26 h 36"/>
                <a:gd name="T16" fmla="*/ 28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2 h 36"/>
                <a:gd name="T68" fmla="*/ 16 w 30"/>
                <a:gd name="T69" fmla="*/ 2 h 36"/>
                <a:gd name="T70" fmla="*/ 14 w 30"/>
                <a:gd name="T71" fmla="*/ 2 h 36"/>
                <a:gd name="T72" fmla="*/ 12 w 30"/>
                <a:gd name="T73" fmla="*/ 2 h 36"/>
                <a:gd name="T74" fmla="*/ 8 w 30"/>
                <a:gd name="T75" fmla="*/ 4 h 36"/>
                <a:gd name="T76" fmla="*/ 6 w 30"/>
                <a:gd name="T77" fmla="*/ 6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28"/>
                  </a:lnTo>
                  <a:lnTo>
                    <a:pt x="18" y="30"/>
                  </a:lnTo>
                  <a:lnTo>
                    <a:pt x="22" y="30"/>
                  </a:lnTo>
                  <a:lnTo>
                    <a:pt x="24" y="28"/>
                  </a:lnTo>
                  <a:lnTo>
                    <a:pt x="28" y="26"/>
                  </a:lnTo>
                  <a:lnTo>
                    <a:pt x="28" y="22"/>
                  </a:lnTo>
                  <a:lnTo>
                    <a:pt x="30" y="22"/>
                  </a:lnTo>
                  <a:lnTo>
                    <a:pt x="28" y="28"/>
                  </a:lnTo>
                  <a:lnTo>
                    <a:pt x="26" y="32"/>
                  </a:lnTo>
                  <a:lnTo>
                    <a:pt x="20" y="36"/>
                  </a:lnTo>
                  <a:lnTo>
                    <a:pt x="16" y="36"/>
                  </a:lnTo>
                  <a:lnTo>
                    <a:pt x="10"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2" y="8"/>
                  </a:lnTo>
                  <a:lnTo>
                    <a:pt x="20" y="6"/>
                  </a:lnTo>
                  <a:lnTo>
                    <a:pt x="20" y="4"/>
                  </a:lnTo>
                  <a:lnTo>
                    <a:pt x="18" y="2"/>
                  </a:lnTo>
                  <a:lnTo>
                    <a:pt x="16" y="2"/>
                  </a:lnTo>
                  <a:lnTo>
                    <a:pt x="14" y="2"/>
                  </a:lnTo>
                  <a:lnTo>
                    <a:pt x="12" y="2"/>
                  </a:lnTo>
                  <a:lnTo>
                    <a:pt x="8" y="4"/>
                  </a:lnTo>
                  <a:lnTo>
                    <a:pt x="6" y="6"/>
                  </a:lnTo>
                  <a:lnTo>
                    <a:pt x="6" y="10"/>
                  </a:lnTo>
                  <a:close/>
                </a:path>
              </a:pathLst>
            </a:custGeom>
            <a:solidFill>
              <a:srgbClr val="000000"/>
            </a:solidFill>
            <a:ln w="0">
              <a:solidFill>
                <a:srgbClr val="000000"/>
              </a:solidFill>
              <a:round/>
              <a:headEnd/>
              <a:tailEnd/>
            </a:ln>
          </p:spPr>
          <p:txBody>
            <a:bodyPr/>
            <a:lstStyle/>
            <a:p>
              <a:endParaRPr lang="en-US"/>
            </a:p>
          </p:txBody>
        </p:sp>
        <p:sp>
          <p:nvSpPr>
            <p:cNvPr id="26644" name="Freeform 15"/>
            <p:cNvSpPr>
              <a:spLocks noEditPoints="1"/>
            </p:cNvSpPr>
            <p:nvPr/>
          </p:nvSpPr>
          <p:spPr bwMode="auto">
            <a:xfrm>
              <a:off x="2428"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2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2" y="20"/>
                  </a:lnTo>
                  <a:lnTo>
                    <a:pt x="24" y="22"/>
                  </a:lnTo>
                  <a:lnTo>
                    <a:pt x="24" y="16"/>
                  </a:lnTo>
                  <a:lnTo>
                    <a:pt x="24" y="10"/>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6645" name="Freeform 16"/>
            <p:cNvSpPr>
              <a:spLocks/>
            </p:cNvSpPr>
            <p:nvPr/>
          </p:nvSpPr>
          <p:spPr bwMode="auto">
            <a:xfrm>
              <a:off x="2466" y="2028"/>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6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6"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6646" name="Freeform 17"/>
            <p:cNvSpPr>
              <a:spLocks/>
            </p:cNvSpPr>
            <p:nvPr/>
          </p:nvSpPr>
          <p:spPr bwMode="auto">
            <a:xfrm>
              <a:off x="1586" y="2222"/>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8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47" name="Freeform 18"/>
            <p:cNvSpPr>
              <a:spLocks noEditPoints="1"/>
            </p:cNvSpPr>
            <p:nvPr/>
          </p:nvSpPr>
          <p:spPr bwMode="auto">
            <a:xfrm>
              <a:off x="1646" y="2222"/>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4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4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648" name="Freeform 19"/>
            <p:cNvSpPr>
              <a:spLocks/>
            </p:cNvSpPr>
            <p:nvPr/>
          </p:nvSpPr>
          <p:spPr bwMode="auto">
            <a:xfrm>
              <a:off x="1692" y="2220"/>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49" name="Freeform 20"/>
            <p:cNvSpPr>
              <a:spLocks/>
            </p:cNvSpPr>
            <p:nvPr/>
          </p:nvSpPr>
          <p:spPr bwMode="auto">
            <a:xfrm>
              <a:off x="1716" y="2240"/>
              <a:ext cx="58" cy="36"/>
            </a:xfrm>
            <a:custGeom>
              <a:avLst/>
              <a:gdLst>
                <a:gd name="T0" fmla="*/ 0 w 58"/>
                <a:gd name="T1" fmla="*/ 0 h 36"/>
                <a:gd name="T2" fmla="*/ 16 w 58"/>
                <a:gd name="T3" fmla="*/ 0 h 36"/>
                <a:gd name="T4" fmla="*/ 16 w 58"/>
                <a:gd name="T5" fmla="*/ 0 h 36"/>
                <a:gd name="T6" fmla="*/ 14 w 58"/>
                <a:gd name="T7" fmla="*/ 0 h 36"/>
                <a:gd name="T8" fmla="*/ 14 w 58"/>
                <a:gd name="T9" fmla="*/ 0 h 36"/>
                <a:gd name="T10" fmla="*/ 12 w 58"/>
                <a:gd name="T11" fmla="*/ 2 h 36"/>
                <a:gd name="T12" fmla="*/ 12 w 58"/>
                <a:gd name="T13" fmla="*/ 2 h 36"/>
                <a:gd name="T14" fmla="*/ 12 w 58"/>
                <a:gd name="T15" fmla="*/ 4 h 36"/>
                <a:gd name="T16" fmla="*/ 14 w 58"/>
                <a:gd name="T17" fmla="*/ 6 h 36"/>
                <a:gd name="T18" fmla="*/ 20 w 58"/>
                <a:gd name="T19" fmla="*/ 26 h 36"/>
                <a:gd name="T20" fmla="*/ 28 w 58"/>
                <a:gd name="T21" fmla="*/ 8 h 36"/>
                <a:gd name="T22" fmla="*/ 26 w 58"/>
                <a:gd name="T23" fmla="*/ 4 h 36"/>
                <a:gd name="T24" fmla="*/ 26 w 58"/>
                <a:gd name="T25" fmla="*/ 2 h 36"/>
                <a:gd name="T26" fmla="*/ 24 w 58"/>
                <a:gd name="T27" fmla="*/ 0 h 36"/>
                <a:gd name="T28" fmla="*/ 24 w 58"/>
                <a:gd name="T29" fmla="*/ 0 h 36"/>
                <a:gd name="T30" fmla="*/ 22 w 58"/>
                <a:gd name="T31" fmla="*/ 0 h 36"/>
                <a:gd name="T32" fmla="*/ 22 w 58"/>
                <a:gd name="T33" fmla="*/ 0 h 36"/>
                <a:gd name="T34" fmla="*/ 38 w 58"/>
                <a:gd name="T35" fmla="*/ 0 h 36"/>
                <a:gd name="T36" fmla="*/ 38 w 58"/>
                <a:gd name="T37" fmla="*/ 0 h 36"/>
                <a:gd name="T38" fmla="*/ 36 w 58"/>
                <a:gd name="T39" fmla="*/ 0 h 36"/>
                <a:gd name="T40" fmla="*/ 34 w 58"/>
                <a:gd name="T41" fmla="*/ 2 h 36"/>
                <a:gd name="T42" fmla="*/ 34 w 58"/>
                <a:gd name="T43" fmla="*/ 2 h 36"/>
                <a:gd name="T44" fmla="*/ 34 w 58"/>
                <a:gd name="T45" fmla="*/ 4 h 36"/>
                <a:gd name="T46" fmla="*/ 34 w 58"/>
                <a:gd name="T47" fmla="*/ 4 h 36"/>
                <a:gd name="T48" fmla="*/ 34 w 58"/>
                <a:gd name="T49" fmla="*/ 6 h 36"/>
                <a:gd name="T50" fmla="*/ 44 w 58"/>
                <a:gd name="T51" fmla="*/ 26 h 36"/>
                <a:gd name="T52" fmla="*/ 50 w 58"/>
                <a:gd name="T53" fmla="*/ 6 h 36"/>
                <a:gd name="T54" fmla="*/ 52 w 58"/>
                <a:gd name="T55" fmla="*/ 4 h 36"/>
                <a:gd name="T56" fmla="*/ 52 w 58"/>
                <a:gd name="T57" fmla="*/ 2 h 36"/>
                <a:gd name="T58" fmla="*/ 52 w 58"/>
                <a:gd name="T59" fmla="*/ 2 h 36"/>
                <a:gd name="T60" fmla="*/ 50 w 58"/>
                <a:gd name="T61" fmla="*/ 0 h 36"/>
                <a:gd name="T62" fmla="*/ 50 w 58"/>
                <a:gd name="T63" fmla="*/ 0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2 h 36"/>
                <a:gd name="T82" fmla="*/ 18 w 58"/>
                <a:gd name="T83" fmla="*/ 36 h 36"/>
                <a:gd name="T84" fmla="*/ 18 w 58"/>
                <a:gd name="T85" fmla="*/ 36 h 36"/>
                <a:gd name="T86" fmla="*/ 6 w 58"/>
                <a:gd name="T87" fmla="*/ 6 h 36"/>
                <a:gd name="T88" fmla="*/ 4 w 58"/>
                <a:gd name="T89" fmla="*/ 4 h 36"/>
                <a:gd name="T90" fmla="*/ 4 w 58"/>
                <a:gd name="T91" fmla="*/ 2 h 36"/>
                <a:gd name="T92" fmla="*/ 2 w 58"/>
                <a:gd name="T93" fmla="*/ 0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0"/>
                  </a:lnTo>
                  <a:lnTo>
                    <a:pt x="12" y="2"/>
                  </a:lnTo>
                  <a:lnTo>
                    <a:pt x="12" y="4"/>
                  </a:lnTo>
                  <a:lnTo>
                    <a:pt x="14" y="6"/>
                  </a:lnTo>
                  <a:lnTo>
                    <a:pt x="20" y="26"/>
                  </a:lnTo>
                  <a:lnTo>
                    <a:pt x="28" y="8"/>
                  </a:lnTo>
                  <a:lnTo>
                    <a:pt x="26" y="4"/>
                  </a:lnTo>
                  <a:lnTo>
                    <a:pt x="26" y="2"/>
                  </a:lnTo>
                  <a:lnTo>
                    <a:pt x="24" y="0"/>
                  </a:lnTo>
                  <a:lnTo>
                    <a:pt x="22" y="0"/>
                  </a:lnTo>
                  <a:lnTo>
                    <a:pt x="38" y="0"/>
                  </a:lnTo>
                  <a:lnTo>
                    <a:pt x="36" y="0"/>
                  </a:lnTo>
                  <a:lnTo>
                    <a:pt x="34" y="2"/>
                  </a:lnTo>
                  <a:lnTo>
                    <a:pt x="34" y="4"/>
                  </a:lnTo>
                  <a:lnTo>
                    <a:pt x="34" y="6"/>
                  </a:lnTo>
                  <a:lnTo>
                    <a:pt x="44" y="26"/>
                  </a:lnTo>
                  <a:lnTo>
                    <a:pt x="50" y="6"/>
                  </a:lnTo>
                  <a:lnTo>
                    <a:pt x="52" y="4"/>
                  </a:lnTo>
                  <a:lnTo>
                    <a:pt x="52" y="2"/>
                  </a:lnTo>
                  <a:lnTo>
                    <a:pt x="50" y="0"/>
                  </a:lnTo>
                  <a:lnTo>
                    <a:pt x="48" y="0"/>
                  </a:lnTo>
                  <a:lnTo>
                    <a:pt x="58" y="0"/>
                  </a:lnTo>
                  <a:lnTo>
                    <a:pt x="56" y="2"/>
                  </a:lnTo>
                  <a:lnTo>
                    <a:pt x="54" y="6"/>
                  </a:lnTo>
                  <a:lnTo>
                    <a:pt x="42" y="36"/>
                  </a:lnTo>
                  <a:lnTo>
                    <a:pt x="40" y="36"/>
                  </a:lnTo>
                  <a:lnTo>
                    <a:pt x="30" y="12"/>
                  </a:lnTo>
                  <a:lnTo>
                    <a:pt x="18" y="36"/>
                  </a:lnTo>
                  <a:lnTo>
                    <a:pt x="6" y="6"/>
                  </a:lnTo>
                  <a:lnTo>
                    <a:pt x="4"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26650" name="Freeform 21"/>
            <p:cNvSpPr>
              <a:spLocks noEditPoints="1"/>
            </p:cNvSpPr>
            <p:nvPr/>
          </p:nvSpPr>
          <p:spPr bwMode="auto">
            <a:xfrm>
              <a:off x="1776" y="2238"/>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2 w 34"/>
                <a:gd name="T13" fmla="*/ 24 h 38"/>
                <a:gd name="T14" fmla="*/ 32 w 34"/>
                <a:gd name="T15" fmla="*/ 28 h 38"/>
                <a:gd name="T16" fmla="*/ 28 w 34"/>
                <a:gd name="T17" fmla="*/ 32 h 38"/>
                <a:gd name="T18" fmla="*/ 24 w 34"/>
                <a:gd name="T19" fmla="*/ 36 h 38"/>
                <a:gd name="T20" fmla="*/ 20 w 34"/>
                <a:gd name="T21" fmla="*/ 38 h 38"/>
                <a:gd name="T22" fmla="*/ 16 w 34"/>
                <a:gd name="T23" fmla="*/ 38 h 38"/>
                <a:gd name="T24" fmla="*/ 10 w 34"/>
                <a:gd name="T25" fmla="*/ 38 h 38"/>
                <a:gd name="T26" fmla="*/ 6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2 w 34"/>
                <a:gd name="T49" fmla="*/ 4 h 38"/>
                <a:gd name="T50" fmla="*/ 10 w 34"/>
                <a:gd name="T51" fmla="*/ 4 h 38"/>
                <a:gd name="T52" fmla="*/ 8 w 34"/>
                <a:gd name="T53" fmla="*/ 6 h 38"/>
                <a:gd name="T54" fmla="*/ 8 w 34"/>
                <a:gd name="T55" fmla="*/ 8 h 38"/>
                <a:gd name="T56" fmla="*/ 6 w 34"/>
                <a:gd name="T57" fmla="*/ 12 h 38"/>
                <a:gd name="T58" fmla="*/ 6 w 34"/>
                <a:gd name="T59" fmla="*/ 16 h 38"/>
                <a:gd name="T60" fmla="*/ 6 w 34"/>
                <a:gd name="T61" fmla="*/ 24 h 38"/>
                <a:gd name="T62" fmla="*/ 10 w 34"/>
                <a:gd name="T63" fmla="*/ 30 h 38"/>
                <a:gd name="T64" fmla="*/ 12 w 34"/>
                <a:gd name="T65" fmla="*/ 34 h 38"/>
                <a:gd name="T66" fmla="*/ 18 w 34"/>
                <a:gd name="T67" fmla="*/ 36 h 38"/>
                <a:gd name="T68" fmla="*/ 22 w 34"/>
                <a:gd name="T69" fmla="*/ 34 h 38"/>
                <a:gd name="T70" fmla="*/ 24 w 34"/>
                <a:gd name="T71" fmla="*/ 32 h 38"/>
                <a:gd name="T72" fmla="*/ 26 w 34"/>
                <a:gd name="T73" fmla="*/ 28 h 38"/>
                <a:gd name="T74" fmla="*/ 26 w 34"/>
                <a:gd name="T75" fmla="*/ 22 h 38"/>
                <a:gd name="T76" fmla="*/ 26 w 34"/>
                <a:gd name="T77" fmla="*/ 16 h 38"/>
                <a:gd name="T78" fmla="*/ 24 w 34"/>
                <a:gd name="T79" fmla="*/ 10 h 38"/>
                <a:gd name="T80" fmla="*/ 22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2" y="24"/>
                  </a:lnTo>
                  <a:lnTo>
                    <a:pt x="32" y="28"/>
                  </a:lnTo>
                  <a:lnTo>
                    <a:pt x="28" y="32"/>
                  </a:lnTo>
                  <a:lnTo>
                    <a:pt x="24" y="36"/>
                  </a:lnTo>
                  <a:lnTo>
                    <a:pt x="20" y="38"/>
                  </a:lnTo>
                  <a:lnTo>
                    <a:pt x="16" y="38"/>
                  </a:lnTo>
                  <a:lnTo>
                    <a:pt x="10" y="38"/>
                  </a:lnTo>
                  <a:lnTo>
                    <a:pt x="6" y="34"/>
                  </a:lnTo>
                  <a:lnTo>
                    <a:pt x="4" y="32"/>
                  </a:lnTo>
                  <a:lnTo>
                    <a:pt x="0" y="26"/>
                  </a:lnTo>
                  <a:lnTo>
                    <a:pt x="0" y="20"/>
                  </a:lnTo>
                  <a:lnTo>
                    <a:pt x="0" y="14"/>
                  </a:lnTo>
                  <a:lnTo>
                    <a:pt x="2" y="10"/>
                  </a:lnTo>
                  <a:lnTo>
                    <a:pt x="4" y="6"/>
                  </a:lnTo>
                  <a:lnTo>
                    <a:pt x="8" y="2"/>
                  </a:lnTo>
                  <a:lnTo>
                    <a:pt x="12" y="0"/>
                  </a:lnTo>
                  <a:lnTo>
                    <a:pt x="16" y="0"/>
                  </a:lnTo>
                  <a:close/>
                  <a:moveTo>
                    <a:pt x="16" y="2"/>
                  </a:moveTo>
                  <a:lnTo>
                    <a:pt x="12" y="4"/>
                  </a:lnTo>
                  <a:lnTo>
                    <a:pt x="10" y="4"/>
                  </a:lnTo>
                  <a:lnTo>
                    <a:pt x="8" y="6"/>
                  </a:lnTo>
                  <a:lnTo>
                    <a:pt x="8" y="8"/>
                  </a:lnTo>
                  <a:lnTo>
                    <a:pt x="6" y="12"/>
                  </a:lnTo>
                  <a:lnTo>
                    <a:pt x="6" y="16"/>
                  </a:lnTo>
                  <a:lnTo>
                    <a:pt x="6" y="24"/>
                  </a:lnTo>
                  <a:lnTo>
                    <a:pt x="10" y="30"/>
                  </a:lnTo>
                  <a:lnTo>
                    <a:pt x="12" y="34"/>
                  </a:lnTo>
                  <a:lnTo>
                    <a:pt x="18" y="36"/>
                  </a:lnTo>
                  <a:lnTo>
                    <a:pt x="22" y="34"/>
                  </a:lnTo>
                  <a:lnTo>
                    <a:pt x="24" y="32"/>
                  </a:lnTo>
                  <a:lnTo>
                    <a:pt x="26" y="28"/>
                  </a:lnTo>
                  <a:lnTo>
                    <a:pt x="26" y="22"/>
                  </a:lnTo>
                  <a:lnTo>
                    <a:pt x="26" y="16"/>
                  </a:lnTo>
                  <a:lnTo>
                    <a:pt x="24" y="10"/>
                  </a:lnTo>
                  <a:lnTo>
                    <a:pt x="22"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6651" name="Freeform 22"/>
            <p:cNvSpPr>
              <a:spLocks/>
            </p:cNvSpPr>
            <p:nvPr/>
          </p:nvSpPr>
          <p:spPr bwMode="auto">
            <a:xfrm>
              <a:off x="1814" y="2238"/>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0 w 26"/>
                <a:gd name="T27" fmla="*/ 8 h 36"/>
                <a:gd name="T28" fmla="*/ 20 w 26"/>
                <a:gd name="T29" fmla="*/ 8 h 36"/>
                <a:gd name="T30" fmla="*/ 18 w 26"/>
                <a:gd name="T31" fmla="*/ 6 h 36"/>
                <a:gd name="T32" fmla="*/ 16 w 26"/>
                <a:gd name="T33" fmla="*/ 6 h 36"/>
                <a:gd name="T34" fmla="*/ 16 w 26"/>
                <a:gd name="T35" fmla="*/ 6 h 36"/>
                <a:gd name="T36" fmla="*/ 14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2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0" y="8"/>
                  </a:lnTo>
                  <a:lnTo>
                    <a:pt x="18" y="6"/>
                  </a:lnTo>
                  <a:lnTo>
                    <a:pt x="16" y="6"/>
                  </a:lnTo>
                  <a:lnTo>
                    <a:pt x="14"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52" name="Freeform 23"/>
            <p:cNvSpPr>
              <a:spLocks/>
            </p:cNvSpPr>
            <p:nvPr/>
          </p:nvSpPr>
          <p:spPr bwMode="auto">
            <a:xfrm>
              <a:off x="1840" y="2220"/>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2 w 40"/>
                <a:gd name="T11" fmla="*/ 20 h 54"/>
                <a:gd name="T12" fmla="*/ 38 w 40"/>
                <a:gd name="T13" fmla="*/ 20 h 54"/>
                <a:gd name="T14" fmla="*/ 32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2 w 40"/>
                <a:gd name="T27" fmla="*/ 54 h 54"/>
                <a:gd name="T28" fmla="*/ 24 w 40"/>
                <a:gd name="T29" fmla="*/ 54 h 54"/>
                <a:gd name="T30" fmla="*/ 24 w 40"/>
                <a:gd name="T31" fmla="*/ 52 h 54"/>
                <a:gd name="T32" fmla="*/ 24 w 40"/>
                <a:gd name="T33" fmla="*/ 50 h 54"/>
                <a:gd name="T34" fmla="*/ 12 w 40"/>
                <a:gd name="T35" fmla="*/ 34 h 54"/>
                <a:gd name="T36" fmla="*/ 12 w 40"/>
                <a:gd name="T37" fmla="*/ 50 h 54"/>
                <a:gd name="T38" fmla="*/ 12 w 40"/>
                <a:gd name="T39" fmla="*/ 52 h 54"/>
                <a:gd name="T40" fmla="*/ 14 w 40"/>
                <a:gd name="T41" fmla="*/ 54 h 54"/>
                <a:gd name="T42" fmla="*/ 16 w 40"/>
                <a:gd name="T43" fmla="*/ 54 h 54"/>
                <a:gd name="T44" fmla="*/ 0 w 40"/>
                <a:gd name="T45" fmla="*/ 54 h 54"/>
                <a:gd name="T46" fmla="*/ 4 w 40"/>
                <a:gd name="T47" fmla="*/ 54 h 54"/>
                <a:gd name="T48" fmla="*/ 4 w 40"/>
                <a:gd name="T49" fmla="*/ 52 h 54"/>
                <a:gd name="T50" fmla="*/ 6 w 40"/>
                <a:gd name="T51" fmla="*/ 46 h 54"/>
                <a:gd name="T52" fmla="*/ 6 w 40"/>
                <a:gd name="T53" fmla="*/ 8 h 54"/>
                <a:gd name="T54" fmla="*/ 4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4" y="22"/>
                  </a:lnTo>
                  <a:lnTo>
                    <a:pt x="26" y="22"/>
                  </a:lnTo>
                  <a:lnTo>
                    <a:pt x="24" y="20"/>
                  </a:lnTo>
                  <a:lnTo>
                    <a:pt x="22" y="20"/>
                  </a:lnTo>
                  <a:lnTo>
                    <a:pt x="38" y="20"/>
                  </a:lnTo>
                  <a:lnTo>
                    <a:pt x="34" y="20"/>
                  </a:lnTo>
                  <a:lnTo>
                    <a:pt x="32" y="20"/>
                  </a:lnTo>
                  <a:lnTo>
                    <a:pt x="30" y="22"/>
                  </a:lnTo>
                  <a:lnTo>
                    <a:pt x="28" y="24"/>
                  </a:lnTo>
                  <a:lnTo>
                    <a:pt x="18" y="32"/>
                  </a:lnTo>
                  <a:lnTo>
                    <a:pt x="28" y="44"/>
                  </a:lnTo>
                  <a:lnTo>
                    <a:pt x="32" y="48"/>
                  </a:lnTo>
                  <a:lnTo>
                    <a:pt x="34" y="50"/>
                  </a:lnTo>
                  <a:lnTo>
                    <a:pt x="34" y="52"/>
                  </a:lnTo>
                  <a:lnTo>
                    <a:pt x="36" y="52"/>
                  </a:lnTo>
                  <a:lnTo>
                    <a:pt x="38" y="54"/>
                  </a:lnTo>
                  <a:lnTo>
                    <a:pt x="40" y="54"/>
                  </a:lnTo>
                  <a:lnTo>
                    <a:pt x="22" y="54"/>
                  </a:lnTo>
                  <a:lnTo>
                    <a:pt x="24" y="54"/>
                  </a:lnTo>
                  <a:lnTo>
                    <a:pt x="24" y="52"/>
                  </a:lnTo>
                  <a:lnTo>
                    <a:pt x="26" y="52"/>
                  </a:lnTo>
                  <a:lnTo>
                    <a:pt x="24" y="50"/>
                  </a:lnTo>
                  <a:lnTo>
                    <a:pt x="24" y="48"/>
                  </a:lnTo>
                  <a:lnTo>
                    <a:pt x="12" y="34"/>
                  </a:lnTo>
                  <a:lnTo>
                    <a:pt x="12" y="46"/>
                  </a:lnTo>
                  <a:lnTo>
                    <a:pt x="12" y="50"/>
                  </a:lnTo>
                  <a:lnTo>
                    <a:pt x="12" y="52"/>
                  </a:lnTo>
                  <a:lnTo>
                    <a:pt x="14" y="54"/>
                  </a:lnTo>
                  <a:lnTo>
                    <a:pt x="16" y="54"/>
                  </a:lnTo>
                  <a:lnTo>
                    <a:pt x="0" y="54"/>
                  </a:lnTo>
                  <a:lnTo>
                    <a:pt x="2" y="54"/>
                  </a:lnTo>
                  <a:lnTo>
                    <a:pt x="4" y="54"/>
                  </a:lnTo>
                  <a:lnTo>
                    <a:pt x="4" y="52"/>
                  </a:lnTo>
                  <a:lnTo>
                    <a:pt x="6" y="50"/>
                  </a:lnTo>
                  <a:lnTo>
                    <a:pt x="6" y="46"/>
                  </a:lnTo>
                  <a:lnTo>
                    <a:pt x="6" y="14"/>
                  </a:lnTo>
                  <a:lnTo>
                    <a:pt x="6"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53" name="Freeform 24"/>
            <p:cNvSpPr>
              <a:spLocks noEditPoints="1"/>
            </p:cNvSpPr>
            <p:nvPr/>
          </p:nvSpPr>
          <p:spPr bwMode="auto">
            <a:xfrm>
              <a:off x="1880" y="2238"/>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30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8 w 30"/>
                <a:gd name="T45" fmla="*/ 0 h 38"/>
                <a:gd name="T46" fmla="*/ 22 w 30"/>
                <a:gd name="T47" fmla="*/ 2 h 38"/>
                <a:gd name="T48" fmla="*/ 28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20 w 30"/>
                <a:gd name="T67" fmla="*/ 4 h 38"/>
                <a:gd name="T68" fmla="*/ 18 w 30"/>
                <a:gd name="T69" fmla="*/ 4 h 38"/>
                <a:gd name="T70" fmla="*/ 16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30" y="28"/>
                  </a:lnTo>
                  <a:lnTo>
                    <a:pt x="26" y="34"/>
                  </a:lnTo>
                  <a:lnTo>
                    <a:pt x="22" y="36"/>
                  </a:lnTo>
                  <a:lnTo>
                    <a:pt x="16" y="38"/>
                  </a:lnTo>
                  <a:lnTo>
                    <a:pt x="10" y="36"/>
                  </a:lnTo>
                  <a:lnTo>
                    <a:pt x="6" y="32"/>
                  </a:lnTo>
                  <a:lnTo>
                    <a:pt x="2" y="26"/>
                  </a:lnTo>
                  <a:lnTo>
                    <a:pt x="0" y="20"/>
                  </a:lnTo>
                  <a:lnTo>
                    <a:pt x="2" y="14"/>
                  </a:lnTo>
                  <a:lnTo>
                    <a:pt x="2" y="10"/>
                  </a:lnTo>
                  <a:lnTo>
                    <a:pt x="6" y="6"/>
                  </a:lnTo>
                  <a:lnTo>
                    <a:pt x="10" y="2"/>
                  </a:lnTo>
                  <a:lnTo>
                    <a:pt x="18" y="0"/>
                  </a:lnTo>
                  <a:lnTo>
                    <a:pt x="22" y="2"/>
                  </a:lnTo>
                  <a:lnTo>
                    <a:pt x="28" y="4"/>
                  </a:lnTo>
                  <a:lnTo>
                    <a:pt x="30" y="8"/>
                  </a:lnTo>
                  <a:lnTo>
                    <a:pt x="30" y="14"/>
                  </a:lnTo>
                  <a:lnTo>
                    <a:pt x="6" y="14"/>
                  </a:lnTo>
                  <a:close/>
                  <a:moveTo>
                    <a:pt x="6" y="12"/>
                  </a:moveTo>
                  <a:lnTo>
                    <a:pt x="22" y="12"/>
                  </a:lnTo>
                  <a:lnTo>
                    <a:pt x="22" y="10"/>
                  </a:lnTo>
                  <a:lnTo>
                    <a:pt x="22" y="8"/>
                  </a:lnTo>
                  <a:lnTo>
                    <a:pt x="20"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26654" name="Freeform 25"/>
            <p:cNvSpPr>
              <a:spLocks/>
            </p:cNvSpPr>
            <p:nvPr/>
          </p:nvSpPr>
          <p:spPr bwMode="auto">
            <a:xfrm>
              <a:off x="1916" y="2238"/>
              <a:ext cx="24" cy="36"/>
            </a:xfrm>
            <a:custGeom>
              <a:avLst/>
              <a:gdLst>
                <a:gd name="T0" fmla="*/ 10 w 24"/>
                <a:gd name="T1" fmla="*/ 0 h 36"/>
                <a:gd name="T2" fmla="*/ 10 w 24"/>
                <a:gd name="T3" fmla="*/ 10 h 36"/>
                <a:gd name="T4" fmla="*/ 14 w 24"/>
                <a:gd name="T5" fmla="*/ 4 h 36"/>
                <a:gd name="T6" fmla="*/ 16 w 24"/>
                <a:gd name="T7" fmla="*/ 2 h 36"/>
                <a:gd name="T8" fmla="*/ 20 w 24"/>
                <a:gd name="T9" fmla="*/ 0 h 36"/>
                <a:gd name="T10" fmla="*/ 22 w 24"/>
                <a:gd name="T11" fmla="*/ 0 h 36"/>
                <a:gd name="T12" fmla="*/ 24 w 24"/>
                <a:gd name="T13" fmla="*/ 2 h 36"/>
                <a:gd name="T14" fmla="*/ 24 w 24"/>
                <a:gd name="T15" fmla="*/ 4 h 36"/>
                <a:gd name="T16" fmla="*/ 24 w 24"/>
                <a:gd name="T17" fmla="*/ 6 h 36"/>
                <a:gd name="T18" fmla="*/ 24 w 24"/>
                <a:gd name="T19" fmla="*/ 6 h 36"/>
                <a:gd name="T20" fmla="*/ 24 w 24"/>
                <a:gd name="T21" fmla="*/ 8 h 36"/>
                <a:gd name="T22" fmla="*/ 22 w 24"/>
                <a:gd name="T23" fmla="*/ 10 h 36"/>
                <a:gd name="T24" fmla="*/ 22 w 24"/>
                <a:gd name="T25" fmla="*/ 10 h 36"/>
                <a:gd name="T26" fmla="*/ 20 w 24"/>
                <a:gd name="T27" fmla="*/ 8 h 36"/>
                <a:gd name="T28" fmla="*/ 18 w 24"/>
                <a:gd name="T29" fmla="*/ 8 h 36"/>
                <a:gd name="T30" fmla="*/ 18 w 24"/>
                <a:gd name="T31" fmla="*/ 6 h 36"/>
                <a:gd name="T32" fmla="*/ 16 w 24"/>
                <a:gd name="T33" fmla="*/ 6 h 36"/>
                <a:gd name="T34" fmla="*/ 16 w 24"/>
                <a:gd name="T35" fmla="*/ 6 h 36"/>
                <a:gd name="T36" fmla="*/ 14 w 24"/>
                <a:gd name="T37" fmla="*/ 6 h 36"/>
                <a:gd name="T38" fmla="*/ 12 w 24"/>
                <a:gd name="T39" fmla="*/ 10 h 36"/>
                <a:gd name="T40" fmla="*/ 10 w 24"/>
                <a:gd name="T41" fmla="*/ 12 h 36"/>
                <a:gd name="T42" fmla="*/ 10 w 24"/>
                <a:gd name="T43" fmla="*/ 28 h 36"/>
                <a:gd name="T44" fmla="*/ 10 w 24"/>
                <a:gd name="T45" fmla="*/ 32 h 36"/>
                <a:gd name="T46" fmla="*/ 12 w 24"/>
                <a:gd name="T47" fmla="*/ 34 h 36"/>
                <a:gd name="T48" fmla="*/ 12 w 24"/>
                <a:gd name="T49" fmla="*/ 34 h 36"/>
                <a:gd name="T50" fmla="*/ 14 w 24"/>
                <a:gd name="T51" fmla="*/ 36 h 36"/>
                <a:gd name="T52" fmla="*/ 16 w 24"/>
                <a:gd name="T53" fmla="*/ 36 h 36"/>
                <a:gd name="T54" fmla="*/ 18 w 24"/>
                <a:gd name="T55" fmla="*/ 36 h 36"/>
                <a:gd name="T56" fmla="*/ 18 w 24"/>
                <a:gd name="T57" fmla="*/ 36 h 36"/>
                <a:gd name="T58" fmla="*/ 0 w 24"/>
                <a:gd name="T59" fmla="*/ 36 h 36"/>
                <a:gd name="T60" fmla="*/ 0 w 24"/>
                <a:gd name="T61" fmla="*/ 36 h 36"/>
                <a:gd name="T62" fmla="*/ 2 w 24"/>
                <a:gd name="T63" fmla="*/ 36 h 36"/>
                <a:gd name="T64" fmla="*/ 2 w 24"/>
                <a:gd name="T65" fmla="*/ 36 h 36"/>
                <a:gd name="T66" fmla="*/ 4 w 24"/>
                <a:gd name="T67" fmla="*/ 34 h 36"/>
                <a:gd name="T68" fmla="*/ 4 w 24"/>
                <a:gd name="T69" fmla="*/ 32 h 36"/>
                <a:gd name="T70" fmla="*/ 4 w 24"/>
                <a:gd name="T71" fmla="*/ 32 h 36"/>
                <a:gd name="T72" fmla="*/ 4 w 24"/>
                <a:gd name="T73" fmla="*/ 28 h 36"/>
                <a:gd name="T74" fmla="*/ 4 w 24"/>
                <a:gd name="T75" fmla="*/ 16 h 36"/>
                <a:gd name="T76" fmla="*/ 4 w 24"/>
                <a:gd name="T77" fmla="*/ 10 h 36"/>
                <a:gd name="T78" fmla="*/ 4 w 24"/>
                <a:gd name="T79" fmla="*/ 8 h 36"/>
                <a:gd name="T80" fmla="*/ 4 w 24"/>
                <a:gd name="T81" fmla="*/ 6 h 36"/>
                <a:gd name="T82" fmla="*/ 4 w 24"/>
                <a:gd name="T83" fmla="*/ 6 h 36"/>
                <a:gd name="T84" fmla="*/ 2 w 24"/>
                <a:gd name="T85" fmla="*/ 4 h 36"/>
                <a:gd name="T86" fmla="*/ 2 w 24"/>
                <a:gd name="T87" fmla="*/ 4 h 36"/>
                <a:gd name="T88" fmla="*/ 0 w 24"/>
                <a:gd name="T89" fmla="*/ 4 h 36"/>
                <a:gd name="T90" fmla="*/ 0 w 24"/>
                <a:gd name="T91" fmla="*/ 6 h 36"/>
                <a:gd name="T92" fmla="*/ 0 w 24"/>
                <a:gd name="T93" fmla="*/ 4 h 36"/>
                <a:gd name="T94" fmla="*/ 10 w 24"/>
                <a:gd name="T95" fmla="*/ 0 h 36"/>
                <a:gd name="T96" fmla="*/ 10 w 24"/>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
                <a:gd name="T148" fmla="*/ 0 h 36"/>
                <a:gd name="T149" fmla="*/ 24 w 24"/>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 h="36">
                  <a:moveTo>
                    <a:pt x="10" y="0"/>
                  </a:moveTo>
                  <a:lnTo>
                    <a:pt x="10" y="10"/>
                  </a:lnTo>
                  <a:lnTo>
                    <a:pt x="14" y="4"/>
                  </a:lnTo>
                  <a:lnTo>
                    <a:pt x="16" y="2"/>
                  </a:lnTo>
                  <a:lnTo>
                    <a:pt x="20" y="0"/>
                  </a:lnTo>
                  <a:lnTo>
                    <a:pt x="22" y="0"/>
                  </a:lnTo>
                  <a:lnTo>
                    <a:pt x="24" y="2"/>
                  </a:lnTo>
                  <a:lnTo>
                    <a:pt x="24" y="4"/>
                  </a:lnTo>
                  <a:lnTo>
                    <a:pt x="24" y="6"/>
                  </a:lnTo>
                  <a:lnTo>
                    <a:pt x="24" y="8"/>
                  </a:lnTo>
                  <a:lnTo>
                    <a:pt x="22" y="10"/>
                  </a:lnTo>
                  <a:lnTo>
                    <a:pt x="20" y="8"/>
                  </a:lnTo>
                  <a:lnTo>
                    <a:pt x="18" y="8"/>
                  </a:lnTo>
                  <a:lnTo>
                    <a:pt x="18" y="6"/>
                  </a:lnTo>
                  <a:lnTo>
                    <a:pt x="16" y="6"/>
                  </a:lnTo>
                  <a:lnTo>
                    <a:pt x="14" y="6"/>
                  </a:lnTo>
                  <a:lnTo>
                    <a:pt x="12" y="10"/>
                  </a:lnTo>
                  <a:lnTo>
                    <a:pt x="10" y="12"/>
                  </a:lnTo>
                  <a:lnTo>
                    <a:pt x="10" y="28"/>
                  </a:lnTo>
                  <a:lnTo>
                    <a:pt x="10" y="32"/>
                  </a:lnTo>
                  <a:lnTo>
                    <a:pt x="12" y="34"/>
                  </a:lnTo>
                  <a:lnTo>
                    <a:pt x="14" y="36"/>
                  </a:lnTo>
                  <a:lnTo>
                    <a:pt x="16" y="36"/>
                  </a:lnTo>
                  <a:lnTo>
                    <a:pt x="18" y="36"/>
                  </a:lnTo>
                  <a:lnTo>
                    <a:pt x="0" y="36"/>
                  </a:lnTo>
                  <a:lnTo>
                    <a:pt x="2" y="36"/>
                  </a:lnTo>
                  <a:lnTo>
                    <a:pt x="4" y="34"/>
                  </a:lnTo>
                  <a:lnTo>
                    <a:pt x="4" y="32"/>
                  </a:lnTo>
                  <a:lnTo>
                    <a:pt x="4" y="28"/>
                  </a:lnTo>
                  <a:lnTo>
                    <a:pt x="4" y="16"/>
                  </a:lnTo>
                  <a:lnTo>
                    <a:pt x="4" y="10"/>
                  </a:lnTo>
                  <a:lnTo>
                    <a:pt x="4" y="8"/>
                  </a:lnTo>
                  <a:lnTo>
                    <a:pt x="4" y="6"/>
                  </a:lnTo>
                  <a:lnTo>
                    <a:pt x="2" y="4"/>
                  </a:lnTo>
                  <a:lnTo>
                    <a:pt x="0" y="4"/>
                  </a:lnTo>
                  <a:lnTo>
                    <a:pt x="0" y="6"/>
                  </a:lnTo>
                  <a:lnTo>
                    <a:pt x="0" y="4"/>
                  </a:lnTo>
                  <a:lnTo>
                    <a:pt x="10" y="0"/>
                  </a:lnTo>
                  <a:close/>
                </a:path>
              </a:pathLst>
            </a:custGeom>
            <a:solidFill>
              <a:srgbClr val="000000"/>
            </a:solidFill>
            <a:ln w="0">
              <a:solidFill>
                <a:srgbClr val="000000"/>
              </a:solidFill>
              <a:round/>
              <a:headEnd/>
              <a:tailEnd/>
            </a:ln>
          </p:spPr>
          <p:txBody>
            <a:bodyPr/>
            <a:lstStyle/>
            <a:p>
              <a:endParaRPr lang="en-US"/>
            </a:p>
          </p:txBody>
        </p:sp>
        <p:sp>
          <p:nvSpPr>
            <p:cNvPr id="26655" name="Freeform 26"/>
            <p:cNvSpPr>
              <a:spLocks/>
            </p:cNvSpPr>
            <p:nvPr/>
          </p:nvSpPr>
          <p:spPr bwMode="auto">
            <a:xfrm>
              <a:off x="1946" y="2238"/>
              <a:ext cx="24" cy="38"/>
            </a:xfrm>
            <a:custGeom>
              <a:avLst/>
              <a:gdLst>
                <a:gd name="T0" fmla="*/ 20 w 24"/>
                <a:gd name="T1" fmla="*/ 0 h 38"/>
                <a:gd name="T2" fmla="*/ 20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4 w 24"/>
                <a:gd name="T19" fmla="*/ 6 h 38"/>
                <a:gd name="T20" fmla="*/ 4 w 24"/>
                <a:gd name="T21" fmla="*/ 8 h 38"/>
                <a:gd name="T22" fmla="*/ 4 w 24"/>
                <a:gd name="T23" fmla="*/ 10 h 38"/>
                <a:gd name="T24" fmla="*/ 6 w 24"/>
                <a:gd name="T25" fmla="*/ 10 h 38"/>
                <a:gd name="T26" fmla="*/ 6 w 24"/>
                <a:gd name="T27" fmla="*/ 12 h 38"/>
                <a:gd name="T28" fmla="*/ 10 w 24"/>
                <a:gd name="T29" fmla="*/ 14 h 38"/>
                <a:gd name="T30" fmla="*/ 16 w 24"/>
                <a:gd name="T31" fmla="*/ 16 h 38"/>
                <a:gd name="T32" fmla="*/ 20 w 24"/>
                <a:gd name="T33" fmla="*/ 20 h 38"/>
                <a:gd name="T34" fmla="*/ 22 w 24"/>
                <a:gd name="T35" fmla="*/ 24 h 38"/>
                <a:gd name="T36" fmla="*/ 24 w 24"/>
                <a:gd name="T37" fmla="*/ 26 h 38"/>
                <a:gd name="T38" fmla="*/ 22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2 w 24"/>
                <a:gd name="T51" fmla="*/ 36 h 38"/>
                <a:gd name="T52" fmla="*/ 2 w 24"/>
                <a:gd name="T53" fmla="*/ 36 h 38"/>
                <a:gd name="T54" fmla="*/ 0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6 w 24"/>
                <a:gd name="T77" fmla="*/ 32 h 38"/>
                <a:gd name="T78" fmla="*/ 18 w 24"/>
                <a:gd name="T79" fmla="*/ 30 h 38"/>
                <a:gd name="T80" fmla="*/ 16 w 24"/>
                <a:gd name="T81" fmla="*/ 28 h 38"/>
                <a:gd name="T82" fmla="*/ 16 w 24"/>
                <a:gd name="T83" fmla="*/ 26 h 38"/>
                <a:gd name="T84" fmla="*/ 12 w 24"/>
                <a:gd name="T85" fmla="*/ 24 h 38"/>
                <a:gd name="T86" fmla="*/ 8 w 24"/>
                <a:gd name="T87" fmla="*/ 20 h 38"/>
                <a:gd name="T88" fmla="*/ 4 w 24"/>
                <a:gd name="T89" fmla="*/ 18 h 38"/>
                <a:gd name="T90" fmla="*/ 0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2 w 24"/>
                <a:gd name="T105" fmla="*/ 0 h 38"/>
                <a:gd name="T106" fmla="*/ 16 w 24"/>
                <a:gd name="T107" fmla="*/ 2 h 38"/>
                <a:gd name="T108" fmla="*/ 18 w 24"/>
                <a:gd name="T109" fmla="*/ 2 h 38"/>
                <a:gd name="T110" fmla="*/ 18 w 24"/>
                <a:gd name="T111" fmla="*/ 2 h 38"/>
                <a:gd name="T112" fmla="*/ 18 w 24"/>
                <a:gd name="T113" fmla="*/ 2 h 38"/>
                <a:gd name="T114" fmla="*/ 20 w 24"/>
                <a:gd name="T115" fmla="*/ 2 h 38"/>
                <a:gd name="T116" fmla="*/ 20 w 24"/>
                <a:gd name="T117" fmla="*/ 2 h 38"/>
                <a:gd name="T118" fmla="*/ 20 w 24"/>
                <a:gd name="T119" fmla="*/ 0 h 38"/>
                <a:gd name="T120" fmla="*/ 20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0" y="0"/>
                  </a:moveTo>
                  <a:lnTo>
                    <a:pt x="20" y="12"/>
                  </a:lnTo>
                  <a:lnTo>
                    <a:pt x="18" y="8"/>
                  </a:lnTo>
                  <a:lnTo>
                    <a:pt x="16" y="4"/>
                  </a:lnTo>
                  <a:lnTo>
                    <a:pt x="14" y="4"/>
                  </a:lnTo>
                  <a:lnTo>
                    <a:pt x="10" y="2"/>
                  </a:lnTo>
                  <a:lnTo>
                    <a:pt x="8" y="4"/>
                  </a:lnTo>
                  <a:lnTo>
                    <a:pt x="6" y="4"/>
                  </a:lnTo>
                  <a:lnTo>
                    <a:pt x="4" y="6"/>
                  </a:lnTo>
                  <a:lnTo>
                    <a:pt x="4" y="8"/>
                  </a:lnTo>
                  <a:lnTo>
                    <a:pt x="4" y="10"/>
                  </a:lnTo>
                  <a:lnTo>
                    <a:pt x="6" y="10"/>
                  </a:lnTo>
                  <a:lnTo>
                    <a:pt x="6" y="12"/>
                  </a:lnTo>
                  <a:lnTo>
                    <a:pt x="10" y="14"/>
                  </a:lnTo>
                  <a:lnTo>
                    <a:pt x="16" y="16"/>
                  </a:lnTo>
                  <a:lnTo>
                    <a:pt x="20" y="20"/>
                  </a:lnTo>
                  <a:lnTo>
                    <a:pt x="22" y="24"/>
                  </a:lnTo>
                  <a:lnTo>
                    <a:pt x="24" y="26"/>
                  </a:lnTo>
                  <a:lnTo>
                    <a:pt x="22" y="32"/>
                  </a:lnTo>
                  <a:lnTo>
                    <a:pt x="20" y="34"/>
                  </a:lnTo>
                  <a:lnTo>
                    <a:pt x="16" y="36"/>
                  </a:lnTo>
                  <a:lnTo>
                    <a:pt x="12" y="38"/>
                  </a:lnTo>
                  <a:lnTo>
                    <a:pt x="8" y="38"/>
                  </a:lnTo>
                  <a:lnTo>
                    <a:pt x="4" y="36"/>
                  </a:lnTo>
                  <a:lnTo>
                    <a:pt x="2" y="36"/>
                  </a:lnTo>
                  <a:lnTo>
                    <a:pt x="0" y="36"/>
                  </a:lnTo>
                  <a:lnTo>
                    <a:pt x="0" y="38"/>
                  </a:lnTo>
                  <a:lnTo>
                    <a:pt x="0" y="26"/>
                  </a:lnTo>
                  <a:lnTo>
                    <a:pt x="2" y="30"/>
                  </a:lnTo>
                  <a:lnTo>
                    <a:pt x="4" y="32"/>
                  </a:lnTo>
                  <a:lnTo>
                    <a:pt x="8" y="34"/>
                  </a:lnTo>
                  <a:lnTo>
                    <a:pt x="12" y="36"/>
                  </a:lnTo>
                  <a:lnTo>
                    <a:pt x="14" y="34"/>
                  </a:lnTo>
                  <a:lnTo>
                    <a:pt x="16" y="34"/>
                  </a:lnTo>
                  <a:lnTo>
                    <a:pt x="16" y="32"/>
                  </a:lnTo>
                  <a:lnTo>
                    <a:pt x="18" y="30"/>
                  </a:lnTo>
                  <a:lnTo>
                    <a:pt x="16" y="28"/>
                  </a:lnTo>
                  <a:lnTo>
                    <a:pt x="16" y="26"/>
                  </a:lnTo>
                  <a:lnTo>
                    <a:pt x="12" y="24"/>
                  </a:lnTo>
                  <a:lnTo>
                    <a:pt x="8" y="20"/>
                  </a:lnTo>
                  <a:lnTo>
                    <a:pt x="4" y="18"/>
                  </a:lnTo>
                  <a:lnTo>
                    <a:pt x="0" y="16"/>
                  </a:lnTo>
                  <a:lnTo>
                    <a:pt x="0" y="14"/>
                  </a:lnTo>
                  <a:lnTo>
                    <a:pt x="0" y="10"/>
                  </a:lnTo>
                  <a:lnTo>
                    <a:pt x="0" y="6"/>
                  </a:lnTo>
                  <a:lnTo>
                    <a:pt x="2" y="4"/>
                  </a:lnTo>
                  <a:lnTo>
                    <a:pt x="6" y="0"/>
                  </a:lnTo>
                  <a:lnTo>
                    <a:pt x="10" y="0"/>
                  </a:lnTo>
                  <a:lnTo>
                    <a:pt x="12" y="0"/>
                  </a:lnTo>
                  <a:lnTo>
                    <a:pt x="16" y="2"/>
                  </a:lnTo>
                  <a:lnTo>
                    <a:pt x="18" y="2"/>
                  </a:lnTo>
                  <a:lnTo>
                    <a:pt x="20" y="2"/>
                  </a:lnTo>
                  <a:lnTo>
                    <a:pt x="20" y="0"/>
                  </a:lnTo>
                  <a:close/>
                </a:path>
              </a:pathLst>
            </a:custGeom>
            <a:solidFill>
              <a:srgbClr val="000000"/>
            </a:solidFill>
            <a:ln w="0">
              <a:solidFill>
                <a:srgbClr val="000000"/>
              </a:solidFill>
              <a:round/>
              <a:headEnd/>
              <a:tailEnd/>
            </a:ln>
          </p:spPr>
          <p:txBody>
            <a:bodyPr/>
            <a:lstStyle/>
            <a:p>
              <a:endParaRPr lang="en-US"/>
            </a:p>
          </p:txBody>
        </p:sp>
        <p:sp>
          <p:nvSpPr>
            <p:cNvPr id="26656" name="Freeform 27"/>
            <p:cNvSpPr>
              <a:spLocks/>
            </p:cNvSpPr>
            <p:nvPr/>
          </p:nvSpPr>
          <p:spPr bwMode="auto">
            <a:xfrm>
              <a:off x="1974" y="2220"/>
              <a:ext cx="22" cy="72"/>
            </a:xfrm>
            <a:custGeom>
              <a:avLst/>
              <a:gdLst>
                <a:gd name="T0" fmla="*/ 0 w 22"/>
                <a:gd name="T1" fmla="*/ 2 h 72"/>
                <a:gd name="T2" fmla="*/ 0 w 22"/>
                <a:gd name="T3" fmla="*/ 0 h 72"/>
                <a:gd name="T4" fmla="*/ 4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4"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57" name="Freeform 28"/>
            <p:cNvSpPr>
              <a:spLocks/>
            </p:cNvSpPr>
            <p:nvPr/>
          </p:nvSpPr>
          <p:spPr bwMode="auto">
            <a:xfrm>
              <a:off x="2602" y="2222"/>
              <a:ext cx="56" cy="54"/>
            </a:xfrm>
            <a:custGeom>
              <a:avLst/>
              <a:gdLst>
                <a:gd name="T0" fmla="*/ 56 w 56"/>
                <a:gd name="T1" fmla="*/ 0 h 54"/>
                <a:gd name="T2" fmla="*/ 56 w 56"/>
                <a:gd name="T3" fmla="*/ 0 h 54"/>
                <a:gd name="T4" fmla="*/ 52 w 56"/>
                <a:gd name="T5" fmla="*/ 2 h 54"/>
                <a:gd name="T6" fmla="*/ 50 w 56"/>
                <a:gd name="T7" fmla="*/ 2 h 54"/>
                <a:gd name="T8" fmla="*/ 50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2 w 56"/>
                <a:gd name="T33" fmla="*/ 0 h 54"/>
                <a:gd name="T34" fmla="*/ 22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40 w 56"/>
                <a:gd name="T67" fmla="*/ 0 h 54"/>
                <a:gd name="T68" fmla="*/ 40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50" y="6"/>
                  </a:lnTo>
                  <a:lnTo>
                    <a:pt x="48" y="8"/>
                  </a:lnTo>
                  <a:lnTo>
                    <a:pt x="30" y="54"/>
                  </a:lnTo>
                  <a:lnTo>
                    <a:pt x="28" y="54"/>
                  </a:lnTo>
                  <a:lnTo>
                    <a:pt x="8" y="8"/>
                  </a:lnTo>
                  <a:lnTo>
                    <a:pt x="6" y="6"/>
                  </a:lnTo>
                  <a:lnTo>
                    <a:pt x="6" y="4"/>
                  </a:lnTo>
                  <a:lnTo>
                    <a:pt x="4" y="2"/>
                  </a:lnTo>
                  <a:lnTo>
                    <a:pt x="2" y="0"/>
                  </a:lnTo>
                  <a:lnTo>
                    <a:pt x="0" y="0"/>
                  </a:lnTo>
                  <a:lnTo>
                    <a:pt x="22"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56" y="0"/>
                  </a:lnTo>
                  <a:close/>
                </a:path>
              </a:pathLst>
            </a:custGeom>
            <a:solidFill>
              <a:srgbClr val="000000"/>
            </a:solidFill>
            <a:ln w="0">
              <a:solidFill>
                <a:srgbClr val="000000"/>
              </a:solidFill>
              <a:round/>
              <a:headEnd/>
              <a:tailEnd/>
            </a:ln>
          </p:spPr>
          <p:txBody>
            <a:bodyPr/>
            <a:lstStyle/>
            <a:p>
              <a:endParaRPr lang="en-US"/>
            </a:p>
          </p:txBody>
        </p:sp>
        <p:sp>
          <p:nvSpPr>
            <p:cNvPr id="26658" name="Freeform 29"/>
            <p:cNvSpPr>
              <a:spLocks noEditPoints="1"/>
            </p:cNvSpPr>
            <p:nvPr/>
          </p:nvSpPr>
          <p:spPr bwMode="auto">
            <a:xfrm>
              <a:off x="2658" y="2222"/>
              <a:ext cx="42" cy="52"/>
            </a:xfrm>
            <a:custGeom>
              <a:avLst/>
              <a:gdLst>
                <a:gd name="T0" fmla="*/ 16 w 42"/>
                <a:gd name="T1" fmla="*/ 28 h 52"/>
                <a:gd name="T2" fmla="*/ 16 w 42"/>
                <a:gd name="T3" fmla="*/ 44 h 52"/>
                <a:gd name="T4" fmla="*/ 16 w 42"/>
                <a:gd name="T5" fmla="*/ 48 h 52"/>
                <a:gd name="T6" fmla="*/ 18 w 42"/>
                <a:gd name="T7" fmla="*/ 50 h 52"/>
                <a:gd name="T8" fmla="*/ 18 w 42"/>
                <a:gd name="T9" fmla="*/ 52 h 52"/>
                <a:gd name="T10" fmla="*/ 22 w 42"/>
                <a:gd name="T11" fmla="*/ 52 h 52"/>
                <a:gd name="T12" fmla="*/ 24 w 42"/>
                <a:gd name="T13" fmla="*/ 52 h 52"/>
                <a:gd name="T14" fmla="*/ 24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8 w 42"/>
                <a:gd name="T35" fmla="*/ 2 h 52"/>
                <a:gd name="T36" fmla="*/ 6 w 42"/>
                <a:gd name="T37" fmla="*/ 0 h 52"/>
                <a:gd name="T38" fmla="*/ 2 w 42"/>
                <a:gd name="T39" fmla="*/ 0 h 52"/>
                <a:gd name="T40" fmla="*/ 0 w 42"/>
                <a:gd name="T41" fmla="*/ 0 h 52"/>
                <a:gd name="T42" fmla="*/ 0 w 42"/>
                <a:gd name="T43" fmla="*/ 0 h 52"/>
                <a:gd name="T44" fmla="*/ 20 w 42"/>
                <a:gd name="T45" fmla="*/ 0 h 52"/>
                <a:gd name="T46" fmla="*/ 28 w 42"/>
                <a:gd name="T47" fmla="*/ 0 h 52"/>
                <a:gd name="T48" fmla="*/ 32 w 42"/>
                <a:gd name="T49" fmla="*/ 2 h 52"/>
                <a:gd name="T50" fmla="*/ 36 w 42"/>
                <a:gd name="T51" fmla="*/ 2 h 52"/>
                <a:gd name="T52" fmla="*/ 38 w 42"/>
                <a:gd name="T53" fmla="*/ 6 h 52"/>
                <a:gd name="T54" fmla="*/ 42 w 42"/>
                <a:gd name="T55" fmla="*/ 10 h 52"/>
                <a:gd name="T56" fmla="*/ 42 w 42"/>
                <a:gd name="T57" fmla="*/ 14 h 52"/>
                <a:gd name="T58" fmla="*/ 40 w 42"/>
                <a:gd name="T59" fmla="*/ 20 h 52"/>
                <a:gd name="T60" fmla="*/ 38 w 42"/>
                <a:gd name="T61" fmla="*/ 24 h 52"/>
                <a:gd name="T62" fmla="*/ 32 w 42"/>
                <a:gd name="T63" fmla="*/ 28 h 52"/>
                <a:gd name="T64" fmla="*/ 26 w 42"/>
                <a:gd name="T65" fmla="*/ 28 h 52"/>
                <a:gd name="T66" fmla="*/ 24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2 w 42"/>
                <a:gd name="T81" fmla="*/ 26 h 52"/>
                <a:gd name="T82" fmla="*/ 22 w 42"/>
                <a:gd name="T83" fmla="*/ 26 h 52"/>
                <a:gd name="T84" fmla="*/ 26 w 42"/>
                <a:gd name="T85" fmla="*/ 26 h 52"/>
                <a:gd name="T86" fmla="*/ 30 w 42"/>
                <a:gd name="T87" fmla="*/ 22 h 52"/>
                <a:gd name="T88" fmla="*/ 32 w 42"/>
                <a:gd name="T89" fmla="*/ 20 h 52"/>
                <a:gd name="T90" fmla="*/ 32 w 42"/>
                <a:gd name="T91" fmla="*/ 14 h 52"/>
                <a:gd name="T92" fmla="*/ 32 w 42"/>
                <a:gd name="T93" fmla="*/ 12 h 52"/>
                <a:gd name="T94" fmla="*/ 32 w 42"/>
                <a:gd name="T95" fmla="*/ 8 h 52"/>
                <a:gd name="T96" fmla="*/ 30 w 42"/>
                <a:gd name="T97" fmla="*/ 6 h 52"/>
                <a:gd name="T98" fmla="*/ 28 w 42"/>
                <a:gd name="T99" fmla="*/ 4 h 52"/>
                <a:gd name="T100" fmla="*/ 24 w 42"/>
                <a:gd name="T101" fmla="*/ 2 h 52"/>
                <a:gd name="T102" fmla="*/ 22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8" y="50"/>
                  </a:lnTo>
                  <a:lnTo>
                    <a:pt x="18" y="52"/>
                  </a:lnTo>
                  <a:lnTo>
                    <a:pt x="22" y="52"/>
                  </a:lnTo>
                  <a:lnTo>
                    <a:pt x="24"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0" y="0"/>
                  </a:lnTo>
                  <a:lnTo>
                    <a:pt x="28" y="0"/>
                  </a:lnTo>
                  <a:lnTo>
                    <a:pt x="32" y="2"/>
                  </a:lnTo>
                  <a:lnTo>
                    <a:pt x="36" y="2"/>
                  </a:lnTo>
                  <a:lnTo>
                    <a:pt x="38" y="6"/>
                  </a:lnTo>
                  <a:lnTo>
                    <a:pt x="42" y="10"/>
                  </a:lnTo>
                  <a:lnTo>
                    <a:pt x="42" y="14"/>
                  </a:lnTo>
                  <a:lnTo>
                    <a:pt x="40" y="20"/>
                  </a:lnTo>
                  <a:lnTo>
                    <a:pt x="38" y="24"/>
                  </a:lnTo>
                  <a:lnTo>
                    <a:pt x="32" y="28"/>
                  </a:lnTo>
                  <a:lnTo>
                    <a:pt x="26" y="28"/>
                  </a:lnTo>
                  <a:lnTo>
                    <a:pt x="24" y="28"/>
                  </a:lnTo>
                  <a:lnTo>
                    <a:pt x="20" y="28"/>
                  </a:lnTo>
                  <a:lnTo>
                    <a:pt x="18" y="28"/>
                  </a:lnTo>
                  <a:lnTo>
                    <a:pt x="16" y="28"/>
                  </a:lnTo>
                  <a:close/>
                  <a:moveTo>
                    <a:pt x="16" y="26"/>
                  </a:moveTo>
                  <a:lnTo>
                    <a:pt x="18" y="26"/>
                  </a:lnTo>
                  <a:lnTo>
                    <a:pt x="20" y="26"/>
                  </a:lnTo>
                  <a:lnTo>
                    <a:pt x="22" y="26"/>
                  </a:lnTo>
                  <a:lnTo>
                    <a:pt x="26" y="26"/>
                  </a:lnTo>
                  <a:lnTo>
                    <a:pt x="30" y="22"/>
                  </a:lnTo>
                  <a:lnTo>
                    <a:pt x="32" y="20"/>
                  </a:lnTo>
                  <a:lnTo>
                    <a:pt x="32" y="14"/>
                  </a:lnTo>
                  <a:lnTo>
                    <a:pt x="32" y="12"/>
                  </a:lnTo>
                  <a:lnTo>
                    <a:pt x="32" y="8"/>
                  </a:lnTo>
                  <a:lnTo>
                    <a:pt x="30" y="6"/>
                  </a:lnTo>
                  <a:lnTo>
                    <a:pt x="28" y="4"/>
                  </a:lnTo>
                  <a:lnTo>
                    <a:pt x="24" y="2"/>
                  </a:lnTo>
                  <a:lnTo>
                    <a:pt x="22"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659" name="Freeform 30"/>
            <p:cNvSpPr>
              <a:spLocks/>
            </p:cNvSpPr>
            <p:nvPr/>
          </p:nvSpPr>
          <p:spPr bwMode="auto">
            <a:xfrm>
              <a:off x="2706" y="2220"/>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60" name="Freeform 31"/>
            <p:cNvSpPr>
              <a:spLocks noEditPoints="1"/>
            </p:cNvSpPr>
            <p:nvPr/>
          </p:nvSpPr>
          <p:spPr bwMode="auto">
            <a:xfrm>
              <a:off x="2732" y="2220"/>
              <a:ext cx="36" cy="56"/>
            </a:xfrm>
            <a:custGeom>
              <a:avLst/>
              <a:gdLst>
                <a:gd name="T0" fmla="*/ 24 w 36"/>
                <a:gd name="T1" fmla="*/ 50 h 56"/>
                <a:gd name="T2" fmla="*/ 22 w 36"/>
                <a:gd name="T3" fmla="*/ 52 h 56"/>
                <a:gd name="T4" fmla="*/ 20 w 36"/>
                <a:gd name="T5" fmla="*/ 54 h 56"/>
                <a:gd name="T6" fmla="*/ 16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0 w 36"/>
                <a:gd name="T19" fmla="*/ 32 h 56"/>
                <a:gd name="T20" fmla="*/ 4 w 36"/>
                <a:gd name="T21" fmla="*/ 24 h 56"/>
                <a:gd name="T22" fmla="*/ 8 w 36"/>
                <a:gd name="T23" fmla="*/ 22 h 56"/>
                <a:gd name="T24" fmla="*/ 12 w 36"/>
                <a:gd name="T25" fmla="*/ 18 h 56"/>
                <a:gd name="T26" fmla="*/ 16 w 36"/>
                <a:gd name="T27" fmla="*/ 18 h 56"/>
                <a:gd name="T28" fmla="*/ 20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2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2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2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6" y="56"/>
                  </a:lnTo>
                  <a:lnTo>
                    <a:pt x="14" y="56"/>
                  </a:lnTo>
                  <a:lnTo>
                    <a:pt x="8" y="54"/>
                  </a:lnTo>
                  <a:lnTo>
                    <a:pt x="4" y="50"/>
                  </a:lnTo>
                  <a:lnTo>
                    <a:pt x="0" y="46"/>
                  </a:lnTo>
                  <a:lnTo>
                    <a:pt x="0" y="38"/>
                  </a:lnTo>
                  <a:lnTo>
                    <a:pt x="0" y="32"/>
                  </a:lnTo>
                  <a:lnTo>
                    <a:pt x="4" y="24"/>
                  </a:lnTo>
                  <a:lnTo>
                    <a:pt x="8" y="22"/>
                  </a:lnTo>
                  <a:lnTo>
                    <a:pt x="12" y="18"/>
                  </a:lnTo>
                  <a:lnTo>
                    <a:pt x="16" y="18"/>
                  </a:lnTo>
                  <a:lnTo>
                    <a:pt x="20"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2" y="52"/>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2"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26661" name="Freeform 32"/>
            <p:cNvSpPr>
              <a:spLocks/>
            </p:cNvSpPr>
            <p:nvPr/>
          </p:nvSpPr>
          <p:spPr bwMode="auto">
            <a:xfrm>
              <a:off x="2770" y="2240"/>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4 w 38"/>
                <a:gd name="T13" fmla="*/ 32 h 36"/>
                <a:gd name="T14" fmla="*/ 36 w 38"/>
                <a:gd name="T15" fmla="*/ 32 h 36"/>
                <a:gd name="T16" fmla="*/ 36 w 38"/>
                <a:gd name="T17" fmla="*/ 32 h 36"/>
                <a:gd name="T18" fmla="*/ 38 w 38"/>
                <a:gd name="T19" fmla="*/ 30 h 36"/>
                <a:gd name="T20" fmla="*/ 38 w 38"/>
                <a:gd name="T21" fmla="*/ 32 h 36"/>
                <a:gd name="T22" fmla="*/ 28 w 38"/>
                <a:gd name="T23" fmla="*/ 36 h 36"/>
                <a:gd name="T24" fmla="*/ 26 w 38"/>
                <a:gd name="T25" fmla="*/ 36 h 36"/>
                <a:gd name="T26" fmla="*/ 26 w 38"/>
                <a:gd name="T27" fmla="*/ 28 h 36"/>
                <a:gd name="T28" fmla="*/ 22 w 38"/>
                <a:gd name="T29" fmla="*/ 32 h 36"/>
                <a:gd name="T30" fmla="*/ 20 w 38"/>
                <a:gd name="T31" fmla="*/ 34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6 w 38"/>
                <a:gd name="T45" fmla="*/ 26 h 36"/>
                <a:gd name="T46" fmla="*/ 4 w 38"/>
                <a:gd name="T47" fmla="*/ 22 h 36"/>
                <a:gd name="T48" fmla="*/ 4 w 38"/>
                <a:gd name="T49" fmla="*/ 6 h 36"/>
                <a:gd name="T50" fmla="*/ 4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6 w 38"/>
                <a:gd name="T83" fmla="*/ 26 h 36"/>
                <a:gd name="T84" fmla="*/ 26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4" y="32"/>
                  </a:lnTo>
                  <a:lnTo>
                    <a:pt x="36" y="32"/>
                  </a:lnTo>
                  <a:lnTo>
                    <a:pt x="38" y="30"/>
                  </a:lnTo>
                  <a:lnTo>
                    <a:pt x="38" y="32"/>
                  </a:lnTo>
                  <a:lnTo>
                    <a:pt x="28" y="36"/>
                  </a:lnTo>
                  <a:lnTo>
                    <a:pt x="26" y="36"/>
                  </a:lnTo>
                  <a:lnTo>
                    <a:pt x="26" y="28"/>
                  </a:lnTo>
                  <a:lnTo>
                    <a:pt x="22" y="32"/>
                  </a:lnTo>
                  <a:lnTo>
                    <a:pt x="20" y="34"/>
                  </a:lnTo>
                  <a:lnTo>
                    <a:pt x="16" y="36"/>
                  </a:lnTo>
                  <a:lnTo>
                    <a:pt x="14" y="36"/>
                  </a:lnTo>
                  <a:lnTo>
                    <a:pt x="12" y="36"/>
                  </a:lnTo>
                  <a:lnTo>
                    <a:pt x="8" y="34"/>
                  </a:lnTo>
                  <a:lnTo>
                    <a:pt x="6" y="32"/>
                  </a:lnTo>
                  <a:lnTo>
                    <a:pt x="6" y="30"/>
                  </a:lnTo>
                  <a:lnTo>
                    <a:pt x="6" y="26"/>
                  </a:lnTo>
                  <a:lnTo>
                    <a:pt x="4" y="22"/>
                  </a:lnTo>
                  <a:lnTo>
                    <a:pt x="4" y="6"/>
                  </a:lnTo>
                  <a:lnTo>
                    <a:pt x="4"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6" y="26"/>
                  </a:lnTo>
                  <a:lnTo>
                    <a:pt x="26"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6662" name="Freeform 33"/>
            <p:cNvSpPr>
              <a:spLocks/>
            </p:cNvSpPr>
            <p:nvPr/>
          </p:nvSpPr>
          <p:spPr bwMode="auto">
            <a:xfrm>
              <a:off x="2810" y="2238"/>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4 h 36"/>
                <a:gd name="T18" fmla="*/ 54 w 60"/>
                <a:gd name="T19" fmla="*/ 10 h 36"/>
                <a:gd name="T20" fmla="*/ 54 w 60"/>
                <a:gd name="T21" fmla="*/ 28 h 36"/>
                <a:gd name="T22" fmla="*/ 56 w 60"/>
                <a:gd name="T23" fmla="*/ 34 h 36"/>
                <a:gd name="T24" fmla="*/ 56 w 60"/>
                <a:gd name="T25" fmla="*/ 36 h 36"/>
                <a:gd name="T26" fmla="*/ 60 w 60"/>
                <a:gd name="T27" fmla="*/ 36 h 36"/>
                <a:gd name="T28" fmla="*/ 44 w 60"/>
                <a:gd name="T29" fmla="*/ 36 h 36"/>
                <a:gd name="T30" fmla="*/ 44 w 60"/>
                <a:gd name="T31" fmla="*/ 36 h 36"/>
                <a:gd name="T32" fmla="*/ 46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4 w 60"/>
                <a:gd name="T53" fmla="*/ 36 h 36"/>
                <a:gd name="T54" fmla="*/ 38 w 60"/>
                <a:gd name="T55" fmla="*/ 36 h 36"/>
                <a:gd name="T56" fmla="*/ 22 w 60"/>
                <a:gd name="T57" fmla="*/ 36 h 36"/>
                <a:gd name="T58" fmla="*/ 24 w 60"/>
                <a:gd name="T59" fmla="*/ 36 h 36"/>
                <a:gd name="T60" fmla="*/ 26 w 60"/>
                <a:gd name="T61" fmla="*/ 34 h 36"/>
                <a:gd name="T62" fmla="*/ 26 w 60"/>
                <a:gd name="T63" fmla="*/ 32 h 36"/>
                <a:gd name="T64" fmla="*/ 26 w 60"/>
                <a:gd name="T65" fmla="*/ 14 h 36"/>
                <a:gd name="T66" fmla="*/ 26 w 60"/>
                <a:gd name="T67" fmla="*/ 8 h 36"/>
                <a:gd name="T68" fmla="*/ 20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6 w 60"/>
                <a:gd name="T81" fmla="*/ 36 h 36"/>
                <a:gd name="T82" fmla="*/ 0 w 60"/>
                <a:gd name="T83" fmla="*/ 36 h 36"/>
                <a:gd name="T84" fmla="*/ 2 w 60"/>
                <a:gd name="T85" fmla="*/ 36 h 36"/>
                <a:gd name="T86" fmla="*/ 4 w 60"/>
                <a:gd name="T87" fmla="*/ 34 h 36"/>
                <a:gd name="T88" fmla="*/ 4 w 60"/>
                <a:gd name="T89" fmla="*/ 28 h 36"/>
                <a:gd name="T90" fmla="*/ 4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4"/>
                  </a:lnTo>
                  <a:lnTo>
                    <a:pt x="18" y="2"/>
                  </a:lnTo>
                  <a:lnTo>
                    <a:pt x="20" y="2"/>
                  </a:lnTo>
                  <a:lnTo>
                    <a:pt x="22" y="0"/>
                  </a:lnTo>
                  <a:lnTo>
                    <a:pt x="24" y="0"/>
                  </a:lnTo>
                  <a:lnTo>
                    <a:pt x="28" y="0"/>
                  </a:lnTo>
                  <a:lnTo>
                    <a:pt x="30" y="2"/>
                  </a:lnTo>
                  <a:lnTo>
                    <a:pt x="32" y="4"/>
                  </a:lnTo>
                  <a:lnTo>
                    <a:pt x="32" y="8"/>
                  </a:lnTo>
                  <a:lnTo>
                    <a:pt x="36" y="4"/>
                  </a:lnTo>
                  <a:lnTo>
                    <a:pt x="40" y="2"/>
                  </a:lnTo>
                  <a:lnTo>
                    <a:pt x="42" y="0"/>
                  </a:lnTo>
                  <a:lnTo>
                    <a:pt x="46" y="0"/>
                  </a:lnTo>
                  <a:lnTo>
                    <a:pt x="48" y="0"/>
                  </a:lnTo>
                  <a:lnTo>
                    <a:pt x="50" y="2"/>
                  </a:lnTo>
                  <a:lnTo>
                    <a:pt x="52" y="4"/>
                  </a:lnTo>
                  <a:lnTo>
                    <a:pt x="54" y="6"/>
                  </a:lnTo>
                  <a:lnTo>
                    <a:pt x="54" y="10"/>
                  </a:lnTo>
                  <a:lnTo>
                    <a:pt x="54" y="14"/>
                  </a:lnTo>
                  <a:lnTo>
                    <a:pt x="54" y="28"/>
                  </a:lnTo>
                  <a:lnTo>
                    <a:pt x="54" y="32"/>
                  </a:lnTo>
                  <a:lnTo>
                    <a:pt x="56" y="34"/>
                  </a:lnTo>
                  <a:lnTo>
                    <a:pt x="56" y="36"/>
                  </a:lnTo>
                  <a:lnTo>
                    <a:pt x="58" y="36"/>
                  </a:lnTo>
                  <a:lnTo>
                    <a:pt x="60" y="36"/>
                  </a:lnTo>
                  <a:lnTo>
                    <a:pt x="44" y="36"/>
                  </a:lnTo>
                  <a:lnTo>
                    <a:pt x="46"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6" y="8"/>
                  </a:lnTo>
                  <a:lnTo>
                    <a:pt x="24" y="6"/>
                  </a:lnTo>
                  <a:lnTo>
                    <a:pt x="20" y="6"/>
                  </a:lnTo>
                  <a:lnTo>
                    <a:pt x="18" y="6"/>
                  </a:lnTo>
                  <a:lnTo>
                    <a:pt x="16" y="6"/>
                  </a:lnTo>
                  <a:lnTo>
                    <a:pt x="14" y="8"/>
                  </a:lnTo>
                  <a:lnTo>
                    <a:pt x="12" y="10"/>
                  </a:lnTo>
                  <a:lnTo>
                    <a:pt x="12" y="28"/>
                  </a:lnTo>
                  <a:lnTo>
                    <a:pt x="12" y="32"/>
                  </a:lnTo>
                  <a:lnTo>
                    <a:pt x="12" y="34"/>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663" name="Freeform 34"/>
            <p:cNvSpPr>
              <a:spLocks noEditPoints="1"/>
            </p:cNvSpPr>
            <p:nvPr/>
          </p:nvSpPr>
          <p:spPr bwMode="auto">
            <a:xfrm>
              <a:off x="2870" y="223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8 h 54"/>
                <a:gd name="T12" fmla="*/ 36 w 38"/>
                <a:gd name="T13" fmla="*/ 28 h 54"/>
                <a:gd name="T14" fmla="*/ 28 w 38"/>
                <a:gd name="T15" fmla="*/ 36 h 54"/>
                <a:gd name="T16" fmla="*/ 20 w 38"/>
                <a:gd name="T17" fmla="*/ 38 h 54"/>
                <a:gd name="T18" fmla="*/ 16 w 38"/>
                <a:gd name="T19" fmla="*/ 36 h 54"/>
                <a:gd name="T20" fmla="*/ 14 w 38"/>
                <a:gd name="T21" fmla="*/ 46 h 54"/>
                <a:gd name="T22" fmla="*/ 14 w 38"/>
                <a:gd name="T23" fmla="*/ 52 h 54"/>
                <a:gd name="T24" fmla="*/ 16 w 38"/>
                <a:gd name="T25" fmla="*/ 52 h 54"/>
                <a:gd name="T26" fmla="*/ 18 w 38"/>
                <a:gd name="T27" fmla="*/ 54 h 54"/>
                <a:gd name="T28" fmla="*/ 0 w 38"/>
                <a:gd name="T29" fmla="*/ 54 h 54"/>
                <a:gd name="T30" fmla="*/ 2 w 38"/>
                <a:gd name="T31" fmla="*/ 54 h 54"/>
                <a:gd name="T32" fmla="*/ 6 w 38"/>
                <a:gd name="T33" fmla="*/ 52 h 54"/>
                <a:gd name="T34" fmla="*/ 6 w 38"/>
                <a:gd name="T35" fmla="*/ 52 h 54"/>
                <a:gd name="T36" fmla="*/ 8 w 38"/>
                <a:gd name="T37" fmla="*/ 46 h 54"/>
                <a:gd name="T38" fmla="*/ 8 w 38"/>
                <a:gd name="T39" fmla="*/ 8 h 54"/>
                <a:gd name="T40" fmla="*/ 6 w 38"/>
                <a:gd name="T41" fmla="*/ 6 h 54"/>
                <a:gd name="T42" fmla="*/ 6 w 38"/>
                <a:gd name="T43" fmla="*/ 4 h 54"/>
                <a:gd name="T44" fmla="*/ 4 w 38"/>
                <a:gd name="T45" fmla="*/ 4 h 54"/>
                <a:gd name="T46" fmla="*/ 2 w 38"/>
                <a:gd name="T47" fmla="*/ 4 h 54"/>
                <a:gd name="T48" fmla="*/ 14 w 38"/>
                <a:gd name="T49" fmla="*/ 24 h 54"/>
                <a:gd name="T50" fmla="*/ 14 w 38"/>
                <a:gd name="T51" fmla="*/ 30 h 54"/>
                <a:gd name="T52" fmla="*/ 18 w 38"/>
                <a:gd name="T53" fmla="*/ 34 h 54"/>
                <a:gd name="T54" fmla="*/ 22 w 38"/>
                <a:gd name="T55" fmla="*/ 36 h 54"/>
                <a:gd name="T56" fmla="*/ 30 w 38"/>
                <a:gd name="T57" fmla="*/ 32 h 54"/>
                <a:gd name="T58" fmla="*/ 32 w 38"/>
                <a:gd name="T59" fmla="*/ 22 h 54"/>
                <a:gd name="T60" fmla="*/ 28 w 38"/>
                <a:gd name="T61" fmla="*/ 10 h 54"/>
                <a:gd name="T62" fmla="*/ 22 w 38"/>
                <a:gd name="T63" fmla="*/ 6 h 54"/>
                <a:gd name="T64" fmla="*/ 18 w 38"/>
                <a:gd name="T65" fmla="*/ 6 h 54"/>
                <a:gd name="T66" fmla="*/ 14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2"/>
                  </a:lnTo>
                  <a:lnTo>
                    <a:pt x="34" y="4"/>
                  </a:lnTo>
                  <a:lnTo>
                    <a:pt x="38" y="10"/>
                  </a:lnTo>
                  <a:lnTo>
                    <a:pt x="38" y="18"/>
                  </a:lnTo>
                  <a:lnTo>
                    <a:pt x="38" y="24"/>
                  </a:lnTo>
                  <a:lnTo>
                    <a:pt x="36" y="28"/>
                  </a:lnTo>
                  <a:lnTo>
                    <a:pt x="34" y="32"/>
                  </a:lnTo>
                  <a:lnTo>
                    <a:pt x="28" y="36"/>
                  </a:lnTo>
                  <a:lnTo>
                    <a:pt x="22" y="38"/>
                  </a:lnTo>
                  <a:lnTo>
                    <a:pt x="20" y="38"/>
                  </a:lnTo>
                  <a:lnTo>
                    <a:pt x="18" y="36"/>
                  </a:lnTo>
                  <a:lnTo>
                    <a:pt x="16" y="36"/>
                  </a:lnTo>
                  <a:lnTo>
                    <a:pt x="14" y="34"/>
                  </a:lnTo>
                  <a:lnTo>
                    <a:pt x="14" y="46"/>
                  </a:lnTo>
                  <a:lnTo>
                    <a:pt x="14" y="50"/>
                  </a:lnTo>
                  <a:lnTo>
                    <a:pt x="14" y="52"/>
                  </a:lnTo>
                  <a:lnTo>
                    <a:pt x="16" y="52"/>
                  </a:lnTo>
                  <a:lnTo>
                    <a:pt x="16" y="54"/>
                  </a:lnTo>
                  <a:lnTo>
                    <a:pt x="18" y="54"/>
                  </a:lnTo>
                  <a:lnTo>
                    <a:pt x="0" y="54"/>
                  </a:lnTo>
                  <a:lnTo>
                    <a:pt x="2" y="54"/>
                  </a:lnTo>
                  <a:lnTo>
                    <a:pt x="4" y="54"/>
                  </a:lnTo>
                  <a:lnTo>
                    <a:pt x="6" y="52"/>
                  </a:lnTo>
                  <a:lnTo>
                    <a:pt x="8" y="50"/>
                  </a:lnTo>
                  <a:lnTo>
                    <a:pt x="8" y="46"/>
                  </a:lnTo>
                  <a:lnTo>
                    <a:pt x="8" y="12"/>
                  </a:lnTo>
                  <a:lnTo>
                    <a:pt x="8" y="8"/>
                  </a:lnTo>
                  <a:lnTo>
                    <a:pt x="8" y="6"/>
                  </a:lnTo>
                  <a:lnTo>
                    <a:pt x="6" y="6"/>
                  </a:lnTo>
                  <a:lnTo>
                    <a:pt x="6" y="4"/>
                  </a:lnTo>
                  <a:lnTo>
                    <a:pt x="4" y="4"/>
                  </a:lnTo>
                  <a:lnTo>
                    <a:pt x="2" y="6"/>
                  </a:lnTo>
                  <a:lnTo>
                    <a:pt x="2" y="4"/>
                  </a:lnTo>
                  <a:close/>
                  <a:moveTo>
                    <a:pt x="14" y="12"/>
                  </a:moveTo>
                  <a:lnTo>
                    <a:pt x="14" y="24"/>
                  </a:lnTo>
                  <a:lnTo>
                    <a:pt x="14" y="28"/>
                  </a:lnTo>
                  <a:lnTo>
                    <a:pt x="14" y="30"/>
                  </a:lnTo>
                  <a:lnTo>
                    <a:pt x="16" y="32"/>
                  </a:lnTo>
                  <a:lnTo>
                    <a:pt x="18" y="34"/>
                  </a:lnTo>
                  <a:lnTo>
                    <a:pt x="20" y="34"/>
                  </a:lnTo>
                  <a:lnTo>
                    <a:pt x="22" y="36"/>
                  </a:lnTo>
                  <a:lnTo>
                    <a:pt x="26" y="34"/>
                  </a:lnTo>
                  <a:lnTo>
                    <a:pt x="30" y="32"/>
                  </a:lnTo>
                  <a:lnTo>
                    <a:pt x="32" y="28"/>
                  </a:lnTo>
                  <a:lnTo>
                    <a:pt x="32" y="22"/>
                  </a:lnTo>
                  <a:lnTo>
                    <a:pt x="32" y="14"/>
                  </a:lnTo>
                  <a:lnTo>
                    <a:pt x="28" y="10"/>
                  </a:lnTo>
                  <a:lnTo>
                    <a:pt x="26" y="6"/>
                  </a:lnTo>
                  <a:lnTo>
                    <a:pt x="22" y="6"/>
                  </a:lnTo>
                  <a:lnTo>
                    <a:pt x="20" y="6"/>
                  </a:lnTo>
                  <a:lnTo>
                    <a:pt x="18" y="6"/>
                  </a:lnTo>
                  <a:lnTo>
                    <a:pt x="16" y="8"/>
                  </a:lnTo>
                  <a:lnTo>
                    <a:pt x="14" y="12"/>
                  </a:lnTo>
                  <a:close/>
                </a:path>
              </a:pathLst>
            </a:custGeom>
            <a:solidFill>
              <a:srgbClr val="000000"/>
            </a:solidFill>
            <a:ln w="0">
              <a:solidFill>
                <a:srgbClr val="000000"/>
              </a:solidFill>
              <a:round/>
              <a:headEnd/>
              <a:tailEnd/>
            </a:ln>
          </p:spPr>
          <p:txBody>
            <a:bodyPr/>
            <a:lstStyle/>
            <a:p>
              <a:endParaRPr lang="en-US"/>
            </a:p>
          </p:txBody>
        </p:sp>
        <p:sp>
          <p:nvSpPr>
            <p:cNvPr id="26664" name="Freeform 35"/>
            <p:cNvSpPr>
              <a:spLocks noEditPoints="1"/>
            </p:cNvSpPr>
            <p:nvPr/>
          </p:nvSpPr>
          <p:spPr bwMode="auto">
            <a:xfrm>
              <a:off x="2914" y="2238"/>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0 w 30"/>
                <a:gd name="T25" fmla="*/ 36 h 38"/>
                <a:gd name="T26" fmla="*/ 16 w 30"/>
                <a:gd name="T27" fmla="*/ 38 h 38"/>
                <a:gd name="T28" fmla="*/ 10 w 30"/>
                <a:gd name="T29" fmla="*/ 36 h 38"/>
                <a:gd name="T30" fmla="*/ 4 w 30"/>
                <a:gd name="T31" fmla="*/ 32 h 38"/>
                <a:gd name="T32" fmla="*/ 2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8" y="26"/>
                  </a:lnTo>
                  <a:lnTo>
                    <a:pt x="30" y="22"/>
                  </a:lnTo>
                  <a:lnTo>
                    <a:pt x="30" y="24"/>
                  </a:lnTo>
                  <a:lnTo>
                    <a:pt x="28" y="28"/>
                  </a:lnTo>
                  <a:lnTo>
                    <a:pt x="26" y="34"/>
                  </a:lnTo>
                  <a:lnTo>
                    <a:pt x="20" y="36"/>
                  </a:lnTo>
                  <a:lnTo>
                    <a:pt x="16" y="38"/>
                  </a:lnTo>
                  <a:lnTo>
                    <a:pt x="10" y="36"/>
                  </a:lnTo>
                  <a:lnTo>
                    <a:pt x="4" y="32"/>
                  </a:lnTo>
                  <a:lnTo>
                    <a:pt x="2" y="26"/>
                  </a:lnTo>
                  <a:lnTo>
                    <a:pt x="0" y="20"/>
                  </a:lnTo>
                  <a:lnTo>
                    <a:pt x="0" y="14"/>
                  </a:lnTo>
                  <a:lnTo>
                    <a:pt x="2" y="10"/>
                  </a:lnTo>
                  <a:lnTo>
                    <a:pt x="4" y="6"/>
                  </a:lnTo>
                  <a:lnTo>
                    <a:pt x="10" y="2"/>
                  </a:lnTo>
                  <a:lnTo>
                    <a:pt x="16" y="0"/>
                  </a:lnTo>
                  <a:lnTo>
                    <a:pt x="22" y="2"/>
                  </a:lnTo>
                  <a:lnTo>
                    <a:pt x="26" y="4"/>
                  </a:lnTo>
                  <a:lnTo>
                    <a:pt x="30" y="8"/>
                  </a:lnTo>
                  <a:lnTo>
                    <a:pt x="30" y="14"/>
                  </a:lnTo>
                  <a:lnTo>
                    <a:pt x="6" y="14"/>
                  </a:lnTo>
                  <a:close/>
                  <a:moveTo>
                    <a:pt x="6" y="12"/>
                  </a:moveTo>
                  <a:lnTo>
                    <a:pt x="22" y="12"/>
                  </a:lnTo>
                  <a:lnTo>
                    <a:pt x="22" y="10"/>
                  </a:lnTo>
                  <a:lnTo>
                    <a:pt x="20"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26665" name="Freeform 36"/>
            <p:cNvSpPr>
              <a:spLocks noEditPoints="1"/>
            </p:cNvSpPr>
            <p:nvPr/>
          </p:nvSpPr>
          <p:spPr bwMode="auto">
            <a:xfrm>
              <a:off x="2950" y="2220"/>
              <a:ext cx="36" cy="56"/>
            </a:xfrm>
            <a:custGeom>
              <a:avLst/>
              <a:gdLst>
                <a:gd name="T0" fmla="*/ 24 w 36"/>
                <a:gd name="T1" fmla="*/ 50 h 56"/>
                <a:gd name="T2" fmla="*/ 22 w 36"/>
                <a:gd name="T3" fmla="*/ 52 h 56"/>
                <a:gd name="T4" fmla="*/ 20 w 36"/>
                <a:gd name="T5" fmla="*/ 54 h 56"/>
                <a:gd name="T6" fmla="*/ 18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8" y="56"/>
                  </a:lnTo>
                  <a:lnTo>
                    <a:pt x="14" y="56"/>
                  </a:lnTo>
                  <a:lnTo>
                    <a:pt x="8" y="54"/>
                  </a:lnTo>
                  <a:lnTo>
                    <a:pt x="4" y="50"/>
                  </a:lnTo>
                  <a:lnTo>
                    <a:pt x="0" y="46"/>
                  </a:lnTo>
                  <a:lnTo>
                    <a:pt x="0" y="38"/>
                  </a:lnTo>
                  <a:lnTo>
                    <a:pt x="2" y="32"/>
                  </a:lnTo>
                  <a:lnTo>
                    <a:pt x="4" y="24"/>
                  </a:lnTo>
                  <a:lnTo>
                    <a:pt x="8" y="22"/>
                  </a:lnTo>
                  <a:lnTo>
                    <a:pt x="12" y="18"/>
                  </a:lnTo>
                  <a:lnTo>
                    <a:pt x="18" y="18"/>
                  </a:lnTo>
                  <a:lnTo>
                    <a:pt x="22"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26666" name="Freeform 37"/>
            <p:cNvSpPr>
              <a:spLocks/>
            </p:cNvSpPr>
            <p:nvPr/>
          </p:nvSpPr>
          <p:spPr bwMode="auto">
            <a:xfrm>
              <a:off x="2988" y="2220"/>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67" name="Freeform 38"/>
            <p:cNvSpPr>
              <a:spLocks/>
            </p:cNvSpPr>
            <p:nvPr/>
          </p:nvSpPr>
          <p:spPr bwMode="auto">
            <a:xfrm>
              <a:off x="1558"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0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2" y="0"/>
                  </a:lnTo>
                  <a:lnTo>
                    <a:pt x="40" y="0"/>
                  </a:lnTo>
                  <a:lnTo>
                    <a:pt x="58" y="0"/>
                  </a:lnTo>
                  <a:lnTo>
                    <a:pt x="56" y="0"/>
                  </a:lnTo>
                  <a:lnTo>
                    <a:pt x="52" y="0"/>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68" name="Freeform 39"/>
            <p:cNvSpPr>
              <a:spLocks/>
            </p:cNvSpPr>
            <p:nvPr/>
          </p:nvSpPr>
          <p:spPr bwMode="auto">
            <a:xfrm>
              <a:off x="1616"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38 w 58"/>
                <a:gd name="T17" fmla="*/ 0 h 54"/>
                <a:gd name="T18" fmla="*/ 38 w 58"/>
                <a:gd name="T19" fmla="*/ 0 h 54"/>
                <a:gd name="T20" fmla="*/ 58 w 58"/>
                <a:gd name="T21" fmla="*/ 0 h 54"/>
                <a:gd name="T22" fmla="*/ 58 w 58"/>
                <a:gd name="T23" fmla="*/ 0 h 54"/>
                <a:gd name="T24" fmla="*/ 56 w 58"/>
                <a:gd name="T25" fmla="*/ 0 h 54"/>
                <a:gd name="T26" fmla="*/ 52 w 58"/>
                <a:gd name="T27" fmla="*/ 0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6 w 58"/>
                <a:gd name="T61" fmla="*/ 52 h 54"/>
                <a:gd name="T62" fmla="*/ 8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38" y="0"/>
                  </a:lnTo>
                  <a:lnTo>
                    <a:pt x="58" y="0"/>
                  </a:lnTo>
                  <a:lnTo>
                    <a:pt x="56" y="0"/>
                  </a:lnTo>
                  <a:lnTo>
                    <a:pt x="52" y="0"/>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6" y="52"/>
                  </a:lnTo>
                  <a:lnTo>
                    <a:pt x="8"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69" name="Freeform 40"/>
            <p:cNvSpPr>
              <a:spLocks/>
            </p:cNvSpPr>
            <p:nvPr/>
          </p:nvSpPr>
          <p:spPr bwMode="auto">
            <a:xfrm>
              <a:off x="1680" y="2412"/>
              <a:ext cx="34" cy="56"/>
            </a:xfrm>
            <a:custGeom>
              <a:avLst/>
              <a:gdLst>
                <a:gd name="T0" fmla="*/ 30 w 34"/>
                <a:gd name="T1" fmla="*/ 20 h 56"/>
                <a:gd name="T2" fmla="*/ 28 w 34"/>
                <a:gd name="T3" fmla="*/ 14 h 56"/>
                <a:gd name="T4" fmla="*/ 26 w 34"/>
                <a:gd name="T5" fmla="*/ 8 h 56"/>
                <a:gd name="T6" fmla="*/ 18 w 34"/>
                <a:gd name="T7" fmla="*/ 4 h 56"/>
                <a:gd name="T8" fmla="*/ 12 w 34"/>
                <a:gd name="T9" fmla="*/ 4 h 56"/>
                <a:gd name="T10" fmla="*/ 6 w 34"/>
                <a:gd name="T11" fmla="*/ 8 h 56"/>
                <a:gd name="T12" fmla="*/ 6 w 34"/>
                <a:gd name="T13" fmla="*/ 14 h 56"/>
                <a:gd name="T14" fmla="*/ 10 w 34"/>
                <a:gd name="T15" fmla="*/ 18 h 56"/>
                <a:gd name="T16" fmla="*/ 18 w 34"/>
                <a:gd name="T17" fmla="*/ 24 h 56"/>
                <a:gd name="T18" fmla="*/ 28 w 34"/>
                <a:gd name="T19" fmla="*/ 30 h 56"/>
                <a:gd name="T20" fmla="*/ 32 w 34"/>
                <a:gd name="T21" fmla="*/ 36 h 56"/>
                <a:gd name="T22" fmla="*/ 34 w 34"/>
                <a:gd name="T23" fmla="*/ 42 h 56"/>
                <a:gd name="T24" fmla="*/ 30 w 34"/>
                <a:gd name="T25" fmla="*/ 52 h 56"/>
                <a:gd name="T26" fmla="*/ 18 w 34"/>
                <a:gd name="T27" fmla="*/ 56 h 56"/>
                <a:gd name="T28" fmla="*/ 12 w 34"/>
                <a:gd name="T29" fmla="*/ 56 h 56"/>
                <a:gd name="T30" fmla="*/ 8 w 34"/>
                <a:gd name="T31" fmla="*/ 54 h 56"/>
                <a:gd name="T32" fmla="*/ 4 w 34"/>
                <a:gd name="T33" fmla="*/ 52 h 56"/>
                <a:gd name="T34" fmla="*/ 2 w 34"/>
                <a:gd name="T35" fmla="*/ 54 h 56"/>
                <a:gd name="T36" fmla="*/ 0 w 34"/>
                <a:gd name="T37" fmla="*/ 56 h 56"/>
                <a:gd name="T38" fmla="*/ 0 w 34"/>
                <a:gd name="T39" fmla="*/ 38 h 56"/>
                <a:gd name="T40" fmla="*/ 2 w 34"/>
                <a:gd name="T41" fmla="*/ 42 h 56"/>
                <a:gd name="T42" fmla="*/ 6 w 34"/>
                <a:gd name="T43" fmla="*/ 50 h 56"/>
                <a:gd name="T44" fmla="*/ 12 w 34"/>
                <a:gd name="T45" fmla="*/ 52 h 56"/>
                <a:gd name="T46" fmla="*/ 22 w 34"/>
                <a:gd name="T47" fmla="*/ 52 h 56"/>
                <a:gd name="T48" fmla="*/ 26 w 34"/>
                <a:gd name="T49" fmla="*/ 48 h 56"/>
                <a:gd name="T50" fmla="*/ 28 w 34"/>
                <a:gd name="T51" fmla="*/ 42 h 56"/>
                <a:gd name="T52" fmla="*/ 24 w 34"/>
                <a:gd name="T53" fmla="*/ 38 h 56"/>
                <a:gd name="T54" fmla="*/ 20 w 34"/>
                <a:gd name="T55" fmla="*/ 36 h 56"/>
                <a:gd name="T56" fmla="*/ 8 w 34"/>
                <a:gd name="T57" fmla="*/ 28 h 56"/>
                <a:gd name="T58" fmla="*/ 2 w 34"/>
                <a:gd name="T59" fmla="*/ 24 h 56"/>
                <a:gd name="T60" fmla="*/ 0 w 34"/>
                <a:gd name="T61" fmla="*/ 18 h 56"/>
                <a:gd name="T62" fmla="*/ 0 w 34"/>
                <a:gd name="T63" fmla="*/ 10 h 56"/>
                <a:gd name="T64" fmla="*/ 8 w 34"/>
                <a:gd name="T65" fmla="*/ 2 h 56"/>
                <a:gd name="T66" fmla="*/ 20 w 34"/>
                <a:gd name="T67" fmla="*/ 2 h 56"/>
                <a:gd name="T68" fmla="*/ 26 w 34"/>
                <a:gd name="T69" fmla="*/ 4 h 56"/>
                <a:gd name="T70" fmla="*/ 28 w 34"/>
                <a:gd name="T71" fmla="*/ 4 h 56"/>
                <a:gd name="T72" fmla="*/ 30 w 34"/>
                <a:gd name="T73" fmla="*/ 2 h 56"/>
                <a:gd name="T74" fmla="*/ 30 w 34"/>
                <a:gd name="T75" fmla="*/ 0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6"/>
                <a:gd name="T116" fmla="*/ 34 w 34"/>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6">
                  <a:moveTo>
                    <a:pt x="30" y="0"/>
                  </a:moveTo>
                  <a:lnTo>
                    <a:pt x="30" y="20"/>
                  </a:lnTo>
                  <a:lnTo>
                    <a:pt x="28" y="14"/>
                  </a:lnTo>
                  <a:lnTo>
                    <a:pt x="28" y="10"/>
                  </a:lnTo>
                  <a:lnTo>
                    <a:pt x="26" y="8"/>
                  </a:lnTo>
                  <a:lnTo>
                    <a:pt x="22" y="6"/>
                  </a:lnTo>
                  <a:lnTo>
                    <a:pt x="18" y="4"/>
                  </a:lnTo>
                  <a:lnTo>
                    <a:pt x="16" y="4"/>
                  </a:lnTo>
                  <a:lnTo>
                    <a:pt x="12" y="4"/>
                  </a:lnTo>
                  <a:lnTo>
                    <a:pt x="8" y="6"/>
                  </a:lnTo>
                  <a:lnTo>
                    <a:pt x="6" y="8"/>
                  </a:lnTo>
                  <a:lnTo>
                    <a:pt x="6" y="12"/>
                  </a:lnTo>
                  <a:lnTo>
                    <a:pt x="6" y="14"/>
                  </a:lnTo>
                  <a:lnTo>
                    <a:pt x="8" y="16"/>
                  </a:lnTo>
                  <a:lnTo>
                    <a:pt x="10" y="18"/>
                  </a:lnTo>
                  <a:lnTo>
                    <a:pt x="14" y="20"/>
                  </a:lnTo>
                  <a:lnTo>
                    <a:pt x="18" y="24"/>
                  </a:lnTo>
                  <a:lnTo>
                    <a:pt x="24" y="28"/>
                  </a:lnTo>
                  <a:lnTo>
                    <a:pt x="28" y="30"/>
                  </a:lnTo>
                  <a:lnTo>
                    <a:pt x="30" y="32"/>
                  </a:lnTo>
                  <a:lnTo>
                    <a:pt x="32" y="36"/>
                  </a:lnTo>
                  <a:lnTo>
                    <a:pt x="34" y="38"/>
                  </a:lnTo>
                  <a:lnTo>
                    <a:pt x="34" y="42"/>
                  </a:lnTo>
                  <a:lnTo>
                    <a:pt x="32" y="46"/>
                  </a:lnTo>
                  <a:lnTo>
                    <a:pt x="30" y="52"/>
                  </a:lnTo>
                  <a:lnTo>
                    <a:pt x="24" y="54"/>
                  </a:lnTo>
                  <a:lnTo>
                    <a:pt x="18" y="56"/>
                  </a:lnTo>
                  <a:lnTo>
                    <a:pt x="16" y="56"/>
                  </a:lnTo>
                  <a:lnTo>
                    <a:pt x="12" y="56"/>
                  </a:lnTo>
                  <a:lnTo>
                    <a:pt x="12" y="54"/>
                  </a:lnTo>
                  <a:lnTo>
                    <a:pt x="8" y="54"/>
                  </a:lnTo>
                  <a:lnTo>
                    <a:pt x="4" y="52"/>
                  </a:lnTo>
                  <a:lnTo>
                    <a:pt x="2" y="52"/>
                  </a:lnTo>
                  <a:lnTo>
                    <a:pt x="2" y="54"/>
                  </a:lnTo>
                  <a:lnTo>
                    <a:pt x="0" y="56"/>
                  </a:lnTo>
                  <a:lnTo>
                    <a:pt x="0" y="38"/>
                  </a:lnTo>
                  <a:lnTo>
                    <a:pt x="2" y="42"/>
                  </a:lnTo>
                  <a:lnTo>
                    <a:pt x="4" y="46"/>
                  </a:lnTo>
                  <a:lnTo>
                    <a:pt x="6" y="50"/>
                  </a:lnTo>
                  <a:lnTo>
                    <a:pt x="8" y="52"/>
                  </a:lnTo>
                  <a:lnTo>
                    <a:pt x="12" y="52"/>
                  </a:lnTo>
                  <a:lnTo>
                    <a:pt x="16" y="54"/>
                  </a:lnTo>
                  <a:lnTo>
                    <a:pt x="22" y="52"/>
                  </a:lnTo>
                  <a:lnTo>
                    <a:pt x="24" y="50"/>
                  </a:lnTo>
                  <a:lnTo>
                    <a:pt x="26" y="48"/>
                  </a:lnTo>
                  <a:lnTo>
                    <a:pt x="28" y="44"/>
                  </a:lnTo>
                  <a:lnTo>
                    <a:pt x="28" y="42"/>
                  </a:lnTo>
                  <a:lnTo>
                    <a:pt x="26" y="40"/>
                  </a:lnTo>
                  <a:lnTo>
                    <a:pt x="24" y="38"/>
                  </a:lnTo>
                  <a:lnTo>
                    <a:pt x="22" y="36"/>
                  </a:lnTo>
                  <a:lnTo>
                    <a:pt x="20" y="36"/>
                  </a:lnTo>
                  <a:lnTo>
                    <a:pt x="14" y="32"/>
                  </a:lnTo>
                  <a:lnTo>
                    <a:pt x="8" y="28"/>
                  </a:lnTo>
                  <a:lnTo>
                    <a:pt x="4" y="26"/>
                  </a:lnTo>
                  <a:lnTo>
                    <a:pt x="2" y="24"/>
                  </a:lnTo>
                  <a:lnTo>
                    <a:pt x="0" y="20"/>
                  </a:lnTo>
                  <a:lnTo>
                    <a:pt x="0" y="18"/>
                  </a:lnTo>
                  <a:lnTo>
                    <a:pt x="0" y="14"/>
                  </a:lnTo>
                  <a:lnTo>
                    <a:pt x="0" y="10"/>
                  </a:lnTo>
                  <a:lnTo>
                    <a:pt x="4" y="4"/>
                  </a:lnTo>
                  <a:lnTo>
                    <a:pt x="8" y="2"/>
                  </a:lnTo>
                  <a:lnTo>
                    <a:pt x="14" y="0"/>
                  </a:lnTo>
                  <a:lnTo>
                    <a:pt x="20" y="2"/>
                  </a:lnTo>
                  <a:lnTo>
                    <a:pt x="24" y="2"/>
                  </a:lnTo>
                  <a:lnTo>
                    <a:pt x="26" y="4"/>
                  </a:lnTo>
                  <a:lnTo>
                    <a:pt x="28" y="4"/>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6670" name="Freeform 41"/>
            <p:cNvSpPr>
              <a:spLocks/>
            </p:cNvSpPr>
            <p:nvPr/>
          </p:nvSpPr>
          <p:spPr bwMode="auto">
            <a:xfrm>
              <a:off x="1722"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71" name="Freeform 42"/>
            <p:cNvSpPr>
              <a:spLocks/>
            </p:cNvSpPr>
            <p:nvPr/>
          </p:nvSpPr>
          <p:spPr bwMode="auto">
            <a:xfrm>
              <a:off x="1746" y="2432"/>
              <a:ext cx="56" cy="36"/>
            </a:xfrm>
            <a:custGeom>
              <a:avLst/>
              <a:gdLst>
                <a:gd name="T0" fmla="*/ 0 w 56"/>
                <a:gd name="T1" fmla="*/ 0 h 36"/>
                <a:gd name="T2" fmla="*/ 14 w 56"/>
                <a:gd name="T3" fmla="*/ 0 h 36"/>
                <a:gd name="T4" fmla="*/ 14 w 56"/>
                <a:gd name="T5" fmla="*/ 0 h 36"/>
                <a:gd name="T6" fmla="*/ 12 w 56"/>
                <a:gd name="T7" fmla="*/ 0 h 36"/>
                <a:gd name="T8" fmla="*/ 12 w 56"/>
                <a:gd name="T9" fmla="*/ 0 h 36"/>
                <a:gd name="T10" fmla="*/ 12 w 56"/>
                <a:gd name="T11" fmla="*/ 2 h 36"/>
                <a:gd name="T12" fmla="*/ 12 w 56"/>
                <a:gd name="T13" fmla="*/ 2 h 36"/>
                <a:gd name="T14" fmla="*/ 12 w 56"/>
                <a:gd name="T15" fmla="*/ 4 h 36"/>
                <a:gd name="T16" fmla="*/ 12 w 56"/>
                <a:gd name="T17" fmla="*/ 6 h 36"/>
                <a:gd name="T18" fmla="*/ 20 w 56"/>
                <a:gd name="T19" fmla="*/ 26 h 36"/>
                <a:gd name="T20" fmla="*/ 28 w 56"/>
                <a:gd name="T21" fmla="*/ 8 h 36"/>
                <a:gd name="T22" fmla="*/ 26 w 56"/>
                <a:gd name="T23" fmla="*/ 4 h 36"/>
                <a:gd name="T24" fmla="*/ 24 w 56"/>
                <a:gd name="T25" fmla="*/ 2 h 36"/>
                <a:gd name="T26" fmla="*/ 24 w 56"/>
                <a:gd name="T27" fmla="*/ 0 h 36"/>
                <a:gd name="T28" fmla="*/ 22 w 56"/>
                <a:gd name="T29" fmla="*/ 0 h 36"/>
                <a:gd name="T30" fmla="*/ 20 w 56"/>
                <a:gd name="T31" fmla="*/ 0 h 36"/>
                <a:gd name="T32" fmla="*/ 20 w 56"/>
                <a:gd name="T33" fmla="*/ 0 h 36"/>
                <a:gd name="T34" fmla="*/ 36 w 56"/>
                <a:gd name="T35" fmla="*/ 0 h 36"/>
                <a:gd name="T36" fmla="*/ 36 w 56"/>
                <a:gd name="T37" fmla="*/ 0 h 36"/>
                <a:gd name="T38" fmla="*/ 34 w 56"/>
                <a:gd name="T39" fmla="*/ 0 h 36"/>
                <a:gd name="T40" fmla="*/ 32 w 56"/>
                <a:gd name="T41" fmla="*/ 2 h 36"/>
                <a:gd name="T42" fmla="*/ 32 w 56"/>
                <a:gd name="T43" fmla="*/ 2 h 36"/>
                <a:gd name="T44" fmla="*/ 32 w 56"/>
                <a:gd name="T45" fmla="*/ 4 h 36"/>
                <a:gd name="T46" fmla="*/ 32 w 56"/>
                <a:gd name="T47" fmla="*/ 4 h 36"/>
                <a:gd name="T48" fmla="*/ 32 w 56"/>
                <a:gd name="T49" fmla="*/ 6 h 36"/>
                <a:gd name="T50" fmla="*/ 42 w 56"/>
                <a:gd name="T51" fmla="*/ 26 h 36"/>
                <a:gd name="T52" fmla="*/ 48 w 56"/>
                <a:gd name="T53" fmla="*/ 6 h 36"/>
                <a:gd name="T54" fmla="*/ 50 w 56"/>
                <a:gd name="T55" fmla="*/ 4 h 36"/>
                <a:gd name="T56" fmla="*/ 50 w 56"/>
                <a:gd name="T57" fmla="*/ 2 h 36"/>
                <a:gd name="T58" fmla="*/ 50 w 56"/>
                <a:gd name="T59" fmla="*/ 2 h 36"/>
                <a:gd name="T60" fmla="*/ 50 w 56"/>
                <a:gd name="T61" fmla="*/ 0 h 36"/>
                <a:gd name="T62" fmla="*/ 48 w 56"/>
                <a:gd name="T63" fmla="*/ 0 h 36"/>
                <a:gd name="T64" fmla="*/ 46 w 56"/>
                <a:gd name="T65" fmla="*/ 0 h 36"/>
                <a:gd name="T66" fmla="*/ 46 w 56"/>
                <a:gd name="T67" fmla="*/ 0 h 36"/>
                <a:gd name="T68" fmla="*/ 56 w 56"/>
                <a:gd name="T69" fmla="*/ 0 h 36"/>
                <a:gd name="T70" fmla="*/ 56 w 56"/>
                <a:gd name="T71" fmla="*/ 0 h 36"/>
                <a:gd name="T72" fmla="*/ 54 w 56"/>
                <a:gd name="T73" fmla="*/ 2 h 36"/>
                <a:gd name="T74" fmla="*/ 52 w 56"/>
                <a:gd name="T75" fmla="*/ 6 h 36"/>
                <a:gd name="T76" fmla="*/ 40 w 56"/>
                <a:gd name="T77" fmla="*/ 36 h 36"/>
                <a:gd name="T78" fmla="*/ 38 w 56"/>
                <a:gd name="T79" fmla="*/ 36 h 36"/>
                <a:gd name="T80" fmla="*/ 28 w 56"/>
                <a:gd name="T81" fmla="*/ 12 h 36"/>
                <a:gd name="T82" fmla="*/ 18 w 56"/>
                <a:gd name="T83" fmla="*/ 36 h 36"/>
                <a:gd name="T84" fmla="*/ 16 w 56"/>
                <a:gd name="T85" fmla="*/ 36 h 36"/>
                <a:gd name="T86" fmla="*/ 4 w 56"/>
                <a:gd name="T87" fmla="*/ 6 h 36"/>
                <a:gd name="T88" fmla="*/ 4 w 56"/>
                <a:gd name="T89" fmla="*/ 4 h 36"/>
                <a:gd name="T90" fmla="*/ 2 w 56"/>
                <a:gd name="T91" fmla="*/ 2 h 36"/>
                <a:gd name="T92" fmla="*/ 2 w 56"/>
                <a:gd name="T93" fmla="*/ 0 h 36"/>
                <a:gd name="T94" fmla="*/ 0 w 56"/>
                <a:gd name="T95" fmla="*/ 0 h 36"/>
                <a:gd name="T96" fmla="*/ 0 w 5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36"/>
                <a:gd name="T149" fmla="*/ 56 w 5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36">
                  <a:moveTo>
                    <a:pt x="0" y="0"/>
                  </a:moveTo>
                  <a:lnTo>
                    <a:pt x="14" y="0"/>
                  </a:lnTo>
                  <a:lnTo>
                    <a:pt x="12" y="0"/>
                  </a:lnTo>
                  <a:lnTo>
                    <a:pt x="12" y="2"/>
                  </a:lnTo>
                  <a:lnTo>
                    <a:pt x="12" y="4"/>
                  </a:lnTo>
                  <a:lnTo>
                    <a:pt x="12" y="6"/>
                  </a:lnTo>
                  <a:lnTo>
                    <a:pt x="20" y="26"/>
                  </a:lnTo>
                  <a:lnTo>
                    <a:pt x="28" y="8"/>
                  </a:lnTo>
                  <a:lnTo>
                    <a:pt x="26" y="4"/>
                  </a:lnTo>
                  <a:lnTo>
                    <a:pt x="24" y="2"/>
                  </a:lnTo>
                  <a:lnTo>
                    <a:pt x="24" y="0"/>
                  </a:lnTo>
                  <a:lnTo>
                    <a:pt x="22" y="0"/>
                  </a:lnTo>
                  <a:lnTo>
                    <a:pt x="20" y="0"/>
                  </a:lnTo>
                  <a:lnTo>
                    <a:pt x="36" y="0"/>
                  </a:lnTo>
                  <a:lnTo>
                    <a:pt x="34" y="0"/>
                  </a:lnTo>
                  <a:lnTo>
                    <a:pt x="32" y="2"/>
                  </a:lnTo>
                  <a:lnTo>
                    <a:pt x="32" y="4"/>
                  </a:lnTo>
                  <a:lnTo>
                    <a:pt x="32" y="6"/>
                  </a:lnTo>
                  <a:lnTo>
                    <a:pt x="42" y="26"/>
                  </a:lnTo>
                  <a:lnTo>
                    <a:pt x="48" y="6"/>
                  </a:lnTo>
                  <a:lnTo>
                    <a:pt x="50" y="4"/>
                  </a:lnTo>
                  <a:lnTo>
                    <a:pt x="50" y="2"/>
                  </a:lnTo>
                  <a:lnTo>
                    <a:pt x="50" y="0"/>
                  </a:lnTo>
                  <a:lnTo>
                    <a:pt x="48" y="0"/>
                  </a:lnTo>
                  <a:lnTo>
                    <a:pt x="46" y="0"/>
                  </a:lnTo>
                  <a:lnTo>
                    <a:pt x="56" y="0"/>
                  </a:lnTo>
                  <a:lnTo>
                    <a:pt x="54" y="2"/>
                  </a:lnTo>
                  <a:lnTo>
                    <a:pt x="52" y="6"/>
                  </a:lnTo>
                  <a:lnTo>
                    <a:pt x="40" y="36"/>
                  </a:lnTo>
                  <a:lnTo>
                    <a:pt x="38" y="36"/>
                  </a:lnTo>
                  <a:lnTo>
                    <a:pt x="28" y="12"/>
                  </a:lnTo>
                  <a:lnTo>
                    <a:pt x="18" y="36"/>
                  </a:lnTo>
                  <a:lnTo>
                    <a:pt x="16" y="36"/>
                  </a:lnTo>
                  <a:lnTo>
                    <a:pt x="4" y="6"/>
                  </a:lnTo>
                  <a:lnTo>
                    <a:pt x="4" y="4"/>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26672" name="Freeform 43"/>
            <p:cNvSpPr>
              <a:spLocks noEditPoints="1"/>
            </p:cNvSpPr>
            <p:nvPr/>
          </p:nvSpPr>
          <p:spPr bwMode="auto">
            <a:xfrm>
              <a:off x="1804" y="2430"/>
              <a:ext cx="34" cy="38"/>
            </a:xfrm>
            <a:custGeom>
              <a:avLst/>
              <a:gdLst>
                <a:gd name="T0" fmla="*/ 18 w 34"/>
                <a:gd name="T1" fmla="*/ 0 h 38"/>
                <a:gd name="T2" fmla="*/ 22 w 34"/>
                <a:gd name="T3" fmla="*/ 0 h 38"/>
                <a:gd name="T4" fmla="*/ 26 w 34"/>
                <a:gd name="T5" fmla="*/ 2 h 38"/>
                <a:gd name="T6" fmla="*/ 30 w 34"/>
                <a:gd name="T7" fmla="*/ 6 h 38"/>
                <a:gd name="T8" fmla="*/ 34 w 34"/>
                <a:gd name="T9" fmla="*/ 12 h 38"/>
                <a:gd name="T10" fmla="*/ 34 w 34"/>
                <a:gd name="T11" fmla="*/ 18 h 38"/>
                <a:gd name="T12" fmla="*/ 34 w 34"/>
                <a:gd name="T13" fmla="*/ 24 h 38"/>
                <a:gd name="T14" fmla="*/ 32 w 34"/>
                <a:gd name="T15" fmla="*/ 28 h 38"/>
                <a:gd name="T16" fmla="*/ 30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6 w 34"/>
                <a:gd name="T39" fmla="*/ 6 h 38"/>
                <a:gd name="T40" fmla="*/ 8 w 34"/>
                <a:gd name="T41" fmla="*/ 2 h 38"/>
                <a:gd name="T42" fmla="*/ 12 w 34"/>
                <a:gd name="T43" fmla="*/ 0 h 38"/>
                <a:gd name="T44" fmla="*/ 18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8" y="0"/>
                  </a:moveTo>
                  <a:lnTo>
                    <a:pt x="22" y="0"/>
                  </a:lnTo>
                  <a:lnTo>
                    <a:pt x="26" y="2"/>
                  </a:lnTo>
                  <a:lnTo>
                    <a:pt x="30" y="6"/>
                  </a:lnTo>
                  <a:lnTo>
                    <a:pt x="34" y="12"/>
                  </a:lnTo>
                  <a:lnTo>
                    <a:pt x="34" y="18"/>
                  </a:lnTo>
                  <a:lnTo>
                    <a:pt x="34" y="24"/>
                  </a:lnTo>
                  <a:lnTo>
                    <a:pt x="32" y="28"/>
                  </a:lnTo>
                  <a:lnTo>
                    <a:pt x="30" y="32"/>
                  </a:lnTo>
                  <a:lnTo>
                    <a:pt x="26" y="36"/>
                  </a:lnTo>
                  <a:lnTo>
                    <a:pt x="22" y="38"/>
                  </a:lnTo>
                  <a:lnTo>
                    <a:pt x="16" y="38"/>
                  </a:lnTo>
                  <a:lnTo>
                    <a:pt x="12" y="38"/>
                  </a:lnTo>
                  <a:lnTo>
                    <a:pt x="8" y="34"/>
                  </a:lnTo>
                  <a:lnTo>
                    <a:pt x="4" y="32"/>
                  </a:lnTo>
                  <a:lnTo>
                    <a:pt x="0" y="26"/>
                  </a:lnTo>
                  <a:lnTo>
                    <a:pt x="0" y="20"/>
                  </a:lnTo>
                  <a:lnTo>
                    <a:pt x="0" y="14"/>
                  </a:lnTo>
                  <a:lnTo>
                    <a:pt x="2" y="10"/>
                  </a:lnTo>
                  <a:lnTo>
                    <a:pt x="6" y="6"/>
                  </a:lnTo>
                  <a:lnTo>
                    <a:pt x="8" y="2"/>
                  </a:lnTo>
                  <a:lnTo>
                    <a:pt x="12" y="0"/>
                  </a:lnTo>
                  <a:lnTo>
                    <a:pt x="18"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6673" name="Freeform 44"/>
            <p:cNvSpPr>
              <a:spLocks/>
            </p:cNvSpPr>
            <p:nvPr/>
          </p:nvSpPr>
          <p:spPr bwMode="auto">
            <a:xfrm>
              <a:off x="1842" y="2430"/>
              <a:ext cx="26" cy="36"/>
            </a:xfrm>
            <a:custGeom>
              <a:avLst/>
              <a:gdLst>
                <a:gd name="T0" fmla="*/ 12 w 26"/>
                <a:gd name="T1" fmla="*/ 0 h 36"/>
                <a:gd name="T2" fmla="*/ 12 w 26"/>
                <a:gd name="T3" fmla="*/ 10 h 36"/>
                <a:gd name="T4" fmla="*/ 14 w 26"/>
                <a:gd name="T5" fmla="*/ 4 h 36"/>
                <a:gd name="T6" fmla="*/ 18 w 26"/>
                <a:gd name="T7" fmla="*/ 2 h 36"/>
                <a:gd name="T8" fmla="*/ 22 w 26"/>
                <a:gd name="T9" fmla="*/ 0 h 36"/>
                <a:gd name="T10" fmla="*/ 24 w 26"/>
                <a:gd name="T11" fmla="*/ 0 h 36"/>
                <a:gd name="T12" fmla="*/ 24 w 26"/>
                <a:gd name="T13" fmla="*/ 2 h 36"/>
                <a:gd name="T14" fmla="*/ 26 w 26"/>
                <a:gd name="T15" fmla="*/ 4 h 36"/>
                <a:gd name="T16" fmla="*/ 26 w 26"/>
                <a:gd name="T17" fmla="*/ 6 h 36"/>
                <a:gd name="T18" fmla="*/ 26 w 26"/>
                <a:gd name="T19" fmla="*/ 6 h 36"/>
                <a:gd name="T20" fmla="*/ 26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8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4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6 w 26"/>
                <a:gd name="T69" fmla="*/ 32 h 36"/>
                <a:gd name="T70" fmla="*/ 6 w 26"/>
                <a:gd name="T71" fmla="*/ 32 h 36"/>
                <a:gd name="T72" fmla="*/ 6 w 26"/>
                <a:gd name="T73" fmla="*/ 28 h 36"/>
                <a:gd name="T74" fmla="*/ 6 w 26"/>
                <a:gd name="T75" fmla="*/ 16 h 36"/>
                <a:gd name="T76" fmla="*/ 6 w 26"/>
                <a:gd name="T77" fmla="*/ 10 h 36"/>
                <a:gd name="T78" fmla="*/ 6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2" y="0"/>
                  </a:lnTo>
                  <a:lnTo>
                    <a:pt x="24" y="0"/>
                  </a:lnTo>
                  <a:lnTo>
                    <a:pt x="24" y="2"/>
                  </a:lnTo>
                  <a:lnTo>
                    <a:pt x="26" y="4"/>
                  </a:lnTo>
                  <a:lnTo>
                    <a:pt x="26" y="6"/>
                  </a:lnTo>
                  <a:lnTo>
                    <a:pt x="26"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4"/>
                  </a:lnTo>
                  <a:lnTo>
                    <a:pt x="14" y="36"/>
                  </a:lnTo>
                  <a:lnTo>
                    <a:pt x="16"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74" name="Freeform 45"/>
            <p:cNvSpPr>
              <a:spLocks/>
            </p:cNvSpPr>
            <p:nvPr/>
          </p:nvSpPr>
          <p:spPr bwMode="auto">
            <a:xfrm>
              <a:off x="1868" y="2412"/>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4 w 40"/>
                <a:gd name="T11" fmla="*/ 20 h 54"/>
                <a:gd name="T12" fmla="*/ 38 w 40"/>
                <a:gd name="T13" fmla="*/ 20 h 54"/>
                <a:gd name="T14" fmla="*/ 34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4 w 40"/>
                <a:gd name="T27" fmla="*/ 54 h 54"/>
                <a:gd name="T28" fmla="*/ 24 w 40"/>
                <a:gd name="T29" fmla="*/ 54 h 54"/>
                <a:gd name="T30" fmla="*/ 26 w 40"/>
                <a:gd name="T31" fmla="*/ 52 h 54"/>
                <a:gd name="T32" fmla="*/ 26 w 40"/>
                <a:gd name="T33" fmla="*/ 50 h 54"/>
                <a:gd name="T34" fmla="*/ 12 w 40"/>
                <a:gd name="T35" fmla="*/ 34 h 54"/>
                <a:gd name="T36" fmla="*/ 12 w 40"/>
                <a:gd name="T37" fmla="*/ 50 h 54"/>
                <a:gd name="T38" fmla="*/ 14 w 40"/>
                <a:gd name="T39" fmla="*/ 52 h 54"/>
                <a:gd name="T40" fmla="*/ 16 w 40"/>
                <a:gd name="T41" fmla="*/ 54 h 54"/>
                <a:gd name="T42" fmla="*/ 18 w 40"/>
                <a:gd name="T43" fmla="*/ 54 h 54"/>
                <a:gd name="T44" fmla="*/ 0 w 40"/>
                <a:gd name="T45" fmla="*/ 54 h 54"/>
                <a:gd name="T46" fmla="*/ 4 w 40"/>
                <a:gd name="T47" fmla="*/ 54 h 54"/>
                <a:gd name="T48" fmla="*/ 6 w 40"/>
                <a:gd name="T49" fmla="*/ 52 h 54"/>
                <a:gd name="T50" fmla="*/ 6 w 40"/>
                <a:gd name="T51" fmla="*/ 46 h 54"/>
                <a:gd name="T52" fmla="*/ 6 w 40"/>
                <a:gd name="T53" fmla="*/ 8 h 54"/>
                <a:gd name="T54" fmla="*/ 6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6" y="22"/>
                  </a:lnTo>
                  <a:lnTo>
                    <a:pt x="26" y="20"/>
                  </a:lnTo>
                  <a:lnTo>
                    <a:pt x="24" y="20"/>
                  </a:lnTo>
                  <a:lnTo>
                    <a:pt x="38" y="20"/>
                  </a:lnTo>
                  <a:lnTo>
                    <a:pt x="36" y="20"/>
                  </a:lnTo>
                  <a:lnTo>
                    <a:pt x="34" y="20"/>
                  </a:lnTo>
                  <a:lnTo>
                    <a:pt x="30" y="22"/>
                  </a:lnTo>
                  <a:lnTo>
                    <a:pt x="28" y="24"/>
                  </a:lnTo>
                  <a:lnTo>
                    <a:pt x="18" y="32"/>
                  </a:lnTo>
                  <a:lnTo>
                    <a:pt x="28" y="44"/>
                  </a:lnTo>
                  <a:lnTo>
                    <a:pt x="32" y="48"/>
                  </a:lnTo>
                  <a:lnTo>
                    <a:pt x="34" y="50"/>
                  </a:lnTo>
                  <a:lnTo>
                    <a:pt x="36" y="52"/>
                  </a:lnTo>
                  <a:lnTo>
                    <a:pt x="38" y="54"/>
                  </a:lnTo>
                  <a:lnTo>
                    <a:pt x="40" y="54"/>
                  </a:lnTo>
                  <a:lnTo>
                    <a:pt x="24" y="54"/>
                  </a:lnTo>
                  <a:lnTo>
                    <a:pt x="26" y="54"/>
                  </a:lnTo>
                  <a:lnTo>
                    <a:pt x="26" y="52"/>
                  </a:lnTo>
                  <a:lnTo>
                    <a:pt x="26" y="50"/>
                  </a:lnTo>
                  <a:lnTo>
                    <a:pt x="24" y="48"/>
                  </a:lnTo>
                  <a:lnTo>
                    <a:pt x="12" y="34"/>
                  </a:lnTo>
                  <a:lnTo>
                    <a:pt x="12" y="46"/>
                  </a:lnTo>
                  <a:lnTo>
                    <a:pt x="12" y="50"/>
                  </a:lnTo>
                  <a:lnTo>
                    <a:pt x="14" y="52"/>
                  </a:lnTo>
                  <a:lnTo>
                    <a:pt x="14" y="54"/>
                  </a:lnTo>
                  <a:lnTo>
                    <a:pt x="16" y="54"/>
                  </a:lnTo>
                  <a:lnTo>
                    <a:pt x="18" y="54"/>
                  </a:lnTo>
                  <a:lnTo>
                    <a:pt x="0" y="54"/>
                  </a:lnTo>
                  <a:lnTo>
                    <a:pt x="2" y="54"/>
                  </a:lnTo>
                  <a:lnTo>
                    <a:pt x="4" y="54"/>
                  </a:lnTo>
                  <a:lnTo>
                    <a:pt x="4" y="52"/>
                  </a:lnTo>
                  <a:lnTo>
                    <a:pt x="6" y="52"/>
                  </a:lnTo>
                  <a:lnTo>
                    <a:pt x="6" y="50"/>
                  </a:lnTo>
                  <a:lnTo>
                    <a:pt x="6" y="46"/>
                  </a:lnTo>
                  <a:lnTo>
                    <a:pt x="6" y="14"/>
                  </a:lnTo>
                  <a:lnTo>
                    <a:pt x="6" y="8"/>
                  </a:lnTo>
                  <a:lnTo>
                    <a:pt x="6" y="6"/>
                  </a:lnTo>
                  <a:lnTo>
                    <a:pt x="6" y="4"/>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75" name="Freeform 46"/>
            <p:cNvSpPr>
              <a:spLocks noEditPoints="1"/>
            </p:cNvSpPr>
            <p:nvPr/>
          </p:nvSpPr>
          <p:spPr bwMode="auto">
            <a:xfrm>
              <a:off x="1910" y="2430"/>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6 w 30"/>
                <a:gd name="T15" fmla="*/ 26 h 38"/>
                <a:gd name="T16" fmla="*/ 28 w 30"/>
                <a:gd name="T17" fmla="*/ 22 h 38"/>
                <a:gd name="T18" fmla="*/ 30 w 30"/>
                <a:gd name="T19" fmla="*/ 24 h 38"/>
                <a:gd name="T20" fmla="*/ 28 w 30"/>
                <a:gd name="T21" fmla="*/ 28 h 38"/>
                <a:gd name="T22" fmla="*/ 24 w 30"/>
                <a:gd name="T23" fmla="*/ 34 h 38"/>
                <a:gd name="T24" fmla="*/ 20 w 30"/>
                <a:gd name="T25" fmla="*/ 36 h 38"/>
                <a:gd name="T26" fmla="*/ 16 w 30"/>
                <a:gd name="T27" fmla="*/ 38 h 38"/>
                <a:gd name="T28" fmla="*/ 10 w 30"/>
                <a:gd name="T29" fmla="*/ 36 h 38"/>
                <a:gd name="T30" fmla="*/ 4 w 30"/>
                <a:gd name="T31" fmla="*/ 32 h 38"/>
                <a:gd name="T32" fmla="*/ 0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28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0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6" y="26"/>
                  </a:lnTo>
                  <a:lnTo>
                    <a:pt x="28" y="22"/>
                  </a:lnTo>
                  <a:lnTo>
                    <a:pt x="30" y="24"/>
                  </a:lnTo>
                  <a:lnTo>
                    <a:pt x="28" y="28"/>
                  </a:lnTo>
                  <a:lnTo>
                    <a:pt x="24" y="34"/>
                  </a:lnTo>
                  <a:lnTo>
                    <a:pt x="20" y="36"/>
                  </a:lnTo>
                  <a:lnTo>
                    <a:pt x="16" y="38"/>
                  </a:lnTo>
                  <a:lnTo>
                    <a:pt x="10" y="36"/>
                  </a:lnTo>
                  <a:lnTo>
                    <a:pt x="4" y="32"/>
                  </a:lnTo>
                  <a:lnTo>
                    <a:pt x="0" y="26"/>
                  </a:lnTo>
                  <a:lnTo>
                    <a:pt x="0" y="20"/>
                  </a:lnTo>
                  <a:lnTo>
                    <a:pt x="0" y="14"/>
                  </a:lnTo>
                  <a:lnTo>
                    <a:pt x="2" y="10"/>
                  </a:lnTo>
                  <a:lnTo>
                    <a:pt x="4" y="6"/>
                  </a:lnTo>
                  <a:lnTo>
                    <a:pt x="10" y="2"/>
                  </a:lnTo>
                  <a:lnTo>
                    <a:pt x="16" y="0"/>
                  </a:lnTo>
                  <a:lnTo>
                    <a:pt x="22" y="2"/>
                  </a:lnTo>
                  <a:lnTo>
                    <a:pt x="26" y="4"/>
                  </a:lnTo>
                  <a:lnTo>
                    <a:pt x="28" y="8"/>
                  </a:lnTo>
                  <a:lnTo>
                    <a:pt x="30" y="14"/>
                  </a:lnTo>
                  <a:lnTo>
                    <a:pt x="6" y="14"/>
                  </a:lnTo>
                  <a:close/>
                  <a:moveTo>
                    <a:pt x="6" y="12"/>
                  </a:moveTo>
                  <a:lnTo>
                    <a:pt x="22" y="12"/>
                  </a:lnTo>
                  <a:lnTo>
                    <a:pt x="22" y="10"/>
                  </a:lnTo>
                  <a:lnTo>
                    <a:pt x="20" y="8"/>
                  </a:lnTo>
                  <a:lnTo>
                    <a:pt x="20" y="6"/>
                  </a:lnTo>
                  <a:lnTo>
                    <a:pt x="18" y="4"/>
                  </a:lnTo>
                  <a:lnTo>
                    <a:pt x="16" y="4"/>
                  </a:lnTo>
                  <a:lnTo>
                    <a:pt x="14" y="2"/>
                  </a:lnTo>
                  <a:lnTo>
                    <a:pt x="10"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26676" name="Freeform 47"/>
            <p:cNvSpPr>
              <a:spLocks/>
            </p:cNvSpPr>
            <p:nvPr/>
          </p:nvSpPr>
          <p:spPr bwMode="auto">
            <a:xfrm>
              <a:off x="1944" y="2430"/>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6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77" name="Freeform 48"/>
            <p:cNvSpPr>
              <a:spLocks/>
            </p:cNvSpPr>
            <p:nvPr/>
          </p:nvSpPr>
          <p:spPr bwMode="auto">
            <a:xfrm>
              <a:off x="1974" y="2430"/>
              <a:ext cx="24" cy="38"/>
            </a:xfrm>
            <a:custGeom>
              <a:avLst/>
              <a:gdLst>
                <a:gd name="T0" fmla="*/ 22 w 24"/>
                <a:gd name="T1" fmla="*/ 0 h 38"/>
                <a:gd name="T2" fmla="*/ 22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6 w 24"/>
                <a:gd name="T19" fmla="*/ 6 h 38"/>
                <a:gd name="T20" fmla="*/ 4 w 24"/>
                <a:gd name="T21" fmla="*/ 8 h 38"/>
                <a:gd name="T22" fmla="*/ 6 w 24"/>
                <a:gd name="T23" fmla="*/ 10 h 38"/>
                <a:gd name="T24" fmla="*/ 6 w 24"/>
                <a:gd name="T25" fmla="*/ 10 h 38"/>
                <a:gd name="T26" fmla="*/ 8 w 24"/>
                <a:gd name="T27" fmla="*/ 12 h 38"/>
                <a:gd name="T28" fmla="*/ 10 w 24"/>
                <a:gd name="T29" fmla="*/ 14 h 38"/>
                <a:gd name="T30" fmla="*/ 16 w 24"/>
                <a:gd name="T31" fmla="*/ 16 h 38"/>
                <a:gd name="T32" fmla="*/ 20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8 w 24"/>
                <a:gd name="T87" fmla="*/ 20 h 38"/>
                <a:gd name="T88" fmla="*/ 4 w 24"/>
                <a:gd name="T89" fmla="*/ 18 h 38"/>
                <a:gd name="T90" fmla="*/ 2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4 w 24"/>
                <a:gd name="T105" fmla="*/ 0 h 38"/>
                <a:gd name="T106" fmla="*/ 16 w 24"/>
                <a:gd name="T107" fmla="*/ 2 h 38"/>
                <a:gd name="T108" fmla="*/ 18 w 24"/>
                <a:gd name="T109" fmla="*/ 2 h 38"/>
                <a:gd name="T110" fmla="*/ 18 w 24"/>
                <a:gd name="T111" fmla="*/ 2 h 38"/>
                <a:gd name="T112" fmla="*/ 20 w 24"/>
                <a:gd name="T113" fmla="*/ 2 h 38"/>
                <a:gd name="T114" fmla="*/ 20 w 24"/>
                <a:gd name="T115" fmla="*/ 2 h 38"/>
                <a:gd name="T116" fmla="*/ 20 w 24"/>
                <a:gd name="T117" fmla="*/ 2 h 38"/>
                <a:gd name="T118" fmla="*/ 20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12"/>
                  </a:lnTo>
                  <a:lnTo>
                    <a:pt x="18" y="8"/>
                  </a:lnTo>
                  <a:lnTo>
                    <a:pt x="16" y="4"/>
                  </a:lnTo>
                  <a:lnTo>
                    <a:pt x="14" y="4"/>
                  </a:lnTo>
                  <a:lnTo>
                    <a:pt x="10" y="2"/>
                  </a:lnTo>
                  <a:lnTo>
                    <a:pt x="8" y="4"/>
                  </a:lnTo>
                  <a:lnTo>
                    <a:pt x="6" y="4"/>
                  </a:lnTo>
                  <a:lnTo>
                    <a:pt x="6" y="6"/>
                  </a:lnTo>
                  <a:lnTo>
                    <a:pt x="4" y="8"/>
                  </a:lnTo>
                  <a:lnTo>
                    <a:pt x="6" y="10"/>
                  </a:lnTo>
                  <a:lnTo>
                    <a:pt x="8" y="12"/>
                  </a:lnTo>
                  <a:lnTo>
                    <a:pt x="10" y="14"/>
                  </a:lnTo>
                  <a:lnTo>
                    <a:pt x="16" y="16"/>
                  </a:lnTo>
                  <a:lnTo>
                    <a:pt x="20" y="20"/>
                  </a:lnTo>
                  <a:lnTo>
                    <a:pt x="24" y="24"/>
                  </a:lnTo>
                  <a:lnTo>
                    <a:pt x="24" y="26"/>
                  </a:lnTo>
                  <a:lnTo>
                    <a:pt x="24" y="32"/>
                  </a:lnTo>
                  <a:lnTo>
                    <a:pt x="20" y="34"/>
                  </a:lnTo>
                  <a:lnTo>
                    <a:pt x="16" y="36"/>
                  </a:lnTo>
                  <a:lnTo>
                    <a:pt x="12" y="38"/>
                  </a:lnTo>
                  <a:lnTo>
                    <a:pt x="8" y="38"/>
                  </a:lnTo>
                  <a:lnTo>
                    <a:pt x="4" y="36"/>
                  </a:lnTo>
                  <a:lnTo>
                    <a:pt x="2" y="36"/>
                  </a:lnTo>
                  <a:lnTo>
                    <a:pt x="0" y="38"/>
                  </a:lnTo>
                  <a:lnTo>
                    <a:pt x="0" y="26"/>
                  </a:lnTo>
                  <a:lnTo>
                    <a:pt x="2" y="30"/>
                  </a:lnTo>
                  <a:lnTo>
                    <a:pt x="4" y="32"/>
                  </a:lnTo>
                  <a:lnTo>
                    <a:pt x="8" y="34"/>
                  </a:lnTo>
                  <a:lnTo>
                    <a:pt x="12" y="36"/>
                  </a:lnTo>
                  <a:lnTo>
                    <a:pt x="14" y="34"/>
                  </a:lnTo>
                  <a:lnTo>
                    <a:pt x="16" y="34"/>
                  </a:lnTo>
                  <a:lnTo>
                    <a:pt x="18" y="32"/>
                  </a:lnTo>
                  <a:lnTo>
                    <a:pt x="18" y="30"/>
                  </a:lnTo>
                  <a:lnTo>
                    <a:pt x="18" y="28"/>
                  </a:lnTo>
                  <a:lnTo>
                    <a:pt x="16" y="26"/>
                  </a:lnTo>
                  <a:lnTo>
                    <a:pt x="14" y="24"/>
                  </a:lnTo>
                  <a:lnTo>
                    <a:pt x="8" y="20"/>
                  </a:lnTo>
                  <a:lnTo>
                    <a:pt x="4" y="18"/>
                  </a:lnTo>
                  <a:lnTo>
                    <a:pt x="2" y="16"/>
                  </a:lnTo>
                  <a:lnTo>
                    <a:pt x="0" y="14"/>
                  </a:lnTo>
                  <a:lnTo>
                    <a:pt x="0" y="10"/>
                  </a:lnTo>
                  <a:lnTo>
                    <a:pt x="0" y="6"/>
                  </a:lnTo>
                  <a:lnTo>
                    <a:pt x="2" y="4"/>
                  </a:lnTo>
                  <a:lnTo>
                    <a:pt x="6" y="0"/>
                  </a:lnTo>
                  <a:lnTo>
                    <a:pt x="10" y="0"/>
                  </a:lnTo>
                  <a:lnTo>
                    <a:pt x="14" y="0"/>
                  </a:lnTo>
                  <a:lnTo>
                    <a:pt x="16" y="2"/>
                  </a:lnTo>
                  <a:lnTo>
                    <a:pt x="18" y="2"/>
                  </a:lnTo>
                  <a:lnTo>
                    <a:pt x="20" y="2"/>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678" name="Freeform 49"/>
            <p:cNvSpPr>
              <a:spLocks/>
            </p:cNvSpPr>
            <p:nvPr/>
          </p:nvSpPr>
          <p:spPr bwMode="auto">
            <a:xfrm>
              <a:off x="2002"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18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18" y="20"/>
                  </a:lnTo>
                  <a:lnTo>
                    <a:pt x="22" y="28"/>
                  </a:lnTo>
                  <a:lnTo>
                    <a:pt x="22" y="36"/>
                  </a:lnTo>
                  <a:lnTo>
                    <a:pt x="22" y="44"/>
                  </a:lnTo>
                  <a:lnTo>
                    <a:pt x="20" y="50"/>
                  </a:lnTo>
                  <a:lnTo>
                    <a:pt x="16" y="58"/>
                  </a:lnTo>
                  <a:lnTo>
                    <a:pt x="12"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79" name="Freeform 50"/>
            <p:cNvSpPr>
              <a:spLocks/>
            </p:cNvSpPr>
            <p:nvPr/>
          </p:nvSpPr>
          <p:spPr bwMode="auto">
            <a:xfrm>
              <a:off x="2076" y="2414"/>
              <a:ext cx="56" cy="54"/>
            </a:xfrm>
            <a:custGeom>
              <a:avLst/>
              <a:gdLst>
                <a:gd name="T0" fmla="*/ 56 w 56"/>
                <a:gd name="T1" fmla="*/ 0 h 54"/>
                <a:gd name="T2" fmla="*/ 56 w 56"/>
                <a:gd name="T3" fmla="*/ 0 h 54"/>
                <a:gd name="T4" fmla="*/ 52 w 56"/>
                <a:gd name="T5" fmla="*/ 2 h 54"/>
                <a:gd name="T6" fmla="*/ 50 w 56"/>
                <a:gd name="T7" fmla="*/ 2 h 54"/>
                <a:gd name="T8" fmla="*/ 48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0 w 56"/>
                <a:gd name="T33" fmla="*/ 0 h 54"/>
                <a:gd name="T34" fmla="*/ 20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38 w 56"/>
                <a:gd name="T67" fmla="*/ 0 h 54"/>
                <a:gd name="T68" fmla="*/ 38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48" y="6"/>
                  </a:lnTo>
                  <a:lnTo>
                    <a:pt x="48" y="8"/>
                  </a:lnTo>
                  <a:lnTo>
                    <a:pt x="30" y="54"/>
                  </a:lnTo>
                  <a:lnTo>
                    <a:pt x="28" y="54"/>
                  </a:lnTo>
                  <a:lnTo>
                    <a:pt x="8" y="8"/>
                  </a:lnTo>
                  <a:lnTo>
                    <a:pt x="6" y="6"/>
                  </a:lnTo>
                  <a:lnTo>
                    <a:pt x="6" y="4"/>
                  </a:lnTo>
                  <a:lnTo>
                    <a:pt x="4" y="2"/>
                  </a:lnTo>
                  <a:lnTo>
                    <a:pt x="2" y="0"/>
                  </a:lnTo>
                  <a:lnTo>
                    <a:pt x="0" y="0"/>
                  </a:lnTo>
                  <a:lnTo>
                    <a:pt x="20"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38" y="0"/>
                  </a:lnTo>
                  <a:lnTo>
                    <a:pt x="56" y="0"/>
                  </a:lnTo>
                  <a:close/>
                </a:path>
              </a:pathLst>
            </a:custGeom>
            <a:solidFill>
              <a:srgbClr val="000000"/>
            </a:solidFill>
            <a:ln w="0">
              <a:solidFill>
                <a:srgbClr val="000000"/>
              </a:solidFill>
              <a:round/>
              <a:headEnd/>
              <a:tailEnd/>
            </a:ln>
          </p:spPr>
          <p:txBody>
            <a:bodyPr/>
            <a:lstStyle/>
            <a:p>
              <a:endParaRPr lang="en-US"/>
            </a:p>
          </p:txBody>
        </p:sp>
        <p:sp>
          <p:nvSpPr>
            <p:cNvPr id="26680" name="Freeform 51"/>
            <p:cNvSpPr>
              <a:spLocks noEditPoints="1"/>
            </p:cNvSpPr>
            <p:nvPr/>
          </p:nvSpPr>
          <p:spPr bwMode="auto">
            <a:xfrm>
              <a:off x="2132" y="2414"/>
              <a:ext cx="48" cy="52"/>
            </a:xfrm>
            <a:custGeom>
              <a:avLst/>
              <a:gdLst>
                <a:gd name="T0" fmla="*/ 42 w 48"/>
                <a:gd name="T1" fmla="*/ 28 h 52"/>
                <a:gd name="T2" fmla="*/ 48 w 48"/>
                <a:gd name="T3" fmla="*/ 34 h 52"/>
                <a:gd name="T4" fmla="*/ 48 w 48"/>
                <a:gd name="T5" fmla="*/ 42 h 52"/>
                <a:gd name="T6" fmla="*/ 42 w 48"/>
                <a:gd name="T7" fmla="*/ 50 h 52"/>
                <a:gd name="T8" fmla="*/ 34 w 48"/>
                <a:gd name="T9" fmla="*/ 52 h 52"/>
                <a:gd name="T10" fmla="*/ 0 w 48"/>
                <a:gd name="T11" fmla="*/ 52 h 52"/>
                <a:gd name="T12" fmla="*/ 2 w 48"/>
                <a:gd name="T13" fmla="*/ 52 h 52"/>
                <a:gd name="T14" fmla="*/ 8 w 48"/>
                <a:gd name="T15" fmla="*/ 50 h 52"/>
                <a:gd name="T16" fmla="*/ 8 w 48"/>
                <a:gd name="T17" fmla="*/ 44 h 52"/>
                <a:gd name="T18" fmla="*/ 8 w 48"/>
                <a:gd name="T19" fmla="*/ 4 h 52"/>
                <a:gd name="T20" fmla="*/ 6 w 48"/>
                <a:gd name="T21" fmla="*/ 0 h 52"/>
                <a:gd name="T22" fmla="*/ 0 w 48"/>
                <a:gd name="T23" fmla="*/ 0 h 52"/>
                <a:gd name="T24" fmla="*/ 24 w 48"/>
                <a:gd name="T25" fmla="*/ 0 h 52"/>
                <a:gd name="T26" fmla="*/ 34 w 48"/>
                <a:gd name="T27" fmla="*/ 0 h 52"/>
                <a:gd name="T28" fmla="*/ 42 w 48"/>
                <a:gd name="T29" fmla="*/ 6 h 52"/>
                <a:gd name="T30" fmla="*/ 46 w 48"/>
                <a:gd name="T31" fmla="*/ 14 h 52"/>
                <a:gd name="T32" fmla="*/ 44 w 48"/>
                <a:gd name="T33" fmla="*/ 22 h 52"/>
                <a:gd name="T34" fmla="*/ 36 w 48"/>
                <a:gd name="T35" fmla="*/ 26 h 52"/>
                <a:gd name="T36" fmla="*/ 18 w 48"/>
                <a:gd name="T37" fmla="*/ 24 h 52"/>
                <a:gd name="T38" fmla="*/ 22 w 48"/>
                <a:gd name="T39" fmla="*/ 24 h 52"/>
                <a:gd name="T40" fmla="*/ 28 w 48"/>
                <a:gd name="T41" fmla="*/ 24 h 52"/>
                <a:gd name="T42" fmla="*/ 34 w 48"/>
                <a:gd name="T43" fmla="*/ 22 h 52"/>
                <a:gd name="T44" fmla="*/ 36 w 48"/>
                <a:gd name="T45" fmla="*/ 16 h 52"/>
                <a:gd name="T46" fmla="*/ 36 w 48"/>
                <a:gd name="T47" fmla="*/ 10 h 52"/>
                <a:gd name="T48" fmla="*/ 28 w 48"/>
                <a:gd name="T49" fmla="*/ 2 h 52"/>
                <a:gd name="T50" fmla="*/ 20 w 48"/>
                <a:gd name="T51" fmla="*/ 2 h 52"/>
                <a:gd name="T52" fmla="*/ 16 w 48"/>
                <a:gd name="T53" fmla="*/ 24 h 52"/>
                <a:gd name="T54" fmla="*/ 20 w 48"/>
                <a:gd name="T55" fmla="*/ 50 h 52"/>
                <a:gd name="T56" fmla="*/ 32 w 48"/>
                <a:gd name="T57" fmla="*/ 50 h 52"/>
                <a:gd name="T58" fmla="*/ 38 w 48"/>
                <a:gd name="T59" fmla="*/ 44 h 52"/>
                <a:gd name="T60" fmla="*/ 38 w 48"/>
                <a:gd name="T61" fmla="*/ 36 h 52"/>
                <a:gd name="T62" fmla="*/ 36 w 48"/>
                <a:gd name="T63" fmla="*/ 30 h 52"/>
                <a:gd name="T64" fmla="*/ 28 w 48"/>
                <a:gd name="T65" fmla="*/ 28 h 52"/>
                <a:gd name="T66" fmla="*/ 20 w 48"/>
                <a:gd name="T67" fmla="*/ 28 h 52"/>
                <a:gd name="T68" fmla="*/ 18 w 48"/>
                <a:gd name="T69" fmla="*/ 28 h 52"/>
                <a:gd name="T70" fmla="*/ 16 w 48"/>
                <a:gd name="T71" fmla="*/ 50 h 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
                <a:gd name="T109" fmla="*/ 0 h 52"/>
                <a:gd name="T110" fmla="*/ 48 w 48"/>
                <a:gd name="T111" fmla="*/ 52 h 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 h="52">
                  <a:moveTo>
                    <a:pt x="36" y="26"/>
                  </a:moveTo>
                  <a:lnTo>
                    <a:pt x="42" y="28"/>
                  </a:lnTo>
                  <a:lnTo>
                    <a:pt x="44" y="30"/>
                  </a:lnTo>
                  <a:lnTo>
                    <a:pt x="48" y="34"/>
                  </a:lnTo>
                  <a:lnTo>
                    <a:pt x="48" y="38"/>
                  </a:lnTo>
                  <a:lnTo>
                    <a:pt x="48" y="42"/>
                  </a:lnTo>
                  <a:lnTo>
                    <a:pt x="46" y="46"/>
                  </a:lnTo>
                  <a:lnTo>
                    <a:pt x="42" y="50"/>
                  </a:lnTo>
                  <a:lnTo>
                    <a:pt x="40" y="52"/>
                  </a:lnTo>
                  <a:lnTo>
                    <a:pt x="34" y="52"/>
                  </a:lnTo>
                  <a:lnTo>
                    <a:pt x="26"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4" y="0"/>
                  </a:lnTo>
                  <a:lnTo>
                    <a:pt x="30" y="0"/>
                  </a:lnTo>
                  <a:lnTo>
                    <a:pt x="34" y="0"/>
                  </a:lnTo>
                  <a:lnTo>
                    <a:pt x="40" y="2"/>
                  </a:lnTo>
                  <a:lnTo>
                    <a:pt x="42" y="6"/>
                  </a:lnTo>
                  <a:lnTo>
                    <a:pt x="46" y="10"/>
                  </a:lnTo>
                  <a:lnTo>
                    <a:pt x="46" y="14"/>
                  </a:lnTo>
                  <a:lnTo>
                    <a:pt x="46" y="18"/>
                  </a:lnTo>
                  <a:lnTo>
                    <a:pt x="44" y="22"/>
                  </a:lnTo>
                  <a:lnTo>
                    <a:pt x="40" y="24"/>
                  </a:lnTo>
                  <a:lnTo>
                    <a:pt x="36" y="26"/>
                  </a:lnTo>
                  <a:close/>
                  <a:moveTo>
                    <a:pt x="16" y="24"/>
                  </a:moveTo>
                  <a:lnTo>
                    <a:pt x="18" y="24"/>
                  </a:lnTo>
                  <a:lnTo>
                    <a:pt x="20" y="24"/>
                  </a:lnTo>
                  <a:lnTo>
                    <a:pt x="22" y="24"/>
                  </a:lnTo>
                  <a:lnTo>
                    <a:pt x="24" y="24"/>
                  </a:lnTo>
                  <a:lnTo>
                    <a:pt x="28" y="24"/>
                  </a:lnTo>
                  <a:lnTo>
                    <a:pt x="32" y="24"/>
                  </a:lnTo>
                  <a:lnTo>
                    <a:pt x="34" y="22"/>
                  </a:lnTo>
                  <a:lnTo>
                    <a:pt x="36" y="20"/>
                  </a:lnTo>
                  <a:lnTo>
                    <a:pt x="36" y="16"/>
                  </a:lnTo>
                  <a:lnTo>
                    <a:pt x="36" y="14"/>
                  </a:lnTo>
                  <a:lnTo>
                    <a:pt x="36" y="10"/>
                  </a:lnTo>
                  <a:lnTo>
                    <a:pt x="34" y="6"/>
                  </a:lnTo>
                  <a:lnTo>
                    <a:pt x="28" y="2"/>
                  </a:lnTo>
                  <a:lnTo>
                    <a:pt x="22" y="2"/>
                  </a:lnTo>
                  <a:lnTo>
                    <a:pt x="20" y="2"/>
                  </a:lnTo>
                  <a:lnTo>
                    <a:pt x="16" y="2"/>
                  </a:lnTo>
                  <a:lnTo>
                    <a:pt x="16" y="24"/>
                  </a:lnTo>
                  <a:close/>
                  <a:moveTo>
                    <a:pt x="16" y="50"/>
                  </a:moveTo>
                  <a:lnTo>
                    <a:pt x="20" y="50"/>
                  </a:lnTo>
                  <a:lnTo>
                    <a:pt x="24" y="50"/>
                  </a:lnTo>
                  <a:lnTo>
                    <a:pt x="32" y="50"/>
                  </a:lnTo>
                  <a:lnTo>
                    <a:pt x="36" y="48"/>
                  </a:lnTo>
                  <a:lnTo>
                    <a:pt x="38" y="44"/>
                  </a:lnTo>
                  <a:lnTo>
                    <a:pt x="40" y="40"/>
                  </a:lnTo>
                  <a:lnTo>
                    <a:pt x="38" y="36"/>
                  </a:lnTo>
                  <a:lnTo>
                    <a:pt x="38" y="34"/>
                  </a:lnTo>
                  <a:lnTo>
                    <a:pt x="36" y="30"/>
                  </a:lnTo>
                  <a:lnTo>
                    <a:pt x="32" y="28"/>
                  </a:lnTo>
                  <a:lnTo>
                    <a:pt x="28" y="28"/>
                  </a:lnTo>
                  <a:lnTo>
                    <a:pt x="22" y="28"/>
                  </a:lnTo>
                  <a:lnTo>
                    <a:pt x="20" y="28"/>
                  </a:lnTo>
                  <a:lnTo>
                    <a:pt x="18" y="28"/>
                  </a:lnTo>
                  <a:lnTo>
                    <a:pt x="16" y="28"/>
                  </a:lnTo>
                  <a:lnTo>
                    <a:pt x="16" y="50"/>
                  </a:lnTo>
                  <a:close/>
                </a:path>
              </a:pathLst>
            </a:custGeom>
            <a:solidFill>
              <a:srgbClr val="000000"/>
            </a:solidFill>
            <a:ln w="0">
              <a:solidFill>
                <a:srgbClr val="000000"/>
              </a:solidFill>
              <a:round/>
              <a:headEnd/>
              <a:tailEnd/>
            </a:ln>
          </p:spPr>
          <p:txBody>
            <a:bodyPr/>
            <a:lstStyle/>
            <a:p>
              <a:endParaRPr lang="en-US"/>
            </a:p>
          </p:txBody>
        </p:sp>
        <p:sp>
          <p:nvSpPr>
            <p:cNvPr id="26681" name="Freeform 52"/>
            <p:cNvSpPr>
              <a:spLocks noEditPoints="1"/>
            </p:cNvSpPr>
            <p:nvPr/>
          </p:nvSpPr>
          <p:spPr bwMode="auto">
            <a:xfrm>
              <a:off x="2186" y="2414"/>
              <a:ext cx="54" cy="52"/>
            </a:xfrm>
            <a:custGeom>
              <a:avLst/>
              <a:gdLst>
                <a:gd name="T0" fmla="*/ 0 w 54"/>
                <a:gd name="T1" fmla="*/ 52 h 52"/>
                <a:gd name="T2" fmla="*/ 0 w 54"/>
                <a:gd name="T3" fmla="*/ 52 h 52"/>
                <a:gd name="T4" fmla="*/ 2 w 54"/>
                <a:gd name="T5" fmla="*/ 52 h 52"/>
                <a:gd name="T6" fmla="*/ 6 w 54"/>
                <a:gd name="T7" fmla="*/ 52 h 52"/>
                <a:gd name="T8" fmla="*/ 6 w 54"/>
                <a:gd name="T9" fmla="*/ 50 h 52"/>
                <a:gd name="T10" fmla="*/ 8 w 54"/>
                <a:gd name="T11" fmla="*/ 48 h 52"/>
                <a:gd name="T12" fmla="*/ 8 w 54"/>
                <a:gd name="T13" fmla="*/ 44 h 52"/>
                <a:gd name="T14" fmla="*/ 8 w 54"/>
                <a:gd name="T15" fmla="*/ 8 h 52"/>
                <a:gd name="T16" fmla="*/ 8 w 54"/>
                <a:gd name="T17" fmla="*/ 4 h 52"/>
                <a:gd name="T18" fmla="*/ 6 w 54"/>
                <a:gd name="T19" fmla="*/ 2 h 52"/>
                <a:gd name="T20" fmla="*/ 4 w 54"/>
                <a:gd name="T21" fmla="*/ 0 h 52"/>
                <a:gd name="T22" fmla="*/ 2 w 54"/>
                <a:gd name="T23" fmla="*/ 0 h 52"/>
                <a:gd name="T24" fmla="*/ 0 w 54"/>
                <a:gd name="T25" fmla="*/ 0 h 52"/>
                <a:gd name="T26" fmla="*/ 0 w 54"/>
                <a:gd name="T27" fmla="*/ 0 h 52"/>
                <a:gd name="T28" fmla="*/ 22 w 54"/>
                <a:gd name="T29" fmla="*/ 0 h 52"/>
                <a:gd name="T30" fmla="*/ 30 w 54"/>
                <a:gd name="T31" fmla="*/ 0 h 52"/>
                <a:gd name="T32" fmla="*/ 36 w 54"/>
                <a:gd name="T33" fmla="*/ 0 h 52"/>
                <a:gd name="T34" fmla="*/ 40 w 54"/>
                <a:gd name="T35" fmla="*/ 2 h 52"/>
                <a:gd name="T36" fmla="*/ 46 w 54"/>
                <a:gd name="T37" fmla="*/ 6 h 52"/>
                <a:gd name="T38" fmla="*/ 50 w 54"/>
                <a:gd name="T39" fmla="*/ 12 h 52"/>
                <a:gd name="T40" fmla="*/ 52 w 54"/>
                <a:gd name="T41" fmla="*/ 18 h 52"/>
                <a:gd name="T42" fmla="*/ 54 w 54"/>
                <a:gd name="T43" fmla="*/ 26 h 52"/>
                <a:gd name="T44" fmla="*/ 52 w 54"/>
                <a:gd name="T45" fmla="*/ 32 h 52"/>
                <a:gd name="T46" fmla="*/ 50 w 54"/>
                <a:gd name="T47" fmla="*/ 40 h 52"/>
                <a:gd name="T48" fmla="*/ 46 w 54"/>
                <a:gd name="T49" fmla="*/ 44 h 52"/>
                <a:gd name="T50" fmla="*/ 40 w 54"/>
                <a:gd name="T51" fmla="*/ 50 h 52"/>
                <a:gd name="T52" fmla="*/ 34 w 54"/>
                <a:gd name="T53" fmla="*/ 52 h 52"/>
                <a:gd name="T54" fmla="*/ 24 w 54"/>
                <a:gd name="T55" fmla="*/ 52 h 52"/>
                <a:gd name="T56" fmla="*/ 0 w 54"/>
                <a:gd name="T57" fmla="*/ 52 h 52"/>
                <a:gd name="T58" fmla="*/ 16 w 54"/>
                <a:gd name="T59" fmla="*/ 50 h 52"/>
                <a:gd name="T60" fmla="*/ 20 w 54"/>
                <a:gd name="T61" fmla="*/ 50 h 52"/>
                <a:gd name="T62" fmla="*/ 24 w 54"/>
                <a:gd name="T63" fmla="*/ 50 h 52"/>
                <a:gd name="T64" fmla="*/ 30 w 54"/>
                <a:gd name="T65" fmla="*/ 50 h 52"/>
                <a:gd name="T66" fmla="*/ 34 w 54"/>
                <a:gd name="T67" fmla="*/ 48 h 52"/>
                <a:gd name="T68" fmla="*/ 38 w 54"/>
                <a:gd name="T69" fmla="*/ 44 h 52"/>
                <a:gd name="T70" fmla="*/ 42 w 54"/>
                <a:gd name="T71" fmla="*/ 40 h 52"/>
                <a:gd name="T72" fmla="*/ 44 w 54"/>
                <a:gd name="T73" fmla="*/ 34 h 52"/>
                <a:gd name="T74" fmla="*/ 44 w 54"/>
                <a:gd name="T75" fmla="*/ 26 h 52"/>
                <a:gd name="T76" fmla="*/ 44 w 54"/>
                <a:gd name="T77" fmla="*/ 20 h 52"/>
                <a:gd name="T78" fmla="*/ 42 w 54"/>
                <a:gd name="T79" fmla="*/ 14 h 52"/>
                <a:gd name="T80" fmla="*/ 38 w 54"/>
                <a:gd name="T81" fmla="*/ 8 h 52"/>
                <a:gd name="T82" fmla="*/ 34 w 54"/>
                <a:gd name="T83" fmla="*/ 4 h 52"/>
                <a:gd name="T84" fmla="*/ 30 w 54"/>
                <a:gd name="T85" fmla="*/ 2 h 52"/>
                <a:gd name="T86" fmla="*/ 24 w 54"/>
                <a:gd name="T87" fmla="*/ 2 h 52"/>
                <a:gd name="T88" fmla="*/ 20 w 54"/>
                <a:gd name="T89" fmla="*/ 2 h 52"/>
                <a:gd name="T90" fmla="*/ 16 w 54"/>
                <a:gd name="T91" fmla="*/ 4 h 52"/>
                <a:gd name="T92" fmla="*/ 16 w 54"/>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
                <a:gd name="T142" fmla="*/ 0 h 52"/>
                <a:gd name="T143" fmla="*/ 54 w 54"/>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 h="52">
                  <a:moveTo>
                    <a:pt x="0" y="52"/>
                  </a:move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2" y="0"/>
                  </a:lnTo>
                  <a:lnTo>
                    <a:pt x="30" y="0"/>
                  </a:lnTo>
                  <a:lnTo>
                    <a:pt x="36" y="0"/>
                  </a:lnTo>
                  <a:lnTo>
                    <a:pt x="40" y="2"/>
                  </a:lnTo>
                  <a:lnTo>
                    <a:pt x="46" y="6"/>
                  </a:lnTo>
                  <a:lnTo>
                    <a:pt x="50" y="12"/>
                  </a:lnTo>
                  <a:lnTo>
                    <a:pt x="52" y="18"/>
                  </a:lnTo>
                  <a:lnTo>
                    <a:pt x="54" y="26"/>
                  </a:lnTo>
                  <a:lnTo>
                    <a:pt x="52" y="32"/>
                  </a:lnTo>
                  <a:lnTo>
                    <a:pt x="50" y="40"/>
                  </a:lnTo>
                  <a:lnTo>
                    <a:pt x="46" y="44"/>
                  </a:lnTo>
                  <a:lnTo>
                    <a:pt x="40" y="50"/>
                  </a:lnTo>
                  <a:lnTo>
                    <a:pt x="34" y="52"/>
                  </a:lnTo>
                  <a:lnTo>
                    <a:pt x="24" y="52"/>
                  </a:lnTo>
                  <a:lnTo>
                    <a:pt x="0" y="52"/>
                  </a:lnTo>
                  <a:close/>
                  <a:moveTo>
                    <a:pt x="16" y="50"/>
                  </a:moveTo>
                  <a:lnTo>
                    <a:pt x="20" y="50"/>
                  </a:lnTo>
                  <a:lnTo>
                    <a:pt x="24" y="50"/>
                  </a:lnTo>
                  <a:lnTo>
                    <a:pt x="30" y="50"/>
                  </a:lnTo>
                  <a:lnTo>
                    <a:pt x="34" y="48"/>
                  </a:lnTo>
                  <a:lnTo>
                    <a:pt x="38" y="44"/>
                  </a:lnTo>
                  <a:lnTo>
                    <a:pt x="42" y="40"/>
                  </a:lnTo>
                  <a:lnTo>
                    <a:pt x="44" y="34"/>
                  </a:lnTo>
                  <a:lnTo>
                    <a:pt x="44" y="26"/>
                  </a:lnTo>
                  <a:lnTo>
                    <a:pt x="44" y="20"/>
                  </a:lnTo>
                  <a:lnTo>
                    <a:pt x="42" y="14"/>
                  </a:lnTo>
                  <a:lnTo>
                    <a:pt x="38" y="8"/>
                  </a:lnTo>
                  <a:lnTo>
                    <a:pt x="34" y="4"/>
                  </a:lnTo>
                  <a:lnTo>
                    <a:pt x="30" y="2"/>
                  </a:lnTo>
                  <a:lnTo>
                    <a:pt x="24" y="2"/>
                  </a:lnTo>
                  <a:lnTo>
                    <a:pt x="20" y="2"/>
                  </a:lnTo>
                  <a:lnTo>
                    <a:pt x="16" y="4"/>
                  </a:lnTo>
                  <a:lnTo>
                    <a:pt x="16" y="50"/>
                  </a:lnTo>
                  <a:close/>
                </a:path>
              </a:pathLst>
            </a:custGeom>
            <a:solidFill>
              <a:srgbClr val="000000"/>
            </a:solidFill>
            <a:ln w="0">
              <a:solidFill>
                <a:srgbClr val="000000"/>
              </a:solidFill>
              <a:round/>
              <a:headEnd/>
              <a:tailEnd/>
            </a:ln>
          </p:spPr>
          <p:txBody>
            <a:bodyPr/>
            <a:lstStyle/>
            <a:p>
              <a:endParaRPr lang="en-US"/>
            </a:p>
          </p:txBody>
        </p:sp>
        <p:sp>
          <p:nvSpPr>
            <p:cNvPr id="26682" name="Freeform 53"/>
            <p:cNvSpPr>
              <a:spLocks/>
            </p:cNvSpPr>
            <p:nvPr/>
          </p:nvSpPr>
          <p:spPr bwMode="auto">
            <a:xfrm>
              <a:off x="2246"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4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4" y="52"/>
                  </a:lnTo>
                  <a:lnTo>
                    <a:pt x="0" y="44"/>
                  </a:lnTo>
                  <a:lnTo>
                    <a:pt x="0" y="36"/>
                  </a:lnTo>
                  <a:lnTo>
                    <a:pt x="0" y="28"/>
                  </a:lnTo>
                  <a:lnTo>
                    <a:pt x="2" y="20"/>
                  </a:lnTo>
                  <a:lnTo>
                    <a:pt x="6" y="14"/>
                  </a:lnTo>
                  <a:lnTo>
                    <a:pt x="10"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83" name="Freeform 54"/>
            <p:cNvSpPr>
              <a:spLocks noEditPoints="1"/>
            </p:cNvSpPr>
            <p:nvPr/>
          </p:nvSpPr>
          <p:spPr bwMode="auto">
            <a:xfrm>
              <a:off x="2272" y="2412"/>
              <a:ext cx="36" cy="56"/>
            </a:xfrm>
            <a:custGeom>
              <a:avLst/>
              <a:gdLst>
                <a:gd name="T0" fmla="*/ 26 w 36"/>
                <a:gd name="T1" fmla="*/ 50 h 56"/>
                <a:gd name="T2" fmla="*/ 22 w 36"/>
                <a:gd name="T3" fmla="*/ 52 h 56"/>
                <a:gd name="T4" fmla="*/ 20 w 36"/>
                <a:gd name="T5" fmla="*/ 54 h 56"/>
                <a:gd name="T6" fmla="*/ 18 w 36"/>
                <a:gd name="T7" fmla="*/ 56 h 56"/>
                <a:gd name="T8" fmla="*/ 14 w 36"/>
                <a:gd name="T9" fmla="*/ 56 h 56"/>
                <a:gd name="T10" fmla="*/ 10 w 36"/>
                <a:gd name="T11" fmla="*/ 54 h 56"/>
                <a:gd name="T12" fmla="*/ 4 w 36"/>
                <a:gd name="T13" fmla="*/ 50 h 56"/>
                <a:gd name="T14" fmla="*/ 2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6 w 36"/>
                <a:gd name="T31" fmla="*/ 22 h 56"/>
                <a:gd name="T32" fmla="*/ 26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6 w 36"/>
                <a:gd name="T71" fmla="*/ 52 h 56"/>
                <a:gd name="T72" fmla="*/ 36 w 36"/>
                <a:gd name="T73" fmla="*/ 50 h 56"/>
                <a:gd name="T74" fmla="*/ 36 w 36"/>
                <a:gd name="T75" fmla="*/ 52 h 56"/>
                <a:gd name="T76" fmla="*/ 26 w 36"/>
                <a:gd name="T77" fmla="*/ 56 h 56"/>
                <a:gd name="T78" fmla="*/ 26 w 36"/>
                <a:gd name="T79" fmla="*/ 56 h 56"/>
                <a:gd name="T80" fmla="*/ 26 w 36"/>
                <a:gd name="T81" fmla="*/ 50 h 56"/>
                <a:gd name="T82" fmla="*/ 26 w 36"/>
                <a:gd name="T83" fmla="*/ 46 h 56"/>
                <a:gd name="T84" fmla="*/ 26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6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6" y="50"/>
                  </a:moveTo>
                  <a:lnTo>
                    <a:pt x="22" y="52"/>
                  </a:lnTo>
                  <a:lnTo>
                    <a:pt x="20" y="54"/>
                  </a:lnTo>
                  <a:lnTo>
                    <a:pt x="18" y="56"/>
                  </a:lnTo>
                  <a:lnTo>
                    <a:pt x="14" y="56"/>
                  </a:lnTo>
                  <a:lnTo>
                    <a:pt x="10" y="54"/>
                  </a:lnTo>
                  <a:lnTo>
                    <a:pt x="4" y="50"/>
                  </a:lnTo>
                  <a:lnTo>
                    <a:pt x="2" y="46"/>
                  </a:lnTo>
                  <a:lnTo>
                    <a:pt x="0" y="38"/>
                  </a:lnTo>
                  <a:lnTo>
                    <a:pt x="2" y="32"/>
                  </a:lnTo>
                  <a:lnTo>
                    <a:pt x="4" y="24"/>
                  </a:lnTo>
                  <a:lnTo>
                    <a:pt x="8" y="22"/>
                  </a:lnTo>
                  <a:lnTo>
                    <a:pt x="12" y="18"/>
                  </a:lnTo>
                  <a:lnTo>
                    <a:pt x="18" y="18"/>
                  </a:lnTo>
                  <a:lnTo>
                    <a:pt x="22" y="20"/>
                  </a:lnTo>
                  <a:lnTo>
                    <a:pt x="26" y="22"/>
                  </a:lnTo>
                  <a:lnTo>
                    <a:pt x="26"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2"/>
                  </a:lnTo>
                  <a:lnTo>
                    <a:pt x="36" y="50"/>
                  </a:lnTo>
                  <a:lnTo>
                    <a:pt x="36" y="52"/>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26684" name="Freeform 55"/>
            <p:cNvSpPr>
              <a:spLocks/>
            </p:cNvSpPr>
            <p:nvPr/>
          </p:nvSpPr>
          <p:spPr bwMode="auto">
            <a:xfrm>
              <a:off x="2310" y="2432"/>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6 w 38"/>
                <a:gd name="T13" fmla="*/ 32 h 36"/>
                <a:gd name="T14" fmla="*/ 36 w 38"/>
                <a:gd name="T15" fmla="*/ 32 h 36"/>
                <a:gd name="T16" fmla="*/ 38 w 38"/>
                <a:gd name="T17" fmla="*/ 32 h 36"/>
                <a:gd name="T18" fmla="*/ 38 w 38"/>
                <a:gd name="T19" fmla="*/ 30 h 36"/>
                <a:gd name="T20" fmla="*/ 38 w 38"/>
                <a:gd name="T21" fmla="*/ 32 h 36"/>
                <a:gd name="T22" fmla="*/ 28 w 38"/>
                <a:gd name="T23" fmla="*/ 36 h 36"/>
                <a:gd name="T24" fmla="*/ 28 w 38"/>
                <a:gd name="T25" fmla="*/ 36 h 36"/>
                <a:gd name="T26" fmla="*/ 28 w 38"/>
                <a:gd name="T27" fmla="*/ 28 h 36"/>
                <a:gd name="T28" fmla="*/ 22 w 38"/>
                <a:gd name="T29" fmla="*/ 32 h 36"/>
                <a:gd name="T30" fmla="*/ 20 w 38"/>
                <a:gd name="T31" fmla="*/ 34 h 36"/>
                <a:gd name="T32" fmla="*/ 18 w 38"/>
                <a:gd name="T33" fmla="*/ 36 h 36"/>
                <a:gd name="T34" fmla="*/ 14 w 38"/>
                <a:gd name="T35" fmla="*/ 36 h 36"/>
                <a:gd name="T36" fmla="*/ 12 w 38"/>
                <a:gd name="T37" fmla="*/ 36 h 36"/>
                <a:gd name="T38" fmla="*/ 10 w 38"/>
                <a:gd name="T39" fmla="*/ 34 h 36"/>
                <a:gd name="T40" fmla="*/ 8 w 38"/>
                <a:gd name="T41" fmla="*/ 32 h 36"/>
                <a:gd name="T42" fmla="*/ 6 w 38"/>
                <a:gd name="T43" fmla="*/ 30 h 36"/>
                <a:gd name="T44" fmla="*/ 6 w 38"/>
                <a:gd name="T45" fmla="*/ 26 h 36"/>
                <a:gd name="T46" fmla="*/ 6 w 38"/>
                <a:gd name="T47" fmla="*/ 22 h 36"/>
                <a:gd name="T48" fmla="*/ 6 w 38"/>
                <a:gd name="T49" fmla="*/ 6 h 36"/>
                <a:gd name="T50" fmla="*/ 6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8 w 38"/>
                <a:gd name="T83" fmla="*/ 26 h 36"/>
                <a:gd name="T84" fmla="*/ 28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6" y="32"/>
                  </a:lnTo>
                  <a:lnTo>
                    <a:pt x="38" y="32"/>
                  </a:lnTo>
                  <a:lnTo>
                    <a:pt x="38" y="30"/>
                  </a:lnTo>
                  <a:lnTo>
                    <a:pt x="38" y="32"/>
                  </a:lnTo>
                  <a:lnTo>
                    <a:pt x="28" y="36"/>
                  </a:lnTo>
                  <a:lnTo>
                    <a:pt x="28" y="28"/>
                  </a:lnTo>
                  <a:lnTo>
                    <a:pt x="22" y="32"/>
                  </a:lnTo>
                  <a:lnTo>
                    <a:pt x="20" y="34"/>
                  </a:lnTo>
                  <a:lnTo>
                    <a:pt x="18" y="36"/>
                  </a:lnTo>
                  <a:lnTo>
                    <a:pt x="14" y="36"/>
                  </a:lnTo>
                  <a:lnTo>
                    <a:pt x="12" y="36"/>
                  </a:lnTo>
                  <a:lnTo>
                    <a:pt x="10" y="34"/>
                  </a:lnTo>
                  <a:lnTo>
                    <a:pt x="8" y="32"/>
                  </a:lnTo>
                  <a:lnTo>
                    <a:pt x="6" y="30"/>
                  </a:lnTo>
                  <a:lnTo>
                    <a:pt x="6" y="26"/>
                  </a:lnTo>
                  <a:lnTo>
                    <a:pt x="6" y="22"/>
                  </a:lnTo>
                  <a:lnTo>
                    <a:pt x="6" y="6"/>
                  </a:lnTo>
                  <a:lnTo>
                    <a:pt x="6"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8" y="26"/>
                  </a:lnTo>
                  <a:lnTo>
                    <a:pt x="28"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6685" name="Freeform 56"/>
            <p:cNvSpPr>
              <a:spLocks/>
            </p:cNvSpPr>
            <p:nvPr/>
          </p:nvSpPr>
          <p:spPr bwMode="auto">
            <a:xfrm>
              <a:off x="2350" y="2430"/>
              <a:ext cx="60" cy="36"/>
            </a:xfrm>
            <a:custGeom>
              <a:avLst/>
              <a:gdLst>
                <a:gd name="T0" fmla="*/ 16 w 60"/>
                <a:gd name="T1" fmla="*/ 4 h 36"/>
                <a:gd name="T2" fmla="*/ 18 w 60"/>
                <a:gd name="T3" fmla="*/ 2 h 36"/>
                <a:gd name="T4" fmla="*/ 22 w 60"/>
                <a:gd name="T5" fmla="*/ 0 h 36"/>
                <a:gd name="T6" fmla="*/ 28 w 60"/>
                <a:gd name="T7" fmla="*/ 0 h 36"/>
                <a:gd name="T8" fmla="*/ 32 w 60"/>
                <a:gd name="T9" fmla="*/ 4 h 36"/>
                <a:gd name="T10" fmla="*/ 38 w 60"/>
                <a:gd name="T11" fmla="*/ 4 h 36"/>
                <a:gd name="T12" fmla="*/ 44 w 60"/>
                <a:gd name="T13" fmla="*/ 0 h 36"/>
                <a:gd name="T14" fmla="*/ 48 w 60"/>
                <a:gd name="T15" fmla="*/ 0 h 36"/>
                <a:gd name="T16" fmla="*/ 54 w 60"/>
                <a:gd name="T17" fmla="*/ 4 h 36"/>
                <a:gd name="T18" fmla="*/ 56 w 60"/>
                <a:gd name="T19" fmla="*/ 10 h 36"/>
                <a:gd name="T20" fmla="*/ 56 w 60"/>
                <a:gd name="T21" fmla="*/ 28 h 36"/>
                <a:gd name="T22" fmla="*/ 56 w 60"/>
                <a:gd name="T23" fmla="*/ 34 h 36"/>
                <a:gd name="T24" fmla="*/ 58 w 60"/>
                <a:gd name="T25" fmla="*/ 36 h 36"/>
                <a:gd name="T26" fmla="*/ 60 w 60"/>
                <a:gd name="T27" fmla="*/ 36 h 36"/>
                <a:gd name="T28" fmla="*/ 44 w 60"/>
                <a:gd name="T29" fmla="*/ 36 h 36"/>
                <a:gd name="T30" fmla="*/ 44 w 60"/>
                <a:gd name="T31" fmla="*/ 36 h 36"/>
                <a:gd name="T32" fmla="*/ 48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6 w 60"/>
                <a:gd name="T53" fmla="*/ 36 h 36"/>
                <a:gd name="T54" fmla="*/ 38 w 60"/>
                <a:gd name="T55" fmla="*/ 36 h 36"/>
                <a:gd name="T56" fmla="*/ 22 w 60"/>
                <a:gd name="T57" fmla="*/ 36 h 36"/>
                <a:gd name="T58" fmla="*/ 24 w 60"/>
                <a:gd name="T59" fmla="*/ 36 h 36"/>
                <a:gd name="T60" fmla="*/ 26 w 60"/>
                <a:gd name="T61" fmla="*/ 34 h 36"/>
                <a:gd name="T62" fmla="*/ 28 w 60"/>
                <a:gd name="T63" fmla="*/ 32 h 36"/>
                <a:gd name="T64" fmla="*/ 28 w 60"/>
                <a:gd name="T65" fmla="*/ 14 h 36"/>
                <a:gd name="T66" fmla="*/ 26 w 60"/>
                <a:gd name="T67" fmla="*/ 8 h 36"/>
                <a:gd name="T68" fmla="*/ 22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8 w 60"/>
                <a:gd name="T81" fmla="*/ 36 h 36"/>
                <a:gd name="T82" fmla="*/ 0 w 60"/>
                <a:gd name="T83" fmla="*/ 36 h 36"/>
                <a:gd name="T84" fmla="*/ 4 w 60"/>
                <a:gd name="T85" fmla="*/ 36 h 36"/>
                <a:gd name="T86" fmla="*/ 4 w 60"/>
                <a:gd name="T87" fmla="*/ 34 h 36"/>
                <a:gd name="T88" fmla="*/ 6 w 60"/>
                <a:gd name="T89" fmla="*/ 28 h 36"/>
                <a:gd name="T90" fmla="*/ 6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6" y="4"/>
                  </a:lnTo>
                  <a:lnTo>
                    <a:pt x="18" y="2"/>
                  </a:lnTo>
                  <a:lnTo>
                    <a:pt x="20" y="2"/>
                  </a:lnTo>
                  <a:lnTo>
                    <a:pt x="22" y="0"/>
                  </a:lnTo>
                  <a:lnTo>
                    <a:pt x="24" y="0"/>
                  </a:lnTo>
                  <a:lnTo>
                    <a:pt x="28" y="0"/>
                  </a:lnTo>
                  <a:lnTo>
                    <a:pt x="30" y="2"/>
                  </a:lnTo>
                  <a:lnTo>
                    <a:pt x="32" y="4"/>
                  </a:lnTo>
                  <a:lnTo>
                    <a:pt x="34" y="8"/>
                  </a:lnTo>
                  <a:lnTo>
                    <a:pt x="38" y="4"/>
                  </a:lnTo>
                  <a:lnTo>
                    <a:pt x="40" y="2"/>
                  </a:lnTo>
                  <a:lnTo>
                    <a:pt x="44" y="0"/>
                  </a:lnTo>
                  <a:lnTo>
                    <a:pt x="46" y="0"/>
                  </a:lnTo>
                  <a:lnTo>
                    <a:pt x="48" y="0"/>
                  </a:lnTo>
                  <a:lnTo>
                    <a:pt x="52" y="2"/>
                  </a:lnTo>
                  <a:lnTo>
                    <a:pt x="54" y="4"/>
                  </a:lnTo>
                  <a:lnTo>
                    <a:pt x="54" y="6"/>
                  </a:lnTo>
                  <a:lnTo>
                    <a:pt x="56" y="10"/>
                  </a:lnTo>
                  <a:lnTo>
                    <a:pt x="56" y="14"/>
                  </a:lnTo>
                  <a:lnTo>
                    <a:pt x="56" y="28"/>
                  </a:lnTo>
                  <a:lnTo>
                    <a:pt x="56" y="32"/>
                  </a:lnTo>
                  <a:lnTo>
                    <a:pt x="56" y="34"/>
                  </a:lnTo>
                  <a:lnTo>
                    <a:pt x="58" y="36"/>
                  </a:lnTo>
                  <a:lnTo>
                    <a:pt x="60" y="36"/>
                  </a:lnTo>
                  <a:lnTo>
                    <a:pt x="44" y="36"/>
                  </a:lnTo>
                  <a:lnTo>
                    <a:pt x="46" y="36"/>
                  </a:lnTo>
                  <a:lnTo>
                    <a:pt x="48"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6" y="36"/>
                  </a:lnTo>
                  <a:lnTo>
                    <a:pt x="38" y="36"/>
                  </a:lnTo>
                  <a:lnTo>
                    <a:pt x="22" y="36"/>
                  </a:lnTo>
                  <a:lnTo>
                    <a:pt x="24" y="36"/>
                  </a:lnTo>
                  <a:lnTo>
                    <a:pt x="26" y="36"/>
                  </a:lnTo>
                  <a:lnTo>
                    <a:pt x="26" y="34"/>
                  </a:lnTo>
                  <a:lnTo>
                    <a:pt x="26" y="32"/>
                  </a:lnTo>
                  <a:lnTo>
                    <a:pt x="28" y="32"/>
                  </a:lnTo>
                  <a:lnTo>
                    <a:pt x="28" y="28"/>
                  </a:lnTo>
                  <a:lnTo>
                    <a:pt x="28" y="14"/>
                  </a:lnTo>
                  <a:lnTo>
                    <a:pt x="26" y="10"/>
                  </a:lnTo>
                  <a:lnTo>
                    <a:pt x="26" y="8"/>
                  </a:lnTo>
                  <a:lnTo>
                    <a:pt x="24" y="6"/>
                  </a:lnTo>
                  <a:lnTo>
                    <a:pt x="22" y="6"/>
                  </a:lnTo>
                  <a:lnTo>
                    <a:pt x="20" y="6"/>
                  </a:lnTo>
                  <a:lnTo>
                    <a:pt x="16" y="6"/>
                  </a:lnTo>
                  <a:lnTo>
                    <a:pt x="14" y="8"/>
                  </a:lnTo>
                  <a:lnTo>
                    <a:pt x="12" y="10"/>
                  </a:lnTo>
                  <a:lnTo>
                    <a:pt x="12" y="28"/>
                  </a:lnTo>
                  <a:lnTo>
                    <a:pt x="12" y="32"/>
                  </a:lnTo>
                  <a:lnTo>
                    <a:pt x="12" y="34"/>
                  </a:lnTo>
                  <a:lnTo>
                    <a:pt x="14"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686" name="Freeform 57"/>
            <p:cNvSpPr>
              <a:spLocks noEditPoints="1"/>
            </p:cNvSpPr>
            <p:nvPr/>
          </p:nvSpPr>
          <p:spPr bwMode="auto">
            <a:xfrm>
              <a:off x="2412" y="2430"/>
              <a:ext cx="38" cy="54"/>
            </a:xfrm>
            <a:custGeom>
              <a:avLst/>
              <a:gdLst>
                <a:gd name="T0" fmla="*/ 12 w 38"/>
                <a:gd name="T1" fmla="*/ 0 h 54"/>
                <a:gd name="T2" fmla="*/ 12 w 38"/>
                <a:gd name="T3" fmla="*/ 8 h 54"/>
                <a:gd name="T4" fmla="*/ 18 w 38"/>
                <a:gd name="T5" fmla="*/ 2 h 54"/>
                <a:gd name="T6" fmla="*/ 24 w 38"/>
                <a:gd name="T7" fmla="*/ 0 h 54"/>
                <a:gd name="T8" fmla="*/ 34 w 38"/>
                <a:gd name="T9" fmla="*/ 4 h 54"/>
                <a:gd name="T10" fmla="*/ 38 w 38"/>
                <a:gd name="T11" fmla="*/ 18 h 54"/>
                <a:gd name="T12" fmla="*/ 36 w 38"/>
                <a:gd name="T13" fmla="*/ 28 h 54"/>
                <a:gd name="T14" fmla="*/ 28 w 38"/>
                <a:gd name="T15" fmla="*/ 36 h 54"/>
                <a:gd name="T16" fmla="*/ 18 w 38"/>
                <a:gd name="T17" fmla="*/ 38 h 54"/>
                <a:gd name="T18" fmla="*/ 14 w 38"/>
                <a:gd name="T19" fmla="*/ 36 h 54"/>
                <a:gd name="T20" fmla="*/ 12 w 38"/>
                <a:gd name="T21" fmla="*/ 46 h 54"/>
                <a:gd name="T22" fmla="*/ 12 w 38"/>
                <a:gd name="T23" fmla="*/ 52 h 54"/>
                <a:gd name="T24" fmla="*/ 14 w 38"/>
                <a:gd name="T25" fmla="*/ 52 h 54"/>
                <a:gd name="T26" fmla="*/ 18 w 38"/>
                <a:gd name="T27" fmla="*/ 54 h 54"/>
                <a:gd name="T28" fmla="*/ 0 w 38"/>
                <a:gd name="T29" fmla="*/ 54 h 54"/>
                <a:gd name="T30" fmla="*/ 0 w 38"/>
                <a:gd name="T31" fmla="*/ 54 h 54"/>
                <a:gd name="T32" fmla="*/ 4 w 38"/>
                <a:gd name="T33" fmla="*/ 52 h 54"/>
                <a:gd name="T34" fmla="*/ 6 w 38"/>
                <a:gd name="T35" fmla="*/ 52 h 54"/>
                <a:gd name="T36" fmla="*/ 6 w 38"/>
                <a:gd name="T37" fmla="*/ 46 h 54"/>
                <a:gd name="T38" fmla="*/ 6 w 38"/>
                <a:gd name="T39" fmla="*/ 8 h 54"/>
                <a:gd name="T40" fmla="*/ 6 w 38"/>
                <a:gd name="T41" fmla="*/ 6 h 54"/>
                <a:gd name="T42" fmla="*/ 4 w 38"/>
                <a:gd name="T43" fmla="*/ 4 h 54"/>
                <a:gd name="T44" fmla="*/ 2 w 38"/>
                <a:gd name="T45" fmla="*/ 4 h 54"/>
                <a:gd name="T46" fmla="*/ 0 w 38"/>
                <a:gd name="T47" fmla="*/ 4 h 54"/>
                <a:gd name="T48" fmla="*/ 12 w 38"/>
                <a:gd name="T49" fmla="*/ 24 h 54"/>
                <a:gd name="T50" fmla="*/ 12 w 38"/>
                <a:gd name="T51" fmla="*/ 30 h 54"/>
                <a:gd name="T52" fmla="*/ 16 w 38"/>
                <a:gd name="T53" fmla="*/ 34 h 54"/>
                <a:gd name="T54" fmla="*/ 22 w 38"/>
                <a:gd name="T55" fmla="*/ 36 h 54"/>
                <a:gd name="T56" fmla="*/ 28 w 38"/>
                <a:gd name="T57" fmla="*/ 32 h 54"/>
                <a:gd name="T58" fmla="*/ 30 w 38"/>
                <a:gd name="T59" fmla="*/ 22 h 54"/>
                <a:gd name="T60" fmla="*/ 28 w 38"/>
                <a:gd name="T61" fmla="*/ 10 h 54"/>
                <a:gd name="T62" fmla="*/ 22 w 38"/>
                <a:gd name="T63" fmla="*/ 6 h 54"/>
                <a:gd name="T64" fmla="*/ 18 w 38"/>
                <a:gd name="T65" fmla="*/ 6 h 54"/>
                <a:gd name="T66" fmla="*/ 12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0" y="4"/>
                  </a:moveTo>
                  <a:lnTo>
                    <a:pt x="12" y="0"/>
                  </a:lnTo>
                  <a:lnTo>
                    <a:pt x="12" y="8"/>
                  </a:lnTo>
                  <a:lnTo>
                    <a:pt x="16" y="4"/>
                  </a:lnTo>
                  <a:lnTo>
                    <a:pt x="18" y="2"/>
                  </a:lnTo>
                  <a:lnTo>
                    <a:pt x="22" y="0"/>
                  </a:lnTo>
                  <a:lnTo>
                    <a:pt x="24" y="0"/>
                  </a:lnTo>
                  <a:lnTo>
                    <a:pt x="30" y="2"/>
                  </a:lnTo>
                  <a:lnTo>
                    <a:pt x="34" y="4"/>
                  </a:lnTo>
                  <a:lnTo>
                    <a:pt x="36" y="10"/>
                  </a:lnTo>
                  <a:lnTo>
                    <a:pt x="38" y="18"/>
                  </a:lnTo>
                  <a:lnTo>
                    <a:pt x="36" y="24"/>
                  </a:lnTo>
                  <a:lnTo>
                    <a:pt x="36" y="28"/>
                  </a:lnTo>
                  <a:lnTo>
                    <a:pt x="32" y="32"/>
                  </a:lnTo>
                  <a:lnTo>
                    <a:pt x="28" y="36"/>
                  </a:lnTo>
                  <a:lnTo>
                    <a:pt x="22" y="38"/>
                  </a:lnTo>
                  <a:lnTo>
                    <a:pt x="18" y="38"/>
                  </a:lnTo>
                  <a:lnTo>
                    <a:pt x="16" y="36"/>
                  </a:lnTo>
                  <a:lnTo>
                    <a:pt x="14" y="36"/>
                  </a:lnTo>
                  <a:lnTo>
                    <a:pt x="12" y="34"/>
                  </a:lnTo>
                  <a:lnTo>
                    <a:pt x="12" y="46"/>
                  </a:lnTo>
                  <a:lnTo>
                    <a:pt x="12" y="50"/>
                  </a:lnTo>
                  <a:lnTo>
                    <a:pt x="12" y="52"/>
                  </a:lnTo>
                  <a:lnTo>
                    <a:pt x="14" y="52"/>
                  </a:lnTo>
                  <a:lnTo>
                    <a:pt x="16" y="54"/>
                  </a:lnTo>
                  <a:lnTo>
                    <a:pt x="18" y="54"/>
                  </a:lnTo>
                  <a:lnTo>
                    <a:pt x="0" y="54"/>
                  </a:lnTo>
                  <a:lnTo>
                    <a:pt x="2" y="54"/>
                  </a:lnTo>
                  <a:lnTo>
                    <a:pt x="4" y="52"/>
                  </a:lnTo>
                  <a:lnTo>
                    <a:pt x="6" y="52"/>
                  </a:lnTo>
                  <a:lnTo>
                    <a:pt x="6" y="50"/>
                  </a:lnTo>
                  <a:lnTo>
                    <a:pt x="6" y="46"/>
                  </a:lnTo>
                  <a:lnTo>
                    <a:pt x="6" y="12"/>
                  </a:lnTo>
                  <a:lnTo>
                    <a:pt x="6" y="8"/>
                  </a:lnTo>
                  <a:lnTo>
                    <a:pt x="6" y="6"/>
                  </a:lnTo>
                  <a:lnTo>
                    <a:pt x="4" y="6"/>
                  </a:lnTo>
                  <a:lnTo>
                    <a:pt x="4" y="4"/>
                  </a:lnTo>
                  <a:lnTo>
                    <a:pt x="2" y="4"/>
                  </a:lnTo>
                  <a:lnTo>
                    <a:pt x="2" y="6"/>
                  </a:lnTo>
                  <a:lnTo>
                    <a:pt x="0" y="4"/>
                  </a:lnTo>
                  <a:close/>
                  <a:moveTo>
                    <a:pt x="12" y="12"/>
                  </a:moveTo>
                  <a:lnTo>
                    <a:pt x="12" y="24"/>
                  </a:lnTo>
                  <a:lnTo>
                    <a:pt x="12" y="28"/>
                  </a:lnTo>
                  <a:lnTo>
                    <a:pt x="12" y="30"/>
                  </a:lnTo>
                  <a:lnTo>
                    <a:pt x="14" y="32"/>
                  </a:lnTo>
                  <a:lnTo>
                    <a:pt x="16" y="34"/>
                  </a:lnTo>
                  <a:lnTo>
                    <a:pt x="18" y="34"/>
                  </a:lnTo>
                  <a:lnTo>
                    <a:pt x="22" y="36"/>
                  </a:lnTo>
                  <a:lnTo>
                    <a:pt x="24" y="34"/>
                  </a:lnTo>
                  <a:lnTo>
                    <a:pt x="28" y="32"/>
                  </a:lnTo>
                  <a:lnTo>
                    <a:pt x="30" y="28"/>
                  </a:lnTo>
                  <a:lnTo>
                    <a:pt x="30" y="22"/>
                  </a:lnTo>
                  <a:lnTo>
                    <a:pt x="30" y="14"/>
                  </a:lnTo>
                  <a:lnTo>
                    <a:pt x="28" y="10"/>
                  </a:lnTo>
                  <a:lnTo>
                    <a:pt x="24" y="6"/>
                  </a:lnTo>
                  <a:lnTo>
                    <a:pt x="22" y="6"/>
                  </a:lnTo>
                  <a:lnTo>
                    <a:pt x="20" y="6"/>
                  </a:lnTo>
                  <a:lnTo>
                    <a:pt x="18" y="6"/>
                  </a:lnTo>
                  <a:lnTo>
                    <a:pt x="16" y="8"/>
                  </a:lnTo>
                  <a:lnTo>
                    <a:pt x="12" y="12"/>
                  </a:lnTo>
                  <a:close/>
                </a:path>
              </a:pathLst>
            </a:custGeom>
            <a:solidFill>
              <a:srgbClr val="000000"/>
            </a:solidFill>
            <a:ln w="0">
              <a:solidFill>
                <a:srgbClr val="000000"/>
              </a:solidFill>
              <a:round/>
              <a:headEnd/>
              <a:tailEnd/>
            </a:ln>
          </p:spPr>
          <p:txBody>
            <a:bodyPr/>
            <a:lstStyle/>
            <a:p>
              <a:endParaRPr lang="en-US"/>
            </a:p>
          </p:txBody>
        </p:sp>
        <p:sp>
          <p:nvSpPr>
            <p:cNvPr id="26687" name="Freeform 58"/>
            <p:cNvSpPr>
              <a:spLocks noEditPoints="1"/>
            </p:cNvSpPr>
            <p:nvPr/>
          </p:nvSpPr>
          <p:spPr bwMode="auto">
            <a:xfrm>
              <a:off x="2454" y="2430"/>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28" y="28"/>
                  </a:lnTo>
                  <a:lnTo>
                    <a:pt x="26" y="34"/>
                  </a:lnTo>
                  <a:lnTo>
                    <a:pt x="22" y="36"/>
                  </a:lnTo>
                  <a:lnTo>
                    <a:pt x="16" y="38"/>
                  </a:lnTo>
                  <a:lnTo>
                    <a:pt x="10" y="36"/>
                  </a:lnTo>
                  <a:lnTo>
                    <a:pt x="6" y="32"/>
                  </a:lnTo>
                  <a:lnTo>
                    <a:pt x="2" y="26"/>
                  </a:lnTo>
                  <a:lnTo>
                    <a:pt x="0" y="20"/>
                  </a:lnTo>
                  <a:lnTo>
                    <a:pt x="2" y="14"/>
                  </a:lnTo>
                  <a:lnTo>
                    <a:pt x="2" y="10"/>
                  </a:lnTo>
                  <a:lnTo>
                    <a:pt x="6" y="6"/>
                  </a:lnTo>
                  <a:lnTo>
                    <a:pt x="10" y="2"/>
                  </a:lnTo>
                  <a:lnTo>
                    <a:pt x="16" y="0"/>
                  </a:lnTo>
                  <a:lnTo>
                    <a:pt x="22" y="2"/>
                  </a:lnTo>
                  <a:lnTo>
                    <a:pt x="26" y="4"/>
                  </a:lnTo>
                  <a:lnTo>
                    <a:pt x="30" y="8"/>
                  </a:lnTo>
                  <a:lnTo>
                    <a:pt x="30" y="14"/>
                  </a:lnTo>
                  <a:lnTo>
                    <a:pt x="6" y="14"/>
                  </a:lnTo>
                  <a:close/>
                  <a:moveTo>
                    <a:pt x="6" y="12"/>
                  </a:moveTo>
                  <a:lnTo>
                    <a:pt x="22" y="12"/>
                  </a:lnTo>
                  <a:lnTo>
                    <a:pt x="22" y="10"/>
                  </a:lnTo>
                  <a:lnTo>
                    <a:pt x="22" y="8"/>
                  </a:lnTo>
                  <a:lnTo>
                    <a:pt x="20" y="6"/>
                  </a:lnTo>
                  <a:lnTo>
                    <a:pt x="18" y="4"/>
                  </a:lnTo>
                  <a:lnTo>
                    <a:pt x="16" y="4"/>
                  </a:lnTo>
                  <a:lnTo>
                    <a:pt x="14"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26688" name="Freeform 59"/>
            <p:cNvSpPr>
              <a:spLocks noEditPoints="1"/>
            </p:cNvSpPr>
            <p:nvPr/>
          </p:nvSpPr>
          <p:spPr bwMode="auto">
            <a:xfrm>
              <a:off x="2490" y="2412"/>
              <a:ext cx="38" cy="56"/>
            </a:xfrm>
            <a:custGeom>
              <a:avLst/>
              <a:gdLst>
                <a:gd name="T0" fmla="*/ 26 w 38"/>
                <a:gd name="T1" fmla="*/ 50 h 56"/>
                <a:gd name="T2" fmla="*/ 22 w 38"/>
                <a:gd name="T3" fmla="*/ 52 h 56"/>
                <a:gd name="T4" fmla="*/ 20 w 38"/>
                <a:gd name="T5" fmla="*/ 54 h 56"/>
                <a:gd name="T6" fmla="*/ 18 w 38"/>
                <a:gd name="T7" fmla="*/ 56 h 56"/>
                <a:gd name="T8" fmla="*/ 14 w 38"/>
                <a:gd name="T9" fmla="*/ 56 h 56"/>
                <a:gd name="T10" fmla="*/ 10 w 38"/>
                <a:gd name="T11" fmla="*/ 54 h 56"/>
                <a:gd name="T12" fmla="*/ 4 w 38"/>
                <a:gd name="T13" fmla="*/ 50 h 56"/>
                <a:gd name="T14" fmla="*/ 2 w 38"/>
                <a:gd name="T15" fmla="*/ 46 h 56"/>
                <a:gd name="T16" fmla="*/ 0 w 38"/>
                <a:gd name="T17" fmla="*/ 38 h 56"/>
                <a:gd name="T18" fmla="*/ 2 w 38"/>
                <a:gd name="T19" fmla="*/ 32 h 56"/>
                <a:gd name="T20" fmla="*/ 6 w 38"/>
                <a:gd name="T21" fmla="*/ 24 h 56"/>
                <a:gd name="T22" fmla="*/ 8 w 38"/>
                <a:gd name="T23" fmla="*/ 22 h 56"/>
                <a:gd name="T24" fmla="*/ 12 w 38"/>
                <a:gd name="T25" fmla="*/ 18 h 56"/>
                <a:gd name="T26" fmla="*/ 18 w 38"/>
                <a:gd name="T27" fmla="*/ 18 h 56"/>
                <a:gd name="T28" fmla="*/ 22 w 38"/>
                <a:gd name="T29" fmla="*/ 20 h 56"/>
                <a:gd name="T30" fmla="*/ 26 w 38"/>
                <a:gd name="T31" fmla="*/ 22 h 56"/>
                <a:gd name="T32" fmla="*/ 26 w 38"/>
                <a:gd name="T33" fmla="*/ 14 h 56"/>
                <a:gd name="T34" fmla="*/ 26 w 38"/>
                <a:gd name="T35" fmla="*/ 8 h 56"/>
                <a:gd name="T36" fmla="*/ 26 w 38"/>
                <a:gd name="T37" fmla="*/ 6 h 56"/>
                <a:gd name="T38" fmla="*/ 24 w 38"/>
                <a:gd name="T39" fmla="*/ 4 h 56"/>
                <a:gd name="T40" fmla="*/ 24 w 38"/>
                <a:gd name="T41" fmla="*/ 4 h 56"/>
                <a:gd name="T42" fmla="*/ 24 w 38"/>
                <a:gd name="T43" fmla="*/ 4 h 56"/>
                <a:gd name="T44" fmla="*/ 24 w 38"/>
                <a:gd name="T45" fmla="*/ 4 h 56"/>
                <a:gd name="T46" fmla="*/ 22 w 38"/>
                <a:gd name="T47" fmla="*/ 4 h 56"/>
                <a:gd name="T48" fmla="*/ 20 w 38"/>
                <a:gd name="T49" fmla="*/ 4 h 56"/>
                <a:gd name="T50" fmla="*/ 20 w 38"/>
                <a:gd name="T51" fmla="*/ 4 h 56"/>
                <a:gd name="T52" fmla="*/ 30 w 38"/>
                <a:gd name="T53" fmla="*/ 0 h 56"/>
                <a:gd name="T54" fmla="*/ 32 w 38"/>
                <a:gd name="T55" fmla="*/ 0 h 56"/>
                <a:gd name="T56" fmla="*/ 32 w 38"/>
                <a:gd name="T57" fmla="*/ 40 h 56"/>
                <a:gd name="T58" fmla="*/ 32 w 38"/>
                <a:gd name="T59" fmla="*/ 46 h 56"/>
                <a:gd name="T60" fmla="*/ 32 w 38"/>
                <a:gd name="T61" fmla="*/ 48 h 56"/>
                <a:gd name="T62" fmla="*/ 32 w 38"/>
                <a:gd name="T63" fmla="*/ 50 h 56"/>
                <a:gd name="T64" fmla="*/ 34 w 38"/>
                <a:gd name="T65" fmla="*/ 50 h 56"/>
                <a:gd name="T66" fmla="*/ 34 w 38"/>
                <a:gd name="T67" fmla="*/ 52 h 56"/>
                <a:gd name="T68" fmla="*/ 34 w 38"/>
                <a:gd name="T69" fmla="*/ 52 h 56"/>
                <a:gd name="T70" fmla="*/ 36 w 38"/>
                <a:gd name="T71" fmla="*/ 52 h 56"/>
                <a:gd name="T72" fmla="*/ 36 w 38"/>
                <a:gd name="T73" fmla="*/ 50 h 56"/>
                <a:gd name="T74" fmla="*/ 38 w 38"/>
                <a:gd name="T75" fmla="*/ 52 h 56"/>
                <a:gd name="T76" fmla="*/ 28 w 38"/>
                <a:gd name="T77" fmla="*/ 56 h 56"/>
                <a:gd name="T78" fmla="*/ 26 w 38"/>
                <a:gd name="T79" fmla="*/ 56 h 56"/>
                <a:gd name="T80" fmla="*/ 26 w 38"/>
                <a:gd name="T81" fmla="*/ 50 h 56"/>
                <a:gd name="T82" fmla="*/ 26 w 38"/>
                <a:gd name="T83" fmla="*/ 46 h 56"/>
                <a:gd name="T84" fmla="*/ 26 w 38"/>
                <a:gd name="T85" fmla="*/ 30 h 56"/>
                <a:gd name="T86" fmla="*/ 24 w 38"/>
                <a:gd name="T87" fmla="*/ 28 h 56"/>
                <a:gd name="T88" fmla="*/ 24 w 38"/>
                <a:gd name="T89" fmla="*/ 24 h 56"/>
                <a:gd name="T90" fmla="*/ 22 w 38"/>
                <a:gd name="T91" fmla="*/ 24 h 56"/>
                <a:gd name="T92" fmla="*/ 20 w 38"/>
                <a:gd name="T93" fmla="*/ 22 h 56"/>
                <a:gd name="T94" fmla="*/ 18 w 38"/>
                <a:gd name="T95" fmla="*/ 20 h 56"/>
                <a:gd name="T96" fmla="*/ 16 w 38"/>
                <a:gd name="T97" fmla="*/ 20 h 56"/>
                <a:gd name="T98" fmla="*/ 14 w 38"/>
                <a:gd name="T99" fmla="*/ 22 h 56"/>
                <a:gd name="T100" fmla="*/ 10 w 38"/>
                <a:gd name="T101" fmla="*/ 24 h 56"/>
                <a:gd name="T102" fmla="*/ 8 w 38"/>
                <a:gd name="T103" fmla="*/ 28 h 56"/>
                <a:gd name="T104" fmla="*/ 8 w 38"/>
                <a:gd name="T105" fmla="*/ 36 h 56"/>
                <a:gd name="T106" fmla="*/ 8 w 38"/>
                <a:gd name="T107" fmla="*/ 42 h 56"/>
                <a:gd name="T108" fmla="*/ 10 w 38"/>
                <a:gd name="T109" fmla="*/ 46 h 56"/>
                <a:gd name="T110" fmla="*/ 14 w 38"/>
                <a:gd name="T111" fmla="*/ 50 h 56"/>
                <a:gd name="T112" fmla="*/ 18 w 38"/>
                <a:gd name="T113" fmla="*/ 50 h 56"/>
                <a:gd name="T114" fmla="*/ 22 w 38"/>
                <a:gd name="T115" fmla="*/ 50 h 56"/>
                <a:gd name="T116" fmla="*/ 26 w 38"/>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
                <a:gd name="T178" fmla="*/ 0 h 56"/>
                <a:gd name="T179" fmla="*/ 38 w 38"/>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 h="56">
                  <a:moveTo>
                    <a:pt x="26" y="50"/>
                  </a:moveTo>
                  <a:lnTo>
                    <a:pt x="22" y="52"/>
                  </a:lnTo>
                  <a:lnTo>
                    <a:pt x="20" y="54"/>
                  </a:lnTo>
                  <a:lnTo>
                    <a:pt x="18" y="56"/>
                  </a:lnTo>
                  <a:lnTo>
                    <a:pt x="14" y="56"/>
                  </a:lnTo>
                  <a:lnTo>
                    <a:pt x="10" y="54"/>
                  </a:lnTo>
                  <a:lnTo>
                    <a:pt x="4" y="50"/>
                  </a:lnTo>
                  <a:lnTo>
                    <a:pt x="2" y="46"/>
                  </a:lnTo>
                  <a:lnTo>
                    <a:pt x="0" y="38"/>
                  </a:lnTo>
                  <a:lnTo>
                    <a:pt x="2" y="32"/>
                  </a:lnTo>
                  <a:lnTo>
                    <a:pt x="6" y="24"/>
                  </a:lnTo>
                  <a:lnTo>
                    <a:pt x="8" y="22"/>
                  </a:lnTo>
                  <a:lnTo>
                    <a:pt x="12" y="18"/>
                  </a:lnTo>
                  <a:lnTo>
                    <a:pt x="18" y="18"/>
                  </a:lnTo>
                  <a:lnTo>
                    <a:pt x="22" y="20"/>
                  </a:lnTo>
                  <a:lnTo>
                    <a:pt x="26" y="22"/>
                  </a:lnTo>
                  <a:lnTo>
                    <a:pt x="26" y="14"/>
                  </a:lnTo>
                  <a:lnTo>
                    <a:pt x="26" y="8"/>
                  </a:lnTo>
                  <a:lnTo>
                    <a:pt x="26" y="6"/>
                  </a:lnTo>
                  <a:lnTo>
                    <a:pt x="24" y="4"/>
                  </a:lnTo>
                  <a:lnTo>
                    <a:pt x="22" y="4"/>
                  </a:lnTo>
                  <a:lnTo>
                    <a:pt x="20" y="4"/>
                  </a:lnTo>
                  <a:lnTo>
                    <a:pt x="30" y="0"/>
                  </a:lnTo>
                  <a:lnTo>
                    <a:pt x="32" y="0"/>
                  </a:lnTo>
                  <a:lnTo>
                    <a:pt x="32" y="40"/>
                  </a:lnTo>
                  <a:lnTo>
                    <a:pt x="32" y="46"/>
                  </a:lnTo>
                  <a:lnTo>
                    <a:pt x="32" y="48"/>
                  </a:lnTo>
                  <a:lnTo>
                    <a:pt x="32" y="50"/>
                  </a:lnTo>
                  <a:lnTo>
                    <a:pt x="34" y="50"/>
                  </a:lnTo>
                  <a:lnTo>
                    <a:pt x="34" y="52"/>
                  </a:lnTo>
                  <a:lnTo>
                    <a:pt x="36" y="52"/>
                  </a:lnTo>
                  <a:lnTo>
                    <a:pt x="36" y="50"/>
                  </a:lnTo>
                  <a:lnTo>
                    <a:pt x="38" y="52"/>
                  </a:lnTo>
                  <a:lnTo>
                    <a:pt x="28" y="56"/>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8"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26689" name="Freeform 60"/>
            <p:cNvSpPr>
              <a:spLocks/>
            </p:cNvSpPr>
            <p:nvPr/>
          </p:nvSpPr>
          <p:spPr bwMode="auto">
            <a:xfrm>
              <a:off x="2530" y="2412"/>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90" name="Freeform 61"/>
            <p:cNvSpPr>
              <a:spLocks/>
            </p:cNvSpPr>
            <p:nvPr/>
          </p:nvSpPr>
          <p:spPr bwMode="auto">
            <a:xfrm>
              <a:off x="2640" y="2414"/>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10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10" y="4"/>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91" name="Freeform 62"/>
            <p:cNvSpPr>
              <a:spLocks noEditPoints="1"/>
            </p:cNvSpPr>
            <p:nvPr/>
          </p:nvSpPr>
          <p:spPr bwMode="auto">
            <a:xfrm>
              <a:off x="2700"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692" name="Freeform 63"/>
            <p:cNvSpPr>
              <a:spLocks/>
            </p:cNvSpPr>
            <p:nvPr/>
          </p:nvSpPr>
          <p:spPr bwMode="auto">
            <a:xfrm>
              <a:off x="2746"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93" name="Freeform 64"/>
            <p:cNvSpPr>
              <a:spLocks/>
            </p:cNvSpPr>
            <p:nvPr/>
          </p:nvSpPr>
          <p:spPr bwMode="auto">
            <a:xfrm>
              <a:off x="2774" y="2430"/>
              <a:ext cx="24" cy="38"/>
            </a:xfrm>
            <a:custGeom>
              <a:avLst/>
              <a:gdLst>
                <a:gd name="T0" fmla="*/ 22 w 24"/>
                <a:gd name="T1" fmla="*/ 0 h 38"/>
                <a:gd name="T2" fmla="*/ 22 w 24"/>
                <a:gd name="T3" fmla="*/ 12 h 38"/>
                <a:gd name="T4" fmla="*/ 22 w 24"/>
                <a:gd name="T5" fmla="*/ 12 h 38"/>
                <a:gd name="T6" fmla="*/ 20 w 24"/>
                <a:gd name="T7" fmla="*/ 8 h 38"/>
                <a:gd name="T8" fmla="*/ 18 w 24"/>
                <a:gd name="T9" fmla="*/ 4 h 38"/>
                <a:gd name="T10" fmla="*/ 14 w 24"/>
                <a:gd name="T11" fmla="*/ 4 h 38"/>
                <a:gd name="T12" fmla="*/ 12 w 24"/>
                <a:gd name="T13" fmla="*/ 2 h 38"/>
                <a:gd name="T14" fmla="*/ 10 w 24"/>
                <a:gd name="T15" fmla="*/ 4 h 38"/>
                <a:gd name="T16" fmla="*/ 8 w 24"/>
                <a:gd name="T17" fmla="*/ 4 h 38"/>
                <a:gd name="T18" fmla="*/ 6 w 24"/>
                <a:gd name="T19" fmla="*/ 6 h 38"/>
                <a:gd name="T20" fmla="*/ 6 w 24"/>
                <a:gd name="T21" fmla="*/ 8 h 38"/>
                <a:gd name="T22" fmla="*/ 6 w 24"/>
                <a:gd name="T23" fmla="*/ 10 h 38"/>
                <a:gd name="T24" fmla="*/ 6 w 24"/>
                <a:gd name="T25" fmla="*/ 10 h 38"/>
                <a:gd name="T26" fmla="*/ 8 w 24"/>
                <a:gd name="T27" fmla="*/ 12 h 38"/>
                <a:gd name="T28" fmla="*/ 12 w 24"/>
                <a:gd name="T29" fmla="*/ 14 h 38"/>
                <a:gd name="T30" fmla="*/ 16 w 24"/>
                <a:gd name="T31" fmla="*/ 16 h 38"/>
                <a:gd name="T32" fmla="*/ 22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2 w 24"/>
                <a:gd name="T57" fmla="*/ 38 h 38"/>
                <a:gd name="T58" fmla="*/ 0 w 24"/>
                <a:gd name="T59" fmla="*/ 38 h 38"/>
                <a:gd name="T60" fmla="*/ 0 w 24"/>
                <a:gd name="T61" fmla="*/ 26 h 38"/>
                <a:gd name="T62" fmla="*/ 2 w 24"/>
                <a:gd name="T63" fmla="*/ 26 h 38"/>
                <a:gd name="T64" fmla="*/ 2 w 24"/>
                <a:gd name="T65" fmla="*/ 30 h 38"/>
                <a:gd name="T66" fmla="*/ 6 w 24"/>
                <a:gd name="T67" fmla="*/ 32 h 38"/>
                <a:gd name="T68" fmla="*/ 8 w 24"/>
                <a:gd name="T69" fmla="*/ 34 h 38"/>
                <a:gd name="T70" fmla="*/ 12 w 24"/>
                <a:gd name="T71" fmla="*/ 36 h 38"/>
                <a:gd name="T72" fmla="*/ 16 w 24"/>
                <a:gd name="T73" fmla="*/ 34 h 38"/>
                <a:gd name="T74" fmla="*/ 18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10 w 24"/>
                <a:gd name="T87" fmla="*/ 20 h 38"/>
                <a:gd name="T88" fmla="*/ 4 w 24"/>
                <a:gd name="T89" fmla="*/ 18 h 38"/>
                <a:gd name="T90" fmla="*/ 2 w 24"/>
                <a:gd name="T91" fmla="*/ 16 h 38"/>
                <a:gd name="T92" fmla="*/ 0 w 24"/>
                <a:gd name="T93" fmla="*/ 14 h 38"/>
                <a:gd name="T94" fmla="*/ 0 w 24"/>
                <a:gd name="T95" fmla="*/ 10 h 38"/>
                <a:gd name="T96" fmla="*/ 2 w 24"/>
                <a:gd name="T97" fmla="*/ 6 h 38"/>
                <a:gd name="T98" fmla="*/ 4 w 24"/>
                <a:gd name="T99" fmla="*/ 4 h 38"/>
                <a:gd name="T100" fmla="*/ 8 w 24"/>
                <a:gd name="T101" fmla="*/ 0 h 38"/>
                <a:gd name="T102" fmla="*/ 12 w 24"/>
                <a:gd name="T103" fmla="*/ 0 h 38"/>
                <a:gd name="T104" fmla="*/ 14 w 24"/>
                <a:gd name="T105" fmla="*/ 0 h 38"/>
                <a:gd name="T106" fmla="*/ 16 w 24"/>
                <a:gd name="T107" fmla="*/ 2 h 38"/>
                <a:gd name="T108" fmla="*/ 18 w 24"/>
                <a:gd name="T109" fmla="*/ 2 h 38"/>
                <a:gd name="T110" fmla="*/ 20 w 24"/>
                <a:gd name="T111" fmla="*/ 2 h 38"/>
                <a:gd name="T112" fmla="*/ 20 w 24"/>
                <a:gd name="T113" fmla="*/ 2 h 38"/>
                <a:gd name="T114" fmla="*/ 20 w 24"/>
                <a:gd name="T115" fmla="*/ 2 h 38"/>
                <a:gd name="T116" fmla="*/ 20 w 24"/>
                <a:gd name="T117" fmla="*/ 2 h 38"/>
                <a:gd name="T118" fmla="*/ 22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8"/>
                  </a:lnTo>
                  <a:lnTo>
                    <a:pt x="18" y="4"/>
                  </a:lnTo>
                  <a:lnTo>
                    <a:pt x="14" y="4"/>
                  </a:lnTo>
                  <a:lnTo>
                    <a:pt x="12" y="2"/>
                  </a:lnTo>
                  <a:lnTo>
                    <a:pt x="10" y="4"/>
                  </a:lnTo>
                  <a:lnTo>
                    <a:pt x="8" y="4"/>
                  </a:lnTo>
                  <a:lnTo>
                    <a:pt x="6" y="6"/>
                  </a:lnTo>
                  <a:lnTo>
                    <a:pt x="6" y="8"/>
                  </a:lnTo>
                  <a:lnTo>
                    <a:pt x="6" y="10"/>
                  </a:lnTo>
                  <a:lnTo>
                    <a:pt x="8" y="12"/>
                  </a:lnTo>
                  <a:lnTo>
                    <a:pt x="12" y="14"/>
                  </a:lnTo>
                  <a:lnTo>
                    <a:pt x="16" y="16"/>
                  </a:lnTo>
                  <a:lnTo>
                    <a:pt x="22" y="20"/>
                  </a:lnTo>
                  <a:lnTo>
                    <a:pt x="24" y="24"/>
                  </a:lnTo>
                  <a:lnTo>
                    <a:pt x="24" y="26"/>
                  </a:lnTo>
                  <a:lnTo>
                    <a:pt x="24" y="32"/>
                  </a:lnTo>
                  <a:lnTo>
                    <a:pt x="20" y="34"/>
                  </a:lnTo>
                  <a:lnTo>
                    <a:pt x="16" y="36"/>
                  </a:lnTo>
                  <a:lnTo>
                    <a:pt x="12" y="38"/>
                  </a:lnTo>
                  <a:lnTo>
                    <a:pt x="8" y="38"/>
                  </a:lnTo>
                  <a:lnTo>
                    <a:pt x="4" y="36"/>
                  </a:lnTo>
                  <a:lnTo>
                    <a:pt x="2" y="36"/>
                  </a:lnTo>
                  <a:lnTo>
                    <a:pt x="2" y="38"/>
                  </a:lnTo>
                  <a:lnTo>
                    <a:pt x="0" y="38"/>
                  </a:lnTo>
                  <a:lnTo>
                    <a:pt x="0" y="26"/>
                  </a:lnTo>
                  <a:lnTo>
                    <a:pt x="2" y="26"/>
                  </a:lnTo>
                  <a:lnTo>
                    <a:pt x="2" y="30"/>
                  </a:lnTo>
                  <a:lnTo>
                    <a:pt x="6" y="32"/>
                  </a:lnTo>
                  <a:lnTo>
                    <a:pt x="8" y="34"/>
                  </a:lnTo>
                  <a:lnTo>
                    <a:pt x="12" y="36"/>
                  </a:lnTo>
                  <a:lnTo>
                    <a:pt x="16" y="34"/>
                  </a:lnTo>
                  <a:lnTo>
                    <a:pt x="18" y="34"/>
                  </a:lnTo>
                  <a:lnTo>
                    <a:pt x="18" y="32"/>
                  </a:lnTo>
                  <a:lnTo>
                    <a:pt x="18" y="30"/>
                  </a:lnTo>
                  <a:lnTo>
                    <a:pt x="18" y="28"/>
                  </a:lnTo>
                  <a:lnTo>
                    <a:pt x="16" y="26"/>
                  </a:lnTo>
                  <a:lnTo>
                    <a:pt x="14" y="24"/>
                  </a:lnTo>
                  <a:lnTo>
                    <a:pt x="10" y="20"/>
                  </a:lnTo>
                  <a:lnTo>
                    <a:pt x="4" y="18"/>
                  </a:lnTo>
                  <a:lnTo>
                    <a:pt x="2" y="16"/>
                  </a:lnTo>
                  <a:lnTo>
                    <a:pt x="0" y="14"/>
                  </a:lnTo>
                  <a:lnTo>
                    <a:pt x="0" y="10"/>
                  </a:lnTo>
                  <a:lnTo>
                    <a:pt x="2" y="6"/>
                  </a:lnTo>
                  <a:lnTo>
                    <a:pt x="4" y="4"/>
                  </a:lnTo>
                  <a:lnTo>
                    <a:pt x="8" y="0"/>
                  </a:lnTo>
                  <a:lnTo>
                    <a:pt x="12" y="0"/>
                  </a:lnTo>
                  <a:lnTo>
                    <a:pt x="14" y="0"/>
                  </a:lnTo>
                  <a:lnTo>
                    <a:pt x="16" y="2"/>
                  </a:lnTo>
                  <a:lnTo>
                    <a:pt x="18" y="2"/>
                  </a:lnTo>
                  <a:lnTo>
                    <a:pt x="20" y="2"/>
                  </a:lnTo>
                  <a:lnTo>
                    <a:pt x="22" y="0"/>
                  </a:lnTo>
                  <a:close/>
                </a:path>
              </a:pathLst>
            </a:custGeom>
            <a:solidFill>
              <a:srgbClr val="000000"/>
            </a:solidFill>
            <a:ln w="0">
              <a:solidFill>
                <a:srgbClr val="000000"/>
              </a:solidFill>
              <a:round/>
              <a:headEnd/>
              <a:tailEnd/>
            </a:ln>
          </p:spPr>
          <p:txBody>
            <a:bodyPr/>
            <a:lstStyle/>
            <a:p>
              <a:endParaRPr lang="en-US"/>
            </a:p>
          </p:txBody>
        </p:sp>
        <p:sp>
          <p:nvSpPr>
            <p:cNvPr id="26694" name="Freeform 65"/>
            <p:cNvSpPr>
              <a:spLocks noEditPoints="1"/>
            </p:cNvSpPr>
            <p:nvPr/>
          </p:nvSpPr>
          <p:spPr bwMode="auto">
            <a:xfrm>
              <a:off x="2804" y="2430"/>
              <a:ext cx="32" cy="38"/>
            </a:xfrm>
            <a:custGeom>
              <a:avLst/>
              <a:gdLst>
                <a:gd name="T0" fmla="*/ 16 w 32"/>
                <a:gd name="T1" fmla="*/ 34 h 38"/>
                <a:gd name="T2" fmla="*/ 10 w 32"/>
                <a:gd name="T3" fmla="*/ 38 h 38"/>
                <a:gd name="T4" fmla="*/ 4 w 32"/>
                <a:gd name="T5" fmla="*/ 38 h 38"/>
                <a:gd name="T6" fmla="*/ 0 w 32"/>
                <a:gd name="T7" fmla="*/ 32 h 38"/>
                <a:gd name="T8" fmla="*/ 0 w 32"/>
                <a:gd name="T9" fmla="*/ 26 h 38"/>
                <a:gd name="T10" fmla="*/ 2 w 32"/>
                <a:gd name="T11" fmla="*/ 22 h 38"/>
                <a:gd name="T12" fmla="*/ 12 w 32"/>
                <a:gd name="T13" fmla="*/ 16 h 38"/>
                <a:gd name="T14" fmla="*/ 20 w 32"/>
                <a:gd name="T15" fmla="*/ 12 h 38"/>
                <a:gd name="T16" fmla="*/ 18 w 32"/>
                <a:gd name="T17" fmla="*/ 4 h 38"/>
                <a:gd name="T18" fmla="*/ 14 w 32"/>
                <a:gd name="T19" fmla="*/ 2 h 38"/>
                <a:gd name="T20" fmla="*/ 10 w 32"/>
                <a:gd name="T21" fmla="*/ 4 h 38"/>
                <a:gd name="T22" fmla="*/ 8 w 32"/>
                <a:gd name="T23" fmla="*/ 8 h 38"/>
                <a:gd name="T24" fmla="*/ 8 w 32"/>
                <a:gd name="T25" fmla="*/ 12 h 38"/>
                <a:gd name="T26" fmla="*/ 6 w 32"/>
                <a:gd name="T27" fmla="*/ 14 h 38"/>
                <a:gd name="T28" fmla="*/ 4 w 32"/>
                <a:gd name="T29" fmla="*/ 14 h 38"/>
                <a:gd name="T30" fmla="*/ 2 w 32"/>
                <a:gd name="T31" fmla="*/ 12 h 38"/>
                <a:gd name="T32" fmla="*/ 2 w 32"/>
                <a:gd name="T33" fmla="*/ 6 h 38"/>
                <a:gd name="T34" fmla="*/ 8 w 32"/>
                <a:gd name="T35" fmla="*/ 0 h 38"/>
                <a:gd name="T36" fmla="*/ 18 w 32"/>
                <a:gd name="T37" fmla="*/ 0 h 38"/>
                <a:gd name="T38" fmla="*/ 24 w 32"/>
                <a:gd name="T39" fmla="*/ 4 h 38"/>
                <a:gd name="T40" fmla="*/ 26 w 32"/>
                <a:gd name="T41" fmla="*/ 8 h 38"/>
                <a:gd name="T42" fmla="*/ 26 w 32"/>
                <a:gd name="T43" fmla="*/ 24 h 38"/>
                <a:gd name="T44" fmla="*/ 26 w 32"/>
                <a:gd name="T45" fmla="*/ 30 h 38"/>
                <a:gd name="T46" fmla="*/ 28 w 32"/>
                <a:gd name="T47" fmla="*/ 32 h 38"/>
                <a:gd name="T48" fmla="*/ 28 w 32"/>
                <a:gd name="T49" fmla="*/ 32 h 38"/>
                <a:gd name="T50" fmla="*/ 30 w 32"/>
                <a:gd name="T51" fmla="*/ 32 h 38"/>
                <a:gd name="T52" fmla="*/ 32 w 32"/>
                <a:gd name="T53" fmla="*/ 30 h 38"/>
                <a:gd name="T54" fmla="*/ 28 w 32"/>
                <a:gd name="T55" fmla="*/ 36 h 38"/>
                <a:gd name="T56" fmla="*/ 22 w 32"/>
                <a:gd name="T57" fmla="*/ 38 h 38"/>
                <a:gd name="T58" fmla="*/ 20 w 32"/>
                <a:gd name="T59" fmla="*/ 34 h 38"/>
                <a:gd name="T60" fmla="*/ 20 w 32"/>
                <a:gd name="T61" fmla="*/ 30 h 38"/>
                <a:gd name="T62" fmla="*/ 14 w 32"/>
                <a:gd name="T63" fmla="*/ 18 h 38"/>
                <a:gd name="T64" fmla="*/ 10 w 32"/>
                <a:gd name="T65" fmla="*/ 20 h 38"/>
                <a:gd name="T66" fmla="*/ 6 w 32"/>
                <a:gd name="T67" fmla="*/ 24 h 38"/>
                <a:gd name="T68" fmla="*/ 6 w 32"/>
                <a:gd name="T69" fmla="*/ 28 h 38"/>
                <a:gd name="T70" fmla="*/ 10 w 32"/>
                <a:gd name="T71" fmla="*/ 32 h 38"/>
                <a:gd name="T72" fmla="*/ 16 w 32"/>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8"/>
                <a:gd name="T113" fmla="*/ 32 w 32"/>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8">
                  <a:moveTo>
                    <a:pt x="20" y="32"/>
                  </a:moveTo>
                  <a:lnTo>
                    <a:pt x="16" y="34"/>
                  </a:lnTo>
                  <a:lnTo>
                    <a:pt x="12" y="36"/>
                  </a:lnTo>
                  <a:lnTo>
                    <a:pt x="10" y="38"/>
                  </a:lnTo>
                  <a:lnTo>
                    <a:pt x="8" y="38"/>
                  </a:lnTo>
                  <a:lnTo>
                    <a:pt x="4" y="38"/>
                  </a:lnTo>
                  <a:lnTo>
                    <a:pt x="2" y="36"/>
                  </a:lnTo>
                  <a:lnTo>
                    <a:pt x="0" y="32"/>
                  </a:lnTo>
                  <a:lnTo>
                    <a:pt x="0" y="28"/>
                  </a:lnTo>
                  <a:lnTo>
                    <a:pt x="0" y="26"/>
                  </a:lnTo>
                  <a:lnTo>
                    <a:pt x="0" y="24"/>
                  </a:lnTo>
                  <a:lnTo>
                    <a:pt x="2" y="22"/>
                  </a:lnTo>
                  <a:lnTo>
                    <a:pt x="6" y="20"/>
                  </a:lnTo>
                  <a:lnTo>
                    <a:pt x="12" y="16"/>
                  </a:lnTo>
                  <a:lnTo>
                    <a:pt x="20" y="14"/>
                  </a:lnTo>
                  <a:lnTo>
                    <a:pt x="20" y="12"/>
                  </a:lnTo>
                  <a:lnTo>
                    <a:pt x="20" y="8"/>
                  </a:lnTo>
                  <a:lnTo>
                    <a:pt x="18" y="4"/>
                  </a:lnTo>
                  <a:lnTo>
                    <a:pt x="16" y="4"/>
                  </a:lnTo>
                  <a:lnTo>
                    <a:pt x="14" y="2"/>
                  </a:lnTo>
                  <a:lnTo>
                    <a:pt x="10" y="4"/>
                  </a:lnTo>
                  <a:lnTo>
                    <a:pt x="8" y="6"/>
                  </a:lnTo>
                  <a:lnTo>
                    <a:pt x="8" y="8"/>
                  </a:lnTo>
                  <a:lnTo>
                    <a:pt x="8" y="10"/>
                  </a:lnTo>
                  <a:lnTo>
                    <a:pt x="8" y="12"/>
                  </a:lnTo>
                  <a:lnTo>
                    <a:pt x="6" y="12"/>
                  </a:lnTo>
                  <a:lnTo>
                    <a:pt x="6" y="14"/>
                  </a:lnTo>
                  <a:lnTo>
                    <a:pt x="4" y="14"/>
                  </a:lnTo>
                  <a:lnTo>
                    <a:pt x="2" y="12"/>
                  </a:lnTo>
                  <a:lnTo>
                    <a:pt x="2" y="10"/>
                  </a:lnTo>
                  <a:lnTo>
                    <a:pt x="2" y="6"/>
                  </a:lnTo>
                  <a:lnTo>
                    <a:pt x="4" y="4"/>
                  </a:lnTo>
                  <a:lnTo>
                    <a:pt x="8" y="0"/>
                  </a:lnTo>
                  <a:lnTo>
                    <a:pt x="14" y="0"/>
                  </a:lnTo>
                  <a:lnTo>
                    <a:pt x="18" y="0"/>
                  </a:lnTo>
                  <a:lnTo>
                    <a:pt x="22" y="2"/>
                  </a:lnTo>
                  <a:lnTo>
                    <a:pt x="24" y="4"/>
                  </a:lnTo>
                  <a:lnTo>
                    <a:pt x="26" y="6"/>
                  </a:lnTo>
                  <a:lnTo>
                    <a:pt x="26" y="8"/>
                  </a:lnTo>
                  <a:lnTo>
                    <a:pt x="26" y="12"/>
                  </a:lnTo>
                  <a:lnTo>
                    <a:pt x="26" y="24"/>
                  </a:lnTo>
                  <a:lnTo>
                    <a:pt x="26" y="28"/>
                  </a:lnTo>
                  <a:lnTo>
                    <a:pt x="26" y="30"/>
                  </a:lnTo>
                  <a:lnTo>
                    <a:pt x="26" y="32"/>
                  </a:lnTo>
                  <a:lnTo>
                    <a:pt x="28" y="32"/>
                  </a:lnTo>
                  <a:lnTo>
                    <a:pt x="30" y="32"/>
                  </a:lnTo>
                  <a:lnTo>
                    <a:pt x="32" y="30"/>
                  </a:lnTo>
                  <a:lnTo>
                    <a:pt x="32" y="32"/>
                  </a:lnTo>
                  <a:lnTo>
                    <a:pt x="28" y="36"/>
                  </a:lnTo>
                  <a:lnTo>
                    <a:pt x="24" y="38"/>
                  </a:lnTo>
                  <a:lnTo>
                    <a:pt x="22" y="38"/>
                  </a:lnTo>
                  <a:lnTo>
                    <a:pt x="20" y="36"/>
                  </a:lnTo>
                  <a:lnTo>
                    <a:pt x="20" y="34"/>
                  </a:lnTo>
                  <a:lnTo>
                    <a:pt x="20" y="32"/>
                  </a:lnTo>
                  <a:close/>
                  <a:moveTo>
                    <a:pt x="20" y="30"/>
                  </a:moveTo>
                  <a:lnTo>
                    <a:pt x="20" y="16"/>
                  </a:lnTo>
                  <a:lnTo>
                    <a:pt x="14" y="18"/>
                  </a:lnTo>
                  <a:lnTo>
                    <a:pt x="12" y="20"/>
                  </a:lnTo>
                  <a:lnTo>
                    <a:pt x="10" y="20"/>
                  </a:lnTo>
                  <a:lnTo>
                    <a:pt x="8" y="22"/>
                  </a:lnTo>
                  <a:lnTo>
                    <a:pt x="6" y="24"/>
                  </a:lnTo>
                  <a:lnTo>
                    <a:pt x="6" y="26"/>
                  </a:lnTo>
                  <a:lnTo>
                    <a:pt x="6" y="28"/>
                  </a:lnTo>
                  <a:lnTo>
                    <a:pt x="8" y="30"/>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26695" name="Freeform 66"/>
            <p:cNvSpPr>
              <a:spLocks/>
            </p:cNvSpPr>
            <p:nvPr/>
          </p:nvSpPr>
          <p:spPr bwMode="auto">
            <a:xfrm>
              <a:off x="2840" y="2430"/>
              <a:ext cx="30" cy="38"/>
            </a:xfrm>
            <a:custGeom>
              <a:avLst/>
              <a:gdLst>
                <a:gd name="T0" fmla="*/ 30 w 30"/>
                <a:gd name="T1" fmla="*/ 22 h 38"/>
                <a:gd name="T2" fmla="*/ 28 w 30"/>
                <a:gd name="T3" fmla="*/ 30 h 38"/>
                <a:gd name="T4" fmla="*/ 24 w 30"/>
                <a:gd name="T5" fmla="*/ 34 h 38"/>
                <a:gd name="T6" fmla="*/ 20 w 30"/>
                <a:gd name="T7" fmla="*/ 36 h 38"/>
                <a:gd name="T8" fmla="*/ 14 w 30"/>
                <a:gd name="T9" fmla="*/ 38 h 38"/>
                <a:gd name="T10" fmla="*/ 8 w 30"/>
                <a:gd name="T11" fmla="*/ 36 h 38"/>
                <a:gd name="T12" fmla="*/ 4 w 30"/>
                <a:gd name="T13" fmla="*/ 32 h 38"/>
                <a:gd name="T14" fmla="*/ 2 w 30"/>
                <a:gd name="T15" fmla="*/ 28 h 38"/>
                <a:gd name="T16" fmla="*/ 0 w 30"/>
                <a:gd name="T17" fmla="*/ 24 h 38"/>
                <a:gd name="T18" fmla="*/ 0 w 30"/>
                <a:gd name="T19" fmla="*/ 18 h 38"/>
                <a:gd name="T20" fmla="*/ 0 w 30"/>
                <a:gd name="T21" fmla="*/ 14 h 38"/>
                <a:gd name="T22" fmla="*/ 2 w 30"/>
                <a:gd name="T23" fmla="*/ 10 h 38"/>
                <a:gd name="T24" fmla="*/ 4 w 30"/>
                <a:gd name="T25" fmla="*/ 6 h 38"/>
                <a:gd name="T26" fmla="*/ 10 w 30"/>
                <a:gd name="T27" fmla="*/ 2 h 38"/>
                <a:gd name="T28" fmla="*/ 16 w 30"/>
                <a:gd name="T29" fmla="*/ 0 h 38"/>
                <a:gd name="T30" fmla="*/ 20 w 30"/>
                <a:gd name="T31" fmla="*/ 0 h 38"/>
                <a:gd name="T32" fmla="*/ 24 w 30"/>
                <a:gd name="T33" fmla="*/ 2 h 38"/>
                <a:gd name="T34" fmla="*/ 26 w 30"/>
                <a:gd name="T35" fmla="*/ 6 h 38"/>
                <a:gd name="T36" fmla="*/ 28 w 30"/>
                <a:gd name="T37" fmla="*/ 8 h 38"/>
                <a:gd name="T38" fmla="*/ 28 w 30"/>
                <a:gd name="T39" fmla="*/ 10 h 38"/>
                <a:gd name="T40" fmla="*/ 26 w 30"/>
                <a:gd name="T41" fmla="*/ 10 h 38"/>
                <a:gd name="T42" fmla="*/ 26 w 30"/>
                <a:gd name="T43" fmla="*/ 12 h 38"/>
                <a:gd name="T44" fmla="*/ 24 w 30"/>
                <a:gd name="T45" fmla="*/ 12 h 38"/>
                <a:gd name="T46" fmla="*/ 22 w 30"/>
                <a:gd name="T47" fmla="*/ 12 h 38"/>
                <a:gd name="T48" fmla="*/ 22 w 30"/>
                <a:gd name="T49" fmla="*/ 10 h 38"/>
                <a:gd name="T50" fmla="*/ 20 w 30"/>
                <a:gd name="T51" fmla="*/ 10 h 38"/>
                <a:gd name="T52" fmla="*/ 20 w 30"/>
                <a:gd name="T53" fmla="*/ 8 h 38"/>
                <a:gd name="T54" fmla="*/ 20 w 30"/>
                <a:gd name="T55" fmla="*/ 6 h 38"/>
                <a:gd name="T56" fmla="*/ 18 w 30"/>
                <a:gd name="T57" fmla="*/ 4 h 38"/>
                <a:gd name="T58" fmla="*/ 18 w 30"/>
                <a:gd name="T59" fmla="*/ 4 h 38"/>
                <a:gd name="T60" fmla="*/ 16 w 30"/>
                <a:gd name="T61" fmla="*/ 2 h 38"/>
                <a:gd name="T62" fmla="*/ 12 w 30"/>
                <a:gd name="T63" fmla="*/ 4 h 38"/>
                <a:gd name="T64" fmla="*/ 10 w 30"/>
                <a:gd name="T65" fmla="*/ 6 h 38"/>
                <a:gd name="T66" fmla="*/ 6 w 30"/>
                <a:gd name="T67" fmla="*/ 10 h 38"/>
                <a:gd name="T68" fmla="*/ 6 w 30"/>
                <a:gd name="T69" fmla="*/ 16 h 38"/>
                <a:gd name="T70" fmla="*/ 6 w 30"/>
                <a:gd name="T71" fmla="*/ 22 h 38"/>
                <a:gd name="T72" fmla="*/ 10 w 30"/>
                <a:gd name="T73" fmla="*/ 26 h 38"/>
                <a:gd name="T74" fmla="*/ 12 w 30"/>
                <a:gd name="T75" fmla="*/ 30 h 38"/>
                <a:gd name="T76" fmla="*/ 18 w 30"/>
                <a:gd name="T77" fmla="*/ 32 h 38"/>
                <a:gd name="T78" fmla="*/ 22 w 30"/>
                <a:gd name="T79" fmla="*/ 30 h 38"/>
                <a:gd name="T80" fmla="*/ 24 w 30"/>
                <a:gd name="T81" fmla="*/ 28 h 38"/>
                <a:gd name="T82" fmla="*/ 26 w 30"/>
                <a:gd name="T83" fmla="*/ 26 h 38"/>
                <a:gd name="T84" fmla="*/ 28 w 30"/>
                <a:gd name="T85" fmla="*/ 22 h 38"/>
                <a:gd name="T86" fmla="*/ 30 w 30"/>
                <a:gd name="T87" fmla="*/ 22 h 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8"/>
                <a:gd name="T134" fmla="*/ 30 w 30"/>
                <a:gd name="T135" fmla="*/ 38 h 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8">
                  <a:moveTo>
                    <a:pt x="30" y="22"/>
                  </a:moveTo>
                  <a:lnTo>
                    <a:pt x="28" y="30"/>
                  </a:lnTo>
                  <a:lnTo>
                    <a:pt x="24" y="34"/>
                  </a:lnTo>
                  <a:lnTo>
                    <a:pt x="20" y="36"/>
                  </a:lnTo>
                  <a:lnTo>
                    <a:pt x="14" y="38"/>
                  </a:lnTo>
                  <a:lnTo>
                    <a:pt x="8" y="36"/>
                  </a:lnTo>
                  <a:lnTo>
                    <a:pt x="4" y="32"/>
                  </a:lnTo>
                  <a:lnTo>
                    <a:pt x="2" y="28"/>
                  </a:lnTo>
                  <a:lnTo>
                    <a:pt x="0" y="24"/>
                  </a:lnTo>
                  <a:lnTo>
                    <a:pt x="0" y="18"/>
                  </a:lnTo>
                  <a:lnTo>
                    <a:pt x="0" y="14"/>
                  </a:lnTo>
                  <a:lnTo>
                    <a:pt x="2" y="10"/>
                  </a:lnTo>
                  <a:lnTo>
                    <a:pt x="4" y="6"/>
                  </a:lnTo>
                  <a:lnTo>
                    <a:pt x="10" y="2"/>
                  </a:lnTo>
                  <a:lnTo>
                    <a:pt x="16" y="0"/>
                  </a:lnTo>
                  <a:lnTo>
                    <a:pt x="20" y="0"/>
                  </a:lnTo>
                  <a:lnTo>
                    <a:pt x="24" y="2"/>
                  </a:lnTo>
                  <a:lnTo>
                    <a:pt x="26" y="6"/>
                  </a:lnTo>
                  <a:lnTo>
                    <a:pt x="28" y="8"/>
                  </a:lnTo>
                  <a:lnTo>
                    <a:pt x="28" y="10"/>
                  </a:lnTo>
                  <a:lnTo>
                    <a:pt x="26" y="10"/>
                  </a:lnTo>
                  <a:lnTo>
                    <a:pt x="26" y="12"/>
                  </a:lnTo>
                  <a:lnTo>
                    <a:pt x="24" y="12"/>
                  </a:lnTo>
                  <a:lnTo>
                    <a:pt x="22" y="12"/>
                  </a:lnTo>
                  <a:lnTo>
                    <a:pt x="22" y="10"/>
                  </a:lnTo>
                  <a:lnTo>
                    <a:pt x="20" y="10"/>
                  </a:lnTo>
                  <a:lnTo>
                    <a:pt x="20" y="8"/>
                  </a:lnTo>
                  <a:lnTo>
                    <a:pt x="20" y="6"/>
                  </a:lnTo>
                  <a:lnTo>
                    <a:pt x="18" y="4"/>
                  </a:lnTo>
                  <a:lnTo>
                    <a:pt x="16" y="2"/>
                  </a:lnTo>
                  <a:lnTo>
                    <a:pt x="12" y="4"/>
                  </a:lnTo>
                  <a:lnTo>
                    <a:pt x="10" y="6"/>
                  </a:lnTo>
                  <a:lnTo>
                    <a:pt x="6" y="10"/>
                  </a:lnTo>
                  <a:lnTo>
                    <a:pt x="6" y="16"/>
                  </a:lnTo>
                  <a:lnTo>
                    <a:pt x="6" y="22"/>
                  </a:lnTo>
                  <a:lnTo>
                    <a:pt x="10" y="26"/>
                  </a:lnTo>
                  <a:lnTo>
                    <a:pt x="12" y="30"/>
                  </a:lnTo>
                  <a:lnTo>
                    <a:pt x="18" y="32"/>
                  </a:lnTo>
                  <a:lnTo>
                    <a:pt x="22" y="30"/>
                  </a:lnTo>
                  <a:lnTo>
                    <a:pt x="24" y="28"/>
                  </a:lnTo>
                  <a:lnTo>
                    <a:pt x="26" y="26"/>
                  </a:lnTo>
                  <a:lnTo>
                    <a:pt x="28" y="22"/>
                  </a:lnTo>
                  <a:lnTo>
                    <a:pt x="30" y="22"/>
                  </a:lnTo>
                  <a:close/>
                </a:path>
              </a:pathLst>
            </a:custGeom>
            <a:solidFill>
              <a:srgbClr val="000000"/>
            </a:solidFill>
            <a:ln w="0">
              <a:solidFill>
                <a:srgbClr val="000000"/>
              </a:solidFill>
              <a:round/>
              <a:headEnd/>
              <a:tailEnd/>
            </a:ln>
          </p:spPr>
          <p:txBody>
            <a:bodyPr/>
            <a:lstStyle/>
            <a:p>
              <a:endParaRPr lang="en-US"/>
            </a:p>
          </p:txBody>
        </p:sp>
        <p:sp>
          <p:nvSpPr>
            <p:cNvPr id="26696" name="Freeform 67"/>
            <p:cNvSpPr>
              <a:spLocks/>
            </p:cNvSpPr>
            <p:nvPr/>
          </p:nvSpPr>
          <p:spPr bwMode="auto">
            <a:xfrm>
              <a:off x="2874" y="2412"/>
              <a:ext cx="38" cy="54"/>
            </a:xfrm>
            <a:custGeom>
              <a:avLst/>
              <a:gdLst>
                <a:gd name="T0" fmla="*/ 12 w 38"/>
                <a:gd name="T1" fmla="*/ 34 h 54"/>
                <a:gd name="T2" fmla="*/ 24 w 38"/>
                <a:gd name="T3" fmla="*/ 24 h 54"/>
                <a:gd name="T4" fmla="*/ 24 w 38"/>
                <a:gd name="T5" fmla="*/ 22 h 54"/>
                <a:gd name="T6" fmla="*/ 24 w 38"/>
                <a:gd name="T7" fmla="*/ 22 h 54"/>
                <a:gd name="T8" fmla="*/ 24 w 38"/>
                <a:gd name="T9" fmla="*/ 20 h 54"/>
                <a:gd name="T10" fmla="*/ 22 w 38"/>
                <a:gd name="T11" fmla="*/ 20 h 54"/>
                <a:gd name="T12" fmla="*/ 38 w 38"/>
                <a:gd name="T13" fmla="*/ 20 h 54"/>
                <a:gd name="T14" fmla="*/ 32 w 38"/>
                <a:gd name="T15" fmla="*/ 20 h 54"/>
                <a:gd name="T16" fmla="*/ 28 w 38"/>
                <a:gd name="T17" fmla="*/ 24 h 54"/>
                <a:gd name="T18" fmla="*/ 28 w 38"/>
                <a:gd name="T19" fmla="*/ 44 h 54"/>
                <a:gd name="T20" fmla="*/ 32 w 38"/>
                <a:gd name="T21" fmla="*/ 50 h 54"/>
                <a:gd name="T22" fmla="*/ 36 w 38"/>
                <a:gd name="T23" fmla="*/ 52 h 54"/>
                <a:gd name="T24" fmla="*/ 38 w 38"/>
                <a:gd name="T25" fmla="*/ 54 h 54"/>
                <a:gd name="T26" fmla="*/ 22 w 38"/>
                <a:gd name="T27" fmla="*/ 54 h 54"/>
                <a:gd name="T28" fmla="*/ 24 w 38"/>
                <a:gd name="T29" fmla="*/ 54 h 54"/>
                <a:gd name="T30" fmla="*/ 24 w 38"/>
                <a:gd name="T31" fmla="*/ 52 h 54"/>
                <a:gd name="T32" fmla="*/ 24 w 38"/>
                <a:gd name="T33" fmla="*/ 50 h 54"/>
                <a:gd name="T34" fmla="*/ 12 w 38"/>
                <a:gd name="T35" fmla="*/ 34 h 54"/>
                <a:gd name="T36" fmla="*/ 12 w 38"/>
                <a:gd name="T37" fmla="*/ 50 h 54"/>
                <a:gd name="T38" fmla="*/ 12 w 38"/>
                <a:gd name="T39" fmla="*/ 52 h 54"/>
                <a:gd name="T40" fmla="*/ 14 w 38"/>
                <a:gd name="T41" fmla="*/ 54 h 54"/>
                <a:gd name="T42" fmla="*/ 16 w 38"/>
                <a:gd name="T43" fmla="*/ 54 h 54"/>
                <a:gd name="T44" fmla="*/ 0 w 38"/>
                <a:gd name="T45" fmla="*/ 54 h 54"/>
                <a:gd name="T46" fmla="*/ 4 w 38"/>
                <a:gd name="T47" fmla="*/ 54 h 54"/>
                <a:gd name="T48" fmla="*/ 4 w 38"/>
                <a:gd name="T49" fmla="*/ 52 h 54"/>
                <a:gd name="T50" fmla="*/ 4 w 38"/>
                <a:gd name="T51" fmla="*/ 46 h 54"/>
                <a:gd name="T52" fmla="*/ 4 w 38"/>
                <a:gd name="T53" fmla="*/ 8 h 54"/>
                <a:gd name="T54" fmla="*/ 4 w 38"/>
                <a:gd name="T55" fmla="*/ 4 h 54"/>
                <a:gd name="T56" fmla="*/ 2 w 38"/>
                <a:gd name="T57" fmla="*/ 4 h 54"/>
                <a:gd name="T58" fmla="*/ 2 w 38"/>
                <a:gd name="T59" fmla="*/ 4 h 54"/>
                <a:gd name="T60" fmla="*/ 0 w 38"/>
                <a:gd name="T61" fmla="*/ 4 h 54"/>
                <a:gd name="T62" fmla="*/ 12 w 38"/>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4"/>
                <a:gd name="T98" fmla="*/ 38 w 3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4">
                  <a:moveTo>
                    <a:pt x="12" y="0"/>
                  </a:moveTo>
                  <a:lnTo>
                    <a:pt x="12" y="34"/>
                  </a:lnTo>
                  <a:lnTo>
                    <a:pt x="20" y="26"/>
                  </a:lnTo>
                  <a:lnTo>
                    <a:pt x="24" y="24"/>
                  </a:lnTo>
                  <a:lnTo>
                    <a:pt x="24" y="22"/>
                  </a:lnTo>
                  <a:lnTo>
                    <a:pt x="24" y="20"/>
                  </a:lnTo>
                  <a:lnTo>
                    <a:pt x="22" y="20"/>
                  </a:lnTo>
                  <a:lnTo>
                    <a:pt x="38" y="20"/>
                  </a:lnTo>
                  <a:lnTo>
                    <a:pt x="34" y="20"/>
                  </a:lnTo>
                  <a:lnTo>
                    <a:pt x="32" y="20"/>
                  </a:lnTo>
                  <a:lnTo>
                    <a:pt x="30" y="22"/>
                  </a:lnTo>
                  <a:lnTo>
                    <a:pt x="28" y="24"/>
                  </a:lnTo>
                  <a:lnTo>
                    <a:pt x="18" y="32"/>
                  </a:lnTo>
                  <a:lnTo>
                    <a:pt x="28" y="44"/>
                  </a:lnTo>
                  <a:lnTo>
                    <a:pt x="30" y="48"/>
                  </a:lnTo>
                  <a:lnTo>
                    <a:pt x="32" y="50"/>
                  </a:lnTo>
                  <a:lnTo>
                    <a:pt x="34" y="52"/>
                  </a:lnTo>
                  <a:lnTo>
                    <a:pt x="36" y="52"/>
                  </a:lnTo>
                  <a:lnTo>
                    <a:pt x="36" y="54"/>
                  </a:lnTo>
                  <a:lnTo>
                    <a:pt x="38" y="54"/>
                  </a:lnTo>
                  <a:lnTo>
                    <a:pt x="22" y="54"/>
                  </a:lnTo>
                  <a:lnTo>
                    <a:pt x="24" y="54"/>
                  </a:lnTo>
                  <a:lnTo>
                    <a:pt x="24" y="52"/>
                  </a:lnTo>
                  <a:lnTo>
                    <a:pt x="24" y="50"/>
                  </a:lnTo>
                  <a:lnTo>
                    <a:pt x="22" y="48"/>
                  </a:lnTo>
                  <a:lnTo>
                    <a:pt x="12" y="34"/>
                  </a:lnTo>
                  <a:lnTo>
                    <a:pt x="12" y="46"/>
                  </a:lnTo>
                  <a:lnTo>
                    <a:pt x="12" y="50"/>
                  </a:lnTo>
                  <a:lnTo>
                    <a:pt x="12" y="52"/>
                  </a:lnTo>
                  <a:lnTo>
                    <a:pt x="12" y="54"/>
                  </a:lnTo>
                  <a:lnTo>
                    <a:pt x="14" y="54"/>
                  </a:lnTo>
                  <a:lnTo>
                    <a:pt x="16" y="54"/>
                  </a:lnTo>
                  <a:lnTo>
                    <a:pt x="0" y="54"/>
                  </a:lnTo>
                  <a:lnTo>
                    <a:pt x="2" y="54"/>
                  </a:lnTo>
                  <a:lnTo>
                    <a:pt x="4" y="54"/>
                  </a:lnTo>
                  <a:lnTo>
                    <a:pt x="4" y="52"/>
                  </a:lnTo>
                  <a:lnTo>
                    <a:pt x="4" y="50"/>
                  </a:lnTo>
                  <a:lnTo>
                    <a:pt x="4" y="46"/>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97" name="Freeform 68"/>
            <p:cNvSpPr>
              <a:spLocks/>
            </p:cNvSpPr>
            <p:nvPr/>
          </p:nvSpPr>
          <p:spPr bwMode="auto">
            <a:xfrm>
              <a:off x="2916" y="2430"/>
              <a:ext cx="26" cy="38"/>
            </a:xfrm>
            <a:custGeom>
              <a:avLst/>
              <a:gdLst>
                <a:gd name="T0" fmla="*/ 22 w 26"/>
                <a:gd name="T1" fmla="*/ 0 h 38"/>
                <a:gd name="T2" fmla="*/ 22 w 26"/>
                <a:gd name="T3" fmla="*/ 12 h 38"/>
                <a:gd name="T4" fmla="*/ 22 w 26"/>
                <a:gd name="T5" fmla="*/ 12 h 38"/>
                <a:gd name="T6" fmla="*/ 20 w 26"/>
                <a:gd name="T7" fmla="*/ 8 h 38"/>
                <a:gd name="T8" fmla="*/ 18 w 26"/>
                <a:gd name="T9" fmla="*/ 4 h 38"/>
                <a:gd name="T10" fmla="*/ 16 w 26"/>
                <a:gd name="T11" fmla="*/ 4 h 38"/>
                <a:gd name="T12" fmla="*/ 12 w 26"/>
                <a:gd name="T13" fmla="*/ 2 h 38"/>
                <a:gd name="T14" fmla="*/ 10 w 26"/>
                <a:gd name="T15" fmla="*/ 4 h 38"/>
                <a:gd name="T16" fmla="*/ 8 w 26"/>
                <a:gd name="T17" fmla="*/ 4 h 38"/>
                <a:gd name="T18" fmla="*/ 6 w 26"/>
                <a:gd name="T19" fmla="*/ 6 h 38"/>
                <a:gd name="T20" fmla="*/ 6 w 26"/>
                <a:gd name="T21" fmla="*/ 8 h 38"/>
                <a:gd name="T22" fmla="*/ 6 w 26"/>
                <a:gd name="T23" fmla="*/ 10 h 38"/>
                <a:gd name="T24" fmla="*/ 6 w 26"/>
                <a:gd name="T25" fmla="*/ 10 h 38"/>
                <a:gd name="T26" fmla="*/ 8 w 26"/>
                <a:gd name="T27" fmla="*/ 12 h 38"/>
                <a:gd name="T28" fmla="*/ 12 w 26"/>
                <a:gd name="T29" fmla="*/ 14 h 38"/>
                <a:gd name="T30" fmla="*/ 18 w 26"/>
                <a:gd name="T31" fmla="*/ 16 h 38"/>
                <a:gd name="T32" fmla="*/ 22 w 26"/>
                <a:gd name="T33" fmla="*/ 20 h 38"/>
                <a:gd name="T34" fmla="*/ 24 w 26"/>
                <a:gd name="T35" fmla="*/ 24 h 38"/>
                <a:gd name="T36" fmla="*/ 26 w 26"/>
                <a:gd name="T37" fmla="*/ 26 h 38"/>
                <a:gd name="T38" fmla="*/ 24 w 26"/>
                <a:gd name="T39" fmla="*/ 32 h 38"/>
                <a:gd name="T40" fmla="*/ 22 w 26"/>
                <a:gd name="T41" fmla="*/ 34 h 38"/>
                <a:gd name="T42" fmla="*/ 18 w 26"/>
                <a:gd name="T43" fmla="*/ 36 h 38"/>
                <a:gd name="T44" fmla="*/ 12 w 26"/>
                <a:gd name="T45" fmla="*/ 38 h 38"/>
                <a:gd name="T46" fmla="*/ 10 w 26"/>
                <a:gd name="T47" fmla="*/ 38 h 38"/>
                <a:gd name="T48" fmla="*/ 6 w 26"/>
                <a:gd name="T49" fmla="*/ 36 h 38"/>
                <a:gd name="T50" fmla="*/ 4 w 26"/>
                <a:gd name="T51" fmla="*/ 36 h 38"/>
                <a:gd name="T52" fmla="*/ 4 w 26"/>
                <a:gd name="T53" fmla="*/ 36 h 38"/>
                <a:gd name="T54" fmla="*/ 2 w 26"/>
                <a:gd name="T55" fmla="*/ 36 h 38"/>
                <a:gd name="T56" fmla="*/ 2 w 26"/>
                <a:gd name="T57" fmla="*/ 38 h 38"/>
                <a:gd name="T58" fmla="*/ 0 w 26"/>
                <a:gd name="T59" fmla="*/ 38 h 38"/>
                <a:gd name="T60" fmla="*/ 0 w 26"/>
                <a:gd name="T61" fmla="*/ 26 h 38"/>
                <a:gd name="T62" fmla="*/ 2 w 26"/>
                <a:gd name="T63" fmla="*/ 26 h 38"/>
                <a:gd name="T64" fmla="*/ 4 w 26"/>
                <a:gd name="T65" fmla="*/ 30 h 38"/>
                <a:gd name="T66" fmla="*/ 6 w 26"/>
                <a:gd name="T67" fmla="*/ 32 h 38"/>
                <a:gd name="T68" fmla="*/ 10 w 26"/>
                <a:gd name="T69" fmla="*/ 34 h 38"/>
                <a:gd name="T70" fmla="*/ 14 w 26"/>
                <a:gd name="T71" fmla="*/ 36 h 38"/>
                <a:gd name="T72" fmla="*/ 16 w 26"/>
                <a:gd name="T73" fmla="*/ 34 h 38"/>
                <a:gd name="T74" fmla="*/ 18 w 26"/>
                <a:gd name="T75" fmla="*/ 34 h 38"/>
                <a:gd name="T76" fmla="*/ 18 w 26"/>
                <a:gd name="T77" fmla="*/ 32 h 38"/>
                <a:gd name="T78" fmla="*/ 20 w 26"/>
                <a:gd name="T79" fmla="*/ 30 h 38"/>
                <a:gd name="T80" fmla="*/ 18 w 26"/>
                <a:gd name="T81" fmla="*/ 28 h 38"/>
                <a:gd name="T82" fmla="*/ 18 w 26"/>
                <a:gd name="T83" fmla="*/ 26 h 38"/>
                <a:gd name="T84" fmla="*/ 14 w 26"/>
                <a:gd name="T85" fmla="*/ 24 h 38"/>
                <a:gd name="T86" fmla="*/ 10 w 26"/>
                <a:gd name="T87" fmla="*/ 20 h 38"/>
                <a:gd name="T88" fmla="*/ 6 w 26"/>
                <a:gd name="T89" fmla="*/ 18 h 38"/>
                <a:gd name="T90" fmla="*/ 2 w 26"/>
                <a:gd name="T91" fmla="*/ 16 h 38"/>
                <a:gd name="T92" fmla="*/ 2 w 26"/>
                <a:gd name="T93" fmla="*/ 14 h 38"/>
                <a:gd name="T94" fmla="*/ 0 w 26"/>
                <a:gd name="T95" fmla="*/ 10 h 38"/>
                <a:gd name="T96" fmla="*/ 2 w 26"/>
                <a:gd name="T97" fmla="*/ 6 h 38"/>
                <a:gd name="T98" fmla="*/ 4 w 26"/>
                <a:gd name="T99" fmla="*/ 4 h 38"/>
                <a:gd name="T100" fmla="*/ 8 w 26"/>
                <a:gd name="T101" fmla="*/ 0 h 38"/>
                <a:gd name="T102" fmla="*/ 12 w 26"/>
                <a:gd name="T103" fmla="*/ 0 h 38"/>
                <a:gd name="T104" fmla="*/ 14 w 26"/>
                <a:gd name="T105" fmla="*/ 0 h 38"/>
                <a:gd name="T106" fmla="*/ 18 w 26"/>
                <a:gd name="T107" fmla="*/ 2 h 38"/>
                <a:gd name="T108" fmla="*/ 18 w 26"/>
                <a:gd name="T109" fmla="*/ 2 h 38"/>
                <a:gd name="T110" fmla="*/ 20 w 26"/>
                <a:gd name="T111" fmla="*/ 2 h 38"/>
                <a:gd name="T112" fmla="*/ 20 w 26"/>
                <a:gd name="T113" fmla="*/ 2 h 38"/>
                <a:gd name="T114" fmla="*/ 20 w 26"/>
                <a:gd name="T115" fmla="*/ 2 h 38"/>
                <a:gd name="T116" fmla="*/ 22 w 26"/>
                <a:gd name="T117" fmla="*/ 2 h 38"/>
                <a:gd name="T118" fmla="*/ 22 w 26"/>
                <a:gd name="T119" fmla="*/ 0 h 38"/>
                <a:gd name="T120" fmla="*/ 22 w 26"/>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38"/>
                <a:gd name="T185" fmla="*/ 26 w 26"/>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38">
                  <a:moveTo>
                    <a:pt x="22" y="0"/>
                  </a:moveTo>
                  <a:lnTo>
                    <a:pt x="22" y="12"/>
                  </a:lnTo>
                  <a:lnTo>
                    <a:pt x="20" y="8"/>
                  </a:lnTo>
                  <a:lnTo>
                    <a:pt x="18" y="4"/>
                  </a:lnTo>
                  <a:lnTo>
                    <a:pt x="16" y="4"/>
                  </a:lnTo>
                  <a:lnTo>
                    <a:pt x="12" y="2"/>
                  </a:lnTo>
                  <a:lnTo>
                    <a:pt x="10" y="4"/>
                  </a:lnTo>
                  <a:lnTo>
                    <a:pt x="8" y="4"/>
                  </a:lnTo>
                  <a:lnTo>
                    <a:pt x="6" y="6"/>
                  </a:lnTo>
                  <a:lnTo>
                    <a:pt x="6" y="8"/>
                  </a:lnTo>
                  <a:lnTo>
                    <a:pt x="6" y="10"/>
                  </a:lnTo>
                  <a:lnTo>
                    <a:pt x="8" y="12"/>
                  </a:lnTo>
                  <a:lnTo>
                    <a:pt x="12" y="14"/>
                  </a:lnTo>
                  <a:lnTo>
                    <a:pt x="18" y="16"/>
                  </a:lnTo>
                  <a:lnTo>
                    <a:pt x="22" y="20"/>
                  </a:lnTo>
                  <a:lnTo>
                    <a:pt x="24" y="24"/>
                  </a:lnTo>
                  <a:lnTo>
                    <a:pt x="26" y="26"/>
                  </a:lnTo>
                  <a:lnTo>
                    <a:pt x="24" y="32"/>
                  </a:lnTo>
                  <a:lnTo>
                    <a:pt x="22" y="34"/>
                  </a:lnTo>
                  <a:lnTo>
                    <a:pt x="18" y="36"/>
                  </a:lnTo>
                  <a:lnTo>
                    <a:pt x="12" y="38"/>
                  </a:lnTo>
                  <a:lnTo>
                    <a:pt x="10" y="38"/>
                  </a:lnTo>
                  <a:lnTo>
                    <a:pt x="6" y="36"/>
                  </a:lnTo>
                  <a:lnTo>
                    <a:pt x="4" y="36"/>
                  </a:lnTo>
                  <a:lnTo>
                    <a:pt x="2" y="36"/>
                  </a:lnTo>
                  <a:lnTo>
                    <a:pt x="2" y="38"/>
                  </a:lnTo>
                  <a:lnTo>
                    <a:pt x="0" y="38"/>
                  </a:lnTo>
                  <a:lnTo>
                    <a:pt x="0" y="26"/>
                  </a:lnTo>
                  <a:lnTo>
                    <a:pt x="2" y="26"/>
                  </a:lnTo>
                  <a:lnTo>
                    <a:pt x="4" y="30"/>
                  </a:lnTo>
                  <a:lnTo>
                    <a:pt x="6" y="32"/>
                  </a:lnTo>
                  <a:lnTo>
                    <a:pt x="10" y="34"/>
                  </a:lnTo>
                  <a:lnTo>
                    <a:pt x="14" y="36"/>
                  </a:lnTo>
                  <a:lnTo>
                    <a:pt x="16" y="34"/>
                  </a:lnTo>
                  <a:lnTo>
                    <a:pt x="18" y="34"/>
                  </a:lnTo>
                  <a:lnTo>
                    <a:pt x="18" y="32"/>
                  </a:lnTo>
                  <a:lnTo>
                    <a:pt x="20" y="30"/>
                  </a:lnTo>
                  <a:lnTo>
                    <a:pt x="18" y="28"/>
                  </a:lnTo>
                  <a:lnTo>
                    <a:pt x="18" y="26"/>
                  </a:lnTo>
                  <a:lnTo>
                    <a:pt x="14" y="24"/>
                  </a:lnTo>
                  <a:lnTo>
                    <a:pt x="10" y="20"/>
                  </a:lnTo>
                  <a:lnTo>
                    <a:pt x="6" y="18"/>
                  </a:lnTo>
                  <a:lnTo>
                    <a:pt x="2" y="16"/>
                  </a:lnTo>
                  <a:lnTo>
                    <a:pt x="2" y="14"/>
                  </a:lnTo>
                  <a:lnTo>
                    <a:pt x="0" y="10"/>
                  </a:lnTo>
                  <a:lnTo>
                    <a:pt x="2" y="6"/>
                  </a:lnTo>
                  <a:lnTo>
                    <a:pt x="4" y="4"/>
                  </a:lnTo>
                  <a:lnTo>
                    <a:pt x="8" y="0"/>
                  </a:lnTo>
                  <a:lnTo>
                    <a:pt x="12" y="0"/>
                  </a:lnTo>
                  <a:lnTo>
                    <a:pt x="14" y="0"/>
                  </a:lnTo>
                  <a:lnTo>
                    <a:pt x="18" y="2"/>
                  </a:lnTo>
                  <a:lnTo>
                    <a:pt x="20" y="2"/>
                  </a:lnTo>
                  <a:lnTo>
                    <a:pt x="22" y="2"/>
                  </a:lnTo>
                  <a:lnTo>
                    <a:pt x="22" y="0"/>
                  </a:lnTo>
                  <a:close/>
                </a:path>
              </a:pathLst>
            </a:custGeom>
            <a:solidFill>
              <a:srgbClr val="000000"/>
            </a:solidFill>
            <a:ln w="0">
              <a:solidFill>
                <a:srgbClr val="000000"/>
              </a:solidFill>
              <a:round/>
              <a:headEnd/>
              <a:tailEnd/>
            </a:ln>
          </p:spPr>
          <p:txBody>
            <a:bodyPr/>
            <a:lstStyle/>
            <a:p>
              <a:endParaRPr lang="en-US"/>
            </a:p>
          </p:txBody>
        </p:sp>
        <p:sp>
          <p:nvSpPr>
            <p:cNvPr id="26698" name="Freeform 69"/>
            <p:cNvSpPr>
              <a:spLocks/>
            </p:cNvSpPr>
            <p:nvPr/>
          </p:nvSpPr>
          <p:spPr bwMode="auto">
            <a:xfrm>
              <a:off x="2946" y="2412"/>
              <a:ext cx="20" cy="72"/>
            </a:xfrm>
            <a:custGeom>
              <a:avLst/>
              <a:gdLst>
                <a:gd name="T0" fmla="*/ 0 w 20"/>
                <a:gd name="T1" fmla="*/ 2 h 72"/>
                <a:gd name="T2" fmla="*/ 0 w 20"/>
                <a:gd name="T3" fmla="*/ 0 h 72"/>
                <a:gd name="T4" fmla="*/ 4 w 20"/>
                <a:gd name="T5" fmla="*/ 4 h 72"/>
                <a:gd name="T6" fmla="*/ 10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4 w 20"/>
                <a:gd name="T39" fmla="*/ 44 h 72"/>
                <a:gd name="T40" fmla="*/ 14 w 20"/>
                <a:gd name="T41" fmla="*/ 36 h 72"/>
                <a:gd name="T42" fmla="*/ 14 w 20"/>
                <a:gd name="T43" fmla="*/ 28 h 72"/>
                <a:gd name="T44" fmla="*/ 12 w 20"/>
                <a:gd name="T45" fmla="*/ 22 h 72"/>
                <a:gd name="T46" fmla="*/ 12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10"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26699" name="Freeform 70"/>
            <p:cNvSpPr>
              <a:spLocks noEditPoints="1"/>
            </p:cNvSpPr>
            <p:nvPr/>
          </p:nvSpPr>
          <p:spPr bwMode="auto">
            <a:xfrm>
              <a:off x="3330" y="2414"/>
              <a:ext cx="40" cy="52"/>
            </a:xfrm>
            <a:custGeom>
              <a:avLst/>
              <a:gdLst>
                <a:gd name="T0" fmla="*/ 16 w 40"/>
                <a:gd name="T1" fmla="*/ 28 h 52"/>
                <a:gd name="T2" fmla="*/ 16 w 40"/>
                <a:gd name="T3" fmla="*/ 44 h 52"/>
                <a:gd name="T4" fmla="*/ 16 w 40"/>
                <a:gd name="T5" fmla="*/ 48 h 52"/>
                <a:gd name="T6" fmla="*/ 16 w 40"/>
                <a:gd name="T7" fmla="*/ 50 h 52"/>
                <a:gd name="T8" fmla="*/ 18 w 40"/>
                <a:gd name="T9" fmla="*/ 52 h 52"/>
                <a:gd name="T10" fmla="*/ 20 w 40"/>
                <a:gd name="T11" fmla="*/ 52 h 52"/>
                <a:gd name="T12" fmla="*/ 22 w 40"/>
                <a:gd name="T13" fmla="*/ 52 h 52"/>
                <a:gd name="T14" fmla="*/ 22 w 40"/>
                <a:gd name="T15" fmla="*/ 52 h 52"/>
                <a:gd name="T16" fmla="*/ 0 w 40"/>
                <a:gd name="T17" fmla="*/ 52 h 52"/>
                <a:gd name="T18" fmla="*/ 0 w 40"/>
                <a:gd name="T19" fmla="*/ 52 h 52"/>
                <a:gd name="T20" fmla="*/ 2 w 40"/>
                <a:gd name="T21" fmla="*/ 52 h 52"/>
                <a:gd name="T22" fmla="*/ 4 w 40"/>
                <a:gd name="T23" fmla="*/ 52 h 52"/>
                <a:gd name="T24" fmla="*/ 6 w 40"/>
                <a:gd name="T25" fmla="*/ 50 h 52"/>
                <a:gd name="T26" fmla="*/ 8 w 40"/>
                <a:gd name="T27" fmla="*/ 48 h 52"/>
                <a:gd name="T28" fmla="*/ 8 w 40"/>
                <a:gd name="T29" fmla="*/ 44 h 52"/>
                <a:gd name="T30" fmla="*/ 8 w 40"/>
                <a:gd name="T31" fmla="*/ 8 h 52"/>
                <a:gd name="T32" fmla="*/ 8 w 40"/>
                <a:gd name="T33" fmla="*/ 4 h 52"/>
                <a:gd name="T34" fmla="*/ 6 w 40"/>
                <a:gd name="T35" fmla="*/ 2 h 52"/>
                <a:gd name="T36" fmla="*/ 4 w 40"/>
                <a:gd name="T37" fmla="*/ 0 h 52"/>
                <a:gd name="T38" fmla="*/ 2 w 40"/>
                <a:gd name="T39" fmla="*/ 0 h 52"/>
                <a:gd name="T40" fmla="*/ 0 w 40"/>
                <a:gd name="T41" fmla="*/ 0 h 52"/>
                <a:gd name="T42" fmla="*/ 0 w 40"/>
                <a:gd name="T43" fmla="*/ 0 h 52"/>
                <a:gd name="T44" fmla="*/ 20 w 40"/>
                <a:gd name="T45" fmla="*/ 0 h 52"/>
                <a:gd name="T46" fmla="*/ 26 w 40"/>
                <a:gd name="T47" fmla="*/ 0 h 52"/>
                <a:gd name="T48" fmla="*/ 32 w 40"/>
                <a:gd name="T49" fmla="*/ 2 h 52"/>
                <a:gd name="T50" fmla="*/ 34 w 40"/>
                <a:gd name="T51" fmla="*/ 2 h 52"/>
                <a:gd name="T52" fmla="*/ 38 w 40"/>
                <a:gd name="T53" fmla="*/ 6 h 52"/>
                <a:gd name="T54" fmla="*/ 40 w 40"/>
                <a:gd name="T55" fmla="*/ 10 h 52"/>
                <a:gd name="T56" fmla="*/ 40 w 40"/>
                <a:gd name="T57" fmla="*/ 14 h 52"/>
                <a:gd name="T58" fmla="*/ 40 w 40"/>
                <a:gd name="T59" fmla="*/ 20 h 52"/>
                <a:gd name="T60" fmla="*/ 36 w 40"/>
                <a:gd name="T61" fmla="*/ 24 h 52"/>
                <a:gd name="T62" fmla="*/ 32 w 40"/>
                <a:gd name="T63" fmla="*/ 28 h 52"/>
                <a:gd name="T64" fmla="*/ 24 w 40"/>
                <a:gd name="T65" fmla="*/ 28 h 52"/>
                <a:gd name="T66" fmla="*/ 22 w 40"/>
                <a:gd name="T67" fmla="*/ 28 h 52"/>
                <a:gd name="T68" fmla="*/ 20 w 40"/>
                <a:gd name="T69" fmla="*/ 28 h 52"/>
                <a:gd name="T70" fmla="*/ 18 w 40"/>
                <a:gd name="T71" fmla="*/ 28 h 52"/>
                <a:gd name="T72" fmla="*/ 16 w 40"/>
                <a:gd name="T73" fmla="*/ 28 h 52"/>
                <a:gd name="T74" fmla="*/ 16 w 40"/>
                <a:gd name="T75" fmla="*/ 26 h 52"/>
                <a:gd name="T76" fmla="*/ 18 w 40"/>
                <a:gd name="T77" fmla="*/ 26 h 52"/>
                <a:gd name="T78" fmla="*/ 18 w 40"/>
                <a:gd name="T79" fmla="*/ 26 h 52"/>
                <a:gd name="T80" fmla="*/ 20 w 40"/>
                <a:gd name="T81" fmla="*/ 26 h 52"/>
                <a:gd name="T82" fmla="*/ 22 w 40"/>
                <a:gd name="T83" fmla="*/ 26 h 52"/>
                <a:gd name="T84" fmla="*/ 26 w 40"/>
                <a:gd name="T85" fmla="*/ 26 h 52"/>
                <a:gd name="T86" fmla="*/ 28 w 40"/>
                <a:gd name="T87" fmla="*/ 22 h 52"/>
                <a:gd name="T88" fmla="*/ 32 w 40"/>
                <a:gd name="T89" fmla="*/ 20 h 52"/>
                <a:gd name="T90" fmla="*/ 32 w 40"/>
                <a:gd name="T91" fmla="*/ 14 h 52"/>
                <a:gd name="T92" fmla="*/ 32 w 40"/>
                <a:gd name="T93" fmla="*/ 12 h 52"/>
                <a:gd name="T94" fmla="*/ 30 w 40"/>
                <a:gd name="T95" fmla="*/ 8 h 52"/>
                <a:gd name="T96" fmla="*/ 28 w 40"/>
                <a:gd name="T97" fmla="*/ 6 h 52"/>
                <a:gd name="T98" fmla="*/ 26 w 40"/>
                <a:gd name="T99" fmla="*/ 4 h 52"/>
                <a:gd name="T100" fmla="*/ 24 w 40"/>
                <a:gd name="T101" fmla="*/ 2 h 52"/>
                <a:gd name="T102" fmla="*/ 20 w 40"/>
                <a:gd name="T103" fmla="*/ 2 h 52"/>
                <a:gd name="T104" fmla="*/ 18 w 40"/>
                <a:gd name="T105" fmla="*/ 2 h 52"/>
                <a:gd name="T106" fmla="*/ 16 w 40"/>
                <a:gd name="T107" fmla="*/ 2 h 52"/>
                <a:gd name="T108" fmla="*/ 16 w 40"/>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52"/>
                <a:gd name="T167" fmla="*/ 40 w 40"/>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0"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700" name="Freeform 71"/>
            <p:cNvSpPr>
              <a:spLocks noEditPoints="1"/>
            </p:cNvSpPr>
            <p:nvPr/>
          </p:nvSpPr>
          <p:spPr bwMode="auto">
            <a:xfrm>
              <a:off x="3374"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8"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701" name="Freeform 72"/>
            <p:cNvSpPr>
              <a:spLocks/>
            </p:cNvSpPr>
            <p:nvPr/>
          </p:nvSpPr>
          <p:spPr bwMode="auto">
            <a:xfrm>
              <a:off x="3420"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20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20"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02" name="Freeform 73"/>
            <p:cNvSpPr>
              <a:spLocks noEditPoints="1"/>
            </p:cNvSpPr>
            <p:nvPr/>
          </p:nvSpPr>
          <p:spPr bwMode="auto">
            <a:xfrm>
              <a:off x="3448" y="2412"/>
              <a:ext cx="16" cy="54"/>
            </a:xfrm>
            <a:custGeom>
              <a:avLst/>
              <a:gdLst>
                <a:gd name="T0" fmla="*/ 8 w 16"/>
                <a:gd name="T1" fmla="*/ 0 h 54"/>
                <a:gd name="T2" fmla="*/ 10 w 16"/>
                <a:gd name="T3" fmla="*/ 0 h 54"/>
                <a:gd name="T4" fmla="*/ 10 w 16"/>
                <a:gd name="T5" fmla="*/ 0 h 54"/>
                <a:gd name="T6" fmla="*/ 12 w 16"/>
                <a:gd name="T7" fmla="*/ 2 h 54"/>
                <a:gd name="T8" fmla="*/ 12 w 16"/>
                <a:gd name="T9" fmla="*/ 4 h 54"/>
                <a:gd name="T10" fmla="*/ 12 w 16"/>
                <a:gd name="T11" fmla="*/ 6 h 54"/>
                <a:gd name="T12" fmla="*/ 10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2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2 w 16"/>
                <a:gd name="T59" fmla="*/ 54 h 54"/>
                <a:gd name="T60" fmla="*/ 4 w 16"/>
                <a:gd name="T61" fmla="*/ 52 h 54"/>
                <a:gd name="T62" fmla="*/ 4 w 16"/>
                <a:gd name="T63" fmla="*/ 52 h 54"/>
                <a:gd name="T64" fmla="*/ 4 w 16"/>
                <a:gd name="T65" fmla="*/ 50 h 54"/>
                <a:gd name="T66" fmla="*/ 4 w 16"/>
                <a:gd name="T67" fmla="*/ 46 h 54"/>
                <a:gd name="T68" fmla="*/ 4 w 16"/>
                <a:gd name="T69" fmla="*/ 34 h 54"/>
                <a:gd name="T70" fmla="*/ 4 w 16"/>
                <a:gd name="T71" fmla="*/ 28 h 54"/>
                <a:gd name="T72" fmla="*/ 4 w 16"/>
                <a:gd name="T73" fmla="*/ 24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2"/>
                  </a:lnTo>
                  <a:lnTo>
                    <a:pt x="12" y="4"/>
                  </a:lnTo>
                  <a:lnTo>
                    <a:pt x="12" y="6"/>
                  </a:lnTo>
                  <a:lnTo>
                    <a:pt x="10" y="6"/>
                  </a:lnTo>
                  <a:lnTo>
                    <a:pt x="10" y="8"/>
                  </a:lnTo>
                  <a:lnTo>
                    <a:pt x="8" y="8"/>
                  </a:lnTo>
                  <a:lnTo>
                    <a:pt x="6" y="8"/>
                  </a:lnTo>
                  <a:lnTo>
                    <a:pt x="4" y="6"/>
                  </a:lnTo>
                  <a:lnTo>
                    <a:pt x="2"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2"/>
                  </a:lnTo>
                  <a:lnTo>
                    <a:pt x="4" y="50"/>
                  </a:lnTo>
                  <a:lnTo>
                    <a:pt x="4" y="46"/>
                  </a:lnTo>
                  <a:lnTo>
                    <a:pt x="4" y="34"/>
                  </a:lnTo>
                  <a:lnTo>
                    <a:pt x="4" y="28"/>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26703" name="Freeform 74"/>
            <p:cNvSpPr>
              <a:spLocks/>
            </p:cNvSpPr>
            <p:nvPr/>
          </p:nvSpPr>
          <p:spPr bwMode="auto">
            <a:xfrm>
              <a:off x="3468" y="2430"/>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28 w 38"/>
                <a:gd name="T11" fmla="*/ 2 h 36"/>
                <a:gd name="T12" fmla="*/ 30 w 38"/>
                <a:gd name="T13" fmla="*/ 4 h 36"/>
                <a:gd name="T14" fmla="*/ 32 w 38"/>
                <a:gd name="T15" fmla="*/ 6 h 36"/>
                <a:gd name="T16" fmla="*/ 32 w 38"/>
                <a:gd name="T17" fmla="*/ 10 h 36"/>
                <a:gd name="T18" fmla="*/ 32 w 38"/>
                <a:gd name="T19" fmla="*/ 14 h 36"/>
                <a:gd name="T20" fmla="*/ 32 w 38"/>
                <a:gd name="T21" fmla="*/ 28 h 36"/>
                <a:gd name="T22" fmla="*/ 34 w 38"/>
                <a:gd name="T23" fmla="*/ 32 h 36"/>
                <a:gd name="T24" fmla="*/ 34 w 38"/>
                <a:gd name="T25" fmla="*/ 34 h 36"/>
                <a:gd name="T26" fmla="*/ 34 w 38"/>
                <a:gd name="T27" fmla="*/ 34 h 36"/>
                <a:gd name="T28" fmla="*/ 34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4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4 w 38"/>
                <a:gd name="T59" fmla="*/ 8 h 36"/>
                <a:gd name="T60" fmla="*/ 24 w 38"/>
                <a:gd name="T61" fmla="*/ 6 h 36"/>
                <a:gd name="T62" fmla="*/ 20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2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6 h 36"/>
                <a:gd name="T92" fmla="*/ 4 w 38"/>
                <a:gd name="T93" fmla="*/ 34 h 36"/>
                <a:gd name="T94" fmla="*/ 4 w 38"/>
                <a:gd name="T95" fmla="*/ 32 h 36"/>
                <a:gd name="T96" fmla="*/ 4 w 38"/>
                <a:gd name="T97" fmla="*/ 28 h 36"/>
                <a:gd name="T98" fmla="*/ 4 w 38"/>
                <a:gd name="T99" fmla="*/ 16 h 36"/>
                <a:gd name="T100" fmla="*/ 4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28" y="2"/>
                  </a:lnTo>
                  <a:lnTo>
                    <a:pt x="30" y="4"/>
                  </a:lnTo>
                  <a:lnTo>
                    <a:pt x="32" y="6"/>
                  </a:lnTo>
                  <a:lnTo>
                    <a:pt x="32" y="10"/>
                  </a:lnTo>
                  <a:lnTo>
                    <a:pt x="32" y="14"/>
                  </a:lnTo>
                  <a:lnTo>
                    <a:pt x="32"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4" y="8"/>
                  </a:lnTo>
                  <a:lnTo>
                    <a:pt x="24" y="6"/>
                  </a:lnTo>
                  <a:lnTo>
                    <a:pt x="20" y="6"/>
                  </a:lnTo>
                  <a:lnTo>
                    <a:pt x="16" y="6"/>
                  </a:lnTo>
                  <a:lnTo>
                    <a:pt x="12" y="10"/>
                  </a:lnTo>
                  <a:lnTo>
                    <a:pt x="12" y="28"/>
                  </a:lnTo>
                  <a:lnTo>
                    <a:pt x="12" y="32"/>
                  </a:lnTo>
                  <a:lnTo>
                    <a:pt x="12" y="34"/>
                  </a:lnTo>
                  <a:lnTo>
                    <a:pt x="12" y="36"/>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04" name="Freeform 75"/>
            <p:cNvSpPr>
              <a:spLocks/>
            </p:cNvSpPr>
            <p:nvPr/>
          </p:nvSpPr>
          <p:spPr bwMode="auto">
            <a:xfrm>
              <a:off x="3506" y="242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6 h 48"/>
                <a:gd name="T12" fmla="*/ 14 w 24"/>
                <a:gd name="T13" fmla="*/ 40 h 48"/>
                <a:gd name="T14" fmla="*/ 14 w 24"/>
                <a:gd name="T15" fmla="*/ 42 h 48"/>
                <a:gd name="T16" fmla="*/ 16 w 24"/>
                <a:gd name="T17" fmla="*/ 42 h 48"/>
                <a:gd name="T18" fmla="*/ 18 w 24"/>
                <a:gd name="T19" fmla="*/ 42 h 48"/>
                <a:gd name="T20" fmla="*/ 18 w 24"/>
                <a:gd name="T21" fmla="*/ 42 h 48"/>
                <a:gd name="T22" fmla="*/ 20 w 24"/>
                <a:gd name="T23" fmla="*/ 42 h 48"/>
                <a:gd name="T24" fmla="*/ 20 w 24"/>
                <a:gd name="T25" fmla="*/ 42 h 48"/>
                <a:gd name="T26" fmla="*/ 22 w 24"/>
                <a:gd name="T27" fmla="*/ 40 h 48"/>
                <a:gd name="T28" fmla="*/ 24 w 24"/>
                <a:gd name="T29" fmla="*/ 40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6 h 48"/>
                <a:gd name="T42" fmla="*/ 8 w 24"/>
                <a:gd name="T43" fmla="*/ 46 h 48"/>
                <a:gd name="T44" fmla="*/ 8 w 24"/>
                <a:gd name="T45" fmla="*/ 44 h 48"/>
                <a:gd name="T46" fmla="*/ 6 w 24"/>
                <a:gd name="T47" fmla="*/ 42 h 48"/>
                <a:gd name="T48" fmla="*/ 6 w 24"/>
                <a:gd name="T49" fmla="*/ 38 h 48"/>
                <a:gd name="T50" fmla="*/ 6 w 24"/>
                <a:gd name="T51" fmla="*/ 14 h 48"/>
                <a:gd name="T52" fmla="*/ 0 w 24"/>
                <a:gd name="T53" fmla="*/ 14 h 48"/>
                <a:gd name="T54" fmla="*/ 0 w 24"/>
                <a:gd name="T55" fmla="*/ 12 h 48"/>
                <a:gd name="T56" fmla="*/ 4 w 24"/>
                <a:gd name="T57" fmla="*/ 12 h 48"/>
                <a:gd name="T58" fmla="*/ 6 w 24"/>
                <a:gd name="T59" fmla="*/ 10 h 48"/>
                <a:gd name="T60" fmla="*/ 8 w 24"/>
                <a:gd name="T61" fmla="*/ 8 h 48"/>
                <a:gd name="T62" fmla="*/ 10 w 24"/>
                <a:gd name="T63" fmla="*/ 4 h 48"/>
                <a:gd name="T64" fmla="*/ 10 w 24"/>
                <a:gd name="T65" fmla="*/ 2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6"/>
                  </a:lnTo>
                  <a:lnTo>
                    <a:pt x="14" y="40"/>
                  </a:lnTo>
                  <a:lnTo>
                    <a:pt x="14" y="42"/>
                  </a:lnTo>
                  <a:lnTo>
                    <a:pt x="16" y="42"/>
                  </a:lnTo>
                  <a:lnTo>
                    <a:pt x="18" y="42"/>
                  </a:lnTo>
                  <a:lnTo>
                    <a:pt x="20" y="42"/>
                  </a:lnTo>
                  <a:lnTo>
                    <a:pt x="22" y="40"/>
                  </a:lnTo>
                  <a:lnTo>
                    <a:pt x="24" y="40"/>
                  </a:lnTo>
                  <a:lnTo>
                    <a:pt x="22" y="44"/>
                  </a:lnTo>
                  <a:lnTo>
                    <a:pt x="20" y="46"/>
                  </a:lnTo>
                  <a:lnTo>
                    <a:pt x="16" y="48"/>
                  </a:lnTo>
                  <a:lnTo>
                    <a:pt x="14" y="48"/>
                  </a:lnTo>
                  <a:lnTo>
                    <a:pt x="12" y="48"/>
                  </a:lnTo>
                  <a:lnTo>
                    <a:pt x="10" y="46"/>
                  </a:lnTo>
                  <a:lnTo>
                    <a:pt x="8" y="46"/>
                  </a:lnTo>
                  <a:lnTo>
                    <a:pt x="8" y="44"/>
                  </a:lnTo>
                  <a:lnTo>
                    <a:pt x="6" y="42"/>
                  </a:lnTo>
                  <a:lnTo>
                    <a:pt x="6" y="38"/>
                  </a:lnTo>
                  <a:lnTo>
                    <a:pt x="6" y="14"/>
                  </a:lnTo>
                  <a:lnTo>
                    <a:pt x="0" y="14"/>
                  </a:lnTo>
                  <a:lnTo>
                    <a:pt x="0" y="12"/>
                  </a:lnTo>
                  <a:lnTo>
                    <a:pt x="4" y="12"/>
                  </a:lnTo>
                  <a:lnTo>
                    <a:pt x="6" y="10"/>
                  </a:lnTo>
                  <a:lnTo>
                    <a:pt x="8" y="8"/>
                  </a:lnTo>
                  <a:lnTo>
                    <a:pt x="10" y="4"/>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6705" name="Freeform 76"/>
            <p:cNvSpPr>
              <a:spLocks noEditPoints="1"/>
            </p:cNvSpPr>
            <p:nvPr/>
          </p:nvSpPr>
          <p:spPr bwMode="auto">
            <a:xfrm>
              <a:off x="3532" y="2430"/>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4 w 34"/>
                <a:gd name="T13" fmla="*/ 24 h 38"/>
                <a:gd name="T14" fmla="*/ 32 w 34"/>
                <a:gd name="T15" fmla="*/ 28 h 38"/>
                <a:gd name="T16" fmla="*/ 28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4" y="24"/>
                  </a:lnTo>
                  <a:lnTo>
                    <a:pt x="32" y="28"/>
                  </a:lnTo>
                  <a:lnTo>
                    <a:pt x="28" y="32"/>
                  </a:lnTo>
                  <a:lnTo>
                    <a:pt x="26" y="36"/>
                  </a:lnTo>
                  <a:lnTo>
                    <a:pt x="22" y="38"/>
                  </a:lnTo>
                  <a:lnTo>
                    <a:pt x="16" y="38"/>
                  </a:lnTo>
                  <a:lnTo>
                    <a:pt x="12" y="38"/>
                  </a:lnTo>
                  <a:lnTo>
                    <a:pt x="8" y="34"/>
                  </a:lnTo>
                  <a:lnTo>
                    <a:pt x="4" y="32"/>
                  </a:lnTo>
                  <a:lnTo>
                    <a:pt x="0" y="26"/>
                  </a:lnTo>
                  <a:lnTo>
                    <a:pt x="0" y="20"/>
                  </a:lnTo>
                  <a:lnTo>
                    <a:pt x="0" y="14"/>
                  </a:lnTo>
                  <a:lnTo>
                    <a:pt x="2" y="10"/>
                  </a:lnTo>
                  <a:lnTo>
                    <a:pt x="4" y="6"/>
                  </a:lnTo>
                  <a:lnTo>
                    <a:pt x="8" y="2"/>
                  </a:lnTo>
                  <a:lnTo>
                    <a:pt x="12" y="0"/>
                  </a:lnTo>
                  <a:lnTo>
                    <a:pt x="16"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6706" name="Freeform 77"/>
            <p:cNvSpPr>
              <a:spLocks/>
            </p:cNvSpPr>
            <p:nvPr/>
          </p:nvSpPr>
          <p:spPr bwMode="auto">
            <a:xfrm>
              <a:off x="3570"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707" name="Freeform 78"/>
            <p:cNvSpPr>
              <a:spLocks/>
            </p:cNvSpPr>
            <p:nvPr/>
          </p:nvSpPr>
          <p:spPr bwMode="auto">
            <a:xfrm>
              <a:off x="2612"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6 w 58"/>
                <a:gd name="T25" fmla="*/ 2 h 54"/>
                <a:gd name="T26" fmla="*/ 54 w 58"/>
                <a:gd name="T27" fmla="*/ 2 h 54"/>
                <a:gd name="T28" fmla="*/ 52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20 w 58"/>
                <a:gd name="T49" fmla="*/ 54 h 54"/>
                <a:gd name="T50" fmla="*/ 22 w 58"/>
                <a:gd name="T51" fmla="*/ 54 h 54"/>
                <a:gd name="T52" fmla="*/ 22 w 58"/>
                <a:gd name="T53" fmla="*/ 54 h 54"/>
                <a:gd name="T54" fmla="*/ 2 w 58"/>
                <a:gd name="T55" fmla="*/ 54 h 54"/>
                <a:gd name="T56" fmla="*/ 2 w 58"/>
                <a:gd name="T57" fmla="*/ 54 h 54"/>
                <a:gd name="T58" fmla="*/ 4 w 58"/>
                <a:gd name="T59" fmla="*/ 54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2" y="2"/>
                  </a:lnTo>
                  <a:lnTo>
                    <a:pt x="40" y="2"/>
                  </a:lnTo>
                  <a:lnTo>
                    <a:pt x="40" y="0"/>
                  </a:lnTo>
                  <a:lnTo>
                    <a:pt x="58" y="0"/>
                  </a:lnTo>
                  <a:lnTo>
                    <a:pt x="58" y="2"/>
                  </a:lnTo>
                  <a:lnTo>
                    <a:pt x="56" y="2"/>
                  </a:lnTo>
                  <a:lnTo>
                    <a:pt x="54" y="2"/>
                  </a:lnTo>
                  <a:lnTo>
                    <a:pt x="52" y="4"/>
                  </a:lnTo>
                  <a:lnTo>
                    <a:pt x="50" y="6"/>
                  </a:lnTo>
                  <a:lnTo>
                    <a:pt x="50" y="10"/>
                  </a:lnTo>
                  <a:lnTo>
                    <a:pt x="50" y="54"/>
                  </a:lnTo>
                  <a:lnTo>
                    <a:pt x="48" y="54"/>
                  </a:lnTo>
                  <a:lnTo>
                    <a:pt x="14" y="12"/>
                  </a:lnTo>
                  <a:lnTo>
                    <a:pt x="14" y="44"/>
                  </a:lnTo>
                  <a:lnTo>
                    <a:pt x="14" y="50"/>
                  </a:lnTo>
                  <a:lnTo>
                    <a:pt x="14" y="52"/>
                  </a:lnTo>
                  <a:lnTo>
                    <a:pt x="16" y="52"/>
                  </a:lnTo>
                  <a:lnTo>
                    <a:pt x="20" y="54"/>
                  </a:lnTo>
                  <a:lnTo>
                    <a:pt x="22" y="54"/>
                  </a:lnTo>
                  <a:lnTo>
                    <a:pt x="2" y="54"/>
                  </a:lnTo>
                  <a:lnTo>
                    <a:pt x="4" y="54"/>
                  </a:lnTo>
                  <a:lnTo>
                    <a:pt x="8" y="52"/>
                  </a:lnTo>
                  <a:lnTo>
                    <a:pt x="10" y="50"/>
                  </a:lnTo>
                  <a:lnTo>
                    <a:pt x="10" y="48"/>
                  </a:lnTo>
                  <a:lnTo>
                    <a:pt x="10" y="44"/>
                  </a:lnTo>
                  <a:lnTo>
                    <a:pt x="10" y="8"/>
                  </a:lnTo>
                  <a:lnTo>
                    <a:pt x="8" y="6"/>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08" name="Freeform 79"/>
            <p:cNvSpPr>
              <a:spLocks/>
            </p:cNvSpPr>
            <p:nvPr/>
          </p:nvSpPr>
          <p:spPr bwMode="auto">
            <a:xfrm>
              <a:off x="2670"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0 w 58"/>
                <a:gd name="T15" fmla="*/ 2 h 54"/>
                <a:gd name="T16" fmla="*/ 38 w 58"/>
                <a:gd name="T17" fmla="*/ 2 h 54"/>
                <a:gd name="T18" fmla="*/ 38 w 58"/>
                <a:gd name="T19" fmla="*/ 0 h 54"/>
                <a:gd name="T20" fmla="*/ 58 w 58"/>
                <a:gd name="T21" fmla="*/ 0 h 54"/>
                <a:gd name="T22" fmla="*/ 58 w 58"/>
                <a:gd name="T23" fmla="*/ 2 h 54"/>
                <a:gd name="T24" fmla="*/ 56 w 58"/>
                <a:gd name="T25" fmla="*/ 2 h 54"/>
                <a:gd name="T26" fmla="*/ 52 w 58"/>
                <a:gd name="T27" fmla="*/ 2 h 54"/>
                <a:gd name="T28" fmla="*/ 50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18 w 58"/>
                <a:gd name="T49" fmla="*/ 54 h 54"/>
                <a:gd name="T50" fmla="*/ 20 w 58"/>
                <a:gd name="T51" fmla="*/ 54 h 54"/>
                <a:gd name="T52" fmla="*/ 20 w 58"/>
                <a:gd name="T53" fmla="*/ 54 h 54"/>
                <a:gd name="T54" fmla="*/ 2 w 58"/>
                <a:gd name="T55" fmla="*/ 54 h 54"/>
                <a:gd name="T56" fmla="*/ 2 w 58"/>
                <a:gd name="T57" fmla="*/ 54 h 54"/>
                <a:gd name="T58" fmla="*/ 4 w 58"/>
                <a:gd name="T59" fmla="*/ 54 h 54"/>
                <a:gd name="T60" fmla="*/ 8 w 58"/>
                <a:gd name="T61" fmla="*/ 52 h 54"/>
                <a:gd name="T62" fmla="*/ 8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4 w 58"/>
                <a:gd name="T75" fmla="*/ 4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0" y="2"/>
                  </a:lnTo>
                  <a:lnTo>
                    <a:pt x="38" y="2"/>
                  </a:lnTo>
                  <a:lnTo>
                    <a:pt x="38" y="0"/>
                  </a:lnTo>
                  <a:lnTo>
                    <a:pt x="58" y="0"/>
                  </a:lnTo>
                  <a:lnTo>
                    <a:pt x="58" y="2"/>
                  </a:lnTo>
                  <a:lnTo>
                    <a:pt x="56" y="2"/>
                  </a:lnTo>
                  <a:lnTo>
                    <a:pt x="52" y="2"/>
                  </a:lnTo>
                  <a:lnTo>
                    <a:pt x="50" y="4"/>
                  </a:lnTo>
                  <a:lnTo>
                    <a:pt x="50" y="6"/>
                  </a:lnTo>
                  <a:lnTo>
                    <a:pt x="50" y="10"/>
                  </a:lnTo>
                  <a:lnTo>
                    <a:pt x="50" y="54"/>
                  </a:lnTo>
                  <a:lnTo>
                    <a:pt x="48" y="54"/>
                  </a:lnTo>
                  <a:lnTo>
                    <a:pt x="14" y="12"/>
                  </a:lnTo>
                  <a:lnTo>
                    <a:pt x="14" y="44"/>
                  </a:lnTo>
                  <a:lnTo>
                    <a:pt x="14" y="50"/>
                  </a:lnTo>
                  <a:lnTo>
                    <a:pt x="14" y="52"/>
                  </a:lnTo>
                  <a:lnTo>
                    <a:pt x="16" y="52"/>
                  </a:lnTo>
                  <a:lnTo>
                    <a:pt x="18" y="54"/>
                  </a:lnTo>
                  <a:lnTo>
                    <a:pt x="20" y="54"/>
                  </a:lnTo>
                  <a:lnTo>
                    <a:pt x="2" y="54"/>
                  </a:lnTo>
                  <a:lnTo>
                    <a:pt x="4" y="54"/>
                  </a:lnTo>
                  <a:lnTo>
                    <a:pt x="8" y="52"/>
                  </a:lnTo>
                  <a:lnTo>
                    <a:pt x="8" y="50"/>
                  </a:lnTo>
                  <a:lnTo>
                    <a:pt x="10" y="48"/>
                  </a:lnTo>
                  <a:lnTo>
                    <a:pt x="10" y="44"/>
                  </a:lnTo>
                  <a:lnTo>
                    <a:pt x="10" y="8"/>
                  </a:lnTo>
                  <a:lnTo>
                    <a:pt x="8" y="6"/>
                  </a:lnTo>
                  <a:lnTo>
                    <a:pt x="6" y="4"/>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09" name="Freeform 80"/>
            <p:cNvSpPr>
              <a:spLocks/>
            </p:cNvSpPr>
            <p:nvPr/>
          </p:nvSpPr>
          <p:spPr bwMode="auto">
            <a:xfrm>
              <a:off x="2734" y="2604"/>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4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8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8"/>
                  </a:lnTo>
                  <a:lnTo>
                    <a:pt x="34" y="40"/>
                  </a:lnTo>
                  <a:lnTo>
                    <a:pt x="32" y="46"/>
                  </a:lnTo>
                  <a:lnTo>
                    <a:pt x="30" y="50"/>
                  </a:lnTo>
                  <a:lnTo>
                    <a:pt x="24" y="54"/>
                  </a:lnTo>
                  <a:lnTo>
                    <a:pt x="18" y="54"/>
                  </a:lnTo>
                  <a:lnTo>
                    <a:pt x="16" y="54"/>
                  </a:lnTo>
                  <a:lnTo>
                    <a:pt x="14" y="54"/>
                  </a:lnTo>
                  <a:lnTo>
                    <a:pt x="12" y="54"/>
                  </a:lnTo>
                  <a:lnTo>
                    <a:pt x="8" y="52"/>
                  </a:lnTo>
                  <a:lnTo>
                    <a:pt x="4" y="52"/>
                  </a:lnTo>
                  <a:lnTo>
                    <a:pt x="2" y="52"/>
                  </a:lnTo>
                  <a:lnTo>
                    <a:pt x="2" y="54"/>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4" y="36"/>
                  </a:lnTo>
                  <a:lnTo>
                    <a:pt x="20" y="34"/>
                  </a:lnTo>
                  <a:lnTo>
                    <a:pt x="14" y="32"/>
                  </a:lnTo>
                  <a:lnTo>
                    <a:pt x="8" y="28"/>
                  </a:lnTo>
                  <a:lnTo>
                    <a:pt x="6" y="24"/>
                  </a:lnTo>
                  <a:lnTo>
                    <a:pt x="2" y="22"/>
                  </a:lnTo>
                  <a:lnTo>
                    <a:pt x="0" y="20"/>
                  </a:lnTo>
                  <a:lnTo>
                    <a:pt x="0" y="18"/>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6710" name="Freeform 81"/>
            <p:cNvSpPr>
              <a:spLocks/>
            </p:cNvSpPr>
            <p:nvPr/>
          </p:nvSpPr>
          <p:spPr bwMode="auto">
            <a:xfrm>
              <a:off x="2776" y="2602"/>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30 h 72"/>
                <a:gd name="T18" fmla="*/ 2 w 22"/>
                <a:gd name="T19" fmla="*/ 22 h 72"/>
                <a:gd name="T20" fmla="*/ 6 w 22"/>
                <a:gd name="T21" fmla="*/ 16 h 72"/>
                <a:gd name="T22" fmla="*/ 10 w 22"/>
                <a:gd name="T23" fmla="*/ 10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30"/>
                  </a:lnTo>
                  <a:lnTo>
                    <a:pt x="2" y="22"/>
                  </a:lnTo>
                  <a:lnTo>
                    <a:pt x="6" y="16"/>
                  </a:lnTo>
                  <a:lnTo>
                    <a:pt x="10" y="10"/>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11" name="Freeform 82"/>
            <p:cNvSpPr>
              <a:spLocks/>
            </p:cNvSpPr>
            <p:nvPr/>
          </p:nvSpPr>
          <p:spPr bwMode="auto">
            <a:xfrm>
              <a:off x="2804" y="2622"/>
              <a:ext cx="24" cy="36"/>
            </a:xfrm>
            <a:custGeom>
              <a:avLst/>
              <a:gdLst>
                <a:gd name="T0" fmla="*/ 20 w 24"/>
                <a:gd name="T1" fmla="*/ 0 h 36"/>
                <a:gd name="T2" fmla="*/ 20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6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0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2 w 24"/>
                <a:gd name="T85" fmla="*/ 22 h 36"/>
                <a:gd name="T86" fmla="*/ 8 w 24"/>
                <a:gd name="T87" fmla="*/ 20 h 36"/>
                <a:gd name="T88" fmla="*/ 4 w 24"/>
                <a:gd name="T89" fmla="*/ 18 h 36"/>
                <a:gd name="T90" fmla="*/ 0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2 w 24"/>
                <a:gd name="T105" fmla="*/ 0 h 36"/>
                <a:gd name="T106" fmla="*/ 16 w 24"/>
                <a:gd name="T107" fmla="*/ 0 h 36"/>
                <a:gd name="T108" fmla="*/ 18 w 24"/>
                <a:gd name="T109" fmla="*/ 0 h 36"/>
                <a:gd name="T110" fmla="*/ 18 w 24"/>
                <a:gd name="T111" fmla="*/ 0 h 36"/>
                <a:gd name="T112" fmla="*/ 18 w 24"/>
                <a:gd name="T113" fmla="*/ 0 h 36"/>
                <a:gd name="T114" fmla="*/ 20 w 24"/>
                <a:gd name="T115" fmla="*/ 0 h 36"/>
                <a:gd name="T116" fmla="*/ 20 w 24"/>
                <a:gd name="T117" fmla="*/ 0 h 36"/>
                <a:gd name="T118" fmla="*/ 20 w 24"/>
                <a:gd name="T119" fmla="*/ 0 h 36"/>
                <a:gd name="T120" fmla="*/ 20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0" y="0"/>
                  </a:moveTo>
                  <a:lnTo>
                    <a:pt x="20" y="12"/>
                  </a:lnTo>
                  <a:lnTo>
                    <a:pt x="18" y="6"/>
                  </a:lnTo>
                  <a:lnTo>
                    <a:pt x="16" y="4"/>
                  </a:lnTo>
                  <a:lnTo>
                    <a:pt x="14" y="2"/>
                  </a:lnTo>
                  <a:lnTo>
                    <a:pt x="10" y="2"/>
                  </a:lnTo>
                  <a:lnTo>
                    <a:pt x="8" y="2"/>
                  </a:lnTo>
                  <a:lnTo>
                    <a:pt x="6" y="4"/>
                  </a:lnTo>
                  <a:lnTo>
                    <a:pt x="4" y="4"/>
                  </a:lnTo>
                  <a:lnTo>
                    <a:pt x="4" y="6"/>
                  </a:lnTo>
                  <a:lnTo>
                    <a:pt x="4" y="8"/>
                  </a:lnTo>
                  <a:lnTo>
                    <a:pt x="6" y="10"/>
                  </a:lnTo>
                  <a:lnTo>
                    <a:pt x="6"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2" y="22"/>
                  </a:lnTo>
                  <a:lnTo>
                    <a:pt x="8" y="20"/>
                  </a:lnTo>
                  <a:lnTo>
                    <a:pt x="4" y="18"/>
                  </a:lnTo>
                  <a:lnTo>
                    <a:pt x="0" y="14"/>
                  </a:lnTo>
                  <a:lnTo>
                    <a:pt x="0" y="12"/>
                  </a:lnTo>
                  <a:lnTo>
                    <a:pt x="0" y="10"/>
                  </a:lnTo>
                  <a:lnTo>
                    <a:pt x="0" y="6"/>
                  </a:lnTo>
                  <a:lnTo>
                    <a:pt x="2" y="2"/>
                  </a:lnTo>
                  <a:lnTo>
                    <a:pt x="6" y="0"/>
                  </a:lnTo>
                  <a:lnTo>
                    <a:pt x="10" y="0"/>
                  </a:lnTo>
                  <a:lnTo>
                    <a:pt x="12" y="0"/>
                  </a:lnTo>
                  <a:lnTo>
                    <a:pt x="16" y="0"/>
                  </a:lnTo>
                  <a:lnTo>
                    <a:pt x="18" y="0"/>
                  </a:lnTo>
                  <a:lnTo>
                    <a:pt x="20" y="0"/>
                  </a:lnTo>
                  <a:close/>
                </a:path>
              </a:pathLst>
            </a:custGeom>
            <a:solidFill>
              <a:srgbClr val="000000"/>
            </a:solidFill>
            <a:ln w="0">
              <a:solidFill>
                <a:srgbClr val="000000"/>
              </a:solidFill>
              <a:round/>
              <a:headEnd/>
              <a:tailEnd/>
            </a:ln>
          </p:spPr>
          <p:txBody>
            <a:bodyPr/>
            <a:lstStyle/>
            <a:p>
              <a:endParaRPr lang="en-US"/>
            </a:p>
          </p:txBody>
        </p:sp>
        <p:sp>
          <p:nvSpPr>
            <p:cNvPr id="26712" name="Freeform 83"/>
            <p:cNvSpPr>
              <a:spLocks noEditPoints="1"/>
            </p:cNvSpPr>
            <p:nvPr/>
          </p:nvSpPr>
          <p:spPr bwMode="auto">
            <a:xfrm>
              <a:off x="2832" y="2622"/>
              <a:ext cx="32" cy="36"/>
            </a:xfrm>
            <a:custGeom>
              <a:avLst/>
              <a:gdLst>
                <a:gd name="T0" fmla="*/ 16 w 32"/>
                <a:gd name="T1" fmla="*/ 34 h 36"/>
                <a:gd name="T2" fmla="*/ 12 w 32"/>
                <a:gd name="T3" fmla="*/ 36 h 36"/>
                <a:gd name="T4" fmla="*/ 6 w 32"/>
                <a:gd name="T5" fmla="*/ 36 h 36"/>
                <a:gd name="T6" fmla="*/ 0 w 32"/>
                <a:gd name="T7" fmla="*/ 32 h 36"/>
                <a:gd name="T8" fmla="*/ 0 w 32"/>
                <a:gd name="T9" fmla="*/ 26 h 36"/>
                <a:gd name="T10" fmla="*/ 4 w 32"/>
                <a:gd name="T11" fmla="*/ 20 h 36"/>
                <a:gd name="T12" fmla="*/ 12 w 32"/>
                <a:gd name="T13" fmla="*/ 16 h 36"/>
                <a:gd name="T14" fmla="*/ 20 w 32"/>
                <a:gd name="T15" fmla="*/ 12 h 36"/>
                <a:gd name="T16" fmla="*/ 18 w 32"/>
                <a:gd name="T17" fmla="*/ 4 h 36"/>
                <a:gd name="T18" fmla="*/ 14 w 32"/>
                <a:gd name="T19" fmla="*/ 2 h 36"/>
                <a:gd name="T20" fmla="*/ 10 w 32"/>
                <a:gd name="T21" fmla="*/ 4 h 36"/>
                <a:gd name="T22" fmla="*/ 8 w 32"/>
                <a:gd name="T23" fmla="*/ 6 h 36"/>
                <a:gd name="T24" fmla="*/ 8 w 32"/>
                <a:gd name="T25" fmla="*/ 10 h 36"/>
                <a:gd name="T26" fmla="*/ 6 w 32"/>
                <a:gd name="T27" fmla="*/ 12 h 36"/>
                <a:gd name="T28" fmla="*/ 4 w 32"/>
                <a:gd name="T29" fmla="*/ 12 h 36"/>
                <a:gd name="T30" fmla="*/ 2 w 32"/>
                <a:gd name="T31" fmla="*/ 10 h 36"/>
                <a:gd name="T32" fmla="*/ 2 w 32"/>
                <a:gd name="T33" fmla="*/ 6 h 36"/>
                <a:gd name="T34" fmla="*/ 10 w 32"/>
                <a:gd name="T35" fmla="*/ 0 h 36"/>
                <a:gd name="T36" fmla="*/ 20 w 32"/>
                <a:gd name="T37" fmla="*/ 0 h 36"/>
                <a:gd name="T38" fmla="*/ 24 w 32"/>
                <a:gd name="T39" fmla="*/ 2 h 36"/>
                <a:gd name="T40" fmla="*/ 26 w 32"/>
                <a:gd name="T41" fmla="*/ 8 h 36"/>
                <a:gd name="T42" fmla="*/ 26 w 32"/>
                <a:gd name="T43" fmla="*/ 24 h 36"/>
                <a:gd name="T44" fmla="*/ 28 w 32"/>
                <a:gd name="T45" fmla="*/ 30 h 36"/>
                <a:gd name="T46" fmla="*/ 28 w 32"/>
                <a:gd name="T47" fmla="*/ 32 h 36"/>
                <a:gd name="T48" fmla="*/ 28 w 32"/>
                <a:gd name="T49" fmla="*/ 32 h 36"/>
                <a:gd name="T50" fmla="*/ 30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6 w 32"/>
                <a:gd name="T63" fmla="*/ 16 h 36"/>
                <a:gd name="T64" fmla="*/ 10 w 32"/>
                <a:gd name="T65" fmla="*/ 20 h 36"/>
                <a:gd name="T66" fmla="*/ 8 w 32"/>
                <a:gd name="T67" fmla="*/ 24 h 36"/>
                <a:gd name="T68" fmla="*/ 8 w 32"/>
                <a:gd name="T69" fmla="*/ 28 h 36"/>
                <a:gd name="T70" fmla="*/ 10 w 32"/>
                <a:gd name="T71" fmla="*/ 32 h 36"/>
                <a:gd name="T72" fmla="*/ 16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6" y="34"/>
                  </a:lnTo>
                  <a:lnTo>
                    <a:pt x="14" y="36"/>
                  </a:lnTo>
                  <a:lnTo>
                    <a:pt x="12" y="36"/>
                  </a:lnTo>
                  <a:lnTo>
                    <a:pt x="8" y="36"/>
                  </a:lnTo>
                  <a:lnTo>
                    <a:pt x="6" y="36"/>
                  </a:lnTo>
                  <a:lnTo>
                    <a:pt x="2" y="34"/>
                  </a:lnTo>
                  <a:lnTo>
                    <a:pt x="0" y="32"/>
                  </a:lnTo>
                  <a:lnTo>
                    <a:pt x="0" y="28"/>
                  </a:lnTo>
                  <a:lnTo>
                    <a:pt x="0" y="26"/>
                  </a:lnTo>
                  <a:lnTo>
                    <a:pt x="2" y="24"/>
                  </a:lnTo>
                  <a:lnTo>
                    <a:pt x="4" y="20"/>
                  </a:lnTo>
                  <a:lnTo>
                    <a:pt x="8" y="18"/>
                  </a:lnTo>
                  <a:lnTo>
                    <a:pt x="12" y="16"/>
                  </a:lnTo>
                  <a:lnTo>
                    <a:pt x="20" y="12"/>
                  </a:lnTo>
                  <a:lnTo>
                    <a:pt x="20" y="6"/>
                  </a:lnTo>
                  <a:lnTo>
                    <a:pt x="18" y="4"/>
                  </a:lnTo>
                  <a:lnTo>
                    <a:pt x="16" y="2"/>
                  </a:lnTo>
                  <a:lnTo>
                    <a:pt x="14" y="2"/>
                  </a:lnTo>
                  <a:lnTo>
                    <a:pt x="12" y="2"/>
                  </a:lnTo>
                  <a:lnTo>
                    <a:pt x="10" y="4"/>
                  </a:lnTo>
                  <a:lnTo>
                    <a:pt x="8" y="4"/>
                  </a:lnTo>
                  <a:lnTo>
                    <a:pt x="8" y="6"/>
                  </a:lnTo>
                  <a:lnTo>
                    <a:pt x="8" y="8"/>
                  </a:lnTo>
                  <a:lnTo>
                    <a:pt x="8" y="10"/>
                  </a:lnTo>
                  <a:lnTo>
                    <a:pt x="8" y="12"/>
                  </a:lnTo>
                  <a:lnTo>
                    <a:pt x="6" y="12"/>
                  </a:lnTo>
                  <a:lnTo>
                    <a:pt x="4" y="12"/>
                  </a:lnTo>
                  <a:lnTo>
                    <a:pt x="2" y="12"/>
                  </a:lnTo>
                  <a:lnTo>
                    <a:pt x="2" y="10"/>
                  </a:lnTo>
                  <a:lnTo>
                    <a:pt x="2" y="8"/>
                  </a:lnTo>
                  <a:lnTo>
                    <a:pt x="2" y="6"/>
                  </a:lnTo>
                  <a:lnTo>
                    <a:pt x="6" y="2"/>
                  </a:lnTo>
                  <a:lnTo>
                    <a:pt x="10" y="0"/>
                  </a:lnTo>
                  <a:lnTo>
                    <a:pt x="16" y="0"/>
                  </a:lnTo>
                  <a:lnTo>
                    <a:pt x="20" y="0"/>
                  </a:lnTo>
                  <a:lnTo>
                    <a:pt x="22" y="0"/>
                  </a:lnTo>
                  <a:lnTo>
                    <a:pt x="24" y="2"/>
                  </a:lnTo>
                  <a:lnTo>
                    <a:pt x="26" y="4"/>
                  </a:lnTo>
                  <a:lnTo>
                    <a:pt x="26" y="8"/>
                  </a:lnTo>
                  <a:lnTo>
                    <a:pt x="26" y="12"/>
                  </a:lnTo>
                  <a:lnTo>
                    <a:pt x="26" y="24"/>
                  </a:lnTo>
                  <a:lnTo>
                    <a:pt x="28" y="28"/>
                  </a:lnTo>
                  <a:lnTo>
                    <a:pt x="28" y="30"/>
                  </a:lnTo>
                  <a:lnTo>
                    <a:pt x="28" y="32"/>
                  </a:lnTo>
                  <a:lnTo>
                    <a:pt x="30" y="32"/>
                  </a:lnTo>
                  <a:lnTo>
                    <a:pt x="30" y="30"/>
                  </a:lnTo>
                  <a:lnTo>
                    <a:pt x="32" y="30"/>
                  </a:lnTo>
                  <a:lnTo>
                    <a:pt x="28" y="36"/>
                  </a:lnTo>
                  <a:lnTo>
                    <a:pt x="24" y="36"/>
                  </a:lnTo>
                  <a:lnTo>
                    <a:pt x="22" y="36"/>
                  </a:lnTo>
                  <a:lnTo>
                    <a:pt x="20" y="34"/>
                  </a:lnTo>
                  <a:lnTo>
                    <a:pt x="20" y="30"/>
                  </a:lnTo>
                  <a:close/>
                  <a:moveTo>
                    <a:pt x="20" y="28"/>
                  </a:moveTo>
                  <a:lnTo>
                    <a:pt x="20" y="16"/>
                  </a:lnTo>
                  <a:lnTo>
                    <a:pt x="16" y="16"/>
                  </a:lnTo>
                  <a:lnTo>
                    <a:pt x="12" y="18"/>
                  </a:lnTo>
                  <a:lnTo>
                    <a:pt x="10" y="20"/>
                  </a:lnTo>
                  <a:lnTo>
                    <a:pt x="8" y="22"/>
                  </a:lnTo>
                  <a:lnTo>
                    <a:pt x="8" y="24"/>
                  </a:lnTo>
                  <a:lnTo>
                    <a:pt x="6" y="26"/>
                  </a:lnTo>
                  <a:lnTo>
                    <a:pt x="8" y="28"/>
                  </a:lnTo>
                  <a:lnTo>
                    <a:pt x="8" y="30"/>
                  </a:lnTo>
                  <a:lnTo>
                    <a:pt x="10" y="32"/>
                  </a:lnTo>
                  <a:lnTo>
                    <a:pt x="12"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26713" name="Freeform 84"/>
            <p:cNvSpPr>
              <a:spLocks/>
            </p:cNvSpPr>
            <p:nvPr/>
          </p:nvSpPr>
          <p:spPr bwMode="auto">
            <a:xfrm>
              <a:off x="2868" y="2622"/>
              <a:ext cx="30" cy="36"/>
            </a:xfrm>
            <a:custGeom>
              <a:avLst/>
              <a:gdLst>
                <a:gd name="T0" fmla="*/ 30 w 30"/>
                <a:gd name="T1" fmla="*/ 22 h 36"/>
                <a:gd name="T2" fmla="*/ 28 w 30"/>
                <a:gd name="T3" fmla="*/ 28 h 36"/>
                <a:gd name="T4" fmla="*/ 24 w 30"/>
                <a:gd name="T5" fmla="*/ 32 h 36"/>
                <a:gd name="T6" fmla="*/ 20 w 30"/>
                <a:gd name="T7" fmla="*/ 36 h 36"/>
                <a:gd name="T8" fmla="*/ 16 w 30"/>
                <a:gd name="T9" fmla="*/ 36 h 36"/>
                <a:gd name="T10" fmla="*/ 10 w 30"/>
                <a:gd name="T11" fmla="*/ 36 h 36"/>
                <a:gd name="T12" fmla="*/ 4 w 30"/>
                <a:gd name="T13" fmla="*/ 32 h 36"/>
                <a:gd name="T14" fmla="*/ 2 w 30"/>
                <a:gd name="T15" fmla="*/ 28 h 36"/>
                <a:gd name="T16" fmla="*/ 0 w 30"/>
                <a:gd name="T17" fmla="*/ 24 h 36"/>
                <a:gd name="T18" fmla="*/ 0 w 30"/>
                <a:gd name="T19" fmla="*/ 18 h 36"/>
                <a:gd name="T20" fmla="*/ 0 w 30"/>
                <a:gd name="T21" fmla="*/ 12 h 36"/>
                <a:gd name="T22" fmla="*/ 2 w 30"/>
                <a:gd name="T23" fmla="*/ 8 h 36"/>
                <a:gd name="T24" fmla="*/ 6 w 30"/>
                <a:gd name="T25" fmla="*/ 4 h 36"/>
                <a:gd name="T26" fmla="*/ 10 w 30"/>
                <a:gd name="T27" fmla="*/ 0 h 36"/>
                <a:gd name="T28" fmla="*/ 16 w 30"/>
                <a:gd name="T29" fmla="*/ 0 h 36"/>
                <a:gd name="T30" fmla="*/ 22 w 30"/>
                <a:gd name="T31" fmla="*/ 0 h 36"/>
                <a:gd name="T32" fmla="*/ 26 w 30"/>
                <a:gd name="T33" fmla="*/ 2 h 36"/>
                <a:gd name="T34" fmla="*/ 28 w 30"/>
                <a:gd name="T35" fmla="*/ 4 h 36"/>
                <a:gd name="T36" fmla="*/ 28 w 30"/>
                <a:gd name="T37" fmla="*/ 8 h 36"/>
                <a:gd name="T38" fmla="*/ 28 w 30"/>
                <a:gd name="T39" fmla="*/ 8 h 36"/>
                <a:gd name="T40" fmla="*/ 28 w 30"/>
                <a:gd name="T41" fmla="*/ 10 h 36"/>
                <a:gd name="T42" fmla="*/ 26 w 30"/>
                <a:gd name="T43" fmla="*/ 10 h 36"/>
                <a:gd name="T44" fmla="*/ 26 w 30"/>
                <a:gd name="T45" fmla="*/ 10 h 36"/>
                <a:gd name="T46" fmla="*/ 24 w 30"/>
                <a:gd name="T47" fmla="*/ 10 h 36"/>
                <a:gd name="T48" fmla="*/ 22 w 30"/>
                <a:gd name="T49" fmla="*/ 10 h 36"/>
                <a:gd name="T50" fmla="*/ 22 w 30"/>
                <a:gd name="T51" fmla="*/ 8 h 36"/>
                <a:gd name="T52" fmla="*/ 20 w 30"/>
                <a:gd name="T53" fmla="*/ 6 h 36"/>
                <a:gd name="T54" fmla="*/ 20 w 30"/>
                <a:gd name="T55" fmla="*/ 4 h 36"/>
                <a:gd name="T56" fmla="*/ 20 w 30"/>
                <a:gd name="T57" fmla="*/ 2 h 36"/>
                <a:gd name="T58" fmla="*/ 18 w 30"/>
                <a:gd name="T59" fmla="*/ 2 h 36"/>
                <a:gd name="T60" fmla="*/ 16 w 30"/>
                <a:gd name="T61" fmla="*/ 2 h 36"/>
                <a:gd name="T62" fmla="*/ 12 w 30"/>
                <a:gd name="T63" fmla="*/ 2 h 36"/>
                <a:gd name="T64" fmla="*/ 10 w 30"/>
                <a:gd name="T65" fmla="*/ 4 h 36"/>
                <a:gd name="T66" fmla="*/ 8 w 30"/>
                <a:gd name="T67" fmla="*/ 8 h 36"/>
                <a:gd name="T68" fmla="*/ 6 w 30"/>
                <a:gd name="T69" fmla="*/ 14 h 36"/>
                <a:gd name="T70" fmla="*/ 8 w 30"/>
                <a:gd name="T71" fmla="*/ 20 h 36"/>
                <a:gd name="T72" fmla="*/ 10 w 30"/>
                <a:gd name="T73" fmla="*/ 26 h 36"/>
                <a:gd name="T74" fmla="*/ 14 w 30"/>
                <a:gd name="T75" fmla="*/ 28 h 36"/>
                <a:gd name="T76" fmla="*/ 18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4" y="32"/>
                  </a:lnTo>
                  <a:lnTo>
                    <a:pt x="20" y="36"/>
                  </a:lnTo>
                  <a:lnTo>
                    <a:pt x="16" y="36"/>
                  </a:lnTo>
                  <a:lnTo>
                    <a:pt x="10" y="36"/>
                  </a:lnTo>
                  <a:lnTo>
                    <a:pt x="4" y="32"/>
                  </a:lnTo>
                  <a:lnTo>
                    <a:pt x="2" y="28"/>
                  </a:lnTo>
                  <a:lnTo>
                    <a:pt x="0" y="24"/>
                  </a:lnTo>
                  <a:lnTo>
                    <a:pt x="0" y="18"/>
                  </a:lnTo>
                  <a:lnTo>
                    <a:pt x="0" y="12"/>
                  </a:lnTo>
                  <a:lnTo>
                    <a:pt x="2" y="8"/>
                  </a:lnTo>
                  <a:lnTo>
                    <a:pt x="6" y="4"/>
                  </a:lnTo>
                  <a:lnTo>
                    <a:pt x="10" y="0"/>
                  </a:lnTo>
                  <a:lnTo>
                    <a:pt x="16" y="0"/>
                  </a:lnTo>
                  <a:lnTo>
                    <a:pt x="22" y="0"/>
                  </a:lnTo>
                  <a:lnTo>
                    <a:pt x="26" y="2"/>
                  </a:lnTo>
                  <a:lnTo>
                    <a:pt x="28" y="4"/>
                  </a:lnTo>
                  <a:lnTo>
                    <a:pt x="28" y="8"/>
                  </a:lnTo>
                  <a:lnTo>
                    <a:pt x="28" y="10"/>
                  </a:lnTo>
                  <a:lnTo>
                    <a:pt x="26" y="10"/>
                  </a:lnTo>
                  <a:lnTo>
                    <a:pt x="24" y="10"/>
                  </a:lnTo>
                  <a:lnTo>
                    <a:pt x="22" y="10"/>
                  </a:lnTo>
                  <a:lnTo>
                    <a:pt x="22" y="8"/>
                  </a:lnTo>
                  <a:lnTo>
                    <a:pt x="20" y="6"/>
                  </a:lnTo>
                  <a:lnTo>
                    <a:pt x="20" y="4"/>
                  </a:lnTo>
                  <a:lnTo>
                    <a:pt x="20" y="2"/>
                  </a:lnTo>
                  <a:lnTo>
                    <a:pt x="18" y="2"/>
                  </a:lnTo>
                  <a:lnTo>
                    <a:pt x="16" y="2"/>
                  </a:lnTo>
                  <a:lnTo>
                    <a:pt x="12" y="2"/>
                  </a:lnTo>
                  <a:lnTo>
                    <a:pt x="10" y="4"/>
                  </a:lnTo>
                  <a:lnTo>
                    <a:pt x="8" y="8"/>
                  </a:lnTo>
                  <a:lnTo>
                    <a:pt x="6" y="14"/>
                  </a:lnTo>
                  <a:lnTo>
                    <a:pt x="8" y="20"/>
                  </a:lnTo>
                  <a:lnTo>
                    <a:pt x="10" y="26"/>
                  </a:lnTo>
                  <a:lnTo>
                    <a:pt x="14" y="28"/>
                  </a:lnTo>
                  <a:lnTo>
                    <a:pt x="18"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26714" name="Freeform 85"/>
            <p:cNvSpPr>
              <a:spLocks/>
            </p:cNvSpPr>
            <p:nvPr/>
          </p:nvSpPr>
          <p:spPr bwMode="auto">
            <a:xfrm>
              <a:off x="2902" y="2602"/>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4 h 56"/>
                <a:gd name="T30" fmla="*/ 24 w 40"/>
                <a:gd name="T31" fmla="*/ 54 h 56"/>
                <a:gd name="T32" fmla="*/ 24 w 40"/>
                <a:gd name="T33" fmla="*/ 52 h 56"/>
                <a:gd name="T34" fmla="*/ 12 w 40"/>
                <a:gd name="T35" fmla="*/ 36 h 56"/>
                <a:gd name="T36" fmla="*/ 12 w 40"/>
                <a:gd name="T37" fmla="*/ 50 h 56"/>
                <a:gd name="T38" fmla="*/ 12 w 40"/>
                <a:gd name="T39" fmla="*/ 54 h 56"/>
                <a:gd name="T40" fmla="*/ 14 w 40"/>
                <a:gd name="T41" fmla="*/ 54 h 56"/>
                <a:gd name="T42" fmla="*/ 16 w 40"/>
                <a:gd name="T43" fmla="*/ 56 h 56"/>
                <a:gd name="T44" fmla="*/ 0 w 40"/>
                <a:gd name="T45" fmla="*/ 56 h 56"/>
                <a:gd name="T46" fmla="*/ 4 w 40"/>
                <a:gd name="T47" fmla="*/ 54 h 56"/>
                <a:gd name="T48" fmla="*/ 4 w 40"/>
                <a:gd name="T49" fmla="*/ 52 h 56"/>
                <a:gd name="T50" fmla="*/ 6 w 40"/>
                <a:gd name="T51" fmla="*/ 48 h 56"/>
                <a:gd name="T52" fmla="*/ 6 w 40"/>
                <a:gd name="T53" fmla="*/ 10 h 56"/>
                <a:gd name="T54" fmla="*/ 4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4" y="22"/>
                  </a:lnTo>
                  <a:lnTo>
                    <a:pt x="32" y="22"/>
                  </a:lnTo>
                  <a:lnTo>
                    <a:pt x="30" y="24"/>
                  </a:lnTo>
                  <a:lnTo>
                    <a:pt x="28" y="26"/>
                  </a:lnTo>
                  <a:lnTo>
                    <a:pt x="18" y="34"/>
                  </a:lnTo>
                  <a:lnTo>
                    <a:pt x="28" y="46"/>
                  </a:lnTo>
                  <a:lnTo>
                    <a:pt x="32" y="50"/>
                  </a:lnTo>
                  <a:lnTo>
                    <a:pt x="34" y="52"/>
                  </a:lnTo>
                  <a:lnTo>
                    <a:pt x="34" y="54"/>
                  </a:lnTo>
                  <a:lnTo>
                    <a:pt x="36" y="54"/>
                  </a:lnTo>
                  <a:lnTo>
                    <a:pt x="38" y="54"/>
                  </a:lnTo>
                  <a:lnTo>
                    <a:pt x="40" y="54"/>
                  </a:lnTo>
                  <a:lnTo>
                    <a:pt x="40" y="56"/>
                  </a:lnTo>
                  <a:lnTo>
                    <a:pt x="22" y="56"/>
                  </a:lnTo>
                  <a:lnTo>
                    <a:pt x="24" y="54"/>
                  </a:lnTo>
                  <a:lnTo>
                    <a:pt x="26" y="54"/>
                  </a:lnTo>
                  <a:lnTo>
                    <a:pt x="24" y="52"/>
                  </a:lnTo>
                  <a:lnTo>
                    <a:pt x="24" y="50"/>
                  </a:lnTo>
                  <a:lnTo>
                    <a:pt x="12" y="36"/>
                  </a:lnTo>
                  <a:lnTo>
                    <a:pt x="12" y="48"/>
                  </a:lnTo>
                  <a:lnTo>
                    <a:pt x="12" y="50"/>
                  </a:lnTo>
                  <a:lnTo>
                    <a:pt x="12" y="52"/>
                  </a:lnTo>
                  <a:lnTo>
                    <a:pt x="12" y="54"/>
                  </a:lnTo>
                  <a:lnTo>
                    <a:pt x="14" y="54"/>
                  </a:lnTo>
                  <a:lnTo>
                    <a:pt x="16" y="56"/>
                  </a:lnTo>
                  <a:lnTo>
                    <a:pt x="0" y="56"/>
                  </a:lnTo>
                  <a:lnTo>
                    <a:pt x="2" y="54"/>
                  </a:lnTo>
                  <a:lnTo>
                    <a:pt x="4" y="54"/>
                  </a:lnTo>
                  <a:lnTo>
                    <a:pt x="4" y="52"/>
                  </a:lnTo>
                  <a:lnTo>
                    <a:pt x="6" y="50"/>
                  </a:lnTo>
                  <a:lnTo>
                    <a:pt x="6" y="48"/>
                  </a:lnTo>
                  <a:lnTo>
                    <a:pt x="6" y="16"/>
                  </a:lnTo>
                  <a:lnTo>
                    <a:pt x="6" y="10"/>
                  </a:lnTo>
                  <a:lnTo>
                    <a:pt x="6" y="6"/>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15" name="Freeform 86"/>
            <p:cNvSpPr>
              <a:spLocks/>
            </p:cNvSpPr>
            <p:nvPr/>
          </p:nvSpPr>
          <p:spPr bwMode="auto">
            <a:xfrm>
              <a:off x="2946" y="2622"/>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16" name="Freeform 87"/>
            <p:cNvSpPr>
              <a:spLocks/>
            </p:cNvSpPr>
            <p:nvPr/>
          </p:nvSpPr>
          <p:spPr bwMode="auto">
            <a:xfrm>
              <a:off x="2974" y="2602"/>
              <a:ext cx="22" cy="72"/>
            </a:xfrm>
            <a:custGeom>
              <a:avLst/>
              <a:gdLst>
                <a:gd name="T0" fmla="*/ 0 w 22"/>
                <a:gd name="T1" fmla="*/ 2 h 72"/>
                <a:gd name="T2" fmla="*/ 0 w 22"/>
                <a:gd name="T3" fmla="*/ 0 h 72"/>
                <a:gd name="T4" fmla="*/ 6 w 22"/>
                <a:gd name="T5" fmla="*/ 4 h 72"/>
                <a:gd name="T6" fmla="*/ 10 w 22"/>
                <a:gd name="T7" fmla="*/ 8 h 72"/>
                <a:gd name="T8" fmla="*/ 14 w 22"/>
                <a:gd name="T9" fmla="*/ 14 h 72"/>
                <a:gd name="T10" fmla="*/ 18 w 22"/>
                <a:gd name="T11" fmla="*/ 20 h 72"/>
                <a:gd name="T12" fmla="*/ 20 w 22"/>
                <a:gd name="T13" fmla="*/ 28 h 72"/>
                <a:gd name="T14" fmla="*/ 22 w 22"/>
                <a:gd name="T15" fmla="*/ 36 h 72"/>
                <a:gd name="T16" fmla="*/ 20 w 22"/>
                <a:gd name="T17" fmla="*/ 44 h 72"/>
                <a:gd name="T18" fmla="*/ 18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4 w 22"/>
                <a:gd name="T31" fmla="*/ 68 h 72"/>
                <a:gd name="T32" fmla="*/ 8 w 22"/>
                <a:gd name="T33" fmla="*/ 64 h 72"/>
                <a:gd name="T34" fmla="*/ 10 w 22"/>
                <a:gd name="T35" fmla="*/ 58 h 72"/>
                <a:gd name="T36" fmla="*/ 12 w 22"/>
                <a:gd name="T37" fmla="*/ 52 h 72"/>
                <a:gd name="T38" fmla="*/ 14 w 22"/>
                <a:gd name="T39" fmla="*/ 46 h 72"/>
                <a:gd name="T40" fmla="*/ 14 w 22"/>
                <a:gd name="T41" fmla="*/ 38 h 72"/>
                <a:gd name="T42" fmla="*/ 14 w 22"/>
                <a:gd name="T43" fmla="*/ 30 h 72"/>
                <a:gd name="T44" fmla="*/ 12 w 22"/>
                <a:gd name="T45" fmla="*/ 22 h 72"/>
                <a:gd name="T46" fmla="*/ 12 w 22"/>
                <a:gd name="T47" fmla="*/ 18 h 72"/>
                <a:gd name="T48" fmla="*/ 10 w 22"/>
                <a:gd name="T49" fmla="*/ 14 h 72"/>
                <a:gd name="T50" fmla="*/ 8 w 22"/>
                <a:gd name="T51" fmla="*/ 12 h 72"/>
                <a:gd name="T52" fmla="*/ 6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4" y="14"/>
                  </a:lnTo>
                  <a:lnTo>
                    <a:pt x="18" y="20"/>
                  </a:lnTo>
                  <a:lnTo>
                    <a:pt x="20" y="28"/>
                  </a:lnTo>
                  <a:lnTo>
                    <a:pt x="22" y="36"/>
                  </a:lnTo>
                  <a:lnTo>
                    <a:pt x="20" y="44"/>
                  </a:lnTo>
                  <a:lnTo>
                    <a:pt x="18" y="52"/>
                  </a:lnTo>
                  <a:lnTo>
                    <a:pt x="16" y="58"/>
                  </a:lnTo>
                  <a:lnTo>
                    <a:pt x="12" y="64"/>
                  </a:lnTo>
                  <a:lnTo>
                    <a:pt x="6" y="70"/>
                  </a:lnTo>
                  <a:lnTo>
                    <a:pt x="0" y="72"/>
                  </a:lnTo>
                  <a:lnTo>
                    <a:pt x="0" y="70"/>
                  </a:lnTo>
                  <a:lnTo>
                    <a:pt x="4" y="68"/>
                  </a:lnTo>
                  <a:lnTo>
                    <a:pt x="8" y="64"/>
                  </a:lnTo>
                  <a:lnTo>
                    <a:pt x="10" y="58"/>
                  </a:lnTo>
                  <a:lnTo>
                    <a:pt x="12" y="52"/>
                  </a:lnTo>
                  <a:lnTo>
                    <a:pt x="14" y="46"/>
                  </a:lnTo>
                  <a:lnTo>
                    <a:pt x="14" y="38"/>
                  </a:lnTo>
                  <a:lnTo>
                    <a:pt x="14" y="30"/>
                  </a:lnTo>
                  <a:lnTo>
                    <a:pt x="12" y="22"/>
                  </a:lnTo>
                  <a:lnTo>
                    <a:pt x="12" y="18"/>
                  </a:lnTo>
                  <a:lnTo>
                    <a:pt x="10" y="14"/>
                  </a:lnTo>
                  <a:lnTo>
                    <a:pt x="8" y="12"/>
                  </a:lnTo>
                  <a:lnTo>
                    <a:pt x="6"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6717" name="Freeform 88"/>
            <p:cNvSpPr>
              <a:spLocks noEditPoints="1"/>
            </p:cNvSpPr>
            <p:nvPr/>
          </p:nvSpPr>
          <p:spPr bwMode="auto">
            <a:xfrm>
              <a:off x="306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0 w 42"/>
                <a:gd name="T11" fmla="*/ 54 h 54"/>
                <a:gd name="T12" fmla="*/ 22 w 42"/>
                <a:gd name="T13" fmla="*/ 54 h 54"/>
                <a:gd name="T14" fmla="*/ 22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6 w 42"/>
                <a:gd name="T35" fmla="*/ 4 h 54"/>
                <a:gd name="T36" fmla="*/ 4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6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28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0" y="54"/>
                  </a:lnTo>
                  <a:lnTo>
                    <a:pt x="22" y="54"/>
                  </a:lnTo>
                  <a:lnTo>
                    <a:pt x="0" y="54"/>
                  </a:lnTo>
                  <a:lnTo>
                    <a:pt x="2" y="54"/>
                  </a:lnTo>
                  <a:lnTo>
                    <a:pt x="6" y="52"/>
                  </a:lnTo>
                  <a:lnTo>
                    <a:pt x="8" y="50"/>
                  </a:lnTo>
                  <a:lnTo>
                    <a:pt x="8" y="48"/>
                  </a:lnTo>
                  <a:lnTo>
                    <a:pt x="8" y="44"/>
                  </a:lnTo>
                  <a:lnTo>
                    <a:pt x="8" y="10"/>
                  </a:lnTo>
                  <a:lnTo>
                    <a:pt x="8" y="6"/>
                  </a:lnTo>
                  <a:lnTo>
                    <a:pt x="6" y="4"/>
                  </a:lnTo>
                  <a:lnTo>
                    <a:pt x="4" y="2"/>
                  </a:lnTo>
                  <a:lnTo>
                    <a:pt x="2" y="2"/>
                  </a:lnTo>
                  <a:lnTo>
                    <a:pt x="0" y="2"/>
                  </a:lnTo>
                  <a:lnTo>
                    <a:pt x="0" y="0"/>
                  </a:lnTo>
                  <a:lnTo>
                    <a:pt x="20" y="0"/>
                  </a:lnTo>
                  <a:lnTo>
                    <a:pt x="26" y="0"/>
                  </a:lnTo>
                  <a:lnTo>
                    <a:pt x="32" y="2"/>
                  </a:lnTo>
                  <a:lnTo>
                    <a:pt x="36" y="4"/>
                  </a:lnTo>
                  <a:lnTo>
                    <a:pt x="38" y="6"/>
                  </a:lnTo>
                  <a:lnTo>
                    <a:pt x="40" y="10"/>
                  </a:lnTo>
                  <a:lnTo>
                    <a:pt x="42" y="16"/>
                  </a:lnTo>
                  <a:lnTo>
                    <a:pt x="40" y="22"/>
                  </a:lnTo>
                  <a:lnTo>
                    <a:pt x="36"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28"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26718" name="Freeform 89"/>
            <p:cNvSpPr>
              <a:spLocks/>
            </p:cNvSpPr>
            <p:nvPr/>
          </p:nvSpPr>
          <p:spPr bwMode="auto">
            <a:xfrm>
              <a:off x="3108" y="2602"/>
              <a:ext cx="20" cy="72"/>
            </a:xfrm>
            <a:custGeom>
              <a:avLst/>
              <a:gdLst>
                <a:gd name="T0" fmla="*/ 20 w 20"/>
                <a:gd name="T1" fmla="*/ 70 h 72"/>
                <a:gd name="T2" fmla="*/ 20 w 20"/>
                <a:gd name="T3" fmla="*/ 72 h 72"/>
                <a:gd name="T4" fmla="*/ 16 w 20"/>
                <a:gd name="T5" fmla="*/ 70 h 72"/>
                <a:gd name="T6" fmla="*/ 10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6 w 20"/>
                <a:gd name="T39" fmla="*/ 28 h 72"/>
                <a:gd name="T40" fmla="*/ 6 w 20"/>
                <a:gd name="T41" fmla="*/ 36 h 72"/>
                <a:gd name="T42" fmla="*/ 6 w 20"/>
                <a:gd name="T43" fmla="*/ 44 h 72"/>
                <a:gd name="T44" fmla="*/ 8 w 20"/>
                <a:gd name="T45" fmla="*/ 50 h 72"/>
                <a:gd name="T46" fmla="*/ 8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0"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6" y="28"/>
                  </a:lnTo>
                  <a:lnTo>
                    <a:pt x="6" y="36"/>
                  </a:lnTo>
                  <a:lnTo>
                    <a:pt x="6" y="44"/>
                  </a:lnTo>
                  <a:lnTo>
                    <a:pt x="8" y="50"/>
                  </a:lnTo>
                  <a:lnTo>
                    <a:pt x="8"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26719" name="Freeform 90"/>
            <p:cNvSpPr>
              <a:spLocks noEditPoints="1"/>
            </p:cNvSpPr>
            <p:nvPr/>
          </p:nvSpPr>
          <p:spPr bwMode="auto">
            <a:xfrm>
              <a:off x="3134" y="2602"/>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2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720" name="Freeform 91"/>
            <p:cNvSpPr>
              <a:spLocks/>
            </p:cNvSpPr>
            <p:nvPr/>
          </p:nvSpPr>
          <p:spPr bwMode="auto">
            <a:xfrm>
              <a:off x="315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21" name="Freeform 92"/>
            <p:cNvSpPr>
              <a:spLocks/>
            </p:cNvSpPr>
            <p:nvPr/>
          </p:nvSpPr>
          <p:spPr bwMode="auto">
            <a:xfrm>
              <a:off x="3192" y="261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6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0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6" y="42"/>
                  </a:lnTo>
                  <a:lnTo>
                    <a:pt x="6" y="40"/>
                  </a:lnTo>
                  <a:lnTo>
                    <a:pt x="6" y="14"/>
                  </a:lnTo>
                  <a:lnTo>
                    <a:pt x="0" y="14"/>
                  </a:lnTo>
                  <a:lnTo>
                    <a:pt x="4" y="12"/>
                  </a:lnTo>
                  <a:lnTo>
                    <a:pt x="6"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6722" name="Freeform 93"/>
            <p:cNvSpPr>
              <a:spLocks noEditPoints="1"/>
            </p:cNvSpPr>
            <p:nvPr/>
          </p:nvSpPr>
          <p:spPr bwMode="auto">
            <a:xfrm>
              <a:off x="3218" y="2622"/>
              <a:ext cx="34" cy="36"/>
            </a:xfrm>
            <a:custGeom>
              <a:avLst/>
              <a:gdLst>
                <a:gd name="T0" fmla="*/ 16 w 34"/>
                <a:gd name="T1" fmla="*/ 0 h 36"/>
                <a:gd name="T2" fmla="*/ 22 w 34"/>
                <a:gd name="T3" fmla="*/ 0 h 36"/>
                <a:gd name="T4" fmla="*/ 26 w 34"/>
                <a:gd name="T5" fmla="*/ 2 h 36"/>
                <a:gd name="T6" fmla="*/ 30 w 34"/>
                <a:gd name="T7" fmla="*/ 6 h 36"/>
                <a:gd name="T8" fmla="*/ 32 w 34"/>
                <a:gd name="T9" fmla="*/ 10 h 36"/>
                <a:gd name="T10" fmla="*/ 34 w 34"/>
                <a:gd name="T11" fmla="*/ 18 h 36"/>
                <a:gd name="T12" fmla="*/ 34 w 34"/>
                <a:gd name="T13" fmla="*/ 22 h 36"/>
                <a:gd name="T14" fmla="*/ 32 w 34"/>
                <a:gd name="T15" fmla="*/ 26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2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0"/>
                  </a:lnTo>
                  <a:lnTo>
                    <a:pt x="34" y="18"/>
                  </a:lnTo>
                  <a:lnTo>
                    <a:pt x="34" y="22"/>
                  </a:lnTo>
                  <a:lnTo>
                    <a:pt x="32" y="26"/>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6" y="0"/>
                  </a:lnTo>
                  <a:close/>
                  <a:moveTo>
                    <a:pt x="16" y="2"/>
                  </a:moveTo>
                  <a:lnTo>
                    <a:pt x="14" y="2"/>
                  </a:lnTo>
                  <a:lnTo>
                    <a:pt x="12" y="2"/>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6723" name="Freeform 94"/>
            <p:cNvSpPr>
              <a:spLocks/>
            </p:cNvSpPr>
            <p:nvPr/>
          </p:nvSpPr>
          <p:spPr bwMode="auto">
            <a:xfrm>
              <a:off x="3258" y="2602"/>
              <a:ext cx="20" cy="72"/>
            </a:xfrm>
            <a:custGeom>
              <a:avLst/>
              <a:gdLst>
                <a:gd name="T0" fmla="*/ 0 w 20"/>
                <a:gd name="T1" fmla="*/ 2 h 72"/>
                <a:gd name="T2" fmla="*/ 0 w 20"/>
                <a:gd name="T3" fmla="*/ 0 h 72"/>
                <a:gd name="T4" fmla="*/ 4 w 20"/>
                <a:gd name="T5" fmla="*/ 4 h 72"/>
                <a:gd name="T6" fmla="*/ 8 w 20"/>
                <a:gd name="T7" fmla="*/ 8 h 72"/>
                <a:gd name="T8" fmla="*/ 14 w 20"/>
                <a:gd name="T9" fmla="*/ 14 h 72"/>
                <a:gd name="T10" fmla="*/ 18 w 20"/>
                <a:gd name="T11" fmla="*/ 20 h 72"/>
                <a:gd name="T12" fmla="*/ 20 w 20"/>
                <a:gd name="T13" fmla="*/ 28 h 72"/>
                <a:gd name="T14" fmla="*/ 20 w 20"/>
                <a:gd name="T15" fmla="*/ 36 h 72"/>
                <a:gd name="T16" fmla="*/ 20 w 20"/>
                <a:gd name="T17" fmla="*/ 44 h 72"/>
                <a:gd name="T18" fmla="*/ 18 w 20"/>
                <a:gd name="T19" fmla="*/ 52 h 72"/>
                <a:gd name="T20" fmla="*/ 14 w 20"/>
                <a:gd name="T21" fmla="*/ 58 h 72"/>
                <a:gd name="T22" fmla="*/ 10 w 20"/>
                <a:gd name="T23" fmla="*/ 64 h 72"/>
                <a:gd name="T24" fmla="*/ 6 w 20"/>
                <a:gd name="T25" fmla="*/ 70 h 72"/>
                <a:gd name="T26" fmla="*/ 0 w 20"/>
                <a:gd name="T27" fmla="*/ 72 h 72"/>
                <a:gd name="T28" fmla="*/ 0 w 20"/>
                <a:gd name="T29" fmla="*/ 70 h 72"/>
                <a:gd name="T30" fmla="*/ 4 w 20"/>
                <a:gd name="T31" fmla="*/ 68 h 72"/>
                <a:gd name="T32" fmla="*/ 8 w 20"/>
                <a:gd name="T33" fmla="*/ 64 h 72"/>
                <a:gd name="T34" fmla="*/ 10 w 20"/>
                <a:gd name="T35" fmla="*/ 58 h 72"/>
                <a:gd name="T36" fmla="*/ 12 w 20"/>
                <a:gd name="T37" fmla="*/ 52 h 72"/>
                <a:gd name="T38" fmla="*/ 12 w 20"/>
                <a:gd name="T39" fmla="*/ 46 h 72"/>
                <a:gd name="T40" fmla="*/ 14 w 20"/>
                <a:gd name="T41" fmla="*/ 38 h 72"/>
                <a:gd name="T42" fmla="*/ 12 w 20"/>
                <a:gd name="T43" fmla="*/ 30 h 72"/>
                <a:gd name="T44" fmla="*/ 12 w 20"/>
                <a:gd name="T45" fmla="*/ 22 h 72"/>
                <a:gd name="T46" fmla="*/ 10 w 20"/>
                <a:gd name="T47" fmla="*/ 18 h 72"/>
                <a:gd name="T48" fmla="*/ 10 w 20"/>
                <a:gd name="T49" fmla="*/ 14 h 72"/>
                <a:gd name="T50" fmla="*/ 8 w 20"/>
                <a:gd name="T51" fmla="*/ 12 h 72"/>
                <a:gd name="T52" fmla="*/ 6 w 20"/>
                <a:gd name="T53" fmla="*/ 8 h 72"/>
                <a:gd name="T54" fmla="*/ 2 w 20"/>
                <a:gd name="T55" fmla="*/ 6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8"/>
                  </a:lnTo>
                  <a:lnTo>
                    <a:pt x="14" y="14"/>
                  </a:lnTo>
                  <a:lnTo>
                    <a:pt x="18" y="20"/>
                  </a:lnTo>
                  <a:lnTo>
                    <a:pt x="20" y="28"/>
                  </a:lnTo>
                  <a:lnTo>
                    <a:pt x="20" y="36"/>
                  </a:lnTo>
                  <a:lnTo>
                    <a:pt x="20" y="44"/>
                  </a:lnTo>
                  <a:lnTo>
                    <a:pt x="18" y="52"/>
                  </a:lnTo>
                  <a:lnTo>
                    <a:pt x="14" y="58"/>
                  </a:lnTo>
                  <a:lnTo>
                    <a:pt x="10" y="64"/>
                  </a:lnTo>
                  <a:lnTo>
                    <a:pt x="6" y="70"/>
                  </a:lnTo>
                  <a:lnTo>
                    <a:pt x="0" y="72"/>
                  </a:lnTo>
                  <a:lnTo>
                    <a:pt x="0" y="70"/>
                  </a:lnTo>
                  <a:lnTo>
                    <a:pt x="4" y="68"/>
                  </a:lnTo>
                  <a:lnTo>
                    <a:pt x="8" y="64"/>
                  </a:lnTo>
                  <a:lnTo>
                    <a:pt x="10" y="58"/>
                  </a:lnTo>
                  <a:lnTo>
                    <a:pt x="12" y="52"/>
                  </a:lnTo>
                  <a:lnTo>
                    <a:pt x="12" y="46"/>
                  </a:lnTo>
                  <a:lnTo>
                    <a:pt x="14" y="38"/>
                  </a:lnTo>
                  <a:lnTo>
                    <a:pt x="12" y="30"/>
                  </a:lnTo>
                  <a:lnTo>
                    <a:pt x="12" y="22"/>
                  </a:lnTo>
                  <a:lnTo>
                    <a:pt x="10" y="18"/>
                  </a:lnTo>
                  <a:lnTo>
                    <a:pt x="10" y="14"/>
                  </a:lnTo>
                  <a:lnTo>
                    <a:pt x="8" y="12"/>
                  </a:lnTo>
                  <a:lnTo>
                    <a:pt x="6" y="8"/>
                  </a:lnTo>
                  <a:lnTo>
                    <a:pt x="2" y="6"/>
                  </a:lnTo>
                  <a:lnTo>
                    <a:pt x="0" y="2"/>
                  </a:lnTo>
                  <a:close/>
                </a:path>
              </a:pathLst>
            </a:custGeom>
            <a:solidFill>
              <a:srgbClr val="000000"/>
            </a:solidFill>
            <a:ln w="0">
              <a:solidFill>
                <a:srgbClr val="000000"/>
              </a:solidFill>
              <a:round/>
              <a:headEnd/>
              <a:tailEnd/>
            </a:ln>
          </p:spPr>
          <p:txBody>
            <a:bodyPr/>
            <a:lstStyle/>
            <a:p>
              <a:endParaRPr lang="en-US"/>
            </a:p>
          </p:txBody>
        </p:sp>
        <p:sp>
          <p:nvSpPr>
            <p:cNvPr id="26724" name="Freeform 95"/>
            <p:cNvSpPr>
              <a:spLocks/>
            </p:cNvSpPr>
            <p:nvPr/>
          </p:nvSpPr>
          <p:spPr bwMode="auto">
            <a:xfrm>
              <a:off x="3640" y="2604"/>
              <a:ext cx="58" cy="54"/>
            </a:xfrm>
            <a:custGeom>
              <a:avLst/>
              <a:gdLst>
                <a:gd name="T0" fmla="*/ 0 w 58"/>
                <a:gd name="T1" fmla="*/ 0 h 54"/>
                <a:gd name="T2" fmla="*/ 14 w 58"/>
                <a:gd name="T3" fmla="*/ 0 h 54"/>
                <a:gd name="T4" fmla="*/ 48 w 58"/>
                <a:gd name="T5" fmla="*/ 42 h 54"/>
                <a:gd name="T6" fmla="*/ 48 w 58"/>
                <a:gd name="T7" fmla="*/ 10 h 54"/>
                <a:gd name="T8" fmla="*/ 48 w 58"/>
                <a:gd name="T9" fmla="*/ 6 h 54"/>
                <a:gd name="T10" fmla="*/ 46 w 58"/>
                <a:gd name="T11" fmla="*/ 4 h 54"/>
                <a:gd name="T12" fmla="*/ 46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8 w 58"/>
                <a:gd name="T25" fmla="*/ 2 h 54"/>
                <a:gd name="T26" fmla="*/ 54 w 58"/>
                <a:gd name="T27" fmla="*/ 2 h 54"/>
                <a:gd name="T28" fmla="*/ 52 w 58"/>
                <a:gd name="T29" fmla="*/ 4 h 54"/>
                <a:gd name="T30" fmla="*/ 52 w 58"/>
                <a:gd name="T31" fmla="*/ 6 h 54"/>
                <a:gd name="T32" fmla="*/ 52 w 58"/>
                <a:gd name="T33" fmla="*/ 10 h 54"/>
                <a:gd name="T34" fmla="*/ 52 w 58"/>
                <a:gd name="T35" fmla="*/ 54 h 54"/>
                <a:gd name="T36" fmla="*/ 50 w 58"/>
                <a:gd name="T37" fmla="*/ 54 h 54"/>
                <a:gd name="T38" fmla="*/ 14 w 58"/>
                <a:gd name="T39" fmla="*/ 12 h 54"/>
                <a:gd name="T40" fmla="*/ 14 w 58"/>
                <a:gd name="T41" fmla="*/ 44 h 54"/>
                <a:gd name="T42" fmla="*/ 16 w 58"/>
                <a:gd name="T43" fmla="*/ 50 h 54"/>
                <a:gd name="T44" fmla="*/ 16 w 58"/>
                <a:gd name="T45" fmla="*/ 52 h 54"/>
                <a:gd name="T46" fmla="*/ 18 w 58"/>
                <a:gd name="T47" fmla="*/ 52 h 54"/>
                <a:gd name="T48" fmla="*/ 20 w 58"/>
                <a:gd name="T49" fmla="*/ 54 h 54"/>
                <a:gd name="T50" fmla="*/ 22 w 58"/>
                <a:gd name="T51" fmla="*/ 54 h 54"/>
                <a:gd name="T52" fmla="*/ 22 w 58"/>
                <a:gd name="T53" fmla="*/ 54 h 54"/>
                <a:gd name="T54" fmla="*/ 4 w 58"/>
                <a:gd name="T55" fmla="*/ 54 h 54"/>
                <a:gd name="T56" fmla="*/ 4 w 58"/>
                <a:gd name="T57" fmla="*/ 54 h 54"/>
                <a:gd name="T58" fmla="*/ 6 w 58"/>
                <a:gd name="T59" fmla="*/ 54 h 54"/>
                <a:gd name="T60" fmla="*/ 8 w 58"/>
                <a:gd name="T61" fmla="*/ 52 h 54"/>
                <a:gd name="T62" fmla="*/ 10 w 58"/>
                <a:gd name="T63" fmla="*/ 50 h 54"/>
                <a:gd name="T64" fmla="*/ 12 w 58"/>
                <a:gd name="T65" fmla="*/ 48 h 54"/>
                <a:gd name="T66" fmla="*/ 12 w 58"/>
                <a:gd name="T67" fmla="*/ 44 h 54"/>
                <a:gd name="T68" fmla="*/ 12 w 58"/>
                <a:gd name="T69" fmla="*/ 8 h 54"/>
                <a:gd name="T70" fmla="*/ 10 w 58"/>
                <a:gd name="T71" fmla="*/ 6 h 54"/>
                <a:gd name="T72" fmla="*/ 8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2"/>
                  </a:lnTo>
                  <a:lnTo>
                    <a:pt x="48" y="10"/>
                  </a:lnTo>
                  <a:lnTo>
                    <a:pt x="48" y="6"/>
                  </a:lnTo>
                  <a:lnTo>
                    <a:pt x="46" y="4"/>
                  </a:lnTo>
                  <a:lnTo>
                    <a:pt x="46" y="2"/>
                  </a:lnTo>
                  <a:lnTo>
                    <a:pt x="42" y="2"/>
                  </a:lnTo>
                  <a:lnTo>
                    <a:pt x="40" y="2"/>
                  </a:lnTo>
                  <a:lnTo>
                    <a:pt x="40" y="0"/>
                  </a:lnTo>
                  <a:lnTo>
                    <a:pt x="58" y="0"/>
                  </a:lnTo>
                  <a:lnTo>
                    <a:pt x="58" y="2"/>
                  </a:lnTo>
                  <a:lnTo>
                    <a:pt x="54" y="2"/>
                  </a:lnTo>
                  <a:lnTo>
                    <a:pt x="52" y="4"/>
                  </a:lnTo>
                  <a:lnTo>
                    <a:pt x="52" y="6"/>
                  </a:lnTo>
                  <a:lnTo>
                    <a:pt x="52" y="10"/>
                  </a:lnTo>
                  <a:lnTo>
                    <a:pt x="52" y="54"/>
                  </a:lnTo>
                  <a:lnTo>
                    <a:pt x="50" y="54"/>
                  </a:lnTo>
                  <a:lnTo>
                    <a:pt x="14" y="12"/>
                  </a:lnTo>
                  <a:lnTo>
                    <a:pt x="14" y="44"/>
                  </a:lnTo>
                  <a:lnTo>
                    <a:pt x="16" y="50"/>
                  </a:lnTo>
                  <a:lnTo>
                    <a:pt x="16" y="52"/>
                  </a:lnTo>
                  <a:lnTo>
                    <a:pt x="18" y="52"/>
                  </a:lnTo>
                  <a:lnTo>
                    <a:pt x="20" y="54"/>
                  </a:lnTo>
                  <a:lnTo>
                    <a:pt x="22" y="54"/>
                  </a:lnTo>
                  <a:lnTo>
                    <a:pt x="4" y="54"/>
                  </a:lnTo>
                  <a:lnTo>
                    <a:pt x="6" y="54"/>
                  </a:lnTo>
                  <a:lnTo>
                    <a:pt x="8" y="52"/>
                  </a:lnTo>
                  <a:lnTo>
                    <a:pt x="10" y="50"/>
                  </a:lnTo>
                  <a:lnTo>
                    <a:pt x="12" y="48"/>
                  </a:lnTo>
                  <a:lnTo>
                    <a:pt x="12" y="44"/>
                  </a:lnTo>
                  <a:lnTo>
                    <a:pt x="12" y="8"/>
                  </a:lnTo>
                  <a:lnTo>
                    <a:pt x="10" y="6"/>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25" name="Freeform 96"/>
            <p:cNvSpPr>
              <a:spLocks noEditPoints="1"/>
            </p:cNvSpPr>
            <p:nvPr/>
          </p:nvSpPr>
          <p:spPr bwMode="auto">
            <a:xfrm>
              <a:off x="370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2 w 42"/>
                <a:gd name="T11" fmla="*/ 54 h 54"/>
                <a:gd name="T12" fmla="*/ 24 w 42"/>
                <a:gd name="T13" fmla="*/ 54 h 54"/>
                <a:gd name="T14" fmla="*/ 24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8 w 42"/>
                <a:gd name="T35" fmla="*/ 4 h 54"/>
                <a:gd name="T36" fmla="*/ 6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8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30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2" y="54"/>
                  </a:lnTo>
                  <a:lnTo>
                    <a:pt x="24" y="54"/>
                  </a:lnTo>
                  <a:lnTo>
                    <a:pt x="0" y="54"/>
                  </a:lnTo>
                  <a:lnTo>
                    <a:pt x="2" y="54"/>
                  </a:lnTo>
                  <a:lnTo>
                    <a:pt x="6" y="52"/>
                  </a:lnTo>
                  <a:lnTo>
                    <a:pt x="8" y="50"/>
                  </a:lnTo>
                  <a:lnTo>
                    <a:pt x="8" y="48"/>
                  </a:lnTo>
                  <a:lnTo>
                    <a:pt x="8" y="44"/>
                  </a:lnTo>
                  <a:lnTo>
                    <a:pt x="8" y="10"/>
                  </a:lnTo>
                  <a:lnTo>
                    <a:pt x="8" y="6"/>
                  </a:lnTo>
                  <a:lnTo>
                    <a:pt x="8" y="4"/>
                  </a:lnTo>
                  <a:lnTo>
                    <a:pt x="6" y="2"/>
                  </a:lnTo>
                  <a:lnTo>
                    <a:pt x="2" y="2"/>
                  </a:lnTo>
                  <a:lnTo>
                    <a:pt x="0" y="2"/>
                  </a:lnTo>
                  <a:lnTo>
                    <a:pt x="0" y="0"/>
                  </a:lnTo>
                  <a:lnTo>
                    <a:pt x="20" y="0"/>
                  </a:lnTo>
                  <a:lnTo>
                    <a:pt x="26" y="0"/>
                  </a:lnTo>
                  <a:lnTo>
                    <a:pt x="32" y="2"/>
                  </a:lnTo>
                  <a:lnTo>
                    <a:pt x="36" y="4"/>
                  </a:lnTo>
                  <a:lnTo>
                    <a:pt x="38" y="6"/>
                  </a:lnTo>
                  <a:lnTo>
                    <a:pt x="40" y="10"/>
                  </a:lnTo>
                  <a:lnTo>
                    <a:pt x="42" y="16"/>
                  </a:lnTo>
                  <a:lnTo>
                    <a:pt x="40" y="22"/>
                  </a:lnTo>
                  <a:lnTo>
                    <a:pt x="38"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30"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26726" name="Freeform 97"/>
            <p:cNvSpPr>
              <a:spLocks/>
            </p:cNvSpPr>
            <p:nvPr/>
          </p:nvSpPr>
          <p:spPr bwMode="auto">
            <a:xfrm>
              <a:off x="3748" y="2602"/>
              <a:ext cx="20" cy="72"/>
            </a:xfrm>
            <a:custGeom>
              <a:avLst/>
              <a:gdLst>
                <a:gd name="T0" fmla="*/ 20 w 20"/>
                <a:gd name="T1" fmla="*/ 70 h 72"/>
                <a:gd name="T2" fmla="*/ 20 w 20"/>
                <a:gd name="T3" fmla="*/ 72 h 72"/>
                <a:gd name="T4" fmla="*/ 16 w 20"/>
                <a:gd name="T5" fmla="*/ 70 h 72"/>
                <a:gd name="T6" fmla="*/ 12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8 w 20"/>
                <a:gd name="T39" fmla="*/ 28 h 72"/>
                <a:gd name="T40" fmla="*/ 6 w 20"/>
                <a:gd name="T41" fmla="*/ 36 h 72"/>
                <a:gd name="T42" fmla="*/ 8 w 20"/>
                <a:gd name="T43" fmla="*/ 44 h 72"/>
                <a:gd name="T44" fmla="*/ 8 w 20"/>
                <a:gd name="T45" fmla="*/ 50 h 72"/>
                <a:gd name="T46" fmla="*/ 10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2"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8" y="28"/>
                  </a:lnTo>
                  <a:lnTo>
                    <a:pt x="6" y="36"/>
                  </a:lnTo>
                  <a:lnTo>
                    <a:pt x="8" y="44"/>
                  </a:lnTo>
                  <a:lnTo>
                    <a:pt x="8" y="50"/>
                  </a:lnTo>
                  <a:lnTo>
                    <a:pt x="10"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26727" name="Freeform 98"/>
            <p:cNvSpPr>
              <a:spLocks noEditPoints="1"/>
            </p:cNvSpPr>
            <p:nvPr/>
          </p:nvSpPr>
          <p:spPr bwMode="auto">
            <a:xfrm>
              <a:off x="3772" y="2602"/>
              <a:ext cx="36" cy="56"/>
            </a:xfrm>
            <a:custGeom>
              <a:avLst/>
              <a:gdLst>
                <a:gd name="T0" fmla="*/ 12 w 36"/>
                <a:gd name="T1" fmla="*/ 26 h 56"/>
                <a:gd name="T2" fmla="*/ 14 w 36"/>
                <a:gd name="T3" fmla="*/ 22 h 56"/>
                <a:gd name="T4" fmla="*/ 18 w 36"/>
                <a:gd name="T5" fmla="*/ 20 h 56"/>
                <a:gd name="T6" fmla="*/ 22 w 36"/>
                <a:gd name="T7" fmla="*/ 20 h 56"/>
                <a:gd name="T8" fmla="*/ 28 w 36"/>
                <a:gd name="T9" fmla="*/ 20 h 56"/>
                <a:gd name="T10" fmla="*/ 32 w 36"/>
                <a:gd name="T11" fmla="*/ 24 h 56"/>
                <a:gd name="T12" fmla="*/ 36 w 36"/>
                <a:gd name="T13" fmla="*/ 30 h 56"/>
                <a:gd name="T14" fmla="*/ 36 w 36"/>
                <a:gd name="T15" fmla="*/ 36 h 56"/>
                <a:gd name="T16" fmla="*/ 36 w 36"/>
                <a:gd name="T17" fmla="*/ 42 h 56"/>
                <a:gd name="T18" fmla="*/ 34 w 36"/>
                <a:gd name="T19" fmla="*/ 48 h 56"/>
                <a:gd name="T20" fmla="*/ 30 w 36"/>
                <a:gd name="T21" fmla="*/ 52 h 56"/>
                <a:gd name="T22" fmla="*/ 24 w 36"/>
                <a:gd name="T23" fmla="*/ 56 h 56"/>
                <a:gd name="T24" fmla="*/ 18 w 36"/>
                <a:gd name="T25" fmla="*/ 56 h 56"/>
                <a:gd name="T26" fmla="*/ 14 w 36"/>
                <a:gd name="T27" fmla="*/ 56 h 56"/>
                <a:gd name="T28" fmla="*/ 12 w 36"/>
                <a:gd name="T29" fmla="*/ 56 h 56"/>
                <a:gd name="T30" fmla="*/ 8 w 36"/>
                <a:gd name="T31" fmla="*/ 54 h 56"/>
                <a:gd name="T32" fmla="*/ 4 w 36"/>
                <a:gd name="T33" fmla="*/ 52 h 56"/>
                <a:gd name="T34" fmla="*/ 4 w 36"/>
                <a:gd name="T35" fmla="*/ 16 h 56"/>
                <a:gd name="T36" fmla="*/ 4 w 36"/>
                <a:gd name="T37" fmla="*/ 10 h 56"/>
                <a:gd name="T38" fmla="*/ 4 w 36"/>
                <a:gd name="T39" fmla="*/ 8 h 56"/>
                <a:gd name="T40" fmla="*/ 4 w 36"/>
                <a:gd name="T41" fmla="*/ 6 h 56"/>
                <a:gd name="T42" fmla="*/ 4 w 36"/>
                <a:gd name="T43" fmla="*/ 4 h 56"/>
                <a:gd name="T44" fmla="*/ 2 w 36"/>
                <a:gd name="T45" fmla="*/ 4 h 56"/>
                <a:gd name="T46" fmla="*/ 2 w 36"/>
                <a:gd name="T47" fmla="*/ 4 h 56"/>
                <a:gd name="T48" fmla="*/ 2 w 36"/>
                <a:gd name="T49" fmla="*/ 4 h 56"/>
                <a:gd name="T50" fmla="*/ 0 w 36"/>
                <a:gd name="T51" fmla="*/ 6 h 56"/>
                <a:gd name="T52" fmla="*/ 0 w 36"/>
                <a:gd name="T53" fmla="*/ 4 h 56"/>
                <a:gd name="T54" fmla="*/ 10 w 36"/>
                <a:gd name="T55" fmla="*/ 0 h 56"/>
                <a:gd name="T56" fmla="*/ 12 w 36"/>
                <a:gd name="T57" fmla="*/ 0 h 56"/>
                <a:gd name="T58" fmla="*/ 12 w 36"/>
                <a:gd name="T59" fmla="*/ 26 h 56"/>
                <a:gd name="T60" fmla="*/ 12 w 36"/>
                <a:gd name="T61" fmla="*/ 30 h 56"/>
                <a:gd name="T62" fmla="*/ 12 w 36"/>
                <a:gd name="T63" fmla="*/ 50 h 56"/>
                <a:gd name="T64" fmla="*/ 14 w 36"/>
                <a:gd name="T65" fmla="*/ 52 h 56"/>
                <a:gd name="T66" fmla="*/ 16 w 36"/>
                <a:gd name="T67" fmla="*/ 54 h 56"/>
                <a:gd name="T68" fmla="*/ 18 w 36"/>
                <a:gd name="T69" fmla="*/ 54 h 56"/>
                <a:gd name="T70" fmla="*/ 20 w 36"/>
                <a:gd name="T71" fmla="*/ 54 h 56"/>
                <a:gd name="T72" fmla="*/ 24 w 36"/>
                <a:gd name="T73" fmla="*/ 54 h 56"/>
                <a:gd name="T74" fmla="*/ 26 w 36"/>
                <a:gd name="T75" fmla="*/ 50 h 56"/>
                <a:gd name="T76" fmla="*/ 28 w 36"/>
                <a:gd name="T77" fmla="*/ 46 h 56"/>
                <a:gd name="T78" fmla="*/ 30 w 36"/>
                <a:gd name="T79" fmla="*/ 40 h 56"/>
                <a:gd name="T80" fmla="*/ 28 w 36"/>
                <a:gd name="T81" fmla="*/ 34 h 56"/>
                <a:gd name="T82" fmla="*/ 26 w 36"/>
                <a:gd name="T83" fmla="*/ 28 h 56"/>
                <a:gd name="T84" fmla="*/ 24 w 36"/>
                <a:gd name="T85" fmla="*/ 26 h 56"/>
                <a:gd name="T86" fmla="*/ 20 w 36"/>
                <a:gd name="T87" fmla="*/ 26 h 56"/>
                <a:gd name="T88" fmla="*/ 18 w 36"/>
                <a:gd name="T89" fmla="*/ 26 h 56"/>
                <a:gd name="T90" fmla="*/ 16 w 36"/>
                <a:gd name="T91" fmla="*/ 26 h 56"/>
                <a:gd name="T92" fmla="*/ 14 w 36"/>
                <a:gd name="T93" fmla="*/ 28 h 56"/>
                <a:gd name="T94" fmla="*/ 12 w 36"/>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20"/>
                  </a:lnTo>
                  <a:lnTo>
                    <a:pt x="28" y="20"/>
                  </a:lnTo>
                  <a:lnTo>
                    <a:pt x="32" y="24"/>
                  </a:lnTo>
                  <a:lnTo>
                    <a:pt x="36" y="30"/>
                  </a:lnTo>
                  <a:lnTo>
                    <a:pt x="36" y="36"/>
                  </a:lnTo>
                  <a:lnTo>
                    <a:pt x="36" y="42"/>
                  </a:lnTo>
                  <a:lnTo>
                    <a:pt x="34" y="48"/>
                  </a:lnTo>
                  <a:lnTo>
                    <a:pt x="30" y="52"/>
                  </a:lnTo>
                  <a:lnTo>
                    <a:pt x="24" y="56"/>
                  </a:lnTo>
                  <a:lnTo>
                    <a:pt x="18" y="56"/>
                  </a:lnTo>
                  <a:lnTo>
                    <a:pt x="14" y="56"/>
                  </a:lnTo>
                  <a:lnTo>
                    <a:pt x="12" y="56"/>
                  </a:lnTo>
                  <a:lnTo>
                    <a:pt x="8" y="54"/>
                  </a:lnTo>
                  <a:lnTo>
                    <a:pt x="4" y="52"/>
                  </a:lnTo>
                  <a:lnTo>
                    <a:pt x="4" y="16"/>
                  </a:lnTo>
                  <a:lnTo>
                    <a:pt x="4" y="10"/>
                  </a:lnTo>
                  <a:lnTo>
                    <a:pt x="4"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6" y="50"/>
                  </a:lnTo>
                  <a:lnTo>
                    <a:pt x="28" y="46"/>
                  </a:lnTo>
                  <a:lnTo>
                    <a:pt x="30" y="40"/>
                  </a:lnTo>
                  <a:lnTo>
                    <a:pt x="28" y="34"/>
                  </a:lnTo>
                  <a:lnTo>
                    <a:pt x="26"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26728" name="Freeform 99"/>
            <p:cNvSpPr>
              <a:spLocks noEditPoints="1"/>
            </p:cNvSpPr>
            <p:nvPr/>
          </p:nvSpPr>
          <p:spPr bwMode="auto">
            <a:xfrm>
              <a:off x="3814" y="2602"/>
              <a:ext cx="16" cy="56"/>
            </a:xfrm>
            <a:custGeom>
              <a:avLst/>
              <a:gdLst>
                <a:gd name="T0" fmla="*/ 8 w 16"/>
                <a:gd name="T1" fmla="*/ 0 h 56"/>
                <a:gd name="T2" fmla="*/ 10 w 16"/>
                <a:gd name="T3" fmla="*/ 0 h 56"/>
                <a:gd name="T4" fmla="*/ 12 w 16"/>
                <a:gd name="T5" fmla="*/ 2 h 56"/>
                <a:gd name="T6" fmla="*/ 12 w 16"/>
                <a:gd name="T7" fmla="*/ 2 h 56"/>
                <a:gd name="T8" fmla="*/ 12 w 16"/>
                <a:gd name="T9" fmla="*/ 4 h 56"/>
                <a:gd name="T10" fmla="*/ 12 w 16"/>
                <a:gd name="T11" fmla="*/ 6 h 56"/>
                <a:gd name="T12" fmla="*/ 12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2" y="2"/>
                  </a:lnTo>
                  <a:lnTo>
                    <a:pt x="12" y="4"/>
                  </a:lnTo>
                  <a:lnTo>
                    <a:pt x="12" y="6"/>
                  </a:lnTo>
                  <a:lnTo>
                    <a:pt x="12" y="8"/>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729" name="Freeform 100"/>
            <p:cNvSpPr>
              <a:spLocks/>
            </p:cNvSpPr>
            <p:nvPr/>
          </p:nvSpPr>
          <p:spPr bwMode="auto">
            <a:xfrm>
              <a:off x="383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4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6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4"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30" name="Freeform 101"/>
            <p:cNvSpPr>
              <a:spLocks/>
            </p:cNvSpPr>
            <p:nvPr/>
          </p:nvSpPr>
          <p:spPr bwMode="auto">
            <a:xfrm>
              <a:off x="3874" y="2602"/>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4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4"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6731" name="Freeform 102"/>
            <p:cNvSpPr>
              <a:spLocks noEditPoints="1"/>
            </p:cNvSpPr>
            <p:nvPr/>
          </p:nvSpPr>
          <p:spPr bwMode="auto">
            <a:xfrm>
              <a:off x="3366" y="2796"/>
              <a:ext cx="52" cy="52"/>
            </a:xfrm>
            <a:custGeom>
              <a:avLst/>
              <a:gdLst>
                <a:gd name="T0" fmla="*/ 0 w 52"/>
                <a:gd name="T1" fmla="*/ 52 h 52"/>
                <a:gd name="T2" fmla="*/ 0 w 52"/>
                <a:gd name="T3" fmla="*/ 52 h 52"/>
                <a:gd name="T4" fmla="*/ 2 w 52"/>
                <a:gd name="T5" fmla="*/ 52 h 52"/>
                <a:gd name="T6" fmla="*/ 4 w 52"/>
                <a:gd name="T7" fmla="*/ 52 h 52"/>
                <a:gd name="T8" fmla="*/ 6 w 52"/>
                <a:gd name="T9" fmla="*/ 50 h 52"/>
                <a:gd name="T10" fmla="*/ 6 w 52"/>
                <a:gd name="T11" fmla="*/ 48 h 52"/>
                <a:gd name="T12" fmla="*/ 8 w 52"/>
                <a:gd name="T13" fmla="*/ 44 h 52"/>
                <a:gd name="T14" fmla="*/ 8 w 52"/>
                <a:gd name="T15" fmla="*/ 8 h 52"/>
                <a:gd name="T16" fmla="*/ 6 w 52"/>
                <a:gd name="T17" fmla="*/ 4 h 52"/>
                <a:gd name="T18" fmla="*/ 6 w 52"/>
                <a:gd name="T19" fmla="*/ 2 h 52"/>
                <a:gd name="T20" fmla="*/ 4 w 52"/>
                <a:gd name="T21" fmla="*/ 0 h 52"/>
                <a:gd name="T22" fmla="*/ 2 w 52"/>
                <a:gd name="T23" fmla="*/ 0 h 52"/>
                <a:gd name="T24" fmla="*/ 0 w 52"/>
                <a:gd name="T25" fmla="*/ 0 h 52"/>
                <a:gd name="T26" fmla="*/ 0 w 52"/>
                <a:gd name="T27" fmla="*/ 0 h 52"/>
                <a:gd name="T28" fmla="*/ 22 w 52"/>
                <a:gd name="T29" fmla="*/ 0 h 52"/>
                <a:gd name="T30" fmla="*/ 28 w 52"/>
                <a:gd name="T31" fmla="*/ 0 h 52"/>
                <a:gd name="T32" fmla="*/ 34 w 52"/>
                <a:gd name="T33" fmla="*/ 0 h 52"/>
                <a:gd name="T34" fmla="*/ 40 w 52"/>
                <a:gd name="T35" fmla="*/ 2 h 52"/>
                <a:gd name="T36" fmla="*/ 44 w 52"/>
                <a:gd name="T37" fmla="*/ 6 h 52"/>
                <a:gd name="T38" fmla="*/ 50 w 52"/>
                <a:gd name="T39" fmla="*/ 12 h 52"/>
                <a:gd name="T40" fmla="*/ 52 w 52"/>
                <a:gd name="T41" fmla="*/ 18 h 52"/>
                <a:gd name="T42" fmla="*/ 52 w 52"/>
                <a:gd name="T43" fmla="*/ 26 h 52"/>
                <a:gd name="T44" fmla="*/ 52 w 52"/>
                <a:gd name="T45" fmla="*/ 34 h 52"/>
                <a:gd name="T46" fmla="*/ 50 w 52"/>
                <a:gd name="T47" fmla="*/ 40 h 52"/>
                <a:gd name="T48" fmla="*/ 46 w 52"/>
                <a:gd name="T49" fmla="*/ 44 h 52"/>
                <a:gd name="T50" fmla="*/ 40 w 52"/>
                <a:gd name="T51" fmla="*/ 50 h 52"/>
                <a:gd name="T52" fmla="*/ 32 w 52"/>
                <a:gd name="T53" fmla="*/ 52 h 52"/>
                <a:gd name="T54" fmla="*/ 24 w 52"/>
                <a:gd name="T55" fmla="*/ 52 h 52"/>
                <a:gd name="T56" fmla="*/ 0 w 52"/>
                <a:gd name="T57" fmla="*/ 52 h 52"/>
                <a:gd name="T58" fmla="*/ 14 w 52"/>
                <a:gd name="T59" fmla="*/ 50 h 52"/>
                <a:gd name="T60" fmla="*/ 20 w 52"/>
                <a:gd name="T61" fmla="*/ 50 h 52"/>
                <a:gd name="T62" fmla="*/ 22 w 52"/>
                <a:gd name="T63" fmla="*/ 50 h 52"/>
                <a:gd name="T64" fmla="*/ 28 w 52"/>
                <a:gd name="T65" fmla="*/ 50 h 52"/>
                <a:gd name="T66" fmla="*/ 34 w 52"/>
                <a:gd name="T67" fmla="*/ 48 h 52"/>
                <a:gd name="T68" fmla="*/ 38 w 52"/>
                <a:gd name="T69" fmla="*/ 44 h 52"/>
                <a:gd name="T70" fmla="*/ 42 w 52"/>
                <a:gd name="T71" fmla="*/ 40 h 52"/>
                <a:gd name="T72" fmla="*/ 44 w 52"/>
                <a:gd name="T73" fmla="*/ 34 h 52"/>
                <a:gd name="T74" fmla="*/ 44 w 52"/>
                <a:gd name="T75" fmla="*/ 26 h 52"/>
                <a:gd name="T76" fmla="*/ 44 w 52"/>
                <a:gd name="T77" fmla="*/ 20 h 52"/>
                <a:gd name="T78" fmla="*/ 42 w 52"/>
                <a:gd name="T79" fmla="*/ 14 h 52"/>
                <a:gd name="T80" fmla="*/ 38 w 52"/>
                <a:gd name="T81" fmla="*/ 8 h 52"/>
                <a:gd name="T82" fmla="*/ 34 w 52"/>
                <a:gd name="T83" fmla="*/ 6 h 52"/>
                <a:gd name="T84" fmla="*/ 28 w 52"/>
                <a:gd name="T85" fmla="*/ 2 h 52"/>
                <a:gd name="T86" fmla="*/ 22 w 52"/>
                <a:gd name="T87" fmla="*/ 2 h 52"/>
                <a:gd name="T88" fmla="*/ 18 w 52"/>
                <a:gd name="T89" fmla="*/ 2 h 52"/>
                <a:gd name="T90" fmla="*/ 14 w 52"/>
                <a:gd name="T91" fmla="*/ 4 h 52"/>
                <a:gd name="T92" fmla="*/ 14 w 52"/>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
                <a:gd name="T142" fmla="*/ 0 h 52"/>
                <a:gd name="T143" fmla="*/ 52 w 52"/>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 h="52">
                  <a:moveTo>
                    <a:pt x="0" y="52"/>
                  </a:moveTo>
                  <a:lnTo>
                    <a:pt x="0" y="52"/>
                  </a:lnTo>
                  <a:lnTo>
                    <a:pt x="2" y="52"/>
                  </a:lnTo>
                  <a:lnTo>
                    <a:pt x="4" y="52"/>
                  </a:lnTo>
                  <a:lnTo>
                    <a:pt x="6" y="50"/>
                  </a:lnTo>
                  <a:lnTo>
                    <a:pt x="6" y="48"/>
                  </a:lnTo>
                  <a:lnTo>
                    <a:pt x="8" y="44"/>
                  </a:lnTo>
                  <a:lnTo>
                    <a:pt x="8" y="8"/>
                  </a:lnTo>
                  <a:lnTo>
                    <a:pt x="6" y="4"/>
                  </a:lnTo>
                  <a:lnTo>
                    <a:pt x="6" y="2"/>
                  </a:lnTo>
                  <a:lnTo>
                    <a:pt x="4" y="0"/>
                  </a:lnTo>
                  <a:lnTo>
                    <a:pt x="2" y="0"/>
                  </a:lnTo>
                  <a:lnTo>
                    <a:pt x="0" y="0"/>
                  </a:lnTo>
                  <a:lnTo>
                    <a:pt x="22" y="0"/>
                  </a:lnTo>
                  <a:lnTo>
                    <a:pt x="28" y="0"/>
                  </a:lnTo>
                  <a:lnTo>
                    <a:pt x="34" y="0"/>
                  </a:lnTo>
                  <a:lnTo>
                    <a:pt x="40" y="2"/>
                  </a:lnTo>
                  <a:lnTo>
                    <a:pt x="44" y="6"/>
                  </a:lnTo>
                  <a:lnTo>
                    <a:pt x="50" y="12"/>
                  </a:lnTo>
                  <a:lnTo>
                    <a:pt x="52" y="18"/>
                  </a:lnTo>
                  <a:lnTo>
                    <a:pt x="52" y="26"/>
                  </a:lnTo>
                  <a:lnTo>
                    <a:pt x="52" y="34"/>
                  </a:lnTo>
                  <a:lnTo>
                    <a:pt x="50" y="40"/>
                  </a:lnTo>
                  <a:lnTo>
                    <a:pt x="46" y="44"/>
                  </a:lnTo>
                  <a:lnTo>
                    <a:pt x="40" y="50"/>
                  </a:lnTo>
                  <a:lnTo>
                    <a:pt x="32" y="52"/>
                  </a:lnTo>
                  <a:lnTo>
                    <a:pt x="24" y="52"/>
                  </a:lnTo>
                  <a:lnTo>
                    <a:pt x="0" y="52"/>
                  </a:lnTo>
                  <a:close/>
                  <a:moveTo>
                    <a:pt x="14" y="50"/>
                  </a:moveTo>
                  <a:lnTo>
                    <a:pt x="20" y="50"/>
                  </a:lnTo>
                  <a:lnTo>
                    <a:pt x="22" y="50"/>
                  </a:lnTo>
                  <a:lnTo>
                    <a:pt x="28" y="50"/>
                  </a:lnTo>
                  <a:lnTo>
                    <a:pt x="34" y="48"/>
                  </a:lnTo>
                  <a:lnTo>
                    <a:pt x="38" y="44"/>
                  </a:lnTo>
                  <a:lnTo>
                    <a:pt x="42" y="40"/>
                  </a:lnTo>
                  <a:lnTo>
                    <a:pt x="44" y="34"/>
                  </a:lnTo>
                  <a:lnTo>
                    <a:pt x="44" y="26"/>
                  </a:lnTo>
                  <a:lnTo>
                    <a:pt x="44" y="20"/>
                  </a:lnTo>
                  <a:lnTo>
                    <a:pt x="42" y="14"/>
                  </a:lnTo>
                  <a:lnTo>
                    <a:pt x="38" y="8"/>
                  </a:lnTo>
                  <a:lnTo>
                    <a:pt x="34" y="6"/>
                  </a:lnTo>
                  <a:lnTo>
                    <a:pt x="28" y="2"/>
                  </a:lnTo>
                  <a:lnTo>
                    <a:pt x="22" y="2"/>
                  </a:lnTo>
                  <a:lnTo>
                    <a:pt x="18" y="2"/>
                  </a:lnTo>
                  <a:lnTo>
                    <a:pt x="14" y="4"/>
                  </a:lnTo>
                  <a:lnTo>
                    <a:pt x="14" y="50"/>
                  </a:lnTo>
                  <a:close/>
                </a:path>
              </a:pathLst>
            </a:custGeom>
            <a:solidFill>
              <a:srgbClr val="000000"/>
            </a:solidFill>
            <a:ln w="0">
              <a:solidFill>
                <a:srgbClr val="000000"/>
              </a:solidFill>
              <a:round/>
              <a:headEnd/>
              <a:tailEnd/>
            </a:ln>
          </p:spPr>
          <p:txBody>
            <a:bodyPr/>
            <a:lstStyle/>
            <a:p>
              <a:endParaRPr lang="en-US"/>
            </a:p>
          </p:txBody>
        </p:sp>
        <p:sp>
          <p:nvSpPr>
            <p:cNvPr id="26732" name="Freeform 103"/>
            <p:cNvSpPr>
              <a:spLocks/>
            </p:cNvSpPr>
            <p:nvPr/>
          </p:nvSpPr>
          <p:spPr bwMode="auto">
            <a:xfrm>
              <a:off x="3424" y="2796"/>
              <a:ext cx="46" cy="52"/>
            </a:xfrm>
            <a:custGeom>
              <a:avLst/>
              <a:gdLst>
                <a:gd name="T0" fmla="*/ 44 w 46"/>
                <a:gd name="T1" fmla="*/ 0 h 52"/>
                <a:gd name="T2" fmla="*/ 46 w 46"/>
                <a:gd name="T3" fmla="*/ 12 h 52"/>
                <a:gd name="T4" fmla="*/ 44 w 46"/>
                <a:gd name="T5" fmla="*/ 12 h 52"/>
                <a:gd name="T6" fmla="*/ 44 w 46"/>
                <a:gd name="T7" fmla="*/ 8 h 52"/>
                <a:gd name="T8" fmla="*/ 44 w 46"/>
                <a:gd name="T9" fmla="*/ 6 h 52"/>
                <a:gd name="T10" fmla="*/ 42 w 46"/>
                <a:gd name="T11" fmla="*/ 4 h 52"/>
                <a:gd name="T12" fmla="*/ 40 w 46"/>
                <a:gd name="T13" fmla="*/ 4 h 52"/>
                <a:gd name="T14" fmla="*/ 38 w 46"/>
                <a:gd name="T15" fmla="*/ 2 h 52"/>
                <a:gd name="T16" fmla="*/ 34 w 46"/>
                <a:gd name="T17" fmla="*/ 2 h 52"/>
                <a:gd name="T18" fmla="*/ 26 w 46"/>
                <a:gd name="T19" fmla="*/ 2 h 52"/>
                <a:gd name="T20" fmla="*/ 26 w 46"/>
                <a:gd name="T21" fmla="*/ 44 h 52"/>
                <a:gd name="T22" fmla="*/ 26 w 46"/>
                <a:gd name="T23" fmla="*/ 48 h 52"/>
                <a:gd name="T24" fmla="*/ 28 w 46"/>
                <a:gd name="T25" fmla="*/ 50 h 52"/>
                <a:gd name="T26" fmla="*/ 30 w 46"/>
                <a:gd name="T27" fmla="*/ 52 h 52"/>
                <a:gd name="T28" fmla="*/ 32 w 46"/>
                <a:gd name="T29" fmla="*/ 52 h 52"/>
                <a:gd name="T30" fmla="*/ 34 w 46"/>
                <a:gd name="T31" fmla="*/ 52 h 52"/>
                <a:gd name="T32" fmla="*/ 34 w 46"/>
                <a:gd name="T33" fmla="*/ 52 h 52"/>
                <a:gd name="T34" fmla="*/ 12 w 46"/>
                <a:gd name="T35" fmla="*/ 52 h 52"/>
                <a:gd name="T36" fmla="*/ 12 w 46"/>
                <a:gd name="T37" fmla="*/ 52 h 52"/>
                <a:gd name="T38" fmla="*/ 14 w 46"/>
                <a:gd name="T39" fmla="*/ 52 h 52"/>
                <a:gd name="T40" fmla="*/ 16 w 46"/>
                <a:gd name="T41" fmla="*/ 52 h 52"/>
                <a:gd name="T42" fmla="*/ 18 w 46"/>
                <a:gd name="T43" fmla="*/ 50 h 52"/>
                <a:gd name="T44" fmla="*/ 18 w 46"/>
                <a:gd name="T45" fmla="*/ 48 h 52"/>
                <a:gd name="T46" fmla="*/ 20 w 46"/>
                <a:gd name="T47" fmla="*/ 44 h 52"/>
                <a:gd name="T48" fmla="*/ 20 w 46"/>
                <a:gd name="T49" fmla="*/ 2 h 52"/>
                <a:gd name="T50" fmla="*/ 12 w 46"/>
                <a:gd name="T51" fmla="*/ 2 h 52"/>
                <a:gd name="T52" fmla="*/ 10 w 46"/>
                <a:gd name="T53" fmla="*/ 2 h 52"/>
                <a:gd name="T54" fmla="*/ 8 w 46"/>
                <a:gd name="T55" fmla="*/ 2 h 52"/>
                <a:gd name="T56" fmla="*/ 6 w 46"/>
                <a:gd name="T57" fmla="*/ 4 h 52"/>
                <a:gd name="T58" fmla="*/ 4 w 46"/>
                <a:gd name="T59" fmla="*/ 6 h 52"/>
                <a:gd name="T60" fmla="*/ 2 w 46"/>
                <a:gd name="T61" fmla="*/ 8 h 52"/>
                <a:gd name="T62" fmla="*/ 2 w 46"/>
                <a:gd name="T63" fmla="*/ 12 h 52"/>
                <a:gd name="T64" fmla="*/ 0 w 46"/>
                <a:gd name="T65" fmla="*/ 12 h 52"/>
                <a:gd name="T66" fmla="*/ 2 w 46"/>
                <a:gd name="T67" fmla="*/ 0 h 52"/>
                <a:gd name="T68" fmla="*/ 44 w 4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52"/>
                <a:gd name="T107" fmla="*/ 46 w 4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52">
                  <a:moveTo>
                    <a:pt x="44" y="0"/>
                  </a:moveTo>
                  <a:lnTo>
                    <a:pt x="46" y="12"/>
                  </a:lnTo>
                  <a:lnTo>
                    <a:pt x="44" y="12"/>
                  </a:lnTo>
                  <a:lnTo>
                    <a:pt x="44" y="8"/>
                  </a:lnTo>
                  <a:lnTo>
                    <a:pt x="44" y="6"/>
                  </a:lnTo>
                  <a:lnTo>
                    <a:pt x="42" y="4"/>
                  </a:lnTo>
                  <a:lnTo>
                    <a:pt x="40" y="4"/>
                  </a:lnTo>
                  <a:lnTo>
                    <a:pt x="38" y="2"/>
                  </a:lnTo>
                  <a:lnTo>
                    <a:pt x="34" y="2"/>
                  </a:lnTo>
                  <a:lnTo>
                    <a:pt x="26" y="2"/>
                  </a:lnTo>
                  <a:lnTo>
                    <a:pt x="26" y="44"/>
                  </a:lnTo>
                  <a:lnTo>
                    <a:pt x="26" y="48"/>
                  </a:lnTo>
                  <a:lnTo>
                    <a:pt x="28" y="50"/>
                  </a:lnTo>
                  <a:lnTo>
                    <a:pt x="30" y="52"/>
                  </a:lnTo>
                  <a:lnTo>
                    <a:pt x="32" y="52"/>
                  </a:lnTo>
                  <a:lnTo>
                    <a:pt x="34" y="52"/>
                  </a:lnTo>
                  <a:lnTo>
                    <a:pt x="12" y="52"/>
                  </a:lnTo>
                  <a:lnTo>
                    <a:pt x="14" y="52"/>
                  </a:lnTo>
                  <a:lnTo>
                    <a:pt x="16" y="52"/>
                  </a:lnTo>
                  <a:lnTo>
                    <a:pt x="18" y="50"/>
                  </a:lnTo>
                  <a:lnTo>
                    <a:pt x="18" y="48"/>
                  </a:lnTo>
                  <a:lnTo>
                    <a:pt x="20" y="44"/>
                  </a:lnTo>
                  <a:lnTo>
                    <a:pt x="20" y="2"/>
                  </a:lnTo>
                  <a:lnTo>
                    <a:pt x="12" y="2"/>
                  </a:lnTo>
                  <a:lnTo>
                    <a:pt x="10" y="2"/>
                  </a:lnTo>
                  <a:lnTo>
                    <a:pt x="8" y="2"/>
                  </a:lnTo>
                  <a:lnTo>
                    <a:pt x="6" y="4"/>
                  </a:lnTo>
                  <a:lnTo>
                    <a:pt x="4" y="6"/>
                  </a:lnTo>
                  <a:lnTo>
                    <a:pt x="2" y="8"/>
                  </a:lnTo>
                  <a:lnTo>
                    <a:pt x="2" y="12"/>
                  </a:lnTo>
                  <a:lnTo>
                    <a:pt x="0" y="12"/>
                  </a:lnTo>
                  <a:lnTo>
                    <a:pt x="2" y="0"/>
                  </a:lnTo>
                  <a:lnTo>
                    <a:pt x="44" y="0"/>
                  </a:lnTo>
                  <a:close/>
                </a:path>
              </a:pathLst>
            </a:custGeom>
            <a:solidFill>
              <a:srgbClr val="000000"/>
            </a:solidFill>
            <a:ln w="0">
              <a:solidFill>
                <a:srgbClr val="000000"/>
              </a:solidFill>
              <a:round/>
              <a:headEnd/>
              <a:tailEnd/>
            </a:ln>
          </p:spPr>
          <p:txBody>
            <a:bodyPr/>
            <a:lstStyle/>
            <a:p>
              <a:endParaRPr lang="en-US"/>
            </a:p>
          </p:txBody>
        </p:sp>
        <p:sp>
          <p:nvSpPr>
            <p:cNvPr id="26733" name="Freeform 104"/>
            <p:cNvSpPr>
              <a:spLocks/>
            </p:cNvSpPr>
            <p:nvPr/>
          </p:nvSpPr>
          <p:spPr bwMode="auto">
            <a:xfrm>
              <a:off x="3474" y="2794"/>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34" name="Freeform 105"/>
            <p:cNvSpPr>
              <a:spLocks noEditPoints="1"/>
            </p:cNvSpPr>
            <p:nvPr/>
          </p:nvSpPr>
          <p:spPr bwMode="auto">
            <a:xfrm>
              <a:off x="3500" y="2812"/>
              <a:ext cx="34" cy="38"/>
            </a:xfrm>
            <a:custGeom>
              <a:avLst/>
              <a:gdLst>
                <a:gd name="T0" fmla="*/ 16 w 34"/>
                <a:gd name="T1" fmla="*/ 36 h 38"/>
                <a:gd name="T2" fmla="*/ 12 w 34"/>
                <a:gd name="T3" fmla="*/ 38 h 38"/>
                <a:gd name="T4" fmla="*/ 6 w 34"/>
                <a:gd name="T5" fmla="*/ 38 h 38"/>
                <a:gd name="T6" fmla="*/ 2 w 34"/>
                <a:gd name="T7" fmla="*/ 32 h 38"/>
                <a:gd name="T8" fmla="*/ 0 w 34"/>
                <a:gd name="T9" fmla="*/ 26 h 38"/>
                <a:gd name="T10" fmla="*/ 4 w 34"/>
                <a:gd name="T11" fmla="*/ 22 h 38"/>
                <a:gd name="T12" fmla="*/ 12 w 34"/>
                <a:gd name="T13" fmla="*/ 16 h 38"/>
                <a:gd name="T14" fmla="*/ 20 w 34"/>
                <a:gd name="T15" fmla="*/ 12 h 38"/>
                <a:gd name="T16" fmla="*/ 18 w 34"/>
                <a:gd name="T17" fmla="*/ 4 h 38"/>
                <a:gd name="T18" fmla="*/ 14 w 34"/>
                <a:gd name="T19" fmla="*/ 2 h 38"/>
                <a:gd name="T20" fmla="*/ 10 w 34"/>
                <a:gd name="T21" fmla="*/ 4 h 38"/>
                <a:gd name="T22" fmla="*/ 8 w 34"/>
                <a:gd name="T23" fmla="*/ 8 h 38"/>
                <a:gd name="T24" fmla="*/ 8 w 34"/>
                <a:gd name="T25" fmla="*/ 12 h 38"/>
                <a:gd name="T26" fmla="*/ 6 w 34"/>
                <a:gd name="T27" fmla="*/ 14 h 38"/>
                <a:gd name="T28" fmla="*/ 4 w 34"/>
                <a:gd name="T29" fmla="*/ 14 h 38"/>
                <a:gd name="T30" fmla="*/ 2 w 34"/>
                <a:gd name="T31" fmla="*/ 12 h 38"/>
                <a:gd name="T32" fmla="*/ 4 w 34"/>
                <a:gd name="T33" fmla="*/ 6 h 38"/>
                <a:gd name="T34" fmla="*/ 10 w 34"/>
                <a:gd name="T35" fmla="*/ 2 h 38"/>
                <a:gd name="T36" fmla="*/ 20 w 34"/>
                <a:gd name="T37" fmla="*/ 0 h 38"/>
                <a:gd name="T38" fmla="*/ 26 w 34"/>
                <a:gd name="T39" fmla="*/ 4 h 38"/>
                <a:gd name="T40" fmla="*/ 28 w 34"/>
                <a:gd name="T41" fmla="*/ 8 h 38"/>
                <a:gd name="T42" fmla="*/ 28 w 34"/>
                <a:gd name="T43" fmla="*/ 24 h 38"/>
                <a:gd name="T44" fmla="*/ 28 w 34"/>
                <a:gd name="T45" fmla="*/ 30 h 38"/>
                <a:gd name="T46" fmla="*/ 28 w 34"/>
                <a:gd name="T47" fmla="*/ 32 h 38"/>
                <a:gd name="T48" fmla="*/ 30 w 34"/>
                <a:gd name="T49" fmla="*/ 32 h 38"/>
                <a:gd name="T50" fmla="*/ 30 w 34"/>
                <a:gd name="T51" fmla="*/ 32 h 38"/>
                <a:gd name="T52" fmla="*/ 34 w 34"/>
                <a:gd name="T53" fmla="*/ 30 h 38"/>
                <a:gd name="T54" fmla="*/ 28 w 34"/>
                <a:gd name="T55" fmla="*/ 36 h 38"/>
                <a:gd name="T56" fmla="*/ 24 w 34"/>
                <a:gd name="T57" fmla="*/ 38 h 38"/>
                <a:gd name="T58" fmla="*/ 20 w 34"/>
                <a:gd name="T59" fmla="*/ 34 h 38"/>
                <a:gd name="T60" fmla="*/ 20 w 34"/>
                <a:gd name="T61" fmla="*/ 30 h 38"/>
                <a:gd name="T62" fmla="*/ 16 w 34"/>
                <a:gd name="T63" fmla="*/ 18 h 38"/>
                <a:gd name="T64" fmla="*/ 10 w 34"/>
                <a:gd name="T65" fmla="*/ 20 h 38"/>
                <a:gd name="T66" fmla="*/ 8 w 34"/>
                <a:gd name="T67" fmla="*/ 24 h 38"/>
                <a:gd name="T68" fmla="*/ 8 w 34"/>
                <a:gd name="T69" fmla="*/ 30 h 38"/>
                <a:gd name="T70" fmla="*/ 10 w 34"/>
                <a:gd name="T71" fmla="*/ 32 h 38"/>
                <a:gd name="T72" fmla="*/ 16 w 34"/>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8"/>
                <a:gd name="T113" fmla="*/ 34 w 34"/>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8">
                  <a:moveTo>
                    <a:pt x="20" y="32"/>
                  </a:moveTo>
                  <a:lnTo>
                    <a:pt x="16" y="36"/>
                  </a:lnTo>
                  <a:lnTo>
                    <a:pt x="14" y="36"/>
                  </a:lnTo>
                  <a:lnTo>
                    <a:pt x="12" y="38"/>
                  </a:lnTo>
                  <a:lnTo>
                    <a:pt x="10" y="38"/>
                  </a:lnTo>
                  <a:lnTo>
                    <a:pt x="6" y="38"/>
                  </a:lnTo>
                  <a:lnTo>
                    <a:pt x="4" y="36"/>
                  </a:lnTo>
                  <a:lnTo>
                    <a:pt x="2" y="32"/>
                  </a:lnTo>
                  <a:lnTo>
                    <a:pt x="0" y="28"/>
                  </a:lnTo>
                  <a:lnTo>
                    <a:pt x="0" y="26"/>
                  </a:lnTo>
                  <a:lnTo>
                    <a:pt x="2" y="24"/>
                  </a:lnTo>
                  <a:lnTo>
                    <a:pt x="4" y="22"/>
                  </a:lnTo>
                  <a:lnTo>
                    <a:pt x="8" y="20"/>
                  </a:lnTo>
                  <a:lnTo>
                    <a:pt x="12" y="16"/>
                  </a:lnTo>
                  <a:lnTo>
                    <a:pt x="20" y="14"/>
                  </a:lnTo>
                  <a:lnTo>
                    <a:pt x="20" y="12"/>
                  </a:lnTo>
                  <a:lnTo>
                    <a:pt x="20" y="8"/>
                  </a:lnTo>
                  <a:lnTo>
                    <a:pt x="18" y="4"/>
                  </a:lnTo>
                  <a:lnTo>
                    <a:pt x="16" y="4"/>
                  </a:lnTo>
                  <a:lnTo>
                    <a:pt x="14" y="2"/>
                  </a:lnTo>
                  <a:lnTo>
                    <a:pt x="12" y="4"/>
                  </a:lnTo>
                  <a:lnTo>
                    <a:pt x="10" y="4"/>
                  </a:lnTo>
                  <a:lnTo>
                    <a:pt x="10" y="6"/>
                  </a:lnTo>
                  <a:lnTo>
                    <a:pt x="8" y="8"/>
                  </a:lnTo>
                  <a:lnTo>
                    <a:pt x="8" y="10"/>
                  </a:lnTo>
                  <a:lnTo>
                    <a:pt x="8" y="12"/>
                  </a:lnTo>
                  <a:lnTo>
                    <a:pt x="6" y="14"/>
                  </a:lnTo>
                  <a:lnTo>
                    <a:pt x="4" y="14"/>
                  </a:lnTo>
                  <a:lnTo>
                    <a:pt x="4" y="12"/>
                  </a:lnTo>
                  <a:lnTo>
                    <a:pt x="2" y="12"/>
                  </a:lnTo>
                  <a:lnTo>
                    <a:pt x="2" y="10"/>
                  </a:lnTo>
                  <a:lnTo>
                    <a:pt x="4" y="6"/>
                  </a:lnTo>
                  <a:lnTo>
                    <a:pt x="6" y="4"/>
                  </a:lnTo>
                  <a:lnTo>
                    <a:pt x="10" y="2"/>
                  </a:lnTo>
                  <a:lnTo>
                    <a:pt x="16" y="0"/>
                  </a:lnTo>
                  <a:lnTo>
                    <a:pt x="20" y="0"/>
                  </a:lnTo>
                  <a:lnTo>
                    <a:pt x="24" y="2"/>
                  </a:lnTo>
                  <a:lnTo>
                    <a:pt x="26" y="4"/>
                  </a:lnTo>
                  <a:lnTo>
                    <a:pt x="26" y="6"/>
                  </a:lnTo>
                  <a:lnTo>
                    <a:pt x="28" y="8"/>
                  </a:lnTo>
                  <a:lnTo>
                    <a:pt x="28" y="12"/>
                  </a:lnTo>
                  <a:lnTo>
                    <a:pt x="28" y="24"/>
                  </a:lnTo>
                  <a:lnTo>
                    <a:pt x="28" y="28"/>
                  </a:lnTo>
                  <a:lnTo>
                    <a:pt x="28" y="30"/>
                  </a:lnTo>
                  <a:lnTo>
                    <a:pt x="28" y="32"/>
                  </a:lnTo>
                  <a:lnTo>
                    <a:pt x="30" y="32"/>
                  </a:lnTo>
                  <a:lnTo>
                    <a:pt x="32" y="32"/>
                  </a:lnTo>
                  <a:lnTo>
                    <a:pt x="34" y="30"/>
                  </a:lnTo>
                  <a:lnTo>
                    <a:pt x="34" y="32"/>
                  </a:lnTo>
                  <a:lnTo>
                    <a:pt x="28" y="36"/>
                  </a:lnTo>
                  <a:lnTo>
                    <a:pt x="24" y="38"/>
                  </a:lnTo>
                  <a:lnTo>
                    <a:pt x="22" y="36"/>
                  </a:lnTo>
                  <a:lnTo>
                    <a:pt x="20" y="34"/>
                  </a:lnTo>
                  <a:lnTo>
                    <a:pt x="20" y="32"/>
                  </a:lnTo>
                  <a:close/>
                  <a:moveTo>
                    <a:pt x="20" y="30"/>
                  </a:moveTo>
                  <a:lnTo>
                    <a:pt x="20" y="16"/>
                  </a:lnTo>
                  <a:lnTo>
                    <a:pt x="16" y="18"/>
                  </a:lnTo>
                  <a:lnTo>
                    <a:pt x="14" y="20"/>
                  </a:lnTo>
                  <a:lnTo>
                    <a:pt x="10" y="20"/>
                  </a:lnTo>
                  <a:lnTo>
                    <a:pt x="8" y="22"/>
                  </a:lnTo>
                  <a:lnTo>
                    <a:pt x="8" y="24"/>
                  </a:lnTo>
                  <a:lnTo>
                    <a:pt x="8" y="26"/>
                  </a:lnTo>
                  <a:lnTo>
                    <a:pt x="8" y="30"/>
                  </a:lnTo>
                  <a:lnTo>
                    <a:pt x="8" y="32"/>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26735" name="Freeform 106"/>
            <p:cNvSpPr>
              <a:spLocks/>
            </p:cNvSpPr>
            <p:nvPr/>
          </p:nvSpPr>
          <p:spPr bwMode="auto">
            <a:xfrm>
              <a:off x="3536" y="2794"/>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736" name="Freeform 107"/>
            <p:cNvSpPr>
              <a:spLocks/>
            </p:cNvSpPr>
            <p:nvPr/>
          </p:nvSpPr>
          <p:spPr bwMode="auto">
            <a:xfrm>
              <a:off x="3906" y="2796"/>
              <a:ext cx="58" cy="54"/>
            </a:xfrm>
            <a:custGeom>
              <a:avLst/>
              <a:gdLst>
                <a:gd name="T0" fmla="*/ 0 w 58"/>
                <a:gd name="T1" fmla="*/ 0 h 54"/>
                <a:gd name="T2" fmla="*/ 14 w 58"/>
                <a:gd name="T3" fmla="*/ 0 h 54"/>
                <a:gd name="T4" fmla="*/ 48 w 58"/>
                <a:gd name="T5" fmla="*/ 40 h 54"/>
                <a:gd name="T6" fmla="*/ 48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2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6" y="4"/>
                  </a:lnTo>
                  <a:lnTo>
                    <a:pt x="46" y="2"/>
                  </a:lnTo>
                  <a:lnTo>
                    <a:pt x="44" y="0"/>
                  </a:lnTo>
                  <a:lnTo>
                    <a:pt x="42" y="0"/>
                  </a:lnTo>
                  <a:lnTo>
                    <a:pt x="40" y="0"/>
                  </a:lnTo>
                  <a:lnTo>
                    <a:pt x="58" y="0"/>
                  </a:lnTo>
                  <a:lnTo>
                    <a:pt x="56" y="0"/>
                  </a:lnTo>
                  <a:lnTo>
                    <a:pt x="54" y="2"/>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37" name="Freeform 108"/>
            <p:cNvSpPr>
              <a:spLocks/>
            </p:cNvSpPr>
            <p:nvPr/>
          </p:nvSpPr>
          <p:spPr bwMode="auto">
            <a:xfrm>
              <a:off x="3964" y="2796"/>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2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58" y="0"/>
                  </a:lnTo>
                  <a:lnTo>
                    <a:pt x="56" y="0"/>
                  </a:lnTo>
                  <a:lnTo>
                    <a:pt x="52" y="2"/>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8" y="52"/>
                  </a:lnTo>
                  <a:lnTo>
                    <a:pt x="10"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38" name="Freeform 109"/>
            <p:cNvSpPr>
              <a:spLocks/>
            </p:cNvSpPr>
            <p:nvPr/>
          </p:nvSpPr>
          <p:spPr bwMode="auto">
            <a:xfrm>
              <a:off x="4026" y="2794"/>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39" name="Freeform 110"/>
            <p:cNvSpPr>
              <a:spLocks noEditPoints="1"/>
            </p:cNvSpPr>
            <p:nvPr/>
          </p:nvSpPr>
          <p:spPr bwMode="auto">
            <a:xfrm>
              <a:off x="4050" y="2794"/>
              <a:ext cx="36" cy="56"/>
            </a:xfrm>
            <a:custGeom>
              <a:avLst/>
              <a:gdLst>
                <a:gd name="T0" fmla="*/ 12 w 36"/>
                <a:gd name="T1" fmla="*/ 26 h 56"/>
                <a:gd name="T2" fmla="*/ 14 w 36"/>
                <a:gd name="T3" fmla="*/ 22 h 56"/>
                <a:gd name="T4" fmla="*/ 18 w 36"/>
                <a:gd name="T5" fmla="*/ 20 h 56"/>
                <a:gd name="T6" fmla="*/ 22 w 36"/>
                <a:gd name="T7" fmla="*/ 18 h 56"/>
                <a:gd name="T8" fmla="*/ 28 w 36"/>
                <a:gd name="T9" fmla="*/ 20 h 56"/>
                <a:gd name="T10" fmla="*/ 32 w 36"/>
                <a:gd name="T11" fmla="*/ 22 h 56"/>
                <a:gd name="T12" fmla="*/ 36 w 36"/>
                <a:gd name="T13" fmla="*/ 28 h 56"/>
                <a:gd name="T14" fmla="*/ 36 w 36"/>
                <a:gd name="T15" fmla="*/ 36 h 56"/>
                <a:gd name="T16" fmla="*/ 36 w 36"/>
                <a:gd name="T17" fmla="*/ 42 h 56"/>
                <a:gd name="T18" fmla="*/ 34 w 36"/>
                <a:gd name="T19" fmla="*/ 46 h 56"/>
                <a:gd name="T20" fmla="*/ 30 w 36"/>
                <a:gd name="T21" fmla="*/ 50 h 56"/>
                <a:gd name="T22" fmla="*/ 24 w 36"/>
                <a:gd name="T23" fmla="*/ 54 h 56"/>
                <a:gd name="T24" fmla="*/ 18 w 36"/>
                <a:gd name="T25" fmla="*/ 56 h 56"/>
                <a:gd name="T26" fmla="*/ 14 w 36"/>
                <a:gd name="T27" fmla="*/ 56 h 56"/>
                <a:gd name="T28" fmla="*/ 12 w 36"/>
                <a:gd name="T29" fmla="*/ 54 h 56"/>
                <a:gd name="T30" fmla="*/ 8 w 36"/>
                <a:gd name="T31" fmla="*/ 54 h 56"/>
                <a:gd name="T32" fmla="*/ 4 w 36"/>
                <a:gd name="T33" fmla="*/ 52 h 56"/>
                <a:gd name="T34" fmla="*/ 4 w 36"/>
                <a:gd name="T35" fmla="*/ 14 h 56"/>
                <a:gd name="T36" fmla="*/ 4 w 36"/>
                <a:gd name="T37" fmla="*/ 8 h 56"/>
                <a:gd name="T38" fmla="*/ 4 w 36"/>
                <a:gd name="T39" fmla="*/ 6 h 56"/>
                <a:gd name="T40" fmla="*/ 4 w 36"/>
                <a:gd name="T41" fmla="*/ 4 h 56"/>
                <a:gd name="T42" fmla="*/ 4 w 36"/>
                <a:gd name="T43" fmla="*/ 4 h 56"/>
                <a:gd name="T44" fmla="*/ 4 w 36"/>
                <a:gd name="T45" fmla="*/ 4 h 56"/>
                <a:gd name="T46" fmla="*/ 2 w 36"/>
                <a:gd name="T47" fmla="*/ 4 h 56"/>
                <a:gd name="T48" fmla="*/ 2 w 36"/>
                <a:gd name="T49" fmla="*/ 4 h 56"/>
                <a:gd name="T50" fmla="*/ 0 w 36"/>
                <a:gd name="T51" fmla="*/ 4 h 56"/>
                <a:gd name="T52" fmla="*/ 0 w 36"/>
                <a:gd name="T53" fmla="*/ 4 h 56"/>
                <a:gd name="T54" fmla="*/ 10 w 36"/>
                <a:gd name="T55" fmla="*/ 0 h 56"/>
                <a:gd name="T56" fmla="*/ 12 w 36"/>
                <a:gd name="T57" fmla="*/ 0 h 56"/>
                <a:gd name="T58" fmla="*/ 12 w 36"/>
                <a:gd name="T59" fmla="*/ 26 h 56"/>
                <a:gd name="T60" fmla="*/ 12 w 36"/>
                <a:gd name="T61" fmla="*/ 28 h 56"/>
                <a:gd name="T62" fmla="*/ 12 w 36"/>
                <a:gd name="T63" fmla="*/ 50 h 56"/>
                <a:gd name="T64" fmla="*/ 14 w 36"/>
                <a:gd name="T65" fmla="*/ 52 h 56"/>
                <a:gd name="T66" fmla="*/ 16 w 36"/>
                <a:gd name="T67" fmla="*/ 52 h 56"/>
                <a:gd name="T68" fmla="*/ 18 w 36"/>
                <a:gd name="T69" fmla="*/ 54 h 56"/>
                <a:gd name="T70" fmla="*/ 20 w 36"/>
                <a:gd name="T71" fmla="*/ 54 h 56"/>
                <a:gd name="T72" fmla="*/ 24 w 36"/>
                <a:gd name="T73" fmla="*/ 52 h 56"/>
                <a:gd name="T74" fmla="*/ 26 w 36"/>
                <a:gd name="T75" fmla="*/ 50 h 56"/>
                <a:gd name="T76" fmla="*/ 28 w 36"/>
                <a:gd name="T77" fmla="*/ 44 h 56"/>
                <a:gd name="T78" fmla="*/ 30 w 36"/>
                <a:gd name="T79" fmla="*/ 38 h 56"/>
                <a:gd name="T80" fmla="*/ 28 w 36"/>
                <a:gd name="T81" fmla="*/ 32 h 56"/>
                <a:gd name="T82" fmla="*/ 26 w 36"/>
                <a:gd name="T83" fmla="*/ 28 h 56"/>
                <a:gd name="T84" fmla="*/ 24 w 36"/>
                <a:gd name="T85" fmla="*/ 26 h 56"/>
                <a:gd name="T86" fmla="*/ 20 w 36"/>
                <a:gd name="T87" fmla="*/ 24 h 56"/>
                <a:gd name="T88" fmla="*/ 18 w 36"/>
                <a:gd name="T89" fmla="*/ 24 h 56"/>
                <a:gd name="T90" fmla="*/ 16 w 36"/>
                <a:gd name="T91" fmla="*/ 26 h 56"/>
                <a:gd name="T92" fmla="*/ 14 w 36"/>
                <a:gd name="T93" fmla="*/ 26 h 56"/>
                <a:gd name="T94" fmla="*/ 12 w 36"/>
                <a:gd name="T95" fmla="*/ 28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18"/>
                  </a:lnTo>
                  <a:lnTo>
                    <a:pt x="28" y="20"/>
                  </a:lnTo>
                  <a:lnTo>
                    <a:pt x="32" y="22"/>
                  </a:lnTo>
                  <a:lnTo>
                    <a:pt x="36" y="28"/>
                  </a:lnTo>
                  <a:lnTo>
                    <a:pt x="36" y="36"/>
                  </a:lnTo>
                  <a:lnTo>
                    <a:pt x="36" y="42"/>
                  </a:lnTo>
                  <a:lnTo>
                    <a:pt x="34" y="46"/>
                  </a:lnTo>
                  <a:lnTo>
                    <a:pt x="30" y="50"/>
                  </a:lnTo>
                  <a:lnTo>
                    <a:pt x="24" y="54"/>
                  </a:lnTo>
                  <a:lnTo>
                    <a:pt x="18" y="56"/>
                  </a:lnTo>
                  <a:lnTo>
                    <a:pt x="14" y="56"/>
                  </a:lnTo>
                  <a:lnTo>
                    <a:pt x="12" y="54"/>
                  </a:lnTo>
                  <a:lnTo>
                    <a:pt x="8" y="54"/>
                  </a:lnTo>
                  <a:lnTo>
                    <a:pt x="4" y="52"/>
                  </a:lnTo>
                  <a:lnTo>
                    <a:pt x="4" y="14"/>
                  </a:lnTo>
                  <a:lnTo>
                    <a:pt x="4" y="8"/>
                  </a:lnTo>
                  <a:lnTo>
                    <a:pt x="4" y="6"/>
                  </a:lnTo>
                  <a:lnTo>
                    <a:pt x="4" y="4"/>
                  </a:lnTo>
                  <a:lnTo>
                    <a:pt x="2" y="4"/>
                  </a:lnTo>
                  <a:lnTo>
                    <a:pt x="0" y="4"/>
                  </a:lnTo>
                  <a:lnTo>
                    <a:pt x="10" y="0"/>
                  </a:lnTo>
                  <a:lnTo>
                    <a:pt x="12" y="0"/>
                  </a:lnTo>
                  <a:lnTo>
                    <a:pt x="12" y="26"/>
                  </a:lnTo>
                  <a:close/>
                  <a:moveTo>
                    <a:pt x="12" y="28"/>
                  </a:moveTo>
                  <a:lnTo>
                    <a:pt x="12" y="50"/>
                  </a:lnTo>
                  <a:lnTo>
                    <a:pt x="14" y="52"/>
                  </a:lnTo>
                  <a:lnTo>
                    <a:pt x="16" y="52"/>
                  </a:lnTo>
                  <a:lnTo>
                    <a:pt x="18" y="54"/>
                  </a:lnTo>
                  <a:lnTo>
                    <a:pt x="20" y="54"/>
                  </a:lnTo>
                  <a:lnTo>
                    <a:pt x="24" y="52"/>
                  </a:lnTo>
                  <a:lnTo>
                    <a:pt x="26" y="50"/>
                  </a:lnTo>
                  <a:lnTo>
                    <a:pt x="28" y="44"/>
                  </a:lnTo>
                  <a:lnTo>
                    <a:pt x="30" y="38"/>
                  </a:lnTo>
                  <a:lnTo>
                    <a:pt x="28" y="32"/>
                  </a:lnTo>
                  <a:lnTo>
                    <a:pt x="26" y="28"/>
                  </a:lnTo>
                  <a:lnTo>
                    <a:pt x="24" y="26"/>
                  </a:lnTo>
                  <a:lnTo>
                    <a:pt x="20" y="24"/>
                  </a:lnTo>
                  <a:lnTo>
                    <a:pt x="18" y="24"/>
                  </a:lnTo>
                  <a:lnTo>
                    <a:pt x="16" y="26"/>
                  </a:lnTo>
                  <a:lnTo>
                    <a:pt x="14" y="26"/>
                  </a:lnTo>
                  <a:lnTo>
                    <a:pt x="12" y="28"/>
                  </a:lnTo>
                  <a:close/>
                </a:path>
              </a:pathLst>
            </a:custGeom>
            <a:solidFill>
              <a:srgbClr val="000000"/>
            </a:solidFill>
            <a:ln w="0">
              <a:solidFill>
                <a:srgbClr val="000000"/>
              </a:solidFill>
              <a:round/>
              <a:headEnd/>
              <a:tailEnd/>
            </a:ln>
          </p:spPr>
          <p:txBody>
            <a:bodyPr/>
            <a:lstStyle/>
            <a:p>
              <a:endParaRPr lang="en-US"/>
            </a:p>
          </p:txBody>
        </p:sp>
        <p:sp>
          <p:nvSpPr>
            <p:cNvPr id="26740" name="Freeform 111"/>
            <p:cNvSpPr>
              <a:spLocks noEditPoints="1"/>
            </p:cNvSpPr>
            <p:nvPr/>
          </p:nvSpPr>
          <p:spPr bwMode="auto">
            <a:xfrm>
              <a:off x="4092" y="2794"/>
              <a:ext cx="16" cy="54"/>
            </a:xfrm>
            <a:custGeom>
              <a:avLst/>
              <a:gdLst>
                <a:gd name="T0" fmla="*/ 8 w 16"/>
                <a:gd name="T1" fmla="*/ 0 h 54"/>
                <a:gd name="T2" fmla="*/ 10 w 16"/>
                <a:gd name="T3" fmla="*/ 0 h 54"/>
                <a:gd name="T4" fmla="*/ 12 w 16"/>
                <a:gd name="T5" fmla="*/ 0 h 54"/>
                <a:gd name="T6" fmla="*/ 12 w 16"/>
                <a:gd name="T7" fmla="*/ 2 h 54"/>
                <a:gd name="T8" fmla="*/ 12 w 16"/>
                <a:gd name="T9" fmla="*/ 4 h 54"/>
                <a:gd name="T10" fmla="*/ 12 w 16"/>
                <a:gd name="T11" fmla="*/ 6 h 54"/>
                <a:gd name="T12" fmla="*/ 12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4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4 w 16"/>
                <a:gd name="T59" fmla="*/ 54 h 54"/>
                <a:gd name="T60" fmla="*/ 4 w 16"/>
                <a:gd name="T61" fmla="*/ 52 h 54"/>
                <a:gd name="T62" fmla="*/ 4 w 16"/>
                <a:gd name="T63" fmla="*/ 52 h 54"/>
                <a:gd name="T64" fmla="*/ 6 w 16"/>
                <a:gd name="T65" fmla="*/ 50 h 54"/>
                <a:gd name="T66" fmla="*/ 6 w 16"/>
                <a:gd name="T67" fmla="*/ 46 h 54"/>
                <a:gd name="T68" fmla="*/ 6 w 16"/>
                <a:gd name="T69" fmla="*/ 34 h 54"/>
                <a:gd name="T70" fmla="*/ 6 w 16"/>
                <a:gd name="T71" fmla="*/ 28 h 54"/>
                <a:gd name="T72" fmla="*/ 4 w 16"/>
                <a:gd name="T73" fmla="*/ 26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0"/>
                  </a:lnTo>
                  <a:lnTo>
                    <a:pt x="12" y="2"/>
                  </a:lnTo>
                  <a:lnTo>
                    <a:pt x="12" y="4"/>
                  </a:lnTo>
                  <a:lnTo>
                    <a:pt x="12" y="6"/>
                  </a:lnTo>
                  <a:lnTo>
                    <a:pt x="10" y="8"/>
                  </a:lnTo>
                  <a:lnTo>
                    <a:pt x="8" y="8"/>
                  </a:lnTo>
                  <a:lnTo>
                    <a:pt x="6" y="8"/>
                  </a:lnTo>
                  <a:lnTo>
                    <a:pt x="4" y="6"/>
                  </a:lnTo>
                  <a:lnTo>
                    <a:pt x="4"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4"/>
                  </a:lnTo>
                  <a:lnTo>
                    <a:pt x="4" y="52"/>
                  </a:lnTo>
                  <a:lnTo>
                    <a:pt x="6" y="50"/>
                  </a:lnTo>
                  <a:lnTo>
                    <a:pt x="6" y="46"/>
                  </a:lnTo>
                  <a:lnTo>
                    <a:pt x="6" y="34"/>
                  </a:lnTo>
                  <a:lnTo>
                    <a:pt x="6" y="28"/>
                  </a:lnTo>
                  <a:lnTo>
                    <a:pt x="4" y="26"/>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26741" name="Freeform 112"/>
            <p:cNvSpPr>
              <a:spLocks/>
            </p:cNvSpPr>
            <p:nvPr/>
          </p:nvSpPr>
          <p:spPr bwMode="auto">
            <a:xfrm>
              <a:off x="4112" y="2812"/>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30 w 38"/>
                <a:gd name="T11" fmla="*/ 2 h 36"/>
                <a:gd name="T12" fmla="*/ 32 w 38"/>
                <a:gd name="T13" fmla="*/ 4 h 36"/>
                <a:gd name="T14" fmla="*/ 32 w 38"/>
                <a:gd name="T15" fmla="*/ 6 h 36"/>
                <a:gd name="T16" fmla="*/ 34 w 38"/>
                <a:gd name="T17" fmla="*/ 10 h 36"/>
                <a:gd name="T18" fmla="*/ 34 w 38"/>
                <a:gd name="T19" fmla="*/ 14 h 36"/>
                <a:gd name="T20" fmla="*/ 34 w 38"/>
                <a:gd name="T21" fmla="*/ 28 h 36"/>
                <a:gd name="T22" fmla="*/ 34 w 38"/>
                <a:gd name="T23" fmla="*/ 32 h 36"/>
                <a:gd name="T24" fmla="*/ 34 w 38"/>
                <a:gd name="T25" fmla="*/ 34 h 36"/>
                <a:gd name="T26" fmla="*/ 34 w 38"/>
                <a:gd name="T27" fmla="*/ 34 h 36"/>
                <a:gd name="T28" fmla="*/ 36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6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6 w 38"/>
                <a:gd name="T59" fmla="*/ 8 h 36"/>
                <a:gd name="T60" fmla="*/ 24 w 38"/>
                <a:gd name="T61" fmla="*/ 6 h 36"/>
                <a:gd name="T62" fmla="*/ 22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4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4 w 38"/>
                <a:gd name="T91" fmla="*/ 36 h 36"/>
                <a:gd name="T92" fmla="*/ 4 w 38"/>
                <a:gd name="T93" fmla="*/ 34 h 36"/>
                <a:gd name="T94" fmla="*/ 4 w 38"/>
                <a:gd name="T95" fmla="*/ 32 h 36"/>
                <a:gd name="T96" fmla="*/ 6 w 38"/>
                <a:gd name="T97" fmla="*/ 28 h 36"/>
                <a:gd name="T98" fmla="*/ 6 w 38"/>
                <a:gd name="T99" fmla="*/ 16 h 36"/>
                <a:gd name="T100" fmla="*/ 6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30" y="2"/>
                  </a:lnTo>
                  <a:lnTo>
                    <a:pt x="32" y="4"/>
                  </a:lnTo>
                  <a:lnTo>
                    <a:pt x="32" y="6"/>
                  </a:lnTo>
                  <a:lnTo>
                    <a:pt x="34" y="10"/>
                  </a:lnTo>
                  <a:lnTo>
                    <a:pt x="34" y="14"/>
                  </a:lnTo>
                  <a:lnTo>
                    <a:pt x="34" y="28"/>
                  </a:lnTo>
                  <a:lnTo>
                    <a:pt x="34" y="32"/>
                  </a:lnTo>
                  <a:lnTo>
                    <a:pt x="34" y="34"/>
                  </a:lnTo>
                  <a:lnTo>
                    <a:pt x="36" y="36"/>
                  </a:lnTo>
                  <a:lnTo>
                    <a:pt x="38" y="36"/>
                  </a:lnTo>
                  <a:lnTo>
                    <a:pt x="22" y="36"/>
                  </a:lnTo>
                  <a:lnTo>
                    <a:pt x="24" y="36"/>
                  </a:lnTo>
                  <a:lnTo>
                    <a:pt x="26" y="36"/>
                  </a:lnTo>
                  <a:lnTo>
                    <a:pt x="26" y="34"/>
                  </a:lnTo>
                  <a:lnTo>
                    <a:pt x="26" y="32"/>
                  </a:lnTo>
                  <a:lnTo>
                    <a:pt x="26" y="28"/>
                  </a:lnTo>
                  <a:lnTo>
                    <a:pt x="26" y="14"/>
                  </a:lnTo>
                  <a:lnTo>
                    <a:pt x="26" y="10"/>
                  </a:lnTo>
                  <a:lnTo>
                    <a:pt x="26" y="8"/>
                  </a:lnTo>
                  <a:lnTo>
                    <a:pt x="24" y="6"/>
                  </a:lnTo>
                  <a:lnTo>
                    <a:pt x="22" y="6"/>
                  </a:lnTo>
                  <a:lnTo>
                    <a:pt x="16" y="6"/>
                  </a:lnTo>
                  <a:lnTo>
                    <a:pt x="12" y="10"/>
                  </a:lnTo>
                  <a:lnTo>
                    <a:pt x="12" y="28"/>
                  </a:lnTo>
                  <a:lnTo>
                    <a:pt x="12" y="32"/>
                  </a:lnTo>
                  <a:lnTo>
                    <a:pt x="12" y="34"/>
                  </a:lnTo>
                  <a:lnTo>
                    <a:pt x="14" y="36"/>
                  </a:lnTo>
                  <a:lnTo>
                    <a:pt x="16" y="36"/>
                  </a:lnTo>
                  <a:lnTo>
                    <a:pt x="0" y="36"/>
                  </a:lnTo>
                  <a:lnTo>
                    <a:pt x="4" y="36"/>
                  </a:lnTo>
                  <a:lnTo>
                    <a:pt x="4" y="34"/>
                  </a:lnTo>
                  <a:lnTo>
                    <a:pt x="4" y="32"/>
                  </a:lnTo>
                  <a:lnTo>
                    <a:pt x="6" y="28"/>
                  </a:lnTo>
                  <a:lnTo>
                    <a:pt x="6" y="16"/>
                  </a:lnTo>
                  <a:lnTo>
                    <a:pt x="6"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42" name="Freeform 113"/>
            <p:cNvSpPr>
              <a:spLocks/>
            </p:cNvSpPr>
            <p:nvPr/>
          </p:nvSpPr>
          <p:spPr bwMode="auto">
            <a:xfrm>
              <a:off x="4154" y="2794"/>
              <a:ext cx="20" cy="72"/>
            </a:xfrm>
            <a:custGeom>
              <a:avLst/>
              <a:gdLst>
                <a:gd name="T0" fmla="*/ 0 w 20"/>
                <a:gd name="T1" fmla="*/ 2 h 72"/>
                <a:gd name="T2" fmla="*/ 0 w 20"/>
                <a:gd name="T3" fmla="*/ 0 h 72"/>
                <a:gd name="T4" fmla="*/ 4 w 20"/>
                <a:gd name="T5" fmla="*/ 4 h 72"/>
                <a:gd name="T6" fmla="*/ 8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2 w 20"/>
                <a:gd name="T39" fmla="*/ 44 h 72"/>
                <a:gd name="T40" fmla="*/ 14 w 20"/>
                <a:gd name="T41" fmla="*/ 36 h 72"/>
                <a:gd name="T42" fmla="*/ 12 w 20"/>
                <a:gd name="T43" fmla="*/ 28 h 72"/>
                <a:gd name="T44" fmla="*/ 12 w 20"/>
                <a:gd name="T45" fmla="*/ 22 h 72"/>
                <a:gd name="T46" fmla="*/ 10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2" y="44"/>
                  </a:lnTo>
                  <a:lnTo>
                    <a:pt x="14" y="36"/>
                  </a:lnTo>
                  <a:lnTo>
                    <a:pt x="12" y="28"/>
                  </a:lnTo>
                  <a:lnTo>
                    <a:pt x="12" y="22"/>
                  </a:lnTo>
                  <a:lnTo>
                    <a:pt x="10"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26743" name="Freeform 114"/>
            <p:cNvSpPr>
              <a:spLocks/>
            </p:cNvSpPr>
            <p:nvPr/>
          </p:nvSpPr>
          <p:spPr bwMode="auto">
            <a:xfrm>
              <a:off x="1664" y="3004"/>
              <a:ext cx="58" cy="36"/>
            </a:xfrm>
            <a:custGeom>
              <a:avLst/>
              <a:gdLst>
                <a:gd name="T0" fmla="*/ 0 w 58"/>
                <a:gd name="T1" fmla="*/ 0 h 36"/>
                <a:gd name="T2" fmla="*/ 16 w 58"/>
                <a:gd name="T3" fmla="*/ 0 h 36"/>
                <a:gd name="T4" fmla="*/ 16 w 58"/>
                <a:gd name="T5" fmla="*/ 0 h 36"/>
                <a:gd name="T6" fmla="*/ 14 w 58"/>
                <a:gd name="T7" fmla="*/ 2 h 36"/>
                <a:gd name="T8" fmla="*/ 14 w 58"/>
                <a:gd name="T9" fmla="*/ 2 h 36"/>
                <a:gd name="T10" fmla="*/ 14 w 58"/>
                <a:gd name="T11" fmla="*/ 2 h 36"/>
                <a:gd name="T12" fmla="*/ 12 w 58"/>
                <a:gd name="T13" fmla="*/ 4 h 36"/>
                <a:gd name="T14" fmla="*/ 14 w 58"/>
                <a:gd name="T15" fmla="*/ 6 h 36"/>
                <a:gd name="T16" fmla="*/ 14 w 58"/>
                <a:gd name="T17" fmla="*/ 6 h 36"/>
                <a:gd name="T18" fmla="*/ 22 w 58"/>
                <a:gd name="T19" fmla="*/ 26 h 36"/>
                <a:gd name="T20" fmla="*/ 30 w 58"/>
                <a:gd name="T21" fmla="*/ 10 h 36"/>
                <a:gd name="T22" fmla="*/ 28 w 58"/>
                <a:gd name="T23" fmla="*/ 6 h 36"/>
                <a:gd name="T24" fmla="*/ 26 w 58"/>
                <a:gd name="T25" fmla="*/ 4 h 36"/>
                <a:gd name="T26" fmla="*/ 24 w 58"/>
                <a:gd name="T27" fmla="*/ 2 h 36"/>
                <a:gd name="T28" fmla="*/ 24 w 58"/>
                <a:gd name="T29" fmla="*/ 2 h 36"/>
                <a:gd name="T30" fmla="*/ 22 w 58"/>
                <a:gd name="T31" fmla="*/ 0 h 36"/>
                <a:gd name="T32" fmla="*/ 22 w 58"/>
                <a:gd name="T33" fmla="*/ 0 h 36"/>
                <a:gd name="T34" fmla="*/ 38 w 58"/>
                <a:gd name="T35" fmla="*/ 0 h 36"/>
                <a:gd name="T36" fmla="*/ 38 w 58"/>
                <a:gd name="T37" fmla="*/ 0 h 36"/>
                <a:gd name="T38" fmla="*/ 36 w 58"/>
                <a:gd name="T39" fmla="*/ 2 h 36"/>
                <a:gd name="T40" fmla="*/ 34 w 58"/>
                <a:gd name="T41" fmla="*/ 2 h 36"/>
                <a:gd name="T42" fmla="*/ 34 w 58"/>
                <a:gd name="T43" fmla="*/ 4 h 36"/>
                <a:gd name="T44" fmla="*/ 34 w 58"/>
                <a:gd name="T45" fmla="*/ 4 h 36"/>
                <a:gd name="T46" fmla="*/ 34 w 58"/>
                <a:gd name="T47" fmla="*/ 6 h 36"/>
                <a:gd name="T48" fmla="*/ 34 w 58"/>
                <a:gd name="T49" fmla="*/ 6 h 36"/>
                <a:gd name="T50" fmla="*/ 44 w 58"/>
                <a:gd name="T51" fmla="*/ 26 h 36"/>
                <a:gd name="T52" fmla="*/ 50 w 58"/>
                <a:gd name="T53" fmla="*/ 6 h 36"/>
                <a:gd name="T54" fmla="*/ 52 w 58"/>
                <a:gd name="T55" fmla="*/ 4 h 36"/>
                <a:gd name="T56" fmla="*/ 52 w 58"/>
                <a:gd name="T57" fmla="*/ 4 h 36"/>
                <a:gd name="T58" fmla="*/ 52 w 58"/>
                <a:gd name="T59" fmla="*/ 2 h 36"/>
                <a:gd name="T60" fmla="*/ 52 w 58"/>
                <a:gd name="T61" fmla="*/ 2 h 36"/>
                <a:gd name="T62" fmla="*/ 50 w 58"/>
                <a:gd name="T63" fmla="*/ 2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4 h 36"/>
                <a:gd name="T82" fmla="*/ 20 w 58"/>
                <a:gd name="T83" fmla="*/ 36 h 36"/>
                <a:gd name="T84" fmla="*/ 18 w 58"/>
                <a:gd name="T85" fmla="*/ 36 h 36"/>
                <a:gd name="T86" fmla="*/ 6 w 58"/>
                <a:gd name="T87" fmla="*/ 6 h 36"/>
                <a:gd name="T88" fmla="*/ 6 w 58"/>
                <a:gd name="T89" fmla="*/ 4 h 36"/>
                <a:gd name="T90" fmla="*/ 4 w 58"/>
                <a:gd name="T91" fmla="*/ 2 h 36"/>
                <a:gd name="T92" fmla="*/ 2 w 58"/>
                <a:gd name="T93" fmla="*/ 2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2"/>
                  </a:lnTo>
                  <a:lnTo>
                    <a:pt x="12" y="4"/>
                  </a:lnTo>
                  <a:lnTo>
                    <a:pt x="14" y="6"/>
                  </a:lnTo>
                  <a:lnTo>
                    <a:pt x="22" y="26"/>
                  </a:lnTo>
                  <a:lnTo>
                    <a:pt x="30" y="10"/>
                  </a:lnTo>
                  <a:lnTo>
                    <a:pt x="28" y="6"/>
                  </a:lnTo>
                  <a:lnTo>
                    <a:pt x="26" y="4"/>
                  </a:lnTo>
                  <a:lnTo>
                    <a:pt x="24" y="2"/>
                  </a:lnTo>
                  <a:lnTo>
                    <a:pt x="22" y="0"/>
                  </a:lnTo>
                  <a:lnTo>
                    <a:pt x="38" y="0"/>
                  </a:lnTo>
                  <a:lnTo>
                    <a:pt x="36" y="2"/>
                  </a:lnTo>
                  <a:lnTo>
                    <a:pt x="34" y="2"/>
                  </a:lnTo>
                  <a:lnTo>
                    <a:pt x="34" y="4"/>
                  </a:lnTo>
                  <a:lnTo>
                    <a:pt x="34" y="6"/>
                  </a:lnTo>
                  <a:lnTo>
                    <a:pt x="44" y="26"/>
                  </a:lnTo>
                  <a:lnTo>
                    <a:pt x="50" y="6"/>
                  </a:lnTo>
                  <a:lnTo>
                    <a:pt x="52" y="4"/>
                  </a:lnTo>
                  <a:lnTo>
                    <a:pt x="52" y="2"/>
                  </a:lnTo>
                  <a:lnTo>
                    <a:pt x="50" y="2"/>
                  </a:lnTo>
                  <a:lnTo>
                    <a:pt x="48" y="0"/>
                  </a:lnTo>
                  <a:lnTo>
                    <a:pt x="58" y="0"/>
                  </a:lnTo>
                  <a:lnTo>
                    <a:pt x="56" y="2"/>
                  </a:lnTo>
                  <a:lnTo>
                    <a:pt x="54" y="6"/>
                  </a:lnTo>
                  <a:lnTo>
                    <a:pt x="42" y="36"/>
                  </a:lnTo>
                  <a:lnTo>
                    <a:pt x="40" y="36"/>
                  </a:lnTo>
                  <a:lnTo>
                    <a:pt x="30" y="14"/>
                  </a:lnTo>
                  <a:lnTo>
                    <a:pt x="20" y="36"/>
                  </a:lnTo>
                  <a:lnTo>
                    <a:pt x="18" y="36"/>
                  </a:lnTo>
                  <a:lnTo>
                    <a:pt x="6" y="6"/>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26744" name="Freeform 115"/>
            <p:cNvSpPr>
              <a:spLocks noEditPoints="1"/>
            </p:cNvSpPr>
            <p:nvPr/>
          </p:nvSpPr>
          <p:spPr bwMode="auto">
            <a:xfrm>
              <a:off x="1724" y="3004"/>
              <a:ext cx="34" cy="36"/>
            </a:xfrm>
            <a:custGeom>
              <a:avLst/>
              <a:gdLst>
                <a:gd name="T0" fmla="*/ 16 w 34"/>
                <a:gd name="T1" fmla="*/ 0 h 36"/>
                <a:gd name="T2" fmla="*/ 22 w 34"/>
                <a:gd name="T3" fmla="*/ 0 h 36"/>
                <a:gd name="T4" fmla="*/ 26 w 34"/>
                <a:gd name="T5" fmla="*/ 2 h 36"/>
                <a:gd name="T6" fmla="*/ 30 w 34"/>
                <a:gd name="T7" fmla="*/ 6 h 36"/>
                <a:gd name="T8" fmla="*/ 32 w 34"/>
                <a:gd name="T9" fmla="*/ 12 h 36"/>
                <a:gd name="T10" fmla="*/ 34 w 34"/>
                <a:gd name="T11" fmla="*/ 18 h 36"/>
                <a:gd name="T12" fmla="*/ 34 w 34"/>
                <a:gd name="T13" fmla="*/ 22 h 36"/>
                <a:gd name="T14" fmla="*/ 32 w 34"/>
                <a:gd name="T15" fmla="*/ 28 h 36"/>
                <a:gd name="T16" fmla="*/ 28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4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2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2"/>
                  </a:lnTo>
                  <a:lnTo>
                    <a:pt x="34" y="18"/>
                  </a:lnTo>
                  <a:lnTo>
                    <a:pt x="34" y="22"/>
                  </a:lnTo>
                  <a:lnTo>
                    <a:pt x="32" y="28"/>
                  </a:lnTo>
                  <a:lnTo>
                    <a:pt x="28" y="32"/>
                  </a:lnTo>
                  <a:lnTo>
                    <a:pt x="26" y="34"/>
                  </a:lnTo>
                  <a:lnTo>
                    <a:pt x="22" y="36"/>
                  </a:lnTo>
                  <a:lnTo>
                    <a:pt x="16" y="36"/>
                  </a:lnTo>
                  <a:lnTo>
                    <a:pt x="12" y="36"/>
                  </a:lnTo>
                  <a:lnTo>
                    <a:pt x="8" y="34"/>
                  </a:lnTo>
                  <a:lnTo>
                    <a:pt x="4" y="30"/>
                  </a:lnTo>
                  <a:lnTo>
                    <a:pt x="0" y="24"/>
                  </a:lnTo>
                  <a:lnTo>
                    <a:pt x="0" y="18"/>
                  </a:lnTo>
                  <a:lnTo>
                    <a:pt x="0" y="14"/>
                  </a:lnTo>
                  <a:lnTo>
                    <a:pt x="2" y="8"/>
                  </a:lnTo>
                  <a:lnTo>
                    <a:pt x="4" y="4"/>
                  </a:lnTo>
                  <a:lnTo>
                    <a:pt x="8" y="2"/>
                  </a:lnTo>
                  <a:lnTo>
                    <a:pt x="12" y="0"/>
                  </a:lnTo>
                  <a:lnTo>
                    <a:pt x="16"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2"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6745" name="Freeform 116"/>
            <p:cNvSpPr>
              <a:spLocks/>
            </p:cNvSpPr>
            <p:nvPr/>
          </p:nvSpPr>
          <p:spPr bwMode="auto">
            <a:xfrm>
              <a:off x="1762"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2 w 26"/>
                <a:gd name="T27" fmla="*/ 8 h 36"/>
                <a:gd name="T28" fmla="*/ 20 w 26"/>
                <a:gd name="T29" fmla="*/ 6 h 36"/>
                <a:gd name="T30" fmla="*/ 18 w 26"/>
                <a:gd name="T31" fmla="*/ 6 h 36"/>
                <a:gd name="T32" fmla="*/ 18 w 26"/>
                <a:gd name="T33" fmla="*/ 6 h 36"/>
                <a:gd name="T34" fmla="*/ 16 w 26"/>
                <a:gd name="T35" fmla="*/ 6 h 36"/>
                <a:gd name="T36" fmla="*/ 16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4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6 w 26"/>
                <a:gd name="T73" fmla="*/ 28 h 36"/>
                <a:gd name="T74" fmla="*/ 6 w 26"/>
                <a:gd name="T75" fmla="*/ 14 h 36"/>
                <a:gd name="T76" fmla="*/ 4 w 26"/>
                <a:gd name="T77" fmla="*/ 8 h 36"/>
                <a:gd name="T78" fmla="*/ 4 w 26"/>
                <a:gd name="T79" fmla="*/ 6 h 36"/>
                <a:gd name="T80" fmla="*/ 4 w 26"/>
                <a:gd name="T81" fmla="*/ 6 h 36"/>
                <a:gd name="T82" fmla="*/ 4 w 26"/>
                <a:gd name="T83" fmla="*/ 4 h 36"/>
                <a:gd name="T84" fmla="*/ 4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6"/>
                  </a:lnTo>
                  <a:lnTo>
                    <a:pt x="18" y="6"/>
                  </a:lnTo>
                  <a:lnTo>
                    <a:pt x="16" y="6"/>
                  </a:lnTo>
                  <a:lnTo>
                    <a:pt x="14" y="8"/>
                  </a:lnTo>
                  <a:lnTo>
                    <a:pt x="12" y="12"/>
                  </a:lnTo>
                  <a:lnTo>
                    <a:pt x="12" y="28"/>
                  </a:lnTo>
                  <a:lnTo>
                    <a:pt x="12" y="30"/>
                  </a:lnTo>
                  <a:lnTo>
                    <a:pt x="12" y="32"/>
                  </a:lnTo>
                  <a:lnTo>
                    <a:pt x="14" y="34"/>
                  </a:lnTo>
                  <a:lnTo>
                    <a:pt x="16" y="34"/>
                  </a:lnTo>
                  <a:lnTo>
                    <a:pt x="18" y="36"/>
                  </a:lnTo>
                  <a:lnTo>
                    <a:pt x="0" y="36"/>
                  </a:lnTo>
                  <a:lnTo>
                    <a:pt x="2" y="34"/>
                  </a:lnTo>
                  <a:lnTo>
                    <a:pt x="4" y="34"/>
                  </a:lnTo>
                  <a:lnTo>
                    <a:pt x="4" y="32"/>
                  </a:lnTo>
                  <a:lnTo>
                    <a:pt x="4" y="30"/>
                  </a:lnTo>
                  <a:lnTo>
                    <a:pt x="6" y="28"/>
                  </a:lnTo>
                  <a:lnTo>
                    <a:pt x="6"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46" name="Freeform 117"/>
            <p:cNvSpPr>
              <a:spLocks/>
            </p:cNvSpPr>
            <p:nvPr/>
          </p:nvSpPr>
          <p:spPr bwMode="auto">
            <a:xfrm>
              <a:off x="1788" y="2984"/>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6 h 56"/>
                <a:gd name="T30" fmla="*/ 26 w 40"/>
                <a:gd name="T31" fmla="*/ 54 h 56"/>
                <a:gd name="T32" fmla="*/ 26 w 40"/>
                <a:gd name="T33" fmla="*/ 52 h 56"/>
                <a:gd name="T34" fmla="*/ 12 w 40"/>
                <a:gd name="T35" fmla="*/ 36 h 56"/>
                <a:gd name="T36" fmla="*/ 12 w 40"/>
                <a:gd name="T37" fmla="*/ 50 h 56"/>
                <a:gd name="T38" fmla="*/ 14 w 40"/>
                <a:gd name="T39" fmla="*/ 54 h 56"/>
                <a:gd name="T40" fmla="*/ 16 w 40"/>
                <a:gd name="T41" fmla="*/ 56 h 56"/>
                <a:gd name="T42" fmla="*/ 18 w 40"/>
                <a:gd name="T43" fmla="*/ 56 h 56"/>
                <a:gd name="T44" fmla="*/ 0 w 40"/>
                <a:gd name="T45" fmla="*/ 56 h 56"/>
                <a:gd name="T46" fmla="*/ 4 w 40"/>
                <a:gd name="T47" fmla="*/ 54 h 56"/>
                <a:gd name="T48" fmla="*/ 6 w 40"/>
                <a:gd name="T49" fmla="*/ 52 h 56"/>
                <a:gd name="T50" fmla="*/ 6 w 40"/>
                <a:gd name="T51" fmla="*/ 48 h 56"/>
                <a:gd name="T52" fmla="*/ 6 w 40"/>
                <a:gd name="T53" fmla="*/ 10 h 56"/>
                <a:gd name="T54" fmla="*/ 6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6" y="22"/>
                  </a:lnTo>
                  <a:lnTo>
                    <a:pt x="32" y="22"/>
                  </a:lnTo>
                  <a:lnTo>
                    <a:pt x="30" y="24"/>
                  </a:lnTo>
                  <a:lnTo>
                    <a:pt x="28" y="26"/>
                  </a:lnTo>
                  <a:lnTo>
                    <a:pt x="18" y="34"/>
                  </a:lnTo>
                  <a:lnTo>
                    <a:pt x="28" y="46"/>
                  </a:lnTo>
                  <a:lnTo>
                    <a:pt x="32" y="50"/>
                  </a:lnTo>
                  <a:lnTo>
                    <a:pt x="34" y="52"/>
                  </a:lnTo>
                  <a:lnTo>
                    <a:pt x="36" y="54"/>
                  </a:lnTo>
                  <a:lnTo>
                    <a:pt x="38" y="54"/>
                  </a:lnTo>
                  <a:lnTo>
                    <a:pt x="40" y="54"/>
                  </a:lnTo>
                  <a:lnTo>
                    <a:pt x="40" y="56"/>
                  </a:lnTo>
                  <a:lnTo>
                    <a:pt x="22" y="56"/>
                  </a:lnTo>
                  <a:lnTo>
                    <a:pt x="24" y="56"/>
                  </a:lnTo>
                  <a:lnTo>
                    <a:pt x="24" y="54"/>
                  </a:lnTo>
                  <a:lnTo>
                    <a:pt x="26" y="54"/>
                  </a:lnTo>
                  <a:lnTo>
                    <a:pt x="26" y="52"/>
                  </a:lnTo>
                  <a:lnTo>
                    <a:pt x="24" y="50"/>
                  </a:lnTo>
                  <a:lnTo>
                    <a:pt x="12" y="36"/>
                  </a:lnTo>
                  <a:lnTo>
                    <a:pt x="12" y="48"/>
                  </a:lnTo>
                  <a:lnTo>
                    <a:pt x="12" y="50"/>
                  </a:lnTo>
                  <a:lnTo>
                    <a:pt x="12" y="52"/>
                  </a:lnTo>
                  <a:lnTo>
                    <a:pt x="14" y="54"/>
                  </a:lnTo>
                  <a:lnTo>
                    <a:pt x="16" y="56"/>
                  </a:lnTo>
                  <a:lnTo>
                    <a:pt x="18" y="56"/>
                  </a:lnTo>
                  <a:lnTo>
                    <a:pt x="0" y="56"/>
                  </a:lnTo>
                  <a:lnTo>
                    <a:pt x="2" y="54"/>
                  </a:lnTo>
                  <a:lnTo>
                    <a:pt x="4" y="54"/>
                  </a:lnTo>
                  <a:lnTo>
                    <a:pt x="6" y="52"/>
                  </a:lnTo>
                  <a:lnTo>
                    <a:pt x="6" y="50"/>
                  </a:lnTo>
                  <a:lnTo>
                    <a:pt x="6" y="48"/>
                  </a:lnTo>
                  <a:lnTo>
                    <a:pt x="6" y="16"/>
                  </a:lnTo>
                  <a:lnTo>
                    <a:pt x="6" y="10"/>
                  </a:lnTo>
                  <a:lnTo>
                    <a:pt x="6" y="8"/>
                  </a:lnTo>
                  <a:lnTo>
                    <a:pt x="6" y="6"/>
                  </a:lnTo>
                  <a:lnTo>
                    <a:pt x="4" y="6"/>
                  </a:lnTo>
                  <a:lnTo>
                    <a:pt x="4" y="4"/>
                  </a:lnTo>
                  <a:lnTo>
                    <a:pt x="2" y="4"/>
                  </a:lnTo>
                  <a:lnTo>
                    <a:pt x="2"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47" name="Freeform 118"/>
            <p:cNvSpPr>
              <a:spLocks noEditPoints="1"/>
            </p:cNvSpPr>
            <p:nvPr/>
          </p:nvSpPr>
          <p:spPr bwMode="auto">
            <a:xfrm>
              <a:off x="183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6 w 30"/>
                <a:gd name="T15" fmla="*/ 26 h 36"/>
                <a:gd name="T16" fmla="*/ 28 w 30"/>
                <a:gd name="T17" fmla="*/ 22 h 36"/>
                <a:gd name="T18" fmla="*/ 30 w 30"/>
                <a:gd name="T19" fmla="*/ 22 h 36"/>
                <a:gd name="T20" fmla="*/ 28 w 30"/>
                <a:gd name="T21" fmla="*/ 28 h 36"/>
                <a:gd name="T22" fmla="*/ 24 w 30"/>
                <a:gd name="T23" fmla="*/ 32 h 36"/>
                <a:gd name="T24" fmla="*/ 20 w 30"/>
                <a:gd name="T25" fmla="*/ 36 h 36"/>
                <a:gd name="T26" fmla="*/ 14 w 30"/>
                <a:gd name="T27" fmla="*/ 36 h 36"/>
                <a:gd name="T28" fmla="*/ 8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0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0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6" y="26"/>
                  </a:lnTo>
                  <a:lnTo>
                    <a:pt x="28" y="22"/>
                  </a:lnTo>
                  <a:lnTo>
                    <a:pt x="30" y="22"/>
                  </a:lnTo>
                  <a:lnTo>
                    <a:pt x="28" y="28"/>
                  </a:lnTo>
                  <a:lnTo>
                    <a:pt x="24" y="32"/>
                  </a:lnTo>
                  <a:lnTo>
                    <a:pt x="20" y="36"/>
                  </a:lnTo>
                  <a:lnTo>
                    <a:pt x="14" y="36"/>
                  </a:lnTo>
                  <a:lnTo>
                    <a:pt x="8"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0" y="8"/>
                  </a:lnTo>
                  <a:lnTo>
                    <a:pt x="20" y="6"/>
                  </a:lnTo>
                  <a:lnTo>
                    <a:pt x="20" y="4"/>
                  </a:lnTo>
                  <a:lnTo>
                    <a:pt x="18" y="4"/>
                  </a:lnTo>
                  <a:lnTo>
                    <a:pt x="16" y="2"/>
                  </a:lnTo>
                  <a:lnTo>
                    <a:pt x="14" y="2"/>
                  </a:lnTo>
                  <a:lnTo>
                    <a:pt x="10"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26748" name="Freeform 119"/>
            <p:cNvSpPr>
              <a:spLocks/>
            </p:cNvSpPr>
            <p:nvPr/>
          </p:nvSpPr>
          <p:spPr bwMode="auto">
            <a:xfrm>
              <a:off x="1864"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0 w 26"/>
                <a:gd name="T27" fmla="*/ 8 h 36"/>
                <a:gd name="T28" fmla="*/ 20 w 26"/>
                <a:gd name="T29" fmla="*/ 6 h 36"/>
                <a:gd name="T30" fmla="*/ 18 w 26"/>
                <a:gd name="T31" fmla="*/ 6 h 36"/>
                <a:gd name="T32" fmla="*/ 16 w 26"/>
                <a:gd name="T33" fmla="*/ 6 h 36"/>
                <a:gd name="T34" fmla="*/ 16 w 26"/>
                <a:gd name="T35" fmla="*/ 6 h 36"/>
                <a:gd name="T36" fmla="*/ 14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2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4 w 26"/>
                <a:gd name="T73" fmla="*/ 28 h 36"/>
                <a:gd name="T74" fmla="*/ 4 w 26"/>
                <a:gd name="T75" fmla="*/ 14 h 36"/>
                <a:gd name="T76" fmla="*/ 4 w 26"/>
                <a:gd name="T77" fmla="*/ 8 h 36"/>
                <a:gd name="T78" fmla="*/ 4 w 26"/>
                <a:gd name="T79" fmla="*/ 6 h 36"/>
                <a:gd name="T80" fmla="*/ 4 w 26"/>
                <a:gd name="T81" fmla="*/ 6 h 36"/>
                <a:gd name="T82" fmla="*/ 4 w 26"/>
                <a:gd name="T83" fmla="*/ 4 h 36"/>
                <a:gd name="T84" fmla="*/ 2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8"/>
                  </a:lnTo>
                  <a:lnTo>
                    <a:pt x="20" y="6"/>
                  </a:lnTo>
                  <a:lnTo>
                    <a:pt x="18" y="6"/>
                  </a:lnTo>
                  <a:lnTo>
                    <a:pt x="16" y="6"/>
                  </a:lnTo>
                  <a:lnTo>
                    <a:pt x="14" y="6"/>
                  </a:lnTo>
                  <a:lnTo>
                    <a:pt x="14" y="8"/>
                  </a:lnTo>
                  <a:lnTo>
                    <a:pt x="12" y="12"/>
                  </a:lnTo>
                  <a:lnTo>
                    <a:pt x="12" y="28"/>
                  </a:lnTo>
                  <a:lnTo>
                    <a:pt x="12" y="30"/>
                  </a:lnTo>
                  <a:lnTo>
                    <a:pt x="12" y="32"/>
                  </a:lnTo>
                  <a:lnTo>
                    <a:pt x="12" y="34"/>
                  </a:lnTo>
                  <a:lnTo>
                    <a:pt x="14" y="34"/>
                  </a:lnTo>
                  <a:lnTo>
                    <a:pt x="16" y="34"/>
                  </a:lnTo>
                  <a:lnTo>
                    <a:pt x="18"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49" name="Freeform 120"/>
            <p:cNvSpPr>
              <a:spLocks/>
            </p:cNvSpPr>
            <p:nvPr/>
          </p:nvSpPr>
          <p:spPr bwMode="auto">
            <a:xfrm>
              <a:off x="189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50" name="Freeform 121"/>
            <p:cNvSpPr>
              <a:spLocks noEditPoints="1"/>
            </p:cNvSpPr>
            <p:nvPr/>
          </p:nvSpPr>
          <p:spPr bwMode="auto">
            <a:xfrm>
              <a:off x="2188" y="2984"/>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8"/>
                  </a:lnTo>
                  <a:lnTo>
                    <a:pt x="24" y="6"/>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6751" name="Freeform 122"/>
            <p:cNvSpPr>
              <a:spLocks/>
            </p:cNvSpPr>
            <p:nvPr/>
          </p:nvSpPr>
          <p:spPr bwMode="auto">
            <a:xfrm>
              <a:off x="2226" y="3004"/>
              <a:ext cx="38" cy="36"/>
            </a:xfrm>
            <a:custGeom>
              <a:avLst/>
              <a:gdLst>
                <a:gd name="T0" fmla="*/ 34 w 38"/>
                <a:gd name="T1" fmla="*/ 0 h 36"/>
                <a:gd name="T2" fmla="*/ 34 w 38"/>
                <a:gd name="T3" fmla="*/ 22 h 36"/>
                <a:gd name="T4" fmla="*/ 34 w 38"/>
                <a:gd name="T5" fmla="*/ 28 h 36"/>
                <a:gd name="T6" fmla="*/ 34 w 38"/>
                <a:gd name="T7" fmla="*/ 30 h 36"/>
                <a:gd name="T8" fmla="*/ 34 w 38"/>
                <a:gd name="T9" fmla="*/ 32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30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6 h 36"/>
                <a:gd name="T40" fmla="*/ 6 w 38"/>
                <a:gd name="T41" fmla="*/ 34 h 36"/>
                <a:gd name="T42" fmla="*/ 6 w 38"/>
                <a:gd name="T43" fmla="*/ 30 h 36"/>
                <a:gd name="T44" fmla="*/ 6 w 38"/>
                <a:gd name="T45" fmla="*/ 28 h 36"/>
                <a:gd name="T46" fmla="*/ 4 w 38"/>
                <a:gd name="T47" fmla="*/ 22 h 36"/>
                <a:gd name="T48" fmla="*/ 4 w 38"/>
                <a:gd name="T49" fmla="*/ 6 h 36"/>
                <a:gd name="T50" fmla="*/ 4 w 38"/>
                <a:gd name="T51" fmla="*/ 4 h 36"/>
                <a:gd name="T52" fmla="*/ 4 w 38"/>
                <a:gd name="T53" fmla="*/ 4 h 36"/>
                <a:gd name="T54" fmla="*/ 4 w 38"/>
                <a:gd name="T55" fmla="*/ 2 h 36"/>
                <a:gd name="T56" fmla="*/ 4 w 38"/>
                <a:gd name="T57" fmla="*/ 2 h 36"/>
                <a:gd name="T58" fmla="*/ 2 w 38"/>
                <a:gd name="T59" fmla="*/ 2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2"/>
                  </a:lnTo>
                  <a:lnTo>
                    <a:pt x="34" y="28"/>
                  </a:lnTo>
                  <a:lnTo>
                    <a:pt x="34" y="30"/>
                  </a:lnTo>
                  <a:lnTo>
                    <a:pt x="34" y="32"/>
                  </a:lnTo>
                  <a:lnTo>
                    <a:pt x="36" y="32"/>
                  </a:lnTo>
                  <a:lnTo>
                    <a:pt x="38" y="32"/>
                  </a:lnTo>
                  <a:lnTo>
                    <a:pt x="28" y="36"/>
                  </a:lnTo>
                  <a:lnTo>
                    <a:pt x="26" y="36"/>
                  </a:lnTo>
                  <a:lnTo>
                    <a:pt x="26" y="30"/>
                  </a:lnTo>
                  <a:lnTo>
                    <a:pt x="22" y="34"/>
                  </a:lnTo>
                  <a:lnTo>
                    <a:pt x="20" y="36"/>
                  </a:lnTo>
                  <a:lnTo>
                    <a:pt x="16" y="36"/>
                  </a:lnTo>
                  <a:lnTo>
                    <a:pt x="14" y="36"/>
                  </a:lnTo>
                  <a:lnTo>
                    <a:pt x="12" y="36"/>
                  </a:lnTo>
                  <a:lnTo>
                    <a:pt x="8" y="36"/>
                  </a:lnTo>
                  <a:lnTo>
                    <a:pt x="6" y="34"/>
                  </a:lnTo>
                  <a:lnTo>
                    <a:pt x="6" y="30"/>
                  </a:lnTo>
                  <a:lnTo>
                    <a:pt x="6" y="28"/>
                  </a:lnTo>
                  <a:lnTo>
                    <a:pt x="4" y="22"/>
                  </a:lnTo>
                  <a:lnTo>
                    <a:pt x="4" y="6"/>
                  </a:lnTo>
                  <a:lnTo>
                    <a:pt x="4" y="4"/>
                  </a:lnTo>
                  <a:lnTo>
                    <a:pt x="4" y="2"/>
                  </a:lnTo>
                  <a:lnTo>
                    <a:pt x="2" y="2"/>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6752" name="Freeform 123"/>
            <p:cNvSpPr>
              <a:spLocks/>
            </p:cNvSpPr>
            <p:nvPr/>
          </p:nvSpPr>
          <p:spPr bwMode="auto">
            <a:xfrm>
              <a:off x="2266" y="3004"/>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4 w 60"/>
                <a:gd name="T29" fmla="*/ 36 h 36"/>
                <a:gd name="T30" fmla="*/ 44 w 60"/>
                <a:gd name="T31" fmla="*/ 36 h 36"/>
                <a:gd name="T32" fmla="*/ 46 w 60"/>
                <a:gd name="T33" fmla="*/ 34 h 36"/>
                <a:gd name="T34" fmla="*/ 48 w 60"/>
                <a:gd name="T35" fmla="*/ 32 h 36"/>
                <a:gd name="T36" fmla="*/ 48 w 60"/>
                <a:gd name="T37" fmla="*/ 28 h 36"/>
                <a:gd name="T38" fmla="*/ 48 w 60"/>
                <a:gd name="T39" fmla="*/ 10 h 36"/>
                <a:gd name="T40" fmla="*/ 46 w 60"/>
                <a:gd name="T41" fmla="*/ 4 h 36"/>
                <a:gd name="T42" fmla="*/ 40 w 60"/>
                <a:gd name="T43" fmla="*/ 4 h 36"/>
                <a:gd name="T44" fmla="*/ 36 w 60"/>
                <a:gd name="T45" fmla="*/ 6 h 36"/>
                <a:gd name="T46" fmla="*/ 34 w 60"/>
                <a:gd name="T47" fmla="*/ 10 h 36"/>
                <a:gd name="T48" fmla="*/ 34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10 h 36"/>
                <a:gd name="T74" fmla="*/ 12 w 60"/>
                <a:gd name="T75" fmla="*/ 30 h 36"/>
                <a:gd name="T76" fmla="*/ 12 w 60"/>
                <a:gd name="T77" fmla="*/ 34 h 36"/>
                <a:gd name="T78" fmla="*/ 14 w 60"/>
                <a:gd name="T79" fmla="*/ 36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10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8"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4" y="36"/>
                  </a:lnTo>
                  <a:lnTo>
                    <a:pt x="46" y="34"/>
                  </a:lnTo>
                  <a:lnTo>
                    <a:pt x="48" y="34"/>
                  </a:lnTo>
                  <a:lnTo>
                    <a:pt x="48" y="32"/>
                  </a:lnTo>
                  <a:lnTo>
                    <a:pt x="48" y="30"/>
                  </a:lnTo>
                  <a:lnTo>
                    <a:pt x="48" y="28"/>
                  </a:lnTo>
                  <a:lnTo>
                    <a:pt x="48" y="12"/>
                  </a:lnTo>
                  <a:lnTo>
                    <a:pt x="48" y="10"/>
                  </a:lnTo>
                  <a:lnTo>
                    <a:pt x="48" y="6"/>
                  </a:lnTo>
                  <a:lnTo>
                    <a:pt x="46" y="4"/>
                  </a:lnTo>
                  <a:lnTo>
                    <a:pt x="42" y="4"/>
                  </a:lnTo>
                  <a:lnTo>
                    <a:pt x="40" y="4"/>
                  </a:lnTo>
                  <a:lnTo>
                    <a:pt x="38" y="6"/>
                  </a:lnTo>
                  <a:lnTo>
                    <a:pt x="36" y="6"/>
                  </a:lnTo>
                  <a:lnTo>
                    <a:pt x="34" y="10"/>
                  </a:lnTo>
                  <a:lnTo>
                    <a:pt x="34" y="12"/>
                  </a:lnTo>
                  <a:lnTo>
                    <a:pt x="34" y="28"/>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10"/>
                  </a:lnTo>
                  <a:lnTo>
                    <a:pt x="12" y="28"/>
                  </a:lnTo>
                  <a:lnTo>
                    <a:pt x="12" y="30"/>
                  </a:lnTo>
                  <a:lnTo>
                    <a:pt x="12" y="32"/>
                  </a:lnTo>
                  <a:lnTo>
                    <a:pt x="12" y="34"/>
                  </a:lnTo>
                  <a:lnTo>
                    <a:pt x="14" y="34"/>
                  </a:lnTo>
                  <a:lnTo>
                    <a:pt x="14" y="36"/>
                  </a:lnTo>
                  <a:lnTo>
                    <a:pt x="16" y="36"/>
                  </a:lnTo>
                  <a:lnTo>
                    <a:pt x="0" y="36"/>
                  </a:lnTo>
                  <a:lnTo>
                    <a:pt x="2" y="36"/>
                  </a:lnTo>
                  <a:lnTo>
                    <a:pt x="2" y="34"/>
                  </a:lnTo>
                  <a:lnTo>
                    <a:pt x="4" y="34"/>
                  </a:lnTo>
                  <a:lnTo>
                    <a:pt x="4" y="32"/>
                  </a:lnTo>
                  <a:lnTo>
                    <a:pt x="4" y="30"/>
                  </a:lnTo>
                  <a:lnTo>
                    <a:pt x="4" y="28"/>
                  </a:lnTo>
                  <a:lnTo>
                    <a:pt x="4" y="14"/>
                  </a:lnTo>
                  <a:lnTo>
                    <a:pt x="4" y="10"/>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53" name="Freeform 124"/>
            <p:cNvSpPr>
              <a:spLocks noEditPoints="1"/>
            </p:cNvSpPr>
            <p:nvPr/>
          </p:nvSpPr>
          <p:spPr bwMode="auto">
            <a:xfrm>
              <a:off x="2326" y="3004"/>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6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8 w 38"/>
                <a:gd name="T53" fmla="*/ 32 h 54"/>
                <a:gd name="T54" fmla="*/ 22 w 38"/>
                <a:gd name="T55" fmla="*/ 34 h 54"/>
                <a:gd name="T56" fmla="*/ 30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6"/>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8" y="6"/>
                  </a:lnTo>
                  <a:lnTo>
                    <a:pt x="6" y="4"/>
                  </a:lnTo>
                  <a:lnTo>
                    <a:pt x="4" y="4"/>
                  </a:lnTo>
                  <a:lnTo>
                    <a:pt x="2" y="4"/>
                  </a:lnTo>
                  <a:close/>
                  <a:moveTo>
                    <a:pt x="14" y="10"/>
                  </a:moveTo>
                  <a:lnTo>
                    <a:pt x="14" y="24"/>
                  </a:lnTo>
                  <a:lnTo>
                    <a:pt x="14" y="26"/>
                  </a:lnTo>
                  <a:lnTo>
                    <a:pt x="14" y="28"/>
                  </a:lnTo>
                  <a:lnTo>
                    <a:pt x="16" y="30"/>
                  </a:lnTo>
                  <a:lnTo>
                    <a:pt x="18" y="32"/>
                  </a:lnTo>
                  <a:lnTo>
                    <a:pt x="20" y="34"/>
                  </a:lnTo>
                  <a:lnTo>
                    <a:pt x="22" y="34"/>
                  </a:lnTo>
                  <a:lnTo>
                    <a:pt x="26" y="34"/>
                  </a:lnTo>
                  <a:lnTo>
                    <a:pt x="30"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26754" name="Freeform 125"/>
            <p:cNvSpPr>
              <a:spLocks noEditPoints="1"/>
            </p:cNvSpPr>
            <p:nvPr/>
          </p:nvSpPr>
          <p:spPr bwMode="auto">
            <a:xfrm>
              <a:off x="237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8 w 30"/>
                <a:gd name="T15" fmla="*/ 26 h 36"/>
                <a:gd name="T16" fmla="*/ 30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2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30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2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8" y="26"/>
                  </a:lnTo>
                  <a:lnTo>
                    <a:pt x="30" y="22"/>
                  </a:lnTo>
                  <a:lnTo>
                    <a:pt x="28" y="28"/>
                  </a:lnTo>
                  <a:lnTo>
                    <a:pt x="26" y="32"/>
                  </a:lnTo>
                  <a:lnTo>
                    <a:pt x="20" y="36"/>
                  </a:lnTo>
                  <a:lnTo>
                    <a:pt x="16" y="36"/>
                  </a:lnTo>
                  <a:lnTo>
                    <a:pt x="10" y="36"/>
                  </a:lnTo>
                  <a:lnTo>
                    <a:pt x="4" y="32"/>
                  </a:lnTo>
                  <a:lnTo>
                    <a:pt x="2" y="26"/>
                  </a:lnTo>
                  <a:lnTo>
                    <a:pt x="0" y="18"/>
                  </a:lnTo>
                  <a:lnTo>
                    <a:pt x="0" y="12"/>
                  </a:lnTo>
                  <a:lnTo>
                    <a:pt x="2" y="8"/>
                  </a:lnTo>
                  <a:lnTo>
                    <a:pt x="4" y="4"/>
                  </a:lnTo>
                  <a:lnTo>
                    <a:pt x="10" y="0"/>
                  </a:lnTo>
                  <a:lnTo>
                    <a:pt x="16" y="0"/>
                  </a:lnTo>
                  <a:lnTo>
                    <a:pt x="22" y="0"/>
                  </a:lnTo>
                  <a:lnTo>
                    <a:pt x="26" y="4"/>
                  </a:lnTo>
                  <a:lnTo>
                    <a:pt x="30" y="8"/>
                  </a:lnTo>
                  <a:lnTo>
                    <a:pt x="30" y="14"/>
                  </a:lnTo>
                  <a:lnTo>
                    <a:pt x="6" y="14"/>
                  </a:lnTo>
                  <a:close/>
                  <a:moveTo>
                    <a:pt x="6" y="10"/>
                  </a:moveTo>
                  <a:lnTo>
                    <a:pt x="22" y="10"/>
                  </a:lnTo>
                  <a:lnTo>
                    <a:pt x="22" y="8"/>
                  </a:lnTo>
                  <a:lnTo>
                    <a:pt x="20" y="6"/>
                  </a:lnTo>
                  <a:lnTo>
                    <a:pt x="20" y="4"/>
                  </a:lnTo>
                  <a:lnTo>
                    <a:pt x="18" y="4"/>
                  </a:lnTo>
                  <a:lnTo>
                    <a:pt x="16" y="2"/>
                  </a:lnTo>
                  <a:lnTo>
                    <a:pt x="14" y="2"/>
                  </a:lnTo>
                  <a:lnTo>
                    <a:pt x="12"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26755" name="Freeform 126"/>
            <p:cNvSpPr>
              <a:spLocks noEditPoints="1"/>
            </p:cNvSpPr>
            <p:nvPr/>
          </p:nvSpPr>
          <p:spPr bwMode="auto">
            <a:xfrm>
              <a:off x="2406" y="2984"/>
              <a:ext cx="36" cy="56"/>
            </a:xfrm>
            <a:custGeom>
              <a:avLst/>
              <a:gdLst>
                <a:gd name="T0" fmla="*/ 24 w 36"/>
                <a:gd name="T1" fmla="*/ 50 h 56"/>
                <a:gd name="T2" fmla="*/ 22 w 36"/>
                <a:gd name="T3" fmla="*/ 54 h 56"/>
                <a:gd name="T4" fmla="*/ 20 w 36"/>
                <a:gd name="T5" fmla="*/ 56 h 56"/>
                <a:gd name="T6" fmla="*/ 18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8 w 36"/>
                <a:gd name="T27" fmla="*/ 20 h 56"/>
                <a:gd name="T28" fmla="*/ 22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4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4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8" y="56"/>
                  </a:lnTo>
                  <a:lnTo>
                    <a:pt x="14" y="56"/>
                  </a:lnTo>
                  <a:lnTo>
                    <a:pt x="8" y="56"/>
                  </a:lnTo>
                  <a:lnTo>
                    <a:pt x="4" y="52"/>
                  </a:lnTo>
                  <a:lnTo>
                    <a:pt x="0" y="46"/>
                  </a:lnTo>
                  <a:lnTo>
                    <a:pt x="0" y="40"/>
                  </a:lnTo>
                  <a:lnTo>
                    <a:pt x="0" y="32"/>
                  </a:lnTo>
                  <a:lnTo>
                    <a:pt x="4" y="26"/>
                  </a:lnTo>
                  <a:lnTo>
                    <a:pt x="8" y="22"/>
                  </a:lnTo>
                  <a:lnTo>
                    <a:pt x="12" y="20"/>
                  </a:lnTo>
                  <a:lnTo>
                    <a:pt x="18" y="20"/>
                  </a:lnTo>
                  <a:lnTo>
                    <a:pt x="22" y="20"/>
                  </a:lnTo>
                  <a:lnTo>
                    <a:pt x="24" y="22"/>
                  </a:lnTo>
                  <a:lnTo>
                    <a:pt x="24" y="16"/>
                  </a:lnTo>
                  <a:lnTo>
                    <a:pt x="24" y="10"/>
                  </a:lnTo>
                  <a:lnTo>
                    <a:pt x="24" y="8"/>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4"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6756" name="Freeform 127"/>
            <p:cNvSpPr>
              <a:spLocks/>
            </p:cNvSpPr>
            <p:nvPr/>
          </p:nvSpPr>
          <p:spPr bwMode="auto">
            <a:xfrm>
              <a:off x="272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6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6" y="8"/>
                  </a:lnTo>
                  <a:lnTo>
                    <a:pt x="6" y="10"/>
                  </a:lnTo>
                  <a:lnTo>
                    <a:pt x="8" y="12"/>
                  </a:lnTo>
                  <a:lnTo>
                    <a:pt x="10" y="14"/>
                  </a:lnTo>
                  <a:lnTo>
                    <a:pt x="16" y="16"/>
                  </a:lnTo>
                  <a:lnTo>
                    <a:pt x="20"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57" name="Freeform 128"/>
            <p:cNvSpPr>
              <a:spLocks noEditPoints="1"/>
            </p:cNvSpPr>
            <p:nvPr/>
          </p:nvSpPr>
          <p:spPr bwMode="auto">
            <a:xfrm>
              <a:off x="2754" y="3004"/>
              <a:ext cx="32" cy="36"/>
            </a:xfrm>
            <a:custGeom>
              <a:avLst/>
              <a:gdLst>
                <a:gd name="T0" fmla="*/ 14 w 32"/>
                <a:gd name="T1" fmla="*/ 34 h 36"/>
                <a:gd name="T2" fmla="*/ 10 w 32"/>
                <a:gd name="T3" fmla="*/ 36 h 36"/>
                <a:gd name="T4" fmla="*/ 4 w 32"/>
                <a:gd name="T5" fmla="*/ 36 h 36"/>
                <a:gd name="T6" fmla="*/ 0 w 32"/>
                <a:gd name="T7" fmla="*/ 32 h 36"/>
                <a:gd name="T8" fmla="*/ 0 w 32"/>
                <a:gd name="T9" fmla="*/ 26 h 36"/>
                <a:gd name="T10" fmla="*/ 2 w 32"/>
                <a:gd name="T11" fmla="*/ 20 h 36"/>
                <a:gd name="T12" fmla="*/ 12 w 32"/>
                <a:gd name="T13" fmla="*/ 16 h 36"/>
                <a:gd name="T14" fmla="*/ 20 w 32"/>
                <a:gd name="T15" fmla="*/ 12 h 36"/>
                <a:gd name="T16" fmla="*/ 18 w 32"/>
                <a:gd name="T17" fmla="*/ 4 h 36"/>
                <a:gd name="T18" fmla="*/ 12 w 32"/>
                <a:gd name="T19" fmla="*/ 2 h 36"/>
                <a:gd name="T20" fmla="*/ 8 w 32"/>
                <a:gd name="T21" fmla="*/ 4 h 36"/>
                <a:gd name="T22" fmla="*/ 8 w 32"/>
                <a:gd name="T23" fmla="*/ 6 h 36"/>
                <a:gd name="T24" fmla="*/ 8 w 32"/>
                <a:gd name="T25" fmla="*/ 10 h 36"/>
                <a:gd name="T26" fmla="*/ 6 w 32"/>
                <a:gd name="T27" fmla="*/ 12 h 36"/>
                <a:gd name="T28" fmla="*/ 2 w 32"/>
                <a:gd name="T29" fmla="*/ 12 h 36"/>
                <a:gd name="T30" fmla="*/ 0 w 32"/>
                <a:gd name="T31" fmla="*/ 10 h 36"/>
                <a:gd name="T32" fmla="*/ 2 w 32"/>
                <a:gd name="T33" fmla="*/ 6 h 36"/>
                <a:gd name="T34" fmla="*/ 8 w 32"/>
                <a:gd name="T35" fmla="*/ 0 h 36"/>
                <a:gd name="T36" fmla="*/ 18 w 32"/>
                <a:gd name="T37" fmla="*/ 0 h 36"/>
                <a:gd name="T38" fmla="*/ 24 w 32"/>
                <a:gd name="T39" fmla="*/ 2 h 36"/>
                <a:gd name="T40" fmla="*/ 26 w 32"/>
                <a:gd name="T41" fmla="*/ 8 h 36"/>
                <a:gd name="T42" fmla="*/ 26 w 32"/>
                <a:gd name="T43" fmla="*/ 24 h 36"/>
                <a:gd name="T44" fmla="*/ 26 w 32"/>
                <a:gd name="T45" fmla="*/ 30 h 36"/>
                <a:gd name="T46" fmla="*/ 26 w 32"/>
                <a:gd name="T47" fmla="*/ 32 h 36"/>
                <a:gd name="T48" fmla="*/ 28 w 32"/>
                <a:gd name="T49" fmla="*/ 32 h 36"/>
                <a:gd name="T50" fmla="*/ 28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4 w 32"/>
                <a:gd name="T63" fmla="*/ 18 h 36"/>
                <a:gd name="T64" fmla="*/ 8 w 32"/>
                <a:gd name="T65" fmla="*/ 20 h 36"/>
                <a:gd name="T66" fmla="*/ 6 w 32"/>
                <a:gd name="T67" fmla="*/ 24 h 36"/>
                <a:gd name="T68" fmla="*/ 6 w 32"/>
                <a:gd name="T69" fmla="*/ 28 h 36"/>
                <a:gd name="T70" fmla="*/ 10 w 32"/>
                <a:gd name="T71" fmla="*/ 32 h 36"/>
                <a:gd name="T72" fmla="*/ 14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4" y="34"/>
                  </a:lnTo>
                  <a:lnTo>
                    <a:pt x="12" y="36"/>
                  </a:lnTo>
                  <a:lnTo>
                    <a:pt x="10" y="36"/>
                  </a:lnTo>
                  <a:lnTo>
                    <a:pt x="8" y="36"/>
                  </a:lnTo>
                  <a:lnTo>
                    <a:pt x="4" y="36"/>
                  </a:lnTo>
                  <a:lnTo>
                    <a:pt x="2" y="34"/>
                  </a:lnTo>
                  <a:lnTo>
                    <a:pt x="0" y="32"/>
                  </a:lnTo>
                  <a:lnTo>
                    <a:pt x="0" y="28"/>
                  </a:lnTo>
                  <a:lnTo>
                    <a:pt x="0" y="26"/>
                  </a:lnTo>
                  <a:lnTo>
                    <a:pt x="0" y="24"/>
                  </a:lnTo>
                  <a:lnTo>
                    <a:pt x="2" y="20"/>
                  </a:lnTo>
                  <a:lnTo>
                    <a:pt x="6" y="18"/>
                  </a:lnTo>
                  <a:lnTo>
                    <a:pt x="12" y="16"/>
                  </a:lnTo>
                  <a:lnTo>
                    <a:pt x="20" y="12"/>
                  </a:lnTo>
                  <a:lnTo>
                    <a:pt x="18" y="6"/>
                  </a:lnTo>
                  <a:lnTo>
                    <a:pt x="18" y="4"/>
                  </a:lnTo>
                  <a:lnTo>
                    <a:pt x="16" y="2"/>
                  </a:lnTo>
                  <a:lnTo>
                    <a:pt x="12" y="2"/>
                  </a:lnTo>
                  <a:lnTo>
                    <a:pt x="10" y="2"/>
                  </a:lnTo>
                  <a:lnTo>
                    <a:pt x="8" y="4"/>
                  </a:lnTo>
                  <a:lnTo>
                    <a:pt x="8" y="6"/>
                  </a:lnTo>
                  <a:lnTo>
                    <a:pt x="8" y="8"/>
                  </a:lnTo>
                  <a:lnTo>
                    <a:pt x="8" y="10"/>
                  </a:lnTo>
                  <a:lnTo>
                    <a:pt x="6" y="12"/>
                  </a:lnTo>
                  <a:lnTo>
                    <a:pt x="4" y="12"/>
                  </a:lnTo>
                  <a:lnTo>
                    <a:pt x="2" y="12"/>
                  </a:lnTo>
                  <a:lnTo>
                    <a:pt x="0" y="10"/>
                  </a:lnTo>
                  <a:lnTo>
                    <a:pt x="0" y="8"/>
                  </a:lnTo>
                  <a:lnTo>
                    <a:pt x="2" y="6"/>
                  </a:lnTo>
                  <a:lnTo>
                    <a:pt x="4" y="2"/>
                  </a:lnTo>
                  <a:lnTo>
                    <a:pt x="8" y="0"/>
                  </a:lnTo>
                  <a:lnTo>
                    <a:pt x="14" y="0"/>
                  </a:lnTo>
                  <a:lnTo>
                    <a:pt x="18" y="0"/>
                  </a:lnTo>
                  <a:lnTo>
                    <a:pt x="22" y="0"/>
                  </a:lnTo>
                  <a:lnTo>
                    <a:pt x="24" y="2"/>
                  </a:lnTo>
                  <a:lnTo>
                    <a:pt x="24" y="4"/>
                  </a:lnTo>
                  <a:lnTo>
                    <a:pt x="26" y="8"/>
                  </a:lnTo>
                  <a:lnTo>
                    <a:pt x="26" y="12"/>
                  </a:lnTo>
                  <a:lnTo>
                    <a:pt x="26" y="24"/>
                  </a:lnTo>
                  <a:lnTo>
                    <a:pt x="26" y="28"/>
                  </a:lnTo>
                  <a:lnTo>
                    <a:pt x="26" y="30"/>
                  </a:lnTo>
                  <a:lnTo>
                    <a:pt x="26" y="32"/>
                  </a:lnTo>
                  <a:lnTo>
                    <a:pt x="28" y="32"/>
                  </a:lnTo>
                  <a:lnTo>
                    <a:pt x="30" y="30"/>
                  </a:lnTo>
                  <a:lnTo>
                    <a:pt x="32" y="30"/>
                  </a:lnTo>
                  <a:lnTo>
                    <a:pt x="32" y="32"/>
                  </a:lnTo>
                  <a:lnTo>
                    <a:pt x="28" y="36"/>
                  </a:lnTo>
                  <a:lnTo>
                    <a:pt x="24" y="36"/>
                  </a:lnTo>
                  <a:lnTo>
                    <a:pt x="22" y="36"/>
                  </a:lnTo>
                  <a:lnTo>
                    <a:pt x="20" y="36"/>
                  </a:lnTo>
                  <a:lnTo>
                    <a:pt x="20" y="34"/>
                  </a:lnTo>
                  <a:lnTo>
                    <a:pt x="20" y="30"/>
                  </a:lnTo>
                  <a:close/>
                  <a:moveTo>
                    <a:pt x="20" y="28"/>
                  </a:moveTo>
                  <a:lnTo>
                    <a:pt x="20" y="16"/>
                  </a:lnTo>
                  <a:lnTo>
                    <a:pt x="14" y="18"/>
                  </a:lnTo>
                  <a:lnTo>
                    <a:pt x="12" y="18"/>
                  </a:lnTo>
                  <a:lnTo>
                    <a:pt x="8" y="20"/>
                  </a:lnTo>
                  <a:lnTo>
                    <a:pt x="8" y="22"/>
                  </a:lnTo>
                  <a:lnTo>
                    <a:pt x="6" y="24"/>
                  </a:lnTo>
                  <a:lnTo>
                    <a:pt x="6" y="26"/>
                  </a:lnTo>
                  <a:lnTo>
                    <a:pt x="6" y="28"/>
                  </a:lnTo>
                  <a:lnTo>
                    <a:pt x="8" y="30"/>
                  </a:lnTo>
                  <a:lnTo>
                    <a:pt x="10" y="32"/>
                  </a:lnTo>
                  <a:lnTo>
                    <a:pt x="12" y="32"/>
                  </a:lnTo>
                  <a:lnTo>
                    <a:pt x="14" y="30"/>
                  </a:lnTo>
                  <a:lnTo>
                    <a:pt x="20" y="28"/>
                  </a:lnTo>
                  <a:close/>
                </a:path>
              </a:pathLst>
            </a:custGeom>
            <a:solidFill>
              <a:srgbClr val="000000"/>
            </a:solidFill>
            <a:ln w="0">
              <a:solidFill>
                <a:srgbClr val="000000"/>
              </a:solidFill>
              <a:round/>
              <a:headEnd/>
              <a:tailEnd/>
            </a:ln>
          </p:spPr>
          <p:txBody>
            <a:bodyPr/>
            <a:lstStyle/>
            <a:p>
              <a:endParaRPr lang="en-US"/>
            </a:p>
          </p:txBody>
        </p:sp>
        <p:sp>
          <p:nvSpPr>
            <p:cNvPr id="26758" name="Freeform 129"/>
            <p:cNvSpPr>
              <a:spLocks/>
            </p:cNvSpPr>
            <p:nvPr/>
          </p:nvSpPr>
          <p:spPr bwMode="auto">
            <a:xfrm>
              <a:off x="2788" y="3004"/>
              <a:ext cx="30" cy="36"/>
            </a:xfrm>
            <a:custGeom>
              <a:avLst/>
              <a:gdLst>
                <a:gd name="T0" fmla="*/ 30 w 30"/>
                <a:gd name="T1" fmla="*/ 22 h 36"/>
                <a:gd name="T2" fmla="*/ 28 w 30"/>
                <a:gd name="T3" fmla="*/ 28 h 36"/>
                <a:gd name="T4" fmla="*/ 26 w 30"/>
                <a:gd name="T5" fmla="*/ 34 h 36"/>
                <a:gd name="T6" fmla="*/ 20 w 30"/>
                <a:gd name="T7" fmla="*/ 36 h 36"/>
                <a:gd name="T8" fmla="*/ 16 w 30"/>
                <a:gd name="T9" fmla="*/ 36 h 36"/>
                <a:gd name="T10" fmla="*/ 10 w 30"/>
                <a:gd name="T11" fmla="*/ 36 h 36"/>
                <a:gd name="T12" fmla="*/ 6 w 30"/>
                <a:gd name="T13" fmla="*/ 32 h 36"/>
                <a:gd name="T14" fmla="*/ 2 w 30"/>
                <a:gd name="T15" fmla="*/ 28 h 36"/>
                <a:gd name="T16" fmla="*/ 2 w 30"/>
                <a:gd name="T17" fmla="*/ 24 h 36"/>
                <a:gd name="T18" fmla="*/ 0 w 30"/>
                <a:gd name="T19" fmla="*/ 18 h 36"/>
                <a:gd name="T20" fmla="*/ 2 w 30"/>
                <a:gd name="T21" fmla="*/ 12 h 36"/>
                <a:gd name="T22" fmla="*/ 4 w 30"/>
                <a:gd name="T23" fmla="*/ 8 h 36"/>
                <a:gd name="T24" fmla="*/ 6 w 30"/>
                <a:gd name="T25" fmla="*/ 4 h 36"/>
                <a:gd name="T26" fmla="*/ 12 w 30"/>
                <a:gd name="T27" fmla="*/ 0 h 36"/>
                <a:gd name="T28" fmla="*/ 18 w 30"/>
                <a:gd name="T29" fmla="*/ 0 h 36"/>
                <a:gd name="T30" fmla="*/ 22 w 30"/>
                <a:gd name="T31" fmla="*/ 0 h 36"/>
                <a:gd name="T32" fmla="*/ 26 w 30"/>
                <a:gd name="T33" fmla="*/ 2 h 36"/>
                <a:gd name="T34" fmla="*/ 28 w 30"/>
                <a:gd name="T35" fmla="*/ 4 h 36"/>
                <a:gd name="T36" fmla="*/ 30 w 30"/>
                <a:gd name="T37" fmla="*/ 8 h 36"/>
                <a:gd name="T38" fmla="*/ 28 w 30"/>
                <a:gd name="T39" fmla="*/ 10 h 36"/>
                <a:gd name="T40" fmla="*/ 28 w 30"/>
                <a:gd name="T41" fmla="*/ 10 h 36"/>
                <a:gd name="T42" fmla="*/ 28 w 30"/>
                <a:gd name="T43" fmla="*/ 10 h 36"/>
                <a:gd name="T44" fmla="*/ 26 w 30"/>
                <a:gd name="T45" fmla="*/ 10 h 36"/>
                <a:gd name="T46" fmla="*/ 24 w 30"/>
                <a:gd name="T47" fmla="*/ 10 h 36"/>
                <a:gd name="T48" fmla="*/ 22 w 30"/>
                <a:gd name="T49" fmla="*/ 10 h 36"/>
                <a:gd name="T50" fmla="*/ 22 w 30"/>
                <a:gd name="T51" fmla="*/ 8 h 36"/>
                <a:gd name="T52" fmla="*/ 22 w 30"/>
                <a:gd name="T53" fmla="*/ 6 h 36"/>
                <a:gd name="T54" fmla="*/ 22 w 30"/>
                <a:gd name="T55" fmla="*/ 4 h 36"/>
                <a:gd name="T56" fmla="*/ 20 w 30"/>
                <a:gd name="T57" fmla="*/ 2 h 36"/>
                <a:gd name="T58" fmla="*/ 18 w 30"/>
                <a:gd name="T59" fmla="*/ 2 h 36"/>
                <a:gd name="T60" fmla="*/ 16 w 30"/>
                <a:gd name="T61" fmla="*/ 2 h 36"/>
                <a:gd name="T62" fmla="*/ 14 w 30"/>
                <a:gd name="T63" fmla="*/ 2 h 36"/>
                <a:gd name="T64" fmla="*/ 10 w 30"/>
                <a:gd name="T65" fmla="*/ 4 h 36"/>
                <a:gd name="T66" fmla="*/ 8 w 30"/>
                <a:gd name="T67" fmla="*/ 8 h 36"/>
                <a:gd name="T68" fmla="*/ 8 w 30"/>
                <a:gd name="T69" fmla="*/ 14 h 36"/>
                <a:gd name="T70" fmla="*/ 8 w 30"/>
                <a:gd name="T71" fmla="*/ 20 h 36"/>
                <a:gd name="T72" fmla="*/ 10 w 30"/>
                <a:gd name="T73" fmla="*/ 26 h 36"/>
                <a:gd name="T74" fmla="*/ 14 w 30"/>
                <a:gd name="T75" fmla="*/ 28 h 36"/>
                <a:gd name="T76" fmla="*/ 20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6" y="34"/>
                  </a:lnTo>
                  <a:lnTo>
                    <a:pt x="20" y="36"/>
                  </a:lnTo>
                  <a:lnTo>
                    <a:pt x="16" y="36"/>
                  </a:lnTo>
                  <a:lnTo>
                    <a:pt x="10" y="36"/>
                  </a:lnTo>
                  <a:lnTo>
                    <a:pt x="6" y="32"/>
                  </a:lnTo>
                  <a:lnTo>
                    <a:pt x="2" y="28"/>
                  </a:lnTo>
                  <a:lnTo>
                    <a:pt x="2" y="24"/>
                  </a:lnTo>
                  <a:lnTo>
                    <a:pt x="0" y="18"/>
                  </a:lnTo>
                  <a:lnTo>
                    <a:pt x="2" y="12"/>
                  </a:lnTo>
                  <a:lnTo>
                    <a:pt x="4" y="8"/>
                  </a:lnTo>
                  <a:lnTo>
                    <a:pt x="6" y="4"/>
                  </a:lnTo>
                  <a:lnTo>
                    <a:pt x="12" y="0"/>
                  </a:lnTo>
                  <a:lnTo>
                    <a:pt x="18" y="0"/>
                  </a:lnTo>
                  <a:lnTo>
                    <a:pt x="22" y="0"/>
                  </a:lnTo>
                  <a:lnTo>
                    <a:pt x="26" y="2"/>
                  </a:lnTo>
                  <a:lnTo>
                    <a:pt x="28" y="4"/>
                  </a:lnTo>
                  <a:lnTo>
                    <a:pt x="30" y="8"/>
                  </a:lnTo>
                  <a:lnTo>
                    <a:pt x="28" y="10"/>
                  </a:lnTo>
                  <a:lnTo>
                    <a:pt x="26" y="10"/>
                  </a:lnTo>
                  <a:lnTo>
                    <a:pt x="24" y="10"/>
                  </a:lnTo>
                  <a:lnTo>
                    <a:pt x="22" y="10"/>
                  </a:lnTo>
                  <a:lnTo>
                    <a:pt x="22" y="8"/>
                  </a:lnTo>
                  <a:lnTo>
                    <a:pt x="22" y="6"/>
                  </a:lnTo>
                  <a:lnTo>
                    <a:pt x="22" y="4"/>
                  </a:lnTo>
                  <a:lnTo>
                    <a:pt x="20" y="2"/>
                  </a:lnTo>
                  <a:lnTo>
                    <a:pt x="18" y="2"/>
                  </a:lnTo>
                  <a:lnTo>
                    <a:pt x="16" y="2"/>
                  </a:lnTo>
                  <a:lnTo>
                    <a:pt x="14" y="2"/>
                  </a:lnTo>
                  <a:lnTo>
                    <a:pt x="10" y="4"/>
                  </a:lnTo>
                  <a:lnTo>
                    <a:pt x="8" y="8"/>
                  </a:lnTo>
                  <a:lnTo>
                    <a:pt x="8" y="14"/>
                  </a:lnTo>
                  <a:lnTo>
                    <a:pt x="8" y="20"/>
                  </a:lnTo>
                  <a:lnTo>
                    <a:pt x="10" y="26"/>
                  </a:lnTo>
                  <a:lnTo>
                    <a:pt x="14" y="28"/>
                  </a:lnTo>
                  <a:lnTo>
                    <a:pt x="20"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26759" name="Freeform 130"/>
            <p:cNvSpPr>
              <a:spLocks/>
            </p:cNvSpPr>
            <p:nvPr/>
          </p:nvSpPr>
          <p:spPr bwMode="auto">
            <a:xfrm>
              <a:off x="2824" y="2984"/>
              <a:ext cx="38" cy="56"/>
            </a:xfrm>
            <a:custGeom>
              <a:avLst/>
              <a:gdLst>
                <a:gd name="T0" fmla="*/ 10 w 38"/>
                <a:gd name="T1" fmla="*/ 36 h 56"/>
                <a:gd name="T2" fmla="*/ 22 w 38"/>
                <a:gd name="T3" fmla="*/ 26 h 56"/>
                <a:gd name="T4" fmla="*/ 24 w 38"/>
                <a:gd name="T5" fmla="*/ 24 h 56"/>
                <a:gd name="T6" fmla="*/ 24 w 38"/>
                <a:gd name="T7" fmla="*/ 22 h 56"/>
                <a:gd name="T8" fmla="*/ 22 w 38"/>
                <a:gd name="T9" fmla="*/ 22 h 56"/>
                <a:gd name="T10" fmla="*/ 22 w 38"/>
                <a:gd name="T11" fmla="*/ 20 h 56"/>
                <a:gd name="T12" fmla="*/ 36 w 38"/>
                <a:gd name="T13" fmla="*/ 20 h 56"/>
                <a:gd name="T14" fmla="*/ 32 w 38"/>
                <a:gd name="T15" fmla="*/ 22 h 56"/>
                <a:gd name="T16" fmla="*/ 26 w 38"/>
                <a:gd name="T17" fmla="*/ 26 h 56"/>
                <a:gd name="T18" fmla="*/ 26 w 38"/>
                <a:gd name="T19" fmla="*/ 46 h 56"/>
                <a:gd name="T20" fmla="*/ 32 w 38"/>
                <a:gd name="T21" fmla="*/ 52 h 56"/>
                <a:gd name="T22" fmla="*/ 36 w 38"/>
                <a:gd name="T23" fmla="*/ 54 h 56"/>
                <a:gd name="T24" fmla="*/ 38 w 38"/>
                <a:gd name="T25" fmla="*/ 54 h 56"/>
                <a:gd name="T26" fmla="*/ 22 w 38"/>
                <a:gd name="T27" fmla="*/ 56 h 56"/>
                <a:gd name="T28" fmla="*/ 22 w 38"/>
                <a:gd name="T29" fmla="*/ 56 h 56"/>
                <a:gd name="T30" fmla="*/ 24 w 38"/>
                <a:gd name="T31" fmla="*/ 54 h 56"/>
                <a:gd name="T32" fmla="*/ 24 w 38"/>
                <a:gd name="T33" fmla="*/ 52 h 56"/>
                <a:gd name="T34" fmla="*/ 10 w 38"/>
                <a:gd name="T35" fmla="*/ 36 h 56"/>
                <a:gd name="T36" fmla="*/ 10 w 38"/>
                <a:gd name="T37" fmla="*/ 50 h 56"/>
                <a:gd name="T38" fmla="*/ 12 w 38"/>
                <a:gd name="T39" fmla="*/ 54 h 56"/>
                <a:gd name="T40" fmla="*/ 14 w 38"/>
                <a:gd name="T41" fmla="*/ 56 h 56"/>
                <a:gd name="T42" fmla="*/ 16 w 38"/>
                <a:gd name="T43" fmla="*/ 56 h 56"/>
                <a:gd name="T44" fmla="*/ 0 w 38"/>
                <a:gd name="T45" fmla="*/ 56 h 56"/>
                <a:gd name="T46" fmla="*/ 2 w 38"/>
                <a:gd name="T47" fmla="*/ 54 h 56"/>
                <a:gd name="T48" fmla="*/ 4 w 38"/>
                <a:gd name="T49" fmla="*/ 52 h 56"/>
                <a:gd name="T50" fmla="*/ 4 w 38"/>
                <a:gd name="T51" fmla="*/ 48 h 56"/>
                <a:gd name="T52" fmla="*/ 4 w 38"/>
                <a:gd name="T53" fmla="*/ 10 h 56"/>
                <a:gd name="T54" fmla="*/ 4 w 38"/>
                <a:gd name="T55" fmla="*/ 6 h 56"/>
                <a:gd name="T56" fmla="*/ 2 w 38"/>
                <a:gd name="T57" fmla="*/ 4 h 56"/>
                <a:gd name="T58" fmla="*/ 0 w 38"/>
                <a:gd name="T59" fmla="*/ 4 h 56"/>
                <a:gd name="T60" fmla="*/ 0 w 38"/>
                <a:gd name="T61" fmla="*/ 4 h 56"/>
                <a:gd name="T62" fmla="*/ 10 w 38"/>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6"/>
                <a:gd name="T98" fmla="*/ 38 w 38"/>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6">
                  <a:moveTo>
                    <a:pt x="10" y="0"/>
                  </a:moveTo>
                  <a:lnTo>
                    <a:pt x="10" y="36"/>
                  </a:lnTo>
                  <a:lnTo>
                    <a:pt x="20" y="28"/>
                  </a:lnTo>
                  <a:lnTo>
                    <a:pt x="22" y="26"/>
                  </a:lnTo>
                  <a:lnTo>
                    <a:pt x="24" y="24"/>
                  </a:lnTo>
                  <a:lnTo>
                    <a:pt x="24" y="22"/>
                  </a:lnTo>
                  <a:lnTo>
                    <a:pt x="22" y="22"/>
                  </a:lnTo>
                  <a:lnTo>
                    <a:pt x="22" y="20"/>
                  </a:lnTo>
                  <a:lnTo>
                    <a:pt x="36" y="20"/>
                  </a:lnTo>
                  <a:lnTo>
                    <a:pt x="34" y="22"/>
                  </a:lnTo>
                  <a:lnTo>
                    <a:pt x="32" y="22"/>
                  </a:lnTo>
                  <a:lnTo>
                    <a:pt x="30" y="24"/>
                  </a:lnTo>
                  <a:lnTo>
                    <a:pt x="26" y="26"/>
                  </a:lnTo>
                  <a:lnTo>
                    <a:pt x="18" y="34"/>
                  </a:lnTo>
                  <a:lnTo>
                    <a:pt x="26" y="46"/>
                  </a:lnTo>
                  <a:lnTo>
                    <a:pt x="30" y="50"/>
                  </a:lnTo>
                  <a:lnTo>
                    <a:pt x="32" y="52"/>
                  </a:lnTo>
                  <a:lnTo>
                    <a:pt x="34" y="54"/>
                  </a:lnTo>
                  <a:lnTo>
                    <a:pt x="36" y="54"/>
                  </a:lnTo>
                  <a:lnTo>
                    <a:pt x="38" y="54"/>
                  </a:lnTo>
                  <a:lnTo>
                    <a:pt x="38" y="56"/>
                  </a:lnTo>
                  <a:lnTo>
                    <a:pt x="22" y="56"/>
                  </a:lnTo>
                  <a:lnTo>
                    <a:pt x="24" y="54"/>
                  </a:lnTo>
                  <a:lnTo>
                    <a:pt x="24" y="52"/>
                  </a:lnTo>
                  <a:lnTo>
                    <a:pt x="22" y="50"/>
                  </a:lnTo>
                  <a:lnTo>
                    <a:pt x="10" y="36"/>
                  </a:lnTo>
                  <a:lnTo>
                    <a:pt x="10" y="48"/>
                  </a:lnTo>
                  <a:lnTo>
                    <a:pt x="10" y="50"/>
                  </a:lnTo>
                  <a:lnTo>
                    <a:pt x="12" y="52"/>
                  </a:lnTo>
                  <a:lnTo>
                    <a:pt x="12" y="54"/>
                  </a:lnTo>
                  <a:lnTo>
                    <a:pt x="14" y="56"/>
                  </a:lnTo>
                  <a:lnTo>
                    <a:pt x="16" y="56"/>
                  </a:lnTo>
                  <a:lnTo>
                    <a:pt x="0" y="56"/>
                  </a:lnTo>
                  <a:lnTo>
                    <a:pt x="2" y="54"/>
                  </a:lnTo>
                  <a:lnTo>
                    <a:pt x="4" y="54"/>
                  </a:lnTo>
                  <a:lnTo>
                    <a:pt x="4" y="52"/>
                  </a:lnTo>
                  <a:lnTo>
                    <a:pt x="4" y="50"/>
                  </a:lnTo>
                  <a:lnTo>
                    <a:pt x="4" y="48"/>
                  </a:lnTo>
                  <a:lnTo>
                    <a:pt x="4" y="16"/>
                  </a:lnTo>
                  <a:lnTo>
                    <a:pt x="4" y="10"/>
                  </a:lnTo>
                  <a:lnTo>
                    <a:pt x="4" y="8"/>
                  </a:lnTo>
                  <a:lnTo>
                    <a:pt x="4" y="6"/>
                  </a:lnTo>
                  <a:lnTo>
                    <a:pt x="2" y="4"/>
                  </a:lnTo>
                  <a:lnTo>
                    <a:pt x="0" y="4"/>
                  </a:lnTo>
                  <a:lnTo>
                    <a:pt x="0" y="6"/>
                  </a:lnTo>
                  <a:lnTo>
                    <a:pt x="0" y="4"/>
                  </a:lnTo>
                  <a:lnTo>
                    <a:pt x="8" y="0"/>
                  </a:lnTo>
                  <a:lnTo>
                    <a:pt x="10" y="0"/>
                  </a:lnTo>
                  <a:close/>
                </a:path>
              </a:pathLst>
            </a:custGeom>
            <a:solidFill>
              <a:srgbClr val="000000"/>
            </a:solidFill>
            <a:ln w="0">
              <a:solidFill>
                <a:srgbClr val="000000"/>
              </a:solidFill>
              <a:round/>
              <a:headEnd/>
              <a:tailEnd/>
            </a:ln>
          </p:spPr>
          <p:txBody>
            <a:bodyPr/>
            <a:lstStyle/>
            <a:p>
              <a:endParaRPr lang="en-US"/>
            </a:p>
          </p:txBody>
        </p:sp>
        <p:sp>
          <p:nvSpPr>
            <p:cNvPr id="26760" name="Freeform 131"/>
            <p:cNvSpPr>
              <a:spLocks/>
            </p:cNvSpPr>
            <p:nvPr/>
          </p:nvSpPr>
          <p:spPr bwMode="auto">
            <a:xfrm>
              <a:off x="2866" y="3004"/>
              <a:ext cx="24" cy="36"/>
            </a:xfrm>
            <a:custGeom>
              <a:avLst/>
              <a:gdLst>
                <a:gd name="T0" fmla="*/ 22 w 24"/>
                <a:gd name="T1" fmla="*/ 0 h 36"/>
                <a:gd name="T2" fmla="*/ 22 w 24"/>
                <a:gd name="T3" fmla="*/ 12 h 36"/>
                <a:gd name="T4" fmla="*/ 22 w 24"/>
                <a:gd name="T5" fmla="*/ 12 h 36"/>
                <a:gd name="T6" fmla="*/ 20 w 24"/>
                <a:gd name="T7" fmla="*/ 6 h 36"/>
                <a:gd name="T8" fmla="*/ 18 w 24"/>
                <a:gd name="T9" fmla="*/ 4 h 36"/>
                <a:gd name="T10" fmla="*/ 14 w 24"/>
                <a:gd name="T11" fmla="*/ 2 h 36"/>
                <a:gd name="T12" fmla="*/ 12 w 24"/>
                <a:gd name="T13" fmla="*/ 2 h 36"/>
                <a:gd name="T14" fmla="*/ 8 w 24"/>
                <a:gd name="T15" fmla="*/ 2 h 36"/>
                <a:gd name="T16" fmla="*/ 8 w 24"/>
                <a:gd name="T17" fmla="*/ 4 h 36"/>
                <a:gd name="T18" fmla="*/ 6 w 24"/>
                <a:gd name="T19" fmla="*/ 4 h 36"/>
                <a:gd name="T20" fmla="*/ 6 w 24"/>
                <a:gd name="T21" fmla="*/ 6 h 36"/>
                <a:gd name="T22" fmla="*/ 6 w 24"/>
                <a:gd name="T23" fmla="*/ 8 h 36"/>
                <a:gd name="T24" fmla="*/ 6 w 24"/>
                <a:gd name="T25" fmla="*/ 10 h 36"/>
                <a:gd name="T26" fmla="*/ 8 w 24"/>
                <a:gd name="T27" fmla="*/ 12 h 36"/>
                <a:gd name="T28" fmla="*/ 12 w 24"/>
                <a:gd name="T29" fmla="*/ 14 h 36"/>
                <a:gd name="T30" fmla="*/ 16 w 24"/>
                <a:gd name="T31" fmla="*/ 16 h 36"/>
                <a:gd name="T32" fmla="*/ 22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2 w 24"/>
                <a:gd name="T57" fmla="*/ 36 h 36"/>
                <a:gd name="T58" fmla="*/ 0 w 24"/>
                <a:gd name="T59" fmla="*/ 36 h 36"/>
                <a:gd name="T60" fmla="*/ 0 w 24"/>
                <a:gd name="T61" fmla="*/ 24 h 36"/>
                <a:gd name="T62" fmla="*/ 2 w 24"/>
                <a:gd name="T63" fmla="*/ 24 h 36"/>
                <a:gd name="T64" fmla="*/ 2 w 24"/>
                <a:gd name="T65" fmla="*/ 28 h 36"/>
                <a:gd name="T66" fmla="*/ 6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2 w 24"/>
                <a:gd name="T97" fmla="*/ 6 h 36"/>
                <a:gd name="T98" fmla="*/ 4 w 24"/>
                <a:gd name="T99" fmla="*/ 2 h 36"/>
                <a:gd name="T100" fmla="*/ 6 w 24"/>
                <a:gd name="T101" fmla="*/ 0 h 36"/>
                <a:gd name="T102" fmla="*/ 12 w 24"/>
                <a:gd name="T103" fmla="*/ 0 h 36"/>
                <a:gd name="T104" fmla="*/ 14 w 24"/>
                <a:gd name="T105" fmla="*/ 0 h 36"/>
                <a:gd name="T106" fmla="*/ 16 w 24"/>
                <a:gd name="T107" fmla="*/ 0 h 36"/>
                <a:gd name="T108" fmla="*/ 18 w 24"/>
                <a:gd name="T109" fmla="*/ 0 h 36"/>
                <a:gd name="T110" fmla="*/ 20 w 24"/>
                <a:gd name="T111" fmla="*/ 0 h 36"/>
                <a:gd name="T112" fmla="*/ 20 w 24"/>
                <a:gd name="T113" fmla="*/ 0 h 36"/>
                <a:gd name="T114" fmla="*/ 20 w 24"/>
                <a:gd name="T115" fmla="*/ 0 h 36"/>
                <a:gd name="T116" fmla="*/ 20 w 24"/>
                <a:gd name="T117" fmla="*/ 0 h 36"/>
                <a:gd name="T118" fmla="*/ 22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6"/>
                  </a:lnTo>
                  <a:lnTo>
                    <a:pt x="18" y="4"/>
                  </a:lnTo>
                  <a:lnTo>
                    <a:pt x="14" y="2"/>
                  </a:lnTo>
                  <a:lnTo>
                    <a:pt x="12" y="2"/>
                  </a:lnTo>
                  <a:lnTo>
                    <a:pt x="8" y="2"/>
                  </a:lnTo>
                  <a:lnTo>
                    <a:pt x="8" y="4"/>
                  </a:lnTo>
                  <a:lnTo>
                    <a:pt x="6" y="4"/>
                  </a:lnTo>
                  <a:lnTo>
                    <a:pt x="6" y="6"/>
                  </a:lnTo>
                  <a:lnTo>
                    <a:pt x="6" y="8"/>
                  </a:lnTo>
                  <a:lnTo>
                    <a:pt x="6" y="10"/>
                  </a:lnTo>
                  <a:lnTo>
                    <a:pt x="8" y="12"/>
                  </a:lnTo>
                  <a:lnTo>
                    <a:pt x="12" y="14"/>
                  </a:lnTo>
                  <a:lnTo>
                    <a:pt x="16" y="16"/>
                  </a:lnTo>
                  <a:lnTo>
                    <a:pt x="22"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4"/>
                  </a:lnTo>
                  <a:lnTo>
                    <a:pt x="2" y="28"/>
                  </a:lnTo>
                  <a:lnTo>
                    <a:pt x="6"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2" y="6"/>
                  </a:lnTo>
                  <a:lnTo>
                    <a:pt x="4" y="2"/>
                  </a:lnTo>
                  <a:lnTo>
                    <a:pt x="6" y="0"/>
                  </a:lnTo>
                  <a:lnTo>
                    <a:pt x="12"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61" name="Freeform 132"/>
            <p:cNvSpPr>
              <a:spLocks noEditPoints="1"/>
            </p:cNvSpPr>
            <p:nvPr/>
          </p:nvSpPr>
          <p:spPr bwMode="auto">
            <a:xfrm>
              <a:off x="3112" y="2984"/>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4" y="56"/>
                  </a:lnTo>
                  <a:lnTo>
                    <a:pt x="16" y="56"/>
                  </a:lnTo>
                  <a:lnTo>
                    <a:pt x="0" y="56"/>
                  </a:lnTo>
                  <a:lnTo>
                    <a:pt x="2" y="56"/>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762" name="Freeform 133"/>
            <p:cNvSpPr>
              <a:spLocks/>
            </p:cNvSpPr>
            <p:nvPr/>
          </p:nvSpPr>
          <p:spPr bwMode="auto">
            <a:xfrm>
              <a:off x="3132" y="3004"/>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6"/>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63" name="Freeform 134"/>
            <p:cNvSpPr>
              <a:spLocks/>
            </p:cNvSpPr>
            <p:nvPr/>
          </p:nvSpPr>
          <p:spPr bwMode="auto">
            <a:xfrm>
              <a:off x="3170" y="2992"/>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8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2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8" y="42"/>
                  </a:lnTo>
                  <a:lnTo>
                    <a:pt x="6" y="40"/>
                  </a:lnTo>
                  <a:lnTo>
                    <a:pt x="6" y="14"/>
                  </a:lnTo>
                  <a:lnTo>
                    <a:pt x="0" y="14"/>
                  </a:lnTo>
                  <a:lnTo>
                    <a:pt x="4" y="12"/>
                  </a:lnTo>
                  <a:lnTo>
                    <a:pt x="6" y="10"/>
                  </a:lnTo>
                  <a:lnTo>
                    <a:pt x="8" y="8"/>
                  </a:lnTo>
                  <a:lnTo>
                    <a:pt x="10" y="6"/>
                  </a:lnTo>
                  <a:lnTo>
                    <a:pt x="12"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6764" name="Freeform 135"/>
            <p:cNvSpPr>
              <a:spLocks noEditPoints="1"/>
            </p:cNvSpPr>
            <p:nvPr/>
          </p:nvSpPr>
          <p:spPr bwMode="auto">
            <a:xfrm>
              <a:off x="3196" y="3004"/>
              <a:ext cx="34" cy="36"/>
            </a:xfrm>
            <a:custGeom>
              <a:avLst/>
              <a:gdLst>
                <a:gd name="T0" fmla="*/ 18 w 34"/>
                <a:gd name="T1" fmla="*/ 0 h 36"/>
                <a:gd name="T2" fmla="*/ 22 w 34"/>
                <a:gd name="T3" fmla="*/ 0 h 36"/>
                <a:gd name="T4" fmla="*/ 26 w 34"/>
                <a:gd name="T5" fmla="*/ 2 h 36"/>
                <a:gd name="T6" fmla="*/ 30 w 34"/>
                <a:gd name="T7" fmla="*/ 6 h 36"/>
                <a:gd name="T8" fmla="*/ 34 w 34"/>
                <a:gd name="T9" fmla="*/ 12 h 36"/>
                <a:gd name="T10" fmla="*/ 34 w 34"/>
                <a:gd name="T11" fmla="*/ 18 h 36"/>
                <a:gd name="T12" fmla="*/ 34 w 34"/>
                <a:gd name="T13" fmla="*/ 22 h 36"/>
                <a:gd name="T14" fmla="*/ 32 w 34"/>
                <a:gd name="T15" fmla="*/ 28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8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8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8" y="0"/>
                  </a:moveTo>
                  <a:lnTo>
                    <a:pt x="22" y="0"/>
                  </a:lnTo>
                  <a:lnTo>
                    <a:pt x="26" y="2"/>
                  </a:lnTo>
                  <a:lnTo>
                    <a:pt x="30" y="6"/>
                  </a:lnTo>
                  <a:lnTo>
                    <a:pt x="34" y="12"/>
                  </a:lnTo>
                  <a:lnTo>
                    <a:pt x="34" y="18"/>
                  </a:lnTo>
                  <a:lnTo>
                    <a:pt x="34" y="22"/>
                  </a:lnTo>
                  <a:lnTo>
                    <a:pt x="32" y="28"/>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8"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8"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6765" name="Freeform 136"/>
            <p:cNvSpPr>
              <a:spLocks noEditPoints="1"/>
            </p:cNvSpPr>
            <p:nvPr/>
          </p:nvSpPr>
          <p:spPr bwMode="auto">
            <a:xfrm>
              <a:off x="3446" y="3004"/>
              <a:ext cx="34" cy="36"/>
            </a:xfrm>
            <a:custGeom>
              <a:avLst/>
              <a:gdLst>
                <a:gd name="T0" fmla="*/ 16 w 34"/>
                <a:gd name="T1" fmla="*/ 34 h 36"/>
                <a:gd name="T2" fmla="*/ 12 w 34"/>
                <a:gd name="T3" fmla="*/ 36 h 36"/>
                <a:gd name="T4" fmla="*/ 6 w 34"/>
                <a:gd name="T5" fmla="*/ 36 h 36"/>
                <a:gd name="T6" fmla="*/ 2 w 34"/>
                <a:gd name="T7" fmla="*/ 32 h 36"/>
                <a:gd name="T8" fmla="*/ 2 w 34"/>
                <a:gd name="T9" fmla="*/ 26 h 36"/>
                <a:gd name="T10" fmla="*/ 4 w 34"/>
                <a:gd name="T11" fmla="*/ 20 h 36"/>
                <a:gd name="T12" fmla="*/ 14 w 34"/>
                <a:gd name="T13" fmla="*/ 16 h 36"/>
                <a:gd name="T14" fmla="*/ 20 w 34"/>
                <a:gd name="T15" fmla="*/ 12 h 36"/>
                <a:gd name="T16" fmla="*/ 20 w 34"/>
                <a:gd name="T17" fmla="*/ 4 h 36"/>
                <a:gd name="T18" fmla="*/ 14 w 34"/>
                <a:gd name="T19" fmla="*/ 2 h 36"/>
                <a:gd name="T20" fmla="*/ 10 w 34"/>
                <a:gd name="T21" fmla="*/ 4 h 36"/>
                <a:gd name="T22" fmla="*/ 10 w 34"/>
                <a:gd name="T23" fmla="*/ 6 h 36"/>
                <a:gd name="T24" fmla="*/ 10 w 34"/>
                <a:gd name="T25" fmla="*/ 10 h 36"/>
                <a:gd name="T26" fmla="*/ 8 w 34"/>
                <a:gd name="T27" fmla="*/ 12 h 36"/>
                <a:gd name="T28" fmla="*/ 4 w 34"/>
                <a:gd name="T29" fmla="*/ 12 h 36"/>
                <a:gd name="T30" fmla="*/ 2 w 34"/>
                <a:gd name="T31" fmla="*/ 10 h 36"/>
                <a:gd name="T32" fmla="*/ 4 w 34"/>
                <a:gd name="T33" fmla="*/ 6 h 36"/>
                <a:gd name="T34" fmla="*/ 10 w 34"/>
                <a:gd name="T35" fmla="*/ 0 h 36"/>
                <a:gd name="T36" fmla="*/ 20 w 34"/>
                <a:gd name="T37" fmla="*/ 0 h 36"/>
                <a:gd name="T38" fmla="*/ 26 w 34"/>
                <a:gd name="T39" fmla="*/ 2 h 36"/>
                <a:gd name="T40" fmla="*/ 28 w 34"/>
                <a:gd name="T41" fmla="*/ 8 h 36"/>
                <a:gd name="T42" fmla="*/ 28 w 34"/>
                <a:gd name="T43" fmla="*/ 24 h 36"/>
                <a:gd name="T44" fmla="*/ 28 w 34"/>
                <a:gd name="T45" fmla="*/ 30 h 36"/>
                <a:gd name="T46" fmla="*/ 28 w 34"/>
                <a:gd name="T47" fmla="*/ 32 h 36"/>
                <a:gd name="T48" fmla="*/ 30 w 34"/>
                <a:gd name="T49" fmla="*/ 32 h 36"/>
                <a:gd name="T50" fmla="*/ 30 w 34"/>
                <a:gd name="T51" fmla="*/ 32 h 36"/>
                <a:gd name="T52" fmla="*/ 34 w 34"/>
                <a:gd name="T53" fmla="*/ 30 h 36"/>
                <a:gd name="T54" fmla="*/ 30 w 34"/>
                <a:gd name="T55" fmla="*/ 36 h 36"/>
                <a:gd name="T56" fmla="*/ 24 w 34"/>
                <a:gd name="T57" fmla="*/ 36 h 36"/>
                <a:gd name="T58" fmla="*/ 22 w 34"/>
                <a:gd name="T59" fmla="*/ 34 h 36"/>
                <a:gd name="T60" fmla="*/ 20 w 34"/>
                <a:gd name="T61" fmla="*/ 28 h 36"/>
                <a:gd name="T62" fmla="*/ 16 w 34"/>
                <a:gd name="T63" fmla="*/ 18 h 36"/>
                <a:gd name="T64" fmla="*/ 10 w 34"/>
                <a:gd name="T65" fmla="*/ 20 h 36"/>
                <a:gd name="T66" fmla="*/ 8 w 34"/>
                <a:gd name="T67" fmla="*/ 24 h 36"/>
                <a:gd name="T68" fmla="*/ 8 w 34"/>
                <a:gd name="T69" fmla="*/ 28 h 36"/>
                <a:gd name="T70" fmla="*/ 12 w 34"/>
                <a:gd name="T71" fmla="*/ 32 h 36"/>
                <a:gd name="T72" fmla="*/ 16 w 34"/>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6"/>
                <a:gd name="T113" fmla="*/ 34 w 34"/>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6">
                  <a:moveTo>
                    <a:pt x="20" y="30"/>
                  </a:moveTo>
                  <a:lnTo>
                    <a:pt x="16" y="34"/>
                  </a:lnTo>
                  <a:lnTo>
                    <a:pt x="14" y="36"/>
                  </a:lnTo>
                  <a:lnTo>
                    <a:pt x="12" y="36"/>
                  </a:lnTo>
                  <a:lnTo>
                    <a:pt x="10" y="36"/>
                  </a:lnTo>
                  <a:lnTo>
                    <a:pt x="6" y="36"/>
                  </a:lnTo>
                  <a:lnTo>
                    <a:pt x="4" y="34"/>
                  </a:lnTo>
                  <a:lnTo>
                    <a:pt x="2" y="32"/>
                  </a:lnTo>
                  <a:lnTo>
                    <a:pt x="0" y="28"/>
                  </a:lnTo>
                  <a:lnTo>
                    <a:pt x="2" y="26"/>
                  </a:lnTo>
                  <a:lnTo>
                    <a:pt x="2" y="24"/>
                  </a:lnTo>
                  <a:lnTo>
                    <a:pt x="4" y="20"/>
                  </a:lnTo>
                  <a:lnTo>
                    <a:pt x="8" y="18"/>
                  </a:lnTo>
                  <a:lnTo>
                    <a:pt x="14" y="16"/>
                  </a:lnTo>
                  <a:lnTo>
                    <a:pt x="20" y="12"/>
                  </a:lnTo>
                  <a:lnTo>
                    <a:pt x="20" y="6"/>
                  </a:lnTo>
                  <a:lnTo>
                    <a:pt x="20" y="4"/>
                  </a:lnTo>
                  <a:lnTo>
                    <a:pt x="18" y="2"/>
                  </a:lnTo>
                  <a:lnTo>
                    <a:pt x="14" y="2"/>
                  </a:lnTo>
                  <a:lnTo>
                    <a:pt x="12" y="2"/>
                  </a:lnTo>
                  <a:lnTo>
                    <a:pt x="10" y="4"/>
                  </a:lnTo>
                  <a:lnTo>
                    <a:pt x="10" y="6"/>
                  </a:lnTo>
                  <a:lnTo>
                    <a:pt x="10" y="8"/>
                  </a:lnTo>
                  <a:lnTo>
                    <a:pt x="10" y="10"/>
                  </a:lnTo>
                  <a:lnTo>
                    <a:pt x="8" y="12"/>
                  </a:lnTo>
                  <a:lnTo>
                    <a:pt x="6" y="12"/>
                  </a:lnTo>
                  <a:lnTo>
                    <a:pt x="4" y="12"/>
                  </a:lnTo>
                  <a:lnTo>
                    <a:pt x="2" y="10"/>
                  </a:lnTo>
                  <a:lnTo>
                    <a:pt x="2" y="8"/>
                  </a:lnTo>
                  <a:lnTo>
                    <a:pt x="4" y="6"/>
                  </a:lnTo>
                  <a:lnTo>
                    <a:pt x="6" y="2"/>
                  </a:lnTo>
                  <a:lnTo>
                    <a:pt x="10" y="0"/>
                  </a:lnTo>
                  <a:lnTo>
                    <a:pt x="16" y="0"/>
                  </a:lnTo>
                  <a:lnTo>
                    <a:pt x="20" y="0"/>
                  </a:lnTo>
                  <a:lnTo>
                    <a:pt x="24" y="0"/>
                  </a:lnTo>
                  <a:lnTo>
                    <a:pt x="26" y="2"/>
                  </a:lnTo>
                  <a:lnTo>
                    <a:pt x="26" y="4"/>
                  </a:lnTo>
                  <a:lnTo>
                    <a:pt x="28" y="8"/>
                  </a:lnTo>
                  <a:lnTo>
                    <a:pt x="28" y="12"/>
                  </a:lnTo>
                  <a:lnTo>
                    <a:pt x="28" y="24"/>
                  </a:lnTo>
                  <a:lnTo>
                    <a:pt x="28" y="28"/>
                  </a:lnTo>
                  <a:lnTo>
                    <a:pt x="28" y="30"/>
                  </a:lnTo>
                  <a:lnTo>
                    <a:pt x="28" y="32"/>
                  </a:lnTo>
                  <a:lnTo>
                    <a:pt x="30" y="32"/>
                  </a:lnTo>
                  <a:lnTo>
                    <a:pt x="32" y="30"/>
                  </a:lnTo>
                  <a:lnTo>
                    <a:pt x="34" y="30"/>
                  </a:lnTo>
                  <a:lnTo>
                    <a:pt x="34" y="32"/>
                  </a:lnTo>
                  <a:lnTo>
                    <a:pt x="30" y="36"/>
                  </a:lnTo>
                  <a:lnTo>
                    <a:pt x="26" y="36"/>
                  </a:lnTo>
                  <a:lnTo>
                    <a:pt x="24" y="36"/>
                  </a:lnTo>
                  <a:lnTo>
                    <a:pt x="22" y="36"/>
                  </a:lnTo>
                  <a:lnTo>
                    <a:pt x="22" y="34"/>
                  </a:lnTo>
                  <a:lnTo>
                    <a:pt x="20" y="30"/>
                  </a:lnTo>
                  <a:close/>
                  <a:moveTo>
                    <a:pt x="20" y="28"/>
                  </a:moveTo>
                  <a:lnTo>
                    <a:pt x="20" y="16"/>
                  </a:lnTo>
                  <a:lnTo>
                    <a:pt x="16" y="18"/>
                  </a:lnTo>
                  <a:lnTo>
                    <a:pt x="14" y="18"/>
                  </a:lnTo>
                  <a:lnTo>
                    <a:pt x="10" y="20"/>
                  </a:lnTo>
                  <a:lnTo>
                    <a:pt x="8" y="22"/>
                  </a:lnTo>
                  <a:lnTo>
                    <a:pt x="8" y="24"/>
                  </a:lnTo>
                  <a:lnTo>
                    <a:pt x="8" y="26"/>
                  </a:lnTo>
                  <a:lnTo>
                    <a:pt x="8" y="28"/>
                  </a:lnTo>
                  <a:lnTo>
                    <a:pt x="10" y="30"/>
                  </a:lnTo>
                  <a:lnTo>
                    <a:pt x="12" y="32"/>
                  </a:lnTo>
                  <a:lnTo>
                    <a:pt x="14"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26766" name="Freeform 137"/>
            <p:cNvSpPr>
              <a:spLocks noEditPoints="1"/>
            </p:cNvSpPr>
            <p:nvPr/>
          </p:nvSpPr>
          <p:spPr bwMode="auto">
            <a:xfrm>
              <a:off x="3992" y="2984"/>
              <a:ext cx="38" cy="56"/>
            </a:xfrm>
            <a:custGeom>
              <a:avLst/>
              <a:gdLst>
                <a:gd name="T0" fmla="*/ 12 w 38"/>
                <a:gd name="T1" fmla="*/ 26 h 56"/>
                <a:gd name="T2" fmla="*/ 16 w 38"/>
                <a:gd name="T3" fmla="*/ 22 h 56"/>
                <a:gd name="T4" fmla="*/ 20 w 38"/>
                <a:gd name="T5" fmla="*/ 20 h 56"/>
                <a:gd name="T6" fmla="*/ 24 w 38"/>
                <a:gd name="T7" fmla="*/ 20 h 56"/>
                <a:gd name="T8" fmla="*/ 28 w 38"/>
                <a:gd name="T9" fmla="*/ 20 h 56"/>
                <a:gd name="T10" fmla="*/ 34 w 38"/>
                <a:gd name="T11" fmla="*/ 24 h 56"/>
                <a:gd name="T12" fmla="*/ 36 w 38"/>
                <a:gd name="T13" fmla="*/ 30 h 56"/>
                <a:gd name="T14" fmla="*/ 38 w 38"/>
                <a:gd name="T15" fmla="*/ 36 h 56"/>
                <a:gd name="T16" fmla="*/ 36 w 38"/>
                <a:gd name="T17" fmla="*/ 42 h 56"/>
                <a:gd name="T18" fmla="*/ 34 w 38"/>
                <a:gd name="T19" fmla="*/ 48 h 56"/>
                <a:gd name="T20" fmla="*/ 30 w 38"/>
                <a:gd name="T21" fmla="*/ 52 h 56"/>
                <a:gd name="T22" fmla="*/ 24 w 38"/>
                <a:gd name="T23" fmla="*/ 56 h 56"/>
                <a:gd name="T24" fmla="*/ 18 w 38"/>
                <a:gd name="T25" fmla="*/ 56 h 56"/>
                <a:gd name="T26" fmla="*/ 16 w 38"/>
                <a:gd name="T27" fmla="*/ 56 h 56"/>
                <a:gd name="T28" fmla="*/ 12 w 38"/>
                <a:gd name="T29" fmla="*/ 56 h 56"/>
                <a:gd name="T30" fmla="*/ 8 w 38"/>
                <a:gd name="T31" fmla="*/ 54 h 56"/>
                <a:gd name="T32" fmla="*/ 6 w 38"/>
                <a:gd name="T33" fmla="*/ 52 h 56"/>
                <a:gd name="T34" fmla="*/ 6 w 38"/>
                <a:gd name="T35" fmla="*/ 16 h 56"/>
                <a:gd name="T36" fmla="*/ 6 w 38"/>
                <a:gd name="T37" fmla="*/ 10 h 56"/>
                <a:gd name="T38" fmla="*/ 6 w 38"/>
                <a:gd name="T39" fmla="*/ 8 h 56"/>
                <a:gd name="T40" fmla="*/ 4 w 38"/>
                <a:gd name="T41" fmla="*/ 6 h 56"/>
                <a:gd name="T42" fmla="*/ 4 w 38"/>
                <a:gd name="T43" fmla="*/ 6 h 56"/>
                <a:gd name="T44" fmla="*/ 4 w 38"/>
                <a:gd name="T45" fmla="*/ 4 h 56"/>
                <a:gd name="T46" fmla="*/ 4 w 38"/>
                <a:gd name="T47" fmla="*/ 4 h 56"/>
                <a:gd name="T48" fmla="*/ 2 w 38"/>
                <a:gd name="T49" fmla="*/ 4 h 56"/>
                <a:gd name="T50" fmla="*/ 0 w 38"/>
                <a:gd name="T51" fmla="*/ 6 h 56"/>
                <a:gd name="T52" fmla="*/ 0 w 38"/>
                <a:gd name="T53" fmla="*/ 4 h 56"/>
                <a:gd name="T54" fmla="*/ 10 w 38"/>
                <a:gd name="T55" fmla="*/ 0 h 56"/>
                <a:gd name="T56" fmla="*/ 12 w 38"/>
                <a:gd name="T57" fmla="*/ 0 h 56"/>
                <a:gd name="T58" fmla="*/ 12 w 38"/>
                <a:gd name="T59" fmla="*/ 26 h 56"/>
                <a:gd name="T60" fmla="*/ 12 w 38"/>
                <a:gd name="T61" fmla="*/ 30 h 56"/>
                <a:gd name="T62" fmla="*/ 12 w 38"/>
                <a:gd name="T63" fmla="*/ 50 h 56"/>
                <a:gd name="T64" fmla="*/ 14 w 38"/>
                <a:gd name="T65" fmla="*/ 52 h 56"/>
                <a:gd name="T66" fmla="*/ 16 w 38"/>
                <a:gd name="T67" fmla="*/ 54 h 56"/>
                <a:gd name="T68" fmla="*/ 18 w 38"/>
                <a:gd name="T69" fmla="*/ 54 h 56"/>
                <a:gd name="T70" fmla="*/ 20 w 38"/>
                <a:gd name="T71" fmla="*/ 54 h 56"/>
                <a:gd name="T72" fmla="*/ 24 w 38"/>
                <a:gd name="T73" fmla="*/ 54 h 56"/>
                <a:gd name="T74" fmla="*/ 28 w 38"/>
                <a:gd name="T75" fmla="*/ 50 h 56"/>
                <a:gd name="T76" fmla="*/ 30 w 38"/>
                <a:gd name="T77" fmla="*/ 46 h 56"/>
                <a:gd name="T78" fmla="*/ 30 w 38"/>
                <a:gd name="T79" fmla="*/ 40 h 56"/>
                <a:gd name="T80" fmla="*/ 30 w 38"/>
                <a:gd name="T81" fmla="*/ 34 h 56"/>
                <a:gd name="T82" fmla="*/ 28 w 38"/>
                <a:gd name="T83" fmla="*/ 28 h 56"/>
                <a:gd name="T84" fmla="*/ 24 w 38"/>
                <a:gd name="T85" fmla="*/ 26 h 56"/>
                <a:gd name="T86" fmla="*/ 20 w 38"/>
                <a:gd name="T87" fmla="*/ 26 h 56"/>
                <a:gd name="T88" fmla="*/ 18 w 38"/>
                <a:gd name="T89" fmla="*/ 26 h 56"/>
                <a:gd name="T90" fmla="*/ 16 w 38"/>
                <a:gd name="T91" fmla="*/ 26 h 56"/>
                <a:gd name="T92" fmla="*/ 14 w 38"/>
                <a:gd name="T93" fmla="*/ 28 h 56"/>
                <a:gd name="T94" fmla="*/ 12 w 38"/>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56"/>
                <a:gd name="T146" fmla="*/ 38 w 38"/>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56">
                  <a:moveTo>
                    <a:pt x="12" y="26"/>
                  </a:moveTo>
                  <a:lnTo>
                    <a:pt x="16" y="22"/>
                  </a:lnTo>
                  <a:lnTo>
                    <a:pt x="20" y="20"/>
                  </a:lnTo>
                  <a:lnTo>
                    <a:pt x="24" y="20"/>
                  </a:lnTo>
                  <a:lnTo>
                    <a:pt x="28" y="20"/>
                  </a:lnTo>
                  <a:lnTo>
                    <a:pt x="34" y="24"/>
                  </a:lnTo>
                  <a:lnTo>
                    <a:pt x="36" y="30"/>
                  </a:lnTo>
                  <a:lnTo>
                    <a:pt x="38" y="36"/>
                  </a:lnTo>
                  <a:lnTo>
                    <a:pt x="36" y="42"/>
                  </a:lnTo>
                  <a:lnTo>
                    <a:pt x="34" y="48"/>
                  </a:lnTo>
                  <a:lnTo>
                    <a:pt x="30" y="52"/>
                  </a:lnTo>
                  <a:lnTo>
                    <a:pt x="24" y="56"/>
                  </a:lnTo>
                  <a:lnTo>
                    <a:pt x="18" y="56"/>
                  </a:lnTo>
                  <a:lnTo>
                    <a:pt x="16" y="56"/>
                  </a:lnTo>
                  <a:lnTo>
                    <a:pt x="12" y="56"/>
                  </a:lnTo>
                  <a:lnTo>
                    <a:pt x="8" y="54"/>
                  </a:lnTo>
                  <a:lnTo>
                    <a:pt x="6" y="52"/>
                  </a:lnTo>
                  <a:lnTo>
                    <a:pt x="6" y="16"/>
                  </a:lnTo>
                  <a:lnTo>
                    <a:pt x="6" y="10"/>
                  </a:lnTo>
                  <a:lnTo>
                    <a:pt x="6"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8" y="50"/>
                  </a:lnTo>
                  <a:lnTo>
                    <a:pt x="30" y="46"/>
                  </a:lnTo>
                  <a:lnTo>
                    <a:pt x="30" y="40"/>
                  </a:lnTo>
                  <a:lnTo>
                    <a:pt x="30" y="34"/>
                  </a:lnTo>
                  <a:lnTo>
                    <a:pt x="28"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26767" name="Freeform 138"/>
            <p:cNvSpPr>
              <a:spLocks noEditPoints="1"/>
            </p:cNvSpPr>
            <p:nvPr/>
          </p:nvSpPr>
          <p:spPr bwMode="auto">
            <a:xfrm>
              <a:off x="4036" y="2984"/>
              <a:ext cx="16" cy="56"/>
            </a:xfrm>
            <a:custGeom>
              <a:avLst/>
              <a:gdLst>
                <a:gd name="T0" fmla="*/ 6 w 16"/>
                <a:gd name="T1" fmla="*/ 0 h 56"/>
                <a:gd name="T2" fmla="*/ 8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8 w 16"/>
                <a:gd name="T15" fmla="*/ 8 h 56"/>
                <a:gd name="T16" fmla="*/ 6 w 16"/>
                <a:gd name="T17" fmla="*/ 10 h 56"/>
                <a:gd name="T18" fmla="*/ 6 w 16"/>
                <a:gd name="T19" fmla="*/ 8 h 56"/>
                <a:gd name="T20" fmla="*/ 4 w 16"/>
                <a:gd name="T21" fmla="*/ 8 h 56"/>
                <a:gd name="T22" fmla="*/ 2 w 16"/>
                <a:gd name="T23" fmla="*/ 6 h 56"/>
                <a:gd name="T24" fmla="*/ 2 w 16"/>
                <a:gd name="T25" fmla="*/ 4 h 56"/>
                <a:gd name="T26" fmla="*/ 2 w 16"/>
                <a:gd name="T27" fmla="*/ 2 h 56"/>
                <a:gd name="T28" fmla="*/ 4 w 16"/>
                <a:gd name="T29" fmla="*/ 2 h 56"/>
                <a:gd name="T30" fmla="*/ 6 w 16"/>
                <a:gd name="T31" fmla="*/ 0 h 56"/>
                <a:gd name="T32" fmla="*/ 6 w 16"/>
                <a:gd name="T33" fmla="*/ 0 h 56"/>
                <a:gd name="T34" fmla="*/ 10 w 16"/>
                <a:gd name="T35" fmla="*/ 20 h 56"/>
                <a:gd name="T36" fmla="*/ 10 w 16"/>
                <a:gd name="T37" fmla="*/ 48 h 56"/>
                <a:gd name="T38" fmla="*/ 10 w 16"/>
                <a:gd name="T39" fmla="*/ 50 h 56"/>
                <a:gd name="T40" fmla="*/ 12 w 16"/>
                <a:gd name="T41" fmla="*/ 52 h 56"/>
                <a:gd name="T42" fmla="*/ 12 w 16"/>
                <a:gd name="T43" fmla="*/ 54 h 56"/>
                <a:gd name="T44" fmla="*/ 12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2 w 16"/>
                <a:gd name="T59" fmla="*/ 54 h 56"/>
                <a:gd name="T60" fmla="*/ 2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2 w 16"/>
                <a:gd name="T79" fmla="*/ 24 h 56"/>
                <a:gd name="T80" fmla="*/ 2 w 16"/>
                <a:gd name="T81" fmla="*/ 24 h 56"/>
                <a:gd name="T82" fmla="*/ 0 w 16"/>
                <a:gd name="T83" fmla="*/ 24 h 56"/>
                <a:gd name="T84" fmla="*/ 0 w 16"/>
                <a:gd name="T85" fmla="*/ 24 h 56"/>
                <a:gd name="T86" fmla="*/ 0 w 16"/>
                <a:gd name="T87" fmla="*/ 24 h 56"/>
                <a:gd name="T88" fmla="*/ 10 w 16"/>
                <a:gd name="T89" fmla="*/ 20 h 56"/>
                <a:gd name="T90" fmla="*/ 10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6" y="0"/>
                  </a:moveTo>
                  <a:lnTo>
                    <a:pt x="8" y="0"/>
                  </a:lnTo>
                  <a:lnTo>
                    <a:pt x="10" y="2"/>
                  </a:lnTo>
                  <a:lnTo>
                    <a:pt x="12" y="2"/>
                  </a:lnTo>
                  <a:lnTo>
                    <a:pt x="12" y="4"/>
                  </a:lnTo>
                  <a:lnTo>
                    <a:pt x="12" y="6"/>
                  </a:lnTo>
                  <a:lnTo>
                    <a:pt x="10" y="8"/>
                  </a:lnTo>
                  <a:lnTo>
                    <a:pt x="8" y="8"/>
                  </a:lnTo>
                  <a:lnTo>
                    <a:pt x="6" y="10"/>
                  </a:lnTo>
                  <a:lnTo>
                    <a:pt x="6" y="8"/>
                  </a:lnTo>
                  <a:lnTo>
                    <a:pt x="4" y="8"/>
                  </a:lnTo>
                  <a:lnTo>
                    <a:pt x="2" y="6"/>
                  </a:lnTo>
                  <a:lnTo>
                    <a:pt x="2" y="4"/>
                  </a:lnTo>
                  <a:lnTo>
                    <a:pt x="2" y="2"/>
                  </a:lnTo>
                  <a:lnTo>
                    <a:pt x="4" y="2"/>
                  </a:lnTo>
                  <a:lnTo>
                    <a:pt x="6" y="0"/>
                  </a:lnTo>
                  <a:close/>
                  <a:moveTo>
                    <a:pt x="10" y="20"/>
                  </a:moveTo>
                  <a:lnTo>
                    <a:pt x="10" y="48"/>
                  </a:lnTo>
                  <a:lnTo>
                    <a:pt x="10" y="50"/>
                  </a:lnTo>
                  <a:lnTo>
                    <a:pt x="12" y="52"/>
                  </a:lnTo>
                  <a:lnTo>
                    <a:pt x="12" y="54"/>
                  </a:lnTo>
                  <a:lnTo>
                    <a:pt x="14" y="56"/>
                  </a:lnTo>
                  <a:lnTo>
                    <a:pt x="16" y="56"/>
                  </a:lnTo>
                  <a:lnTo>
                    <a:pt x="0" y="56"/>
                  </a:lnTo>
                  <a:lnTo>
                    <a:pt x="2" y="56"/>
                  </a:lnTo>
                  <a:lnTo>
                    <a:pt x="2" y="54"/>
                  </a:lnTo>
                  <a:lnTo>
                    <a:pt x="4" y="52"/>
                  </a:lnTo>
                  <a:lnTo>
                    <a:pt x="4" y="50"/>
                  </a:lnTo>
                  <a:lnTo>
                    <a:pt x="4" y="48"/>
                  </a:lnTo>
                  <a:lnTo>
                    <a:pt x="4" y="34"/>
                  </a:lnTo>
                  <a:lnTo>
                    <a:pt x="4" y="30"/>
                  </a:lnTo>
                  <a:lnTo>
                    <a:pt x="4" y="26"/>
                  </a:lnTo>
                  <a:lnTo>
                    <a:pt x="4" y="24"/>
                  </a:lnTo>
                  <a:lnTo>
                    <a:pt x="2" y="24"/>
                  </a:lnTo>
                  <a:lnTo>
                    <a:pt x="0" y="24"/>
                  </a:lnTo>
                  <a:lnTo>
                    <a:pt x="10" y="20"/>
                  </a:lnTo>
                  <a:close/>
                </a:path>
              </a:pathLst>
            </a:custGeom>
            <a:solidFill>
              <a:srgbClr val="000000"/>
            </a:solidFill>
            <a:ln w="0">
              <a:solidFill>
                <a:srgbClr val="000000"/>
              </a:solidFill>
              <a:round/>
              <a:headEnd/>
              <a:tailEnd/>
            </a:ln>
          </p:spPr>
          <p:txBody>
            <a:bodyPr/>
            <a:lstStyle/>
            <a:p>
              <a:endParaRPr lang="en-US"/>
            </a:p>
          </p:txBody>
        </p:sp>
        <p:sp>
          <p:nvSpPr>
            <p:cNvPr id="26768" name="Freeform 139"/>
            <p:cNvSpPr>
              <a:spLocks/>
            </p:cNvSpPr>
            <p:nvPr/>
          </p:nvSpPr>
          <p:spPr bwMode="auto">
            <a:xfrm>
              <a:off x="4056" y="3004"/>
              <a:ext cx="38" cy="36"/>
            </a:xfrm>
            <a:custGeom>
              <a:avLst/>
              <a:gdLst>
                <a:gd name="T0" fmla="*/ 10 w 38"/>
                <a:gd name="T1" fmla="*/ 8 h 36"/>
                <a:gd name="T2" fmla="*/ 14 w 38"/>
                <a:gd name="T3" fmla="*/ 2 h 36"/>
                <a:gd name="T4" fmla="*/ 18 w 38"/>
                <a:gd name="T5" fmla="*/ 0 h 36"/>
                <a:gd name="T6" fmla="*/ 22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2 w 38"/>
                <a:gd name="T19" fmla="*/ 12 h 36"/>
                <a:gd name="T20" fmla="*/ 32 w 38"/>
                <a:gd name="T21" fmla="*/ 28 h 36"/>
                <a:gd name="T22" fmla="*/ 32 w 38"/>
                <a:gd name="T23" fmla="*/ 30 h 36"/>
                <a:gd name="T24" fmla="*/ 32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0 w 38"/>
                <a:gd name="T37" fmla="*/ 36 h 36"/>
                <a:gd name="T38" fmla="*/ 20 w 38"/>
                <a:gd name="T39" fmla="*/ 36 h 36"/>
                <a:gd name="T40" fmla="*/ 22 w 38"/>
                <a:gd name="T41" fmla="*/ 36 h 36"/>
                <a:gd name="T42" fmla="*/ 24 w 38"/>
                <a:gd name="T43" fmla="*/ 34 h 36"/>
                <a:gd name="T44" fmla="*/ 24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4 w 38"/>
                <a:gd name="T59" fmla="*/ 6 h 36"/>
                <a:gd name="T60" fmla="*/ 22 w 38"/>
                <a:gd name="T61" fmla="*/ 4 h 36"/>
                <a:gd name="T62" fmla="*/ 20 w 38"/>
                <a:gd name="T63" fmla="*/ 4 h 36"/>
                <a:gd name="T64" fmla="*/ 16 w 38"/>
                <a:gd name="T65" fmla="*/ 6 h 36"/>
                <a:gd name="T66" fmla="*/ 10 w 38"/>
                <a:gd name="T67" fmla="*/ 10 h 36"/>
                <a:gd name="T68" fmla="*/ 10 w 38"/>
                <a:gd name="T69" fmla="*/ 28 h 36"/>
                <a:gd name="T70" fmla="*/ 10 w 38"/>
                <a:gd name="T71" fmla="*/ 30 h 36"/>
                <a:gd name="T72" fmla="*/ 12 w 38"/>
                <a:gd name="T73" fmla="*/ 32 h 36"/>
                <a:gd name="T74" fmla="*/ 12 w 38"/>
                <a:gd name="T75" fmla="*/ 34 h 36"/>
                <a:gd name="T76" fmla="*/ 12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2 w 38"/>
                <a:gd name="T109" fmla="*/ 4 h 36"/>
                <a:gd name="T110" fmla="*/ 2 w 38"/>
                <a:gd name="T111" fmla="*/ 4 h 36"/>
                <a:gd name="T112" fmla="*/ 0 w 38"/>
                <a:gd name="T113" fmla="*/ 4 h 36"/>
                <a:gd name="T114" fmla="*/ 0 w 38"/>
                <a:gd name="T115" fmla="*/ 4 h 36"/>
                <a:gd name="T116" fmla="*/ 0 w 38"/>
                <a:gd name="T117" fmla="*/ 4 h 36"/>
                <a:gd name="T118" fmla="*/ 10 w 38"/>
                <a:gd name="T119" fmla="*/ 0 h 36"/>
                <a:gd name="T120" fmla="*/ 10 w 38"/>
                <a:gd name="T121" fmla="*/ 0 h 36"/>
                <a:gd name="T122" fmla="*/ 10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0" y="8"/>
                  </a:moveTo>
                  <a:lnTo>
                    <a:pt x="14" y="2"/>
                  </a:lnTo>
                  <a:lnTo>
                    <a:pt x="18" y="0"/>
                  </a:lnTo>
                  <a:lnTo>
                    <a:pt x="22" y="0"/>
                  </a:lnTo>
                  <a:lnTo>
                    <a:pt x="26" y="0"/>
                  </a:lnTo>
                  <a:lnTo>
                    <a:pt x="28" y="0"/>
                  </a:lnTo>
                  <a:lnTo>
                    <a:pt x="30" y="2"/>
                  </a:lnTo>
                  <a:lnTo>
                    <a:pt x="32" y="6"/>
                  </a:lnTo>
                  <a:lnTo>
                    <a:pt x="32" y="8"/>
                  </a:lnTo>
                  <a:lnTo>
                    <a:pt x="32" y="12"/>
                  </a:lnTo>
                  <a:lnTo>
                    <a:pt x="32" y="28"/>
                  </a:lnTo>
                  <a:lnTo>
                    <a:pt x="32" y="30"/>
                  </a:lnTo>
                  <a:lnTo>
                    <a:pt x="32" y="32"/>
                  </a:lnTo>
                  <a:lnTo>
                    <a:pt x="34" y="34"/>
                  </a:lnTo>
                  <a:lnTo>
                    <a:pt x="36" y="36"/>
                  </a:lnTo>
                  <a:lnTo>
                    <a:pt x="38" y="36"/>
                  </a:lnTo>
                  <a:lnTo>
                    <a:pt x="20" y="36"/>
                  </a:lnTo>
                  <a:lnTo>
                    <a:pt x="22" y="36"/>
                  </a:lnTo>
                  <a:lnTo>
                    <a:pt x="24" y="34"/>
                  </a:lnTo>
                  <a:lnTo>
                    <a:pt x="26" y="34"/>
                  </a:lnTo>
                  <a:lnTo>
                    <a:pt x="26" y="32"/>
                  </a:lnTo>
                  <a:lnTo>
                    <a:pt x="26" y="30"/>
                  </a:lnTo>
                  <a:lnTo>
                    <a:pt x="26" y="28"/>
                  </a:lnTo>
                  <a:lnTo>
                    <a:pt x="26" y="14"/>
                  </a:lnTo>
                  <a:lnTo>
                    <a:pt x="26" y="10"/>
                  </a:lnTo>
                  <a:lnTo>
                    <a:pt x="24" y="6"/>
                  </a:lnTo>
                  <a:lnTo>
                    <a:pt x="22" y="4"/>
                  </a:lnTo>
                  <a:lnTo>
                    <a:pt x="20" y="4"/>
                  </a:lnTo>
                  <a:lnTo>
                    <a:pt x="16" y="6"/>
                  </a:lnTo>
                  <a:lnTo>
                    <a:pt x="10" y="10"/>
                  </a:lnTo>
                  <a:lnTo>
                    <a:pt x="10" y="28"/>
                  </a:lnTo>
                  <a:lnTo>
                    <a:pt x="10" y="30"/>
                  </a:lnTo>
                  <a:lnTo>
                    <a:pt x="12" y="32"/>
                  </a:lnTo>
                  <a:lnTo>
                    <a:pt x="12"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0" y="8"/>
                  </a:lnTo>
                  <a:close/>
                </a:path>
              </a:pathLst>
            </a:custGeom>
            <a:solidFill>
              <a:srgbClr val="000000"/>
            </a:solidFill>
            <a:ln w="0">
              <a:solidFill>
                <a:srgbClr val="000000"/>
              </a:solidFill>
              <a:round/>
              <a:headEnd/>
              <a:tailEnd/>
            </a:ln>
          </p:spPr>
          <p:txBody>
            <a:bodyPr/>
            <a:lstStyle/>
            <a:p>
              <a:endParaRPr lang="en-US"/>
            </a:p>
          </p:txBody>
        </p:sp>
        <p:sp>
          <p:nvSpPr>
            <p:cNvPr id="26769" name="Rectangle 140"/>
            <p:cNvSpPr>
              <a:spLocks noChangeArrowheads="1"/>
            </p:cNvSpPr>
            <p:nvPr/>
          </p:nvSpPr>
          <p:spPr bwMode="auto">
            <a:xfrm>
              <a:off x="4200"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26770" name="Rectangle 141"/>
            <p:cNvSpPr>
              <a:spLocks noChangeArrowheads="1"/>
            </p:cNvSpPr>
            <p:nvPr/>
          </p:nvSpPr>
          <p:spPr bwMode="auto">
            <a:xfrm>
              <a:off x="1552" y="3108"/>
              <a:ext cx="2650" cy="4"/>
            </a:xfrm>
            <a:prstGeom prst="rect">
              <a:avLst/>
            </a:prstGeom>
            <a:solidFill>
              <a:srgbClr val="000000"/>
            </a:solidFill>
            <a:ln w="0">
              <a:solidFill>
                <a:srgbClr val="000000"/>
              </a:solidFill>
              <a:miter lim="800000"/>
              <a:headEnd/>
              <a:tailEnd/>
            </a:ln>
          </p:spPr>
          <p:txBody>
            <a:bodyPr/>
            <a:lstStyle/>
            <a:p>
              <a:endParaRPr lang="en-US"/>
            </a:p>
          </p:txBody>
        </p:sp>
        <p:sp>
          <p:nvSpPr>
            <p:cNvPr id="26771" name="Line 142"/>
            <p:cNvSpPr>
              <a:spLocks noChangeShapeType="1"/>
            </p:cNvSpPr>
            <p:nvPr/>
          </p:nvSpPr>
          <p:spPr bwMode="auto">
            <a:xfrm flipH="1">
              <a:off x="1794" y="2118"/>
              <a:ext cx="520" cy="86"/>
            </a:xfrm>
            <a:prstGeom prst="line">
              <a:avLst/>
            </a:prstGeom>
            <a:noFill/>
            <a:ln w="3175">
              <a:solidFill>
                <a:srgbClr val="000000"/>
              </a:solidFill>
              <a:round/>
              <a:headEnd/>
              <a:tailEnd/>
            </a:ln>
          </p:spPr>
          <p:txBody>
            <a:bodyPr/>
            <a:lstStyle/>
            <a:p>
              <a:endParaRPr lang="en-US"/>
            </a:p>
          </p:txBody>
        </p:sp>
        <p:sp>
          <p:nvSpPr>
            <p:cNvPr id="26772" name="Line 143"/>
            <p:cNvSpPr>
              <a:spLocks noChangeShapeType="1"/>
            </p:cNvSpPr>
            <p:nvPr/>
          </p:nvSpPr>
          <p:spPr bwMode="auto">
            <a:xfrm>
              <a:off x="2314" y="2118"/>
              <a:ext cx="494" cy="86"/>
            </a:xfrm>
            <a:prstGeom prst="line">
              <a:avLst/>
            </a:prstGeom>
            <a:noFill/>
            <a:ln w="3175">
              <a:solidFill>
                <a:srgbClr val="000000"/>
              </a:solidFill>
              <a:round/>
              <a:headEnd/>
              <a:tailEnd/>
            </a:ln>
          </p:spPr>
          <p:txBody>
            <a:bodyPr/>
            <a:lstStyle/>
            <a:p>
              <a:endParaRPr lang="en-US"/>
            </a:p>
          </p:txBody>
        </p:sp>
        <p:sp>
          <p:nvSpPr>
            <p:cNvPr id="26773" name="Line 144"/>
            <p:cNvSpPr>
              <a:spLocks noChangeShapeType="1"/>
            </p:cNvSpPr>
            <p:nvPr/>
          </p:nvSpPr>
          <p:spPr bwMode="auto">
            <a:xfrm>
              <a:off x="1792" y="2306"/>
              <a:ext cx="1" cy="90"/>
            </a:xfrm>
            <a:prstGeom prst="line">
              <a:avLst/>
            </a:prstGeom>
            <a:noFill/>
            <a:ln w="3175">
              <a:solidFill>
                <a:srgbClr val="000000"/>
              </a:solidFill>
              <a:round/>
              <a:headEnd/>
              <a:tailEnd/>
            </a:ln>
          </p:spPr>
          <p:txBody>
            <a:bodyPr/>
            <a:lstStyle/>
            <a:p>
              <a:endParaRPr lang="en-US"/>
            </a:p>
          </p:txBody>
        </p:sp>
        <p:sp>
          <p:nvSpPr>
            <p:cNvPr id="26774" name="Line 145"/>
            <p:cNvSpPr>
              <a:spLocks noChangeShapeType="1"/>
            </p:cNvSpPr>
            <p:nvPr/>
          </p:nvSpPr>
          <p:spPr bwMode="auto">
            <a:xfrm>
              <a:off x="1792" y="2498"/>
              <a:ext cx="1" cy="472"/>
            </a:xfrm>
            <a:prstGeom prst="line">
              <a:avLst/>
            </a:prstGeom>
            <a:noFill/>
            <a:ln w="3175">
              <a:solidFill>
                <a:srgbClr val="000000"/>
              </a:solidFill>
              <a:round/>
              <a:headEnd/>
              <a:tailEnd/>
            </a:ln>
          </p:spPr>
          <p:txBody>
            <a:bodyPr/>
            <a:lstStyle/>
            <a:p>
              <a:endParaRPr lang="en-US"/>
            </a:p>
          </p:txBody>
        </p:sp>
        <p:sp>
          <p:nvSpPr>
            <p:cNvPr id="26775" name="Line 146"/>
            <p:cNvSpPr>
              <a:spLocks noChangeShapeType="1"/>
            </p:cNvSpPr>
            <p:nvPr/>
          </p:nvSpPr>
          <p:spPr bwMode="auto">
            <a:xfrm flipH="1">
              <a:off x="2314" y="2308"/>
              <a:ext cx="494" cy="88"/>
            </a:xfrm>
            <a:prstGeom prst="line">
              <a:avLst/>
            </a:prstGeom>
            <a:noFill/>
            <a:ln w="3175">
              <a:solidFill>
                <a:srgbClr val="000000"/>
              </a:solidFill>
              <a:round/>
              <a:headEnd/>
              <a:tailEnd/>
            </a:ln>
          </p:spPr>
          <p:txBody>
            <a:bodyPr/>
            <a:lstStyle/>
            <a:p>
              <a:endParaRPr lang="en-US"/>
            </a:p>
          </p:txBody>
        </p:sp>
        <p:sp>
          <p:nvSpPr>
            <p:cNvPr id="26776" name="Line 147"/>
            <p:cNvSpPr>
              <a:spLocks noChangeShapeType="1"/>
            </p:cNvSpPr>
            <p:nvPr/>
          </p:nvSpPr>
          <p:spPr bwMode="auto">
            <a:xfrm>
              <a:off x="2808" y="2308"/>
              <a:ext cx="1" cy="88"/>
            </a:xfrm>
            <a:prstGeom prst="line">
              <a:avLst/>
            </a:prstGeom>
            <a:noFill/>
            <a:ln w="3175">
              <a:solidFill>
                <a:srgbClr val="000000"/>
              </a:solidFill>
              <a:round/>
              <a:headEnd/>
              <a:tailEnd/>
            </a:ln>
          </p:spPr>
          <p:txBody>
            <a:bodyPr/>
            <a:lstStyle/>
            <a:p>
              <a:endParaRPr lang="en-US"/>
            </a:p>
          </p:txBody>
        </p:sp>
        <p:sp>
          <p:nvSpPr>
            <p:cNvPr id="26777" name="Line 148"/>
            <p:cNvSpPr>
              <a:spLocks noChangeShapeType="1"/>
            </p:cNvSpPr>
            <p:nvPr/>
          </p:nvSpPr>
          <p:spPr bwMode="auto">
            <a:xfrm>
              <a:off x="2808" y="2308"/>
              <a:ext cx="654" cy="88"/>
            </a:xfrm>
            <a:prstGeom prst="line">
              <a:avLst/>
            </a:prstGeom>
            <a:noFill/>
            <a:ln w="3175">
              <a:solidFill>
                <a:srgbClr val="000000"/>
              </a:solidFill>
              <a:round/>
              <a:headEnd/>
              <a:tailEnd/>
            </a:ln>
          </p:spPr>
          <p:txBody>
            <a:bodyPr/>
            <a:lstStyle/>
            <a:p>
              <a:endParaRPr lang="en-US"/>
            </a:p>
          </p:txBody>
        </p:sp>
        <p:sp>
          <p:nvSpPr>
            <p:cNvPr id="26778" name="Line 149"/>
            <p:cNvSpPr>
              <a:spLocks noChangeShapeType="1"/>
            </p:cNvSpPr>
            <p:nvPr/>
          </p:nvSpPr>
          <p:spPr bwMode="auto">
            <a:xfrm>
              <a:off x="2312" y="2500"/>
              <a:ext cx="1" cy="470"/>
            </a:xfrm>
            <a:prstGeom prst="line">
              <a:avLst/>
            </a:prstGeom>
            <a:noFill/>
            <a:ln w="3175">
              <a:solidFill>
                <a:srgbClr val="000000"/>
              </a:solidFill>
              <a:round/>
              <a:headEnd/>
              <a:tailEnd/>
            </a:ln>
          </p:spPr>
          <p:txBody>
            <a:bodyPr/>
            <a:lstStyle/>
            <a:p>
              <a:endParaRPr lang="en-US"/>
            </a:p>
          </p:txBody>
        </p:sp>
        <p:sp>
          <p:nvSpPr>
            <p:cNvPr id="26779" name="Line 150"/>
            <p:cNvSpPr>
              <a:spLocks noChangeShapeType="1"/>
            </p:cNvSpPr>
            <p:nvPr/>
          </p:nvSpPr>
          <p:spPr bwMode="auto">
            <a:xfrm>
              <a:off x="2808" y="2498"/>
              <a:ext cx="1" cy="90"/>
            </a:xfrm>
            <a:prstGeom prst="line">
              <a:avLst/>
            </a:prstGeom>
            <a:noFill/>
            <a:ln w="3175">
              <a:solidFill>
                <a:srgbClr val="000000"/>
              </a:solidFill>
              <a:round/>
              <a:headEnd/>
              <a:tailEnd/>
            </a:ln>
          </p:spPr>
          <p:txBody>
            <a:bodyPr/>
            <a:lstStyle/>
            <a:p>
              <a:endParaRPr lang="en-US"/>
            </a:p>
          </p:txBody>
        </p:sp>
        <p:sp>
          <p:nvSpPr>
            <p:cNvPr id="26780" name="Line 151"/>
            <p:cNvSpPr>
              <a:spLocks noChangeShapeType="1"/>
            </p:cNvSpPr>
            <p:nvPr/>
          </p:nvSpPr>
          <p:spPr bwMode="auto">
            <a:xfrm>
              <a:off x="2808" y="2688"/>
              <a:ext cx="1" cy="282"/>
            </a:xfrm>
            <a:prstGeom prst="line">
              <a:avLst/>
            </a:prstGeom>
            <a:noFill/>
            <a:ln w="3175">
              <a:solidFill>
                <a:srgbClr val="000000"/>
              </a:solidFill>
              <a:round/>
              <a:headEnd/>
              <a:tailEnd/>
            </a:ln>
          </p:spPr>
          <p:txBody>
            <a:bodyPr/>
            <a:lstStyle/>
            <a:p>
              <a:endParaRPr lang="en-US"/>
            </a:p>
          </p:txBody>
        </p:sp>
        <p:sp>
          <p:nvSpPr>
            <p:cNvPr id="26781" name="Line 152"/>
            <p:cNvSpPr>
              <a:spLocks noChangeShapeType="1"/>
            </p:cNvSpPr>
            <p:nvPr/>
          </p:nvSpPr>
          <p:spPr bwMode="auto">
            <a:xfrm flipH="1">
              <a:off x="3170" y="2498"/>
              <a:ext cx="292" cy="90"/>
            </a:xfrm>
            <a:prstGeom prst="line">
              <a:avLst/>
            </a:prstGeom>
            <a:noFill/>
            <a:ln w="3175">
              <a:solidFill>
                <a:srgbClr val="000000"/>
              </a:solidFill>
              <a:round/>
              <a:headEnd/>
              <a:tailEnd/>
            </a:ln>
          </p:spPr>
          <p:txBody>
            <a:bodyPr/>
            <a:lstStyle/>
            <a:p>
              <a:endParaRPr lang="en-US"/>
            </a:p>
          </p:txBody>
        </p:sp>
        <p:sp>
          <p:nvSpPr>
            <p:cNvPr id="26782" name="Line 153"/>
            <p:cNvSpPr>
              <a:spLocks noChangeShapeType="1"/>
            </p:cNvSpPr>
            <p:nvPr/>
          </p:nvSpPr>
          <p:spPr bwMode="auto">
            <a:xfrm>
              <a:off x="3462" y="2498"/>
              <a:ext cx="290" cy="90"/>
            </a:xfrm>
            <a:prstGeom prst="line">
              <a:avLst/>
            </a:prstGeom>
            <a:noFill/>
            <a:ln w="3175">
              <a:solidFill>
                <a:srgbClr val="000000"/>
              </a:solidFill>
              <a:round/>
              <a:headEnd/>
              <a:tailEnd/>
            </a:ln>
          </p:spPr>
          <p:txBody>
            <a:bodyPr/>
            <a:lstStyle/>
            <a:p>
              <a:endParaRPr lang="en-US"/>
            </a:p>
          </p:txBody>
        </p:sp>
        <p:sp>
          <p:nvSpPr>
            <p:cNvPr id="26783" name="Line 154"/>
            <p:cNvSpPr>
              <a:spLocks noChangeShapeType="1"/>
            </p:cNvSpPr>
            <p:nvPr/>
          </p:nvSpPr>
          <p:spPr bwMode="auto">
            <a:xfrm>
              <a:off x="3168" y="2688"/>
              <a:ext cx="1" cy="282"/>
            </a:xfrm>
            <a:prstGeom prst="line">
              <a:avLst/>
            </a:prstGeom>
            <a:noFill/>
            <a:ln w="3175">
              <a:solidFill>
                <a:srgbClr val="000000"/>
              </a:solidFill>
              <a:round/>
              <a:headEnd/>
              <a:tailEnd/>
            </a:ln>
          </p:spPr>
          <p:txBody>
            <a:bodyPr/>
            <a:lstStyle/>
            <a:p>
              <a:endParaRPr lang="en-US"/>
            </a:p>
          </p:txBody>
        </p:sp>
        <p:sp>
          <p:nvSpPr>
            <p:cNvPr id="26784" name="Line 155"/>
            <p:cNvSpPr>
              <a:spLocks noChangeShapeType="1"/>
            </p:cNvSpPr>
            <p:nvPr/>
          </p:nvSpPr>
          <p:spPr bwMode="auto">
            <a:xfrm flipH="1">
              <a:off x="3462" y="2688"/>
              <a:ext cx="290" cy="90"/>
            </a:xfrm>
            <a:prstGeom prst="line">
              <a:avLst/>
            </a:prstGeom>
            <a:noFill/>
            <a:ln w="3175">
              <a:solidFill>
                <a:srgbClr val="000000"/>
              </a:solidFill>
              <a:round/>
              <a:headEnd/>
              <a:tailEnd/>
            </a:ln>
          </p:spPr>
          <p:txBody>
            <a:bodyPr/>
            <a:lstStyle/>
            <a:p>
              <a:endParaRPr lang="en-US"/>
            </a:p>
          </p:txBody>
        </p:sp>
        <p:sp>
          <p:nvSpPr>
            <p:cNvPr id="26785" name="Line 156"/>
            <p:cNvSpPr>
              <a:spLocks noChangeShapeType="1"/>
            </p:cNvSpPr>
            <p:nvPr/>
          </p:nvSpPr>
          <p:spPr bwMode="auto">
            <a:xfrm>
              <a:off x="3752" y="2688"/>
              <a:ext cx="290" cy="90"/>
            </a:xfrm>
            <a:prstGeom prst="line">
              <a:avLst/>
            </a:prstGeom>
            <a:noFill/>
            <a:ln w="3175">
              <a:solidFill>
                <a:srgbClr val="000000"/>
              </a:solidFill>
              <a:round/>
              <a:headEnd/>
              <a:tailEnd/>
            </a:ln>
          </p:spPr>
          <p:txBody>
            <a:bodyPr/>
            <a:lstStyle/>
            <a:p>
              <a:endParaRPr lang="en-US"/>
            </a:p>
          </p:txBody>
        </p:sp>
        <p:sp>
          <p:nvSpPr>
            <p:cNvPr id="26786" name="Line 157"/>
            <p:cNvSpPr>
              <a:spLocks noChangeShapeType="1"/>
            </p:cNvSpPr>
            <p:nvPr/>
          </p:nvSpPr>
          <p:spPr bwMode="auto">
            <a:xfrm>
              <a:off x="3464" y="2880"/>
              <a:ext cx="1" cy="108"/>
            </a:xfrm>
            <a:prstGeom prst="line">
              <a:avLst/>
            </a:prstGeom>
            <a:noFill/>
            <a:ln w="3175">
              <a:solidFill>
                <a:srgbClr val="000000"/>
              </a:solidFill>
              <a:round/>
              <a:headEnd/>
              <a:tailEnd/>
            </a:ln>
          </p:spPr>
          <p:txBody>
            <a:bodyPr/>
            <a:lstStyle/>
            <a:p>
              <a:endParaRPr lang="en-US"/>
            </a:p>
          </p:txBody>
        </p:sp>
        <p:sp>
          <p:nvSpPr>
            <p:cNvPr id="26787" name="Line 158"/>
            <p:cNvSpPr>
              <a:spLocks noChangeShapeType="1"/>
            </p:cNvSpPr>
            <p:nvPr/>
          </p:nvSpPr>
          <p:spPr bwMode="auto">
            <a:xfrm>
              <a:off x="4040" y="2880"/>
              <a:ext cx="1" cy="90"/>
            </a:xfrm>
            <a:prstGeom prst="line">
              <a:avLst/>
            </a:prstGeom>
            <a:noFill/>
            <a:ln w="3175">
              <a:solidFill>
                <a:srgbClr val="000000"/>
              </a:solidFill>
              <a:round/>
              <a:headEnd/>
              <a:tailEnd/>
            </a:ln>
          </p:spPr>
          <p:txBody>
            <a:bodyPr/>
            <a:lstStyle/>
            <a:p>
              <a:endParaRPr lang="en-US"/>
            </a:p>
          </p:txBody>
        </p:sp>
      </p:grpSp>
      <p:sp>
        <p:nvSpPr>
          <p:cNvPr id="624799" name="Text Box 159"/>
          <p:cNvSpPr txBox="1">
            <a:spLocks noChangeArrowheads="1"/>
          </p:cNvSpPr>
          <p:nvPr/>
        </p:nvSpPr>
        <p:spPr bwMode="auto">
          <a:xfrm>
            <a:off x="494260" y="160318"/>
            <a:ext cx="8062034" cy="1384995"/>
          </a:xfrm>
          <a:prstGeom prst="rect">
            <a:avLst/>
          </a:prstGeom>
          <a:noFill/>
          <a:ln w="9525">
            <a:noFill/>
            <a:miter lim="800000"/>
            <a:headEnd/>
            <a:tailEnd/>
          </a:ln>
        </p:spPr>
        <p:txBody>
          <a:bodyPr wrap="square">
            <a:spAutoFit/>
          </a:bodyPr>
          <a:lstStyle/>
          <a:p>
            <a:r>
              <a:rPr lang="en-US" sz="2800" dirty="0">
                <a:solidFill>
                  <a:schemeClr val="accent2"/>
                </a:solidFill>
                <a:latin typeface="Comic Sans MS" pitchFamily="66" charset="0"/>
              </a:rPr>
              <a:t>Attribute grammar for Lexicalized PCFG : </a:t>
            </a:r>
            <a:r>
              <a:rPr lang="en-US" sz="2800" dirty="0">
                <a:solidFill>
                  <a:schemeClr val="tx2"/>
                </a:solidFill>
                <a:latin typeface="Comic Sans MS" pitchFamily="66" charset="0"/>
              </a:rPr>
              <a:t>each non-terminal is annotated with its lexical head… many more rules!</a:t>
            </a:r>
            <a:endParaRPr lang="en-US" sz="2800" dirty="0">
              <a:solidFill>
                <a:srgbClr val="A50021"/>
              </a:solidFill>
              <a:latin typeface="Comic Sans MS" pitchFamily="66" charset="0"/>
            </a:endParaRPr>
          </a:p>
        </p:txBody>
      </p:sp>
      <p:sp>
        <p:nvSpPr>
          <p:cNvPr id="624800" name="Text Box 160"/>
          <p:cNvSpPr txBox="1">
            <a:spLocks noChangeArrowheads="1"/>
          </p:cNvSpPr>
          <p:nvPr/>
        </p:nvSpPr>
        <p:spPr bwMode="auto">
          <a:xfrm>
            <a:off x="7271478" y="1696053"/>
            <a:ext cx="1798889" cy="400110"/>
          </a:xfrm>
          <a:prstGeom prst="rect">
            <a:avLst/>
          </a:prstGeom>
          <a:noFill/>
          <a:ln w="9525">
            <a:noFill/>
            <a:miter lim="800000"/>
            <a:headEnd/>
            <a:tailEnd/>
          </a:ln>
        </p:spPr>
        <p:txBody>
          <a:bodyPr wrap="none">
            <a:spAutoFit/>
          </a:bodyPr>
          <a:lstStyle/>
          <a:p>
            <a:pPr algn="ctr"/>
            <a:r>
              <a:rPr lang="en-US" sz="2000" dirty="0">
                <a:solidFill>
                  <a:schemeClr val="accent2"/>
                </a:solidFill>
                <a:latin typeface="Comic Sans MS" pitchFamily="66" charset="0"/>
              </a:rPr>
              <a:t>(Collins 1999)</a:t>
            </a:r>
            <a:endParaRPr lang="en-US" sz="2000" dirty="0">
              <a:solidFill>
                <a:srgbClr val="A50021"/>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6788" name="Ink 164"/>
              <p14:cNvContentPartPr>
                <a14:cpLocks xmlns:a14="http://schemas.microsoft.com/office/drawing/2010/main" noRot="1" noChangeAspect="1" noEditPoints="1" noChangeArrowheads="1" noChangeShapeType="1"/>
              </p14:cNvContentPartPr>
              <p14:nvPr/>
            </p14:nvContentPartPr>
            <p14:xfrm>
              <a:off x="2475998" y="2256708"/>
              <a:ext cx="2373541" cy="534470"/>
            </p14:xfrm>
          </p:contentPart>
        </mc:Choice>
        <mc:Fallback xmlns="">
          <p:pic>
            <p:nvPicPr>
              <p:cNvPr id="26788" name="Ink 164"/>
              <p:cNvPicPr>
                <a:picLocks noRot="1" noChangeAspect="1" noEditPoints="1" noChangeArrowheads="1" noChangeShapeType="1"/>
              </p:cNvPicPr>
              <p:nvPr/>
            </p:nvPicPr>
            <p:blipFill>
              <a:blip r:embed="rId4"/>
              <a:stretch>
                <a:fillRect/>
              </a:stretch>
            </p:blipFill>
            <p:spPr>
              <a:xfrm>
                <a:off x="2467718" y="2250949"/>
                <a:ext cx="2389021" cy="549946"/>
              </a:xfrm>
              <a:prstGeom prst="rect">
                <a:avLst/>
              </a:prstGeom>
            </p:spPr>
          </p:pic>
        </mc:Fallback>
      </mc:AlternateContent>
      <p:sp>
        <p:nvSpPr>
          <p:cNvPr id="165" name="Rectangle 3"/>
          <p:cNvSpPr txBox="1">
            <a:spLocks noChangeArrowheads="1"/>
          </p:cNvSpPr>
          <p:nvPr/>
        </p:nvSpPr>
        <p:spPr bwMode="auto">
          <a:xfrm>
            <a:off x="59490" y="4760273"/>
            <a:ext cx="4576039" cy="764226"/>
          </a:xfrm>
          <a:prstGeom prst="rect">
            <a:avLst/>
          </a:prstGeom>
          <a:noFill/>
          <a:ln w="9525">
            <a:solidFill>
              <a:schemeClr val="accent2"/>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lnSpc>
                <a:spcPct val="90000"/>
              </a:lnSpc>
            </a:pPr>
            <a:r>
              <a:rPr lang="en-US" sz="2000" kern="0" dirty="0"/>
              <a:t>We used to have rules like</a:t>
            </a:r>
          </a:p>
          <a:p>
            <a:pPr marL="457200" lvl="1" indent="0" eaLnBrk="1" hangingPunct="1">
              <a:lnSpc>
                <a:spcPct val="90000"/>
              </a:lnSpc>
              <a:buNone/>
            </a:pPr>
            <a:r>
              <a:rPr lang="en-US" sz="2000" kern="0" dirty="0"/>
              <a:t>VP -&gt; V NP PP 		</a:t>
            </a:r>
          </a:p>
        </p:txBody>
      </p:sp>
      <p:sp>
        <p:nvSpPr>
          <p:cNvPr id="166" name="Rectangle 4"/>
          <p:cNvSpPr>
            <a:spLocks noChangeArrowheads="1"/>
          </p:cNvSpPr>
          <p:nvPr/>
        </p:nvSpPr>
        <p:spPr bwMode="auto">
          <a:xfrm>
            <a:off x="2645969" y="5638800"/>
            <a:ext cx="6446663" cy="876301"/>
          </a:xfrm>
          <a:prstGeom prst="rect">
            <a:avLst/>
          </a:prstGeom>
          <a:noFill/>
          <a:ln w="9525">
            <a:solidFill>
              <a:schemeClr val="accent2"/>
            </a:solidFill>
            <a:miter lim="800000"/>
            <a:headEnd/>
            <a:tailEnd/>
          </a:ln>
        </p:spPr>
        <p:txBody>
          <a:bodyPr/>
          <a:lstStyle/>
          <a:p>
            <a:pPr marL="285750" indent="-285750">
              <a:lnSpc>
                <a:spcPct val="90000"/>
              </a:lnSpc>
              <a:spcBef>
                <a:spcPct val="20000"/>
              </a:spcBef>
              <a:buFont typeface="Arial" panose="020B0604020202020204" pitchFamily="34" charset="0"/>
              <a:buChar char="•"/>
            </a:pPr>
            <a:r>
              <a:rPr lang="en-US" sz="2000" b="1" dirty="0">
                <a:latin typeface="Comic Sans MS" pitchFamily="66" charset="0"/>
              </a:rPr>
              <a:t>Now we have much more specific rules like</a:t>
            </a:r>
          </a:p>
          <a:p>
            <a:pPr lvl="1">
              <a:lnSpc>
                <a:spcPct val="90000"/>
              </a:lnSpc>
              <a:spcBef>
                <a:spcPct val="20000"/>
              </a:spcBef>
            </a:pPr>
            <a:r>
              <a:rPr lang="en-US" sz="2000" b="1" dirty="0">
                <a:latin typeface="Comic Sans MS" pitchFamily="66" charset="0"/>
              </a:rPr>
              <a:t>VP</a:t>
            </a:r>
            <a:r>
              <a:rPr lang="en-US" sz="2000" dirty="0">
                <a:latin typeface="Comic Sans MS" pitchFamily="66" charset="0"/>
              </a:rPr>
              <a:t>(dumped)</a:t>
            </a:r>
            <a:r>
              <a:rPr lang="en-US" sz="2000" b="1" dirty="0">
                <a:latin typeface="Comic Sans MS" pitchFamily="66" charset="0"/>
              </a:rPr>
              <a:t>-&gt; V</a:t>
            </a:r>
            <a:r>
              <a:rPr lang="en-US" sz="2000" dirty="0">
                <a:latin typeface="Comic Sans MS" pitchFamily="66" charset="0"/>
              </a:rPr>
              <a:t>(dumped)</a:t>
            </a:r>
            <a:r>
              <a:rPr lang="en-US" sz="2000" b="1" dirty="0">
                <a:latin typeface="Comic Sans MS" pitchFamily="66" charset="0"/>
              </a:rPr>
              <a:t> NP</a:t>
            </a:r>
            <a:r>
              <a:rPr lang="en-US" sz="2000" dirty="0">
                <a:latin typeface="Comic Sans MS" pitchFamily="66" charset="0"/>
              </a:rPr>
              <a:t>(sacks)</a:t>
            </a:r>
            <a:r>
              <a:rPr lang="en-US" sz="2000" b="1" dirty="0">
                <a:latin typeface="Comic Sans MS" pitchFamily="66" charset="0"/>
              </a:rPr>
              <a:t> PP</a:t>
            </a:r>
            <a:r>
              <a:rPr lang="en-US" sz="2000" dirty="0">
                <a:latin typeface="Comic Sans MS" pitchFamily="66" charset="0"/>
              </a:rPr>
              <a:t>(into)</a:t>
            </a:r>
            <a:endParaRPr lang="en-US" sz="2000" b="1" dirty="0">
              <a:latin typeface="Comic Sans MS" pitchFamily="66" charset="0"/>
            </a:endParaRPr>
          </a:p>
        </p:txBody>
      </p:sp>
    </p:spTree>
    <p:extLst>
      <p:ext uri="{BB962C8B-B14F-4D97-AF65-F5344CB8AC3E}">
        <p14:creationId xmlns:p14="http://schemas.microsoft.com/office/powerpoint/2010/main" val="105126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a:p>
        </p:txBody>
      </p:sp>
      <p:sp>
        <p:nvSpPr>
          <p:cNvPr id="4" name="Date Placeholder 3"/>
          <p:cNvSpPr>
            <a:spLocks noGrp="1"/>
          </p:cNvSpPr>
          <p:nvPr>
            <p:ph type="dt" sz="half" idx="10"/>
          </p:nvPr>
        </p:nvSpPr>
        <p:spPr/>
        <p:txBody>
          <a:bodyPr/>
          <a:lstStyle/>
          <a:p>
            <a:pPr>
              <a:defRPr/>
            </a:pPr>
            <a:fld id="{3DBBFE34-06B5-431C-A591-423963701838}" type="datetime1">
              <a:rPr lang="en-US" smtClean="0"/>
              <a:t>2/12/2020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32</a:t>
            </a:fld>
            <a:endParaRPr lang="en-US"/>
          </a:p>
        </p:txBody>
      </p:sp>
      <p:pic>
        <p:nvPicPr>
          <p:cNvPr id="1167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14400"/>
            <a:ext cx="6858000" cy="5122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168"/>
          <p:cNvSpPr>
            <a:spLocks noChangeArrowheads="1"/>
          </p:cNvSpPr>
          <p:nvPr/>
        </p:nvSpPr>
        <p:spPr bwMode="auto">
          <a:xfrm>
            <a:off x="5867400" y="5867400"/>
            <a:ext cx="3048000" cy="761999"/>
          </a:xfrm>
          <a:prstGeom prst="rect">
            <a:avLst/>
          </a:prstGeom>
          <a:solidFill>
            <a:schemeClr val="bg1"/>
          </a:solidFill>
          <a:ln w="9525">
            <a:noFill/>
            <a:miter lim="800000"/>
            <a:headEnd/>
            <a:tailEnd/>
          </a:ln>
        </p:spPr>
        <p:txBody>
          <a:bodyPr/>
          <a:lstStyle/>
          <a:p>
            <a:pPr marL="742950" lvl="1" indent="-285750">
              <a:lnSpc>
                <a:spcPct val="90000"/>
              </a:lnSpc>
              <a:spcBef>
                <a:spcPct val="20000"/>
              </a:spcBef>
            </a:pPr>
            <a:r>
              <a:rPr lang="en-US" sz="2000" b="1" dirty="0">
                <a:solidFill>
                  <a:schemeClr val="accent2"/>
                </a:solidFill>
                <a:latin typeface="Comic Sans MS" pitchFamily="66" charset="0"/>
              </a:rPr>
              <a:t>From C. Manning (Stanford NLP)</a:t>
            </a:r>
            <a:endParaRPr lang="en-US" b="1" dirty="0">
              <a:solidFill>
                <a:schemeClr val="accent2"/>
              </a:solidFill>
              <a:latin typeface="Comic Sans MS" pitchFamily="66" charset="0"/>
            </a:endParaRPr>
          </a:p>
          <a:p>
            <a:pPr marL="742950" lvl="1" indent="-285750">
              <a:lnSpc>
                <a:spcPct val="90000"/>
              </a:lnSpc>
              <a:spcBef>
                <a:spcPct val="20000"/>
              </a:spcBef>
            </a:pPr>
            <a:endParaRPr lang="en-US" sz="2000" b="1" dirty="0">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682200" y="1393560"/>
              <a:ext cx="8202600" cy="4015800"/>
            </p14:xfrm>
          </p:contentPart>
        </mc:Choice>
        <mc:Fallback xmlns="">
          <p:pic>
            <p:nvPicPr>
              <p:cNvPr id="7" name="Ink 6"/>
              <p:cNvPicPr/>
              <p:nvPr/>
            </p:nvPicPr>
            <p:blipFill>
              <a:blip r:embed="rId5"/>
              <a:stretch>
                <a:fillRect/>
              </a:stretch>
            </p:blipFill>
            <p:spPr>
              <a:xfrm>
                <a:off x="675720" y="1385280"/>
                <a:ext cx="8218800" cy="4036320"/>
              </a:xfrm>
              <a:prstGeom prst="rect">
                <a:avLst/>
              </a:prstGeom>
            </p:spPr>
          </p:pic>
        </mc:Fallback>
      </mc:AlternateContent>
      <p:sp>
        <p:nvSpPr>
          <p:cNvPr id="10" name="Title 1"/>
          <p:cNvSpPr txBox="1">
            <a:spLocks/>
          </p:cNvSpPr>
          <p:nvPr/>
        </p:nvSpPr>
        <p:spPr bwMode="auto">
          <a:xfrm>
            <a:off x="381000" y="2154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r>
              <a:rPr lang="en-CA" sz="3200" kern="0" dirty="0"/>
              <a:t>PCFG Parsing State of the art 2010…</a:t>
            </a:r>
          </a:p>
        </p:txBody>
      </p:sp>
    </p:spTree>
    <p:extLst>
      <p:ext uri="{BB962C8B-B14F-4D97-AF65-F5344CB8AC3E}">
        <p14:creationId xmlns:p14="http://schemas.microsoft.com/office/powerpoint/2010/main" val="4059332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4"/>
          <p:cNvSpPr>
            <a:spLocks noGrp="1"/>
          </p:cNvSpPr>
          <p:nvPr>
            <p:ph type="dt" sz="quarter" idx="10"/>
          </p:nvPr>
        </p:nvSpPr>
        <p:spPr>
          <a:noFill/>
        </p:spPr>
        <p:txBody>
          <a:bodyPr/>
          <a:lstStyle/>
          <a:p>
            <a:fld id="{D6E28197-3219-4C14-89C8-09BEADE3D39E}" type="datetime1">
              <a:rPr lang="en-US" smtClean="0"/>
              <a:t>2/12/2020</a:t>
            </a:fld>
            <a:endParaRPr lang="en-US"/>
          </a:p>
        </p:txBody>
      </p:sp>
      <p:sp>
        <p:nvSpPr>
          <p:cNvPr id="2052" name="Footer Placeholder 5"/>
          <p:cNvSpPr>
            <a:spLocks noGrp="1"/>
          </p:cNvSpPr>
          <p:nvPr>
            <p:ph type="ftr" sz="quarter" idx="11"/>
          </p:nvPr>
        </p:nvSpPr>
        <p:spPr>
          <a:noFill/>
        </p:spPr>
        <p:txBody>
          <a:bodyPr/>
          <a:lstStyle/>
          <a:p>
            <a:r>
              <a:rPr lang="en-US"/>
              <a:t>CPSC503 Winter 2020</a:t>
            </a:r>
          </a:p>
        </p:txBody>
      </p:sp>
      <p:sp>
        <p:nvSpPr>
          <p:cNvPr id="2053" name="Slide Number Placeholder 6"/>
          <p:cNvSpPr>
            <a:spLocks noGrp="1"/>
          </p:cNvSpPr>
          <p:nvPr>
            <p:ph type="sldNum" sz="quarter" idx="12"/>
          </p:nvPr>
        </p:nvSpPr>
        <p:spPr>
          <a:noFill/>
        </p:spPr>
        <p:txBody>
          <a:bodyPr/>
          <a:lstStyle/>
          <a:p>
            <a:fld id="{ED25E738-95E2-45FD-8201-6B623D05F5B3}" type="slidenum">
              <a:rPr lang="en-US" smtClean="0"/>
              <a:pPr/>
              <a:t>33</a:t>
            </a:fld>
            <a:endParaRPr lang="en-US"/>
          </a:p>
        </p:txBody>
      </p:sp>
      <p:sp>
        <p:nvSpPr>
          <p:cNvPr id="2054" name="Rectangle 2"/>
          <p:cNvSpPr>
            <a:spLocks noGrp="1" noChangeArrowheads="1"/>
          </p:cNvSpPr>
          <p:nvPr>
            <p:ph type="title"/>
          </p:nvPr>
        </p:nvSpPr>
        <p:spPr/>
        <p:txBody>
          <a:bodyPr/>
          <a:lstStyle/>
          <a:p>
            <a:pPr eaLnBrk="1" hangingPunct="1"/>
            <a:r>
              <a:rPr lang="en-US" dirty="0"/>
              <a:t>Today Feb 12</a:t>
            </a:r>
          </a:p>
        </p:txBody>
      </p:sp>
      <p:sp>
        <p:nvSpPr>
          <p:cNvPr id="2055" name="Rectangle 3"/>
          <p:cNvSpPr>
            <a:spLocks noGrp="1" noChangeArrowheads="1"/>
          </p:cNvSpPr>
          <p:nvPr>
            <p:ph type="body" sz="half" idx="1"/>
          </p:nvPr>
        </p:nvSpPr>
        <p:spPr>
          <a:xfrm>
            <a:off x="762000" y="1524000"/>
            <a:ext cx="8001000" cy="4648200"/>
          </a:xfrm>
        </p:spPr>
        <p:txBody>
          <a:bodyPr/>
          <a:lstStyle/>
          <a:p>
            <a:pPr eaLnBrk="1" hangingPunct="1"/>
            <a:endParaRPr lang="en-US" sz="3200" b="0" dirty="0"/>
          </a:p>
          <a:p>
            <a:pPr eaLnBrk="1" hangingPunct="1"/>
            <a:r>
              <a:rPr lang="en-US" sz="3200" dirty="0"/>
              <a:t>Probabilistic (PCFG) </a:t>
            </a:r>
          </a:p>
          <a:p>
            <a:pPr eaLnBrk="1" hangingPunct="1"/>
            <a:r>
              <a:rPr lang="en-US" sz="3200" dirty="0">
                <a:solidFill>
                  <a:schemeClr val="accent2"/>
                </a:solidFill>
              </a:rPr>
              <a:t>Statistical Parsing</a:t>
            </a:r>
            <a:endParaRPr lang="en-US" sz="3200" dirty="0"/>
          </a:p>
          <a:p>
            <a:pPr lvl="1" eaLnBrk="1" hangingPunct="1"/>
            <a:r>
              <a:rPr lang="en-US" sz="2800" dirty="0"/>
              <a:t>CKY</a:t>
            </a:r>
          </a:p>
          <a:p>
            <a:pPr lvl="1" eaLnBrk="1" hangingPunct="1"/>
            <a:r>
              <a:rPr lang="en-US" sz="2800" dirty="0">
                <a:solidFill>
                  <a:schemeClr val="accent2"/>
                </a:solidFill>
              </a:rPr>
              <a:t>Neural Constituency Parsing</a:t>
            </a:r>
          </a:p>
          <a:p>
            <a:pPr lvl="1" eaLnBrk="1" hangingPunct="1"/>
            <a:r>
              <a:rPr lang="en-US" sz="2800" dirty="0">
                <a:solidFill>
                  <a:schemeClr val="accent2"/>
                </a:solidFill>
              </a:rPr>
              <a:t>Neural Dependency Parsing</a:t>
            </a:r>
          </a:p>
          <a:p>
            <a:pPr eaLnBrk="1" hangingPunct="1"/>
            <a:endParaRPr lang="en-US" sz="3200" dirty="0">
              <a:solidFill>
                <a:schemeClr val="accent2"/>
              </a:solidFill>
            </a:endParaRPr>
          </a:p>
        </p:txBody>
      </p:sp>
    </p:spTree>
    <p:extLst>
      <p:ext uri="{BB962C8B-B14F-4D97-AF65-F5344CB8AC3E}">
        <p14:creationId xmlns:p14="http://schemas.microsoft.com/office/powerpoint/2010/main" val="2942318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47728" y="299224"/>
            <a:ext cx="9096272" cy="609601"/>
          </a:xfrm>
        </p:spPr>
        <p:txBody>
          <a:bodyPr/>
          <a:lstStyle/>
          <a:p>
            <a:pPr eaLnBrk="1" hangingPunct="1"/>
            <a:r>
              <a:rPr lang="en-US" sz="3600" dirty="0"/>
              <a:t>Big Picture: Syntax &amp; Parsing </a:t>
            </a:r>
            <a:r>
              <a:rPr lang="en-US" sz="2000" dirty="0"/>
              <a:t>(2016)</a:t>
            </a:r>
            <a:br>
              <a:rPr lang="en-US" sz="1600" dirty="0"/>
            </a:br>
            <a:endParaRPr lang="en-US" sz="3200" dirty="0"/>
          </a:p>
        </p:txBody>
      </p:sp>
      <p:sp>
        <p:nvSpPr>
          <p:cNvPr id="2" name="Date Placeholder 1"/>
          <p:cNvSpPr>
            <a:spLocks noGrp="1"/>
          </p:cNvSpPr>
          <p:nvPr>
            <p:ph type="dt" sz="half" idx="10"/>
          </p:nvPr>
        </p:nvSpPr>
        <p:spPr/>
        <p:txBody>
          <a:bodyPr/>
          <a:lstStyle/>
          <a:p>
            <a:pPr>
              <a:defRPr/>
            </a:pPr>
            <a:fld id="{00CDF8C2-AD20-4187-A83E-2F9A1749FDF6}" type="datetime1">
              <a:rPr lang="en-US" smtClean="0"/>
              <a:t>2/12/2020</a:t>
            </a:fld>
            <a:endParaRPr lang="en-US"/>
          </a:p>
        </p:txBody>
      </p:sp>
      <p:sp>
        <p:nvSpPr>
          <p:cNvPr id="3" name="Footer Placeholder 2"/>
          <p:cNvSpPr>
            <a:spLocks noGrp="1"/>
          </p:cNvSpPr>
          <p:nvPr>
            <p:ph type="ftr" sz="quarter" idx="11"/>
          </p:nvPr>
        </p:nvSpPr>
        <p:spPr>
          <a:xfrm>
            <a:off x="-230578" y="6468094"/>
            <a:ext cx="2895600" cy="457200"/>
          </a:xfrm>
        </p:spPr>
        <p:txBody>
          <a:bodyPr/>
          <a:lstStyle/>
          <a:p>
            <a:pPr>
              <a:defRPr/>
            </a:pPr>
            <a:r>
              <a:rPr lang="en-US"/>
              <a:t>CPSC503 Winter 2020</a:t>
            </a:r>
            <a:endParaRPr lang="en-US" dirty="0"/>
          </a:p>
        </p:txBody>
      </p:sp>
      <p:sp>
        <p:nvSpPr>
          <p:cNvPr id="4" name="Slide Number Placeholder 3"/>
          <p:cNvSpPr>
            <a:spLocks noGrp="1"/>
          </p:cNvSpPr>
          <p:nvPr>
            <p:ph type="sldNum" sz="quarter" idx="12"/>
          </p:nvPr>
        </p:nvSpPr>
        <p:spPr/>
        <p:txBody>
          <a:bodyPr/>
          <a:lstStyle/>
          <a:p>
            <a:pPr>
              <a:defRPr/>
            </a:pPr>
            <a:fld id="{8EBB9CD0-E0DB-4F4D-ABA6-F9F143B41226}" type="slidenum">
              <a:rPr lang="en-US" smtClean="0"/>
              <a:pPr>
                <a:defRPr/>
              </a:pPr>
              <a:t>34</a:t>
            </a:fld>
            <a:endParaRPr lang="en-US"/>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458280" y="922680"/>
              <a:ext cx="8465400" cy="4438080"/>
            </p14:xfrm>
          </p:contentPart>
        </mc:Choice>
        <mc:Fallback xmlns="">
          <p:pic>
            <p:nvPicPr>
              <p:cNvPr id="6" name="Ink 5"/>
              <p:cNvPicPr/>
              <p:nvPr/>
            </p:nvPicPr>
            <p:blipFill>
              <a:blip r:embed="rId4"/>
              <a:stretch>
                <a:fillRect/>
              </a:stretch>
            </p:blipFill>
            <p:spPr>
              <a:xfrm>
                <a:off x="450360" y="915120"/>
                <a:ext cx="8477280" cy="4458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750240" y="4464360"/>
              <a:ext cx="8025120" cy="2216160"/>
            </p14:xfrm>
          </p:contentPart>
        </mc:Choice>
        <mc:Fallback xmlns="">
          <p:pic>
            <p:nvPicPr>
              <p:cNvPr id="5" name="Ink 4"/>
              <p:cNvPicPr/>
              <p:nvPr/>
            </p:nvPicPr>
            <p:blipFill>
              <a:blip r:embed="rId6"/>
              <a:stretch>
                <a:fillRect/>
              </a:stretch>
            </p:blipFill>
            <p:spPr>
              <a:xfrm>
                <a:off x="741960" y="4461840"/>
                <a:ext cx="8036640" cy="2231280"/>
              </a:xfrm>
              <a:prstGeom prst="rect">
                <a:avLst/>
              </a:prstGeom>
            </p:spPr>
          </p:pic>
        </mc:Fallback>
      </mc:AlternateContent>
    </p:spTree>
    <p:extLst>
      <p:ext uri="{BB962C8B-B14F-4D97-AF65-F5344CB8AC3E}">
        <p14:creationId xmlns:p14="http://schemas.microsoft.com/office/powerpoint/2010/main" val="711479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533401" y="3688065"/>
            <a:ext cx="7698190" cy="1513973"/>
          </a:xfrm>
        </p:spPr>
        <p:txBody>
          <a:bodyPr/>
          <a:lstStyle/>
          <a:p>
            <a:pPr marL="0" indent="0">
              <a:buNone/>
            </a:pPr>
            <a:r>
              <a:rPr lang="en-CA" sz="2000" b="0" dirty="0">
                <a:solidFill>
                  <a:schemeClr val="accent2"/>
                </a:solidFill>
              </a:rPr>
              <a:t>Grammar as a Foreign Language</a:t>
            </a:r>
          </a:p>
          <a:p>
            <a:pPr marL="0" indent="0">
              <a:buNone/>
            </a:pPr>
            <a:r>
              <a:rPr lang="en-CA" sz="1800" dirty="0"/>
              <a:t>Computation and Language</a:t>
            </a:r>
            <a:r>
              <a:rPr lang="en-CA" sz="1800" b="0" dirty="0"/>
              <a:t> [</a:t>
            </a:r>
            <a:r>
              <a:rPr lang="en-CA" sz="1800" b="0" dirty="0">
                <a:hlinkClick r:id="rId2"/>
              </a:rPr>
              <a:t>cs.CL</a:t>
            </a:r>
            <a:r>
              <a:rPr lang="en-CA" sz="1800" b="0" dirty="0"/>
              <a:t>]</a:t>
            </a:r>
            <a:r>
              <a:rPr lang="en-CA" sz="1800" dirty="0"/>
              <a:t> </a:t>
            </a:r>
            <a:r>
              <a:rPr lang="en-CA" sz="1800" b="0" dirty="0"/>
              <a:t>Published 24 Dec 2014</a:t>
            </a:r>
            <a:br>
              <a:rPr lang="en-CA" sz="1800" dirty="0"/>
            </a:br>
            <a:r>
              <a:rPr lang="en-CA" sz="1800" b="0" dirty="0"/>
              <a:t>Updated 9 Jun 2015 </a:t>
            </a:r>
          </a:p>
          <a:p>
            <a:pPr marL="0" indent="0">
              <a:buNone/>
            </a:pPr>
            <a:r>
              <a:rPr lang="en-CA" sz="1800" b="0" dirty="0"/>
              <a:t>O. </a:t>
            </a:r>
            <a:r>
              <a:rPr lang="en-CA" sz="1800" b="0" dirty="0" err="1"/>
              <a:t>Vinyals</a:t>
            </a:r>
            <a:r>
              <a:rPr lang="en-CA" sz="1800" b="0" dirty="0"/>
              <a:t>, L. Kaiser, T. Koo, S. </a:t>
            </a:r>
            <a:r>
              <a:rPr lang="en-CA" sz="1800" b="0" dirty="0" err="1"/>
              <a:t>Petrov</a:t>
            </a:r>
            <a:r>
              <a:rPr lang="en-CA" sz="1800" b="0" dirty="0"/>
              <a:t>, I. </a:t>
            </a:r>
            <a:r>
              <a:rPr lang="en-CA" sz="1800" b="0" dirty="0" err="1"/>
              <a:t>Sutskever</a:t>
            </a:r>
            <a:r>
              <a:rPr lang="en-CA" sz="1800" b="0" dirty="0"/>
              <a:t>, G. Hinton   </a:t>
            </a:r>
            <a:r>
              <a:rPr lang="en-CA" sz="1800" b="0" i="1" dirty="0"/>
              <a:t>Google</a:t>
            </a:r>
          </a:p>
          <a:p>
            <a:endParaRPr lang="en-CA" dirty="0"/>
          </a:p>
        </p:txBody>
      </p:sp>
      <p:sp>
        <p:nvSpPr>
          <p:cNvPr id="4" name="Date Placeholder 3"/>
          <p:cNvSpPr>
            <a:spLocks noGrp="1"/>
          </p:cNvSpPr>
          <p:nvPr>
            <p:ph type="dt" sz="half" idx="10"/>
          </p:nvPr>
        </p:nvSpPr>
        <p:spPr/>
        <p:txBody>
          <a:bodyPr/>
          <a:lstStyle/>
          <a:p>
            <a:pPr>
              <a:defRPr/>
            </a:pPr>
            <a:fld id="{482C2304-9532-4E1B-B3C5-79487C8102EE}" type="datetime1">
              <a:rPr lang="en-US" smtClean="0"/>
              <a:t>2/12/2020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pPr>
              <a:defRPr/>
            </a:pPr>
            <a:fld id="{2F066222-366E-4C6E-B591-71E0EC782398}" type="slidenum">
              <a:rPr lang="en-US" smtClean="0"/>
              <a:pPr>
                <a:defRPr/>
              </a:pPr>
              <a:t>35</a:t>
            </a:fld>
            <a:endParaRPr lang="en-US"/>
          </a:p>
        </p:txBody>
      </p:sp>
      <p:pic>
        <p:nvPicPr>
          <p:cNvPr id="1269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0"/>
            <a:ext cx="7698190" cy="3716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bwMode="auto">
          <a:xfrm>
            <a:off x="504702" y="5410200"/>
            <a:ext cx="7772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FontTx/>
              <a:buNone/>
            </a:pPr>
            <a:r>
              <a:rPr lang="en-CA" sz="1800" b="0" dirty="0">
                <a:solidFill>
                  <a:schemeClr val="accent2"/>
                </a:solidFill>
              </a:rPr>
              <a:t>Fast and Accurate Shift-Reduce Constituent Parsing </a:t>
            </a:r>
            <a:r>
              <a:rPr lang="en-CA" sz="1800" b="0" dirty="0"/>
              <a:t>by </a:t>
            </a:r>
            <a:r>
              <a:rPr lang="en-CA" sz="1800" b="0" dirty="0" err="1"/>
              <a:t>Muhua</a:t>
            </a:r>
            <a:r>
              <a:rPr lang="en-CA" sz="1800" b="0" dirty="0"/>
              <a:t> Zhu, Yue Zhang, Wenliang Chen, Min Zhang and </a:t>
            </a:r>
            <a:r>
              <a:rPr lang="en-CA" sz="1800" b="0" dirty="0" err="1"/>
              <a:t>Jingbo</a:t>
            </a:r>
            <a:r>
              <a:rPr lang="en-CA" sz="1800" b="0" dirty="0"/>
              <a:t> Zhu (ACL - 2013)</a:t>
            </a:r>
            <a:endParaRPr lang="en-CA" sz="2400" b="0" kern="0" dirty="0"/>
          </a:p>
        </p:txBody>
      </p:sp>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7007116" y="1913438"/>
              <a:ext cx="366120" cy="15840"/>
            </p14:xfrm>
          </p:contentPart>
        </mc:Choice>
        <mc:Fallback xmlns="">
          <p:pic>
            <p:nvPicPr>
              <p:cNvPr id="9" name="Ink 8"/>
              <p:cNvPicPr/>
              <p:nvPr/>
            </p:nvPicPr>
            <p:blipFill>
              <a:blip r:embed="rId5"/>
              <a:stretch>
                <a:fillRect/>
              </a:stretch>
            </p:blipFill>
            <p:spPr>
              <a:xfrm>
                <a:off x="6935116" y="1769438"/>
                <a:ext cx="51012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p14:cNvContentPartPr/>
              <p14:nvPr/>
            </p14:nvContentPartPr>
            <p14:xfrm>
              <a:off x="7816680" y="539640"/>
              <a:ext cx="684720" cy="866160"/>
            </p14:xfrm>
          </p:contentPart>
        </mc:Choice>
        <mc:Fallback xmlns="">
          <p:pic>
            <p:nvPicPr>
              <p:cNvPr id="10" name="Ink 9"/>
              <p:cNvPicPr/>
              <p:nvPr/>
            </p:nvPicPr>
            <p:blipFill>
              <a:blip r:embed="rId7"/>
              <a:stretch>
                <a:fillRect/>
              </a:stretch>
            </p:blipFill>
            <p:spPr>
              <a:xfrm>
                <a:off x="7805880" y="530280"/>
                <a:ext cx="706320" cy="886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p14:cNvContentPartPr/>
              <p14:nvPr/>
            </p14:nvContentPartPr>
            <p14:xfrm>
              <a:off x="7607880" y="489240"/>
              <a:ext cx="171360" cy="1068120"/>
            </p14:xfrm>
          </p:contentPart>
        </mc:Choice>
        <mc:Fallback xmlns="">
          <p:pic>
            <p:nvPicPr>
              <p:cNvPr id="11" name="Ink 10"/>
              <p:cNvPicPr/>
              <p:nvPr/>
            </p:nvPicPr>
            <p:blipFill>
              <a:blip r:embed="rId9"/>
              <a:stretch>
                <a:fillRect/>
              </a:stretch>
            </p:blipFill>
            <p:spPr>
              <a:xfrm>
                <a:off x="7605360" y="486720"/>
                <a:ext cx="183960" cy="1077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p14:cNvContentPartPr/>
              <p14:nvPr/>
            </p14:nvContentPartPr>
            <p14:xfrm>
              <a:off x="1876756" y="1877078"/>
              <a:ext cx="462600" cy="48240"/>
            </p14:xfrm>
          </p:contentPart>
        </mc:Choice>
        <mc:Fallback xmlns="">
          <p:pic>
            <p:nvPicPr>
              <p:cNvPr id="12" name="Ink 11"/>
              <p:cNvPicPr/>
              <p:nvPr/>
            </p:nvPicPr>
            <p:blipFill>
              <a:blip r:embed="rId11"/>
              <a:stretch>
                <a:fillRect/>
              </a:stretch>
            </p:blipFill>
            <p:spPr>
              <a:xfrm>
                <a:off x="1804756" y="1733078"/>
                <a:ext cx="60660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p14:cNvContentPartPr/>
              <p14:nvPr/>
            </p14:nvContentPartPr>
            <p14:xfrm>
              <a:off x="7392316" y="5515238"/>
              <a:ext cx="414000" cy="59760"/>
            </p14:xfrm>
          </p:contentPart>
        </mc:Choice>
        <mc:Fallback xmlns="">
          <p:pic>
            <p:nvPicPr>
              <p:cNvPr id="13" name="Ink 12"/>
              <p:cNvPicPr/>
              <p:nvPr/>
            </p:nvPicPr>
            <p:blipFill>
              <a:blip r:embed="rId13"/>
              <a:stretch>
                <a:fillRect/>
              </a:stretch>
            </p:blipFill>
            <p:spPr>
              <a:xfrm>
                <a:off x="7320316" y="5371238"/>
                <a:ext cx="55800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p14:cNvContentPartPr/>
              <p14:nvPr/>
            </p14:nvContentPartPr>
            <p14:xfrm>
              <a:off x="6862756" y="1517798"/>
              <a:ext cx="568440" cy="26640"/>
            </p14:xfrm>
          </p:contentPart>
        </mc:Choice>
        <mc:Fallback xmlns="">
          <p:pic>
            <p:nvPicPr>
              <p:cNvPr id="14" name="Ink 13"/>
              <p:cNvPicPr/>
              <p:nvPr/>
            </p:nvPicPr>
            <p:blipFill>
              <a:blip r:embed="rId15"/>
              <a:stretch>
                <a:fillRect/>
              </a:stretch>
            </p:blipFill>
            <p:spPr>
              <a:xfrm>
                <a:off x="6790756" y="1373798"/>
                <a:ext cx="71244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p14:cNvContentPartPr/>
              <p14:nvPr/>
            </p14:nvContentPartPr>
            <p14:xfrm>
              <a:off x="504702" y="3954970"/>
              <a:ext cx="63720" cy="885600"/>
            </p14:xfrm>
          </p:contentPart>
        </mc:Choice>
        <mc:Fallback xmlns="">
          <p:pic>
            <p:nvPicPr>
              <p:cNvPr id="15" name="Ink 14"/>
              <p:cNvPicPr/>
              <p:nvPr/>
            </p:nvPicPr>
            <p:blipFill>
              <a:blip r:embed="rId17"/>
              <a:stretch>
                <a:fillRect/>
              </a:stretch>
            </p:blipFill>
            <p:spPr>
              <a:xfrm>
                <a:off x="432702" y="3810970"/>
                <a:ext cx="207720" cy="1173600"/>
              </a:xfrm>
              <a:prstGeom prst="rect">
                <a:avLst/>
              </a:prstGeom>
            </p:spPr>
          </p:pic>
        </mc:Fallback>
      </mc:AlternateContent>
    </p:spTree>
    <p:extLst>
      <p:ext uri="{BB962C8B-B14F-4D97-AF65-F5344CB8AC3E}">
        <p14:creationId xmlns:p14="http://schemas.microsoft.com/office/powerpoint/2010/main" val="2675517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185" y="0"/>
            <a:ext cx="7772400" cy="1143000"/>
          </a:xfrm>
        </p:spPr>
        <p:txBody>
          <a:bodyPr/>
          <a:lstStyle/>
          <a:p>
            <a:r>
              <a:rPr lang="en-CA" sz="3600" dirty="0"/>
              <a:t>Very recent paper (NAACL 2018)</a:t>
            </a:r>
          </a:p>
        </p:txBody>
      </p:sp>
      <p:sp>
        <p:nvSpPr>
          <p:cNvPr id="3" name="Content Placeholder 2"/>
          <p:cNvSpPr>
            <a:spLocks noGrp="1"/>
          </p:cNvSpPr>
          <p:nvPr>
            <p:ph idx="1"/>
          </p:nvPr>
        </p:nvSpPr>
        <p:spPr>
          <a:xfrm>
            <a:off x="196917" y="860007"/>
            <a:ext cx="9067799" cy="1656348"/>
          </a:xfrm>
        </p:spPr>
        <p:txBody>
          <a:bodyPr/>
          <a:lstStyle/>
          <a:p>
            <a:pPr marL="0" indent="0" algn="ctr">
              <a:buNone/>
            </a:pPr>
            <a:r>
              <a:rPr lang="en-CA" sz="2400" b="0" dirty="0"/>
              <a:t>What’s Going On in Neural Constituency Parsers? An Analysis, </a:t>
            </a:r>
          </a:p>
          <a:p>
            <a:pPr marL="0" indent="0" algn="ctr">
              <a:buNone/>
            </a:pPr>
            <a:r>
              <a:rPr lang="en-CA" sz="1800" b="0" dirty="0" err="1"/>
              <a:t>D.Gaddy</a:t>
            </a:r>
            <a:r>
              <a:rPr lang="en-CA" sz="1800" b="0" dirty="0"/>
              <a:t>, M. Stern, D. Klein, Computer Science ., Univ. of California, Berkeley</a:t>
            </a:r>
          </a:p>
          <a:p>
            <a:pPr marL="0" indent="0" algn="ctr">
              <a:buNone/>
            </a:pPr>
            <a:endParaRPr lang="en-CA" sz="2000" dirty="0"/>
          </a:p>
        </p:txBody>
      </p:sp>
      <p:sp>
        <p:nvSpPr>
          <p:cNvPr id="4" name="Date Placeholder 3"/>
          <p:cNvSpPr>
            <a:spLocks noGrp="1"/>
          </p:cNvSpPr>
          <p:nvPr>
            <p:ph type="dt" sz="half" idx="10"/>
          </p:nvPr>
        </p:nvSpPr>
        <p:spPr>
          <a:xfrm>
            <a:off x="709863" y="6412029"/>
            <a:ext cx="1905000" cy="457200"/>
          </a:xfrm>
        </p:spPr>
        <p:txBody>
          <a:bodyPr/>
          <a:lstStyle/>
          <a:p>
            <a:pPr>
              <a:defRPr/>
            </a:pPr>
            <a:fld id="{B3DE4F53-A992-4808-AC96-4BE7D5AB3302}" type="datetime1">
              <a:rPr lang="en-US" smtClean="0"/>
              <a:t>2/12/2020</a:t>
            </a:fld>
            <a:endParaRPr lang="en-US"/>
          </a:p>
        </p:txBody>
      </p:sp>
      <p:sp>
        <p:nvSpPr>
          <p:cNvPr id="5" name="Footer Placeholder 4"/>
          <p:cNvSpPr>
            <a:spLocks noGrp="1"/>
          </p:cNvSpPr>
          <p:nvPr>
            <p:ph type="ftr" sz="quarter" idx="11"/>
          </p:nvPr>
        </p:nvSpPr>
        <p:spPr>
          <a:xfrm>
            <a:off x="3148263" y="6412029"/>
            <a:ext cx="2895600" cy="457200"/>
          </a:xfrm>
        </p:spPr>
        <p:txBody>
          <a:bodyPr/>
          <a:lstStyle/>
          <a:p>
            <a:pPr>
              <a:defRPr/>
            </a:pPr>
            <a:r>
              <a:rPr lang="en-US"/>
              <a:t>CPSC503 Winter 2020</a:t>
            </a:r>
          </a:p>
        </p:txBody>
      </p:sp>
      <p:sp>
        <p:nvSpPr>
          <p:cNvPr id="6" name="Slide Number Placeholder 5"/>
          <p:cNvSpPr>
            <a:spLocks noGrp="1"/>
          </p:cNvSpPr>
          <p:nvPr>
            <p:ph type="sldNum" sz="quarter" idx="12"/>
          </p:nvPr>
        </p:nvSpPr>
        <p:spPr>
          <a:xfrm>
            <a:off x="6577263" y="6412029"/>
            <a:ext cx="1905000" cy="457200"/>
          </a:xfrm>
        </p:spPr>
        <p:txBody>
          <a:bodyPr/>
          <a:lstStyle/>
          <a:p>
            <a:pPr>
              <a:defRPr/>
            </a:pPr>
            <a:fld id="{2F066222-366E-4C6E-B591-71E0EC782398}" type="slidenum">
              <a:rPr lang="en-US" smtClean="0"/>
              <a:pPr>
                <a:defRPr/>
              </a:pPr>
              <a:t>36</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152400" y="1677754"/>
                <a:ext cx="8991600" cy="252376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CA" sz="2400" dirty="0"/>
                  <a:t>Abstractly, our model consists of a single scoring function </a:t>
                </a:r>
                <a:r>
                  <a:rPr lang="en-CA" sz="2400" b="1" i="1" dirty="0"/>
                  <a:t>s(</a:t>
                </a:r>
                <a:r>
                  <a:rPr lang="en-CA" sz="2400" b="1" i="1" dirty="0" err="1"/>
                  <a:t>i</a:t>
                </a:r>
                <a:r>
                  <a:rPr lang="en-CA" sz="2400" b="1" i="1" dirty="0"/>
                  <a:t>, j, l) </a:t>
                </a:r>
                <a:r>
                  <a:rPr lang="en-CA" sz="2400" dirty="0"/>
                  <a:t>that assigns a real-valued score to every label </a:t>
                </a:r>
                <a14:m>
                  <m:oMath xmlns:m="http://schemas.openxmlformats.org/officeDocument/2006/math">
                    <m:r>
                      <a:rPr lang="en-CA" sz="2400" b="1" i="1" smtClean="0">
                        <a:latin typeface="Cambria Math" panose="02040503050406030204" pitchFamily="18" charset="0"/>
                      </a:rPr>
                      <m:t>𝒍</m:t>
                    </m:r>
                  </m:oMath>
                </a14:m>
                <a:r>
                  <a:rPr lang="en-CA" sz="2400" dirty="0"/>
                  <a:t> for each </a:t>
                </a:r>
                <a:r>
                  <a:rPr lang="en-CA" sz="2400" b="1" i="1" dirty="0"/>
                  <a:t>span(</a:t>
                </a:r>
                <a:r>
                  <a:rPr lang="en-CA" sz="2400" b="1" i="1" dirty="0" err="1"/>
                  <a:t>i</a:t>
                </a:r>
                <a:r>
                  <a:rPr lang="en-CA" sz="2400" b="1" i="1" dirty="0"/>
                  <a:t>, j) </a:t>
                </a:r>
                <a:r>
                  <a:rPr lang="en-CA" sz="2400" dirty="0"/>
                  <a:t>in an input sentence.</a:t>
                </a:r>
              </a:p>
              <a:p>
                <a:pPr marL="285750" indent="-285750">
                  <a:spcBef>
                    <a:spcPts val="600"/>
                  </a:spcBef>
                  <a:buFont typeface="Arial" panose="020B0604020202020204" pitchFamily="34" charset="0"/>
                  <a:buChar char="•"/>
                </a:pPr>
                <a:r>
                  <a:rPr lang="en-CA" sz="2400" dirty="0"/>
                  <a:t>We take the set of available labels to be the collection of </a:t>
                </a:r>
                <a:r>
                  <a:rPr lang="en-CA" sz="2400" b="1" dirty="0"/>
                  <a:t>all non-terminals </a:t>
                </a:r>
                <a:r>
                  <a:rPr lang="en-CA" sz="2400" dirty="0"/>
                  <a:t>… in the training data,</a:t>
                </a:r>
              </a:p>
              <a:p>
                <a:pPr>
                  <a:spcBef>
                    <a:spcPts val="600"/>
                  </a:spcBef>
                </a:pPr>
                <a:endParaRPr lang="en-CA"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52400" y="1677754"/>
                <a:ext cx="8991600" cy="2523768"/>
              </a:xfrm>
              <a:prstGeom prst="rect">
                <a:avLst/>
              </a:prstGeom>
              <a:blipFill>
                <a:blip r:embed="rId3"/>
                <a:stretch>
                  <a:fillRect l="-881" t="-1932"/>
                </a:stretch>
              </a:blipFill>
            </p:spPr>
            <p:txBody>
              <a:bodyPr/>
              <a:lstStyle/>
              <a:p>
                <a:r>
                  <a:rPr lang="en-CA">
                    <a:noFill/>
                  </a:rPr>
                  <a:t> </a:t>
                </a:r>
              </a:p>
            </p:txBody>
          </p:sp>
        </mc:Fallback>
      </mc:AlternateContent>
      <p:sp>
        <p:nvSpPr>
          <p:cNvPr id="8" name="TextBox 7"/>
          <p:cNvSpPr txBox="1"/>
          <p:nvPr/>
        </p:nvSpPr>
        <p:spPr>
          <a:xfrm>
            <a:off x="4302492" y="6023115"/>
            <a:ext cx="4806215" cy="584775"/>
          </a:xfrm>
          <a:prstGeom prst="rect">
            <a:avLst/>
          </a:prstGeom>
          <a:solidFill>
            <a:schemeClr val="accent6">
              <a:lumMod val="20000"/>
              <a:lumOff val="80000"/>
            </a:schemeClr>
          </a:solidFill>
        </p:spPr>
        <p:txBody>
          <a:bodyPr wrap="square" rtlCol="0">
            <a:spAutoFit/>
          </a:bodyPr>
          <a:lstStyle/>
          <a:p>
            <a:r>
              <a:rPr lang="en-CA" dirty="0">
                <a:latin typeface="+mj-lt"/>
              </a:rPr>
              <a:t>You know the terminology and the methods !</a:t>
            </a:r>
          </a:p>
          <a:p>
            <a:r>
              <a:rPr lang="en-CA" dirty="0">
                <a:latin typeface="+mj-lt"/>
              </a:rPr>
              <a:t>You should be able to understand most of this !</a:t>
            </a:r>
          </a:p>
        </p:txBody>
      </p:sp>
      <mc:AlternateContent xmlns:mc="http://schemas.openxmlformats.org/markup-compatibility/2006" xmlns:p14="http://schemas.microsoft.com/office/powerpoint/2010/main">
        <mc:Choice Requires="p14">
          <p:contentPart p14:bwMode="auto" r:id="rId4">
            <p14:nvContentPartPr>
              <p14:cNvPr id="85" name="Ink 84">
                <a:extLst>
                  <a:ext uri="{FF2B5EF4-FFF2-40B4-BE49-F238E27FC236}">
                    <a16:creationId xmlns:a16="http://schemas.microsoft.com/office/drawing/2014/main" id="{F3C6B66D-3F35-4CDC-A964-41B9ACD2D652}"/>
                  </a:ext>
                </a:extLst>
              </p14:cNvPr>
              <p14:cNvContentPartPr/>
              <p14:nvPr/>
            </p14:nvContentPartPr>
            <p14:xfrm>
              <a:off x="7291408" y="2260080"/>
              <a:ext cx="1129680" cy="61920"/>
            </p14:xfrm>
          </p:contentPart>
        </mc:Choice>
        <mc:Fallback xmlns="">
          <p:pic>
            <p:nvPicPr>
              <p:cNvPr id="85" name="Ink 84">
                <a:extLst>
                  <a:ext uri="{FF2B5EF4-FFF2-40B4-BE49-F238E27FC236}">
                    <a16:creationId xmlns:a16="http://schemas.microsoft.com/office/drawing/2014/main" id="{F3C6B66D-3F35-4CDC-A964-41B9ACD2D652}"/>
                  </a:ext>
                </a:extLst>
              </p:cNvPr>
              <p:cNvPicPr/>
              <p:nvPr/>
            </p:nvPicPr>
            <p:blipFill>
              <a:blip r:embed="rId5"/>
              <a:stretch>
                <a:fillRect/>
              </a:stretch>
            </p:blipFill>
            <p:spPr>
              <a:xfrm>
                <a:off x="7255408" y="2188080"/>
                <a:ext cx="12013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7" name="Ink 86">
                <a:extLst>
                  <a:ext uri="{FF2B5EF4-FFF2-40B4-BE49-F238E27FC236}">
                    <a16:creationId xmlns:a16="http://schemas.microsoft.com/office/drawing/2014/main" id="{439FE023-C6A8-45E0-B955-1F9D744846DE}"/>
                  </a:ext>
                </a:extLst>
              </p14:cNvPr>
              <p14:cNvContentPartPr/>
              <p14:nvPr/>
            </p14:nvContentPartPr>
            <p14:xfrm>
              <a:off x="5389168" y="2218320"/>
              <a:ext cx="912600" cy="30240"/>
            </p14:xfrm>
          </p:contentPart>
        </mc:Choice>
        <mc:Fallback xmlns="">
          <p:pic>
            <p:nvPicPr>
              <p:cNvPr id="87" name="Ink 86">
                <a:extLst>
                  <a:ext uri="{FF2B5EF4-FFF2-40B4-BE49-F238E27FC236}">
                    <a16:creationId xmlns:a16="http://schemas.microsoft.com/office/drawing/2014/main" id="{439FE023-C6A8-45E0-B955-1F9D744846DE}"/>
                  </a:ext>
                </a:extLst>
              </p:cNvPr>
              <p:cNvPicPr/>
              <p:nvPr/>
            </p:nvPicPr>
            <p:blipFill>
              <a:blip r:embed="rId7"/>
              <a:stretch>
                <a:fillRect/>
              </a:stretch>
            </p:blipFill>
            <p:spPr>
              <a:xfrm>
                <a:off x="5353528" y="2146320"/>
                <a:ext cx="9842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8" name="Ink 87">
                <a:extLst>
                  <a:ext uri="{FF2B5EF4-FFF2-40B4-BE49-F238E27FC236}">
                    <a16:creationId xmlns:a16="http://schemas.microsoft.com/office/drawing/2014/main" id="{86E9BFFA-88A7-4F4F-9FAE-D01508037EA2}"/>
                  </a:ext>
                </a:extLst>
              </p14:cNvPr>
              <p14:cNvContentPartPr/>
              <p14:nvPr/>
            </p14:nvContentPartPr>
            <p14:xfrm>
              <a:off x="5350648" y="2328840"/>
              <a:ext cx="1007640" cy="81000"/>
            </p14:xfrm>
          </p:contentPart>
        </mc:Choice>
        <mc:Fallback xmlns="">
          <p:pic>
            <p:nvPicPr>
              <p:cNvPr id="88" name="Ink 87">
                <a:extLst>
                  <a:ext uri="{FF2B5EF4-FFF2-40B4-BE49-F238E27FC236}">
                    <a16:creationId xmlns:a16="http://schemas.microsoft.com/office/drawing/2014/main" id="{86E9BFFA-88A7-4F4F-9FAE-D01508037EA2}"/>
                  </a:ext>
                </a:extLst>
              </p:cNvPr>
              <p:cNvPicPr/>
              <p:nvPr/>
            </p:nvPicPr>
            <p:blipFill>
              <a:blip r:embed="rId9"/>
              <a:stretch>
                <a:fillRect/>
              </a:stretch>
            </p:blipFill>
            <p:spPr>
              <a:xfrm>
                <a:off x="5314648" y="2256840"/>
                <a:ext cx="10792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2" name="Ink 91">
                <a:extLst>
                  <a:ext uri="{FF2B5EF4-FFF2-40B4-BE49-F238E27FC236}">
                    <a16:creationId xmlns:a16="http://schemas.microsoft.com/office/drawing/2014/main" id="{56212A20-577F-4A29-AA44-E111E2FF8F77}"/>
                  </a:ext>
                </a:extLst>
              </p14:cNvPr>
              <p14:cNvContentPartPr/>
              <p14:nvPr/>
            </p14:nvContentPartPr>
            <p14:xfrm>
              <a:off x="2171488" y="2284560"/>
              <a:ext cx="2147040" cy="75600"/>
            </p14:xfrm>
          </p:contentPart>
        </mc:Choice>
        <mc:Fallback xmlns="">
          <p:pic>
            <p:nvPicPr>
              <p:cNvPr id="92" name="Ink 91">
                <a:extLst>
                  <a:ext uri="{FF2B5EF4-FFF2-40B4-BE49-F238E27FC236}">
                    <a16:creationId xmlns:a16="http://schemas.microsoft.com/office/drawing/2014/main" id="{56212A20-577F-4A29-AA44-E111E2FF8F77}"/>
                  </a:ext>
                </a:extLst>
              </p:cNvPr>
              <p:cNvPicPr/>
              <p:nvPr/>
            </p:nvPicPr>
            <p:blipFill>
              <a:blip r:embed="rId11"/>
              <a:stretch>
                <a:fillRect/>
              </a:stretch>
            </p:blipFill>
            <p:spPr>
              <a:xfrm>
                <a:off x="2135488" y="2212920"/>
                <a:ext cx="22186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4" name="Ink 93">
                <a:extLst>
                  <a:ext uri="{FF2B5EF4-FFF2-40B4-BE49-F238E27FC236}">
                    <a16:creationId xmlns:a16="http://schemas.microsoft.com/office/drawing/2014/main" id="{F32406FE-1FB4-4C60-B315-ECC3205BAE53}"/>
                  </a:ext>
                </a:extLst>
              </p14:cNvPr>
              <p14:cNvContentPartPr/>
              <p14:nvPr/>
            </p14:nvContentPartPr>
            <p14:xfrm>
              <a:off x="7642768" y="1704240"/>
              <a:ext cx="1122480" cy="421560"/>
            </p14:xfrm>
          </p:contentPart>
        </mc:Choice>
        <mc:Fallback xmlns="">
          <p:pic>
            <p:nvPicPr>
              <p:cNvPr id="94" name="Ink 93">
                <a:extLst>
                  <a:ext uri="{FF2B5EF4-FFF2-40B4-BE49-F238E27FC236}">
                    <a16:creationId xmlns:a16="http://schemas.microsoft.com/office/drawing/2014/main" id="{F32406FE-1FB4-4C60-B315-ECC3205BAE53}"/>
                  </a:ext>
                </a:extLst>
              </p:cNvPr>
              <p:cNvPicPr/>
              <p:nvPr/>
            </p:nvPicPr>
            <p:blipFill>
              <a:blip r:embed="rId13"/>
              <a:stretch>
                <a:fillRect/>
              </a:stretch>
            </p:blipFill>
            <p:spPr>
              <a:xfrm>
                <a:off x="7633768" y="1695240"/>
                <a:ext cx="1140120" cy="439200"/>
              </a:xfrm>
              <a:prstGeom prst="rect">
                <a:avLst/>
              </a:prstGeom>
            </p:spPr>
          </p:pic>
        </mc:Fallback>
      </mc:AlternateContent>
      <p:grpSp>
        <p:nvGrpSpPr>
          <p:cNvPr id="118" name="Group 117">
            <a:extLst>
              <a:ext uri="{FF2B5EF4-FFF2-40B4-BE49-F238E27FC236}">
                <a16:creationId xmlns:a16="http://schemas.microsoft.com/office/drawing/2014/main" id="{C503425F-7D64-45F6-B1E1-4991BAEC82B6}"/>
              </a:ext>
            </a:extLst>
          </p:cNvPr>
          <p:cNvGrpSpPr/>
          <p:nvPr/>
        </p:nvGrpSpPr>
        <p:grpSpPr>
          <a:xfrm>
            <a:off x="1404607" y="3896439"/>
            <a:ext cx="7077656" cy="2042846"/>
            <a:chOff x="1615592" y="3863909"/>
            <a:chExt cx="7077656" cy="2042846"/>
          </a:xfrm>
        </p:grpSpPr>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74242759-29D7-4C45-B206-245C7588C12F}"/>
                    </a:ext>
                  </a:extLst>
                </p14:cNvPr>
                <p14:cNvContentPartPr/>
                <p14:nvPr/>
              </p14:nvContentPartPr>
              <p14:xfrm>
                <a:off x="1615592" y="5517235"/>
                <a:ext cx="528840" cy="389520"/>
              </p14:xfrm>
            </p:contentPart>
          </mc:Choice>
          <mc:Fallback xmlns="">
            <p:pic>
              <p:nvPicPr>
                <p:cNvPr id="13" name="Ink 12">
                  <a:extLst>
                    <a:ext uri="{FF2B5EF4-FFF2-40B4-BE49-F238E27FC236}">
                      <a16:creationId xmlns:a16="http://schemas.microsoft.com/office/drawing/2014/main" id="{74242759-29D7-4C45-B206-245C7588C12F}"/>
                    </a:ext>
                  </a:extLst>
                </p:cNvPr>
                <p:cNvPicPr/>
                <p:nvPr/>
              </p:nvPicPr>
              <p:blipFill>
                <a:blip r:embed="rId15"/>
                <a:stretch>
                  <a:fillRect/>
                </a:stretch>
              </p:blipFill>
              <p:spPr>
                <a:xfrm>
                  <a:off x="1606946" y="5508235"/>
                  <a:ext cx="546492"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EE7D7D23-AF1D-4807-B283-5A7DF1800A13}"/>
                    </a:ext>
                  </a:extLst>
                </p14:cNvPr>
                <p14:cNvContentPartPr/>
                <p14:nvPr/>
              </p14:nvContentPartPr>
              <p14:xfrm>
                <a:off x="3160352" y="5687515"/>
                <a:ext cx="41400" cy="10080"/>
              </p14:xfrm>
            </p:contentPart>
          </mc:Choice>
          <mc:Fallback xmlns="">
            <p:pic>
              <p:nvPicPr>
                <p:cNvPr id="17" name="Ink 16">
                  <a:extLst>
                    <a:ext uri="{FF2B5EF4-FFF2-40B4-BE49-F238E27FC236}">
                      <a16:creationId xmlns:a16="http://schemas.microsoft.com/office/drawing/2014/main" id="{EE7D7D23-AF1D-4807-B283-5A7DF1800A13}"/>
                    </a:ext>
                  </a:extLst>
                </p:cNvPr>
                <p:cNvPicPr/>
                <p:nvPr/>
              </p:nvPicPr>
              <p:blipFill>
                <a:blip r:embed="rId17"/>
                <a:stretch>
                  <a:fillRect/>
                </a:stretch>
              </p:blipFill>
              <p:spPr>
                <a:xfrm>
                  <a:off x="3151712" y="5678875"/>
                  <a:ext cx="590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8E6B6BD4-D3CA-4C80-8FF0-0520F3F8369A}"/>
                    </a:ext>
                  </a:extLst>
                </p14:cNvPr>
                <p14:cNvContentPartPr/>
                <p14:nvPr/>
              </p14:nvContentPartPr>
              <p14:xfrm>
                <a:off x="2337752" y="5532355"/>
                <a:ext cx="635400" cy="342360"/>
              </p14:xfrm>
            </p:contentPart>
          </mc:Choice>
          <mc:Fallback xmlns="">
            <p:pic>
              <p:nvPicPr>
                <p:cNvPr id="20" name="Ink 19">
                  <a:extLst>
                    <a:ext uri="{FF2B5EF4-FFF2-40B4-BE49-F238E27FC236}">
                      <a16:creationId xmlns:a16="http://schemas.microsoft.com/office/drawing/2014/main" id="{8E6B6BD4-D3CA-4C80-8FF0-0520F3F8369A}"/>
                    </a:ext>
                  </a:extLst>
                </p:cNvPr>
                <p:cNvPicPr/>
                <p:nvPr/>
              </p:nvPicPr>
              <p:blipFill>
                <a:blip r:embed="rId19"/>
                <a:stretch>
                  <a:fillRect/>
                </a:stretch>
              </p:blipFill>
              <p:spPr>
                <a:xfrm>
                  <a:off x="2329107" y="5523715"/>
                  <a:ext cx="65305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6" name="Ink 35">
                  <a:extLst>
                    <a:ext uri="{FF2B5EF4-FFF2-40B4-BE49-F238E27FC236}">
                      <a16:creationId xmlns:a16="http://schemas.microsoft.com/office/drawing/2014/main" id="{76D2F085-7456-4B4A-8E85-92C7EF34F918}"/>
                    </a:ext>
                  </a:extLst>
                </p14:cNvPr>
                <p14:cNvContentPartPr/>
                <p14:nvPr/>
              </p14:nvContentPartPr>
              <p14:xfrm>
                <a:off x="6254192" y="5641075"/>
                <a:ext cx="82080" cy="18000"/>
              </p14:xfrm>
            </p:contentPart>
          </mc:Choice>
          <mc:Fallback xmlns="">
            <p:pic>
              <p:nvPicPr>
                <p:cNvPr id="36" name="Ink 35">
                  <a:extLst>
                    <a:ext uri="{FF2B5EF4-FFF2-40B4-BE49-F238E27FC236}">
                      <a16:creationId xmlns:a16="http://schemas.microsoft.com/office/drawing/2014/main" id="{76D2F085-7456-4B4A-8E85-92C7EF34F918}"/>
                    </a:ext>
                  </a:extLst>
                </p:cNvPr>
                <p:cNvPicPr/>
                <p:nvPr/>
              </p:nvPicPr>
              <p:blipFill>
                <a:blip r:embed="rId21"/>
                <a:stretch>
                  <a:fillRect/>
                </a:stretch>
              </p:blipFill>
              <p:spPr>
                <a:xfrm>
                  <a:off x="6245192" y="5632435"/>
                  <a:ext cx="997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0" name="Ink 39">
                  <a:extLst>
                    <a:ext uri="{FF2B5EF4-FFF2-40B4-BE49-F238E27FC236}">
                      <a16:creationId xmlns:a16="http://schemas.microsoft.com/office/drawing/2014/main" id="{A928DBB4-E247-4151-8910-A1CE2D65A037}"/>
                    </a:ext>
                  </a:extLst>
                </p14:cNvPr>
                <p14:cNvContentPartPr/>
                <p14:nvPr/>
              </p14:nvContentPartPr>
              <p14:xfrm>
                <a:off x="6696632" y="5449555"/>
                <a:ext cx="491760" cy="433440"/>
              </p14:xfrm>
            </p:contentPart>
          </mc:Choice>
          <mc:Fallback xmlns="">
            <p:pic>
              <p:nvPicPr>
                <p:cNvPr id="40" name="Ink 39">
                  <a:extLst>
                    <a:ext uri="{FF2B5EF4-FFF2-40B4-BE49-F238E27FC236}">
                      <a16:creationId xmlns:a16="http://schemas.microsoft.com/office/drawing/2014/main" id="{A928DBB4-E247-4151-8910-A1CE2D65A037}"/>
                    </a:ext>
                  </a:extLst>
                </p:cNvPr>
                <p:cNvPicPr/>
                <p:nvPr/>
              </p:nvPicPr>
              <p:blipFill>
                <a:blip r:embed="rId23"/>
                <a:stretch>
                  <a:fillRect/>
                </a:stretch>
              </p:blipFill>
              <p:spPr>
                <a:xfrm>
                  <a:off x="6687632" y="5440915"/>
                  <a:ext cx="50940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1" name="Ink 50">
                  <a:extLst>
                    <a:ext uri="{FF2B5EF4-FFF2-40B4-BE49-F238E27FC236}">
                      <a16:creationId xmlns:a16="http://schemas.microsoft.com/office/drawing/2014/main" id="{45EA277E-133B-420C-8434-58F8AFB05829}"/>
                    </a:ext>
                  </a:extLst>
                </p14:cNvPr>
                <p14:cNvContentPartPr/>
                <p14:nvPr/>
              </p14:nvContentPartPr>
              <p14:xfrm>
                <a:off x="6227640" y="4183229"/>
                <a:ext cx="226800" cy="295200"/>
              </p14:xfrm>
            </p:contentPart>
          </mc:Choice>
          <mc:Fallback xmlns="">
            <p:pic>
              <p:nvPicPr>
                <p:cNvPr id="51" name="Ink 50">
                  <a:extLst>
                    <a:ext uri="{FF2B5EF4-FFF2-40B4-BE49-F238E27FC236}">
                      <a16:creationId xmlns:a16="http://schemas.microsoft.com/office/drawing/2014/main" id="{45EA277E-133B-420C-8434-58F8AFB05829}"/>
                    </a:ext>
                  </a:extLst>
                </p:cNvPr>
                <p:cNvPicPr/>
                <p:nvPr/>
              </p:nvPicPr>
              <p:blipFill>
                <a:blip r:embed="rId25"/>
                <a:stretch>
                  <a:fillRect/>
                </a:stretch>
              </p:blipFill>
              <p:spPr>
                <a:xfrm>
                  <a:off x="6218640" y="4174589"/>
                  <a:ext cx="24444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5" name="Ink 54">
                  <a:extLst>
                    <a:ext uri="{FF2B5EF4-FFF2-40B4-BE49-F238E27FC236}">
                      <a16:creationId xmlns:a16="http://schemas.microsoft.com/office/drawing/2014/main" id="{A321685C-6EFB-4EB1-860F-046B190107C3}"/>
                    </a:ext>
                  </a:extLst>
                </p14:cNvPr>
                <p14:cNvContentPartPr/>
                <p14:nvPr/>
              </p14:nvContentPartPr>
              <p14:xfrm>
                <a:off x="6674760" y="4225709"/>
                <a:ext cx="444600" cy="280440"/>
              </p14:xfrm>
            </p:contentPart>
          </mc:Choice>
          <mc:Fallback xmlns="">
            <p:pic>
              <p:nvPicPr>
                <p:cNvPr id="55" name="Ink 54">
                  <a:extLst>
                    <a:ext uri="{FF2B5EF4-FFF2-40B4-BE49-F238E27FC236}">
                      <a16:creationId xmlns:a16="http://schemas.microsoft.com/office/drawing/2014/main" id="{A321685C-6EFB-4EB1-860F-046B190107C3}"/>
                    </a:ext>
                  </a:extLst>
                </p:cNvPr>
                <p:cNvPicPr/>
                <p:nvPr/>
              </p:nvPicPr>
              <p:blipFill>
                <a:blip r:embed="rId27"/>
                <a:stretch>
                  <a:fillRect/>
                </a:stretch>
              </p:blipFill>
              <p:spPr>
                <a:xfrm>
                  <a:off x="6666120" y="4217069"/>
                  <a:ext cx="46224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6" name="Ink 55">
                  <a:extLst>
                    <a:ext uri="{FF2B5EF4-FFF2-40B4-BE49-F238E27FC236}">
                      <a16:creationId xmlns:a16="http://schemas.microsoft.com/office/drawing/2014/main" id="{3627F796-0059-424D-B191-093E28A04533}"/>
                    </a:ext>
                  </a:extLst>
                </p14:cNvPr>
                <p14:cNvContentPartPr/>
                <p14:nvPr/>
              </p14:nvContentPartPr>
              <p14:xfrm>
                <a:off x="7327080" y="4229309"/>
                <a:ext cx="178920" cy="233640"/>
              </p14:xfrm>
            </p:contentPart>
          </mc:Choice>
          <mc:Fallback xmlns="">
            <p:pic>
              <p:nvPicPr>
                <p:cNvPr id="56" name="Ink 55">
                  <a:extLst>
                    <a:ext uri="{FF2B5EF4-FFF2-40B4-BE49-F238E27FC236}">
                      <a16:creationId xmlns:a16="http://schemas.microsoft.com/office/drawing/2014/main" id="{3627F796-0059-424D-B191-093E28A04533}"/>
                    </a:ext>
                  </a:extLst>
                </p:cNvPr>
                <p:cNvPicPr/>
                <p:nvPr/>
              </p:nvPicPr>
              <p:blipFill>
                <a:blip r:embed="rId29"/>
                <a:stretch>
                  <a:fillRect/>
                </a:stretch>
              </p:blipFill>
              <p:spPr>
                <a:xfrm>
                  <a:off x="7318080" y="4220669"/>
                  <a:ext cx="1965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7" name="Ink 56">
                  <a:extLst>
                    <a:ext uri="{FF2B5EF4-FFF2-40B4-BE49-F238E27FC236}">
                      <a16:creationId xmlns:a16="http://schemas.microsoft.com/office/drawing/2014/main" id="{71B7B275-A699-4518-BB51-76E7E3688374}"/>
                    </a:ext>
                  </a:extLst>
                </p14:cNvPr>
                <p14:cNvContentPartPr/>
                <p14:nvPr/>
              </p14:nvContentPartPr>
              <p14:xfrm>
                <a:off x="7664760" y="4447109"/>
                <a:ext cx="23400" cy="10800"/>
              </p14:xfrm>
            </p:contentPart>
          </mc:Choice>
          <mc:Fallback xmlns="">
            <p:pic>
              <p:nvPicPr>
                <p:cNvPr id="57" name="Ink 56">
                  <a:extLst>
                    <a:ext uri="{FF2B5EF4-FFF2-40B4-BE49-F238E27FC236}">
                      <a16:creationId xmlns:a16="http://schemas.microsoft.com/office/drawing/2014/main" id="{71B7B275-A699-4518-BB51-76E7E3688374}"/>
                    </a:ext>
                  </a:extLst>
                </p:cNvPr>
                <p:cNvPicPr/>
                <p:nvPr/>
              </p:nvPicPr>
              <p:blipFill>
                <a:blip r:embed="rId31"/>
                <a:stretch>
                  <a:fillRect/>
                </a:stretch>
              </p:blipFill>
              <p:spPr>
                <a:xfrm>
                  <a:off x="7656120" y="4438469"/>
                  <a:ext cx="41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8" name="Ink 57">
                  <a:extLst>
                    <a:ext uri="{FF2B5EF4-FFF2-40B4-BE49-F238E27FC236}">
                      <a16:creationId xmlns:a16="http://schemas.microsoft.com/office/drawing/2014/main" id="{7DC1E722-E63B-4AEB-AF99-F5B07DCD0C4E}"/>
                    </a:ext>
                  </a:extLst>
                </p14:cNvPr>
                <p14:cNvContentPartPr/>
                <p14:nvPr/>
              </p14:nvContentPartPr>
              <p14:xfrm>
                <a:off x="7926480" y="4435589"/>
                <a:ext cx="360" cy="360"/>
              </p14:xfrm>
            </p:contentPart>
          </mc:Choice>
          <mc:Fallback xmlns="">
            <p:pic>
              <p:nvPicPr>
                <p:cNvPr id="58" name="Ink 57">
                  <a:extLst>
                    <a:ext uri="{FF2B5EF4-FFF2-40B4-BE49-F238E27FC236}">
                      <a16:creationId xmlns:a16="http://schemas.microsoft.com/office/drawing/2014/main" id="{7DC1E722-E63B-4AEB-AF99-F5B07DCD0C4E}"/>
                    </a:ext>
                  </a:extLst>
                </p:cNvPr>
                <p:cNvPicPr/>
                <p:nvPr/>
              </p:nvPicPr>
              <p:blipFill>
                <a:blip r:embed="rId33"/>
                <a:stretch>
                  <a:fillRect/>
                </a:stretch>
              </p:blipFill>
              <p:spPr>
                <a:xfrm>
                  <a:off x="7917480" y="44265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3" name="Ink 62">
                  <a:extLst>
                    <a:ext uri="{FF2B5EF4-FFF2-40B4-BE49-F238E27FC236}">
                      <a16:creationId xmlns:a16="http://schemas.microsoft.com/office/drawing/2014/main" id="{593C6477-BB79-43DB-BF40-023601BF0E24}"/>
                    </a:ext>
                  </a:extLst>
                </p14:cNvPr>
                <p14:cNvContentPartPr/>
                <p14:nvPr/>
              </p14:nvContentPartPr>
              <p14:xfrm>
                <a:off x="4278240" y="3863909"/>
                <a:ext cx="263880" cy="148680"/>
              </p14:xfrm>
            </p:contentPart>
          </mc:Choice>
          <mc:Fallback xmlns="">
            <p:pic>
              <p:nvPicPr>
                <p:cNvPr id="63" name="Ink 62">
                  <a:extLst>
                    <a:ext uri="{FF2B5EF4-FFF2-40B4-BE49-F238E27FC236}">
                      <a16:creationId xmlns:a16="http://schemas.microsoft.com/office/drawing/2014/main" id="{593C6477-BB79-43DB-BF40-023601BF0E24}"/>
                    </a:ext>
                  </a:extLst>
                </p:cNvPr>
                <p:cNvPicPr/>
                <p:nvPr/>
              </p:nvPicPr>
              <p:blipFill>
                <a:blip r:embed="rId35"/>
                <a:stretch>
                  <a:fillRect/>
                </a:stretch>
              </p:blipFill>
              <p:spPr>
                <a:xfrm>
                  <a:off x="4269240" y="3854931"/>
                  <a:ext cx="281520" cy="16627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7" name="Ink 66">
                  <a:extLst>
                    <a:ext uri="{FF2B5EF4-FFF2-40B4-BE49-F238E27FC236}">
                      <a16:creationId xmlns:a16="http://schemas.microsoft.com/office/drawing/2014/main" id="{32229F05-E6CE-4398-A552-6B6C30730C4F}"/>
                    </a:ext>
                  </a:extLst>
                </p14:cNvPr>
                <p14:cNvContentPartPr/>
                <p14:nvPr/>
              </p14:nvContentPartPr>
              <p14:xfrm>
                <a:off x="4817880" y="3880469"/>
                <a:ext cx="388080" cy="172440"/>
              </p14:xfrm>
            </p:contentPart>
          </mc:Choice>
          <mc:Fallback xmlns="">
            <p:pic>
              <p:nvPicPr>
                <p:cNvPr id="67" name="Ink 66">
                  <a:extLst>
                    <a:ext uri="{FF2B5EF4-FFF2-40B4-BE49-F238E27FC236}">
                      <a16:creationId xmlns:a16="http://schemas.microsoft.com/office/drawing/2014/main" id="{32229F05-E6CE-4398-A552-6B6C30730C4F}"/>
                    </a:ext>
                  </a:extLst>
                </p:cNvPr>
                <p:cNvPicPr/>
                <p:nvPr/>
              </p:nvPicPr>
              <p:blipFill>
                <a:blip r:embed="rId37"/>
                <a:stretch>
                  <a:fillRect/>
                </a:stretch>
              </p:blipFill>
              <p:spPr>
                <a:xfrm>
                  <a:off x="4808888" y="3871469"/>
                  <a:ext cx="405704"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3" name="Ink 72">
                  <a:extLst>
                    <a:ext uri="{FF2B5EF4-FFF2-40B4-BE49-F238E27FC236}">
                      <a16:creationId xmlns:a16="http://schemas.microsoft.com/office/drawing/2014/main" id="{E4297071-762A-4FD1-AC65-8EBBD0B4FB62}"/>
                    </a:ext>
                  </a:extLst>
                </p14:cNvPr>
                <p14:cNvContentPartPr/>
                <p14:nvPr/>
              </p14:nvContentPartPr>
              <p14:xfrm>
                <a:off x="5492880" y="3919709"/>
                <a:ext cx="427320" cy="150120"/>
              </p14:xfrm>
            </p:contentPart>
          </mc:Choice>
          <mc:Fallback xmlns="">
            <p:pic>
              <p:nvPicPr>
                <p:cNvPr id="73" name="Ink 72">
                  <a:extLst>
                    <a:ext uri="{FF2B5EF4-FFF2-40B4-BE49-F238E27FC236}">
                      <a16:creationId xmlns:a16="http://schemas.microsoft.com/office/drawing/2014/main" id="{E4297071-762A-4FD1-AC65-8EBBD0B4FB62}"/>
                    </a:ext>
                  </a:extLst>
                </p:cNvPr>
                <p:cNvPicPr/>
                <p:nvPr/>
              </p:nvPicPr>
              <p:blipFill>
                <a:blip r:embed="rId39"/>
                <a:stretch>
                  <a:fillRect/>
                </a:stretch>
              </p:blipFill>
              <p:spPr>
                <a:xfrm>
                  <a:off x="5484233" y="3910709"/>
                  <a:ext cx="444975"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8" name="Ink 77">
                  <a:extLst>
                    <a:ext uri="{FF2B5EF4-FFF2-40B4-BE49-F238E27FC236}">
                      <a16:creationId xmlns:a16="http://schemas.microsoft.com/office/drawing/2014/main" id="{4D64064F-24C8-448A-BB75-88BB2495891D}"/>
                    </a:ext>
                  </a:extLst>
                </p14:cNvPr>
                <p14:cNvContentPartPr/>
                <p14:nvPr/>
              </p14:nvContentPartPr>
              <p14:xfrm>
                <a:off x="6808680" y="4017629"/>
                <a:ext cx="70200" cy="21240"/>
              </p14:xfrm>
            </p:contentPart>
          </mc:Choice>
          <mc:Fallback xmlns="">
            <p:pic>
              <p:nvPicPr>
                <p:cNvPr id="78" name="Ink 77">
                  <a:extLst>
                    <a:ext uri="{FF2B5EF4-FFF2-40B4-BE49-F238E27FC236}">
                      <a16:creationId xmlns:a16="http://schemas.microsoft.com/office/drawing/2014/main" id="{4D64064F-24C8-448A-BB75-88BB2495891D}"/>
                    </a:ext>
                  </a:extLst>
                </p:cNvPr>
                <p:cNvPicPr/>
                <p:nvPr/>
              </p:nvPicPr>
              <p:blipFill>
                <a:blip r:embed="rId41"/>
                <a:stretch>
                  <a:fillRect/>
                </a:stretch>
              </p:blipFill>
              <p:spPr>
                <a:xfrm>
                  <a:off x="6800040" y="4008989"/>
                  <a:ext cx="878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9" name="Ink 78">
                  <a:extLst>
                    <a:ext uri="{FF2B5EF4-FFF2-40B4-BE49-F238E27FC236}">
                      <a16:creationId xmlns:a16="http://schemas.microsoft.com/office/drawing/2014/main" id="{0E67941B-8536-491F-9D9C-0ECCC595A26B}"/>
                    </a:ext>
                  </a:extLst>
                </p14:cNvPr>
                <p14:cNvContentPartPr/>
                <p14:nvPr/>
              </p14:nvContentPartPr>
              <p14:xfrm>
                <a:off x="7078680" y="4033469"/>
                <a:ext cx="10440" cy="10440"/>
              </p14:xfrm>
            </p:contentPart>
          </mc:Choice>
          <mc:Fallback xmlns="">
            <p:pic>
              <p:nvPicPr>
                <p:cNvPr id="79" name="Ink 78">
                  <a:extLst>
                    <a:ext uri="{FF2B5EF4-FFF2-40B4-BE49-F238E27FC236}">
                      <a16:creationId xmlns:a16="http://schemas.microsoft.com/office/drawing/2014/main" id="{0E67941B-8536-491F-9D9C-0ECCC595A26B}"/>
                    </a:ext>
                  </a:extLst>
                </p:cNvPr>
                <p:cNvPicPr/>
                <p:nvPr/>
              </p:nvPicPr>
              <p:blipFill>
                <a:blip r:embed="rId43"/>
                <a:stretch>
                  <a:fillRect/>
                </a:stretch>
              </p:blipFill>
              <p:spPr>
                <a:xfrm>
                  <a:off x="7069680" y="4024829"/>
                  <a:ext cx="28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1" name="Ink 80">
                  <a:extLst>
                    <a:ext uri="{FF2B5EF4-FFF2-40B4-BE49-F238E27FC236}">
                      <a16:creationId xmlns:a16="http://schemas.microsoft.com/office/drawing/2014/main" id="{DF686AF8-3FB1-4C8C-A37B-ED54F9307547}"/>
                    </a:ext>
                  </a:extLst>
                </p14:cNvPr>
                <p14:cNvContentPartPr/>
                <p14:nvPr/>
              </p14:nvContentPartPr>
              <p14:xfrm>
                <a:off x="7575480" y="4038869"/>
                <a:ext cx="360" cy="360"/>
              </p14:xfrm>
            </p:contentPart>
          </mc:Choice>
          <mc:Fallback xmlns="">
            <p:pic>
              <p:nvPicPr>
                <p:cNvPr id="81" name="Ink 80">
                  <a:extLst>
                    <a:ext uri="{FF2B5EF4-FFF2-40B4-BE49-F238E27FC236}">
                      <a16:creationId xmlns:a16="http://schemas.microsoft.com/office/drawing/2014/main" id="{DF686AF8-3FB1-4C8C-A37B-ED54F9307547}"/>
                    </a:ext>
                  </a:extLst>
                </p:cNvPr>
                <p:cNvPicPr/>
                <p:nvPr/>
              </p:nvPicPr>
              <p:blipFill>
                <a:blip r:embed="rId45"/>
                <a:stretch>
                  <a:fillRect/>
                </a:stretch>
              </p:blipFill>
              <p:spPr>
                <a:xfrm>
                  <a:off x="7566840" y="40298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3" name="Ink 82">
                  <a:extLst>
                    <a:ext uri="{FF2B5EF4-FFF2-40B4-BE49-F238E27FC236}">
                      <a16:creationId xmlns:a16="http://schemas.microsoft.com/office/drawing/2014/main" id="{8AD66910-01DB-49BC-84EB-0CAF4174AD8D}"/>
                    </a:ext>
                  </a:extLst>
                </p14:cNvPr>
                <p14:cNvContentPartPr/>
                <p14:nvPr/>
              </p14:nvContentPartPr>
              <p14:xfrm>
                <a:off x="8027640" y="4069469"/>
                <a:ext cx="10440" cy="12600"/>
              </p14:xfrm>
            </p:contentPart>
          </mc:Choice>
          <mc:Fallback xmlns="">
            <p:pic>
              <p:nvPicPr>
                <p:cNvPr id="83" name="Ink 82">
                  <a:extLst>
                    <a:ext uri="{FF2B5EF4-FFF2-40B4-BE49-F238E27FC236}">
                      <a16:creationId xmlns:a16="http://schemas.microsoft.com/office/drawing/2014/main" id="{8AD66910-01DB-49BC-84EB-0CAF4174AD8D}"/>
                    </a:ext>
                  </a:extLst>
                </p:cNvPr>
                <p:cNvPicPr/>
                <p:nvPr/>
              </p:nvPicPr>
              <p:blipFill>
                <a:blip r:embed="rId47"/>
                <a:stretch>
                  <a:fillRect/>
                </a:stretch>
              </p:blipFill>
              <p:spPr>
                <a:xfrm>
                  <a:off x="8018640" y="4060469"/>
                  <a:ext cx="28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4" name="Ink 83">
                  <a:extLst>
                    <a:ext uri="{FF2B5EF4-FFF2-40B4-BE49-F238E27FC236}">
                      <a16:creationId xmlns:a16="http://schemas.microsoft.com/office/drawing/2014/main" id="{F576B3B3-A162-4226-BDD4-256C47A79EA9}"/>
                    </a:ext>
                  </a:extLst>
                </p14:cNvPr>
                <p14:cNvContentPartPr/>
                <p14:nvPr/>
              </p14:nvContentPartPr>
              <p14:xfrm>
                <a:off x="6163920" y="3882989"/>
                <a:ext cx="393120" cy="194040"/>
              </p14:xfrm>
            </p:contentPart>
          </mc:Choice>
          <mc:Fallback xmlns="">
            <p:pic>
              <p:nvPicPr>
                <p:cNvPr id="84" name="Ink 83">
                  <a:extLst>
                    <a:ext uri="{FF2B5EF4-FFF2-40B4-BE49-F238E27FC236}">
                      <a16:creationId xmlns:a16="http://schemas.microsoft.com/office/drawing/2014/main" id="{F576B3B3-A162-4226-BDD4-256C47A79EA9}"/>
                    </a:ext>
                  </a:extLst>
                </p:cNvPr>
                <p:cNvPicPr/>
                <p:nvPr/>
              </p:nvPicPr>
              <p:blipFill>
                <a:blip r:embed="rId49"/>
                <a:stretch>
                  <a:fillRect/>
                </a:stretch>
              </p:blipFill>
              <p:spPr>
                <a:xfrm>
                  <a:off x="6155280" y="3874365"/>
                  <a:ext cx="410760" cy="211647"/>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6" name="Ink 85">
                  <a:extLst>
                    <a:ext uri="{FF2B5EF4-FFF2-40B4-BE49-F238E27FC236}">
                      <a16:creationId xmlns:a16="http://schemas.microsoft.com/office/drawing/2014/main" id="{BECB6EA5-B4A9-4AD6-AF7D-2C2894F275FC}"/>
                    </a:ext>
                  </a:extLst>
                </p14:cNvPr>
                <p14:cNvContentPartPr/>
                <p14:nvPr/>
              </p14:nvContentPartPr>
              <p14:xfrm>
                <a:off x="3473968" y="5499360"/>
                <a:ext cx="2210400" cy="117720"/>
              </p14:xfrm>
            </p:contentPart>
          </mc:Choice>
          <mc:Fallback xmlns="">
            <p:pic>
              <p:nvPicPr>
                <p:cNvPr id="86" name="Ink 85">
                  <a:extLst>
                    <a:ext uri="{FF2B5EF4-FFF2-40B4-BE49-F238E27FC236}">
                      <a16:creationId xmlns:a16="http://schemas.microsoft.com/office/drawing/2014/main" id="{BECB6EA5-B4A9-4AD6-AF7D-2C2894F275FC}"/>
                    </a:ext>
                  </a:extLst>
                </p:cNvPr>
                <p:cNvPicPr/>
                <p:nvPr/>
              </p:nvPicPr>
              <p:blipFill>
                <a:blip r:embed="rId51"/>
                <a:stretch>
                  <a:fillRect/>
                </a:stretch>
              </p:blipFill>
              <p:spPr>
                <a:xfrm>
                  <a:off x="3437968" y="5427360"/>
                  <a:ext cx="22820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9" name="Ink 88">
                  <a:extLst>
                    <a:ext uri="{FF2B5EF4-FFF2-40B4-BE49-F238E27FC236}">
                      <a16:creationId xmlns:a16="http://schemas.microsoft.com/office/drawing/2014/main" id="{ECB81EEA-50B6-42DD-B478-71E3B691B767}"/>
                    </a:ext>
                  </a:extLst>
                </p14:cNvPr>
                <p14:cNvContentPartPr/>
                <p14:nvPr/>
              </p14:nvContentPartPr>
              <p14:xfrm>
                <a:off x="4114408" y="4466520"/>
                <a:ext cx="3509280" cy="139320"/>
              </p14:xfrm>
            </p:contentPart>
          </mc:Choice>
          <mc:Fallback xmlns="">
            <p:pic>
              <p:nvPicPr>
                <p:cNvPr id="89" name="Ink 88">
                  <a:extLst>
                    <a:ext uri="{FF2B5EF4-FFF2-40B4-BE49-F238E27FC236}">
                      <a16:creationId xmlns:a16="http://schemas.microsoft.com/office/drawing/2014/main" id="{ECB81EEA-50B6-42DD-B478-71E3B691B767}"/>
                    </a:ext>
                  </a:extLst>
                </p:cNvPr>
                <p:cNvPicPr/>
                <p:nvPr/>
              </p:nvPicPr>
              <p:blipFill>
                <a:blip r:embed="rId53"/>
                <a:stretch>
                  <a:fillRect/>
                </a:stretch>
              </p:blipFill>
              <p:spPr>
                <a:xfrm>
                  <a:off x="4078408" y="4394880"/>
                  <a:ext cx="358092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3" name="Ink 92">
                  <a:extLst>
                    <a:ext uri="{FF2B5EF4-FFF2-40B4-BE49-F238E27FC236}">
                      <a16:creationId xmlns:a16="http://schemas.microsoft.com/office/drawing/2014/main" id="{3584D5BC-47AD-4460-A921-2E994F504416}"/>
                    </a:ext>
                  </a:extLst>
                </p14:cNvPr>
                <p14:cNvContentPartPr/>
                <p14:nvPr/>
              </p14:nvContentPartPr>
              <p14:xfrm>
                <a:off x="4184248" y="3898800"/>
                <a:ext cx="2878200" cy="98640"/>
              </p14:xfrm>
            </p:contentPart>
          </mc:Choice>
          <mc:Fallback xmlns="">
            <p:pic>
              <p:nvPicPr>
                <p:cNvPr id="93" name="Ink 92">
                  <a:extLst>
                    <a:ext uri="{FF2B5EF4-FFF2-40B4-BE49-F238E27FC236}">
                      <a16:creationId xmlns:a16="http://schemas.microsoft.com/office/drawing/2014/main" id="{3584D5BC-47AD-4460-A921-2E994F504416}"/>
                    </a:ext>
                  </a:extLst>
                </p:cNvPr>
                <p:cNvPicPr/>
                <p:nvPr/>
              </p:nvPicPr>
              <p:blipFill>
                <a:blip r:embed="rId55"/>
                <a:stretch>
                  <a:fillRect/>
                </a:stretch>
              </p:blipFill>
              <p:spPr>
                <a:xfrm>
                  <a:off x="4148248" y="3826800"/>
                  <a:ext cx="294984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3" name="Ink 102">
                  <a:extLst>
                    <a:ext uri="{FF2B5EF4-FFF2-40B4-BE49-F238E27FC236}">
                      <a16:creationId xmlns:a16="http://schemas.microsoft.com/office/drawing/2014/main" id="{521DE8DB-0E66-4789-8077-55BAF4B73267}"/>
                    </a:ext>
                  </a:extLst>
                </p14:cNvPr>
                <p14:cNvContentPartPr/>
                <p14:nvPr/>
              </p14:nvContentPartPr>
              <p14:xfrm>
                <a:off x="3341072" y="4114469"/>
                <a:ext cx="2746800" cy="1784006"/>
              </p14:xfrm>
            </p:contentPart>
          </mc:Choice>
          <mc:Fallback xmlns="">
            <p:pic>
              <p:nvPicPr>
                <p:cNvPr id="103" name="Ink 102">
                  <a:extLst>
                    <a:ext uri="{FF2B5EF4-FFF2-40B4-BE49-F238E27FC236}">
                      <a16:creationId xmlns:a16="http://schemas.microsoft.com/office/drawing/2014/main" id="{521DE8DB-0E66-4789-8077-55BAF4B73267}"/>
                    </a:ext>
                  </a:extLst>
                </p:cNvPr>
                <p:cNvPicPr/>
                <p:nvPr/>
              </p:nvPicPr>
              <p:blipFill>
                <a:blip r:embed="rId57"/>
                <a:stretch>
                  <a:fillRect/>
                </a:stretch>
              </p:blipFill>
              <p:spPr>
                <a:xfrm>
                  <a:off x="3332072" y="4105828"/>
                  <a:ext cx="2764440" cy="180164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5" name="Ink 104">
                  <a:extLst>
                    <a:ext uri="{FF2B5EF4-FFF2-40B4-BE49-F238E27FC236}">
                      <a16:creationId xmlns:a16="http://schemas.microsoft.com/office/drawing/2014/main" id="{7B3B5700-AF27-4653-8A19-ACEBACF86220}"/>
                    </a:ext>
                  </a:extLst>
                </p14:cNvPr>
                <p14:cNvContentPartPr/>
                <p14:nvPr/>
              </p14:nvContentPartPr>
              <p14:xfrm>
                <a:off x="7539808" y="3991680"/>
                <a:ext cx="360" cy="5760"/>
              </p14:xfrm>
            </p:contentPart>
          </mc:Choice>
          <mc:Fallback xmlns="">
            <p:pic>
              <p:nvPicPr>
                <p:cNvPr id="105" name="Ink 104">
                  <a:extLst>
                    <a:ext uri="{FF2B5EF4-FFF2-40B4-BE49-F238E27FC236}">
                      <a16:creationId xmlns:a16="http://schemas.microsoft.com/office/drawing/2014/main" id="{7B3B5700-AF27-4653-8A19-ACEBACF86220}"/>
                    </a:ext>
                  </a:extLst>
                </p:cNvPr>
                <p:cNvPicPr/>
                <p:nvPr/>
              </p:nvPicPr>
              <p:blipFill>
                <a:blip r:embed="rId59"/>
                <a:stretch>
                  <a:fillRect/>
                </a:stretch>
              </p:blipFill>
              <p:spPr>
                <a:xfrm>
                  <a:off x="7504168" y="3955680"/>
                  <a:ext cx="720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07" name="Ink 106">
                  <a:extLst>
                    <a:ext uri="{FF2B5EF4-FFF2-40B4-BE49-F238E27FC236}">
                      <a16:creationId xmlns:a16="http://schemas.microsoft.com/office/drawing/2014/main" id="{32607790-96E9-49C1-8E7D-65139446D899}"/>
                    </a:ext>
                  </a:extLst>
                </p14:cNvPr>
                <p14:cNvContentPartPr/>
                <p14:nvPr/>
              </p14:nvContentPartPr>
              <p14:xfrm>
                <a:off x="8116528" y="4011120"/>
                <a:ext cx="7920" cy="3240"/>
              </p14:xfrm>
            </p:contentPart>
          </mc:Choice>
          <mc:Fallback xmlns="">
            <p:pic>
              <p:nvPicPr>
                <p:cNvPr id="107" name="Ink 106">
                  <a:extLst>
                    <a:ext uri="{FF2B5EF4-FFF2-40B4-BE49-F238E27FC236}">
                      <a16:creationId xmlns:a16="http://schemas.microsoft.com/office/drawing/2014/main" id="{32607790-96E9-49C1-8E7D-65139446D899}"/>
                    </a:ext>
                  </a:extLst>
                </p:cNvPr>
                <p:cNvPicPr/>
                <p:nvPr/>
              </p:nvPicPr>
              <p:blipFill>
                <a:blip r:embed="rId61"/>
                <a:stretch>
                  <a:fillRect/>
                </a:stretch>
              </p:blipFill>
              <p:spPr>
                <a:xfrm>
                  <a:off x="8080528" y="3975120"/>
                  <a:ext cx="795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08" name="Ink 107">
                  <a:extLst>
                    <a:ext uri="{FF2B5EF4-FFF2-40B4-BE49-F238E27FC236}">
                      <a16:creationId xmlns:a16="http://schemas.microsoft.com/office/drawing/2014/main" id="{009EBDF3-0968-4435-B646-24EA81FE8A64}"/>
                    </a:ext>
                  </a:extLst>
                </p14:cNvPr>
                <p14:cNvContentPartPr/>
                <p14:nvPr/>
              </p14:nvContentPartPr>
              <p14:xfrm>
                <a:off x="7813048" y="4022640"/>
                <a:ext cx="9032" cy="33869"/>
              </p14:xfrm>
            </p:contentPart>
          </mc:Choice>
          <mc:Fallback xmlns="">
            <p:pic>
              <p:nvPicPr>
                <p:cNvPr id="108" name="Ink 107">
                  <a:extLst>
                    <a:ext uri="{FF2B5EF4-FFF2-40B4-BE49-F238E27FC236}">
                      <a16:creationId xmlns:a16="http://schemas.microsoft.com/office/drawing/2014/main" id="{009EBDF3-0968-4435-B646-24EA81FE8A64}"/>
                    </a:ext>
                  </a:extLst>
                </p:cNvPr>
                <p:cNvPicPr/>
                <p:nvPr/>
              </p:nvPicPr>
              <p:blipFill>
                <a:blip r:embed="rId63"/>
                <a:stretch>
                  <a:fillRect/>
                </a:stretch>
              </p:blipFill>
              <p:spPr>
                <a:xfrm>
                  <a:off x="7777281" y="3986586"/>
                  <a:ext cx="78036" cy="85219"/>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09" name="Ink 108">
                  <a:extLst>
                    <a:ext uri="{FF2B5EF4-FFF2-40B4-BE49-F238E27FC236}">
                      <a16:creationId xmlns:a16="http://schemas.microsoft.com/office/drawing/2014/main" id="{08CB5688-2F22-4016-80EE-FCFC69356077}"/>
                    </a:ext>
                  </a:extLst>
                </p14:cNvPr>
                <p14:cNvContentPartPr/>
                <p14:nvPr/>
              </p14:nvContentPartPr>
              <p14:xfrm>
                <a:off x="7256128" y="3998520"/>
                <a:ext cx="86432" cy="39600"/>
              </p14:xfrm>
            </p:contentPart>
          </mc:Choice>
          <mc:Fallback xmlns="">
            <p:pic>
              <p:nvPicPr>
                <p:cNvPr id="109" name="Ink 108">
                  <a:extLst>
                    <a:ext uri="{FF2B5EF4-FFF2-40B4-BE49-F238E27FC236}">
                      <a16:creationId xmlns:a16="http://schemas.microsoft.com/office/drawing/2014/main" id="{08CB5688-2F22-4016-80EE-FCFC69356077}"/>
                    </a:ext>
                  </a:extLst>
                </p:cNvPr>
                <p:cNvPicPr/>
                <p:nvPr/>
              </p:nvPicPr>
              <p:blipFill>
                <a:blip r:embed="rId65"/>
                <a:stretch>
                  <a:fillRect/>
                </a:stretch>
              </p:blipFill>
              <p:spPr>
                <a:xfrm>
                  <a:off x="7220115" y="3962880"/>
                  <a:ext cx="151976"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0" name="Ink 109">
                  <a:extLst>
                    <a:ext uri="{FF2B5EF4-FFF2-40B4-BE49-F238E27FC236}">
                      <a16:creationId xmlns:a16="http://schemas.microsoft.com/office/drawing/2014/main" id="{BE6A6302-21EE-459C-8A8E-D438CFAE0A07}"/>
                    </a:ext>
                  </a:extLst>
                </p14:cNvPr>
                <p14:cNvContentPartPr/>
                <p14:nvPr/>
              </p14:nvContentPartPr>
              <p14:xfrm>
                <a:off x="7824928" y="4487040"/>
                <a:ext cx="55080" cy="19080"/>
              </p14:xfrm>
            </p:contentPart>
          </mc:Choice>
          <mc:Fallback xmlns="">
            <p:pic>
              <p:nvPicPr>
                <p:cNvPr id="110" name="Ink 109">
                  <a:extLst>
                    <a:ext uri="{FF2B5EF4-FFF2-40B4-BE49-F238E27FC236}">
                      <a16:creationId xmlns:a16="http://schemas.microsoft.com/office/drawing/2014/main" id="{BE6A6302-21EE-459C-8A8E-D438CFAE0A07}"/>
                    </a:ext>
                  </a:extLst>
                </p:cNvPr>
                <p:cNvPicPr/>
                <p:nvPr/>
              </p:nvPicPr>
              <p:blipFill>
                <a:blip r:embed="rId67"/>
                <a:stretch>
                  <a:fillRect/>
                </a:stretch>
              </p:blipFill>
              <p:spPr>
                <a:xfrm>
                  <a:off x="7788928" y="4451040"/>
                  <a:ext cx="126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12" name="Ink 111">
                  <a:extLst>
                    <a:ext uri="{FF2B5EF4-FFF2-40B4-BE49-F238E27FC236}">
                      <a16:creationId xmlns:a16="http://schemas.microsoft.com/office/drawing/2014/main" id="{C0DDDAE8-B25C-4801-BA02-861A945F8F87}"/>
                    </a:ext>
                  </a:extLst>
                </p14:cNvPr>
                <p14:cNvContentPartPr/>
                <p14:nvPr/>
              </p14:nvContentPartPr>
              <p14:xfrm>
                <a:off x="8457808" y="4471200"/>
                <a:ext cx="12240" cy="7560"/>
              </p14:xfrm>
            </p:contentPart>
          </mc:Choice>
          <mc:Fallback xmlns="">
            <p:pic>
              <p:nvPicPr>
                <p:cNvPr id="112" name="Ink 111">
                  <a:extLst>
                    <a:ext uri="{FF2B5EF4-FFF2-40B4-BE49-F238E27FC236}">
                      <a16:creationId xmlns:a16="http://schemas.microsoft.com/office/drawing/2014/main" id="{C0DDDAE8-B25C-4801-BA02-861A945F8F87}"/>
                    </a:ext>
                  </a:extLst>
                </p:cNvPr>
                <p:cNvPicPr/>
                <p:nvPr/>
              </p:nvPicPr>
              <p:blipFill>
                <a:blip r:embed="rId69"/>
                <a:stretch>
                  <a:fillRect/>
                </a:stretch>
              </p:blipFill>
              <p:spPr>
                <a:xfrm>
                  <a:off x="8421808" y="4435200"/>
                  <a:ext cx="838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13" name="Ink 112">
                  <a:extLst>
                    <a:ext uri="{FF2B5EF4-FFF2-40B4-BE49-F238E27FC236}">
                      <a16:creationId xmlns:a16="http://schemas.microsoft.com/office/drawing/2014/main" id="{5004BECF-D76A-4A71-BEB2-1AEB7D206CDF}"/>
                    </a:ext>
                  </a:extLst>
                </p14:cNvPr>
                <p14:cNvContentPartPr/>
                <p14:nvPr/>
              </p14:nvContentPartPr>
              <p14:xfrm>
                <a:off x="8136000" y="4459349"/>
                <a:ext cx="77728" cy="39931"/>
              </p14:xfrm>
            </p:contentPart>
          </mc:Choice>
          <mc:Fallback xmlns="">
            <p:pic>
              <p:nvPicPr>
                <p:cNvPr id="113" name="Ink 112">
                  <a:extLst>
                    <a:ext uri="{FF2B5EF4-FFF2-40B4-BE49-F238E27FC236}">
                      <a16:creationId xmlns:a16="http://schemas.microsoft.com/office/drawing/2014/main" id="{5004BECF-D76A-4A71-BEB2-1AEB7D206CDF}"/>
                    </a:ext>
                  </a:extLst>
                </p:cNvPr>
                <p:cNvPicPr/>
                <p:nvPr/>
              </p:nvPicPr>
              <p:blipFill>
                <a:blip r:embed="rId71"/>
                <a:stretch>
                  <a:fillRect/>
                </a:stretch>
              </p:blipFill>
              <p:spPr>
                <a:xfrm>
                  <a:off x="8127323" y="4450637"/>
                  <a:ext cx="122557" cy="84944"/>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14" name="Ink 113">
                  <a:extLst>
                    <a:ext uri="{FF2B5EF4-FFF2-40B4-BE49-F238E27FC236}">
                      <a16:creationId xmlns:a16="http://schemas.microsoft.com/office/drawing/2014/main" id="{675F545F-071D-4357-9273-71926BF6F93F}"/>
                    </a:ext>
                  </a:extLst>
                </p14:cNvPr>
                <p14:cNvContentPartPr/>
                <p14:nvPr/>
              </p14:nvContentPartPr>
              <p14:xfrm>
                <a:off x="8657608" y="4518000"/>
                <a:ext cx="10440" cy="2160"/>
              </p14:xfrm>
            </p:contentPart>
          </mc:Choice>
          <mc:Fallback xmlns="">
            <p:pic>
              <p:nvPicPr>
                <p:cNvPr id="114" name="Ink 113">
                  <a:extLst>
                    <a:ext uri="{FF2B5EF4-FFF2-40B4-BE49-F238E27FC236}">
                      <a16:creationId xmlns:a16="http://schemas.microsoft.com/office/drawing/2014/main" id="{675F545F-071D-4357-9273-71926BF6F93F}"/>
                    </a:ext>
                  </a:extLst>
                </p:cNvPr>
                <p:cNvPicPr/>
                <p:nvPr/>
              </p:nvPicPr>
              <p:blipFill>
                <a:blip r:embed="rId73"/>
                <a:stretch>
                  <a:fillRect/>
                </a:stretch>
              </p:blipFill>
              <p:spPr>
                <a:xfrm>
                  <a:off x="8621608" y="4482360"/>
                  <a:ext cx="820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15" name="Ink 114">
                  <a:extLst>
                    <a:ext uri="{FF2B5EF4-FFF2-40B4-BE49-F238E27FC236}">
                      <a16:creationId xmlns:a16="http://schemas.microsoft.com/office/drawing/2014/main" id="{03AE8F42-53C2-434D-81EA-52BA584BD179}"/>
                    </a:ext>
                  </a:extLst>
                </p14:cNvPr>
                <p14:cNvContentPartPr/>
                <p14:nvPr/>
              </p14:nvContentPartPr>
              <p14:xfrm>
                <a:off x="7667968" y="4473000"/>
                <a:ext cx="1025280" cy="55440"/>
              </p14:xfrm>
            </p:contentPart>
          </mc:Choice>
          <mc:Fallback xmlns="">
            <p:pic>
              <p:nvPicPr>
                <p:cNvPr id="115" name="Ink 114">
                  <a:extLst>
                    <a:ext uri="{FF2B5EF4-FFF2-40B4-BE49-F238E27FC236}">
                      <a16:creationId xmlns:a16="http://schemas.microsoft.com/office/drawing/2014/main" id="{03AE8F42-53C2-434D-81EA-52BA584BD179}"/>
                    </a:ext>
                  </a:extLst>
                </p:cNvPr>
                <p:cNvPicPr/>
                <p:nvPr/>
              </p:nvPicPr>
              <p:blipFill>
                <a:blip r:embed="rId75"/>
                <a:stretch>
                  <a:fillRect/>
                </a:stretch>
              </p:blipFill>
              <p:spPr>
                <a:xfrm>
                  <a:off x="7632328" y="4401000"/>
                  <a:ext cx="1096920" cy="19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116" name="Ink 115">
                <a:extLst>
                  <a:ext uri="{FF2B5EF4-FFF2-40B4-BE49-F238E27FC236}">
                    <a16:creationId xmlns:a16="http://schemas.microsoft.com/office/drawing/2014/main" id="{B2BEDD07-23FA-45C1-B276-A8CC421C66A6}"/>
                  </a:ext>
                </a:extLst>
              </p14:cNvPr>
              <p14:cNvContentPartPr/>
              <p14:nvPr/>
            </p14:nvContentPartPr>
            <p14:xfrm>
              <a:off x="5426248" y="3035160"/>
              <a:ext cx="3061080" cy="133920"/>
            </p14:xfrm>
          </p:contentPart>
        </mc:Choice>
        <mc:Fallback xmlns="">
          <p:pic>
            <p:nvPicPr>
              <p:cNvPr id="116" name="Ink 115">
                <a:extLst>
                  <a:ext uri="{FF2B5EF4-FFF2-40B4-BE49-F238E27FC236}">
                    <a16:creationId xmlns:a16="http://schemas.microsoft.com/office/drawing/2014/main" id="{B2BEDD07-23FA-45C1-B276-A8CC421C66A6}"/>
                  </a:ext>
                </a:extLst>
              </p:cNvPr>
              <p:cNvPicPr/>
              <p:nvPr/>
            </p:nvPicPr>
            <p:blipFill>
              <a:blip r:embed="rId77"/>
              <a:stretch>
                <a:fillRect/>
              </a:stretch>
            </p:blipFill>
            <p:spPr>
              <a:xfrm>
                <a:off x="5390608" y="2963520"/>
                <a:ext cx="31327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17" name="Ink 116">
                <a:extLst>
                  <a:ext uri="{FF2B5EF4-FFF2-40B4-BE49-F238E27FC236}">
                    <a16:creationId xmlns:a16="http://schemas.microsoft.com/office/drawing/2014/main" id="{4418A5C1-565D-4B85-9254-77E94F5C792C}"/>
                  </a:ext>
                </a:extLst>
              </p14:cNvPr>
              <p14:cNvContentPartPr/>
              <p14:nvPr/>
            </p14:nvContentPartPr>
            <p14:xfrm>
              <a:off x="576328" y="3356640"/>
              <a:ext cx="1271160" cy="74520"/>
            </p14:xfrm>
          </p:contentPart>
        </mc:Choice>
        <mc:Fallback xmlns="">
          <p:pic>
            <p:nvPicPr>
              <p:cNvPr id="117" name="Ink 116">
                <a:extLst>
                  <a:ext uri="{FF2B5EF4-FFF2-40B4-BE49-F238E27FC236}">
                    <a16:creationId xmlns:a16="http://schemas.microsoft.com/office/drawing/2014/main" id="{4418A5C1-565D-4B85-9254-77E94F5C792C}"/>
                  </a:ext>
                </a:extLst>
              </p:cNvPr>
              <p:cNvPicPr/>
              <p:nvPr/>
            </p:nvPicPr>
            <p:blipFill>
              <a:blip r:embed="rId79"/>
              <a:stretch>
                <a:fillRect/>
              </a:stretch>
            </p:blipFill>
            <p:spPr>
              <a:xfrm>
                <a:off x="540688" y="3285000"/>
                <a:ext cx="1342800" cy="218160"/>
              </a:xfrm>
              <a:prstGeom prst="rect">
                <a:avLst/>
              </a:prstGeom>
            </p:spPr>
          </p:pic>
        </mc:Fallback>
      </mc:AlternateContent>
    </p:spTree>
    <p:extLst>
      <p:ext uri="{BB962C8B-B14F-4D97-AF65-F5344CB8AC3E}">
        <p14:creationId xmlns:p14="http://schemas.microsoft.com/office/powerpoint/2010/main" val="239461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185" y="0"/>
            <a:ext cx="7772400" cy="1143000"/>
          </a:xfrm>
        </p:spPr>
        <p:txBody>
          <a:bodyPr/>
          <a:lstStyle/>
          <a:p>
            <a:r>
              <a:rPr lang="en-CA" sz="3600" dirty="0"/>
              <a:t>Very recent paper (NAACL 2018)</a:t>
            </a:r>
          </a:p>
        </p:txBody>
      </p:sp>
      <p:sp>
        <p:nvSpPr>
          <p:cNvPr id="4" name="Date Placeholder 3"/>
          <p:cNvSpPr>
            <a:spLocks noGrp="1"/>
          </p:cNvSpPr>
          <p:nvPr>
            <p:ph type="dt" sz="half" idx="10"/>
          </p:nvPr>
        </p:nvSpPr>
        <p:spPr>
          <a:xfrm>
            <a:off x="709863" y="6412029"/>
            <a:ext cx="1905000" cy="457200"/>
          </a:xfrm>
        </p:spPr>
        <p:txBody>
          <a:bodyPr/>
          <a:lstStyle/>
          <a:p>
            <a:pPr>
              <a:defRPr/>
            </a:pPr>
            <a:fld id="{B3DE4F53-A992-4808-AC96-4BE7D5AB3302}" type="datetime1">
              <a:rPr lang="en-US" smtClean="0"/>
              <a:t>2/12/2020</a:t>
            </a:fld>
            <a:endParaRPr lang="en-US"/>
          </a:p>
        </p:txBody>
      </p:sp>
      <p:sp>
        <p:nvSpPr>
          <p:cNvPr id="5" name="Footer Placeholder 4"/>
          <p:cNvSpPr>
            <a:spLocks noGrp="1"/>
          </p:cNvSpPr>
          <p:nvPr>
            <p:ph type="ftr" sz="quarter" idx="11"/>
          </p:nvPr>
        </p:nvSpPr>
        <p:spPr>
          <a:xfrm>
            <a:off x="3148263" y="6412029"/>
            <a:ext cx="2895600" cy="457200"/>
          </a:xfrm>
        </p:spPr>
        <p:txBody>
          <a:bodyPr/>
          <a:lstStyle/>
          <a:p>
            <a:pPr>
              <a:defRPr/>
            </a:pPr>
            <a:r>
              <a:rPr lang="en-US"/>
              <a:t>CPSC503 Winter 2020</a:t>
            </a:r>
          </a:p>
        </p:txBody>
      </p:sp>
      <p:sp>
        <p:nvSpPr>
          <p:cNvPr id="6" name="Slide Number Placeholder 5"/>
          <p:cNvSpPr>
            <a:spLocks noGrp="1"/>
          </p:cNvSpPr>
          <p:nvPr>
            <p:ph type="sldNum" sz="quarter" idx="12"/>
          </p:nvPr>
        </p:nvSpPr>
        <p:spPr>
          <a:xfrm>
            <a:off x="6577263" y="6412029"/>
            <a:ext cx="1905000" cy="457200"/>
          </a:xfrm>
        </p:spPr>
        <p:txBody>
          <a:bodyPr/>
          <a:lstStyle/>
          <a:p>
            <a:pPr>
              <a:defRPr/>
            </a:pPr>
            <a:fld id="{2F066222-366E-4C6E-B591-71E0EC782398}" type="slidenum">
              <a:rPr lang="en-US" smtClean="0"/>
              <a:pPr>
                <a:defRPr/>
              </a:pPr>
              <a:t>37</a:t>
            </a:fld>
            <a:endParaRPr lang="en-US"/>
          </a:p>
        </p:txBody>
      </p:sp>
      <p:sp>
        <p:nvSpPr>
          <p:cNvPr id="7" name="TextBox 6"/>
          <p:cNvSpPr txBox="1"/>
          <p:nvPr/>
        </p:nvSpPr>
        <p:spPr>
          <a:xfrm>
            <a:off x="70585" y="1037045"/>
            <a:ext cx="8991600" cy="127727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CA" sz="2400" dirty="0"/>
              <a:t>To build up to spans, we first run a </a:t>
            </a:r>
            <a:r>
              <a:rPr lang="en-CA" sz="2400" b="1" dirty="0"/>
              <a:t>bidirectional LSTM </a:t>
            </a:r>
            <a:r>
              <a:rPr lang="en-CA" sz="2400" dirty="0"/>
              <a:t>over the sequence of word representations for an input sentence</a:t>
            </a:r>
          </a:p>
          <a:p>
            <a:pPr>
              <a:spcBef>
                <a:spcPts val="600"/>
              </a:spcBef>
            </a:pPr>
            <a:endParaRPr lang="en-CA" sz="2400" dirty="0"/>
          </a:p>
        </p:txBody>
      </p:sp>
      <p:sp>
        <p:nvSpPr>
          <p:cNvPr id="8" name="TextBox 7"/>
          <p:cNvSpPr txBox="1"/>
          <p:nvPr/>
        </p:nvSpPr>
        <p:spPr>
          <a:xfrm>
            <a:off x="4308107" y="5816025"/>
            <a:ext cx="4806215" cy="584775"/>
          </a:xfrm>
          <a:prstGeom prst="rect">
            <a:avLst/>
          </a:prstGeom>
          <a:solidFill>
            <a:schemeClr val="accent6">
              <a:lumMod val="20000"/>
              <a:lumOff val="80000"/>
            </a:schemeClr>
          </a:solidFill>
        </p:spPr>
        <p:txBody>
          <a:bodyPr wrap="square" rtlCol="0">
            <a:spAutoFit/>
          </a:bodyPr>
          <a:lstStyle/>
          <a:p>
            <a:r>
              <a:rPr lang="en-CA" dirty="0">
                <a:latin typeface="+mj-lt"/>
              </a:rPr>
              <a:t>You know the terminology and the methods !</a:t>
            </a:r>
          </a:p>
          <a:p>
            <a:r>
              <a:rPr lang="en-CA" dirty="0">
                <a:latin typeface="+mj-lt"/>
              </a:rPr>
              <a:t>You should be able to understand most of this !</a:t>
            </a:r>
          </a:p>
        </p:txBody>
      </p:sp>
      <p:pic>
        <p:nvPicPr>
          <p:cNvPr id="9" name="Picture 8">
            <a:extLst>
              <a:ext uri="{FF2B5EF4-FFF2-40B4-BE49-F238E27FC236}">
                <a16:creationId xmlns:a16="http://schemas.microsoft.com/office/drawing/2014/main" id="{55D46163-678E-4EB2-B603-451D9B582AB1}"/>
              </a:ext>
            </a:extLst>
          </p:cNvPr>
          <p:cNvPicPr>
            <a:picLocks noChangeAspect="1"/>
          </p:cNvPicPr>
          <p:nvPr/>
        </p:nvPicPr>
        <p:blipFill>
          <a:blip r:embed="rId3"/>
          <a:stretch>
            <a:fillRect/>
          </a:stretch>
        </p:blipFill>
        <p:spPr>
          <a:xfrm>
            <a:off x="152400" y="1981200"/>
            <a:ext cx="8627784" cy="3733800"/>
          </a:xfrm>
          <a:prstGeom prst="rect">
            <a:avLst/>
          </a:prstGeom>
        </p:spPr>
      </p:pic>
      <mc:AlternateContent xmlns:mc="http://schemas.openxmlformats.org/markup-compatibility/2006">
        <mc:Choice xmlns:p14="http://schemas.microsoft.com/office/powerpoint/2010/main" Requires="p14">
          <p:contentPart p14:bwMode="auto" r:id="rId4">
            <p14:nvContentPartPr>
              <p14:cNvPr id="12" name="Ink 11">
                <a:extLst>
                  <a:ext uri="{FF2B5EF4-FFF2-40B4-BE49-F238E27FC236}">
                    <a16:creationId xmlns:a16="http://schemas.microsoft.com/office/drawing/2014/main" id="{376B0B77-5C6D-4036-910D-B63D5065EF77}"/>
                  </a:ext>
                </a:extLst>
              </p14:cNvPr>
              <p14:cNvContentPartPr/>
              <p14:nvPr/>
            </p14:nvContentPartPr>
            <p14:xfrm>
              <a:off x="2852248" y="2132280"/>
              <a:ext cx="1410480" cy="116280"/>
            </p14:xfrm>
          </p:contentPart>
        </mc:Choice>
        <mc:Fallback>
          <p:pic>
            <p:nvPicPr>
              <p:cNvPr id="12" name="Ink 11">
                <a:extLst>
                  <a:ext uri="{FF2B5EF4-FFF2-40B4-BE49-F238E27FC236}">
                    <a16:creationId xmlns:a16="http://schemas.microsoft.com/office/drawing/2014/main" id="{376B0B77-5C6D-4036-910D-B63D5065EF77}"/>
                  </a:ext>
                </a:extLst>
              </p:cNvPr>
              <p:cNvPicPr/>
              <p:nvPr/>
            </p:nvPicPr>
            <p:blipFill>
              <a:blip r:embed="rId5"/>
              <a:stretch>
                <a:fillRect/>
              </a:stretch>
            </p:blipFill>
            <p:spPr>
              <a:xfrm>
                <a:off x="2816248" y="2060640"/>
                <a:ext cx="148212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3" name="Ink 12">
                <a:extLst>
                  <a:ext uri="{FF2B5EF4-FFF2-40B4-BE49-F238E27FC236}">
                    <a16:creationId xmlns:a16="http://schemas.microsoft.com/office/drawing/2014/main" id="{CA96419D-FBE6-4E7D-9DA0-533B6A3DD890}"/>
                  </a:ext>
                </a:extLst>
              </p14:cNvPr>
              <p14:cNvContentPartPr/>
              <p14:nvPr/>
            </p14:nvContentPartPr>
            <p14:xfrm>
              <a:off x="2467048" y="4133520"/>
              <a:ext cx="2124720" cy="186840"/>
            </p14:xfrm>
          </p:contentPart>
        </mc:Choice>
        <mc:Fallback>
          <p:pic>
            <p:nvPicPr>
              <p:cNvPr id="13" name="Ink 12">
                <a:extLst>
                  <a:ext uri="{FF2B5EF4-FFF2-40B4-BE49-F238E27FC236}">
                    <a16:creationId xmlns:a16="http://schemas.microsoft.com/office/drawing/2014/main" id="{CA96419D-FBE6-4E7D-9DA0-533B6A3DD890}"/>
                  </a:ext>
                </a:extLst>
              </p:cNvPr>
              <p:cNvPicPr/>
              <p:nvPr/>
            </p:nvPicPr>
            <p:blipFill>
              <a:blip r:embed="rId7"/>
              <a:stretch>
                <a:fillRect/>
              </a:stretch>
            </p:blipFill>
            <p:spPr>
              <a:xfrm>
                <a:off x="2431048" y="4061520"/>
                <a:ext cx="219636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 name="Ink 13">
                <a:extLst>
                  <a:ext uri="{FF2B5EF4-FFF2-40B4-BE49-F238E27FC236}">
                    <a16:creationId xmlns:a16="http://schemas.microsoft.com/office/drawing/2014/main" id="{CE48F1DE-3350-4BED-A884-29D62D99BE2D}"/>
                  </a:ext>
                </a:extLst>
              </p14:cNvPr>
              <p14:cNvContentPartPr/>
              <p14:nvPr/>
            </p14:nvContentPartPr>
            <p14:xfrm>
              <a:off x="4760310" y="1343512"/>
              <a:ext cx="2568600" cy="65880"/>
            </p14:xfrm>
          </p:contentPart>
        </mc:Choice>
        <mc:Fallback>
          <p:pic>
            <p:nvPicPr>
              <p:cNvPr id="14" name="Ink 13">
                <a:extLst>
                  <a:ext uri="{FF2B5EF4-FFF2-40B4-BE49-F238E27FC236}">
                    <a16:creationId xmlns:a16="http://schemas.microsoft.com/office/drawing/2014/main" id="{CE48F1DE-3350-4BED-A884-29D62D99BE2D}"/>
                  </a:ext>
                </a:extLst>
              </p:cNvPr>
              <p:cNvPicPr/>
              <p:nvPr/>
            </p:nvPicPr>
            <p:blipFill>
              <a:blip r:embed="rId9"/>
              <a:stretch>
                <a:fillRect/>
              </a:stretch>
            </p:blipFill>
            <p:spPr>
              <a:xfrm>
                <a:off x="4688310" y="1199512"/>
                <a:ext cx="271224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Ink 14">
                <a:extLst>
                  <a:ext uri="{FF2B5EF4-FFF2-40B4-BE49-F238E27FC236}">
                    <a16:creationId xmlns:a16="http://schemas.microsoft.com/office/drawing/2014/main" id="{C7A7F3D0-621C-4637-8CF4-6578DAB83CC5}"/>
                  </a:ext>
                </a:extLst>
              </p14:cNvPr>
              <p14:cNvContentPartPr/>
              <p14:nvPr/>
            </p14:nvContentPartPr>
            <p14:xfrm>
              <a:off x="4750590" y="1156312"/>
              <a:ext cx="2642760" cy="63000"/>
            </p14:xfrm>
          </p:contentPart>
        </mc:Choice>
        <mc:Fallback>
          <p:pic>
            <p:nvPicPr>
              <p:cNvPr id="15" name="Ink 14">
                <a:extLst>
                  <a:ext uri="{FF2B5EF4-FFF2-40B4-BE49-F238E27FC236}">
                    <a16:creationId xmlns:a16="http://schemas.microsoft.com/office/drawing/2014/main" id="{C7A7F3D0-621C-4637-8CF4-6578DAB83CC5}"/>
                  </a:ext>
                </a:extLst>
              </p:cNvPr>
              <p:cNvPicPr/>
              <p:nvPr/>
            </p:nvPicPr>
            <p:blipFill>
              <a:blip r:embed="rId11"/>
              <a:stretch>
                <a:fillRect/>
              </a:stretch>
            </p:blipFill>
            <p:spPr>
              <a:xfrm>
                <a:off x="4678590" y="1012672"/>
                <a:ext cx="2786400" cy="350640"/>
              </a:xfrm>
              <a:prstGeom prst="rect">
                <a:avLst/>
              </a:prstGeom>
            </p:spPr>
          </p:pic>
        </mc:Fallback>
      </mc:AlternateContent>
    </p:spTree>
    <p:extLst>
      <p:ext uri="{BB962C8B-B14F-4D97-AF65-F5344CB8AC3E}">
        <p14:creationId xmlns:p14="http://schemas.microsoft.com/office/powerpoint/2010/main" val="262448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185" y="0"/>
            <a:ext cx="7772400" cy="1143000"/>
          </a:xfrm>
        </p:spPr>
        <p:txBody>
          <a:bodyPr/>
          <a:lstStyle/>
          <a:p>
            <a:r>
              <a:rPr lang="en-CA" sz="3600" dirty="0"/>
              <a:t>Very recent paper (NAACL 2018)</a:t>
            </a:r>
          </a:p>
        </p:txBody>
      </p:sp>
      <p:sp>
        <p:nvSpPr>
          <p:cNvPr id="4" name="Date Placeholder 3"/>
          <p:cNvSpPr>
            <a:spLocks noGrp="1"/>
          </p:cNvSpPr>
          <p:nvPr>
            <p:ph type="dt" sz="half" idx="10"/>
          </p:nvPr>
        </p:nvSpPr>
        <p:spPr>
          <a:xfrm>
            <a:off x="709863" y="6412029"/>
            <a:ext cx="1905000" cy="457200"/>
          </a:xfrm>
        </p:spPr>
        <p:txBody>
          <a:bodyPr/>
          <a:lstStyle/>
          <a:p>
            <a:pPr>
              <a:defRPr/>
            </a:pPr>
            <a:fld id="{B3DE4F53-A992-4808-AC96-4BE7D5AB3302}" type="datetime1">
              <a:rPr lang="en-US" smtClean="0"/>
              <a:t>2/12/2020</a:t>
            </a:fld>
            <a:endParaRPr lang="en-US"/>
          </a:p>
        </p:txBody>
      </p:sp>
      <p:sp>
        <p:nvSpPr>
          <p:cNvPr id="5" name="Footer Placeholder 4"/>
          <p:cNvSpPr>
            <a:spLocks noGrp="1"/>
          </p:cNvSpPr>
          <p:nvPr>
            <p:ph type="ftr" sz="quarter" idx="11"/>
          </p:nvPr>
        </p:nvSpPr>
        <p:spPr>
          <a:xfrm>
            <a:off x="3148263" y="6412029"/>
            <a:ext cx="2895600" cy="457200"/>
          </a:xfrm>
        </p:spPr>
        <p:txBody>
          <a:bodyPr/>
          <a:lstStyle/>
          <a:p>
            <a:pPr>
              <a:defRPr/>
            </a:pPr>
            <a:r>
              <a:rPr lang="en-US"/>
              <a:t>CPSC503 Winter 2020</a:t>
            </a:r>
          </a:p>
        </p:txBody>
      </p:sp>
      <p:sp>
        <p:nvSpPr>
          <p:cNvPr id="6" name="Slide Number Placeholder 5"/>
          <p:cNvSpPr>
            <a:spLocks noGrp="1"/>
          </p:cNvSpPr>
          <p:nvPr>
            <p:ph type="sldNum" sz="quarter" idx="12"/>
          </p:nvPr>
        </p:nvSpPr>
        <p:spPr>
          <a:xfrm>
            <a:off x="6577263" y="6412029"/>
            <a:ext cx="1905000" cy="457200"/>
          </a:xfrm>
        </p:spPr>
        <p:txBody>
          <a:bodyPr/>
          <a:lstStyle/>
          <a:p>
            <a:pPr>
              <a:defRPr/>
            </a:pPr>
            <a:fld id="{2F066222-366E-4C6E-B591-71E0EC782398}" type="slidenum">
              <a:rPr lang="en-US" smtClean="0"/>
              <a:pPr>
                <a:defRPr/>
              </a:pPr>
              <a:t>38</a:t>
            </a:fld>
            <a:endParaRPr lang="en-US"/>
          </a:p>
        </p:txBody>
      </p:sp>
      <p:sp>
        <p:nvSpPr>
          <p:cNvPr id="7" name="TextBox 6"/>
          <p:cNvSpPr txBox="1"/>
          <p:nvPr/>
        </p:nvSpPr>
        <p:spPr>
          <a:xfrm>
            <a:off x="152400" y="3429000"/>
            <a:ext cx="8991600" cy="289310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CA" sz="1800" dirty="0"/>
              <a:t>we implement the label scoring function by feeding the </a:t>
            </a:r>
            <a:r>
              <a:rPr lang="en-CA" sz="1800" dirty="0">
                <a:highlight>
                  <a:srgbClr val="FFFF00"/>
                </a:highlight>
              </a:rPr>
              <a:t>span representation </a:t>
            </a:r>
            <a:r>
              <a:rPr lang="en-CA" sz="1800" dirty="0"/>
              <a:t>through a one </a:t>
            </a:r>
            <a:r>
              <a:rPr lang="en-CA" sz="1800" b="1" dirty="0"/>
              <a:t>layer feedforward network </a:t>
            </a:r>
            <a:r>
              <a:rPr lang="en-CA" sz="1800" dirty="0"/>
              <a:t>whose output dimensionality equals the number of possible labels</a:t>
            </a:r>
          </a:p>
          <a:p>
            <a:pPr marL="285750" indent="-285750">
              <a:spcBef>
                <a:spcPts val="600"/>
              </a:spcBef>
              <a:buFont typeface="Arial" panose="020B0604020202020204" pitchFamily="34" charset="0"/>
              <a:buChar char="•"/>
            </a:pPr>
            <a:r>
              <a:rPr lang="en-CA" sz="1800" dirty="0"/>
              <a:t>…. we can still employ a </a:t>
            </a:r>
            <a:r>
              <a:rPr lang="en-CA" sz="1800" b="1" dirty="0"/>
              <a:t>CKY-style algorithm </a:t>
            </a:r>
            <a:r>
              <a:rPr lang="en-CA" sz="1800" dirty="0"/>
              <a:t>for efficient globally optimal inference …..</a:t>
            </a:r>
          </a:p>
          <a:p>
            <a:pPr marL="285750" indent="-285750">
              <a:spcBef>
                <a:spcPts val="600"/>
              </a:spcBef>
              <a:buFont typeface="Arial" panose="020B0604020202020204" pitchFamily="34" charset="0"/>
              <a:buChar char="•"/>
            </a:pPr>
            <a:r>
              <a:rPr lang="en-CA" sz="1800" dirty="0"/>
              <a:t>“We find that our model implicitly learns to encode much of the same information that was explicitly provided by grammars and lexicons in the past, indicating that this scaffolding </a:t>
            </a:r>
            <a:r>
              <a:rPr lang="en-CA" sz="1800" dirty="0">
                <a:solidFill>
                  <a:srgbClr val="FF0000"/>
                </a:solidFill>
              </a:rPr>
              <a:t>can largely be subsumed</a:t>
            </a:r>
            <a:r>
              <a:rPr lang="en-CA" sz="1800" dirty="0"/>
              <a:t> by powerful general-purpose neural machinery</a:t>
            </a:r>
          </a:p>
          <a:p>
            <a:pPr marL="285750" indent="-285750">
              <a:spcBef>
                <a:spcPts val="600"/>
              </a:spcBef>
              <a:buFont typeface="Arial" panose="020B0604020202020204" pitchFamily="34" charset="0"/>
              <a:buChar char="•"/>
            </a:pPr>
            <a:r>
              <a:rPr lang="en-CA" sz="1800" dirty="0"/>
              <a:t>Also this one does </a:t>
            </a:r>
            <a:r>
              <a:rPr lang="en-CA" sz="1800" b="1" dirty="0"/>
              <a:t>(92.08 F1 on PTB)</a:t>
            </a:r>
            <a:r>
              <a:rPr lang="en-CA" sz="1800" dirty="0"/>
              <a:t> </a:t>
            </a:r>
          </a:p>
          <a:p>
            <a:pPr>
              <a:spcBef>
                <a:spcPts val="600"/>
              </a:spcBef>
            </a:pPr>
            <a:endParaRPr lang="en-CA" sz="1800" dirty="0"/>
          </a:p>
        </p:txBody>
      </p:sp>
      <p:sp>
        <p:nvSpPr>
          <p:cNvPr id="8" name="TextBox 7"/>
          <p:cNvSpPr txBox="1"/>
          <p:nvPr/>
        </p:nvSpPr>
        <p:spPr>
          <a:xfrm>
            <a:off x="4308107" y="5816025"/>
            <a:ext cx="4806215" cy="584775"/>
          </a:xfrm>
          <a:prstGeom prst="rect">
            <a:avLst/>
          </a:prstGeom>
          <a:solidFill>
            <a:schemeClr val="accent6">
              <a:lumMod val="20000"/>
              <a:lumOff val="80000"/>
            </a:schemeClr>
          </a:solidFill>
        </p:spPr>
        <p:txBody>
          <a:bodyPr wrap="square" rtlCol="0">
            <a:spAutoFit/>
          </a:bodyPr>
          <a:lstStyle/>
          <a:p>
            <a:r>
              <a:rPr lang="en-CA" dirty="0">
                <a:latin typeface="+mj-lt"/>
              </a:rPr>
              <a:t>You know the terminology and the methods !</a:t>
            </a:r>
          </a:p>
          <a:p>
            <a:r>
              <a:rPr lang="en-CA" dirty="0">
                <a:latin typeface="+mj-lt"/>
              </a:rPr>
              <a:t>You should be able to understand most of this !</a:t>
            </a:r>
          </a:p>
        </p:txBody>
      </p:sp>
      <p:grpSp>
        <p:nvGrpSpPr>
          <p:cNvPr id="12" name="Group 11">
            <a:extLst>
              <a:ext uri="{FF2B5EF4-FFF2-40B4-BE49-F238E27FC236}">
                <a16:creationId xmlns:a16="http://schemas.microsoft.com/office/drawing/2014/main" id="{5033E00A-D758-46CB-9026-C0816E9AC475}"/>
              </a:ext>
            </a:extLst>
          </p:cNvPr>
          <p:cNvGrpSpPr/>
          <p:nvPr/>
        </p:nvGrpSpPr>
        <p:grpSpPr>
          <a:xfrm>
            <a:off x="1109372" y="1117121"/>
            <a:ext cx="7077656" cy="2042846"/>
            <a:chOff x="1615592" y="3863909"/>
            <a:chExt cx="7077656" cy="2042846"/>
          </a:xfrm>
        </p:grpSpPr>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B34362A7-7248-40E0-BAB5-A12ED3216E74}"/>
                    </a:ext>
                  </a:extLst>
                </p14:cNvPr>
                <p14:cNvContentPartPr/>
                <p14:nvPr/>
              </p14:nvContentPartPr>
              <p14:xfrm>
                <a:off x="1615592" y="5517235"/>
                <a:ext cx="528840" cy="389520"/>
              </p14:xfrm>
            </p:contentPart>
          </mc:Choice>
          <mc:Fallback xmlns="">
            <p:pic>
              <p:nvPicPr>
                <p:cNvPr id="13" name="Ink 12">
                  <a:extLst>
                    <a:ext uri="{FF2B5EF4-FFF2-40B4-BE49-F238E27FC236}">
                      <a16:creationId xmlns:a16="http://schemas.microsoft.com/office/drawing/2014/main" id="{B34362A7-7248-40E0-BAB5-A12ED3216E74}"/>
                    </a:ext>
                  </a:extLst>
                </p:cNvPr>
                <p:cNvPicPr/>
                <p:nvPr/>
              </p:nvPicPr>
              <p:blipFill>
                <a:blip r:embed="rId4"/>
                <a:stretch>
                  <a:fillRect/>
                </a:stretch>
              </p:blipFill>
              <p:spPr>
                <a:xfrm>
                  <a:off x="1606946" y="5508235"/>
                  <a:ext cx="546492"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DEEACB4F-7185-42C7-80FD-8486DD2F1D9A}"/>
                    </a:ext>
                  </a:extLst>
                </p14:cNvPr>
                <p14:cNvContentPartPr/>
                <p14:nvPr/>
              </p14:nvContentPartPr>
              <p14:xfrm>
                <a:off x="3160352" y="5687515"/>
                <a:ext cx="41400" cy="10080"/>
              </p14:xfrm>
            </p:contentPart>
          </mc:Choice>
          <mc:Fallback xmlns="">
            <p:pic>
              <p:nvPicPr>
                <p:cNvPr id="14" name="Ink 13">
                  <a:extLst>
                    <a:ext uri="{FF2B5EF4-FFF2-40B4-BE49-F238E27FC236}">
                      <a16:creationId xmlns:a16="http://schemas.microsoft.com/office/drawing/2014/main" id="{DEEACB4F-7185-42C7-80FD-8486DD2F1D9A}"/>
                    </a:ext>
                  </a:extLst>
                </p:cNvPr>
                <p:cNvPicPr/>
                <p:nvPr/>
              </p:nvPicPr>
              <p:blipFill>
                <a:blip r:embed="rId6"/>
                <a:stretch>
                  <a:fillRect/>
                </a:stretch>
              </p:blipFill>
              <p:spPr>
                <a:xfrm>
                  <a:off x="3151712" y="5678875"/>
                  <a:ext cx="590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9B0D23FA-5950-487E-A0D9-05C932051DB8}"/>
                    </a:ext>
                  </a:extLst>
                </p14:cNvPr>
                <p14:cNvContentPartPr/>
                <p14:nvPr/>
              </p14:nvContentPartPr>
              <p14:xfrm>
                <a:off x="2337752" y="5532355"/>
                <a:ext cx="635400" cy="342360"/>
              </p14:xfrm>
            </p:contentPart>
          </mc:Choice>
          <mc:Fallback xmlns="">
            <p:pic>
              <p:nvPicPr>
                <p:cNvPr id="15" name="Ink 14">
                  <a:extLst>
                    <a:ext uri="{FF2B5EF4-FFF2-40B4-BE49-F238E27FC236}">
                      <a16:creationId xmlns:a16="http://schemas.microsoft.com/office/drawing/2014/main" id="{9B0D23FA-5950-487E-A0D9-05C932051DB8}"/>
                    </a:ext>
                  </a:extLst>
                </p:cNvPr>
                <p:cNvPicPr/>
                <p:nvPr/>
              </p:nvPicPr>
              <p:blipFill>
                <a:blip r:embed="rId8"/>
                <a:stretch>
                  <a:fillRect/>
                </a:stretch>
              </p:blipFill>
              <p:spPr>
                <a:xfrm>
                  <a:off x="2329107" y="5523715"/>
                  <a:ext cx="65305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19A251D8-682B-4925-91CA-913E52C8EA12}"/>
                    </a:ext>
                  </a:extLst>
                </p14:cNvPr>
                <p14:cNvContentPartPr/>
                <p14:nvPr/>
              </p14:nvContentPartPr>
              <p14:xfrm>
                <a:off x="6254192" y="5641075"/>
                <a:ext cx="82080" cy="18000"/>
              </p14:xfrm>
            </p:contentPart>
          </mc:Choice>
          <mc:Fallback xmlns="">
            <p:pic>
              <p:nvPicPr>
                <p:cNvPr id="16" name="Ink 15">
                  <a:extLst>
                    <a:ext uri="{FF2B5EF4-FFF2-40B4-BE49-F238E27FC236}">
                      <a16:creationId xmlns:a16="http://schemas.microsoft.com/office/drawing/2014/main" id="{19A251D8-682B-4925-91CA-913E52C8EA12}"/>
                    </a:ext>
                  </a:extLst>
                </p:cNvPr>
                <p:cNvPicPr/>
                <p:nvPr/>
              </p:nvPicPr>
              <p:blipFill>
                <a:blip r:embed="rId10"/>
                <a:stretch>
                  <a:fillRect/>
                </a:stretch>
              </p:blipFill>
              <p:spPr>
                <a:xfrm>
                  <a:off x="6245192" y="5632435"/>
                  <a:ext cx="997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1D7895F1-7E02-40F1-8E84-3DA8BBAEEF2E}"/>
                    </a:ext>
                  </a:extLst>
                </p14:cNvPr>
                <p14:cNvContentPartPr/>
                <p14:nvPr/>
              </p14:nvContentPartPr>
              <p14:xfrm>
                <a:off x="6696632" y="5449555"/>
                <a:ext cx="491760" cy="433440"/>
              </p14:xfrm>
            </p:contentPart>
          </mc:Choice>
          <mc:Fallback xmlns="">
            <p:pic>
              <p:nvPicPr>
                <p:cNvPr id="17" name="Ink 16">
                  <a:extLst>
                    <a:ext uri="{FF2B5EF4-FFF2-40B4-BE49-F238E27FC236}">
                      <a16:creationId xmlns:a16="http://schemas.microsoft.com/office/drawing/2014/main" id="{1D7895F1-7E02-40F1-8E84-3DA8BBAEEF2E}"/>
                    </a:ext>
                  </a:extLst>
                </p:cNvPr>
                <p:cNvPicPr/>
                <p:nvPr/>
              </p:nvPicPr>
              <p:blipFill>
                <a:blip r:embed="rId12"/>
                <a:stretch>
                  <a:fillRect/>
                </a:stretch>
              </p:blipFill>
              <p:spPr>
                <a:xfrm>
                  <a:off x="6687632" y="5440915"/>
                  <a:ext cx="50940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Ink 17">
                  <a:extLst>
                    <a:ext uri="{FF2B5EF4-FFF2-40B4-BE49-F238E27FC236}">
                      <a16:creationId xmlns:a16="http://schemas.microsoft.com/office/drawing/2014/main" id="{9BB075FE-3AE0-4783-AC3F-D492A2A3B0F2}"/>
                    </a:ext>
                  </a:extLst>
                </p14:cNvPr>
                <p14:cNvContentPartPr/>
                <p14:nvPr/>
              </p14:nvContentPartPr>
              <p14:xfrm>
                <a:off x="6227640" y="4183229"/>
                <a:ext cx="226800" cy="295200"/>
              </p14:xfrm>
            </p:contentPart>
          </mc:Choice>
          <mc:Fallback xmlns="">
            <p:pic>
              <p:nvPicPr>
                <p:cNvPr id="18" name="Ink 17">
                  <a:extLst>
                    <a:ext uri="{FF2B5EF4-FFF2-40B4-BE49-F238E27FC236}">
                      <a16:creationId xmlns:a16="http://schemas.microsoft.com/office/drawing/2014/main" id="{9BB075FE-3AE0-4783-AC3F-D492A2A3B0F2}"/>
                    </a:ext>
                  </a:extLst>
                </p:cNvPr>
                <p:cNvPicPr/>
                <p:nvPr/>
              </p:nvPicPr>
              <p:blipFill>
                <a:blip r:embed="rId14"/>
                <a:stretch>
                  <a:fillRect/>
                </a:stretch>
              </p:blipFill>
              <p:spPr>
                <a:xfrm>
                  <a:off x="6218640" y="4174589"/>
                  <a:ext cx="24444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Ink 18">
                  <a:extLst>
                    <a:ext uri="{FF2B5EF4-FFF2-40B4-BE49-F238E27FC236}">
                      <a16:creationId xmlns:a16="http://schemas.microsoft.com/office/drawing/2014/main" id="{50F4E574-142E-46E6-85F4-AF0FD1B9C4C5}"/>
                    </a:ext>
                  </a:extLst>
                </p14:cNvPr>
                <p14:cNvContentPartPr/>
                <p14:nvPr/>
              </p14:nvContentPartPr>
              <p14:xfrm>
                <a:off x="6674760" y="4225709"/>
                <a:ext cx="444600" cy="280440"/>
              </p14:xfrm>
            </p:contentPart>
          </mc:Choice>
          <mc:Fallback xmlns="">
            <p:pic>
              <p:nvPicPr>
                <p:cNvPr id="19" name="Ink 18">
                  <a:extLst>
                    <a:ext uri="{FF2B5EF4-FFF2-40B4-BE49-F238E27FC236}">
                      <a16:creationId xmlns:a16="http://schemas.microsoft.com/office/drawing/2014/main" id="{50F4E574-142E-46E6-85F4-AF0FD1B9C4C5}"/>
                    </a:ext>
                  </a:extLst>
                </p:cNvPr>
                <p:cNvPicPr/>
                <p:nvPr/>
              </p:nvPicPr>
              <p:blipFill>
                <a:blip r:embed="rId16"/>
                <a:stretch>
                  <a:fillRect/>
                </a:stretch>
              </p:blipFill>
              <p:spPr>
                <a:xfrm>
                  <a:off x="6666120" y="4217069"/>
                  <a:ext cx="46224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Ink 19">
                  <a:extLst>
                    <a:ext uri="{FF2B5EF4-FFF2-40B4-BE49-F238E27FC236}">
                      <a16:creationId xmlns:a16="http://schemas.microsoft.com/office/drawing/2014/main" id="{6B2461B1-8C34-40EC-AADC-A297D9D019D1}"/>
                    </a:ext>
                  </a:extLst>
                </p14:cNvPr>
                <p14:cNvContentPartPr/>
                <p14:nvPr/>
              </p14:nvContentPartPr>
              <p14:xfrm>
                <a:off x="7327080" y="4229309"/>
                <a:ext cx="178920" cy="233640"/>
              </p14:xfrm>
            </p:contentPart>
          </mc:Choice>
          <mc:Fallback xmlns="">
            <p:pic>
              <p:nvPicPr>
                <p:cNvPr id="20" name="Ink 19">
                  <a:extLst>
                    <a:ext uri="{FF2B5EF4-FFF2-40B4-BE49-F238E27FC236}">
                      <a16:creationId xmlns:a16="http://schemas.microsoft.com/office/drawing/2014/main" id="{6B2461B1-8C34-40EC-AADC-A297D9D019D1}"/>
                    </a:ext>
                  </a:extLst>
                </p:cNvPr>
                <p:cNvPicPr/>
                <p:nvPr/>
              </p:nvPicPr>
              <p:blipFill>
                <a:blip r:embed="rId18"/>
                <a:stretch>
                  <a:fillRect/>
                </a:stretch>
              </p:blipFill>
              <p:spPr>
                <a:xfrm>
                  <a:off x="7318080" y="4220669"/>
                  <a:ext cx="1965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5B82EF5C-9BBA-44FD-B1CE-D30D8EEC7F7F}"/>
                    </a:ext>
                  </a:extLst>
                </p14:cNvPr>
                <p14:cNvContentPartPr/>
                <p14:nvPr/>
              </p14:nvContentPartPr>
              <p14:xfrm>
                <a:off x="7664760" y="4447109"/>
                <a:ext cx="23400" cy="10800"/>
              </p14:xfrm>
            </p:contentPart>
          </mc:Choice>
          <mc:Fallback xmlns="">
            <p:pic>
              <p:nvPicPr>
                <p:cNvPr id="21" name="Ink 20">
                  <a:extLst>
                    <a:ext uri="{FF2B5EF4-FFF2-40B4-BE49-F238E27FC236}">
                      <a16:creationId xmlns:a16="http://schemas.microsoft.com/office/drawing/2014/main" id="{5B82EF5C-9BBA-44FD-B1CE-D30D8EEC7F7F}"/>
                    </a:ext>
                  </a:extLst>
                </p:cNvPr>
                <p:cNvPicPr/>
                <p:nvPr/>
              </p:nvPicPr>
              <p:blipFill>
                <a:blip r:embed="rId20"/>
                <a:stretch>
                  <a:fillRect/>
                </a:stretch>
              </p:blipFill>
              <p:spPr>
                <a:xfrm>
                  <a:off x="7656120" y="4438469"/>
                  <a:ext cx="41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id="{ED4F2876-CF3B-4BDD-B140-9F4C658CF419}"/>
                    </a:ext>
                  </a:extLst>
                </p14:cNvPr>
                <p14:cNvContentPartPr/>
                <p14:nvPr/>
              </p14:nvContentPartPr>
              <p14:xfrm>
                <a:off x="7926480" y="4435589"/>
                <a:ext cx="360" cy="360"/>
              </p14:xfrm>
            </p:contentPart>
          </mc:Choice>
          <mc:Fallback xmlns="">
            <p:pic>
              <p:nvPicPr>
                <p:cNvPr id="22" name="Ink 21">
                  <a:extLst>
                    <a:ext uri="{FF2B5EF4-FFF2-40B4-BE49-F238E27FC236}">
                      <a16:creationId xmlns:a16="http://schemas.microsoft.com/office/drawing/2014/main" id="{ED4F2876-CF3B-4BDD-B140-9F4C658CF419}"/>
                    </a:ext>
                  </a:extLst>
                </p:cNvPr>
                <p:cNvPicPr/>
                <p:nvPr/>
              </p:nvPicPr>
              <p:blipFill>
                <a:blip r:embed="rId22"/>
                <a:stretch>
                  <a:fillRect/>
                </a:stretch>
              </p:blipFill>
              <p:spPr>
                <a:xfrm>
                  <a:off x="7917480" y="44265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a:extLst>
                    <a:ext uri="{FF2B5EF4-FFF2-40B4-BE49-F238E27FC236}">
                      <a16:creationId xmlns:a16="http://schemas.microsoft.com/office/drawing/2014/main" id="{DA19181E-137C-4987-AB73-E7F4ABE21F6A}"/>
                    </a:ext>
                  </a:extLst>
                </p14:cNvPr>
                <p14:cNvContentPartPr/>
                <p14:nvPr/>
              </p14:nvContentPartPr>
              <p14:xfrm>
                <a:off x="4278240" y="3863909"/>
                <a:ext cx="263880" cy="148680"/>
              </p14:xfrm>
            </p:contentPart>
          </mc:Choice>
          <mc:Fallback xmlns="">
            <p:pic>
              <p:nvPicPr>
                <p:cNvPr id="23" name="Ink 22">
                  <a:extLst>
                    <a:ext uri="{FF2B5EF4-FFF2-40B4-BE49-F238E27FC236}">
                      <a16:creationId xmlns:a16="http://schemas.microsoft.com/office/drawing/2014/main" id="{DA19181E-137C-4987-AB73-E7F4ABE21F6A}"/>
                    </a:ext>
                  </a:extLst>
                </p:cNvPr>
                <p:cNvPicPr/>
                <p:nvPr/>
              </p:nvPicPr>
              <p:blipFill>
                <a:blip r:embed="rId24"/>
                <a:stretch>
                  <a:fillRect/>
                </a:stretch>
              </p:blipFill>
              <p:spPr>
                <a:xfrm>
                  <a:off x="4269240" y="3854931"/>
                  <a:ext cx="281520" cy="16627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 23">
                  <a:extLst>
                    <a:ext uri="{FF2B5EF4-FFF2-40B4-BE49-F238E27FC236}">
                      <a16:creationId xmlns:a16="http://schemas.microsoft.com/office/drawing/2014/main" id="{0B4BC2D0-4F3A-4D0C-8105-A5E350869BDF}"/>
                    </a:ext>
                  </a:extLst>
                </p14:cNvPr>
                <p14:cNvContentPartPr/>
                <p14:nvPr/>
              </p14:nvContentPartPr>
              <p14:xfrm>
                <a:off x="4817880" y="3880469"/>
                <a:ext cx="388080" cy="172440"/>
              </p14:xfrm>
            </p:contentPart>
          </mc:Choice>
          <mc:Fallback xmlns="">
            <p:pic>
              <p:nvPicPr>
                <p:cNvPr id="24" name="Ink 23">
                  <a:extLst>
                    <a:ext uri="{FF2B5EF4-FFF2-40B4-BE49-F238E27FC236}">
                      <a16:creationId xmlns:a16="http://schemas.microsoft.com/office/drawing/2014/main" id="{0B4BC2D0-4F3A-4D0C-8105-A5E350869BDF}"/>
                    </a:ext>
                  </a:extLst>
                </p:cNvPr>
                <p:cNvPicPr/>
                <p:nvPr/>
              </p:nvPicPr>
              <p:blipFill>
                <a:blip r:embed="rId26"/>
                <a:stretch>
                  <a:fillRect/>
                </a:stretch>
              </p:blipFill>
              <p:spPr>
                <a:xfrm>
                  <a:off x="4808888" y="3871469"/>
                  <a:ext cx="405704"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Ink 24">
                  <a:extLst>
                    <a:ext uri="{FF2B5EF4-FFF2-40B4-BE49-F238E27FC236}">
                      <a16:creationId xmlns:a16="http://schemas.microsoft.com/office/drawing/2014/main" id="{9186ED8F-7CCD-4939-BB69-65DB140923E9}"/>
                    </a:ext>
                  </a:extLst>
                </p14:cNvPr>
                <p14:cNvContentPartPr/>
                <p14:nvPr/>
              </p14:nvContentPartPr>
              <p14:xfrm>
                <a:off x="5492880" y="3919709"/>
                <a:ext cx="427320" cy="150120"/>
              </p14:xfrm>
            </p:contentPart>
          </mc:Choice>
          <mc:Fallback xmlns="">
            <p:pic>
              <p:nvPicPr>
                <p:cNvPr id="25" name="Ink 24">
                  <a:extLst>
                    <a:ext uri="{FF2B5EF4-FFF2-40B4-BE49-F238E27FC236}">
                      <a16:creationId xmlns:a16="http://schemas.microsoft.com/office/drawing/2014/main" id="{9186ED8F-7CCD-4939-BB69-65DB140923E9}"/>
                    </a:ext>
                  </a:extLst>
                </p:cNvPr>
                <p:cNvPicPr/>
                <p:nvPr/>
              </p:nvPicPr>
              <p:blipFill>
                <a:blip r:embed="rId28"/>
                <a:stretch>
                  <a:fillRect/>
                </a:stretch>
              </p:blipFill>
              <p:spPr>
                <a:xfrm>
                  <a:off x="5484233" y="3910709"/>
                  <a:ext cx="444975"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Ink 25">
                  <a:extLst>
                    <a:ext uri="{FF2B5EF4-FFF2-40B4-BE49-F238E27FC236}">
                      <a16:creationId xmlns:a16="http://schemas.microsoft.com/office/drawing/2014/main" id="{D7954822-C216-4959-A189-F56C44D9E87A}"/>
                    </a:ext>
                  </a:extLst>
                </p14:cNvPr>
                <p14:cNvContentPartPr/>
                <p14:nvPr/>
              </p14:nvContentPartPr>
              <p14:xfrm>
                <a:off x="6808680" y="4017629"/>
                <a:ext cx="70200" cy="21240"/>
              </p14:xfrm>
            </p:contentPart>
          </mc:Choice>
          <mc:Fallback xmlns="">
            <p:pic>
              <p:nvPicPr>
                <p:cNvPr id="26" name="Ink 25">
                  <a:extLst>
                    <a:ext uri="{FF2B5EF4-FFF2-40B4-BE49-F238E27FC236}">
                      <a16:creationId xmlns:a16="http://schemas.microsoft.com/office/drawing/2014/main" id="{D7954822-C216-4959-A189-F56C44D9E87A}"/>
                    </a:ext>
                  </a:extLst>
                </p:cNvPr>
                <p:cNvPicPr/>
                <p:nvPr/>
              </p:nvPicPr>
              <p:blipFill>
                <a:blip r:embed="rId30"/>
                <a:stretch>
                  <a:fillRect/>
                </a:stretch>
              </p:blipFill>
              <p:spPr>
                <a:xfrm>
                  <a:off x="6800040" y="4008989"/>
                  <a:ext cx="878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Ink 26">
                  <a:extLst>
                    <a:ext uri="{FF2B5EF4-FFF2-40B4-BE49-F238E27FC236}">
                      <a16:creationId xmlns:a16="http://schemas.microsoft.com/office/drawing/2014/main" id="{B324ED58-D08F-44D3-883F-3A661D408A0C}"/>
                    </a:ext>
                  </a:extLst>
                </p14:cNvPr>
                <p14:cNvContentPartPr/>
                <p14:nvPr/>
              </p14:nvContentPartPr>
              <p14:xfrm>
                <a:off x="7078680" y="4033469"/>
                <a:ext cx="10440" cy="10440"/>
              </p14:xfrm>
            </p:contentPart>
          </mc:Choice>
          <mc:Fallback xmlns="">
            <p:pic>
              <p:nvPicPr>
                <p:cNvPr id="27" name="Ink 26">
                  <a:extLst>
                    <a:ext uri="{FF2B5EF4-FFF2-40B4-BE49-F238E27FC236}">
                      <a16:creationId xmlns:a16="http://schemas.microsoft.com/office/drawing/2014/main" id="{B324ED58-D08F-44D3-883F-3A661D408A0C}"/>
                    </a:ext>
                  </a:extLst>
                </p:cNvPr>
                <p:cNvPicPr/>
                <p:nvPr/>
              </p:nvPicPr>
              <p:blipFill>
                <a:blip r:embed="rId32"/>
                <a:stretch>
                  <a:fillRect/>
                </a:stretch>
              </p:blipFill>
              <p:spPr>
                <a:xfrm>
                  <a:off x="7069680" y="4024829"/>
                  <a:ext cx="28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Ink 27">
                  <a:extLst>
                    <a:ext uri="{FF2B5EF4-FFF2-40B4-BE49-F238E27FC236}">
                      <a16:creationId xmlns:a16="http://schemas.microsoft.com/office/drawing/2014/main" id="{D6D2054C-D2D8-418E-B6F8-94978DE50587}"/>
                    </a:ext>
                  </a:extLst>
                </p14:cNvPr>
                <p14:cNvContentPartPr/>
                <p14:nvPr/>
              </p14:nvContentPartPr>
              <p14:xfrm>
                <a:off x="7575480" y="4038869"/>
                <a:ext cx="360" cy="360"/>
              </p14:xfrm>
            </p:contentPart>
          </mc:Choice>
          <mc:Fallback xmlns="">
            <p:pic>
              <p:nvPicPr>
                <p:cNvPr id="28" name="Ink 27">
                  <a:extLst>
                    <a:ext uri="{FF2B5EF4-FFF2-40B4-BE49-F238E27FC236}">
                      <a16:creationId xmlns:a16="http://schemas.microsoft.com/office/drawing/2014/main" id="{D6D2054C-D2D8-418E-B6F8-94978DE50587}"/>
                    </a:ext>
                  </a:extLst>
                </p:cNvPr>
                <p:cNvPicPr/>
                <p:nvPr/>
              </p:nvPicPr>
              <p:blipFill>
                <a:blip r:embed="rId34"/>
                <a:stretch>
                  <a:fillRect/>
                </a:stretch>
              </p:blipFill>
              <p:spPr>
                <a:xfrm>
                  <a:off x="7566840" y="40298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Ink 28">
                  <a:extLst>
                    <a:ext uri="{FF2B5EF4-FFF2-40B4-BE49-F238E27FC236}">
                      <a16:creationId xmlns:a16="http://schemas.microsoft.com/office/drawing/2014/main" id="{D908CAE3-B246-4BF2-97E7-A087E5751E87}"/>
                    </a:ext>
                  </a:extLst>
                </p14:cNvPr>
                <p14:cNvContentPartPr/>
                <p14:nvPr/>
              </p14:nvContentPartPr>
              <p14:xfrm>
                <a:off x="8027640" y="4069469"/>
                <a:ext cx="10440" cy="12600"/>
              </p14:xfrm>
            </p:contentPart>
          </mc:Choice>
          <mc:Fallback xmlns="">
            <p:pic>
              <p:nvPicPr>
                <p:cNvPr id="29" name="Ink 28">
                  <a:extLst>
                    <a:ext uri="{FF2B5EF4-FFF2-40B4-BE49-F238E27FC236}">
                      <a16:creationId xmlns:a16="http://schemas.microsoft.com/office/drawing/2014/main" id="{D908CAE3-B246-4BF2-97E7-A087E5751E87}"/>
                    </a:ext>
                  </a:extLst>
                </p:cNvPr>
                <p:cNvPicPr/>
                <p:nvPr/>
              </p:nvPicPr>
              <p:blipFill>
                <a:blip r:embed="rId36"/>
                <a:stretch>
                  <a:fillRect/>
                </a:stretch>
              </p:blipFill>
              <p:spPr>
                <a:xfrm>
                  <a:off x="8018640" y="4060469"/>
                  <a:ext cx="28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Ink 29">
                  <a:extLst>
                    <a:ext uri="{FF2B5EF4-FFF2-40B4-BE49-F238E27FC236}">
                      <a16:creationId xmlns:a16="http://schemas.microsoft.com/office/drawing/2014/main" id="{16FD5A9F-0FE3-4A16-BBA5-8C6DD8E1A9DF}"/>
                    </a:ext>
                  </a:extLst>
                </p14:cNvPr>
                <p14:cNvContentPartPr/>
                <p14:nvPr/>
              </p14:nvContentPartPr>
              <p14:xfrm>
                <a:off x="6163920" y="3882989"/>
                <a:ext cx="393120" cy="194040"/>
              </p14:xfrm>
            </p:contentPart>
          </mc:Choice>
          <mc:Fallback xmlns="">
            <p:pic>
              <p:nvPicPr>
                <p:cNvPr id="30" name="Ink 29">
                  <a:extLst>
                    <a:ext uri="{FF2B5EF4-FFF2-40B4-BE49-F238E27FC236}">
                      <a16:creationId xmlns:a16="http://schemas.microsoft.com/office/drawing/2014/main" id="{16FD5A9F-0FE3-4A16-BBA5-8C6DD8E1A9DF}"/>
                    </a:ext>
                  </a:extLst>
                </p:cNvPr>
                <p:cNvPicPr/>
                <p:nvPr/>
              </p:nvPicPr>
              <p:blipFill>
                <a:blip r:embed="rId38"/>
                <a:stretch>
                  <a:fillRect/>
                </a:stretch>
              </p:blipFill>
              <p:spPr>
                <a:xfrm>
                  <a:off x="6155280" y="3874365"/>
                  <a:ext cx="410760" cy="211647"/>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Ink 30">
                  <a:extLst>
                    <a:ext uri="{FF2B5EF4-FFF2-40B4-BE49-F238E27FC236}">
                      <a16:creationId xmlns:a16="http://schemas.microsoft.com/office/drawing/2014/main" id="{CD93A6F2-43C2-4B4D-B238-C409639BF71F}"/>
                    </a:ext>
                  </a:extLst>
                </p14:cNvPr>
                <p14:cNvContentPartPr/>
                <p14:nvPr/>
              </p14:nvContentPartPr>
              <p14:xfrm>
                <a:off x="3473968" y="5499360"/>
                <a:ext cx="2210400" cy="117720"/>
              </p14:xfrm>
            </p:contentPart>
          </mc:Choice>
          <mc:Fallback xmlns="">
            <p:pic>
              <p:nvPicPr>
                <p:cNvPr id="31" name="Ink 30">
                  <a:extLst>
                    <a:ext uri="{FF2B5EF4-FFF2-40B4-BE49-F238E27FC236}">
                      <a16:creationId xmlns:a16="http://schemas.microsoft.com/office/drawing/2014/main" id="{CD93A6F2-43C2-4B4D-B238-C409639BF71F}"/>
                    </a:ext>
                  </a:extLst>
                </p:cNvPr>
                <p:cNvPicPr/>
                <p:nvPr/>
              </p:nvPicPr>
              <p:blipFill>
                <a:blip r:embed="rId40"/>
                <a:stretch>
                  <a:fillRect/>
                </a:stretch>
              </p:blipFill>
              <p:spPr>
                <a:xfrm>
                  <a:off x="3437968" y="5427360"/>
                  <a:ext cx="22820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Ink 31">
                  <a:extLst>
                    <a:ext uri="{FF2B5EF4-FFF2-40B4-BE49-F238E27FC236}">
                      <a16:creationId xmlns:a16="http://schemas.microsoft.com/office/drawing/2014/main" id="{F334D8CB-B79A-4C15-9AC6-B8F7E9C6869C}"/>
                    </a:ext>
                  </a:extLst>
                </p14:cNvPr>
                <p14:cNvContentPartPr/>
                <p14:nvPr/>
              </p14:nvContentPartPr>
              <p14:xfrm>
                <a:off x="4114408" y="4466520"/>
                <a:ext cx="3509280" cy="139320"/>
              </p14:xfrm>
            </p:contentPart>
          </mc:Choice>
          <mc:Fallback xmlns="">
            <p:pic>
              <p:nvPicPr>
                <p:cNvPr id="32" name="Ink 31">
                  <a:extLst>
                    <a:ext uri="{FF2B5EF4-FFF2-40B4-BE49-F238E27FC236}">
                      <a16:creationId xmlns:a16="http://schemas.microsoft.com/office/drawing/2014/main" id="{F334D8CB-B79A-4C15-9AC6-B8F7E9C6869C}"/>
                    </a:ext>
                  </a:extLst>
                </p:cNvPr>
                <p:cNvPicPr/>
                <p:nvPr/>
              </p:nvPicPr>
              <p:blipFill>
                <a:blip r:embed="rId42"/>
                <a:stretch>
                  <a:fillRect/>
                </a:stretch>
              </p:blipFill>
              <p:spPr>
                <a:xfrm>
                  <a:off x="4078408" y="4394880"/>
                  <a:ext cx="358092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Ink 32">
                  <a:extLst>
                    <a:ext uri="{FF2B5EF4-FFF2-40B4-BE49-F238E27FC236}">
                      <a16:creationId xmlns:a16="http://schemas.microsoft.com/office/drawing/2014/main" id="{EFD5A967-338C-4142-B414-F52F305D1954}"/>
                    </a:ext>
                  </a:extLst>
                </p14:cNvPr>
                <p14:cNvContentPartPr/>
                <p14:nvPr/>
              </p14:nvContentPartPr>
              <p14:xfrm>
                <a:off x="4184248" y="3898800"/>
                <a:ext cx="2878200" cy="98640"/>
              </p14:xfrm>
            </p:contentPart>
          </mc:Choice>
          <mc:Fallback xmlns="">
            <p:pic>
              <p:nvPicPr>
                <p:cNvPr id="33" name="Ink 32">
                  <a:extLst>
                    <a:ext uri="{FF2B5EF4-FFF2-40B4-BE49-F238E27FC236}">
                      <a16:creationId xmlns:a16="http://schemas.microsoft.com/office/drawing/2014/main" id="{EFD5A967-338C-4142-B414-F52F305D1954}"/>
                    </a:ext>
                  </a:extLst>
                </p:cNvPr>
                <p:cNvPicPr/>
                <p:nvPr/>
              </p:nvPicPr>
              <p:blipFill>
                <a:blip r:embed="rId44"/>
                <a:stretch>
                  <a:fillRect/>
                </a:stretch>
              </p:blipFill>
              <p:spPr>
                <a:xfrm>
                  <a:off x="4148248" y="3826800"/>
                  <a:ext cx="294984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Ink 33">
                  <a:extLst>
                    <a:ext uri="{FF2B5EF4-FFF2-40B4-BE49-F238E27FC236}">
                      <a16:creationId xmlns:a16="http://schemas.microsoft.com/office/drawing/2014/main" id="{3B67FBFE-C4E0-4399-8E65-5E0C8BCF3263}"/>
                    </a:ext>
                  </a:extLst>
                </p14:cNvPr>
                <p14:cNvContentPartPr/>
                <p14:nvPr/>
              </p14:nvContentPartPr>
              <p14:xfrm>
                <a:off x="3341072" y="4114469"/>
                <a:ext cx="2746800" cy="1784006"/>
              </p14:xfrm>
            </p:contentPart>
          </mc:Choice>
          <mc:Fallback xmlns="">
            <p:pic>
              <p:nvPicPr>
                <p:cNvPr id="34" name="Ink 33">
                  <a:extLst>
                    <a:ext uri="{FF2B5EF4-FFF2-40B4-BE49-F238E27FC236}">
                      <a16:creationId xmlns:a16="http://schemas.microsoft.com/office/drawing/2014/main" id="{3B67FBFE-C4E0-4399-8E65-5E0C8BCF3263}"/>
                    </a:ext>
                  </a:extLst>
                </p:cNvPr>
                <p:cNvPicPr/>
                <p:nvPr/>
              </p:nvPicPr>
              <p:blipFill>
                <a:blip r:embed="rId46"/>
                <a:stretch>
                  <a:fillRect/>
                </a:stretch>
              </p:blipFill>
              <p:spPr>
                <a:xfrm>
                  <a:off x="3332072" y="4105828"/>
                  <a:ext cx="2764440" cy="1801648"/>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Ink 34">
                  <a:extLst>
                    <a:ext uri="{FF2B5EF4-FFF2-40B4-BE49-F238E27FC236}">
                      <a16:creationId xmlns:a16="http://schemas.microsoft.com/office/drawing/2014/main" id="{1DBBC767-FF84-4502-AC66-F78DF18F0ACF}"/>
                    </a:ext>
                  </a:extLst>
                </p14:cNvPr>
                <p14:cNvContentPartPr/>
                <p14:nvPr/>
              </p14:nvContentPartPr>
              <p14:xfrm>
                <a:off x="7539808" y="3991680"/>
                <a:ext cx="360" cy="5760"/>
              </p14:xfrm>
            </p:contentPart>
          </mc:Choice>
          <mc:Fallback xmlns="">
            <p:pic>
              <p:nvPicPr>
                <p:cNvPr id="35" name="Ink 34">
                  <a:extLst>
                    <a:ext uri="{FF2B5EF4-FFF2-40B4-BE49-F238E27FC236}">
                      <a16:creationId xmlns:a16="http://schemas.microsoft.com/office/drawing/2014/main" id="{1DBBC767-FF84-4502-AC66-F78DF18F0ACF}"/>
                    </a:ext>
                  </a:extLst>
                </p:cNvPr>
                <p:cNvPicPr/>
                <p:nvPr/>
              </p:nvPicPr>
              <p:blipFill>
                <a:blip r:embed="rId48"/>
                <a:stretch>
                  <a:fillRect/>
                </a:stretch>
              </p:blipFill>
              <p:spPr>
                <a:xfrm>
                  <a:off x="7504168" y="3955680"/>
                  <a:ext cx="720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6" name="Ink 35">
                  <a:extLst>
                    <a:ext uri="{FF2B5EF4-FFF2-40B4-BE49-F238E27FC236}">
                      <a16:creationId xmlns:a16="http://schemas.microsoft.com/office/drawing/2014/main" id="{5CFA24B2-9A92-4863-980E-A2D9BB5560BE}"/>
                    </a:ext>
                  </a:extLst>
                </p14:cNvPr>
                <p14:cNvContentPartPr/>
                <p14:nvPr/>
              </p14:nvContentPartPr>
              <p14:xfrm>
                <a:off x="8116528" y="4011120"/>
                <a:ext cx="7920" cy="3240"/>
              </p14:xfrm>
            </p:contentPart>
          </mc:Choice>
          <mc:Fallback xmlns="">
            <p:pic>
              <p:nvPicPr>
                <p:cNvPr id="36" name="Ink 35">
                  <a:extLst>
                    <a:ext uri="{FF2B5EF4-FFF2-40B4-BE49-F238E27FC236}">
                      <a16:creationId xmlns:a16="http://schemas.microsoft.com/office/drawing/2014/main" id="{5CFA24B2-9A92-4863-980E-A2D9BB5560BE}"/>
                    </a:ext>
                  </a:extLst>
                </p:cNvPr>
                <p:cNvPicPr/>
                <p:nvPr/>
              </p:nvPicPr>
              <p:blipFill>
                <a:blip r:embed="rId50"/>
                <a:stretch>
                  <a:fillRect/>
                </a:stretch>
              </p:blipFill>
              <p:spPr>
                <a:xfrm>
                  <a:off x="8080528" y="3975120"/>
                  <a:ext cx="795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Ink 36">
                  <a:extLst>
                    <a:ext uri="{FF2B5EF4-FFF2-40B4-BE49-F238E27FC236}">
                      <a16:creationId xmlns:a16="http://schemas.microsoft.com/office/drawing/2014/main" id="{435C0601-80DC-40F3-9C52-E8824D9B6326}"/>
                    </a:ext>
                  </a:extLst>
                </p14:cNvPr>
                <p14:cNvContentPartPr/>
                <p14:nvPr/>
              </p14:nvContentPartPr>
              <p14:xfrm>
                <a:off x="7813048" y="4022640"/>
                <a:ext cx="9032" cy="33869"/>
              </p14:xfrm>
            </p:contentPart>
          </mc:Choice>
          <mc:Fallback xmlns="">
            <p:pic>
              <p:nvPicPr>
                <p:cNvPr id="37" name="Ink 36">
                  <a:extLst>
                    <a:ext uri="{FF2B5EF4-FFF2-40B4-BE49-F238E27FC236}">
                      <a16:creationId xmlns:a16="http://schemas.microsoft.com/office/drawing/2014/main" id="{435C0601-80DC-40F3-9C52-E8824D9B6326}"/>
                    </a:ext>
                  </a:extLst>
                </p:cNvPr>
                <p:cNvPicPr/>
                <p:nvPr/>
              </p:nvPicPr>
              <p:blipFill>
                <a:blip r:embed="rId52"/>
                <a:stretch>
                  <a:fillRect/>
                </a:stretch>
              </p:blipFill>
              <p:spPr>
                <a:xfrm>
                  <a:off x="7777281" y="3986586"/>
                  <a:ext cx="78036" cy="85219"/>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Ink 37">
                  <a:extLst>
                    <a:ext uri="{FF2B5EF4-FFF2-40B4-BE49-F238E27FC236}">
                      <a16:creationId xmlns:a16="http://schemas.microsoft.com/office/drawing/2014/main" id="{A04678B3-2970-45BC-9CD5-C5BD73DE924C}"/>
                    </a:ext>
                  </a:extLst>
                </p14:cNvPr>
                <p14:cNvContentPartPr/>
                <p14:nvPr/>
              </p14:nvContentPartPr>
              <p14:xfrm>
                <a:off x="7256128" y="3998520"/>
                <a:ext cx="86432" cy="39600"/>
              </p14:xfrm>
            </p:contentPart>
          </mc:Choice>
          <mc:Fallback xmlns="">
            <p:pic>
              <p:nvPicPr>
                <p:cNvPr id="38" name="Ink 37">
                  <a:extLst>
                    <a:ext uri="{FF2B5EF4-FFF2-40B4-BE49-F238E27FC236}">
                      <a16:creationId xmlns:a16="http://schemas.microsoft.com/office/drawing/2014/main" id="{A04678B3-2970-45BC-9CD5-C5BD73DE924C}"/>
                    </a:ext>
                  </a:extLst>
                </p:cNvPr>
                <p:cNvPicPr/>
                <p:nvPr/>
              </p:nvPicPr>
              <p:blipFill>
                <a:blip r:embed="rId54"/>
                <a:stretch>
                  <a:fillRect/>
                </a:stretch>
              </p:blipFill>
              <p:spPr>
                <a:xfrm>
                  <a:off x="7220115" y="3962880"/>
                  <a:ext cx="151976"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Ink 38">
                  <a:extLst>
                    <a:ext uri="{FF2B5EF4-FFF2-40B4-BE49-F238E27FC236}">
                      <a16:creationId xmlns:a16="http://schemas.microsoft.com/office/drawing/2014/main" id="{6571CB2C-743B-42E6-ACC8-C75988BC75E1}"/>
                    </a:ext>
                  </a:extLst>
                </p14:cNvPr>
                <p14:cNvContentPartPr/>
                <p14:nvPr/>
              </p14:nvContentPartPr>
              <p14:xfrm>
                <a:off x="7824928" y="4487040"/>
                <a:ext cx="55080" cy="19080"/>
              </p14:xfrm>
            </p:contentPart>
          </mc:Choice>
          <mc:Fallback xmlns="">
            <p:pic>
              <p:nvPicPr>
                <p:cNvPr id="39" name="Ink 38">
                  <a:extLst>
                    <a:ext uri="{FF2B5EF4-FFF2-40B4-BE49-F238E27FC236}">
                      <a16:creationId xmlns:a16="http://schemas.microsoft.com/office/drawing/2014/main" id="{6571CB2C-743B-42E6-ACC8-C75988BC75E1}"/>
                    </a:ext>
                  </a:extLst>
                </p:cNvPr>
                <p:cNvPicPr/>
                <p:nvPr/>
              </p:nvPicPr>
              <p:blipFill>
                <a:blip r:embed="rId56"/>
                <a:stretch>
                  <a:fillRect/>
                </a:stretch>
              </p:blipFill>
              <p:spPr>
                <a:xfrm>
                  <a:off x="7788928" y="4451040"/>
                  <a:ext cx="126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0" name="Ink 39">
                  <a:extLst>
                    <a:ext uri="{FF2B5EF4-FFF2-40B4-BE49-F238E27FC236}">
                      <a16:creationId xmlns:a16="http://schemas.microsoft.com/office/drawing/2014/main" id="{F27F164C-C86C-4352-9A2B-C3EFFC0C6D49}"/>
                    </a:ext>
                  </a:extLst>
                </p14:cNvPr>
                <p14:cNvContentPartPr/>
                <p14:nvPr/>
              </p14:nvContentPartPr>
              <p14:xfrm>
                <a:off x="8457808" y="4471200"/>
                <a:ext cx="12240" cy="7560"/>
              </p14:xfrm>
            </p:contentPart>
          </mc:Choice>
          <mc:Fallback xmlns="">
            <p:pic>
              <p:nvPicPr>
                <p:cNvPr id="40" name="Ink 39">
                  <a:extLst>
                    <a:ext uri="{FF2B5EF4-FFF2-40B4-BE49-F238E27FC236}">
                      <a16:creationId xmlns:a16="http://schemas.microsoft.com/office/drawing/2014/main" id="{F27F164C-C86C-4352-9A2B-C3EFFC0C6D49}"/>
                    </a:ext>
                  </a:extLst>
                </p:cNvPr>
                <p:cNvPicPr/>
                <p:nvPr/>
              </p:nvPicPr>
              <p:blipFill>
                <a:blip r:embed="rId58"/>
                <a:stretch>
                  <a:fillRect/>
                </a:stretch>
              </p:blipFill>
              <p:spPr>
                <a:xfrm>
                  <a:off x="8421808" y="4435200"/>
                  <a:ext cx="838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Ink 40">
                  <a:extLst>
                    <a:ext uri="{FF2B5EF4-FFF2-40B4-BE49-F238E27FC236}">
                      <a16:creationId xmlns:a16="http://schemas.microsoft.com/office/drawing/2014/main" id="{F47295E9-EB2C-483F-A71D-2CA6EC5FE503}"/>
                    </a:ext>
                  </a:extLst>
                </p14:cNvPr>
                <p14:cNvContentPartPr/>
                <p14:nvPr/>
              </p14:nvContentPartPr>
              <p14:xfrm>
                <a:off x="8136000" y="4459349"/>
                <a:ext cx="77728" cy="39931"/>
              </p14:xfrm>
            </p:contentPart>
          </mc:Choice>
          <mc:Fallback xmlns="">
            <p:pic>
              <p:nvPicPr>
                <p:cNvPr id="41" name="Ink 40">
                  <a:extLst>
                    <a:ext uri="{FF2B5EF4-FFF2-40B4-BE49-F238E27FC236}">
                      <a16:creationId xmlns:a16="http://schemas.microsoft.com/office/drawing/2014/main" id="{F47295E9-EB2C-483F-A71D-2CA6EC5FE503}"/>
                    </a:ext>
                  </a:extLst>
                </p:cNvPr>
                <p:cNvPicPr/>
                <p:nvPr/>
              </p:nvPicPr>
              <p:blipFill>
                <a:blip r:embed="rId60"/>
                <a:stretch>
                  <a:fillRect/>
                </a:stretch>
              </p:blipFill>
              <p:spPr>
                <a:xfrm>
                  <a:off x="8127323" y="4450637"/>
                  <a:ext cx="122557" cy="84944"/>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Ink 41">
                  <a:extLst>
                    <a:ext uri="{FF2B5EF4-FFF2-40B4-BE49-F238E27FC236}">
                      <a16:creationId xmlns:a16="http://schemas.microsoft.com/office/drawing/2014/main" id="{DF43144E-DB45-41C3-A162-68EAB8802AF8}"/>
                    </a:ext>
                  </a:extLst>
                </p14:cNvPr>
                <p14:cNvContentPartPr/>
                <p14:nvPr/>
              </p14:nvContentPartPr>
              <p14:xfrm>
                <a:off x="8657608" y="4518000"/>
                <a:ext cx="10440" cy="2160"/>
              </p14:xfrm>
            </p:contentPart>
          </mc:Choice>
          <mc:Fallback xmlns="">
            <p:pic>
              <p:nvPicPr>
                <p:cNvPr id="42" name="Ink 41">
                  <a:extLst>
                    <a:ext uri="{FF2B5EF4-FFF2-40B4-BE49-F238E27FC236}">
                      <a16:creationId xmlns:a16="http://schemas.microsoft.com/office/drawing/2014/main" id="{DF43144E-DB45-41C3-A162-68EAB8802AF8}"/>
                    </a:ext>
                  </a:extLst>
                </p:cNvPr>
                <p:cNvPicPr/>
                <p:nvPr/>
              </p:nvPicPr>
              <p:blipFill>
                <a:blip r:embed="rId62"/>
                <a:stretch>
                  <a:fillRect/>
                </a:stretch>
              </p:blipFill>
              <p:spPr>
                <a:xfrm>
                  <a:off x="8621608" y="4482360"/>
                  <a:ext cx="820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Ink 42">
                  <a:extLst>
                    <a:ext uri="{FF2B5EF4-FFF2-40B4-BE49-F238E27FC236}">
                      <a16:creationId xmlns:a16="http://schemas.microsoft.com/office/drawing/2014/main" id="{81DF333A-2ECF-4687-A595-994A2DC18ADA}"/>
                    </a:ext>
                  </a:extLst>
                </p14:cNvPr>
                <p14:cNvContentPartPr/>
                <p14:nvPr/>
              </p14:nvContentPartPr>
              <p14:xfrm>
                <a:off x="7667968" y="4473000"/>
                <a:ext cx="1025280" cy="55440"/>
              </p14:xfrm>
            </p:contentPart>
          </mc:Choice>
          <mc:Fallback xmlns="">
            <p:pic>
              <p:nvPicPr>
                <p:cNvPr id="43" name="Ink 42">
                  <a:extLst>
                    <a:ext uri="{FF2B5EF4-FFF2-40B4-BE49-F238E27FC236}">
                      <a16:creationId xmlns:a16="http://schemas.microsoft.com/office/drawing/2014/main" id="{81DF333A-2ECF-4687-A595-994A2DC18ADA}"/>
                    </a:ext>
                  </a:extLst>
                </p:cNvPr>
                <p:cNvPicPr/>
                <p:nvPr/>
              </p:nvPicPr>
              <p:blipFill>
                <a:blip r:embed="rId64"/>
                <a:stretch>
                  <a:fillRect/>
                </a:stretch>
              </p:blipFill>
              <p:spPr>
                <a:xfrm>
                  <a:off x="7632328" y="4401000"/>
                  <a:ext cx="1096920" cy="19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44" name="Ink 43">
                <a:extLst>
                  <a:ext uri="{FF2B5EF4-FFF2-40B4-BE49-F238E27FC236}">
                    <a16:creationId xmlns:a16="http://schemas.microsoft.com/office/drawing/2014/main" id="{7766CAE9-80AB-4D53-BD4D-488202D294DD}"/>
                  </a:ext>
                </a:extLst>
              </p14:cNvPr>
              <p14:cNvContentPartPr/>
              <p14:nvPr/>
            </p14:nvContentPartPr>
            <p14:xfrm>
              <a:off x="541768" y="3999600"/>
              <a:ext cx="2426040" cy="75240"/>
            </p14:xfrm>
          </p:contentPart>
        </mc:Choice>
        <mc:Fallback xmlns="">
          <p:pic>
            <p:nvPicPr>
              <p:cNvPr id="44" name="Ink 43">
                <a:extLst>
                  <a:ext uri="{FF2B5EF4-FFF2-40B4-BE49-F238E27FC236}">
                    <a16:creationId xmlns:a16="http://schemas.microsoft.com/office/drawing/2014/main" id="{7766CAE9-80AB-4D53-BD4D-488202D294DD}"/>
                  </a:ext>
                </a:extLst>
              </p:cNvPr>
              <p:cNvPicPr/>
              <p:nvPr/>
            </p:nvPicPr>
            <p:blipFill>
              <a:blip r:embed="rId66"/>
              <a:stretch>
                <a:fillRect/>
              </a:stretch>
            </p:blipFill>
            <p:spPr>
              <a:xfrm>
                <a:off x="505768" y="3963600"/>
                <a:ext cx="24976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8" name="Ink 47">
                <a:extLst>
                  <a:ext uri="{FF2B5EF4-FFF2-40B4-BE49-F238E27FC236}">
                    <a16:creationId xmlns:a16="http://schemas.microsoft.com/office/drawing/2014/main" id="{3E8254A2-B061-486B-A550-A5B4F4132C57}"/>
                  </a:ext>
                </a:extLst>
              </p14:cNvPr>
              <p14:cNvContentPartPr/>
              <p14:nvPr/>
            </p14:nvContentPartPr>
            <p14:xfrm>
              <a:off x="2924248" y="1757520"/>
              <a:ext cx="2137320" cy="890640"/>
            </p14:xfrm>
          </p:contentPart>
        </mc:Choice>
        <mc:Fallback xmlns="">
          <p:pic>
            <p:nvPicPr>
              <p:cNvPr id="48" name="Ink 47">
                <a:extLst>
                  <a:ext uri="{FF2B5EF4-FFF2-40B4-BE49-F238E27FC236}">
                    <a16:creationId xmlns:a16="http://schemas.microsoft.com/office/drawing/2014/main" id="{3E8254A2-B061-486B-A550-A5B4F4132C57}"/>
                  </a:ext>
                </a:extLst>
              </p:cNvPr>
              <p:cNvPicPr/>
              <p:nvPr/>
            </p:nvPicPr>
            <p:blipFill>
              <a:blip r:embed="rId68"/>
              <a:stretch>
                <a:fillRect/>
              </a:stretch>
            </p:blipFill>
            <p:spPr>
              <a:xfrm>
                <a:off x="2888602" y="1721880"/>
                <a:ext cx="2208972" cy="962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9" name="Ink 48">
                <a:extLst>
                  <a:ext uri="{FF2B5EF4-FFF2-40B4-BE49-F238E27FC236}">
                    <a16:creationId xmlns:a16="http://schemas.microsoft.com/office/drawing/2014/main" id="{0EE1CC0A-92F1-4293-909C-1429D6DDF535}"/>
                  </a:ext>
                </a:extLst>
              </p14:cNvPr>
              <p14:cNvContentPartPr/>
              <p14:nvPr/>
            </p14:nvContentPartPr>
            <p14:xfrm>
              <a:off x="7912048" y="3881520"/>
              <a:ext cx="870480" cy="82800"/>
            </p14:xfrm>
          </p:contentPart>
        </mc:Choice>
        <mc:Fallback xmlns="">
          <p:pic>
            <p:nvPicPr>
              <p:cNvPr id="49" name="Ink 48">
                <a:extLst>
                  <a:ext uri="{FF2B5EF4-FFF2-40B4-BE49-F238E27FC236}">
                    <a16:creationId xmlns:a16="http://schemas.microsoft.com/office/drawing/2014/main" id="{0EE1CC0A-92F1-4293-909C-1429D6DDF535}"/>
                  </a:ext>
                </a:extLst>
              </p:cNvPr>
              <p:cNvPicPr/>
              <p:nvPr/>
            </p:nvPicPr>
            <p:blipFill>
              <a:blip r:embed="rId70"/>
              <a:stretch>
                <a:fillRect/>
              </a:stretch>
            </p:blipFill>
            <p:spPr>
              <a:xfrm>
                <a:off x="7876048" y="3809520"/>
                <a:ext cx="9421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0" name="Ink 49">
                <a:extLst>
                  <a:ext uri="{FF2B5EF4-FFF2-40B4-BE49-F238E27FC236}">
                    <a16:creationId xmlns:a16="http://schemas.microsoft.com/office/drawing/2014/main" id="{B1E5605E-B4C0-460E-9393-C8F62C83CA25}"/>
                  </a:ext>
                </a:extLst>
              </p14:cNvPr>
              <p14:cNvContentPartPr/>
              <p14:nvPr/>
            </p14:nvContentPartPr>
            <p14:xfrm>
              <a:off x="509008" y="4196160"/>
              <a:ext cx="681120" cy="70200"/>
            </p14:xfrm>
          </p:contentPart>
        </mc:Choice>
        <mc:Fallback xmlns="">
          <p:pic>
            <p:nvPicPr>
              <p:cNvPr id="50" name="Ink 49">
                <a:extLst>
                  <a:ext uri="{FF2B5EF4-FFF2-40B4-BE49-F238E27FC236}">
                    <a16:creationId xmlns:a16="http://schemas.microsoft.com/office/drawing/2014/main" id="{B1E5605E-B4C0-460E-9393-C8F62C83CA25}"/>
                  </a:ext>
                </a:extLst>
              </p:cNvPr>
              <p:cNvPicPr/>
              <p:nvPr/>
            </p:nvPicPr>
            <p:blipFill>
              <a:blip r:embed="rId72"/>
              <a:stretch>
                <a:fillRect/>
              </a:stretch>
            </p:blipFill>
            <p:spPr>
              <a:xfrm>
                <a:off x="473368" y="4124520"/>
                <a:ext cx="752760" cy="213840"/>
              </a:xfrm>
              <a:prstGeom prst="rect">
                <a:avLst/>
              </a:prstGeom>
            </p:spPr>
          </p:pic>
        </mc:Fallback>
      </mc:AlternateContent>
    </p:spTree>
    <p:extLst>
      <p:ext uri="{BB962C8B-B14F-4D97-AF65-F5344CB8AC3E}">
        <p14:creationId xmlns:p14="http://schemas.microsoft.com/office/powerpoint/2010/main" val="261409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0185" y="0"/>
            <a:ext cx="7772400" cy="1143000"/>
          </a:xfrm>
        </p:spPr>
        <p:txBody>
          <a:bodyPr/>
          <a:lstStyle/>
          <a:p>
            <a:r>
              <a:rPr lang="en-CA" sz="3600" dirty="0"/>
              <a:t>Very recent paper (NAACL 2018)</a:t>
            </a:r>
          </a:p>
        </p:txBody>
      </p:sp>
      <p:sp>
        <p:nvSpPr>
          <p:cNvPr id="3" name="Content Placeholder 2"/>
          <p:cNvSpPr>
            <a:spLocks noGrp="1"/>
          </p:cNvSpPr>
          <p:nvPr>
            <p:ph idx="1"/>
          </p:nvPr>
        </p:nvSpPr>
        <p:spPr>
          <a:xfrm>
            <a:off x="196917" y="860007"/>
            <a:ext cx="9067799" cy="1656348"/>
          </a:xfrm>
        </p:spPr>
        <p:txBody>
          <a:bodyPr/>
          <a:lstStyle/>
          <a:p>
            <a:pPr marL="0" indent="0" algn="ctr">
              <a:buNone/>
            </a:pPr>
            <a:r>
              <a:rPr lang="en-CA" sz="2400" b="0" dirty="0"/>
              <a:t>What’s Going On in Neural Constituency Parsers? An Analysis, </a:t>
            </a:r>
          </a:p>
          <a:p>
            <a:pPr marL="0" indent="0" algn="ctr">
              <a:buNone/>
            </a:pPr>
            <a:r>
              <a:rPr lang="en-CA" sz="1800" b="0" dirty="0" err="1"/>
              <a:t>D.Gaddy</a:t>
            </a:r>
            <a:r>
              <a:rPr lang="en-CA" sz="1800" b="0" dirty="0"/>
              <a:t>, M. Stern, D. Klein, Computer Science ., Univ. of California, Berkeley</a:t>
            </a:r>
          </a:p>
          <a:p>
            <a:pPr marL="0" indent="0" algn="ctr">
              <a:buNone/>
            </a:pPr>
            <a:endParaRPr lang="en-CA" sz="2000" dirty="0"/>
          </a:p>
        </p:txBody>
      </p:sp>
      <p:sp>
        <p:nvSpPr>
          <p:cNvPr id="4" name="Date Placeholder 3"/>
          <p:cNvSpPr>
            <a:spLocks noGrp="1"/>
          </p:cNvSpPr>
          <p:nvPr>
            <p:ph type="dt" sz="half" idx="10"/>
          </p:nvPr>
        </p:nvSpPr>
        <p:spPr>
          <a:xfrm>
            <a:off x="709863" y="6412029"/>
            <a:ext cx="1905000" cy="457200"/>
          </a:xfrm>
        </p:spPr>
        <p:txBody>
          <a:bodyPr/>
          <a:lstStyle/>
          <a:p>
            <a:pPr>
              <a:defRPr/>
            </a:pPr>
            <a:fld id="{B3DE4F53-A992-4808-AC96-4BE7D5AB3302}" type="datetime1">
              <a:rPr lang="en-US" smtClean="0"/>
              <a:t>2/12/2020</a:t>
            </a:fld>
            <a:endParaRPr lang="en-US"/>
          </a:p>
        </p:txBody>
      </p:sp>
      <p:sp>
        <p:nvSpPr>
          <p:cNvPr id="5" name="Footer Placeholder 4"/>
          <p:cNvSpPr>
            <a:spLocks noGrp="1"/>
          </p:cNvSpPr>
          <p:nvPr>
            <p:ph type="ftr" sz="quarter" idx="11"/>
          </p:nvPr>
        </p:nvSpPr>
        <p:spPr>
          <a:xfrm>
            <a:off x="3148263" y="6412029"/>
            <a:ext cx="2895600" cy="457200"/>
          </a:xfrm>
        </p:spPr>
        <p:txBody>
          <a:bodyPr/>
          <a:lstStyle/>
          <a:p>
            <a:pPr>
              <a:defRPr/>
            </a:pPr>
            <a:r>
              <a:rPr lang="en-US"/>
              <a:t>CPSC503 Winter 2020</a:t>
            </a:r>
          </a:p>
        </p:txBody>
      </p:sp>
      <p:sp>
        <p:nvSpPr>
          <p:cNvPr id="6" name="Slide Number Placeholder 5"/>
          <p:cNvSpPr>
            <a:spLocks noGrp="1"/>
          </p:cNvSpPr>
          <p:nvPr>
            <p:ph type="sldNum" sz="quarter" idx="12"/>
          </p:nvPr>
        </p:nvSpPr>
        <p:spPr>
          <a:xfrm>
            <a:off x="6577263" y="6412029"/>
            <a:ext cx="1905000" cy="457200"/>
          </a:xfrm>
        </p:spPr>
        <p:txBody>
          <a:bodyPr/>
          <a:lstStyle/>
          <a:p>
            <a:pPr>
              <a:defRPr/>
            </a:pPr>
            <a:fld id="{2F066222-366E-4C6E-B591-71E0EC782398}" type="slidenum">
              <a:rPr lang="en-US" smtClean="0"/>
              <a:pPr>
                <a:defRPr/>
              </a:pPr>
              <a:t>39</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152400" y="1677754"/>
                <a:ext cx="8991600" cy="478592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CA" sz="1800" dirty="0"/>
                  <a:t>Abstractly, our model consists of a single scoring function </a:t>
                </a:r>
                <a:r>
                  <a:rPr lang="en-CA" sz="1800" b="1" i="1" dirty="0"/>
                  <a:t>s(</a:t>
                </a:r>
                <a:r>
                  <a:rPr lang="en-CA" sz="1800" b="1" i="1" dirty="0" err="1"/>
                  <a:t>i</a:t>
                </a:r>
                <a:r>
                  <a:rPr lang="en-CA" sz="1800" b="1" i="1" dirty="0"/>
                  <a:t>, j, l) </a:t>
                </a:r>
                <a:r>
                  <a:rPr lang="en-CA" sz="1800" dirty="0"/>
                  <a:t>that assigns a real-valued score to every label </a:t>
                </a:r>
                <a14:m>
                  <m:oMath xmlns:m="http://schemas.openxmlformats.org/officeDocument/2006/math">
                    <m:r>
                      <a:rPr lang="en-CA" sz="1800" b="1" i="1" smtClean="0">
                        <a:latin typeface="Cambria Math" panose="02040503050406030204" pitchFamily="18" charset="0"/>
                      </a:rPr>
                      <m:t>𝒍</m:t>
                    </m:r>
                  </m:oMath>
                </a14:m>
                <a:r>
                  <a:rPr lang="en-CA" sz="1800" dirty="0"/>
                  <a:t> for each </a:t>
                </a:r>
                <a:r>
                  <a:rPr lang="en-CA" sz="1800" b="1" i="1" dirty="0"/>
                  <a:t>span(</a:t>
                </a:r>
                <a:r>
                  <a:rPr lang="en-CA" sz="1800" b="1" i="1" dirty="0" err="1"/>
                  <a:t>i</a:t>
                </a:r>
                <a:r>
                  <a:rPr lang="en-CA" sz="1800" b="1" i="1" dirty="0"/>
                  <a:t>, j) </a:t>
                </a:r>
                <a:r>
                  <a:rPr lang="en-CA" sz="1800" dirty="0"/>
                  <a:t>in an input sentence.</a:t>
                </a:r>
              </a:p>
              <a:p>
                <a:pPr marL="285750" indent="-285750">
                  <a:spcBef>
                    <a:spcPts val="600"/>
                  </a:spcBef>
                  <a:buFont typeface="Arial" panose="020B0604020202020204" pitchFamily="34" charset="0"/>
                  <a:buChar char="•"/>
                </a:pPr>
                <a:r>
                  <a:rPr lang="en-CA" sz="1800" dirty="0"/>
                  <a:t>We take the set of available labels to be the collection of </a:t>
                </a:r>
                <a:r>
                  <a:rPr lang="en-CA" sz="1800" b="1" dirty="0"/>
                  <a:t>all non-terminals </a:t>
                </a:r>
                <a:r>
                  <a:rPr lang="en-CA" sz="1800" dirty="0"/>
                  <a:t>… in the training data,</a:t>
                </a:r>
              </a:p>
              <a:p>
                <a:pPr marL="285750" indent="-285750">
                  <a:spcBef>
                    <a:spcPts val="600"/>
                  </a:spcBef>
                  <a:buFont typeface="Arial" panose="020B0604020202020204" pitchFamily="34" charset="0"/>
                  <a:buChar char="•"/>
                </a:pPr>
                <a:r>
                  <a:rPr lang="en-CA" sz="1800" dirty="0"/>
                  <a:t>To build up to spans, we first run a </a:t>
                </a:r>
                <a:r>
                  <a:rPr lang="en-CA" sz="1800" b="1" dirty="0"/>
                  <a:t>bidirectional LSTM </a:t>
                </a:r>
                <a:r>
                  <a:rPr lang="en-CA" sz="1800" dirty="0"/>
                  <a:t>over the sequence of word representations for an input sentence</a:t>
                </a:r>
              </a:p>
              <a:p>
                <a:pPr marL="285750" indent="-285750">
                  <a:spcBef>
                    <a:spcPts val="600"/>
                  </a:spcBef>
                  <a:buFont typeface="Arial" panose="020B0604020202020204" pitchFamily="34" charset="0"/>
                  <a:buChar char="•"/>
                </a:pPr>
                <a:r>
                  <a:rPr lang="en-CA" sz="1800" dirty="0"/>
                  <a:t>we implement the label scoring function by feeding the span representation through a one </a:t>
                </a:r>
                <a:r>
                  <a:rPr lang="en-CA" sz="1800" b="1" dirty="0"/>
                  <a:t>layer feedforward network </a:t>
                </a:r>
                <a:r>
                  <a:rPr lang="en-CA" sz="1800" dirty="0"/>
                  <a:t>whose output dimensionality equals the number of possible labels</a:t>
                </a:r>
              </a:p>
              <a:p>
                <a:pPr marL="285750" indent="-285750">
                  <a:spcBef>
                    <a:spcPts val="600"/>
                  </a:spcBef>
                  <a:buFont typeface="Arial" panose="020B0604020202020204" pitchFamily="34" charset="0"/>
                  <a:buChar char="•"/>
                </a:pPr>
                <a:r>
                  <a:rPr lang="en-CA" sz="1800" dirty="0"/>
                  <a:t>…. we can still employ a </a:t>
                </a:r>
                <a:r>
                  <a:rPr lang="en-CA" sz="1800" b="1" dirty="0"/>
                  <a:t>CKY-style algorithm </a:t>
                </a:r>
                <a:r>
                  <a:rPr lang="en-CA" sz="1800" dirty="0"/>
                  <a:t>for efficient globally optimal inference …..</a:t>
                </a:r>
              </a:p>
              <a:p>
                <a:pPr marL="285750" indent="-285750">
                  <a:spcBef>
                    <a:spcPts val="600"/>
                  </a:spcBef>
                  <a:buFont typeface="Arial" panose="020B0604020202020204" pitchFamily="34" charset="0"/>
                  <a:buChar char="•"/>
                </a:pPr>
                <a:r>
                  <a:rPr lang="en-CA" sz="1800" dirty="0"/>
                  <a:t>“We find that our model implicitly learns to encode much of the same information that was explicitly provided by grammars and lexicons in the past, indicating that this scaffolding </a:t>
                </a:r>
                <a:r>
                  <a:rPr lang="en-CA" sz="1800" dirty="0">
                    <a:solidFill>
                      <a:srgbClr val="FF0000"/>
                    </a:solidFill>
                  </a:rPr>
                  <a:t>can largely be subsumed</a:t>
                </a:r>
                <a:r>
                  <a:rPr lang="en-CA" sz="1800" dirty="0"/>
                  <a:t> by powerful general-purpose neural machinery</a:t>
                </a:r>
              </a:p>
              <a:p>
                <a:pPr marL="285750" indent="-285750">
                  <a:spcBef>
                    <a:spcPts val="600"/>
                  </a:spcBef>
                  <a:buFont typeface="Arial" panose="020B0604020202020204" pitchFamily="34" charset="0"/>
                  <a:buChar char="•"/>
                </a:pPr>
                <a:r>
                  <a:rPr lang="en-CA" sz="1800" dirty="0"/>
                  <a:t>Also this one does </a:t>
                </a:r>
                <a:r>
                  <a:rPr lang="en-CA" sz="1800" b="1" dirty="0"/>
                  <a:t>(92.08 F1 on PTB)</a:t>
                </a:r>
                <a:r>
                  <a:rPr lang="en-CA" sz="1800" dirty="0"/>
                  <a:t> </a:t>
                </a:r>
              </a:p>
              <a:p>
                <a:pPr>
                  <a:spcBef>
                    <a:spcPts val="600"/>
                  </a:spcBef>
                </a:pPr>
                <a:endParaRPr lang="en-CA" sz="1800" dirty="0"/>
              </a:p>
            </p:txBody>
          </p:sp>
        </mc:Choice>
        <mc:Fallback xmlns="">
          <p:sp>
            <p:nvSpPr>
              <p:cNvPr id="7" name="TextBox 6"/>
              <p:cNvSpPr txBox="1">
                <a:spLocks noRot="1" noChangeAspect="1" noMove="1" noResize="1" noEditPoints="1" noAdjustHandles="1" noChangeArrowheads="1" noChangeShapeType="1" noTextEdit="1"/>
              </p:cNvSpPr>
              <p:nvPr/>
            </p:nvSpPr>
            <p:spPr>
              <a:xfrm>
                <a:off x="152400" y="1677754"/>
                <a:ext cx="8991600" cy="4785926"/>
              </a:xfrm>
              <a:prstGeom prst="rect">
                <a:avLst/>
              </a:prstGeom>
              <a:blipFill>
                <a:blip r:embed="rId3"/>
                <a:stretch>
                  <a:fillRect l="-407" t="-637" r="-1017"/>
                </a:stretch>
              </a:blipFill>
            </p:spPr>
            <p:txBody>
              <a:bodyPr/>
              <a:lstStyle/>
              <a:p>
                <a:r>
                  <a:rPr lang="en-CA">
                    <a:noFill/>
                  </a:rPr>
                  <a:t> </a:t>
                </a:r>
              </a:p>
            </p:txBody>
          </p:sp>
        </mc:Fallback>
      </mc:AlternateContent>
      <p:sp>
        <p:nvSpPr>
          <p:cNvPr id="8" name="TextBox 7"/>
          <p:cNvSpPr txBox="1"/>
          <p:nvPr/>
        </p:nvSpPr>
        <p:spPr>
          <a:xfrm>
            <a:off x="4308107" y="5816025"/>
            <a:ext cx="4806215" cy="584775"/>
          </a:xfrm>
          <a:prstGeom prst="rect">
            <a:avLst/>
          </a:prstGeom>
          <a:solidFill>
            <a:schemeClr val="accent6">
              <a:lumMod val="20000"/>
              <a:lumOff val="80000"/>
            </a:schemeClr>
          </a:solidFill>
        </p:spPr>
        <p:txBody>
          <a:bodyPr wrap="square" rtlCol="0">
            <a:spAutoFit/>
          </a:bodyPr>
          <a:lstStyle/>
          <a:p>
            <a:r>
              <a:rPr lang="en-CA" dirty="0">
                <a:latin typeface="+mj-lt"/>
              </a:rPr>
              <a:t>You know the terminology and the methods !</a:t>
            </a:r>
          </a:p>
          <a:p>
            <a:r>
              <a:rPr lang="en-CA" dirty="0">
                <a:latin typeface="+mj-lt"/>
              </a:rPr>
              <a:t>You should be able to understand most of this !</a:t>
            </a:r>
          </a:p>
        </p:txBody>
      </p:sp>
    </p:spTree>
    <p:extLst>
      <p:ext uri="{BB962C8B-B14F-4D97-AF65-F5344CB8AC3E}">
        <p14:creationId xmlns:p14="http://schemas.microsoft.com/office/powerpoint/2010/main" val="270268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4"/>
          <p:cNvSpPr>
            <a:spLocks noGrp="1"/>
          </p:cNvSpPr>
          <p:nvPr>
            <p:ph type="dt" sz="quarter" idx="10"/>
          </p:nvPr>
        </p:nvSpPr>
        <p:spPr>
          <a:noFill/>
        </p:spPr>
        <p:txBody>
          <a:bodyPr/>
          <a:lstStyle/>
          <a:p>
            <a:fld id="{4AD6A6D6-5E15-46A1-843E-17ADB90DA40C}" type="datetime1">
              <a:rPr lang="en-US" smtClean="0"/>
              <a:t>2/12/2020</a:t>
            </a:fld>
            <a:endParaRPr lang="en-US"/>
          </a:p>
        </p:txBody>
      </p:sp>
      <p:sp>
        <p:nvSpPr>
          <p:cNvPr id="23555" name="Footer Placeholder 5"/>
          <p:cNvSpPr>
            <a:spLocks noGrp="1"/>
          </p:cNvSpPr>
          <p:nvPr>
            <p:ph type="ftr" sz="quarter" idx="11"/>
          </p:nvPr>
        </p:nvSpPr>
        <p:spPr>
          <a:noFill/>
        </p:spPr>
        <p:txBody>
          <a:bodyPr/>
          <a:lstStyle/>
          <a:p>
            <a:r>
              <a:rPr lang="en-US"/>
              <a:t>CPSC503 Winter 2020</a:t>
            </a:r>
          </a:p>
        </p:txBody>
      </p:sp>
      <p:sp>
        <p:nvSpPr>
          <p:cNvPr id="23556" name="Slide Number Placeholder 6"/>
          <p:cNvSpPr>
            <a:spLocks noGrp="1"/>
          </p:cNvSpPr>
          <p:nvPr>
            <p:ph type="sldNum" sz="quarter" idx="12"/>
          </p:nvPr>
        </p:nvSpPr>
        <p:spPr>
          <a:noFill/>
        </p:spPr>
        <p:txBody>
          <a:bodyPr/>
          <a:lstStyle/>
          <a:p>
            <a:fld id="{642E0CB8-F580-49C7-9FAE-A491B1E5F841}" type="slidenum">
              <a:rPr lang="en-US" smtClean="0"/>
              <a:pPr/>
              <a:t>4</a:t>
            </a:fld>
            <a:endParaRPr lang="en-US"/>
          </a:p>
        </p:txBody>
      </p:sp>
      <p:sp>
        <p:nvSpPr>
          <p:cNvPr id="23558" name="Rectangle 3"/>
          <p:cNvSpPr>
            <a:spLocks noGrp="1" noChangeArrowheads="1"/>
          </p:cNvSpPr>
          <p:nvPr>
            <p:ph type="body" sz="half" idx="1"/>
          </p:nvPr>
        </p:nvSpPr>
        <p:spPr>
          <a:xfrm>
            <a:off x="685810" y="2209811"/>
            <a:ext cx="8153401" cy="2895601"/>
          </a:xfrm>
        </p:spPr>
        <p:txBody>
          <a:bodyPr/>
          <a:lstStyle/>
          <a:p>
            <a:pPr eaLnBrk="1" hangingPunct="1"/>
            <a:r>
              <a:rPr lang="en-US" sz="3200" dirty="0"/>
              <a:t>Formal Definition</a:t>
            </a:r>
          </a:p>
          <a:p>
            <a:pPr eaLnBrk="1" hangingPunct="1"/>
            <a:r>
              <a:rPr lang="en-US" sz="3200" dirty="0"/>
              <a:t>Assigning prob. to parse trees and to sentences</a:t>
            </a:r>
          </a:p>
          <a:p>
            <a:pPr eaLnBrk="1" hangingPunct="1"/>
            <a:r>
              <a:rPr lang="en-US" sz="3200" dirty="0"/>
              <a:t>Acquiring prob.</a:t>
            </a:r>
          </a:p>
          <a:p>
            <a:pPr lvl="1" eaLnBrk="1" hangingPunct="1"/>
            <a:endParaRPr lang="en-US" sz="2800" dirty="0"/>
          </a:p>
          <a:p>
            <a:pPr eaLnBrk="1" hangingPunct="1">
              <a:buFontTx/>
              <a:buNone/>
            </a:pPr>
            <a:endParaRPr lang="en-US" sz="3200" dirty="0"/>
          </a:p>
        </p:txBody>
      </p:sp>
      <p:sp>
        <p:nvSpPr>
          <p:cNvPr id="7" name="Title 6"/>
          <p:cNvSpPr>
            <a:spLocks noGrp="1"/>
          </p:cNvSpPr>
          <p:nvPr>
            <p:ph type="title"/>
          </p:nvPr>
        </p:nvSpPr>
        <p:spPr/>
        <p:txBody>
          <a:bodyPr/>
          <a:lstStyle/>
          <a:p>
            <a:r>
              <a:rPr lang="en-US" dirty="0"/>
              <a:t>Start Probabilistic CFGs</a:t>
            </a:r>
            <a:endParaRPr lang="en-CA" dirty="0"/>
          </a:p>
        </p:txBody>
      </p:sp>
    </p:spTree>
    <p:extLst>
      <p:ext uri="{BB962C8B-B14F-4D97-AF65-F5344CB8AC3E}">
        <p14:creationId xmlns:p14="http://schemas.microsoft.com/office/powerpoint/2010/main" val="3867593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0185" y="0"/>
            <a:ext cx="7772400" cy="1143000"/>
          </a:xfrm>
        </p:spPr>
        <p:txBody>
          <a:bodyPr/>
          <a:lstStyle/>
          <a:p>
            <a:r>
              <a:rPr lang="en-CA" sz="3600" dirty="0"/>
              <a:t>Very recent paper (NAACL 2018)</a:t>
            </a:r>
          </a:p>
        </p:txBody>
      </p:sp>
      <p:sp>
        <p:nvSpPr>
          <p:cNvPr id="3" name="Content Placeholder 2"/>
          <p:cNvSpPr>
            <a:spLocks noGrp="1"/>
          </p:cNvSpPr>
          <p:nvPr>
            <p:ph idx="1"/>
          </p:nvPr>
        </p:nvSpPr>
        <p:spPr>
          <a:xfrm>
            <a:off x="196917" y="860007"/>
            <a:ext cx="9067799" cy="1656348"/>
          </a:xfrm>
        </p:spPr>
        <p:txBody>
          <a:bodyPr/>
          <a:lstStyle/>
          <a:p>
            <a:pPr marL="0" indent="0" algn="ctr">
              <a:buNone/>
            </a:pPr>
            <a:r>
              <a:rPr lang="en-CA" sz="2400" b="0" dirty="0"/>
              <a:t>What’s Going On in Neural Constituency Parsers? An Analysis, </a:t>
            </a:r>
          </a:p>
          <a:p>
            <a:pPr marL="0" indent="0" algn="ctr">
              <a:buNone/>
            </a:pPr>
            <a:r>
              <a:rPr lang="en-CA" sz="1800" b="0" dirty="0" err="1"/>
              <a:t>D.Gaddy</a:t>
            </a:r>
            <a:r>
              <a:rPr lang="en-CA" sz="1800" b="0" dirty="0"/>
              <a:t>, M. Stern, D. Klein, Computer Science ., Univ. of California, Berkeley</a:t>
            </a:r>
          </a:p>
          <a:p>
            <a:pPr marL="0" indent="0" algn="ctr">
              <a:buNone/>
            </a:pPr>
            <a:endParaRPr lang="en-CA" sz="2000" dirty="0"/>
          </a:p>
        </p:txBody>
      </p:sp>
      <p:sp>
        <p:nvSpPr>
          <p:cNvPr id="4" name="Date Placeholder 3"/>
          <p:cNvSpPr>
            <a:spLocks noGrp="1"/>
          </p:cNvSpPr>
          <p:nvPr>
            <p:ph type="dt" sz="half" idx="10"/>
          </p:nvPr>
        </p:nvSpPr>
        <p:spPr>
          <a:xfrm>
            <a:off x="709863" y="6412029"/>
            <a:ext cx="1905000" cy="457200"/>
          </a:xfrm>
        </p:spPr>
        <p:txBody>
          <a:bodyPr/>
          <a:lstStyle/>
          <a:p>
            <a:pPr>
              <a:defRPr/>
            </a:pPr>
            <a:fld id="{76D34B58-724A-4770-8A65-7DB0D5E3C450}" type="datetime1">
              <a:rPr lang="en-US" smtClean="0"/>
              <a:t>2/12/2020</a:t>
            </a:fld>
            <a:endParaRPr lang="en-US"/>
          </a:p>
        </p:txBody>
      </p:sp>
      <p:sp>
        <p:nvSpPr>
          <p:cNvPr id="5" name="Footer Placeholder 4"/>
          <p:cNvSpPr>
            <a:spLocks noGrp="1"/>
          </p:cNvSpPr>
          <p:nvPr>
            <p:ph type="ftr" sz="quarter" idx="11"/>
          </p:nvPr>
        </p:nvSpPr>
        <p:spPr>
          <a:xfrm>
            <a:off x="3148263" y="6412029"/>
            <a:ext cx="2895600" cy="457200"/>
          </a:xfrm>
        </p:spPr>
        <p:txBody>
          <a:bodyPr/>
          <a:lstStyle/>
          <a:p>
            <a:pPr>
              <a:defRPr/>
            </a:pPr>
            <a:r>
              <a:rPr lang="en-US"/>
              <a:t>CPSC503 Winter 2020</a:t>
            </a:r>
          </a:p>
        </p:txBody>
      </p:sp>
      <p:sp>
        <p:nvSpPr>
          <p:cNvPr id="6" name="Slide Number Placeholder 5"/>
          <p:cNvSpPr>
            <a:spLocks noGrp="1"/>
          </p:cNvSpPr>
          <p:nvPr>
            <p:ph type="sldNum" sz="quarter" idx="12"/>
          </p:nvPr>
        </p:nvSpPr>
        <p:spPr>
          <a:xfrm>
            <a:off x="6577263" y="6412029"/>
            <a:ext cx="1905000" cy="457200"/>
          </a:xfrm>
        </p:spPr>
        <p:txBody>
          <a:bodyPr/>
          <a:lstStyle/>
          <a:p>
            <a:pPr>
              <a:defRPr/>
            </a:pPr>
            <a:fld id="{2F066222-366E-4C6E-B591-71E0EC782398}" type="slidenum">
              <a:rPr lang="en-US" smtClean="0"/>
              <a:pPr>
                <a:defRPr/>
              </a:pPr>
              <a:t>40</a:t>
            </a:fld>
            <a:endParaRPr lang="en-US"/>
          </a:p>
        </p:txBody>
      </p:sp>
      <p:pic>
        <p:nvPicPr>
          <p:cNvPr id="9" name="Picture 8"/>
          <p:cNvPicPr>
            <a:picLocks noChangeAspect="1"/>
          </p:cNvPicPr>
          <p:nvPr/>
        </p:nvPicPr>
        <p:blipFill>
          <a:blip r:embed="rId3"/>
          <a:stretch>
            <a:fillRect/>
          </a:stretch>
        </p:blipFill>
        <p:spPr>
          <a:xfrm>
            <a:off x="196917" y="2133600"/>
            <a:ext cx="8627784" cy="3733800"/>
          </a:xfrm>
          <a:prstGeom prst="rect">
            <a:avLst/>
          </a:prstGeom>
        </p:spPr>
      </p:pic>
    </p:spTree>
    <p:extLst>
      <p:ext uri="{BB962C8B-B14F-4D97-AF65-F5344CB8AC3E}">
        <p14:creationId xmlns:p14="http://schemas.microsoft.com/office/powerpoint/2010/main" val="1637481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591" y="3328380"/>
            <a:ext cx="7772400" cy="1143000"/>
          </a:xfrm>
        </p:spPr>
        <p:txBody>
          <a:bodyPr/>
          <a:lstStyle/>
          <a:p>
            <a:r>
              <a:rPr lang="en-CA" dirty="0"/>
              <a:t>Beyond NLP……. Planning…..</a:t>
            </a:r>
          </a:p>
        </p:txBody>
      </p:sp>
      <p:sp>
        <p:nvSpPr>
          <p:cNvPr id="3" name="Content Placeholder 2"/>
          <p:cNvSpPr>
            <a:spLocks noGrp="1"/>
          </p:cNvSpPr>
          <p:nvPr>
            <p:ph sz="half" idx="1"/>
          </p:nvPr>
        </p:nvSpPr>
        <p:spPr>
          <a:xfrm>
            <a:off x="457200" y="4343400"/>
            <a:ext cx="8534400" cy="2057400"/>
          </a:xfrm>
        </p:spPr>
        <p:txBody>
          <a:bodyPr/>
          <a:lstStyle/>
          <a:p>
            <a:r>
              <a:rPr lang="en-CA" sz="2400" b="0" dirty="0"/>
              <a:t>Li, N</a:t>
            </a:r>
            <a:r>
              <a:rPr lang="en-CA" sz="2400" dirty="0"/>
              <a:t>.</a:t>
            </a:r>
            <a:r>
              <a:rPr lang="en-CA" sz="2400" b="0" dirty="0"/>
              <a:t>, Cushing, W., </a:t>
            </a:r>
            <a:r>
              <a:rPr lang="en-CA" sz="2400" b="0" dirty="0" err="1"/>
              <a:t>Kambhampati</a:t>
            </a:r>
            <a:r>
              <a:rPr lang="en-CA" sz="2400" b="0" dirty="0"/>
              <a:t>, S., &amp; Yoon, S. (2012). Learning </a:t>
            </a:r>
            <a:r>
              <a:rPr lang="en-CA" sz="2400" b="0" dirty="0">
                <a:solidFill>
                  <a:srgbClr val="00B050"/>
                </a:solidFill>
              </a:rPr>
              <a:t>probabilistic hierarchical task networks</a:t>
            </a:r>
            <a:r>
              <a:rPr lang="en-CA" sz="2400" b="0" dirty="0"/>
              <a:t> as </a:t>
            </a:r>
            <a:r>
              <a:rPr lang="en-CA" sz="2400" b="0" dirty="0">
                <a:solidFill>
                  <a:srgbClr val="00B050"/>
                </a:solidFill>
              </a:rPr>
              <a:t>probabilistic context-free grammars</a:t>
            </a:r>
            <a:r>
              <a:rPr lang="en-CA" sz="2400" b="0" dirty="0"/>
              <a:t> to capture user preferences. ACM Transactions on Intelligent Systems and Technology. (</a:t>
            </a:r>
            <a:r>
              <a:rPr lang="en-CA" sz="2400" b="0" dirty="0" err="1"/>
              <a:t>CMU+Arizona</a:t>
            </a:r>
            <a:r>
              <a:rPr lang="en-CA" sz="2400" b="0" dirty="0"/>
              <a:t> State)</a:t>
            </a:r>
            <a:endParaRPr lang="en-CA" sz="2400" dirty="0"/>
          </a:p>
        </p:txBody>
      </p:sp>
      <p:sp>
        <p:nvSpPr>
          <p:cNvPr id="5" name="Footer Placeholder 4"/>
          <p:cNvSpPr>
            <a:spLocks noGrp="1"/>
          </p:cNvSpPr>
          <p:nvPr>
            <p:ph type="ftr" sz="quarter" idx="11"/>
          </p:nvPr>
        </p:nvSpPr>
        <p:spPr/>
        <p:txBody>
          <a:bodyPr/>
          <a:lstStyle/>
          <a:p>
            <a:pPr>
              <a:defRPr/>
            </a:pPr>
            <a:r>
              <a:rPr lang="en-US">
                <a:solidFill>
                  <a:srgbClr val="000000"/>
                </a:solidFill>
              </a:rPr>
              <a:t>CPSC503 Winter 2020</a:t>
            </a:r>
          </a:p>
        </p:txBody>
      </p:sp>
      <p:sp>
        <p:nvSpPr>
          <p:cNvPr id="6" name="Slide Number Placeholder 5"/>
          <p:cNvSpPr>
            <a:spLocks noGrp="1"/>
          </p:cNvSpPr>
          <p:nvPr>
            <p:ph type="sldNum" sz="quarter" idx="12"/>
          </p:nvPr>
        </p:nvSpPr>
        <p:spPr/>
        <p:txBody>
          <a:bodyPr/>
          <a:lstStyle/>
          <a:p>
            <a:pPr>
              <a:defRPr/>
            </a:pPr>
            <a:fld id="{6BE4BB77-9662-4B11-B03B-A1466343284C}" type="slidenum">
              <a:rPr lang="en-US" smtClean="0">
                <a:solidFill>
                  <a:srgbClr val="000000"/>
                </a:solidFill>
              </a:rPr>
              <a:pPr>
                <a:defRPr/>
              </a:pPr>
              <a:t>41</a:t>
            </a:fld>
            <a:endParaRPr lang="en-US">
              <a:solidFill>
                <a:srgbClr val="000000"/>
              </a:solidFill>
            </a:endParaRPr>
          </a:p>
        </p:txBody>
      </p:sp>
      <p:sp>
        <p:nvSpPr>
          <p:cNvPr id="7" name="Title 1"/>
          <p:cNvSpPr txBox="1">
            <a:spLocks/>
          </p:cNvSpPr>
          <p:nvPr/>
        </p:nvSpPr>
        <p:spPr bwMode="auto">
          <a:xfrm>
            <a:off x="304800" y="152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r>
              <a:rPr lang="en-CA" kern="0" dirty="0">
                <a:solidFill>
                  <a:srgbClr val="3333CC"/>
                </a:solidFill>
              </a:rPr>
              <a:t>CKY/PCFG Beyond syntax……. Discourse Parsing….. And Dialog</a:t>
            </a:r>
          </a:p>
        </p:txBody>
      </p:sp>
      <p:sp>
        <p:nvSpPr>
          <p:cNvPr id="8" name="Content Placeholder 2"/>
          <p:cNvSpPr>
            <a:spLocks noGrp="1"/>
          </p:cNvSpPr>
          <p:nvPr>
            <p:ph sz="half" idx="1"/>
          </p:nvPr>
        </p:nvSpPr>
        <p:spPr>
          <a:xfrm>
            <a:off x="304800" y="1447800"/>
            <a:ext cx="8534400" cy="762000"/>
          </a:xfrm>
        </p:spPr>
        <p:txBody>
          <a:bodyPr/>
          <a:lstStyle/>
          <a:p>
            <a:r>
              <a:rPr lang="en-CA" dirty="0"/>
              <a:t>CKY for Probabilistic Discourse parsing: Paper(s?) in Reading</a:t>
            </a:r>
            <a:endParaRPr lang="en-CA" b="0" dirty="0"/>
          </a:p>
          <a:p>
            <a:endParaRPr lang="en-CA" dirty="0"/>
          </a:p>
        </p:txBody>
      </p:sp>
      <p:sp>
        <p:nvSpPr>
          <p:cNvPr id="9" name="Content Placeholder 2"/>
          <p:cNvSpPr>
            <a:spLocks noGrp="1"/>
          </p:cNvSpPr>
          <p:nvPr>
            <p:ph sz="half" idx="1"/>
          </p:nvPr>
        </p:nvSpPr>
        <p:spPr>
          <a:xfrm>
            <a:off x="285466" y="2286000"/>
            <a:ext cx="8534400" cy="762000"/>
          </a:xfrm>
        </p:spPr>
        <p:txBody>
          <a:bodyPr/>
          <a:lstStyle/>
          <a:p>
            <a:r>
              <a:rPr lang="en-CA" sz="2400" dirty="0"/>
              <a:t>Conversation Trees: A Grammar Model for Topic Structure in Forums, Annie Louis and Shay B. Cohen, EMNLP 2015. [corpus]</a:t>
            </a:r>
          </a:p>
          <a:p>
            <a:endParaRPr lang="en" dirty="0"/>
          </a:p>
        </p:txBody>
      </p:sp>
      <p:sp>
        <p:nvSpPr>
          <p:cNvPr id="10" name="Date Placeholder 9"/>
          <p:cNvSpPr>
            <a:spLocks noGrp="1"/>
          </p:cNvSpPr>
          <p:nvPr>
            <p:ph type="dt" sz="half" idx="10"/>
          </p:nvPr>
        </p:nvSpPr>
        <p:spPr/>
        <p:txBody>
          <a:bodyPr/>
          <a:lstStyle/>
          <a:p>
            <a:pPr>
              <a:defRPr/>
            </a:pPr>
            <a:fld id="{CB31E484-1F6D-4FB9-AE4D-6D05062D8A19}" type="datetime1">
              <a:rPr lang="en-US" smtClean="0">
                <a:solidFill>
                  <a:srgbClr val="000000"/>
                </a:solidFill>
              </a:rPr>
              <a:t>2/12/2020</a:t>
            </a:fld>
            <a:endParaRPr lang="en-US">
              <a:solidFill>
                <a:srgbClr val="000000"/>
              </a:solidFill>
            </a:endParaRPr>
          </a:p>
        </p:txBody>
      </p:sp>
    </p:spTree>
    <p:extLst>
      <p:ext uri="{BB962C8B-B14F-4D97-AF65-F5344CB8AC3E}">
        <p14:creationId xmlns:p14="http://schemas.microsoft.com/office/powerpoint/2010/main" val="40653987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47728" y="299224"/>
            <a:ext cx="9096272" cy="609601"/>
          </a:xfrm>
        </p:spPr>
        <p:txBody>
          <a:bodyPr/>
          <a:lstStyle/>
          <a:p>
            <a:pPr eaLnBrk="1" hangingPunct="1"/>
            <a:r>
              <a:rPr lang="en-US" sz="3600" dirty="0"/>
              <a:t>Big Picture: Syntax &amp; Parsing </a:t>
            </a:r>
            <a:r>
              <a:rPr lang="en-US" sz="2000" dirty="0"/>
              <a:t>(2016…)</a:t>
            </a:r>
            <a:br>
              <a:rPr lang="en-US" sz="1600" dirty="0"/>
            </a:br>
            <a:endParaRPr lang="en-US" sz="3200" dirty="0"/>
          </a:p>
        </p:txBody>
      </p:sp>
      <p:sp>
        <p:nvSpPr>
          <p:cNvPr id="2" name="Date Placeholder 1"/>
          <p:cNvSpPr>
            <a:spLocks noGrp="1"/>
          </p:cNvSpPr>
          <p:nvPr>
            <p:ph type="dt" sz="half" idx="10"/>
          </p:nvPr>
        </p:nvSpPr>
        <p:spPr/>
        <p:txBody>
          <a:bodyPr/>
          <a:lstStyle/>
          <a:p>
            <a:pPr>
              <a:defRPr/>
            </a:pPr>
            <a:fld id="{6CC4D6C7-BE01-46C5-AA58-6CD77A590E5A}" type="datetime1">
              <a:rPr lang="en-US" smtClean="0"/>
              <a:t>2/12/2020</a:t>
            </a:fld>
            <a:endParaRPr lang="en-US"/>
          </a:p>
        </p:txBody>
      </p:sp>
      <p:sp>
        <p:nvSpPr>
          <p:cNvPr id="3" name="Footer Placeholder 2"/>
          <p:cNvSpPr>
            <a:spLocks noGrp="1"/>
          </p:cNvSpPr>
          <p:nvPr>
            <p:ph type="ftr" sz="quarter" idx="11"/>
          </p:nvPr>
        </p:nvSpPr>
        <p:spPr>
          <a:xfrm>
            <a:off x="-230578" y="6468094"/>
            <a:ext cx="2895600" cy="457200"/>
          </a:xfrm>
        </p:spPr>
        <p:txBody>
          <a:bodyPr/>
          <a:lstStyle/>
          <a:p>
            <a:pPr>
              <a:defRPr/>
            </a:pPr>
            <a:r>
              <a:rPr lang="en-US"/>
              <a:t>CPSC503 Winter 2020</a:t>
            </a:r>
            <a:endParaRPr lang="en-US" dirty="0"/>
          </a:p>
        </p:txBody>
      </p:sp>
      <p:sp>
        <p:nvSpPr>
          <p:cNvPr id="4" name="Slide Number Placeholder 3"/>
          <p:cNvSpPr>
            <a:spLocks noGrp="1"/>
          </p:cNvSpPr>
          <p:nvPr>
            <p:ph type="sldNum" sz="quarter" idx="12"/>
          </p:nvPr>
        </p:nvSpPr>
        <p:spPr/>
        <p:txBody>
          <a:bodyPr/>
          <a:lstStyle/>
          <a:p>
            <a:pPr>
              <a:defRPr/>
            </a:pPr>
            <a:fld id="{8EBB9CD0-E0DB-4F4D-ABA6-F9F143B41226}" type="slidenum">
              <a:rPr lang="en-US" smtClean="0"/>
              <a:pPr>
                <a:defRPr/>
              </a:pPr>
              <a:t>42</a:t>
            </a:fld>
            <a:endParaRPr lang="en-US"/>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995760" y="2280600"/>
              <a:ext cx="173880" cy="454320"/>
            </p14:xfrm>
          </p:contentPart>
        </mc:Choice>
        <mc:Fallback xmlns="">
          <p:pic>
            <p:nvPicPr>
              <p:cNvPr id="6" name="Ink 5"/>
              <p:cNvPicPr/>
              <p:nvPr/>
            </p:nvPicPr>
            <p:blipFill>
              <a:blip r:embed="rId4"/>
              <a:stretch>
                <a:fillRect/>
              </a:stretch>
            </p:blipFill>
            <p:spPr>
              <a:xfrm>
                <a:off x="450360" y="915120"/>
                <a:ext cx="8477280" cy="4458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5794920" y="922680"/>
              <a:ext cx="1873800" cy="719280"/>
            </p14:xfrm>
          </p:contentPart>
        </mc:Choice>
        <mc:Fallback xmlns="">
          <p:pic>
            <p:nvPicPr>
              <p:cNvPr id="7" name="Ink 6"/>
              <p:cNvPicPr/>
              <p:nvPr/>
            </p:nvPicPr>
            <p:blipFill>
              <a:blip r:embed="rId6"/>
              <a:stretch>
                <a:fillRect/>
              </a:stretch>
            </p:blipFill>
            <p:spPr>
              <a:xfrm>
                <a:off x="5786280" y="915120"/>
                <a:ext cx="1896120" cy="731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p14:cNvContentPartPr/>
              <p14:nvPr/>
            </p14:nvContentPartPr>
            <p14:xfrm>
              <a:off x="802440" y="1044000"/>
              <a:ext cx="7297560" cy="2548800"/>
            </p14:xfrm>
          </p:contentPart>
        </mc:Choice>
        <mc:Fallback xmlns="">
          <p:pic>
            <p:nvPicPr>
              <p:cNvPr id="8" name="Ink 7"/>
              <p:cNvPicPr/>
              <p:nvPr/>
            </p:nvPicPr>
            <p:blipFill>
              <a:blip r:embed="rId8"/>
              <a:stretch>
                <a:fillRect/>
              </a:stretch>
            </p:blipFill>
            <p:spPr>
              <a:xfrm>
                <a:off x="791640" y="1035000"/>
                <a:ext cx="7318080" cy="2568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p14:cNvContentPartPr/>
              <p14:nvPr/>
            </p14:nvContentPartPr>
            <p14:xfrm>
              <a:off x="4987440" y="1844640"/>
              <a:ext cx="3936240" cy="2912040"/>
            </p14:xfrm>
          </p:contentPart>
        </mc:Choice>
        <mc:Fallback xmlns="">
          <p:pic>
            <p:nvPicPr>
              <p:cNvPr id="9" name="Ink 8"/>
              <p:cNvPicPr/>
              <p:nvPr/>
            </p:nvPicPr>
            <p:blipFill>
              <a:blip r:embed="rId10"/>
              <a:stretch>
                <a:fillRect/>
              </a:stretch>
            </p:blipFill>
            <p:spPr>
              <a:xfrm>
                <a:off x="4976280" y="1839600"/>
                <a:ext cx="3951360" cy="2925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p14:cNvContentPartPr/>
              <p14:nvPr/>
            </p14:nvContentPartPr>
            <p14:xfrm>
              <a:off x="458280" y="2798280"/>
              <a:ext cx="2967480" cy="2562480"/>
            </p14:xfrm>
          </p:contentPart>
        </mc:Choice>
        <mc:Fallback xmlns="">
          <p:pic>
            <p:nvPicPr>
              <p:cNvPr id="10" name="Ink 9"/>
              <p:cNvPicPr/>
              <p:nvPr/>
            </p:nvPicPr>
            <p:blipFill>
              <a:blip r:embed="rId12"/>
              <a:stretch>
                <a:fillRect/>
              </a:stretch>
            </p:blipFill>
            <p:spPr>
              <a:xfrm>
                <a:off x="450360" y="2790720"/>
                <a:ext cx="2986920" cy="2583360"/>
              </a:xfrm>
              <a:prstGeom prst="rect">
                <a:avLst/>
              </a:prstGeom>
            </p:spPr>
          </p:pic>
        </mc:Fallback>
      </mc:AlternateContent>
      <p:sp>
        <p:nvSpPr>
          <p:cNvPr id="13" name="TextBox 12"/>
          <p:cNvSpPr txBox="1"/>
          <p:nvPr/>
        </p:nvSpPr>
        <p:spPr>
          <a:xfrm>
            <a:off x="4112652" y="5206944"/>
            <a:ext cx="4806215" cy="1323439"/>
          </a:xfrm>
          <a:prstGeom prst="rect">
            <a:avLst/>
          </a:prstGeom>
          <a:solidFill>
            <a:schemeClr val="accent6">
              <a:lumMod val="20000"/>
              <a:lumOff val="80000"/>
            </a:schemeClr>
          </a:solidFill>
        </p:spPr>
        <p:txBody>
          <a:bodyPr wrap="square" rtlCol="0">
            <a:spAutoFit/>
          </a:bodyPr>
          <a:lstStyle/>
          <a:p>
            <a:pPr marL="285750" indent="-285750">
              <a:buFont typeface="Arial" panose="020B0604020202020204" pitchFamily="34" charset="0"/>
              <a:buChar char="•"/>
            </a:pPr>
            <a:r>
              <a:rPr lang="en-CA" sz="2000" dirty="0">
                <a:latin typeface="+mj-lt"/>
              </a:rPr>
              <a:t>The </a:t>
            </a:r>
            <a:r>
              <a:rPr lang="en-CA" sz="2000" b="1" dirty="0">
                <a:latin typeface="+mj-lt"/>
              </a:rPr>
              <a:t>classifier</a:t>
            </a:r>
            <a:r>
              <a:rPr lang="en-CA" sz="2000" dirty="0">
                <a:latin typeface="+mj-lt"/>
              </a:rPr>
              <a:t> is a simple MLP/FF neural network</a:t>
            </a:r>
          </a:p>
          <a:p>
            <a:pPr marL="285750" indent="-285750">
              <a:buFont typeface="Arial" panose="020B0604020202020204" pitchFamily="34" charset="0"/>
              <a:buChar char="•"/>
            </a:pPr>
            <a:r>
              <a:rPr lang="en-CA" sz="2000" dirty="0">
                <a:latin typeface="+mj-lt"/>
              </a:rPr>
              <a:t>The element of the stack / queue are vectors learned by RNNs</a:t>
            </a:r>
          </a:p>
        </p:txBody>
      </p:sp>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E24AAF82-5858-4F03-AB07-C5C6E613B5A7}"/>
                  </a:ext>
                </a:extLst>
              </p14:cNvPr>
              <p14:cNvContentPartPr/>
              <p14:nvPr/>
            </p14:nvContentPartPr>
            <p14:xfrm>
              <a:off x="6870568" y="3789523"/>
              <a:ext cx="1894680" cy="570240"/>
            </p14:xfrm>
          </p:contentPart>
        </mc:Choice>
        <mc:Fallback xmlns="">
          <p:pic>
            <p:nvPicPr>
              <p:cNvPr id="12" name="Ink 11">
                <a:extLst>
                  <a:ext uri="{FF2B5EF4-FFF2-40B4-BE49-F238E27FC236}">
                    <a16:creationId xmlns:a16="http://schemas.microsoft.com/office/drawing/2014/main" id="{E24AAF82-5858-4F03-AB07-C5C6E613B5A7}"/>
                  </a:ext>
                </a:extLst>
              </p:cNvPr>
              <p:cNvPicPr/>
              <p:nvPr/>
            </p:nvPicPr>
            <p:blipFill>
              <a:blip r:embed="rId14"/>
              <a:stretch>
                <a:fillRect/>
              </a:stretch>
            </p:blipFill>
            <p:spPr>
              <a:xfrm>
                <a:off x="6852568" y="3771523"/>
                <a:ext cx="1930320" cy="605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39E54517-E740-4C30-85DC-91A7272AF3C5}"/>
                  </a:ext>
                </a:extLst>
              </p14:cNvPr>
              <p14:cNvContentPartPr/>
              <p14:nvPr/>
            </p14:nvContentPartPr>
            <p14:xfrm>
              <a:off x="8855968" y="3306403"/>
              <a:ext cx="360" cy="360"/>
            </p14:xfrm>
          </p:contentPart>
        </mc:Choice>
        <mc:Fallback xmlns="">
          <p:pic>
            <p:nvPicPr>
              <p:cNvPr id="14" name="Ink 13">
                <a:extLst>
                  <a:ext uri="{FF2B5EF4-FFF2-40B4-BE49-F238E27FC236}">
                    <a16:creationId xmlns:a16="http://schemas.microsoft.com/office/drawing/2014/main" id="{39E54517-E740-4C30-85DC-91A7272AF3C5}"/>
                  </a:ext>
                </a:extLst>
              </p:cNvPr>
              <p:cNvPicPr/>
              <p:nvPr/>
            </p:nvPicPr>
            <p:blipFill>
              <a:blip r:embed="rId16"/>
              <a:stretch>
                <a:fillRect/>
              </a:stretch>
            </p:blipFill>
            <p:spPr>
              <a:xfrm>
                <a:off x="8838328" y="3288763"/>
                <a:ext cx="36000" cy="36000"/>
              </a:xfrm>
              <a:prstGeom prst="rect">
                <a:avLst/>
              </a:prstGeom>
            </p:spPr>
          </p:pic>
        </mc:Fallback>
      </mc:AlternateContent>
    </p:spTree>
    <p:extLst>
      <p:ext uri="{BB962C8B-B14F-4D97-AF65-F5344CB8AC3E}">
        <p14:creationId xmlns:p14="http://schemas.microsoft.com/office/powerpoint/2010/main" val="40032639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293" y="1029"/>
            <a:ext cx="9140977" cy="6836898"/>
          </a:xfrm>
          <a:prstGeom prst="rect">
            <a:avLst/>
          </a:prstGeom>
          <a:blipFill>
            <a:blip r:embed="rId2" cstate="print"/>
            <a:stretch>
              <a:fillRect/>
            </a:stretch>
          </a:blipFill>
        </p:spPr>
        <p:txBody>
          <a:bodyPr wrap="square" lIns="0" tIns="0" rIns="0" bIns="0" rtlCol="0">
            <a:noAutofit/>
          </a:bodyPr>
          <a:lstStyle/>
          <a:p>
            <a:pPr defTabSz="1809757" fontAlgn="auto">
              <a:spcBef>
                <a:spcPts val="0"/>
              </a:spcBef>
              <a:spcAft>
                <a:spcPts val="0"/>
              </a:spcAft>
            </a:pPr>
            <a:endParaRPr sz="3600">
              <a:solidFill>
                <a:prstClr val="black"/>
              </a:solidFill>
              <a:latin typeface="Calibri"/>
            </a:endParaRPr>
          </a:p>
        </p:txBody>
      </p:sp>
      <p:sp>
        <p:nvSpPr>
          <p:cNvPr id="11" name="object 11"/>
          <p:cNvSpPr/>
          <p:nvPr/>
        </p:nvSpPr>
        <p:spPr>
          <a:xfrm>
            <a:off x="-293" y="6334532"/>
            <a:ext cx="9140977" cy="503407"/>
          </a:xfrm>
          <a:prstGeom prst="rect">
            <a:avLst/>
          </a:prstGeom>
          <a:blipFill>
            <a:blip r:embed="rId3" cstate="print"/>
            <a:stretch>
              <a:fillRect/>
            </a:stretch>
          </a:blipFill>
        </p:spPr>
        <p:txBody>
          <a:bodyPr wrap="square" lIns="0" tIns="0" rIns="0" bIns="0" rtlCol="0">
            <a:noAutofit/>
          </a:bodyPr>
          <a:lstStyle/>
          <a:p>
            <a:pPr defTabSz="1809757" fontAlgn="auto">
              <a:spcBef>
                <a:spcPts val="0"/>
              </a:spcBef>
              <a:spcAft>
                <a:spcPts val="0"/>
              </a:spcAft>
            </a:pPr>
            <a:endParaRPr sz="3600">
              <a:solidFill>
                <a:prstClr val="black"/>
              </a:solidFill>
              <a:latin typeface="Calibri"/>
            </a:endParaRPr>
          </a:p>
        </p:txBody>
      </p:sp>
      <p:sp>
        <p:nvSpPr>
          <p:cNvPr id="9" name="object 9"/>
          <p:cNvSpPr txBox="1"/>
          <p:nvPr/>
        </p:nvSpPr>
        <p:spPr>
          <a:xfrm>
            <a:off x="6416418" y="146389"/>
            <a:ext cx="2572550" cy="200403"/>
          </a:xfrm>
          <a:prstGeom prst="rect">
            <a:avLst/>
          </a:prstGeom>
        </p:spPr>
        <p:txBody>
          <a:bodyPr wrap="square" lIns="0" tIns="0" rIns="0" bIns="0" rtlCol="0">
            <a:noAutofit/>
          </a:bodyPr>
          <a:lstStyle/>
          <a:p>
            <a:pPr marL="25132" defTabSz="1809757" fontAlgn="auto">
              <a:lnSpc>
                <a:spcPts val="1347"/>
              </a:lnSpc>
              <a:spcBef>
                <a:spcPts val="67"/>
              </a:spcBef>
              <a:spcAft>
                <a:spcPts val="0"/>
              </a:spcAft>
            </a:pPr>
            <a:r>
              <a:rPr sz="1200" spc="-99" dirty="0">
                <a:solidFill>
                  <a:srgbClr val="FFFFFF"/>
                </a:solidFill>
                <a:latin typeface="Times New Roman"/>
                <a:cs typeface="Times New Roman"/>
              </a:rPr>
              <a:t>T</a:t>
            </a:r>
            <a:r>
              <a:rPr sz="1200" dirty="0">
                <a:solidFill>
                  <a:srgbClr val="FFFFFF"/>
                </a:solidFill>
                <a:latin typeface="Times New Roman"/>
                <a:cs typeface="Times New Roman"/>
              </a:rPr>
              <a:t>r</a:t>
            </a:r>
            <a:r>
              <a:rPr sz="1200" spc="-8" dirty="0">
                <a:solidFill>
                  <a:srgbClr val="FFFFFF"/>
                </a:solidFill>
                <a:latin typeface="Times New Roman"/>
                <a:cs typeface="Times New Roman"/>
              </a:rPr>
              <a:t>ans</a:t>
            </a:r>
            <a:r>
              <a:rPr sz="1200" spc="8" dirty="0">
                <a:solidFill>
                  <a:srgbClr val="FFFFFF"/>
                </a:solidFill>
                <a:latin typeface="Times New Roman"/>
                <a:cs typeface="Times New Roman"/>
              </a:rPr>
              <a:t>i</a:t>
            </a:r>
            <a:r>
              <a:rPr sz="1200" dirty="0">
                <a:solidFill>
                  <a:srgbClr val="FFFFFF"/>
                </a:solidFill>
                <a:latin typeface="Times New Roman"/>
                <a:cs typeface="Times New Roman"/>
              </a:rPr>
              <a:t>t</a:t>
            </a:r>
            <a:r>
              <a:rPr sz="1200" spc="8" dirty="0">
                <a:solidFill>
                  <a:srgbClr val="FFFFFF"/>
                </a:solidFill>
                <a:latin typeface="Times New Roman"/>
                <a:cs typeface="Times New Roman"/>
              </a:rPr>
              <a:t>i</a:t>
            </a:r>
            <a:r>
              <a:rPr sz="1200" spc="-8" dirty="0">
                <a:solidFill>
                  <a:srgbClr val="FFFFFF"/>
                </a:solidFill>
                <a:latin typeface="Times New Roman"/>
                <a:cs typeface="Times New Roman"/>
              </a:rPr>
              <a:t>on</a:t>
            </a:r>
            <a:r>
              <a:rPr sz="1200" spc="8" dirty="0">
                <a:solidFill>
                  <a:srgbClr val="FFFFFF"/>
                </a:solidFill>
                <a:latin typeface="Times New Roman"/>
                <a:cs typeface="Times New Roman"/>
              </a:rPr>
              <a:t>-</a:t>
            </a:r>
            <a:r>
              <a:rPr sz="1200" spc="-8" dirty="0">
                <a:solidFill>
                  <a:srgbClr val="FFFFFF"/>
                </a:solidFill>
                <a:latin typeface="Times New Roman"/>
                <a:cs typeface="Times New Roman"/>
              </a:rPr>
              <a:t>Bas</a:t>
            </a:r>
            <a:r>
              <a:rPr sz="1200" spc="8" dirty="0">
                <a:solidFill>
                  <a:srgbClr val="FFFFFF"/>
                </a:solidFill>
                <a:latin typeface="Times New Roman"/>
                <a:cs typeface="Times New Roman"/>
              </a:rPr>
              <a:t>e</a:t>
            </a:r>
            <a:r>
              <a:rPr sz="1200" dirty="0">
                <a:solidFill>
                  <a:srgbClr val="FFFFFF"/>
                </a:solidFill>
                <a:latin typeface="Times New Roman"/>
                <a:cs typeface="Times New Roman"/>
              </a:rPr>
              <a:t>d</a:t>
            </a:r>
            <a:r>
              <a:rPr sz="1200" spc="149" dirty="0">
                <a:solidFill>
                  <a:srgbClr val="FFFFFF"/>
                </a:solidFill>
                <a:latin typeface="Times New Roman"/>
                <a:cs typeface="Times New Roman"/>
              </a:rPr>
              <a:t> </a:t>
            </a:r>
            <a:r>
              <a:rPr sz="1200" spc="-10" dirty="0">
                <a:solidFill>
                  <a:srgbClr val="FFFFFF"/>
                </a:solidFill>
                <a:latin typeface="Times New Roman"/>
                <a:cs typeface="Times New Roman"/>
              </a:rPr>
              <a:t>D</a:t>
            </a:r>
            <a:r>
              <a:rPr sz="1200" spc="10" dirty="0">
                <a:solidFill>
                  <a:srgbClr val="FFFFFF"/>
                </a:solidFill>
                <a:latin typeface="Times New Roman"/>
                <a:cs typeface="Times New Roman"/>
              </a:rPr>
              <a:t>e</a:t>
            </a:r>
            <a:r>
              <a:rPr sz="1200" spc="20" dirty="0">
                <a:solidFill>
                  <a:srgbClr val="FFFFFF"/>
                </a:solidFill>
                <a:latin typeface="Times New Roman"/>
                <a:cs typeface="Times New Roman"/>
              </a:rPr>
              <a:t>p</a:t>
            </a:r>
            <a:r>
              <a:rPr sz="1200" spc="10" dirty="0">
                <a:solidFill>
                  <a:srgbClr val="FFFFFF"/>
                </a:solidFill>
                <a:latin typeface="Times New Roman"/>
                <a:cs typeface="Times New Roman"/>
              </a:rPr>
              <a:t>e</a:t>
            </a:r>
            <a:r>
              <a:rPr sz="1200" spc="-10" dirty="0">
                <a:solidFill>
                  <a:srgbClr val="FFFFFF"/>
                </a:solidFill>
                <a:latin typeface="Times New Roman"/>
                <a:cs typeface="Times New Roman"/>
              </a:rPr>
              <a:t>nd</a:t>
            </a:r>
            <a:r>
              <a:rPr sz="1200" spc="10" dirty="0">
                <a:solidFill>
                  <a:srgbClr val="FFFFFF"/>
                </a:solidFill>
                <a:latin typeface="Times New Roman"/>
                <a:cs typeface="Times New Roman"/>
              </a:rPr>
              <a:t>e</a:t>
            </a:r>
            <a:r>
              <a:rPr sz="1200" spc="-10" dirty="0">
                <a:solidFill>
                  <a:srgbClr val="FFFFFF"/>
                </a:solidFill>
                <a:latin typeface="Times New Roman"/>
                <a:cs typeface="Times New Roman"/>
              </a:rPr>
              <a:t>n</a:t>
            </a:r>
            <a:r>
              <a:rPr sz="1200" spc="10" dirty="0">
                <a:solidFill>
                  <a:srgbClr val="FFFFFF"/>
                </a:solidFill>
                <a:latin typeface="Times New Roman"/>
                <a:cs typeface="Times New Roman"/>
              </a:rPr>
              <a:t>c</a:t>
            </a:r>
            <a:r>
              <a:rPr sz="1200" dirty="0">
                <a:solidFill>
                  <a:srgbClr val="FFFFFF"/>
                </a:solidFill>
                <a:latin typeface="Times New Roman"/>
                <a:cs typeface="Times New Roman"/>
              </a:rPr>
              <a:t>y</a:t>
            </a:r>
            <a:r>
              <a:rPr sz="1200" spc="107" dirty="0">
                <a:solidFill>
                  <a:srgbClr val="FFFFFF"/>
                </a:solidFill>
                <a:latin typeface="Times New Roman"/>
                <a:cs typeface="Times New Roman"/>
              </a:rPr>
              <a:t> </a:t>
            </a:r>
            <a:r>
              <a:rPr sz="1200" spc="-18" dirty="0">
                <a:solidFill>
                  <a:srgbClr val="FFFFFF"/>
                </a:solidFill>
                <a:latin typeface="Times New Roman"/>
                <a:cs typeface="Times New Roman"/>
              </a:rPr>
              <a:t>P</a:t>
            </a:r>
            <a:r>
              <a:rPr sz="1200" spc="-28" dirty="0">
                <a:solidFill>
                  <a:srgbClr val="FFFFFF"/>
                </a:solidFill>
                <a:latin typeface="Times New Roman"/>
                <a:cs typeface="Times New Roman"/>
              </a:rPr>
              <a:t>a</a:t>
            </a:r>
            <a:r>
              <a:rPr sz="1200" dirty="0">
                <a:solidFill>
                  <a:srgbClr val="FFFFFF"/>
                </a:solidFill>
                <a:latin typeface="Times New Roman"/>
                <a:cs typeface="Times New Roman"/>
              </a:rPr>
              <a:t>r</a:t>
            </a:r>
            <a:r>
              <a:rPr sz="1200" spc="-8" dirty="0">
                <a:solidFill>
                  <a:srgbClr val="FFFFFF"/>
                </a:solidFill>
                <a:latin typeface="Times New Roman"/>
                <a:cs typeface="Times New Roman"/>
              </a:rPr>
              <a:t>s</a:t>
            </a:r>
            <a:r>
              <a:rPr sz="1200" spc="8" dirty="0">
                <a:solidFill>
                  <a:srgbClr val="FFFFFF"/>
                </a:solidFill>
                <a:latin typeface="Times New Roman"/>
                <a:cs typeface="Times New Roman"/>
              </a:rPr>
              <a:t>i</a:t>
            </a:r>
            <a:r>
              <a:rPr sz="1200" spc="-8" dirty="0">
                <a:solidFill>
                  <a:srgbClr val="FFFFFF"/>
                </a:solidFill>
                <a:latin typeface="Times New Roman"/>
                <a:cs typeface="Times New Roman"/>
              </a:rPr>
              <a:t>n</a:t>
            </a:r>
            <a:r>
              <a:rPr sz="1200" dirty="0">
                <a:solidFill>
                  <a:srgbClr val="FFFFFF"/>
                </a:solidFill>
                <a:latin typeface="Times New Roman"/>
                <a:cs typeface="Times New Roman"/>
              </a:rPr>
              <a:t>g</a:t>
            </a:r>
            <a:endParaRPr sz="1200">
              <a:solidFill>
                <a:prstClr val="black"/>
              </a:solidFill>
              <a:latin typeface="Times New Roman"/>
              <a:cs typeface="Times New Roman"/>
            </a:endParaRPr>
          </a:p>
        </p:txBody>
      </p:sp>
      <p:sp>
        <p:nvSpPr>
          <p:cNvPr id="8" name="object 8"/>
          <p:cNvSpPr txBox="1"/>
          <p:nvPr/>
        </p:nvSpPr>
        <p:spPr>
          <a:xfrm>
            <a:off x="688214" y="582027"/>
            <a:ext cx="7467925" cy="410629"/>
          </a:xfrm>
          <a:prstGeom prst="rect">
            <a:avLst/>
          </a:prstGeom>
        </p:spPr>
        <p:txBody>
          <a:bodyPr wrap="square" lIns="0" tIns="0" rIns="0" bIns="0" rtlCol="0">
            <a:noAutofit/>
          </a:bodyPr>
          <a:lstStyle/>
          <a:p>
            <a:pPr marL="25132" defTabSz="1809757" fontAlgn="auto">
              <a:lnSpc>
                <a:spcPts val="3001"/>
              </a:lnSpc>
              <a:spcBef>
                <a:spcPts val="149"/>
              </a:spcBef>
              <a:spcAft>
                <a:spcPts val="0"/>
              </a:spcAft>
            </a:pPr>
            <a:r>
              <a:rPr lang="en-CA" sz="2800" dirty="0">
                <a:solidFill>
                  <a:prstClr val="black"/>
                </a:solidFill>
                <a:latin typeface="Times New Roman"/>
                <a:cs typeface="Times New Roman"/>
              </a:rPr>
              <a:t>But parsing algorithm is the same…..</a:t>
            </a:r>
          </a:p>
          <a:p>
            <a:pPr marL="25132" defTabSz="1809757" fontAlgn="auto">
              <a:lnSpc>
                <a:spcPts val="3001"/>
              </a:lnSpc>
              <a:spcBef>
                <a:spcPts val="149"/>
              </a:spcBef>
              <a:spcAft>
                <a:spcPts val="0"/>
              </a:spcAft>
            </a:pPr>
            <a:r>
              <a:rPr sz="2800" dirty="0">
                <a:solidFill>
                  <a:prstClr val="black"/>
                </a:solidFill>
                <a:latin typeface="Times New Roman"/>
                <a:cs typeface="Times New Roman"/>
              </a:rPr>
              <a:t>De</a:t>
            </a:r>
            <a:r>
              <a:rPr sz="2800" spc="-8" dirty="0">
                <a:solidFill>
                  <a:prstClr val="black"/>
                </a:solidFill>
                <a:latin typeface="Times New Roman"/>
                <a:cs typeface="Times New Roman"/>
              </a:rPr>
              <a:t>t</a:t>
            </a:r>
            <a:r>
              <a:rPr sz="2800" dirty="0">
                <a:solidFill>
                  <a:prstClr val="black"/>
                </a:solidFill>
                <a:latin typeface="Times New Roman"/>
                <a:cs typeface="Times New Roman"/>
              </a:rPr>
              <a:t>e</a:t>
            </a:r>
            <a:r>
              <a:rPr sz="2800" spc="8" dirty="0">
                <a:solidFill>
                  <a:prstClr val="black"/>
                </a:solidFill>
                <a:latin typeface="Times New Roman"/>
                <a:cs typeface="Times New Roman"/>
              </a:rPr>
              <a:t>rmi</a:t>
            </a:r>
            <a:r>
              <a:rPr sz="2800" dirty="0">
                <a:solidFill>
                  <a:prstClr val="black"/>
                </a:solidFill>
                <a:latin typeface="Times New Roman"/>
                <a:cs typeface="Times New Roman"/>
              </a:rPr>
              <a:t>n</a:t>
            </a:r>
            <a:r>
              <a:rPr sz="2800" spc="8" dirty="0">
                <a:solidFill>
                  <a:prstClr val="black"/>
                </a:solidFill>
                <a:latin typeface="Times New Roman"/>
                <a:cs typeface="Times New Roman"/>
              </a:rPr>
              <a:t>i</a:t>
            </a:r>
            <a:r>
              <a:rPr sz="2800" spc="-8" dirty="0">
                <a:solidFill>
                  <a:prstClr val="black"/>
                </a:solidFill>
                <a:latin typeface="Times New Roman"/>
                <a:cs typeface="Times New Roman"/>
              </a:rPr>
              <a:t>st</a:t>
            </a:r>
            <a:r>
              <a:rPr sz="2800" spc="8" dirty="0">
                <a:solidFill>
                  <a:prstClr val="black"/>
                </a:solidFill>
                <a:latin typeface="Times New Roman"/>
                <a:cs typeface="Times New Roman"/>
              </a:rPr>
              <a:t>i</a:t>
            </a:r>
            <a:r>
              <a:rPr sz="2800" dirty="0">
                <a:solidFill>
                  <a:prstClr val="black"/>
                </a:solidFill>
                <a:latin typeface="Times New Roman"/>
                <a:cs typeface="Times New Roman"/>
              </a:rPr>
              <a:t>c</a:t>
            </a:r>
            <a:r>
              <a:rPr sz="2800" spc="315" dirty="0">
                <a:solidFill>
                  <a:prstClr val="black"/>
                </a:solidFill>
                <a:latin typeface="Times New Roman"/>
                <a:cs typeface="Times New Roman"/>
              </a:rPr>
              <a:t> </a:t>
            </a:r>
            <a:r>
              <a:rPr lang="en-CA" sz="2800" spc="315" dirty="0">
                <a:solidFill>
                  <a:prstClr val="black"/>
                </a:solidFill>
                <a:latin typeface="Times New Roman"/>
                <a:cs typeface="Times New Roman"/>
              </a:rPr>
              <a:t>Dep. </a:t>
            </a:r>
            <a:r>
              <a:rPr sz="2800" spc="-87" dirty="0">
                <a:solidFill>
                  <a:prstClr val="black"/>
                </a:solidFill>
                <a:latin typeface="Times New Roman"/>
                <a:cs typeface="Times New Roman"/>
              </a:rPr>
              <a:t>Pa</a:t>
            </a:r>
            <a:r>
              <a:rPr sz="2800" spc="8" dirty="0">
                <a:solidFill>
                  <a:prstClr val="black"/>
                </a:solidFill>
                <a:latin typeface="Times New Roman"/>
                <a:cs typeface="Times New Roman"/>
              </a:rPr>
              <a:t>r</a:t>
            </a:r>
            <a:r>
              <a:rPr sz="2800" spc="-8" dirty="0">
                <a:solidFill>
                  <a:prstClr val="black"/>
                </a:solidFill>
                <a:latin typeface="Times New Roman"/>
                <a:cs typeface="Times New Roman"/>
              </a:rPr>
              <a:t>s</a:t>
            </a:r>
            <a:r>
              <a:rPr sz="2800" spc="8" dirty="0">
                <a:solidFill>
                  <a:prstClr val="black"/>
                </a:solidFill>
                <a:latin typeface="Times New Roman"/>
                <a:cs typeface="Times New Roman"/>
              </a:rPr>
              <a:t>i</a:t>
            </a:r>
            <a:r>
              <a:rPr sz="2800" dirty="0">
                <a:solidFill>
                  <a:prstClr val="black"/>
                </a:solidFill>
                <a:latin typeface="Times New Roman"/>
                <a:cs typeface="Times New Roman"/>
              </a:rPr>
              <a:t>ng</a:t>
            </a:r>
            <a:r>
              <a:rPr lang="en-CA" sz="2800" dirty="0">
                <a:solidFill>
                  <a:prstClr val="black"/>
                </a:solidFill>
                <a:latin typeface="Times New Roman"/>
                <a:cs typeface="Times New Roman"/>
              </a:rPr>
              <a:t> (slightly simplified)</a:t>
            </a:r>
            <a:endParaRPr sz="2800" dirty="0">
              <a:solidFill>
                <a:prstClr val="black"/>
              </a:solidFill>
              <a:latin typeface="Times New Roman"/>
              <a:cs typeface="Times New Roman"/>
            </a:endParaRPr>
          </a:p>
        </p:txBody>
      </p:sp>
      <p:sp>
        <p:nvSpPr>
          <p:cNvPr id="7" name="object 7"/>
          <p:cNvSpPr txBox="1"/>
          <p:nvPr/>
        </p:nvSpPr>
        <p:spPr>
          <a:xfrm>
            <a:off x="936082" y="1682820"/>
            <a:ext cx="259579" cy="250457"/>
          </a:xfrm>
          <a:prstGeom prst="rect">
            <a:avLst/>
          </a:prstGeom>
        </p:spPr>
        <p:txBody>
          <a:bodyPr wrap="square" lIns="0" tIns="0" rIns="0" bIns="0" rtlCol="0">
            <a:noAutofit/>
          </a:bodyPr>
          <a:lstStyle/>
          <a:p>
            <a:pPr marL="25132" defTabSz="1809757" fontAlgn="auto">
              <a:lnSpc>
                <a:spcPts val="1969"/>
              </a:lnSpc>
              <a:spcBef>
                <a:spcPts val="97"/>
              </a:spcBef>
              <a:spcAft>
                <a:spcPts val="0"/>
              </a:spcAft>
            </a:pPr>
            <a:r>
              <a:rPr dirty="0">
                <a:solidFill>
                  <a:srgbClr val="CC0000"/>
                </a:solidFill>
                <a:latin typeface="Meiryo"/>
                <a:cs typeface="Meiryo"/>
              </a:rPr>
              <a:t>◮</a:t>
            </a:r>
            <a:endParaRPr>
              <a:solidFill>
                <a:prstClr val="black"/>
              </a:solidFill>
              <a:latin typeface="Meiryo"/>
              <a:cs typeface="Meiryo"/>
            </a:endParaRPr>
          </a:p>
        </p:txBody>
      </p:sp>
      <p:sp>
        <p:nvSpPr>
          <p:cNvPr id="6" name="object 6"/>
          <p:cNvSpPr txBox="1"/>
          <p:nvPr/>
        </p:nvSpPr>
        <p:spPr>
          <a:xfrm>
            <a:off x="1238348" y="1677041"/>
            <a:ext cx="6917776" cy="1102919"/>
          </a:xfrm>
          <a:prstGeom prst="rect">
            <a:avLst/>
          </a:prstGeom>
        </p:spPr>
        <p:txBody>
          <a:bodyPr wrap="square" lIns="0" tIns="0" rIns="0" bIns="0" rtlCol="0">
            <a:noAutofit/>
          </a:bodyPr>
          <a:lstStyle/>
          <a:p>
            <a:pPr marL="25132" defTabSz="1809757" fontAlgn="auto">
              <a:lnSpc>
                <a:spcPts val="2348"/>
              </a:lnSpc>
              <a:spcBef>
                <a:spcPts val="117"/>
              </a:spcBef>
              <a:spcAft>
                <a:spcPts val="0"/>
              </a:spcAft>
            </a:pPr>
            <a:r>
              <a:rPr sz="2200" spc="8" dirty="0">
                <a:solidFill>
                  <a:prstClr val="black"/>
                </a:solidFill>
                <a:latin typeface="Times New Roman"/>
                <a:cs typeface="Times New Roman"/>
              </a:rPr>
              <a:t>Gi</a:t>
            </a:r>
            <a:r>
              <a:rPr sz="2200" dirty="0">
                <a:solidFill>
                  <a:prstClr val="black"/>
                </a:solidFill>
                <a:latin typeface="Times New Roman"/>
                <a:cs typeface="Times New Roman"/>
              </a:rPr>
              <a:t>v</a:t>
            </a:r>
            <a:r>
              <a:rPr sz="2200" spc="-8" dirty="0">
                <a:solidFill>
                  <a:prstClr val="black"/>
                </a:solidFill>
                <a:latin typeface="Times New Roman"/>
                <a:cs typeface="Times New Roman"/>
              </a:rPr>
              <a:t>e</a:t>
            </a:r>
            <a:r>
              <a:rPr sz="2200" dirty="0">
                <a:solidFill>
                  <a:prstClr val="black"/>
                </a:solidFill>
                <a:latin typeface="Times New Roman"/>
                <a:cs typeface="Times New Roman"/>
              </a:rPr>
              <a:t>n</a:t>
            </a:r>
            <a:r>
              <a:rPr sz="2200" spc="-149" dirty="0">
                <a:solidFill>
                  <a:prstClr val="black"/>
                </a:solidFill>
                <a:latin typeface="Times New Roman"/>
                <a:cs typeface="Times New Roman"/>
              </a:rPr>
              <a:t> </a:t>
            </a:r>
            <a:r>
              <a:rPr sz="2200" spc="8" dirty="0">
                <a:solidFill>
                  <a:prstClr val="black"/>
                </a:solidFill>
                <a:latin typeface="Times New Roman"/>
                <a:cs typeface="Times New Roman"/>
              </a:rPr>
              <a:t>a</a:t>
            </a:r>
            <a:r>
              <a:rPr sz="2200" dirty="0">
                <a:solidFill>
                  <a:prstClr val="black"/>
                </a:solidFill>
                <a:latin typeface="Times New Roman"/>
                <a:cs typeface="Times New Roman"/>
              </a:rPr>
              <a:t>n</a:t>
            </a:r>
            <a:r>
              <a:rPr sz="2200" spc="238" dirty="0">
                <a:solidFill>
                  <a:prstClr val="black"/>
                </a:solidFill>
                <a:latin typeface="Times New Roman"/>
                <a:cs typeface="Times New Roman"/>
              </a:rPr>
              <a:t> </a:t>
            </a:r>
            <a:r>
              <a:rPr sz="2200" spc="-57" dirty="0">
                <a:solidFill>
                  <a:srgbClr val="FF0000"/>
                </a:solidFill>
                <a:latin typeface="Times New Roman"/>
                <a:cs typeface="Times New Roman"/>
              </a:rPr>
              <a:t>o</a:t>
            </a:r>
            <a:r>
              <a:rPr sz="2200" dirty="0">
                <a:solidFill>
                  <a:srgbClr val="FF0000"/>
                </a:solidFill>
                <a:latin typeface="Times New Roman"/>
                <a:cs typeface="Times New Roman"/>
              </a:rPr>
              <a:t>r</a:t>
            </a:r>
            <a:r>
              <a:rPr sz="2200" spc="8" dirty="0">
                <a:solidFill>
                  <a:srgbClr val="FF0000"/>
                </a:solidFill>
                <a:latin typeface="Times New Roman"/>
                <a:cs typeface="Times New Roman"/>
              </a:rPr>
              <a:t>a</a:t>
            </a:r>
            <a:r>
              <a:rPr sz="2200" spc="-8" dirty="0">
                <a:solidFill>
                  <a:srgbClr val="FF0000"/>
                </a:solidFill>
                <a:latin typeface="Times New Roman"/>
                <a:cs typeface="Times New Roman"/>
              </a:rPr>
              <a:t>c</a:t>
            </a:r>
            <a:r>
              <a:rPr sz="2200" spc="8" dirty="0">
                <a:solidFill>
                  <a:srgbClr val="FF0000"/>
                </a:solidFill>
                <a:latin typeface="Times New Roman"/>
                <a:cs typeface="Times New Roman"/>
              </a:rPr>
              <a:t>l</a:t>
            </a:r>
            <a:r>
              <a:rPr sz="2200" dirty="0">
                <a:solidFill>
                  <a:srgbClr val="FF0000"/>
                </a:solidFill>
                <a:latin typeface="Times New Roman"/>
                <a:cs typeface="Times New Roman"/>
              </a:rPr>
              <a:t>e</a:t>
            </a:r>
            <a:r>
              <a:rPr sz="2200" spc="131" dirty="0">
                <a:solidFill>
                  <a:srgbClr val="FF0000"/>
                </a:solidFill>
                <a:latin typeface="Times New Roman"/>
                <a:cs typeface="Times New Roman"/>
              </a:rPr>
              <a:t> </a:t>
            </a:r>
            <a:r>
              <a:rPr sz="2200" b="1" dirty="0">
                <a:solidFill>
                  <a:prstClr val="black"/>
                </a:solidFill>
                <a:latin typeface="Times New Roman"/>
                <a:cs typeface="Times New Roman"/>
              </a:rPr>
              <a:t>o</a:t>
            </a:r>
            <a:r>
              <a:rPr sz="2200" spc="285" dirty="0">
                <a:solidFill>
                  <a:prstClr val="black"/>
                </a:solidFill>
                <a:latin typeface="Times New Roman"/>
                <a:cs typeface="Times New Roman"/>
              </a:rPr>
              <a:t> </a:t>
            </a:r>
            <a:r>
              <a:rPr sz="2200" dirty="0">
                <a:solidFill>
                  <a:prstClr val="black"/>
                </a:solidFill>
                <a:latin typeface="Times New Roman"/>
                <a:cs typeface="Times New Roman"/>
              </a:rPr>
              <a:t>th</a:t>
            </a:r>
            <a:r>
              <a:rPr sz="2200" spc="10" dirty="0">
                <a:solidFill>
                  <a:prstClr val="black"/>
                </a:solidFill>
                <a:latin typeface="Times New Roman"/>
                <a:cs typeface="Times New Roman"/>
              </a:rPr>
              <a:t>a</a:t>
            </a:r>
            <a:r>
              <a:rPr sz="2200" dirty="0">
                <a:solidFill>
                  <a:prstClr val="black"/>
                </a:solidFill>
                <a:latin typeface="Times New Roman"/>
                <a:cs typeface="Times New Roman"/>
              </a:rPr>
              <a:t>t</a:t>
            </a:r>
            <a:r>
              <a:rPr sz="2200" spc="111" dirty="0">
                <a:solidFill>
                  <a:prstClr val="black"/>
                </a:solidFill>
                <a:latin typeface="Times New Roman"/>
                <a:cs typeface="Times New Roman"/>
              </a:rPr>
              <a:t> </a:t>
            </a:r>
            <a:r>
              <a:rPr sz="2200" spc="-8" dirty="0">
                <a:solidFill>
                  <a:prstClr val="black"/>
                </a:solidFill>
                <a:latin typeface="Times New Roman"/>
                <a:cs typeface="Times New Roman"/>
              </a:rPr>
              <a:t>c</a:t>
            </a:r>
            <a:r>
              <a:rPr sz="2200" spc="-57" dirty="0">
                <a:solidFill>
                  <a:prstClr val="black"/>
                </a:solidFill>
                <a:latin typeface="Times New Roman"/>
                <a:cs typeface="Times New Roman"/>
              </a:rPr>
              <a:t>o</a:t>
            </a:r>
            <a:r>
              <a:rPr sz="2200" dirty="0">
                <a:solidFill>
                  <a:prstClr val="black"/>
                </a:solidFill>
                <a:latin typeface="Times New Roman"/>
                <a:cs typeface="Times New Roman"/>
              </a:rPr>
              <a:t>rr</a:t>
            </a:r>
            <a:r>
              <a:rPr sz="2200" spc="-8" dirty="0">
                <a:solidFill>
                  <a:prstClr val="black"/>
                </a:solidFill>
                <a:latin typeface="Times New Roman"/>
                <a:cs typeface="Times New Roman"/>
              </a:rPr>
              <a:t>ec</a:t>
            </a:r>
            <a:r>
              <a:rPr sz="2200" dirty="0">
                <a:solidFill>
                  <a:prstClr val="black"/>
                </a:solidFill>
                <a:latin typeface="Times New Roman"/>
                <a:cs typeface="Times New Roman"/>
              </a:rPr>
              <a:t>t</a:t>
            </a:r>
            <a:r>
              <a:rPr sz="2200" spc="8" dirty="0">
                <a:solidFill>
                  <a:prstClr val="black"/>
                </a:solidFill>
                <a:latin typeface="Times New Roman"/>
                <a:cs typeface="Times New Roman"/>
              </a:rPr>
              <a:t>l</a:t>
            </a:r>
            <a:r>
              <a:rPr sz="2200" dirty="0">
                <a:solidFill>
                  <a:prstClr val="black"/>
                </a:solidFill>
                <a:latin typeface="Times New Roman"/>
                <a:cs typeface="Times New Roman"/>
              </a:rPr>
              <a:t>y</a:t>
            </a:r>
            <a:r>
              <a:rPr sz="2200" spc="198" dirty="0">
                <a:solidFill>
                  <a:prstClr val="black"/>
                </a:solidFill>
                <a:latin typeface="Times New Roman"/>
                <a:cs typeface="Times New Roman"/>
              </a:rPr>
              <a:t> </a:t>
            </a:r>
            <a:r>
              <a:rPr sz="2200" spc="-50" dirty="0">
                <a:solidFill>
                  <a:prstClr val="black"/>
                </a:solidFill>
                <a:latin typeface="Times New Roman"/>
                <a:cs typeface="Times New Roman"/>
              </a:rPr>
              <a:t>p</a:t>
            </a:r>
            <a:r>
              <a:rPr sz="2200" dirty="0">
                <a:solidFill>
                  <a:prstClr val="black"/>
                </a:solidFill>
                <a:latin typeface="Times New Roman"/>
                <a:cs typeface="Times New Roman"/>
              </a:rPr>
              <a:t>r</a:t>
            </a:r>
            <a:r>
              <a:rPr sz="2200" spc="-8" dirty="0">
                <a:solidFill>
                  <a:prstClr val="black"/>
                </a:solidFill>
                <a:latin typeface="Times New Roman"/>
                <a:cs typeface="Times New Roman"/>
              </a:rPr>
              <a:t>e</a:t>
            </a:r>
            <a:r>
              <a:rPr sz="2200" dirty="0">
                <a:solidFill>
                  <a:prstClr val="black"/>
                </a:solidFill>
                <a:latin typeface="Times New Roman"/>
                <a:cs typeface="Times New Roman"/>
              </a:rPr>
              <a:t>d</a:t>
            </a:r>
            <a:r>
              <a:rPr sz="2200" spc="8" dirty="0">
                <a:solidFill>
                  <a:prstClr val="black"/>
                </a:solidFill>
                <a:latin typeface="Times New Roman"/>
                <a:cs typeface="Times New Roman"/>
              </a:rPr>
              <a:t>i</a:t>
            </a:r>
            <a:r>
              <a:rPr sz="2200" spc="-8" dirty="0">
                <a:solidFill>
                  <a:prstClr val="black"/>
                </a:solidFill>
                <a:latin typeface="Times New Roman"/>
                <a:cs typeface="Times New Roman"/>
              </a:rPr>
              <a:t>c</a:t>
            </a:r>
            <a:r>
              <a:rPr sz="2200" dirty="0">
                <a:solidFill>
                  <a:prstClr val="black"/>
                </a:solidFill>
                <a:latin typeface="Times New Roman"/>
                <a:cs typeface="Times New Roman"/>
              </a:rPr>
              <a:t>ts</a:t>
            </a:r>
            <a:r>
              <a:rPr sz="2200" spc="149" dirty="0">
                <a:solidFill>
                  <a:prstClr val="black"/>
                </a:solidFill>
                <a:latin typeface="Times New Roman"/>
                <a:cs typeface="Times New Roman"/>
              </a:rPr>
              <a:t> </a:t>
            </a:r>
            <a:r>
              <a:rPr sz="2200" dirty="0">
                <a:solidFill>
                  <a:prstClr val="black"/>
                </a:solidFill>
                <a:latin typeface="Times New Roman"/>
                <a:cs typeface="Times New Roman"/>
              </a:rPr>
              <a:t>the</a:t>
            </a:r>
            <a:r>
              <a:rPr sz="2200" spc="141" dirty="0">
                <a:solidFill>
                  <a:prstClr val="black"/>
                </a:solidFill>
                <a:latin typeface="Times New Roman"/>
                <a:cs typeface="Times New Roman"/>
              </a:rPr>
              <a:t> </a:t>
            </a:r>
            <a:r>
              <a:rPr sz="2200" dirty="0">
                <a:solidFill>
                  <a:prstClr val="black"/>
                </a:solidFill>
                <a:latin typeface="Times New Roman"/>
                <a:cs typeface="Times New Roman"/>
              </a:rPr>
              <a:t>n</a:t>
            </a:r>
            <a:r>
              <a:rPr sz="2200" spc="-8" dirty="0">
                <a:solidFill>
                  <a:prstClr val="black"/>
                </a:solidFill>
                <a:latin typeface="Times New Roman"/>
                <a:cs typeface="Times New Roman"/>
              </a:rPr>
              <a:t>e</a:t>
            </a:r>
            <a:r>
              <a:rPr sz="2200" dirty="0">
                <a:solidFill>
                  <a:prstClr val="black"/>
                </a:solidFill>
                <a:latin typeface="Times New Roman"/>
                <a:cs typeface="Times New Roman"/>
              </a:rPr>
              <a:t>xt</a:t>
            </a:r>
            <a:r>
              <a:rPr sz="2200" spc="166" dirty="0">
                <a:solidFill>
                  <a:prstClr val="black"/>
                </a:solidFill>
                <a:latin typeface="Times New Roman"/>
                <a:cs typeface="Times New Roman"/>
              </a:rPr>
              <a:t> </a:t>
            </a:r>
            <a:r>
              <a:rPr sz="2200" dirty="0">
                <a:solidFill>
                  <a:prstClr val="black"/>
                </a:solidFill>
                <a:latin typeface="Times New Roman"/>
                <a:cs typeface="Times New Roman"/>
              </a:rPr>
              <a:t>tr</a:t>
            </a:r>
            <a:r>
              <a:rPr sz="2200" spc="8" dirty="0">
                <a:solidFill>
                  <a:prstClr val="black"/>
                </a:solidFill>
                <a:latin typeface="Times New Roman"/>
                <a:cs typeface="Times New Roman"/>
              </a:rPr>
              <a:t>a</a:t>
            </a:r>
            <a:r>
              <a:rPr sz="2200" dirty="0">
                <a:solidFill>
                  <a:prstClr val="black"/>
                </a:solidFill>
                <a:latin typeface="Times New Roman"/>
                <a:cs typeface="Times New Roman"/>
              </a:rPr>
              <a:t>ns</a:t>
            </a:r>
            <a:r>
              <a:rPr sz="2200" spc="8" dirty="0">
                <a:solidFill>
                  <a:prstClr val="black"/>
                </a:solidFill>
                <a:latin typeface="Times New Roman"/>
                <a:cs typeface="Times New Roman"/>
              </a:rPr>
              <a:t>i</a:t>
            </a:r>
            <a:r>
              <a:rPr sz="2200" dirty="0">
                <a:solidFill>
                  <a:prstClr val="black"/>
                </a:solidFill>
                <a:latin typeface="Times New Roman"/>
                <a:cs typeface="Times New Roman"/>
              </a:rPr>
              <a:t>t</a:t>
            </a:r>
            <a:r>
              <a:rPr sz="2200" spc="8" dirty="0">
                <a:solidFill>
                  <a:prstClr val="black"/>
                </a:solidFill>
                <a:latin typeface="Times New Roman"/>
                <a:cs typeface="Times New Roman"/>
              </a:rPr>
              <a:t>i</a:t>
            </a:r>
            <a:r>
              <a:rPr sz="2200" spc="-8" dirty="0">
                <a:solidFill>
                  <a:prstClr val="black"/>
                </a:solidFill>
                <a:latin typeface="Times New Roman"/>
                <a:cs typeface="Times New Roman"/>
              </a:rPr>
              <a:t>o</a:t>
            </a:r>
            <a:r>
              <a:rPr sz="2200" dirty="0">
                <a:solidFill>
                  <a:prstClr val="black"/>
                </a:solidFill>
                <a:latin typeface="Times New Roman"/>
                <a:cs typeface="Times New Roman"/>
              </a:rPr>
              <a:t>n</a:t>
            </a:r>
          </a:p>
          <a:p>
            <a:pPr marL="25136" marR="42223" defTabSz="1809757" fontAlgn="auto">
              <a:lnSpc>
                <a:spcPct val="95825"/>
              </a:lnSpc>
              <a:spcBef>
                <a:spcPts val="59"/>
              </a:spcBef>
              <a:spcAft>
                <a:spcPts val="0"/>
              </a:spcAft>
            </a:pPr>
            <a:r>
              <a:rPr sz="2200" b="1" spc="127" dirty="0">
                <a:solidFill>
                  <a:prstClr val="black"/>
                </a:solidFill>
                <a:latin typeface="Times New Roman"/>
                <a:cs typeface="Times New Roman"/>
              </a:rPr>
              <a:t>o</a:t>
            </a:r>
            <a:r>
              <a:rPr sz="2200" b="1" spc="-8" dirty="0">
                <a:solidFill>
                  <a:prstClr val="black"/>
                </a:solidFill>
                <a:latin typeface="Times New Roman"/>
                <a:cs typeface="Times New Roman"/>
              </a:rPr>
              <a:t>(</a:t>
            </a:r>
            <a:r>
              <a:rPr sz="2200" b="1" dirty="0">
                <a:solidFill>
                  <a:prstClr val="black"/>
                </a:solidFill>
                <a:latin typeface="Times New Roman"/>
                <a:cs typeface="Times New Roman"/>
              </a:rPr>
              <a:t>c</a:t>
            </a:r>
            <a:r>
              <a:rPr sz="2200" b="1" spc="-365" dirty="0">
                <a:solidFill>
                  <a:prstClr val="black"/>
                </a:solidFill>
                <a:latin typeface="Times New Roman"/>
                <a:cs typeface="Times New Roman"/>
              </a:rPr>
              <a:t> </a:t>
            </a:r>
            <a:r>
              <a:rPr sz="2200" b="1" spc="-8" dirty="0">
                <a:solidFill>
                  <a:prstClr val="black"/>
                </a:solidFill>
                <a:latin typeface="Times New Roman"/>
                <a:cs typeface="Times New Roman"/>
              </a:rPr>
              <a:t>)</a:t>
            </a:r>
            <a:r>
              <a:rPr sz="2200" dirty="0">
                <a:solidFill>
                  <a:prstClr val="black"/>
                </a:solidFill>
                <a:latin typeface="Times New Roman"/>
                <a:cs typeface="Times New Roman"/>
              </a:rPr>
              <a:t>,</a:t>
            </a:r>
            <a:r>
              <a:rPr sz="2200" spc="365" dirty="0">
                <a:solidFill>
                  <a:prstClr val="black"/>
                </a:solidFill>
                <a:latin typeface="Times New Roman"/>
                <a:cs typeface="Times New Roman"/>
              </a:rPr>
              <a:t> </a:t>
            </a:r>
            <a:r>
              <a:rPr sz="2200" dirty="0">
                <a:solidFill>
                  <a:prstClr val="black"/>
                </a:solidFill>
                <a:latin typeface="Times New Roman"/>
                <a:cs typeface="Times New Roman"/>
              </a:rPr>
              <a:t>p</a:t>
            </a:r>
            <a:r>
              <a:rPr sz="2200" spc="-38" dirty="0">
                <a:solidFill>
                  <a:prstClr val="black"/>
                </a:solidFill>
                <a:latin typeface="Times New Roman"/>
                <a:cs typeface="Times New Roman"/>
              </a:rPr>
              <a:t>a</a:t>
            </a:r>
            <a:r>
              <a:rPr sz="2200" dirty="0">
                <a:solidFill>
                  <a:prstClr val="black"/>
                </a:solidFill>
                <a:latin typeface="Times New Roman"/>
                <a:cs typeface="Times New Roman"/>
              </a:rPr>
              <a:t>rs</a:t>
            </a:r>
            <a:r>
              <a:rPr sz="2200" spc="8" dirty="0">
                <a:solidFill>
                  <a:prstClr val="black"/>
                </a:solidFill>
                <a:latin typeface="Times New Roman"/>
                <a:cs typeface="Times New Roman"/>
              </a:rPr>
              <a:t>i</a:t>
            </a:r>
            <a:r>
              <a:rPr sz="2200" dirty="0">
                <a:solidFill>
                  <a:prstClr val="black"/>
                </a:solidFill>
                <a:latin typeface="Times New Roman"/>
                <a:cs typeface="Times New Roman"/>
              </a:rPr>
              <a:t>ng</a:t>
            </a:r>
            <a:r>
              <a:rPr sz="2200" spc="119" dirty="0">
                <a:solidFill>
                  <a:prstClr val="black"/>
                </a:solidFill>
                <a:latin typeface="Times New Roman"/>
                <a:cs typeface="Times New Roman"/>
              </a:rPr>
              <a:t> </a:t>
            </a:r>
            <a:r>
              <a:rPr sz="2200" spc="8" dirty="0">
                <a:solidFill>
                  <a:prstClr val="black"/>
                </a:solidFill>
                <a:latin typeface="Times New Roman"/>
                <a:cs typeface="Times New Roman"/>
              </a:rPr>
              <a:t>i</a:t>
            </a:r>
            <a:r>
              <a:rPr sz="2200" dirty="0">
                <a:solidFill>
                  <a:prstClr val="black"/>
                </a:solidFill>
                <a:latin typeface="Times New Roman"/>
                <a:cs typeface="Times New Roman"/>
              </a:rPr>
              <a:t>s</a:t>
            </a:r>
            <a:r>
              <a:rPr sz="2200" spc="32" dirty="0">
                <a:solidFill>
                  <a:prstClr val="black"/>
                </a:solidFill>
                <a:latin typeface="Times New Roman"/>
                <a:cs typeface="Times New Roman"/>
              </a:rPr>
              <a:t> </a:t>
            </a:r>
            <a:r>
              <a:rPr sz="2200" dirty="0">
                <a:solidFill>
                  <a:prstClr val="black"/>
                </a:solidFill>
                <a:latin typeface="Times New Roman"/>
                <a:cs typeface="Times New Roman"/>
              </a:rPr>
              <a:t>d</a:t>
            </a:r>
            <a:r>
              <a:rPr sz="2200" spc="-8" dirty="0">
                <a:solidFill>
                  <a:prstClr val="black"/>
                </a:solidFill>
                <a:latin typeface="Times New Roman"/>
                <a:cs typeface="Times New Roman"/>
              </a:rPr>
              <a:t>e</a:t>
            </a:r>
            <a:r>
              <a:rPr sz="2200" dirty="0">
                <a:solidFill>
                  <a:prstClr val="black"/>
                </a:solidFill>
                <a:latin typeface="Times New Roman"/>
                <a:cs typeface="Times New Roman"/>
              </a:rPr>
              <a:t>t</a:t>
            </a:r>
            <a:r>
              <a:rPr sz="2200" spc="-8" dirty="0">
                <a:solidFill>
                  <a:prstClr val="black"/>
                </a:solidFill>
                <a:latin typeface="Times New Roman"/>
                <a:cs typeface="Times New Roman"/>
              </a:rPr>
              <a:t>e</a:t>
            </a:r>
            <a:r>
              <a:rPr sz="2200" dirty="0">
                <a:solidFill>
                  <a:prstClr val="black"/>
                </a:solidFill>
                <a:latin typeface="Times New Roman"/>
                <a:cs typeface="Times New Roman"/>
              </a:rPr>
              <a:t>r</a:t>
            </a:r>
            <a:r>
              <a:rPr sz="2200" spc="-8" dirty="0">
                <a:solidFill>
                  <a:prstClr val="black"/>
                </a:solidFill>
                <a:latin typeface="Times New Roman"/>
                <a:cs typeface="Times New Roman"/>
              </a:rPr>
              <a:t>m</a:t>
            </a:r>
            <a:r>
              <a:rPr sz="2200" spc="8" dirty="0">
                <a:solidFill>
                  <a:prstClr val="black"/>
                </a:solidFill>
                <a:latin typeface="Times New Roman"/>
                <a:cs typeface="Times New Roman"/>
              </a:rPr>
              <a:t>i</a:t>
            </a:r>
            <a:r>
              <a:rPr sz="2200" dirty="0">
                <a:solidFill>
                  <a:prstClr val="black"/>
                </a:solidFill>
                <a:latin typeface="Times New Roman"/>
                <a:cs typeface="Times New Roman"/>
              </a:rPr>
              <a:t>n</a:t>
            </a:r>
            <a:r>
              <a:rPr sz="2200" spc="8" dirty="0">
                <a:solidFill>
                  <a:prstClr val="black"/>
                </a:solidFill>
                <a:latin typeface="Times New Roman"/>
                <a:cs typeface="Times New Roman"/>
              </a:rPr>
              <a:t>i</a:t>
            </a:r>
            <a:r>
              <a:rPr sz="2200" dirty="0">
                <a:solidFill>
                  <a:prstClr val="black"/>
                </a:solidFill>
                <a:latin typeface="Times New Roman"/>
                <a:cs typeface="Times New Roman"/>
              </a:rPr>
              <a:t>st</a:t>
            </a:r>
            <a:r>
              <a:rPr sz="2200" spc="8" dirty="0">
                <a:solidFill>
                  <a:prstClr val="black"/>
                </a:solidFill>
                <a:latin typeface="Times New Roman"/>
                <a:cs typeface="Times New Roman"/>
              </a:rPr>
              <a:t>i</a:t>
            </a:r>
            <a:r>
              <a:rPr sz="2200" spc="-8" dirty="0">
                <a:solidFill>
                  <a:prstClr val="black"/>
                </a:solidFill>
                <a:latin typeface="Times New Roman"/>
                <a:cs typeface="Times New Roman"/>
              </a:rPr>
              <a:t>c</a:t>
            </a:r>
            <a:r>
              <a:rPr sz="2200" dirty="0">
                <a:solidFill>
                  <a:prstClr val="black"/>
                </a:solidFill>
                <a:latin typeface="Times New Roman"/>
                <a:cs typeface="Times New Roman"/>
              </a:rPr>
              <a:t>:</a:t>
            </a:r>
          </a:p>
          <a:p>
            <a:pPr marL="1032567" marR="42223" defTabSz="1809757" fontAlgn="auto">
              <a:lnSpc>
                <a:spcPts val="2346"/>
              </a:lnSpc>
              <a:spcBef>
                <a:spcPts val="703"/>
              </a:spcBef>
              <a:spcAft>
                <a:spcPts val="0"/>
              </a:spcAft>
            </a:pPr>
            <a:r>
              <a:rPr sz="2200" spc="-50" dirty="0">
                <a:solidFill>
                  <a:prstClr val="black"/>
                </a:solidFill>
                <a:latin typeface="Times New Roman"/>
                <a:cs typeface="Times New Roman"/>
              </a:rPr>
              <a:t>P</a:t>
            </a:r>
            <a:r>
              <a:rPr sz="2200" spc="-38" dirty="0">
                <a:solidFill>
                  <a:prstClr val="black"/>
                </a:solidFill>
                <a:latin typeface="Times New Roman"/>
                <a:cs typeface="Times New Roman"/>
              </a:rPr>
              <a:t>a</a:t>
            </a:r>
            <a:r>
              <a:rPr sz="2200" dirty="0">
                <a:solidFill>
                  <a:prstClr val="black"/>
                </a:solidFill>
                <a:latin typeface="Times New Roman"/>
                <a:cs typeface="Times New Roman"/>
              </a:rPr>
              <a:t>rs</a:t>
            </a:r>
            <a:r>
              <a:rPr sz="2200" spc="-8" dirty="0">
                <a:solidFill>
                  <a:prstClr val="black"/>
                </a:solidFill>
                <a:latin typeface="Times New Roman"/>
                <a:cs typeface="Times New Roman"/>
              </a:rPr>
              <a:t>e(</a:t>
            </a:r>
            <a:r>
              <a:rPr sz="2200" dirty="0">
                <a:solidFill>
                  <a:prstClr val="black"/>
                </a:solidFill>
                <a:latin typeface="Times New Roman"/>
                <a:cs typeface="Times New Roman"/>
              </a:rPr>
              <a:t>w</a:t>
            </a:r>
            <a:r>
              <a:rPr sz="2400" spc="87" baseline="-10870" dirty="0">
                <a:solidFill>
                  <a:prstClr val="black"/>
                </a:solidFill>
                <a:latin typeface="Times New Roman"/>
                <a:cs typeface="Times New Roman"/>
              </a:rPr>
              <a:t>1</a:t>
            </a:r>
            <a:r>
              <a:rPr sz="2200" dirty="0">
                <a:solidFill>
                  <a:prstClr val="black"/>
                </a:solidFill>
                <a:latin typeface="Times New Roman"/>
                <a:cs typeface="Times New Roman"/>
              </a:rPr>
              <a:t>,</a:t>
            </a:r>
            <a:r>
              <a:rPr sz="2200" spc="95" dirty="0">
                <a:solidFill>
                  <a:prstClr val="black"/>
                </a:solidFill>
                <a:latin typeface="Times New Roman"/>
                <a:cs typeface="Times New Roman"/>
              </a:rPr>
              <a:t> </a:t>
            </a:r>
            <a:r>
              <a:rPr sz="2200" dirty="0">
                <a:solidFill>
                  <a:prstClr val="black"/>
                </a:solidFill>
                <a:latin typeface="Times New Roman"/>
                <a:cs typeface="Times New Roman"/>
              </a:rPr>
              <a:t>.</a:t>
            </a:r>
            <a:r>
              <a:rPr sz="2200" spc="-139" dirty="0">
                <a:solidFill>
                  <a:prstClr val="black"/>
                </a:solidFill>
                <a:latin typeface="Times New Roman"/>
                <a:cs typeface="Times New Roman"/>
              </a:rPr>
              <a:t> </a:t>
            </a:r>
            <a:r>
              <a:rPr sz="2200" dirty="0">
                <a:solidFill>
                  <a:prstClr val="black"/>
                </a:solidFill>
                <a:latin typeface="Times New Roman"/>
                <a:cs typeface="Times New Roman"/>
              </a:rPr>
              <a:t>.</a:t>
            </a:r>
            <a:r>
              <a:rPr sz="2200" spc="-139" dirty="0">
                <a:solidFill>
                  <a:prstClr val="black"/>
                </a:solidFill>
                <a:latin typeface="Times New Roman"/>
                <a:cs typeface="Times New Roman"/>
              </a:rPr>
              <a:t> </a:t>
            </a:r>
            <a:r>
              <a:rPr sz="2200" dirty="0">
                <a:solidFill>
                  <a:prstClr val="black"/>
                </a:solidFill>
                <a:latin typeface="Times New Roman"/>
                <a:cs typeface="Times New Roman"/>
              </a:rPr>
              <a:t>.</a:t>
            </a:r>
            <a:r>
              <a:rPr sz="2200" spc="-119" dirty="0">
                <a:solidFill>
                  <a:prstClr val="black"/>
                </a:solidFill>
                <a:latin typeface="Times New Roman"/>
                <a:cs typeface="Times New Roman"/>
              </a:rPr>
              <a:t> </a:t>
            </a:r>
            <a:r>
              <a:rPr sz="2200" dirty="0">
                <a:solidFill>
                  <a:prstClr val="black"/>
                </a:solidFill>
                <a:latin typeface="Times New Roman"/>
                <a:cs typeface="Times New Roman"/>
              </a:rPr>
              <a:t>,</a:t>
            </a:r>
            <a:r>
              <a:rPr sz="2200" spc="-149" dirty="0">
                <a:solidFill>
                  <a:prstClr val="black"/>
                </a:solidFill>
                <a:latin typeface="Times New Roman"/>
                <a:cs typeface="Times New Roman"/>
              </a:rPr>
              <a:t> </a:t>
            </a:r>
            <a:r>
              <a:rPr sz="2200" dirty="0">
                <a:solidFill>
                  <a:prstClr val="black"/>
                </a:solidFill>
                <a:latin typeface="Times New Roman"/>
                <a:cs typeface="Times New Roman"/>
              </a:rPr>
              <a:t>w</a:t>
            </a:r>
            <a:r>
              <a:rPr sz="2400" baseline="-10870" dirty="0">
                <a:solidFill>
                  <a:prstClr val="black"/>
                </a:solidFill>
                <a:latin typeface="Times New Roman"/>
                <a:cs typeface="Times New Roman"/>
              </a:rPr>
              <a:t>n</a:t>
            </a:r>
            <a:r>
              <a:rPr sz="2400" spc="-265" baseline="-10870" dirty="0">
                <a:solidFill>
                  <a:prstClr val="black"/>
                </a:solidFill>
                <a:latin typeface="Times New Roman"/>
                <a:cs typeface="Times New Roman"/>
              </a:rPr>
              <a:t> </a:t>
            </a:r>
            <a:r>
              <a:rPr sz="2200" dirty="0">
                <a:solidFill>
                  <a:prstClr val="black"/>
                </a:solidFill>
                <a:latin typeface="Times New Roman"/>
                <a:cs typeface="Times New Roman"/>
              </a:rPr>
              <a:t>)</a:t>
            </a:r>
          </a:p>
        </p:txBody>
      </p:sp>
      <p:sp>
        <p:nvSpPr>
          <p:cNvPr id="5" name="object 5"/>
          <p:cNvSpPr txBox="1"/>
          <p:nvPr/>
        </p:nvSpPr>
        <p:spPr>
          <a:xfrm>
            <a:off x="2247966" y="2772554"/>
            <a:ext cx="229018" cy="2705736"/>
          </a:xfrm>
          <a:prstGeom prst="rect">
            <a:avLst/>
          </a:prstGeom>
        </p:spPr>
        <p:txBody>
          <a:bodyPr wrap="square" lIns="0" tIns="0" rIns="0" bIns="0" rtlCol="0">
            <a:noAutofit/>
          </a:bodyPr>
          <a:lstStyle/>
          <a:p>
            <a:pPr marL="25146" marR="2" defTabSz="1809757" fontAlgn="auto">
              <a:lnSpc>
                <a:spcPts val="2288"/>
              </a:lnSpc>
              <a:spcBef>
                <a:spcPts val="113"/>
              </a:spcBef>
              <a:spcAft>
                <a:spcPts val="0"/>
              </a:spcAft>
            </a:pPr>
            <a:r>
              <a:rPr sz="2200" dirty="0">
                <a:solidFill>
                  <a:prstClr val="black"/>
                </a:solidFill>
                <a:latin typeface="Times New Roman"/>
                <a:cs typeface="Times New Roman"/>
              </a:rPr>
              <a:t>1</a:t>
            </a:r>
          </a:p>
          <a:p>
            <a:pPr marL="25148" defTabSz="1809757" fontAlgn="auto">
              <a:lnSpc>
                <a:spcPct val="95825"/>
              </a:lnSpc>
              <a:spcBef>
                <a:spcPts val="63"/>
              </a:spcBef>
              <a:spcAft>
                <a:spcPts val="0"/>
              </a:spcAft>
            </a:pPr>
            <a:r>
              <a:rPr sz="2200" dirty="0">
                <a:solidFill>
                  <a:prstClr val="black"/>
                </a:solidFill>
                <a:latin typeface="Times New Roman"/>
                <a:cs typeface="Times New Roman"/>
              </a:rPr>
              <a:t>2</a:t>
            </a:r>
          </a:p>
          <a:p>
            <a:pPr marL="25146" defTabSz="1809757" fontAlgn="auto">
              <a:lnSpc>
                <a:spcPct val="95825"/>
              </a:lnSpc>
              <a:spcBef>
                <a:spcPts val="178"/>
              </a:spcBef>
              <a:spcAft>
                <a:spcPts val="0"/>
              </a:spcAft>
            </a:pPr>
            <a:r>
              <a:rPr sz="2200" dirty="0">
                <a:solidFill>
                  <a:prstClr val="black"/>
                </a:solidFill>
                <a:latin typeface="Times New Roman"/>
                <a:cs typeface="Times New Roman"/>
              </a:rPr>
              <a:t>3</a:t>
            </a:r>
          </a:p>
          <a:p>
            <a:pPr marL="25148" defTabSz="1809757" fontAlgn="auto">
              <a:lnSpc>
                <a:spcPct val="95825"/>
              </a:lnSpc>
              <a:spcBef>
                <a:spcPts val="178"/>
              </a:spcBef>
              <a:spcAft>
                <a:spcPts val="0"/>
              </a:spcAft>
            </a:pPr>
            <a:r>
              <a:rPr sz="2200" dirty="0">
                <a:solidFill>
                  <a:prstClr val="black"/>
                </a:solidFill>
                <a:latin typeface="Times New Roman"/>
                <a:cs typeface="Times New Roman"/>
              </a:rPr>
              <a:t>4</a:t>
            </a:r>
          </a:p>
          <a:p>
            <a:pPr marL="25148" defTabSz="1809757" fontAlgn="auto">
              <a:lnSpc>
                <a:spcPct val="95825"/>
              </a:lnSpc>
              <a:spcBef>
                <a:spcPts val="178"/>
              </a:spcBef>
              <a:spcAft>
                <a:spcPts val="0"/>
              </a:spcAft>
            </a:pPr>
            <a:r>
              <a:rPr sz="2200" dirty="0">
                <a:solidFill>
                  <a:prstClr val="black"/>
                </a:solidFill>
                <a:latin typeface="Times New Roman"/>
                <a:cs typeface="Times New Roman"/>
              </a:rPr>
              <a:t>5</a:t>
            </a:r>
          </a:p>
        </p:txBody>
      </p:sp>
      <p:sp>
        <p:nvSpPr>
          <p:cNvPr id="4" name="object 4"/>
          <p:cNvSpPr txBox="1"/>
          <p:nvPr/>
        </p:nvSpPr>
        <p:spPr>
          <a:xfrm>
            <a:off x="2686238" y="2765265"/>
            <a:ext cx="5469886" cy="2713027"/>
          </a:xfrm>
          <a:prstGeom prst="rect">
            <a:avLst/>
          </a:prstGeom>
        </p:spPr>
        <p:txBody>
          <a:bodyPr wrap="square" lIns="0" tIns="0" rIns="0" bIns="0" rtlCol="0">
            <a:noAutofit/>
          </a:bodyPr>
          <a:lstStyle/>
          <a:p>
            <a:pPr marL="25146" marR="47695" defTabSz="1809757" fontAlgn="auto">
              <a:lnSpc>
                <a:spcPts val="2516"/>
              </a:lnSpc>
              <a:spcBef>
                <a:spcPts val="125"/>
              </a:spcBef>
              <a:spcAft>
                <a:spcPts val="0"/>
              </a:spcAft>
            </a:pPr>
            <a:r>
              <a:rPr sz="3400" baseline="2635" dirty="0">
                <a:solidFill>
                  <a:prstClr val="black"/>
                </a:solidFill>
                <a:latin typeface="Times New Roman"/>
                <a:cs typeface="Times New Roman"/>
              </a:rPr>
              <a:t>c</a:t>
            </a:r>
            <a:r>
              <a:rPr sz="3400" spc="218" baseline="2635" dirty="0">
                <a:solidFill>
                  <a:prstClr val="black"/>
                </a:solidFill>
                <a:latin typeface="Times New Roman"/>
                <a:cs typeface="Times New Roman"/>
              </a:rPr>
              <a:t> </a:t>
            </a:r>
            <a:r>
              <a:rPr sz="3400" baseline="2410" dirty="0">
                <a:solidFill>
                  <a:prstClr val="black"/>
                </a:solidFill>
                <a:latin typeface="Batang"/>
                <a:cs typeface="Batang"/>
              </a:rPr>
              <a:t>←</a:t>
            </a:r>
            <a:r>
              <a:rPr sz="3400" spc="-149" baseline="2410" dirty="0">
                <a:solidFill>
                  <a:prstClr val="black"/>
                </a:solidFill>
                <a:latin typeface="Batang"/>
                <a:cs typeface="Batang"/>
              </a:rPr>
              <a:t> </a:t>
            </a:r>
            <a:r>
              <a:rPr sz="3400" spc="-8" baseline="2635" dirty="0">
                <a:solidFill>
                  <a:prstClr val="black"/>
                </a:solidFill>
                <a:latin typeface="Times New Roman"/>
                <a:cs typeface="Times New Roman"/>
              </a:rPr>
              <a:t>(</a:t>
            </a:r>
            <a:r>
              <a:rPr sz="3400" baseline="2635" dirty="0">
                <a:solidFill>
                  <a:prstClr val="black"/>
                </a:solidFill>
                <a:latin typeface="Times New Roman"/>
                <a:cs typeface="Times New Roman"/>
              </a:rPr>
              <a:t>[</a:t>
            </a:r>
            <a:r>
              <a:rPr sz="3400" baseline="2635" dirty="0">
                <a:solidFill>
                  <a:srgbClr val="FF0000"/>
                </a:solidFill>
                <a:latin typeface="Times New Roman"/>
                <a:cs typeface="Times New Roman"/>
              </a:rPr>
              <a:t>w</a:t>
            </a:r>
            <a:r>
              <a:rPr sz="2400" baseline="-7246" dirty="0">
                <a:solidFill>
                  <a:srgbClr val="FF0000"/>
                </a:solidFill>
                <a:latin typeface="Times New Roman"/>
                <a:cs typeface="Times New Roman"/>
              </a:rPr>
              <a:t>0</a:t>
            </a:r>
            <a:r>
              <a:rPr sz="2400" spc="-256" baseline="-7246" dirty="0">
                <a:solidFill>
                  <a:srgbClr val="FF0000"/>
                </a:solidFill>
                <a:latin typeface="Times New Roman"/>
                <a:cs typeface="Times New Roman"/>
              </a:rPr>
              <a:t> </a:t>
            </a:r>
            <a:r>
              <a:rPr sz="3400" baseline="2635" dirty="0">
                <a:solidFill>
                  <a:prstClr val="black"/>
                </a:solidFill>
                <a:latin typeface="Times New Roman"/>
                <a:cs typeface="Times New Roman"/>
              </a:rPr>
              <a:t>]</a:t>
            </a:r>
            <a:r>
              <a:rPr sz="2400" baseline="-7246" dirty="0">
                <a:solidFill>
                  <a:prstClr val="black"/>
                </a:solidFill>
                <a:latin typeface="Times New Roman"/>
                <a:cs typeface="Times New Roman"/>
              </a:rPr>
              <a:t>S</a:t>
            </a:r>
            <a:r>
              <a:rPr sz="2400" spc="-123" baseline="-7246"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139" baseline="2635"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baseline="2635" dirty="0">
                <a:solidFill>
                  <a:srgbClr val="FF0000"/>
                </a:solidFill>
                <a:latin typeface="Times New Roman"/>
                <a:cs typeface="Times New Roman"/>
              </a:rPr>
              <a:t>w</a:t>
            </a:r>
            <a:r>
              <a:rPr sz="2400" baseline="-7246" dirty="0">
                <a:solidFill>
                  <a:srgbClr val="FF0000"/>
                </a:solidFill>
                <a:latin typeface="Times New Roman"/>
                <a:cs typeface="Times New Roman"/>
              </a:rPr>
              <a:t>1</a:t>
            </a:r>
            <a:r>
              <a:rPr sz="2400" spc="-285" baseline="-7246" dirty="0">
                <a:solidFill>
                  <a:srgbClr val="FF0000"/>
                </a:solidFill>
                <a:latin typeface="Times New Roman"/>
                <a:cs typeface="Times New Roman"/>
              </a:rPr>
              <a:t> </a:t>
            </a:r>
            <a:r>
              <a:rPr sz="3400" baseline="2635" dirty="0">
                <a:solidFill>
                  <a:prstClr val="black"/>
                </a:solidFill>
                <a:latin typeface="Times New Roman"/>
                <a:cs typeface="Times New Roman"/>
              </a:rPr>
              <a:t>,</a:t>
            </a:r>
            <a:r>
              <a:rPr sz="3400" spc="-139" baseline="2635"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139" baseline="2635"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139" baseline="2635"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99" baseline="2635"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149" baseline="2635" dirty="0">
                <a:solidFill>
                  <a:prstClr val="black"/>
                </a:solidFill>
                <a:latin typeface="Times New Roman"/>
                <a:cs typeface="Times New Roman"/>
              </a:rPr>
              <a:t> </a:t>
            </a:r>
            <a:r>
              <a:rPr sz="3400" baseline="2635" dirty="0">
                <a:solidFill>
                  <a:srgbClr val="FF0000"/>
                </a:solidFill>
                <a:latin typeface="Times New Roman"/>
                <a:cs typeface="Times New Roman"/>
              </a:rPr>
              <a:t>w</a:t>
            </a:r>
            <a:r>
              <a:rPr sz="2400" baseline="-7246" dirty="0">
                <a:solidFill>
                  <a:srgbClr val="FF0000"/>
                </a:solidFill>
                <a:latin typeface="Times New Roman"/>
                <a:cs typeface="Times New Roman"/>
              </a:rPr>
              <a:t>n</a:t>
            </a:r>
            <a:r>
              <a:rPr sz="2400" spc="-265" baseline="-7246" dirty="0">
                <a:solidFill>
                  <a:srgbClr val="FF0000"/>
                </a:solidFill>
                <a:latin typeface="Times New Roman"/>
                <a:cs typeface="Times New Roman"/>
              </a:rPr>
              <a:t> </a:t>
            </a:r>
            <a:r>
              <a:rPr sz="3400" baseline="2635" dirty="0">
                <a:solidFill>
                  <a:prstClr val="black"/>
                </a:solidFill>
                <a:latin typeface="Times New Roman"/>
                <a:cs typeface="Times New Roman"/>
              </a:rPr>
              <a:t>]</a:t>
            </a:r>
            <a:r>
              <a:rPr sz="2400" baseline="-7246" dirty="0">
                <a:solidFill>
                  <a:prstClr val="black"/>
                </a:solidFill>
                <a:latin typeface="Times New Roman"/>
                <a:cs typeface="Times New Roman"/>
              </a:rPr>
              <a:t>Q</a:t>
            </a:r>
            <a:r>
              <a:rPr sz="2400" spc="-186" baseline="-7246"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139" baseline="2635" dirty="0">
                <a:solidFill>
                  <a:prstClr val="black"/>
                </a:solidFill>
                <a:latin typeface="Times New Roman"/>
                <a:cs typeface="Times New Roman"/>
              </a:rPr>
              <a:t> </a:t>
            </a:r>
            <a:r>
              <a:rPr sz="3400" baseline="2410" dirty="0">
                <a:solidFill>
                  <a:prstClr val="black"/>
                </a:solidFill>
                <a:latin typeface="Batang"/>
                <a:cs typeface="Batang"/>
              </a:rPr>
              <a:t>{</a:t>
            </a:r>
            <a:r>
              <a:rPr sz="3400" spc="-374" baseline="2410" dirty="0">
                <a:solidFill>
                  <a:prstClr val="black"/>
                </a:solidFill>
                <a:latin typeface="Batang"/>
                <a:cs typeface="Batang"/>
              </a:rPr>
              <a:t> </a:t>
            </a:r>
            <a:r>
              <a:rPr sz="3400" spc="-8" baseline="2410" dirty="0">
                <a:solidFill>
                  <a:prstClr val="black"/>
                </a:solidFill>
                <a:latin typeface="Batang"/>
                <a:cs typeface="Batang"/>
              </a:rPr>
              <a:t>}</a:t>
            </a:r>
            <a:r>
              <a:rPr sz="3400" baseline="2635" dirty="0">
                <a:solidFill>
                  <a:prstClr val="black"/>
                </a:solidFill>
                <a:latin typeface="Times New Roman"/>
                <a:cs typeface="Times New Roman"/>
              </a:rPr>
              <a:t>)</a:t>
            </a:r>
            <a:endParaRPr sz="2200" dirty="0">
              <a:solidFill>
                <a:prstClr val="black"/>
              </a:solidFill>
              <a:latin typeface="Times New Roman"/>
              <a:cs typeface="Times New Roman"/>
            </a:endParaRPr>
          </a:p>
          <a:p>
            <a:pPr marR="2139208" algn="ctr" defTabSz="1809757" fontAlgn="auto">
              <a:lnSpc>
                <a:spcPts val="2346"/>
              </a:lnSpc>
              <a:spcBef>
                <a:spcPts val="0"/>
              </a:spcBef>
              <a:spcAft>
                <a:spcPts val="0"/>
              </a:spcAft>
            </a:pPr>
            <a:r>
              <a:rPr sz="2200" spc="8" dirty="0">
                <a:solidFill>
                  <a:prstClr val="black"/>
                </a:solidFill>
                <a:latin typeface="Times New Roman"/>
                <a:cs typeface="Times New Roman"/>
              </a:rPr>
              <a:t>w</a:t>
            </a:r>
            <a:r>
              <a:rPr sz="2200" dirty="0">
                <a:solidFill>
                  <a:prstClr val="black"/>
                </a:solidFill>
                <a:latin typeface="Times New Roman"/>
                <a:cs typeface="Times New Roman"/>
              </a:rPr>
              <a:t>hile</a:t>
            </a:r>
            <a:r>
              <a:rPr sz="2200" spc="355" dirty="0">
                <a:solidFill>
                  <a:prstClr val="black"/>
                </a:solidFill>
                <a:latin typeface="Times New Roman"/>
                <a:cs typeface="Times New Roman"/>
              </a:rPr>
              <a:t> </a:t>
            </a:r>
            <a:r>
              <a:rPr sz="2200" dirty="0">
                <a:solidFill>
                  <a:prstClr val="black"/>
                </a:solidFill>
                <a:latin typeface="Times New Roman"/>
                <a:cs typeface="Times New Roman"/>
              </a:rPr>
              <a:t>Q</a:t>
            </a:r>
            <a:r>
              <a:rPr sz="2400" baseline="-10870" dirty="0">
                <a:solidFill>
                  <a:prstClr val="black"/>
                </a:solidFill>
                <a:latin typeface="Times New Roman"/>
                <a:cs typeface="Times New Roman"/>
              </a:rPr>
              <a:t>c </a:t>
            </a:r>
            <a:r>
              <a:rPr sz="2400" spc="206" baseline="-10870" dirty="0">
                <a:solidFill>
                  <a:prstClr val="black"/>
                </a:solidFill>
                <a:latin typeface="Times New Roman"/>
                <a:cs typeface="Times New Roman"/>
              </a:rPr>
              <a:t> </a:t>
            </a:r>
            <a:r>
              <a:rPr sz="2200" spc="8" dirty="0">
                <a:solidFill>
                  <a:prstClr val="black"/>
                </a:solidFill>
                <a:latin typeface="Times New Roman"/>
                <a:cs typeface="Times New Roman"/>
              </a:rPr>
              <a:t>i</a:t>
            </a:r>
            <a:r>
              <a:rPr sz="2200" dirty="0">
                <a:solidFill>
                  <a:prstClr val="black"/>
                </a:solidFill>
                <a:latin typeface="Times New Roman"/>
                <a:cs typeface="Times New Roman"/>
              </a:rPr>
              <a:t>s</a:t>
            </a:r>
            <a:r>
              <a:rPr sz="2200" spc="52" dirty="0">
                <a:solidFill>
                  <a:prstClr val="black"/>
                </a:solidFill>
                <a:latin typeface="Times New Roman"/>
                <a:cs typeface="Times New Roman"/>
              </a:rPr>
              <a:t> </a:t>
            </a:r>
            <a:r>
              <a:rPr sz="2200" dirty="0">
                <a:solidFill>
                  <a:prstClr val="black"/>
                </a:solidFill>
                <a:latin typeface="Times New Roman"/>
                <a:cs typeface="Times New Roman"/>
              </a:rPr>
              <a:t>n</a:t>
            </a:r>
            <a:r>
              <a:rPr sz="2200" spc="-10" dirty="0">
                <a:solidFill>
                  <a:prstClr val="black"/>
                </a:solidFill>
                <a:latin typeface="Times New Roman"/>
                <a:cs typeface="Times New Roman"/>
              </a:rPr>
              <a:t>o</a:t>
            </a:r>
            <a:r>
              <a:rPr sz="2200" dirty="0">
                <a:solidFill>
                  <a:prstClr val="black"/>
                </a:solidFill>
                <a:latin typeface="Times New Roman"/>
                <a:cs typeface="Times New Roman"/>
              </a:rPr>
              <a:t>t</a:t>
            </a:r>
            <a:r>
              <a:rPr sz="2200" spc="155" dirty="0">
                <a:solidFill>
                  <a:prstClr val="black"/>
                </a:solidFill>
                <a:latin typeface="Times New Roman"/>
                <a:cs typeface="Times New Roman"/>
              </a:rPr>
              <a:t> </a:t>
            </a:r>
            <a:r>
              <a:rPr sz="2200" spc="-8" dirty="0">
                <a:solidFill>
                  <a:prstClr val="black"/>
                </a:solidFill>
                <a:latin typeface="Times New Roman"/>
                <a:cs typeface="Times New Roman"/>
              </a:rPr>
              <a:t>em</a:t>
            </a:r>
            <a:r>
              <a:rPr sz="2200" dirty="0">
                <a:solidFill>
                  <a:prstClr val="black"/>
                </a:solidFill>
                <a:latin typeface="Times New Roman"/>
                <a:cs typeface="Times New Roman"/>
              </a:rPr>
              <a:t>p</a:t>
            </a:r>
            <a:r>
              <a:rPr sz="2200" spc="-38" dirty="0">
                <a:solidFill>
                  <a:prstClr val="black"/>
                </a:solidFill>
                <a:latin typeface="Times New Roman"/>
                <a:cs typeface="Times New Roman"/>
              </a:rPr>
              <a:t>t</a:t>
            </a:r>
            <a:r>
              <a:rPr sz="2200" dirty="0">
                <a:solidFill>
                  <a:prstClr val="black"/>
                </a:solidFill>
                <a:latin typeface="Times New Roman"/>
                <a:cs typeface="Times New Roman"/>
              </a:rPr>
              <a:t>y</a:t>
            </a:r>
          </a:p>
          <a:p>
            <a:pPr marL="892816" marR="2814095" algn="ctr" defTabSz="1809757" fontAlgn="auto">
              <a:lnSpc>
                <a:spcPct val="95825"/>
              </a:lnSpc>
              <a:spcBef>
                <a:spcPts val="178"/>
              </a:spcBef>
              <a:spcAft>
                <a:spcPts val="0"/>
              </a:spcAft>
            </a:pPr>
            <a:r>
              <a:rPr lang="en-CA" sz="2200" dirty="0">
                <a:solidFill>
                  <a:prstClr val="black"/>
                </a:solidFill>
                <a:latin typeface="Times New Roman"/>
                <a:cs typeface="Times New Roman"/>
              </a:rPr>
              <a:t>t</a:t>
            </a:r>
            <a:r>
              <a:rPr lang="en-CA" sz="2200" spc="4" dirty="0">
                <a:solidFill>
                  <a:prstClr val="black"/>
                </a:solidFill>
                <a:latin typeface="Times New Roman"/>
                <a:cs typeface="Times New Roman"/>
              </a:rPr>
              <a:t> </a:t>
            </a:r>
            <a:r>
              <a:rPr lang="en-CA" sz="2200" dirty="0">
                <a:solidFill>
                  <a:prstClr val="black"/>
                </a:solidFill>
                <a:latin typeface="Times New Roman"/>
                <a:cs typeface="Times New Roman"/>
              </a:rPr>
              <a:t>=</a:t>
            </a:r>
            <a:r>
              <a:rPr lang="en-CA" sz="2200" spc="-65" dirty="0">
                <a:solidFill>
                  <a:prstClr val="black"/>
                </a:solidFill>
                <a:latin typeface="Times New Roman"/>
                <a:cs typeface="Times New Roman"/>
              </a:rPr>
              <a:t> </a:t>
            </a:r>
            <a:r>
              <a:rPr lang="en-CA" sz="2200" spc="127" dirty="0">
                <a:solidFill>
                  <a:prstClr val="black"/>
                </a:solidFill>
                <a:latin typeface="Times New Roman"/>
                <a:cs typeface="Times New Roman"/>
              </a:rPr>
              <a:t>o</a:t>
            </a:r>
            <a:r>
              <a:rPr lang="en-CA" sz="2200" spc="-8" dirty="0">
                <a:solidFill>
                  <a:prstClr val="black"/>
                </a:solidFill>
                <a:latin typeface="Times New Roman"/>
                <a:cs typeface="Times New Roman"/>
              </a:rPr>
              <a:t>(</a:t>
            </a:r>
            <a:r>
              <a:rPr lang="en-CA" sz="2200" dirty="0">
                <a:solidFill>
                  <a:prstClr val="black"/>
                </a:solidFill>
                <a:latin typeface="Times New Roman"/>
                <a:cs typeface="Times New Roman"/>
              </a:rPr>
              <a:t>c</a:t>
            </a:r>
            <a:r>
              <a:rPr lang="en-CA" sz="2200" spc="-365" dirty="0">
                <a:solidFill>
                  <a:prstClr val="black"/>
                </a:solidFill>
                <a:latin typeface="Times New Roman"/>
                <a:cs typeface="Times New Roman"/>
              </a:rPr>
              <a:t> </a:t>
            </a:r>
            <a:r>
              <a:rPr lang="en-CA" sz="2200" dirty="0">
                <a:solidFill>
                  <a:prstClr val="black"/>
                </a:solidFill>
                <a:latin typeface="Times New Roman"/>
                <a:cs typeface="Times New Roman"/>
              </a:rPr>
              <a:t>)</a:t>
            </a:r>
          </a:p>
          <a:p>
            <a:pPr marL="483630" marR="47695" defTabSz="1809757" fontAlgn="auto">
              <a:lnSpc>
                <a:spcPts val="2684"/>
              </a:lnSpc>
              <a:spcBef>
                <a:spcPts val="8"/>
              </a:spcBef>
              <a:spcAft>
                <a:spcPts val="0"/>
              </a:spcAft>
            </a:pPr>
            <a:r>
              <a:rPr lang="en-CA" sz="3400" baseline="-2635" dirty="0">
                <a:solidFill>
                  <a:prstClr val="black"/>
                </a:solidFill>
                <a:latin typeface="Times New Roman"/>
                <a:cs typeface="Times New Roman"/>
              </a:rPr>
              <a:t>             c = t (c )</a:t>
            </a:r>
          </a:p>
          <a:p>
            <a:pPr marL="25132" marR="47695" defTabSz="1809757" fontAlgn="auto">
              <a:lnSpc>
                <a:spcPts val="2833"/>
              </a:lnSpc>
              <a:spcBef>
                <a:spcPts val="141"/>
              </a:spcBef>
              <a:spcAft>
                <a:spcPts val="0"/>
              </a:spcAft>
            </a:pPr>
            <a:r>
              <a:rPr sz="3400" baseline="2635" dirty="0">
                <a:solidFill>
                  <a:prstClr val="black"/>
                </a:solidFill>
                <a:latin typeface="Times New Roman"/>
                <a:cs typeface="Times New Roman"/>
              </a:rPr>
              <a:t>r</a:t>
            </a:r>
            <a:r>
              <a:rPr sz="3400" spc="-8" baseline="2635" dirty="0">
                <a:solidFill>
                  <a:prstClr val="black"/>
                </a:solidFill>
                <a:latin typeface="Times New Roman"/>
                <a:cs typeface="Times New Roman"/>
              </a:rPr>
              <a:t>e</a:t>
            </a:r>
            <a:r>
              <a:rPr sz="3400" spc="8" baseline="2635" dirty="0">
                <a:solidFill>
                  <a:prstClr val="black"/>
                </a:solidFill>
                <a:latin typeface="Times New Roman"/>
                <a:cs typeface="Times New Roman"/>
              </a:rPr>
              <a:t>t</a:t>
            </a:r>
            <a:r>
              <a:rPr sz="3400" baseline="2635" dirty="0">
                <a:solidFill>
                  <a:prstClr val="black"/>
                </a:solidFill>
                <a:latin typeface="Times New Roman"/>
                <a:cs typeface="Times New Roman"/>
              </a:rPr>
              <a:t>urn</a:t>
            </a:r>
            <a:r>
              <a:rPr sz="3400" spc="166" baseline="2635" dirty="0">
                <a:solidFill>
                  <a:prstClr val="black"/>
                </a:solidFill>
                <a:latin typeface="Times New Roman"/>
                <a:cs typeface="Times New Roman"/>
              </a:rPr>
              <a:t> </a:t>
            </a:r>
            <a:r>
              <a:rPr sz="3400" baseline="2635" dirty="0">
                <a:solidFill>
                  <a:prstClr val="black"/>
                </a:solidFill>
                <a:latin typeface="Times New Roman"/>
                <a:cs typeface="Times New Roman"/>
              </a:rPr>
              <a:t>G</a:t>
            </a:r>
            <a:r>
              <a:rPr sz="3400" spc="174" baseline="2635"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135" baseline="2635" dirty="0">
                <a:solidFill>
                  <a:prstClr val="black"/>
                </a:solidFill>
                <a:latin typeface="Times New Roman"/>
                <a:cs typeface="Times New Roman"/>
              </a:rPr>
              <a:t> </a:t>
            </a:r>
            <a:r>
              <a:rPr sz="3400" spc="-8" baseline="2635" dirty="0">
                <a:solidFill>
                  <a:prstClr val="black"/>
                </a:solidFill>
                <a:latin typeface="Times New Roman"/>
                <a:cs typeface="Times New Roman"/>
              </a:rPr>
              <a:t>(</a:t>
            </a:r>
            <a:r>
              <a:rPr sz="3400" spc="-8" baseline="2410" dirty="0">
                <a:solidFill>
                  <a:prstClr val="black"/>
                </a:solidFill>
                <a:latin typeface="Batang"/>
                <a:cs typeface="Batang"/>
              </a:rPr>
              <a:t>{</a:t>
            </a:r>
            <a:r>
              <a:rPr sz="3400" baseline="2635" dirty="0">
                <a:solidFill>
                  <a:prstClr val="black"/>
                </a:solidFill>
                <a:latin typeface="Times New Roman"/>
                <a:cs typeface="Times New Roman"/>
              </a:rPr>
              <a:t>w</a:t>
            </a:r>
            <a:r>
              <a:rPr sz="2400" baseline="-10870" dirty="0">
                <a:solidFill>
                  <a:prstClr val="black"/>
                </a:solidFill>
                <a:latin typeface="Times New Roman"/>
                <a:cs typeface="Times New Roman"/>
              </a:rPr>
              <a:t>0</a:t>
            </a:r>
            <a:r>
              <a:rPr sz="2400" spc="-285" baseline="-10870"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139" baseline="2635" dirty="0">
                <a:solidFill>
                  <a:prstClr val="black"/>
                </a:solidFill>
                <a:latin typeface="Times New Roman"/>
                <a:cs typeface="Times New Roman"/>
              </a:rPr>
              <a:t> </a:t>
            </a:r>
            <a:r>
              <a:rPr sz="3400" baseline="2635" dirty="0">
                <a:solidFill>
                  <a:prstClr val="black"/>
                </a:solidFill>
                <a:latin typeface="Times New Roman"/>
                <a:cs typeface="Times New Roman"/>
              </a:rPr>
              <a:t>w</a:t>
            </a:r>
            <a:r>
              <a:rPr sz="2400" baseline="-10870" dirty="0">
                <a:solidFill>
                  <a:prstClr val="black"/>
                </a:solidFill>
                <a:latin typeface="Times New Roman"/>
                <a:cs typeface="Times New Roman"/>
              </a:rPr>
              <a:t>1</a:t>
            </a:r>
            <a:r>
              <a:rPr sz="2400" spc="-285" baseline="-10870"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139" baseline="2635"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139" baseline="2635"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139" baseline="2635"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99" baseline="2635" dirty="0">
                <a:solidFill>
                  <a:prstClr val="black"/>
                </a:solidFill>
                <a:latin typeface="Times New Roman"/>
                <a:cs typeface="Times New Roman"/>
              </a:rPr>
              <a:t> </a:t>
            </a:r>
            <a:r>
              <a:rPr sz="3400" baseline="2635" dirty="0">
                <a:solidFill>
                  <a:prstClr val="black"/>
                </a:solidFill>
                <a:latin typeface="Times New Roman"/>
                <a:cs typeface="Times New Roman"/>
              </a:rPr>
              <a:t>,</a:t>
            </a:r>
            <a:r>
              <a:rPr sz="3400" spc="-149" baseline="2635" dirty="0">
                <a:solidFill>
                  <a:prstClr val="black"/>
                </a:solidFill>
                <a:latin typeface="Times New Roman"/>
                <a:cs typeface="Times New Roman"/>
              </a:rPr>
              <a:t> </a:t>
            </a:r>
            <a:r>
              <a:rPr sz="3400" baseline="2635" dirty="0">
                <a:solidFill>
                  <a:prstClr val="black"/>
                </a:solidFill>
                <a:latin typeface="Times New Roman"/>
                <a:cs typeface="Times New Roman"/>
              </a:rPr>
              <a:t>w</a:t>
            </a:r>
            <a:r>
              <a:rPr sz="2400" baseline="-10870" dirty="0">
                <a:solidFill>
                  <a:prstClr val="black"/>
                </a:solidFill>
                <a:latin typeface="Times New Roman"/>
                <a:cs typeface="Times New Roman"/>
              </a:rPr>
              <a:t>n</a:t>
            </a:r>
            <a:r>
              <a:rPr sz="2400" spc="-265" baseline="-10870" dirty="0">
                <a:solidFill>
                  <a:prstClr val="black"/>
                </a:solidFill>
                <a:latin typeface="Times New Roman"/>
                <a:cs typeface="Times New Roman"/>
              </a:rPr>
              <a:t> </a:t>
            </a:r>
            <a:r>
              <a:rPr sz="3400" spc="-8" baseline="2410" dirty="0">
                <a:solidFill>
                  <a:prstClr val="black"/>
                </a:solidFill>
                <a:latin typeface="Batang"/>
                <a:cs typeface="Batang"/>
              </a:rPr>
              <a:t>}</a:t>
            </a:r>
            <a:r>
              <a:rPr sz="3400" baseline="2635" dirty="0">
                <a:solidFill>
                  <a:prstClr val="black"/>
                </a:solidFill>
                <a:latin typeface="Times New Roman"/>
                <a:cs typeface="Times New Roman"/>
              </a:rPr>
              <a:t>,</a:t>
            </a:r>
            <a:r>
              <a:rPr sz="3400" spc="-149" baseline="2635" dirty="0">
                <a:solidFill>
                  <a:prstClr val="black"/>
                </a:solidFill>
                <a:latin typeface="Times New Roman"/>
                <a:cs typeface="Times New Roman"/>
              </a:rPr>
              <a:t> </a:t>
            </a:r>
            <a:r>
              <a:rPr sz="3400" spc="8" baseline="2635" dirty="0">
                <a:solidFill>
                  <a:prstClr val="black"/>
                </a:solidFill>
                <a:latin typeface="Times New Roman"/>
                <a:cs typeface="Times New Roman"/>
              </a:rPr>
              <a:t>A</a:t>
            </a:r>
            <a:r>
              <a:rPr sz="2400" baseline="-10870" dirty="0">
                <a:solidFill>
                  <a:prstClr val="black"/>
                </a:solidFill>
                <a:latin typeface="Times New Roman"/>
                <a:cs typeface="Times New Roman"/>
              </a:rPr>
              <a:t>c</a:t>
            </a:r>
            <a:r>
              <a:rPr sz="2400" spc="-133" baseline="-10870" dirty="0">
                <a:solidFill>
                  <a:prstClr val="black"/>
                </a:solidFill>
                <a:latin typeface="Times New Roman"/>
                <a:cs typeface="Times New Roman"/>
              </a:rPr>
              <a:t> </a:t>
            </a:r>
            <a:r>
              <a:rPr sz="3400" baseline="2635" dirty="0">
                <a:solidFill>
                  <a:prstClr val="black"/>
                </a:solidFill>
                <a:latin typeface="Times New Roman"/>
                <a:cs typeface="Times New Roman"/>
              </a:rPr>
              <a:t>)</a:t>
            </a:r>
            <a:endParaRPr sz="2200" dirty="0">
              <a:solidFill>
                <a:prstClr val="black"/>
              </a:solidFill>
              <a:latin typeface="Times New Roman"/>
              <a:cs typeface="Times New Roman"/>
            </a:endParaRPr>
          </a:p>
        </p:txBody>
      </p:sp>
      <p:sp>
        <p:nvSpPr>
          <p:cNvPr id="3" name="object 3"/>
          <p:cNvSpPr txBox="1"/>
          <p:nvPr/>
        </p:nvSpPr>
        <p:spPr>
          <a:xfrm>
            <a:off x="153172" y="6624565"/>
            <a:ext cx="2240309" cy="200403"/>
          </a:xfrm>
          <a:prstGeom prst="rect">
            <a:avLst/>
          </a:prstGeom>
        </p:spPr>
        <p:txBody>
          <a:bodyPr wrap="square" lIns="0" tIns="0" rIns="0" bIns="0" rtlCol="0">
            <a:noAutofit/>
          </a:bodyPr>
          <a:lstStyle/>
          <a:p>
            <a:pPr marL="25132" defTabSz="1809757" fontAlgn="auto">
              <a:lnSpc>
                <a:spcPts val="1347"/>
              </a:lnSpc>
              <a:spcBef>
                <a:spcPts val="67"/>
              </a:spcBef>
              <a:spcAft>
                <a:spcPts val="0"/>
              </a:spcAft>
            </a:pPr>
            <a:r>
              <a:rPr sz="1200" spc="-8" dirty="0">
                <a:solidFill>
                  <a:srgbClr val="FFFFFF"/>
                </a:solidFill>
                <a:latin typeface="Times New Roman"/>
                <a:cs typeface="Times New Roman"/>
              </a:rPr>
              <a:t>S</a:t>
            </a:r>
            <a:r>
              <a:rPr sz="1200" spc="-38" dirty="0">
                <a:solidFill>
                  <a:srgbClr val="FFFFFF"/>
                </a:solidFill>
                <a:latin typeface="Times New Roman"/>
                <a:cs typeface="Times New Roman"/>
              </a:rPr>
              <a:t>o</a:t>
            </a:r>
            <a:r>
              <a:rPr sz="1200" dirty="0">
                <a:solidFill>
                  <a:srgbClr val="FFFFFF"/>
                </a:solidFill>
                <a:latin typeface="Times New Roman"/>
                <a:cs typeface="Times New Roman"/>
              </a:rPr>
              <a:t>rt</a:t>
            </a:r>
            <a:r>
              <a:rPr sz="1200" spc="8" dirty="0">
                <a:solidFill>
                  <a:srgbClr val="FFFFFF"/>
                </a:solidFill>
                <a:latin typeface="Times New Roman"/>
                <a:cs typeface="Times New Roman"/>
              </a:rPr>
              <a:t>i</a:t>
            </a:r>
            <a:r>
              <a:rPr sz="1200" spc="-8" dirty="0">
                <a:solidFill>
                  <a:srgbClr val="FFFFFF"/>
                </a:solidFill>
                <a:latin typeface="Times New Roman"/>
                <a:cs typeface="Times New Roman"/>
              </a:rPr>
              <a:t>n</a:t>
            </a:r>
            <a:r>
              <a:rPr sz="1200" dirty="0">
                <a:solidFill>
                  <a:srgbClr val="FFFFFF"/>
                </a:solidFill>
                <a:latin typeface="Times New Roman"/>
                <a:cs typeface="Times New Roman"/>
              </a:rPr>
              <a:t>g</a:t>
            </a:r>
            <a:r>
              <a:rPr sz="1200" spc="137" dirty="0">
                <a:solidFill>
                  <a:srgbClr val="FFFFFF"/>
                </a:solidFill>
                <a:latin typeface="Times New Roman"/>
                <a:cs typeface="Times New Roman"/>
              </a:rPr>
              <a:t> </a:t>
            </a:r>
            <a:r>
              <a:rPr sz="1200" dirty="0">
                <a:solidFill>
                  <a:srgbClr val="FFFFFF"/>
                </a:solidFill>
                <a:latin typeface="Times New Roman"/>
                <a:cs typeface="Times New Roman"/>
              </a:rPr>
              <a:t>O</a:t>
            </a:r>
            <a:r>
              <a:rPr sz="1200" spc="-10" dirty="0">
                <a:solidFill>
                  <a:srgbClr val="FFFFFF"/>
                </a:solidFill>
                <a:latin typeface="Times New Roman"/>
                <a:cs typeface="Times New Roman"/>
              </a:rPr>
              <a:t>u</a:t>
            </a:r>
            <a:r>
              <a:rPr sz="1200" dirty="0">
                <a:solidFill>
                  <a:srgbClr val="FFFFFF"/>
                </a:solidFill>
                <a:latin typeface="Times New Roman"/>
                <a:cs typeface="Times New Roman"/>
              </a:rPr>
              <a:t>t</a:t>
            </a:r>
            <a:r>
              <a:rPr sz="1200" spc="103" dirty="0">
                <a:solidFill>
                  <a:srgbClr val="FFFFFF"/>
                </a:solidFill>
                <a:latin typeface="Times New Roman"/>
                <a:cs typeface="Times New Roman"/>
              </a:rPr>
              <a:t> </a:t>
            </a:r>
            <a:r>
              <a:rPr sz="1200" spc="-10" dirty="0">
                <a:solidFill>
                  <a:srgbClr val="FFFFFF"/>
                </a:solidFill>
                <a:latin typeface="Times New Roman"/>
                <a:cs typeface="Times New Roman"/>
              </a:rPr>
              <a:t>D</a:t>
            </a:r>
            <a:r>
              <a:rPr sz="1200" spc="10" dirty="0">
                <a:solidFill>
                  <a:srgbClr val="FFFFFF"/>
                </a:solidFill>
                <a:latin typeface="Times New Roman"/>
                <a:cs typeface="Times New Roman"/>
              </a:rPr>
              <a:t>e</a:t>
            </a:r>
            <a:r>
              <a:rPr sz="1200" spc="20" dirty="0">
                <a:solidFill>
                  <a:srgbClr val="FFFFFF"/>
                </a:solidFill>
                <a:latin typeface="Times New Roman"/>
                <a:cs typeface="Times New Roman"/>
              </a:rPr>
              <a:t>p</a:t>
            </a:r>
            <a:r>
              <a:rPr sz="1200" spc="10" dirty="0">
                <a:solidFill>
                  <a:srgbClr val="FFFFFF"/>
                </a:solidFill>
                <a:latin typeface="Times New Roman"/>
                <a:cs typeface="Times New Roman"/>
              </a:rPr>
              <a:t>e</a:t>
            </a:r>
            <a:r>
              <a:rPr sz="1200" spc="-10" dirty="0">
                <a:solidFill>
                  <a:srgbClr val="FFFFFF"/>
                </a:solidFill>
                <a:latin typeface="Times New Roman"/>
                <a:cs typeface="Times New Roman"/>
              </a:rPr>
              <a:t>nd</a:t>
            </a:r>
            <a:r>
              <a:rPr sz="1200" spc="10" dirty="0">
                <a:solidFill>
                  <a:srgbClr val="FFFFFF"/>
                </a:solidFill>
                <a:latin typeface="Times New Roman"/>
                <a:cs typeface="Times New Roman"/>
              </a:rPr>
              <a:t>e</a:t>
            </a:r>
            <a:r>
              <a:rPr sz="1200" spc="-10" dirty="0">
                <a:solidFill>
                  <a:srgbClr val="FFFFFF"/>
                </a:solidFill>
                <a:latin typeface="Times New Roman"/>
                <a:cs typeface="Times New Roman"/>
              </a:rPr>
              <a:t>n</a:t>
            </a:r>
            <a:r>
              <a:rPr sz="1200" spc="10" dirty="0">
                <a:solidFill>
                  <a:srgbClr val="FFFFFF"/>
                </a:solidFill>
                <a:latin typeface="Times New Roman"/>
                <a:cs typeface="Times New Roman"/>
              </a:rPr>
              <a:t>c</a:t>
            </a:r>
            <a:r>
              <a:rPr sz="1200" dirty="0">
                <a:solidFill>
                  <a:srgbClr val="FFFFFF"/>
                </a:solidFill>
                <a:latin typeface="Times New Roman"/>
                <a:cs typeface="Times New Roman"/>
              </a:rPr>
              <a:t>y</a:t>
            </a:r>
            <a:r>
              <a:rPr sz="1200" spc="89" dirty="0">
                <a:solidFill>
                  <a:srgbClr val="FFFFFF"/>
                </a:solidFill>
                <a:latin typeface="Times New Roman"/>
                <a:cs typeface="Times New Roman"/>
              </a:rPr>
              <a:t> </a:t>
            </a:r>
            <a:r>
              <a:rPr sz="1200" spc="-18" dirty="0">
                <a:solidFill>
                  <a:srgbClr val="FFFFFF"/>
                </a:solidFill>
                <a:latin typeface="Times New Roman"/>
                <a:cs typeface="Times New Roman"/>
              </a:rPr>
              <a:t>P</a:t>
            </a:r>
            <a:r>
              <a:rPr sz="1200" spc="-28" dirty="0">
                <a:solidFill>
                  <a:srgbClr val="FFFFFF"/>
                </a:solidFill>
                <a:latin typeface="Times New Roman"/>
                <a:cs typeface="Times New Roman"/>
              </a:rPr>
              <a:t>a</a:t>
            </a:r>
            <a:r>
              <a:rPr sz="1200" dirty="0">
                <a:solidFill>
                  <a:srgbClr val="FFFFFF"/>
                </a:solidFill>
                <a:latin typeface="Times New Roman"/>
                <a:cs typeface="Times New Roman"/>
              </a:rPr>
              <a:t>r</a:t>
            </a:r>
            <a:r>
              <a:rPr sz="1200" spc="-8" dirty="0">
                <a:solidFill>
                  <a:srgbClr val="FFFFFF"/>
                </a:solidFill>
                <a:latin typeface="Times New Roman"/>
                <a:cs typeface="Times New Roman"/>
              </a:rPr>
              <a:t>s</a:t>
            </a:r>
            <a:r>
              <a:rPr sz="1200" spc="8" dirty="0">
                <a:solidFill>
                  <a:srgbClr val="FFFFFF"/>
                </a:solidFill>
                <a:latin typeface="Times New Roman"/>
                <a:cs typeface="Times New Roman"/>
              </a:rPr>
              <a:t>i</a:t>
            </a:r>
            <a:r>
              <a:rPr sz="1200" spc="-8" dirty="0">
                <a:solidFill>
                  <a:srgbClr val="FFFFFF"/>
                </a:solidFill>
                <a:latin typeface="Times New Roman"/>
                <a:cs typeface="Times New Roman"/>
              </a:rPr>
              <a:t>n</a:t>
            </a:r>
            <a:r>
              <a:rPr sz="1200" dirty="0">
                <a:solidFill>
                  <a:srgbClr val="FFFFFF"/>
                </a:solidFill>
                <a:latin typeface="Times New Roman"/>
                <a:cs typeface="Times New Roman"/>
              </a:rPr>
              <a:t>g</a:t>
            </a:r>
            <a:endParaRPr sz="1200">
              <a:solidFill>
                <a:prstClr val="black"/>
              </a:solidFill>
              <a:latin typeface="Times New Roman"/>
              <a:cs typeface="Times New Roman"/>
            </a:endParaRPr>
          </a:p>
        </p:txBody>
      </p:sp>
      <p:sp>
        <p:nvSpPr>
          <p:cNvPr id="2" name="object 2"/>
          <p:cNvSpPr txBox="1"/>
          <p:nvPr/>
        </p:nvSpPr>
        <p:spPr>
          <a:xfrm>
            <a:off x="8493064" y="6624565"/>
            <a:ext cx="490239" cy="200403"/>
          </a:xfrm>
          <a:prstGeom prst="rect">
            <a:avLst/>
          </a:prstGeom>
        </p:spPr>
        <p:txBody>
          <a:bodyPr wrap="square" lIns="0" tIns="0" rIns="0" bIns="0" rtlCol="0">
            <a:noAutofit/>
          </a:bodyPr>
          <a:lstStyle/>
          <a:p>
            <a:pPr marL="25132" defTabSz="1809757" fontAlgn="auto">
              <a:lnSpc>
                <a:spcPts val="1347"/>
              </a:lnSpc>
              <a:spcBef>
                <a:spcPts val="67"/>
              </a:spcBef>
              <a:spcAft>
                <a:spcPts val="0"/>
              </a:spcAft>
            </a:pPr>
            <a:r>
              <a:rPr sz="1200" spc="-8" dirty="0">
                <a:solidFill>
                  <a:srgbClr val="FFFFFF"/>
                </a:solidFill>
                <a:latin typeface="Times New Roman"/>
                <a:cs typeface="Times New Roman"/>
              </a:rPr>
              <a:t>14</a:t>
            </a:r>
            <a:r>
              <a:rPr sz="1200" spc="8" dirty="0">
                <a:solidFill>
                  <a:srgbClr val="FFFFFF"/>
                </a:solidFill>
                <a:latin typeface="Times New Roman"/>
                <a:cs typeface="Times New Roman"/>
              </a:rPr>
              <a:t>(</a:t>
            </a:r>
            <a:r>
              <a:rPr sz="1200" spc="-8" dirty="0">
                <a:solidFill>
                  <a:srgbClr val="FFFFFF"/>
                </a:solidFill>
                <a:latin typeface="Times New Roman"/>
                <a:cs typeface="Times New Roman"/>
              </a:rPr>
              <a:t>38</a:t>
            </a:r>
            <a:r>
              <a:rPr sz="1200" dirty="0">
                <a:solidFill>
                  <a:srgbClr val="FFFFFF"/>
                </a:solidFill>
                <a:latin typeface="Times New Roman"/>
                <a:cs typeface="Times New Roman"/>
              </a:rPr>
              <a:t>)</a:t>
            </a:r>
            <a:endParaRPr sz="1200">
              <a:solidFill>
                <a:prstClr val="black"/>
              </a:solidFill>
              <a:latin typeface="Times New Roman"/>
              <a:cs typeface="Times New Roman"/>
            </a:endParaRPr>
          </a:p>
        </p:txBody>
      </p:sp>
      <p:sp>
        <p:nvSpPr>
          <p:cNvPr id="12" name="object 5"/>
          <p:cNvSpPr txBox="1"/>
          <p:nvPr/>
        </p:nvSpPr>
        <p:spPr>
          <a:xfrm>
            <a:off x="6942115" y="4634803"/>
            <a:ext cx="1976303" cy="324572"/>
          </a:xfrm>
          <a:prstGeom prst="rect">
            <a:avLst/>
          </a:prstGeom>
        </p:spPr>
        <p:txBody>
          <a:bodyPr wrap="square" lIns="0" tIns="0" rIns="0" bIns="0" rtlCol="0">
            <a:noAutofit/>
          </a:bodyPr>
          <a:lstStyle/>
          <a:p>
            <a:pPr marL="25132" defTabSz="1809757" fontAlgn="auto">
              <a:lnSpc>
                <a:spcPts val="2328"/>
              </a:lnSpc>
              <a:spcBef>
                <a:spcPts val="115"/>
              </a:spcBef>
              <a:spcAft>
                <a:spcPts val="0"/>
              </a:spcAft>
            </a:pPr>
            <a:r>
              <a:rPr sz="3000" baseline="2898" dirty="0">
                <a:solidFill>
                  <a:prstClr val="black"/>
                </a:solidFill>
                <a:latin typeface="Times New Roman"/>
                <a:cs typeface="Times New Roman"/>
              </a:rPr>
              <a:t>NB:</a:t>
            </a:r>
            <a:r>
              <a:rPr sz="3000" spc="464" baseline="2898" dirty="0">
                <a:solidFill>
                  <a:prstClr val="black"/>
                </a:solidFill>
                <a:latin typeface="Times New Roman"/>
                <a:cs typeface="Times New Roman"/>
              </a:rPr>
              <a:t> </a:t>
            </a:r>
            <a:r>
              <a:rPr sz="3000" spc="8" baseline="2898" dirty="0">
                <a:solidFill>
                  <a:srgbClr val="FF0000"/>
                </a:solidFill>
                <a:latin typeface="Times New Roman"/>
                <a:cs typeface="Times New Roman"/>
              </a:rPr>
              <a:t>w</a:t>
            </a:r>
            <a:r>
              <a:rPr sz="2200" baseline="-8282" dirty="0">
                <a:solidFill>
                  <a:srgbClr val="FF0000"/>
                </a:solidFill>
                <a:latin typeface="Times New Roman"/>
                <a:cs typeface="Times New Roman"/>
              </a:rPr>
              <a:t>0</a:t>
            </a:r>
            <a:r>
              <a:rPr sz="2200" spc="345" baseline="-8282" dirty="0">
                <a:solidFill>
                  <a:srgbClr val="FF0000"/>
                </a:solidFill>
                <a:latin typeface="Times New Roman"/>
                <a:cs typeface="Times New Roman"/>
              </a:rPr>
              <a:t> </a:t>
            </a:r>
            <a:r>
              <a:rPr sz="3000" baseline="2898" dirty="0">
                <a:solidFill>
                  <a:prstClr val="black"/>
                </a:solidFill>
                <a:latin typeface="Times New Roman"/>
                <a:cs typeface="Times New Roman"/>
              </a:rPr>
              <a:t>=</a:t>
            </a:r>
            <a:r>
              <a:rPr sz="3000" spc="-24" baseline="2898" dirty="0">
                <a:solidFill>
                  <a:prstClr val="black"/>
                </a:solidFill>
                <a:latin typeface="Times New Roman"/>
                <a:cs typeface="Times New Roman"/>
              </a:rPr>
              <a:t> </a:t>
            </a:r>
            <a:r>
              <a:rPr sz="3000" spc="8" baseline="2898" dirty="0">
                <a:solidFill>
                  <a:prstClr val="black"/>
                </a:solidFill>
                <a:latin typeface="Times New Roman"/>
                <a:cs typeface="Times New Roman"/>
              </a:rPr>
              <a:t>R</a:t>
            </a:r>
            <a:r>
              <a:rPr sz="3000" baseline="2898" dirty="0">
                <a:solidFill>
                  <a:prstClr val="black"/>
                </a:solidFill>
                <a:latin typeface="Times New Roman"/>
                <a:cs typeface="Times New Roman"/>
              </a:rPr>
              <a:t>OOT</a:t>
            </a:r>
            <a:endParaRPr sz="2000" dirty="0">
              <a:solidFill>
                <a:prstClr val="black"/>
              </a:solidFill>
              <a:latin typeface="Times New Roman"/>
              <a:cs typeface="Times New Roman"/>
            </a:endParaRPr>
          </a:p>
        </p:txBody>
      </p:sp>
      <p:sp>
        <p:nvSpPr>
          <p:cNvPr id="13" name="Date Placeholder 12">
            <a:extLst>
              <a:ext uri="{FF2B5EF4-FFF2-40B4-BE49-F238E27FC236}">
                <a16:creationId xmlns:a16="http://schemas.microsoft.com/office/drawing/2014/main" id="{2A33EAD0-FA42-428C-9DCF-BADED430D924}"/>
              </a:ext>
            </a:extLst>
          </p:cNvPr>
          <p:cNvSpPr>
            <a:spLocks noGrp="1"/>
          </p:cNvSpPr>
          <p:nvPr>
            <p:ph type="dt" sz="half" idx="10"/>
          </p:nvPr>
        </p:nvSpPr>
        <p:spPr/>
        <p:txBody>
          <a:bodyPr/>
          <a:lstStyle/>
          <a:p>
            <a:pPr>
              <a:defRPr/>
            </a:pPr>
            <a:fld id="{E2BF4518-FA06-4806-A7E9-0D8F5DDE5FEB}" type="datetime1">
              <a:rPr lang="en-US" smtClean="0">
                <a:solidFill>
                  <a:srgbClr val="000000"/>
                </a:solidFill>
              </a:rPr>
              <a:t>2/12/2020</a:t>
            </a:fld>
            <a:endParaRPr lang="en-US">
              <a:solidFill>
                <a:srgbClr val="000000"/>
              </a:solidFill>
            </a:endParaRPr>
          </a:p>
        </p:txBody>
      </p:sp>
      <p:sp>
        <p:nvSpPr>
          <p:cNvPr id="14" name="Footer Placeholder 13">
            <a:extLst>
              <a:ext uri="{FF2B5EF4-FFF2-40B4-BE49-F238E27FC236}">
                <a16:creationId xmlns:a16="http://schemas.microsoft.com/office/drawing/2014/main" id="{D13A5D9F-A3C4-4959-8275-CFF2D15A4A32}"/>
              </a:ext>
            </a:extLst>
          </p:cNvPr>
          <p:cNvSpPr>
            <a:spLocks noGrp="1"/>
          </p:cNvSpPr>
          <p:nvPr>
            <p:ph type="ftr" sz="quarter" idx="11"/>
          </p:nvPr>
        </p:nvSpPr>
        <p:spPr/>
        <p:txBody>
          <a:bodyPr/>
          <a:lstStyle/>
          <a:p>
            <a:pPr>
              <a:defRPr/>
            </a:pPr>
            <a:r>
              <a:rPr lang="en-US">
                <a:solidFill>
                  <a:srgbClr val="000000"/>
                </a:solidFill>
              </a:rPr>
              <a:t>CPSC503 Winter 2020</a:t>
            </a:r>
          </a:p>
        </p:txBody>
      </p:sp>
      <p:sp>
        <p:nvSpPr>
          <p:cNvPr id="15" name="Slide Number Placeholder 14">
            <a:extLst>
              <a:ext uri="{FF2B5EF4-FFF2-40B4-BE49-F238E27FC236}">
                <a16:creationId xmlns:a16="http://schemas.microsoft.com/office/drawing/2014/main" id="{C3A6884A-0E08-43C3-8065-A8A785A8D00D}"/>
              </a:ext>
            </a:extLst>
          </p:cNvPr>
          <p:cNvSpPr>
            <a:spLocks noGrp="1"/>
          </p:cNvSpPr>
          <p:nvPr>
            <p:ph type="sldNum" sz="quarter" idx="12"/>
          </p:nvPr>
        </p:nvSpPr>
        <p:spPr/>
        <p:txBody>
          <a:bodyPr/>
          <a:lstStyle/>
          <a:p>
            <a:pPr>
              <a:defRPr/>
            </a:pPr>
            <a:fld id="{F65BCE1D-704A-4BA8-8CDD-2C7799DCC7F1}" type="slidenum">
              <a:rPr lang="en-US" smtClean="0">
                <a:solidFill>
                  <a:srgbClr val="000000"/>
                </a:solidFill>
              </a:rPr>
              <a:pPr>
                <a:defRPr/>
              </a:pPr>
              <a:t>43</a:t>
            </a:fld>
            <a:endParaRPr lang="en-US">
              <a:solidFill>
                <a:srgbClr val="000000"/>
              </a:solidFill>
            </a:endParaRPr>
          </a:p>
        </p:txBody>
      </p:sp>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83612EE8-0278-41B0-A7D9-996B2C8575EB}"/>
                  </a:ext>
                </a:extLst>
              </p14:cNvPr>
              <p14:cNvContentPartPr/>
              <p14:nvPr/>
            </p14:nvContentPartPr>
            <p14:xfrm>
              <a:off x="4389808" y="3374443"/>
              <a:ext cx="567720" cy="406080"/>
            </p14:xfrm>
          </p:contentPart>
        </mc:Choice>
        <mc:Fallback xmlns="">
          <p:pic>
            <p:nvPicPr>
              <p:cNvPr id="16" name="Ink 15">
                <a:extLst>
                  <a:ext uri="{FF2B5EF4-FFF2-40B4-BE49-F238E27FC236}">
                    <a16:creationId xmlns:a16="http://schemas.microsoft.com/office/drawing/2014/main" id="{83612EE8-0278-41B0-A7D9-996B2C8575EB}"/>
                  </a:ext>
                </a:extLst>
              </p:cNvPr>
              <p:cNvPicPr/>
              <p:nvPr/>
            </p:nvPicPr>
            <p:blipFill>
              <a:blip r:embed="rId5"/>
              <a:stretch>
                <a:fillRect/>
              </a:stretch>
            </p:blipFill>
            <p:spPr>
              <a:xfrm>
                <a:off x="4354168" y="3302443"/>
                <a:ext cx="639360" cy="549720"/>
              </a:xfrm>
              <a:prstGeom prst="rect">
                <a:avLst/>
              </a:prstGeom>
            </p:spPr>
          </p:pic>
        </mc:Fallback>
      </mc:AlternateContent>
    </p:spTree>
    <p:extLst>
      <p:ext uri="{BB962C8B-B14F-4D97-AF65-F5344CB8AC3E}">
        <p14:creationId xmlns:p14="http://schemas.microsoft.com/office/powerpoint/2010/main" val="972006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477000"/>
            <a:ext cx="1905000" cy="457200"/>
          </a:xfrm>
        </p:spPr>
        <p:txBody>
          <a:bodyPr/>
          <a:lstStyle/>
          <a:p>
            <a:pPr>
              <a:defRPr/>
            </a:pPr>
            <a:fld id="{000DD4C6-8522-4F29-A92F-4EA297DDB291}" type="datetime1">
              <a:rPr lang="en-US" smtClean="0">
                <a:solidFill>
                  <a:srgbClr val="000000"/>
                </a:solidFill>
              </a:rPr>
              <a:t>2/12/2020</a:t>
            </a:fld>
            <a:endParaRPr lang="en-US">
              <a:solidFill>
                <a:srgbClr val="000000"/>
              </a:solidFill>
            </a:endParaRPr>
          </a:p>
        </p:txBody>
      </p:sp>
      <p:sp>
        <p:nvSpPr>
          <p:cNvPr id="3" name="Footer Placeholder 2"/>
          <p:cNvSpPr>
            <a:spLocks noGrp="1"/>
          </p:cNvSpPr>
          <p:nvPr>
            <p:ph type="ftr" sz="quarter" idx="11"/>
          </p:nvPr>
        </p:nvSpPr>
        <p:spPr>
          <a:xfrm>
            <a:off x="3276600" y="6477000"/>
            <a:ext cx="2895600" cy="457200"/>
          </a:xfrm>
        </p:spPr>
        <p:txBody>
          <a:bodyPr/>
          <a:lstStyle/>
          <a:p>
            <a:pPr>
              <a:defRPr/>
            </a:pPr>
            <a:r>
              <a:rPr lang="en-US">
                <a:solidFill>
                  <a:srgbClr val="000000"/>
                </a:solidFill>
              </a:rPr>
              <a:t>CPSC503 Winter 2020</a:t>
            </a:r>
          </a:p>
        </p:txBody>
      </p:sp>
      <p:sp>
        <p:nvSpPr>
          <p:cNvPr id="4" name="Slide Number Placeholder 3"/>
          <p:cNvSpPr>
            <a:spLocks noGrp="1"/>
          </p:cNvSpPr>
          <p:nvPr>
            <p:ph type="sldNum" sz="quarter" idx="12"/>
          </p:nvPr>
        </p:nvSpPr>
        <p:spPr>
          <a:xfrm>
            <a:off x="6705600" y="6477000"/>
            <a:ext cx="1905000" cy="457200"/>
          </a:xfrm>
        </p:spPr>
        <p:txBody>
          <a:bodyPr/>
          <a:lstStyle/>
          <a:p>
            <a:pPr>
              <a:defRPr/>
            </a:pPr>
            <a:fld id="{F65BCE1D-704A-4BA8-8CDD-2C7799DCC7F1}" type="slidenum">
              <a:rPr lang="en-US" smtClean="0">
                <a:solidFill>
                  <a:srgbClr val="000000"/>
                </a:solidFill>
              </a:rPr>
              <a:pPr>
                <a:defRPr/>
              </a:pPr>
              <a:t>44</a:t>
            </a:fld>
            <a:endParaRPr lang="en-US">
              <a:solidFill>
                <a:srgbClr val="000000"/>
              </a:solidFill>
            </a:endParaRPr>
          </a:p>
        </p:txBody>
      </p:sp>
      <p:pic>
        <p:nvPicPr>
          <p:cNvPr id="6" name="Picture 5"/>
          <p:cNvPicPr>
            <a:picLocks noChangeAspect="1"/>
          </p:cNvPicPr>
          <p:nvPr/>
        </p:nvPicPr>
        <p:blipFill rotWithShape="1">
          <a:blip r:embed="rId2"/>
          <a:srcRect l="5339" t="-17" r="18051" b="28978"/>
          <a:stretch/>
        </p:blipFill>
        <p:spPr>
          <a:xfrm>
            <a:off x="-24079" y="228600"/>
            <a:ext cx="9085937" cy="6095999"/>
          </a:xfrm>
          <a:prstGeom prst="rect">
            <a:avLst/>
          </a:prstGeom>
        </p:spPr>
      </p:pic>
      <p:sp>
        <p:nvSpPr>
          <p:cNvPr id="5" name="TextBox 4"/>
          <p:cNvSpPr txBox="1"/>
          <p:nvPr/>
        </p:nvSpPr>
        <p:spPr>
          <a:xfrm>
            <a:off x="140972" y="6138446"/>
            <a:ext cx="9011654" cy="338554"/>
          </a:xfrm>
          <a:prstGeom prst="rect">
            <a:avLst/>
          </a:prstGeom>
          <a:solidFill>
            <a:schemeClr val="accent6">
              <a:lumMod val="20000"/>
              <a:lumOff val="80000"/>
            </a:schemeClr>
          </a:solidFill>
        </p:spPr>
        <p:txBody>
          <a:bodyPr wrap="square" rtlCol="0">
            <a:spAutoFit/>
          </a:bodyPr>
          <a:lstStyle/>
          <a:p>
            <a:r>
              <a:rPr lang="en-CA" dirty="0"/>
              <a:t>Simple and Accurate Dependency Parsing Using Bidirectional LSTM Feature Representations </a:t>
            </a:r>
            <a:r>
              <a:rPr lang="en-CA" b="1" dirty="0"/>
              <a:t>TACL 2016</a:t>
            </a:r>
          </a:p>
        </p:txBody>
      </p:sp>
      <p:sp>
        <p:nvSpPr>
          <p:cNvPr id="9" name="TextBox 8">
            <a:extLst>
              <a:ext uri="{FF2B5EF4-FFF2-40B4-BE49-F238E27FC236}">
                <a16:creationId xmlns:a16="http://schemas.microsoft.com/office/drawing/2014/main" id="{E6C49E13-F536-4BCB-BB0E-2E14F99F8172}"/>
              </a:ext>
            </a:extLst>
          </p:cNvPr>
          <p:cNvSpPr txBox="1"/>
          <p:nvPr/>
        </p:nvSpPr>
        <p:spPr>
          <a:xfrm>
            <a:off x="6781800" y="76200"/>
            <a:ext cx="2286000" cy="338554"/>
          </a:xfrm>
          <a:prstGeom prst="rect">
            <a:avLst/>
          </a:prstGeom>
          <a:solidFill>
            <a:schemeClr val="bg1"/>
          </a:solidFill>
        </p:spPr>
        <p:txBody>
          <a:bodyPr wrap="square" rtlCol="0">
            <a:spAutoFit/>
          </a:bodyPr>
          <a:lstStyle/>
          <a:p>
            <a:r>
              <a:rPr lang="en-CA" i="1" dirty="0">
                <a:solidFill>
                  <a:srgbClr val="00B0F0"/>
                </a:solidFill>
                <a:latin typeface="+mj-lt"/>
              </a:rPr>
              <a:t>(note buffer-&gt; queue)</a:t>
            </a:r>
          </a:p>
        </p:txBody>
      </p:sp>
      <p:sp>
        <p:nvSpPr>
          <p:cNvPr id="10" name="TextBox 9">
            <a:extLst>
              <a:ext uri="{FF2B5EF4-FFF2-40B4-BE49-F238E27FC236}">
                <a16:creationId xmlns:a16="http://schemas.microsoft.com/office/drawing/2014/main" id="{A6F962F9-745D-4852-A9A2-41C01511A754}"/>
              </a:ext>
            </a:extLst>
          </p:cNvPr>
          <p:cNvSpPr txBox="1"/>
          <p:nvPr/>
        </p:nvSpPr>
        <p:spPr>
          <a:xfrm>
            <a:off x="2514600" y="2438400"/>
            <a:ext cx="4724400" cy="338554"/>
          </a:xfrm>
          <a:prstGeom prst="rect">
            <a:avLst/>
          </a:prstGeom>
          <a:solidFill>
            <a:srgbClr val="FFFF00"/>
          </a:solidFill>
        </p:spPr>
        <p:txBody>
          <a:bodyPr wrap="square" rtlCol="0">
            <a:spAutoFit/>
          </a:bodyPr>
          <a:lstStyle/>
          <a:p>
            <a:r>
              <a:rPr lang="en-CA" i="1" dirty="0" err="1">
                <a:latin typeface="+mj-lt"/>
              </a:rPr>
              <a:t>ScoreLeftArc</a:t>
            </a:r>
            <a:r>
              <a:rPr lang="en-CA" i="1" dirty="0">
                <a:latin typeface="+mj-lt"/>
              </a:rPr>
              <a:t>     </a:t>
            </a:r>
            <a:r>
              <a:rPr lang="en-CA" i="1" dirty="0" err="1">
                <a:latin typeface="+mj-lt"/>
              </a:rPr>
              <a:t>ScoreRightArc</a:t>
            </a:r>
            <a:r>
              <a:rPr lang="en-CA" i="1" dirty="0">
                <a:latin typeface="+mj-lt"/>
              </a:rPr>
              <a:t>    </a:t>
            </a:r>
            <a:r>
              <a:rPr lang="en-CA" i="1" dirty="0" err="1">
                <a:latin typeface="+mj-lt"/>
              </a:rPr>
              <a:t>ScoreShift</a:t>
            </a:r>
            <a:endParaRPr lang="en-CA" i="1" dirty="0">
              <a:latin typeface="+mj-lt"/>
            </a:endParaRPr>
          </a:p>
        </p:txBody>
      </p:sp>
      <p:sp>
        <p:nvSpPr>
          <p:cNvPr id="11" name="TextBox 10">
            <a:extLst>
              <a:ext uri="{FF2B5EF4-FFF2-40B4-BE49-F238E27FC236}">
                <a16:creationId xmlns:a16="http://schemas.microsoft.com/office/drawing/2014/main" id="{C468FD68-E04C-45CB-94ED-152BD4354CDB}"/>
              </a:ext>
            </a:extLst>
          </p:cNvPr>
          <p:cNvSpPr txBox="1"/>
          <p:nvPr/>
        </p:nvSpPr>
        <p:spPr>
          <a:xfrm>
            <a:off x="5562600" y="2945169"/>
            <a:ext cx="3581400" cy="584775"/>
          </a:xfrm>
          <a:prstGeom prst="rect">
            <a:avLst/>
          </a:prstGeom>
          <a:solidFill>
            <a:schemeClr val="bg1"/>
          </a:solidFill>
          <a:ln>
            <a:solidFill>
              <a:schemeClr val="bg1"/>
            </a:solidFill>
          </a:ln>
        </p:spPr>
        <p:txBody>
          <a:bodyPr wrap="square" rtlCol="0">
            <a:spAutoFit/>
          </a:bodyPr>
          <a:lstStyle/>
          <a:p>
            <a:r>
              <a:rPr lang="en-CA" i="1" dirty="0">
                <a:solidFill>
                  <a:srgbClr val="00B0F0"/>
                </a:solidFill>
                <a:latin typeface="Arial" panose="020B0604020202020204" pitchFamily="34" charset="0"/>
                <a:cs typeface="Arial" panose="020B0604020202020204" pitchFamily="34" charset="0"/>
              </a:rPr>
              <a:t>MPL is fed the top 3 words in stack and first word in buffer</a:t>
            </a:r>
          </a:p>
        </p:txBody>
      </p:sp>
      <p:sp>
        <p:nvSpPr>
          <p:cNvPr id="12" name="TextBox 11">
            <a:extLst>
              <a:ext uri="{FF2B5EF4-FFF2-40B4-BE49-F238E27FC236}">
                <a16:creationId xmlns:a16="http://schemas.microsoft.com/office/drawing/2014/main" id="{82E81CBE-C884-46CA-8685-0115A855F84C}"/>
              </a:ext>
            </a:extLst>
          </p:cNvPr>
          <p:cNvSpPr txBox="1"/>
          <p:nvPr/>
        </p:nvSpPr>
        <p:spPr>
          <a:xfrm>
            <a:off x="3352800" y="1947445"/>
            <a:ext cx="3581400" cy="338554"/>
          </a:xfrm>
          <a:prstGeom prst="rect">
            <a:avLst/>
          </a:prstGeom>
          <a:solidFill>
            <a:schemeClr val="bg1"/>
          </a:solidFill>
          <a:ln>
            <a:solidFill>
              <a:schemeClr val="bg1"/>
            </a:solidFill>
          </a:ln>
        </p:spPr>
        <p:txBody>
          <a:bodyPr wrap="square" rtlCol="0">
            <a:spAutoFit/>
          </a:bodyPr>
          <a:lstStyle/>
          <a:p>
            <a:r>
              <a:rPr lang="en-CA" i="1" dirty="0">
                <a:solidFill>
                  <a:srgbClr val="00B0F0"/>
                </a:solidFill>
                <a:latin typeface="Arial" panose="020B0604020202020204" pitchFamily="34" charset="0"/>
                <a:cs typeface="Arial" panose="020B0604020202020204" pitchFamily="34" charset="0"/>
              </a:rPr>
              <a:t>Transition is selected greedily</a:t>
            </a:r>
          </a:p>
        </p:txBody>
      </p:sp>
    </p:spTree>
    <p:extLst>
      <p:ext uri="{BB962C8B-B14F-4D97-AF65-F5344CB8AC3E}">
        <p14:creationId xmlns:p14="http://schemas.microsoft.com/office/powerpoint/2010/main" val="135108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00DD4C6-8522-4F29-A92F-4EA297DDB291}" type="datetime1">
              <a:rPr lang="en-US" smtClean="0">
                <a:solidFill>
                  <a:srgbClr val="000000"/>
                </a:solidFill>
              </a:rPr>
              <a:t>2/12/2020</a:t>
            </a:fld>
            <a:endParaRPr lang="en-US">
              <a:solidFill>
                <a:srgbClr val="000000"/>
              </a:solidFill>
            </a:endParaRPr>
          </a:p>
        </p:txBody>
      </p:sp>
      <p:sp>
        <p:nvSpPr>
          <p:cNvPr id="3" name="Footer Placeholder 2"/>
          <p:cNvSpPr>
            <a:spLocks noGrp="1"/>
          </p:cNvSpPr>
          <p:nvPr>
            <p:ph type="ftr" sz="quarter" idx="11"/>
          </p:nvPr>
        </p:nvSpPr>
        <p:spPr/>
        <p:txBody>
          <a:bodyPr/>
          <a:lstStyle/>
          <a:p>
            <a:pPr>
              <a:defRPr/>
            </a:pPr>
            <a:r>
              <a:rPr lang="en-US">
                <a:solidFill>
                  <a:srgbClr val="000000"/>
                </a:solidFill>
              </a:rPr>
              <a:t>CPSC503 Winter 2020</a:t>
            </a:r>
          </a:p>
        </p:txBody>
      </p:sp>
      <p:sp>
        <p:nvSpPr>
          <p:cNvPr id="4" name="Slide Number Placeholder 3"/>
          <p:cNvSpPr>
            <a:spLocks noGrp="1"/>
          </p:cNvSpPr>
          <p:nvPr>
            <p:ph type="sldNum" sz="quarter" idx="12"/>
          </p:nvPr>
        </p:nvSpPr>
        <p:spPr/>
        <p:txBody>
          <a:bodyPr/>
          <a:lstStyle/>
          <a:p>
            <a:pPr>
              <a:defRPr/>
            </a:pPr>
            <a:fld id="{F65BCE1D-704A-4BA8-8CDD-2C7799DCC7F1}" type="slidenum">
              <a:rPr lang="en-US" smtClean="0">
                <a:solidFill>
                  <a:srgbClr val="000000"/>
                </a:solidFill>
              </a:rPr>
              <a:pPr>
                <a:defRPr/>
              </a:pPr>
              <a:t>45</a:t>
            </a:fld>
            <a:endParaRPr lang="en-US">
              <a:solidFill>
                <a:srgbClr val="000000"/>
              </a:solidFill>
            </a:endParaRPr>
          </a:p>
        </p:txBody>
      </p:sp>
      <p:pic>
        <p:nvPicPr>
          <p:cNvPr id="6" name="Picture 5"/>
          <p:cNvPicPr>
            <a:picLocks noChangeAspect="1"/>
          </p:cNvPicPr>
          <p:nvPr/>
        </p:nvPicPr>
        <p:blipFill rotWithShape="1">
          <a:blip r:embed="rId2"/>
          <a:srcRect r="3975" b="2346"/>
          <a:stretch/>
        </p:blipFill>
        <p:spPr>
          <a:xfrm>
            <a:off x="-4813" y="152400"/>
            <a:ext cx="9113028" cy="6705600"/>
          </a:xfrm>
          <a:prstGeom prst="rect">
            <a:avLst/>
          </a:prstGeom>
        </p:spPr>
      </p:pic>
      <p:sp>
        <p:nvSpPr>
          <p:cNvPr id="5" name="TextBox 4"/>
          <p:cNvSpPr txBox="1"/>
          <p:nvPr/>
        </p:nvSpPr>
        <p:spPr>
          <a:xfrm>
            <a:off x="6208294" y="1066800"/>
            <a:ext cx="2935706" cy="1569660"/>
          </a:xfrm>
          <a:prstGeom prst="rect">
            <a:avLst/>
          </a:prstGeom>
          <a:solidFill>
            <a:schemeClr val="accent6">
              <a:lumMod val="20000"/>
              <a:lumOff val="80000"/>
            </a:schemeClr>
          </a:solidFill>
        </p:spPr>
        <p:txBody>
          <a:bodyPr wrap="square" rtlCol="0">
            <a:spAutoFit/>
          </a:bodyPr>
          <a:lstStyle/>
          <a:p>
            <a:r>
              <a:rPr lang="en-CA" dirty="0"/>
              <a:t>Simple and Accurate Dependency Parsing</a:t>
            </a:r>
          </a:p>
          <a:p>
            <a:r>
              <a:rPr lang="en-CA" dirty="0"/>
              <a:t>Using Bidirectional LSTM Feature Representations </a:t>
            </a:r>
            <a:r>
              <a:rPr lang="en-CA" b="1" dirty="0"/>
              <a:t>TACL 2016</a:t>
            </a:r>
          </a:p>
          <a:p>
            <a:r>
              <a:rPr lang="en-CA" i="1" dirty="0">
                <a:latin typeface="+mj-lt"/>
              </a:rPr>
              <a:t>(note buffer-&gt; queue)</a:t>
            </a:r>
          </a:p>
        </p:txBody>
      </p:sp>
    </p:spTree>
    <p:extLst>
      <p:ext uri="{BB962C8B-B14F-4D97-AF65-F5344CB8AC3E}">
        <p14:creationId xmlns:p14="http://schemas.microsoft.com/office/powerpoint/2010/main" val="2231773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6816FF1-3A1E-4CDE-BBBA-5948722DD7BA}" type="datetime1">
              <a:rPr lang="en-US" smtClean="0">
                <a:solidFill>
                  <a:srgbClr val="000000"/>
                </a:solidFill>
              </a:rPr>
              <a:t>2/12/2020</a:t>
            </a:fld>
            <a:endParaRPr lang="en-US">
              <a:solidFill>
                <a:srgbClr val="000000"/>
              </a:solidFill>
            </a:endParaRPr>
          </a:p>
        </p:txBody>
      </p:sp>
      <p:sp>
        <p:nvSpPr>
          <p:cNvPr id="3" name="Footer Placeholder 2"/>
          <p:cNvSpPr>
            <a:spLocks noGrp="1"/>
          </p:cNvSpPr>
          <p:nvPr>
            <p:ph type="ftr" sz="quarter" idx="11"/>
          </p:nvPr>
        </p:nvSpPr>
        <p:spPr/>
        <p:txBody>
          <a:bodyPr/>
          <a:lstStyle/>
          <a:p>
            <a:pPr>
              <a:defRPr/>
            </a:pPr>
            <a:r>
              <a:rPr lang="en-US">
                <a:solidFill>
                  <a:srgbClr val="000000"/>
                </a:solidFill>
              </a:rPr>
              <a:t>CPSC503 Winter 2020</a:t>
            </a:r>
          </a:p>
        </p:txBody>
      </p:sp>
      <p:sp>
        <p:nvSpPr>
          <p:cNvPr id="4" name="Slide Number Placeholder 3"/>
          <p:cNvSpPr>
            <a:spLocks noGrp="1"/>
          </p:cNvSpPr>
          <p:nvPr>
            <p:ph type="sldNum" sz="quarter" idx="12"/>
          </p:nvPr>
        </p:nvSpPr>
        <p:spPr/>
        <p:txBody>
          <a:bodyPr/>
          <a:lstStyle/>
          <a:p>
            <a:pPr>
              <a:defRPr/>
            </a:pPr>
            <a:fld id="{F65BCE1D-704A-4BA8-8CDD-2C7799DCC7F1}" type="slidenum">
              <a:rPr lang="en-US" smtClean="0">
                <a:solidFill>
                  <a:srgbClr val="000000"/>
                </a:solidFill>
              </a:rPr>
              <a:pPr>
                <a:defRPr/>
              </a:pPr>
              <a:t>46</a:t>
            </a:fld>
            <a:endParaRPr lang="en-US">
              <a:solidFill>
                <a:srgbClr val="000000"/>
              </a:solidFill>
            </a:endParaRPr>
          </a:p>
        </p:txBody>
      </p:sp>
      <p:sp>
        <p:nvSpPr>
          <p:cNvPr id="5" name="TextBox 4"/>
          <p:cNvSpPr txBox="1"/>
          <p:nvPr/>
        </p:nvSpPr>
        <p:spPr>
          <a:xfrm>
            <a:off x="228600" y="304800"/>
            <a:ext cx="6629400" cy="584775"/>
          </a:xfrm>
          <a:prstGeom prst="rect">
            <a:avLst/>
          </a:prstGeom>
          <a:solidFill>
            <a:schemeClr val="accent6">
              <a:lumMod val="20000"/>
              <a:lumOff val="80000"/>
            </a:schemeClr>
          </a:solidFill>
        </p:spPr>
        <p:txBody>
          <a:bodyPr wrap="square" rtlCol="0">
            <a:spAutoFit/>
          </a:bodyPr>
          <a:lstStyle/>
          <a:p>
            <a:r>
              <a:rPr lang="en-CA" dirty="0"/>
              <a:t>Simple and Accurate Dependency Parsing</a:t>
            </a:r>
          </a:p>
          <a:p>
            <a:r>
              <a:rPr lang="en-CA" dirty="0"/>
              <a:t>Using Bidirectional LSTM Feature Representations TACL 2016</a:t>
            </a:r>
            <a:endParaRPr lang="en-CA" dirty="0">
              <a:latin typeface="+mj-lt"/>
            </a:endParaRPr>
          </a:p>
        </p:txBody>
      </p:sp>
      <p:pic>
        <p:nvPicPr>
          <p:cNvPr id="6" name="Picture 5"/>
          <p:cNvPicPr>
            <a:picLocks noChangeAspect="1"/>
          </p:cNvPicPr>
          <p:nvPr/>
        </p:nvPicPr>
        <p:blipFill>
          <a:blip r:embed="rId3"/>
          <a:stretch>
            <a:fillRect/>
          </a:stretch>
        </p:blipFill>
        <p:spPr>
          <a:xfrm>
            <a:off x="39308" y="965775"/>
            <a:ext cx="9066993" cy="5739825"/>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6189196" y="981815"/>
              <a:ext cx="1415160" cy="77400"/>
            </p14:xfrm>
          </p:contentPart>
        </mc:Choice>
        <mc:Fallback xmlns="">
          <p:pic>
            <p:nvPicPr>
              <p:cNvPr id="8" name="Ink 7"/>
              <p:cNvPicPr/>
              <p:nvPr/>
            </p:nvPicPr>
            <p:blipFill>
              <a:blip r:embed="rId5"/>
              <a:stretch>
                <a:fillRect/>
              </a:stretch>
            </p:blipFill>
            <p:spPr>
              <a:xfrm>
                <a:off x="6117196" y="837815"/>
                <a:ext cx="155916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7969756" y="1086575"/>
              <a:ext cx="481680" cy="11160"/>
            </p14:xfrm>
          </p:contentPart>
        </mc:Choice>
        <mc:Fallback xmlns="">
          <p:pic>
            <p:nvPicPr>
              <p:cNvPr id="9" name="Ink 8"/>
              <p:cNvPicPr/>
              <p:nvPr/>
            </p:nvPicPr>
            <p:blipFill>
              <a:blip r:embed="rId7"/>
              <a:stretch>
                <a:fillRect/>
              </a:stretch>
            </p:blipFill>
            <p:spPr>
              <a:xfrm>
                <a:off x="7897756" y="942575"/>
                <a:ext cx="62568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p14:cNvContentPartPr/>
              <p14:nvPr/>
            </p14:nvContentPartPr>
            <p14:xfrm>
              <a:off x="798916" y="5614655"/>
              <a:ext cx="500760" cy="26280"/>
            </p14:xfrm>
          </p:contentPart>
        </mc:Choice>
        <mc:Fallback xmlns="">
          <p:pic>
            <p:nvPicPr>
              <p:cNvPr id="11" name="Ink 10"/>
              <p:cNvPicPr/>
              <p:nvPr/>
            </p:nvPicPr>
            <p:blipFill>
              <a:blip r:embed="rId9"/>
              <a:stretch>
                <a:fillRect/>
              </a:stretch>
            </p:blipFill>
            <p:spPr>
              <a:xfrm>
                <a:off x="726916" y="5470655"/>
                <a:ext cx="64476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p14:cNvContentPartPr/>
              <p14:nvPr/>
            </p14:nvContentPartPr>
            <p14:xfrm>
              <a:off x="134716" y="5861615"/>
              <a:ext cx="520200" cy="77400"/>
            </p14:xfrm>
          </p:contentPart>
        </mc:Choice>
        <mc:Fallback xmlns="">
          <p:pic>
            <p:nvPicPr>
              <p:cNvPr id="12" name="Ink 11"/>
              <p:cNvPicPr/>
              <p:nvPr/>
            </p:nvPicPr>
            <p:blipFill>
              <a:blip r:embed="rId11"/>
              <a:stretch>
                <a:fillRect/>
              </a:stretch>
            </p:blipFill>
            <p:spPr>
              <a:xfrm>
                <a:off x="62716" y="5717615"/>
                <a:ext cx="664200" cy="365400"/>
              </a:xfrm>
              <a:prstGeom prst="rect">
                <a:avLst/>
              </a:prstGeom>
            </p:spPr>
          </p:pic>
        </mc:Fallback>
      </mc:AlternateContent>
      <p:sp>
        <p:nvSpPr>
          <p:cNvPr id="13" name="Rectangle 12"/>
          <p:cNvSpPr/>
          <p:nvPr/>
        </p:nvSpPr>
        <p:spPr>
          <a:xfrm>
            <a:off x="6096000" y="889575"/>
            <a:ext cx="762000" cy="391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284262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Date Placeholder 3"/>
          <p:cNvSpPr>
            <a:spLocks noGrp="1"/>
          </p:cNvSpPr>
          <p:nvPr>
            <p:ph type="dt" sz="quarter" idx="10"/>
          </p:nvPr>
        </p:nvSpPr>
        <p:spPr>
          <a:noFill/>
        </p:spPr>
        <p:txBody>
          <a:bodyPr/>
          <a:lstStyle/>
          <a:p>
            <a:fld id="{D99CD318-81F3-4FD4-890B-37246CA78D45}" type="datetime1">
              <a:rPr lang="en-US" smtClean="0"/>
              <a:t>2/12/2020</a:t>
            </a:fld>
            <a:endParaRPr lang="en-US"/>
          </a:p>
        </p:txBody>
      </p:sp>
      <p:sp>
        <p:nvSpPr>
          <p:cNvPr id="20487" name="Footer Placeholder 4"/>
          <p:cNvSpPr>
            <a:spLocks noGrp="1"/>
          </p:cNvSpPr>
          <p:nvPr>
            <p:ph type="ftr" sz="quarter" idx="11"/>
          </p:nvPr>
        </p:nvSpPr>
        <p:spPr>
          <a:noFill/>
        </p:spPr>
        <p:txBody>
          <a:bodyPr/>
          <a:lstStyle/>
          <a:p>
            <a:r>
              <a:rPr lang="en-US"/>
              <a:t>CPSC503 Winter 2020</a:t>
            </a:r>
          </a:p>
        </p:txBody>
      </p:sp>
      <p:sp>
        <p:nvSpPr>
          <p:cNvPr id="20488" name="Slide Number Placeholder 5"/>
          <p:cNvSpPr>
            <a:spLocks noGrp="1"/>
          </p:cNvSpPr>
          <p:nvPr>
            <p:ph type="sldNum" sz="quarter" idx="12"/>
          </p:nvPr>
        </p:nvSpPr>
        <p:spPr>
          <a:noFill/>
        </p:spPr>
        <p:txBody>
          <a:bodyPr/>
          <a:lstStyle/>
          <a:p>
            <a:fld id="{1D7522BA-7C4F-4FFA-A945-DD3CAFA06B14}" type="slidenum">
              <a:rPr lang="en-US" smtClean="0"/>
              <a:pPr/>
              <a:t>47</a:t>
            </a:fld>
            <a:endParaRPr lang="en-US"/>
          </a:p>
        </p:txBody>
      </p:sp>
      <p:sp>
        <p:nvSpPr>
          <p:cNvPr id="20489" name="Rectangle 2"/>
          <p:cNvSpPr>
            <a:spLocks noGrp="1" noChangeArrowheads="1"/>
          </p:cNvSpPr>
          <p:nvPr>
            <p:ph type="title"/>
          </p:nvPr>
        </p:nvSpPr>
        <p:spPr>
          <a:xfrm>
            <a:off x="685800" y="381000"/>
            <a:ext cx="7772400" cy="1143000"/>
          </a:xfrm>
        </p:spPr>
        <p:txBody>
          <a:bodyPr/>
          <a:lstStyle/>
          <a:p>
            <a:pPr eaLnBrk="1" hangingPunct="1"/>
            <a:r>
              <a:rPr lang="en-US" dirty="0"/>
              <a:t>Next Week</a:t>
            </a:r>
          </a:p>
        </p:txBody>
      </p:sp>
      <p:sp>
        <p:nvSpPr>
          <p:cNvPr id="20490" name="Rectangle 3"/>
          <p:cNvSpPr>
            <a:spLocks noGrp="1" noChangeArrowheads="1"/>
          </p:cNvSpPr>
          <p:nvPr>
            <p:ph type="body" idx="1"/>
          </p:nvPr>
        </p:nvSpPr>
        <p:spPr>
          <a:xfrm>
            <a:off x="152400" y="1600200"/>
            <a:ext cx="8534400" cy="3429000"/>
          </a:xfrm>
        </p:spPr>
        <p:txBody>
          <a:bodyPr/>
          <a:lstStyle/>
          <a:p>
            <a:pPr eaLnBrk="1" hangingPunct="1"/>
            <a:r>
              <a:rPr lang="en-US" dirty="0"/>
              <a:t>You need to </a:t>
            </a:r>
            <a:r>
              <a:rPr lang="en-US" dirty="0">
                <a:solidFill>
                  <a:srgbClr val="00B0F0"/>
                </a:solidFill>
              </a:rPr>
              <a:t>have some initial ideas about your project topic</a:t>
            </a:r>
            <a:r>
              <a:rPr lang="en-US" dirty="0"/>
              <a:t>. Check Slides from last week. Look at the course Webpage</a:t>
            </a:r>
          </a:p>
          <a:p>
            <a:pPr eaLnBrk="1" hangingPunct="1"/>
            <a:r>
              <a:rPr lang="en-US" dirty="0"/>
              <a:t>Some Semantics</a:t>
            </a:r>
          </a:p>
          <a:p>
            <a:pPr lvl="1" eaLnBrk="1" hangingPunct="1"/>
            <a:r>
              <a:rPr lang="en-US" dirty="0"/>
              <a:t>Assuming you know First Order Logics (FOL)</a:t>
            </a:r>
          </a:p>
          <a:p>
            <a:pPr lvl="1" eaLnBrk="1" hangingPunct="1"/>
            <a:r>
              <a:rPr lang="en-US" dirty="0"/>
              <a:t>Read </a:t>
            </a:r>
            <a:r>
              <a:rPr lang="en-US" dirty="0" err="1"/>
              <a:t>Chp</a:t>
            </a:r>
            <a:r>
              <a:rPr lang="en-US" dirty="0"/>
              <a:t>. 16.4 3</a:t>
            </a:r>
            <a:r>
              <a:rPr lang="en-US" baseline="30000" dirty="0"/>
              <a:t>rd</a:t>
            </a:r>
            <a:r>
              <a:rPr lang="en-US" dirty="0"/>
              <a:t>  </a:t>
            </a:r>
          </a:p>
          <a:p>
            <a:pPr lvl="1" eaLnBrk="1" hangingPunct="1"/>
            <a:r>
              <a:rPr lang="en-US" dirty="0">
                <a:solidFill>
                  <a:schemeClr val="bg2">
                    <a:lumMod val="60000"/>
                    <a:lumOff val="40000"/>
                  </a:schemeClr>
                </a:solidFill>
              </a:rPr>
              <a:t>?Read </a:t>
            </a:r>
            <a:r>
              <a:rPr lang="en-US" dirty="0" err="1">
                <a:solidFill>
                  <a:schemeClr val="bg2">
                    <a:lumMod val="60000"/>
                    <a:lumOff val="40000"/>
                  </a:schemeClr>
                </a:solidFill>
              </a:rPr>
              <a:t>Chp</a:t>
            </a:r>
            <a:r>
              <a:rPr lang="en-US" dirty="0">
                <a:solidFill>
                  <a:schemeClr val="bg2">
                    <a:lumMod val="60000"/>
                    <a:lumOff val="40000"/>
                  </a:schemeClr>
                </a:solidFill>
              </a:rPr>
              <a:t>. 18.1-2 2</a:t>
            </a:r>
            <a:r>
              <a:rPr lang="en-US" baseline="30000" dirty="0">
                <a:solidFill>
                  <a:schemeClr val="bg2">
                    <a:lumMod val="60000"/>
                    <a:lumOff val="40000"/>
                  </a:schemeClr>
                </a:solidFill>
              </a:rPr>
              <a:t>nd </a:t>
            </a:r>
            <a:r>
              <a:rPr lang="en-US" sz="1600" dirty="0">
                <a:solidFill>
                  <a:schemeClr val="bg2">
                    <a:lumMod val="60000"/>
                    <a:lumOff val="40000"/>
                  </a:schemeClr>
                </a:solidFill>
              </a:rPr>
              <a:t>( but slides in class should be sufficient if you do not have access to 2</a:t>
            </a:r>
            <a:r>
              <a:rPr lang="en-US" sz="1600" baseline="30000" dirty="0">
                <a:solidFill>
                  <a:schemeClr val="bg2">
                    <a:lumMod val="60000"/>
                    <a:lumOff val="40000"/>
                  </a:schemeClr>
                </a:solidFill>
              </a:rPr>
              <a:t>nd</a:t>
            </a:r>
            <a:r>
              <a:rPr lang="en-US" sz="1600" dirty="0">
                <a:solidFill>
                  <a:schemeClr val="bg2">
                    <a:lumMod val="60000"/>
                    <a:lumOff val="40000"/>
                  </a:schemeClr>
                </a:solidFill>
              </a:rPr>
              <a:t> Ed)?</a:t>
            </a:r>
          </a:p>
          <a:p>
            <a:pPr eaLnBrk="1" hangingPunct="1"/>
            <a:r>
              <a:rPr lang="en-US" dirty="0"/>
              <a:t>Assignment-2 due today !</a:t>
            </a:r>
          </a:p>
          <a:p>
            <a:pPr eaLnBrk="1" hangingPunct="1"/>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end</a:t>
            </a:r>
          </a:p>
        </p:txBody>
      </p:sp>
      <p:sp>
        <p:nvSpPr>
          <p:cNvPr id="3" name="Content Placeholder 2"/>
          <p:cNvSpPr>
            <a:spLocks noGrp="1"/>
          </p:cNvSpPr>
          <p:nvPr>
            <p:ph idx="1"/>
          </p:nvPr>
        </p:nvSpPr>
        <p:spPr/>
        <p:txBody>
          <a:bodyPr/>
          <a:lstStyle/>
          <a:p>
            <a:endParaRPr lang="en-CA"/>
          </a:p>
        </p:txBody>
      </p:sp>
      <p:sp>
        <p:nvSpPr>
          <p:cNvPr id="4" name="Date Placeholder 3"/>
          <p:cNvSpPr>
            <a:spLocks noGrp="1"/>
          </p:cNvSpPr>
          <p:nvPr>
            <p:ph type="dt" sz="half" idx="10"/>
          </p:nvPr>
        </p:nvSpPr>
        <p:spPr/>
        <p:txBody>
          <a:bodyPr/>
          <a:lstStyle/>
          <a:p>
            <a:pPr>
              <a:defRPr/>
            </a:pPr>
            <a:fld id="{37312E95-BC50-4B76-AB0F-7CDFAC7AAEBF}" type="datetime1">
              <a:rPr lang="en-US" smtClean="0"/>
              <a:t>2/12/2020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pPr>
              <a:defRPr/>
            </a:pPr>
            <a:fld id="{2F066222-366E-4C6E-B591-71E0EC782398}" type="slidenum">
              <a:rPr lang="en-US" smtClean="0"/>
              <a:pPr>
                <a:defRPr/>
              </a:pPr>
              <a:t>48</a:t>
            </a:fld>
            <a:endParaRPr lang="en-US"/>
          </a:p>
        </p:txBody>
      </p:sp>
    </p:spTree>
    <p:extLst>
      <p:ext uri="{BB962C8B-B14F-4D97-AF65-F5344CB8AC3E}">
        <p14:creationId xmlns:p14="http://schemas.microsoft.com/office/powerpoint/2010/main" val="16591559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0000"/>
                </a:solidFill>
              </a:rPr>
              <a:t>Removed too complicated, given </a:t>
            </a:r>
            <a:r>
              <a:rPr lang="en-CA">
                <a:solidFill>
                  <a:srgbClr val="FF0000"/>
                </a:solidFill>
              </a:rPr>
              <a:t>time available</a:t>
            </a:r>
            <a:endParaRPr lang="en-CA" dirty="0">
              <a:solidFill>
                <a:srgbClr val="FF0000"/>
              </a:solidFill>
            </a:endParaRPr>
          </a:p>
        </p:txBody>
      </p:sp>
      <p:sp>
        <p:nvSpPr>
          <p:cNvPr id="3" name="Content Placeholder 2"/>
          <p:cNvSpPr>
            <a:spLocks noGrp="1"/>
          </p:cNvSpPr>
          <p:nvPr>
            <p:ph idx="1"/>
          </p:nvPr>
        </p:nvSpPr>
        <p:spPr/>
        <p:txBody>
          <a:bodyPr/>
          <a:lstStyle/>
          <a:p>
            <a:r>
              <a:rPr lang="en-CA" dirty="0"/>
              <a:t>Given the time</a:t>
            </a:r>
          </a:p>
        </p:txBody>
      </p:sp>
      <p:sp>
        <p:nvSpPr>
          <p:cNvPr id="4" name="Date Placeholder 3"/>
          <p:cNvSpPr>
            <a:spLocks noGrp="1"/>
          </p:cNvSpPr>
          <p:nvPr>
            <p:ph type="dt" sz="half" idx="10"/>
          </p:nvPr>
        </p:nvSpPr>
        <p:spPr/>
        <p:txBody>
          <a:bodyPr/>
          <a:lstStyle/>
          <a:p>
            <a:pPr>
              <a:defRPr/>
            </a:pPr>
            <a:fld id="{8A33F97F-1344-4087-9F55-6BB5D4009A0C}" type="datetime1">
              <a:rPr lang="en-US" smtClean="0"/>
              <a:t>2/12/2020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pPr>
              <a:defRPr/>
            </a:pPr>
            <a:fld id="{2F066222-366E-4C6E-B591-71E0EC782398}" type="slidenum">
              <a:rPr lang="en-US" smtClean="0"/>
              <a:pPr>
                <a:defRPr/>
              </a:pPr>
              <a:t>49</a:t>
            </a:fld>
            <a:endParaRPr lang="en-US"/>
          </a:p>
        </p:txBody>
      </p:sp>
    </p:spTree>
    <p:extLst>
      <p:ext uri="{BB962C8B-B14F-4D97-AF65-F5344CB8AC3E}">
        <p14:creationId xmlns:p14="http://schemas.microsoft.com/office/powerpoint/2010/main" val="2927867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Date Placeholder 3"/>
          <p:cNvSpPr>
            <a:spLocks noGrp="1"/>
          </p:cNvSpPr>
          <p:nvPr>
            <p:ph type="dt" sz="quarter" idx="10"/>
          </p:nvPr>
        </p:nvSpPr>
        <p:spPr>
          <a:noFill/>
        </p:spPr>
        <p:txBody>
          <a:bodyPr/>
          <a:lstStyle/>
          <a:p>
            <a:fld id="{15C8C3E9-FF2B-45E1-A56B-BB9F2EF5B6F4}" type="datetime1">
              <a:rPr lang="en-US" smtClean="0"/>
              <a:t>2/12/2020</a:t>
            </a:fld>
            <a:endParaRPr lang="en-US"/>
          </a:p>
        </p:txBody>
      </p:sp>
      <p:sp>
        <p:nvSpPr>
          <p:cNvPr id="2062" name="Footer Placeholder 4"/>
          <p:cNvSpPr>
            <a:spLocks noGrp="1"/>
          </p:cNvSpPr>
          <p:nvPr>
            <p:ph type="ftr" sz="quarter" idx="11"/>
          </p:nvPr>
        </p:nvSpPr>
        <p:spPr>
          <a:noFill/>
        </p:spPr>
        <p:txBody>
          <a:bodyPr/>
          <a:lstStyle/>
          <a:p>
            <a:r>
              <a:rPr lang="en-US"/>
              <a:t>CPSC503 Winter 2020</a:t>
            </a:r>
          </a:p>
        </p:txBody>
      </p:sp>
      <p:sp>
        <p:nvSpPr>
          <p:cNvPr id="2063" name="Slide Number Placeholder 5"/>
          <p:cNvSpPr>
            <a:spLocks noGrp="1"/>
          </p:cNvSpPr>
          <p:nvPr>
            <p:ph type="sldNum" sz="quarter" idx="12"/>
          </p:nvPr>
        </p:nvSpPr>
        <p:spPr>
          <a:noFill/>
        </p:spPr>
        <p:txBody>
          <a:bodyPr/>
          <a:lstStyle/>
          <a:p>
            <a:fld id="{91975FC9-1322-428D-A984-7A498CEEDE8E}" type="slidenum">
              <a:rPr lang="en-US" smtClean="0"/>
              <a:pPr/>
              <a:t>5</a:t>
            </a:fld>
            <a:endParaRPr lang="en-US"/>
          </a:p>
        </p:txBody>
      </p:sp>
      <p:pic>
        <p:nvPicPr>
          <p:cNvPr id="2064" name="Picture 2" descr="tree1"/>
          <p:cNvPicPr>
            <a:picLocks noChangeAspect="1" noChangeArrowheads="1"/>
          </p:cNvPicPr>
          <p:nvPr/>
        </p:nvPicPr>
        <p:blipFill>
          <a:blip r:embed="rId3" cstate="print"/>
          <a:srcRect/>
          <a:stretch>
            <a:fillRect/>
          </a:stretch>
        </p:blipFill>
        <p:spPr bwMode="auto">
          <a:xfrm>
            <a:off x="381010" y="1752601"/>
            <a:ext cx="4191001" cy="3613150"/>
          </a:xfrm>
          <a:prstGeom prst="rect">
            <a:avLst/>
          </a:prstGeom>
          <a:noFill/>
          <a:ln w="9525">
            <a:noFill/>
            <a:miter lim="800000"/>
            <a:headEnd/>
            <a:tailEnd/>
          </a:ln>
        </p:spPr>
      </p:pic>
      <p:pic>
        <p:nvPicPr>
          <p:cNvPr id="2065" name="Picture 3" descr="tree2"/>
          <p:cNvPicPr>
            <a:picLocks noChangeAspect="1" noChangeArrowheads="1"/>
          </p:cNvPicPr>
          <p:nvPr/>
        </p:nvPicPr>
        <p:blipFill>
          <a:blip r:embed="rId4" cstate="print"/>
          <a:srcRect/>
          <a:stretch>
            <a:fillRect/>
          </a:stretch>
        </p:blipFill>
        <p:spPr bwMode="auto">
          <a:xfrm>
            <a:off x="4495799" y="1905000"/>
            <a:ext cx="4648201" cy="3136900"/>
          </a:xfrm>
          <a:prstGeom prst="rect">
            <a:avLst/>
          </a:prstGeom>
          <a:noFill/>
          <a:ln w="9525">
            <a:noFill/>
            <a:miter lim="800000"/>
            <a:headEnd/>
            <a:tailEnd/>
          </a:ln>
        </p:spPr>
      </p:pic>
      <p:sp>
        <p:nvSpPr>
          <p:cNvPr id="2066" name="Text Box 4"/>
          <p:cNvSpPr txBox="1">
            <a:spLocks noChangeArrowheads="1"/>
          </p:cNvSpPr>
          <p:nvPr/>
        </p:nvSpPr>
        <p:spPr bwMode="auto">
          <a:xfrm>
            <a:off x="152411" y="1371611"/>
            <a:ext cx="5334000" cy="830985"/>
          </a:xfrm>
          <a:prstGeom prst="rect">
            <a:avLst/>
          </a:prstGeom>
          <a:noFill/>
          <a:ln w="9525">
            <a:noFill/>
            <a:miter lim="800000"/>
            <a:headEnd/>
            <a:tailEnd/>
          </a:ln>
        </p:spPr>
        <p:txBody>
          <a:bodyPr lIns="91366" tIns="45684" rIns="91366" bIns="45684">
            <a:spAutoFit/>
          </a:bodyPr>
          <a:lstStyle/>
          <a:p>
            <a:r>
              <a:rPr lang="en-IE" sz="2400"/>
              <a:t>“</a:t>
            </a:r>
            <a:r>
              <a:rPr lang="en-IE" sz="2400" i="1"/>
              <a:t>the man saw the girl with the telescope”</a:t>
            </a:r>
          </a:p>
          <a:p>
            <a:endParaRPr lang="en-GB" sz="2400" i="1"/>
          </a:p>
        </p:txBody>
      </p:sp>
      <p:sp>
        <p:nvSpPr>
          <p:cNvPr id="2067" name="Text Box 5"/>
          <p:cNvSpPr txBox="1">
            <a:spLocks noChangeArrowheads="1"/>
          </p:cNvSpPr>
          <p:nvPr/>
        </p:nvSpPr>
        <p:spPr bwMode="auto">
          <a:xfrm>
            <a:off x="914411" y="5562601"/>
            <a:ext cx="2774949" cy="396874"/>
          </a:xfrm>
          <a:prstGeom prst="rect">
            <a:avLst/>
          </a:prstGeom>
          <a:noFill/>
          <a:ln w="9525">
            <a:noFill/>
            <a:miter lim="800000"/>
            <a:headEnd/>
            <a:tailEnd/>
          </a:ln>
        </p:spPr>
        <p:txBody>
          <a:bodyPr wrap="none" lIns="91366" tIns="45684" rIns="91366" bIns="45684">
            <a:spAutoFit/>
          </a:bodyPr>
          <a:lstStyle/>
          <a:p>
            <a:r>
              <a:rPr lang="en-IE" sz="2000"/>
              <a:t>The girl has the telescope</a:t>
            </a:r>
            <a:endParaRPr lang="en-GB" sz="2000"/>
          </a:p>
        </p:txBody>
      </p:sp>
      <p:sp>
        <p:nvSpPr>
          <p:cNvPr id="2068" name="Text Box 6"/>
          <p:cNvSpPr txBox="1">
            <a:spLocks noChangeArrowheads="1"/>
          </p:cNvSpPr>
          <p:nvPr/>
        </p:nvSpPr>
        <p:spPr bwMode="auto">
          <a:xfrm>
            <a:off x="5486411" y="5410201"/>
            <a:ext cx="2860675" cy="396874"/>
          </a:xfrm>
          <a:prstGeom prst="rect">
            <a:avLst/>
          </a:prstGeom>
          <a:noFill/>
          <a:ln w="9525">
            <a:noFill/>
            <a:miter lim="800000"/>
            <a:headEnd/>
            <a:tailEnd/>
          </a:ln>
        </p:spPr>
        <p:txBody>
          <a:bodyPr wrap="none" lIns="91366" tIns="45684" rIns="91366" bIns="45684">
            <a:spAutoFit/>
          </a:bodyPr>
          <a:lstStyle/>
          <a:p>
            <a:r>
              <a:rPr lang="en-IE" sz="2000"/>
              <a:t>The man has the telescope</a:t>
            </a:r>
            <a:endParaRPr lang="en-GB" sz="2000"/>
          </a:p>
        </p:txBody>
      </p:sp>
      <p:sp>
        <p:nvSpPr>
          <p:cNvPr id="2069" name="Rectangle 7"/>
          <p:cNvSpPr>
            <a:spLocks noChangeArrowheads="1"/>
          </p:cNvSpPr>
          <p:nvPr/>
        </p:nvSpPr>
        <p:spPr bwMode="auto">
          <a:xfrm>
            <a:off x="533412" y="152401"/>
            <a:ext cx="7772400" cy="1143000"/>
          </a:xfrm>
          <a:prstGeom prst="rect">
            <a:avLst/>
          </a:prstGeom>
          <a:noFill/>
          <a:ln w="9525">
            <a:noFill/>
            <a:miter lim="800000"/>
            <a:headEnd/>
            <a:tailEnd/>
          </a:ln>
        </p:spPr>
        <p:txBody>
          <a:bodyPr lIns="91366" tIns="45684" rIns="91366" bIns="45684" anchor="ctr"/>
          <a:lstStyle/>
          <a:p>
            <a:pPr algn="ctr"/>
            <a:r>
              <a:rPr lang="en-US" sz="3600" dirty="0">
                <a:solidFill>
                  <a:schemeClr val="accent2"/>
                </a:solidFill>
                <a:latin typeface="Comic Sans MS" pitchFamily="66" charset="0"/>
              </a:rPr>
              <a:t>Syntactic Ambiguity….. PP attachment</a:t>
            </a:r>
          </a:p>
        </p:txBody>
      </p:sp>
      <p:pic>
        <p:nvPicPr>
          <p:cNvPr id="2070" name="Picture 10" descr="tree2"/>
          <p:cNvPicPr>
            <a:picLocks noChangeAspect="1" noChangeArrowheads="1"/>
          </p:cNvPicPr>
          <p:nvPr/>
        </p:nvPicPr>
        <p:blipFill>
          <a:blip r:embed="rId4" cstate="print"/>
          <a:srcRect l="37704" t="34009" r="42624" b="17409"/>
          <a:stretch>
            <a:fillRect/>
          </a:stretch>
        </p:blipFill>
        <p:spPr bwMode="auto">
          <a:xfrm>
            <a:off x="1905012" y="3352811"/>
            <a:ext cx="777876" cy="1295401"/>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5">
            <p14:nvContentPartPr>
              <p14:cNvPr id="123906" name="Ink 2"/>
              <p14:cNvContentPartPr>
                <a14:cpLocks xmlns:a14="http://schemas.microsoft.com/office/drawing/2010/main" noRot="1" noChangeAspect="1" noEditPoints="1" noChangeArrowheads="1" noChangeShapeType="1"/>
              </p14:cNvContentPartPr>
              <p14:nvPr/>
            </p14:nvContentPartPr>
            <p14:xfrm>
              <a:off x="6877050" y="2443170"/>
              <a:ext cx="2146300" cy="2038350"/>
            </p14:xfrm>
          </p:contentPart>
        </mc:Choice>
        <mc:Fallback xmlns="">
          <p:pic>
            <p:nvPicPr>
              <p:cNvPr id="123906" name="Ink 2"/>
              <p:cNvPicPr>
                <a:picLocks noRot="1" noChangeAspect="1" noEditPoints="1" noChangeArrowheads="1" noChangeShapeType="1"/>
              </p:cNvPicPr>
              <p:nvPr/>
            </p:nvPicPr>
            <p:blipFill>
              <a:blip r:embed="rId6"/>
              <a:stretch>
                <a:fillRect/>
              </a:stretch>
            </p:blipFill>
            <p:spPr>
              <a:xfrm>
                <a:off x="6868410" y="2439923"/>
                <a:ext cx="2163220" cy="204735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3907" name="Ink 3"/>
              <p14:cNvContentPartPr>
                <a14:cpLocks xmlns:a14="http://schemas.microsoft.com/office/drawing/2010/main" noRot="1" noChangeAspect="1" noEditPoints="1" noChangeArrowheads="1" noChangeShapeType="1"/>
              </p14:cNvContentPartPr>
              <p14:nvPr/>
            </p14:nvContentPartPr>
            <p14:xfrm>
              <a:off x="2713038" y="3027376"/>
              <a:ext cx="461962" cy="238124"/>
            </p14:xfrm>
          </p:contentPart>
        </mc:Choice>
        <mc:Fallback xmlns="">
          <p:pic>
            <p:nvPicPr>
              <p:cNvPr id="123907" name="Ink 3"/>
              <p:cNvPicPr>
                <a:picLocks noRot="1" noChangeAspect="1" noEditPoints="1" noChangeArrowheads="1" noChangeShapeType="1"/>
              </p:cNvPicPr>
              <p:nvPr/>
            </p:nvPicPr>
            <p:blipFill>
              <a:blip r:embed="rId8"/>
              <a:stretch>
                <a:fillRect/>
              </a:stretch>
            </p:blipFill>
            <p:spPr>
              <a:xfrm>
                <a:off x="2705477" y="3020518"/>
                <a:ext cx="473484" cy="25289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3910" name="Ink 6"/>
              <p14:cNvContentPartPr>
                <a14:cpLocks xmlns:a14="http://schemas.microsoft.com/office/drawing/2010/main" noRot="1" noChangeAspect="1" noEditPoints="1" noChangeArrowheads="1" noChangeShapeType="1"/>
              </p14:cNvContentPartPr>
              <p14:nvPr/>
            </p14:nvContentPartPr>
            <p14:xfrm>
              <a:off x="7237413" y="2936876"/>
              <a:ext cx="1643062" cy="2201863"/>
            </p14:xfrm>
          </p:contentPart>
        </mc:Choice>
        <mc:Fallback xmlns="">
          <p:pic>
            <p:nvPicPr>
              <p:cNvPr id="123910" name="Ink 6"/>
              <p:cNvPicPr>
                <a:picLocks noRot="1" noChangeAspect="1" noEditPoints="1" noChangeArrowheads="1" noChangeShapeType="1"/>
              </p:cNvPicPr>
              <p:nvPr/>
            </p:nvPicPr>
            <p:blipFill>
              <a:blip r:embed="rId10"/>
              <a:stretch>
                <a:fillRect/>
              </a:stretch>
            </p:blipFill>
            <p:spPr>
              <a:xfrm>
                <a:off x="7226973" y="2933275"/>
                <a:ext cx="1657462" cy="221662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3911" name="Ink 7"/>
              <p14:cNvContentPartPr>
                <a14:cpLocks xmlns:a14="http://schemas.microsoft.com/office/drawing/2010/main" noRot="1" noChangeAspect="1" noEditPoints="1" noChangeArrowheads="1" noChangeShapeType="1"/>
              </p14:cNvContentPartPr>
              <p14:nvPr/>
            </p14:nvContentPartPr>
            <p14:xfrm>
              <a:off x="2627314" y="3221038"/>
              <a:ext cx="295275" cy="1862138"/>
            </p14:xfrm>
          </p:contentPart>
        </mc:Choice>
        <mc:Fallback xmlns="">
          <p:pic>
            <p:nvPicPr>
              <p:cNvPr id="123911" name="Ink 7"/>
              <p:cNvPicPr>
                <a:picLocks noRot="1" noChangeAspect="1" noEditPoints="1" noChangeArrowheads="1" noChangeShapeType="1"/>
              </p:cNvPicPr>
              <p:nvPr/>
            </p:nvPicPr>
            <p:blipFill>
              <a:blip r:embed="rId12"/>
              <a:stretch>
                <a:fillRect/>
              </a:stretch>
            </p:blipFill>
            <p:spPr>
              <a:xfrm>
                <a:off x="2617962" y="3218518"/>
                <a:ext cx="307144" cy="186789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3912" name="Ink 8"/>
              <p14:cNvContentPartPr>
                <a14:cpLocks xmlns:a14="http://schemas.microsoft.com/office/drawing/2010/main" noRot="1" noChangeAspect="1" noEditPoints="1" noChangeArrowheads="1" noChangeShapeType="1"/>
              </p14:cNvContentPartPr>
              <p14:nvPr/>
            </p14:nvContentPartPr>
            <p14:xfrm>
              <a:off x="2611438" y="3309939"/>
              <a:ext cx="2019300" cy="2030412"/>
            </p14:xfrm>
          </p:contentPart>
        </mc:Choice>
        <mc:Fallback xmlns="">
          <p:pic>
            <p:nvPicPr>
              <p:cNvPr id="123912" name="Ink 8"/>
              <p:cNvPicPr>
                <a:picLocks noRot="1" noChangeAspect="1" noEditPoints="1" noChangeArrowheads="1" noChangeShapeType="1"/>
              </p:cNvPicPr>
              <p:nvPr/>
            </p:nvPicPr>
            <p:blipFill>
              <a:blip r:embed="rId14"/>
              <a:stretch>
                <a:fillRect/>
              </a:stretch>
            </p:blipFill>
            <p:spPr>
              <a:xfrm>
                <a:off x="2608558" y="3301659"/>
                <a:ext cx="2030820" cy="2043730"/>
              </a:xfrm>
              <a:prstGeom prst="rect">
                <a:avLst/>
              </a:prstGeom>
            </p:spPr>
          </p:pic>
        </mc:Fallback>
      </mc:AlternateContent>
    </p:spTree>
    <p:extLst>
      <p:ext uri="{BB962C8B-B14F-4D97-AF65-F5344CB8AC3E}">
        <p14:creationId xmlns:p14="http://schemas.microsoft.com/office/powerpoint/2010/main" val="2267035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Date Placeholder 3"/>
          <p:cNvSpPr>
            <a:spLocks noGrp="1"/>
          </p:cNvSpPr>
          <p:nvPr>
            <p:ph type="dt" sz="quarter" idx="10"/>
          </p:nvPr>
        </p:nvSpPr>
        <p:spPr>
          <a:noFill/>
        </p:spPr>
        <p:txBody>
          <a:bodyPr/>
          <a:lstStyle/>
          <a:p>
            <a:fld id="{8C4455B9-5139-48EB-AD04-A251A4749EE1}" type="datetime1">
              <a:rPr lang="en-US" smtClean="0"/>
              <a:t>2/12/2020</a:t>
            </a:fld>
            <a:endParaRPr lang="en-US"/>
          </a:p>
        </p:txBody>
      </p:sp>
      <p:sp>
        <p:nvSpPr>
          <p:cNvPr id="18438" name="Footer Placeholder 4"/>
          <p:cNvSpPr>
            <a:spLocks noGrp="1"/>
          </p:cNvSpPr>
          <p:nvPr>
            <p:ph type="ftr" sz="quarter" idx="11"/>
          </p:nvPr>
        </p:nvSpPr>
        <p:spPr>
          <a:noFill/>
        </p:spPr>
        <p:txBody>
          <a:bodyPr/>
          <a:lstStyle/>
          <a:p>
            <a:r>
              <a:rPr lang="en-US"/>
              <a:t>CPSC503 Winter 2020</a:t>
            </a:r>
          </a:p>
        </p:txBody>
      </p:sp>
      <p:sp>
        <p:nvSpPr>
          <p:cNvPr id="18439" name="Slide Number Placeholder 5"/>
          <p:cNvSpPr>
            <a:spLocks noGrp="1"/>
          </p:cNvSpPr>
          <p:nvPr>
            <p:ph type="sldNum" sz="quarter" idx="12"/>
          </p:nvPr>
        </p:nvSpPr>
        <p:spPr>
          <a:noFill/>
        </p:spPr>
        <p:txBody>
          <a:bodyPr/>
          <a:lstStyle/>
          <a:p>
            <a:fld id="{91F7208B-F4BB-4384-8998-25D4C751C55B}" type="slidenum">
              <a:rPr lang="en-US" smtClean="0"/>
              <a:pPr/>
              <a:t>50</a:t>
            </a:fld>
            <a:endParaRPr lang="en-US"/>
          </a:p>
        </p:txBody>
      </p:sp>
      <p:sp>
        <p:nvSpPr>
          <p:cNvPr id="18440" name="Rectangle 2"/>
          <p:cNvSpPr>
            <a:spLocks noGrp="1" noChangeArrowheads="1"/>
          </p:cNvSpPr>
          <p:nvPr>
            <p:ph type="title"/>
          </p:nvPr>
        </p:nvSpPr>
        <p:spPr>
          <a:xfrm>
            <a:off x="685800" y="0"/>
            <a:ext cx="7772400" cy="1143000"/>
          </a:xfrm>
        </p:spPr>
        <p:txBody>
          <a:bodyPr/>
          <a:lstStyle/>
          <a:p>
            <a:pPr eaLnBrk="1" hangingPunct="1"/>
            <a:r>
              <a:rPr lang="en-IE"/>
              <a:t>Lexical Dependencies: </a:t>
            </a:r>
            <a:r>
              <a:rPr lang="en-US"/>
              <a:t>Solution</a:t>
            </a:r>
          </a:p>
        </p:txBody>
      </p:sp>
      <p:sp>
        <p:nvSpPr>
          <p:cNvPr id="18441" name="Rectangle 3"/>
          <p:cNvSpPr>
            <a:spLocks noGrp="1" noChangeArrowheads="1"/>
          </p:cNvSpPr>
          <p:nvPr>
            <p:ph type="body" idx="1"/>
          </p:nvPr>
        </p:nvSpPr>
        <p:spPr>
          <a:xfrm>
            <a:off x="609600" y="1143000"/>
            <a:ext cx="8077200" cy="4114800"/>
          </a:xfrm>
        </p:spPr>
        <p:txBody>
          <a:bodyPr/>
          <a:lstStyle/>
          <a:p>
            <a:pPr eaLnBrk="1" hangingPunct="1"/>
            <a:r>
              <a:rPr lang="en-US" sz="3200" dirty="0"/>
              <a:t>Add lexical dependencies to the scheme…</a:t>
            </a:r>
            <a:endParaRPr lang="en-US" dirty="0"/>
          </a:p>
          <a:p>
            <a:pPr lvl="1" eaLnBrk="1" hangingPunct="1"/>
            <a:r>
              <a:rPr lang="en-US" sz="2800" dirty="0"/>
              <a:t>Infiltrate the influence of particular </a:t>
            </a:r>
            <a:r>
              <a:rPr lang="en-US" sz="2800" dirty="0">
                <a:solidFill>
                  <a:schemeClr val="accent2"/>
                </a:solidFill>
              </a:rPr>
              <a:t>words</a:t>
            </a:r>
            <a:r>
              <a:rPr lang="en-US" sz="2800" dirty="0"/>
              <a:t> into the probabilities in the derivation</a:t>
            </a:r>
          </a:p>
          <a:p>
            <a:pPr lvl="1" eaLnBrk="1" hangingPunct="1"/>
            <a:r>
              <a:rPr lang="en-US" sz="2800" dirty="0"/>
              <a:t>i.e. Condition on the actual words in the right way</a:t>
            </a:r>
          </a:p>
          <a:p>
            <a:pPr lvl="1" eaLnBrk="1" hangingPunct="1"/>
            <a:endParaRPr lang="en-US" dirty="0"/>
          </a:p>
        </p:txBody>
      </p:sp>
      <p:sp>
        <p:nvSpPr>
          <p:cNvPr id="604164" name="Rectangle 4"/>
          <p:cNvSpPr>
            <a:spLocks noChangeArrowheads="1"/>
          </p:cNvSpPr>
          <p:nvPr/>
        </p:nvSpPr>
        <p:spPr bwMode="auto">
          <a:xfrm>
            <a:off x="3200400" y="4495800"/>
            <a:ext cx="3657600" cy="533400"/>
          </a:xfrm>
          <a:prstGeom prst="rect">
            <a:avLst/>
          </a:prstGeom>
          <a:noFill/>
          <a:ln w="9525">
            <a:noFill/>
            <a:miter lim="800000"/>
            <a:headEnd/>
            <a:tailEnd/>
          </a:ln>
        </p:spPr>
        <p:txBody>
          <a:bodyPr/>
          <a:lstStyle/>
          <a:p>
            <a:pPr marL="342900" indent="-342900">
              <a:spcBef>
                <a:spcPct val="20000"/>
              </a:spcBef>
            </a:pPr>
            <a:r>
              <a:rPr lang="en-US" sz="3200" b="1">
                <a:solidFill>
                  <a:schemeClr val="accent2"/>
                </a:solidFill>
                <a:latin typeface="Comic Sans MS" pitchFamily="66" charset="0"/>
              </a:rPr>
              <a:t>All the words?</a:t>
            </a:r>
            <a:endParaRPr lang="en-US" sz="2800" b="1">
              <a:solidFill>
                <a:schemeClr val="accent2"/>
              </a:solidFill>
              <a:latin typeface="Comic Sans MS" pitchFamily="66" charset="0"/>
            </a:endParaRPr>
          </a:p>
        </p:txBody>
      </p:sp>
      <p:sp>
        <p:nvSpPr>
          <p:cNvPr id="604166" name="Rectangle 6"/>
          <p:cNvSpPr>
            <a:spLocks noChangeArrowheads="1"/>
          </p:cNvSpPr>
          <p:nvPr/>
        </p:nvSpPr>
        <p:spPr bwMode="auto">
          <a:xfrm>
            <a:off x="381000" y="5257800"/>
            <a:ext cx="8153400" cy="6858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400" b="1">
                <a:latin typeface="Comic Sans MS" pitchFamily="66" charset="0"/>
              </a:rPr>
              <a:t>P(VP -&gt; V NP PP | </a:t>
            </a:r>
            <a:r>
              <a:rPr lang="en-US" sz="2400">
                <a:latin typeface="Comic Sans MS" pitchFamily="66" charset="0"/>
              </a:rPr>
              <a:t>VP = “sent</a:t>
            </a:r>
            <a:r>
              <a:rPr lang="en-US" sz="2400" b="1">
                <a:latin typeface="Comic Sans MS" pitchFamily="66" charset="0"/>
              </a:rPr>
              <a:t> </a:t>
            </a:r>
            <a:r>
              <a:rPr lang="en-US" sz="2400">
                <a:latin typeface="Comic Sans MS" pitchFamily="66" charset="0"/>
              </a:rPr>
              <a:t>troops into Afg.”)</a:t>
            </a:r>
          </a:p>
          <a:p>
            <a:pPr marL="742950" lvl="1" indent="-285750">
              <a:lnSpc>
                <a:spcPct val="90000"/>
              </a:lnSpc>
              <a:spcBef>
                <a:spcPct val="20000"/>
              </a:spcBef>
              <a:buFontTx/>
              <a:buChar char="–"/>
            </a:pPr>
            <a:r>
              <a:rPr lang="en-US" sz="2400" b="1">
                <a:latin typeface="Comic Sans MS" pitchFamily="66" charset="0"/>
              </a:rPr>
              <a:t>P(VP -&gt; V NP     | </a:t>
            </a:r>
            <a:r>
              <a:rPr lang="en-US" sz="2400">
                <a:latin typeface="Comic Sans MS" pitchFamily="66" charset="0"/>
              </a:rPr>
              <a:t>VP = “sent</a:t>
            </a:r>
            <a:r>
              <a:rPr lang="en-US" sz="2400" b="1">
                <a:latin typeface="Comic Sans MS" pitchFamily="66" charset="0"/>
              </a:rPr>
              <a:t> </a:t>
            </a:r>
            <a:r>
              <a:rPr lang="en-US" sz="2400">
                <a:latin typeface="Comic Sans MS" pitchFamily="66" charset="0"/>
              </a:rPr>
              <a:t>troops into Afg.”)</a:t>
            </a:r>
          </a:p>
          <a:p>
            <a:pPr marL="742950" lvl="1" indent="-285750">
              <a:lnSpc>
                <a:spcPct val="90000"/>
              </a:lnSpc>
              <a:spcBef>
                <a:spcPct val="20000"/>
              </a:spcBef>
              <a:buFontTx/>
              <a:buChar char="–"/>
            </a:pPr>
            <a:endParaRPr lang="en-US" sz="2400">
              <a:latin typeface="Comic Sans MS" pitchFamily="66" charset="0"/>
            </a:endParaRPr>
          </a:p>
        </p:txBody>
      </p:sp>
      <p:sp>
        <p:nvSpPr>
          <p:cNvPr id="9" name="Text Box 2"/>
          <p:cNvSpPr txBox="1">
            <a:spLocks noChangeArrowheads="1"/>
          </p:cNvSpPr>
          <p:nvPr/>
        </p:nvSpPr>
        <p:spPr bwMode="auto">
          <a:xfrm>
            <a:off x="304800" y="5181600"/>
            <a:ext cx="566181" cy="461665"/>
          </a:xfrm>
          <a:prstGeom prst="rect">
            <a:avLst/>
          </a:prstGeom>
          <a:noFill/>
          <a:ln w="9525">
            <a:noFill/>
            <a:miter lim="800000"/>
            <a:headEnd/>
            <a:tailEnd/>
          </a:ln>
        </p:spPr>
        <p:txBody>
          <a:bodyPr wrap="none">
            <a:spAutoFit/>
          </a:bodyPr>
          <a:lstStyle/>
          <a:p>
            <a:r>
              <a:rPr lang="en-IE" sz="2400" dirty="0">
                <a:solidFill>
                  <a:schemeClr val="accent2"/>
                </a:solidFill>
                <a:latin typeface="Comic Sans MS" pitchFamily="66" charset="0"/>
              </a:rPr>
              <a:t>(a)</a:t>
            </a:r>
            <a:endParaRPr lang="en-GB" sz="2400" i="1" dirty="0">
              <a:solidFill>
                <a:schemeClr val="accent2"/>
              </a:solidFill>
              <a:latin typeface="Comic Sans MS" pitchFamily="66" charset="0"/>
            </a:endParaRPr>
          </a:p>
        </p:txBody>
      </p:sp>
      <p:sp>
        <p:nvSpPr>
          <p:cNvPr id="10" name="Text Box 2"/>
          <p:cNvSpPr txBox="1">
            <a:spLocks noChangeArrowheads="1"/>
          </p:cNvSpPr>
          <p:nvPr/>
        </p:nvSpPr>
        <p:spPr bwMode="auto">
          <a:xfrm>
            <a:off x="228600" y="5638800"/>
            <a:ext cx="591829" cy="461665"/>
          </a:xfrm>
          <a:prstGeom prst="rect">
            <a:avLst/>
          </a:prstGeom>
          <a:noFill/>
          <a:ln w="9525">
            <a:noFill/>
            <a:miter lim="800000"/>
            <a:headEnd/>
            <a:tailEnd/>
          </a:ln>
        </p:spPr>
        <p:txBody>
          <a:bodyPr wrap="none">
            <a:spAutoFit/>
          </a:bodyPr>
          <a:lstStyle/>
          <a:p>
            <a:r>
              <a:rPr lang="en-IE" sz="2400" dirty="0">
                <a:solidFill>
                  <a:schemeClr val="accent2"/>
                </a:solidFill>
                <a:latin typeface="Comic Sans MS" pitchFamily="66" charset="0"/>
              </a:rPr>
              <a:t>(b)</a:t>
            </a:r>
            <a:endParaRPr lang="en-GB" sz="2400" i="1" dirty="0">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8434" name="Ink 9"/>
              <p14:cNvContentPartPr>
                <a14:cpLocks xmlns:a14="http://schemas.microsoft.com/office/drawing/2010/main" noRot="1" noChangeAspect="1" noEditPoints="1" noChangeArrowheads="1" noChangeShapeType="1"/>
              </p14:cNvContentPartPr>
              <p14:nvPr/>
            </p14:nvContentPartPr>
            <p14:xfrm>
              <a:off x="4956175" y="5326063"/>
              <a:ext cx="63500" cy="23812"/>
            </p14:xfrm>
          </p:contentPart>
        </mc:Choice>
        <mc:Fallback xmlns="">
          <p:pic>
            <p:nvPicPr>
              <p:cNvPr id="18434" name="Ink 9"/>
              <p:cNvPicPr>
                <a:picLocks noRot="1" noChangeAspect="1" noEditPoints="1" noChangeArrowheads="1" noChangeShapeType="1"/>
              </p:cNvPicPr>
              <p:nvPr/>
            </p:nvPicPr>
            <p:blipFill>
              <a:blip r:embed="rId4"/>
              <a:stretch>
                <a:fillRect/>
              </a:stretch>
            </p:blipFill>
            <p:spPr>
              <a:xfrm>
                <a:off x="4950041" y="5319930"/>
                <a:ext cx="74324" cy="34636"/>
              </a:xfrm>
              <a:prstGeom prst="rect">
                <a:avLst/>
              </a:prstGeom>
            </p:spPr>
          </p:pic>
        </mc:Fallback>
      </mc:AlternateContent>
    </p:spTree>
    <p:extLst>
      <p:ext uri="{BB962C8B-B14F-4D97-AF65-F5344CB8AC3E}">
        <p14:creationId xmlns:p14="http://schemas.microsoft.com/office/powerpoint/2010/main" val="46235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4" grpId="0" autoUpdateAnimBg="0"/>
      <p:bldP spid="604166"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72" name="Date Placeholder 3"/>
          <p:cNvSpPr>
            <a:spLocks noGrp="1"/>
          </p:cNvSpPr>
          <p:nvPr>
            <p:ph type="dt" sz="quarter" idx="10"/>
          </p:nvPr>
        </p:nvSpPr>
        <p:spPr>
          <a:noFill/>
        </p:spPr>
        <p:txBody>
          <a:bodyPr/>
          <a:lstStyle/>
          <a:p>
            <a:fld id="{C1ADBD01-50CA-4D88-A18C-DDFD875DA879}" type="datetime1">
              <a:rPr lang="en-US" smtClean="0"/>
              <a:t>2/12/2020</a:t>
            </a:fld>
            <a:endParaRPr lang="en-US"/>
          </a:p>
        </p:txBody>
      </p:sp>
      <p:sp>
        <p:nvSpPr>
          <p:cNvPr id="19473" name="Footer Placeholder 4"/>
          <p:cNvSpPr>
            <a:spLocks noGrp="1"/>
          </p:cNvSpPr>
          <p:nvPr>
            <p:ph type="ftr" sz="quarter" idx="11"/>
          </p:nvPr>
        </p:nvSpPr>
        <p:spPr>
          <a:noFill/>
        </p:spPr>
        <p:txBody>
          <a:bodyPr/>
          <a:lstStyle/>
          <a:p>
            <a:r>
              <a:rPr lang="en-US"/>
              <a:t>CPSC503 Winter 2020</a:t>
            </a:r>
          </a:p>
        </p:txBody>
      </p:sp>
      <p:sp>
        <p:nvSpPr>
          <p:cNvPr id="19474" name="Slide Number Placeholder 5"/>
          <p:cNvSpPr>
            <a:spLocks noGrp="1"/>
          </p:cNvSpPr>
          <p:nvPr>
            <p:ph type="sldNum" sz="quarter" idx="12"/>
          </p:nvPr>
        </p:nvSpPr>
        <p:spPr>
          <a:noFill/>
        </p:spPr>
        <p:txBody>
          <a:bodyPr/>
          <a:lstStyle/>
          <a:p>
            <a:fld id="{90ABD52D-8BAC-4A7C-BEF0-52E4D510F879}" type="slidenum">
              <a:rPr lang="en-US" smtClean="0"/>
              <a:pPr/>
              <a:t>51</a:t>
            </a:fld>
            <a:endParaRPr lang="en-US"/>
          </a:p>
        </p:txBody>
      </p:sp>
      <p:sp>
        <p:nvSpPr>
          <p:cNvPr id="19475" name="Rectangle 2"/>
          <p:cNvSpPr>
            <a:spLocks noGrp="1" noChangeArrowheads="1"/>
          </p:cNvSpPr>
          <p:nvPr>
            <p:ph type="title"/>
          </p:nvPr>
        </p:nvSpPr>
        <p:spPr>
          <a:xfrm>
            <a:off x="685800" y="0"/>
            <a:ext cx="7772400" cy="1143000"/>
          </a:xfrm>
        </p:spPr>
        <p:txBody>
          <a:bodyPr/>
          <a:lstStyle/>
          <a:p>
            <a:pPr eaLnBrk="1" hangingPunct="1"/>
            <a:r>
              <a:rPr lang="en-US"/>
              <a:t>More specific rules</a:t>
            </a:r>
          </a:p>
        </p:txBody>
      </p:sp>
      <p:sp>
        <p:nvSpPr>
          <p:cNvPr id="19476" name="Rectangle 3"/>
          <p:cNvSpPr>
            <a:spLocks noGrp="1" noChangeArrowheads="1"/>
          </p:cNvSpPr>
          <p:nvPr>
            <p:ph type="body" idx="1"/>
          </p:nvPr>
        </p:nvSpPr>
        <p:spPr>
          <a:xfrm>
            <a:off x="381000" y="914400"/>
            <a:ext cx="7772400" cy="1676400"/>
          </a:xfrm>
        </p:spPr>
        <p:txBody>
          <a:bodyPr/>
          <a:lstStyle/>
          <a:p>
            <a:pPr eaLnBrk="1" hangingPunct="1">
              <a:lnSpc>
                <a:spcPct val="90000"/>
              </a:lnSpc>
            </a:pPr>
            <a:r>
              <a:rPr lang="en-US"/>
              <a:t>We used to have rule r</a:t>
            </a:r>
          </a:p>
          <a:p>
            <a:pPr lvl="1" eaLnBrk="1" hangingPunct="1">
              <a:lnSpc>
                <a:spcPct val="90000"/>
              </a:lnSpc>
            </a:pPr>
            <a:r>
              <a:rPr lang="en-US"/>
              <a:t>VP -&gt; V NP PP 		P(r|VP)</a:t>
            </a:r>
          </a:p>
          <a:p>
            <a:pPr lvl="2" eaLnBrk="1" hangingPunct="1">
              <a:lnSpc>
                <a:spcPct val="90000"/>
              </a:lnSpc>
            </a:pPr>
            <a:r>
              <a:rPr lang="en-US" sz="2400"/>
              <a:t>That’s the count of this rule divided by the number of VPs in a treebank</a:t>
            </a:r>
            <a:endParaRPr lang="en-US"/>
          </a:p>
        </p:txBody>
      </p:sp>
      <p:sp>
        <p:nvSpPr>
          <p:cNvPr id="626692" name="Rectangle 4"/>
          <p:cNvSpPr>
            <a:spLocks noChangeArrowheads="1"/>
          </p:cNvSpPr>
          <p:nvPr/>
        </p:nvSpPr>
        <p:spPr bwMode="auto">
          <a:xfrm>
            <a:off x="533400" y="4953000"/>
            <a:ext cx="7772400" cy="12954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400" b="1">
                <a:latin typeface="Comic Sans MS" pitchFamily="66" charset="0"/>
              </a:rPr>
              <a:t>VP</a:t>
            </a:r>
            <a:r>
              <a:rPr lang="en-US" sz="2400">
                <a:latin typeface="Comic Sans MS" pitchFamily="66" charset="0"/>
              </a:rPr>
              <a:t>(dumped)</a:t>
            </a:r>
            <a:r>
              <a:rPr lang="en-US" sz="2400" b="1">
                <a:latin typeface="Comic Sans MS" pitchFamily="66" charset="0"/>
              </a:rPr>
              <a:t>-&gt; V</a:t>
            </a:r>
            <a:r>
              <a:rPr lang="en-US" sz="2400">
                <a:latin typeface="Comic Sans MS" pitchFamily="66" charset="0"/>
              </a:rPr>
              <a:t>(dumped)</a:t>
            </a:r>
            <a:r>
              <a:rPr lang="en-US" sz="2400" b="1">
                <a:latin typeface="Comic Sans MS" pitchFamily="66" charset="0"/>
              </a:rPr>
              <a:t> NP</a:t>
            </a:r>
            <a:r>
              <a:rPr lang="en-US" sz="2400">
                <a:latin typeface="Comic Sans MS" pitchFamily="66" charset="0"/>
              </a:rPr>
              <a:t>(sacks)</a:t>
            </a:r>
            <a:r>
              <a:rPr lang="en-US" sz="2400" b="1">
                <a:latin typeface="Comic Sans MS" pitchFamily="66" charset="0"/>
              </a:rPr>
              <a:t> PP</a:t>
            </a:r>
            <a:r>
              <a:rPr lang="en-US" sz="2400">
                <a:latin typeface="Comic Sans MS" pitchFamily="66" charset="0"/>
              </a:rPr>
              <a:t>(into)</a:t>
            </a:r>
            <a:endParaRPr lang="en-US" sz="2400" b="1">
              <a:latin typeface="Comic Sans MS" pitchFamily="66" charset="0"/>
            </a:endParaRPr>
          </a:p>
          <a:p>
            <a:pPr marL="742950" lvl="1" indent="-285750">
              <a:lnSpc>
                <a:spcPct val="90000"/>
              </a:lnSpc>
              <a:spcBef>
                <a:spcPct val="20000"/>
              </a:spcBef>
              <a:buFontTx/>
              <a:buChar char="–"/>
            </a:pPr>
            <a:r>
              <a:rPr lang="en-US" sz="2400" b="1">
                <a:latin typeface="Comic Sans MS" pitchFamily="66" charset="0"/>
              </a:rPr>
              <a:t>P(r|VP, </a:t>
            </a:r>
            <a:r>
              <a:rPr lang="en-US" sz="2400" b="1">
                <a:solidFill>
                  <a:schemeClr val="accent2"/>
                </a:solidFill>
                <a:latin typeface="Comic Sans MS" pitchFamily="66" charset="0"/>
              </a:rPr>
              <a:t>dumped</a:t>
            </a:r>
            <a:r>
              <a:rPr lang="en-US" sz="2400" b="1">
                <a:latin typeface="Comic Sans MS" pitchFamily="66" charset="0"/>
              </a:rPr>
              <a:t> is the verb, </a:t>
            </a:r>
            <a:r>
              <a:rPr lang="en-US" sz="2400" b="1">
                <a:solidFill>
                  <a:schemeClr val="accent2"/>
                </a:solidFill>
                <a:latin typeface="Comic Sans MS" pitchFamily="66" charset="0"/>
              </a:rPr>
              <a:t>sacks</a:t>
            </a:r>
            <a:r>
              <a:rPr lang="en-US" sz="2400" b="1">
                <a:solidFill>
                  <a:srgbClr val="008000"/>
                </a:solidFill>
                <a:latin typeface="Comic Sans MS" pitchFamily="66" charset="0"/>
              </a:rPr>
              <a:t> </a:t>
            </a:r>
            <a:r>
              <a:rPr lang="en-US" sz="2400" b="1">
                <a:latin typeface="Comic Sans MS" pitchFamily="66" charset="0"/>
              </a:rPr>
              <a:t>is the head of the NP, </a:t>
            </a:r>
            <a:r>
              <a:rPr lang="en-US" sz="2400" b="1">
                <a:solidFill>
                  <a:schemeClr val="accent2"/>
                </a:solidFill>
                <a:latin typeface="Comic Sans MS" pitchFamily="66" charset="0"/>
              </a:rPr>
              <a:t>into</a:t>
            </a:r>
            <a:r>
              <a:rPr lang="en-US" sz="2400" b="1">
                <a:latin typeface="Comic Sans MS" pitchFamily="66" charset="0"/>
              </a:rPr>
              <a:t> is the head of the PP)</a:t>
            </a:r>
            <a:endParaRPr lang="en-US" sz="2400" b="1">
              <a:solidFill>
                <a:srgbClr val="A50021"/>
              </a:solidFill>
              <a:latin typeface="Comic Sans MS" pitchFamily="66" charset="0"/>
            </a:endParaRPr>
          </a:p>
        </p:txBody>
      </p:sp>
      <p:sp>
        <p:nvSpPr>
          <p:cNvPr id="626694" name="Rectangle 6"/>
          <p:cNvSpPr>
            <a:spLocks noChangeArrowheads="1"/>
          </p:cNvSpPr>
          <p:nvPr/>
        </p:nvSpPr>
        <p:spPr bwMode="auto">
          <a:xfrm>
            <a:off x="228600" y="3962400"/>
            <a:ext cx="7772400" cy="457200"/>
          </a:xfrm>
          <a:prstGeom prst="rect">
            <a:avLst/>
          </a:prstGeom>
          <a:noFill/>
          <a:ln w="9525">
            <a:noFill/>
            <a:miter lim="800000"/>
            <a:headEnd/>
            <a:tailEnd/>
          </a:ln>
        </p:spPr>
        <p:txBody>
          <a:bodyPr/>
          <a:lstStyle/>
          <a:p>
            <a:pPr marL="342900" indent="-342900">
              <a:lnSpc>
                <a:spcPct val="90000"/>
              </a:lnSpc>
              <a:spcBef>
                <a:spcPct val="20000"/>
              </a:spcBef>
            </a:pPr>
            <a:r>
              <a:rPr lang="en-US" sz="2800" b="1">
                <a:latin typeface="Comic Sans MS" pitchFamily="66" charset="0"/>
              </a:rPr>
              <a:t>Sample sentence</a:t>
            </a:r>
            <a:r>
              <a:rPr lang="en-US" sz="2800">
                <a:latin typeface="Comic Sans MS" pitchFamily="66" charset="0"/>
              </a:rPr>
              <a:t>:</a:t>
            </a:r>
            <a:r>
              <a:rPr lang="en-US" sz="2800" i="1">
                <a:latin typeface="Comic Sans MS" pitchFamily="66" charset="0"/>
              </a:rPr>
              <a:t> </a:t>
            </a:r>
          </a:p>
          <a:p>
            <a:pPr marL="342900" indent="-342900">
              <a:lnSpc>
                <a:spcPct val="90000"/>
              </a:lnSpc>
              <a:spcBef>
                <a:spcPct val="20000"/>
              </a:spcBef>
            </a:pPr>
            <a:r>
              <a:rPr lang="en-US" sz="2800" i="1">
                <a:latin typeface="Comic Sans MS" pitchFamily="66" charset="0"/>
              </a:rPr>
              <a:t>“Workers dumped sacks into the bin”</a:t>
            </a:r>
            <a:endParaRPr lang="en-US" sz="2800" i="1">
              <a:solidFill>
                <a:srgbClr val="A50021"/>
              </a:solidFill>
              <a:latin typeface="Comic Sans MS" pitchFamily="66" charset="0"/>
            </a:endParaRPr>
          </a:p>
        </p:txBody>
      </p:sp>
      <p:sp>
        <p:nvSpPr>
          <p:cNvPr id="626695" name="Rectangle 7"/>
          <p:cNvSpPr>
            <a:spLocks noChangeArrowheads="1"/>
          </p:cNvSpPr>
          <p:nvPr/>
        </p:nvSpPr>
        <p:spPr bwMode="auto">
          <a:xfrm>
            <a:off x="457200" y="2514600"/>
            <a:ext cx="7772400" cy="1752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dirty="0">
                <a:latin typeface="Comic Sans MS" pitchFamily="66" charset="0"/>
              </a:rPr>
              <a:t>Now we have rule r</a:t>
            </a:r>
          </a:p>
          <a:p>
            <a:pPr marL="742950" lvl="1" indent="-285750">
              <a:lnSpc>
                <a:spcPct val="90000"/>
              </a:lnSpc>
              <a:spcBef>
                <a:spcPct val="20000"/>
              </a:spcBef>
              <a:buFontTx/>
              <a:buChar char="–"/>
            </a:pPr>
            <a:r>
              <a:rPr lang="en-US" sz="2400" b="1" dirty="0">
                <a:latin typeface="Comic Sans MS" pitchFamily="66" charset="0"/>
              </a:rPr>
              <a:t>VP</a:t>
            </a:r>
            <a:r>
              <a:rPr lang="en-US" sz="2400" dirty="0">
                <a:latin typeface="Comic Sans MS" pitchFamily="66" charset="0"/>
              </a:rPr>
              <a:t>(h(VP))</a:t>
            </a:r>
            <a:r>
              <a:rPr lang="en-US" sz="2400" b="1" dirty="0">
                <a:latin typeface="Comic Sans MS" pitchFamily="66" charset="0"/>
              </a:rPr>
              <a:t>-&gt; V</a:t>
            </a:r>
            <a:r>
              <a:rPr lang="en-US" sz="2400" dirty="0">
                <a:latin typeface="Comic Sans MS" pitchFamily="66" charset="0"/>
              </a:rPr>
              <a:t>(h(VP))</a:t>
            </a:r>
            <a:r>
              <a:rPr lang="en-US" sz="2400" b="1" dirty="0">
                <a:latin typeface="Comic Sans MS" pitchFamily="66" charset="0"/>
              </a:rPr>
              <a:t> NP</a:t>
            </a:r>
            <a:r>
              <a:rPr lang="en-US" sz="2400" dirty="0">
                <a:latin typeface="Comic Sans MS" pitchFamily="66" charset="0"/>
              </a:rPr>
              <a:t>(h(NP))</a:t>
            </a:r>
            <a:r>
              <a:rPr lang="en-US" sz="2400" b="1" dirty="0">
                <a:latin typeface="Comic Sans MS" pitchFamily="66" charset="0"/>
              </a:rPr>
              <a:t> PP</a:t>
            </a:r>
            <a:r>
              <a:rPr lang="en-US" sz="2400" dirty="0">
                <a:latin typeface="Comic Sans MS" pitchFamily="66" charset="0"/>
              </a:rPr>
              <a:t>(h(PP))</a:t>
            </a:r>
            <a:endParaRPr lang="en-US" sz="2400" b="1" dirty="0">
              <a:latin typeface="Comic Sans MS" pitchFamily="66" charset="0"/>
            </a:endParaRPr>
          </a:p>
          <a:p>
            <a:pPr marL="742950" lvl="1" indent="-285750">
              <a:lnSpc>
                <a:spcPct val="90000"/>
              </a:lnSpc>
              <a:spcBef>
                <a:spcPct val="20000"/>
              </a:spcBef>
              <a:buFontTx/>
              <a:buChar char="–"/>
            </a:pPr>
            <a:r>
              <a:rPr lang="en-US" sz="2400" b="1" dirty="0">
                <a:latin typeface="Comic Sans MS" pitchFamily="66" charset="0"/>
              </a:rPr>
              <a:t>P(</a:t>
            </a:r>
            <a:r>
              <a:rPr lang="en-US" sz="2400" b="1" dirty="0" err="1">
                <a:latin typeface="Comic Sans MS" pitchFamily="66" charset="0"/>
              </a:rPr>
              <a:t>r|VP</a:t>
            </a:r>
            <a:r>
              <a:rPr lang="en-US" sz="2400" b="1" dirty="0">
                <a:latin typeface="Comic Sans MS" pitchFamily="66" charset="0"/>
              </a:rPr>
              <a:t>, </a:t>
            </a:r>
            <a:r>
              <a:rPr lang="en-US" sz="2400" dirty="0">
                <a:latin typeface="Comic Sans MS" pitchFamily="66" charset="0"/>
              </a:rPr>
              <a:t>h(VP), h(NP), h(PP)</a:t>
            </a:r>
            <a:r>
              <a:rPr lang="en-US" sz="2400" b="1" dirty="0">
                <a:latin typeface="Comic Sans MS" pitchFamily="66" charset="0"/>
              </a:rPr>
              <a:t>)</a:t>
            </a:r>
          </a:p>
        </p:txBody>
      </p:sp>
      <mc:AlternateContent xmlns:mc="http://schemas.openxmlformats.org/markup-compatibility/2006" xmlns:p14="http://schemas.microsoft.com/office/powerpoint/2010/main">
        <mc:Choice Requires="p14">
          <p:contentPart p14:bwMode="auto" r:id="rId3">
            <p14:nvContentPartPr>
              <p14:cNvPr id="19480" name="Ink 24"/>
              <p14:cNvContentPartPr>
                <a14:cpLocks xmlns:a14="http://schemas.microsoft.com/office/drawing/2010/main" noRot="1" noChangeAspect="1" noEditPoints="1" noChangeArrowheads="1" noChangeShapeType="1"/>
              </p14:cNvContentPartPr>
              <p14:nvPr/>
            </p14:nvContentPartPr>
            <p14:xfrm>
              <a:off x="1809750" y="3284538"/>
              <a:ext cx="563563" cy="39687"/>
            </p14:xfrm>
          </p:contentPart>
        </mc:Choice>
        <mc:Fallback xmlns="">
          <p:pic>
            <p:nvPicPr>
              <p:cNvPr id="19480" name="Ink 24"/>
              <p:cNvPicPr>
                <a:picLocks noRot="1" noChangeAspect="1" noEditPoints="1" noChangeArrowheads="1" noChangeShapeType="1"/>
              </p:cNvPicPr>
              <p:nvPr/>
            </p:nvPicPr>
            <p:blipFill>
              <a:blip r:embed="rId4"/>
              <a:stretch>
                <a:fillRect/>
              </a:stretch>
            </p:blipFill>
            <p:spPr>
              <a:xfrm>
                <a:off x="1802908" y="3273714"/>
                <a:ext cx="581208" cy="6097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481" name="Ink 25"/>
              <p14:cNvContentPartPr>
                <a14:cpLocks xmlns:a14="http://schemas.microsoft.com/office/drawing/2010/main" noRot="1" noChangeAspect="1" noEditPoints="1" noChangeArrowheads="1" noChangeShapeType="1"/>
              </p14:cNvContentPartPr>
              <p14:nvPr/>
            </p14:nvContentPartPr>
            <p14:xfrm>
              <a:off x="3465513" y="3278188"/>
              <a:ext cx="636587" cy="34925"/>
            </p14:xfrm>
          </p:contentPart>
        </mc:Choice>
        <mc:Fallback xmlns="">
          <p:pic>
            <p:nvPicPr>
              <p:cNvPr id="19481" name="Ink 25"/>
              <p:cNvPicPr>
                <a:picLocks noRot="1" noChangeAspect="1" noEditPoints="1" noChangeArrowheads="1" noChangeShapeType="1"/>
              </p:cNvPicPr>
              <p:nvPr/>
            </p:nvPicPr>
            <p:blipFill>
              <a:blip r:embed="rId6"/>
              <a:stretch>
                <a:fillRect/>
              </a:stretch>
            </p:blipFill>
            <p:spPr>
              <a:xfrm>
                <a:off x="3460112" y="3268107"/>
                <a:ext cx="652070" cy="5040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482" name="Ink 26"/>
              <p14:cNvContentPartPr>
                <a14:cpLocks xmlns:a14="http://schemas.microsoft.com/office/drawing/2010/main" noRot="1" noChangeAspect="1" noEditPoints="1" noChangeArrowheads="1" noChangeShapeType="1"/>
              </p14:cNvContentPartPr>
              <p14:nvPr/>
            </p14:nvContentPartPr>
            <p14:xfrm>
              <a:off x="4994275" y="3305175"/>
              <a:ext cx="601663" cy="17463"/>
            </p14:xfrm>
          </p:contentPart>
        </mc:Choice>
        <mc:Fallback xmlns="">
          <p:pic>
            <p:nvPicPr>
              <p:cNvPr id="19482" name="Ink 26"/>
              <p:cNvPicPr>
                <a:picLocks noRot="1" noChangeAspect="1" noEditPoints="1" noChangeArrowheads="1" noChangeShapeType="1"/>
              </p:cNvPicPr>
              <p:nvPr/>
            </p:nvPicPr>
            <p:blipFill>
              <a:blip r:embed="rId8"/>
              <a:stretch>
                <a:fillRect/>
              </a:stretch>
            </p:blipFill>
            <p:spPr>
              <a:xfrm>
                <a:off x="4989954" y="3300809"/>
                <a:ext cx="610304" cy="3165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483" name="Ink 27"/>
              <p14:cNvContentPartPr>
                <a14:cpLocks xmlns:a14="http://schemas.microsoft.com/office/drawing/2010/main" noRot="1" noChangeAspect="1" noEditPoints="1" noChangeArrowheads="1" noChangeShapeType="1"/>
              </p14:cNvContentPartPr>
              <p14:nvPr/>
            </p14:nvContentPartPr>
            <p14:xfrm>
              <a:off x="6465888" y="3340100"/>
              <a:ext cx="612775" cy="44450"/>
            </p14:xfrm>
          </p:contentPart>
        </mc:Choice>
        <mc:Fallback xmlns="">
          <p:pic>
            <p:nvPicPr>
              <p:cNvPr id="19483" name="Ink 27"/>
              <p:cNvPicPr>
                <a:picLocks noRot="1" noChangeAspect="1" noEditPoints="1" noChangeArrowheads="1" noChangeShapeType="1"/>
              </p:cNvPicPr>
              <p:nvPr/>
            </p:nvPicPr>
            <p:blipFill>
              <a:blip r:embed="rId10"/>
              <a:stretch>
                <a:fillRect/>
              </a:stretch>
            </p:blipFill>
            <p:spPr>
              <a:xfrm>
                <a:off x="6461208" y="3335402"/>
                <a:ext cx="627536" cy="5456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484" name="Ink 28"/>
              <p14:cNvContentPartPr>
                <a14:cpLocks xmlns:a14="http://schemas.microsoft.com/office/drawing/2010/main" noRot="1" noChangeAspect="1" noEditPoints="1" noChangeArrowheads="1" noChangeShapeType="1"/>
              </p14:cNvContentPartPr>
              <p14:nvPr/>
            </p14:nvContentPartPr>
            <p14:xfrm>
              <a:off x="3867150" y="3957638"/>
              <a:ext cx="4857750" cy="565150"/>
            </p14:xfrm>
          </p:contentPart>
        </mc:Choice>
        <mc:Fallback xmlns="">
          <p:pic>
            <p:nvPicPr>
              <p:cNvPr id="19484" name="Ink 28"/>
              <p:cNvPicPr>
                <a:picLocks noRot="1" noChangeAspect="1" noEditPoints="1" noChangeArrowheads="1" noChangeShapeType="1"/>
              </p:cNvPicPr>
              <p:nvPr/>
            </p:nvPicPr>
            <p:blipFill>
              <a:blip r:embed="rId12"/>
              <a:stretch>
                <a:fillRect/>
              </a:stretch>
            </p:blipFill>
            <p:spPr>
              <a:xfrm>
                <a:off x="3858870" y="3949719"/>
                <a:ext cx="4875751" cy="58170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485" name="Ink 29"/>
              <p14:cNvContentPartPr>
                <a14:cpLocks xmlns:a14="http://schemas.microsoft.com/office/drawing/2010/main" noRot="1" noChangeAspect="1" noEditPoints="1" noChangeArrowheads="1" noChangeShapeType="1"/>
              </p14:cNvContentPartPr>
              <p14:nvPr/>
            </p14:nvContentPartPr>
            <p14:xfrm>
              <a:off x="1308100" y="4705350"/>
              <a:ext cx="6581775" cy="690563"/>
            </p14:xfrm>
          </p:contentPart>
        </mc:Choice>
        <mc:Fallback xmlns="">
          <p:pic>
            <p:nvPicPr>
              <p:cNvPr id="19485" name="Ink 29"/>
              <p:cNvPicPr>
                <a:picLocks noRot="1" noChangeAspect="1" noEditPoints="1" noChangeArrowheads="1" noChangeShapeType="1"/>
              </p:cNvPicPr>
              <p:nvPr/>
            </p:nvPicPr>
            <p:blipFill>
              <a:blip r:embed="rId14"/>
              <a:stretch>
                <a:fillRect/>
              </a:stretch>
            </p:blipFill>
            <p:spPr>
              <a:xfrm>
                <a:off x="1297660" y="4699949"/>
                <a:ext cx="6603015" cy="706045"/>
              </a:xfrm>
              <a:prstGeom prst="rect">
                <a:avLst/>
              </a:prstGeom>
            </p:spPr>
          </p:pic>
        </mc:Fallback>
      </mc:AlternateContent>
    </p:spTree>
    <p:extLst>
      <p:ext uri="{BB962C8B-B14F-4D97-AF65-F5344CB8AC3E}">
        <p14:creationId xmlns:p14="http://schemas.microsoft.com/office/powerpoint/2010/main" val="311709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66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66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6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2" grpId="0" autoUpdateAnimBg="0"/>
      <p:bldP spid="626694" grpId="0" autoUpdateAnimBg="0"/>
      <p:bldP spid="626695"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fld id="{EA3B3CB2-3C33-4820-A38F-2B6403B6D303}" type="datetime1">
              <a:rPr lang="en-US" smtClean="0"/>
              <a:t>2/12/2020</a:t>
            </a:fld>
            <a:endParaRPr lang="en-US"/>
          </a:p>
        </p:txBody>
      </p:sp>
      <p:sp>
        <p:nvSpPr>
          <p:cNvPr id="26627" name="Footer Placeholder 4"/>
          <p:cNvSpPr>
            <a:spLocks noGrp="1"/>
          </p:cNvSpPr>
          <p:nvPr>
            <p:ph type="ftr" sz="quarter" idx="11"/>
          </p:nvPr>
        </p:nvSpPr>
        <p:spPr>
          <a:noFill/>
        </p:spPr>
        <p:txBody>
          <a:bodyPr/>
          <a:lstStyle/>
          <a:p>
            <a:r>
              <a:rPr lang="en-US"/>
              <a:t>CPSC503 Winter 2020</a:t>
            </a:r>
          </a:p>
        </p:txBody>
      </p:sp>
      <p:sp>
        <p:nvSpPr>
          <p:cNvPr id="26628" name="Slide Number Placeholder 5"/>
          <p:cNvSpPr>
            <a:spLocks noGrp="1"/>
          </p:cNvSpPr>
          <p:nvPr>
            <p:ph type="sldNum" sz="quarter" idx="12"/>
          </p:nvPr>
        </p:nvSpPr>
        <p:spPr>
          <a:noFill/>
        </p:spPr>
        <p:txBody>
          <a:bodyPr/>
          <a:lstStyle/>
          <a:p>
            <a:fld id="{82BB92F3-3CAC-4816-857D-BE4A35D08488}" type="slidenum">
              <a:rPr lang="en-US" smtClean="0"/>
              <a:pPr/>
              <a:t>52</a:t>
            </a:fld>
            <a:endParaRPr lang="en-US"/>
          </a:p>
        </p:txBody>
      </p:sp>
      <p:sp>
        <p:nvSpPr>
          <p:cNvPr id="26629" name="Rectangle 2"/>
          <p:cNvSpPr>
            <a:spLocks noGrp="1" noChangeArrowheads="1"/>
          </p:cNvSpPr>
          <p:nvPr>
            <p:ph type="title"/>
          </p:nvPr>
        </p:nvSpPr>
        <p:spPr>
          <a:xfrm>
            <a:off x="0" y="0"/>
            <a:ext cx="6477000" cy="1143000"/>
          </a:xfrm>
        </p:spPr>
        <p:txBody>
          <a:bodyPr/>
          <a:lstStyle/>
          <a:p>
            <a:pPr eaLnBrk="1" hangingPunct="1"/>
            <a:r>
              <a:rPr lang="en-US" dirty="0"/>
              <a:t>Example (right)</a:t>
            </a:r>
          </a:p>
        </p:txBody>
      </p:sp>
      <p:grpSp>
        <p:nvGrpSpPr>
          <p:cNvPr id="26630" name="Group 3"/>
          <p:cNvGrpSpPr>
            <a:grpSpLocks noChangeAspect="1"/>
          </p:cNvGrpSpPr>
          <p:nvPr/>
        </p:nvGrpSpPr>
        <p:grpSpPr bwMode="auto">
          <a:xfrm>
            <a:off x="381000" y="2286000"/>
            <a:ext cx="8504238" cy="3665538"/>
            <a:chOff x="1544" y="1968"/>
            <a:chExt cx="2672" cy="1152"/>
          </a:xfrm>
        </p:grpSpPr>
        <p:sp>
          <p:nvSpPr>
            <p:cNvPr id="26633" name="AutoShape 4"/>
            <p:cNvSpPr>
              <a:spLocks noChangeAspect="1" noChangeArrowheads="1" noTextEdit="1"/>
            </p:cNvSpPr>
            <p:nvPr/>
          </p:nvSpPr>
          <p:spPr bwMode="auto">
            <a:xfrm>
              <a:off x="1544" y="1968"/>
              <a:ext cx="2672" cy="1152"/>
            </a:xfrm>
            <a:prstGeom prst="rect">
              <a:avLst/>
            </a:prstGeom>
            <a:noFill/>
            <a:ln w="9525">
              <a:noFill/>
              <a:miter lim="800000"/>
              <a:headEnd/>
              <a:tailEnd/>
            </a:ln>
          </p:spPr>
          <p:txBody>
            <a:bodyPr/>
            <a:lstStyle/>
            <a:p>
              <a:endParaRPr lang="en-US"/>
            </a:p>
          </p:txBody>
        </p:sp>
        <p:sp>
          <p:nvSpPr>
            <p:cNvPr id="26634" name="Rectangle 5"/>
            <p:cNvSpPr>
              <a:spLocks noChangeArrowheads="1"/>
            </p:cNvSpPr>
            <p:nvPr/>
          </p:nvSpPr>
          <p:spPr bwMode="auto">
            <a:xfrm>
              <a:off x="1544" y="1968"/>
              <a:ext cx="2672" cy="1152"/>
            </a:xfrm>
            <a:prstGeom prst="rect">
              <a:avLst/>
            </a:prstGeom>
            <a:noFill/>
            <a:ln w="0">
              <a:solidFill>
                <a:srgbClr val="000000"/>
              </a:solidFill>
              <a:miter lim="800000"/>
              <a:headEnd/>
              <a:tailEnd/>
            </a:ln>
          </p:spPr>
          <p:txBody>
            <a:bodyPr/>
            <a:lstStyle/>
            <a:p>
              <a:endParaRPr lang="en-US"/>
            </a:p>
          </p:txBody>
        </p:sp>
        <p:sp>
          <p:nvSpPr>
            <p:cNvPr id="26635" name="Rectangle 6"/>
            <p:cNvSpPr>
              <a:spLocks noChangeArrowheads="1"/>
            </p:cNvSpPr>
            <p:nvPr/>
          </p:nvSpPr>
          <p:spPr bwMode="auto">
            <a:xfrm>
              <a:off x="1552" y="1972"/>
              <a:ext cx="2650" cy="4"/>
            </a:xfrm>
            <a:prstGeom prst="rect">
              <a:avLst/>
            </a:prstGeom>
            <a:solidFill>
              <a:srgbClr val="000000"/>
            </a:solidFill>
            <a:ln w="0">
              <a:solidFill>
                <a:srgbClr val="000000"/>
              </a:solidFill>
              <a:miter lim="800000"/>
              <a:headEnd/>
              <a:tailEnd/>
            </a:ln>
          </p:spPr>
          <p:txBody>
            <a:bodyPr/>
            <a:lstStyle/>
            <a:p>
              <a:endParaRPr lang="en-US"/>
            </a:p>
          </p:txBody>
        </p:sp>
        <p:sp>
          <p:nvSpPr>
            <p:cNvPr id="26636" name="Rectangle 7"/>
            <p:cNvSpPr>
              <a:spLocks noChangeArrowheads="1"/>
            </p:cNvSpPr>
            <p:nvPr/>
          </p:nvSpPr>
          <p:spPr bwMode="auto">
            <a:xfrm>
              <a:off x="1552"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26637" name="Freeform 8"/>
            <p:cNvSpPr>
              <a:spLocks/>
            </p:cNvSpPr>
            <p:nvPr/>
          </p:nvSpPr>
          <p:spPr bwMode="auto">
            <a:xfrm>
              <a:off x="2142" y="2030"/>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2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6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6"/>
                  </a:lnTo>
                  <a:lnTo>
                    <a:pt x="34" y="40"/>
                  </a:lnTo>
                  <a:lnTo>
                    <a:pt x="32" y="46"/>
                  </a:lnTo>
                  <a:lnTo>
                    <a:pt x="30" y="50"/>
                  </a:lnTo>
                  <a:lnTo>
                    <a:pt x="24" y="54"/>
                  </a:lnTo>
                  <a:lnTo>
                    <a:pt x="18" y="54"/>
                  </a:lnTo>
                  <a:lnTo>
                    <a:pt x="16" y="54"/>
                  </a:lnTo>
                  <a:lnTo>
                    <a:pt x="12" y="54"/>
                  </a:lnTo>
                  <a:lnTo>
                    <a:pt x="8" y="52"/>
                  </a:lnTo>
                  <a:lnTo>
                    <a:pt x="4" y="52"/>
                  </a:lnTo>
                  <a:lnTo>
                    <a:pt x="2" y="52"/>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2" y="36"/>
                  </a:lnTo>
                  <a:lnTo>
                    <a:pt x="20" y="34"/>
                  </a:lnTo>
                  <a:lnTo>
                    <a:pt x="14" y="30"/>
                  </a:lnTo>
                  <a:lnTo>
                    <a:pt x="8" y="28"/>
                  </a:lnTo>
                  <a:lnTo>
                    <a:pt x="4" y="24"/>
                  </a:lnTo>
                  <a:lnTo>
                    <a:pt x="2" y="22"/>
                  </a:lnTo>
                  <a:lnTo>
                    <a:pt x="0" y="20"/>
                  </a:lnTo>
                  <a:lnTo>
                    <a:pt x="0" y="16"/>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6638" name="Freeform 9"/>
            <p:cNvSpPr>
              <a:spLocks/>
            </p:cNvSpPr>
            <p:nvPr/>
          </p:nvSpPr>
          <p:spPr bwMode="auto">
            <a:xfrm>
              <a:off x="2184" y="2028"/>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28 h 72"/>
                <a:gd name="T18" fmla="*/ 2 w 22"/>
                <a:gd name="T19" fmla="*/ 22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28"/>
                  </a:lnTo>
                  <a:lnTo>
                    <a:pt x="2" y="22"/>
                  </a:lnTo>
                  <a:lnTo>
                    <a:pt x="6" y="14"/>
                  </a:lnTo>
                  <a:lnTo>
                    <a:pt x="10" y="8"/>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39" name="Freeform 10"/>
            <p:cNvSpPr>
              <a:spLocks noEditPoints="1"/>
            </p:cNvSpPr>
            <p:nvPr/>
          </p:nvSpPr>
          <p:spPr bwMode="auto">
            <a:xfrm>
              <a:off x="2210"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0 w 36"/>
                <a:gd name="T55" fmla="*/ 0 h 56"/>
                <a:gd name="T56" fmla="*/ 30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2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6 w 36"/>
                <a:gd name="T103" fmla="*/ 30 h 56"/>
                <a:gd name="T104" fmla="*/ 6 w 36"/>
                <a:gd name="T105" fmla="*/ 36 h 56"/>
                <a:gd name="T106" fmla="*/ 6 w 36"/>
                <a:gd name="T107" fmla="*/ 42 h 56"/>
                <a:gd name="T108" fmla="*/ 10 w 36"/>
                <a:gd name="T109" fmla="*/ 48 h 56"/>
                <a:gd name="T110" fmla="*/ 14 w 36"/>
                <a:gd name="T111" fmla="*/ 50 h 56"/>
                <a:gd name="T112" fmla="*/ 18 w 36"/>
                <a:gd name="T113" fmla="*/ 52 h 56"/>
                <a:gd name="T114" fmla="*/ 20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6"/>
                  </a:lnTo>
                  <a:lnTo>
                    <a:pt x="24" y="4"/>
                  </a:lnTo>
                  <a:lnTo>
                    <a:pt x="22" y="4"/>
                  </a:lnTo>
                  <a:lnTo>
                    <a:pt x="20" y="6"/>
                  </a:lnTo>
                  <a:lnTo>
                    <a:pt x="20" y="4"/>
                  </a:lnTo>
                  <a:lnTo>
                    <a:pt x="30" y="0"/>
                  </a:lnTo>
                  <a:lnTo>
                    <a:pt x="30"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2" y="26"/>
                  </a:lnTo>
                  <a:lnTo>
                    <a:pt x="22" y="24"/>
                  </a:lnTo>
                  <a:lnTo>
                    <a:pt x="20" y="22"/>
                  </a:lnTo>
                  <a:lnTo>
                    <a:pt x="18" y="22"/>
                  </a:lnTo>
                  <a:lnTo>
                    <a:pt x="16" y="22"/>
                  </a:lnTo>
                  <a:lnTo>
                    <a:pt x="12" y="22"/>
                  </a:lnTo>
                  <a:lnTo>
                    <a:pt x="10" y="24"/>
                  </a:lnTo>
                  <a:lnTo>
                    <a:pt x="6" y="30"/>
                  </a:lnTo>
                  <a:lnTo>
                    <a:pt x="6" y="36"/>
                  </a:lnTo>
                  <a:lnTo>
                    <a:pt x="6" y="42"/>
                  </a:lnTo>
                  <a:lnTo>
                    <a:pt x="10" y="48"/>
                  </a:lnTo>
                  <a:lnTo>
                    <a:pt x="14" y="50"/>
                  </a:lnTo>
                  <a:lnTo>
                    <a:pt x="18" y="52"/>
                  </a:lnTo>
                  <a:lnTo>
                    <a:pt x="20" y="50"/>
                  </a:lnTo>
                  <a:lnTo>
                    <a:pt x="24" y="48"/>
                  </a:lnTo>
                  <a:close/>
                </a:path>
              </a:pathLst>
            </a:custGeom>
            <a:solidFill>
              <a:srgbClr val="000000"/>
            </a:solidFill>
            <a:ln w="0">
              <a:solidFill>
                <a:srgbClr val="000000"/>
              </a:solidFill>
              <a:round/>
              <a:headEnd/>
              <a:tailEnd/>
            </a:ln>
          </p:spPr>
          <p:txBody>
            <a:bodyPr/>
            <a:lstStyle/>
            <a:p>
              <a:endParaRPr lang="en-US"/>
            </a:p>
          </p:txBody>
        </p:sp>
        <p:sp>
          <p:nvSpPr>
            <p:cNvPr id="26640" name="Freeform 11"/>
            <p:cNvSpPr>
              <a:spLocks/>
            </p:cNvSpPr>
            <p:nvPr/>
          </p:nvSpPr>
          <p:spPr bwMode="auto">
            <a:xfrm>
              <a:off x="2248" y="2048"/>
              <a:ext cx="38" cy="36"/>
            </a:xfrm>
            <a:custGeom>
              <a:avLst/>
              <a:gdLst>
                <a:gd name="T0" fmla="*/ 32 w 38"/>
                <a:gd name="T1" fmla="*/ 0 h 36"/>
                <a:gd name="T2" fmla="*/ 32 w 38"/>
                <a:gd name="T3" fmla="*/ 22 h 36"/>
                <a:gd name="T4" fmla="*/ 34 w 38"/>
                <a:gd name="T5" fmla="*/ 26 h 36"/>
                <a:gd name="T6" fmla="*/ 34 w 38"/>
                <a:gd name="T7" fmla="*/ 30 h 36"/>
                <a:gd name="T8" fmla="*/ 34 w 38"/>
                <a:gd name="T9" fmla="*/ 30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28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4 w 38"/>
                <a:gd name="T45" fmla="*/ 28 h 36"/>
                <a:gd name="T46" fmla="*/ 4 w 38"/>
                <a:gd name="T47" fmla="*/ 22 h 36"/>
                <a:gd name="T48" fmla="*/ 4 w 38"/>
                <a:gd name="T49" fmla="*/ 6 h 36"/>
                <a:gd name="T50" fmla="*/ 4 w 38"/>
                <a:gd name="T51" fmla="*/ 4 h 36"/>
                <a:gd name="T52" fmla="*/ 4 w 38"/>
                <a:gd name="T53" fmla="*/ 2 h 36"/>
                <a:gd name="T54" fmla="*/ 4 w 38"/>
                <a:gd name="T55" fmla="*/ 2 h 36"/>
                <a:gd name="T56" fmla="*/ 2 w 38"/>
                <a:gd name="T57" fmla="*/ 2 h 36"/>
                <a:gd name="T58" fmla="*/ 2 w 38"/>
                <a:gd name="T59" fmla="*/ 0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2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2" y="0"/>
                  </a:moveTo>
                  <a:lnTo>
                    <a:pt x="32" y="22"/>
                  </a:lnTo>
                  <a:lnTo>
                    <a:pt x="34" y="26"/>
                  </a:lnTo>
                  <a:lnTo>
                    <a:pt x="34" y="30"/>
                  </a:lnTo>
                  <a:lnTo>
                    <a:pt x="34" y="32"/>
                  </a:lnTo>
                  <a:lnTo>
                    <a:pt x="36" y="32"/>
                  </a:lnTo>
                  <a:lnTo>
                    <a:pt x="38" y="32"/>
                  </a:lnTo>
                  <a:lnTo>
                    <a:pt x="28" y="36"/>
                  </a:lnTo>
                  <a:lnTo>
                    <a:pt x="26" y="36"/>
                  </a:lnTo>
                  <a:lnTo>
                    <a:pt x="26" y="28"/>
                  </a:lnTo>
                  <a:lnTo>
                    <a:pt x="22" y="34"/>
                  </a:lnTo>
                  <a:lnTo>
                    <a:pt x="20" y="36"/>
                  </a:lnTo>
                  <a:lnTo>
                    <a:pt x="16" y="36"/>
                  </a:lnTo>
                  <a:lnTo>
                    <a:pt x="14" y="36"/>
                  </a:lnTo>
                  <a:lnTo>
                    <a:pt x="12" y="36"/>
                  </a:lnTo>
                  <a:lnTo>
                    <a:pt x="8" y="34"/>
                  </a:lnTo>
                  <a:lnTo>
                    <a:pt x="6" y="32"/>
                  </a:lnTo>
                  <a:lnTo>
                    <a:pt x="6" y="30"/>
                  </a:lnTo>
                  <a:lnTo>
                    <a:pt x="4" y="28"/>
                  </a:lnTo>
                  <a:lnTo>
                    <a:pt x="4" y="22"/>
                  </a:lnTo>
                  <a:lnTo>
                    <a:pt x="4" y="6"/>
                  </a:lnTo>
                  <a:lnTo>
                    <a:pt x="4" y="4"/>
                  </a:lnTo>
                  <a:lnTo>
                    <a:pt x="4" y="2"/>
                  </a:lnTo>
                  <a:lnTo>
                    <a:pt x="2" y="2"/>
                  </a:lnTo>
                  <a:lnTo>
                    <a:pt x="2" y="0"/>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2" y="0"/>
                  </a:lnTo>
                  <a:close/>
                </a:path>
              </a:pathLst>
            </a:custGeom>
            <a:solidFill>
              <a:srgbClr val="000000"/>
            </a:solidFill>
            <a:ln w="0">
              <a:solidFill>
                <a:srgbClr val="000000"/>
              </a:solidFill>
              <a:round/>
              <a:headEnd/>
              <a:tailEnd/>
            </a:ln>
          </p:spPr>
          <p:txBody>
            <a:bodyPr/>
            <a:lstStyle/>
            <a:p>
              <a:endParaRPr lang="en-US"/>
            </a:p>
          </p:txBody>
        </p:sp>
        <p:sp>
          <p:nvSpPr>
            <p:cNvPr id="26641" name="Freeform 12"/>
            <p:cNvSpPr>
              <a:spLocks/>
            </p:cNvSpPr>
            <p:nvPr/>
          </p:nvSpPr>
          <p:spPr bwMode="auto">
            <a:xfrm>
              <a:off x="2288" y="2048"/>
              <a:ext cx="60" cy="36"/>
            </a:xfrm>
            <a:custGeom>
              <a:avLst/>
              <a:gdLst>
                <a:gd name="T0" fmla="*/ 14 w 60"/>
                <a:gd name="T1" fmla="*/ 4 h 36"/>
                <a:gd name="T2" fmla="*/ 18 w 60"/>
                <a:gd name="T3" fmla="*/ 2 h 36"/>
                <a:gd name="T4" fmla="*/ 22 w 60"/>
                <a:gd name="T5" fmla="*/ 0 h 36"/>
                <a:gd name="T6" fmla="*/ 26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2 w 60"/>
                <a:gd name="T29" fmla="*/ 36 h 36"/>
                <a:gd name="T30" fmla="*/ 44 w 60"/>
                <a:gd name="T31" fmla="*/ 36 h 36"/>
                <a:gd name="T32" fmla="*/ 46 w 60"/>
                <a:gd name="T33" fmla="*/ 34 h 36"/>
                <a:gd name="T34" fmla="*/ 48 w 60"/>
                <a:gd name="T35" fmla="*/ 32 h 36"/>
                <a:gd name="T36" fmla="*/ 48 w 60"/>
                <a:gd name="T37" fmla="*/ 28 h 36"/>
                <a:gd name="T38" fmla="*/ 48 w 60"/>
                <a:gd name="T39" fmla="*/ 8 h 36"/>
                <a:gd name="T40" fmla="*/ 46 w 60"/>
                <a:gd name="T41" fmla="*/ 4 h 36"/>
                <a:gd name="T42" fmla="*/ 40 w 60"/>
                <a:gd name="T43" fmla="*/ 4 h 36"/>
                <a:gd name="T44" fmla="*/ 36 w 60"/>
                <a:gd name="T45" fmla="*/ 6 h 36"/>
                <a:gd name="T46" fmla="*/ 32 w 60"/>
                <a:gd name="T47" fmla="*/ 10 h 36"/>
                <a:gd name="T48" fmla="*/ 32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8 h 36"/>
                <a:gd name="T74" fmla="*/ 12 w 60"/>
                <a:gd name="T75" fmla="*/ 30 h 36"/>
                <a:gd name="T76" fmla="*/ 12 w 60"/>
                <a:gd name="T77" fmla="*/ 34 h 36"/>
                <a:gd name="T78" fmla="*/ 14 w 60"/>
                <a:gd name="T79" fmla="*/ 34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8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6"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2" y="36"/>
                  </a:lnTo>
                  <a:lnTo>
                    <a:pt x="44" y="36"/>
                  </a:lnTo>
                  <a:lnTo>
                    <a:pt x="46" y="34"/>
                  </a:lnTo>
                  <a:lnTo>
                    <a:pt x="48" y="34"/>
                  </a:lnTo>
                  <a:lnTo>
                    <a:pt x="48" y="32"/>
                  </a:lnTo>
                  <a:lnTo>
                    <a:pt x="48" y="30"/>
                  </a:lnTo>
                  <a:lnTo>
                    <a:pt x="48" y="28"/>
                  </a:lnTo>
                  <a:lnTo>
                    <a:pt x="48" y="12"/>
                  </a:lnTo>
                  <a:lnTo>
                    <a:pt x="48" y="8"/>
                  </a:lnTo>
                  <a:lnTo>
                    <a:pt x="46" y="6"/>
                  </a:lnTo>
                  <a:lnTo>
                    <a:pt x="46" y="4"/>
                  </a:lnTo>
                  <a:lnTo>
                    <a:pt x="42" y="4"/>
                  </a:lnTo>
                  <a:lnTo>
                    <a:pt x="40" y="4"/>
                  </a:lnTo>
                  <a:lnTo>
                    <a:pt x="38" y="6"/>
                  </a:lnTo>
                  <a:lnTo>
                    <a:pt x="36" y="6"/>
                  </a:lnTo>
                  <a:lnTo>
                    <a:pt x="34" y="8"/>
                  </a:lnTo>
                  <a:lnTo>
                    <a:pt x="32" y="10"/>
                  </a:lnTo>
                  <a:lnTo>
                    <a:pt x="32" y="12"/>
                  </a:lnTo>
                  <a:lnTo>
                    <a:pt x="32"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8"/>
                  </a:lnTo>
                  <a:lnTo>
                    <a:pt x="12" y="28"/>
                  </a:lnTo>
                  <a:lnTo>
                    <a:pt x="12" y="30"/>
                  </a:lnTo>
                  <a:lnTo>
                    <a:pt x="12" y="32"/>
                  </a:lnTo>
                  <a:lnTo>
                    <a:pt x="12" y="34"/>
                  </a:lnTo>
                  <a:lnTo>
                    <a:pt x="14" y="34"/>
                  </a:lnTo>
                  <a:lnTo>
                    <a:pt x="16"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642" name="Freeform 13"/>
            <p:cNvSpPr>
              <a:spLocks noEditPoints="1"/>
            </p:cNvSpPr>
            <p:nvPr/>
          </p:nvSpPr>
          <p:spPr bwMode="auto">
            <a:xfrm>
              <a:off x="2348" y="204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4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6 w 38"/>
                <a:gd name="T53" fmla="*/ 32 h 54"/>
                <a:gd name="T54" fmla="*/ 22 w 38"/>
                <a:gd name="T55" fmla="*/ 34 h 54"/>
                <a:gd name="T56" fmla="*/ 28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4"/>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6" y="6"/>
                  </a:lnTo>
                  <a:lnTo>
                    <a:pt x="6" y="4"/>
                  </a:lnTo>
                  <a:lnTo>
                    <a:pt x="4" y="4"/>
                  </a:lnTo>
                  <a:lnTo>
                    <a:pt x="2" y="4"/>
                  </a:lnTo>
                  <a:close/>
                  <a:moveTo>
                    <a:pt x="14" y="10"/>
                  </a:moveTo>
                  <a:lnTo>
                    <a:pt x="14" y="24"/>
                  </a:lnTo>
                  <a:lnTo>
                    <a:pt x="14" y="26"/>
                  </a:lnTo>
                  <a:lnTo>
                    <a:pt x="14" y="28"/>
                  </a:lnTo>
                  <a:lnTo>
                    <a:pt x="16" y="30"/>
                  </a:lnTo>
                  <a:lnTo>
                    <a:pt x="16" y="32"/>
                  </a:lnTo>
                  <a:lnTo>
                    <a:pt x="20" y="34"/>
                  </a:lnTo>
                  <a:lnTo>
                    <a:pt x="22" y="34"/>
                  </a:lnTo>
                  <a:lnTo>
                    <a:pt x="26" y="34"/>
                  </a:lnTo>
                  <a:lnTo>
                    <a:pt x="28"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26643" name="Freeform 14"/>
            <p:cNvSpPr>
              <a:spLocks noEditPoints="1"/>
            </p:cNvSpPr>
            <p:nvPr/>
          </p:nvSpPr>
          <p:spPr bwMode="auto">
            <a:xfrm>
              <a:off x="2392" y="2048"/>
              <a:ext cx="30" cy="36"/>
            </a:xfrm>
            <a:custGeom>
              <a:avLst/>
              <a:gdLst>
                <a:gd name="T0" fmla="*/ 6 w 30"/>
                <a:gd name="T1" fmla="*/ 14 h 36"/>
                <a:gd name="T2" fmla="*/ 6 w 30"/>
                <a:gd name="T3" fmla="*/ 20 h 36"/>
                <a:gd name="T4" fmla="*/ 10 w 30"/>
                <a:gd name="T5" fmla="*/ 26 h 36"/>
                <a:gd name="T6" fmla="*/ 14 w 30"/>
                <a:gd name="T7" fmla="*/ 28 h 36"/>
                <a:gd name="T8" fmla="*/ 18 w 30"/>
                <a:gd name="T9" fmla="*/ 30 h 36"/>
                <a:gd name="T10" fmla="*/ 22 w 30"/>
                <a:gd name="T11" fmla="*/ 30 h 36"/>
                <a:gd name="T12" fmla="*/ 24 w 30"/>
                <a:gd name="T13" fmla="*/ 28 h 36"/>
                <a:gd name="T14" fmla="*/ 28 w 30"/>
                <a:gd name="T15" fmla="*/ 26 h 36"/>
                <a:gd name="T16" fmla="*/ 28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2 h 36"/>
                <a:gd name="T68" fmla="*/ 16 w 30"/>
                <a:gd name="T69" fmla="*/ 2 h 36"/>
                <a:gd name="T70" fmla="*/ 14 w 30"/>
                <a:gd name="T71" fmla="*/ 2 h 36"/>
                <a:gd name="T72" fmla="*/ 12 w 30"/>
                <a:gd name="T73" fmla="*/ 2 h 36"/>
                <a:gd name="T74" fmla="*/ 8 w 30"/>
                <a:gd name="T75" fmla="*/ 4 h 36"/>
                <a:gd name="T76" fmla="*/ 6 w 30"/>
                <a:gd name="T77" fmla="*/ 6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28"/>
                  </a:lnTo>
                  <a:lnTo>
                    <a:pt x="18" y="30"/>
                  </a:lnTo>
                  <a:lnTo>
                    <a:pt x="22" y="30"/>
                  </a:lnTo>
                  <a:lnTo>
                    <a:pt x="24" y="28"/>
                  </a:lnTo>
                  <a:lnTo>
                    <a:pt x="28" y="26"/>
                  </a:lnTo>
                  <a:lnTo>
                    <a:pt x="28" y="22"/>
                  </a:lnTo>
                  <a:lnTo>
                    <a:pt x="30" y="22"/>
                  </a:lnTo>
                  <a:lnTo>
                    <a:pt x="28" y="28"/>
                  </a:lnTo>
                  <a:lnTo>
                    <a:pt x="26" y="32"/>
                  </a:lnTo>
                  <a:lnTo>
                    <a:pt x="20" y="36"/>
                  </a:lnTo>
                  <a:lnTo>
                    <a:pt x="16" y="36"/>
                  </a:lnTo>
                  <a:lnTo>
                    <a:pt x="10"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2" y="8"/>
                  </a:lnTo>
                  <a:lnTo>
                    <a:pt x="20" y="6"/>
                  </a:lnTo>
                  <a:lnTo>
                    <a:pt x="20" y="4"/>
                  </a:lnTo>
                  <a:lnTo>
                    <a:pt x="18" y="2"/>
                  </a:lnTo>
                  <a:lnTo>
                    <a:pt x="16" y="2"/>
                  </a:lnTo>
                  <a:lnTo>
                    <a:pt x="14" y="2"/>
                  </a:lnTo>
                  <a:lnTo>
                    <a:pt x="12" y="2"/>
                  </a:lnTo>
                  <a:lnTo>
                    <a:pt x="8" y="4"/>
                  </a:lnTo>
                  <a:lnTo>
                    <a:pt x="6" y="6"/>
                  </a:lnTo>
                  <a:lnTo>
                    <a:pt x="6" y="10"/>
                  </a:lnTo>
                  <a:close/>
                </a:path>
              </a:pathLst>
            </a:custGeom>
            <a:solidFill>
              <a:srgbClr val="000000"/>
            </a:solidFill>
            <a:ln w="0">
              <a:solidFill>
                <a:srgbClr val="000000"/>
              </a:solidFill>
              <a:round/>
              <a:headEnd/>
              <a:tailEnd/>
            </a:ln>
          </p:spPr>
          <p:txBody>
            <a:bodyPr/>
            <a:lstStyle/>
            <a:p>
              <a:endParaRPr lang="en-US"/>
            </a:p>
          </p:txBody>
        </p:sp>
        <p:sp>
          <p:nvSpPr>
            <p:cNvPr id="26644" name="Freeform 15"/>
            <p:cNvSpPr>
              <a:spLocks noEditPoints="1"/>
            </p:cNvSpPr>
            <p:nvPr/>
          </p:nvSpPr>
          <p:spPr bwMode="auto">
            <a:xfrm>
              <a:off x="2428"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2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2" y="20"/>
                  </a:lnTo>
                  <a:lnTo>
                    <a:pt x="24" y="22"/>
                  </a:lnTo>
                  <a:lnTo>
                    <a:pt x="24" y="16"/>
                  </a:lnTo>
                  <a:lnTo>
                    <a:pt x="24" y="10"/>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6645" name="Freeform 16"/>
            <p:cNvSpPr>
              <a:spLocks/>
            </p:cNvSpPr>
            <p:nvPr/>
          </p:nvSpPr>
          <p:spPr bwMode="auto">
            <a:xfrm>
              <a:off x="2466" y="2028"/>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6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6"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6646" name="Freeform 17"/>
            <p:cNvSpPr>
              <a:spLocks/>
            </p:cNvSpPr>
            <p:nvPr/>
          </p:nvSpPr>
          <p:spPr bwMode="auto">
            <a:xfrm>
              <a:off x="1586" y="2222"/>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8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47" name="Freeform 18"/>
            <p:cNvSpPr>
              <a:spLocks noEditPoints="1"/>
            </p:cNvSpPr>
            <p:nvPr/>
          </p:nvSpPr>
          <p:spPr bwMode="auto">
            <a:xfrm>
              <a:off x="1646" y="2222"/>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4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4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648" name="Freeform 19"/>
            <p:cNvSpPr>
              <a:spLocks/>
            </p:cNvSpPr>
            <p:nvPr/>
          </p:nvSpPr>
          <p:spPr bwMode="auto">
            <a:xfrm>
              <a:off x="1692" y="2220"/>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49" name="Freeform 20"/>
            <p:cNvSpPr>
              <a:spLocks/>
            </p:cNvSpPr>
            <p:nvPr/>
          </p:nvSpPr>
          <p:spPr bwMode="auto">
            <a:xfrm>
              <a:off x="1716" y="2240"/>
              <a:ext cx="58" cy="36"/>
            </a:xfrm>
            <a:custGeom>
              <a:avLst/>
              <a:gdLst>
                <a:gd name="T0" fmla="*/ 0 w 58"/>
                <a:gd name="T1" fmla="*/ 0 h 36"/>
                <a:gd name="T2" fmla="*/ 16 w 58"/>
                <a:gd name="T3" fmla="*/ 0 h 36"/>
                <a:gd name="T4" fmla="*/ 16 w 58"/>
                <a:gd name="T5" fmla="*/ 0 h 36"/>
                <a:gd name="T6" fmla="*/ 14 w 58"/>
                <a:gd name="T7" fmla="*/ 0 h 36"/>
                <a:gd name="T8" fmla="*/ 14 w 58"/>
                <a:gd name="T9" fmla="*/ 0 h 36"/>
                <a:gd name="T10" fmla="*/ 12 w 58"/>
                <a:gd name="T11" fmla="*/ 2 h 36"/>
                <a:gd name="T12" fmla="*/ 12 w 58"/>
                <a:gd name="T13" fmla="*/ 2 h 36"/>
                <a:gd name="T14" fmla="*/ 12 w 58"/>
                <a:gd name="T15" fmla="*/ 4 h 36"/>
                <a:gd name="T16" fmla="*/ 14 w 58"/>
                <a:gd name="T17" fmla="*/ 6 h 36"/>
                <a:gd name="T18" fmla="*/ 20 w 58"/>
                <a:gd name="T19" fmla="*/ 26 h 36"/>
                <a:gd name="T20" fmla="*/ 28 w 58"/>
                <a:gd name="T21" fmla="*/ 8 h 36"/>
                <a:gd name="T22" fmla="*/ 26 w 58"/>
                <a:gd name="T23" fmla="*/ 4 h 36"/>
                <a:gd name="T24" fmla="*/ 26 w 58"/>
                <a:gd name="T25" fmla="*/ 2 h 36"/>
                <a:gd name="T26" fmla="*/ 24 w 58"/>
                <a:gd name="T27" fmla="*/ 0 h 36"/>
                <a:gd name="T28" fmla="*/ 24 w 58"/>
                <a:gd name="T29" fmla="*/ 0 h 36"/>
                <a:gd name="T30" fmla="*/ 22 w 58"/>
                <a:gd name="T31" fmla="*/ 0 h 36"/>
                <a:gd name="T32" fmla="*/ 22 w 58"/>
                <a:gd name="T33" fmla="*/ 0 h 36"/>
                <a:gd name="T34" fmla="*/ 38 w 58"/>
                <a:gd name="T35" fmla="*/ 0 h 36"/>
                <a:gd name="T36" fmla="*/ 38 w 58"/>
                <a:gd name="T37" fmla="*/ 0 h 36"/>
                <a:gd name="T38" fmla="*/ 36 w 58"/>
                <a:gd name="T39" fmla="*/ 0 h 36"/>
                <a:gd name="T40" fmla="*/ 34 w 58"/>
                <a:gd name="T41" fmla="*/ 2 h 36"/>
                <a:gd name="T42" fmla="*/ 34 w 58"/>
                <a:gd name="T43" fmla="*/ 2 h 36"/>
                <a:gd name="T44" fmla="*/ 34 w 58"/>
                <a:gd name="T45" fmla="*/ 4 h 36"/>
                <a:gd name="T46" fmla="*/ 34 w 58"/>
                <a:gd name="T47" fmla="*/ 4 h 36"/>
                <a:gd name="T48" fmla="*/ 34 w 58"/>
                <a:gd name="T49" fmla="*/ 6 h 36"/>
                <a:gd name="T50" fmla="*/ 44 w 58"/>
                <a:gd name="T51" fmla="*/ 26 h 36"/>
                <a:gd name="T52" fmla="*/ 50 w 58"/>
                <a:gd name="T53" fmla="*/ 6 h 36"/>
                <a:gd name="T54" fmla="*/ 52 w 58"/>
                <a:gd name="T55" fmla="*/ 4 h 36"/>
                <a:gd name="T56" fmla="*/ 52 w 58"/>
                <a:gd name="T57" fmla="*/ 2 h 36"/>
                <a:gd name="T58" fmla="*/ 52 w 58"/>
                <a:gd name="T59" fmla="*/ 2 h 36"/>
                <a:gd name="T60" fmla="*/ 50 w 58"/>
                <a:gd name="T61" fmla="*/ 0 h 36"/>
                <a:gd name="T62" fmla="*/ 50 w 58"/>
                <a:gd name="T63" fmla="*/ 0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2 h 36"/>
                <a:gd name="T82" fmla="*/ 18 w 58"/>
                <a:gd name="T83" fmla="*/ 36 h 36"/>
                <a:gd name="T84" fmla="*/ 18 w 58"/>
                <a:gd name="T85" fmla="*/ 36 h 36"/>
                <a:gd name="T86" fmla="*/ 6 w 58"/>
                <a:gd name="T87" fmla="*/ 6 h 36"/>
                <a:gd name="T88" fmla="*/ 4 w 58"/>
                <a:gd name="T89" fmla="*/ 4 h 36"/>
                <a:gd name="T90" fmla="*/ 4 w 58"/>
                <a:gd name="T91" fmla="*/ 2 h 36"/>
                <a:gd name="T92" fmla="*/ 2 w 58"/>
                <a:gd name="T93" fmla="*/ 0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0"/>
                  </a:lnTo>
                  <a:lnTo>
                    <a:pt x="12" y="2"/>
                  </a:lnTo>
                  <a:lnTo>
                    <a:pt x="12" y="4"/>
                  </a:lnTo>
                  <a:lnTo>
                    <a:pt x="14" y="6"/>
                  </a:lnTo>
                  <a:lnTo>
                    <a:pt x="20" y="26"/>
                  </a:lnTo>
                  <a:lnTo>
                    <a:pt x="28" y="8"/>
                  </a:lnTo>
                  <a:lnTo>
                    <a:pt x="26" y="4"/>
                  </a:lnTo>
                  <a:lnTo>
                    <a:pt x="26" y="2"/>
                  </a:lnTo>
                  <a:lnTo>
                    <a:pt x="24" y="0"/>
                  </a:lnTo>
                  <a:lnTo>
                    <a:pt x="22" y="0"/>
                  </a:lnTo>
                  <a:lnTo>
                    <a:pt x="38" y="0"/>
                  </a:lnTo>
                  <a:lnTo>
                    <a:pt x="36" y="0"/>
                  </a:lnTo>
                  <a:lnTo>
                    <a:pt x="34" y="2"/>
                  </a:lnTo>
                  <a:lnTo>
                    <a:pt x="34" y="4"/>
                  </a:lnTo>
                  <a:lnTo>
                    <a:pt x="34" y="6"/>
                  </a:lnTo>
                  <a:lnTo>
                    <a:pt x="44" y="26"/>
                  </a:lnTo>
                  <a:lnTo>
                    <a:pt x="50" y="6"/>
                  </a:lnTo>
                  <a:lnTo>
                    <a:pt x="52" y="4"/>
                  </a:lnTo>
                  <a:lnTo>
                    <a:pt x="52" y="2"/>
                  </a:lnTo>
                  <a:lnTo>
                    <a:pt x="50" y="0"/>
                  </a:lnTo>
                  <a:lnTo>
                    <a:pt x="48" y="0"/>
                  </a:lnTo>
                  <a:lnTo>
                    <a:pt x="58" y="0"/>
                  </a:lnTo>
                  <a:lnTo>
                    <a:pt x="56" y="2"/>
                  </a:lnTo>
                  <a:lnTo>
                    <a:pt x="54" y="6"/>
                  </a:lnTo>
                  <a:lnTo>
                    <a:pt x="42" y="36"/>
                  </a:lnTo>
                  <a:lnTo>
                    <a:pt x="40" y="36"/>
                  </a:lnTo>
                  <a:lnTo>
                    <a:pt x="30" y="12"/>
                  </a:lnTo>
                  <a:lnTo>
                    <a:pt x="18" y="36"/>
                  </a:lnTo>
                  <a:lnTo>
                    <a:pt x="6" y="6"/>
                  </a:lnTo>
                  <a:lnTo>
                    <a:pt x="4"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26650" name="Freeform 21"/>
            <p:cNvSpPr>
              <a:spLocks noEditPoints="1"/>
            </p:cNvSpPr>
            <p:nvPr/>
          </p:nvSpPr>
          <p:spPr bwMode="auto">
            <a:xfrm>
              <a:off x="1776" y="2238"/>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2 w 34"/>
                <a:gd name="T13" fmla="*/ 24 h 38"/>
                <a:gd name="T14" fmla="*/ 32 w 34"/>
                <a:gd name="T15" fmla="*/ 28 h 38"/>
                <a:gd name="T16" fmla="*/ 28 w 34"/>
                <a:gd name="T17" fmla="*/ 32 h 38"/>
                <a:gd name="T18" fmla="*/ 24 w 34"/>
                <a:gd name="T19" fmla="*/ 36 h 38"/>
                <a:gd name="T20" fmla="*/ 20 w 34"/>
                <a:gd name="T21" fmla="*/ 38 h 38"/>
                <a:gd name="T22" fmla="*/ 16 w 34"/>
                <a:gd name="T23" fmla="*/ 38 h 38"/>
                <a:gd name="T24" fmla="*/ 10 w 34"/>
                <a:gd name="T25" fmla="*/ 38 h 38"/>
                <a:gd name="T26" fmla="*/ 6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2 w 34"/>
                <a:gd name="T49" fmla="*/ 4 h 38"/>
                <a:gd name="T50" fmla="*/ 10 w 34"/>
                <a:gd name="T51" fmla="*/ 4 h 38"/>
                <a:gd name="T52" fmla="*/ 8 w 34"/>
                <a:gd name="T53" fmla="*/ 6 h 38"/>
                <a:gd name="T54" fmla="*/ 8 w 34"/>
                <a:gd name="T55" fmla="*/ 8 h 38"/>
                <a:gd name="T56" fmla="*/ 6 w 34"/>
                <a:gd name="T57" fmla="*/ 12 h 38"/>
                <a:gd name="T58" fmla="*/ 6 w 34"/>
                <a:gd name="T59" fmla="*/ 16 h 38"/>
                <a:gd name="T60" fmla="*/ 6 w 34"/>
                <a:gd name="T61" fmla="*/ 24 h 38"/>
                <a:gd name="T62" fmla="*/ 10 w 34"/>
                <a:gd name="T63" fmla="*/ 30 h 38"/>
                <a:gd name="T64" fmla="*/ 12 w 34"/>
                <a:gd name="T65" fmla="*/ 34 h 38"/>
                <a:gd name="T66" fmla="*/ 18 w 34"/>
                <a:gd name="T67" fmla="*/ 36 h 38"/>
                <a:gd name="T68" fmla="*/ 22 w 34"/>
                <a:gd name="T69" fmla="*/ 34 h 38"/>
                <a:gd name="T70" fmla="*/ 24 w 34"/>
                <a:gd name="T71" fmla="*/ 32 h 38"/>
                <a:gd name="T72" fmla="*/ 26 w 34"/>
                <a:gd name="T73" fmla="*/ 28 h 38"/>
                <a:gd name="T74" fmla="*/ 26 w 34"/>
                <a:gd name="T75" fmla="*/ 22 h 38"/>
                <a:gd name="T76" fmla="*/ 26 w 34"/>
                <a:gd name="T77" fmla="*/ 16 h 38"/>
                <a:gd name="T78" fmla="*/ 24 w 34"/>
                <a:gd name="T79" fmla="*/ 10 h 38"/>
                <a:gd name="T80" fmla="*/ 22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2" y="24"/>
                  </a:lnTo>
                  <a:lnTo>
                    <a:pt x="32" y="28"/>
                  </a:lnTo>
                  <a:lnTo>
                    <a:pt x="28" y="32"/>
                  </a:lnTo>
                  <a:lnTo>
                    <a:pt x="24" y="36"/>
                  </a:lnTo>
                  <a:lnTo>
                    <a:pt x="20" y="38"/>
                  </a:lnTo>
                  <a:lnTo>
                    <a:pt x="16" y="38"/>
                  </a:lnTo>
                  <a:lnTo>
                    <a:pt x="10" y="38"/>
                  </a:lnTo>
                  <a:lnTo>
                    <a:pt x="6" y="34"/>
                  </a:lnTo>
                  <a:lnTo>
                    <a:pt x="4" y="32"/>
                  </a:lnTo>
                  <a:lnTo>
                    <a:pt x="0" y="26"/>
                  </a:lnTo>
                  <a:lnTo>
                    <a:pt x="0" y="20"/>
                  </a:lnTo>
                  <a:lnTo>
                    <a:pt x="0" y="14"/>
                  </a:lnTo>
                  <a:lnTo>
                    <a:pt x="2" y="10"/>
                  </a:lnTo>
                  <a:lnTo>
                    <a:pt x="4" y="6"/>
                  </a:lnTo>
                  <a:lnTo>
                    <a:pt x="8" y="2"/>
                  </a:lnTo>
                  <a:lnTo>
                    <a:pt x="12" y="0"/>
                  </a:lnTo>
                  <a:lnTo>
                    <a:pt x="16" y="0"/>
                  </a:lnTo>
                  <a:close/>
                  <a:moveTo>
                    <a:pt x="16" y="2"/>
                  </a:moveTo>
                  <a:lnTo>
                    <a:pt x="12" y="4"/>
                  </a:lnTo>
                  <a:lnTo>
                    <a:pt x="10" y="4"/>
                  </a:lnTo>
                  <a:lnTo>
                    <a:pt x="8" y="6"/>
                  </a:lnTo>
                  <a:lnTo>
                    <a:pt x="8" y="8"/>
                  </a:lnTo>
                  <a:lnTo>
                    <a:pt x="6" y="12"/>
                  </a:lnTo>
                  <a:lnTo>
                    <a:pt x="6" y="16"/>
                  </a:lnTo>
                  <a:lnTo>
                    <a:pt x="6" y="24"/>
                  </a:lnTo>
                  <a:lnTo>
                    <a:pt x="10" y="30"/>
                  </a:lnTo>
                  <a:lnTo>
                    <a:pt x="12" y="34"/>
                  </a:lnTo>
                  <a:lnTo>
                    <a:pt x="18" y="36"/>
                  </a:lnTo>
                  <a:lnTo>
                    <a:pt x="22" y="34"/>
                  </a:lnTo>
                  <a:lnTo>
                    <a:pt x="24" y="32"/>
                  </a:lnTo>
                  <a:lnTo>
                    <a:pt x="26" y="28"/>
                  </a:lnTo>
                  <a:lnTo>
                    <a:pt x="26" y="22"/>
                  </a:lnTo>
                  <a:lnTo>
                    <a:pt x="26" y="16"/>
                  </a:lnTo>
                  <a:lnTo>
                    <a:pt x="24" y="10"/>
                  </a:lnTo>
                  <a:lnTo>
                    <a:pt x="22"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6651" name="Freeform 22"/>
            <p:cNvSpPr>
              <a:spLocks/>
            </p:cNvSpPr>
            <p:nvPr/>
          </p:nvSpPr>
          <p:spPr bwMode="auto">
            <a:xfrm>
              <a:off x="1814" y="2238"/>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0 w 26"/>
                <a:gd name="T27" fmla="*/ 8 h 36"/>
                <a:gd name="T28" fmla="*/ 20 w 26"/>
                <a:gd name="T29" fmla="*/ 8 h 36"/>
                <a:gd name="T30" fmla="*/ 18 w 26"/>
                <a:gd name="T31" fmla="*/ 6 h 36"/>
                <a:gd name="T32" fmla="*/ 16 w 26"/>
                <a:gd name="T33" fmla="*/ 6 h 36"/>
                <a:gd name="T34" fmla="*/ 16 w 26"/>
                <a:gd name="T35" fmla="*/ 6 h 36"/>
                <a:gd name="T36" fmla="*/ 14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2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0" y="8"/>
                  </a:lnTo>
                  <a:lnTo>
                    <a:pt x="18" y="6"/>
                  </a:lnTo>
                  <a:lnTo>
                    <a:pt x="16" y="6"/>
                  </a:lnTo>
                  <a:lnTo>
                    <a:pt x="14"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52" name="Freeform 23"/>
            <p:cNvSpPr>
              <a:spLocks/>
            </p:cNvSpPr>
            <p:nvPr/>
          </p:nvSpPr>
          <p:spPr bwMode="auto">
            <a:xfrm>
              <a:off x="1840" y="2220"/>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2 w 40"/>
                <a:gd name="T11" fmla="*/ 20 h 54"/>
                <a:gd name="T12" fmla="*/ 38 w 40"/>
                <a:gd name="T13" fmla="*/ 20 h 54"/>
                <a:gd name="T14" fmla="*/ 32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2 w 40"/>
                <a:gd name="T27" fmla="*/ 54 h 54"/>
                <a:gd name="T28" fmla="*/ 24 w 40"/>
                <a:gd name="T29" fmla="*/ 54 h 54"/>
                <a:gd name="T30" fmla="*/ 24 w 40"/>
                <a:gd name="T31" fmla="*/ 52 h 54"/>
                <a:gd name="T32" fmla="*/ 24 w 40"/>
                <a:gd name="T33" fmla="*/ 50 h 54"/>
                <a:gd name="T34" fmla="*/ 12 w 40"/>
                <a:gd name="T35" fmla="*/ 34 h 54"/>
                <a:gd name="T36" fmla="*/ 12 w 40"/>
                <a:gd name="T37" fmla="*/ 50 h 54"/>
                <a:gd name="T38" fmla="*/ 12 w 40"/>
                <a:gd name="T39" fmla="*/ 52 h 54"/>
                <a:gd name="T40" fmla="*/ 14 w 40"/>
                <a:gd name="T41" fmla="*/ 54 h 54"/>
                <a:gd name="T42" fmla="*/ 16 w 40"/>
                <a:gd name="T43" fmla="*/ 54 h 54"/>
                <a:gd name="T44" fmla="*/ 0 w 40"/>
                <a:gd name="T45" fmla="*/ 54 h 54"/>
                <a:gd name="T46" fmla="*/ 4 w 40"/>
                <a:gd name="T47" fmla="*/ 54 h 54"/>
                <a:gd name="T48" fmla="*/ 4 w 40"/>
                <a:gd name="T49" fmla="*/ 52 h 54"/>
                <a:gd name="T50" fmla="*/ 6 w 40"/>
                <a:gd name="T51" fmla="*/ 46 h 54"/>
                <a:gd name="T52" fmla="*/ 6 w 40"/>
                <a:gd name="T53" fmla="*/ 8 h 54"/>
                <a:gd name="T54" fmla="*/ 4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4" y="22"/>
                  </a:lnTo>
                  <a:lnTo>
                    <a:pt x="26" y="22"/>
                  </a:lnTo>
                  <a:lnTo>
                    <a:pt x="24" y="20"/>
                  </a:lnTo>
                  <a:lnTo>
                    <a:pt x="22" y="20"/>
                  </a:lnTo>
                  <a:lnTo>
                    <a:pt x="38" y="20"/>
                  </a:lnTo>
                  <a:lnTo>
                    <a:pt x="34" y="20"/>
                  </a:lnTo>
                  <a:lnTo>
                    <a:pt x="32" y="20"/>
                  </a:lnTo>
                  <a:lnTo>
                    <a:pt x="30" y="22"/>
                  </a:lnTo>
                  <a:lnTo>
                    <a:pt x="28" y="24"/>
                  </a:lnTo>
                  <a:lnTo>
                    <a:pt x="18" y="32"/>
                  </a:lnTo>
                  <a:lnTo>
                    <a:pt x="28" y="44"/>
                  </a:lnTo>
                  <a:lnTo>
                    <a:pt x="32" y="48"/>
                  </a:lnTo>
                  <a:lnTo>
                    <a:pt x="34" y="50"/>
                  </a:lnTo>
                  <a:lnTo>
                    <a:pt x="34" y="52"/>
                  </a:lnTo>
                  <a:lnTo>
                    <a:pt x="36" y="52"/>
                  </a:lnTo>
                  <a:lnTo>
                    <a:pt x="38" y="54"/>
                  </a:lnTo>
                  <a:lnTo>
                    <a:pt x="40" y="54"/>
                  </a:lnTo>
                  <a:lnTo>
                    <a:pt x="22" y="54"/>
                  </a:lnTo>
                  <a:lnTo>
                    <a:pt x="24" y="54"/>
                  </a:lnTo>
                  <a:lnTo>
                    <a:pt x="24" y="52"/>
                  </a:lnTo>
                  <a:lnTo>
                    <a:pt x="26" y="52"/>
                  </a:lnTo>
                  <a:lnTo>
                    <a:pt x="24" y="50"/>
                  </a:lnTo>
                  <a:lnTo>
                    <a:pt x="24" y="48"/>
                  </a:lnTo>
                  <a:lnTo>
                    <a:pt x="12" y="34"/>
                  </a:lnTo>
                  <a:lnTo>
                    <a:pt x="12" y="46"/>
                  </a:lnTo>
                  <a:lnTo>
                    <a:pt x="12" y="50"/>
                  </a:lnTo>
                  <a:lnTo>
                    <a:pt x="12" y="52"/>
                  </a:lnTo>
                  <a:lnTo>
                    <a:pt x="14" y="54"/>
                  </a:lnTo>
                  <a:lnTo>
                    <a:pt x="16" y="54"/>
                  </a:lnTo>
                  <a:lnTo>
                    <a:pt x="0" y="54"/>
                  </a:lnTo>
                  <a:lnTo>
                    <a:pt x="2" y="54"/>
                  </a:lnTo>
                  <a:lnTo>
                    <a:pt x="4" y="54"/>
                  </a:lnTo>
                  <a:lnTo>
                    <a:pt x="4" y="52"/>
                  </a:lnTo>
                  <a:lnTo>
                    <a:pt x="6" y="50"/>
                  </a:lnTo>
                  <a:lnTo>
                    <a:pt x="6" y="46"/>
                  </a:lnTo>
                  <a:lnTo>
                    <a:pt x="6" y="14"/>
                  </a:lnTo>
                  <a:lnTo>
                    <a:pt x="6"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53" name="Freeform 24"/>
            <p:cNvSpPr>
              <a:spLocks noEditPoints="1"/>
            </p:cNvSpPr>
            <p:nvPr/>
          </p:nvSpPr>
          <p:spPr bwMode="auto">
            <a:xfrm>
              <a:off x="1880" y="2238"/>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30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8 w 30"/>
                <a:gd name="T45" fmla="*/ 0 h 38"/>
                <a:gd name="T46" fmla="*/ 22 w 30"/>
                <a:gd name="T47" fmla="*/ 2 h 38"/>
                <a:gd name="T48" fmla="*/ 28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20 w 30"/>
                <a:gd name="T67" fmla="*/ 4 h 38"/>
                <a:gd name="T68" fmla="*/ 18 w 30"/>
                <a:gd name="T69" fmla="*/ 4 h 38"/>
                <a:gd name="T70" fmla="*/ 16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30" y="28"/>
                  </a:lnTo>
                  <a:lnTo>
                    <a:pt x="26" y="34"/>
                  </a:lnTo>
                  <a:lnTo>
                    <a:pt x="22" y="36"/>
                  </a:lnTo>
                  <a:lnTo>
                    <a:pt x="16" y="38"/>
                  </a:lnTo>
                  <a:lnTo>
                    <a:pt x="10" y="36"/>
                  </a:lnTo>
                  <a:lnTo>
                    <a:pt x="6" y="32"/>
                  </a:lnTo>
                  <a:lnTo>
                    <a:pt x="2" y="26"/>
                  </a:lnTo>
                  <a:lnTo>
                    <a:pt x="0" y="20"/>
                  </a:lnTo>
                  <a:lnTo>
                    <a:pt x="2" y="14"/>
                  </a:lnTo>
                  <a:lnTo>
                    <a:pt x="2" y="10"/>
                  </a:lnTo>
                  <a:lnTo>
                    <a:pt x="6" y="6"/>
                  </a:lnTo>
                  <a:lnTo>
                    <a:pt x="10" y="2"/>
                  </a:lnTo>
                  <a:lnTo>
                    <a:pt x="18" y="0"/>
                  </a:lnTo>
                  <a:lnTo>
                    <a:pt x="22" y="2"/>
                  </a:lnTo>
                  <a:lnTo>
                    <a:pt x="28" y="4"/>
                  </a:lnTo>
                  <a:lnTo>
                    <a:pt x="30" y="8"/>
                  </a:lnTo>
                  <a:lnTo>
                    <a:pt x="30" y="14"/>
                  </a:lnTo>
                  <a:lnTo>
                    <a:pt x="6" y="14"/>
                  </a:lnTo>
                  <a:close/>
                  <a:moveTo>
                    <a:pt x="6" y="12"/>
                  </a:moveTo>
                  <a:lnTo>
                    <a:pt x="22" y="12"/>
                  </a:lnTo>
                  <a:lnTo>
                    <a:pt x="22" y="10"/>
                  </a:lnTo>
                  <a:lnTo>
                    <a:pt x="22" y="8"/>
                  </a:lnTo>
                  <a:lnTo>
                    <a:pt x="20"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26654" name="Freeform 25"/>
            <p:cNvSpPr>
              <a:spLocks/>
            </p:cNvSpPr>
            <p:nvPr/>
          </p:nvSpPr>
          <p:spPr bwMode="auto">
            <a:xfrm>
              <a:off x="1916" y="2238"/>
              <a:ext cx="24" cy="36"/>
            </a:xfrm>
            <a:custGeom>
              <a:avLst/>
              <a:gdLst>
                <a:gd name="T0" fmla="*/ 10 w 24"/>
                <a:gd name="T1" fmla="*/ 0 h 36"/>
                <a:gd name="T2" fmla="*/ 10 w 24"/>
                <a:gd name="T3" fmla="*/ 10 h 36"/>
                <a:gd name="T4" fmla="*/ 14 w 24"/>
                <a:gd name="T5" fmla="*/ 4 h 36"/>
                <a:gd name="T6" fmla="*/ 16 w 24"/>
                <a:gd name="T7" fmla="*/ 2 h 36"/>
                <a:gd name="T8" fmla="*/ 20 w 24"/>
                <a:gd name="T9" fmla="*/ 0 h 36"/>
                <a:gd name="T10" fmla="*/ 22 w 24"/>
                <a:gd name="T11" fmla="*/ 0 h 36"/>
                <a:gd name="T12" fmla="*/ 24 w 24"/>
                <a:gd name="T13" fmla="*/ 2 h 36"/>
                <a:gd name="T14" fmla="*/ 24 w 24"/>
                <a:gd name="T15" fmla="*/ 4 h 36"/>
                <a:gd name="T16" fmla="*/ 24 w 24"/>
                <a:gd name="T17" fmla="*/ 6 h 36"/>
                <a:gd name="T18" fmla="*/ 24 w 24"/>
                <a:gd name="T19" fmla="*/ 6 h 36"/>
                <a:gd name="T20" fmla="*/ 24 w 24"/>
                <a:gd name="T21" fmla="*/ 8 h 36"/>
                <a:gd name="T22" fmla="*/ 22 w 24"/>
                <a:gd name="T23" fmla="*/ 10 h 36"/>
                <a:gd name="T24" fmla="*/ 22 w 24"/>
                <a:gd name="T25" fmla="*/ 10 h 36"/>
                <a:gd name="T26" fmla="*/ 20 w 24"/>
                <a:gd name="T27" fmla="*/ 8 h 36"/>
                <a:gd name="T28" fmla="*/ 18 w 24"/>
                <a:gd name="T29" fmla="*/ 8 h 36"/>
                <a:gd name="T30" fmla="*/ 18 w 24"/>
                <a:gd name="T31" fmla="*/ 6 h 36"/>
                <a:gd name="T32" fmla="*/ 16 w 24"/>
                <a:gd name="T33" fmla="*/ 6 h 36"/>
                <a:gd name="T34" fmla="*/ 16 w 24"/>
                <a:gd name="T35" fmla="*/ 6 h 36"/>
                <a:gd name="T36" fmla="*/ 14 w 24"/>
                <a:gd name="T37" fmla="*/ 6 h 36"/>
                <a:gd name="T38" fmla="*/ 12 w 24"/>
                <a:gd name="T39" fmla="*/ 10 h 36"/>
                <a:gd name="T40" fmla="*/ 10 w 24"/>
                <a:gd name="T41" fmla="*/ 12 h 36"/>
                <a:gd name="T42" fmla="*/ 10 w 24"/>
                <a:gd name="T43" fmla="*/ 28 h 36"/>
                <a:gd name="T44" fmla="*/ 10 w 24"/>
                <a:gd name="T45" fmla="*/ 32 h 36"/>
                <a:gd name="T46" fmla="*/ 12 w 24"/>
                <a:gd name="T47" fmla="*/ 34 h 36"/>
                <a:gd name="T48" fmla="*/ 12 w 24"/>
                <a:gd name="T49" fmla="*/ 34 h 36"/>
                <a:gd name="T50" fmla="*/ 14 w 24"/>
                <a:gd name="T51" fmla="*/ 36 h 36"/>
                <a:gd name="T52" fmla="*/ 16 w 24"/>
                <a:gd name="T53" fmla="*/ 36 h 36"/>
                <a:gd name="T54" fmla="*/ 18 w 24"/>
                <a:gd name="T55" fmla="*/ 36 h 36"/>
                <a:gd name="T56" fmla="*/ 18 w 24"/>
                <a:gd name="T57" fmla="*/ 36 h 36"/>
                <a:gd name="T58" fmla="*/ 0 w 24"/>
                <a:gd name="T59" fmla="*/ 36 h 36"/>
                <a:gd name="T60" fmla="*/ 0 w 24"/>
                <a:gd name="T61" fmla="*/ 36 h 36"/>
                <a:gd name="T62" fmla="*/ 2 w 24"/>
                <a:gd name="T63" fmla="*/ 36 h 36"/>
                <a:gd name="T64" fmla="*/ 2 w 24"/>
                <a:gd name="T65" fmla="*/ 36 h 36"/>
                <a:gd name="T66" fmla="*/ 4 w 24"/>
                <a:gd name="T67" fmla="*/ 34 h 36"/>
                <a:gd name="T68" fmla="*/ 4 w 24"/>
                <a:gd name="T69" fmla="*/ 32 h 36"/>
                <a:gd name="T70" fmla="*/ 4 w 24"/>
                <a:gd name="T71" fmla="*/ 32 h 36"/>
                <a:gd name="T72" fmla="*/ 4 w 24"/>
                <a:gd name="T73" fmla="*/ 28 h 36"/>
                <a:gd name="T74" fmla="*/ 4 w 24"/>
                <a:gd name="T75" fmla="*/ 16 h 36"/>
                <a:gd name="T76" fmla="*/ 4 w 24"/>
                <a:gd name="T77" fmla="*/ 10 h 36"/>
                <a:gd name="T78" fmla="*/ 4 w 24"/>
                <a:gd name="T79" fmla="*/ 8 h 36"/>
                <a:gd name="T80" fmla="*/ 4 w 24"/>
                <a:gd name="T81" fmla="*/ 6 h 36"/>
                <a:gd name="T82" fmla="*/ 4 w 24"/>
                <a:gd name="T83" fmla="*/ 6 h 36"/>
                <a:gd name="T84" fmla="*/ 2 w 24"/>
                <a:gd name="T85" fmla="*/ 4 h 36"/>
                <a:gd name="T86" fmla="*/ 2 w 24"/>
                <a:gd name="T87" fmla="*/ 4 h 36"/>
                <a:gd name="T88" fmla="*/ 0 w 24"/>
                <a:gd name="T89" fmla="*/ 4 h 36"/>
                <a:gd name="T90" fmla="*/ 0 w 24"/>
                <a:gd name="T91" fmla="*/ 6 h 36"/>
                <a:gd name="T92" fmla="*/ 0 w 24"/>
                <a:gd name="T93" fmla="*/ 4 h 36"/>
                <a:gd name="T94" fmla="*/ 10 w 24"/>
                <a:gd name="T95" fmla="*/ 0 h 36"/>
                <a:gd name="T96" fmla="*/ 10 w 24"/>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
                <a:gd name="T148" fmla="*/ 0 h 36"/>
                <a:gd name="T149" fmla="*/ 24 w 24"/>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 h="36">
                  <a:moveTo>
                    <a:pt x="10" y="0"/>
                  </a:moveTo>
                  <a:lnTo>
                    <a:pt x="10" y="10"/>
                  </a:lnTo>
                  <a:lnTo>
                    <a:pt x="14" y="4"/>
                  </a:lnTo>
                  <a:lnTo>
                    <a:pt x="16" y="2"/>
                  </a:lnTo>
                  <a:lnTo>
                    <a:pt x="20" y="0"/>
                  </a:lnTo>
                  <a:lnTo>
                    <a:pt x="22" y="0"/>
                  </a:lnTo>
                  <a:lnTo>
                    <a:pt x="24" y="2"/>
                  </a:lnTo>
                  <a:lnTo>
                    <a:pt x="24" y="4"/>
                  </a:lnTo>
                  <a:lnTo>
                    <a:pt x="24" y="6"/>
                  </a:lnTo>
                  <a:lnTo>
                    <a:pt x="24" y="8"/>
                  </a:lnTo>
                  <a:lnTo>
                    <a:pt x="22" y="10"/>
                  </a:lnTo>
                  <a:lnTo>
                    <a:pt x="20" y="8"/>
                  </a:lnTo>
                  <a:lnTo>
                    <a:pt x="18" y="8"/>
                  </a:lnTo>
                  <a:lnTo>
                    <a:pt x="18" y="6"/>
                  </a:lnTo>
                  <a:lnTo>
                    <a:pt x="16" y="6"/>
                  </a:lnTo>
                  <a:lnTo>
                    <a:pt x="14" y="6"/>
                  </a:lnTo>
                  <a:lnTo>
                    <a:pt x="12" y="10"/>
                  </a:lnTo>
                  <a:lnTo>
                    <a:pt x="10" y="12"/>
                  </a:lnTo>
                  <a:lnTo>
                    <a:pt x="10" y="28"/>
                  </a:lnTo>
                  <a:lnTo>
                    <a:pt x="10" y="32"/>
                  </a:lnTo>
                  <a:lnTo>
                    <a:pt x="12" y="34"/>
                  </a:lnTo>
                  <a:lnTo>
                    <a:pt x="14" y="36"/>
                  </a:lnTo>
                  <a:lnTo>
                    <a:pt x="16" y="36"/>
                  </a:lnTo>
                  <a:lnTo>
                    <a:pt x="18" y="36"/>
                  </a:lnTo>
                  <a:lnTo>
                    <a:pt x="0" y="36"/>
                  </a:lnTo>
                  <a:lnTo>
                    <a:pt x="2" y="36"/>
                  </a:lnTo>
                  <a:lnTo>
                    <a:pt x="4" y="34"/>
                  </a:lnTo>
                  <a:lnTo>
                    <a:pt x="4" y="32"/>
                  </a:lnTo>
                  <a:lnTo>
                    <a:pt x="4" y="28"/>
                  </a:lnTo>
                  <a:lnTo>
                    <a:pt x="4" y="16"/>
                  </a:lnTo>
                  <a:lnTo>
                    <a:pt x="4" y="10"/>
                  </a:lnTo>
                  <a:lnTo>
                    <a:pt x="4" y="8"/>
                  </a:lnTo>
                  <a:lnTo>
                    <a:pt x="4" y="6"/>
                  </a:lnTo>
                  <a:lnTo>
                    <a:pt x="2" y="4"/>
                  </a:lnTo>
                  <a:lnTo>
                    <a:pt x="0" y="4"/>
                  </a:lnTo>
                  <a:lnTo>
                    <a:pt x="0" y="6"/>
                  </a:lnTo>
                  <a:lnTo>
                    <a:pt x="0" y="4"/>
                  </a:lnTo>
                  <a:lnTo>
                    <a:pt x="10" y="0"/>
                  </a:lnTo>
                  <a:close/>
                </a:path>
              </a:pathLst>
            </a:custGeom>
            <a:solidFill>
              <a:srgbClr val="000000"/>
            </a:solidFill>
            <a:ln w="0">
              <a:solidFill>
                <a:srgbClr val="000000"/>
              </a:solidFill>
              <a:round/>
              <a:headEnd/>
              <a:tailEnd/>
            </a:ln>
          </p:spPr>
          <p:txBody>
            <a:bodyPr/>
            <a:lstStyle/>
            <a:p>
              <a:endParaRPr lang="en-US"/>
            </a:p>
          </p:txBody>
        </p:sp>
        <p:sp>
          <p:nvSpPr>
            <p:cNvPr id="26655" name="Freeform 26"/>
            <p:cNvSpPr>
              <a:spLocks/>
            </p:cNvSpPr>
            <p:nvPr/>
          </p:nvSpPr>
          <p:spPr bwMode="auto">
            <a:xfrm>
              <a:off x="1946" y="2238"/>
              <a:ext cx="24" cy="38"/>
            </a:xfrm>
            <a:custGeom>
              <a:avLst/>
              <a:gdLst>
                <a:gd name="T0" fmla="*/ 20 w 24"/>
                <a:gd name="T1" fmla="*/ 0 h 38"/>
                <a:gd name="T2" fmla="*/ 20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4 w 24"/>
                <a:gd name="T19" fmla="*/ 6 h 38"/>
                <a:gd name="T20" fmla="*/ 4 w 24"/>
                <a:gd name="T21" fmla="*/ 8 h 38"/>
                <a:gd name="T22" fmla="*/ 4 w 24"/>
                <a:gd name="T23" fmla="*/ 10 h 38"/>
                <a:gd name="T24" fmla="*/ 6 w 24"/>
                <a:gd name="T25" fmla="*/ 10 h 38"/>
                <a:gd name="T26" fmla="*/ 6 w 24"/>
                <a:gd name="T27" fmla="*/ 12 h 38"/>
                <a:gd name="T28" fmla="*/ 10 w 24"/>
                <a:gd name="T29" fmla="*/ 14 h 38"/>
                <a:gd name="T30" fmla="*/ 16 w 24"/>
                <a:gd name="T31" fmla="*/ 16 h 38"/>
                <a:gd name="T32" fmla="*/ 20 w 24"/>
                <a:gd name="T33" fmla="*/ 20 h 38"/>
                <a:gd name="T34" fmla="*/ 22 w 24"/>
                <a:gd name="T35" fmla="*/ 24 h 38"/>
                <a:gd name="T36" fmla="*/ 24 w 24"/>
                <a:gd name="T37" fmla="*/ 26 h 38"/>
                <a:gd name="T38" fmla="*/ 22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2 w 24"/>
                <a:gd name="T51" fmla="*/ 36 h 38"/>
                <a:gd name="T52" fmla="*/ 2 w 24"/>
                <a:gd name="T53" fmla="*/ 36 h 38"/>
                <a:gd name="T54" fmla="*/ 0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6 w 24"/>
                <a:gd name="T77" fmla="*/ 32 h 38"/>
                <a:gd name="T78" fmla="*/ 18 w 24"/>
                <a:gd name="T79" fmla="*/ 30 h 38"/>
                <a:gd name="T80" fmla="*/ 16 w 24"/>
                <a:gd name="T81" fmla="*/ 28 h 38"/>
                <a:gd name="T82" fmla="*/ 16 w 24"/>
                <a:gd name="T83" fmla="*/ 26 h 38"/>
                <a:gd name="T84" fmla="*/ 12 w 24"/>
                <a:gd name="T85" fmla="*/ 24 h 38"/>
                <a:gd name="T86" fmla="*/ 8 w 24"/>
                <a:gd name="T87" fmla="*/ 20 h 38"/>
                <a:gd name="T88" fmla="*/ 4 w 24"/>
                <a:gd name="T89" fmla="*/ 18 h 38"/>
                <a:gd name="T90" fmla="*/ 0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2 w 24"/>
                <a:gd name="T105" fmla="*/ 0 h 38"/>
                <a:gd name="T106" fmla="*/ 16 w 24"/>
                <a:gd name="T107" fmla="*/ 2 h 38"/>
                <a:gd name="T108" fmla="*/ 18 w 24"/>
                <a:gd name="T109" fmla="*/ 2 h 38"/>
                <a:gd name="T110" fmla="*/ 18 w 24"/>
                <a:gd name="T111" fmla="*/ 2 h 38"/>
                <a:gd name="T112" fmla="*/ 18 w 24"/>
                <a:gd name="T113" fmla="*/ 2 h 38"/>
                <a:gd name="T114" fmla="*/ 20 w 24"/>
                <a:gd name="T115" fmla="*/ 2 h 38"/>
                <a:gd name="T116" fmla="*/ 20 w 24"/>
                <a:gd name="T117" fmla="*/ 2 h 38"/>
                <a:gd name="T118" fmla="*/ 20 w 24"/>
                <a:gd name="T119" fmla="*/ 0 h 38"/>
                <a:gd name="T120" fmla="*/ 20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0" y="0"/>
                  </a:moveTo>
                  <a:lnTo>
                    <a:pt x="20" y="12"/>
                  </a:lnTo>
                  <a:lnTo>
                    <a:pt x="18" y="8"/>
                  </a:lnTo>
                  <a:lnTo>
                    <a:pt x="16" y="4"/>
                  </a:lnTo>
                  <a:lnTo>
                    <a:pt x="14" y="4"/>
                  </a:lnTo>
                  <a:lnTo>
                    <a:pt x="10" y="2"/>
                  </a:lnTo>
                  <a:lnTo>
                    <a:pt x="8" y="4"/>
                  </a:lnTo>
                  <a:lnTo>
                    <a:pt x="6" y="4"/>
                  </a:lnTo>
                  <a:lnTo>
                    <a:pt x="4" y="6"/>
                  </a:lnTo>
                  <a:lnTo>
                    <a:pt x="4" y="8"/>
                  </a:lnTo>
                  <a:lnTo>
                    <a:pt x="4" y="10"/>
                  </a:lnTo>
                  <a:lnTo>
                    <a:pt x="6" y="10"/>
                  </a:lnTo>
                  <a:lnTo>
                    <a:pt x="6" y="12"/>
                  </a:lnTo>
                  <a:lnTo>
                    <a:pt x="10" y="14"/>
                  </a:lnTo>
                  <a:lnTo>
                    <a:pt x="16" y="16"/>
                  </a:lnTo>
                  <a:lnTo>
                    <a:pt x="20" y="20"/>
                  </a:lnTo>
                  <a:lnTo>
                    <a:pt x="22" y="24"/>
                  </a:lnTo>
                  <a:lnTo>
                    <a:pt x="24" y="26"/>
                  </a:lnTo>
                  <a:lnTo>
                    <a:pt x="22" y="32"/>
                  </a:lnTo>
                  <a:lnTo>
                    <a:pt x="20" y="34"/>
                  </a:lnTo>
                  <a:lnTo>
                    <a:pt x="16" y="36"/>
                  </a:lnTo>
                  <a:lnTo>
                    <a:pt x="12" y="38"/>
                  </a:lnTo>
                  <a:lnTo>
                    <a:pt x="8" y="38"/>
                  </a:lnTo>
                  <a:lnTo>
                    <a:pt x="4" y="36"/>
                  </a:lnTo>
                  <a:lnTo>
                    <a:pt x="2" y="36"/>
                  </a:lnTo>
                  <a:lnTo>
                    <a:pt x="0" y="36"/>
                  </a:lnTo>
                  <a:lnTo>
                    <a:pt x="0" y="38"/>
                  </a:lnTo>
                  <a:lnTo>
                    <a:pt x="0" y="26"/>
                  </a:lnTo>
                  <a:lnTo>
                    <a:pt x="2" y="30"/>
                  </a:lnTo>
                  <a:lnTo>
                    <a:pt x="4" y="32"/>
                  </a:lnTo>
                  <a:lnTo>
                    <a:pt x="8" y="34"/>
                  </a:lnTo>
                  <a:lnTo>
                    <a:pt x="12" y="36"/>
                  </a:lnTo>
                  <a:lnTo>
                    <a:pt x="14" y="34"/>
                  </a:lnTo>
                  <a:lnTo>
                    <a:pt x="16" y="34"/>
                  </a:lnTo>
                  <a:lnTo>
                    <a:pt x="16" y="32"/>
                  </a:lnTo>
                  <a:lnTo>
                    <a:pt x="18" y="30"/>
                  </a:lnTo>
                  <a:lnTo>
                    <a:pt x="16" y="28"/>
                  </a:lnTo>
                  <a:lnTo>
                    <a:pt x="16" y="26"/>
                  </a:lnTo>
                  <a:lnTo>
                    <a:pt x="12" y="24"/>
                  </a:lnTo>
                  <a:lnTo>
                    <a:pt x="8" y="20"/>
                  </a:lnTo>
                  <a:lnTo>
                    <a:pt x="4" y="18"/>
                  </a:lnTo>
                  <a:lnTo>
                    <a:pt x="0" y="16"/>
                  </a:lnTo>
                  <a:lnTo>
                    <a:pt x="0" y="14"/>
                  </a:lnTo>
                  <a:lnTo>
                    <a:pt x="0" y="10"/>
                  </a:lnTo>
                  <a:lnTo>
                    <a:pt x="0" y="6"/>
                  </a:lnTo>
                  <a:lnTo>
                    <a:pt x="2" y="4"/>
                  </a:lnTo>
                  <a:lnTo>
                    <a:pt x="6" y="0"/>
                  </a:lnTo>
                  <a:lnTo>
                    <a:pt x="10" y="0"/>
                  </a:lnTo>
                  <a:lnTo>
                    <a:pt x="12" y="0"/>
                  </a:lnTo>
                  <a:lnTo>
                    <a:pt x="16" y="2"/>
                  </a:lnTo>
                  <a:lnTo>
                    <a:pt x="18" y="2"/>
                  </a:lnTo>
                  <a:lnTo>
                    <a:pt x="20" y="2"/>
                  </a:lnTo>
                  <a:lnTo>
                    <a:pt x="20" y="0"/>
                  </a:lnTo>
                  <a:close/>
                </a:path>
              </a:pathLst>
            </a:custGeom>
            <a:solidFill>
              <a:srgbClr val="000000"/>
            </a:solidFill>
            <a:ln w="0">
              <a:solidFill>
                <a:srgbClr val="000000"/>
              </a:solidFill>
              <a:round/>
              <a:headEnd/>
              <a:tailEnd/>
            </a:ln>
          </p:spPr>
          <p:txBody>
            <a:bodyPr/>
            <a:lstStyle/>
            <a:p>
              <a:endParaRPr lang="en-US"/>
            </a:p>
          </p:txBody>
        </p:sp>
        <p:sp>
          <p:nvSpPr>
            <p:cNvPr id="26656" name="Freeform 27"/>
            <p:cNvSpPr>
              <a:spLocks/>
            </p:cNvSpPr>
            <p:nvPr/>
          </p:nvSpPr>
          <p:spPr bwMode="auto">
            <a:xfrm>
              <a:off x="1974" y="2220"/>
              <a:ext cx="22" cy="72"/>
            </a:xfrm>
            <a:custGeom>
              <a:avLst/>
              <a:gdLst>
                <a:gd name="T0" fmla="*/ 0 w 22"/>
                <a:gd name="T1" fmla="*/ 2 h 72"/>
                <a:gd name="T2" fmla="*/ 0 w 22"/>
                <a:gd name="T3" fmla="*/ 0 h 72"/>
                <a:gd name="T4" fmla="*/ 4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4"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57" name="Freeform 28"/>
            <p:cNvSpPr>
              <a:spLocks/>
            </p:cNvSpPr>
            <p:nvPr/>
          </p:nvSpPr>
          <p:spPr bwMode="auto">
            <a:xfrm>
              <a:off x="2602" y="2222"/>
              <a:ext cx="56" cy="54"/>
            </a:xfrm>
            <a:custGeom>
              <a:avLst/>
              <a:gdLst>
                <a:gd name="T0" fmla="*/ 56 w 56"/>
                <a:gd name="T1" fmla="*/ 0 h 54"/>
                <a:gd name="T2" fmla="*/ 56 w 56"/>
                <a:gd name="T3" fmla="*/ 0 h 54"/>
                <a:gd name="T4" fmla="*/ 52 w 56"/>
                <a:gd name="T5" fmla="*/ 2 h 54"/>
                <a:gd name="T6" fmla="*/ 50 w 56"/>
                <a:gd name="T7" fmla="*/ 2 h 54"/>
                <a:gd name="T8" fmla="*/ 50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2 w 56"/>
                <a:gd name="T33" fmla="*/ 0 h 54"/>
                <a:gd name="T34" fmla="*/ 22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40 w 56"/>
                <a:gd name="T67" fmla="*/ 0 h 54"/>
                <a:gd name="T68" fmla="*/ 40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50" y="6"/>
                  </a:lnTo>
                  <a:lnTo>
                    <a:pt x="48" y="8"/>
                  </a:lnTo>
                  <a:lnTo>
                    <a:pt x="30" y="54"/>
                  </a:lnTo>
                  <a:lnTo>
                    <a:pt x="28" y="54"/>
                  </a:lnTo>
                  <a:lnTo>
                    <a:pt x="8" y="8"/>
                  </a:lnTo>
                  <a:lnTo>
                    <a:pt x="6" y="6"/>
                  </a:lnTo>
                  <a:lnTo>
                    <a:pt x="6" y="4"/>
                  </a:lnTo>
                  <a:lnTo>
                    <a:pt x="4" y="2"/>
                  </a:lnTo>
                  <a:lnTo>
                    <a:pt x="2" y="0"/>
                  </a:lnTo>
                  <a:lnTo>
                    <a:pt x="0" y="0"/>
                  </a:lnTo>
                  <a:lnTo>
                    <a:pt x="22"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56" y="0"/>
                  </a:lnTo>
                  <a:close/>
                </a:path>
              </a:pathLst>
            </a:custGeom>
            <a:solidFill>
              <a:srgbClr val="000000"/>
            </a:solidFill>
            <a:ln w="0">
              <a:solidFill>
                <a:srgbClr val="000000"/>
              </a:solidFill>
              <a:round/>
              <a:headEnd/>
              <a:tailEnd/>
            </a:ln>
          </p:spPr>
          <p:txBody>
            <a:bodyPr/>
            <a:lstStyle/>
            <a:p>
              <a:endParaRPr lang="en-US"/>
            </a:p>
          </p:txBody>
        </p:sp>
        <p:sp>
          <p:nvSpPr>
            <p:cNvPr id="26658" name="Freeform 29"/>
            <p:cNvSpPr>
              <a:spLocks noEditPoints="1"/>
            </p:cNvSpPr>
            <p:nvPr/>
          </p:nvSpPr>
          <p:spPr bwMode="auto">
            <a:xfrm>
              <a:off x="2658" y="2222"/>
              <a:ext cx="42" cy="52"/>
            </a:xfrm>
            <a:custGeom>
              <a:avLst/>
              <a:gdLst>
                <a:gd name="T0" fmla="*/ 16 w 42"/>
                <a:gd name="T1" fmla="*/ 28 h 52"/>
                <a:gd name="T2" fmla="*/ 16 w 42"/>
                <a:gd name="T3" fmla="*/ 44 h 52"/>
                <a:gd name="T4" fmla="*/ 16 w 42"/>
                <a:gd name="T5" fmla="*/ 48 h 52"/>
                <a:gd name="T6" fmla="*/ 18 w 42"/>
                <a:gd name="T7" fmla="*/ 50 h 52"/>
                <a:gd name="T8" fmla="*/ 18 w 42"/>
                <a:gd name="T9" fmla="*/ 52 h 52"/>
                <a:gd name="T10" fmla="*/ 22 w 42"/>
                <a:gd name="T11" fmla="*/ 52 h 52"/>
                <a:gd name="T12" fmla="*/ 24 w 42"/>
                <a:gd name="T13" fmla="*/ 52 h 52"/>
                <a:gd name="T14" fmla="*/ 24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8 w 42"/>
                <a:gd name="T35" fmla="*/ 2 h 52"/>
                <a:gd name="T36" fmla="*/ 6 w 42"/>
                <a:gd name="T37" fmla="*/ 0 h 52"/>
                <a:gd name="T38" fmla="*/ 2 w 42"/>
                <a:gd name="T39" fmla="*/ 0 h 52"/>
                <a:gd name="T40" fmla="*/ 0 w 42"/>
                <a:gd name="T41" fmla="*/ 0 h 52"/>
                <a:gd name="T42" fmla="*/ 0 w 42"/>
                <a:gd name="T43" fmla="*/ 0 h 52"/>
                <a:gd name="T44" fmla="*/ 20 w 42"/>
                <a:gd name="T45" fmla="*/ 0 h 52"/>
                <a:gd name="T46" fmla="*/ 28 w 42"/>
                <a:gd name="T47" fmla="*/ 0 h 52"/>
                <a:gd name="T48" fmla="*/ 32 w 42"/>
                <a:gd name="T49" fmla="*/ 2 h 52"/>
                <a:gd name="T50" fmla="*/ 36 w 42"/>
                <a:gd name="T51" fmla="*/ 2 h 52"/>
                <a:gd name="T52" fmla="*/ 38 w 42"/>
                <a:gd name="T53" fmla="*/ 6 h 52"/>
                <a:gd name="T54" fmla="*/ 42 w 42"/>
                <a:gd name="T55" fmla="*/ 10 h 52"/>
                <a:gd name="T56" fmla="*/ 42 w 42"/>
                <a:gd name="T57" fmla="*/ 14 h 52"/>
                <a:gd name="T58" fmla="*/ 40 w 42"/>
                <a:gd name="T59" fmla="*/ 20 h 52"/>
                <a:gd name="T60" fmla="*/ 38 w 42"/>
                <a:gd name="T61" fmla="*/ 24 h 52"/>
                <a:gd name="T62" fmla="*/ 32 w 42"/>
                <a:gd name="T63" fmla="*/ 28 h 52"/>
                <a:gd name="T64" fmla="*/ 26 w 42"/>
                <a:gd name="T65" fmla="*/ 28 h 52"/>
                <a:gd name="T66" fmla="*/ 24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2 w 42"/>
                <a:gd name="T81" fmla="*/ 26 h 52"/>
                <a:gd name="T82" fmla="*/ 22 w 42"/>
                <a:gd name="T83" fmla="*/ 26 h 52"/>
                <a:gd name="T84" fmla="*/ 26 w 42"/>
                <a:gd name="T85" fmla="*/ 26 h 52"/>
                <a:gd name="T86" fmla="*/ 30 w 42"/>
                <a:gd name="T87" fmla="*/ 22 h 52"/>
                <a:gd name="T88" fmla="*/ 32 w 42"/>
                <a:gd name="T89" fmla="*/ 20 h 52"/>
                <a:gd name="T90" fmla="*/ 32 w 42"/>
                <a:gd name="T91" fmla="*/ 14 h 52"/>
                <a:gd name="T92" fmla="*/ 32 w 42"/>
                <a:gd name="T93" fmla="*/ 12 h 52"/>
                <a:gd name="T94" fmla="*/ 32 w 42"/>
                <a:gd name="T95" fmla="*/ 8 h 52"/>
                <a:gd name="T96" fmla="*/ 30 w 42"/>
                <a:gd name="T97" fmla="*/ 6 h 52"/>
                <a:gd name="T98" fmla="*/ 28 w 42"/>
                <a:gd name="T99" fmla="*/ 4 h 52"/>
                <a:gd name="T100" fmla="*/ 24 w 42"/>
                <a:gd name="T101" fmla="*/ 2 h 52"/>
                <a:gd name="T102" fmla="*/ 22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8" y="50"/>
                  </a:lnTo>
                  <a:lnTo>
                    <a:pt x="18" y="52"/>
                  </a:lnTo>
                  <a:lnTo>
                    <a:pt x="22" y="52"/>
                  </a:lnTo>
                  <a:lnTo>
                    <a:pt x="24"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0" y="0"/>
                  </a:lnTo>
                  <a:lnTo>
                    <a:pt x="28" y="0"/>
                  </a:lnTo>
                  <a:lnTo>
                    <a:pt x="32" y="2"/>
                  </a:lnTo>
                  <a:lnTo>
                    <a:pt x="36" y="2"/>
                  </a:lnTo>
                  <a:lnTo>
                    <a:pt x="38" y="6"/>
                  </a:lnTo>
                  <a:lnTo>
                    <a:pt x="42" y="10"/>
                  </a:lnTo>
                  <a:lnTo>
                    <a:pt x="42" y="14"/>
                  </a:lnTo>
                  <a:lnTo>
                    <a:pt x="40" y="20"/>
                  </a:lnTo>
                  <a:lnTo>
                    <a:pt x="38" y="24"/>
                  </a:lnTo>
                  <a:lnTo>
                    <a:pt x="32" y="28"/>
                  </a:lnTo>
                  <a:lnTo>
                    <a:pt x="26" y="28"/>
                  </a:lnTo>
                  <a:lnTo>
                    <a:pt x="24" y="28"/>
                  </a:lnTo>
                  <a:lnTo>
                    <a:pt x="20" y="28"/>
                  </a:lnTo>
                  <a:lnTo>
                    <a:pt x="18" y="28"/>
                  </a:lnTo>
                  <a:lnTo>
                    <a:pt x="16" y="28"/>
                  </a:lnTo>
                  <a:close/>
                  <a:moveTo>
                    <a:pt x="16" y="26"/>
                  </a:moveTo>
                  <a:lnTo>
                    <a:pt x="18" y="26"/>
                  </a:lnTo>
                  <a:lnTo>
                    <a:pt x="20" y="26"/>
                  </a:lnTo>
                  <a:lnTo>
                    <a:pt x="22" y="26"/>
                  </a:lnTo>
                  <a:lnTo>
                    <a:pt x="26" y="26"/>
                  </a:lnTo>
                  <a:lnTo>
                    <a:pt x="30" y="22"/>
                  </a:lnTo>
                  <a:lnTo>
                    <a:pt x="32" y="20"/>
                  </a:lnTo>
                  <a:lnTo>
                    <a:pt x="32" y="14"/>
                  </a:lnTo>
                  <a:lnTo>
                    <a:pt x="32" y="12"/>
                  </a:lnTo>
                  <a:lnTo>
                    <a:pt x="32" y="8"/>
                  </a:lnTo>
                  <a:lnTo>
                    <a:pt x="30" y="6"/>
                  </a:lnTo>
                  <a:lnTo>
                    <a:pt x="28" y="4"/>
                  </a:lnTo>
                  <a:lnTo>
                    <a:pt x="24" y="2"/>
                  </a:lnTo>
                  <a:lnTo>
                    <a:pt x="22"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659" name="Freeform 30"/>
            <p:cNvSpPr>
              <a:spLocks/>
            </p:cNvSpPr>
            <p:nvPr/>
          </p:nvSpPr>
          <p:spPr bwMode="auto">
            <a:xfrm>
              <a:off x="2706" y="2220"/>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60" name="Freeform 31"/>
            <p:cNvSpPr>
              <a:spLocks noEditPoints="1"/>
            </p:cNvSpPr>
            <p:nvPr/>
          </p:nvSpPr>
          <p:spPr bwMode="auto">
            <a:xfrm>
              <a:off x="2732" y="2220"/>
              <a:ext cx="36" cy="56"/>
            </a:xfrm>
            <a:custGeom>
              <a:avLst/>
              <a:gdLst>
                <a:gd name="T0" fmla="*/ 24 w 36"/>
                <a:gd name="T1" fmla="*/ 50 h 56"/>
                <a:gd name="T2" fmla="*/ 22 w 36"/>
                <a:gd name="T3" fmla="*/ 52 h 56"/>
                <a:gd name="T4" fmla="*/ 20 w 36"/>
                <a:gd name="T5" fmla="*/ 54 h 56"/>
                <a:gd name="T6" fmla="*/ 16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0 w 36"/>
                <a:gd name="T19" fmla="*/ 32 h 56"/>
                <a:gd name="T20" fmla="*/ 4 w 36"/>
                <a:gd name="T21" fmla="*/ 24 h 56"/>
                <a:gd name="T22" fmla="*/ 8 w 36"/>
                <a:gd name="T23" fmla="*/ 22 h 56"/>
                <a:gd name="T24" fmla="*/ 12 w 36"/>
                <a:gd name="T25" fmla="*/ 18 h 56"/>
                <a:gd name="T26" fmla="*/ 16 w 36"/>
                <a:gd name="T27" fmla="*/ 18 h 56"/>
                <a:gd name="T28" fmla="*/ 20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2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2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2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6" y="56"/>
                  </a:lnTo>
                  <a:lnTo>
                    <a:pt x="14" y="56"/>
                  </a:lnTo>
                  <a:lnTo>
                    <a:pt x="8" y="54"/>
                  </a:lnTo>
                  <a:lnTo>
                    <a:pt x="4" y="50"/>
                  </a:lnTo>
                  <a:lnTo>
                    <a:pt x="0" y="46"/>
                  </a:lnTo>
                  <a:lnTo>
                    <a:pt x="0" y="38"/>
                  </a:lnTo>
                  <a:lnTo>
                    <a:pt x="0" y="32"/>
                  </a:lnTo>
                  <a:lnTo>
                    <a:pt x="4" y="24"/>
                  </a:lnTo>
                  <a:lnTo>
                    <a:pt x="8" y="22"/>
                  </a:lnTo>
                  <a:lnTo>
                    <a:pt x="12" y="18"/>
                  </a:lnTo>
                  <a:lnTo>
                    <a:pt x="16" y="18"/>
                  </a:lnTo>
                  <a:lnTo>
                    <a:pt x="20"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2" y="52"/>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2"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26661" name="Freeform 32"/>
            <p:cNvSpPr>
              <a:spLocks/>
            </p:cNvSpPr>
            <p:nvPr/>
          </p:nvSpPr>
          <p:spPr bwMode="auto">
            <a:xfrm>
              <a:off x="2770" y="2240"/>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4 w 38"/>
                <a:gd name="T13" fmla="*/ 32 h 36"/>
                <a:gd name="T14" fmla="*/ 36 w 38"/>
                <a:gd name="T15" fmla="*/ 32 h 36"/>
                <a:gd name="T16" fmla="*/ 36 w 38"/>
                <a:gd name="T17" fmla="*/ 32 h 36"/>
                <a:gd name="T18" fmla="*/ 38 w 38"/>
                <a:gd name="T19" fmla="*/ 30 h 36"/>
                <a:gd name="T20" fmla="*/ 38 w 38"/>
                <a:gd name="T21" fmla="*/ 32 h 36"/>
                <a:gd name="T22" fmla="*/ 28 w 38"/>
                <a:gd name="T23" fmla="*/ 36 h 36"/>
                <a:gd name="T24" fmla="*/ 26 w 38"/>
                <a:gd name="T25" fmla="*/ 36 h 36"/>
                <a:gd name="T26" fmla="*/ 26 w 38"/>
                <a:gd name="T27" fmla="*/ 28 h 36"/>
                <a:gd name="T28" fmla="*/ 22 w 38"/>
                <a:gd name="T29" fmla="*/ 32 h 36"/>
                <a:gd name="T30" fmla="*/ 20 w 38"/>
                <a:gd name="T31" fmla="*/ 34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6 w 38"/>
                <a:gd name="T45" fmla="*/ 26 h 36"/>
                <a:gd name="T46" fmla="*/ 4 w 38"/>
                <a:gd name="T47" fmla="*/ 22 h 36"/>
                <a:gd name="T48" fmla="*/ 4 w 38"/>
                <a:gd name="T49" fmla="*/ 6 h 36"/>
                <a:gd name="T50" fmla="*/ 4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6 w 38"/>
                <a:gd name="T83" fmla="*/ 26 h 36"/>
                <a:gd name="T84" fmla="*/ 26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4" y="32"/>
                  </a:lnTo>
                  <a:lnTo>
                    <a:pt x="36" y="32"/>
                  </a:lnTo>
                  <a:lnTo>
                    <a:pt x="38" y="30"/>
                  </a:lnTo>
                  <a:lnTo>
                    <a:pt x="38" y="32"/>
                  </a:lnTo>
                  <a:lnTo>
                    <a:pt x="28" y="36"/>
                  </a:lnTo>
                  <a:lnTo>
                    <a:pt x="26" y="36"/>
                  </a:lnTo>
                  <a:lnTo>
                    <a:pt x="26" y="28"/>
                  </a:lnTo>
                  <a:lnTo>
                    <a:pt x="22" y="32"/>
                  </a:lnTo>
                  <a:lnTo>
                    <a:pt x="20" y="34"/>
                  </a:lnTo>
                  <a:lnTo>
                    <a:pt x="16" y="36"/>
                  </a:lnTo>
                  <a:lnTo>
                    <a:pt x="14" y="36"/>
                  </a:lnTo>
                  <a:lnTo>
                    <a:pt x="12" y="36"/>
                  </a:lnTo>
                  <a:lnTo>
                    <a:pt x="8" y="34"/>
                  </a:lnTo>
                  <a:lnTo>
                    <a:pt x="6" y="32"/>
                  </a:lnTo>
                  <a:lnTo>
                    <a:pt x="6" y="30"/>
                  </a:lnTo>
                  <a:lnTo>
                    <a:pt x="6" y="26"/>
                  </a:lnTo>
                  <a:lnTo>
                    <a:pt x="4" y="22"/>
                  </a:lnTo>
                  <a:lnTo>
                    <a:pt x="4" y="6"/>
                  </a:lnTo>
                  <a:lnTo>
                    <a:pt x="4"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6" y="26"/>
                  </a:lnTo>
                  <a:lnTo>
                    <a:pt x="26"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6662" name="Freeform 33"/>
            <p:cNvSpPr>
              <a:spLocks/>
            </p:cNvSpPr>
            <p:nvPr/>
          </p:nvSpPr>
          <p:spPr bwMode="auto">
            <a:xfrm>
              <a:off x="2810" y="2238"/>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4 h 36"/>
                <a:gd name="T18" fmla="*/ 54 w 60"/>
                <a:gd name="T19" fmla="*/ 10 h 36"/>
                <a:gd name="T20" fmla="*/ 54 w 60"/>
                <a:gd name="T21" fmla="*/ 28 h 36"/>
                <a:gd name="T22" fmla="*/ 56 w 60"/>
                <a:gd name="T23" fmla="*/ 34 h 36"/>
                <a:gd name="T24" fmla="*/ 56 w 60"/>
                <a:gd name="T25" fmla="*/ 36 h 36"/>
                <a:gd name="T26" fmla="*/ 60 w 60"/>
                <a:gd name="T27" fmla="*/ 36 h 36"/>
                <a:gd name="T28" fmla="*/ 44 w 60"/>
                <a:gd name="T29" fmla="*/ 36 h 36"/>
                <a:gd name="T30" fmla="*/ 44 w 60"/>
                <a:gd name="T31" fmla="*/ 36 h 36"/>
                <a:gd name="T32" fmla="*/ 46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4 w 60"/>
                <a:gd name="T53" fmla="*/ 36 h 36"/>
                <a:gd name="T54" fmla="*/ 38 w 60"/>
                <a:gd name="T55" fmla="*/ 36 h 36"/>
                <a:gd name="T56" fmla="*/ 22 w 60"/>
                <a:gd name="T57" fmla="*/ 36 h 36"/>
                <a:gd name="T58" fmla="*/ 24 w 60"/>
                <a:gd name="T59" fmla="*/ 36 h 36"/>
                <a:gd name="T60" fmla="*/ 26 w 60"/>
                <a:gd name="T61" fmla="*/ 34 h 36"/>
                <a:gd name="T62" fmla="*/ 26 w 60"/>
                <a:gd name="T63" fmla="*/ 32 h 36"/>
                <a:gd name="T64" fmla="*/ 26 w 60"/>
                <a:gd name="T65" fmla="*/ 14 h 36"/>
                <a:gd name="T66" fmla="*/ 26 w 60"/>
                <a:gd name="T67" fmla="*/ 8 h 36"/>
                <a:gd name="T68" fmla="*/ 20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6 w 60"/>
                <a:gd name="T81" fmla="*/ 36 h 36"/>
                <a:gd name="T82" fmla="*/ 0 w 60"/>
                <a:gd name="T83" fmla="*/ 36 h 36"/>
                <a:gd name="T84" fmla="*/ 2 w 60"/>
                <a:gd name="T85" fmla="*/ 36 h 36"/>
                <a:gd name="T86" fmla="*/ 4 w 60"/>
                <a:gd name="T87" fmla="*/ 34 h 36"/>
                <a:gd name="T88" fmla="*/ 4 w 60"/>
                <a:gd name="T89" fmla="*/ 28 h 36"/>
                <a:gd name="T90" fmla="*/ 4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4"/>
                  </a:lnTo>
                  <a:lnTo>
                    <a:pt x="18" y="2"/>
                  </a:lnTo>
                  <a:lnTo>
                    <a:pt x="20" y="2"/>
                  </a:lnTo>
                  <a:lnTo>
                    <a:pt x="22" y="0"/>
                  </a:lnTo>
                  <a:lnTo>
                    <a:pt x="24" y="0"/>
                  </a:lnTo>
                  <a:lnTo>
                    <a:pt x="28" y="0"/>
                  </a:lnTo>
                  <a:lnTo>
                    <a:pt x="30" y="2"/>
                  </a:lnTo>
                  <a:lnTo>
                    <a:pt x="32" y="4"/>
                  </a:lnTo>
                  <a:lnTo>
                    <a:pt x="32" y="8"/>
                  </a:lnTo>
                  <a:lnTo>
                    <a:pt x="36" y="4"/>
                  </a:lnTo>
                  <a:lnTo>
                    <a:pt x="40" y="2"/>
                  </a:lnTo>
                  <a:lnTo>
                    <a:pt x="42" y="0"/>
                  </a:lnTo>
                  <a:lnTo>
                    <a:pt x="46" y="0"/>
                  </a:lnTo>
                  <a:lnTo>
                    <a:pt x="48" y="0"/>
                  </a:lnTo>
                  <a:lnTo>
                    <a:pt x="50" y="2"/>
                  </a:lnTo>
                  <a:lnTo>
                    <a:pt x="52" y="4"/>
                  </a:lnTo>
                  <a:lnTo>
                    <a:pt x="54" y="6"/>
                  </a:lnTo>
                  <a:lnTo>
                    <a:pt x="54" y="10"/>
                  </a:lnTo>
                  <a:lnTo>
                    <a:pt x="54" y="14"/>
                  </a:lnTo>
                  <a:lnTo>
                    <a:pt x="54" y="28"/>
                  </a:lnTo>
                  <a:lnTo>
                    <a:pt x="54" y="32"/>
                  </a:lnTo>
                  <a:lnTo>
                    <a:pt x="56" y="34"/>
                  </a:lnTo>
                  <a:lnTo>
                    <a:pt x="56" y="36"/>
                  </a:lnTo>
                  <a:lnTo>
                    <a:pt x="58" y="36"/>
                  </a:lnTo>
                  <a:lnTo>
                    <a:pt x="60" y="36"/>
                  </a:lnTo>
                  <a:lnTo>
                    <a:pt x="44" y="36"/>
                  </a:lnTo>
                  <a:lnTo>
                    <a:pt x="46"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6" y="8"/>
                  </a:lnTo>
                  <a:lnTo>
                    <a:pt x="24" y="6"/>
                  </a:lnTo>
                  <a:lnTo>
                    <a:pt x="20" y="6"/>
                  </a:lnTo>
                  <a:lnTo>
                    <a:pt x="18" y="6"/>
                  </a:lnTo>
                  <a:lnTo>
                    <a:pt x="16" y="6"/>
                  </a:lnTo>
                  <a:lnTo>
                    <a:pt x="14" y="8"/>
                  </a:lnTo>
                  <a:lnTo>
                    <a:pt x="12" y="10"/>
                  </a:lnTo>
                  <a:lnTo>
                    <a:pt x="12" y="28"/>
                  </a:lnTo>
                  <a:lnTo>
                    <a:pt x="12" y="32"/>
                  </a:lnTo>
                  <a:lnTo>
                    <a:pt x="12" y="34"/>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663" name="Freeform 34"/>
            <p:cNvSpPr>
              <a:spLocks noEditPoints="1"/>
            </p:cNvSpPr>
            <p:nvPr/>
          </p:nvSpPr>
          <p:spPr bwMode="auto">
            <a:xfrm>
              <a:off x="2870" y="223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8 h 54"/>
                <a:gd name="T12" fmla="*/ 36 w 38"/>
                <a:gd name="T13" fmla="*/ 28 h 54"/>
                <a:gd name="T14" fmla="*/ 28 w 38"/>
                <a:gd name="T15" fmla="*/ 36 h 54"/>
                <a:gd name="T16" fmla="*/ 20 w 38"/>
                <a:gd name="T17" fmla="*/ 38 h 54"/>
                <a:gd name="T18" fmla="*/ 16 w 38"/>
                <a:gd name="T19" fmla="*/ 36 h 54"/>
                <a:gd name="T20" fmla="*/ 14 w 38"/>
                <a:gd name="T21" fmla="*/ 46 h 54"/>
                <a:gd name="T22" fmla="*/ 14 w 38"/>
                <a:gd name="T23" fmla="*/ 52 h 54"/>
                <a:gd name="T24" fmla="*/ 16 w 38"/>
                <a:gd name="T25" fmla="*/ 52 h 54"/>
                <a:gd name="T26" fmla="*/ 18 w 38"/>
                <a:gd name="T27" fmla="*/ 54 h 54"/>
                <a:gd name="T28" fmla="*/ 0 w 38"/>
                <a:gd name="T29" fmla="*/ 54 h 54"/>
                <a:gd name="T30" fmla="*/ 2 w 38"/>
                <a:gd name="T31" fmla="*/ 54 h 54"/>
                <a:gd name="T32" fmla="*/ 6 w 38"/>
                <a:gd name="T33" fmla="*/ 52 h 54"/>
                <a:gd name="T34" fmla="*/ 6 w 38"/>
                <a:gd name="T35" fmla="*/ 52 h 54"/>
                <a:gd name="T36" fmla="*/ 8 w 38"/>
                <a:gd name="T37" fmla="*/ 46 h 54"/>
                <a:gd name="T38" fmla="*/ 8 w 38"/>
                <a:gd name="T39" fmla="*/ 8 h 54"/>
                <a:gd name="T40" fmla="*/ 6 w 38"/>
                <a:gd name="T41" fmla="*/ 6 h 54"/>
                <a:gd name="T42" fmla="*/ 6 w 38"/>
                <a:gd name="T43" fmla="*/ 4 h 54"/>
                <a:gd name="T44" fmla="*/ 4 w 38"/>
                <a:gd name="T45" fmla="*/ 4 h 54"/>
                <a:gd name="T46" fmla="*/ 2 w 38"/>
                <a:gd name="T47" fmla="*/ 4 h 54"/>
                <a:gd name="T48" fmla="*/ 14 w 38"/>
                <a:gd name="T49" fmla="*/ 24 h 54"/>
                <a:gd name="T50" fmla="*/ 14 w 38"/>
                <a:gd name="T51" fmla="*/ 30 h 54"/>
                <a:gd name="T52" fmla="*/ 18 w 38"/>
                <a:gd name="T53" fmla="*/ 34 h 54"/>
                <a:gd name="T54" fmla="*/ 22 w 38"/>
                <a:gd name="T55" fmla="*/ 36 h 54"/>
                <a:gd name="T56" fmla="*/ 30 w 38"/>
                <a:gd name="T57" fmla="*/ 32 h 54"/>
                <a:gd name="T58" fmla="*/ 32 w 38"/>
                <a:gd name="T59" fmla="*/ 22 h 54"/>
                <a:gd name="T60" fmla="*/ 28 w 38"/>
                <a:gd name="T61" fmla="*/ 10 h 54"/>
                <a:gd name="T62" fmla="*/ 22 w 38"/>
                <a:gd name="T63" fmla="*/ 6 h 54"/>
                <a:gd name="T64" fmla="*/ 18 w 38"/>
                <a:gd name="T65" fmla="*/ 6 h 54"/>
                <a:gd name="T66" fmla="*/ 14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2"/>
                  </a:lnTo>
                  <a:lnTo>
                    <a:pt x="34" y="4"/>
                  </a:lnTo>
                  <a:lnTo>
                    <a:pt x="38" y="10"/>
                  </a:lnTo>
                  <a:lnTo>
                    <a:pt x="38" y="18"/>
                  </a:lnTo>
                  <a:lnTo>
                    <a:pt x="38" y="24"/>
                  </a:lnTo>
                  <a:lnTo>
                    <a:pt x="36" y="28"/>
                  </a:lnTo>
                  <a:lnTo>
                    <a:pt x="34" y="32"/>
                  </a:lnTo>
                  <a:lnTo>
                    <a:pt x="28" y="36"/>
                  </a:lnTo>
                  <a:lnTo>
                    <a:pt x="22" y="38"/>
                  </a:lnTo>
                  <a:lnTo>
                    <a:pt x="20" y="38"/>
                  </a:lnTo>
                  <a:lnTo>
                    <a:pt x="18" y="36"/>
                  </a:lnTo>
                  <a:lnTo>
                    <a:pt x="16" y="36"/>
                  </a:lnTo>
                  <a:lnTo>
                    <a:pt x="14" y="34"/>
                  </a:lnTo>
                  <a:lnTo>
                    <a:pt x="14" y="46"/>
                  </a:lnTo>
                  <a:lnTo>
                    <a:pt x="14" y="50"/>
                  </a:lnTo>
                  <a:lnTo>
                    <a:pt x="14" y="52"/>
                  </a:lnTo>
                  <a:lnTo>
                    <a:pt x="16" y="52"/>
                  </a:lnTo>
                  <a:lnTo>
                    <a:pt x="16" y="54"/>
                  </a:lnTo>
                  <a:lnTo>
                    <a:pt x="18" y="54"/>
                  </a:lnTo>
                  <a:lnTo>
                    <a:pt x="0" y="54"/>
                  </a:lnTo>
                  <a:lnTo>
                    <a:pt x="2" y="54"/>
                  </a:lnTo>
                  <a:lnTo>
                    <a:pt x="4" y="54"/>
                  </a:lnTo>
                  <a:lnTo>
                    <a:pt x="6" y="52"/>
                  </a:lnTo>
                  <a:lnTo>
                    <a:pt x="8" y="50"/>
                  </a:lnTo>
                  <a:lnTo>
                    <a:pt x="8" y="46"/>
                  </a:lnTo>
                  <a:lnTo>
                    <a:pt x="8" y="12"/>
                  </a:lnTo>
                  <a:lnTo>
                    <a:pt x="8" y="8"/>
                  </a:lnTo>
                  <a:lnTo>
                    <a:pt x="8" y="6"/>
                  </a:lnTo>
                  <a:lnTo>
                    <a:pt x="6" y="6"/>
                  </a:lnTo>
                  <a:lnTo>
                    <a:pt x="6" y="4"/>
                  </a:lnTo>
                  <a:lnTo>
                    <a:pt x="4" y="4"/>
                  </a:lnTo>
                  <a:lnTo>
                    <a:pt x="2" y="6"/>
                  </a:lnTo>
                  <a:lnTo>
                    <a:pt x="2" y="4"/>
                  </a:lnTo>
                  <a:close/>
                  <a:moveTo>
                    <a:pt x="14" y="12"/>
                  </a:moveTo>
                  <a:lnTo>
                    <a:pt x="14" y="24"/>
                  </a:lnTo>
                  <a:lnTo>
                    <a:pt x="14" y="28"/>
                  </a:lnTo>
                  <a:lnTo>
                    <a:pt x="14" y="30"/>
                  </a:lnTo>
                  <a:lnTo>
                    <a:pt x="16" y="32"/>
                  </a:lnTo>
                  <a:lnTo>
                    <a:pt x="18" y="34"/>
                  </a:lnTo>
                  <a:lnTo>
                    <a:pt x="20" y="34"/>
                  </a:lnTo>
                  <a:lnTo>
                    <a:pt x="22" y="36"/>
                  </a:lnTo>
                  <a:lnTo>
                    <a:pt x="26" y="34"/>
                  </a:lnTo>
                  <a:lnTo>
                    <a:pt x="30" y="32"/>
                  </a:lnTo>
                  <a:lnTo>
                    <a:pt x="32" y="28"/>
                  </a:lnTo>
                  <a:lnTo>
                    <a:pt x="32" y="22"/>
                  </a:lnTo>
                  <a:lnTo>
                    <a:pt x="32" y="14"/>
                  </a:lnTo>
                  <a:lnTo>
                    <a:pt x="28" y="10"/>
                  </a:lnTo>
                  <a:lnTo>
                    <a:pt x="26" y="6"/>
                  </a:lnTo>
                  <a:lnTo>
                    <a:pt x="22" y="6"/>
                  </a:lnTo>
                  <a:lnTo>
                    <a:pt x="20" y="6"/>
                  </a:lnTo>
                  <a:lnTo>
                    <a:pt x="18" y="6"/>
                  </a:lnTo>
                  <a:lnTo>
                    <a:pt x="16" y="8"/>
                  </a:lnTo>
                  <a:lnTo>
                    <a:pt x="14" y="12"/>
                  </a:lnTo>
                  <a:close/>
                </a:path>
              </a:pathLst>
            </a:custGeom>
            <a:solidFill>
              <a:srgbClr val="000000"/>
            </a:solidFill>
            <a:ln w="0">
              <a:solidFill>
                <a:srgbClr val="000000"/>
              </a:solidFill>
              <a:round/>
              <a:headEnd/>
              <a:tailEnd/>
            </a:ln>
          </p:spPr>
          <p:txBody>
            <a:bodyPr/>
            <a:lstStyle/>
            <a:p>
              <a:endParaRPr lang="en-US"/>
            </a:p>
          </p:txBody>
        </p:sp>
        <p:sp>
          <p:nvSpPr>
            <p:cNvPr id="26664" name="Freeform 35"/>
            <p:cNvSpPr>
              <a:spLocks noEditPoints="1"/>
            </p:cNvSpPr>
            <p:nvPr/>
          </p:nvSpPr>
          <p:spPr bwMode="auto">
            <a:xfrm>
              <a:off x="2914" y="2238"/>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0 w 30"/>
                <a:gd name="T25" fmla="*/ 36 h 38"/>
                <a:gd name="T26" fmla="*/ 16 w 30"/>
                <a:gd name="T27" fmla="*/ 38 h 38"/>
                <a:gd name="T28" fmla="*/ 10 w 30"/>
                <a:gd name="T29" fmla="*/ 36 h 38"/>
                <a:gd name="T30" fmla="*/ 4 w 30"/>
                <a:gd name="T31" fmla="*/ 32 h 38"/>
                <a:gd name="T32" fmla="*/ 2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8" y="26"/>
                  </a:lnTo>
                  <a:lnTo>
                    <a:pt x="30" y="22"/>
                  </a:lnTo>
                  <a:lnTo>
                    <a:pt x="30" y="24"/>
                  </a:lnTo>
                  <a:lnTo>
                    <a:pt x="28" y="28"/>
                  </a:lnTo>
                  <a:lnTo>
                    <a:pt x="26" y="34"/>
                  </a:lnTo>
                  <a:lnTo>
                    <a:pt x="20" y="36"/>
                  </a:lnTo>
                  <a:lnTo>
                    <a:pt x="16" y="38"/>
                  </a:lnTo>
                  <a:lnTo>
                    <a:pt x="10" y="36"/>
                  </a:lnTo>
                  <a:lnTo>
                    <a:pt x="4" y="32"/>
                  </a:lnTo>
                  <a:lnTo>
                    <a:pt x="2" y="26"/>
                  </a:lnTo>
                  <a:lnTo>
                    <a:pt x="0" y="20"/>
                  </a:lnTo>
                  <a:lnTo>
                    <a:pt x="0" y="14"/>
                  </a:lnTo>
                  <a:lnTo>
                    <a:pt x="2" y="10"/>
                  </a:lnTo>
                  <a:lnTo>
                    <a:pt x="4" y="6"/>
                  </a:lnTo>
                  <a:lnTo>
                    <a:pt x="10" y="2"/>
                  </a:lnTo>
                  <a:lnTo>
                    <a:pt x="16" y="0"/>
                  </a:lnTo>
                  <a:lnTo>
                    <a:pt x="22" y="2"/>
                  </a:lnTo>
                  <a:lnTo>
                    <a:pt x="26" y="4"/>
                  </a:lnTo>
                  <a:lnTo>
                    <a:pt x="30" y="8"/>
                  </a:lnTo>
                  <a:lnTo>
                    <a:pt x="30" y="14"/>
                  </a:lnTo>
                  <a:lnTo>
                    <a:pt x="6" y="14"/>
                  </a:lnTo>
                  <a:close/>
                  <a:moveTo>
                    <a:pt x="6" y="12"/>
                  </a:moveTo>
                  <a:lnTo>
                    <a:pt x="22" y="12"/>
                  </a:lnTo>
                  <a:lnTo>
                    <a:pt x="22" y="10"/>
                  </a:lnTo>
                  <a:lnTo>
                    <a:pt x="20"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26665" name="Freeform 36"/>
            <p:cNvSpPr>
              <a:spLocks noEditPoints="1"/>
            </p:cNvSpPr>
            <p:nvPr/>
          </p:nvSpPr>
          <p:spPr bwMode="auto">
            <a:xfrm>
              <a:off x="2950" y="2220"/>
              <a:ext cx="36" cy="56"/>
            </a:xfrm>
            <a:custGeom>
              <a:avLst/>
              <a:gdLst>
                <a:gd name="T0" fmla="*/ 24 w 36"/>
                <a:gd name="T1" fmla="*/ 50 h 56"/>
                <a:gd name="T2" fmla="*/ 22 w 36"/>
                <a:gd name="T3" fmla="*/ 52 h 56"/>
                <a:gd name="T4" fmla="*/ 20 w 36"/>
                <a:gd name="T5" fmla="*/ 54 h 56"/>
                <a:gd name="T6" fmla="*/ 18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8" y="56"/>
                  </a:lnTo>
                  <a:lnTo>
                    <a:pt x="14" y="56"/>
                  </a:lnTo>
                  <a:lnTo>
                    <a:pt x="8" y="54"/>
                  </a:lnTo>
                  <a:lnTo>
                    <a:pt x="4" y="50"/>
                  </a:lnTo>
                  <a:lnTo>
                    <a:pt x="0" y="46"/>
                  </a:lnTo>
                  <a:lnTo>
                    <a:pt x="0" y="38"/>
                  </a:lnTo>
                  <a:lnTo>
                    <a:pt x="2" y="32"/>
                  </a:lnTo>
                  <a:lnTo>
                    <a:pt x="4" y="24"/>
                  </a:lnTo>
                  <a:lnTo>
                    <a:pt x="8" y="22"/>
                  </a:lnTo>
                  <a:lnTo>
                    <a:pt x="12" y="18"/>
                  </a:lnTo>
                  <a:lnTo>
                    <a:pt x="18" y="18"/>
                  </a:lnTo>
                  <a:lnTo>
                    <a:pt x="22"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26666" name="Freeform 37"/>
            <p:cNvSpPr>
              <a:spLocks/>
            </p:cNvSpPr>
            <p:nvPr/>
          </p:nvSpPr>
          <p:spPr bwMode="auto">
            <a:xfrm>
              <a:off x="2988" y="2220"/>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67" name="Freeform 38"/>
            <p:cNvSpPr>
              <a:spLocks/>
            </p:cNvSpPr>
            <p:nvPr/>
          </p:nvSpPr>
          <p:spPr bwMode="auto">
            <a:xfrm>
              <a:off x="1558"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0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2" y="0"/>
                  </a:lnTo>
                  <a:lnTo>
                    <a:pt x="40" y="0"/>
                  </a:lnTo>
                  <a:lnTo>
                    <a:pt x="58" y="0"/>
                  </a:lnTo>
                  <a:lnTo>
                    <a:pt x="56" y="0"/>
                  </a:lnTo>
                  <a:lnTo>
                    <a:pt x="52" y="0"/>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68" name="Freeform 39"/>
            <p:cNvSpPr>
              <a:spLocks/>
            </p:cNvSpPr>
            <p:nvPr/>
          </p:nvSpPr>
          <p:spPr bwMode="auto">
            <a:xfrm>
              <a:off x="1616"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38 w 58"/>
                <a:gd name="T17" fmla="*/ 0 h 54"/>
                <a:gd name="T18" fmla="*/ 38 w 58"/>
                <a:gd name="T19" fmla="*/ 0 h 54"/>
                <a:gd name="T20" fmla="*/ 58 w 58"/>
                <a:gd name="T21" fmla="*/ 0 h 54"/>
                <a:gd name="T22" fmla="*/ 58 w 58"/>
                <a:gd name="T23" fmla="*/ 0 h 54"/>
                <a:gd name="T24" fmla="*/ 56 w 58"/>
                <a:gd name="T25" fmla="*/ 0 h 54"/>
                <a:gd name="T26" fmla="*/ 52 w 58"/>
                <a:gd name="T27" fmla="*/ 0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6 w 58"/>
                <a:gd name="T61" fmla="*/ 52 h 54"/>
                <a:gd name="T62" fmla="*/ 8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38" y="0"/>
                  </a:lnTo>
                  <a:lnTo>
                    <a:pt x="58" y="0"/>
                  </a:lnTo>
                  <a:lnTo>
                    <a:pt x="56" y="0"/>
                  </a:lnTo>
                  <a:lnTo>
                    <a:pt x="52" y="0"/>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6" y="52"/>
                  </a:lnTo>
                  <a:lnTo>
                    <a:pt x="8"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69" name="Freeform 40"/>
            <p:cNvSpPr>
              <a:spLocks/>
            </p:cNvSpPr>
            <p:nvPr/>
          </p:nvSpPr>
          <p:spPr bwMode="auto">
            <a:xfrm>
              <a:off x="1680" y="2412"/>
              <a:ext cx="34" cy="56"/>
            </a:xfrm>
            <a:custGeom>
              <a:avLst/>
              <a:gdLst>
                <a:gd name="T0" fmla="*/ 30 w 34"/>
                <a:gd name="T1" fmla="*/ 20 h 56"/>
                <a:gd name="T2" fmla="*/ 28 w 34"/>
                <a:gd name="T3" fmla="*/ 14 h 56"/>
                <a:gd name="T4" fmla="*/ 26 w 34"/>
                <a:gd name="T5" fmla="*/ 8 h 56"/>
                <a:gd name="T6" fmla="*/ 18 w 34"/>
                <a:gd name="T7" fmla="*/ 4 h 56"/>
                <a:gd name="T8" fmla="*/ 12 w 34"/>
                <a:gd name="T9" fmla="*/ 4 h 56"/>
                <a:gd name="T10" fmla="*/ 6 w 34"/>
                <a:gd name="T11" fmla="*/ 8 h 56"/>
                <a:gd name="T12" fmla="*/ 6 w 34"/>
                <a:gd name="T13" fmla="*/ 14 h 56"/>
                <a:gd name="T14" fmla="*/ 10 w 34"/>
                <a:gd name="T15" fmla="*/ 18 h 56"/>
                <a:gd name="T16" fmla="*/ 18 w 34"/>
                <a:gd name="T17" fmla="*/ 24 h 56"/>
                <a:gd name="T18" fmla="*/ 28 w 34"/>
                <a:gd name="T19" fmla="*/ 30 h 56"/>
                <a:gd name="T20" fmla="*/ 32 w 34"/>
                <a:gd name="T21" fmla="*/ 36 h 56"/>
                <a:gd name="T22" fmla="*/ 34 w 34"/>
                <a:gd name="T23" fmla="*/ 42 h 56"/>
                <a:gd name="T24" fmla="*/ 30 w 34"/>
                <a:gd name="T25" fmla="*/ 52 h 56"/>
                <a:gd name="T26" fmla="*/ 18 w 34"/>
                <a:gd name="T27" fmla="*/ 56 h 56"/>
                <a:gd name="T28" fmla="*/ 12 w 34"/>
                <a:gd name="T29" fmla="*/ 56 h 56"/>
                <a:gd name="T30" fmla="*/ 8 w 34"/>
                <a:gd name="T31" fmla="*/ 54 h 56"/>
                <a:gd name="T32" fmla="*/ 4 w 34"/>
                <a:gd name="T33" fmla="*/ 52 h 56"/>
                <a:gd name="T34" fmla="*/ 2 w 34"/>
                <a:gd name="T35" fmla="*/ 54 h 56"/>
                <a:gd name="T36" fmla="*/ 0 w 34"/>
                <a:gd name="T37" fmla="*/ 56 h 56"/>
                <a:gd name="T38" fmla="*/ 0 w 34"/>
                <a:gd name="T39" fmla="*/ 38 h 56"/>
                <a:gd name="T40" fmla="*/ 2 w 34"/>
                <a:gd name="T41" fmla="*/ 42 h 56"/>
                <a:gd name="T42" fmla="*/ 6 w 34"/>
                <a:gd name="T43" fmla="*/ 50 h 56"/>
                <a:gd name="T44" fmla="*/ 12 w 34"/>
                <a:gd name="T45" fmla="*/ 52 h 56"/>
                <a:gd name="T46" fmla="*/ 22 w 34"/>
                <a:gd name="T47" fmla="*/ 52 h 56"/>
                <a:gd name="T48" fmla="*/ 26 w 34"/>
                <a:gd name="T49" fmla="*/ 48 h 56"/>
                <a:gd name="T50" fmla="*/ 28 w 34"/>
                <a:gd name="T51" fmla="*/ 42 h 56"/>
                <a:gd name="T52" fmla="*/ 24 w 34"/>
                <a:gd name="T53" fmla="*/ 38 h 56"/>
                <a:gd name="T54" fmla="*/ 20 w 34"/>
                <a:gd name="T55" fmla="*/ 36 h 56"/>
                <a:gd name="T56" fmla="*/ 8 w 34"/>
                <a:gd name="T57" fmla="*/ 28 h 56"/>
                <a:gd name="T58" fmla="*/ 2 w 34"/>
                <a:gd name="T59" fmla="*/ 24 h 56"/>
                <a:gd name="T60" fmla="*/ 0 w 34"/>
                <a:gd name="T61" fmla="*/ 18 h 56"/>
                <a:gd name="T62" fmla="*/ 0 w 34"/>
                <a:gd name="T63" fmla="*/ 10 h 56"/>
                <a:gd name="T64" fmla="*/ 8 w 34"/>
                <a:gd name="T65" fmla="*/ 2 h 56"/>
                <a:gd name="T66" fmla="*/ 20 w 34"/>
                <a:gd name="T67" fmla="*/ 2 h 56"/>
                <a:gd name="T68" fmla="*/ 26 w 34"/>
                <a:gd name="T69" fmla="*/ 4 h 56"/>
                <a:gd name="T70" fmla="*/ 28 w 34"/>
                <a:gd name="T71" fmla="*/ 4 h 56"/>
                <a:gd name="T72" fmla="*/ 30 w 34"/>
                <a:gd name="T73" fmla="*/ 2 h 56"/>
                <a:gd name="T74" fmla="*/ 30 w 34"/>
                <a:gd name="T75" fmla="*/ 0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6"/>
                <a:gd name="T116" fmla="*/ 34 w 34"/>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6">
                  <a:moveTo>
                    <a:pt x="30" y="0"/>
                  </a:moveTo>
                  <a:lnTo>
                    <a:pt x="30" y="20"/>
                  </a:lnTo>
                  <a:lnTo>
                    <a:pt x="28" y="14"/>
                  </a:lnTo>
                  <a:lnTo>
                    <a:pt x="28" y="10"/>
                  </a:lnTo>
                  <a:lnTo>
                    <a:pt x="26" y="8"/>
                  </a:lnTo>
                  <a:lnTo>
                    <a:pt x="22" y="6"/>
                  </a:lnTo>
                  <a:lnTo>
                    <a:pt x="18" y="4"/>
                  </a:lnTo>
                  <a:lnTo>
                    <a:pt x="16" y="4"/>
                  </a:lnTo>
                  <a:lnTo>
                    <a:pt x="12" y="4"/>
                  </a:lnTo>
                  <a:lnTo>
                    <a:pt x="8" y="6"/>
                  </a:lnTo>
                  <a:lnTo>
                    <a:pt x="6" y="8"/>
                  </a:lnTo>
                  <a:lnTo>
                    <a:pt x="6" y="12"/>
                  </a:lnTo>
                  <a:lnTo>
                    <a:pt x="6" y="14"/>
                  </a:lnTo>
                  <a:lnTo>
                    <a:pt x="8" y="16"/>
                  </a:lnTo>
                  <a:lnTo>
                    <a:pt x="10" y="18"/>
                  </a:lnTo>
                  <a:lnTo>
                    <a:pt x="14" y="20"/>
                  </a:lnTo>
                  <a:lnTo>
                    <a:pt x="18" y="24"/>
                  </a:lnTo>
                  <a:lnTo>
                    <a:pt x="24" y="28"/>
                  </a:lnTo>
                  <a:lnTo>
                    <a:pt x="28" y="30"/>
                  </a:lnTo>
                  <a:lnTo>
                    <a:pt x="30" y="32"/>
                  </a:lnTo>
                  <a:lnTo>
                    <a:pt x="32" y="36"/>
                  </a:lnTo>
                  <a:lnTo>
                    <a:pt x="34" y="38"/>
                  </a:lnTo>
                  <a:lnTo>
                    <a:pt x="34" y="42"/>
                  </a:lnTo>
                  <a:lnTo>
                    <a:pt x="32" y="46"/>
                  </a:lnTo>
                  <a:lnTo>
                    <a:pt x="30" y="52"/>
                  </a:lnTo>
                  <a:lnTo>
                    <a:pt x="24" y="54"/>
                  </a:lnTo>
                  <a:lnTo>
                    <a:pt x="18" y="56"/>
                  </a:lnTo>
                  <a:lnTo>
                    <a:pt x="16" y="56"/>
                  </a:lnTo>
                  <a:lnTo>
                    <a:pt x="12" y="56"/>
                  </a:lnTo>
                  <a:lnTo>
                    <a:pt x="12" y="54"/>
                  </a:lnTo>
                  <a:lnTo>
                    <a:pt x="8" y="54"/>
                  </a:lnTo>
                  <a:lnTo>
                    <a:pt x="4" y="52"/>
                  </a:lnTo>
                  <a:lnTo>
                    <a:pt x="2" y="52"/>
                  </a:lnTo>
                  <a:lnTo>
                    <a:pt x="2" y="54"/>
                  </a:lnTo>
                  <a:lnTo>
                    <a:pt x="0" y="56"/>
                  </a:lnTo>
                  <a:lnTo>
                    <a:pt x="0" y="38"/>
                  </a:lnTo>
                  <a:lnTo>
                    <a:pt x="2" y="42"/>
                  </a:lnTo>
                  <a:lnTo>
                    <a:pt x="4" y="46"/>
                  </a:lnTo>
                  <a:lnTo>
                    <a:pt x="6" y="50"/>
                  </a:lnTo>
                  <a:lnTo>
                    <a:pt x="8" y="52"/>
                  </a:lnTo>
                  <a:lnTo>
                    <a:pt x="12" y="52"/>
                  </a:lnTo>
                  <a:lnTo>
                    <a:pt x="16" y="54"/>
                  </a:lnTo>
                  <a:lnTo>
                    <a:pt x="22" y="52"/>
                  </a:lnTo>
                  <a:lnTo>
                    <a:pt x="24" y="50"/>
                  </a:lnTo>
                  <a:lnTo>
                    <a:pt x="26" y="48"/>
                  </a:lnTo>
                  <a:lnTo>
                    <a:pt x="28" y="44"/>
                  </a:lnTo>
                  <a:lnTo>
                    <a:pt x="28" y="42"/>
                  </a:lnTo>
                  <a:lnTo>
                    <a:pt x="26" y="40"/>
                  </a:lnTo>
                  <a:lnTo>
                    <a:pt x="24" y="38"/>
                  </a:lnTo>
                  <a:lnTo>
                    <a:pt x="22" y="36"/>
                  </a:lnTo>
                  <a:lnTo>
                    <a:pt x="20" y="36"/>
                  </a:lnTo>
                  <a:lnTo>
                    <a:pt x="14" y="32"/>
                  </a:lnTo>
                  <a:lnTo>
                    <a:pt x="8" y="28"/>
                  </a:lnTo>
                  <a:lnTo>
                    <a:pt x="4" y="26"/>
                  </a:lnTo>
                  <a:lnTo>
                    <a:pt x="2" y="24"/>
                  </a:lnTo>
                  <a:lnTo>
                    <a:pt x="0" y="20"/>
                  </a:lnTo>
                  <a:lnTo>
                    <a:pt x="0" y="18"/>
                  </a:lnTo>
                  <a:lnTo>
                    <a:pt x="0" y="14"/>
                  </a:lnTo>
                  <a:lnTo>
                    <a:pt x="0" y="10"/>
                  </a:lnTo>
                  <a:lnTo>
                    <a:pt x="4" y="4"/>
                  </a:lnTo>
                  <a:lnTo>
                    <a:pt x="8" y="2"/>
                  </a:lnTo>
                  <a:lnTo>
                    <a:pt x="14" y="0"/>
                  </a:lnTo>
                  <a:lnTo>
                    <a:pt x="20" y="2"/>
                  </a:lnTo>
                  <a:lnTo>
                    <a:pt x="24" y="2"/>
                  </a:lnTo>
                  <a:lnTo>
                    <a:pt x="26" y="4"/>
                  </a:lnTo>
                  <a:lnTo>
                    <a:pt x="28" y="4"/>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6670" name="Freeform 41"/>
            <p:cNvSpPr>
              <a:spLocks/>
            </p:cNvSpPr>
            <p:nvPr/>
          </p:nvSpPr>
          <p:spPr bwMode="auto">
            <a:xfrm>
              <a:off x="1722"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71" name="Freeform 42"/>
            <p:cNvSpPr>
              <a:spLocks/>
            </p:cNvSpPr>
            <p:nvPr/>
          </p:nvSpPr>
          <p:spPr bwMode="auto">
            <a:xfrm>
              <a:off x="1746" y="2432"/>
              <a:ext cx="56" cy="36"/>
            </a:xfrm>
            <a:custGeom>
              <a:avLst/>
              <a:gdLst>
                <a:gd name="T0" fmla="*/ 0 w 56"/>
                <a:gd name="T1" fmla="*/ 0 h 36"/>
                <a:gd name="T2" fmla="*/ 14 w 56"/>
                <a:gd name="T3" fmla="*/ 0 h 36"/>
                <a:gd name="T4" fmla="*/ 14 w 56"/>
                <a:gd name="T5" fmla="*/ 0 h 36"/>
                <a:gd name="T6" fmla="*/ 12 w 56"/>
                <a:gd name="T7" fmla="*/ 0 h 36"/>
                <a:gd name="T8" fmla="*/ 12 w 56"/>
                <a:gd name="T9" fmla="*/ 0 h 36"/>
                <a:gd name="T10" fmla="*/ 12 w 56"/>
                <a:gd name="T11" fmla="*/ 2 h 36"/>
                <a:gd name="T12" fmla="*/ 12 w 56"/>
                <a:gd name="T13" fmla="*/ 2 h 36"/>
                <a:gd name="T14" fmla="*/ 12 w 56"/>
                <a:gd name="T15" fmla="*/ 4 h 36"/>
                <a:gd name="T16" fmla="*/ 12 w 56"/>
                <a:gd name="T17" fmla="*/ 6 h 36"/>
                <a:gd name="T18" fmla="*/ 20 w 56"/>
                <a:gd name="T19" fmla="*/ 26 h 36"/>
                <a:gd name="T20" fmla="*/ 28 w 56"/>
                <a:gd name="T21" fmla="*/ 8 h 36"/>
                <a:gd name="T22" fmla="*/ 26 w 56"/>
                <a:gd name="T23" fmla="*/ 4 h 36"/>
                <a:gd name="T24" fmla="*/ 24 w 56"/>
                <a:gd name="T25" fmla="*/ 2 h 36"/>
                <a:gd name="T26" fmla="*/ 24 w 56"/>
                <a:gd name="T27" fmla="*/ 0 h 36"/>
                <a:gd name="T28" fmla="*/ 22 w 56"/>
                <a:gd name="T29" fmla="*/ 0 h 36"/>
                <a:gd name="T30" fmla="*/ 20 w 56"/>
                <a:gd name="T31" fmla="*/ 0 h 36"/>
                <a:gd name="T32" fmla="*/ 20 w 56"/>
                <a:gd name="T33" fmla="*/ 0 h 36"/>
                <a:gd name="T34" fmla="*/ 36 w 56"/>
                <a:gd name="T35" fmla="*/ 0 h 36"/>
                <a:gd name="T36" fmla="*/ 36 w 56"/>
                <a:gd name="T37" fmla="*/ 0 h 36"/>
                <a:gd name="T38" fmla="*/ 34 w 56"/>
                <a:gd name="T39" fmla="*/ 0 h 36"/>
                <a:gd name="T40" fmla="*/ 32 w 56"/>
                <a:gd name="T41" fmla="*/ 2 h 36"/>
                <a:gd name="T42" fmla="*/ 32 w 56"/>
                <a:gd name="T43" fmla="*/ 2 h 36"/>
                <a:gd name="T44" fmla="*/ 32 w 56"/>
                <a:gd name="T45" fmla="*/ 4 h 36"/>
                <a:gd name="T46" fmla="*/ 32 w 56"/>
                <a:gd name="T47" fmla="*/ 4 h 36"/>
                <a:gd name="T48" fmla="*/ 32 w 56"/>
                <a:gd name="T49" fmla="*/ 6 h 36"/>
                <a:gd name="T50" fmla="*/ 42 w 56"/>
                <a:gd name="T51" fmla="*/ 26 h 36"/>
                <a:gd name="T52" fmla="*/ 48 w 56"/>
                <a:gd name="T53" fmla="*/ 6 h 36"/>
                <a:gd name="T54" fmla="*/ 50 w 56"/>
                <a:gd name="T55" fmla="*/ 4 h 36"/>
                <a:gd name="T56" fmla="*/ 50 w 56"/>
                <a:gd name="T57" fmla="*/ 2 h 36"/>
                <a:gd name="T58" fmla="*/ 50 w 56"/>
                <a:gd name="T59" fmla="*/ 2 h 36"/>
                <a:gd name="T60" fmla="*/ 50 w 56"/>
                <a:gd name="T61" fmla="*/ 0 h 36"/>
                <a:gd name="T62" fmla="*/ 48 w 56"/>
                <a:gd name="T63" fmla="*/ 0 h 36"/>
                <a:gd name="T64" fmla="*/ 46 w 56"/>
                <a:gd name="T65" fmla="*/ 0 h 36"/>
                <a:gd name="T66" fmla="*/ 46 w 56"/>
                <a:gd name="T67" fmla="*/ 0 h 36"/>
                <a:gd name="T68" fmla="*/ 56 w 56"/>
                <a:gd name="T69" fmla="*/ 0 h 36"/>
                <a:gd name="T70" fmla="*/ 56 w 56"/>
                <a:gd name="T71" fmla="*/ 0 h 36"/>
                <a:gd name="T72" fmla="*/ 54 w 56"/>
                <a:gd name="T73" fmla="*/ 2 h 36"/>
                <a:gd name="T74" fmla="*/ 52 w 56"/>
                <a:gd name="T75" fmla="*/ 6 h 36"/>
                <a:gd name="T76" fmla="*/ 40 w 56"/>
                <a:gd name="T77" fmla="*/ 36 h 36"/>
                <a:gd name="T78" fmla="*/ 38 w 56"/>
                <a:gd name="T79" fmla="*/ 36 h 36"/>
                <a:gd name="T80" fmla="*/ 28 w 56"/>
                <a:gd name="T81" fmla="*/ 12 h 36"/>
                <a:gd name="T82" fmla="*/ 18 w 56"/>
                <a:gd name="T83" fmla="*/ 36 h 36"/>
                <a:gd name="T84" fmla="*/ 16 w 56"/>
                <a:gd name="T85" fmla="*/ 36 h 36"/>
                <a:gd name="T86" fmla="*/ 4 w 56"/>
                <a:gd name="T87" fmla="*/ 6 h 36"/>
                <a:gd name="T88" fmla="*/ 4 w 56"/>
                <a:gd name="T89" fmla="*/ 4 h 36"/>
                <a:gd name="T90" fmla="*/ 2 w 56"/>
                <a:gd name="T91" fmla="*/ 2 h 36"/>
                <a:gd name="T92" fmla="*/ 2 w 56"/>
                <a:gd name="T93" fmla="*/ 0 h 36"/>
                <a:gd name="T94" fmla="*/ 0 w 56"/>
                <a:gd name="T95" fmla="*/ 0 h 36"/>
                <a:gd name="T96" fmla="*/ 0 w 5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36"/>
                <a:gd name="T149" fmla="*/ 56 w 5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36">
                  <a:moveTo>
                    <a:pt x="0" y="0"/>
                  </a:moveTo>
                  <a:lnTo>
                    <a:pt x="14" y="0"/>
                  </a:lnTo>
                  <a:lnTo>
                    <a:pt x="12" y="0"/>
                  </a:lnTo>
                  <a:lnTo>
                    <a:pt x="12" y="2"/>
                  </a:lnTo>
                  <a:lnTo>
                    <a:pt x="12" y="4"/>
                  </a:lnTo>
                  <a:lnTo>
                    <a:pt x="12" y="6"/>
                  </a:lnTo>
                  <a:lnTo>
                    <a:pt x="20" y="26"/>
                  </a:lnTo>
                  <a:lnTo>
                    <a:pt x="28" y="8"/>
                  </a:lnTo>
                  <a:lnTo>
                    <a:pt x="26" y="4"/>
                  </a:lnTo>
                  <a:lnTo>
                    <a:pt x="24" y="2"/>
                  </a:lnTo>
                  <a:lnTo>
                    <a:pt x="24" y="0"/>
                  </a:lnTo>
                  <a:lnTo>
                    <a:pt x="22" y="0"/>
                  </a:lnTo>
                  <a:lnTo>
                    <a:pt x="20" y="0"/>
                  </a:lnTo>
                  <a:lnTo>
                    <a:pt x="36" y="0"/>
                  </a:lnTo>
                  <a:lnTo>
                    <a:pt x="34" y="0"/>
                  </a:lnTo>
                  <a:lnTo>
                    <a:pt x="32" y="2"/>
                  </a:lnTo>
                  <a:lnTo>
                    <a:pt x="32" y="4"/>
                  </a:lnTo>
                  <a:lnTo>
                    <a:pt x="32" y="6"/>
                  </a:lnTo>
                  <a:lnTo>
                    <a:pt x="42" y="26"/>
                  </a:lnTo>
                  <a:lnTo>
                    <a:pt x="48" y="6"/>
                  </a:lnTo>
                  <a:lnTo>
                    <a:pt x="50" y="4"/>
                  </a:lnTo>
                  <a:lnTo>
                    <a:pt x="50" y="2"/>
                  </a:lnTo>
                  <a:lnTo>
                    <a:pt x="50" y="0"/>
                  </a:lnTo>
                  <a:lnTo>
                    <a:pt x="48" y="0"/>
                  </a:lnTo>
                  <a:lnTo>
                    <a:pt x="46" y="0"/>
                  </a:lnTo>
                  <a:lnTo>
                    <a:pt x="56" y="0"/>
                  </a:lnTo>
                  <a:lnTo>
                    <a:pt x="54" y="2"/>
                  </a:lnTo>
                  <a:lnTo>
                    <a:pt x="52" y="6"/>
                  </a:lnTo>
                  <a:lnTo>
                    <a:pt x="40" y="36"/>
                  </a:lnTo>
                  <a:lnTo>
                    <a:pt x="38" y="36"/>
                  </a:lnTo>
                  <a:lnTo>
                    <a:pt x="28" y="12"/>
                  </a:lnTo>
                  <a:lnTo>
                    <a:pt x="18" y="36"/>
                  </a:lnTo>
                  <a:lnTo>
                    <a:pt x="16" y="36"/>
                  </a:lnTo>
                  <a:lnTo>
                    <a:pt x="4" y="6"/>
                  </a:lnTo>
                  <a:lnTo>
                    <a:pt x="4" y="4"/>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26672" name="Freeform 43"/>
            <p:cNvSpPr>
              <a:spLocks noEditPoints="1"/>
            </p:cNvSpPr>
            <p:nvPr/>
          </p:nvSpPr>
          <p:spPr bwMode="auto">
            <a:xfrm>
              <a:off x="1804" y="2430"/>
              <a:ext cx="34" cy="38"/>
            </a:xfrm>
            <a:custGeom>
              <a:avLst/>
              <a:gdLst>
                <a:gd name="T0" fmla="*/ 18 w 34"/>
                <a:gd name="T1" fmla="*/ 0 h 38"/>
                <a:gd name="T2" fmla="*/ 22 w 34"/>
                <a:gd name="T3" fmla="*/ 0 h 38"/>
                <a:gd name="T4" fmla="*/ 26 w 34"/>
                <a:gd name="T5" fmla="*/ 2 h 38"/>
                <a:gd name="T6" fmla="*/ 30 w 34"/>
                <a:gd name="T7" fmla="*/ 6 h 38"/>
                <a:gd name="T8" fmla="*/ 34 w 34"/>
                <a:gd name="T9" fmla="*/ 12 h 38"/>
                <a:gd name="T10" fmla="*/ 34 w 34"/>
                <a:gd name="T11" fmla="*/ 18 h 38"/>
                <a:gd name="T12" fmla="*/ 34 w 34"/>
                <a:gd name="T13" fmla="*/ 24 h 38"/>
                <a:gd name="T14" fmla="*/ 32 w 34"/>
                <a:gd name="T15" fmla="*/ 28 h 38"/>
                <a:gd name="T16" fmla="*/ 30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6 w 34"/>
                <a:gd name="T39" fmla="*/ 6 h 38"/>
                <a:gd name="T40" fmla="*/ 8 w 34"/>
                <a:gd name="T41" fmla="*/ 2 h 38"/>
                <a:gd name="T42" fmla="*/ 12 w 34"/>
                <a:gd name="T43" fmla="*/ 0 h 38"/>
                <a:gd name="T44" fmla="*/ 18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8" y="0"/>
                  </a:moveTo>
                  <a:lnTo>
                    <a:pt x="22" y="0"/>
                  </a:lnTo>
                  <a:lnTo>
                    <a:pt x="26" y="2"/>
                  </a:lnTo>
                  <a:lnTo>
                    <a:pt x="30" y="6"/>
                  </a:lnTo>
                  <a:lnTo>
                    <a:pt x="34" y="12"/>
                  </a:lnTo>
                  <a:lnTo>
                    <a:pt x="34" y="18"/>
                  </a:lnTo>
                  <a:lnTo>
                    <a:pt x="34" y="24"/>
                  </a:lnTo>
                  <a:lnTo>
                    <a:pt x="32" y="28"/>
                  </a:lnTo>
                  <a:lnTo>
                    <a:pt x="30" y="32"/>
                  </a:lnTo>
                  <a:lnTo>
                    <a:pt x="26" y="36"/>
                  </a:lnTo>
                  <a:lnTo>
                    <a:pt x="22" y="38"/>
                  </a:lnTo>
                  <a:lnTo>
                    <a:pt x="16" y="38"/>
                  </a:lnTo>
                  <a:lnTo>
                    <a:pt x="12" y="38"/>
                  </a:lnTo>
                  <a:lnTo>
                    <a:pt x="8" y="34"/>
                  </a:lnTo>
                  <a:lnTo>
                    <a:pt x="4" y="32"/>
                  </a:lnTo>
                  <a:lnTo>
                    <a:pt x="0" y="26"/>
                  </a:lnTo>
                  <a:lnTo>
                    <a:pt x="0" y="20"/>
                  </a:lnTo>
                  <a:lnTo>
                    <a:pt x="0" y="14"/>
                  </a:lnTo>
                  <a:lnTo>
                    <a:pt x="2" y="10"/>
                  </a:lnTo>
                  <a:lnTo>
                    <a:pt x="6" y="6"/>
                  </a:lnTo>
                  <a:lnTo>
                    <a:pt x="8" y="2"/>
                  </a:lnTo>
                  <a:lnTo>
                    <a:pt x="12" y="0"/>
                  </a:lnTo>
                  <a:lnTo>
                    <a:pt x="18"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6673" name="Freeform 44"/>
            <p:cNvSpPr>
              <a:spLocks/>
            </p:cNvSpPr>
            <p:nvPr/>
          </p:nvSpPr>
          <p:spPr bwMode="auto">
            <a:xfrm>
              <a:off x="1842" y="2430"/>
              <a:ext cx="26" cy="36"/>
            </a:xfrm>
            <a:custGeom>
              <a:avLst/>
              <a:gdLst>
                <a:gd name="T0" fmla="*/ 12 w 26"/>
                <a:gd name="T1" fmla="*/ 0 h 36"/>
                <a:gd name="T2" fmla="*/ 12 w 26"/>
                <a:gd name="T3" fmla="*/ 10 h 36"/>
                <a:gd name="T4" fmla="*/ 14 w 26"/>
                <a:gd name="T5" fmla="*/ 4 h 36"/>
                <a:gd name="T6" fmla="*/ 18 w 26"/>
                <a:gd name="T7" fmla="*/ 2 h 36"/>
                <a:gd name="T8" fmla="*/ 22 w 26"/>
                <a:gd name="T9" fmla="*/ 0 h 36"/>
                <a:gd name="T10" fmla="*/ 24 w 26"/>
                <a:gd name="T11" fmla="*/ 0 h 36"/>
                <a:gd name="T12" fmla="*/ 24 w 26"/>
                <a:gd name="T13" fmla="*/ 2 h 36"/>
                <a:gd name="T14" fmla="*/ 26 w 26"/>
                <a:gd name="T15" fmla="*/ 4 h 36"/>
                <a:gd name="T16" fmla="*/ 26 w 26"/>
                <a:gd name="T17" fmla="*/ 6 h 36"/>
                <a:gd name="T18" fmla="*/ 26 w 26"/>
                <a:gd name="T19" fmla="*/ 6 h 36"/>
                <a:gd name="T20" fmla="*/ 26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8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4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6 w 26"/>
                <a:gd name="T69" fmla="*/ 32 h 36"/>
                <a:gd name="T70" fmla="*/ 6 w 26"/>
                <a:gd name="T71" fmla="*/ 32 h 36"/>
                <a:gd name="T72" fmla="*/ 6 w 26"/>
                <a:gd name="T73" fmla="*/ 28 h 36"/>
                <a:gd name="T74" fmla="*/ 6 w 26"/>
                <a:gd name="T75" fmla="*/ 16 h 36"/>
                <a:gd name="T76" fmla="*/ 6 w 26"/>
                <a:gd name="T77" fmla="*/ 10 h 36"/>
                <a:gd name="T78" fmla="*/ 6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2" y="0"/>
                  </a:lnTo>
                  <a:lnTo>
                    <a:pt x="24" y="0"/>
                  </a:lnTo>
                  <a:lnTo>
                    <a:pt x="24" y="2"/>
                  </a:lnTo>
                  <a:lnTo>
                    <a:pt x="26" y="4"/>
                  </a:lnTo>
                  <a:lnTo>
                    <a:pt x="26" y="6"/>
                  </a:lnTo>
                  <a:lnTo>
                    <a:pt x="26"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4"/>
                  </a:lnTo>
                  <a:lnTo>
                    <a:pt x="14" y="36"/>
                  </a:lnTo>
                  <a:lnTo>
                    <a:pt x="16"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74" name="Freeform 45"/>
            <p:cNvSpPr>
              <a:spLocks/>
            </p:cNvSpPr>
            <p:nvPr/>
          </p:nvSpPr>
          <p:spPr bwMode="auto">
            <a:xfrm>
              <a:off x="1868" y="2412"/>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4 w 40"/>
                <a:gd name="T11" fmla="*/ 20 h 54"/>
                <a:gd name="T12" fmla="*/ 38 w 40"/>
                <a:gd name="T13" fmla="*/ 20 h 54"/>
                <a:gd name="T14" fmla="*/ 34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4 w 40"/>
                <a:gd name="T27" fmla="*/ 54 h 54"/>
                <a:gd name="T28" fmla="*/ 24 w 40"/>
                <a:gd name="T29" fmla="*/ 54 h 54"/>
                <a:gd name="T30" fmla="*/ 26 w 40"/>
                <a:gd name="T31" fmla="*/ 52 h 54"/>
                <a:gd name="T32" fmla="*/ 26 w 40"/>
                <a:gd name="T33" fmla="*/ 50 h 54"/>
                <a:gd name="T34" fmla="*/ 12 w 40"/>
                <a:gd name="T35" fmla="*/ 34 h 54"/>
                <a:gd name="T36" fmla="*/ 12 w 40"/>
                <a:gd name="T37" fmla="*/ 50 h 54"/>
                <a:gd name="T38" fmla="*/ 14 w 40"/>
                <a:gd name="T39" fmla="*/ 52 h 54"/>
                <a:gd name="T40" fmla="*/ 16 w 40"/>
                <a:gd name="T41" fmla="*/ 54 h 54"/>
                <a:gd name="T42" fmla="*/ 18 w 40"/>
                <a:gd name="T43" fmla="*/ 54 h 54"/>
                <a:gd name="T44" fmla="*/ 0 w 40"/>
                <a:gd name="T45" fmla="*/ 54 h 54"/>
                <a:gd name="T46" fmla="*/ 4 w 40"/>
                <a:gd name="T47" fmla="*/ 54 h 54"/>
                <a:gd name="T48" fmla="*/ 6 w 40"/>
                <a:gd name="T49" fmla="*/ 52 h 54"/>
                <a:gd name="T50" fmla="*/ 6 w 40"/>
                <a:gd name="T51" fmla="*/ 46 h 54"/>
                <a:gd name="T52" fmla="*/ 6 w 40"/>
                <a:gd name="T53" fmla="*/ 8 h 54"/>
                <a:gd name="T54" fmla="*/ 6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6" y="22"/>
                  </a:lnTo>
                  <a:lnTo>
                    <a:pt x="26" y="20"/>
                  </a:lnTo>
                  <a:lnTo>
                    <a:pt x="24" y="20"/>
                  </a:lnTo>
                  <a:lnTo>
                    <a:pt x="38" y="20"/>
                  </a:lnTo>
                  <a:lnTo>
                    <a:pt x="36" y="20"/>
                  </a:lnTo>
                  <a:lnTo>
                    <a:pt x="34" y="20"/>
                  </a:lnTo>
                  <a:lnTo>
                    <a:pt x="30" y="22"/>
                  </a:lnTo>
                  <a:lnTo>
                    <a:pt x="28" y="24"/>
                  </a:lnTo>
                  <a:lnTo>
                    <a:pt x="18" y="32"/>
                  </a:lnTo>
                  <a:lnTo>
                    <a:pt x="28" y="44"/>
                  </a:lnTo>
                  <a:lnTo>
                    <a:pt x="32" y="48"/>
                  </a:lnTo>
                  <a:lnTo>
                    <a:pt x="34" y="50"/>
                  </a:lnTo>
                  <a:lnTo>
                    <a:pt x="36" y="52"/>
                  </a:lnTo>
                  <a:lnTo>
                    <a:pt x="38" y="54"/>
                  </a:lnTo>
                  <a:lnTo>
                    <a:pt x="40" y="54"/>
                  </a:lnTo>
                  <a:lnTo>
                    <a:pt x="24" y="54"/>
                  </a:lnTo>
                  <a:lnTo>
                    <a:pt x="26" y="54"/>
                  </a:lnTo>
                  <a:lnTo>
                    <a:pt x="26" y="52"/>
                  </a:lnTo>
                  <a:lnTo>
                    <a:pt x="26" y="50"/>
                  </a:lnTo>
                  <a:lnTo>
                    <a:pt x="24" y="48"/>
                  </a:lnTo>
                  <a:lnTo>
                    <a:pt x="12" y="34"/>
                  </a:lnTo>
                  <a:lnTo>
                    <a:pt x="12" y="46"/>
                  </a:lnTo>
                  <a:lnTo>
                    <a:pt x="12" y="50"/>
                  </a:lnTo>
                  <a:lnTo>
                    <a:pt x="14" y="52"/>
                  </a:lnTo>
                  <a:lnTo>
                    <a:pt x="14" y="54"/>
                  </a:lnTo>
                  <a:lnTo>
                    <a:pt x="16" y="54"/>
                  </a:lnTo>
                  <a:lnTo>
                    <a:pt x="18" y="54"/>
                  </a:lnTo>
                  <a:lnTo>
                    <a:pt x="0" y="54"/>
                  </a:lnTo>
                  <a:lnTo>
                    <a:pt x="2" y="54"/>
                  </a:lnTo>
                  <a:lnTo>
                    <a:pt x="4" y="54"/>
                  </a:lnTo>
                  <a:lnTo>
                    <a:pt x="4" y="52"/>
                  </a:lnTo>
                  <a:lnTo>
                    <a:pt x="6" y="52"/>
                  </a:lnTo>
                  <a:lnTo>
                    <a:pt x="6" y="50"/>
                  </a:lnTo>
                  <a:lnTo>
                    <a:pt x="6" y="46"/>
                  </a:lnTo>
                  <a:lnTo>
                    <a:pt x="6" y="14"/>
                  </a:lnTo>
                  <a:lnTo>
                    <a:pt x="6" y="8"/>
                  </a:lnTo>
                  <a:lnTo>
                    <a:pt x="6" y="6"/>
                  </a:lnTo>
                  <a:lnTo>
                    <a:pt x="6" y="4"/>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75" name="Freeform 46"/>
            <p:cNvSpPr>
              <a:spLocks noEditPoints="1"/>
            </p:cNvSpPr>
            <p:nvPr/>
          </p:nvSpPr>
          <p:spPr bwMode="auto">
            <a:xfrm>
              <a:off x="1910" y="2430"/>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6 w 30"/>
                <a:gd name="T15" fmla="*/ 26 h 38"/>
                <a:gd name="T16" fmla="*/ 28 w 30"/>
                <a:gd name="T17" fmla="*/ 22 h 38"/>
                <a:gd name="T18" fmla="*/ 30 w 30"/>
                <a:gd name="T19" fmla="*/ 24 h 38"/>
                <a:gd name="T20" fmla="*/ 28 w 30"/>
                <a:gd name="T21" fmla="*/ 28 h 38"/>
                <a:gd name="T22" fmla="*/ 24 w 30"/>
                <a:gd name="T23" fmla="*/ 34 h 38"/>
                <a:gd name="T24" fmla="*/ 20 w 30"/>
                <a:gd name="T25" fmla="*/ 36 h 38"/>
                <a:gd name="T26" fmla="*/ 16 w 30"/>
                <a:gd name="T27" fmla="*/ 38 h 38"/>
                <a:gd name="T28" fmla="*/ 10 w 30"/>
                <a:gd name="T29" fmla="*/ 36 h 38"/>
                <a:gd name="T30" fmla="*/ 4 w 30"/>
                <a:gd name="T31" fmla="*/ 32 h 38"/>
                <a:gd name="T32" fmla="*/ 0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28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0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6" y="26"/>
                  </a:lnTo>
                  <a:lnTo>
                    <a:pt x="28" y="22"/>
                  </a:lnTo>
                  <a:lnTo>
                    <a:pt x="30" y="24"/>
                  </a:lnTo>
                  <a:lnTo>
                    <a:pt x="28" y="28"/>
                  </a:lnTo>
                  <a:lnTo>
                    <a:pt x="24" y="34"/>
                  </a:lnTo>
                  <a:lnTo>
                    <a:pt x="20" y="36"/>
                  </a:lnTo>
                  <a:lnTo>
                    <a:pt x="16" y="38"/>
                  </a:lnTo>
                  <a:lnTo>
                    <a:pt x="10" y="36"/>
                  </a:lnTo>
                  <a:lnTo>
                    <a:pt x="4" y="32"/>
                  </a:lnTo>
                  <a:lnTo>
                    <a:pt x="0" y="26"/>
                  </a:lnTo>
                  <a:lnTo>
                    <a:pt x="0" y="20"/>
                  </a:lnTo>
                  <a:lnTo>
                    <a:pt x="0" y="14"/>
                  </a:lnTo>
                  <a:lnTo>
                    <a:pt x="2" y="10"/>
                  </a:lnTo>
                  <a:lnTo>
                    <a:pt x="4" y="6"/>
                  </a:lnTo>
                  <a:lnTo>
                    <a:pt x="10" y="2"/>
                  </a:lnTo>
                  <a:lnTo>
                    <a:pt x="16" y="0"/>
                  </a:lnTo>
                  <a:lnTo>
                    <a:pt x="22" y="2"/>
                  </a:lnTo>
                  <a:lnTo>
                    <a:pt x="26" y="4"/>
                  </a:lnTo>
                  <a:lnTo>
                    <a:pt x="28" y="8"/>
                  </a:lnTo>
                  <a:lnTo>
                    <a:pt x="30" y="14"/>
                  </a:lnTo>
                  <a:lnTo>
                    <a:pt x="6" y="14"/>
                  </a:lnTo>
                  <a:close/>
                  <a:moveTo>
                    <a:pt x="6" y="12"/>
                  </a:moveTo>
                  <a:lnTo>
                    <a:pt x="22" y="12"/>
                  </a:lnTo>
                  <a:lnTo>
                    <a:pt x="22" y="10"/>
                  </a:lnTo>
                  <a:lnTo>
                    <a:pt x="20" y="8"/>
                  </a:lnTo>
                  <a:lnTo>
                    <a:pt x="20" y="6"/>
                  </a:lnTo>
                  <a:lnTo>
                    <a:pt x="18" y="4"/>
                  </a:lnTo>
                  <a:lnTo>
                    <a:pt x="16" y="4"/>
                  </a:lnTo>
                  <a:lnTo>
                    <a:pt x="14" y="2"/>
                  </a:lnTo>
                  <a:lnTo>
                    <a:pt x="10"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26676" name="Freeform 47"/>
            <p:cNvSpPr>
              <a:spLocks/>
            </p:cNvSpPr>
            <p:nvPr/>
          </p:nvSpPr>
          <p:spPr bwMode="auto">
            <a:xfrm>
              <a:off x="1944" y="2430"/>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6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77" name="Freeform 48"/>
            <p:cNvSpPr>
              <a:spLocks/>
            </p:cNvSpPr>
            <p:nvPr/>
          </p:nvSpPr>
          <p:spPr bwMode="auto">
            <a:xfrm>
              <a:off x="1974" y="2430"/>
              <a:ext cx="24" cy="38"/>
            </a:xfrm>
            <a:custGeom>
              <a:avLst/>
              <a:gdLst>
                <a:gd name="T0" fmla="*/ 22 w 24"/>
                <a:gd name="T1" fmla="*/ 0 h 38"/>
                <a:gd name="T2" fmla="*/ 22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6 w 24"/>
                <a:gd name="T19" fmla="*/ 6 h 38"/>
                <a:gd name="T20" fmla="*/ 4 w 24"/>
                <a:gd name="T21" fmla="*/ 8 h 38"/>
                <a:gd name="T22" fmla="*/ 6 w 24"/>
                <a:gd name="T23" fmla="*/ 10 h 38"/>
                <a:gd name="T24" fmla="*/ 6 w 24"/>
                <a:gd name="T25" fmla="*/ 10 h 38"/>
                <a:gd name="T26" fmla="*/ 8 w 24"/>
                <a:gd name="T27" fmla="*/ 12 h 38"/>
                <a:gd name="T28" fmla="*/ 10 w 24"/>
                <a:gd name="T29" fmla="*/ 14 h 38"/>
                <a:gd name="T30" fmla="*/ 16 w 24"/>
                <a:gd name="T31" fmla="*/ 16 h 38"/>
                <a:gd name="T32" fmla="*/ 20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8 w 24"/>
                <a:gd name="T87" fmla="*/ 20 h 38"/>
                <a:gd name="T88" fmla="*/ 4 w 24"/>
                <a:gd name="T89" fmla="*/ 18 h 38"/>
                <a:gd name="T90" fmla="*/ 2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4 w 24"/>
                <a:gd name="T105" fmla="*/ 0 h 38"/>
                <a:gd name="T106" fmla="*/ 16 w 24"/>
                <a:gd name="T107" fmla="*/ 2 h 38"/>
                <a:gd name="T108" fmla="*/ 18 w 24"/>
                <a:gd name="T109" fmla="*/ 2 h 38"/>
                <a:gd name="T110" fmla="*/ 18 w 24"/>
                <a:gd name="T111" fmla="*/ 2 h 38"/>
                <a:gd name="T112" fmla="*/ 20 w 24"/>
                <a:gd name="T113" fmla="*/ 2 h 38"/>
                <a:gd name="T114" fmla="*/ 20 w 24"/>
                <a:gd name="T115" fmla="*/ 2 h 38"/>
                <a:gd name="T116" fmla="*/ 20 w 24"/>
                <a:gd name="T117" fmla="*/ 2 h 38"/>
                <a:gd name="T118" fmla="*/ 20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12"/>
                  </a:lnTo>
                  <a:lnTo>
                    <a:pt x="18" y="8"/>
                  </a:lnTo>
                  <a:lnTo>
                    <a:pt x="16" y="4"/>
                  </a:lnTo>
                  <a:lnTo>
                    <a:pt x="14" y="4"/>
                  </a:lnTo>
                  <a:lnTo>
                    <a:pt x="10" y="2"/>
                  </a:lnTo>
                  <a:lnTo>
                    <a:pt x="8" y="4"/>
                  </a:lnTo>
                  <a:lnTo>
                    <a:pt x="6" y="4"/>
                  </a:lnTo>
                  <a:lnTo>
                    <a:pt x="6" y="6"/>
                  </a:lnTo>
                  <a:lnTo>
                    <a:pt x="4" y="8"/>
                  </a:lnTo>
                  <a:lnTo>
                    <a:pt x="6" y="10"/>
                  </a:lnTo>
                  <a:lnTo>
                    <a:pt x="8" y="12"/>
                  </a:lnTo>
                  <a:lnTo>
                    <a:pt x="10" y="14"/>
                  </a:lnTo>
                  <a:lnTo>
                    <a:pt x="16" y="16"/>
                  </a:lnTo>
                  <a:lnTo>
                    <a:pt x="20" y="20"/>
                  </a:lnTo>
                  <a:lnTo>
                    <a:pt x="24" y="24"/>
                  </a:lnTo>
                  <a:lnTo>
                    <a:pt x="24" y="26"/>
                  </a:lnTo>
                  <a:lnTo>
                    <a:pt x="24" y="32"/>
                  </a:lnTo>
                  <a:lnTo>
                    <a:pt x="20" y="34"/>
                  </a:lnTo>
                  <a:lnTo>
                    <a:pt x="16" y="36"/>
                  </a:lnTo>
                  <a:lnTo>
                    <a:pt x="12" y="38"/>
                  </a:lnTo>
                  <a:lnTo>
                    <a:pt x="8" y="38"/>
                  </a:lnTo>
                  <a:lnTo>
                    <a:pt x="4" y="36"/>
                  </a:lnTo>
                  <a:lnTo>
                    <a:pt x="2" y="36"/>
                  </a:lnTo>
                  <a:lnTo>
                    <a:pt x="0" y="38"/>
                  </a:lnTo>
                  <a:lnTo>
                    <a:pt x="0" y="26"/>
                  </a:lnTo>
                  <a:lnTo>
                    <a:pt x="2" y="30"/>
                  </a:lnTo>
                  <a:lnTo>
                    <a:pt x="4" y="32"/>
                  </a:lnTo>
                  <a:lnTo>
                    <a:pt x="8" y="34"/>
                  </a:lnTo>
                  <a:lnTo>
                    <a:pt x="12" y="36"/>
                  </a:lnTo>
                  <a:lnTo>
                    <a:pt x="14" y="34"/>
                  </a:lnTo>
                  <a:lnTo>
                    <a:pt x="16" y="34"/>
                  </a:lnTo>
                  <a:lnTo>
                    <a:pt x="18" y="32"/>
                  </a:lnTo>
                  <a:lnTo>
                    <a:pt x="18" y="30"/>
                  </a:lnTo>
                  <a:lnTo>
                    <a:pt x="18" y="28"/>
                  </a:lnTo>
                  <a:lnTo>
                    <a:pt x="16" y="26"/>
                  </a:lnTo>
                  <a:lnTo>
                    <a:pt x="14" y="24"/>
                  </a:lnTo>
                  <a:lnTo>
                    <a:pt x="8" y="20"/>
                  </a:lnTo>
                  <a:lnTo>
                    <a:pt x="4" y="18"/>
                  </a:lnTo>
                  <a:lnTo>
                    <a:pt x="2" y="16"/>
                  </a:lnTo>
                  <a:lnTo>
                    <a:pt x="0" y="14"/>
                  </a:lnTo>
                  <a:lnTo>
                    <a:pt x="0" y="10"/>
                  </a:lnTo>
                  <a:lnTo>
                    <a:pt x="0" y="6"/>
                  </a:lnTo>
                  <a:lnTo>
                    <a:pt x="2" y="4"/>
                  </a:lnTo>
                  <a:lnTo>
                    <a:pt x="6" y="0"/>
                  </a:lnTo>
                  <a:lnTo>
                    <a:pt x="10" y="0"/>
                  </a:lnTo>
                  <a:lnTo>
                    <a:pt x="14" y="0"/>
                  </a:lnTo>
                  <a:lnTo>
                    <a:pt x="16" y="2"/>
                  </a:lnTo>
                  <a:lnTo>
                    <a:pt x="18" y="2"/>
                  </a:lnTo>
                  <a:lnTo>
                    <a:pt x="20" y="2"/>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678" name="Freeform 49"/>
            <p:cNvSpPr>
              <a:spLocks/>
            </p:cNvSpPr>
            <p:nvPr/>
          </p:nvSpPr>
          <p:spPr bwMode="auto">
            <a:xfrm>
              <a:off x="2002"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18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18" y="20"/>
                  </a:lnTo>
                  <a:lnTo>
                    <a:pt x="22" y="28"/>
                  </a:lnTo>
                  <a:lnTo>
                    <a:pt x="22" y="36"/>
                  </a:lnTo>
                  <a:lnTo>
                    <a:pt x="22" y="44"/>
                  </a:lnTo>
                  <a:lnTo>
                    <a:pt x="20" y="50"/>
                  </a:lnTo>
                  <a:lnTo>
                    <a:pt x="16" y="58"/>
                  </a:lnTo>
                  <a:lnTo>
                    <a:pt x="12"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79" name="Freeform 50"/>
            <p:cNvSpPr>
              <a:spLocks/>
            </p:cNvSpPr>
            <p:nvPr/>
          </p:nvSpPr>
          <p:spPr bwMode="auto">
            <a:xfrm>
              <a:off x="2076" y="2414"/>
              <a:ext cx="56" cy="54"/>
            </a:xfrm>
            <a:custGeom>
              <a:avLst/>
              <a:gdLst>
                <a:gd name="T0" fmla="*/ 56 w 56"/>
                <a:gd name="T1" fmla="*/ 0 h 54"/>
                <a:gd name="T2" fmla="*/ 56 w 56"/>
                <a:gd name="T3" fmla="*/ 0 h 54"/>
                <a:gd name="T4" fmla="*/ 52 w 56"/>
                <a:gd name="T5" fmla="*/ 2 h 54"/>
                <a:gd name="T6" fmla="*/ 50 w 56"/>
                <a:gd name="T7" fmla="*/ 2 h 54"/>
                <a:gd name="T8" fmla="*/ 48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0 w 56"/>
                <a:gd name="T33" fmla="*/ 0 h 54"/>
                <a:gd name="T34" fmla="*/ 20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38 w 56"/>
                <a:gd name="T67" fmla="*/ 0 h 54"/>
                <a:gd name="T68" fmla="*/ 38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48" y="6"/>
                  </a:lnTo>
                  <a:lnTo>
                    <a:pt x="48" y="8"/>
                  </a:lnTo>
                  <a:lnTo>
                    <a:pt x="30" y="54"/>
                  </a:lnTo>
                  <a:lnTo>
                    <a:pt x="28" y="54"/>
                  </a:lnTo>
                  <a:lnTo>
                    <a:pt x="8" y="8"/>
                  </a:lnTo>
                  <a:lnTo>
                    <a:pt x="6" y="6"/>
                  </a:lnTo>
                  <a:lnTo>
                    <a:pt x="6" y="4"/>
                  </a:lnTo>
                  <a:lnTo>
                    <a:pt x="4" y="2"/>
                  </a:lnTo>
                  <a:lnTo>
                    <a:pt x="2" y="0"/>
                  </a:lnTo>
                  <a:lnTo>
                    <a:pt x="0" y="0"/>
                  </a:lnTo>
                  <a:lnTo>
                    <a:pt x="20"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38" y="0"/>
                  </a:lnTo>
                  <a:lnTo>
                    <a:pt x="56" y="0"/>
                  </a:lnTo>
                  <a:close/>
                </a:path>
              </a:pathLst>
            </a:custGeom>
            <a:solidFill>
              <a:srgbClr val="000000"/>
            </a:solidFill>
            <a:ln w="0">
              <a:solidFill>
                <a:srgbClr val="000000"/>
              </a:solidFill>
              <a:round/>
              <a:headEnd/>
              <a:tailEnd/>
            </a:ln>
          </p:spPr>
          <p:txBody>
            <a:bodyPr/>
            <a:lstStyle/>
            <a:p>
              <a:endParaRPr lang="en-US"/>
            </a:p>
          </p:txBody>
        </p:sp>
        <p:sp>
          <p:nvSpPr>
            <p:cNvPr id="26680" name="Freeform 51"/>
            <p:cNvSpPr>
              <a:spLocks noEditPoints="1"/>
            </p:cNvSpPr>
            <p:nvPr/>
          </p:nvSpPr>
          <p:spPr bwMode="auto">
            <a:xfrm>
              <a:off x="2132" y="2414"/>
              <a:ext cx="48" cy="52"/>
            </a:xfrm>
            <a:custGeom>
              <a:avLst/>
              <a:gdLst>
                <a:gd name="T0" fmla="*/ 42 w 48"/>
                <a:gd name="T1" fmla="*/ 28 h 52"/>
                <a:gd name="T2" fmla="*/ 48 w 48"/>
                <a:gd name="T3" fmla="*/ 34 h 52"/>
                <a:gd name="T4" fmla="*/ 48 w 48"/>
                <a:gd name="T5" fmla="*/ 42 h 52"/>
                <a:gd name="T6" fmla="*/ 42 w 48"/>
                <a:gd name="T7" fmla="*/ 50 h 52"/>
                <a:gd name="T8" fmla="*/ 34 w 48"/>
                <a:gd name="T9" fmla="*/ 52 h 52"/>
                <a:gd name="T10" fmla="*/ 0 w 48"/>
                <a:gd name="T11" fmla="*/ 52 h 52"/>
                <a:gd name="T12" fmla="*/ 2 w 48"/>
                <a:gd name="T13" fmla="*/ 52 h 52"/>
                <a:gd name="T14" fmla="*/ 8 w 48"/>
                <a:gd name="T15" fmla="*/ 50 h 52"/>
                <a:gd name="T16" fmla="*/ 8 w 48"/>
                <a:gd name="T17" fmla="*/ 44 h 52"/>
                <a:gd name="T18" fmla="*/ 8 w 48"/>
                <a:gd name="T19" fmla="*/ 4 h 52"/>
                <a:gd name="T20" fmla="*/ 6 w 48"/>
                <a:gd name="T21" fmla="*/ 0 h 52"/>
                <a:gd name="T22" fmla="*/ 0 w 48"/>
                <a:gd name="T23" fmla="*/ 0 h 52"/>
                <a:gd name="T24" fmla="*/ 24 w 48"/>
                <a:gd name="T25" fmla="*/ 0 h 52"/>
                <a:gd name="T26" fmla="*/ 34 w 48"/>
                <a:gd name="T27" fmla="*/ 0 h 52"/>
                <a:gd name="T28" fmla="*/ 42 w 48"/>
                <a:gd name="T29" fmla="*/ 6 h 52"/>
                <a:gd name="T30" fmla="*/ 46 w 48"/>
                <a:gd name="T31" fmla="*/ 14 h 52"/>
                <a:gd name="T32" fmla="*/ 44 w 48"/>
                <a:gd name="T33" fmla="*/ 22 h 52"/>
                <a:gd name="T34" fmla="*/ 36 w 48"/>
                <a:gd name="T35" fmla="*/ 26 h 52"/>
                <a:gd name="T36" fmla="*/ 18 w 48"/>
                <a:gd name="T37" fmla="*/ 24 h 52"/>
                <a:gd name="T38" fmla="*/ 22 w 48"/>
                <a:gd name="T39" fmla="*/ 24 h 52"/>
                <a:gd name="T40" fmla="*/ 28 w 48"/>
                <a:gd name="T41" fmla="*/ 24 h 52"/>
                <a:gd name="T42" fmla="*/ 34 w 48"/>
                <a:gd name="T43" fmla="*/ 22 h 52"/>
                <a:gd name="T44" fmla="*/ 36 w 48"/>
                <a:gd name="T45" fmla="*/ 16 h 52"/>
                <a:gd name="T46" fmla="*/ 36 w 48"/>
                <a:gd name="T47" fmla="*/ 10 h 52"/>
                <a:gd name="T48" fmla="*/ 28 w 48"/>
                <a:gd name="T49" fmla="*/ 2 h 52"/>
                <a:gd name="T50" fmla="*/ 20 w 48"/>
                <a:gd name="T51" fmla="*/ 2 h 52"/>
                <a:gd name="T52" fmla="*/ 16 w 48"/>
                <a:gd name="T53" fmla="*/ 24 h 52"/>
                <a:gd name="T54" fmla="*/ 20 w 48"/>
                <a:gd name="T55" fmla="*/ 50 h 52"/>
                <a:gd name="T56" fmla="*/ 32 w 48"/>
                <a:gd name="T57" fmla="*/ 50 h 52"/>
                <a:gd name="T58" fmla="*/ 38 w 48"/>
                <a:gd name="T59" fmla="*/ 44 h 52"/>
                <a:gd name="T60" fmla="*/ 38 w 48"/>
                <a:gd name="T61" fmla="*/ 36 h 52"/>
                <a:gd name="T62" fmla="*/ 36 w 48"/>
                <a:gd name="T63" fmla="*/ 30 h 52"/>
                <a:gd name="T64" fmla="*/ 28 w 48"/>
                <a:gd name="T65" fmla="*/ 28 h 52"/>
                <a:gd name="T66" fmla="*/ 20 w 48"/>
                <a:gd name="T67" fmla="*/ 28 h 52"/>
                <a:gd name="T68" fmla="*/ 18 w 48"/>
                <a:gd name="T69" fmla="*/ 28 h 52"/>
                <a:gd name="T70" fmla="*/ 16 w 48"/>
                <a:gd name="T71" fmla="*/ 50 h 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
                <a:gd name="T109" fmla="*/ 0 h 52"/>
                <a:gd name="T110" fmla="*/ 48 w 48"/>
                <a:gd name="T111" fmla="*/ 52 h 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 h="52">
                  <a:moveTo>
                    <a:pt x="36" y="26"/>
                  </a:moveTo>
                  <a:lnTo>
                    <a:pt x="42" y="28"/>
                  </a:lnTo>
                  <a:lnTo>
                    <a:pt x="44" y="30"/>
                  </a:lnTo>
                  <a:lnTo>
                    <a:pt x="48" y="34"/>
                  </a:lnTo>
                  <a:lnTo>
                    <a:pt x="48" y="38"/>
                  </a:lnTo>
                  <a:lnTo>
                    <a:pt x="48" y="42"/>
                  </a:lnTo>
                  <a:lnTo>
                    <a:pt x="46" y="46"/>
                  </a:lnTo>
                  <a:lnTo>
                    <a:pt x="42" y="50"/>
                  </a:lnTo>
                  <a:lnTo>
                    <a:pt x="40" y="52"/>
                  </a:lnTo>
                  <a:lnTo>
                    <a:pt x="34" y="52"/>
                  </a:lnTo>
                  <a:lnTo>
                    <a:pt x="26"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4" y="0"/>
                  </a:lnTo>
                  <a:lnTo>
                    <a:pt x="30" y="0"/>
                  </a:lnTo>
                  <a:lnTo>
                    <a:pt x="34" y="0"/>
                  </a:lnTo>
                  <a:lnTo>
                    <a:pt x="40" y="2"/>
                  </a:lnTo>
                  <a:lnTo>
                    <a:pt x="42" y="6"/>
                  </a:lnTo>
                  <a:lnTo>
                    <a:pt x="46" y="10"/>
                  </a:lnTo>
                  <a:lnTo>
                    <a:pt x="46" y="14"/>
                  </a:lnTo>
                  <a:lnTo>
                    <a:pt x="46" y="18"/>
                  </a:lnTo>
                  <a:lnTo>
                    <a:pt x="44" y="22"/>
                  </a:lnTo>
                  <a:lnTo>
                    <a:pt x="40" y="24"/>
                  </a:lnTo>
                  <a:lnTo>
                    <a:pt x="36" y="26"/>
                  </a:lnTo>
                  <a:close/>
                  <a:moveTo>
                    <a:pt x="16" y="24"/>
                  </a:moveTo>
                  <a:lnTo>
                    <a:pt x="18" y="24"/>
                  </a:lnTo>
                  <a:lnTo>
                    <a:pt x="20" y="24"/>
                  </a:lnTo>
                  <a:lnTo>
                    <a:pt x="22" y="24"/>
                  </a:lnTo>
                  <a:lnTo>
                    <a:pt x="24" y="24"/>
                  </a:lnTo>
                  <a:lnTo>
                    <a:pt x="28" y="24"/>
                  </a:lnTo>
                  <a:lnTo>
                    <a:pt x="32" y="24"/>
                  </a:lnTo>
                  <a:lnTo>
                    <a:pt x="34" y="22"/>
                  </a:lnTo>
                  <a:lnTo>
                    <a:pt x="36" y="20"/>
                  </a:lnTo>
                  <a:lnTo>
                    <a:pt x="36" y="16"/>
                  </a:lnTo>
                  <a:lnTo>
                    <a:pt x="36" y="14"/>
                  </a:lnTo>
                  <a:lnTo>
                    <a:pt x="36" y="10"/>
                  </a:lnTo>
                  <a:lnTo>
                    <a:pt x="34" y="6"/>
                  </a:lnTo>
                  <a:lnTo>
                    <a:pt x="28" y="2"/>
                  </a:lnTo>
                  <a:lnTo>
                    <a:pt x="22" y="2"/>
                  </a:lnTo>
                  <a:lnTo>
                    <a:pt x="20" y="2"/>
                  </a:lnTo>
                  <a:lnTo>
                    <a:pt x="16" y="2"/>
                  </a:lnTo>
                  <a:lnTo>
                    <a:pt x="16" y="24"/>
                  </a:lnTo>
                  <a:close/>
                  <a:moveTo>
                    <a:pt x="16" y="50"/>
                  </a:moveTo>
                  <a:lnTo>
                    <a:pt x="20" y="50"/>
                  </a:lnTo>
                  <a:lnTo>
                    <a:pt x="24" y="50"/>
                  </a:lnTo>
                  <a:lnTo>
                    <a:pt x="32" y="50"/>
                  </a:lnTo>
                  <a:lnTo>
                    <a:pt x="36" y="48"/>
                  </a:lnTo>
                  <a:lnTo>
                    <a:pt x="38" y="44"/>
                  </a:lnTo>
                  <a:lnTo>
                    <a:pt x="40" y="40"/>
                  </a:lnTo>
                  <a:lnTo>
                    <a:pt x="38" y="36"/>
                  </a:lnTo>
                  <a:lnTo>
                    <a:pt x="38" y="34"/>
                  </a:lnTo>
                  <a:lnTo>
                    <a:pt x="36" y="30"/>
                  </a:lnTo>
                  <a:lnTo>
                    <a:pt x="32" y="28"/>
                  </a:lnTo>
                  <a:lnTo>
                    <a:pt x="28" y="28"/>
                  </a:lnTo>
                  <a:lnTo>
                    <a:pt x="22" y="28"/>
                  </a:lnTo>
                  <a:lnTo>
                    <a:pt x="20" y="28"/>
                  </a:lnTo>
                  <a:lnTo>
                    <a:pt x="18" y="28"/>
                  </a:lnTo>
                  <a:lnTo>
                    <a:pt x="16" y="28"/>
                  </a:lnTo>
                  <a:lnTo>
                    <a:pt x="16" y="50"/>
                  </a:lnTo>
                  <a:close/>
                </a:path>
              </a:pathLst>
            </a:custGeom>
            <a:solidFill>
              <a:srgbClr val="000000"/>
            </a:solidFill>
            <a:ln w="0">
              <a:solidFill>
                <a:srgbClr val="000000"/>
              </a:solidFill>
              <a:round/>
              <a:headEnd/>
              <a:tailEnd/>
            </a:ln>
          </p:spPr>
          <p:txBody>
            <a:bodyPr/>
            <a:lstStyle/>
            <a:p>
              <a:endParaRPr lang="en-US"/>
            </a:p>
          </p:txBody>
        </p:sp>
        <p:sp>
          <p:nvSpPr>
            <p:cNvPr id="26681" name="Freeform 52"/>
            <p:cNvSpPr>
              <a:spLocks noEditPoints="1"/>
            </p:cNvSpPr>
            <p:nvPr/>
          </p:nvSpPr>
          <p:spPr bwMode="auto">
            <a:xfrm>
              <a:off x="2186" y="2414"/>
              <a:ext cx="54" cy="52"/>
            </a:xfrm>
            <a:custGeom>
              <a:avLst/>
              <a:gdLst>
                <a:gd name="T0" fmla="*/ 0 w 54"/>
                <a:gd name="T1" fmla="*/ 52 h 52"/>
                <a:gd name="T2" fmla="*/ 0 w 54"/>
                <a:gd name="T3" fmla="*/ 52 h 52"/>
                <a:gd name="T4" fmla="*/ 2 w 54"/>
                <a:gd name="T5" fmla="*/ 52 h 52"/>
                <a:gd name="T6" fmla="*/ 6 w 54"/>
                <a:gd name="T7" fmla="*/ 52 h 52"/>
                <a:gd name="T8" fmla="*/ 6 w 54"/>
                <a:gd name="T9" fmla="*/ 50 h 52"/>
                <a:gd name="T10" fmla="*/ 8 w 54"/>
                <a:gd name="T11" fmla="*/ 48 h 52"/>
                <a:gd name="T12" fmla="*/ 8 w 54"/>
                <a:gd name="T13" fmla="*/ 44 h 52"/>
                <a:gd name="T14" fmla="*/ 8 w 54"/>
                <a:gd name="T15" fmla="*/ 8 h 52"/>
                <a:gd name="T16" fmla="*/ 8 w 54"/>
                <a:gd name="T17" fmla="*/ 4 h 52"/>
                <a:gd name="T18" fmla="*/ 6 w 54"/>
                <a:gd name="T19" fmla="*/ 2 h 52"/>
                <a:gd name="T20" fmla="*/ 4 w 54"/>
                <a:gd name="T21" fmla="*/ 0 h 52"/>
                <a:gd name="T22" fmla="*/ 2 w 54"/>
                <a:gd name="T23" fmla="*/ 0 h 52"/>
                <a:gd name="T24" fmla="*/ 0 w 54"/>
                <a:gd name="T25" fmla="*/ 0 h 52"/>
                <a:gd name="T26" fmla="*/ 0 w 54"/>
                <a:gd name="T27" fmla="*/ 0 h 52"/>
                <a:gd name="T28" fmla="*/ 22 w 54"/>
                <a:gd name="T29" fmla="*/ 0 h 52"/>
                <a:gd name="T30" fmla="*/ 30 w 54"/>
                <a:gd name="T31" fmla="*/ 0 h 52"/>
                <a:gd name="T32" fmla="*/ 36 w 54"/>
                <a:gd name="T33" fmla="*/ 0 h 52"/>
                <a:gd name="T34" fmla="*/ 40 w 54"/>
                <a:gd name="T35" fmla="*/ 2 h 52"/>
                <a:gd name="T36" fmla="*/ 46 w 54"/>
                <a:gd name="T37" fmla="*/ 6 h 52"/>
                <a:gd name="T38" fmla="*/ 50 w 54"/>
                <a:gd name="T39" fmla="*/ 12 h 52"/>
                <a:gd name="T40" fmla="*/ 52 w 54"/>
                <a:gd name="T41" fmla="*/ 18 h 52"/>
                <a:gd name="T42" fmla="*/ 54 w 54"/>
                <a:gd name="T43" fmla="*/ 26 h 52"/>
                <a:gd name="T44" fmla="*/ 52 w 54"/>
                <a:gd name="T45" fmla="*/ 32 h 52"/>
                <a:gd name="T46" fmla="*/ 50 w 54"/>
                <a:gd name="T47" fmla="*/ 40 h 52"/>
                <a:gd name="T48" fmla="*/ 46 w 54"/>
                <a:gd name="T49" fmla="*/ 44 h 52"/>
                <a:gd name="T50" fmla="*/ 40 w 54"/>
                <a:gd name="T51" fmla="*/ 50 h 52"/>
                <a:gd name="T52" fmla="*/ 34 w 54"/>
                <a:gd name="T53" fmla="*/ 52 h 52"/>
                <a:gd name="T54" fmla="*/ 24 w 54"/>
                <a:gd name="T55" fmla="*/ 52 h 52"/>
                <a:gd name="T56" fmla="*/ 0 w 54"/>
                <a:gd name="T57" fmla="*/ 52 h 52"/>
                <a:gd name="T58" fmla="*/ 16 w 54"/>
                <a:gd name="T59" fmla="*/ 50 h 52"/>
                <a:gd name="T60" fmla="*/ 20 w 54"/>
                <a:gd name="T61" fmla="*/ 50 h 52"/>
                <a:gd name="T62" fmla="*/ 24 w 54"/>
                <a:gd name="T63" fmla="*/ 50 h 52"/>
                <a:gd name="T64" fmla="*/ 30 w 54"/>
                <a:gd name="T65" fmla="*/ 50 h 52"/>
                <a:gd name="T66" fmla="*/ 34 w 54"/>
                <a:gd name="T67" fmla="*/ 48 h 52"/>
                <a:gd name="T68" fmla="*/ 38 w 54"/>
                <a:gd name="T69" fmla="*/ 44 h 52"/>
                <a:gd name="T70" fmla="*/ 42 w 54"/>
                <a:gd name="T71" fmla="*/ 40 h 52"/>
                <a:gd name="T72" fmla="*/ 44 w 54"/>
                <a:gd name="T73" fmla="*/ 34 h 52"/>
                <a:gd name="T74" fmla="*/ 44 w 54"/>
                <a:gd name="T75" fmla="*/ 26 h 52"/>
                <a:gd name="T76" fmla="*/ 44 w 54"/>
                <a:gd name="T77" fmla="*/ 20 h 52"/>
                <a:gd name="T78" fmla="*/ 42 w 54"/>
                <a:gd name="T79" fmla="*/ 14 h 52"/>
                <a:gd name="T80" fmla="*/ 38 w 54"/>
                <a:gd name="T81" fmla="*/ 8 h 52"/>
                <a:gd name="T82" fmla="*/ 34 w 54"/>
                <a:gd name="T83" fmla="*/ 4 h 52"/>
                <a:gd name="T84" fmla="*/ 30 w 54"/>
                <a:gd name="T85" fmla="*/ 2 h 52"/>
                <a:gd name="T86" fmla="*/ 24 w 54"/>
                <a:gd name="T87" fmla="*/ 2 h 52"/>
                <a:gd name="T88" fmla="*/ 20 w 54"/>
                <a:gd name="T89" fmla="*/ 2 h 52"/>
                <a:gd name="T90" fmla="*/ 16 w 54"/>
                <a:gd name="T91" fmla="*/ 4 h 52"/>
                <a:gd name="T92" fmla="*/ 16 w 54"/>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
                <a:gd name="T142" fmla="*/ 0 h 52"/>
                <a:gd name="T143" fmla="*/ 54 w 54"/>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 h="52">
                  <a:moveTo>
                    <a:pt x="0" y="52"/>
                  </a:move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2" y="0"/>
                  </a:lnTo>
                  <a:lnTo>
                    <a:pt x="30" y="0"/>
                  </a:lnTo>
                  <a:lnTo>
                    <a:pt x="36" y="0"/>
                  </a:lnTo>
                  <a:lnTo>
                    <a:pt x="40" y="2"/>
                  </a:lnTo>
                  <a:lnTo>
                    <a:pt x="46" y="6"/>
                  </a:lnTo>
                  <a:lnTo>
                    <a:pt x="50" y="12"/>
                  </a:lnTo>
                  <a:lnTo>
                    <a:pt x="52" y="18"/>
                  </a:lnTo>
                  <a:lnTo>
                    <a:pt x="54" y="26"/>
                  </a:lnTo>
                  <a:lnTo>
                    <a:pt x="52" y="32"/>
                  </a:lnTo>
                  <a:lnTo>
                    <a:pt x="50" y="40"/>
                  </a:lnTo>
                  <a:lnTo>
                    <a:pt x="46" y="44"/>
                  </a:lnTo>
                  <a:lnTo>
                    <a:pt x="40" y="50"/>
                  </a:lnTo>
                  <a:lnTo>
                    <a:pt x="34" y="52"/>
                  </a:lnTo>
                  <a:lnTo>
                    <a:pt x="24" y="52"/>
                  </a:lnTo>
                  <a:lnTo>
                    <a:pt x="0" y="52"/>
                  </a:lnTo>
                  <a:close/>
                  <a:moveTo>
                    <a:pt x="16" y="50"/>
                  </a:moveTo>
                  <a:lnTo>
                    <a:pt x="20" y="50"/>
                  </a:lnTo>
                  <a:lnTo>
                    <a:pt x="24" y="50"/>
                  </a:lnTo>
                  <a:lnTo>
                    <a:pt x="30" y="50"/>
                  </a:lnTo>
                  <a:lnTo>
                    <a:pt x="34" y="48"/>
                  </a:lnTo>
                  <a:lnTo>
                    <a:pt x="38" y="44"/>
                  </a:lnTo>
                  <a:lnTo>
                    <a:pt x="42" y="40"/>
                  </a:lnTo>
                  <a:lnTo>
                    <a:pt x="44" y="34"/>
                  </a:lnTo>
                  <a:lnTo>
                    <a:pt x="44" y="26"/>
                  </a:lnTo>
                  <a:lnTo>
                    <a:pt x="44" y="20"/>
                  </a:lnTo>
                  <a:lnTo>
                    <a:pt x="42" y="14"/>
                  </a:lnTo>
                  <a:lnTo>
                    <a:pt x="38" y="8"/>
                  </a:lnTo>
                  <a:lnTo>
                    <a:pt x="34" y="4"/>
                  </a:lnTo>
                  <a:lnTo>
                    <a:pt x="30" y="2"/>
                  </a:lnTo>
                  <a:lnTo>
                    <a:pt x="24" y="2"/>
                  </a:lnTo>
                  <a:lnTo>
                    <a:pt x="20" y="2"/>
                  </a:lnTo>
                  <a:lnTo>
                    <a:pt x="16" y="4"/>
                  </a:lnTo>
                  <a:lnTo>
                    <a:pt x="16" y="50"/>
                  </a:lnTo>
                  <a:close/>
                </a:path>
              </a:pathLst>
            </a:custGeom>
            <a:solidFill>
              <a:srgbClr val="000000"/>
            </a:solidFill>
            <a:ln w="0">
              <a:solidFill>
                <a:srgbClr val="000000"/>
              </a:solidFill>
              <a:round/>
              <a:headEnd/>
              <a:tailEnd/>
            </a:ln>
          </p:spPr>
          <p:txBody>
            <a:bodyPr/>
            <a:lstStyle/>
            <a:p>
              <a:endParaRPr lang="en-US"/>
            </a:p>
          </p:txBody>
        </p:sp>
        <p:sp>
          <p:nvSpPr>
            <p:cNvPr id="26682" name="Freeform 53"/>
            <p:cNvSpPr>
              <a:spLocks/>
            </p:cNvSpPr>
            <p:nvPr/>
          </p:nvSpPr>
          <p:spPr bwMode="auto">
            <a:xfrm>
              <a:off x="2246"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4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4" y="52"/>
                  </a:lnTo>
                  <a:lnTo>
                    <a:pt x="0" y="44"/>
                  </a:lnTo>
                  <a:lnTo>
                    <a:pt x="0" y="36"/>
                  </a:lnTo>
                  <a:lnTo>
                    <a:pt x="0" y="28"/>
                  </a:lnTo>
                  <a:lnTo>
                    <a:pt x="2" y="20"/>
                  </a:lnTo>
                  <a:lnTo>
                    <a:pt x="6" y="14"/>
                  </a:lnTo>
                  <a:lnTo>
                    <a:pt x="10"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83" name="Freeform 54"/>
            <p:cNvSpPr>
              <a:spLocks noEditPoints="1"/>
            </p:cNvSpPr>
            <p:nvPr/>
          </p:nvSpPr>
          <p:spPr bwMode="auto">
            <a:xfrm>
              <a:off x="2272" y="2412"/>
              <a:ext cx="36" cy="56"/>
            </a:xfrm>
            <a:custGeom>
              <a:avLst/>
              <a:gdLst>
                <a:gd name="T0" fmla="*/ 26 w 36"/>
                <a:gd name="T1" fmla="*/ 50 h 56"/>
                <a:gd name="T2" fmla="*/ 22 w 36"/>
                <a:gd name="T3" fmla="*/ 52 h 56"/>
                <a:gd name="T4" fmla="*/ 20 w 36"/>
                <a:gd name="T5" fmla="*/ 54 h 56"/>
                <a:gd name="T6" fmla="*/ 18 w 36"/>
                <a:gd name="T7" fmla="*/ 56 h 56"/>
                <a:gd name="T8" fmla="*/ 14 w 36"/>
                <a:gd name="T9" fmla="*/ 56 h 56"/>
                <a:gd name="T10" fmla="*/ 10 w 36"/>
                <a:gd name="T11" fmla="*/ 54 h 56"/>
                <a:gd name="T12" fmla="*/ 4 w 36"/>
                <a:gd name="T13" fmla="*/ 50 h 56"/>
                <a:gd name="T14" fmla="*/ 2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6 w 36"/>
                <a:gd name="T31" fmla="*/ 22 h 56"/>
                <a:gd name="T32" fmla="*/ 26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6 w 36"/>
                <a:gd name="T71" fmla="*/ 52 h 56"/>
                <a:gd name="T72" fmla="*/ 36 w 36"/>
                <a:gd name="T73" fmla="*/ 50 h 56"/>
                <a:gd name="T74" fmla="*/ 36 w 36"/>
                <a:gd name="T75" fmla="*/ 52 h 56"/>
                <a:gd name="T76" fmla="*/ 26 w 36"/>
                <a:gd name="T77" fmla="*/ 56 h 56"/>
                <a:gd name="T78" fmla="*/ 26 w 36"/>
                <a:gd name="T79" fmla="*/ 56 h 56"/>
                <a:gd name="T80" fmla="*/ 26 w 36"/>
                <a:gd name="T81" fmla="*/ 50 h 56"/>
                <a:gd name="T82" fmla="*/ 26 w 36"/>
                <a:gd name="T83" fmla="*/ 46 h 56"/>
                <a:gd name="T84" fmla="*/ 26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6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6" y="50"/>
                  </a:moveTo>
                  <a:lnTo>
                    <a:pt x="22" y="52"/>
                  </a:lnTo>
                  <a:lnTo>
                    <a:pt x="20" y="54"/>
                  </a:lnTo>
                  <a:lnTo>
                    <a:pt x="18" y="56"/>
                  </a:lnTo>
                  <a:lnTo>
                    <a:pt x="14" y="56"/>
                  </a:lnTo>
                  <a:lnTo>
                    <a:pt x="10" y="54"/>
                  </a:lnTo>
                  <a:lnTo>
                    <a:pt x="4" y="50"/>
                  </a:lnTo>
                  <a:lnTo>
                    <a:pt x="2" y="46"/>
                  </a:lnTo>
                  <a:lnTo>
                    <a:pt x="0" y="38"/>
                  </a:lnTo>
                  <a:lnTo>
                    <a:pt x="2" y="32"/>
                  </a:lnTo>
                  <a:lnTo>
                    <a:pt x="4" y="24"/>
                  </a:lnTo>
                  <a:lnTo>
                    <a:pt x="8" y="22"/>
                  </a:lnTo>
                  <a:lnTo>
                    <a:pt x="12" y="18"/>
                  </a:lnTo>
                  <a:lnTo>
                    <a:pt x="18" y="18"/>
                  </a:lnTo>
                  <a:lnTo>
                    <a:pt x="22" y="20"/>
                  </a:lnTo>
                  <a:lnTo>
                    <a:pt x="26" y="22"/>
                  </a:lnTo>
                  <a:lnTo>
                    <a:pt x="26"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2"/>
                  </a:lnTo>
                  <a:lnTo>
                    <a:pt x="36" y="50"/>
                  </a:lnTo>
                  <a:lnTo>
                    <a:pt x="36" y="52"/>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26684" name="Freeform 55"/>
            <p:cNvSpPr>
              <a:spLocks/>
            </p:cNvSpPr>
            <p:nvPr/>
          </p:nvSpPr>
          <p:spPr bwMode="auto">
            <a:xfrm>
              <a:off x="2310" y="2432"/>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6 w 38"/>
                <a:gd name="T13" fmla="*/ 32 h 36"/>
                <a:gd name="T14" fmla="*/ 36 w 38"/>
                <a:gd name="T15" fmla="*/ 32 h 36"/>
                <a:gd name="T16" fmla="*/ 38 w 38"/>
                <a:gd name="T17" fmla="*/ 32 h 36"/>
                <a:gd name="T18" fmla="*/ 38 w 38"/>
                <a:gd name="T19" fmla="*/ 30 h 36"/>
                <a:gd name="T20" fmla="*/ 38 w 38"/>
                <a:gd name="T21" fmla="*/ 32 h 36"/>
                <a:gd name="T22" fmla="*/ 28 w 38"/>
                <a:gd name="T23" fmla="*/ 36 h 36"/>
                <a:gd name="T24" fmla="*/ 28 w 38"/>
                <a:gd name="T25" fmla="*/ 36 h 36"/>
                <a:gd name="T26" fmla="*/ 28 w 38"/>
                <a:gd name="T27" fmla="*/ 28 h 36"/>
                <a:gd name="T28" fmla="*/ 22 w 38"/>
                <a:gd name="T29" fmla="*/ 32 h 36"/>
                <a:gd name="T30" fmla="*/ 20 w 38"/>
                <a:gd name="T31" fmla="*/ 34 h 36"/>
                <a:gd name="T32" fmla="*/ 18 w 38"/>
                <a:gd name="T33" fmla="*/ 36 h 36"/>
                <a:gd name="T34" fmla="*/ 14 w 38"/>
                <a:gd name="T35" fmla="*/ 36 h 36"/>
                <a:gd name="T36" fmla="*/ 12 w 38"/>
                <a:gd name="T37" fmla="*/ 36 h 36"/>
                <a:gd name="T38" fmla="*/ 10 w 38"/>
                <a:gd name="T39" fmla="*/ 34 h 36"/>
                <a:gd name="T40" fmla="*/ 8 w 38"/>
                <a:gd name="T41" fmla="*/ 32 h 36"/>
                <a:gd name="T42" fmla="*/ 6 w 38"/>
                <a:gd name="T43" fmla="*/ 30 h 36"/>
                <a:gd name="T44" fmla="*/ 6 w 38"/>
                <a:gd name="T45" fmla="*/ 26 h 36"/>
                <a:gd name="T46" fmla="*/ 6 w 38"/>
                <a:gd name="T47" fmla="*/ 22 h 36"/>
                <a:gd name="T48" fmla="*/ 6 w 38"/>
                <a:gd name="T49" fmla="*/ 6 h 36"/>
                <a:gd name="T50" fmla="*/ 6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8 w 38"/>
                <a:gd name="T83" fmla="*/ 26 h 36"/>
                <a:gd name="T84" fmla="*/ 28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6" y="32"/>
                  </a:lnTo>
                  <a:lnTo>
                    <a:pt x="38" y="32"/>
                  </a:lnTo>
                  <a:lnTo>
                    <a:pt x="38" y="30"/>
                  </a:lnTo>
                  <a:lnTo>
                    <a:pt x="38" y="32"/>
                  </a:lnTo>
                  <a:lnTo>
                    <a:pt x="28" y="36"/>
                  </a:lnTo>
                  <a:lnTo>
                    <a:pt x="28" y="28"/>
                  </a:lnTo>
                  <a:lnTo>
                    <a:pt x="22" y="32"/>
                  </a:lnTo>
                  <a:lnTo>
                    <a:pt x="20" y="34"/>
                  </a:lnTo>
                  <a:lnTo>
                    <a:pt x="18" y="36"/>
                  </a:lnTo>
                  <a:lnTo>
                    <a:pt x="14" y="36"/>
                  </a:lnTo>
                  <a:lnTo>
                    <a:pt x="12" y="36"/>
                  </a:lnTo>
                  <a:lnTo>
                    <a:pt x="10" y="34"/>
                  </a:lnTo>
                  <a:lnTo>
                    <a:pt x="8" y="32"/>
                  </a:lnTo>
                  <a:lnTo>
                    <a:pt x="6" y="30"/>
                  </a:lnTo>
                  <a:lnTo>
                    <a:pt x="6" y="26"/>
                  </a:lnTo>
                  <a:lnTo>
                    <a:pt x="6" y="22"/>
                  </a:lnTo>
                  <a:lnTo>
                    <a:pt x="6" y="6"/>
                  </a:lnTo>
                  <a:lnTo>
                    <a:pt x="6"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8" y="26"/>
                  </a:lnTo>
                  <a:lnTo>
                    <a:pt x="28"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6685" name="Freeform 56"/>
            <p:cNvSpPr>
              <a:spLocks/>
            </p:cNvSpPr>
            <p:nvPr/>
          </p:nvSpPr>
          <p:spPr bwMode="auto">
            <a:xfrm>
              <a:off x="2350" y="2430"/>
              <a:ext cx="60" cy="36"/>
            </a:xfrm>
            <a:custGeom>
              <a:avLst/>
              <a:gdLst>
                <a:gd name="T0" fmla="*/ 16 w 60"/>
                <a:gd name="T1" fmla="*/ 4 h 36"/>
                <a:gd name="T2" fmla="*/ 18 w 60"/>
                <a:gd name="T3" fmla="*/ 2 h 36"/>
                <a:gd name="T4" fmla="*/ 22 w 60"/>
                <a:gd name="T5" fmla="*/ 0 h 36"/>
                <a:gd name="T6" fmla="*/ 28 w 60"/>
                <a:gd name="T7" fmla="*/ 0 h 36"/>
                <a:gd name="T8" fmla="*/ 32 w 60"/>
                <a:gd name="T9" fmla="*/ 4 h 36"/>
                <a:gd name="T10" fmla="*/ 38 w 60"/>
                <a:gd name="T11" fmla="*/ 4 h 36"/>
                <a:gd name="T12" fmla="*/ 44 w 60"/>
                <a:gd name="T13" fmla="*/ 0 h 36"/>
                <a:gd name="T14" fmla="*/ 48 w 60"/>
                <a:gd name="T15" fmla="*/ 0 h 36"/>
                <a:gd name="T16" fmla="*/ 54 w 60"/>
                <a:gd name="T17" fmla="*/ 4 h 36"/>
                <a:gd name="T18" fmla="*/ 56 w 60"/>
                <a:gd name="T19" fmla="*/ 10 h 36"/>
                <a:gd name="T20" fmla="*/ 56 w 60"/>
                <a:gd name="T21" fmla="*/ 28 h 36"/>
                <a:gd name="T22" fmla="*/ 56 w 60"/>
                <a:gd name="T23" fmla="*/ 34 h 36"/>
                <a:gd name="T24" fmla="*/ 58 w 60"/>
                <a:gd name="T25" fmla="*/ 36 h 36"/>
                <a:gd name="T26" fmla="*/ 60 w 60"/>
                <a:gd name="T27" fmla="*/ 36 h 36"/>
                <a:gd name="T28" fmla="*/ 44 w 60"/>
                <a:gd name="T29" fmla="*/ 36 h 36"/>
                <a:gd name="T30" fmla="*/ 44 w 60"/>
                <a:gd name="T31" fmla="*/ 36 h 36"/>
                <a:gd name="T32" fmla="*/ 48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6 w 60"/>
                <a:gd name="T53" fmla="*/ 36 h 36"/>
                <a:gd name="T54" fmla="*/ 38 w 60"/>
                <a:gd name="T55" fmla="*/ 36 h 36"/>
                <a:gd name="T56" fmla="*/ 22 w 60"/>
                <a:gd name="T57" fmla="*/ 36 h 36"/>
                <a:gd name="T58" fmla="*/ 24 w 60"/>
                <a:gd name="T59" fmla="*/ 36 h 36"/>
                <a:gd name="T60" fmla="*/ 26 w 60"/>
                <a:gd name="T61" fmla="*/ 34 h 36"/>
                <a:gd name="T62" fmla="*/ 28 w 60"/>
                <a:gd name="T63" fmla="*/ 32 h 36"/>
                <a:gd name="T64" fmla="*/ 28 w 60"/>
                <a:gd name="T65" fmla="*/ 14 h 36"/>
                <a:gd name="T66" fmla="*/ 26 w 60"/>
                <a:gd name="T67" fmla="*/ 8 h 36"/>
                <a:gd name="T68" fmla="*/ 22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8 w 60"/>
                <a:gd name="T81" fmla="*/ 36 h 36"/>
                <a:gd name="T82" fmla="*/ 0 w 60"/>
                <a:gd name="T83" fmla="*/ 36 h 36"/>
                <a:gd name="T84" fmla="*/ 4 w 60"/>
                <a:gd name="T85" fmla="*/ 36 h 36"/>
                <a:gd name="T86" fmla="*/ 4 w 60"/>
                <a:gd name="T87" fmla="*/ 34 h 36"/>
                <a:gd name="T88" fmla="*/ 6 w 60"/>
                <a:gd name="T89" fmla="*/ 28 h 36"/>
                <a:gd name="T90" fmla="*/ 6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6" y="4"/>
                  </a:lnTo>
                  <a:lnTo>
                    <a:pt x="18" y="2"/>
                  </a:lnTo>
                  <a:lnTo>
                    <a:pt x="20" y="2"/>
                  </a:lnTo>
                  <a:lnTo>
                    <a:pt x="22" y="0"/>
                  </a:lnTo>
                  <a:lnTo>
                    <a:pt x="24" y="0"/>
                  </a:lnTo>
                  <a:lnTo>
                    <a:pt x="28" y="0"/>
                  </a:lnTo>
                  <a:lnTo>
                    <a:pt x="30" y="2"/>
                  </a:lnTo>
                  <a:lnTo>
                    <a:pt x="32" y="4"/>
                  </a:lnTo>
                  <a:lnTo>
                    <a:pt x="34" y="8"/>
                  </a:lnTo>
                  <a:lnTo>
                    <a:pt x="38" y="4"/>
                  </a:lnTo>
                  <a:lnTo>
                    <a:pt x="40" y="2"/>
                  </a:lnTo>
                  <a:lnTo>
                    <a:pt x="44" y="0"/>
                  </a:lnTo>
                  <a:lnTo>
                    <a:pt x="46" y="0"/>
                  </a:lnTo>
                  <a:lnTo>
                    <a:pt x="48" y="0"/>
                  </a:lnTo>
                  <a:lnTo>
                    <a:pt x="52" y="2"/>
                  </a:lnTo>
                  <a:lnTo>
                    <a:pt x="54" y="4"/>
                  </a:lnTo>
                  <a:lnTo>
                    <a:pt x="54" y="6"/>
                  </a:lnTo>
                  <a:lnTo>
                    <a:pt x="56" y="10"/>
                  </a:lnTo>
                  <a:lnTo>
                    <a:pt x="56" y="14"/>
                  </a:lnTo>
                  <a:lnTo>
                    <a:pt x="56" y="28"/>
                  </a:lnTo>
                  <a:lnTo>
                    <a:pt x="56" y="32"/>
                  </a:lnTo>
                  <a:lnTo>
                    <a:pt x="56" y="34"/>
                  </a:lnTo>
                  <a:lnTo>
                    <a:pt x="58" y="36"/>
                  </a:lnTo>
                  <a:lnTo>
                    <a:pt x="60" y="36"/>
                  </a:lnTo>
                  <a:lnTo>
                    <a:pt x="44" y="36"/>
                  </a:lnTo>
                  <a:lnTo>
                    <a:pt x="46" y="36"/>
                  </a:lnTo>
                  <a:lnTo>
                    <a:pt x="48"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6" y="36"/>
                  </a:lnTo>
                  <a:lnTo>
                    <a:pt x="38" y="36"/>
                  </a:lnTo>
                  <a:lnTo>
                    <a:pt x="22" y="36"/>
                  </a:lnTo>
                  <a:lnTo>
                    <a:pt x="24" y="36"/>
                  </a:lnTo>
                  <a:lnTo>
                    <a:pt x="26" y="36"/>
                  </a:lnTo>
                  <a:lnTo>
                    <a:pt x="26" y="34"/>
                  </a:lnTo>
                  <a:lnTo>
                    <a:pt x="26" y="32"/>
                  </a:lnTo>
                  <a:lnTo>
                    <a:pt x="28" y="32"/>
                  </a:lnTo>
                  <a:lnTo>
                    <a:pt x="28" y="28"/>
                  </a:lnTo>
                  <a:lnTo>
                    <a:pt x="28" y="14"/>
                  </a:lnTo>
                  <a:lnTo>
                    <a:pt x="26" y="10"/>
                  </a:lnTo>
                  <a:lnTo>
                    <a:pt x="26" y="8"/>
                  </a:lnTo>
                  <a:lnTo>
                    <a:pt x="24" y="6"/>
                  </a:lnTo>
                  <a:lnTo>
                    <a:pt x="22" y="6"/>
                  </a:lnTo>
                  <a:lnTo>
                    <a:pt x="20" y="6"/>
                  </a:lnTo>
                  <a:lnTo>
                    <a:pt x="16" y="6"/>
                  </a:lnTo>
                  <a:lnTo>
                    <a:pt x="14" y="8"/>
                  </a:lnTo>
                  <a:lnTo>
                    <a:pt x="12" y="10"/>
                  </a:lnTo>
                  <a:lnTo>
                    <a:pt x="12" y="28"/>
                  </a:lnTo>
                  <a:lnTo>
                    <a:pt x="12" y="32"/>
                  </a:lnTo>
                  <a:lnTo>
                    <a:pt x="12" y="34"/>
                  </a:lnTo>
                  <a:lnTo>
                    <a:pt x="14"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686" name="Freeform 57"/>
            <p:cNvSpPr>
              <a:spLocks noEditPoints="1"/>
            </p:cNvSpPr>
            <p:nvPr/>
          </p:nvSpPr>
          <p:spPr bwMode="auto">
            <a:xfrm>
              <a:off x="2412" y="2430"/>
              <a:ext cx="38" cy="54"/>
            </a:xfrm>
            <a:custGeom>
              <a:avLst/>
              <a:gdLst>
                <a:gd name="T0" fmla="*/ 12 w 38"/>
                <a:gd name="T1" fmla="*/ 0 h 54"/>
                <a:gd name="T2" fmla="*/ 12 w 38"/>
                <a:gd name="T3" fmla="*/ 8 h 54"/>
                <a:gd name="T4" fmla="*/ 18 w 38"/>
                <a:gd name="T5" fmla="*/ 2 h 54"/>
                <a:gd name="T6" fmla="*/ 24 w 38"/>
                <a:gd name="T7" fmla="*/ 0 h 54"/>
                <a:gd name="T8" fmla="*/ 34 w 38"/>
                <a:gd name="T9" fmla="*/ 4 h 54"/>
                <a:gd name="T10" fmla="*/ 38 w 38"/>
                <a:gd name="T11" fmla="*/ 18 h 54"/>
                <a:gd name="T12" fmla="*/ 36 w 38"/>
                <a:gd name="T13" fmla="*/ 28 h 54"/>
                <a:gd name="T14" fmla="*/ 28 w 38"/>
                <a:gd name="T15" fmla="*/ 36 h 54"/>
                <a:gd name="T16" fmla="*/ 18 w 38"/>
                <a:gd name="T17" fmla="*/ 38 h 54"/>
                <a:gd name="T18" fmla="*/ 14 w 38"/>
                <a:gd name="T19" fmla="*/ 36 h 54"/>
                <a:gd name="T20" fmla="*/ 12 w 38"/>
                <a:gd name="T21" fmla="*/ 46 h 54"/>
                <a:gd name="T22" fmla="*/ 12 w 38"/>
                <a:gd name="T23" fmla="*/ 52 h 54"/>
                <a:gd name="T24" fmla="*/ 14 w 38"/>
                <a:gd name="T25" fmla="*/ 52 h 54"/>
                <a:gd name="T26" fmla="*/ 18 w 38"/>
                <a:gd name="T27" fmla="*/ 54 h 54"/>
                <a:gd name="T28" fmla="*/ 0 w 38"/>
                <a:gd name="T29" fmla="*/ 54 h 54"/>
                <a:gd name="T30" fmla="*/ 0 w 38"/>
                <a:gd name="T31" fmla="*/ 54 h 54"/>
                <a:gd name="T32" fmla="*/ 4 w 38"/>
                <a:gd name="T33" fmla="*/ 52 h 54"/>
                <a:gd name="T34" fmla="*/ 6 w 38"/>
                <a:gd name="T35" fmla="*/ 52 h 54"/>
                <a:gd name="T36" fmla="*/ 6 w 38"/>
                <a:gd name="T37" fmla="*/ 46 h 54"/>
                <a:gd name="T38" fmla="*/ 6 w 38"/>
                <a:gd name="T39" fmla="*/ 8 h 54"/>
                <a:gd name="T40" fmla="*/ 6 w 38"/>
                <a:gd name="T41" fmla="*/ 6 h 54"/>
                <a:gd name="T42" fmla="*/ 4 w 38"/>
                <a:gd name="T43" fmla="*/ 4 h 54"/>
                <a:gd name="T44" fmla="*/ 2 w 38"/>
                <a:gd name="T45" fmla="*/ 4 h 54"/>
                <a:gd name="T46" fmla="*/ 0 w 38"/>
                <a:gd name="T47" fmla="*/ 4 h 54"/>
                <a:gd name="T48" fmla="*/ 12 w 38"/>
                <a:gd name="T49" fmla="*/ 24 h 54"/>
                <a:gd name="T50" fmla="*/ 12 w 38"/>
                <a:gd name="T51" fmla="*/ 30 h 54"/>
                <a:gd name="T52" fmla="*/ 16 w 38"/>
                <a:gd name="T53" fmla="*/ 34 h 54"/>
                <a:gd name="T54" fmla="*/ 22 w 38"/>
                <a:gd name="T55" fmla="*/ 36 h 54"/>
                <a:gd name="T56" fmla="*/ 28 w 38"/>
                <a:gd name="T57" fmla="*/ 32 h 54"/>
                <a:gd name="T58" fmla="*/ 30 w 38"/>
                <a:gd name="T59" fmla="*/ 22 h 54"/>
                <a:gd name="T60" fmla="*/ 28 w 38"/>
                <a:gd name="T61" fmla="*/ 10 h 54"/>
                <a:gd name="T62" fmla="*/ 22 w 38"/>
                <a:gd name="T63" fmla="*/ 6 h 54"/>
                <a:gd name="T64" fmla="*/ 18 w 38"/>
                <a:gd name="T65" fmla="*/ 6 h 54"/>
                <a:gd name="T66" fmla="*/ 12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0" y="4"/>
                  </a:moveTo>
                  <a:lnTo>
                    <a:pt x="12" y="0"/>
                  </a:lnTo>
                  <a:lnTo>
                    <a:pt x="12" y="8"/>
                  </a:lnTo>
                  <a:lnTo>
                    <a:pt x="16" y="4"/>
                  </a:lnTo>
                  <a:lnTo>
                    <a:pt x="18" y="2"/>
                  </a:lnTo>
                  <a:lnTo>
                    <a:pt x="22" y="0"/>
                  </a:lnTo>
                  <a:lnTo>
                    <a:pt x="24" y="0"/>
                  </a:lnTo>
                  <a:lnTo>
                    <a:pt x="30" y="2"/>
                  </a:lnTo>
                  <a:lnTo>
                    <a:pt x="34" y="4"/>
                  </a:lnTo>
                  <a:lnTo>
                    <a:pt x="36" y="10"/>
                  </a:lnTo>
                  <a:lnTo>
                    <a:pt x="38" y="18"/>
                  </a:lnTo>
                  <a:lnTo>
                    <a:pt x="36" y="24"/>
                  </a:lnTo>
                  <a:lnTo>
                    <a:pt x="36" y="28"/>
                  </a:lnTo>
                  <a:lnTo>
                    <a:pt x="32" y="32"/>
                  </a:lnTo>
                  <a:lnTo>
                    <a:pt x="28" y="36"/>
                  </a:lnTo>
                  <a:lnTo>
                    <a:pt x="22" y="38"/>
                  </a:lnTo>
                  <a:lnTo>
                    <a:pt x="18" y="38"/>
                  </a:lnTo>
                  <a:lnTo>
                    <a:pt x="16" y="36"/>
                  </a:lnTo>
                  <a:lnTo>
                    <a:pt x="14" y="36"/>
                  </a:lnTo>
                  <a:lnTo>
                    <a:pt x="12" y="34"/>
                  </a:lnTo>
                  <a:lnTo>
                    <a:pt x="12" y="46"/>
                  </a:lnTo>
                  <a:lnTo>
                    <a:pt x="12" y="50"/>
                  </a:lnTo>
                  <a:lnTo>
                    <a:pt x="12" y="52"/>
                  </a:lnTo>
                  <a:lnTo>
                    <a:pt x="14" y="52"/>
                  </a:lnTo>
                  <a:lnTo>
                    <a:pt x="16" y="54"/>
                  </a:lnTo>
                  <a:lnTo>
                    <a:pt x="18" y="54"/>
                  </a:lnTo>
                  <a:lnTo>
                    <a:pt x="0" y="54"/>
                  </a:lnTo>
                  <a:lnTo>
                    <a:pt x="2" y="54"/>
                  </a:lnTo>
                  <a:lnTo>
                    <a:pt x="4" y="52"/>
                  </a:lnTo>
                  <a:lnTo>
                    <a:pt x="6" y="52"/>
                  </a:lnTo>
                  <a:lnTo>
                    <a:pt x="6" y="50"/>
                  </a:lnTo>
                  <a:lnTo>
                    <a:pt x="6" y="46"/>
                  </a:lnTo>
                  <a:lnTo>
                    <a:pt x="6" y="12"/>
                  </a:lnTo>
                  <a:lnTo>
                    <a:pt x="6" y="8"/>
                  </a:lnTo>
                  <a:lnTo>
                    <a:pt x="6" y="6"/>
                  </a:lnTo>
                  <a:lnTo>
                    <a:pt x="4" y="6"/>
                  </a:lnTo>
                  <a:lnTo>
                    <a:pt x="4" y="4"/>
                  </a:lnTo>
                  <a:lnTo>
                    <a:pt x="2" y="4"/>
                  </a:lnTo>
                  <a:lnTo>
                    <a:pt x="2" y="6"/>
                  </a:lnTo>
                  <a:lnTo>
                    <a:pt x="0" y="4"/>
                  </a:lnTo>
                  <a:close/>
                  <a:moveTo>
                    <a:pt x="12" y="12"/>
                  </a:moveTo>
                  <a:lnTo>
                    <a:pt x="12" y="24"/>
                  </a:lnTo>
                  <a:lnTo>
                    <a:pt x="12" y="28"/>
                  </a:lnTo>
                  <a:lnTo>
                    <a:pt x="12" y="30"/>
                  </a:lnTo>
                  <a:lnTo>
                    <a:pt x="14" y="32"/>
                  </a:lnTo>
                  <a:lnTo>
                    <a:pt x="16" y="34"/>
                  </a:lnTo>
                  <a:lnTo>
                    <a:pt x="18" y="34"/>
                  </a:lnTo>
                  <a:lnTo>
                    <a:pt x="22" y="36"/>
                  </a:lnTo>
                  <a:lnTo>
                    <a:pt x="24" y="34"/>
                  </a:lnTo>
                  <a:lnTo>
                    <a:pt x="28" y="32"/>
                  </a:lnTo>
                  <a:lnTo>
                    <a:pt x="30" y="28"/>
                  </a:lnTo>
                  <a:lnTo>
                    <a:pt x="30" y="22"/>
                  </a:lnTo>
                  <a:lnTo>
                    <a:pt x="30" y="14"/>
                  </a:lnTo>
                  <a:lnTo>
                    <a:pt x="28" y="10"/>
                  </a:lnTo>
                  <a:lnTo>
                    <a:pt x="24" y="6"/>
                  </a:lnTo>
                  <a:lnTo>
                    <a:pt x="22" y="6"/>
                  </a:lnTo>
                  <a:lnTo>
                    <a:pt x="20" y="6"/>
                  </a:lnTo>
                  <a:lnTo>
                    <a:pt x="18" y="6"/>
                  </a:lnTo>
                  <a:lnTo>
                    <a:pt x="16" y="8"/>
                  </a:lnTo>
                  <a:lnTo>
                    <a:pt x="12" y="12"/>
                  </a:lnTo>
                  <a:close/>
                </a:path>
              </a:pathLst>
            </a:custGeom>
            <a:solidFill>
              <a:srgbClr val="000000"/>
            </a:solidFill>
            <a:ln w="0">
              <a:solidFill>
                <a:srgbClr val="000000"/>
              </a:solidFill>
              <a:round/>
              <a:headEnd/>
              <a:tailEnd/>
            </a:ln>
          </p:spPr>
          <p:txBody>
            <a:bodyPr/>
            <a:lstStyle/>
            <a:p>
              <a:endParaRPr lang="en-US"/>
            </a:p>
          </p:txBody>
        </p:sp>
        <p:sp>
          <p:nvSpPr>
            <p:cNvPr id="26687" name="Freeform 58"/>
            <p:cNvSpPr>
              <a:spLocks noEditPoints="1"/>
            </p:cNvSpPr>
            <p:nvPr/>
          </p:nvSpPr>
          <p:spPr bwMode="auto">
            <a:xfrm>
              <a:off x="2454" y="2430"/>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28" y="28"/>
                  </a:lnTo>
                  <a:lnTo>
                    <a:pt x="26" y="34"/>
                  </a:lnTo>
                  <a:lnTo>
                    <a:pt x="22" y="36"/>
                  </a:lnTo>
                  <a:lnTo>
                    <a:pt x="16" y="38"/>
                  </a:lnTo>
                  <a:lnTo>
                    <a:pt x="10" y="36"/>
                  </a:lnTo>
                  <a:lnTo>
                    <a:pt x="6" y="32"/>
                  </a:lnTo>
                  <a:lnTo>
                    <a:pt x="2" y="26"/>
                  </a:lnTo>
                  <a:lnTo>
                    <a:pt x="0" y="20"/>
                  </a:lnTo>
                  <a:lnTo>
                    <a:pt x="2" y="14"/>
                  </a:lnTo>
                  <a:lnTo>
                    <a:pt x="2" y="10"/>
                  </a:lnTo>
                  <a:lnTo>
                    <a:pt x="6" y="6"/>
                  </a:lnTo>
                  <a:lnTo>
                    <a:pt x="10" y="2"/>
                  </a:lnTo>
                  <a:lnTo>
                    <a:pt x="16" y="0"/>
                  </a:lnTo>
                  <a:lnTo>
                    <a:pt x="22" y="2"/>
                  </a:lnTo>
                  <a:lnTo>
                    <a:pt x="26" y="4"/>
                  </a:lnTo>
                  <a:lnTo>
                    <a:pt x="30" y="8"/>
                  </a:lnTo>
                  <a:lnTo>
                    <a:pt x="30" y="14"/>
                  </a:lnTo>
                  <a:lnTo>
                    <a:pt x="6" y="14"/>
                  </a:lnTo>
                  <a:close/>
                  <a:moveTo>
                    <a:pt x="6" y="12"/>
                  </a:moveTo>
                  <a:lnTo>
                    <a:pt x="22" y="12"/>
                  </a:lnTo>
                  <a:lnTo>
                    <a:pt x="22" y="10"/>
                  </a:lnTo>
                  <a:lnTo>
                    <a:pt x="22" y="8"/>
                  </a:lnTo>
                  <a:lnTo>
                    <a:pt x="20" y="6"/>
                  </a:lnTo>
                  <a:lnTo>
                    <a:pt x="18" y="4"/>
                  </a:lnTo>
                  <a:lnTo>
                    <a:pt x="16" y="4"/>
                  </a:lnTo>
                  <a:lnTo>
                    <a:pt x="14"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26688" name="Freeform 59"/>
            <p:cNvSpPr>
              <a:spLocks noEditPoints="1"/>
            </p:cNvSpPr>
            <p:nvPr/>
          </p:nvSpPr>
          <p:spPr bwMode="auto">
            <a:xfrm>
              <a:off x="2490" y="2412"/>
              <a:ext cx="38" cy="56"/>
            </a:xfrm>
            <a:custGeom>
              <a:avLst/>
              <a:gdLst>
                <a:gd name="T0" fmla="*/ 26 w 38"/>
                <a:gd name="T1" fmla="*/ 50 h 56"/>
                <a:gd name="T2" fmla="*/ 22 w 38"/>
                <a:gd name="T3" fmla="*/ 52 h 56"/>
                <a:gd name="T4" fmla="*/ 20 w 38"/>
                <a:gd name="T5" fmla="*/ 54 h 56"/>
                <a:gd name="T6" fmla="*/ 18 w 38"/>
                <a:gd name="T7" fmla="*/ 56 h 56"/>
                <a:gd name="T8" fmla="*/ 14 w 38"/>
                <a:gd name="T9" fmla="*/ 56 h 56"/>
                <a:gd name="T10" fmla="*/ 10 w 38"/>
                <a:gd name="T11" fmla="*/ 54 h 56"/>
                <a:gd name="T12" fmla="*/ 4 w 38"/>
                <a:gd name="T13" fmla="*/ 50 h 56"/>
                <a:gd name="T14" fmla="*/ 2 w 38"/>
                <a:gd name="T15" fmla="*/ 46 h 56"/>
                <a:gd name="T16" fmla="*/ 0 w 38"/>
                <a:gd name="T17" fmla="*/ 38 h 56"/>
                <a:gd name="T18" fmla="*/ 2 w 38"/>
                <a:gd name="T19" fmla="*/ 32 h 56"/>
                <a:gd name="T20" fmla="*/ 6 w 38"/>
                <a:gd name="T21" fmla="*/ 24 h 56"/>
                <a:gd name="T22" fmla="*/ 8 w 38"/>
                <a:gd name="T23" fmla="*/ 22 h 56"/>
                <a:gd name="T24" fmla="*/ 12 w 38"/>
                <a:gd name="T25" fmla="*/ 18 h 56"/>
                <a:gd name="T26" fmla="*/ 18 w 38"/>
                <a:gd name="T27" fmla="*/ 18 h 56"/>
                <a:gd name="T28" fmla="*/ 22 w 38"/>
                <a:gd name="T29" fmla="*/ 20 h 56"/>
                <a:gd name="T30" fmla="*/ 26 w 38"/>
                <a:gd name="T31" fmla="*/ 22 h 56"/>
                <a:gd name="T32" fmla="*/ 26 w 38"/>
                <a:gd name="T33" fmla="*/ 14 h 56"/>
                <a:gd name="T34" fmla="*/ 26 w 38"/>
                <a:gd name="T35" fmla="*/ 8 h 56"/>
                <a:gd name="T36" fmla="*/ 26 w 38"/>
                <a:gd name="T37" fmla="*/ 6 h 56"/>
                <a:gd name="T38" fmla="*/ 24 w 38"/>
                <a:gd name="T39" fmla="*/ 4 h 56"/>
                <a:gd name="T40" fmla="*/ 24 w 38"/>
                <a:gd name="T41" fmla="*/ 4 h 56"/>
                <a:gd name="T42" fmla="*/ 24 w 38"/>
                <a:gd name="T43" fmla="*/ 4 h 56"/>
                <a:gd name="T44" fmla="*/ 24 w 38"/>
                <a:gd name="T45" fmla="*/ 4 h 56"/>
                <a:gd name="T46" fmla="*/ 22 w 38"/>
                <a:gd name="T47" fmla="*/ 4 h 56"/>
                <a:gd name="T48" fmla="*/ 20 w 38"/>
                <a:gd name="T49" fmla="*/ 4 h 56"/>
                <a:gd name="T50" fmla="*/ 20 w 38"/>
                <a:gd name="T51" fmla="*/ 4 h 56"/>
                <a:gd name="T52" fmla="*/ 30 w 38"/>
                <a:gd name="T53" fmla="*/ 0 h 56"/>
                <a:gd name="T54" fmla="*/ 32 w 38"/>
                <a:gd name="T55" fmla="*/ 0 h 56"/>
                <a:gd name="T56" fmla="*/ 32 w 38"/>
                <a:gd name="T57" fmla="*/ 40 h 56"/>
                <a:gd name="T58" fmla="*/ 32 w 38"/>
                <a:gd name="T59" fmla="*/ 46 h 56"/>
                <a:gd name="T60" fmla="*/ 32 w 38"/>
                <a:gd name="T61" fmla="*/ 48 h 56"/>
                <a:gd name="T62" fmla="*/ 32 w 38"/>
                <a:gd name="T63" fmla="*/ 50 h 56"/>
                <a:gd name="T64" fmla="*/ 34 w 38"/>
                <a:gd name="T65" fmla="*/ 50 h 56"/>
                <a:gd name="T66" fmla="*/ 34 w 38"/>
                <a:gd name="T67" fmla="*/ 52 h 56"/>
                <a:gd name="T68" fmla="*/ 34 w 38"/>
                <a:gd name="T69" fmla="*/ 52 h 56"/>
                <a:gd name="T70" fmla="*/ 36 w 38"/>
                <a:gd name="T71" fmla="*/ 52 h 56"/>
                <a:gd name="T72" fmla="*/ 36 w 38"/>
                <a:gd name="T73" fmla="*/ 50 h 56"/>
                <a:gd name="T74" fmla="*/ 38 w 38"/>
                <a:gd name="T75" fmla="*/ 52 h 56"/>
                <a:gd name="T76" fmla="*/ 28 w 38"/>
                <a:gd name="T77" fmla="*/ 56 h 56"/>
                <a:gd name="T78" fmla="*/ 26 w 38"/>
                <a:gd name="T79" fmla="*/ 56 h 56"/>
                <a:gd name="T80" fmla="*/ 26 w 38"/>
                <a:gd name="T81" fmla="*/ 50 h 56"/>
                <a:gd name="T82" fmla="*/ 26 w 38"/>
                <a:gd name="T83" fmla="*/ 46 h 56"/>
                <a:gd name="T84" fmla="*/ 26 w 38"/>
                <a:gd name="T85" fmla="*/ 30 h 56"/>
                <a:gd name="T86" fmla="*/ 24 w 38"/>
                <a:gd name="T87" fmla="*/ 28 h 56"/>
                <a:gd name="T88" fmla="*/ 24 w 38"/>
                <a:gd name="T89" fmla="*/ 24 h 56"/>
                <a:gd name="T90" fmla="*/ 22 w 38"/>
                <a:gd name="T91" fmla="*/ 24 h 56"/>
                <a:gd name="T92" fmla="*/ 20 w 38"/>
                <a:gd name="T93" fmla="*/ 22 h 56"/>
                <a:gd name="T94" fmla="*/ 18 w 38"/>
                <a:gd name="T95" fmla="*/ 20 h 56"/>
                <a:gd name="T96" fmla="*/ 16 w 38"/>
                <a:gd name="T97" fmla="*/ 20 h 56"/>
                <a:gd name="T98" fmla="*/ 14 w 38"/>
                <a:gd name="T99" fmla="*/ 22 h 56"/>
                <a:gd name="T100" fmla="*/ 10 w 38"/>
                <a:gd name="T101" fmla="*/ 24 h 56"/>
                <a:gd name="T102" fmla="*/ 8 w 38"/>
                <a:gd name="T103" fmla="*/ 28 h 56"/>
                <a:gd name="T104" fmla="*/ 8 w 38"/>
                <a:gd name="T105" fmla="*/ 36 h 56"/>
                <a:gd name="T106" fmla="*/ 8 w 38"/>
                <a:gd name="T107" fmla="*/ 42 h 56"/>
                <a:gd name="T108" fmla="*/ 10 w 38"/>
                <a:gd name="T109" fmla="*/ 46 h 56"/>
                <a:gd name="T110" fmla="*/ 14 w 38"/>
                <a:gd name="T111" fmla="*/ 50 h 56"/>
                <a:gd name="T112" fmla="*/ 18 w 38"/>
                <a:gd name="T113" fmla="*/ 50 h 56"/>
                <a:gd name="T114" fmla="*/ 22 w 38"/>
                <a:gd name="T115" fmla="*/ 50 h 56"/>
                <a:gd name="T116" fmla="*/ 26 w 38"/>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
                <a:gd name="T178" fmla="*/ 0 h 56"/>
                <a:gd name="T179" fmla="*/ 38 w 38"/>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 h="56">
                  <a:moveTo>
                    <a:pt x="26" y="50"/>
                  </a:moveTo>
                  <a:lnTo>
                    <a:pt x="22" y="52"/>
                  </a:lnTo>
                  <a:lnTo>
                    <a:pt x="20" y="54"/>
                  </a:lnTo>
                  <a:lnTo>
                    <a:pt x="18" y="56"/>
                  </a:lnTo>
                  <a:lnTo>
                    <a:pt x="14" y="56"/>
                  </a:lnTo>
                  <a:lnTo>
                    <a:pt x="10" y="54"/>
                  </a:lnTo>
                  <a:lnTo>
                    <a:pt x="4" y="50"/>
                  </a:lnTo>
                  <a:lnTo>
                    <a:pt x="2" y="46"/>
                  </a:lnTo>
                  <a:lnTo>
                    <a:pt x="0" y="38"/>
                  </a:lnTo>
                  <a:lnTo>
                    <a:pt x="2" y="32"/>
                  </a:lnTo>
                  <a:lnTo>
                    <a:pt x="6" y="24"/>
                  </a:lnTo>
                  <a:lnTo>
                    <a:pt x="8" y="22"/>
                  </a:lnTo>
                  <a:lnTo>
                    <a:pt x="12" y="18"/>
                  </a:lnTo>
                  <a:lnTo>
                    <a:pt x="18" y="18"/>
                  </a:lnTo>
                  <a:lnTo>
                    <a:pt x="22" y="20"/>
                  </a:lnTo>
                  <a:lnTo>
                    <a:pt x="26" y="22"/>
                  </a:lnTo>
                  <a:lnTo>
                    <a:pt x="26" y="14"/>
                  </a:lnTo>
                  <a:lnTo>
                    <a:pt x="26" y="8"/>
                  </a:lnTo>
                  <a:lnTo>
                    <a:pt x="26" y="6"/>
                  </a:lnTo>
                  <a:lnTo>
                    <a:pt x="24" y="4"/>
                  </a:lnTo>
                  <a:lnTo>
                    <a:pt x="22" y="4"/>
                  </a:lnTo>
                  <a:lnTo>
                    <a:pt x="20" y="4"/>
                  </a:lnTo>
                  <a:lnTo>
                    <a:pt x="30" y="0"/>
                  </a:lnTo>
                  <a:lnTo>
                    <a:pt x="32" y="0"/>
                  </a:lnTo>
                  <a:lnTo>
                    <a:pt x="32" y="40"/>
                  </a:lnTo>
                  <a:lnTo>
                    <a:pt x="32" y="46"/>
                  </a:lnTo>
                  <a:lnTo>
                    <a:pt x="32" y="48"/>
                  </a:lnTo>
                  <a:lnTo>
                    <a:pt x="32" y="50"/>
                  </a:lnTo>
                  <a:lnTo>
                    <a:pt x="34" y="50"/>
                  </a:lnTo>
                  <a:lnTo>
                    <a:pt x="34" y="52"/>
                  </a:lnTo>
                  <a:lnTo>
                    <a:pt x="36" y="52"/>
                  </a:lnTo>
                  <a:lnTo>
                    <a:pt x="36" y="50"/>
                  </a:lnTo>
                  <a:lnTo>
                    <a:pt x="38" y="52"/>
                  </a:lnTo>
                  <a:lnTo>
                    <a:pt x="28" y="56"/>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8"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26689" name="Freeform 60"/>
            <p:cNvSpPr>
              <a:spLocks/>
            </p:cNvSpPr>
            <p:nvPr/>
          </p:nvSpPr>
          <p:spPr bwMode="auto">
            <a:xfrm>
              <a:off x="2530" y="2412"/>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90" name="Freeform 61"/>
            <p:cNvSpPr>
              <a:spLocks/>
            </p:cNvSpPr>
            <p:nvPr/>
          </p:nvSpPr>
          <p:spPr bwMode="auto">
            <a:xfrm>
              <a:off x="2640" y="2414"/>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10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10" y="4"/>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91" name="Freeform 62"/>
            <p:cNvSpPr>
              <a:spLocks noEditPoints="1"/>
            </p:cNvSpPr>
            <p:nvPr/>
          </p:nvSpPr>
          <p:spPr bwMode="auto">
            <a:xfrm>
              <a:off x="2700"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692" name="Freeform 63"/>
            <p:cNvSpPr>
              <a:spLocks/>
            </p:cNvSpPr>
            <p:nvPr/>
          </p:nvSpPr>
          <p:spPr bwMode="auto">
            <a:xfrm>
              <a:off x="2746"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93" name="Freeform 64"/>
            <p:cNvSpPr>
              <a:spLocks/>
            </p:cNvSpPr>
            <p:nvPr/>
          </p:nvSpPr>
          <p:spPr bwMode="auto">
            <a:xfrm>
              <a:off x="2774" y="2430"/>
              <a:ext cx="24" cy="38"/>
            </a:xfrm>
            <a:custGeom>
              <a:avLst/>
              <a:gdLst>
                <a:gd name="T0" fmla="*/ 22 w 24"/>
                <a:gd name="T1" fmla="*/ 0 h 38"/>
                <a:gd name="T2" fmla="*/ 22 w 24"/>
                <a:gd name="T3" fmla="*/ 12 h 38"/>
                <a:gd name="T4" fmla="*/ 22 w 24"/>
                <a:gd name="T5" fmla="*/ 12 h 38"/>
                <a:gd name="T6" fmla="*/ 20 w 24"/>
                <a:gd name="T7" fmla="*/ 8 h 38"/>
                <a:gd name="T8" fmla="*/ 18 w 24"/>
                <a:gd name="T9" fmla="*/ 4 h 38"/>
                <a:gd name="T10" fmla="*/ 14 w 24"/>
                <a:gd name="T11" fmla="*/ 4 h 38"/>
                <a:gd name="T12" fmla="*/ 12 w 24"/>
                <a:gd name="T13" fmla="*/ 2 h 38"/>
                <a:gd name="T14" fmla="*/ 10 w 24"/>
                <a:gd name="T15" fmla="*/ 4 h 38"/>
                <a:gd name="T16" fmla="*/ 8 w 24"/>
                <a:gd name="T17" fmla="*/ 4 h 38"/>
                <a:gd name="T18" fmla="*/ 6 w 24"/>
                <a:gd name="T19" fmla="*/ 6 h 38"/>
                <a:gd name="T20" fmla="*/ 6 w 24"/>
                <a:gd name="T21" fmla="*/ 8 h 38"/>
                <a:gd name="T22" fmla="*/ 6 w 24"/>
                <a:gd name="T23" fmla="*/ 10 h 38"/>
                <a:gd name="T24" fmla="*/ 6 w 24"/>
                <a:gd name="T25" fmla="*/ 10 h 38"/>
                <a:gd name="T26" fmla="*/ 8 w 24"/>
                <a:gd name="T27" fmla="*/ 12 h 38"/>
                <a:gd name="T28" fmla="*/ 12 w 24"/>
                <a:gd name="T29" fmla="*/ 14 h 38"/>
                <a:gd name="T30" fmla="*/ 16 w 24"/>
                <a:gd name="T31" fmla="*/ 16 h 38"/>
                <a:gd name="T32" fmla="*/ 22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2 w 24"/>
                <a:gd name="T57" fmla="*/ 38 h 38"/>
                <a:gd name="T58" fmla="*/ 0 w 24"/>
                <a:gd name="T59" fmla="*/ 38 h 38"/>
                <a:gd name="T60" fmla="*/ 0 w 24"/>
                <a:gd name="T61" fmla="*/ 26 h 38"/>
                <a:gd name="T62" fmla="*/ 2 w 24"/>
                <a:gd name="T63" fmla="*/ 26 h 38"/>
                <a:gd name="T64" fmla="*/ 2 w 24"/>
                <a:gd name="T65" fmla="*/ 30 h 38"/>
                <a:gd name="T66" fmla="*/ 6 w 24"/>
                <a:gd name="T67" fmla="*/ 32 h 38"/>
                <a:gd name="T68" fmla="*/ 8 w 24"/>
                <a:gd name="T69" fmla="*/ 34 h 38"/>
                <a:gd name="T70" fmla="*/ 12 w 24"/>
                <a:gd name="T71" fmla="*/ 36 h 38"/>
                <a:gd name="T72" fmla="*/ 16 w 24"/>
                <a:gd name="T73" fmla="*/ 34 h 38"/>
                <a:gd name="T74" fmla="*/ 18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10 w 24"/>
                <a:gd name="T87" fmla="*/ 20 h 38"/>
                <a:gd name="T88" fmla="*/ 4 w 24"/>
                <a:gd name="T89" fmla="*/ 18 h 38"/>
                <a:gd name="T90" fmla="*/ 2 w 24"/>
                <a:gd name="T91" fmla="*/ 16 h 38"/>
                <a:gd name="T92" fmla="*/ 0 w 24"/>
                <a:gd name="T93" fmla="*/ 14 h 38"/>
                <a:gd name="T94" fmla="*/ 0 w 24"/>
                <a:gd name="T95" fmla="*/ 10 h 38"/>
                <a:gd name="T96" fmla="*/ 2 w 24"/>
                <a:gd name="T97" fmla="*/ 6 h 38"/>
                <a:gd name="T98" fmla="*/ 4 w 24"/>
                <a:gd name="T99" fmla="*/ 4 h 38"/>
                <a:gd name="T100" fmla="*/ 8 w 24"/>
                <a:gd name="T101" fmla="*/ 0 h 38"/>
                <a:gd name="T102" fmla="*/ 12 w 24"/>
                <a:gd name="T103" fmla="*/ 0 h 38"/>
                <a:gd name="T104" fmla="*/ 14 w 24"/>
                <a:gd name="T105" fmla="*/ 0 h 38"/>
                <a:gd name="T106" fmla="*/ 16 w 24"/>
                <a:gd name="T107" fmla="*/ 2 h 38"/>
                <a:gd name="T108" fmla="*/ 18 w 24"/>
                <a:gd name="T109" fmla="*/ 2 h 38"/>
                <a:gd name="T110" fmla="*/ 20 w 24"/>
                <a:gd name="T111" fmla="*/ 2 h 38"/>
                <a:gd name="T112" fmla="*/ 20 w 24"/>
                <a:gd name="T113" fmla="*/ 2 h 38"/>
                <a:gd name="T114" fmla="*/ 20 w 24"/>
                <a:gd name="T115" fmla="*/ 2 h 38"/>
                <a:gd name="T116" fmla="*/ 20 w 24"/>
                <a:gd name="T117" fmla="*/ 2 h 38"/>
                <a:gd name="T118" fmla="*/ 22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8"/>
                  </a:lnTo>
                  <a:lnTo>
                    <a:pt x="18" y="4"/>
                  </a:lnTo>
                  <a:lnTo>
                    <a:pt x="14" y="4"/>
                  </a:lnTo>
                  <a:lnTo>
                    <a:pt x="12" y="2"/>
                  </a:lnTo>
                  <a:lnTo>
                    <a:pt x="10" y="4"/>
                  </a:lnTo>
                  <a:lnTo>
                    <a:pt x="8" y="4"/>
                  </a:lnTo>
                  <a:lnTo>
                    <a:pt x="6" y="6"/>
                  </a:lnTo>
                  <a:lnTo>
                    <a:pt x="6" y="8"/>
                  </a:lnTo>
                  <a:lnTo>
                    <a:pt x="6" y="10"/>
                  </a:lnTo>
                  <a:lnTo>
                    <a:pt x="8" y="12"/>
                  </a:lnTo>
                  <a:lnTo>
                    <a:pt x="12" y="14"/>
                  </a:lnTo>
                  <a:lnTo>
                    <a:pt x="16" y="16"/>
                  </a:lnTo>
                  <a:lnTo>
                    <a:pt x="22" y="20"/>
                  </a:lnTo>
                  <a:lnTo>
                    <a:pt x="24" y="24"/>
                  </a:lnTo>
                  <a:lnTo>
                    <a:pt x="24" y="26"/>
                  </a:lnTo>
                  <a:lnTo>
                    <a:pt x="24" y="32"/>
                  </a:lnTo>
                  <a:lnTo>
                    <a:pt x="20" y="34"/>
                  </a:lnTo>
                  <a:lnTo>
                    <a:pt x="16" y="36"/>
                  </a:lnTo>
                  <a:lnTo>
                    <a:pt x="12" y="38"/>
                  </a:lnTo>
                  <a:lnTo>
                    <a:pt x="8" y="38"/>
                  </a:lnTo>
                  <a:lnTo>
                    <a:pt x="4" y="36"/>
                  </a:lnTo>
                  <a:lnTo>
                    <a:pt x="2" y="36"/>
                  </a:lnTo>
                  <a:lnTo>
                    <a:pt x="2" y="38"/>
                  </a:lnTo>
                  <a:lnTo>
                    <a:pt x="0" y="38"/>
                  </a:lnTo>
                  <a:lnTo>
                    <a:pt x="0" y="26"/>
                  </a:lnTo>
                  <a:lnTo>
                    <a:pt x="2" y="26"/>
                  </a:lnTo>
                  <a:lnTo>
                    <a:pt x="2" y="30"/>
                  </a:lnTo>
                  <a:lnTo>
                    <a:pt x="6" y="32"/>
                  </a:lnTo>
                  <a:lnTo>
                    <a:pt x="8" y="34"/>
                  </a:lnTo>
                  <a:lnTo>
                    <a:pt x="12" y="36"/>
                  </a:lnTo>
                  <a:lnTo>
                    <a:pt x="16" y="34"/>
                  </a:lnTo>
                  <a:lnTo>
                    <a:pt x="18" y="34"/>
                  </a:lnTo>
                  <a:lnTo>
                    <a:pt x="18" y="32"/>
                  </a:lnTo>
                  <a:lnTo>
                    <a:pt x="18" y="30"/>
                  </a:lnTo>
                  <a:lnTo>
                    <a:pt x="18" y="28"/>
                  </a:lnTo>
                  <a:lnTo>
                    <a:pt x="16" y="26"/>
                  </a:lnTo>
                  <a:lnTo>
                    <a:pt x="14" y="24"/>
                  </a:lnTo>
                  <a:lnTo>
                    <a:pt x="10" y="20"/>
                  </a:lnTo>
                  <a:lnTo>
                    <a:pt x="4" y="18"/>
                  </a:lnTo>
                  <a:lnTo>
                    <a:pt x="2" y="16"/>
                  </a:lnTo>
                  <a:lnTo>
                    <a:pt x="0" y="14"/>
                  </a:lnTo>
                  <a:lnTo>
                    <a:pt x="0" y="10"/>
                  </a:lnTo>
                  <a:lnTo>
                    <a:pt x="2" y="6"/>
                  </a:lnTo>
                  <a:lnTo>
                    <a:pt x="4" y="4"/>
                  </a:lnTo>
                  <a:lnTo>
                    <a:pt x="8" y="0"/>
                  </a:lnTo>
                  <a:lnTo>
                    <a:pt x="12" y="0"/>
                  </a:lnTo>
                  <a:lnTo>
                    <a:pt x="14" y="0"/>
                  </a:lnTo>
                  <a:lnTo>
                    <a:pt x="16" y="2"/>
                  </a:lnTo>
                  <a:lnTo>
                    <a:pt x="18" y="2"/>
                  </a:lnTo>
                  <a:lnTo>
                    <a:pt x="20" y="2"/>
                  </a:lnTo>
                  <a:lnTo>
                    <a:pt x="22" y="0"/>
                  </a:lnTo>
                  <a:close/>
                </a:path>
              </a:pathLst>
            </a:custGeom>
            <a:solidFill>
              <a:srgbClr val="000000"/>
            </a:solidFill>
            <a:ln w="0">
              <a:solidFill>
                <a:srgbClr val="000000"/>
              </a:solidFill>
              <a:round/>
              <a:headEnd/>
              <a:tailEnd/>
            </a:ln>
          </p:spPr>
          <p:txBody>
            <a:bodyPr/>
            <a:lstStyle/>
            <a:p>
              <a:endParaRPr lang="en-US"/>
            </a:p>
          </p:txBody>
        </p:sp>
        <p:sp>
          <p:nvSpPr>
            <p:cNvPr id="26694" name="Freeform 65"/>
            <p:cNvSpPr>
              <a:spLocks noEditPoints="1"/>
            </p:cNvSpPr>
            <p:nvPr/>
          </p:nvSpPr>
          <p:spPr bwMode="auto">
            <a:xfrm>
              <a:off x="2804" y="2430"/>
              <a:ext cx="32" cy="38"/>
            </a:xfrm>
            <a:custGeom>
              <a:avLst/>
              <a:gdLst>
                <a:gd name="T0" fmla="*/ 16 w 32"/>
                <a:gd name="T1" fmla="*/ 34 h 38"/>
                <a:gd name="T2" fmla="*/ 10 w 32"/>
                <a:gd name="T3" fmla="*/ 38 h 38"/>
                <a:gd name="T4" fmla="*/ 4 w 32"/>
                <a:gd name="T5" fmla="*/ 38 h 38"/>
                <a:gd name="T6" fmla="*/ 0 w 32"/>
                <a:gd name="T7" fmla="*/ 32 h 38"/>
                <a:gd name="T8" fmla="*/ 0 w 32"/>
                <a:gd name="T9" fmla="*/ 26 h 38"/>
                <a:gd name="T10" fmla="*/ 2 w 32"/>
                <a:gd name="T11" fmla="*/ 22 h 38"/>
                <a:gd name="T12" fmla="*/ 12 w 32"/>
                <a:gd name="T13" fmla="*/ 16 h 38"/>
                <a:gd name="T14" fmla="*/ 20 w 32"/>
                <a:gd name="T15" fmla="*/ 12 h 38"/>
                <a:gd name="T16" fmla="*/ 18 w 32"/>
                <a:gd name="T17" fmla="*/ 4 h 38"/>
                <a:gd name="T18" fmla="*/ 14 w 32"/>
                <a:gd name="T19" fmla="*/ 2 h 38"/>
                <a:gd name="T20" fmla="*/ 10 w 32"/>
                <a:gd name="T21" fmla="*/ 4 h 38"/>
                <a:gd name="T22" fmla="*/ 8 w 32"/>
                <a:gd name="T23" fmla="*/ 8 h 38"/>
                <a:gd name="T24" fmla="*/ 8 w 32"/>
                <a:gd name="T25" fmla="*/ 12 h 38"/>
                <a:gd name="T26" fmla="*/ 6 w 32"/>
                <a:gd name="T27" fmla="*/ 14 h 38"/>
                <a:gd name="T28" fmla="*/ 4 w 32"/>
                <a:gd name="T29" fmla="*/ 14 h 38"/>
                <a:gd name="T30" fmla="*/ 2 w 32"/>
                <a:gd name="T31" fmla="*/ 12 h 38"/>
                <a:gd name="T32" fmla="*/ 2 w 32"/>
                <a:gd name="T33" fmla="*/ 6 h 38"/>
                <a:gd name="T34" fmla="*/ 8 w 32"/>
                <a:gd name="T35" fmla="*/ 0 h 38"/>
                <a:gd name="T36" fmla="*/ 18 w 32"/>
                <a:gd name="T37" fmla="*/ 0 h 38"/>
                <a:gd name="T38" fmla="*/ 24 w 32"/>
                <a:gd name="T39" fmla="*/ 4 h 38"/>
                <a:gd name="T40" fmla="*/ 26 w 32"/>
                <a:gd name="T41" fmla="*/ 8 h 38"/>
                <a:gd name="T42" fmla="*/ 26 w 32"/>
                <a:gd name="T43" fmla="*/ 24 h 38"/>
                <a:gd name="T44" fmla="*/ 26 w 32"/>
                <a:gd name="T45" fmla="*/ 30 h 38"/>
                <a:gd name="T46" fmla="*/ 28 w 32"/>
                <a:gd name="T47" fmla="*/ 32 h 38"/>
                <a:gd name="T48" fmla="*/ 28 w 32"/>
                <a:gd name="T49" fmla="*/ 32 h 38"/>
                <a:gd name="T50" fmla="*/ 30 w 32"/>
                <a:gd name="T51" fmla="*/ 32 h 38"/>
                <a:gd name="T52" fmla="*/ 32 w 32"/>
                <a:gd name="T53" fmla="*/ 30 h 38"/>
                <a:gd name="T54" fmla="*/ 28 w 32"/>
                <a:gd name="T55" fmla="*/ 36 h 38"/>
                <a:gd name="T56" fmla="*/ 22 w 32"/>
                <a:gd name="T57" fmla="*/ 38 h 38"/>
                <a:gd name="T58" fmla="*/ 20 w 32"/>
                <a:gd name="T59" fmla="*/ 34 h 38"/>
                <a:gd name="T60" fmla="*/ 20 w 32"/>
                <a:gd name="T61" fmla="*/ 30 h 38"/>
                <a:gd name="T62" fmla="*/ 14 w 32"/>
                <a:gd name="T63" fmla="*/ 18 h 38"/>
                <a:gd name="T64" fmla="*/ 10 w 32"/>
                <a:gd name="T65" fmla="*/ 20 h 38"/>
                <a:gd name="T66" fmla="*/ 6 w 32"/>
                <a:gd name="T67" fmla="*/ 24 h 38"/>
                <a:gd name="T68" fmla="*/ 6 w 32"/>
                <a:gd name="T69" fmla="*/ 28 h 38"/>
                <a:gd name="T70" fmla="*/ 10 w 32"/>
                <a:gd name="T71" fmla="*/ 32 h 38"/>
                <a:gd name="T72" fmla="*/ 16 w 32"/>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8"/>
                <a:gd name="T113" fmla="*/ 32 w 32"/>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8">
                  <a:moveTo>
                    <a:pt x="20" y="32"/>
                  </a:moveTo>
                  <a:lnTo>
                    <a:pt x="16" y="34"/>
                  </a:lnTo>
                  <a:lnTo>
                    <a:pt x="12" y="36"/>
                  </a:lnTo>
                  <a:lnTo>
                    <a:pt x="10" y="38"/>
                  </a:lnTo>
                  <a:lnTo>
                    <a:pt x="8" y="38"/>
                  </a:lnTo>
                  <a:lnTo>
                    <a:pt x="4" y="38"/>
                  </a:lnTo>
                  <a:lnTo>
                    <a:pt x="2" y="36"/>
                  </a:lnTo>
                  <a:lnTo>
                    <a:pt x="0" y="32"/>
                  </a:lnTo>
                  <a:lnTo>
                    <a:pt x="0" y="28"/>
                  </a:lnTo>
                  <a:lnTo>
                    <a:pt x="0" y="26"/>
                  </a:lnTo>
                  <a:lnTo>
                    <a:pt x="0" y="24"/>
                  </a:lnTo>
                  <a:lnTo>
                    <a:pt x="2" y="22"/>
                  </a:lnTo>
                  <a:lnTo>
                    <a:pt x="6" y="20"/>
                  </a:lnTo>
                  <a:lnTo>
                    <a:pt x="12" y="16"/>
                  </a:lnTo>
                  <a:lnTo>
                    <a:pt x="20" y="14"/>
                  </a:lnTo>
                  <a:lnTo>
                    <a:pt x="20" y="12"/>
                  </a:lnTo>
                  <a:lnTo>
                    <a:pt x="20" y="8"/>
                  </a:lnTo>
                  <a:lnTo>
                    <a:pt x="18" y="4"/>
                  </a:lnTo>
                  <a:lnTo>
                    <a:pt x="16" y="4"/>
                  </a:lnTo>
                  <a:lnTo>
                    <a:pt x="14" y="2"/>
                  </a:lnTo>
                  <a:lnTo>
                    <a:pt x="10" y="4"/>
                  </a:lnTo>
                  <a:lnTo>
                    <a:pt x="8" y="6"/>
                  </a:lnTo>
                  <a:lnTo>
                    <a:pt x="8" y="8"/>
                  </a:lnTo>
                  <a:lnTo>
                    <a:pt x="8" y="10"/>
                  </a:lnTo>
                  <a:lnTo>
                    <a:pt x="8" y="12"/>
                  </a:lnTo>
                  <a:lnTo>
                    <a:pt x="6" y="12"/>
                  </a:lnTo>
                  <a:lnTo>
                    <a:pt x="6" y="14"/>
                  </a:lnTo>
                  <a:lnTo>
                    <a:pt x="4" y="14"/>
                  </a:lnTo>
                  <a:lnTo>
                    <a:pt x="2" y="12"/>
                  </a:lnTo>
                  <a:lnTo>
                    <a:pt x="2" y="10"/>
                  </a:lnTo>
                  <a:lnTo>
                    <a:pt x="2" y="6"/>
                  </a:lnTo>
                  <a:lnTo>
                    <a:pt x="4" y="4"/>
                  </a:lnTo>
                  <a:lnTo>
                    <a:pt x="8" y="0"/>
                  </a:lnTo>
                  <a:lnTo>
                    <a:pt x="14" y="0"/>
                  </a:lnTo>
                  <a:lnTo>
                    <a:pt x="18" y="0"/>
                  </a:lnTo>
                  <a:lnTo>
                    <a:pt x="22" y="2"/>
                  </a:lnTo>
                  <a:lnTo>
                    <a:pt x="24" y="4"/>
                  </a:lnTo>
                  <a:lnTo>
                    <a:pt x="26" y="6"/>
                  </a:lnTo>
                  <a:lnTo>
                    <a:pt x="26" y="8"/>
                  </a:lnTo>
                  <a:lnTo>
                    <a:pt x="26" y="12"/>
                  </a:lnTo>
                  <a:lnTo>
                    <a:pt x="26" y="24"/>
                  </a:lnTo>
                  <a:lnTo>
                    <a:pt x="26" y="28"/>
                  </a:lnTo>
                  <a:lnTo>
                    <a:pt x="26" y="30"/>
                  </a:lnTo>
                  <a:lnTo>
                    <a:pt x="26" y="32"/>
                  </a:lnTo>
                  <a:lnTo>
                    <a:pt x="28" y="32"/>
                  </a:lnTo>
                  <a:lnTo>
                    <a:pt x="30" y="32"/>
                  </a:lnTo>
                  <a:lnTo>
                    <a:pt x="32" y="30"/>
                  </a:lnTo>
                  <a:lnTo>
                    <a:pt x="32" y="32"/>
                  </a:lnTo>
                  <a:lnTo>
                    <a:pt x="28" y="36"/>
                  </a:lnTo>
                  <a:lnTo>
                    <a:pt x="24" y="38"/>
                  </a:lnTo>
                  <a:lnTo>
                    <a:pt x="22" y="38"/>
                  </a:lnTo>
                  <a:lnTo>
                    <a:pt x="20" y="36"/>
                  </a:lnTo>
                  <a:lnTo>
                    <a:pt x="20" y="34"/>
                  </a:lnTo>
                  <a:lnTo>
                    <a:pt x="20" y="32"/>
                  </a:lnTo>
                  <a:close/>
                  <a:moveTo>
                    <a:pt x="20" y="30"/>
                  </a:moveTo>
                  <a:lnTo>
                    <a:pt x="20" y="16"/>
                  </a:lnTo>
                  <a:lnTo>
                    <a:pt x="14" y="18"/>
                  </a:lnTo>
                  <a:lnTo>
                    <a:pt x="12" y="20"/>
                  </a:lnTo>
                  <a:lnTo>
                    <a:pt x="10" y="20"/>
                  </a:lnTo>
                  <a:lnTo>
                    <a:pt x="8" y="22"/>
                  </a:lnTo>
                  <a:lnTo>
                    <a:pt x="6" y="24"/>
                  </a:lnTo>
                  <a:lnTo>
                    <a:pt x="6" y="26"/>
                  </a:lnTo>
                  <a:lnTo>
                    <a:pt x="6" y="28"/>
                  </a:lnTo>
                  <a:lnTo>
                    <a:pt x="8" y="30"/>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26695" name="Freeform 66"/>
            <p:cNvSpPr>
              <a:spLocks/>
            </p:cNvSpPr>
            <p:nvPr/>
          </p:nvSpPr>
          <p:spPr bwMode="auto">
            <a:xfrm>
              <a:off x="2840" y="2430"/>
              <a:ext cx="30" cy="38"/>
            </a:xfrm>
            <a:custGeom>
              <a:avLst/>
              <a:gdLst>
                <a:gd name="T0" fmla="*/ 30 w 30"/>
                <a:gd name="T1" fmla="*/ 22 h 38"/>
                <a:gd name="T2" fmla="*/ 28 w 30"/>
                <a:gd name="T3" fmla="*/ 30 h 38"/>
                <a:gd name="T4" fmla="*/ 24 w 30"/>
                <a:gd name="T5" fmla="*/ 34 h 38"/>
                <a:gd name="T6" fmla="*/ 20 w 30"/>
                <a:gd name="T7" fmla="*/ 36 h 38"/>
                <a:gd name="T8" fmla="*/ 14 w 30"/>
                <a:gd name="T9" fmla="*/ 38 h 38"/>
                <a:gd name="T10" fmla="*/ 8 w 30"/>
                <a:gd name="T11" fmla="*/ 36 h 38"/>
                <a:gd name="T12" fmla="*/ 4 w 30"/>
                <a:gd name="T13" fmla="*/ 32 h 38"/>
                <a:gd name="T14" fmla="*/ 2 w 30"/>
                <a:gd name="T15" fmla="*/ 28 h 38"/>
                <a:gd name="T16" fmla="*/ 0 w 30"/>
                <a:gd name="T17" fmla="*/ 24 h 38"/>
                <a:gd name="T18" fmla="*/ 0 w 30"/>
                <a:gd name="T19" fmla="*/ 18 h 38"/>
                <a:gd name="T20" fmla="*/ 0 w 30"/>
                <a:gd name="T21" fmla="*/ 14 h 38"/>
                <a:gd name="T22" fmla="*/ 2 w 30"/>
                <a:gd name="T23" fmla="*/ 10 h 38"/>
                <a:gd name="T24" fmla="*/ 4 w 30"/>
                <a:gd name="T25" fmla="*/ 6 h 38"/>
                <a:gd name="T26" fmla="*/ 10 w 30"/>
                <a:gd name="T27" fmla="*/ 2 h 38"/>
                <a:gd name="T28" fmla="*/ 16 w 30"/>
                <a:gd name="T29" fmla="*/ 0 h 38"/>
                <a:gd name="T30" fmla="*/ 20 w 30"/>
                <a:gd name="T31" fmla="*/ 0 h 38"/>
                <a:gd name="T32" fmla="*/ 24 w 30"/>
                <a:gd name="T33" fmla="*/ 2 h 38"/>
                <a:gd name="T34" fmla="*/ 26 w 30"/>
                <a:gd name="T35" fmla="*/ 6 h 38"/>
                <a:gd name="T36" fmla="*/ 28 w 30"/>
                <a:gd name="T37" fmla="*/ 8 h 38"/>
                <a:gd name="T38" fmla="*/ 28 w 30"/>
                <a:gd name="T39" fmla="*/ 10 h 38"/>
                <a:gd name="T40" fmla="*/ 26 w 30"/>
                <a:gd name="T41" fmla="*/ 10 h 38"/>
                <a:gd name="T42" fmla="*/ 26 w 30"/>
                <a:gd name="T43" fmla="*/ 12 h 38"/>
                <a:gd name="T44" fmla="*/ 24 w 30"/>
                <a:gd name="T45" fmla="*/ 12 h 38"/>
                <a:gd name="T46" fmla="*/ 22 w 30"/>
                <a:gd name="T47" fmla="*/ 12 h 38"/>
                <a:gd name="T48" fmla="*/ 22 w 30"/>
                <a:gd name="T49" fmla="*/ 10 h 38"/>
                <a:gd name="T50" fmla="*/ 20 w 30"/>
                <a:gd name="T51" fmla="*/ 10 h 38"/>
                <a:gd name="T52" fmla="*/ 20 w 30"/>
                <a:gd name="T53" fmla="*/ 8 h 38"/>
                <a:gd name="T54" fmla="*/ 20 w 30"/>
                <a:gd name="T55" fmla="*/ 6 h 38"/>
                <a:gd name="T56" fmla="*/ 18 w 30"/>
                <a:gd name="T57" fmla="*/ 4 h 38"/>
                <a:gd name="T58" fmla="*/ 18 w 30"/>
                <a:gd name="T59" fmla="*/ 4 h 38"/>
                <a:gd name="T60" fmla="*/ 16 w 30"/>
                <a:gd name="T61" fmla="*/ 2 h 38"/>
                <a:gd name="T62" fmla="*/ 12 w 30"/>
                <a:gd name="T63" fmla="*/ 4 h 38"/>
                <a:gd name="T64" fmla="*/ 10 w 30"/>
                <a:gd name="T65" fmla="*/ 6 h 38"/>
                <a:gd name="T66" fmla="*/ 6 w 30"/>
                <a:gd name="T67" fmla="*/ 10 h 38"/>
                <a:gd name="T68" fmla="*/ 6 w 30"/>
                <a:gd name="T69" fmla="*/ 16 h 38"/>
                <a:gd name="T70" fmla="*/ 6 w 30"/>
                <a:gd name="T71" fmla="*/ 22 h 38"/>
                <a:gd name="T72" fmla="*/ 10 w 30"/>
                <a:gd name="T73" fmla="*/ 26 h 38"/>
                <a:gd name="T74" fmla="*/ 12 w 30"/>
                <a:gd name="T75" fmla="*/ 30 h 38"/>
                <a:gd name="T76" fmla="*/ 18 w 30"/>
                <a:gd name="T77" fmla="*/ 32 h 38"/>
                <a:gd name="T78" fmla="*/ 22 w 30"/>
                <a:gd name="T79" fmla="*/ 30 h 38"/>
                <a:gd name="T80" fmla="*/ 24 w 30"/>
                <a:gd name="T81" fmla="*/ 28 h 38"/>
                <a:gd name="T82" fmla="*/ 26 w 30"/>
                <a:gd name="T83" fmla="*/ 26 h 38"/>
                <a:gd name="T84" fmla="*/ 28 w 30"/>
                <a:gd name="T85" fmla="*/ 22 h 38"/>
                <a:gd name="T86" fmla="*/ 30 w 30"/>
                <a:gd name="T87" fmla="*/ 22 h 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8"/>
                <a:gd name="T134" fmla="*/ 30 w 30"/>
                <a:gd name="T135" fmla="*/ 38 h 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8">
                  <a:moveTo>
                    <a:pt x="30" y="22"/>
                  </a:moveTo>
                  <a:lnTo>
                    <a:pt x="28" y="30"/>
                  </a:lnTo>
                  <a:lnTo>
                    <a:pt x="24" y="34"/>
                  </a:lnTo>
                  <a:lnTo>
                    <a:pt x="20" y="36"/>
                  </a:lnTo>
                  <a:lnTo>
                    <a:pt x="14" y="38"/>
                  </a:lnTo>
                  <a:lnTo>
                    <a:pt x="8" y="36"/>
                  </a:lnTo>
                  <a:lnTo>
                    <a:pt x="4" y="32"/>
                  </a:lnTo>
                  <a:lnTo>
                    <a:pt x="2" y="28"/>
                  </a:lnTo>
                  <a:lnTo>
                    <a:pt x="0" y="24"/>
                  </a:lnTo>
                  <a:lnTo>
                    <a:pt x="0" y="18"/>
                  </a:lnTo>
                  <a:lnTo>
                    <a:pt x="0" y="14"/>
                  </a:lnTo>
                  <a:lnTo>
                    <a:pt x="2" y="10"/>
                  </a:lnTo>
                  <a:lnTo>
                    <a:pt x="4" y="6"/>
                  </a:lnTo>
                  <a:lnTo>
                    <a:pt x="10" y="2"/>
                  </a:lnTo>
                  <a:lnTo>
                    <a:pt x="16" y="0"/>
                  </a:lnTo>
                  <a:lnTo>
                    <a:pt x="20" y="0"/>
                  </a:lnTo>
                  <a:lnTo>
                    <a:pt x="24" y="2"/>
                  </a:lnTo>
                  <a:lnTo>
                    <a:pt x="26" y="6"/>
                  </a:lnTo>
                  <a:lnTo>
                    <a:pt x="28" y="8"/>
                  </a:lnTo>
                  <a:lnTo>
                    <a:pt x="28" y="10"/>
                  </a:lnTo>
                  <a:lnTo>
                    <a:pt x="26" y="10"/>
                  </a:lnTo>
                  <a:lnTo>
                    <a:pt x="26" y="12"/>
                  </a:lnTo>
                  <a:lnTo>
                    <a:pt x="24" y="12"/>
                  </a:lnTo>
                  <a:lnTo>
                    <a:pt x="22" y="12"/>
                  </a:lnTo>
                  <a:lnTo>
                    <a:pt x="22" y="10"/>
                  </a:lnTo>
                  <a:lnTo>
                    <a:pt x="20" y="10"/>
                  </a:lnTo>
                  <a:lnTo>
                    <a:pt x="20" y="8"/>
                  </a:lnTo>
                  <a:lnTo>
                    <a:pt x="20" y="6"/>
                  </a:lnTo>
                  <a:lnTo>
                    <a:pt x="18" y="4"/>
                  </a:lnTo>
                  <a:lnTo>
                    <a:pt x="16" y="2"/>
                  </a:lnTo>
                  <a:lnTo>
                    <a:pt x="12" y="4"/>
                  </a:lnTo>
                  <a:lnTo>
                    <a:pt x="10" y="6"/>
                  </a:lnTo>
                  <a:lnTo>
                    <a:pt x="6" y="10"/>
                  </a:lnTo>
                  <a:lnTo>
                    <a:pt x="6" y="16"/>
                  </a:lnTo>
                  <a:lnTo>
                    <a:pt x="6" y="22"/>
                  </a:lnTo>
                  <a:lnTo>
                    <a:pt x="10" y="26"/>
                  </a:lnTo>
                  <a:lnTo>
                    <a:pt x="12" y="30"/>
                  </a:lnTo>
                  <a:lnTo>
                    <a:pt x="18" y="32"/>
                  </a:lnTo>
                  <a:lnTo>
                    <a:pt x="22" y="30"/>
                  </a:lnTo>
                  <a:lnTo>
                    <a:pt x="24" y="28"/>
                  </a:lnTo>
                  <a:lnTo>
                    <a:pt x="26" y="26"/>
                  </a:lnTo>
                  <a:lnTo>
                    <a:pt x="28" y="22"/>
                  </a:lnTo>
                  <a:lnTo>
                    <a:pt x="30" y="22"/>
                  </a:lnTo>
                  <a:close/>
                </a:path>
              </a:pathLst>
            </a:custGeom>
            <a:solidFill>
              <a:srgbClr val="000000"/>
            </a:solidFill>
            <a:ln w="0">
              <a:solidFill>
                <a:srgbClr val="000000"/>
              </a:solidFill>
              <a:round/>
              <a:headEnd/>
              <a:tailEnd/>
            </a:ln>
          </p:spPr>
          <p:txBody>
            <a:bodyPr/>
            <a:lstStyle/>
            <a:p>
              <a:endParaRPr lang="en-US"/>
            </a:p>
          </p:txBody>
        </p:sp>
        <p:sp>
          <p:nvSpPr>
            <p:cNvPr id="26696" name="Freeform 67"/>
            <p:cNvSpPr>
              <a:spLocks/>
            </p:cNvSpPr>
            <p:nvPr/>
          </p:nvSpPr>
          <p:spPr bwMode="auto">
            <a:xfrm>
              <a:off x="2874" y="2412"/>
              <a:ext cx="38" cy="54"/>
            </a:xfrm>
            <a:custGeom>
              <a:avLst/>
              <a:gdLst>
                <a:gd name="T0" fmla="*/ 12 w 38"/>
                <a:gd name="T1" fmla="*/ 34 h 54"/>
                <a:gd name="T2" fmla="*/ 24 w 38"/>
                <a:gd name="T3" fmla="*/ 24 h 54"/>
                <a:gd name="T4" fmla="*/ 24 w 38"/>
                <a:gd name="T5" fmla="*/ 22 h 54"/>
                <a:gd name="T6" fmla="*/ 24 w 38"/>
                <a:gd name="T7" fmla="*/ 22 h 54"/>
                <a:gd name="T8" fmla="*/ 24 w 38"/>
                <a:gd name="T9" fmla="*/ 20 h 54"/>
                <a:gd name="T10" fmla="*/ 22 w 38"/>
                <a:gd name="T11" fmla="*/ 20 h 54"/>
                <a:gd name="T12" fmla="*/ 38 w 38"/>
                <a:gd name="T13" fmla="*/ 20 h 54"/>
                <a:gd name="T14" fmla="*/ 32 w 38"/>
                <a:gd name="T15" fmla="*/ 20 h 54"/>
                <a:gd name="T16" fmla="*/ 28 w 38"/>
                <a:gd name="T17" fmla="*/ 24 h 54"/>
                <a:gd name="T18" fmla="*/ 28 w 38"/>
                <a:gd name="T19" fmla="*/ 44 h 54"/>
                <a:gd name="T20" fmla="*/ 32 w 38"/>
                <a:gd name="T21" fmla="*/ 50 h 54"/>
                <a:gd name="T22" fmla="*/ 36 w 38"/>
                <a:gd name="T23" fmla="*/ 52 h 54"/>
                <a:gd name="T24" fmla="*/ 38 w 38"/>
                <a:gd name="T25" fmla="*/ 54 h 54"/>
                <a:gd name="T26" fmla="*/ 22 w 38"/>
                <a:gd name="T27" fmla="*/ 54 h 54"/>
                <a:gd name="T28" fmla="*/ 24 w 38"/>
                <a:gd name="T29" fmla="*/ 54 h 54"/>
                <a:gd name="T30" fmla="*/ 24 w 38"/>
                <a:gd name="T31" fmla="*/ 52 h 54"/>
                <a:gd name="T32" fmla="*/ 24 w 38"/>
                <a:gd name="T33" fmla="*/ 50 h 54"/>
                <a:gd name="T34" fmla="*/ 12 w 38"/>
                <a:gd name="T35" fmla="*/ 34 h 54"/>
                <a:gd name="T36" fmla="*/ 12 w 38"/>
                <a:gd name="T37" fmla="*/ 50 h 54"/>
                <a:gd name="T38" fmla="*/ 12 w 38"/>
                <a:gd name="T39" fmla="*/ 52 h 54"/>
                <a:gd name="T40" fmla="*/ 14 w 38"/>
                <a:gd name="T41" fmla="*/ 54 h 54"/>
                <a:gd name="T42" fmla="*/ 16 w 38"/>
                <a:gd name="T43" fmla="*/ 54 h 54"/>
                <a:gd name="T44" fmla="*/ 0 w 38"/>
                <a:gd name="T45" fmla="*/ 54 h 54"/>
                <a:gd name="T46" fmla="*/ 4 w 38"/>
                <a:gd name="T47" fmla="*/ 54 h 54"/>
                <a:gd name="T48" fmla="*/ 4 w 38"/>
                <a:gd name="T49" fmla="*/ 52 h 54"/>
                <a:gd name="T50" fmla="*/ 4 w 38"/>
                <a:gd name="T51" fmla="*/ 46 h 54"/>
                <a:gd name="T52" fmla="*/ 4 w 38"/>
                <a:gd name="T53" fmla="*/ 8 h 54"/>
                <a:gd name="T54" fmla="*/ 4 w 38"/>
                <a:gd name="T55" fmla="*/ 4 h 54"/>
                <a:gd name="T56" fmla="*/ 2 w 38"/>
                <a:gd name="T57" fmla="*/ 4 h 54"/>
                <a:gd name="T58" fmla="*/ 2 w 38"/>
                <a:gd name="T59" fmla="*/ 4 h 54"/>
                <a:gd name="T60" fmla="*/ 0 w 38"/>
                <a:gd name="T61" fmla="*/ 4 h 54"/>
                <a:gd name="T62" fmla="*/ 12 w 38"/>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4"/>
                <a:gd name="T98" fmla="*/ 38 w 3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4">
                  <a:moveTo>
                    <a:pt x="12" y="0"/>
                  </a:moveTo>
                  <a:lnTo>
                    <a:pt x="12" y="34"/>
                  </a:lnTo>
                  <a:lnTo>
                    <a:pt x="20" y="26"/>
                  </a:lnTo>
                  <a:lnTo>
                    <a:pt x="24" y="24"/>
                  </a:lnTo>
                  <a:lnTo>
                    <a:pt x="24" y="22"/>
                  </a:lnTo>
                  <a:lnTo>
                    <a:pt x="24" y="20"/>
                  </a:lnTo>
                  <a:lnTo>
                    <a:pt x="22" y="20"/>
                  </a:lnTo>
                  <a:lnTo>
                    <a:pt x="38" y="20"/>
                  </a:lnTo>
                  <a:lnTo>
                    <a:pt x="34" y="20"/>
                  </a:lnTo>
                  <a:lnTo>
                    <a:pt x="32" y="20"/>
                  </a:lnTo>
                  <a:lnTo>
                    <a:pt x="30" y="22"/>
                  </a:lnTo>
                  <a:lnTo>
                    <a:pt x="28" y="24"/>
                  </a:lnTo>
                  <a:lnTo>
                    <a:pt x="18" y="32"/>
                  </a:lnTo>
                  <a:lnTo>
                    <a:pt x="28" y="44"/>
                  </a:lnTo>
                  <a:lnTo>
                    <a:pt x="30" y="48"/>
                  </a:lnTo>
                  <a:lnTo>
                    <a:pt x="32" y="50"/>
                  </a:lnTo>
                  <a:lnTo>
                    <a:pt x="34" y="52"/>
                  </a:lnTo>
                  <a:lnTo>
                    <a:pt x="36" y="52"/>
                  </a:lnTo>
                  <a:lnTo>
                    <a:pt x="36" y="54"/>
                  </a:lnTo>
                  <a:lnTo>
                    <a:pt x="38" y="54"/>
                  </a:lnTo>
                  <a:lnTo>
                    <a:pt x="22" y="54"/>
                  </a:lnTo>
                  <a:lnTo>
                    <a:pt x="24" y="54"/>
                  </a:lnTo>
                  <a:lnTo>
                    <a:pt x="24" y="52"/>
                  </a:lnTo>
                  <a:lnTo>
                    <a:pt x="24" y="50"/>
                  </a:lnTo>
                  <a:lnTo>
                    <a:pt x="22" y="48"/>
                  </a:lnTo>
                  <a:lnTo>
                    <a:pt x="12" y="34"/>
                  </a:lnTo>
                  <a:lnTo>
                    <a:pt x="12" y="46"/>
                  </a:lnTo>
                  <a:lnTo>
                    <a:pt x="12" y="50"/>
                  </a:lnTo>
                  <a:lnTo>
                    <a:pt x="12" y="52"/>
                  </a:lnTo>
                  <a:lnTo>
                    <a:pt x="12" y="54"/>
                  </a:lnTo>
                  <a:lnTo>
                    <a:pt x="14" y="54"/>
                  </a:lnTo>
                  <a:lnTo>
                    <a:pt x="16" y="54"/>
                  </a:lnTo>
                  <a:lnTo>
                    <a:pt x="0" y="54"/>
                  </a:lnTo>
                  <a:lnTo>
                    <a:pt x="2" y="54"/>
                  </a:lnTo>
                  <a:lnTo>
                    <a:pt x="4" y="54"/>
                  </a:lnTo>
                  <a:lnTo>
                    <a:pt x="4" y="52"/>
                  </a:lnTo>
                  <a:lnTo>
                    <a:pt x="4" y="50"/>
                  </a:lnTo>
                  <a:lnTo>
                    <a:pt x="4" y="46"/>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97" name="Freeform 68"/>
            <p:cNvSpPr>
              <a:spLocks/>
            </p:cNvSpPr>
            <p:nvPr/>
          </p:nvSpPr>
          <p:spPr bwMode="auto">
            <a:xfrm>
              <a:off x="2916" y="2430"/>
              <a:ext cx="26" cy="38"/>
            </a:xfrm>
            <a:custGeom>
              <a:avLst/>
              <a:gdLst>
                <a:gd name="T0" fmla="*/ 22 w 26"/>
                <a:gd name="T1" fmla="*/ 0 h 38"/>
                <a:gd name="T2" fmla="*/ 22 w 26"/>
                <a:gd name="T3" fmla="*/ 12 h 38"/>
                <a:gd name="T4" fmla="*/ 22 w 26"/>
                <a:gd name="T5" fmla="*/ 12 h 38"/>
                <a:gd name="T6" fmla="*/ 20 w 26"/>
                <a:gd name="T7" fmla="*/ 8 h 38"/>
                <a:gd name="T8" fmla="*/ 18 w 26"/>
                <a:gd name="T9" fmla="*/ 4 h 38"/>
                <a:gd name="T10" fmla="*/ 16 w 26"/>
                <a:gd name="T11" fmla="*/ 4 h 38"/>
                <a:gd name="T12" fmla="*/ 12 w 26"/>
                <a:gd name="T13" fmla="*/ 2 h 38"/>
                <a:gd name="T14" fmla="*/ 10 w 26"/>
                <a:gd name="T15" fmla="*/ 4 h 38"/>
                <a:gd name="T16" fmla="*/ 8 w 26"/>
                <a:gd name="T17" fmla="*/ 4 h 38"/>
                <a:gd name="T18" fmla="*/ 6 w 26"/>
                <a:gd name="T19" fmla="*/ 6 h 38"/>
                <a:gd name="T20" fmla="*/ 6 w 26"/>
                <a:gd name="T21" fmla="*/ 8 h 38"/>
                <a:gd name="T22" fmla="*/ 6 w 26"/>
                <a:gd name="T23" fmla="*/ 10 h 38"/>
                <a:gd name="T24" fmla="*/ 6 w 26"/>
                <a:gd name="T25" fmla="*/ 10 h 38"/>
                <a:gd name="T26" fmla="*/ 8 w 26"/>
                <a:gd name="T27" fmla="*/ 12 h 38"/>
                <a:gd name="T28" fmla="*/ 12 w 26"/>
                <a:gd name="T29" fmla="*/ 14 h 38"/>
                <a:gd name="T30" fmla="*/ 18 w 26"/>
                <a:gd name="T31" fmla="*/ 16 h 38"/>
                <a:gd name="T32" fmla="*/ 22 w 26"/>
                <a:gd name="T33" fmla="*/ 20 h 38"/>
                <a:gd name="T34" fmla="*/ 24 w 26"/>
                <a:gd name="T35" fmla="*/ 24 h 38"/>
                <a:gd name="T36" fmla="*/ 26 w 26"/>
                <a:gd name="T37" fmla="*/ 26 h 38"/>
                <a:gd name="T38" fmla="*/ 24 w 26"/>
                <a:gd name="T39" fmla="*/ 32 h 38"/>
                <a:gd name="T40" fmla="*/ 22 w 26"/>
                <a:gd name="T41" fmla="*/ 34 h 38"/>
                <a:gd name="T42" fmla="*/ 18 w 26"/>
                <a:gd name="T43" fmla="*/ 36 h 38"/>
                <a:gd name="T44" fmla="*/ 12 w 26"/>
                <a:gd name="T45" fmla="*/ 38 h 38"/>
                <a:gd name="T46" fmla="*/ 10 w 26"/>
                <a:gd name="T47" fmla="*/ 38 h 38"/>
                <a:gd name="T48" fmla="*/ 6 w 26"/>
                <a:gd name="T49" fmla="*/ 36 h 38"/>
                <a:gd name="T50" fmla="*/ 4 w 26"/>
                <a:gd name="T51" fmla="*/ 36 h 38"/>
                <a:gd name="T52" fmla="*/ 4 w 26"/>
                <a:gd name="T53" fmla="*/ 36 h 38"/>
                <a:gd name="T54" fmla="*/ 2 w 26"/>
                <a:gd name="T55" fmla="*/ 36 h 38"/>
                <a:gd name="T56" fmla="*/ 2 w 26"/>
                <a:gd name="T57" fmla="*/ 38 h 38"/>
                <a:gd name="T58" fmla="*/ 0 w 26"/>
                <a:gd name="T59" fmla="*/ 38 h 38"/>
                <a:gd name="T60" fmla="*/ 0 w 26"/>
                <a:gd name="T61" fmla="*/ 26 h 38"/>
                <a:gd name="T62" fmla="*/ 2 w 26"/>
                <a:gd name="T63" fmla="*/ 26 h 38"/>
                <a:gd name="T64" fmla="*/ 4 w 26"/>
                <a:gd name="T65" fmla="*/ 30 h 38"/>
                <a:gd name="T66" fmla="*/ 6 w 26"/>
                <a:gd name="T67" fmla="*/ 32 h 38"/>
                <a:gd name="T68" fmla="*/ 10 w 26"/>
                <a:gd name="T69" fmla="*/ 34 h 38"/>
                <a:gd name="T70" fmla="*/ 14 w 26"/>
                <a:gd name="T71" fmla="*/ 36 h 38"/>
                <a:gd name="T72" fmla="*/ 16 w 26"/>
                <a:gd name="T73" fmla="*/ 34 h 38"/>
                <a:gd name="T74" fmla="*/ 18 w 26"/>
                <a:gd name="T75" fmla="*/ 34 h 38"/>
                <a:gd name="T76" fmla="*/ 18 w 26"/>
                <a:gd name="T77" fmla="*/ 32 h 38"/>
                <a:gd name="T78" fmla="*/ 20 w 26"/>
                <a:gd name="T79" fmla="*/ 30 h 38"/>
                <a:gd name="T80" fmla="*/ 18 w 26"/>
                <a:gd name="T81" fmla="*/ 28 h 38"/>
                <a:gd name="T82" fmla="*/ 18 w 26"/>
                <a:gd name="T83" fmla="*/ 26 h 38"/>
                <a:gd name="T84" fmla="*/ 14 w 26"/>
                <a:gd name="T85" fmla="*/ 24 h 38"/>
                <a:gd name="T86" fmla="*/ 10 w 26"/>
                <a:gd name="T87" fmla="*/ 20 h 38"/>
                <a:gd name="T88" fmla="*/ 6 w 26"/>
                <a:gd name="T89" fmla="*/ 18 h 38"/>
                <a:gd name="T90" fmla="*/ 2 w 26"/>
                <a:gd name="T91" fmla="*/ 16 h 38"/>
                <a:gd name="T92" fmla="*/ 2 w 26"/>
                <a:gd name="T93" fmla="*/ 14 h 38"/>
                <a:gd name="T94" fmla="*/ 0 w 26"/>
                <a:gd name="T95" fmla="*/ 10 h 38"/>
                <a:gd name="T96" fmla="*/ 2 w 26"/>
                <a:gd name="T97" fmla="*/ 6 h 38"/>
                <a:gd name="T98" fmla="*/ 4 w 26"/>
                <a:gd name="T99" fmla="*/ 4 h 38"/>
                <a:gd name="T100" fmla="*/ 8 w 26"/>
                <a:gd name="T101" fmla="*/ 0 h 38"/>
                <a:gd name="T102" fmla="*/ 12 w 26"/>
                <a:gd name="T103" fmla="*/ 0 h 38"/>
                <a:gd name="T104" fmla="*/ 14 w 26"/>
                <a:gd name="T105" fmla="*/ 0 h 38"/>
                <a:gd name="T106" fmla="*/ 18 w 26"/>
                <a:gd name="T107" fmla="*/ 2 h 38"/>
                <a:gd name="T108" fmla="*/ 18 w 26"/>
                <a:gd name="T109" fmla="*/ 2 h 38"/>
                <a:gd name="T110" fmla="*/ 20 w 26"/>
                <a:gd name="T111" fmla="*/ 2 h 38"/>
                <a:gd name="T112" fmla="*/ 20 w 26"/>
                <a:gd name="T113" fmla="*/ 2 h 38"/>
                <a:gd name="T114" fmla="*/ 20 w 26"/>
                <a:gd name="T115" fmla="*/ 2 h 38"/>
                <a:gd name="T116" fmla="*/ 22 w 26"/>
                <a:gd name="T117" fmla="*/ 2 h 38"/>
                <a:gd name="T118" fmla="*/ 22 w 26"/>
                <a:gd name="T119" fmla="*/ 0 h 38"/>
                <a:gd name="T120" fmla="*/ 22 w 26"/>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38"/>
                <a:gd name="T185" fmla="*/ 26 w 26"/>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38">
                  <a:moveTo>
                    <a:pt x="22" y="0"/>
                  </a:moveTo>
                  <a:lnTo>
                    <a:pt x="22" y="12"/>
                  </a:lnTo>
                  <a:lnTo>
                    <a:pt x="20" y="8"/>
                  </a:lnTo>
                  <a:lnTo>
                    <a:pt x="18" y="4"/>
                  </a:lnTo>
                  <a:lnTo>
                    <a:pt x="16" y="4"/>
                  </a:lnTo>
                  <a:lnTo>
                    <a:pt x="12" y="2"/>
                  </a:lnTo>
                  <a:lnTo>
                    <a:pt x="10" y="4"/>
                  </a:lnTo>
                  <a:lnTo>
                    <a:pt x="8" y="4"/>
                  </a:lnTo>
                  <a:lnTo>
                    <a:pt x="6" y="6"/>
                  </a:lnTo>
                  <a:lnTo>
                    <a:pt x="6" y="8"/>
                  </a:lnTo>
                  <a:lnTo>
                    <a:pt x="6" y="10"/>
                  </a:lnTo>
                  <a:lnTo>
                    <a:pt x="8" y="12"/>
                  </a:lnTo>
                  <a:lnTo>
                    <a:pt x="12" y="14"/>
                  </a:lnTo>
                  <a:lnTo>
                    <a:pt x="18" y="16"/>
                  </a:lnTo>
                  <a:lnTo>
                    <a:pt x="22" y="20"/>
                  </a:lnTo>
                  <a:lnTo>
                    <a:pt x="24" y="24"/>
                  </a:lnTo>
                  <a:lnTo>
                    <a:pt x="26" y="26"/>
                  </a:lnTo>
                  <a:lnTo>
                    <a:pt x="24" y="32"/>
                  </a:lnTo>
                  <a:lnTo>
                    <a:pt x="22" y="34"/>
                  </a:lnTo>
                  <a:lnTo>
                    <a:pt x="18" y="36"/>
                  </a:lnTo>
                  <a:lnTo>
                    <a:pt x="12" y="38"/>
                  </a:lnTo>
                  <a:lnTo>
                    <a:pt x="10" y="38"/>
                  </a:lnTo>
                  <a:lnTo>
                    <a:pt x="6" y="36"/>
                  </a:lnTo>
                  <a:lnTo>
                    <a:pt x="4" y="36"/>
                  </a:lnTo>
                  <a:lnTo>
                    <a:pt x="2" y="36"/>
                  </a:lnTo>
                  <a:lnTo>
                    <a:pt x="2" y="38"/>
                  </a:lnTo>
                  <a:lnTo>
                    <a:pt x="0" y="38"/>
                  </a:lnTo>
                  <a:lnTo>
                    <a:pt x="0" y="26"/>
                  </a:lnTo>
                  <a:lnTo>
                    <a:pt x="2" y="26"/>
                  </a:lnTo>
                  <a:lnTo>
                    <a:pt x="4" y="30"/>
                  </a:lnTo>
                  <a:lnTo>
                    <a:pt x="6" y="32"/>
                  </a:lnTo>
                  <a:lnTo>
                    <a:pt x="10" y="34"/>
                  </a:lnTo>
                  <a:lnTo>
                    <a:pt x="14" y="36"/>
                  </a:lnTo>
                  <a:lnTo>
                    <a:pt x="16" y="34"/>
                  </a:lnTo>
                  <a:lnTo>
                    <a:pt x="18" y="34"/>
                  </a:lnTo>
                  <a:lnTo>
                    <a:pt x="18" y="32"/>
                  </a:lnTo>
                  <a:lnTo>
                    <a:pt x="20" y="30"/>
                  </a:lnTo>
                  <a:lnTo>
                    <a:pt x="18" y="28"/>
                  </a:lnTo>
                  <a:lnTo>
                    <a:pt x="18" y="26"/>
                  </a:lnTo>
                  <a:lnTo>
                    <a:pt x="14" y="24"/>
                  </a:lnTo>
                  <a:lnTo>
                    <a:pt x="10" y="20"/>
                  </a:lnTo>
                  <a:lnTo>
                    <a:pt x="6" y="18"/>
                  </a:lnTo>
                  <a:lnTo>
                    <a:pt x="2" y="16"/>
                  </a:lnTo>
                  <a:lnTo>
                    <a:pt x="2" y="14"/>
                  </a:lnTo>
                  <a:lnTo>
                    <a:pt x="0" y="10"/>
                  </a:lnTo>
                  <a:lnTo>
                    <a:pt x="2" y="6"/>
                  </a:lnTo>
                  <a:lnTo>
                    <a:pt x="4" y="4"/>
                  </a:lnTo>
                  <a:lnTo>
                    <a:pt x="8" y="0"/>
                  </a:lnTo>
                  <a:lnTo>
                    <a:pt x="12" y="0"/>
                  </a:lnTo>
                  <a:lnTo>
                    <a:pt x="14" y="0"/>
                  </a:lnTo>
                  <a:lnTo>
                    <a:pt x="18" y="2"/>
                  </a:lnTo>
                  <a:lnTo>
                    <a:pt x="20" y="2"/>
                  </a:lnTo>
                  <a:lnTo>
                    <a:pt x="22" y="2"/>
                  </a:lnTo>
                  <a:lnTo>
                    <a:pt x="22" y="0"/>
                  </a:lnTo>
                  <a:close/>
                </a:path>
              </a:pathLst>
            </a:custGeom>
            <a:solidFill>
              <a:srgbClr val="000000"/>
            </a:solidFill>
            <a:ln w="0">
              <a:solidFill>
                <a:srgbClr val="000000"/>
              </a:solidFill>
              <a:round/>
              <a:headEnd/>
              <a:tailEnd/>
            </a:ln>
          </p:spPr>
          <p:txBody>
            <a:bodyPr/>
            <a:lstStyle/>
            <a:p>
              <a:endParaRPr lang="en-US"/>
            </a:p>
          </p:txBody>
        </p:sp>
        <p:sp>
          <p:nvSpPr>
            <p:cNvPr id="26698" name="Freeform 69"/>
            <p:cNvSpPr>
              <a:spLocks/>
            </p:cNvSpPr>
            <p:nvPr/>
          </p:nvSpPr>
          <p:spPr bwMode="auto">
            <a:xfrm>
              <a:off x="2946" y="2412"/>
              <a:ext cx="20" cy="72"/>
            </a:xfrm>
            <a:custGeom>
              <a:avLst/>
              <a:gdLst>
                <a:gd name="T0" fmla="*/ 0 w 20"/>
                <a:gd name="T1" fmla="*/ 2 h 72"/>
                <a:gd name="T2" fmla="*/ 0 w 20"/>
                <a:gd name="T3" fmla="*/ 0 h 72"/>
                <a:gd name="T4" fmla="*/ 4 w 20"/>
                <a:gd name="T5" fmla="*/ 4 h 72"/>
                <a:gd name="T6" fmla="*/ 10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4 w 20"/>
                <a:gd name="T39" fmla="*/ 44 h 72"/>
                <a:gd name="T40" fmla="*/ 14 w 20"/>
                <a:gd name="T41" fmla="*/ 36 h 72"/>
                <a:gd name="T42" fmla="*/ 14 w 20"/>
                <a:gd name="T43" fmla="*/ 28 h 72"/>
                <a:gd name="T44" fmla="*/ 12 w 20"/>
                <a:gd name="T45" fmla="*/ 22 h 72"/>
                <a:gd name="T46" fmla="*/ 12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10"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26699" name="Freeform 70"/>
            <p:cNvSpPr>
              <a:spLocks noEditPoints="1"/>
            </p:cNvSpPr>
            <p:nvPr/>
          </p:nvSpPr>
          <p:spPr bwMode="auto">
            <a:xfrm>
              <a:off x="3330" y="2414"/>
              <a:ext cx="40" cy="52"/>
            </a:xfrm>
            <a:custGeom>
              <a:avLst/>
              <a:gdLst>
                <a:gd name="T0" fmla="*/ 16 w 40"/>
                <a:gd name="T1" fmla="*/ 28 h 52"/>
                <a:gd name="T2" fmla="*/ 16 w 40"/>
                <a:gd name="T3" fmla="*/ 44 h 52"/>
                <a:gd name="T4" fmla="*/ 16 w 40"/>
                <a:gd name="T5" fmla="*/ 48 h 52"/>
                <a:gd name="T6" fmla="*/ 16 w 40"/>
                <a:gd name="T7" fmla="*/ 50 h 52"/>
                <a:gd name="T8" fmla="*/ 18 w 40"/>
                <a:gd name="T9" fmla="*/ 52 h 52"/>
                <a:gd name="T10" fmla="*/ 20 w 40"/>
                <a:gd name="T11" fmla="*/ 52 h 52"/>
                <a:gd name="T12" fmla="*/ 22 w 40"/>
                <a:gd name="T13" fmla="*/ 52 h 52"/>
                <a:gd name="T14" fmla="*/ 22 w 40"/>
                <a:gd name="T15" fmla="*/ 52 h 52"/>
                <a:gd name="T16" fmla="*/ 0 w 40"/>
                <a:gd name="T17" fmla="*/ 52 h 52"/>
                <a:gd name="T18" fmla="*/ 0 w 40"/>
                <a:gd name="T19" fmla="*/ 52 h 52"/>
                <a:gd name="T20" fmla="*/ 2 w 40"/>
                <a:gd name="T21" fmla="*/ 52 h 52"/>
                <a:gd name="T22" fmla="*/ 4 w 40"/>
                <a:gd name="T23" fmla="*/ 52 h 52"/>
                <a:gd name="T24" fmla="*/ 6 w 40"/>
                <a:gd name="T25" fmla="*/ 50 h 52"/>
                <a:gd name="T26" fmla="*/ 8 w 40"/>
                <a:gd name="T27" fmla="*/ 48 h 52"/>
                <a:gd name="T28" fmla="*/ 8 w 40"/>
                <a:gd name="T29" fmla="*/ 44 h 52"/>
                <a:gd name="T30" fmla="*/ 8 w 40"/>
                <a:gd name="T31" fmla="*/ 8 h 52"/>
                <a:gd name="T32" fmla="*/ 8 w 40"/>
                <a:gd name="T33" fmla="*/ 4 h 52"/>
                <a:gd name="T34" fmla="*/ 6 w 40"/>
                <a:gd name="T35" fmla="*/ 2 h 52"/>
                <a:gd name="T36" fmla="*/ 4 w 40"/>
                <a:gd name="T37" fmla="*/ 0 h 52"/>
                <a:gd name="T38" fmla="*/ 2 w 40"/>
                <a:gd name="T39" fmla="*/ 0 h 52"/>
                <a:gd name="T40" fmla="*/ 0 w 40"/>
                <a:gd name="T41" fmla="*/ 0 h 52"/>
                <a:gd name="T42" fmla="*/ 0 w 40"/>
                <a:gd name="T43" fmla="*/ 0 h 52"/>
                <a:gd name="T44" fmla="*/ 20 w 40"/>
                <a:gd name="T45" fmla="*/ 0 h 52"/>
                <a:gd name="T46" fmla="*/ 26 w 40"/>
                <a:gd name="T47" fmla="*/ 0 h 52"/>
                <a:gd name="T48" fmla="*/ 32 w 40"/>
                <a:gd name="T49" fmla="*/ 2 h 52"/>
                <a:gd name="T50" fmla="*/ 34 w 40"/>
                <a:gd name="T51" fmla="*/ 2 h 52"/>
                <a:gd name="T52" fmla="*/ 38 w 40"/>
                <a:gd name="T53" fmla="*/ 6 h 52"/>
                <a:gd name="T54" fmla="*/ 40 w 40"/>
                <a:gd name="T55" fmla="*/ 10 h 52"/>
                <a:gd name="T56" fmla="*/ 40 w 40"/>
                <a:gd name="T57" fmla="*/ 14 h 52"/>
                <a:gd name="T58" fmla="*/ 40 w 40"/>
                <a:gd name="T59" fmla="*/ 20 h 52"/>
                <a:gd name="T60" fmla="*/ 36 w 40"/>
                <a:gd name="T61" fmla="*/ 24 h 52"/>
                <a:gd name="T62" fmla="*/ 32 w 40"/>
                <a:gd name="T63" fmla="*/ 28 h 52"/>
                <a:gd name="T64" fmla="*/ 24 w 40"/>
                <a:gd name="T65" fmla="*/ 28 h 52"/>
                <a:gd name="T66" fmla="*/ 22 w 40"/>
                <a:gd name="T67" fmla="*/ 28 h 52"/>
                <a:gd name="T68" fmla="*/ 20 w 40"/>
                <a:gd name="T69" fmla="*/ 28 h 52"/>
                <a:gd name="T70" fmla="*/ 18 w 40"/>
                <a:gd name="T71" fmla="*/ 28 h 52"/>
                <a:gd name="T72" fmla="*/ 16 w 40"/>
                <a:gd name="T73" fmla="*/ 28 h 52"/>
                <a:gd name="T74" fmla="*/ 16 w 40"/>
                <a:gd name="T75" fmla="*/ 26 h 52"/>
                <a:gd name="T76" fmla="*/ 18 w 40"/>
                <a:gd name="T77" fmla="*/ 26 h 52"/>
                <a:gd name="T78" fmla="*/ 18 w 40"/>
                <a:gd name="T79" fmla="*/ 26 h 52"/>
                <a:gd name="T80" fmla="*/ 20 w 40"/>
                <a:gd name="T81" fmla="*/ 26 h 52"/>
                <a:gd name="T82" fmla="*/ 22 w 40"/>
                <a:gd name="T83" fmla="*/ 26 h 52"/>
                <a:gd name="T84" fmla="*/ 26 w 40"/>
                <a:gd name="T85" fmla="*/ 26 h 52"/>
                <a:gd name="T86" fmla="*/ 28 w 40"/>
                <a:gd name="T87" fmla="*/ 22 h 52"/>
                <a:gd name="T88" fmla="*/ 32 w 40"/>
                <a:gd name="T89" fmla="*/ 20 h 52"/>
                <a:gd name="T90" fmla="*/ 32 w 40"/>
                <a:gd name="T91" fmla="*/ 14 h 52"/>
                <a:gd name="T92" fmla="*/ 32 w 40"/>
                <a:gd name="T93" fmla="*/ 12 h 52"/>
                <a:gd name="T94" fmla="*/ 30 w 40"/>
                <a:gd name="T95" fmla="*/ 8 h 52"/>
                <a:gd name="T96" fmla="*/ 28 w 40"/>
                <a:gd name="T97" fmla="*/ 6 h 52"/>
                <a:gd name="T98" fmla="*/ 26 w 40"/>
                <a:gd name="T99" fmla="*/ 4 h 52"/>
                <a:gd name="T100" fmla="*/ 24 w 40"/>
                <a:gd name="T101" fmla="*/ 2 h 52"/>
                <a:gd name="T102" fmla="*/ 20 w 40"/>
                <a:gd name="T103" fmla="*/ 2 h 52"/>
                <a:gd name="T104" fmla="*/ 18 w 40"/>
                <a:gd name="T105" fmla="*/ 2 h 52"/>
                <a:gd name="T106" fmla="*/ 16 w 40"/>
                <a:gd name="T107" fmla="*/ 2 h 52"/>
                <a:gd name="T108" fmla="*/ 16 w 40"/>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52"/>
                <a:gd name="T167" fmla="*/ 40 w 40"/>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0"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700" name="Freeform 71"/>
            <p:cNvSpPr>
              <a:spLocks noEditPoints="1"/>
            </p:cNvSpPr>
            <p:nvPr/>
          </p:nvSpPr>
          <p:spPr bwMode="auto">
            <a:xfrm>
              <a:off x="3374"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8"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701" name="Freeform 72"/>
            <p:cNvSpPr>
              <a:spLocks/>
            </p:cNvSpPr>
            <p:nvPr/>
          </p:nvSpPr>
          <p:spPr bwMode="auto">
            <a:xfrm>
              <a:off x="3420"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20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20"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02" name="Freeform 73"/>
            <p:cNvSpPr>
              <a:spLocks noEditPoints="1"/>
            </p:cNvSpPr>
            <p:nvPr/>
          </p:nvSpPr>
          <p:spPr bwMode="auto">
            <a:xfrm>
              <a:off x="3448" y="2412"/>
              <a:ext cx="16" cy="54"/>
            </a:xfrm>
            <a:custGeom>
              <a:avLst/>
              <a:gdLst>
                <a:gd name="T0" fmla="*/ 8 w 16"/>
                <a:gd name="T1" fmla="*/ 0 h 54"/>
                <a:gd name="T2" fmla="*/ 10 w 16"/>
                <a:gd name="T3" fmla="*/ 0 h 54"/>
                <a:gd name="T4" fmla="*/ 10 w 16"/>
                <a:gd name="T5" fmla="*/ 0 h 54"/>
                <a:gd name="T6" fmla="*/ 12 w 16"/>
                <a:gd name="T7" fmla="*/ 2 h 54"/>
                <a:gd name="T8" fmla="*/ 12 w 16"/>
                <a:gd name="T9" fmla="*/ 4 h 54"/>
                <a:gd name="T10" fmla="*/ 12 w 16"/>
                <a:gd name="T11" fmla="*/ 6 h 54"/>
                <a:gd name="T12" fmla="*/ 10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2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2 w 16"/>
                <a:gd name="T59" fmla="*/ 54 h 54"/>
                <a:gd name="T60" fmla="*/ 4 w 16"/>
                <a:gd name="T61" fmla="*/ 52 h 54"/>
                <a:gd name="T62" fmla="*/ 4 w 16"/>
                <a:gd name="T63" fmla="*/ 52 h 54"/>
                <a:gd name="T64" fmla="*/ 4 w 16"/>
                <a:gd name="T65" fmla="*/ 50 h 54"/>
                <a:gd name="T66" fmla="*/ 4 w 16"/>
                <a:gd name="T67" fmla="*/ 46 h 54"/>
                <a:gd name="T68" fmla="*/ 4 w 16"/>
                <a:gd name="T69" fmla="*/ 34 h 54"/>
                <a:gd name="T70" fmla="*/ 4 w 16"/>
                <a:gd name="T71" fmla="*/ 28 h 54"/>
                <a:gd name="T72" fmla="*/ 4 w 16"/>
                <a:gd name="T73" fmla="*/ 24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2"/>
                  </a:lnTo>
                  <a:lnTo>
                    <a:pt x="12" y="4"/>
                  </a:lnTo>
                  <a:lnTo>
                    <a:pt x="12" y="6"/>
                  </a:lnTo>
                  <a:lnTo>
                    <a:pt x="10" y="6"/>
                  </a:lnTo>
                  <a:lnTo>
                    <a:pt x="10" y="8"/>
                  </a:lnTo>
                  <a:lnTo>
                    <a:pt x="8" y="8"/>
                  </a:lnTo>
                  <a:lnTo>
                    <a:pt x="6" y="8"/>
                  </a:lnTo>
                  <a:lnTo>
                    <a:pt x="4" y="6"/>
                  </a:lnTo>
                  <a:lnTo>
                    <a:pt x="2"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2"/>
                  </a:lnTo>
                  <a:lnTo>
                    <a:pt x="4" y="50"/>
                  </a:lnTo>
                  <a:lnTo>
                    <a:pt x="4" y="46"/>
                  </a:lnTo>
                  <a:lnTo>
                    <a:pt x="4" y="34"/>
                  </a:lnTo>
                  <a:lnTo>
                    <a:pt x="4" y="28"/>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26703" name="Freeform 74"/>
            <p:cNvSpPr>
              <a:spLocks/>
            </p:cNvSpPr>
            <p:nvPr/>
          </p:nvSpPr>
          <p:spPr bwMode="auto">
            <a:xfrm>
              <a:off x="3468" y="2430"/>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28 w 38"/>
                <a:gd name="T11" fmla="*/ 2 h 36"/>
                <a:gd name="T12" fmla="*/ 30 w 38"/>
                <a:gd name="T13" fmla="*/ 4 h 36"/>
                <a:gd name="T14" fmla="*/ 32 w 38"/>
                <a:gd name="T15" fmla="*/ 6 h 36"/>
                <a:gd name="T16" fmla="*/ 32 w 38"/>
                <a:gd name="T17" fmla="*/ 10 h 36"/>
                <a:gd name="T18" fmla="*/ 32 w 38"/>
                <a:gd name="T19" fmla="*/ 14 h 36"/>
                <a:gd name="T20" fmla="*/ 32 w 38"/>
                <a:gd name="T21" fmla="*/ 28 h 36"/>
                <a:gd name="T22" fmla="*/ 34 w 38"/>
                <a:gd name="T23" fmla="*/ 32 h 36"/>
                <a:gd name="T24" fmla="*/ 34 w 38"/>
                <a:gd name="T25" fmla="*/ 34 h 36"/>
                <a:gd name="T26" fmla="*/ 34 w 38"/>
                <a:gd name="T27" fmla="*/ 34 h 36"/>
                <a:gd name="T28" fmla="*/ 34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4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4 w 38"/>
                <a:gd name="T59" fmla="*/ 8 h 36"/>
                <a:gd name="T60" fmla="*/ 24 w 38"/>
                <a:gd name="T61" fmla="*/ 6 h 36"/>
                <a:gd name="T62" fmla="*/ 20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2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6 h 36"/>
                <a:gd name="T92" fmla="*/ 4 w 38"/>
                <a:gd name="T93" fmla="*/ 34 h 36"/>
                <a:gd name="T94" fmla="*/ 4 w 38"/>
                <a:gd name="T95" fmla="*/ 32 h 36"/>
                <a:gd name="T96" fmla="*/ 4 w 38"/>
                <a:gd name="T97" fmla="*/ 28 h 36"/>
                <a:gd name="T98" fmla="*/ 4 w 38"/>
                <a:gd name="T99" fmla="*/ 16 h 36"/>
                <a:gd name="T100" fmla="*/ 4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28" y="2"/>
                  </a:lnTo>
                  <a:lnTo>
                    <a:pt x="30" y="4"/>
                  </a:lnTo>
                  <a:lnTo>
                    <a:pt x="32" y="6"/>
                  </a:lnTo>
                  <a:lnTo>
                    <a:pt x="32" y="10"/>
                  </a:lnTo>
                  <a:lnTo>
                    <a:pt x="32" y="14"/>
                  </a:lnTo>
                  <a:lnTo>
                    <a:pt x="32"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4" y="8"/>
                  </a:lnTo>
                  <a:lnTo>
                    <a:pt x="24" y="6"/>
                  </a:lnTo>
                  <a:lnTo>
                    <a:pt x="20" y="6"/>
                  </a:lnTo>
                  <a:lnTo>
                    <a:pt x="16" y="6"/>
                  </a:lnTo>
                  <a:lnTo>
                    <a:pt x="12" y="10"/>
                  </a:lnTo>
                  <a:lnTo>
                    <a:pt x="12" y="28"/>
                  </a:lnTo>
                  <a:lnTo>
                    <a:pt x="12" y="32"/>
                  </a:lnTo>
                  <a:lnTo>
                    <a:pt x="12" y="34"/>
                  </a:lnTo>
                  <a:lnTo>
                    <a:pt x="12" y="36"/>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04" name="Freeform 75"/>
            <p:cNvSpPr>
              <a:spLocks/>
            </p:cNvSpPr>
            <p:nvPr/>
          </p:nvSpPr>
          <p:spPr bwMode="auto">
            <a:xfrm>
              <a:off x="3506" y="242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6 h 48"/>
                <a:gd name="T12" fmla="*/ 14 w 24"/>
                <a:gd name="T13" fmla="*/ 40 h 48"/>
                <a:gd name="T14" fmla="*/ 14 w 24"/>
                <a:gd name="T15" fmla="*/ 42 h 48"/>
                <a:gd name="T16" fmla="*/ 16 w 24"/>
                <a:gd name="T17" fmla="*/ 42 h 48"/>
                <a:gd name="T18" fmla="*/ 18 w 24"/>
                <a:gd name="T19" fmla="*/ 42 h 48"/>
                <a:gd name="T20" fmla="*/ 18 w 24"/>
                <a:gd name="T21" fmla="*/ 42 h 48"/>
                <a:gd name="T22" fmla="*/ 20 w 24"/>
                <a:gd name="T23" fmla="*/ 42 h 48"/>
                <a:gd name="T24" fmla="*/ 20 w 24"/>
                <a:gd name="T25" fmla="*/ 42 h 48"/>
                <a:gd name="T26" fmla="*/ 22 w 24"/>
                <a:gd name="T27" fmla="*/ 40 h 48"/>
                <a:gd name="T28" fmla="*/ 24 w 24"/>
                <a:gd name="T29" fmla="*/ 40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6 h 48"/>
                <a:gd name="T42" fmla="*/ 8 w 24"/>
                <a:gd name="T43" fmla="*/ 46 h 48"/>
                <a:gd name="T44" fmla="*/ 8 w 24"/>
                <a:gd name="T45" fmla="*/ 44 h 48"/>
                <a:gd name="T46" fmla="*/ 6 w 24"/>
                <a:gd name="T47" fmla="*/ 42 h 48"/>
                <a:gd name="T48" fmla="*/ 6 w 24"/>
                <a:gd name="T49" fmla="*/ 38 h 48"/>
                <a:gd name="T50" fmla="*/ 6 w 24"/>
                <a:gd name="T51" fmla="*/ 14 h 48"/>
                <a:gd name="T52" fmla="*/ 0 w 24"/>
                <a:gd name="T53" fmla="*/ 14 h 48"/>
                <a:gd name="T54" fmla="*/ 0 w 24"/>
                <a:gd name="T55" fmla="*/ 12 h 48"/>
                <a:gd name="T56" fmla="*/ 4 w 24"/>
                <a:gd name="T57" fmla="*/ 12 h 48"/>
                <a:gd name="T58" fmla="*/ 6 w 24"/>
                <a:gd name="T59" fmla="*/ 10 h 48"/>
                <a:gd name="T60" fmla="*/ 8 w 24"/>
                <a:gd name="T61" fmla="*/ 8 h 48"/>
                <a:gd name="T62" fmla="*/ 10 w 24"/>
                <a:gd name="T63" fmla="*/ 4 h 48"/>
                <a:gd name="T64" fmla="*/ 10 w 24"/>
                <a:gd name="T65" fmla="*/ 2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6"/>
                  </a:lnTo>
                  <a:lnTo>
                    <a:pt x="14" y="40"/>
                  </a:lnTo>
                  <a:lnTo>
                    <a:pt x="14" y="42"/>
                  </a:lnTo>
                  <a:lnTo>
                    <a:pt x="16" y="42"/>
                  </a:lnTo>
                  <a:lnTo>
                    <a:pt x="18" y="42"/>
                  </a:lnTo>
                  <a:lnTo>
                    <a:pt x="20" y="42"/>
                  </a:lnTo>
                  <a:lnTo>
                    <a:pt x="22" y="40"/>
                  </a:lnTo>
                  <a:lnTo>
                    <a:pt x="24" y="40"/>
                  </a:lnTo>
                  <a:lnTo>
                    <a:pt x="22" y="44"/>
                  </a:lnTo>
                  <a:lnTo>
                    <a:pt x="20" y="46"/>
                  </a:lnTo>
                  <a:lnTo>
                    <a:pt x="16" y="48"/>
                  </a:lnTo>
                  <a:lnTo>
                    <a:pt x="14" y="48"/>
                  </a:lnTo>
                  <a:lnTo>
                    <a:pt x="12" y="48"/>
                  </a:lnTo>
                  <a:lnTo>
                    <a:pt x="10" y="46"/>
                  </a:lnTo>
                  <a:lnTo>
                    <a:pt x="8" y="46"/>
                  </a:lnTo>
                  <a:lnTo>
                    <a:pt x="8" y="44"/>
                  </a:lnTo>
                  <a:lnTo>
                    <a:pt x="6" y="42"/>
                  </a:lnTo>
                  <a:lnTo>
                    <a:pt x="6" y="38"/>
                  </a:lnTo>
                  <a:lnTo>
                    <a:pt x="6" y="14"/>
                  </a:lnTo>
                  <a:lnTo>
                    <a:pt x="0" y="14"/>
                  </a:lnTo>
                  <a:lnTo>
                    <a:pt x="0" y="12"/>
                  </a:lnTo>
                  <a:lnTo>
                    <a:pt x="4" y="12"/>
                  </a:lnTo>
                  <a:lnTo>
                    <a:pt x="6" y="10"/>
                  </a:lnTo>
                  <a:lnTo>
                    <a:pt x="8" y="8"/>
                  </a:lnTo>
                  <a:lnTo>
                    <a:pt x="10" y="4"/>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6705" name="Freeform 76"/>
            <p:cNvSpPr>
              <a:spLocks noEditPoints="1"/>
            </p:cNvSpPr>
            <p:nvPr/>
          </p:nvSpPr>
          <p:spPr bwMode="auto">
            <a:xfrm>
              <a:off x="3532" y="2430"/>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4 w 34"/>
                <a:gd name="T13" fmla="*/ 24 h 38"/>
                <a:gd name="T14" fmla="*/ 32 w 34"/>
                <a:gd name="T15" fmla="*/ 28 h 38"/>
                <a:gd name="T16" fmla="*/ 28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4" y="24"/>
                  </a:lnTo>
                  <a:lnTo>
                    <a:pt x="32" y="28"/>
                  </a:lnTo>
                  <a:lnTo>
                    <a:pt x="28" y="32"/>
                  </a:lnTo>
                  <a:lnTo>
                    <a:pt x="26" y="36"/>
                  </a:lnTo>
                  <a:lnTo>
                    <a:pt x="22" y="38"/>
                  </a:lnTo>
                  <a:lnTo>
                    <a:pt x="16" y="38"/>
                  </a:lnTo>
                  <a:lnTo>
                    <a:pt x="12" y="38"/>
                  </a:lnTo>
                  <a:lnTo>
                    <a:pt x="8" y="34"/>
                  </a:lnTo>
                  <a:lnTo>
                    <a:pt x="4" y="32"/>
                  </a:lnTo>
                  <a:lnTo>
                    <a:pt x="0" y="26"/>
                  </a:lnTo>
                  <a:lnTo>
                    <a:pt x="0" y="20"/>
                  </a:lnTo>
                  <a:lnTo>
                    <a:pt x="0" y="14"/>
                  </a:lnTo>
                  <a:lnTo>
                    <a:pt x="2" y="10"/>
                  </a:lnTo>
                  <a:lnTo>
                    <a:pt x="4" y="6"/>
                  </a:lnTo>
                  <a:lnTo>
                    <a:pt x="8" y="2"/>
                  </a:lnTo>
                  <a:lnTo>
                    <a:pt x="12" y="0"/>
                  </a:lnTo>
                  <a:lnTo>
                    <a:pt x="16"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6706" name="Freeform 77"/>
            <p:cNvSpPr>
              <a:spLocks/>
            </p:cNvSpPr>
            <p:nvPr/>
          </p:nvSpPr>
          <p:spPr bwMode="auto">
            <a:xfrm>
              <a:off x="3570"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707" name="Freeform 78"/>
            <p:cNvSpPr>
              <a:spLocks/>
            </p:cNvSpPr>
            <p:nvPr/>
          </p:nvSpPr>
          <p:spPr bwMode="auto">
            <a:xfrm>
              <a:off x="2612"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6 w 58"/>
                <a:gd name="T25" fmla="*/ 2 h 54"/>
                <a:gd name="T26" fmla="*/ 54 w 58"/>
                <a:gd name="T27" fmla="*/ 2 h 54"/>
                <a:gd name="T28" fmla="*/ 52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20 w 58"/>
                <a:gd name="T49" fmla="*/ 54 h 54"/>
                <a:gd name="T50" fmla="*/ 22 w 58"/>
                <a:gd name="T51" fmla="*/ 54 h 54"/>
                <a:gd name="T52" fmla="*/ 22 w 58"/>
                <a:gd name="T53" fmla="*/ 54 h 54"/>
                <a:gd name="T54" fmla="*/ 2 w 58"/>
                <a:gd name="T55" fmla="*/ 54 h 54"/>
                <a:gd name="T56" fmla="*/ 2 w 58"/>
                <a:gd name="T57" fmla="*/ 54 h 54"/>
                <a:gd name="T58" fmla="*/ 4 w 58"/>
                <a:gd name="T59" fmla="*/ 54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2" y="2"/>
                  </a:lnTo>
                  <a:lnTo>
                    <a:pt x="40" y="2"/>
                  </a:lnTo>
                  <a:lnTo>
                    <a:pt x="40" y="0"/>
                  </a:lnTo>
                  <a:lnTo>
                    <a:pt x="58" y="0"/>
                  </a:lnTo>
                  <a:lnTo>
                    <a:pt x="58" y="2"/>
                  </a:lnTo>
                  <a:lnTo>
                    <a:pt x="56" y="2"/>
                  </a:lnTo>
                  <a:lnTo>
                    <a:pt x="54" y="2"/>
                  </a:lnTo>
                  <a:lnTo>
                    <a:pt x="52" y="4"/>
                  </a:lnTo>
                  <a:lnTo>
                    <a:pt x="50" y="6"/>
                  </a:lnTo>
                  <a:lnTo>
                    <a:pt x="50" y="10"/>
                  </a:lnTo>
                  <a:lnTo>
                    <a:pt x="50" y="54"/>
                  </a:lnTo>
                  <a:lnTo>
                    <a:pt x="48" y="54"/>
                  </a:lnTo>
                  <a:lnTo>
                    <a:pt x="14" y="12"/>
                  </a:lnTo>
                  <a:lnTo>
                    <a:pt x="14" y="44"/>
                  </a:lnTo>
                  <a:lnTo>
                    <a:pt x="14" y="50"/>
                  </a:lnTo>
                  <a:lnTo>
                    <a:pt x="14" y="52"/>
                  </a:lnTo>
                  <a:lnTo>
                    <a:pt x="16" y="52"/>
                  </a:lnTo>
                  <a:lnTo>
                    <a:pt x="20" y="54"/>
                  </a:lnTo>
                  <a:lnTo>
                    <a:pt x="22" y="54"/>
                  </a:lnTo>
                  <a:lnTo>
                    <a:pt x="2" y="54"/>
                  </a:lnTo>
                  <a:lnTo>
                    <a:pt x="4" y="54"/>
                  </a:lnTo>
                  <a:lnTo>
                    <a:pt x="8" y="52"/>
                  </a:lnTo>
                  <a:lnTo>
                    <a:pt x="10" y="50"/>
                  </a:lnTo>
                  <a:lnTo>
                    <a:pt x="10" y="48"/>
                  </a:lnTo>
                  <a:lnTo>
                    <a:pt x="10" y="44"/>
                  </a:lnTo>
                  <a:lnTo>
                    <a:pt x="10" y="8"/>
                  </a:lnTo>
                  <a:lnTo>
                    <a:pt x="8" y="6"/>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08" name="Freeform 79"/>
            <p:cNvSpPr>
              <a:spLocks/>
            </p:cNvSpPr>
            <p:nvPr/>
          </p:nvSpPr>
          <p:spPr bwMode="auto">
            <a:xfrm>
              <a:off x="2670"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0 w 58"/>
                <a:gd name="T15" fmla="*/ 2 h 54"/>
                <a:gd name="T16" fmla="*/ 38 w 58"/>
                <a:gd name="T17" fmla="*/ 2 h 54"/>
                <a:gd name="T18" fmla="*/ 38 w 58"/>
                <a:gd name="T19" fmla="*/ 0 h 54"/>
                <a:gd name="T20" fmla="*/ 58 w 58"/>
                <a:gd name="T21" fmla="*/ 0 h 54"/>
                <a:gd name="T22" fmla="*/ 58 w 58"/>
                <a:gd name="T23" fmla="*/ 2 h 54"/>
                <a:gd name="T24" fmla="*/ 56 w 58"/>
                <a:gd name="T25" fmla="*/ 2 h 54"/>
                <a:gd name="T26" fmla="*/ 52 w 58"/>
                <a:gd name="T27" fmla="*/ 2 h 54"/>
                <a:gd name="T28" fmla="*/ 50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18 w 58"/>
                <a:gd name="T49" fmla="*/ 54 h 54"/>
                <a:gd name="T50" fmla="*/ 20 w 58"/>
                <a:gd name="T51" fmla="*/ 54 h 54"/>
                <a:gd name="T52" fmla="*/ 20 w 58"/>
                <a:gd name="T53" fmla="*/ 54 h 54"/>
                <a:gd name="T54" fmla="*/ 2 w 58"/>
                <a:gd name="T55" fmla="*/ 54 h 54"/>
                <a:gd name="T56" fmla="*/ 2 w 58"/>
                <a:gd name="T57" fmla="*/ 54 h 54"/>
                <a:gd name="T58" fmla="*/ 4 w 58"/>
                <a:gd name="T59" fmla="*/ 54 h 54"/>
                <a:gd name="T60" fmla="*/ 8 w 58"/>
                <a:gd name="T61" fmla="*/ 52 h 54"/>
                <a:gd name="T62" fmla="*/ 8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4 w 58"/>
                <a:gd name="T75" fmla="*/ 4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0" y="2"/>
                  </a:lnTo>
                  <a:lnTo>
                    <a:pt x="38" y="2"/>
                  </a:lnTo>
                  <a:lnTo>
                    <a:pt x="38" y="0"/>
                  </a:lnTo>
                  <a:lnTo>
                    <a:pt x="58" y="0"/>
                  </a:lnTo>
                  <a:lnTo>
                    <a:pt x="58" y="2"/>
                  </a:lnTo>
                  <a:lnTo>
                    <a:pt x="56" y="2"/>
                  </a:lnTo>
                  <a:lnTo>
                    <a:pt x="52" y="2"/>
                  </a:lnTo>
                  <a:lnTo>
                    <a:pt x="50" y="4"/>
                  </a:lnTo>
                  <a:lnTo>
                    <a:pt x="50" y="6"/>
                  </a:lnTo>
                  <a:lnTo>
                    <a:pt x="50" y="10"/>
                  </a:lnTo>
                  <a:lnTo>
                    <a:pt x="50" y="54"/>
                  </a:lnTo>
                  <a:lnTo>
                    <a:pt x="48" y="54"/>
                  </a:lnTo>
                  <a:lnTo>
                    <a:pt x="14" y="12"/>
                  </a:lnTo>
                  <a:lnTo>
                    <a:pt x="14" y="44"/>
                  </a:lnTo>
                  <a:lnTo>
                    <a:pt x="14" y="50"/>
                  </a:lnTo>
                  <a:lnTo>
                    <a:pt x="14" y="52"/>
                  </a:lnTo>
                  <a:lnTo>
                    <a:pt x="16" y="52"/>
                  </a:lnTo>
                  <a:lnTo>
                    <a:pt x="18" y="54"/>
                  </a:lnTo>
                  <a:lnTo>
                    <a:pt x="20" y="54"/>
                  </a:lnTo>
                  <a:lnTo>
                    <a:pt x="2" y="54"/>
                  </a:lnTo>
                  <a:lnTo>
                    <a:pt x="4" y="54"/>
                  </a:lnTo>
                  <a:lnTo>
                    <a:pt x="8" y="52"/>
                  </a:lnTo>
                  <a:lnTo>
                    <a:pt x="8" y="50"/>
                  </a:lnTo>
                  <a:lnTo>
                    <a:pt x="10" y="48"/>
                  </a:lnTo>
                  <a:lnTo>
                    <a:pt x="10" y="44"/>
                  </a:lnTo>
                  <a:lnTo>
                    <a:pt x="10" y="8"/>
                  </a:lnTo>
                  <a:lnTo>
                    <a:pt x="8" y="6"/>
                  </a:lnTo>
                  <a:lnTo>
                    <a:pt x="6" y="4"/>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09" name="Freeform 80"/>
            <p:cNvSpPr>
              <a:spLocks/>
            </p:cNvSpPr>
            <p:nvPr/>
          </p:nvSpPr>
          <p:spPr bwMode="auto">
            <a:xfrm>
              <a:off x="2734" y="2604"/>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4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8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8"/>
                  </a:lnTo>
                  <a:lnTo>
                    <a:pt x="34" y="40"/>
                  </a:lnTo>
                  <a:lnTo>
                    <a:pt x="32" y="46"/>
                  </a:lnTo>
                  <a:lnTo>
                    <a:pt x="30" y="50"/>
                  </a:lnTo>
                  <a:lnTo>
                    <a:pt x="24" y="54"/>
                  </a:lnTo>
                  <a:lnTo>
                    <a:pt x="18" y="54"/>
                  </a:lnTo>
                  <a:lnTo>
                    <a:pt x="16" y="54"/>
                  </a:lnTo>
                  <a:lnTo>
                    <a:pt x="14" y="54"/>
                  </a:lnTo>
                  <a:lnTo>
                    <a:pt x="12" y="54"/>
                  </a:lnTo>
                  <a:lnTo>
                    <a:pt x="8" y="52"/>
                  </a:lnTo>
                  <a:lnTo>
                    <a:pt x="4" y="52"/>
                  </a:lnTo>
                  <a:lnTo>
                    <a:pt x="2" y="52"/>
                  </a:lnTo>
                  <a:lnTo>
                    <a:pt x="2" y="54"/>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4" y="36"/>
                  </a:lnTo>
                  <a:lnTo>
                    <a:pt x="20" y="34"/>
                  </a:lnTo>
                  <a:lnTo>
                    <a:pt x="14" y="32"/>
                  </a:lnTo>
                  <a:lnTo>
                    <a:pt x="8" y="28"/>
                  </a:lnTo>
                  <a:lnTo>
                    <a:pt x="6" y="24"/>
                  </a:lnTo>
                  <a:lnTo>
                    <a:pt x="2" y="22"/>
                  </a:lnTo>
                  <a:lnTo>
                    <a:pt x="0" y="20"/>
                  </a:lnTo>
                  <a:lnTo>
                    <a:pt x="0" y="18"/>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6710" name="Freeform 81"/>
            <p:cNvSpPr>
              <a:spLocks/>
            </p:cNvSpPr>
            <p:nvPr/>
          </p:nvSpPr>
          <p:spPr bwMode="auto">
            <a:xfrm>
              <a:off x="2776" y="2602"/>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30 h 72"/>
                <a:gd name="T18" fmla="*/ 2 w 22"/>
                <a:gd name="T19" fmla="*/ 22 h 72"/>
                <a:gd name="T20" fmla="*/ 6 w 22"/>
                <a:gd name="T21" fmla="*/ 16 h 72"/>
                <a:gd name="T22" fmla="*/ 10 w 22"/>
                <a:gd name="T23" fmla="*/ 10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30"/>
                  </a:lnTo>
                  <a:lnTo>
                    <a:pt x="2" y="22"/>
                  </a:lnTo>
                  <a:lnTo>
                    <a:pt x="6" y="16"/>
                  </a:lnTo>
                  <a:lnTo>
                    <a:pt x="10" y="10"/>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11" name="Freeform 82"/>
            <p:cNvSpPr>
              <a:spLocks/>
            </p:cNvSpPr>
            <p:nvPr/>
          </p:nvSpPr>
          <p:spPr bwMode="auto">
            <a:xfrm>
              <a:off x="2804" y="2622"/>
              <a:ext cx="24" cy="36"/>
            </a:xfrm>
            <a:custGeom>
              <a:avLst/>
              <a:gdLst>
                <a:gd name="T0" fmla="*/ 20 w 24"/>
                <a:gd name="T1" fmla="*/ 0 h 36"/>
                <a:gd name="T2" fmla="*/ 20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6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0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2 w 24"/>
                <a:gd name="T85" fmla="*/ 22 h 36"/>
                <a:gd name="T86" fmla="*/ 8 w 24"/>
                <a:gd name="T87" fmla="*/ 20 h 36"/>
                <a:gd name="T88" fmla="*/ 4 w 24"/>
                <a:gd name="T89" fmla="*/ 18 h 36"/>
                <a:gd name="T90" fmla="*/ 0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2 w 24"/>
                <a:gd name="T105" fmla="*/ 0 h 36"/>
                <a:gd name="T106" fmla="*/ 16 w 24"/>
                <a:gd name="T107" fmla="*/ 0 h 36"/>
                <a:gd name="T108" fmla="*/ 18 w 24"/>
                <a:gd name="T109" fmla="*/ 0 h 36"/>
                <a:gd name="T110" fmla="*/ 18 w 24"/>
                <a:gd name="T111" fmla="*/ 0 h 36"/>
                <a:gd name="T112" fmla="*/ 18 w 24"/>
                <a:gd name="T113" fmla="*/ 0 h 36"/>
                <a:gd name="T114" fmla="*/ 20 w 24"/>
                <a:gd name="T115" fmla="*/ 0 h 36"/>
                <a:gd name="T116" fmla="*/ 20 w 24"/>
                <a:gd name="T117" fmla="*/ 0 h 36"/>
                <a:gd name="T118" fmla="*/ 20 w 24"/>
                <a:gd name="T119" fmla="*/ 0 h 36"/>
                <a:gd name="T120" fmla="*/ 20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0" y="0"/>
                  </a:moveTo>
                  <a:lnTo>
                    <a:pt x="20" y="12"/>
                  </a:lnTo>
                  <a:lnTo>
                    <a:pt x="18" y="6"/>
                  </a:lnTo>
                  <a:lnTo>
                    <a:pt x="16" y="4"/>
                  </a:lnTo>
                  <a:lnTo>
                    <a:pt x="14" y="2"/>
                  </a:lnTo>
                  <a:lnTo>
                    <a:pt x="10" y="2"/>
                  </a:lnTo>
                  <a:lnTo>
                    <a:pt x="8" y="2"/>
                  </a:lnTo>
                  <a:lnTo>
                    <a:pt x="6" y="4"/>
                  </a:lnTo>
                  <a:lnTo>
                    <a:pt x="4" y="4"/>
                  </a:lnTo>
                  <a:lnTo>
                    <a:pt x="4" y="6"/>
                  </a:lnTo>
                  <a:lnTo>
                    <a:pt x="4" y="8"/>
                  </a:lnTo>
                  <a:lnTo>
                    <a:pt x="6" y="10"/>
                  </a:lnTo>
                  <a:lnTo>
                    <a:pt x="6"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2" y="22"/>
                  </a:lnTo>
                  <a:lnTo>
                    <a:pt x="8" y="20"/>
                  </a:lnTo>
                  <a:lnTo>
                    <a:pt x="4" y="18"/>
                  </a:lnTo>
                  <a:lnTo>
                    <a:pt x="0" y="14"/>
                  </a:lnTo>
                  <a:lnTo>
                    <a:pt x="0" y="12"/>
                  </a:lnTo>
                  <a:lnTo>
                    <a:pt x="0" y="10"/>
                  </a:lnTo>
                  <a:lnTo>
                    <a:pt x="0" y="6"/>
                  </a:lnTo>
                  <a:lnTo>
                    <a:pt x="2" y="2"/>
                  </a:lnTo>
                  <a:lnTo>
                    <a:pt x="6" y="0"/>
                  </a:lnTo>
                  <a:lnTo>
                    <a:pt x="10" y="0"/>
                  </a:lnTo>
                  <a:lnTo>
                    <a:pt x="12" y="0"/>
                  </a:lnTo>
                  <a:lnTo>
                    <a:pt x="16" y="0"/>
                  </a:lnTo>
                  <a:lnTo>
                    <a:pt x="18" y="0"/>
                  </a:lnTo>
                  <a:lnTo>
                    <a:pt x="20" y="0"/>
                  </a:lnTo>
                  <a:close/>
                </a:path>
              </a:pathLst>
            </a:custGeom>
            <a:solidFill>
              <a:srgbClr val="000000"/>
            </a:solidFill>
            <a:ln w="0">
              <a:solidFill>
                <a:srgbClr val="000000"/>
              </a:solidFill>
              <a:round/>
              <a:headEnd/>
              <a:tailEnd/>
            </a:ln>
          </p:spPr>
          <p:txBody>
            <a:bodyPr/>
            <a:lstStyle/>
            <a:p>
              <a:endParaRPr lang="en-US"/>
            </a:p>
          </p:txBody>
        </p:sp>
        <p:sp>
          <p:nvSpPr>
            <p:cNvPr id="26712" name="Freeform 83"/>
            <p:cNvSpPr>
              <a:spLocks noEditPoints="1"/>
            </p:cNvSpPr>
            <p:nvPr/>
          </p:nvSpPr>
          <p:spPr bwMode="auto">
            <a:xfrm>
              <a:off x="2832" y="2622"/>
              <a:ext cx="32" cy="36"/>
            </a:xfrm>
            <a:custGeom>
              <a:avLst/>
              <a:gdLst>
                <a:gd name="T0" fmla="*/ 16 w 32"/>
                <a:gd name="T1" fmla="*/ 34 h 36"/>
                <a:gd name="T2" fmla="*/ 12 w 32"/>
                <a:gd name="T3" fmla="*/ 36 h 36"/>
                <a:gd name="T4" fmla="*/ 6 w 32"/>
                <a:gd name="T5" fmla="*/ 36 h 36"/>
                <a:gd name="T6" fmla="*/ 0 w 32"/>
                <a:gd name="T7" fmla="*/ 32 h 36"/>
                <a:gd name="T8" fmla="*/ 0 w 32"/>
                <a:gd name="T9" fmla="*/ 26 h 36"/>
                <a:gd name="T10" fmla="*/ 4 w 32"/>
                <a:gd name="T11" fmla="*/ 20 h 36"/>
                <a:gd name="T12" fmla="*/ 12 w 32"/>
                <a:gd name="T13" fmla="*/ 16 h 36"/>
                <a:gd name="T14" fmla="*/ 20 w 32"/>
                <a:gd name="T15" fmla="*/ 12 h 36"/>
                <a:gd name="T16" fmla="*/ 18 w 32"/>
                <a:gd name="T17" fmla="*/ 4 h 36"/>
                <a:gd name="T18" fmla="*/ 14 w 32"/>
                <a:gd name="T19" fmla="*/ 2 h 36"/>
                <a:gd name="T20" fmla="*/ 10 w 32"/>
                <a:gd name="T21" fmla="*/ 4 h 36"/>
                <a:gd name="T22" fmla="*/ 8 w 32"/>
                <a:gd name="T23" fmla="*/ 6 h 36"/>
                <a:gd name="T24" fmla="*/ 8 w 32"/>
                <a:gd name="T25" fmla="*/ 10 h 36"/>
                <a:gd name="T26" fmla="*/ 6 w 32"/>
                <a:gd name="T27" fmla="*/ 12 h 36"/>
                <a:gd name="T28" fmla="*/ 4 w 32"/>
                <a:gd name="T29" fmla="*/ 12 h 36"/>
                <a:gd name="T30" fmla="*/ 2 w 32"/>
                <a:gd name="T31" fmla="*/ 10 h 36"/>
                <a:gd name="T32" fmla="*/ 2 w 32"/>
                <a:gd name="T33" fmla="*/ 6 h 36"/>
                <a:gd name="T34" fmla="*/ 10 w 32"/>
                <a:gd name="T35" fmla="*/ 0 h 36"/>
                <a:gd name="T36" fmla="*/ 20 w 32"/>
                <a:gd name="T37" fmla="*/ 0 h 36"/>
                <a:gd name="T38" fmla="*/ 24 w 32"/>
                <a:gd name="T39" fmla="*/ 2 h 36"/>
                <a:gd name="T40" fmla="*/ 26 w 32"/>
                <a:gd name="T41" fmla="*/ 8 h 36"/>
                <a:gd name="T42" fmla="*/ 26 w 32"/>
                <a:gd name="T43" fmla="*/ 24 h 36"/>
                <a:gd name="T44" fmla="*/ 28 w 32"/>
                <a:gd name="T45" fmla="*/ 30 h 36"/>
                <a:gd name="T46" fmla="*/ 28 w 32"/>
                <a:gd name="T47" fmla="*/ 32 h 36"/>
                <a:gd name="T48" fmla="*/ 28 w 32"/>
                <a:gd name="T49" fmla="*/ 32 h 36"/>
                <a:gd name="T50" fmla="*/ 30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6 w 32"/>
                <a:gd name="T63" fmla="*/ 16 h 36"/>
                <a:gd name="T64" fmla="*/ 10 w 32"/>
                <a:gd name="T65" fmla="*/ 20 h 36"/>
                <a:gd name="T66" fmla="*/ 8 w 32"/>
                <a:gd name="T67" fmla="*/ 24 h 36"/>
                <a:gd name="T68" fmla="*/ 8 w 32"/>
                <a:gd name="T69" fmla="*/ 28 h 36"/>
                <a:gd name="T70" fmla="*/ 10 w 32"/>
                <a:gd name="T71" fmla="*/ 32 h 36"/>
                <a:gd name="T72" fmla="*/ 16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6" y="34"/>
                  </a:lnTo>
                  <a:lnTo>
                    <a:pt x="14" y="36"/>
                  </a:lnTo>
                  <a:lnTo>
                    <a:pt x="12" y="36"/>
                  </a:lnTo>
                  <a:lnTo>
                    <a:pt x="8" y="36"/>
                  </a:lnTo>
                  <a:lnTo>
                    <a:pt x="6" y="36"/>
                  </a:lnTo>
                  <a:lnTo>
                    <a:pt x="2" y="34"/>
                  </a:lnTo>
                  <a:lnTo>
                    <a:pt x="0" y="32"/>
                  </a:lnTo>
                  <a:lnTo>
                    <a:pt x="0" y="28"/>
                  </a:lnTo>
                  <a:lnTo>
                    <a:pt x="0" y="26"/>
                  </a:lnTo>
                  <a:lnTo>
                    <a:pt x="2" y="24"/>
                  </a:lnTo>
                  <a:lnTo>
                    <a:pt x="4" y="20"/>
                  </a:lnTo>
                  <a:lnTo>
                    <a:pt x="8" y="18"/>
                  </a:lnTo>
                  <a:lnTo>
                    <a:pt x="12" y="16"/>
                  </a:lnTo>
                  <a:lnTo>
                    <a:pt x="20" y="12"/>
                  </a:lnTo>
                  <a:lnTo>
                    <a:pt x="20" y="6"/>
                  </a:lnTo>
                  <a:lnTo>
                    <a:pt x="18" y="4"/>
                  </a:lnTo>
                  <a:lnTo>
                    <a:pt x="16" y="2"/>
                  </a:lnTo>
                  <a:lnTo>
                    <a:pt x="14" y="2"/>
                  </a:lnTo>
                  <a:lnTo>
                    <a:pt x="12" y="2"/>
                  </a:lnTo>
                  <a:lnTo>
                    <a:pt x="10" y="4"/>
                  </a:lnTo>
                  <a:lnTo>
                    <a:pt x="8" y="4"/>
                  </a:lnTo>
                  <a:lnTo>
                    <a:pt x="8" y="6"/>
                  </a:lnTo>
                  <a:lnTo>
                    <a:pt x="8" y="8"/>
                  </a:lnTo>
                  <a:lnTo>
                    <a:pt x="8" y="10"/>
                  </a:lnTo>
                  <a:lnTo>
                    <a:pt x="8" y="12"/>
                  </a:lnTo>
                  <a:lnTo>
                    <a:pt x="6" y="12"/>
                  </a:lnTo>
                  <a:lnTo>
                    <a:pt x="4" y="12"/>
                  </a:lnTo>
                  <a:lnTo>
                    <a:pt x="2" y="12"/>
                  </a:lnTo>
                  <a:lnTo>
                    <a:pt x="2" y="10"/>
                  </a:lnTo>
                  <a:lnTo>
                    <a:pt x="2" y="8"/>
                  </a:lnTo>
                  <a:lnTo>
                    <a:pt x="2" y="6"/>
                  </a:lnTo>
                  <a:lnTo>
                    <a:pt x="6" y="2"/>
                  </a:lnTo>
                  <a:lnTo>
                    <a:pt x="10" y="0"/>
                  </a:lnTo>
                  <a:lnTo>
                    <a:pt x="16" y="0"/>
                  </a:lnTo>
                  <a:lnTo>
                    <a:pt x="20" y="0"/>
                  </a:lnTo>
                  <a:lnTo>
                    <a:pt x="22" y="0"/>
                  </a:lnTo>
                  <a:lnTo>
                    <a:pt x="24" y="2"/>
                  </a:lnTo>
                  <a:lnTo>
                    <a:pt x="26" y="4"/>
                  </a:lnTo>
                  <a:lnTo>
                    <a:pt x="26" y="8"/>
                  </a:lnTo>
                  <a:lnTo>
                    <a:pt x="26" y="12"/>
                  </a:lnTo>
                  <a:lnTo>
                    <a:pt x="26" y="24"/>
                  </a:lnTo>
                  <a:lnTo>
                    <a:pt x="28" y="28"/>
                  </a:lnTo>
                  <a:lnTo>
                    <a:pt x="28" y="30"/>
                  </a:lnTo>
                  <a:lnTo>
                    <a:pt x="28" y="32"/>
                  </a:lnTo>
                  <a:lnTo>
                    <a:pt x="30" y="32"/>
                  </a:lnTo>
                  <a:lnTo>
                    <a:pt x="30" y="30"/>
                  </a:lnTo>
                  <a:lnTo>
                    <a:pt x="32" y="30"/>
                  </a:lnTo>
                  <a:lnTo>
                    <a:pt x="28" y="36"/>
                  </a:lnTo>
                  <a:lnTo>
                    <a:pt x="24" y="36"/>
                  </a:lnTo>
                  <a:lnTo>
                    <a:pt x="22" y="36"/>
                  </a:lnTo>
                  <a:lnTo>
                    <a:pt x="20" y="34"/>
                  </a:lnTo>
                  <a:lnTo>
                    <a:pt x="20" y="30"/>
                  </a:lnTo>
                  <a:close/>
                  <a:moveTo>
                    <a:pt x="20" y="28"/>
                  </a:moveTo>
                  <a:lnTo>
                    <a:pt x="20" y="16"/>
                  </a:lnTo>
                  <a:lnTo>
                    <a:pt x="16" y="16"/>
                  </a:lnTo>
                  <a:lnTo>
                    <a:pt x="12" y="18"/>
                  </a:lnTo>
                  <a:lnTo>
                    <a:pt x="10" y="20"/>
                  </a:lnTo>
                  <a:lnTo>
                    <a:pt x="8" y="22"/>
                  </a:lnTo>
                  <a:lnTo>
                    <a:pt x="8" y="24"/>
                  </a:lnTo>
                  <a:lnTo>
                    <a:pt x="6" y="26"/>
                  </a:lnTo>
                  <a:lnTo>
                    <a:pt x="8" y="28"/>
                  </a:lnTo>
                  <a:lnTo>
                    <a:pt x="8" y="30"/>
                  </a:lnTo>
                  <a:lnTo>
                    <a:pt x="10" y="32"/>
                  </a:lnTo>
                  <a:lnTo>
                    <a:pt x="12"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26713" name="Freeform 84"/>
            <p:cNvSpPr>
              <a:spLocks/>
            </p:cNvSpPr>
            <p:nvPr/>
          </p:nvSpPr>
          <p:spPr bwMode="auto">
            <a:xfrm>
              <a:off x="2868" y="2622"/>
              <a:ext cx="30" cy="36"/>
            </a:xfrm>
            <a:custGeom>
              <a:avLst/>
              <a:gdLst>
                <a:gd name="T0" fmla="*/ 30 w 30"/>
                <a:gd name="T1" fmla="*/ 22 h 36"/>
                <a:gd name="T2" fmla="*/ 28 w 30"/>
                <a:gd name="T3" fmla="*/ 28 h 36"/>
                <a:gd name="T4" fmla="*/ 24 w 30"/>
                <a:gd name="T5" fmla="*/ 32 h 36"/>
                <a:gd name="T6" fmla="*/ 20 w 30"/>
                <a:gd name="T7" fmla="*/ 36 h 36"/>
                <a:gd name="T8" fmla="*/ 16 w 30"/>
                <a:gd name="T9" fmla="*/ 36 h 36"/>
                <a:gd name="T10" fmla="*/ 10 w 30"/>
                <a:gd name="T11" fmla="*/ 36 h 36"/>
                <a:gd name="T12" fmla="*/ 4 w 30"/>
                <a:gd name="T13" fmla="*/ 32 h 36"/>
                <a:gd name="T14" fmla="*/ 2 w 30"/>
                <a:gd name="T15" fmla="*/ 28 h 36"/>
                <a:gd name="T16" fmla="*/ 0 w 30"/>
                <a:gd name="T17" fmla="*/ 24 h 36"/>
                <a:gd name="T18" fmla="*/ 0 w 30"/>
                <a:gd name="T19" fmla="*/ 18 h 36"/>
                <a:gd name="T20" fmla="*/ 0 w 30"/>
                <a:gd name="T21" fmla="*/ 12 h 36"/>
                <a:gd name="T22" fmla="*/ 2 w 30"/>
                <a:gd name="T23" fmla="*/ 8 h 36"/>
                <a:gd name="T24" fmla="*/ 6 w 30"/>
                <a:gd name="T25" fmla="*/ 4 h 36"/>
                <a:gd name="T26" fmla="*/ 10 w 30"/>
                <a:gd name="T27" fmla="*/ 0 h 36"/>
                <a:gd name="T28" fmla="*/ 16 w 30"/>
                <a:gd name="T29" fmla="*/ 0 h 36"/>
                <a:gd name="T30" fmla="*/ 22 w 30"/>
                <a:gd name="T31" fmla="*/ 0 h 36"/>
                <a:gd name="T32" fmla="*/ 26 w 30"/>
                <a:gd name="T33" fmla="*/ 2 h 36"/>
                <a:gd name="T34" fmla="*/ 28 w 30"/>
                <a:gd name="T35" fmla="*/ 4 h 36"/>
                <a:gd name="T36" fmla="*/ 28 w 30"/>
                <a:gd name="T37" fmla="*/ 8 h 36"/>
                <a:gd name="T38" fmla="*/ 28 w 30"/>
                <a:gd name="T39" fmla="*/ 8 h 36"/>
                <a:gd name="T40" fmla="*/ 28 w 30"/>
                <a:gd name="T41" fmla="*/ 10 h 36"/>
                <a:gd name="T42" fmla="*/ 26 w 30"/>
                <a:gd name="T43" fmla="*/ 10 h 36"/>
                <a:gd name="T44" fmla="*/ 26 w 30"/>
                <a:gd name="T45" fmla="*/ 10 h 36"/>
                <a:gd name="T46" fmla="*/ 24 w 30"/>
                <a:gd name="T47" fmla="*/ 10 h 36"/>
                <a:gd name="T48" fmla="*/ 22 w 30"/>
                <a:gd name="T49" fmla="*/ 10 h 36"/>
                <a:gd name="T50" fmla="*/ 22 w 30"/>
                <a:gd name="T51" fmla="*/ 8 h 36"/>
                <a:gd name="T52" fmla="*/ 20 w 30"/>
                <a:gd name="T53" fmla="*/ 6 h 36"/>
                <a:gd name="T54" fmla="*/ 20 w 30"/>
                <a:gd name="T55" fmla="*/ 4 h 36"/>
                <a:gd name="T56" fmla="*/ 20 w 30"/>
                <a:gd name="T57" fmla="*/ 2 h 36"/>
                <a:gd name="T58" fmla="*/ 18 w 30"/>
                <a:gd name="T59" fmla="*/ 2 h 36"/>
                <a:gd name="T60" fmla="*/ 16 w 30"/>
                <a:gd name="T61" fmla="*/ 2 h 36"/>
                <a:gd name="T62" fmla="*/ 12 w 30"/>
                <a:gd name="T63" fmla="*/ 2 h 36"/>
                <a:gd name="T64" fmla="*/ 10 w 30"/>
                <a:gd name="T65" fmla="*/ 4 h 36"/>
                <a:gd name="T66" fmla="*/ 8 w 30"/>
                <a:gd name="T67" fmla="*/ 8 h 36"/>
                <a:gd name="T68" fmla="*/ 6 w 30"/>
                <a:gd name="T69" fmla="*/ 14 h 36"/>
                <a:gd name="T70" fmla="*/ 8 w 30"/>
                <a:gd name="T71" fmla="*/ 20 h 36"/>
                <a:gd name="T72" fmla="*/ 10 w 30"/>
                <a:gd name="T73" fmla="*/ 26 h 36"/>
                <a:gd name="T74" fmla="*/ 14 w 30"/>
                <a:gd name="T75" fmla="*/ 28 h 36"/>
                <a:gd name="T76" fmla="*/ 18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4" y="32"/>
                  </a:lnTo>
                  <a:lnTo>
                    <a:pt x="20" y="36"/>
                  </a:lnTo>
                  <a:lnTo>
                    <a:pt x="16" y="36"/>
                  </a:lnTo>
                  <a:lnTo>
                    <a:pt x="10" y="36"/>
                  </a:lnTo>
                  <a:lnTo>
                    <a:pt x="4" y="32"/>
                  </a:lnTo>
                  <a:lnTo>
                    <a:pt x="2" y="28"/>
                  </a:lnTo>
                  <a:lnTo>
                    <a:pt x="0" y="24"/>
                  </a:lnTo>
                  <a:lnTo>
                    <a:pt x="0" y="18"/>
                  </a:lnTo>
                  <a:lnTo>
                    <a:pt x="0" y="12"/>
                  </a:lnTo>
                  <a:lnTo>
                    <a:pt x="2" y="8"/>
                  </a:lnTo>
                  <a:lnTo>
                    <a:pt x="6" y="4"/>
                  </a:lnTo>
                  <a:lnTo>
                    <a:pt x="10" y="0"/>
                  </a:lnTo>
                  <a:lnTo>
                    <a:pt x="16" y="0"/>
                  </a:lnTo>
                  <a:lnTo>
                    <a:pt x="22" y="0"/>
                  </a:lnTo>
                  <a:lnTo>
                    <a:pt x="26" y="2"/>
                  </a:lnTo>
                  <a:lnTo>
                    <a:pt x="28" y="4"/>
                  </a:lnTo>
                  <a:lnTo>
                    <a:pt x="28" y="8"/>
                  </a:lnTo>
                  <a:lnTo>
                    <a:pt x="28" y="10"/>
                  </a:lnTo>
                  <a:lnTo>
                    <a:pt x="26" y="10"/>
                  </a:lnTo>
                  <a:lnTo>
                    <a:pt x="24" y="10"/>
                  </a:lnTo>
                  <a:lnTo>
                    <a:pt x="22" y="10"/>
                  </a:lnTo>
                  <a:lnTo>
                    <a:pt x="22" y="8"/>
                  </a:lnTo>
                  <a:lnTo>
                    <a:pt x="20" y="6"/>
                  </a:lnTo>
                  <a:lnTo>
                    <a:pt x="20" y="4"/>
                  </a:lnTo>
                  <a:lnTo>
                    <a:pt x="20" y="2"/>
                  </a:lnTo>
                  <a:lnTo>
                    <a:pt x="18" y="2"/>
                  </a:lnTo>
                  <a:lnTo>
                    <a:pt x="16" y="2"/>
                  </a:lnTo>
                  <a:lnTo>
                    <a:pt x="12" y="2"/>
                  </a:lnTo>
                  <a:lnTo>
                    <a:pt x="10" y="4"/>
                  </a:lnTo>
                  <a:lnTo>
                    <a:pt x="8" y="8"/>
                  </a:lnTo>
                  <a:lnTo>
                    <a:pt x="6" y="14"/>
                  </a:lnTo>
                  <a:lnTo>
                    <a:pt x="8" y="20"/>
                  </a:lnTo>
                  <a:lnTo>
                    <a:pt x="10" y="26"/>
                  </a:lnTo>
                  <a:lnTo>
                    <a:pt x="14" y="28"/>
                  </a:lnTo>
                  <a:lnTo>
                    <a:pt x="18"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26714" name="Freeform 85"/>
            <p:cNvSpPr>
              <a:spLocks/>
            </p:cNvSpPr>
            <p:nvPr/>
          </p:nvSpPr>
          <p:spPr bwMode="auto">
            <a:xfrm>
              <a:off x="2902" y="2602"/>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4 h 56"/>
                <a:gd name="T30" fmla="*/ 24 w 40"/>
                <a:gd name="T31" fmla="*/ 54 h 56"/>
                <a:gd name="T32" fmla="*/ 24 w 40"/>
                <a:gd name="T33" fmla="*/ 52 h 56"/>
                <a:gd name="T34" fmla="*/ 12 w 40"/>
                <a:gd name="T35" fmla="*/ 36 h 56"/>
                <a:gd name="T36" fmla="*/ 12 w 40"/>
                <a:gd name="T37" fmla="*/ 50 h 56"/>
                <a:gd name="T38" fmla="*/ 12 w 40"/>
                <a:gd name="T39" fmla="*/ 54 h 56"/>
                <a:gd name="T40" fmla="*/ 14 w 40"/>
                <a:gd name="T41" fmla="*/ 54 h 56"/>
                <a:gd name="T42" fmla="*/ 16 w 40"/>
                <a:gd name="T43" fmla="*/ 56 h 56"/>
                <a:gd name="T44" fmla="*/ 0 w 40"/>
                <a:gd name="T45" fmla="*/ 56 h 56"/>
                <a:gd name="T46" fmla="*/ 4 w 40"/>
                <a:gd name="T47" fmla="*/ 54 h 56"/>
                <a:gd name="T48" fmla="*/ 4 w 40"/>
                <a:gd name="T49" fmla="*/ 52 h 56"/>
                <a:gd name="T50" fmla="*/ 6 w 40"/>
                <a:gd name="T51" fmla="*/ 48 h 56"/>
                <a:gd name="T52" fmla="*/ 6 w 40"/>
                <a:gd name="T53" fmla="*/ 10 h 56"/>
                <a:gd name="T54" fmla="*/ 4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4" y="22"/>
                  </a:lnTo>
                  <a:lnTo>
                    <a:pt x="32" y="22"/>
                  </a:lnTo>
                  <a:lnTo>
                    <a:pt x="30" y="24"/>
                  </a:lnTo>
                  <a:lnTo>
                    <a:pt x="28" y="26"/>
                  </a:lnTo>
                  <a:lnTo>
                    <a:pt x="18" y="34"/>
                  </a:lnTo>
                  <a:lnTo>
                    <a:pt x="28" y="46"/>
                  </a:lnTo>
                  <a:lnTo>
                    <a:pt x="32" y="50"/>
                  </a:lnTo>
                  <a:lnTo>
                    <a:pt x="34" y="52"/>
                  </a:lnTo>
                  <a:lnTo>
                    <a:pt x="34" y="54"/>
                  </a:lnTo>
                  <a:lnTo>
                    <a:pt x="36" y="54"/>
                  </a:lnTo>
                  <a:lnTo>
                    <a:pt x="38" y="54"/>
                  </a:lnTo>
                  <a:lnTo>
                    <a:pt x="40" y="54"/>
                  </a:lnTo>
                  <a:lnTo>
                    <a:pt x="40" y="56"/>
                  </a:lnTo>
                  <a:lnTo>
                    <a:pt x="22" y="56"/>
                  </a:lnTo>
                  <a:lnTo>
                    <a:pt x="24" y="54"/>
                  </a:lnTo>
                  <a:lnTo>
                    <a:pt x="26" y="54"/>
                  </a:lnTo>
                  <a:lnTo>
                    <a:pt x="24" y="52"/>
                  </a:lnTo>
                  <a:lnTo>
                    <a:pt x="24" y="50"/>
                  </a:lnTo>
                  <a:lnTo>
                    <a:pt x="12" y="36"/>
                  </a:lnTo>
                  <a:lnTo>
                    <a:pt x="12" y="48"/>
                  </a:lnTo>
                  <a:lnTo>
                    <a:pt x="12" y="50"/>
                  </a:lnTo>
                  <a:lnTo>
                    <a:pt x="12" y="52"/>
                  </a:lnTo>
                  <a:lnTo>
                    <a:pt x="12" y="54"/>
                  </a:lnTo>
                  <a:lnTo>
                    <a:pt x="14" y="54"/>
                  </a:lnTo>
                  <a:lnTo>
                    <a:pt x="16" y="56"/>
                  </a:lnTo>
                  <a:lnTo>
                    <a:pt x="0" y="56"/>
                  </a:lnTo>
                  <a:lnTo>
                    <a:pt x="2" y="54"/>
                  </a:lnTo>
                  <a:lnTo>
                    <a:pt x="4" y="54"/>
                  </a:lnTo>
                  <a:lnTo>
                    <a:pt x="4" y="52"/>
                  </a:lnTo>
                  <a:lnTo>
                    <a:pt x="6" y="50"/>
                  </a:lnTo>
                  <a:lnTo>
                    <a:pt x="6" y="48"/>
                  </a:lnTo>
                  <a:lnTo>
                    <a:pt x="6" y="16"/>
                  </a:lnTo>
                  <a:lnTo>
                    <a:pt x="6" y="10"/>
                  </a:lnTo>
                  <a:lnTo>
                    <a:pt x="6" y="6"/>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15" name="Freeform 86"/>
            <p:cNvSpPr>
              <a:spLocks/>
            </p:cNvSpPr>
            <p:nvPr/>
          </p:nvSpPr>
          <p:spPr bwMode="auto">
            <a:xfrm>
              <a:off x="2946" y="2622"/>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16" name="Freeform 87"/>
            <p:cNvSpPr>
              <a:spLocks/>
            </p:cNvSpPr>
            <p:nvPr/>
          </p:nvSpPr>
          <p:spPr bwMode="auto">
            <a:xfrm>
              <a:off x="2974" y="2602"/>
              <a:ext cx="22" cy="72"/>
            </a:xfrm>
            <a:custGeom>
              <a:avLst/>
              <a:gdLst>
                <a:gd name="T0" fmla="*/ 0 w 22"/>
                <a:gd name="T1" fmla="*/ 2 h 72"/>
                <a:gd name="T2" fmla="*/ 0 w 22"/>
                <a:gd name="T3" fmla="*/ 0 h 72"/>
                <a:gd name="T4" fmla="*/ 6 w 22"/>
                <a:gd name="T5" fmla="*/ 4 h 72"/>
                <a:gd name="T6" fmla="*/ 10 w 22"/>
                <a:gd name="T7" fmla="*/ 8 h 72"/>
                <a:gd name="T8" fmla="*/ 14 w 22"/>
                <a:gd name="T9" fmla="*/ 14 h 72"/>
                <a:gd name="T10" fmla="*/ 18 w 22"/>
                <a:gd name="T11" fmla="*/ 20 h 72"/>
                <a:gd name="T12" fmla="*/ 20 w 22"/>
                <a:gd name="T13" fmla="*/ 28 h 72"/>
                <a:gd name="T14" fmla="*/ 22 w 22"/>
                <a:gd name="T15" fmla="*/ 36 h 72"/>
                <a:gd name="T16" fmla="*/ 20 w 22"/>
                <a:gd name="T17" fmla="*/ 44 h 72"/>
                <a:gd name="T18" fmla="*/ 18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4 w 22"/>
                <a:gd name="T31" fmla="*/ 68 h 72"/>
                <a:gd name="T32" fmla="*/ 8 w 22"/>
                <a:gd name="T33" fmla="*/ 64 h 72"/>
                <a:gd name="T34" fmla="*/ 10 w 22"/>
                <a:gd name="T35" fmla="*/ 58 h 72"/>
                <a:gd name="T36" fmla="*/ 12 w 22"/>
                <a:gd name="T37" fmla="*/ 52 h 72"/>
                <a:gd name="T38" fmla="*/ 14 w 22"/>
                <a:gd name="T39" fmla="*/ 46 h 72"/>
                <a:gd name="T40" fmla="*/ 14 w 22"/>
                <a:gd name="T41" fmla="*/ 38 h 72"/>
                <a:gd name="T42" fmla="*/ 14 w 22"/>
                <a:gd name="T43" fmla="*/ 30 h 72"/>
                <a:gd name="T44" fmla="*/ 12 w 22"/>
                <a:gd name="T45" fmla="*/ 22 h 72"/>
                <a:gd name="T46" fmla="*/ 12 w 22"/>
                <a:gd name="T47" fmla="*/ 18 h 72"/>
                <a:gd name="T48" fmla="*/ 10 w 22"/>
                <a:gd name="T49" fmla="*/ 14 h 72"/>
                <a:gd name="T50" fmla="*/ 8 w 22"/>
                <a:gd name="T51" fmla="*/ 12 h 72"/>
                <a:gd name="T52" fmla="*/ 6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4" y="14"/>
                  </a:lnTo>
                  <a:lnTo>
                    <a:pt x="18" y="20"/>
                  </a:lnTo>
                  <a:lnTo>
                    <a:pt x="20" y="28"/>
                  </a:lnTo>
                  <a:lnTo>
                    <a:pt x="22" y="36"/>
                  </a:lnTo>
                  <a:lnTo>
                    <a:pt x="20" y="44"/>
                  </a:lnTo>
                  <a:lnTo>
                    <a:pt x="18" y="52"/>
                  </a:lnTo>
                  <a:lnTo>
                    <a:pt x="16" y="58"/>
                  </a:lnTo>
                  <a:lnTo>
                    <a:pt x="12" y="64"/>
                  </a:lnTo>
                  <a:lnTo>
                    <a:pt x="6" y="70"/>
                  </a:lnTo>
                  <a:lnTo>
                    <a:pt x="0" y="72"/>
                  </a:lnTo>
                  <a:lnTo>
                    <a:pt x="0" y="70"/>
                  </a:lnTo>
                  <a:lnTo>
                    <a:pt x="4" y="68"/>
                  </a:lnTo>
                  <a:lnTo>
                    <a:pt x="8" y="64"/>
                  </a:lnTo>
                  <a:lnTo>
                    <a:pt x="10" y="58"/>
                  </a:lnTo>
                  <a:lnTo>
                    <a:pt x="12" y="52"/>
                  </a:lnTo>
                  <a:lnTo>
                    <a:pt x="14" y="46"/>
                  </a:lnTo>
                  <a:lnTo>
                    <a:pt x="14" y="38"/>
                  </a:lnTo>
                  <a:lnTo>
                    <a:pt x="14" y="30"/>
                  </a:lnTo>
                  <a:lnTo>
                    <a:pt x="12" y="22"/>
                  </a:lnTo>
                  <a:lnTo>
                    <a:pt x="12" y="18"/>
                  </a:lnTo>
                  <a:lnTo>
                    <a:pt x="10" y="14"/>
                  </a:lnTo>
                  <a:lnTo>
                    <a:pt x="8" y="12"/>
                  </a:lnTo>
                  <a:lnTo>
                    <a:pt x="6"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6717" name="Freeform 88"/>
            <p:cNvSpPr>
              <a:spLocks noEditPoints="1"/>
            </p:cNvSpPr>
            <p:nvPr/>
          </p:nvSpPr>
          <p:spPr bwMode="auto">
            <a:xfrm>
              <a:off x="306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0 w 42"/>
                <a:gd name="T11" fmla="*/ 54 h 54"/>
                <a:gd name="T12" fmla="*/ 22 w 42"/>
                <a:gd name="T13" fmla="*/ 54 h 54"/>
                <a:gd name="T14" fmla="*/ 22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6 w 42"/>
                <a:gd name="T35" fmla="*/ 4 h 54"/>
                <a:gd name="T36" fmla="*/ 4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6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28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0" y="54"/>
                  </a:lnTo>
                  <a:lnTo>
                    <a:pt x="22" y="54"/>
                  </a:lnTo>
                  <a:lnTo>
                    <a:pt x="0" y="54"/>
                  </a:lnTo>
                  <a:lnTo>
                    <a:pt x="2" y="54"/>
                  </a:lnTo>
                  <a:lnTo>
                    <a:pt x="6" y="52"/>
                  </a:lnTo>
                  <a:lnTo>
                    <a:pt x="8" y="50"/>
                  </a:lnTo>
                  <a:lnTo>
                    <a:pt x="8" y="48"/>
                  </a:lnTo>
                  <a:lnTo>
                    <a:pt x="8" y="44"/>
                  </a:lnTo>
                  <a:lnTo>
                    <a:pt x="8" y="10"/>
                  </a:lnTo>
                  <a:lnTo>
                    <a:pt x="8" y="6"/>
                  </a:lnTo>
                  <a:lnTo>
                    <a:pt x="6" y="4"/>
                  </a:lnTo>
                  <a:lnTo>
                    <a:pt x="4" y="2"/>
                  </a:lnTo>
                  <a:lnTo>
                    <a:pt x="2" y="2"/>
                  </a:lnTo>
                  <a:lnTo>
                    <a:pt x="0" y="2"/>
                  </a:lnTo>
                  <a:lnTo>
                    <a:pt x="0" y="0"/>
                  </a:lnTo>
                  <a:lnTo>
                    <a:pt x="20" y="0"/>
                  </a:lnTo>
                  <a:lnTo>
                    <a:pt x="26" y="0"/>
                  </a:lnTo>
                  <a:lnTo>
                    <a:pt x="32" y="2"/>
                  </a:lnTo>
                  <a:lnTo>
                    <a:pt x="36" y="4"/>
                  </a:lnTo>
                  <a:lnTo>
                    <a:pt x="38" y="6"/>
                  </a:lnTo>
                  <a:lnTo>
                    <a:pt x="40" y="10"/>
                  </a:lnTo>
                  <a:lnTo>
                    <a:pt x="42" y="16"/>
                  </a:lnTo>
                  <a:lnTo>
                    <a:pt x="40" y="22"/>
                  </a:lnTo>
                  <a:lnTo>
                    <a:pt x="36"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28"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26718" name="Freeform 89"/>
            <p:cNvSpPr>
              <a:spLocks/>
            </p:cNvSpPr>
            <p:nvPr/>
          </p:nvSpPr>
          <p:spPr bwMode="auto">
            <a:xfrm>
              <a:off x="3108" y="2602"/>
              <a:ext cx="20" cy="72"/>
            </a:xfrm>
            <a:custGeom>
              <a:avLst/>
              <a:gdLst>
                <a:gd name="T0" fmla="*/ 20 w 20"/>
                <a:gd name="T1" fmla="*/ 70 h 72"/>
                <a:gd name="T2" fmla="*/ 20 w 20"/>
                <a:gd name="T3" fmla="*/ 72 h 72"/>
                <a:gd name="T4" fmla="*/ 16 w 20"/>
                <a:gd name="T5" fmla="*/ 70 h 72"/>
                <a:gd name="T6" fmla="*/ 10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6 w 20"/>
                <a:gd name="T39" fmla="*/ 28 h 72"/>
                <a:gd name="T40" fmla="*/ 6 w 20"/>
                <a:gd name="T41" fmla="*/ 36 h 72"/>
                <a:gd name="T42" fmla="*/ 6 w 20"/>
                <a:gd name="T43" fmla="*/ 44 h 72"/>
                <a:gd name="T44" fmla="*/ 8 w 20"/>
                <a:gd name="T45" fmla="*/ 50 h 72"/>
                <a:gd name="T46" fmla="*/ 8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0"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6" y="28"/>
                  </a:lnTo>
                  <a:lnTo>
                    <a:pt x="6" y="36"/>
                  </a:lnTo>
                  <a:lnTo>
                    <a:pt x="6" y="44"/>
                  </a:lnTo>
                  <a:lnTo>
                    <a:pt x="8" y="50"/>
                  </a:lnTo>
                  <a:lnTo>
                    <a:pt x="8"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26719" name="Freeform 90"/>
            <p:cNvSpPr>
              <a:spLocks noEditPoints="1"/>
            </p:cNvSpPr>
            <p:nvPr/>
          </p:nvSpPr>
          <p:spPr bwMode="auto">
            <a:xfrm>
              <a:off x="3134" y="2602"/>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2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720" name="Freeform 91"/>
            <p:cNvSpPr>
              <a:spLocks/>
            </p:cNvSpPr>
            <p:nvPr/>
          </p:nvSpPr>
          <p:spPr bwMode="auto">
            <a:xfrm>
              <a:off x="315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21" name="Freeform 92"/>
            <p:cNvSpPr>
              <a:spLocks/>
            </p:cNvSpPr>
            <p:nvPr/>
          </p:nvSpPr>
          <p:spPr bwMode="auto">
            <a:xfrm>
              <a:off x="3192" y="261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6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0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6" y="42"/>
                  </a:lnTo>
                  <a:lnTo>
                    <a:pt x="6" y="40"/>
                  </a:lnTo>
                  <a:lnTo>
                    <a:pt x="6" y="14"/>
                  </a:lnTo>
                  <a:lnTo>
                    <a:pt x="0" y="14"/>
                  </a:lnTo>
                  <a:lnTo>
                    <a:pt x="4" y="12"/>
                  </a:lnTo>
                  <a:lnTo>
                    <a:pt x="6"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6722" name="Freeform 93"/>
            <p:cNvSpPr>
              <a:spLocks noEditPoints="1"/>
            </p:cNvSpPr>
            <p:nvPr/>
          </p:nvSpPr>
          <p:spPr bwMode="auto">
            <a:xfrm>
              <a:off x="3218" y="2622"/>
              <a:ext cx="34" cy="36"/>
            </a:xfrm>
            <a:custGeom>
              <a:avLst/>
              <a:gdLst>
                <a:gd name="T0" fmla="*/ 16 w 34"/>
                <a:gd name="T1" fmla="*/ 0 h 36"/>
                <a:gd name="T2" fmla="*/ 22 w 34"/>
                <a:gd name="T3" fmla="*/ 0 h 36"/>
                <a:gd name="T4" fmla="*/ 26 w 34"/>
                <a:gd name="T5" fmla="*/ 2 h 36"/>
                <a:gd name="T6" fmla="*/ 30 w 34"/>
                <a:gd name="T7" fmla="*/ 6 h 36"/>
                <a:gd name="T8" fmla="*/ 32 w 34"/>
                <a:gd name="T9" fmla="*/ 10 h 36"/>
                <a:gd name="T10" fmla="*/ 34 w 34"/>
                <a:gd name="T11" fmla="*/ 18 h 36"/>
                <a:gd name="T12" fmla="*/ 34 w 34"/>
                <a:gd name="T13" fmla="*/ 22 h 36"/>
                <a:gd name="T14" fmla="*/ 32 w 34"/>
                <a:gd name="T15" fmla="*/ 26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2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0"/>
                  </a:lnTo>
                  <a:lnTo>
                    <a:pt x="34" y="18"/>
                  </a:lnTo>
                  <a:lnTo>
                    <a:pt x="34" y="22"/>
                  </a:lnTo>
                  <a:lnTo>
                    <a:pt x="32" y="26"/>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6" y="0"/>
                  </a:lnTo>
                  <a:close/>
                  <a:moveTo>
                    <a:pt x="16" y="2"/>
                  </a:moveTo>
                  <a:lnTo>
                    <a:pt x="14" y="2"/>
                  </a:lnTo>
                  <a:lnTo>
                    <a:pt x="12" y="2"/>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6723" name="Freeform 94"/>
            <p:cNvSpPr>
              <a:spLocks/>
            </p:cNvSpPr>
            <p:nvPr/>
          </p:nvSpPr>
          <p:spPr bwMode="auto">
            <a:xfrm>
              <a:off x="3258" y="2602"/>
              <a:ext cx="20" cy="72"/>
            </a:xfrm>
            <a:custGeom>
              <a:avLst/>
              <a:gdLst>
                <a:gd name="T0" fmla="*/ 0 w 20"/>
                <a:gd name="T1" fmla="*/ 2 h 72"/>
                <a:gd name="T2" fmla="*/ 0 w 20"/>
                <a:gd name="T3" fmla="*/ 0 h 72"/>
                <a:gd name="T4" fmla="*/ 4 w 20"/>
                <a:gd name="T5" fmla="*/ 4 h 72"/>
                <a:gd name="T6" fmla="*/ 8 w 20"/>
                <a:gd name="T7" fmla="*/ 8 h 72"/>
                <a:gd name="T8" fmla="*/ 14 w 20"/>
                <a:gd name="T9" fmla="*/ 14 h 72"/>
                <a:gd name="T10" fmla="*/ 18 w 20"/>
                <a:gd name="T11" fmla="*/ 20 h 72"/>
                <a:gd name="T12" fmla="*/ 20 w 20"/>
                <a:gd name="T13" fmla="*/ 28 h 72"/>
                <a:gd name="T14" fmla="*/ 20 w 20"/>
                <a:gd name="T15" fmla="*/ 36 h 72"/>
                <a:gd name="T16" fmla="*/ 20 w 20"/>
                <a:gd name="T17" fmla="*/ 44 h 72"/>
                <a:gd name="T18" fmla="*/ 18 w 20"/>
                <a:gd name="T19" fmla="*/ 52 h 72"/>
                <a:gd name="T20" fmla="*/ 14 w 20"/>
                <a:gd name="T21" fmla="*/ 58 h 72"/>
                <a:gd name="T22" fmla="*/ 10 w 20"/>
                <a:gd name="T23" fmla="*/ 64 h 72"/>
                <a:gd name="T24" fmla="*/ 6 w 20"/>
                <a:gd name="T25" fmla="*/ 70 h 72"/>
                <a:gd name="T26" fmla="*/ 0 w 20"/>
                <a:gd name="T27" fmla="*/ 72 h 72"/>
                <a:gd name="T28" fmla="*/ 0 w 20"/>
                <a:gd name="T29" fmla="*/ 70 h 72"/>
                <a:gd name="T30" fmla="*/ 4 w 20"/>
                <a:gd name="T31" fmla="*/ 68 h 72"/>
                <a:gd name="T32" fmla="*/ 8 w 20"/>
                <a:gd name="T33" fmla="*/ 64 h 72"/>
                <a:gd name="T34" fmla="*/ 10 w 20"/>
                <a:gd name="T35" fmla="*/ 58 h 72"/>
                <a:gd name="T36" fmla="*/ 12 w 20"/>
                <a:gd name="T37" fmla="*/ 52 h 72"/>
                <a:gd name="T38" fmla="*/ 12 w 20"/>
                <a:gd name="T39" fmla="*/ 46 h 72"/>
                <a:gd name="T40" fmla="*/ 14 w 20"/>
                <a:gd name="T41" fmla="*/ 38 h 72"/>
                <a:gd name="T42" fmla="*/ 12 w 20"/>
                <a:gd name="T43" fmla="*/ 30 h 72"/>
                <a:gd name="T44" fmla="*/ 12 w 20"/>
                <a:gd name="T45" fmla="*/ 22 h 72"/>
                <a:gd name="T46" fmla="*/ 10 w 20"/>
                <a:gd name="T47" fmla="*/ 18 h 72"/>
                <a:gd name="T48" fmla="*/ 10 w 20"/>
                <a:gd name="T49" fmla="*/ 14 h 72"/>
                <a:gd name="T50" fmla="*/ 8 w 20"/>
                <a:gd name="T51" fmla="*/ 12 h 72"/>
                <a:gd name="T52" fmla="*/ 6 w 20"/>
                <a:gd name="T53" fmla="*/ 8 h 72"/>
                <a:gd name="T54" fmla="*/ 2 w 20"/>
                <a:gd name="T55" fmla="*/ 6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8"/>
                  </a:lnTo>
                  <a:lnTo>
                    <a:pt x="14" y="14"/>
                  </a:lnTo>
                  <a:lnTo>
                    <a:pt x="18" y="20"/>
                  </a:lnTo>
                  <a:lnTo>
                    <a:pt x="20" y="28"/>
                  </a:lnTo>
                  <a:lnTo>
                    <a:pt x="20" y="36"/>
                  </a:lnTo>
                  <a:lnTo>
                    <a:pt x="20" y="44"/>
                  </a:lnTo>
                  <a:lnTo>
                    <a:pt x="18" y="52"/>
                  </a:lnTo>
                  <a:lnTo>
                    <a:pt x="14" y="58"/>
                  </a:lnTo>
                  <a:lnTo>
                    <a:pt x="10" y="64"/>
                  </a:lnTo>
                  <a:lnTo>
                    <a:pt x="6" y="70"/>
                  </a:lnTo>
                  <a:lnTo>
                    <a:pt x="0" y="72"/>
                  </a:lnTo>
                  <a:lnTo>
                    <a:pt x="0" y="70"/>
                  </a:lnTo>
                  <a:lnTo>
                    <a:pt x="4" y="68"/>
                  </a:lnTo>
                  <a:lnTo>
                    <a:pt x="8" y="64"/>
                  </a:lnTo>
                  <a:lnTo>
                    <a:pt x="10" y="58"/>
                  </a:lnTo>
                  <a:lnTo>
                    <a:pt x="12" y="52"/>
                  </a:lnTo>
                  <a:lnTo>
                    <a:pt x="12" y="46"/>
                  </a:lnTo>
                  <a:lnTo>
                    <a:pt x="14" y="38"/>
                  </a:lnTo>
                  <a:lnTo>
                    <a:pt x="12" y="30"/>
                  </a:lnTo>
                  <a:lnTo>
                    <a:pt x="12" y="22"/>
                  </a:lnTo>
                  <a:lnTo>
                    <a:pt x="10" y="18"/>
                  </a:lnTo>
                  <a:lnTo>
                    <a:pt x="10" y="14"/>
                  </a:lnTo>
                  <a:lnTo>
                    <a:pt x="8" y="12"/>
                  </a:lnTo>
                  <a:lnTo>
                    <a:pt x="6" y="8"/>
                  </a:lnTo>
                  <a:lnTo>
                    <a:pt x="2" y="6"/>
                  </a:lnTo>
                  <a:lnTo>
                    <a:pt x="0" y="2"/>
                  </a:lnTo>
                  <a:close/>
                </a:path>
              </a:pathLst>
            </a:custGeom>
            <a:solidFill>
              <a:srgbClr val="000000"/>
            </a:solidFill>
            <a:ln w="0">
              <a:solidFill>
                <a:srgbClr val="000000"/>
              </a:solidFill>
              <a:round/>
              <a:headEnd/>
              <a:tailEnd/>
            </a:ln>
          </p:spPr>
          <p:txBody>
            <a:bodyPr/>
            <a:lstStyle/>
            <a:p>
              <a:endParaRPr lang="en-US"/>
            </a:p>
          </p:txBody>
        </p:sp>
        <p:sp>
          <p:nvSpPr>
            <p:cNvPr id="26724" name="Freeform 95"/>
            <p:cNvSpPr>
              <a:spLocks/>
            </p:cNvSpPr>
            <p:nvPr/>
          </p:nvSpPr>
          <p:spPr bwMode="auto">
            <a:xfrm>
              <a:off x="3640" y="2604"/>
              <a:ext cx="58" cy="54"/>
            </a:xfrm>
            <a:custGeom>
              <a:avLst/>
              <a:gdLst>
                <a:gd name="T0" fmla="*/ 0 w 58"/>
                <a:gd name="T1" fmla="*/ 0 h 54"/>
                <a:gd name="T2" fmla="*/ 14 w 58"/>
                <a:gd name="T3" fmla="*/ 0 h 54"/>
                <a:gd name="T4" fmla="*/ 48 w 58"/>
                <a:gd name="T5" fmla="*/ 42 h 54"/>
                <a:gd name="T6" fmla="*/ 48 w 58"/>
                <a:gd name="T7" fmla="*/ 10 h 54"/>
                <a:gd name="T8" fmla="*/ 48 w 58"/>
                <a:gd name="T9" fmla="*/ 6 h 54"/>
                <a:gd name="T10" fmla="*/ 46 w 58"/>
                <a:gd name="T11" fmla="*/ 4 h 54"/>
                <a:gd name="T12" fmla="*/ 46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8 w 58"/>
                <a:gd name="T25" fmla="*/ 2 h 54"/>
                <a:gd name="T26" fmla="*/ 54 w 58"/>
                <a:gd name="T27" fmla="*/ 2 h 54"/>
                <a:gd name="T28" fmla="*/ 52 w 58"/>
                <a:gd name="T29" fmla="*/ 4 h 54"/>
                <a:gd name="T30" fmla="*/ 52 w 58"/>
                <a:gd name="T31" fmla="*/ 6 h 54"/>
                <a:gd name="T32" fmla="*/ 52 w 58"/>
                <a:gd name="T33" fmla="*/ 10 h 54"/>
                <a:gd name="T34" fmla="*/ 52 w 58"/>
                <a:gd name="T35" fmla="*/ 54 h 54"/>
                <a:gd name="T36" fmla="*/ 50 w 58"/>
                <a:gd name="T37" fmla="*/ 54 h 54"/>
                <a:gd name="T38" fmla="*/ 14 w 58"/>
                <a:gd name="T39" fmla="*/ 12 h 54"/>
                <a:gd name="T40" fmla="*/ 14 w 58"/>
                <a:gd name="T41" fmla="*/ 44 h 54"/>
                <a:gd name="T42" fmla="*/ 16 w 58"/>
                <a:gd name="T43" fmla="*/ 50 h 54"/>
                <a:gd name="T44" fmla="*/ 16 w 58"/>
                <a:gd name="T45" fmla="*/ 52 h 54"/>
                <a:gd name="T46" fmla="*/ 18 w 58"/>
                <a:gd name="T47" fmla="*/ 52 h 54"/>
                <a:gd name="T48" fmla="*/ 20 w 58"/>
                <a:gd name="T49" fmla="*/ 54 h 54"/>
                <a:gd name="T50" fmla="*/ 22 w 58"/>
                <a:gd name="T51" fmla="*/ 54 h 54"/>
                <a:gd name="T52" fmla="*/ 22 w 58"/>
                <a:gd name="T53" fmla="*/ 54 h 54"/>
                <a:gd name="T54" fmla="*/ 4 w 58"/>
                <a:gd name="T55" fmla="*/ 54 h 54"/>
                <a:gd name="T56" fmla="*/ 4 w 58"/>
                <a:gd name="T57" fmla="*/ 54 h 54"/>
                <a:gd name="T58" fmla="*/ 6 w 58"/>
                <a:gd name="T59" fmla="*/ 54 h 54"/>
                <a:gd name="T60" fmla="*/ 8 w 58"/>
                <a:gd name="T61" fmla="*/ 52 h 54"/>
                <a:gd name="T62" fmla="*/ 10 w 58"/>
                <a:gd name="T63" fmla="*/ 50 h 54"/>
                <a:gd name="T64" fmla="*/ 12 w 58"/>
                <a:gd name="T65" fmla="*/ 48 h 54"/>
                <a:gd name="T66" fmla="*/ 12 w 58"/>
                <a:gd name="T67" fmla="*/ 44 h 54"/>
                <a:gd name="T68" fmla="*/ 12 w 58"/>
                <a:gd name="T69" fmla="*/ 8 h 54"/>
                <a:gd name="T70" fmla="*/ 10 w 58"/>
                <a:gd name="T71" fmla="*/ 6 h 54"/>
                <a:gd name="T72" fmla="*/ 8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2"/>
                  </a:lnTo>
                  <a:lnTo>
                    <a:pt x="48" y="10"/>
                  </a:lnTo>
                  <a:lnTo>
                    <a:pt x="48" y="6"/>
                  </a:lnTo>
                  <a:lnTo>
                    <a:pt x="46" y="4"/>
                  </a:lnTo>
                  <a:lnTo>
                    <a:pt x="46" y="2"/>
                  </a:lnTo>
                  <a:lnTo>
                    <a:pt x="42" y="2"/>
                  </a:lnTo>
                  <a:lnTo>
                    <a:pt x="40" y="2"/>
                  </a:lnTo>
                  <a:lnTo>
                    <a:pt x="40" y="0"/>
                  </a:lnTo>
                  <a:lnTo>
                    <a:pt x="58" y="0"/>
                  </a:lnTo>
                  <a:lnTo>
                    <a:pt x="58" y="2"/>
                  </a:lnTo>
                  <a:lnTo>
                    <a:pt x="54" y="2"/>
                  </a:lnTo>
                  <a:lnTo>
                    <a:pt x="52" y="4"/>
                  </a:lnTo>
                  <a:lnTo>
                    <a:pt x="52" y="6"/>
                  </a:lnTo>
                  <a:lnTo>
                    <a:pt x="52" y="10"/>
                  </a:lnTo>
                  <a:lnTo>
                    <a:pt x="52" y="54"/>
                  </a:lnTo>
                  <a:lnTo>
                    <a:pt x="50" y="54"/>
                  </a:lnTo>
                  <a:lnTo>
                    <a:pt x="14" y="12"/>
                  </a:lnTo>
                  <a:lnTo>
                    <a:pt x="14" y="44"/>
                  </a:lnTo>
                  <a:lnTo>
                    <a:pt x="16" y="50"/>
                  </a:lnTo>
                  <a:lnTo>
                    <a:pt x="16" y="52"/>
                  </a:lnTo>
                  <a:lnTo>
                    <a:pt x="18" y="52"/>
                  </a:lnTo>
                  <a:lnTo>
                    <a:pt x="20" y="54"/>
                  </a:lnTo>
                  <a:lnTo>
                    <a:pt x="22" y="54"/>
                  </a:lnTo>
                  <a:lnTo>
                    <a:pt x="4" y="54"/>
                  </a:lnTo>
                  <a:lnTo>
                    <a:pt x="6" y="54"/>
                  </a:lnTo>
                  <a:lnTo>
                    <a:pt x="8" y="52"/>
                  </a:lnTo>
                  <a:lnTo>
                    <a:pt x="10" y="50"/>
                  </a:lnTo>
                  <a:lnTo>
                    <a:pt x="12" y="48"/>
                  </a:lnTo>
                  <a:lnTo>
                    <a:pt x="12" y="44"/>
                  </a:lnTo>
                  <a:lnTo>
                    <a:pt x="12" y="8"/>
                  </a:lnTo>
                  <a:lnTo>
                    <a:pt x="10" y="6"/>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25" name="Freeform 96"/>
            <p:cNvSpPr>
              <a:spLocks noEditPoints="1"/>
            </p:cNvSpPr>
            <p:nvPr/>
          </p:nvSpPr>
          <p:spPr bwMode="auto">
            <a:xfrm>
              <a:off x="370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2 w 42"/>
                <a:gd name="T11" fmla="*/ 54 h 54"/>
                <a:gd name="T12" fmla="*/ 24 w 42"/>
                <a:gd name="T13" fmla="*/ 54 h 54"/>
                <a:gd name="T14" fmla="*/ 24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8 w 42"/>
                <a:gd name="T35" fmla="*/ 4 h 54"/>
                <a:gd name="T36" fmla="*/ 6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8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30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2" y="54"/>
                  </a:lnTo>
                  <a:lnTo>
                    <a:pt x="24" y="54"/>
                  </a:lnTo>
                  <a:lnTo>
                    <a:pt x="0" y="54"/>
                  </a:lnTo>
                  <a:lnTo>
                    <a:pt x="2" y="54"/>
                  </a:lnTo>
                  <a:lnTo>
                    <a:pt x="6" y="52"/>
                  </a:lnTo>
                  <a:lnTo>
                    <a:pt x="8" y="50"/>
                  </a:lnTo>
                  <a:lnTo>
                    <a:pt x="8" y="48"/>
                  </a:lnTo>
                  <a:lnTo>
                    <a:pt x="8" y="44"/>
                  </a:lnTo>
                  <a:lnTo>
                    <a:pt x="8" y="10"/>
                  </a:lnTo>
                  <a:lnTo>
                    <a:pt x="8" y="6"/>
                  </a:lnTo>
                  <a:lnTo>
                    <a:pt x="8" y="4"/>
                  </a:lnTo>
                  <a:lnTo>
                    <a:pt x="6" y="2"/>
                  </a:lnTo>
                  <a:lnTo>
                    <a:pt x="2" y="2"/>
                  </a:lnTo>
                  <a:lnTo>
                    <a:pt x="0" y="2"/>
                  </a:lnTo>
                  <a:lnTo>
                    <a:pt x="0" y="0"/>
                  </a:lnTo>
                  <a:lnTo>
                    <a:pt x="20" y="0"/>
                  </a:lnTo>
                  <a:lnTo>
                    <a:pt x="26" y="0"/>
                  </a:lnTo>
                  <a:lnTo>
                    <a:pt x="32" y="2"/>
                  </a:lnTo>
                  <a:lnTo>
                    <a:pt x="36" y="4"/>
                  </a:lnTo>
                  <a:lnTo>
                    <a:pt x="38" y="6"/>
                  </a:lnTo>
                  <a:lnTo>
                    <a:pt x="40" y="10"/>
                  </a:lnTo>
                  <a:lnTo>
                    <a:pt x="42" y="16"/>
                  </a:lnTo>
                  <a:lnTo>
                    <a:pt x="40" y="22"/>
                  </a:lnTo>
                  <a:lnTo>
                    <a:pt x="38"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30"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26726" name="Freeform 97"/>
            <p:cNvSpPr>
              <a:spLocks/>
            </p:cNvSpPr>
            <p:nvPr/>
          </p:nvSpPr>
          <p:spPr bwMode="auto">
            <a:xfrm>
              <a:off x="3748" y="2602"/>
              <a:ext cx="20" cy="72"/>
            </a:xfrm>
            <a:custGeom>
              <a:avLst/>
              <a:gdLst>
                <a:gd name="T0" fmla="*/ 20 w 20"/>
                <a:gd name="T1" fmla="*/ 70 h 72"/>
                <a:gd name="T2" fmla="*/ 20 w 20"/>
                <a:gd name="T3" fmla="*/ 72 h 72"/>
                <a:gd name="T4" fmla="*/ 16 w 20"/>
                <a:gd name="T5" fmla="*/ 70 h 72"/>
                <a:gd name="T6" fmla="*/ 12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8 w 20"/>
                <a:gd name="T39" fmla="*/ 28 h 72"/>
                <a:gd name="T40" fmla="*/ 6 w 20"/>
                <a:gd name="T41" fmla="*/ 36 h 72"/>
                <a:gd name="T42" fmla="*/ 8 w 20"/>
                <a:gd name="T43" fmla="*/ 44 h 72"/>
                <a:gd name="T44" fmla="*/ 8 w 20"/>
                <a:gd name="T45" fmla="*/ 50 h 72"/>
                <a:gd name="T46" fmla="*/ 10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2"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8" y="28"/>
                  </a:lnTo>
                  <a:lnTo>
                    <a:pt x="6" y="36"/>
                  </a:lnTo>
                  <a:lnTo>
                    <a:pt x="8" y="44"/>
                  </a:lnTo>
                  <a:lnTo>
                    <a:pt x="8" y="50"/>
                  </a:lnTo>
                  <a:lnTo>
                    <a:pt x="10"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26727" name="Freeform 98"/>
            <p:cNvSpPr>
              <a:spLocks noEditPoints="1"/>
            </p:cNvSpPr>
            <p:nvPr/>
          </p:nvSpPr>
          <p:spPr bwMode="auto">
            <a:xfrm>
              <a:off x="3772" y="2602"/>
              <a:ext cx="36" cy="56"/>
            </a:xfrm>
            <a:custGeom>
              <a:avLst/>
              <a:gdLst>
                <a:gd name="T0" fmla="*/ 12 w 36"/>
                <a:gd name="T1" fmla="*/ 26 h 56"/>
                <a:gd name="T2" fmla="*/ 14 w 36"/>
                <a:gd name="T3" fmla="*/ 22 h 56"/>
                <a:gd name="T4" fmla="*/ 18 w 36"/>
                <a:gd name="T5" fmla="*/ 20 h 56"/>
                <a:gd name="T6" fmla="*/ 22 w 36"/>
                <a:gd name="T7" fmla="*/ 20 h 56"/>
                <a:gd name="T8" fmla="*/ 28 w 36"/>
                <a:gd name="T9" fmla="*/ 20 h 56"/>
                <a:gd name="T10" fmla="*/ 32 w 36"/>
                <a:gd name="T11" fmla="*/ 24 h 56"/>
                <a:gd name="T12" fmla="*/ 36 w 36"/>
                <a:gd name="T13" fmla="*/ 30 h 56"/>
                <a:gd name="T14" fmla="*/ 36 w 36"/>
                <a:gd name="T15" fmla="*/ 36 h 56"/>
                <a:gd name="T16" fmla="*/ 36 w 36"/>
                <a:gd name="T17" fmla="*/ 42 h 56"/>
                <a:gd name="T18" fmla="*/ 34 w 36"/>
                <a:gd name="T19" fmla="*/ 48 h 56"/>
                <a:gd name="T20" fmla="*/ 30 w 36"/>
                <a:gd name="T21" fmla="*/ 52 h 56"/>
                <a:gd name="T22" fmla="*/ 24 w 36"/>
                <a:gd name="T23" fmla="*/ 56 h 56"/>
                <a:gd name="T24" fmla="*/ 18 w 36"/>
                <a:gd name="T25" fmla="*/ 56 h 56"/>
                <a:gd name="T26" fmla="*/ 14 w 36"/>
                <a:gd name="T27" fmla="*/ 56 h 56"/>
                <a:gd name="T28" fmla="*/ 12 w 36"/>
                <a:gd name="T29" fmla="*/ 56 h 56"/>
                <a:gd name="T30" fmla="*/ 8 w 36"/>
                <a:gd name="T31" fmla="*/ 54 h 56"/>
                <a:gd name="T32" fmla="*/ 4 w 36"/>
                <a:gd name="T33" fmla="*/ 52 h 56"/>
                <a:gd name="T34" fmla="*/ 4 w 36"/>
                <a:gd name="T35" fmla="*/ 16 h 56"/>
                <a:gd name="T36" fmla="*/ 4 w 36"/>
                <a:gd name="T37" fmla="*/ 10 h 56"/>
                <a:gd name="T38" fmla="*/ 4 w 36"/>
                <a:gd name="T39" fmla="*/ 8 h 56"/>
                <a:gd name="T40" fmla="*/ 4 w 36"/>
                <a:gd name="T41" fmla="*/ 6 h 56"/>
                <a:gd name="T42" fmla="*/ 4 w 36"/>
                <a:gd name="T43" fmla="*/ 4 h 56"/>
                <a:gd name="T44" fmla="*/ 2 w 36"/>
                <a:gd name="T45" fmla="*/ 4 h 56"/>
                <a:gd name="T46" fmla="*/ 2 w 36"/>
                <a:gd name="T47" fmla="*/ 4 h 56"/>
                <a:gd name="T48" fmla="*/ 2 w 36"/>
                <a:gd name="T49" fmla="*/ 4 h 56"/>
                <a:gd name="T50" fmla="*/ 0 w 36"/>
                <a:gd name="T51" fmla="*/ 6 h 56"/>
                <a:gd name="T52" fmla="*/ 0 w 36"/>
                <a:gd name="T53" fmla="*/ 4 h 56"/>
                <a:gd name="T54" fmla="*/ 10 w 36"/>
                <a:gd name="T55" fmla="*/ 0 h 56"/>
                <a:gd name="T56" fmla="*/ 12 w 36"/>
                <a:gd name="T57" fmla="*/ 0 h 56"/>
                <a:gd name="T58" fmla="*/ 12 w 36"/>
                <a:gd name="T59" fmla="*/ 26 h 56"/>
                <a:gd name="T60" fmla="*/ 12 w 36"/>
                <a:gd name="T61" fmla="*/ 30 h 56"/>
                <a:gd name="T62" fmla="*/ 12 w 36"/>
                <a:gd name="T63" fmla="*/ 50 h 56"/>
                <a:gd name="T64" fmla="*/ 14 w 36"/>
                <a:gd name="T65" fmla="*/ 52 h 56"/>
                <a:gd name="T66" fmla="*/ 16 w 36"/>
                <a:gd name="T67" fmla="*/ 54 h 56"/>
                <a:gd name="T68" fmla="*/ 18 w 36"/>
                <a:gd name="T69" fmla="*/ 54 h 56"/>
                <a:gd name="T70" fmla="*/ 20 w 36"/>
                <a:gd name="T71" fmla="*/ 54 h 56"/>
                <a:gd name="T72" fmla="*/ 24 w 36"/>
                <a:gd name="T73" fmla="*/ 54 h 56"/>
                <a:gd name="T74" fmla="*/ 26 w 36"/>
                <a:gd name="T75" fmla="*/ 50 h 56"/>
                <a:gd name="T76" fmla="*/ 28 w 36"/>
                <a:gd name="T77" fmla="*/ 46 h 56"/>
                <a:gd name="T78" fmla="*/ 30 w 36"/>
                <a:gd name="T79" fmla="*/ 40 h 56"/>
                <a:gd name="T80" fmla="*/ 28 w 36"/>
                <a:gd name="T81" fmla="*/ 34 h 56"/>
                <a:gd name="T82" fmla="*/ 26 w 36"/>
                <a:gd name="T83" fmla="*/ 28 h 56"/>
                <a:gd name="T84" fmla="*/ 24 w 36"/>
                <a:gd name="T85" fmla="*/ 26 h 56"/>
                <a:gd name="T86" fmla="*/ 20 w 36"/>
                <a:gd name="T87" fmla="*/ 26 h 56"/>
                <a:gd name="T88" fmla="*/ 18 w 36"/>
                <a:gd name="T89" fmla="*/ 26 h 56"/>
                <a:gd name="T90" fmla="*/ 16 w 36"/>
                <a:gd name="T91" fmla="*/ 26 h 56"/>
                <a:gd name="T92" fmla="*/ 14 w 36"/>
                <a:gd name="T93" fmla="*/ 28 h 56"/>
                <a:gd name="T94" fmla="*/ 12 w 36"/>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20"/>
                  </a:lnTo>
                  <a:lnTo>
                    <a:pt x="28" y="20"/>
                  </a:lnTo>
                  <a:lnTo>
                    <a:pt x="32" y="24"/>
                  </a:lnTo>
                  <a:lnTo>
                    <a:pt x="36" y="30"/>
                  </a:lnTo>
                  <a:lnTo>
                    <a:pt x="36" y="36"/>
                  </a:lnTo>
                  <a:lnTo>
                    <a:pt x="36" y="42"/>
                  </a:lnTo>
                  <a:lnTo>
                    <a:pt x="34" y="48"/>
                  </a:lnTo>
                  <a:lnTo>
                    <a:pt x="30" y="52"/>
                  </a:lnTo>
                  <a:lnTo>
                    <a:pt x="24" y="56"/>
                  </a:lnTo>
                  <a:lnTo>
                    <a:pt x="18" y="56"/>
                  </a:lnTo>
                  <a:lnTo>
                    <a:pt x="14" y="56"/>
                  </a:lnTo>
                  <a:lnTo>
                    <a:pt x="12" y="56"/>
                  </a:lnTo>
                  <a:lnTo>
                    <a:pt x="8" y="54"/>
                  </a:lnTo>
                  <a:lnTo>
                    <a:pt x="4" y="52"/>
                  </a:lnTo>
                  <a:lnTo>
                    <a:pt x="4" y="16"/>
                  </a:lnTo>
                  <a:lnTo>
                    <a:pt x="4" y="10"/>
                  </a:lnTo>
                  <a:lnTo>
                    <a:pt x="4"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6" y="50"/>
                  </a:lnTo>
                  <a:lnTo>
                    <a:pt x="28" y="46"/>
                  </a:lnTo>
                  <a:lnTo>
                    <a:pt x="30" y="40"/>
                  </a:lnTo>
                  <a:lnTo>
                    <a:pt x="28" y="34"/>
                  </a:lnTo>
                  <a:lnTo>
                    <a:pt x="26"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26728" name="Freeform 99"/>
            <p:cNvSpPr>
              <a:spLocks noEditPoints="1"/>
            </p:cNvSpPr>
            <p:nvPr/>
          </p:nvSpPr>
          <p:spPr bwMode="auto">
            <a:xfrm>
              <a:off x="3814" y="2602"/>
              <a:ext cx="16" cy="56"/>
            </a:xfrm>
            <a:custGeom>
              <a:avLst/>
              <a:gdLst>
                <a:gd name="T0" fmla="*/ 8 w 16"/>
                <a:gd name="T1" fmla="*/ 0 h 56"/>
                <a:gd name="T2" fmla="*/ 10 w 16"/>
                <a:gd name="T3" fmla="*/ 0 h 56"/>
                <a:gd name="T4" fmla="*/ 12 w 16"/>
                <a:gd name="T5" fmla="*/ 2 h 56"/>
                <a:gd name="T6" fmla="*/ 12 w 16"/>
                <a:gd name="T7" fmla="*/ 2 h 56"/>
                <a:gd name="T8" fmla="*/ 12 w 16"/>
                <a:gd name="T9" fmla="*/ 4 h 56"/>
                <a:gd name="T10" fmla="*/ 12 w 16"/>
                <a:gd name="T11" fmla="*/ 6 h 56"/>
                <a:gd name="T12" fmla="*/ 12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2" y="2"/>
                  </a:lnTo>
                  <a:lnTo>
                    <a:pt x="12" y="4"/>
                  </a:lnTo>
                  <a:lnTo>
                    <a:pt x="12" y="6"/>
                  </a:lnTo>
                  <a:lnTo>
                    <a:pt x="12" y="8"/>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729" name="Freeform 100"/>
            <p:cNvSpPr>
              <a:spLocks/>
            </p:cNvSpPr>
            <p:nvPr/>
          </p:nvSpPr>
          <p:spPr bwMode="auto">
            <a:xfrm>
              <a:off x="383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4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6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4"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30" name="Freeform 101"/>
            <p:cNvSpPr>
              <a:spLocks/>
            </p:cNvSpPr>
            <p:nvPr/>
          </p:nvSpPr>
          <p:spPr bwMode="auto">
            <a:xfrm>
              <a:off x="3874" y="2602"/>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4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4"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6731" name="Freeform 102"/>
            <p:cNvSpPr>
              <a:spLocks noEditPoints="1"/>
            </p:cNvSpPr>
            <p:nvPr/>
          </p:nvSpPr>
          <p:spPr bwMode="auto">
            <a:xfrm>
              <a:off x="3366" y="2796"/>
              <a:ext cx="52" cy="52"/>
            </a:xfrm>
            <a:custGeom>
              <a:avLst/>
              <a:gdLst>
                <a:gd name="T0" fmla="*/ 0 w 52"/>
                <a:gd name="T1" fmla="*/ 52 h 52"/>
                <a:gd name="T2" fmla="*/ 0 w 52"/>
                <a:gd name="T3" fmla="*/ 52 h 52"/>
                <a:gd name="T4" fmla="*/ 2 w 52"/>
                <a:gd name="T5" fmla="*/ 52 h 52"/>
                <a:gd name="T6" fmla="*/ 4 w 52"/>
                <a:gd name="T7" fmla="*/ 52 h 52"/>
                <a:gd name="T8" fmla="*/ 6 w 52"/>
                <a:gd name="T9" fmla="*/ 50 h 52"/>
                <a:gd name="T10" fmla="*/ 6 w 52"/>
                <a:gd name="T11" fmla="*/ 48 h 52"/>
                <a:gd name="T12" fmla="*/ 8 w 52"/>
                <a:gd name="T13" fmla="*/ 44 h 52"/>
                <a:gd name="T14" fmla="*/ 8 w 52"/>
                <a:gd name="T15" fmla="*/ 8 h 52"/>
                <a:gd name="T16" fmla="*/ 6 w 52"/>
                <a:gd name="T17" fmla="*/ 4 h 52"/>
                <a:gd name="T18" fmla="*/ 6 w 52"/>
                <a:gd name="T19" fmla="*/ 2 h 52"/>
                <a:gd name="T20" fmla="*/ 4 w 52"/>
                <a:gd name="T21" fmla="*/ 0 h 52"/>
                <a:gd name="T22" fmla="*/ 2 w 52"/>
                <a:gd name="T23" fmla="*/ 0 h 52"/>
                <a:gd name="T24" fmla="*/ 0 w 52"/>
                <a:gd name="T25" fmla="*/ 0 h 52"/>
                <a:gd name="T26" fmla="*/ 0 w 52"/>
                <a:gd name="T27" fmla="*/ 0 h 52"/>
                <a:gd name="T28" fmla="*/ 22 w 52"/>
                <a:gd name="T29" fmla="*/ 0 h 52"/>
                <a:gd name="T30" fmla="*/ 28 w 52"/>
                <a:gd name="T31" fmla="*/ 0 h 52"/>
                <a:gd name="T32" fmla="*/ 34 w 52"/>
                <a:gd name="T33" fmla="*/ 0 h 52"/>
                <a:gd name="T34" fmla="*/ 40 w 52"/>
                <a:gd name="T35" fmla="*/ 2 h 52"/>
                <a:gd name="T36" fmla="*/ 44 w 52"/>
                <a:gd name="T37" fmla="*/ 6 h 52"/>
                <a:gd name="T38" fmla="*/ 50 w 52"/>
                <a:gd name="T39" fmla="*/ 12 h 52"/>
                <a:gd name="T40" fmla="*/ 52 w 52"/>
                <a:gd name="T41" fmla="*/ 18 h 52"/>
                <a:gd name="T42" fmla="*/ 52 w 52"/>
                <a:gd name="T43" fmla="*/ 26 h 52"/>
                <a:gd name="T44" fmla="*/ 52 w 52"/>
                <a:gd name="T45" fmla="*/ 34 h 52"/>
                <a:gd name="T46" fmla="*/ 50 w 52"/>
                <a:gd name="T47" fmla="*/ 40 h 52"/>
                <a:gd name="T48" fmla="*/ 46 w 52"/>
                <a:gd name="T49" fmla="*/ 44 h 52"/>
                <a:gd name="T50" fmla="*/ 40 w 52"/>
                <a:gd name="T51" fmla="*/ 50 h 52"/>
                <a:gd name="T52" fmla="*/ 32 w 52"/>
                <a:gd name="T53" fmla="*/ 52 h 52"/>
                <a:gd name="T54" fmla="*/ 24 w 52"/>
                <a:gd name="T55" fmla="*/ 52 h 52"/>
                <a:gd name="T56" fmla="*/ 0 w 52"/>
                <a:gd name="T57" fmla="*/ 52 h 52"/>
                <a:gd name="T58" fmla="*/ 14 w 52"/>
                <a:gd name="T59" fmla="*/ 50 h 52"/>
                <a:gd name="T60" fmla="*/ 20 w 52"/>
                <a:gd name="T61" fmla="*/ 50 h 52"/>
                <a:gd name="T62" fmla="*/ 22 w 52"/>
                <a:gd name="T63" fmla="*/ 50 h 52"/>
                <a:gd name="T64" fmla="*/ 28 w 52"/>
                <a:gd name="T65" fmla="*/ 50 h 52"/>
                <a:gd name="T66" fmla="*/ 34 w 52"/>
                <a:gd name="T67" fmla="*/ 48 h 52"/>
                <a:gd name="T68" fmla="*/ 38 w 52"/>
                <a:gd name="T69" fmla="*/ 44 h 52"/>
                <a:gd name="T70" fmla="*/ 42 w 52"/>
                <a:gd name="T71" fmla="*/ 40 h 52"/>
                <a:gd name="T72" fmla="*/ 44 w 52"/>
                <a:gd name="T73" fmla="*/ 34 h 52"/>
                <a:gd name="T74" fmla="*/ 44 w 52"/>
                <a:gd name="T75" fmla="*/ 26 h 52"/>
                <a:gd name="T76" fmla="*/ 44 w 52"/>
                <a:gd name="T77" fmla="*/ 20 h 52"/>
                <a:gd name="T78" fmla="*/ 42 w 52"/>
                <a:gd name="T79" fmla="*/ 14 h 52"/>
                <a:gd name="T80" fmla="*/ 38 w 52"/>
                <a:gd name="T81" fmla="*/ 8 h 52"/>
                <a:gd name="T82" fmla="*/ 34 w 52"/>
                <a:gd name="T83" fmla="*/ 6 h 52"/>
                <a:gd name="T84" fmla="*/ 28 w 52"/>
                <a:gd name="T85" fmla="*/ 2 h 52"/>
                <a:gd name="T86" fmla="*/ 22 w 52"/>
                <a:gd name="T87" fmla="*/ 2 h 52"/>
                <a:gd name="T88" fmla="*/ 18 w 52"/>
                <a:gd name="T89" fmla="*/ 2 h 52"/>
                <a:gd name="T90" fmla="*/ 14 w 52"/>
                <a:gd name="T91" fmla="*/ 4 h 52"/>
                <a:gd name="T92" fmla="*/ 14 w 52"/>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
                <a:gd name="T142" fmla="*/ 0 h 52"/>
                <a:gd name="T143" fmla="*/ 52 w 52"/>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 h="52">
                  <a:moveTo>
                    <a:pt x="0" y="52"/>
                  </a:moveTo>
                  <a:lnTo>
                    <a:pt x="0" y="52"/>
                  </a:lnTo>
                  <a:lnTo>
                    <a:pt x="2" y="52"/>
                  </a:lnTo>
                  <a:lnTo>
                    <a:pt x="4" y="52"/>
                  </a:lnTo>
                  <a:lnTo>
                    <a:pt x="6" y="50"/>
                  </a:lnTo>
                  <a:lnTo>
                    <a:pt x="6" y="48"/>
                  </a:lnTo>
                  <a:lnTo>
                    <a:pt x="8" y="44"/>
                  </a:lnTo>
                  <a:lnTo>
                    <a:pt x="8" y="8"/>
                  </a:lnTo>
                  <a:lnTo>
                    <a:pt x="6" y="4"/>
                  </a:lnTo>
                  <a:lnTo>
                    <a:pt x="6" y="2"/>
                  </a:lnTo>
                  <a:lnTo>
                    <a:pt x="4" y="0"/>
                  </a:lnTo>
                  <a:lnTo>
                    <a:pt x="2" y="0"/>
                  </a:lnTo>
                  <a:lnTo>
                    <a:pt x="0" y="0"/>
                  </a:lnTo>
                  <a:lnTo>
                    <a:pt x="22" y="0"/>
                  </a:lnTo>
                  <a:lnTo>
                    <a:pt x="28" y="0"/>
                  </a:lnTo>
                  <a:lnTo>
                    <a:pt x="34" y="0"/>
                  </a:lnTo>
                  <a:lnTo>
                    <a:pt x="40" y="2"/>
                  </a:lnTo>
                  <a:lnTo>
                    <a:pt x="44" y="6"/>
                  </a:lnTo>
                  <a:lnTo>
                    <a:pt x="50" y="12"/>
                  </a:lnTo>
                  <a:lnTo>
                    <a:pt x="52" y="18"/>
                  </a:lnTo>
                  <a:lnTo>
                    <a:pt x="52" y="26"/>
                  </a:lnTo>
                  <a:lnTo>
                    <a:pt x="52" y="34"/>
                  </a:lnTo>
                  <a:lnTo>
                    <a:pt x="50" y="40"/>
                  </a:lnTo>
                  <a:lnTo>
                    <a:pt x="46" y="44"/>
                  </a:lnTo>
                  <a:lnTo>
                    <a:pt x="40" y="50"/>
                  </a:lnTo>
                  <a:lnTo>
                    <a:pt x="32" y="52"/>
                  </a:lnTo>
                  <a:lnTo>
                    <a:pt x="24" y="52"/>
                  </a:lnTo>
                  <a:lnTo>
                    <a:pt x="0" y="52"/>
                  </a:lnTo>
                  <a:close/>
                  <a:moveTo>
                    <a:pt x="14" y="50"/>
                  </a:moveTo>
                  <a:lnTo>
                    <a:pt x="20" y="50"/>
                  </a:lnTo>
                  <a:lnTo>
                    <a:pt x="22" y="50"/>
                  </a:lnTo>
                  <a:lnTo>
                    <a:pt x="28" y="50"/>
                  </a:lnTo>
                  <a:lnTo>
                    <a:pt x="34" y="48"/>
                  </a:lnTo>
                  <a:lnTo>
                    <a:pt x="38" y="44"/>
                  </a:lnTo>
                  <a:lnTo>
                    <a:pt x="42" y="40"/>
                  </a:lnTo>
                  <a:lnTo>
                    <a:pt x="44" y="34"/>
                  </a:lnTo>
                  <a:lnTo>
                    <a:pt x="44" y="26"/>
                  </a:lnTo>
                  <a:lnTo>
                    <a:pt x="44" y="20"/>
                  </a:lnTo>
                  <a:lnTo>
                    <a:pt x="42" y="14"/>
                  </a:lnTo>
                  <a:lnTo>
                    <a:pt x="38" y="8"/>
                  </a:lnTo>
                  <a:lnTo>
                    <a:pt x="34" y="6"/>
                  </a:lnTo>
                  <a:lnTo>
                    <a:pt x="28" y="2"/>
                  </a:lnTo>
                  <a:lnTo>
                    <a:pt x="22" y="2"/>
                  </a:lnTo>
                  <a:lnTo>
                    <a:pt x="18" y="2"/>
                  </a:lnTo>
                  <a:lnTo>
                    <a:pt x="14" y="4"/>
                  </a:lnTo>
                  <a:lnTo>
                    <a:pt x="14" y="50"/>
                  </a:lnTo>
                  <a:close/>
                </a:path>
              </a:pathLst>
            </a:custGeom>
            <a:solidFill>
              <a:srgbClr val="000000"/>
            </a:solidFill>
            <a:ln w="0">
              <a:solidFill>
                <a:srgbClr val="000000"/>
              </a:solidFill>
              <a:round/>
              <a:headEnd/>
              <a:tailEnd/>
            </a:ln>
          </p:spPr>
          <p:txBody>
            <a:bodyPr/>
            <a:lstStyle/>
            <a:p>
              <a:endParaRPr lang="en-US"/>
            </a:p>
          </p:txBody>
        </p:sp>
        <p:sp>
          <p:nvSpPr>
            <p:cNvPr id="26732" name="Freeform 103"/>
            <p:cNvSpPr>
              <a:spLocks/>
            </p:cNvSpPr>
            <p:nvPr/>
          </p:nvSpPr>
          <p:spPr bwMode="auto">
            <a:xfrm>
              <a:off x="3424" y="2796"/>
              <a:ext cx="46" cy="52"/>
            </a:xfrm>
            <a:custGeom>
              <a:avLst/>
              <a:gdLst>
                <a:gd name="T0" fmla="*/ 44 w 46"/>
                <a:gd name="T1" fmla="*/ 0 h 52"/>
                <a:gd name="T2" fmla="*/ 46 w 46"/>
                <a:gd name="T3" fmla="*/ 12 h 52"/>
                <a:gd name="T4" fmla="*/ 44 w 46"/>
                <a:gd name="T5" fmla="*/ 12 h 52"/>
                <a:gd name="T6" fmla="*/ 44 w 46"/>
                <a:gd name="T7" fmla="*/ 8 h 52"/>
                <a:gd name="T8" fmla="*/ 44 w 46"/>
                <a:gd name="T9" fmla="*/ 6 h 52"/>
                <a:gd name="T10" fmla="*/ 42 w 46"/>
                <a:gd name="T11" fmla="*/ 4 h 52"/>
                <a:gd name="T12" fmla="*/ 40 w 46"/>
                <a:gd name="T13" fmla="*/ 4 h 52"/>
                <a:gd name="T14" fmla="*/ 38 w 46"/>
                <a:gd name="T15" fmla="*/ 2 h 52"/>
                <a:gd name="T16" fmla="*/ 34 w 46"/>
                <a:gd name="T17" fmla="*/ 2 h 52"/>
                <a:gd name="T18" fmla="*/ 26 w 46"/>
                <a:gd name="T19" fmla="*/ 2 h 52"/>
                <a:gd name="T20" fmla="*/ 26 w 46"/>
                <a:gd name="T21" fmla="*/ 44 h 52"/>
                <a:gd name="T22" fmla="*/ 26 w 46"/>
                <a:gd name="T23" fmla="*/ 48 h 52"/>
                <a:gd name="T24" fmla="*/ 28 w 46"/>
                <a:gd name="T25" fmla="*/ 50 h 52"/>
                <a:gd name="T26" fmla="*/ 30 w 46"/>
                <a:gd name="T27" fmla="*/ 52 h 52"/>
                <a:gd name="T28" fmla="*/ 32 w 46"/>
                <a:gd name="T29" fmla="*/ 52 h 52"/>
                <a:gd name="T30" fmla="*/ 34 w 46"/>
                <a:gd name="T31" fmla="*/ 52 h 52"/>
                <a:gd name="T32" fmla="*/ 34 w 46"/>
                <a:gd name="T33" fmla="*/ 52 h 52"/>
                <a:gd name="T34" fmla="*/ 12 w 46"/>
                <a:gd name="T35" fmla="*/ 52 h 52"/>
                <a:gd name="T36" fmla="*/ 12 w 46"/>
                <a:gd name="T37" fmla="*/ 52 h 52"/>
                <a:gd name="T38" fmla="*/ 14 w 46"/>
                <a:gd name="T39" fmla="*/ 52 h 52"/>
                <a:gd name="T40" fmla="*/ 16 w 46"/>
                <a:gd name="T41" fmla="*/ 52 h 52"/>
                <a:gd name="T42" fmla="*/ 18 w 46"/>
                <a:gd name="T43" fmla="*/ 50 h 52"/>
                <a:gd name="T44" fmla="*/ 18 w 46"/>
                <a:gd name="T45" fmla="*/ 48 h 52"/>
                <a:gd name="T46" fmla="*/ 20 w 46"/>
                <a:gd name="T47" fmla="*/ 44 h 52"/>
                <a:gd name="T48" fmla="*/ 20 w 46"/>
                <a:gd name="T49" fmla="*/ 2 h 52"/>
                <a:gd name="T50" fmla="*/ 12 w 46"/>
                <a:gd name="T51" fmla="*/ 2 h 52"/>
                <a:gd name="T52" fmla="*/ 10 w 46"/>
                <a:gd name="T53" fmla="*/ 2 h 52"/>
                <a:gd name="T54" fmla="*/ 8 w 46"/>
                <a:gd name="T55" fmla="*/ 2 h 52"/>
                <a:gd name="T56" fmla="*/ 6 w 46"/>
                <a:gd name="T57" fmla="*/ 4 h 52"/>
                <a:gd name="T58" fmla="*/ 4 w 46"/>
                <a:gd name="T59" fmla="*/ 6 h 52"/>
                <a:gd name="T60" fmla="*/ 2 w 46"/>
                <a:gd name="T61" fmla="*/ 8 h 52"/>
                <a:gd name="T62" fmla="*/ 2 w 46"/>
                <a:gd name="T63" fmla="*/ 12 h 52"/>
                <a:gd name="T64" fmla="*/ 0 w 46"/>
                <a:gd name="T65" fmla="*/ 12 h 52"/>
                <a:gd name="T66" fmla="*/ 2 w 46"/>
                <a:gd name="T67" fmla="*/ 0 h 52"/>
                <a:gd name="T68" fmla="*/ 44 w 4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52"/>
                <a:gd name="T107" fmla="*/ 46 w 4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52">
                  <a:moveTo>
                    <a:pt x="44" y="0"/>
                  </a:moveTo>
                  <a:lnTo>
                    <a:pt x="46" y="12"/>
                  </a:lnTo>
                  <a:lnTo>
                    <a:pt x="44" y="12"/>
                  </a:lnTo>
                  <a:lnTo>
                    <a:pt x="44" y="8"/>
                  </a:lnTo>
                  <a:lnTo>
                    <a:pt x="44" y="6"/>
                  </a:lnTo>
                  <a:lnTo>
                    <a:pt x="42" y="4"/>
                  </a:lnTo>
                  <a:lnTo>
                    <a:pt x="40" y="4"/>
                  </a:lnTo>
                  <a:lnTo>
                    <a:pt x="38" y="2"/>
                  </a:lnTo>
                  <a:lnTo>
                    <a:pt x="34" y="2"/>
                  </a:lnTo>
                  <a:lnTo>
                    <a:pt x="26" y="2"/>
                  </a:lnTo>
                  <a:lnTo>
                    <a:pt x="26" y="44"/>
                  </a:lnTo>
                  <a:lnTo>
                    <a:pt x="26" y="48"/>
                  </a:lnTo>
                  <a:lnTo>
                    <a:pt x="28" y="50"/>
                  </a:lnTo>
                  <a:lnTo>
                    <a:pt x="30" y="52"/>
                  </a:lnTo>
                  <a:lnTo>
                    <a:pt x="32" y="52"/>
                  </a:lnTo>
                  <a:lnTo>
                    <a:pt x="34" y="52"/>
                  </a:lnTo>
                  <a:lnTo>
                    <a:pt x="12" y="52"/>
                  </a:lnTo>
                  <a:lnTo>
                    <a:pt x="14" y="52"/>
                  </a:lnTo>
                  <a:lnTo>
                    <a:pt x="16" y="52"/>
                  </a:lnTo>
                  <a:lnTo>
                    <a:pt x="18" y="50"/>
                  </a:lnTo>
                  <a:lnTo>
                    <a:pt x="18" y="48"/>
                  </a:lnTo>
                  <a:lnTo>
                    <a:pt x="20" y="44"/>
                  </a:lnTo>
                  <a:lnTo>
                    <a:pt x="20" y="2"/>
                  </a:lnTo>
                  <a:lnTo>
                    <a:pt x="12" y="2"/>
                  </a:lnTo>
                  <a:lnTo>
                    <a:pt x="10" y="2"/>
                  </a:lnTo>
                  <a:lnTo>
                    <a:pt x="8" y="2"/>
                  </a:lnTo>
                  <a:lnTo>
                    <a:pt x="6" y="4"/>
                  </a:lnTo>
                  <a:lnTo>
                    <a:pt x="4" y="6"/>
                  </a:lnTo>
                  <a:lnTo>
                    <a:pt x="2" y="8"/>
                  </a:lnTo>
                  <a:lnTo>
                    <a:pt x="2" y="12"/>
                  </a:lnTo>
                  <a:lnTo>
                    <a:pt x="0" y="12"/>
                  </a:lnTo>
                  <a:lnTo>
                    <a:pt x="2" y="0"/>
                  </a:lnTo>
                  <a:lnTo>
                    <a:pt x="44" y="0"/>
                  </a:lnTo>
                  <a:close/>
                </a:path>
              </a:pathLst>
            </a:custGeom>
            <a:solidFill>
              <a:srgbClr val="000000"/>
            </a:solidFill>
            <a:ln w="0">
              <a:solidFill>
                <a:srgbClr val="000000"/>
              </a:solidFill>
              <a:round/>
              <a:headEnd/>
              <a:tailEnd/>
            </a:ln>
          </p:spPr>
          <p:txBody>
            <a:bodyPr/>
            <a:lstStyle/>
            <a:p>
              <a:endParaRPr lang="en-US"/>
            </a:p>
          </p:txBody>
        </p:sp>
        <p:sp>
          <p:nvSpPr>
            <p:cNvPr id="26733" name="Freeform 104"/>
            <p:cNvSpPr>
              <a:spLocks/>
            </p:cNvSpPr>
            <p:nvPr/>
          </p:nvSpPr>
          <p:spPr bwMode="auto">
            <a:xfrm>
              <a:off x="3474" y="2794"/>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34" name="Freeform 105"/>
            <p:cNvSpPr>
              <a:spLocks noEditPoints="1"/>
            </p:cNvSpPr>
            <p:nvPr/>
          </p:nvSpPr>
          <p:spPr bwMode="auto">
            <a:xfrm>
              <a:off x="3500" y="2812"/>
              <a:ext cx="34" cy="38"/>
            </a:xfrm>
            <a:custGeom>
              <a:avLst/>
              <a:gdLst>
                <a:gd name="T0" fmla="*/ 16 w 34"/>
                <a:gd name="T1" fmla="*/ 36 h 38"/>
                <a:gd name="T2" fmla="*/ 12 w 34"/>
                <a:gd name="T3" fmla="*/ 38 h 38"/>
                <a:gd name="T4" fmla="*/ 6 w 34"/>
                <a:gd name="T5" fmla="*/ 38 h 38"/>
                <a:gd name="T6" fmla="*/ 2 w 34"/>
                <a:gd name="T7" fmla="*/ 32 h 38"/>
                <a:gd name="T8" fmla="*/ 0 w 34"/>
                <a:gd name="T9" fmla="*/ 26 h 38"/>
                <a:gd name="T10" fmla="*/ 4 w 34"/>
                <a:gd name="T11" fmla="*/ 22 h 38"/>
                <a:gd name="T12" fmla="*/ 12 w 34"/>
                <a:gd name="T13" fmla="*/ 16 h 38"/>
                <a:gd name="T14" fmla="*/ 20 w 34"/>
                <a:gd name="T15" fmla="*/ 12 h 38"/>
                <a:gd name="T16" fmla="*/ 18 w 34"/>
                <a:gd name="T17" fmla="*/ 4 h 38"/>
                <a:gd name="T18" fmla="*/ 14 w 34"/>
                <a:gd name="T19" fmla="*/ 2 h 38"/>
                <a:gd name="T20" fmla="*/ 10 w 34"/>
                <a:gd name="T21" fmla="*/ 4 h 38"/>
                <a:gd name="T22" fmla="*/ 8 w 34"/>
                <a:gd name="T23" fmla="*/ 8 h 38"/>
                <a:gd name="T24" fmla="*/ 8 w 34"/>
                <a:gd name="T25" fmla="*/ 12 h 38"/>
                <a:gd name="T26" fmla="*/ 6 w 34"/>
                <a:gd name="T27" fmla="*/ 14 h 38"/>
                <a:gd name="T28" fmla="*/ 4 w 34"/>
                <a:gd name="T29" fmla="*/ 14 h 38"/>
                <a:gd name="T30" fmla="*/ 2 w 34"/>
                <a:gd name="T31" fmla="*/ 12 h 38"/>
                <a:gd name="T32" fmla="*/ 4 w 34"/>
                <a:gd name="T33" fmla="*/ 6 h 38"/>
                <a:gd name="T34" fmla="*/ 10 w 34"/>
                <a:gd name="T35" fmla="*/ 2 h 38"/>
                <a:gd name="T36" fmla="*/ 20 w 34"/>
                <a:gd name="T37" fmla="*/ 0 h 38"/>
                <a:gd name="T38" fmla="*/ 26 w 34"/>
                <a:gd name="T39" fmla="*/ 4 h 38"/>
                <a:gd name="T40" fmla="*/ 28 w 34"/>
                <a:gd name="T41" fmla="*/ 8 h 38"/>
                <a:gd name="T42" fmla="*/ 28 w 34"/>
                <a:gd name="T43" fmla="*/ 24 h 38"/>
                <a:gd name="T44" fmla="*/ 28 w 34"/>
                <a:gd name="T45" fmla="*/ 30 h 38"/>
                <a:gd name="T46" fmla="*/ 28 w 34"/>
                <a:gd name="T47" fmla="*/ 32 h 38"/>
                <a:gd name="T48" fmla="*/ 30 w 34"/>
                <a:gd name="T49" fmla="*/ 32 h 38"/>
                <a:gd name="T50" fmla="*/ 30 w 34"/>
                <a:gd name="T51" fmla="*/ 32 h 38"/>
                <a:gd name="T52" fmla="*/ 34 w 34"/>
                <a:gd name="T53" fmla="*/ 30 h 38"/>
                <a:gd name="T54" fmla="*/ 28 w 34"/>
                <a:gd name="T55" fmla="*/ 36 h 38"/>
                <a:gd name="T56" fmla="*/ 24 w 34"/>
                <a:gd name="T57" fmla="*/ 38 h 38"/>
                <a:gd name="T58" fmla="*/ 20 w 34"/>
                <a:gd name="T59" fmla="*/ 34 h 38"/>
                <a:gd name="T60" fmla="*/ 20 w 34"/>
                <a:gd name="T61" fmla="*/ 30 h 38"/>
                <a:gd name="T62" fmla="*/ 16 w 34"/>
                <a:gd name="T63" fmla="*/ 18 h 38"/>
                <a:gd name="T64" fmla="*/ 10 w 34"/>
                <a:gd name="T65" fmla="*/ 20 h 38"/>
                <a:gd name="T66" fmla="*/ 8 w 34"/>
                <a:gd name="T67" fmla="*/ 24 h 38"/>
                <a:gd name="T68" fmla="*/ 8 w 34"/>
                <a:gd name="T69" fmla="*/ 30 h 38"/>
                <a:gd name="T70" fmla="*/ 10 w 34"/>
                <a:gd name="T71" fmla="*/ 32 h 38"/>
                <a:gd name="T72" fmla="*/ 16 w 34"/>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8"/>
                <a:gd name="T113" fmla="*/ 34 w 34"/>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8">
                  <a:moveTo>
                    <a:pt x="20" y="32"/>
                  </a:moveTo>
                  <a:lnTo>
                    <a:pt x="16" y="36"/>
                  </a:lnTo>
                  <a:lnTo>
                    <a:pt x="14" y="36"/>
                  </a:lnTo>
                  <a:lnTo>
                    <a:pt x="12" y="38"/>
                  </a:lnTo>
                  <a:lnTo>
                    <a:pt x="10" y="38"/>
                  </a:lnTo>
                  <a:lnTo>
                    <a:pt x="6" y="38"/>
                  </a:lnTo>
                  <a:lnTo>
                    <a:pt x="4" y="36"/>
                  </a:lnTo>
                  <a:lnTo>
                    <a:pt x="2" y="32"/>
                  </a:lnTo>
                  <a:lnTo>
                    <a:pt x="0" y="28"/>
                  </a:lnTo>
                  <a:lnTo>
                    <a:pt x="0" y="26"/>
                  </a:lnTo>
                  <a:lnTo>
                    <a:pt x="2" y="24"/>
                  </a:lnTo>
                  <a:lnTo>
                    <a:pt x="4" y="22"/>
                  </a:lnTo>
                  <a:lnTo>
                    <a:pt x="8" y="20"/>
                  </a:lnTo>
                  <a:lnTo>
                    <a:pt x="12" y="16"/>
                  </a:lnTo>
                  <a:lnTo>
                    <a:pt x="20" y="14"/>
                  </a:lnTo>
                  <a:lnTo>
                    <a:pt x="20" y="12"/>
                  </a:lnTo>
                  <a:lnTo>
                    <a:pt x="20" y="8"/>
                  </a:lnTo>
                  <a:lnTo>
                    <a:pt x="18" y="4"/>
                  </a:lnTo>
                  <a:lnTo>
                    <a:pt x="16" y="4"/>
                  </a:lnTo>
                  <a:lnTo>
                    <a:pt x="14" y="2"/>
                  </a:lnTo>
                  <a:lnTo>
                    <a:pt x="12" y="4"/>
                  </a:lnTo>
                  <a:lnTo>
                    <a:pt x="10" y="4"/>
                  </a:lnTo>
                  <a:lnTo>
                    <a:pt x="10" y="6"/>
                  </a:lnTo>
                  <a:lnTo>
                    <a:pt x="8" y="8"/>
                  </a:lnTo>
                  <a:lnTo>
                    <a:pt x="8" y="10"/>
                  </a:lnTo>
                  <a:lnTo>
                    <a:pt x="8" y="12"/>
                  </a:lnTo>
                  <a:lnTo>
                    <a:pt x="6" y="14"/>
                  </a:lnTo>
                  <a:lnTo>
                    <a:pt x="4" y="14"/>
                  </a:lnTo>
                  <a:lnTo>
                    <a:pt x="4" y="12"/>
                  </a:lnTo>
                  <a:lnTo>
                    <a:pt x="2" y="12"/>
                  </a:lnTo>
                  <a:lnTo>
                    <a:pt x="2" y="10"/>
                  </a:lnTo>
                  <a:lnTo>
                    <a:pt x="4" y="6"/>
                  </a:lnTo>
                  <a:lnTo>
                    <a:pt x="6" y="4"/>
                  </a:lnTo>
                  <a:lnTo>
                    <a:pt x="10" y="2"/>
                  </a:lnTo>
                  <a:lnTo>
                    <a:pt x="16" y="0"/>
                  </a:lnTo>
                  <a:lnTo>
                    <a:pt x="20" y="0"/>
                  </a:lnTo>
                  <a:lnTo>
                    <a:pt x="24" y="2"/>
                  </a:lnTo>
                  <a:lnTo>
                    <a:pt x="26" y="4"/>
                  </a:lnTo>
                  <a:lnTo>
                    <a:pt x="26" y="6"/>
                  </a:lnTo>
                  <a:lnTo>
                    <a:pt x="28" y="8"/>
                  </a:lnTo>
                  <a:lnTo>
                    <a:pt x="28" y="12"/>
                  </a:lnTo>
                  <a:lnTo>
                    <a:pt x="28" y="24"/>
                  </a:lnTo>
                  <a:lnTo>
                    <a:pt x="28" y="28"/>
                  </a:lnTo>
                  <a:lnTo>
                    <a:pt x="28" y="30"/>
                  </a:lnTo>
                  <a:lnTo>
                    <a:pt x="28" y="32"/>
                  </a:lnTo>
                  <a:lnTo>
                    <a:pt x="30" y="32"/>
                  </a:lnTo>
                  <a:lnTo>
                    <a:pt x="32" y="32"/>
                  </a:lnTo>
                  <a:lnTo>
                    <a:pt x="34" y="30"/>
                  </a:lnTo>
                  <a:lnTo>
                    <a:pt x="34" y="32"/>
                  </a:lnTo>
                  <a:lnTo>
                    <a:pt x="28" y="36"/>
                  </a:lnTo>
                  <a:lnTo>
                    <a:pt x="24" y="38"/>
                  </a:lnTo>
                  <a:lnTo>
                    <a:pt x="22" y="36"/>
                  </a:lnTo>
                  <a:lnTo>
                    <a:pt x="20" y="34"/>
                  </a:lnTo>
                  <a:lnTo>
                    <a:pt x="20" y="32"/>
                  </a:lnTo>
                  <a:close/>
                  <a:moveTo>
                    <a:pt x="20" y="30"/>
                  </a:moveTo>
                  <a:lnTo>
                    <a:pt x="20" y="16"/>
                  </a:lnTo>
                  <a:lnTo>
                    <a:pt x="16" y="18"/>
                  </a:lnTo>
                  <a:lnTo>
                    <a:pt x="14" y="20"/>
                  </a:lnTo>
                  <a:lnTo>
                    <a:pt x="10" y="20"/>
                  </a:lnTo>
                  <a:lnTo>
                    <a:pt x="8" y="22"/>
                  </a:lnTo>
                  <a:lnTo>
                    <a:pt x="8" y="24"/>
                  </a:lnTo>
                  <a:lnTo>
                    <a:pt x="8" y="26"/>
                  </a:lnTo>
                  <a:lnTo>
                    <a:pt x="8" y="30"/>
                  </a:lnTo>
                  <a:lnTo>
                    <a:pt x="8" y="32"/>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26735" name="Freeform 106"/>
            <p:cNvSpPr>
              <a:spLocks/>
            </p:cNvSpPr>
            <p:nvPr/>
          </p:nvSpPr>
          <p:spPr bwMode="auto">
            <a:xfrm>
              <a:off x="3536" y="2794"/>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736" name="Freeform 107"/>
            <p:cNvSpPr>
              <a:spLocks/>
            </p:cNvSpPr>
            <p:nvPr/>
          </p:nvSpPr>
          <p:spPr bwMode="auto">
            <a:xfrm>
              <a:off x="3906" y="2796"/>
              <a:ext cx="58" cy="54"/>
            </a:xfrm>
            <a:custGeom>
              <a:avLst/>
              <a:gdLst>
                <a:gd name="T0" fmla="*/ 0 w 58"/>
                <a:gd name="T1" fmla="*/ 0 h 54"/>
                <a:gd name="T2" fmla="*/ 14 w 58"/>
                <a:gd name="T3" fmla="*/ 0 h 54"/>
                <a:gd name="T4" fmla="*/ 48 w 58"/>
                <a:gd name="T5" fmla="*/ 40 h 54"/>
                <a:gd name="T6" fmla="*/ 48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2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6" y="4"/>
                  </a:lnTo>
                  <a:lnTo>
                    <a:pt x="46" y="2"/>
                  </a:lnTo>
                  <a:lnTo>
                    <a:pt x="44" y="0"/>
                  </a:lnTo>
                  <a:lnTo>
                    <a:pt x="42" y="0"/>
                  </a:lnTo>
                  <a:lnTo>
                    <a:pt x="40" y="0"/>
                  </a:lnTo>
                  <a:lnTo>
                    <a:pt x="58" y="0"/>
                  </a:lnTo>
                  <a:lnTo>
                    <a:pt x="56" y="0"/>
                  </a:lnTo>
                  <a:lnTo>
                    <a:pt x="54" y="2"/>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37" name="Freeform 108"/>
            <p:cNvSpPr>
              <a:spLocks/>
            </p:cNvSpPr>
            <p:nvPr/>
          </p:nvSpPr>
          <p:spPr bwMode="auto">
            <a:xfrm>
              <a:off x="3964" y="2796"/>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2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58" y="0"/>
                  </a:lnTo>
                  <a:lnTo>
                    <a:pt x="56" y="0"/>
                  </a:lnTo>
                  <a:lnTo>
                    <a:pt x="52" y="2"/>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8" y="52"/>
                  </a:lnTo>
                  <a:lnTo>
                    <a:pt x="10"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38" name="Freeform 109"/>
            <p:cNvSpPr>
              <a:spLocks/>
            </p:cNvSpPr>
            <p:nvPr/>
          </p:nvSpPr>
          <p:spPr bwMode="auto">
            <a:xfrm>
              <a:off x="4026" y="2794"/>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39" name="Freeform 110"/>
            <p:cNvSpPr>
              <a:spLocks noEditPoints="1"/>
            </p:cNvSpPr>
            <p:nvPr/>
          </p:nvSpPr>
          <p:spPr bwMode="auto">
            <a:xfrm>
              <a:off x="4050" y="2794"/>
              <a:ext cx="36" cy="56"/>
            </a:xfrm>
            <a:custGeom>
              <a:avLst/>
              <a:gdLst>
                <a:gd name="T0" fmla="*/ 12 w 36"/>
                <a:gd name="T1" fmla="*/ 26 h 56"/>
                <a:gd name="T2" fmla="*/ 14 w 36"/>
                <a:gd name="T3" fmla="*/ 22 h 56"/>
                <a:gd name="T4" fmla="*/ 18 w 36"/>
                <a:gd name="T5" fmla="*/ 20 h 56"/>
                <a:gd name="T6" fmla="*/ 22 w 36"/>
                <a:gd name="T7" fmla="*/ 18 h 56"/>
                <a:gd name="T8" fmla="*/ 28 w 36"/>
                <a:gd name="T9" fmla="*/ 20 h 56"/>
                <a:gd name="T10" fmla="*/ 32 w 36"/>
                <a:gd name="T11" fmla="*/ 22 h 56"/>
                <a:gd name="T12" fmla="*/ 36 w 36"/>
                <a:gd name="T13" fmla="*/ 28 h 56"/>
                <a:gd name="T14" fmla="*/ 36 w 36"/>
                <a:gd name="T15" fmla="*/ 36 h 56"/>
                <a:gd name="T16" fmla="*/ 36 w 36"/>
                <a:gd name="T17" fmla="*/ 42 h 56"/>
                <a:gd name="T18" fmla="*/ 34 w 36"/>
                <a:gd name="T19" fmla="*/ 46 h 56"/>
                <a:gd name="T20" fmla="*/ 30 w 36"/>
                <a:gd name="T21" fmla="*/ 50 h 56"/>
                <a:gd name="T22" fmla="*/ 24 w 36"/>
                <a:gd name="T23" fmla="*/ 54 h 56"/>
                <a:gd name="T24" fmla="*/ 18 w 36"/>
                <a:gd name="T25" fmla="*/ 56 h 56"/>
                <a:gd name="T26" fmla="*/ 14 w 36"/>
                <a:gd name="T27" fmla="*/ 56 h 56"/>
                <a:gd name="T28" fmla="*/ 12 w 36"/>
                <a:gd name="T29" fmla="*/ 54 h 56"/>
                <a:gd name="T30" fmla="*/ 8 w 36"/>
                <a:gd name="T31" fmla="*/ 54 h 56"/>
                <a:gd name="T32" fmla="*/ 4 w 36"/>
                <a:gd name="T33" fmla="*/ 52 h 56"/>
                <a:gd name="T34" fmla="*/ 4 w 36"/>
                <a:gd name="T35" fmla="*/ 14 h 56"/>
                <a:gd name="T36" fmla="*/ 4 w 36"/>
                <a:gd name="T37" fmla="*/ 8 h 56"/>
                <a:gd name="T38" fmla="*/ 4 w 36"/>
                <a:gd name="T39" fmla="*/ 6 h 56"/>
                <a:gd name="T40" fmla="*/ 4 w 36"/>
                <a:gd name="T41" fmla="*/ 4 h 56"/>
                <a:gd name="T42" fmla="*/ 4 w 36"/>
                <a:gd name="T43" fmla="*/ 4 h 56"/>
                <a:gd name="T44" fmla="*/ 4 w 36"/>
                <a:gd name="T45" fmla="*/ 4 h 56"/>
                <a:gd name="T46" fmla="*/ 2 w 36"/>
                <a:gd name="T47" fmla="*/ 4 h 56"/>
                <a:gd name="T48" fmla="*/ 2 w 36"/>
                <a:gd name="T49" fmla="*/ 4 h 56"/>
                <a:gd name="T50" fmla="*/ 0 w 36"/>
                <a:gd name="T51" fmla="*/ 4 h 56"/>
                <a:gd name="T52" fmla="*/ 0 w 36"/>
                <a:gd name="T53" fmla="*/ 4 h 56"/>
                <a:gd name="T54" fmla="*/ 10 w 36"/>
                <a:gd name="T55" fmla="*/ 0 h 56"/>
                <a:gd name="T56" fmla="*/ 12 w 36"/>
                <a:gd name="T57" fmla="*/ 0 h 56"/>
                <a:gd name="T58" fmla="*/ 12 w 36"/>
                <a:gd name="T59" fmla="*/ 26 h 56"/>
                <a:gd name="T60" fmla="*/ 12 w 36"/>
                <a:gd name="T61" fmla="*/ 28 h 56"/>
                <a:gd name="T62" fmla="*/ 12 w 36"/>
                <a:gd name="T63" fmla="*/ 50 h 56"/>
                <a:gd name="T64" fmla="*/ 14 w 36"/>
                <a:gd name="T65" fmla="*/ 52 h 56"/>
                <a:gd name="T66" fmla="*/ 16 w 36"/>
                <a:gd name="T67" fmla="*/ 52 h 56"/>
                <a:gd name="T68" fmla="*/ 18 w 36"/>
                <a:gd name="T69" fmla="*/ 54 h 56"/>
                <a:gd name="T70" fmla="*/ 20 w 36"/>
                <a:gd name="T71" fmla="*/ 54 h 56"/>
                <a:gd name="T72" fmla="*/ 24 w 36"/>
                <a:gd name="T73" fmla="*/ 52 h 56"/>
                <a:gd name="T74" fmla="*/ 26 w 36"/>
                <a:gd name="T75" fmla="*/ 50 h 56"/>
                <a:gd name="T76" fmla="*/ 28 w 36"/>
                <a:gd name="T77" fmla="*/ 44 h 56"/>
                <a:gd name="T78" fmla="*/ 30 w 36"/>
                <a:gd name="T79" fmla="*/ 38 h 56"/>
                <a:gd name="T80" fmla="*/ 28 w 36"/>
                <a:gd name="T81" fmla="*/ 32 h 56"/>
                <a:gd name="T82" fmla="*/ 26 w 36"/>
                <a:gd name="T83" fmla="*/ 28 h 56"/>
                <a:gd name="T84" fmla="*/ 24 w 36"/>
                <a:gd name="T85" fmla="*/ 26 h 56"/>
                <a:gd name="T86" fmla="*/ 20 w 36"/>
                <a:gd name="T87" fmla="*/ 24 h 56"/>
                <a:gd name="T88" fmla="*/ 18 w 36"/>
                <a:gd name="T89" fmla="*/ 24 h 56"/>
                <a:gd name="T90" fmla="*/ 16 w 36"/>
                <a:gd name="T91" fmla="*/ 26 h 56"/>
                <a:gd name="T92" fmla="*/ 14 w 36"/>
                <a:gd name="T93" fmla="*/ 26 h 56"/>
                <a:gd name="T94" fmla="*/ 12 w 36"/>
                <a:gd name="T95" fmla="*/ 28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18"/>
                  </a:lnTo>
                  <a:lnTo>
                    <a:pt x="28" y="20"/>
                  </a:lnTo>
                  <a:lnTo>
                    <a:pt x="32" y="22"/>
                  </a:lnTo>
                  <a:lnTo>
                    <a:pt x="36" y="28"/>
                  </a:lnTo>
                  <a:lnTo>
                    <a:pt x="36" y="36"/>
                  </a:lnTo>
                  <a:lnTo>
                    <a:pt x="36" y="42"/>
                  </a:lnTo>
                  <a:lnTo>
                    <a:pt x="34" y="46"/>
                  </a:lnTo>
                  <a:lnTo>
                    <a:pt x="30" y="50"/>
                  </a:lnTo>
                  <a:lnTo>
                    <a:pt x="24" y="54"/>
                  </a:lnTo>
                  <a:lnTo>
                    <a:pt x="18" y="56"/>
                  </a:lnTo>
                  <a:lnTo>
                    <a:pt x="14" y="56"/>
                  </a:lnTo>
                  <a:lnTo>
                    <a:pt x="12" y="54"/>
                  </a:lnTo>
                  <a:lnTo>
                    <a:pt x="8" y="54"/>
                  </a:lnTo>
                  <a:lnTo>
                    <a:pt x="4" y="52"/>
                  </a:lnTo>
                  <a:lnTo>
                    <a:pt x="4" y="14"/>
                  </a:lnTo>
                  <a:lnTo>
                    <a:pt x="4" y="8"/>
                  </a:lnTo>
                  <a:lnTo>
                    <a:pt x="4" y="6"/>
                  </a:lnTo>
                  <a:lnTo>
                    <a:pt x="4" y="4"/>
                  </a:lnTo>
                  <a:lnTo>
                    <a:pt x="2" y="4"/>
                  </a:lnTo>
                  <a:lnTo>
                    <a:pt x="0" y="4"/>
                  </a:lnTo>
                  <a:lnTo>
                    <a:pt x="10" y="0"/>
                  </a:lnTo>
                  <a:lnTo>
                    <a:pt x="12" y="0"/>
                  </a:lnTo>
                  <a:lnTo>
                    <a:pt x="12" y="26"/>
                  </a:lnTo>
                  <a:close/>
                  <a:moveTo>
                    <a:pt x="12" y="28"/>
                  </a:moveTo>
                  <a:lnTo>
                    <a:pt x="12" y="50"/>
                  </a:lnTo>
                  <a:lnTo>
                    <a:pt x="14" y="52"/>
                  </a:lnTo>
                  <a:lnTo>
                    <a:pt x="16" y="52"/>
                  </a:lnTo>
                  <a:lnTo>
                    <a:pt x="18" y="54"/>
                  </a:lnTo>
                  <a:lnTo>
                    <a:pt x="20" y="54"/>
                  </a:lnTo>
                  <a:lnTo>
                    <a:pt x="24" y="52"/>
                  </a:lnTo>
                  <a:lnTo>
                    <a:pt x="26" y="50"/>
                  </a:lnTo>
                  <a:lnTo>
                    <a:pt x="28" y="44"/>
                  </a:lnTo>
                  <a:lnTo>
                    <a:pt x="30" y="38"/>
                  </a:lnTo>
                  <a:lnTo>
                    <a:pt x="28" y="32"/>
                  </a:lnTo>
                  <a:lnTo>
                    <a:pt x="26" y="28"/>
                  </a:lnTo>
                  <a:lnTo>
                    <a:pt x="24" y="26"/>
                  </a:lnTo>
                  <a:lnTo>
                    <a:pt x="20" y="24"/>
                  </a:lnTo>
                  <a:lnTo>
                    <a:pt x="18" y="24"/>
                  </a:lnTo>
                  <a:lnTo>
                    <a:pt x="16" y="26"/>
                  </a:lnTo>
                  <a:lnTo>
                    <a:pt x="14" y="26"/>
                  </a:lnTo>
                  <a:lnTo>
                    <a:pt x="12" y="28"/>
                  </a:lnTo>
                  <a:close/>
                </a:path>
              </a:pathLst>
            </a:custGeom>
            <a:solidFill>
              <a:srgbClr val="000000"/>
            </a:solidFill>
            <a:ln w="0">
              <a:solidFill>
                <a:srgbClr val="000000"/>
              </a:solidFill>
              <a:round/>
              <a:headEnd/>
              <a:tailEnd/>
            </a:ln>
          </p:spPr>
          <p:txBody>
            <a:bodyPr/>
            <a:lstStyle/>
            <a:p>
              <a:endParaRPr lang="en-US"/>
            </a:p>
          </p:txBody>
        </p:sp>
        <p:sp>
          <p:nvSpPr>
            <p:cNvPr id="26740" name="Freeform 111"/>
            <p:cNvSpPr>
              <a:spLocks noEditPoints="1"/>
            </p:cNvSpPr>
            <p:nvPr/>
          </p:nvSpPr>
          <p:spPr bwMode="auto">
            <a:xfrm>
              <a:off x="4092" y="2794"/>
              <a:ext cx="16" cy="54"/>
            </a:xfrm>
            <a:custGeom>
              <a:avLst/>
              <a:gdLst>
                <a:gd name="T0" fmla="*/ 8 w 16"/>
                <a:gd name="T1" fmla="*/ 0 h 54"/>
                <a:gd name="T2" fmla="*/ 10 w 16"/>
                <a:gd name="T3" fmla="*/ 0 h 54"/>
                <a:gd name="T4" fmla="*/ 12 w 16"/>
                <a:gd name="T5" fmla="*/ 0 h 54"/>
                <a:gd name="T6" fmla="*/ 12 w 16"/>
                <a:gd name="T7" fmla="*/ 2 h 54"/>
                <a:gd name="T8" fmla="*/ 12 w 16"/>
                <a:gd name="T9" fmla="*/ 4 h 54"/>
                <a:gd name="T10" fmla="*/ 12 w 16"/>
                <a:gd name="T11" fmla="*/ 6 h 54"/>
                <a:gd name="T12" fmla="*/ 12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4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4 w 16"/>
                <a:gd name="T59" fmla="*/ 54 h 54"/>
                <a:gd name="T60" fmla="*/ 4 w 16"/>
                <a:gd name="T61" fmla="*/ 52 h 54"/>
                <a:gd name="T62" fmla="*/ 4 w 16"/>
                <a:gd name="T63" fmla="*/ 52 h 54"/>
                <a:gd name="T64" fmla="*/ 6 w 16"/>
                <a:gd name="T65" fmla="*/ 50 h 54"/>
                <a:gd name="T66" fmla="*/ 6 w 16"/>
                <a:gd name="T67" fmla="*/ 46 h 54"/>
                <a:gd name="T68" fmla="*/ 6 w 16"/>
                <a:gd name="T69" fmla="*/ 34 h 54"/>
                <a:gd name="T70" fmla="*/ 6 w 16"/>
                <a:gd name="T71" fmla="*/ 28 h 54"/>
                <a:gd name="T72" fmla="*/ 4 w 16"/>
                <a:gd name="T73" fmla="*/ 26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0"/>
                  </a:lnTo>
                  <a:lnTo>
                    <a:pt x="12" y="2"/>
                  </a:lnTo>
                  <a:lnTo>
                    <a:pt x="12" y="4"/>
                  </a:lnTo>
                  <a:lnTo>
                    <a:pt x="12" y="6"/>
                  </a:lnTo>
                  <a:lnTo>
                    <a:pt x="10" y="8"/>
                  </a:lnTo>
                  <a:lnTo>
                    <a:pt x="8" y="8"/>
                  </a:lnTo>
                  <a:lnTo>
                    <a:pt x="6" y="8"/>
                  </a:lnTo>
                  <a:lnTo>
                    <a:pt x="4" y="6"/>
                  </a:lnTo>
                  <a:lnTo>
                    <a:pt x="4"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4"/>
                  </a:lnTo>
                  <a:lnTo>
                    <a:pt x="4" y="52"/>
                  </a:lnTo>
                  <a:lnTo>
                    <a:pt x="6" y="50"/>
                  </a:lnTo>
                  <a:lnTo>
                    <a:pt x="6" y="46"/>
                  </a:lnTo>
                  <a:lnTo>
                    <a:pt x="6" y="34"/>
                  </a:lnTo>
                  <a:lnTo>
                    <a:pt x="6" y="28"/>
                  </a:lnTo>
                  <a:lnTo>
                    <a:pt x="4" y="26"/>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26741" name="Freeform 112"/>
            <p:cNvSpPr>
              <a:spLocks/>
            </p:cNvSpPr>
            <p:nvPr/>
          </p:nvSpPr>
          <p:spPr bwMode="auto">
            <a:xfrm>
              <a:off x="4112" y="2812"/>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30 w 38"/>
                <a:gd name="T11" fmla="*/ 2 h 36"/>
                <a:gd name="T12" fmla="*/ 32 w 38"/>
                <a:gd name="T13" fmla="*/ 4 h 36"/>
                <a:gd name="T14" fmla="*/ 32 w 38"/>
                <a:gd name="T15" fmla="*/ 6 h 36"/>
                <a:gd name="T16" fmla="*/ 34 w 38"/>
                <a:gd name="T17" fmla="*/ 10 h 36"/>
                <a:gd name="T18" fmla="*/ 34 w 38"/>
                <a:gd name="T19" fmla="*/ 14 h 36"/>
                <a:gd name="T20" fmla="*/ 34 w 38"/>
                <a:gd name="T21" fmla="*/ 28 h 36"/>
                <a:gd name="T22" fmla="*/ 34 w 38"/>
                <a:gd name="T23" fmla="*/ 32 h 36"/>
                <a:gd name="T24" fmla="*/ 34 w 38"/>
                <a:gd name="T25" fmla="*/ 34 h 36"/>
                <a:gd name="T26" fmla="*/ 34 w 38"/>
                <a:gd name="T27" fmla="*/ 34 h 36"/>
                <a:gd name="T28" fmla="*/ 36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6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6 w 38"/>
                <a:gd name="T59" fmla="*/ 8 h 36"/>
                <a:gd name="T60" fmla="*/ 24 w 38"/>
                <a:gd name="T61" fmla="*/ 6 h 36"/>
                <a:gd name="T62" fmla="*/ 22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4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4 w 38"/>
                <a:gd name="T91" fmla="*/ 36 h 36"/>
                <a:gd name="T92" fmla="*/ 4 w 38"/>
                <a:gd name="T93" fmla="*/ 34 h 36"/>
                <a:gd name="T94" fmla="*/ 4 w 38"/>
                <a:gd name="T95" fmla="*/ 32 h 36"/>
                <a:gd name="T96" fmla="*/ 6 w 38"/>
                <a:gd name="T97" fmla="*/ 28 h 36"/>
                <a:gd name="T98" fmla="*/ 6 w 38"/>
                <a:gd name="T99" fmla="*/ 16 h 36"/>
                <a:gd name="T100" fmla="*/ 6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30" y="2"/>
                  </a:lnTo>
                  <a:lnTo>
                    <a:pt x="32" y="4"/>
                  </a:lnTo>
                  <a:lnTo>
                    <a:pt x="32" y="6"/>
                  </a:lnTo>
                  <a:lnTo>
                    <a:pt x="34" y="10"/>
                  </a:lnTo>
                  <a:lnTo>
                    <a:pt x="34" y="14"/>
                  </a:lnTo>
                  <a:lnTo>
                    <a:pt x="34" y="28"/>
                  </a:lnTo>
                  <a:lnTo>
                    <a:pt x="34" y="32"/>
                  </a:lnTo>
                  <a:lnTo>
                    <a:pt x="34" y="34"/>
                  </a:lnTo>
                  <a:lnTo>
                    <a:pt x="36" y="36"/>
                  </a:lnTo>
                  <a:lnTo>
                    <a:pt x="38" y="36"/>
                  </a:lnTo>
                  <a:lnTo>
                    <a:pt x="22" y="36"/>
                  </a:lnTo>
                  <a:lnTo>
                    <a:pt x="24" y="36"/>
                  </a:lnTo>
                  <a:lnTo>
                    <a:pt x="26" y="36"/>
                  </a:lnTo>
                  <a:lnTo>
                    <a:pt x="26" y="34"/>
                  </a:lnTo>
                  <a:lnTo>
                    <a:pt x="26" y="32"/>
                  </a:lnTo>
                  <a:lnTo>
                    <a:pt x="26" y="28"/>
                  </a:lnTo>
                  <a:lnTo>
                    <a:pt x="26" y="14"/>
                  </a:lnTo>
                  <a:lnTo>
                    <a:pt x="26" y="10"/>
                  </a:lnTo>
                  <a:lnTo>
                    <a:pt x="26" y="8"/>
                  </a:lnTo>
                  <a:lnTo>
                    <a:pt x="24" y="6"/>
                  </a:lnTo>
                  <a:lnTo>
                    <a:pt x="22" y="6"/>
                  </a:lnTo>
                  <a:lnTo>
                    <a:pt x="16" y="6"/>
                  </a:lnTo>
                  <a:lnTo>
                    <a:pt x="12" y="10"/>
                  </a:lnTo>
                  <a:lnTo>
                    <a:pt x="12" y="28"/>
                  </a:lnTo>
                  <a:lnTo>
                    <a:pt x="12" y="32"/>
                  </a:lnTo>
                  <a:lnTo>
                    <a:pt x="12" y="34"/>
                  </a:lnTo>
                  <a:lnTo>
                    <a:pt x="14" y="36"/>
                  </a:lnTo>
                  <a:lnTo>
                    <a:pt x="16" y="36"/>
                  </a:lnTo>
                  <a:lnTo>
                    <a:pt x="0" y="36"/>
                  </a:lnTo>
                  <a:lnTo>
                    <a:pt x="4" y="36"/>
                  </a:lnTo>
                  <a:lnTo>
                    <a:pt x="4" y="34"/>
                  </a:lnTo>
                  <a:lnTo>
                    <a:pt x="4" y="32"/>
                  </a:lnTo>
                  <a:lnTo>
                    <a:pt x="6" y="28"/>
                  </a:lnTo>
                  <a:lnTo>
                    <a:pt x="6" y="16"/>
                  </a:lnTo>
                  <a:lnTo>
                    <a:pt x="6"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42" name="Freeform 113"/>
            <p:cNvSpPr>
              <a:spLocks/>
            </p:cNvSpPr>
            <p:nvPr/>
          </p:nvSpPr>
          <p:spPr bwMode="auto">
            <a:xfrm>
              <a:off x="4154" y="2794"/>
              <a:ext cx="20" cy="72"/>
            </a:xfrm>
            <a:custGeom>
              <a:avLst/>
              <a:gdLst>
                <a:gd name="T0" fmla="*/ 0 w 20"/>
                <a:gd name="T1" fmla="*/ 2 h 72"/>
                <a:gd name="T2" fmla="*/ 0 w 20"/>
                <a:gd name="T3" fmla="*/ 0 h 72"/>
                <a:gd name="T4" fmla="*/ 4 w 20"/>
                <a:gd name="T5" fmla="*/ 4 h 72"/>
                <a:gd name="T6" fmla="*/ 8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2 w 20"/>
                <a:gd name="T39" fmla="*/ 44 h 72"/>
                <a:gd name="T40" fmla="*/ 14 w 20"/>
                <a:gd name="T41" fmla="*/ 36 h 72"/>
                <a:gd name="T42" fmla="*/ 12 w 20"/>
                <a:gd name="T43" fmla="*/ 28 h 72"/>
                <a:gd name="T44" fmla="*/ 12 w 20"/>
                <a:gd name="T45" fmla="*/ 22 h 72"/>
                <a:gd name="T46" fmla="*/ 10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2" y="44"/>
                  </a:lnTo>
                  <a:lnTo>
                    <a:pt x="14" y="36"/>
                  </a:lnTo>
                  <a:lnTo>
                    <a:pt x="12" y="28"/>
                  </a:lnTo>
                  <a:lnTo>
                    <a:pt x="12" y="22"/>
                  </a:lnTo>
                  <a:lnTo>
                    <a:pt x="10"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26743" name="Freeform 114"/>
            <p:cNvSpPr>
              <a:spLocks/>
            </p:cNvSpPr>
            <p:nvPr/>
          </p:nvSpPr>
          <p:spPr bwMode="auto">
            <a:xfrm>
              <a:off x="1664" y="3004"/>
              <a:ext cx="58" cy="36"/>
            </a:xfrm>
            <a:custGeom>
              <a:avLst/>
              <a:gdLst>
                <a:gd name="T0" fmla="*/ 0 w 58"/>
                <a:gd name="T1" fmla="*/ 0 h 36"/>
                <a:gd name="T2" fmla="*/ 16 w 58"/>
                <a:gd name="T3" fmla="*/ 0 h 36"/>
                <a:gd name="T4" fmla="*/ 16 w 58"/>
                <a:gd name="T5" fmla="*/ 0 h 36"/>
                <a:gd name="T6" fmla="*/ 14 w 58"/>
                <a:gd name="T7" fmla="*/ 2 h 36"/>
                <a:gd name="T8" fmla="*/ 14 w 58"/>
                <a:gd name="T9" fmla="*/ 2 h 36"/>
                <a:gd name="T10" fmla="*/ 14 w 58"/>
                <a:gd name="T11" fmla="*/ 2 h 36"/>
                <a:gd name="T12" fmla="*/ 12 w 58"/>
                <a:gd name="T13" fmla="*/ 4 h 36"/>
                <a:gd name="T14" fmla="*/ 14 w 58"/>
                <a:gd name="T15" fmla="*/ 6 h 36"/>
                <a:gd name="T16" fmla="*/ 14 w 58"/>
                <a:gd name="T17" fmla="*/ 6 h 36"/>
                <a:gd name="T18" fmla="*/ 22 w 58"/>
                <a:gd name="T19" fmla="*/ 26 h 36"/>
                <a:gd name="T20" fmla="*/ 30 w 58"/>
                <a:gd name="T21" fmla="*/ 10 h 36"/>
                <a:gd name="T22" fmla="*/ 28 w 58"/>
                <a:gd name="T23" fmla="*/ 6 h 36"/>
                <a:gd name="T24" fmla="*/ 26 w 58"/>
                <a:gd name="T25" fmla="*/ 4 h 36"/>
                <a:gd name="T26" fmla="*/ 24 w 58"/>
                <a:gd name="T27" fmla="*/ 2 h 36"/>
                <a:gd name="T28" fmla="*/ 24 w 58"/>
                <a:gd name="T29" fmla="*/ 2 h 36"/>
                <a:gd name="T30" fmla="*/ 22 w 58"/>
                <a:gd name="T31" fmla="*/ 0 h 36"/>
                <a:gd name="T32" fmla="*/ 22 w 58"/>
                <a:gd name="T33" fmla="*/ 0 h 36"/>
                <a:gd name="T34" fmla="*/ 38 w 58"/>
                <a:gd name="T35" fmla="*/ 0 h 36"/>
                <a:gd name="T36" fmla="*/ 38 w 58"/>
                <a:gd name="T37" fmla="*/ 0 h 36"/>
                <a:gd name="T38" fmla="*/ 36 w 58"/>
                <a:gd name="T39" fmla="*/ 2 h 36"/>
                <a:gd name="T40" fmla="*/ 34 w 58"/>
                <a:gd name="T41" fmla="*/ 2 h 36"/>
                <a:gd name="T42" fmla="*/ 34 w 58"/>
                <a:gd name="T43" fmla="*/ 4 h 36"/>
                <a:gd name="T44" fmla="*/ 34 w 58"/>
                <a:gd name="T45" fmla="*/ 4 h 36"/>
                <a:gd name="T46" fmla="*/ 34 w 58"/>
                <a:gd name="T47" fmla="*/ 6 h 36"/>
                <a:gd name="T48" fmla="*/ 34 w 58"/>
                <a:gd name="T49" fmla="*/ 6 h 36"/>
                <a:gd name="T50" fmla="*/ 44 w 58"/>
                <a:gd name="T51" fmla="*/ 26 h 36"/>
                <a:gd name="T52" fmla="*/ 50 w 58"/>
                <a:gd name="T53" fmla="*/ 6 h 36"/>
                <a:gd name="T54" fmla="*/ 52 w 58"/>
                <a:gd name="T55" fmla="*/ 4 h 36"/>
                <a:gd name="T56" fmla="*/ 52 w 58"/>
                <a:gd name="T57" fmla="*/ 4 h 36"/>
                <a:gd name="T58" fmla="*/ 52 w 58"/>
                <a:gd name="T59" fmla="*/ 2 h 36"/>
                <a:gd name="T60" fmla="*/ 52 w 58"/>
                <a:gd name="T61" fmla="*/ 2 h 36"/>
                <a:gd name="T62" fmla="*/ 50 w 58"/>
                <a:gd name="T63" fmla="*/ 2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4 h 36"/>
                <a:gd name="T82" fmla="*/ 20 w 58"/>
                <a:gd name="T83" fmla="*/ 36 h 36"/>
                <a:gd name="T84" fmla="*/ 18 w 58"/>
                <a:gd name="T85" fmla="*/ 36 h 36"/>
                <a:gd name="T86" fmla="*/ 6 w 58"/>
                <a:gd name="T87" fmla="*/ 6 h 36"/>
                <a:gd name="T88" fmla="*/ 6 w 58"/>
                <a:gd name="T89" fmla="*/ 4 h 36"/>
                <a:gd name="T90" fmla="*/ 4 w 58"/>
                <a:gd name="T91" fmla="*/ 2 h 36"/>
                <a:gd name="T92" fmla="*/ 2 w 58"/>
                <a:gd name="T93" fmla="*/ 2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2"/>
                  </a:lnTo>
                  <a:lnTo>
                    <a:pt x="12" y="4"/>
                  </a:lnTo>
                  <a:lnTo>
                    <a:pt x="14" y="6"/>
                  </a:lnTo>
                  <a:lnTo>
                    <a:pt x="22" y="26"/>
                  </a:lnTo>
                  <a:lnTo>
                    <a:pt x="30" y="10"/>
                  </a:lnTo>
                  <a:lnTo>
                    <a:pt x="28" y="6"/>
                  </a:lnTo>
                  <a:lnTo>
                    <a:pt x="26" y="4"/>
                  </a:lnTo>
                  <a:lnTo>
                    <a:pt x="24" y="2"/>
                  </a:lnTo>
                  <a:lnTo>
                    <a:pt x="22" y="0"/>
                  </a:lnTo>
                  <a:lnTo>
                    <a:pt x="38" y="0"/>
                  </a:lnTo>
                  <a:lnTo>
                    <a:pt x="36" y="2"/>
                  </a:lnTo>
                  <a:lnTo>
                    <a:pt x="34" y="2"/>
                  </a:lnTo>
                  <a:lnTo>
                    <a:pt x="34" y="4"/>
                  </a:lnTo>
                  <a:lnTo>
                    <a:pt x="34" y="6"/>
                  </a:lnTo>
                  <a:lnTo>
                    <a:pt x="44" y="26"/>
                  </a:lnTo>
                  <a:lnTo>
                    <a:pt x="50" y="6"/>
                  </a:lnTo>
                  <a:lnTo>
                    <a:pt x="52" y="4"/>
                  </a:lnTo>
                  <a:lnTo>
                    <a:pt x="52" y="2"/>
                  </a:lnTo>
                  <a:lnTo>
                    <a:pt x="50" y="2"/>
                  </a:lnTo>
                  <a:lnTo>
                    <a:pt x="48" y="0"/>
                  </a:lnTo>
                  <a:lnTo>
                    <a:pt x="58" y="0"/>
                  </a:lnTo>
                  <a:lnTo>
                    <a:pt x="56" y="2"/>
                  </a:lnTo>
                  <a:lnTo>
                    <a:pt x="54" y="6"/>
                  </a:lnTo>
                  <a:lnTo>
                    <a:pt x="42" y="36"/>
                  </a:lnTo>
                  <a:lnTo>
                    <a:pt x="40" y="36"/>
                  </a:lnTo>
                  <a:lnTo>
                    <a:pt x="30" y="14"/>
                  </a:lnTo>
                  <a:lnTo>
                    <a:pt x="20" y="36"/>
                  </a:lnTo>
                  <a:lnTo>
                    <a:pt x="18" y="36"/>
                  </a:lnTo>
                  <a:lnTo>
                    <a:pt x="6" y="6"/>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26744" name="Freeform 115"/>
            <p:cNvSpPr>
              <a:spLocks noEditPoints="1"/>
            </p:cNvSpPr>
            <p:nvPr/>
          </p:nvSpPr>
          <p:spPr bwMode="auto">
            <a:xfrm>
              <a:off x="1724" y="3004"/>
              <a:ext cx="34" cy="36"/>
            </a:xfrm>
            <a:custGeom>
              <a:avLst/>
              <a:gdLst>
                <a:gd name="T0" fmla="*/ 16 w 34"/>
                <a:gd name="T1" fmla="*/ 0 h 36"/>
                <a:gd name="T2" fmla="*/ 22 w 34"/>
                <a:gd name="T3" fmla="*/ 0 h 36"/>
                <a:gd name="T4" fmla="*/ 26 w 34"/>
                <a:gd name="T5" fmla="*/ 2 h 36"/>
                <a:gd name="T6" fmla="*/ 30 w 34"/>
                <a:gd name="T7" fmla="*/ 6 h 36"/>
                <a:gd name="T8" fmla="*/ 32 w 34"/>
                <a:gd name="T9" fmla="*/ 12 h 36"/>
                <a:gd name="T10" fmla="*/ 34 w 34"/>
                <a:gd name="T11" fmla="*/ 18 h 36"/>
                <a:gd name="T12" fmla="*/ 34 w 34"/>
                <a:gd name="T13" fmla="*/ 22 h 36"/>
                <a:gd name="T14" fmla="*/ 32 w 34"/>
                <a:gd name="T15" fmla="*/ 28 h 36"/>
                <a:gd name="T16" fmla="*/ 28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4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2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2"/>
                  </a:lnTo>
                  <a:lnTo>
                    <a:pt x="34" y="18"/>
                  </a:lnTo>
                  <a:lnTo>
                    <a:pt x="34" y="22"/>
                  </a:lnTo>
                  <a:lnTo>
                    <a:pt x="32" y="28"/>
                  </a:lnTo>
                  <a:lnTo>
                    <a:pt x="28" y="32"/>
                  </a:lnTo>
                  <a:lnTo>
                    <a:pt x="26" y="34"/>
                  </a:lnTo>
                  <a:lnTo>
                    <a:pt x="22" y="36"/>
                  </a:lnTo>
                  <a:lnTo>
                    <a:pt x="16" y="36"/>
                  </a:lnTo>
                  <a:lnTo>
                    <a:pt x="12" y="36"/>
                  </a:lnTo>
                  <a:lnTo>
                    <a:pt x="8" y="34"/>
                  </a:lnTo>
                  <a:lnTo>
                    <a:pt x="4" y="30"/>
                  </a:lnTo>
                  <a:lnTo>
                    <a:pt x="0" y="24"/>
                  </a:lnTo>
                  <a:lnTo>
                    <a:pt x="0" y="18"/>
                  </a:lnTo>
                  <a:lnTo>
                    <a:pt x="0" y="14"/>
                  </a:lnTo>
                  <a:lnTo>
                    <a:pt x="2" y="8"/>
                  </a:lnTo>
                  <a:lnTo>
                    <a:pt x="4" y="4"/>
                  </a:lnTo>
                  <a:lnTo>
                    <a:pt x="8" y="2"/>
                  </a:lnTo>
                  <a:lnTo>
                    <a:pt x="12" y="0"/>
                  </a:lnTo>
                  <a:lnTo>
                    <a:pt x="16"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2"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6745" name="Freeform 116"/>
            <p:cNvSpPr>
              <a:spLocks/>
            </p:cNvSpPr>
            <p:nvPr/>
          </p:nvSpPr>
          <p:spPr bwMode="auto">
            <a:xfrm>
              <a:off x="1762"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2 w 26"/>
                <a:gd name="T27" fmla="*/ 8 h 36"/>
                <a:gd name="T28" fmla="*/ 20 w 26"/>
                <a:gd name="T29" fmla="*/ 6 h 36"/>
                <a:gd name="T30" fmla="*/ 18 w 26"/>
                <a:gd name="T31" fmla="*/ 6 h 36"/>
                <a:gd name="T32" fmla="*/ 18 w 26"/>
                <a:gd name="T33" fmla="*/ 6 h 36"/>
                <a:gd name="T34" fmla="*/ 16 w 26"/>
                <a:gd name="T35" fmla="*/ 6 h 36"/>
                <a:gd name="T36" fmla="*/ 16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4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6 w 26"/>
                <a:gd name="T73" fmla="*/ 28 h 36"/>
                <a:gd name="T74" fmla="*/ 6 w 26"/>
                <a:gd name="T75" fmla="*/ 14 h 36"/>
                <a:gd name="T76" fmla="*/ 4 w 26"/>
                <a:gd name="T77" fmla="*/ 8 h 36"/>
                <a:gd name="T78" fmla="*/ 4 w 26"/>
                <a:gd name="T79" fmla="*/ 6 h 36"/>
                <a:gd name="T80" fmla="*/ 4 w 26"/>
                <a:gd name="T81" fmla="*/ 6 h 36"/>
                <a:gd name="T82" fmla="*/ 4 w 26"/>
                <a:gd name="T83" fmla="*/ 4 h 36"/>
                <a:gd name="T84" fmla="*/ 4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6"/>
                  </a:lnTo>
                  <a:lnTo>
                    <a:pt x="18" y="6"/>
                  </a:lnTo>
                  <a:lnTo>
                    <a:pt x="16" y="6"/>
                  </a:lnTo>
                  <a:lnTo>
                    <a:pt x="14" y="8"/>
                  </a:lnTo>
                  <a:lnTo>
                    <a:pt x="12" y="12"/>
                  </a:lnTo>
                  <a:lnTo>
                    <a:pt x="12" y="28"/>
                  </a:lnTo>
                  <a:lnTo>
                    <a:pt x="12" y="30"/>
                  </a:lnTo>
                  <a:lnTo>
                    <a:pt x="12" y="32"/>
                  </a:lnTo>
                  <a:lnTo>
                    <a:pt x="14" y="34"/>
                  </a:lnTo>
                  <a:lnTo>
                    <a:pt x="16" y="34"/>
                  </a:lnTo>
                  <a:lnTo>
                    <a:pt x="18" y="36"/>
                  </a:lnTo>
                  <a:lnTo>
                    <a:pt x="0" y="36"/>
                  </a:lnTo>
                  <a:lnTo>
                    <a:pt x="2" y="34"/>
                  </a:lnTo>
                  <a:lnTo>
                    <a:pt x="4" y="34"/>
                  </a:lnTo>
                  <a:lnTo>
                    <a:pt x="4" y="32"/>
                  </a:lnTo>
                  <a:lnTo>
                    <a:pt x="4" y="30"/>
                  </a:lnTo>
                  <a:lnTo>
                    <a:pt x="6" y="28"/>
                  </a:lnTo>
                  <a:lnTo>
                    <a:pt x="6"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46" name="Freeform 117"/>
            <p:cNvSpPr>
              <a:spLocks/>
            </p:cNvSpPr>
            <p:nvPr/>
          </p:nvSpPr>
          <p:spPr bwMode="auto">
            <a:xfrm>
              <a:off x="1788" y="2984"/>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6 h 56"/>
                <a:gd name="T30" fmla="*/ 26 w 40"/>
                <a:gd name="T31" fmla="*/ 54 h 56"/>
                <a:gd name="T32" fmla="*/ 26 w 40"/>
                <a:gd name="T33" fmla="*/ 52 h 56"/>
                <a:gd name="T34" fmla="*/ 12 w 40"/>
                <a:gd name="T35" fmla="*/ 36 h 56"/>
                <a:gd name="T36" fmla="*/ 12 w 40"/>
                <a:gd name="T37" fmla="*/ 50 h 56"/>
                <a:gd name="T38" fmla="*/ 14 w 40"/>
                <a:gd name="T39" fmla="*/ 54 h 56"/>
                <a:gd name="T40" fmla="*/ 16 w 40"/>
                <a:gd name="T41" fmla="*/ 56 h 56"/>
                <a:gd name="T42" fmla="*/ 18 w 40"/>
                <a:gd name="T43" fmla="*/ 56 h 56"/>
                <a:gd name="T44" fmla="*/ 0 w 40"/>
                <a:gd name="T45" fmla="*/ 56 h 56"/>
                <a:gd name="T46" fmla="*/ 4 w 40"/>
                <a:gd name="T47" fmla="*/ 54 h 56"/>
                <a:gd name="T48" fmla="*/ 6 w 40"/>
                <a:gd name="T49" fmla="*/ 52 h 56"/>
                <a:gd name="T50" fmla="*/ 6 w 40"/>
                <a:gd name="T51" fmla="*/ 48 h 56"/>
                <a:gd name="T52" fmla="*/ 6 w 40"/>
                <a:gd name="T53" fmla="*/ 10 h 56"/>
                <a:gd name="T54" fmla="*/ 6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6" y="22"/>
                  </a:lnTo>
                  <a:lnTo>
                    <a:pt x="32" y="22"/>
                  </a:lnTo>
                  <a:lnTo>
                    <a:pt x="30" y="24"/>
                  </a:lnTo>
                  <a:lnTo>
                    <a:pt x="28" y="26"/>
                  </a:lnTo>
                  <a:lnTo>
                    <a:pt x="18" y="34"/>
                  </a:lnTo>
                  <a:lnTo>
                    <a:pt x="28" y="46"/>
                  </a:lnTo>
                  <a:lnTo>
                    <a:pt x="32" y="50"/>
                  </a:lnTo>
                  <a:lnTo>
                    <a:pt x="34" y="52"/>
                  </a:lnTo>
                  <a:lnTo>
                    <a:pt x="36" y="54"/>
                  </a:lnTo>
                  <a:lnTo>
                    <a:pt x="38" y="54"/>
                  </a:lnTo>
                  <a:lnTo>
                    <a:pt x="40" y="54"/>
                  </a:lnTo>
                  <a:lnTo>
                    <a:pt x="40" y="56"/>
                  </a:lnTo>
                  <a:lnTo>
                    <a:pt x="22" y="56"/>
                  </a:lnTo>
                  <a:lnTo>
                    <a:pt x="24" y="56"/>
                  </a:lnTo>
                  <a:lnTo>
                    <a:pt x="24" y="54"/>
                  </a:lnTo>
                  <a:lnTo>
                    <a:pt x="26" y="54"/>
                  </a:lnTo>
                  <a:lnTo>
                    <a:pt x="26" y="52"/>
                  </a:lnTo>
                  <a:lnTo>
                    <a:pt x="24" y="50"/>
                  </a:lnTo>
                  <a:lnTo>
                    <a:pt x="12" y="36"/>
                  </a:lnTo>
                  <a:lnTo>
                    <a:pt x="12" y="48"/>
                  </a:lnTo>
                  <a:lnTo>
                    <a:pt x="12" y="50"/>
                  </a:lnTo>
                  <a:lnTo>
                    <a:pt x="12" y="52"/>
                  </a:lnTo>
                  <a:lnTo>
                    <a:pt x="14" y="54"/>
                  </a:lnTo>
                  <a:lnTo>
                    <a:pt x="16" y="56"/>
                  </a:lnTo>
                  <a:lnTo>
                    <a:pt x="18" y="56"/>
                  </a:lnTo>
                  <a:lnTo>
                    <a:pt x="0" y="56"/>
                  </a:lnTo>
                  <a:lnTo>
                    <a:pt x="2" y="54"/>
                  </a:lnTo>
                  <a:lnTo>
                    <a:pt x="4" y="54"/>
                  </a:lnTo>
                  <a:lnTo>
                    <a:pt x="6" y="52"/>
                  </a:lnTo>
                  <a:lnTo>
                    <a:pt x="6" y="50"/>
                  </a:lnTo>
                  <a:lnTo>
                    <a:pt x="6" y="48"/>
                  </a:lnTo>
                  <a:lnTo>
                    <a:pt x="6" y="16"/>
                  </a:lnTo>
                  <a:lnTo>
                    <a:pt x="6" y="10"/>
                  </a:lnTo>
                  <a:lnTo>
                    <a:pt x="6" y="8"/>
                  </a:lnTo>
                  <a:lnTo>
                    <a:pt x="6" y="6"/>
                  </a:lnTo>
                  <a:lnTo>
                    <a:pt x="4" y="6"/>
                  </a:lnTo>
                  <a:lnTo>
                    <a:pt x="4" y="4"/>
                  </a:lnTo>
                  <a:lnTo>
                    <a:pt x="2" y="4"/>
                  </a:lnTo>
                  <a:lnTo>
                    <a:pt x="2"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47" name="Freeform 118"/>
            <p:cNvSpPr>
              <a:spLocks noEditPoints="1"/>
            </p:cNvSpPr>
            <p:nvPr/>
          </p:nvSpPr>
          <p:spPr bwMode="auto">
            <a:xfrm>
              <a:off x="183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6 w 30"/>
                <a:gd name="T15" fmla="*/ 26 h 36"/>
                <a:gd name="T16" fmla="*/ 28 w 30"/>
                <a:gd name="T17" fmla="*/ 22 h 36"/>
                <a:gd name="T18" fmla="*/ 30 w 30"/>
                <a:gd name="T19" fmla="*/ 22 h 36"/>
                <a:gd name="T20" fmla="*/ 28 w 30"/>
                <a:gd name="T21" fmla="*/ 28 h 36"/>
                <a:gd name="T22" fmla="*/ 24 w 30"/>
                <a:gd name="T23" fmla="*/ 32 h 36"/>
                <a:gd name="T24" fmla="*/ 20 w 30"/>
                <a:gd name="T25" fmla="*/ 36 h 36"/>
                <a:gd name="T26" fmla="*/ 14 w 30"/>
                <a:gd name="T27" fmla="*/ 36 h 36"/>
                <a:gd name="T28" fmla="*/ 8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0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0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6" y="26"/>
                  </a:lnTo>
                  <a:lnTo>
                    <a:pt x="28" y="22"/>
                  </a:lnTo>
                  <a:lnTo>
                    <a:pt x="30" y="22"/>
                  </a:lnTo>
                  <a:lnTo>
                    <a:pt x="28" y="28"/>
                  </a:lnTo>
                  <a:lnTo>
                    <a:pt x="24" y="32"/>
                  </a:lnTo>
                  <a:lnTo>
                    <a:pt x="20" y="36"/>
                  </a:lnTo>
                  <a:lnTo>
                    <a:pt x="14" y="36"/>
                  </a:lnTo>
                  <a:lnTo>
                    <a:pt x="8"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0" y="8"/>
                  </a:lnTo>
                  <a:lnTo>
                    <a:pt x="20" y="6"/>
                  </a:lnTo>
                  <a:lnTo>
                    <a:pt x="20" y="4"/>
                  </a:lnTo>
                  <a:lnTo>
                    <a:pt x="18" y="4"/>
                  </a:lnTo>
                  <a:lnTo>
                    <a:pt x="16" y="2"/>
                  </a:lnTo>
                  <a:lnTo>
                    <a:pt x="14" y="2"/>
                  </a:lnTo>
                  <a:lnTo>
                    <a:pt x="10"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26748" name="Freeform 119"/>
            <p:cNvSpPr>
              <a:spLocks/>
            </p:cNvSpPr>
            <p:nvPr/>
          </p:nvSpPr>
          <p:spPr bwMode="auto">
            <a:xfrm>
              <a:off x="1864"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0 w 26"/>
                <a:gd name="T27" fmla="*/ 8 h 36"/>
                <a:gd name="T28" fmla="*/ 20 w 26"/>
                <a:gd name="T29" fmla="*/ 6 h 36"/>
                <a:gd name="T30" fmla="*/ 18 w 26"/>
                <a:gd name="T31" fmla="*/ 6 h 36"/>
                <a:gd name="T32" fmla="*/ 16 w 26"/>
                <a:gd name="T33" fmla="*/ 6 h 36"/>
                <a:gd name="T34" fmla="*/ 16 w 26"/>
                <a:gd name="T35" fmla="*/ 6 h 36"/>
                <a:gd name="T36" fmla="*/ 14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2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4 w 26"/>
                <a:gd name="T73" fmla="*/ 28 h 36"/>
                <a:gd name="T74" fmla="*/ 4 w 26"/>
                <a:gd name="T75" fmla="*/ 14 h 36"/>
                <a:gd name="T76" fmla="*/ 4 w 26"/>
                <a:gd name="T77" fmla="*/ 8 h 36"/>
                <a:gd name="T78" fmla="*/ 4 w 26"/>
                <a:gd name="T79" fmla="*/ 6 h 36"/>
                <a:gd name="T80" fmla="*/ 4 w 26"/>
                <a:gd name="T81" fmla="*/ 6 h 36"/>
                <a:gd name="T82" fmla="*/ 4 w 26"/>
                <a:gd name="T83" fmla="*/ 4 h 36"/>
                <a:gd name="T84" fmla="*/ 2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8"/>
                  </a:lnTo>
                  <a:lnTo>
                    <a:pt x="20" y="6"/>
                  </a:lnTo>
                  <a:lnTo>
                    <a:pt x="18" y="6"/>
                  </a:lnTo>
                  <a:lnTo>
                    <a:pt x="16" y="6"/>
                  </a:lnTo>
                  <a:lnTo>
                    <a:pt x="14" y="6"/>
                  </a:lnTo>
                  <a:lnTo>
                    <a:pt x="14" y="8"/>
                  </a:lnTo>
                  <a:lnTo>
                    <a:pt x="12" y="12"/>
                  </a:lnTo>
                  <a:lnTo>
                    <a:pt x="12" y="28"/>
                  </a:lnTo>
                  <a:lnTo>
                    <a:pt x="12" y="30"/>
                  </a:lnTo>
                  <a:lnTo>
                    <a:pt x="12" y="32"/>
                  </a:lnTo>
                  <a:lnTo>
                    <a:pt x="12" y="34"/>
                  </a:lnTo>
                  <a:lnTo>
                    <a:pt x="14" y="34"/>
                  </a:lnTo>
                  <a:lnTo>
                    <a:pt x="16" y="34"/>
                  </a:lnTo>
                  <a:lnTo>
                    <a:pt x="18"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49" name="Freeform 120"/>
            <p:cNvSpPr>
              <a:spLocks/>
            </p:cNvSpPr>
            <p:nvPr/>
          </p:nvSpPr>
          <p:spPr bwMode="auto">
            <a:xfrm>
              <a:off x="189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50" name="Freeform 121"/>
            <p:cNvSpPr>
              <a:spLocks noEditPoints="1"/>
            </p:cNvSpPr>
            <p:nvPr/>
          </p:nvSpPr>
          <p:spPr bwMode="auto">
            <a:xfrm>
              <a:off x="2188" y="2984"/>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8"/>
                  </a:lnTo>
                  <a:lnTo>
                    <a:pt x="24" y="6"/>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6751" name="Freeform 122"/>
            <p:cNvSpPr>
              <a:spLocks/>
            </p:cNvSpPr>
            <p:nvPr/>
          </p:nvSpPr>
          <p:spPr bwMode="auto">
            <a:xfrm>
              <a:off x="2226" y="3004"/>
              <a:ext cx="38" cy="36"/>
            </a:xfrm>
            <a:custGeom>
              <a:avLst/>
              <a:gdLst>
                <a:gd name="T0" fmla="*/ 34 w 38"/>
                <a:gd name="T1" fmla="*/ 0 h 36"/>
                <a:gd name="T2" fmla="*/ 34 w 38"/>
                <a:gd name="T3" fmla="*/ 22 h 36"/>
                <a:gd name="T4" fmla="*/ 34 w 38"/>
                <a:gd name="T5" fmla="*/ 28 h 36"/>
                <a:gd name="T6" fmla="*/ 34 w 38"/>
                <a:gd name="T7" fmla="*/ 30 h 36"/>
                <a:gd name="T8" fmla="*/ 34 w 38"/>
                <a:gd name="T9" fmla="*/ 32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30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6 h 36"/>
                <a:gd name="T40" fmla="*/ 6 w 38"/>
                <a:gd name="T41" fmla="*/ 34 h 36"/>
                <a:gd name="T42" fmla="*/ 6 w 38"/>
                <a:gd name="T43" fmla="*/ 30 h 36"/>
                <a:gd name="T44" fmla="*/ 6 w 38"/>
                <a:gd name="T45" fmla="*/ 28 h 36"/>
                <a:gd name="T46" fmla="*/ 4 w 38"/>
                <a:gd name="T47" fmla="*/ 22 h 36"/>
                <a:gd name="T48" fmla="*/ 4 w 38"/>
                <a:gd name="T49" fmla="*/ 6 h 36"/>
                <a:gd name="T50" fmla="*/ 4 w 38"/>
                <a:gd name="T51" fmla="*/ 4 h 36"/>
                <a:gd name="T52" fmla="*/ 4 w 38"/>
                <a:gd name="T53" fmla="*/ 4 h 36"/>
                <a:gd name="T54" fmla="*/ 4 w 38"/>
                <a:gd name="T55" fmla="*/ 2 h 36"/>
                <a:gd name="T56" fmla="*/ 4 w 38"/>
                <a:gd name="T57" fmla="*/ 2 h 36"/>
                <a:gd name="T58" fmla="*/ 2 w 38"/>
                <a:gd name="T59" fmla="*/ 2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2"/>
                  </a:lnTo>
                  <a:lnTo>
                    <a:pt x="34" y="28"/>
                  </a:lnTo>
                  <a:lnTo>
                    <a:pt x="34" y="30"/>
                  </a:lnTo>
                  <a:lnTo>
                    <a:pt x="34" y="32"/>
                  </a:lnTo>
                  <a:lnTo>
                    <a:pt x="36" y="32"/>
                  </a:lnTo>
                  <a:lnTo>
                    <a:pt x="38" y="32"/>
                  </a:lnTo>
                  <a:lnTo>
                    <a:pt x="28" y="36"/>
                  </a:lnTo>
                  <a:lnTo>
                    <a:pt x="26" y="36"/>
                  </a:lnTo>
                  <a:lnTo>
                    <a:pt x="26" y="30"/>
                  </a:lnTo>
                  <a:lnTo>
                    <a:pt x="22" y="34"/>
                  </a:lnTo>
                  <a:lnTo>
                    <a:pt x="20" y="36"/>
                  </a:lnTo>
                  <a:lnTo>
                    <a:pt x="16" y="36"/>
                  </a:lnTo>
                  <a:lnTo>
                    <a:pt x="14" y="36"/>
                  </a:lnTo>
                  <a:lnTo>
                    <a:pt x="12" y="36"/>
                  </a:lnTo>
                  <a:lnTo>
                    <a:pt x="8" y="36"/>
                  </a:lnTo>
                  <a:lnTo>
                    <a:pt x="6" y="34"/>
                  </a:lnTo>
                  <a:lnTo>
                    <a:pt x="6" y="30"/>
                  </a:lnTo>
                  <a:lnTo>
                    <a:pt x="6" y="28"/>
                  </a:lnTo>
                  <a:lnTo>
                    <a:pt x="4" y="22"/>
                  </a:lnTo>
                  <a:lnTo>
                    <a:pt x="4" y="6"/>
                  </a:lnTo>
                  <a:lnTo>
                    <a:pt x="4" y="4"/>
                  </a:lnTo>
                  <a:lnTo>
                    <a:pt x="4" y="2"/>
                  </a:lnTo>
                  <a:lnTo>
                    <a:pt x="2" y="2"/>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6752" name="Freeform 123"/>
            <p:cNvSpPr>
              <a:spLocks/>
            </p:cNvSpPr>
            <p:nvPr/>
          </p:nvSpPr>
          <p:spPr bwMode="auto">
            <a:xfrm>
              <a:off x="2266" y="3004"/>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4 w 60"/>
                <a:gd name="T29" fmla="*/ 36 h 36"/>
                <a:gd name="T30" fmla="*/ 44 w 60"/>
                <a:gd name="T31" fmla="*/ 36 h 36"/>
                <a:gd name="T32" fmla="*/ 46 w 60"/>
                <a:gd name="T33" fmla="*/ 34 h 36"/>
                <a:gd name="T34" fmla="*/ 48 w 60"/>
                <a:gd name="T35" fmla="*/ 32 h 36"/>
                <a:gd name="T36" fmla="*/ 48 w 60"/>
                <a:gd name="T37" fmla="*/ 28 h 36"/>
                <a:gd name="T38" fmla="*/ 48 w 60"/>
                <a:gd name="T39" fmla="*/ 10 h 36"/>
                <a:gd name="T40" fmla="*/ 46 w 60"/>
                <a:gd name="T41" fmla="*/ 4 h 36"/>
                <a:gd name="T42" fmla="*/ 40 w 60"/>
                <a:gd name="T43" fmla="*/ 4 h 36"/>
                <a:gd name="T44" fmla="*/ 36 w 60"/>
                <a:gd name="T45" fmla="*/ 6 h 36"/>
                <a:gd name="T46" fmla="*/ 34 w 60"/>
                <a:gd name="T47" fmla="*/ 10 h 36"/>
                <a:gd name="T48" fmla="*/ 34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10 h 36"/>
                <a:gd name="T74" fmla="*/ 12 w 60"/>
                <a:gd name="T75" fmla="*/ 30 h 36"/>
                <a:gd name="T76" fmla="*/ 12 w 60"/>
                <a:gd name="T77" fmla="*/ 34 h 36"/>
                <a:gd name="T78" fmla="*/ 14 w 60"/>
                <a:gd name="T79" fmla="*/ 36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10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8"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4" y="36"/>
                  </a:lnTo>
                  <a:lnTo>
                    <a:pt x="46" y="34"/>
                  </a:lnTo>
                  <a:lnTo>
                    <a:pt x="48" y="34"/>
                  </a:lnTo>
                  <a:lnTo>
                    <a:pt x="48" y="32"/>
                  </a:lnTo>
                  <a:lnTo>
                    <a:pt x="48" y="30"/>
                  </a:lnTo>
                  <a:lnTo>
                    <a:pt x="48" y="28"/>
                  </a:lnTo>
                  <a:lnTo>
                    <a:pt x="48" y="12"/>
                  </a:lnTo>
                  <a:lnTo>
                    <a:pt x="48" y="10"/>
                  </a:lnTo>
                  <a:lnTo>
                    <a:pt x="48" y="6"/>
                  </a:lnTo>
                  <a:lnTo>
                    <a:pt x="46" y="4"/>
                  </a:lnTo>
                  <a:lnTo>
                    <a:pt x="42" y="4"/>
                  </a:lnTo>
                  <a:lnTo>
                    <a:pt x="40" y="4"/>
                  </a:lnTo>
                  <a:lnTo>
                    <a:pt x="38" y="6"/>
                  </a:lnTo>
                  <a:lnTo>
                    <a:pt x="36" y="6"/>
                  </a:lnTo>
                  <a:lnTo>
                    <a:pt x="34" y="10"/>
                  </a:lnTo>
                  <a:lnTo>
                    <a:pt x="34" y="12"/>
                  </a:lnTo>
                  <a:lnTo>
                    <a:pt x="34" y="28"/>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10"/>
                  </a:lnTo>
                  <a:lnTo>
                    <a:pt x="12" y="28"/>
                  </a:lnTo>
                  <a:lnTo>
                    <a:pt x="12" y="30"/>
                  </a:lnTo>
                  <a:lnTo>
                    <a:pt x="12" y="32"/>
                  </a:lnTo>
                  <a:lnTo>
                    <a:pt x="12" y="34"/>
                  </a:lnTo>
                  <a:lnTo>
                    <a:pt x="14" y="34"/>
                  </a:lnTo>
                  <a:lnTo>
                    <a:pt x="14" y="36"/>
                  </a:lnTo>
                  <a:lnTo>
                    <a:pt x="16" y="36"/>
                  </a:lnTo>
                  <a:lnTo>
                    <a:pt x="0" y="36"/>
                  </a:lnTo>
                  <a:lnTo>
                    <a:pt x="2" y="36"/>
                  </a:lnTo>
                  <a:lnTo>
                    <a:pt x="2" y="34"/>
                  </a:lnTo>
                  <a:lnTo>
                    <a:pt x="4" y="34"/>
                  </a:lnTo>
                  <a:lnTo>
                    <a:pt x="4" y="32"/>
                  </a:lnTo>
                  <a:lnTo>
                    <a:pt x="4" y="30"/>
                  </a:lnTo>
                  <a:lnTo>
                    <a:pt x="4" y="28"/>
                  </a:lnTo>
                  <a:lnTo>
                    <a:pt x="4" y="14"/>
                  </a:lnTo>
                  <a:lnTo>
                    <a:pt x="4" y="10"/>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53" name="Freeform 124"/>
            <p:cNvSpPr>
              <a:spLocks noEditPoints="1"/>
            </p:cNvSpPr>
            <p:nvPr/>
          </p:nvSpPr>
          <p:spPr bwMode="auto">
            <a:xfrm>
              <a:off x="2326" y="3004"/>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6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8 w 38"/>
                <a:gd name="T53" fmla="*/ 32 h 54"/>
                <a:gd name="T54" fmla="*/ 22 w 38"/>
                <a:gd name="T55" fmla="*/ 34 h 54"/>
                <a:gd name="T56" fmla="*/ 30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6"/>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8" y="6"/>
                  </a:lnTo>
                  <a:lnTo>
                    <a:pt x="6" y="4"/>
                  </a:lnTo>
                  <a:lnTo>
                    <a:pt x="4" y="4"/>
                  </a:lnTo>
                  <a:lnTo>
                    <a:pt x="2" y="4"/>
                  </a:lnTo>
                  <a:close/>
                  <a:moveTo>
                    <a:pt x="14" y="10"/>
                  </a:moveTo>
                  <a:lnTo>
                    <a:pt x="14" y="24"/>
                  </a:lnTo>
                  <a:lnTo>
                    <a:pt x="14" y="26"/>
                  </a:lnTo>
                  <a:lnTo>
                    <a:pt x="14" y="28"/>
                  </a:lnTo>
                  <a:lnTo>
                    <a:pt x="16" y="30"/>
                  </a:lnTo>
                  <a:lnTo>
                    <a:pt x="18" y="32"/>
                  </a:lnTo>
                  <a:lnTo>
                    <a:pt x="20" y="34"/>
                  </a:lnTo>
                  <a:lnTo>
                    <a:pt x="22" y="34"/>
                  </a:lnTo>
                  <a:lnTo>
                    <a:pt x="26" y="34"/>
                  </a:lnTo>
                  <a:lnTo>
                    <a:pt x="30"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26754" name="Freeform 125"/>
            <p:cNvSpPr>
              <a:spLocks noEditPoints="1"/>
            </p:cNvSpPr>
            <p:nvPr/>
          </p:nvSpPr>
          <p:spPr bwMode="auto">
            <a:xfrm>
              <a:off x="237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8 w 30"/>
                <a:gd name="T15" fmla="*/ 26 h 36"/>
                <a:gd name="T16" fmla="*/ 30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2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30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2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8" y="26"/>
                  </a:lnTo>
                  <a:lnTo>
                    <a:pt x="30" y="22"/>
                  </a:lnTo>
                  <a:lnTo>
                    <a:pt x="28" y="28"/>
                  </a:lnTo>
                  <a:lnTo>
                    <a:pt x="26" y="32"/>
                  </a:lnTo>
                  <a:lnTo>
                    <a:pt x="20" y="36"/>
                  </a:lnTo>
                  <a:lnTo>
                    <a:pt x="16" y="36"/>
                  </a:lnTo>
                  <a:lnTo>
                    <a:pt x="10" y="36"/>
                  </a:lnTo>
                  <a:lnTo>
                    <a:pt x="4" y="32"/>
                  </a:lnTo>
                  <a:lnTo>
                    <a:pt x="2" y="26"/>
                  </a:lnTo>
                  <a:lnTo>
                    <a:pt x="0" y="18"/>
                  </a:lnTo>
                  <a:lnTo>
                    <a:pt x="0" y="12"/>
                  </a:lnTo>
                  <a:lnTo>
                    <a:pt x="2" y="8"/>
                  </a:lnTo>
                  <a:lnTo>
                    <a:pt x="4" y="4"/>
                  </a:lnTo>
                  <a:lnTo>
                    <a:pt x="10" y="0"/>
                  </a:lnTo>
                  <a:lnTo>
                    <a:pt x="16" y="0"/>
                  </a:lnTo>
                  <a:lnTo>
                    <a:pt x="22" y="0"/>
                  </a:lnTo>
                  <a:lnTo>
                    <a:pt x="26" y="4"/>
                  </a:lnTo>
                  <a:lnTo>
                    <a:pt x="30" y="8"/>
                  </a:lnTo>
                  <a:lnTo>
                    <a:pt x="30" y="14"/>
                  </a:lnTo>
                  <a:lnTo>
                    <a:pt x="6" y="14"/>
                  </a:lnTo>
                  <a:close/>
                  <a:moveTo>
                    <a:pt x="6" y="10"/>
                  </a:moveTo>
                  <a:lnTo>
                    <a:pt x="22" y="10"/>
                  </a:lnTo>
                  <a:lnTo>
                    <a:pt x="22" y="8"/>
                  </a:lnTo>
                  <a:lnTo>
                    <a:pt x="20" y="6"/>
                  </a:lnTo>
                  <a:lnTo>
                    <a:pt x="20" y="4"/>
                  </a:lnTo>
                  <a:lnTo>
                    <a:pt x="18" y="4"/>
                  </a:lnTo>
                  <a:lnTo>
                    <a:pt x="16" y="2"/>
                  </a:lnTo>
                  <a:lnTo>
                    <a:pt x="14" y="2"/>
                  </a:lnTo>
                  <a:lnTo>
                    <a:pt x="12"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26755" name="Freeform 126"/>
            <p:cNvSpPr>
              <a:spLocks noEditPoints="1"/>
            </p:cNvSpPr>
            <p:nvPr/>
          </p:nvSpPr>
          <p:spPr bwMode="auto">
            <a:xfrm>
              <a:off x="2406" y="2984"/>
              <a:ext cx="36" cy="56"/>
            </a:xfrm>
            <a:custGeom>
              <a:avLst/>
              <a:gdLst>
                <a:gd name="T0" fmla="*/ 24 w 36"/>
                <a:gd name="T1" fmla="*/ 50 h 56"/>
                <a:gd name="T2" fmla="*/ 22 w 36"/>
                <a:gd name="T3" fmla="*/ 54 h 56"/>
                <a:gd name="T4" fmla="*/ 20 w 36"/>
                <a:gd name="T5" fmla="*/ 56 h 56"/>
                <a:gd name="T6" fmla="*/ 18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8 w 36"/>
                <a:gd name="T27" fmla="*/ 20 h 56"/>
                <a:gd name="T28" fmla="*/ 22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4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4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8" y="56"/>
                  </a:lnTo>
                  <a:lnTo>
                    <a:pt x="14" y="56"/>
                  </a:lnTo>
                  <a:lnTo>
                    <a:pt x="8" y="56"/>
                  </a:lnTo>
                  <a:lnTo>
                    <a:pt x="4" y="52"/>
                  </a:lnTo>
                  <a:lnTo>
                    <a:pt x="0" y="46"/>
                  </a:lnTo>
                  <a:lnTo>
                    <a:pt x="0" y="40"/>
                  </a:lnTo>
                  <a:lnTo>
                    <a:pt x="0" y="32"/>
                  </a:lnTo>
                  <a:lnTo>
                    <a:pt x="4" y="26"/>
                  </a:lnTo>
                  <a:lnTo>
                    <a:pt x="8" y="22"/>
                  </a:lnTo>
                  <a:lnTo>
                    <a:pt x="12" y="20"/>
                  </a:lnTo>
                  <a:lnTo>
                    <a:pt x="18" y="20"/>
                  </a:lnTo>
                  <a:lnTo>
                    <a:pt x="22" y="20"/>
                  </a:lnTo>
                  <a:lnTo>
                    <a:pt x="24" y="22"/>
                  </a:lnTo>
                  <a:lnTo>
                    <a:pt x="24" y="16"/>
                  </a:lnTo>
                  <a:lnTo>
                    <a:pt x="24" y="10"/>
                  </a:lnTo>
                  <a:lnTo>
                    <a:pt x="24" y="8"/>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4"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6756" name="Freeform 127"/>
            <p:cNvSpPr>
              <a:spLocks/>
            </p:cNvSpPr>
            <p:nvPr/>
          </p:nvSpPr>
          <p:spPr bwMode="auto">
            <a:xfrm>
              <a:off x="272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6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6" y="8"/>
                  </a:lnTo>
                  <a:lnTo>
                    <a:pt x="6" y="10"/>
                  </a:lnTo>
                  <a:lnTo>
                    <a:pt x="8" y="12"/>
                  </a:lnTo>
                  <a:lnTo>
                    <a:pt x="10" y="14"/>
                  </a:lnTo>
                  <a:lnTo>
                    <a:pt x="16" y="16"/>
                  </a:lnTo>
                  <a:lnTo>
                    <a:pt x="20"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57" name="Freeform 128"/>
            <p:cNvSpPr>
              <a:spLocks noEditPoints="1"/>
            </p:cNvSpPr>
            <p:nvPr/>
          </p:nvSpPr>
          <p:spPr bwMode="auto">
            <a:xfrm>
              <a:off x="2754" y="3004"/>
              <a:ext cx="32" cy="36"/>
            </a:xfrm>
            <a:custGeom>
              <a:avLst/>
              <a:gdLst>
                <a:gd name="T0" fmla="*/ 14 w 32"/>
                <a:gd name="T1" fmla="*/ 34 h 36"/>
                <a:gd name="T2" fmla="*/ 10 w 32"/>
                <a:gd name="T3" fmla="*/ 36 h 36"/>
                <a:gd name="T4" fmla="*/ 4 w 32"/>
                <a:gd name="T5" fmla="*/ 36 h 36"/>
                <a:gd name="T6" fmla="*/ 0 w 32"/>
                <a:gd name="T7" fmla="*/ 32 h 36"/>
                <a:gd name="T8" fmla="*/ 0 w 32"/>
                <a:gd name="T9" fmla="*/ 26 h 36"/>
                <a:gd name="T10" fmla="*/ 2 w 32"/>
                <a:gd name="T11" fmla="*/ 20 h 36"/>
                <a:gd name="T12" fmla="*/ 12 w 32"/>
                <a:gd name="T13" fmla="*/ 16 h 36"/>
                <a:gd name="T14" fmla="*/ 20 w 32"/>
                <a:gd name="T15" fmla="*/ 12 h 36"/>
                <a:gd name="T16" fmla="*/ 18 w 32"/>
                <a:gd name="T17" fmla="*/ 4 h 36"/>
                <a:gd name="T18" fmla="*/ 12 w 32"/>
                <a:gd name="T19" fmla="*/ 2 h 36"/>
                <a:gd name="T20" fmla="*/ 8 w 32"/>
                <a:gd name="T21" fmla="*/ 4 h 36"/>
                <a:gd name="T22" fmla="*/ 8 w 32"/>
                <a:gd name="T23" fmla="*/ 6 h 36"/>
                <a:gd name="T24" fmla="*/ 8 w 32"/>
                <a:gd name="T25" fmla="*/ 10 h 36"/>
                <a:gd name="T26" fmla="*/ 6 w 32"/>
                <a:gd name="T27" fmla="*/ 12 h 36"/>
                <a:gd name="T28" fmla="*/ 2 w 32"/>
                <a:gd name="T29" fmla="*/ 12 h 36"/>
                <a:gd name="T30" fmla="*/ 0 w 32"/>
                <a:gd name="T31" fmla="*/ 10 h 36"/>
                <a:gd name="T32" fmla="*/ 2 w 32"/>
                <a:gd name="T33" fmla="*/ 6 h 36"/>
                <a:gd name="T34" fmla="*/ 8 w 32"/>
                <a:gd name="T35" fmla="*/ 0 h 36"/>
                <a:gd name="T36" fmla="*/ 18 w 32"/>
                <a:gd name="T37" fmla="*/ 0 h 36"/>
                <a:gd name="T38" fmla="*/ 24 w 32"/>
                <a:gd name="T39" fmla="*/ 2 h 36"/>
                <a:gd name="T40" fmla="*/ 26 w 32"/>
                <a:gd name="T41" fmla="*/ 8 h 36"/>
                <a:gd name="T42" fmla="*/ 26 w 32"/>
                <a:gd name="T43" fmla="*/ 24 h 36"/>
                <a:gd name="T44" fmla="*/ 26 w 32"/>
                <a:gd name="T45" fmla="*/ 30 h 36"/>
                <a:gd name="T46" fmla="*/ 26 w 32"/>
                <a:gd name="T47" fmla="*/ 32 h 36"/>
                <a:gd name="T48" fmla="*/ 28 w 32"/>
                <a:gd name="T49" fmla="*/ 32 h 36"/>
                <a:gd name="T50" fmla="*/ 28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4 w 32"/>
                <a:gd name="T63" fmla="*/ 18 h 36"/>
                <a:gd name="T64" fmla="*/ 8 w 32"/>
                <a:gd name="T65" fmla="*/ 20 h 36"/>
                <a:gd name="T66" fmla="*/ 6 w 32"/>
                <a:gd name="T67" fmla="*/ 24 h 36"/>
                <a:gd name="T68" fmla="*/ 6 w 32"/>
                <a:gd name="T69" fmla="*/ 28 h 36"/>
                <a:gd name="T70" fmla="*/ 10 w 32"/>
                <a:gd name="T71" fmla="*/ 32 h 36"/>
                <a:gd name="T72" fmla="*/ 14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4" y="34"/>
                  </a:lnTo>
                  <a:lnTo>
                    <a:pt x="12" y="36"/>
                  </a:lnTo>
                  <a:lnTo>
                    <a:pt x="10" y="36"/>
                  </a:lnTo>
                  <a:lnTo>
                    <a:pt x="8" y="36"/>
                  </a:lnTo>
                  <a:lnTo>
                    <a:pt x="4" y="36"/>
                  </a:lnTo>
                  <a:lnTo>
                    <a:pt x="2" y="34"/>
                  </a:lnTo>
                  <a:lnTo>
                    <a:pt x="0" y="32"/>
                  </a:lnTo>
                  <a:lnTo>
                    <a:pt x="0" y="28"/>
                  </a:lnTo>
                  <a:lnTo>
                    <a:pt x="0" y="26"/>
                  </a:lnTo>
                  <a:lnTo>
                    <a:pt x="0" y="24"/>
                  </a:lnTo>
                  <a:lnTo>
                    <a:pt x="2" y="20"/>
                  </a:lnTo>
                  <a:lnTo>
                    <a:pt x="6" y="18"/>
                  </a:lnTo>
                  <a:lnTo>
                    <a:pt x="12" y="16"/>
                  </a:lnTo>
                  <a:lnTo>
                    <a:pt x="20" y="12"/>
                  </a:lnTo>
                  <a:lnTo>
                    <a:pt x="18" y="6"/>
                  </a:lnTo>
                  <a:lnTo>
                    <a:pt x="18" y="4"/>
                  </a:lnTo>
                  <a:lnTo>
                    <a:pt x="16" y="2"/>
                  </a:lnTo>
                  <a:lnTo>
                    <a:pt x="12" y="2"/>
                  </a:lnTo>
                  <a:lnTo>
                    <a:pt x="10" y="2"/>
                  </a:lnTo>
                  <a:lnTo>
                    <a:pt x="8" y="4"/>
                  </a:lnTo>
                  <a:lnTo>
                    <a:pt x="8" y="6"/>
                  </a:lnTo>
                  <a:lnTo>
                    <a:pt x="8" y="8"/>
                  </a:lnTo>
                  <a:lnTo>
                    <a:pt x="8" y="10"/>
                  </a:lnTo>
                  <a:lnTo>
                    <a:pt x="6" y="12"/>
                  </a:lnTo>
                  <a:lnTo>
                    <a:pt x="4" y="12"/>
                  </a:lnTo>
                  <a:lnTo>
                    <a:pt x="2" y="12"/>
                  </a:lnTo>
                  <a:lnTo>
                    <a:pt x="0" y="10"/>
                  </a:lnTo>
                  <a:lnTo>
                    <a:pt x="0" y="8"/>
                  </a:lnTo>
                  <a:lnTo>
                    <a:pt x="2" y="6"/>
                  </a:lnTo>
                  <a:lnTo>
                    <a:pt x="4" y="2"/>
                  </a:lnTo>
                  <a:lnTo>
                    <a:pt x="8" y="0"/>
                  </a:lnTo>
                  <a:lnTo>
                    <a:pt x="14" y="0"/>
                  </a:lnTo>
                  <a:lnTo>
                    <a:pt x="18" y="0"/>
                  </a:lnTo>
                  <a:lnTo>
                    <a:pt x="22" y="0"/>
                  </a:lnTo>
                  <a:lnTo>
                    <a:pt x="24" y="2"/>
                  </a:lnTo>
                  <a:lnTo>
                    <a:pt x="24" y="4"/>
                  </a:lnTo>
                  <a:lnTo>
                    <a:pt x="26" y="8"/>
                  </a:lnTo>
                  <a:lnTo>
                    <a:pt x="26" y="12"/>
                  </a:lnTo>
                  <a:lnTo>
                    <a:pt x="26" y="24"/>
                  </a:lnTo>
                  <a:lnTo>
                    <a:pt x="26" y="28"/>
                  </a:lnTo>
                  <a:lnTo>
                    <a:pt x="26" y="30"/>
                  </a:lnTo>
                  <a:lnTo>
                    <a:pt x="26" y="32"/>
                  </a:lnTo>
                  <a:lnTo>
                    <a:pt x="28" y="32"/>
                  </a:lnTo>
                  <a:lnTo>
                    <a:pt x="30" y="30"/>
                  </a:lnTo>
                  <a:lnTo>
                    <a:pt x="32" y="30"/>
                  </a:lnTo>
                  <a:lnTo>
                    <a:pt x="32" y="32"/>
                  </a:lnTo>
                  <a:lnTo>
                    <a:pt x="28" y="36"/>
                  </a:lnTo>
                  <a:lnTo>
                    <a:pt x="24" y="36"/>
                  </a:lnTo>
                  <a:lnTo>
                    <a:pt x="22" y="36"/>
                  </a:lnTo>
                  <a:lnTo>
                    <a:pt x="20" y="36"/>
                  </a:lnTo>
                  <a:lnTo>
                    <a:pt x="20" y="34"/>
                  </a:lnTo>
                  <a:lnTo>
                    <a:pt x="20" y="30"/>
                  </a:lnTo>
                  <a:close/>
                  <a:moveTo>
                    <a:pt x="20" y="28"/>
                  </a:moveTo>
                  <a:lnTo>
                    <a:pt x="20" y="16"/>
                  </a:lnTo>
                  <a:lnTo>
                    <a:pt x="14" y="18"/>
                  </a:lnTo>
                  <a:lnTo>
                    <a:pt x="12" y="18"/>
                  </a:lnTo>
                  <a:lnTo>
                    <a:pt x="8" y="20"/>
                  </a:lnTo>
                  <a:lnTo>
                    <a:pt x="8" y="22"/>
                  </a:lnTo>
                  <a:lnTo>
                    <a:pt x="6" y="24"/>
                  </a:lnTo>
                  <a:lnTo>
                    <a:pt x="6" y="26"/>
                  </a:lnTo>
                  <a:lnTo>
                    <a:pt x="6" y="28"/>
                  </a:lnTo>
                  <a:lnTo>
                    <a:pt x="8" y="30"/>
                  </a:lnTo>
                  <a:lnTo>
                    <a:pt x="10" y="32"/>
                  </a:lnTo>
                  <a:lnTo>
                    <a:pt x="12" y="32"/>
                  </a:lnTo>
                  <a:lnTo>
                    <a:pt x="14" y="30"/>
                  </a:lnTo>
                  <a:lnTo>
                    <a:pt x="20" y="28"/>
                  </a:lnTo>
                  <a:close/>
                </a:path>
              </a:pathLst>
            </a:custGeom>
            <a:solidFill>
              <a:srgbClr val="000000"/>
            </a:solidFill>
            <a:ln w="0">
              <a:solidFill>
                <a:srgbClr val="000000"/>
              </a:solidFill>
              <a:round/>
              <a:headEnd/>
              <a:tailEnd/>
            </a:ln>
          </p:spPr>
          <p:txBody>
            <a:bodyPr/>
            <a:lstStyle/>
            <a:p>
              <a:endParaRPr lang="en-US"/>
            </a:p>
          </p:txBody>
        </p:sp>
        <p:sp>
          <p:nvSpPr>
            <p:cNvPr id="26758" name="Freeform 129"/>
            <p:cNvSpPr>
              <a:spLocks/>
            </p:cNvSpPr>
            <p:nvPr/>
          </p:nvSpPr>
          <p:spPr bwMode="auto">
            <a:xfrm>
              <a:off x="2788" y="3004"/>
              <a:ext cx="30" cy="36"/>
            </a:xfrm>
            <a:custGeom>
              <a:avLst/>
              <a:gdLst>
                <a:gd name="T0" fmla="*/ 30 w 30"/>
                <a:gd name="T1" fmla="*/ 22 h 36"/>
                <a:gd name="T2" fmla="*/ 28 w 30"/>
                <a:gd name="T3" fmla="*/ 28 h 36"/>
                <a:gd name="T4" fmla="*/ 26 w 30"/>
                <a:gd name="T5" fmla="*/ 34 h 36"/>
                <a:gd name="T6" fmla="*/ 20 w 30"/>
                <a:gd name="T7" fmla="*/ 36 h 36"/>
                <a:gd name="T8" fmla="*/ 16 w 30"/>
                <a:gd name="T9" fmla="*/ 36 h 36"/>
                <a:gd name="T10" fmla="*/ 10 w 30"/>
                <a:gd name="T11" fmla="*/ 36 h 36"/>
                <a:gd name="T12" fmla="*/ 6 w 30"/>
                <a:gd name="T13" fmla="*/ 32 h 36"/>
                <a:gd name="T14" fmla="*/ 2 w 30"/>
                <a:gd name="T15" fmla="*/ 28 h 36"/>
                <a:gd name="T16" fmla="*/ 2 w 30"/>
                <a:gd name="T17" fmla="*/ 24 h 36"/>
                <a:gd name="T18" fmla="*/ 0 w 30"/>
                <a:gd name="T19" fmla="*/ 18 h 36"/>
                <a:gd name="T20" fmla="*/ 2 w 30"/>
                <a:gd name="T21" fmla="*/ 12 h 36"/>
                <a:gd name="T22" fmla="*/ 4 w 30"/>
                <a:gd name="T23" fmla="*/ 8 h 36"/>
                <a:gd name="T24" fmla="*/ 6 w 30"/>
                <a:gd name="T25" fmla="*/ 4 h 36"/>
                <a:gd name="T26" fmla="*/ 12 w 30"/>
                <a:gd name="T27" fmla="*/ 0 h 36"/>
                <a:gd name="T28" fmla="*/ 18 w 30"/>
                <a:gd name="T29" fmla="*/ 0 h 36"/>
                <a:gd name="T30" fmla="*/ 22 w 30"/>
                <a:gd name="T31" fmla="*/ 0 h 36"/>
                <a:gd name="T32" fmla="*/ 26 w 30"/>
                <a:gd name="T33" fmla="*/ 2 h 36"/>
                <a:gd name="T34" fmla="*/ 28 w 30"/>
                <a:gd name="T35" fmla="*/ 4 h 36"/>
                <a:gd name="T36" fmla="*/ 30 w 30"/>
                <a:gd name="T37" fmla="*/ 8 h 36"/>
                <a:gd name="T38" fmla="*/ 28 w 30"/>
                <a:gd name="T39" fmla="*/ 10 h 36"/>
                <a:gd name="T40" fmla="*/ 28 w 30"/>
                <a:gd name="T41" fmla="*/ 10 h 36"/>
                <a:gd name="T42" fmla="*/ 28 w 30"/>
                <a:gd name="T43" fmla="*/ 10 h 36"/>
                <a:gd name="T44" fmla="*/ 26 w 30"/>
                <a:gd name="T45" fmla="*/ 10 h 36"/>
                <a:gd name="T46" fmla="*/ 24 w 30"/>
                <a:gd name="T47" fmla="*/ 10 h 36"/>
                <a:gd name="T48" fmla="*/ 22 w 30"/>
                <a:gd name="T49" fmla="*/ 10 h 36"/>
                <a:gd name="T50" fmla="*/ 22 w 30"/>
                <a:gd name="T51" fmla="*/ 8 h 36"/>
                <a:gd name="T52" fmla="*/ 22 w 30"/>
                <a:gd name="T53" fmla="*/ 6 h 36"/>
                <a:gd name="T54" fmla="*/ 22 w 30"/>
                <a:gd name="T55" fmla="*/ 4 h 36"/>
                <a:gd name="T56" fmla="*/ 20 w 30"/>
                <a:gd name="T57" fmla="*/ 2 h 36"/>
                <a:gd name="T58" fmla="*/ 18 w 30"/>
                <a:gd name="T59" fmla="*/ 2 h 36"/>
                <a:gd name="T60" fmla="*/ 16 w 30"/>
                <a:gd name="T61" fmla="*/ 2 h 36"/>
                <a:gd name="T62" fmla="*/ 14 w 30"/>
                <a:gd name="T63" fmla="*/ 2 h 36"/>
                <a:gd name="T64" fmla="*/ 10 w 30"/>
                <a:gd name="T65" fmla="*/ 4 h 36"/>
                <a:gd name="T66" fmla="*/ 8 w 30"/>
                <a:gd name="T67" fmla="*/ 8 h 36"/>
                <a:gd name="T68" fmla="*/ 8 w 30"/>
                <a:gd name="T69" fmla="*/ 14 h 36"/>
                <a:gd name="T70" fmla="*/ 8 w 30"/>
                <a:gd name="T71" fmla="*/ 20 h 36"/>
                <a:gd name="T72" fmla="*/ 10 w 30"/>
                <a:gd name="T73" fmla="*/ 26 h 36"/>
                <a:gd name="T74" fmla="*/ 14 w 30"/>
                <a:gd name="T75" fmla="*/ 28 h 36"/>
                <a:gd name="T76" fmla="*/ 20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6" y="34"/>
                  </a:lnTo>
                  <a:lnTo>
                    <a:pt x="20" y="36"/>
                  </a:lnTo>
                  <a:lnTo>
                    <a:pt x="16" y="36"/>
                  </a:lnTo>
                  <a:lnTo>
                    <a:pt x="10" y="36"/>
                  </a:lnTo>
                  <a:lnTo>
                    <a:pt x="6" y="32"/>
                  </a:lnTo>
                  <a:lnTo>
                    <a:pt x="2" y="28"/>
                  </a:lnTo>
                  <a:lnTo>
                    <a:pt x="2" y="24"/>
                  </a:lnTo>
                  <a:lnTo>
                    <a:pt x="0" y="18"/>
                  </a:lnTo>
                  <a:lnTo>
                    <a:pt x="2" y="12"/>
                  </a:lnTo>
                  <a:lnTo>
                    <a:pt x="4" y="8"/>
                  </a:lnTo>
                  <a:lnTo>
                    <a:pt x="6" y="4"/>
                  </a:lnTo>
                  <a:lnTo>
                    <a:pt x="12" y="0"/>
                  </a:lnTo>
                  <a:lnTo>
                    <a:pt x="18" y="0"/>
                  </a:lnTo>
                  <a:lnTo>
                    <a:pt x="22" y="0"/>
                  </a:lnTo>
                  <a:lnTo>
                    <a:pt x="26" y="2"/>
                  </a:lnTo>
                  <a:lnTo>
                    <a:pt x="28" y="4"/>
                  </a:lnTo>
                  <a:lnTo>
                    <a:pt x="30" y="8"/>
                  </a:lnTo>
                  <a:lnTo>
                    <a:pt x="28" y="10"/>
                  </a:lnTo>
                  <a:lnTo>
                    <a:pt x="26" y="10"/>
                  </a:lnTo>
                  <a:lnTo>
                    <a:pt x="24" y="10"/>
                  </a:lnTo>
                  <a:lnTo>
                    <a:pt x="22" y="10"/>
                  </a:lnTo>
                  <a:lnTo>
                    <a:pt x="22" y="8"/>
                  </a:lnTo>
                  <a:lnTo>
                    <a:pt x="22" y="6"/>
                  </a:lnTo>
                  <a:lnTo>
                    <a:pt x="22" y="4"/>
                  </a:lnTo>
                  <a:lnTo>
                    <a:pt x="20" y="2"/>
                  </a:lnTo>
                  <a:lnTo>
                    <a:pt x="18" y="2"/>
                  </a:lnTo>
                  <a:lnTo>
                    <a:pt x="16" y="2"/>
                  </a:lnTo>
                  <a:lnTo>
                    <a:pt x="14" y="2"/>
                  </a:lnTo>
                  <a:lnTo>
                    <a:pt x="10" y="4"/>
                  </a:lnTo>
                  <a:lnTo>
                    <a:pt x="8" y="8"/>
                  </a:lnTo>
                  <a:lnTo>
                    <a:pt x="8" y="14"/>
                  </a:lnTo>
                  <a:lnTo>
                    <a:pt x="8" y="20"/>
                  </a:lnTo>
                  <a:lnTo>
                    <a:pt x="10" y="26"/>
                  </a:lnTo>
                  <a:lnTo>
                    <a:pt x="14" y="28"/>
                  </a:lnTo>
                  <a:lnTo>
                    <a:pt x="20"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26759" name="Freeform 130"/>
            <p:cNvSpPr>
              <a:spLocks/>
            </p:cNvSpPr>
            <p:nvPr/>
          </p:nvSpPr>
          <p:spPr bwMode="auto">
            <a:xfrm>
              <a:off x="2824" y="2984"/>
              <a:ext cx="38" cy="56"/>
            </a:xfrm>
            <a:custGeom>
              <a:avLst/>
              <a:gdLst>
                <a:gd name="T0" fmla="*/ 10 w 38"/>
                <a:gd name="T1" fmla="*/ 36 h 56"/>
                <a:gd name="T2" fmla="*/ 22 w 38"/>
                <a:gd name="T3" fmla="*/ 26 h 56"/>
                <a:gd name="T4" fmla="*/ 24 w 38"/>
                <a:gd name="T5" fmla="*/ 24 h 56"/>
                <a:gd name="T6" fmla="*/ 24 w 38"/>
                <a:gd name="T7" fmla="*/ 22 h 56"/>
                <a:gd name="T8" fmla="*/ 22 w 38"/>
                <a:gd name="T9" fmla="*/ 22 h 56"/>
                <a:gd name="T10" fmla="*/ 22 w 38"/>
                <a:gd name="T11" fmla="*/ 20 h 56"/>
                <a:gd name="T12" fmla="*/ 36 w 38"/>
                <a:gd name="T13" fmla="*/ 20 h 56"/>
                <a:gd name="T14" fmla="*/ 32 w 38"/>
                <a:gd name="T15" fmla="*/ 22 h 56"/>
                <a:gd name="T16" fmla="*/ 26 w 38"/>
                <a:gd name="T17" fmla="*/ 26 h 56"/>
                <a:gd name="T18" fmla="*/ 26 w 38"/>
                <a:gd name="T19" fmla="*/ 46 h 56"/>
                <a:gd name="T20" fmla="*/ 32 w 38"/>
                <a:gd name="T21" fmla="*/ 52 h 56"/>
                <a:gd name="T22" fmla="*/ 36 w 38"/>
                <a:gd name="T23" fmla="*/ 54 h 56"/>
                <a:gd name="T24" fmla="*/ 38 w 38"/>
                <a:gd name="T25" fmla="*/ 54 h 56"/>
                <a:gd name="T26" fmla="*/ 22 w 38"/>
                <a:gd name="T27" fmla="*/ 56 h 56"/>
                <a:gd name="T28" fmla="*/ 22 w 38"/>
                <a:gd name="T29" fmla="*/ 56 h 56"/>
                <a:gd name="T30" fmla="*/ 24 w 38"/>
                <a:gd name="T31" fmla="*/ 54 h 56"/>
                <a:gd name="T32" fmla="*/ 24 w 38"/>
                <a:gd name="T33" fmla="*/ 52 h 56"/>
                <a:gd name="T34" fmla="*/ 10 w 38"/>
                <a:gd name="T35" fmla="*/ 36 h 56"/>
                <a:gd name="T36" fmla="*/ 10 w 38"/>
                <a:gd name="T37" fmla="*/ 50 h 56"/>
                <a:gd name="T38" fmla="*/ 12 w 38"/>
                <a:gd name="T39" fmla="*/ 54 h 56"/>
                <a:gd name="T40" fmla="*/ 14 w 38"/>
                <a:gd name="T41" fmla="*/ 56 h 56"/>
                <a:gd name="T42" fmla="*/ 16 w 38"/>
                <a:gd name="T43" fmla="*/ 56 h 56"/>
                <a:gd name="T44" fmla="*/ 0 w 38"/>
                <a:gd name="T45" fmla="*/ 56 h 56"/>
                <a:gd name="T46" fmla="*/ 2 w 38"/>
                <a:gd name="T47" fmla="*/ 54 h 56"/>
                <a:gd name="T48" fmla="*/ 4 w 38"/>
                <a:gd name="T49" fmla="*/ 52 h 56"/>
                <a:gd name="T50" fmla="*/ 4 w 38"/>
                <a:gd name="T51" fmla="*/ 48 h 56"/>
                <a:gd name="T52" fmla="*/ 4 w 38"/>
                <a:gd name="T53" fmla="*/ 10 h 56"/>
                <a:gd name="T54" fmla="*/ 4 w 38"/>
                <a:gd name="T55" fmla="*/ 6 h 56"/>
                <a:gd name="T56" fmla="*/ 2 w 38"/>
                <a:gd name="T57" fmla="*/ 4 h 56"/>
                <a:gd name="T58" fmla="*/ 0 w 38"/>
                <a:gd name="T59" fmla="*/ 4 h 56"/>
                <a:gd name="T60" fmla="*/ 0 w 38"/>
                <a:gd name="T61" fmla="*/ 4 h 56"/>
                <a:gd name="T62" fmla="*/ 10 w 38"/>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6"/>
                <a:gd name="T98" fmla="*/ 38 w 38"/>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6">
                  <a:moveTo>
                    <a:pt x="10" y="0"/>
                  </a:moveTo>
                  <a:lnTo>
                    <a:pt x="10" y="36"/>
                  </a:lnTo>
                  <a:lnTo>
                    <a:pt x="20" y="28"/>
                  </a:lnTo>
                  <a:lnTo>
                    <a:pt x="22" y="26"/>
                  </a:lnTo>
                  <a:lnTo>
                    <a:pt x="24" y="24"/>
                  </a:lnTo>
                  <a:lnTo>
                    <a:pt x="24" y="22"/>
                  </a:lnTo>
                  <a:lnTo>
                    <a:pt x="22" y="22"/>
                  </a:lnTo>
                  <a:lnTo>
                    <a:pt x="22" y="20"/>
                  </a:lnTo>
                  <a:lnTo>
                    <a:pt x="36" y="20"/>
                  </a:lnTo>
                  <a:lnTo>
                    <a:pt x="34" y="22"/>
                  </a:lnTo>
                  <a:lnTo>
                    <a:pt x="32" y="22"/>
                  </a:lnTo>
                  <a:lnTo>
                    <a:pt x="30" y="24"/>
                  </a:lnTo>
                  <a:lnTo>
                    <a:pt x="26" y="26"/>
                  </a:lnTo>
                  <a:lnTo>
                    <a:pt x="18" y="34"/>
                  </a:lnTo>
                  <a:lnTo>
                    <a:pt x="26" y="46"/>
                  </a:lnTo>
                  <a:lnTo>
                    <a:pt x="30" y="50"/>
                  </a:lnTo>
                  <a:lnTo>
                    <a:pt x="32" y="52"/>
                  </a:lnTo>
                  <a:lnTo>
                    <a:pt x="34" y="54"/>
                  </a:lnTo>
                  <a:lnTo>
                    <a:pt x="36" y="54"/>
                  </a:lnTo>
                  <a:lnTo>
                    <a:pt x="38" y="54"/>
                  </a:lnTo>
                  <a:lnTo>
                    <a:pt x="38" y="56"/>
                  </a:lnTo>
                  <a:lnTo>
                    <a:pt x="22" y="56"/>
                  </a:lnTo>
                  <a:lnTo>
                    <a:pt x="24" y="54"/>
                  </a:lnTo>
                  <a:lnTo>
                    <a:pt x="24" y="52"/>
                  </a:lnTo>
                  <a:lnTo>
                    <a:pt x="22" y="50"/>
                  </a:lnTo>
                  <a:lnTo>
                    <a:pt x="10" y="36"/>
                  </a:lnTo>
                  <a:lnTo>
                    <a:pt x="10" y="48"/>
                  </a:lnTo>
                  <a:lnTo>
                    <a:pt x="10" y="50"/>
                  </a:lnTo>
                  <a:lnTo>
                    <a:pt x="12" y="52"/>
                  </a:lnTo>
                  <a:lnTo>
                    <a:pt x="12" y="54"/>
                  </a:lnTo>
                  <a:lnTo>
                    <a:pt x="14" y="56"/>
                  </a:lnTo>
                  <a:lnTo>
                    <a:pt x="16" y="56"/>
                  </a:lnTo>
                  <a:lnTo>
                    <a:pt x="0" y="56"/>
                  </a:lnTo>
                  <a:lnTo>
                    <a:pt x="2" y="54"/>
                  </a:lnTo>
                  <a:lnTo>
                    <a:pt x="4" y="54"/>
                  </a:lnTo>
                  <a:lnTo>
                    <a:pt x="4" y="52"/>
                  </a:lnTo>
                  <a:lnTo>
                    <a:pt x="4" y="50"/>
                  </a:lnTo>
                  <a:lnTo>
                    <a:pt x="4" y="48"/>
                  </a:lnTo>
                  <a:lnTo>
                    <a:pt x="4" y="16"/>
                  </a:lnTo>
                  <a:lnTo>
                    <a:pt x="4" y="10"/>
                  </a:lnTo>
                  <a:lnTo>
                    <a:pt x="4" y="8"/>
                  </a:lnTo>
                  <a:lnTo>
                    <a:pt x="4" y="6"/>
                  </a:lnTo>
                  <a:lnTo>
                    <a:pt x="2" y="4"/>
                  </a:lnTo>
                  <a:lnTo>
                    <a:pt x="0" y="4"/>
                  </a:lnTo>
                  <a:lnTo>
                    <a:pt x="0" y="6"/>
                  </a:lnTo>
                  <a:lnTo>
                    <a:pt x="0" y="4"/>
                  </a:lnTo>
                  <a:lnTo>
                    <a:pt x="8" y="0"/>
                  </a:lnTo>
                  <a:lnTo>
                    <a:pt x="10" y="0"/>
                  </a:lnTo>
                  <a:close/>
                </a:path>
              </a:pathLst>
            </a:custGeom>
            <a:solidFill>
              <a:srgbClr val="000000"/>
            </a:solidFill>
            <a:ln w="0">
              <a:solidFill>
                <a:srgbClr val="000000"/>
              </a:solidFill>
              <a:round/>
              <a:headEnd/>
              <a:tailEnd/>
            </a:ln>
          </p:spPr>
          <p:txBody>
            <a:bodyPr/>
            <a:lstStyle/>
            <a:p>
              <a:endParaRPr lang="en-US"/>
            </a:p>
          </p:txBody>
        </p:sp>
        <p:sp>
          <p:nvSpPr>
            <p:cNvPr id="26760" name="Freeform 131"/>
            <p:cNvSpPr>
              <a:spLocks/>
            </p:cNvSpPr>
            <p:nvPr/>
          </p:nvSpPr>
          <p:spPr bwMode="auto">
            <a:xfrm>
              <a:off x="2866" y="3004"/>
              <a:ext cx="24" cy="36"/>
            </a:xfrm>
            <a:custGeom>
              <a:avLst/>
              <a:gdLst>
                <a:gd name="T0" fmla="*/ 22 w 24"/>
                <a:gd name="T1" fmla="*/ 0 h 36"/>
                <a:gd name="T2" fmla="*/ 22 w 24"/>
                <a:gd name="T3" fmla="*/ 12 h 36"/>
                <a:gd name="T4" fmla="*/ 22 w 24"/>
                <a:gd name="T5" fmla="*/ 12 h 36"/>
                <a:gd name="T6" fmla="*/ 20 w 24"/>
                <a:gd name="T7" fmla="*/ 6 h 36"/>
                <a:gd name="T8" fmla="*/ 18 w 24"/>
                <a:gd name="T9" fmla="*/ 4 h 36"/>
                <a:gd name="T10" fmla="*/ 14 w 24"/>
                <a:gd name="T11" fmla="*/ 2 h 36"/>
                <a:gd name="T12" fmla="*/ 12 w 24"/>
                <a:gd name="T13" fmla="*/ 2 h 36"/>
                <a:gd name="T14" fmla="*/ 8 w 24"/>
                <a:gd name="T15" fmla="*/ 2 h 36"/>
                <a:gd name="T16" fmla="*/ 8 w 24"/>
                <a:gd name="T17" fmla="*/ 4 h 36"/>
                <a:gd name="T18" fmla="*/ 6 w 24"/>
                <a:gd name="T19" fmla="*/ 4 h 36"/>
                <a:gd name="T20" fmla="*/ 6 w 24"/>
                <a:gd name="T21" fmla="*/ 6 h 36"/>
                <a:gd name="T22" fmla="*/ 6 w 24"/>
                <a:gd name="T23" fmla="*/ 8 h 36"/>
                <a:gd name="T24" fmla="*/ 6 w 24"/>
                <a:gd name="T25" fmla="*/ 10 h 36"/>
                <a:gd name="T26" fmla="*/ 8 w 24"/>
                <a:gd name="T27" fmla="*/ 12 h 36"/>
                <a:gd name="T28" fmla="*/ 12 w 24"/>
                <a:gd name="T29" fmla="*/ 14 h 36"/>
                <a:gd name="T30" fmla="*/ 16 w 24"/>
                <a:gd name="T31" fmla="*/ 16 h 36"/>
                <a:gd name="T32" fmla="*/ 22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2 w 24"/>
                <a:gd name="T57" fmla="*/ 36 h 36"/>
                <a:gd name="T58" fmla="*/ 0 w 24"/>
                <a:gd name="T59" fmla="*/ 36 h 36"/>
                <a:gd name="T60" fmla="*/ 0 w 24"/>
                <a:gd name="T61" fmla="*/ 24 h 36"/>
                <a:gd name="T62" fmla="*/ 2 w 24"/>
                <a:gd name="T63" fmla="*/ 24 h 36"/>
                <a:gd name="T64" fmla="*/ 2 w 24"/>
                <a:gd name="T65" fmla="*/ 28 h 36"/>
                <a:gd name="T66" fmla="*/ 6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2 w 24"/>
                <a:gd name="T97" fmla="*/ 6 h 36"/>
                <a:gd name="T98" fmla="*/ 4 w 24"/>
                <a:gd name="T99" fmla="*/ 2 h 36"/>
                <a:gd name="T100" fmla="*/ 6 w 24"/>
                <a:gd name="T101" fmla="*/ 0 h 36"/>
                <a:gd name="T102" fmla="*/ 12 w 24"/>
                <a:gd name="T103" fmla="*/ 0 h 36"/>
                <a:gd name="T104" fmla="*/ 14 w 24"/>
                <a:gd name="T105" fmla="*/ 0 h 36"/>
                <a:gd name="T106" fmla="*/ 16 w 24"/>
                <a:gd name="T107" fmla="*/ 0 h 36"/>
                <a:gd name="T108" fmla="*/ 18 w 24"/>
                <a:gd name="T109" fmla="*/ 0 h 36"/>
                <a:gd name="T110" fmla="*/ 20 w 24"/>
                <a:gd name="T111" fmla="*/ 0 h 36"/>
                <a:gd name="T112" fmla="*/ 20 w 24"/>
                <a:gd name="T113" fmla="*/ 0 h 36"/>
                <a:gd name="T114" fmla="*/ 20 w 24"/>
                <a:gd name="T115" fmla="*/ 0 h 36"/>
                <a:gd name="T116" fmla="*/ 20 w 24"/>
                <a:gd name="T117" fmla="*/ 0 h 36"/>
                <a:gd name="T118" fmla="*/ 22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6"/>
                  </a:lnTo>
                  <a:lnTo>
                    <a:pt x="18" y="4"/>
                  </a:lnTo>
                  <a:lnTo>
                    <a:pt x="14" y="2"/>
                  </a:lnTo>
                  <a:lnTo>
                    <a:pt x="12" y="2"/>
                  </a:lnTo>
                  <a:lnTo>
                    <a:pt x="8" y="2"/>
                  </a:lnTo>
                  <a:lnTo>
                    <a:pt x="8" y="4"/>
                  </a:lnTo>
                  <a:lnTo>
                    <a:pt x="6" y="4"/>
                  </a:lnTo>
                  <a:lnTo>
                    <a:pt x="6" y="6"/>
                  </a:lnTo>
                  <a:lnTo>
                    <a:pt x="6" y="8"/>
                  </a:lnTo>
                  <a:lnTo>
                    <a:pt x="6" y="10"/>
                  </a:lnTo>
                  <a:lnTo>
                    <a:pt x="8" y="12"/>
                  </a:lnTo>
                  <a:lnTo>
                    <a:pt x="12" y="14"/>
                  </a:lnTo>
                  <a:lnTo>
                    <a:pt x="16" y="16"/>
                  </a:lnTo>
                  <a:lnTo>
                    <a:pt x="22"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4"/>
                  </a:lnTo>
                  <a:lnTo>
                    <a:pt x="2" y="28"/>
                  </a:lnTo>
                  <a:lnTo>
                    <a:pt x="6"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2" y="6"/>
                  </a:lnTo>
                  <a:lnTo>
                    <a:pt x="4" y="2"/>
                  </a:lnTo>
                  <a:lnTo>
                    <a:pt x="6" y="0"/>
                  </a:lnTo>
                  <a:lnTo>
                    <a:pt x="12"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61" name="Freeform 132"/>
            <p:cNvSpPr>
              <a:spLocks noEditPoints="1"/>
            </p:cNvSpPr>
            <p:nvPr/>
          </p:nvSpPr>
          <p:spPr bwMode="auto">
            <a:xfrm>
              <a:off x="3112" y="2984"/>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4" y="56"/>
                  </a:lnTo>
                  <a:lnTo>
                    <a:pt x="16" y="56"/>
                  </a:lnTo>
                  <a:lnTo>
                    <a:pt x="0" y="56"/>
                  </a:lnTo>
                  <a:lnTo>
                    <a:pt x="2" y="56"/>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762" name="Freeform 133"/>
            <p:cNvSpPr>
              <a:spLocks/>
            </p:cNvSpPr>
            <p:nvPr/>
          </p:nvSpPr>
          <p:spPr bwMode="auto">
            <a:xfrm>
              <a:off x="3132" y="3004"/>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6"/>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63" name="Freeform 134"/>
            <p:cNvSpPr>
              <a:spLocks/>
            </p:cNvSpPr>
            <p:nvPr/>
          </p:nvSpPr>
          <p:spPr bwMode="auto">
            <a:xfrm>
              <a:off x="3170" y="2992"/>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8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2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8" y="42"/>
                  </a:lnTo>
                  <a:lnTo>
                    <a:pt x="6" y="40"/>
                  </a:lnTo>
                  <a:lnTo>
                    <a:pt x="6" y="14"/>
                  </a:lnTo>
                  <a:lnTo>
                    <a:pt x="0" y="14"/>
                  </a:lnTo>
                  <a:lnTo>
                    <a:pt x="4" y="12"/>
                  </a:lnTo>
                  <a:lnTo>
                    <a:pt x="6" y="10"/>
                  </a:lnTo>
                  <a:lnTo>
                    <a:pt x="8" y="8"/>
                  </a:lnTo>
                  <a:lnTo>
                    <a:pt x="10" y="6"/>
                  </a:lnTo>
                  <a:lnTo>
                    <a:pt x="12"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6764" name="Freeform 135"/>
            <p:cNvSpPr>
              <a:spLocks noEditPoints="1"/>
            </p:cNvSpPr>
            <p:nvPr/>
          </p:nvSpPr>
          <p:spPr bwMode="auto">
            <a:xfrm>
              <a:off x="3196" y="3004"/>
              <a:ext cx="34" cy="36"/>
            </a:xfrm>
            <a:custGeom>
              <a:avLst/>
              <a:gdLst>
                <a:gd name="T0" fmla="*/ 18 w 34"/>
                <a:gd name="T1" fmla="*/ 0 h 36"/>
                <a:gd name="T2" fmla="*/ 22 w 34"/>
                <a:gd name="T3" fmla="*/ 0 h 36"/>
                <a:gd name="T4" fmla="*/ 26 w 34"/>
                <a:gd name="T5" fmla="*/ 2 h 36"/>
                <a:gd name="T6" fmla="*/ 30 w 34"/>
                <a:gd name="T7" fmla="*/ 6 h 36"/>
                <a:gd name="T8" fmla="*/ 34 w 34"/>
                <a:gd name="T9" fmla="*/ 12 h 36"/>
                <a:gd name="T10" fmla="*/ 34 w 34"/>
                <a:gd name="T11" fmla="*/ 18 h 36"/>
                <a:gd name="T12" fmla="*/ 34 w 34"/>
                <a:gd name="T13" fmla="*/ 22 h 36"/>
                <a:gd name="T14" fmla="*/ 32 w 34"/>
                <a:gd name="T15" fmla="*/ 28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8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8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8" y="0"/>
                  </a:moveTo>
                  <a:lnTo>
                    <a:pt x="22" y="0"/>
                  </a:lnTo>
                  <a:lnTo>
                    <a:pt x="26" y="2"/>
                  </a:lnTo>
                  <a:lnTo>
                    <a:pt x="30" y="6"/>
                  </a:lnTo>
                  <a:lnTo>
                    <a:pt x="34" y="12"/>
                  </a:lnTo>
                  <a:lnTo>
                    <a:pt x="34" y="18"/>
                  </a:lnTo>
                  <a:lnTo>
                    <a:pt x="34" y="22"/>
                  </a:lnTo>
                  <a:lnTo>
                    <a:pt x="32" y="28"/>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8"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8"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6765" name="Freeform 136"/>
            <p:cNvSpPr>
              <a:spLocks noEditPoints="1"/>
            </p:cNvSpPr>
            <p:nvPr/>
          </p:nvSpPr>
          <p:spPr bwMode="auto">
            <a:xfrm>
              <a:off x="3446" y="3004"/>
              <a:ext cx="34" cy="36"/>
            </a:xfrm>
            <a:custGeom>
              <a:avLst/>
              <a:gdLst>
                <a:gd name="T0" fmla="*/ 16 w 34"/>
                <a:gd name="T1" fmla="*/ 34 h 36"/>
                <a:gd name="T2" fmla="*/ 12 w 34"/>
                <a:gd name="T3" fmla="*/ 36 h 36"/>
                <a:gd name="T4" fmla="*/ 6 w 34"/>
                <a:gd name="T5" fmla="*/ 36 h 36"/>
                <a:gd name="T6" fmla="*/ 2 w 34"/>
                <a:gd name="T7" fmla="*/ 32 h 36"/>
                <a:gd name="T8" fmla="*/ 2 w 34"/>
                <a:gd name="T9" fmla="*/ 26 h 36"/>
                <a:gd name="T10" fmla="*/ 4 w 34"/>
                <a:gd name="T11" fmla="*/ 20 h 36"/>
                <a:gd name="T12" fmla="*/ 14 w 34"/>
                <a:gd name="T13" fmla="*/ 16 h 36"/>
                <a:gd name="T14" fmla="*/ 20 w 34"/>
                <a:gd name="T15" fmla="*/ 12 h 36"/>
                <a:gd name="T16" fmla="*/ 20 w 34"/>
                <a:gd name="T17" fmla="*/ 4 h 36"/>
                <a:gd name="T18" fmla="*/ 14 w 34"/>
                <a:gd name="T19" fmla="*/ 2 h 36"/>
                <a:gd name="T20" fmla="*/ 10 w 34"/>
                <a:gd name="T21" fmla="*/ 4 h 36"/>
                <a:gd name="T22" fmla="*/ 10 w 34"/>
                <a:gd name="T23" fmla="*/ 6 h 36"/>
                <a:gd name="T24" fmla="*/ 10 w 34"/>
                <a:gd name="T25" fmla="*/ 10 h 36"/>
                <a:gd name="T26" fmla="*/ 8 w 34"/>
                <a:gd name="T27" fmla="*/ 12 h 36"/>
                <a:gd name="T28" fmla="*/ 4 w 34"/>
                <a:gd name="T29" fmla="*/ 12 h 36"/>
                <a:gd name="T30" fmla="*/ 2 w 34"/>
                <a:gd name="T31" fmla="*/ 10 h 36"/>
                <a:gd name="T32" fmla="*/ 4 w 34"/>
                <a:gd name="T33" fmla="*/ 6 h 36"/>
                <a:gd name="T34" fmla="*/ 10 w 34"/>
                <a:gd name="T35" fmla="*/ 0 h 36"/>
                <a:gd name="T36" fmla="*/ 20 w 34"/>
                <a:gd name="T37" fmla="*/ 0 h 36"/>
                <a:gd name="T38" fmla="*/ 26 w 34"/>
                <a:gd name="T39" fmla="*/ 2 h 36"/>
                <a:gd name="T40" fmla="*/ 28 w 34"/>
                <a:gd name="T41" fmla="*/ 8 h 36"/>
                <a:gd name="T42" fmla="*/ 28 w 34"/>
                <a:gd name="T43" fmla="*/ 24 h 36"/>
                <a:gd name="T44" fmla="*/ 28 w 34"/>
                <a:gd name="T45" fmla="*/ 30 h 36"/>
                <a:gd name="T46" fmla="*/ 28 w 34"/>
                <a:gd name="T47" fmla="*/ 32 h 36"/>
                <a:gd name="T48" fmla="*/ 30 w 34"/>
                <a:gd name="T49" fmla="*/ 32 h 36"/>
                <a:gd name="T50" fmla="*/ 30 w 34"/>
                <a:gd name="T51" fmla="*/ 32 h 36"/>
                <a:gd name="T52" fmla="*/ 34 w 34"/>
                <a:gd name="T53" fmla="*/ 30 h 36"/>
                <a:gd name="T54" fmla="*/ 30 w 34"/>
                <a:gd name="T55" fmla="*/ 36 h 36"/>
                <a:gd name="T56" fmla="*/ 24 w 34"/>
                <a:gd name="T57" fmla="*/ 36 h 36"/>
                <a:gd name="T58" fmla="*/ 22 w 34"/>
                <a:gd name="T59" fmla="*/ 34 h 36"/>
                <a:gd name="T60" fmla="*/ 20 w 34"/>
                <a:gd name="T61" fmla="*/ 28 h 36"/>
                <a:gd name="T62" fmla="*/ 16 w 34"/>
                <a:gd name="T63" fmla="*/ 18 h 36"/>
                <a:gd name="T64" fmla="*/ 10 w 34"/>
                <a:gd name="T65" fmla="*/ 20 h 36"/>
                <a:gd name="T66" fmla="*/ 8 w 34"/>
                <a:gd name="T67" fmla="*/ 24 h 36"/>
                <a:gd name="T68" fmla="*/ 8 w 34"/>
                <a:gd name="T69" fmla="*/ 28 h 36"/>
                <a:gd name="T70" fmla="*/ 12 w 34"/>
                <a:gd name="T71" fmla="*/ 32 h 36"/>
                <a:gd name="T72" fmla="*/ 16 w 34"/>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6"/>
                <a:gd name="T113" fmla="*/ 34 w 34"/>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6">
                  <a:moveTo>
                    <a:pt x="20" y="30"/>
                  </a:moveTo>
                  <a:lnTo>
                    <a:pt x="16" y="34"/>
                  </a:lnTo>
                  <a:lnTo>
                    <a:pt x="14" y="36"/>
                  </a:lnTo>
                  <a:lnTo>
                    <a:pt x="12" y="36"/>
                  </a:lnTo>
                  <a:lnTo>
                    <a:pt x="10" y="36"/>
                  </a:lnTo>
                  <a:lnTo>
                    <a:pt x="6" y="36"/>
                  </a:lnTo>
                  <a:lnTo>
                    <a:pt x="4" y="34"/>
                  </a:lnTo>
                  <a:lnTo>
                    <a:pt x="2" y="32"/>
                  </a:lnTo>
                  <a:lnTo>
                    <a:pt x="0" y="28"/>
                  </a:lnTo>
                  <a:lnTo>
                    <a:pt x="2" y="26"/>
                  </a:lnTo>
                  <a:lnTo>
                    <a:pt x="2" y="24"/>
                  </a:lnTo>
                  <a:lnTo>
                    <a:pt x="4" y="20"/>
                  </a:lnTo>
                  <a:lnTo>
                    <a:pt x="8" y="18"/>
                  </a:lnTo>
                  <a:lnTo>
                    <a:pt x="14" y="16"/>
                  </a:lnTo>
                  <a:lnTo>
                    <a:pt x="20" y="12"/>
                  </a:lnTo>
                  <a:lnTo>
                    <a:pt x="20" y="6"/>
                  </a:lnTo>
                  <a:lnTo>
                    <a:pt x="20" y="4"/>
                  </a:lnTo>
                  <a:lnTo>
                    <a:pt x="18" y="2"/>
                  </a:lnTo>
                  <a:lnTo>
                    <a:pt x="14" y="2"/>
                  </a:lnTo>
                  <a:lnTo>
                    <a:pt x="12" y="2"/>
                  </a:lnTo>
                  <a:lnTo>
                    <a:pt x="10" y="4"/>
                  </a:lnTo>
                  <a:lnTo>
                    <a:pt x="10" y="6"/>
                  </a:lnTo>
                  <a:lnTo>
                    <a:pt x="10" y="8"/>
                  </a:lnTo>
                  <a:lnTo>
                    <a:pt x="10" y="10"/>
                  </a:lnTo>
                  <a:lnTo>
                    <a:pt x="8" y="12"/>
                  </a:lnTo>
                  <a:lnTo>
                    <a:pt x="6" y="12"/>
                  </a:lnTo>
                  <a:lnTo>
                    <a:pt x="4" y="12"/>
                  </a:lnTo>
                  <a:lnTo>
                    <a:pt x="2" y="10"/>
                  </a:lnTo>
                  <a:lnTo>
                    <a:pt x="2" y="8"/>
                  </a:lnTo>
                  <a:lnTo>
                    <a:pt x="4" y="6"/>
                  </a:lnTo>
                  <a:lnTo>
                    <a:pt x="6" y="2"/>
                  </a:lnTo>
                  <a:lnTo>
                    <a:pt x="10" y="0"/>
                  </a:lnTo>
                  <a:lnTo>
                    <a:pt x="16" y="0"/>
                  </a:lnTo>
                  <a:lnTo>
                    <a:pt x="20" y="0"/>
                  </a:lnTo>
                  <a:lnTo>
                    <a:pt x="24" y="0"/>
                  </a:lnTo>
                  <a:lnTo>
                    <a:pt x="26" y="2"/>
                  </a:lnTo>
                  <a:lnTo>
                    <a:pt x="26" y="4"/>
                  </a:lnTo>
                  <a:lnTo>
                    <a:pt x="28" y="8"/>
                  </a:lnTo>
                  <a:lnTo>
                    <a:pt x="28" y="12"/>
                  </a:lnTo>
                  <a:lnTo>
                    <a:pt x="28" y="24"/>
                  </a:lnTo>
                  <a:lnTo>
                    <a:pt x="28" y="28"/>
                  </a:lnTo>
                  <a:lnTo>
                    <a:pt x="28" y="30"/>
                  </a:lnTo>
                  <a:lnTo>
                    <a:pt x="28" y="32"/>
                  </a:lnTo>
                  <a:lnTo>
                    <a:pt x="30" y="32"/>
                  </a:lnTo>
                  <a:lnTo>
                    <a:pt x="32" y="30"/>
                  </a:lnTo>
                  <a:lnTo>
                    <a:pt x="34" y="30"/>
                  </a:lnTo>
                  <a:lnTo>
                    <a:pt x="34" y="32"/>
                  </a:lnTo>
                  <a:lnTo>
                    <a:pt x="30" y="36"/>
                  </a:lnTo>
                  <a:lnTo>
                    <a:pt x="26" y="36"/>
                  </a:lnTo>
                  <a:lnTo>
                    <a:pt x="24" y="36"/>
                  </a:lnTo>
                  <a:lnTo>
                    <a:pt x="22" y="36"/>
                  </a:lnTo>
                  <a:lnTo>
                    <a:pt x="22" y="34"/>
                  </a:lnTo>
                  <a:lnTo>
                    <a:pt x="20" y="30"/>
                  </a:lnTo>
                  <a:close/>
                  <a:moveTo>
                    <a:pt x="20" y="28"/>
                  </a:moveTo>
                  <a:lnTo>
                    <a:pt x="20" y="16"/>
                  </a:lnTo>
                  <a:lnTo>
                    <a:pt x="16" y="18"/>
                  </a:lnTo>
                  <a:lnTo>
                    <a:pt x="14" y="18"/>
                  </a:lnTo>
                  <a:lnTo>
                    <a:pt x="10" y="20"/>
                  </a:lnTo>
                  <a:lnTo>
                    <a:pt x="8" y="22"/>
                  </a:lnTo>
                  <a:lnTo>
                    <a:pt x="8" y="24"/>
                  </a:lnTo>
                  <a:lnTo>
                    <a:pt x="8" y="26"/>
                  </a:lnTo>
                  <a:lnTo>
                    <a:pt x="8" y="28"/>
                  </a:lnTo>
                  <a:lnTo>
                    <a:pt x="10" y="30"/>
                  </a:lnTo>
                  <a:lnTo>
                    <a:pt x="12" y="32"/>
                  </a:lnTo>
                  <a:lnTo>
                    <a:pt x="14"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26766" name="Freeform 137"/>
            <p:cNvSpPr>
              <a:spLocks noEditPoints="1"/>
            </p:cNvSpPr>
            <p:nvPr/>
          </p:nvSpPr>
          <p:spPr bwMode="auto">
            <a:xfrm>
              <a:off x="3992" y="2984"/>
              <a:ext cx="38" cy="56"/>
            </a:xfrm>
            <a:custGeom>
              <a:avLst/>
              <a:gdLst>
                <a:gd name="T0" fmla="*/ 12 w 38"/>
                <a:gd name="T1" fmla="*/ 26 h 56"/>
                <a:gd name="T2" fmla="*/ 16 w 38"/>
                <a:gd name="T3" fmla="*/ 22 h 56"/>
                <a:gd name="T4" fmla="*/ 20 w 38"/>
                <a:gd name="T5" fmla="*/ 20 h 56"/>
                <a:gd name="T6" fmla="*/ 24 w 38"/>
                <a:gd name="T7" fmla="*/ 20 h 56"/>
                <a:gd name="T8" fmla="*/ 28 w 38"/>
                <a:gd name="T9" fmla="*/ 20 h 56"/>
                <a:gd name="T10" fmla="*/ 34 w 38"/>
                <a:gd name="T11" fmla="*/ 24 h 56"/>
                <a:gd name="T12" fmla="*/ 36 w 38"/>
                <a:gd name="T13" fmla="*/ 30 h 56"/>
                <a:gd name="T14" fmla="*/ 38 w 38"/>
                <a:gd name="T15" fmla="*/ 36 h 56"/>
                <a:gd name="T16" fmla="*/ 36 w 38"/>
                <a:gd name="T17" fmla="*/ 42 h 56"/>
                <a:gd name="T18" fmla="*/ 34 w 38"/>
                <a:gd name="T19" fmla="*/ 48 h 56"/>
                <a:gd name="T20" fmla="*/ 30 w 38"/>
                <a:gd name="T21" fmla="*/ 52 h 56"/>
                <a:gd name="T22" fmla="*/ 24 w 38"/>
                <a:gd name="T23" fmla="*/ 56 h 56"/>
                <a:gd name="T24" fmla="*/ 18 w 38"/>
                <a:gd name="T25" fmla="*/ 56 h 56"/>
                <a:gd name="T26" fmla="*/ 16 w 38"/>
                <a:gd name="T27" fmla="*/ 56 h 56"/>
                <a:gd name="T28" fmla="*/ 12 w 38"/>
                <a:gd name="T29" fmla="*/ 56 h 56"/>
                <a:gd name="T30" fmla="*/ 8 w 38"/>
                <a:gd name="T31" fmla="*/ 54 h 56"/>
                <a:gd name="T32" fmla="*/ 6 w 38"/>
                <a:gd name="T33" fmla="*/ 52 h 56"/>
                <a:gd name="T34" fmla="*/ 6 w 38"/>
                <a:gd name="T35" fmla="*/ 16 h 56"/>
                <a:gd name="T36" fmla="*/ 6 w 38"/>
                <a:gd name="T37" fmla="*/ 10 h 56"/>
                <a:gd name="T38" fmla="*/ 6 w 38"/>
                <a:gd name="T39" fmla="*/ 8 h 56"/>
                <a:gd name="T40" fmla="*/ 4 w 38"/>
                <a:gd name="T41" fmla="*/ 6 h 56"/>
                <a:gd name="T42" fmla="*/ 4 w 38"/>
                <a:gd name="T43" fmla="*/ 6 h 56"/>
                <a:gd name="T44" fmla="*/ 4 w 38"/>
                <a:gd name="T45" fmla="*/ 4 h 56"/>
                <a:gd name="T46" fmla="*/ 4 w 38"/>
                <a:gd name="T47" fmla="*/ 4 h 56"/>
                <a:gd name="T48" fmla="*/ 2 w 38"/>
                <a:gd name="T49" fmla="*/ 4 h 56"/>
                <a:gd name="T50" fmla="*/ 0 w 38"/>
                <a:gd name="T51" fmla="*/ 6 h 56"/>
                <a:gd name="T52" fmla="*/ 0 w 38"/>
                <a:gd name="T53" fmla="*/ 4 h 56"/>
                <a:gd name="T54" fmla="*/ 10 w 38"/>
                <a:gd name="T55" fmla="*/ 0 h 56"/>
                <a:gd name="T56" fmla="*/ 12 w 38"/>
                <a:gd name="T57" fmla="*/ 0 h 56"/>
                <a:gd name="T58" fmla="*/ 12 w 38"/>
                <a:gd name="T59" fmla="*/ 26 h 56"/>
                <a:gd name="T60" fmla="*/ 12 w 38"/>
                <a:gd name="T61" fmla="*/ 30 h 56"/>
                <a:gd name="T62" fmla="*/ 12 w 38"/>
                <a:gd name="T63" fmla="*/ 50 h 56"/>
                <a:gd name="T64" fmla="*/ 14 w 38"/>
                <a:gd name="T65" fmla="*/ 52 h 56"/>
                <a:gd name="T66" fmla="*/ 16 w 38"/>
                <a:gd name="T67" fmla="*/ 54 h 56"/>
                <a:gd name="T68" fmla="*/ 18 w 38"/>
                <a:gd name="T69" fmla="*/ 54 h 56"/>
                <a:gd name="T70" fmla="*/ 20 w 38"/>
                <a:gd name="T71" fmla="*/ 54 h 56"/>
                <a:gd name="T72" fmla="*/ 24 w 38"/>
                <a:gd name="T73" fmla="*/ 54 h 56"/>
                <a:gd name="T74" fmla="*/ 28 w 38"/>
                <a:gd name="T75" fmla="*/ 50 h 56"/>
                <a:gd name="T76" fmla="*/ 30 w 38"/>
                <a:gd name="T77" fmla="*/ 46 h 56"/>
                <a:gd name="T78" fmla="*/ 30 w 38"/>
                <a:gd name="T79" fmla="*/ 40 h 56"/>
                <a:gd name="T80" fmla="*/ 30 w 38"/>
                <a:gd name="T81" fmla="*/ 34 h 56"/>
                <a:gd name="T82" fmla="*/ 28 w 38"/>
                <a:gd name="T83" fmla="*/ 28 h 56"/>
                <a:gd name="T84" fmla="*/ 24 w 38"/>
                <a:gd name="T85" fmla="*/ 26 h 56"/>
                <a:gd name="T86" fmla="*/ 20 w 38"/>
                <a:gd name="T87" fmla="*/ 26 h 56"/>
                <a:gd name="T88" fmla="*/ 18 w 38"/>
                <a:gd name="T89" fmla="*/ 26 h 56"/>
                <a:gd name="T90" fmla="*/ 16 w 38"/>
                <a:gd name="T91" fmla="*/ 26 h 56"/>
                <a:gd name="T92" fmla="*/ 14 w 38"/>
                <a:gd name="T93" fmla="*/ 28 h 56"/>
                <a:gd name="T94" fmla="*/ 12 w 38"/>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56"/>
                <a:gd name="T146" fmla="*/ 38 w 38"/>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56">
                  <a:moveTo>
                    <a:pt x="12" y="26"/>
                  </a:moveTo>
                  <a:lnTo>
                    <a:pt x="16" y="22"/>
                  </a:lnTo>
                  <a:lnTo>
                    <a:pt x="20" y="20"/>
                  </a:lnTo>
                  <a:lnTo>
                    <a:pt x="24" y="20"/>
                  </a:lnTo>
                  <a:lnTo>
                    <a:pt x="28" y="20"/>
                  </a:lnTo>
                  <a:lnTo>
                    <a:pt x="34" y="24"/>
                  </a:lnTo>
                  <a:lnTo>
                    <a:pt x="36" y="30"/>
                  </a:lnTo>
                  <a:lnTo>
                    <a:pt x="38" y="36"/>
                  </a:lnTo>
                  <a:lnTo>
                    <a:pt x="36" y="42"/>
                  </a:lnTo>
                  <a:lnTo>
                    <a:pt x="34" y="48"/>
                  </a:lnTo>
                  <a:lnTo>
                    <a:pt x="30" y="52"/>
                  </a:lnTo>
                  <a:lnTo>
                    <a:pt x="24" y="56"/>
                  </a:lnTo>
                  <a:lnTo>
                    <a:pt x="18" y="56"/>
                  </a:lnTo>
                  <a:lnTo>
                    <a:pt x="16" y="56"/>
                  </a:lnTo>
                  <a:lnTo>
                    <a:pt x="12" y="56"/>
                  </a:lnTo>
                  <a:lnTo>
                    <a:pt x="8" y="54"/>
                  </a:lnTo>
                  <a:lnTo>
                    <a:pt x="6" y="52"/>
                  </a:lnTo>
                  <a:lnTo>
                    <a:pt x="6" y="16"/>
                  </a:lnTo>
                  <a:lnTo>
                    <a:pt x="6" y="10"/>
                  </a:lnTo>
                  <a:lnTo>
                    <a:pt x="6"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8" y="50"/>
                  </a:lnTo>
                  <a:lnTo>
                    <a:pt x="30" y="46"/>
                  </a:lnTo>
                  <a:lnTo>
                    <a:pt x="30" y="40"/>
                  </a:lnTo>
                  <a:lnTo>
                    <a:pt x="30" y="34"/>
                  </a:lnTo>
                  <a:lnTo>
                    <a:pt x="28"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26767" name="Freeform 138"/>
            <p:cNvSpPr>
              <a:spLocks noEditPoints="1"/>
            </p:cNvSpPr>
            <p:nvPr/>
          </p:nvSpPr>
          <p:spPr bwMode="auto">
            <a:xfrm>
              <a:off x="4036" y="2984"/>
              <a:ext cx="16" cy="56"/>
            </a:xfrm>
            <a:custGeom>
              <a:avLst/>
              <a:gdLst>
                <a:gd name="T0" fmla="*/ 6 w 16"/>
                <a:gd name="T1" fmla="*/ 0 h 56"/>
                <a:gd name="T2" fmla="*/ 8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8 w 16"/>
                <a:gd name="T15" fmla="*/ 8 h 56"/>
                <a:gd name="T16" fmla="*/ 6 w 16"/>
                <a:gd name="T17" fmla="*/ 10 h 56"/>
                <a:gd name="T18" fmla="*/ 6 w 16"/>
                <a:gd name="T19" fmla="*/ 8 h 56"/>
                <a:gd name="T20" fmla="*/ 4 w 16"/>
                <a:gd name="T21" fmla="*/ 8 h 56"/>
                <a:gd name="T22" fmla="*/ 2 w 16"/>
                <a:gd name="T23" fmla="*/ 6 h 56"/>
                <a:gd name="T24" fmla="*/ 2 w 16"/>
                <a:gd name="T25" fmla="*/ 4 h 56"/>
                <a:gd name="T26" fmla="*/ 2 w 16"/>
                <a:gd name="T27" fmla="*/ 2 h 56"/>
                <a:gd name="T28" fmla="*/ 4 w 16"/>
                <a:gd name="T29" fmla="*/ 2 h 56"/>
                <a:gd name="T30" fmla="*/ 6 w 16"/>
                <a:gd name="T31" fmla="*/ 0 h 56"/>
                <a:gd name="T32" fmla="*/ 6 w 16"/>
                <a:gd name="T33" fmla="*/ 0 h 56"/>
                <a:gd name="T34" fmla="*/ 10 w 16"/>
                <a:gd name="T35" fmla="*/ 20 h 56"/>
                <a:gd name="T36" fmla="*/ 10 w 16"/>
                <a:gd name="T37" fmla="*/ 48 h 56"/>
                <a:gd name="T38" fmla="*/ 10 w 16"/>
                <a:gd name="T39" fmla="*/ 50 h 56"/>
                <a:gd name="T40" fmla="*/ 12 w 16"/>
                <a:gd name="T41" fmla="*/ 52 h 56"/>
                <a:gd name="T42" fmla="*/ 12 w 16"/>
                <a:gd name="T43" fmla="*/ 54 h 56"/>
                <a:gd name="T44" fmla="*/ 12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2 w 16"/>
                <a:gd name="T59" fmla="*/ 54 h 56"/>
                <a:gd name="T60" fmla="*/ 2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2 w 16"/>
                <a:gd name="T79" fmla="*/ 24 h 56"/>
                <a:gd name="T80" fmla="*/ 2 w 16"/>
                <a:gd name="T81" fmla="*/ 24 h 56"/>
                <a:gd name="T82" fmla="*/ 0 w 16"/>
                <a:gd name="T83" fmla="*/ 24 h 56"/>
                <a:gd name="T84" fmla="*/ 0 w 16"/>
                <a:gd name="T85" fmla="*/ 24 h 56"/>
                <a:gd name="T86" fmla="*/ 0 w 16"/>
                <a:gd name="T87" fmla="*/ 24 h 56"/>
                <a:gd name="T88" fmla="*/ 10 w 16"/>
                <a:gd name="T89" fmla="*/ 20 h 56"/>
                <a:gd name="T90" fmla="*/ 10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6" y="0"/>
                  </a:moveTo>
                  <a:lnTo>
                    <a:pt x="8" y="0"/>
                  </a:lnTo>
                  <a:lnTo>
                    <a:pt x="10" y="2"/>
                  </a:lnTo>
                  <a:lnTo>
                    <a:pt x="12" y="2"/>
                  </a:lnTo>
                  <a:lnTo>
                    <a:pt x="12" y="4"/>
                  </a:lnTo>
                  <a:lnTo>
                    <a:pt x="12" y="6"/>
                  </a:lnTo>
                  <a:lnTo>
                    <a:pt x="10" y="8"/>
                  </a:lnTo>
                  <a:lnTo>
                    <a:pt x="8" y="8"/>
                  </a:lnTo>
                  <a:lnTo>
                    <a:pt x="6" y="10"/>
                  </a:lnTo>
                  <a:lnTo>
                    <a:pt x="6" y="8"/>
                  </a:lnTo>
                  <a:lnTo>
                    <a:pt x="4" y="8"/>
                  </a:lnTo>
                  <a:lnTo>
                    <a:pt x="2" y="6"/>
                  </a:lnTo>
                  <a:lnTo>
                    <a:pt x="2" y="4"/>
                  </a:lnTo>
                  <a:lnTo>
                    <a:pt x="2" y="2"/>
                  </a:lnTo>
                  <a:lnTo>
                    <a:pt x="4" y="2"/>
                  </a:lnTo>
                  <a:lnTo>
                    <a:pt x="6" y="0"/>
                  </a:lnTo>
                  <a:close/>
                  <a:moveTo>
                    <a:pt x="10" y="20"/>
                  </a:moveTo>
                  <a:lnTo>
                    <a:pt x="10" y="48"/>
                  </a:lnTo>
                  <a:lnTo>
                    <a:pt x="10" y="50"/>
                  </a:lnTo>
                  <a:lnTo>
                    <a:pt x="12" y="52"/>
                  </a:lnTo>
                  <a:lnTo>
                    <a:pt x="12" y="54"/>
                  </a:lnTo>
                  <a:lnTo>
                    <a:pt x="14" y="56"/>
                  </a:lnTo>
                  <a:lnTo>
                    <a:pt x="16" y="56"/>
                  </a:lnTo>
                  <a:lnTo>
                    <a:pt x="0" y="56"/>
                  </a:lnTo>
                  <a:lnTo>
                    <a:pt x="2" y="56"/>
                  </a:lnTo>
                  <a:lnTo>
                    <a:pt x="2" y="54"/>
                  </a:lnTo>
                  <a:lnTo>
                    <a:pt x="4" y="52"/>
                  </a:lnTo>
                  <a:lnTo>
                    <a:pt x="4" y="50"/>
                  </a:lnTo>
                  <a:lnTo>
                    <a:pt x="4" y="48"/>
                  </a:lnTo>
                  <a:lnTo>
                    <a:pt x="4" y="34"/>
                  </a:lnTo>
                  <a:lnTo>
                    <a:pt x="4" y="30"/>
                  </a:lnTo>
                  <a:lnTo>
                    <a:pt x="4" y="26"/>
                  </a:lnTo>
                  <a:lnTo>
                    <a:pt x="4" y="24"/>
                  </a:lnTo>
                  <a:lnTo>
                    <a:pt x="2" y="24"/>
                  </a:lnTo>
                  <a:lnTo>
                    <a:pt x="0" y="24"/>
                  </a:lnTo>
                  <a:lnTo>
                    <a:pt x="10" y="20"/>
                  </a:lnTo>
                  <a:close/>
                </a:path>
              </a:pathLst>
            </a:custGeom>
            <a:solidFill>
              <a:srgbClr val="000000"/>
            </a:solidFill>
            <a:ln w="0">
              <a:solidFill>
                <a:srgbClr val="000000"/>
              </a:solidFill>
              <a:round/>
              <a:headEnd/>
              <a:tailEnd/>
            </a:ln>
          </p:spPr>
          <p:txBody>
            <a:bodyPr/>
            <a:lstStyle/>
            <a:p>
              <a:endParaRPr lang="en-US"/>
            </a:p>
          </p:txBody>
        </p:sp>
        <p:sp>
          <p:nvSpPr>
            <p:cNvPr id="26768" name="Freeform 139"/>
            <p:cNvSpPr>
              <a:spLocks/>
            </p:cNvSpPr>
            <p:nvPr/>
          </p:nvSpPr>
          <p:spPr bwMode="auto">
            <a:xfrm>
              <a:off x="4056" y="3004"/>
              <a:ext cx="38" cy="36"/>
            </a:xfrm>
            <a:custGeom>
              <a:avLst/>
              <a:gdLst>
                <a:gd name="T0" fmla="*/ 10 w 38"/>
                <a:gd name="T1" fmla="*/ 8 h 36"/>
                <a:gd name="T2" fmla="*/ 14 w 38"/>
                <a:gd name="T3" fmla="*/ 2 h 36"/>
                <a:gd name="T4" fmla="*/ 18 w 38"/>
                <a:gd name="T5" fmla="*/ 0 h 36"/>
                <a:gd name="T6" fmla="*/ 22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2 w 38"/>
                <a:gd name="T19" fmla="*/ 12 h 36"/>
                <a:gd name="T20" fmla="*/ 32 w 38"/>
                <a:gd name="T21" fmla="*/ 28 h 36"/>
                <a:gd name="T22" fmla="*/ 32 w 38"/>
                <a:gd name="T23" fmla="*/ 30 h 36"/>
                <a:gd name="T24" fmla="*/ 32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0 w 38"/>
                <a:gd name="T37" fmla="*/ 36 h 36"/>
                <a:gd name="T38" fmla="*/ 20 w 38"/>
                <a:gd name="T39" fmla="*/ 36 h 36"/>
                <a:gd name="T40" fmla="*/ 22 w 38"/>
                <a:gd name="T41" fmla="*/ 36 h 36"/>
                <a:gd name="T42" fmla="*/ 24 w 38"/>
                <a:gd name="T43" fmla="*/ 34 h 36"/>
                <a:gd name="T44" fmla="*/ 24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4 w 38"/>
                <a:gd name="T59" fmla="*/ 6 h 36"/>
                <a:gd name="T60" fmla="*/ 22 w 38"/>
                <a:gd name="T61" fmla="*/ 4 h 36"/>
                <a:gd name="T62" fmla="*/ 20 w 38"/>
                <a:gd name="T63" fmla="*/ 4 h 36"/>
                <a:gd name="T64" fmla="*/ 16 w 38"/>
                <a:gd name="T65" fmla="*/ 6 h 36"/>
                <a:gd name="T66" fmla="*/ 10 w 38"/>
                <a:gd name="T67" fmla="*/ 10 h 36"/>
                <a:gd name="T68" fmla="*/ 10 w 38"/>
                <a:gd name="T69" fmla="*/ 28 h 36"/>
                <a:gd name="T70" fmla="*/ 10 w 38"/>
                <a:gd name="T71" fmla="*/ 30 h 36"/>
                <a:gd name="T72" fmla="*/ 12 w 38"/>
                <a:gd name="T73" fmla="*/ 32 h 36"/>
                <a:gd name="T74" fmla="*/ 12 w 38"/>
                <a:gd name="T75" fmla="*/ 34 h 36"/>
                <a:gd name="T76" fmla="*/ 12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2 w 38"/>
                <a:gd name="T109" fmla="*/ 4 h 36"/>
                <a:gd name="T110" fmla="*/ 2 w 38"/>
                <a:gd name="T111" fmla="*/ 4 h 36"/>
                <a:gd name="T112" fmla="*/ 0 w 38"/>
                <a:gd name="T113" fmla="*/ 4 h 36"/>
                <a:gd name="T114" fmla="*/ 0 w 38"/>
                <a:gd name="T115" fmla="*/ 4 h 36"/>
                <a:gd name="T116" fmla="*/ 0 w 38"/>
                <a:gd name="T117" fmla="*/ 4 h 36"/>
                <a:gd name="T118" fmla="*/ 10 w 38"/>
                <a:gd name="T119" fmla="*/ 0 h 36"/>
                <a:gd name="T120" fmla="*/ 10 w 38"/>
                <a:gd name="T121" fmla="*/ 0 h 36"/>
                <a:gd name="T122" fmla="*/ 10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0" y="8"/>
                  </a:moveTo>
                  <a:lnTo>
                    <a:pt x="14" y="2"/>
                  </a:lnTo>
                  <a:lnTo>
                    <a:pt x="18" y="0"/>
                  </a:lnTo>
                  <a:lnTo>
                    <a:pt x="22" y="0"/>
                  </a:lnTo>
                  <a:lnTo>
                    <a:pt x="26" y="0"/>
                  </a:lnTo>
                  <a:lnTo>
                    <a:pt x="28" y="0"/>
                  </a:lnTo>
                  <a:lnTo>
                    <a:pt x="30" y="2"/>
                  </a:lnTo>
                  <a:lnTo>
                    <a:pt x="32" y="6"/>
                  </a:lnTo>
                  <a:lnTo>
                    <a:pt x="32" y="8"/>
                  </a:lnTo>
                  <a:lnTo>
                    <a:pt x="32" y="12"/>
                  </a:lnTo>
                  <a:lnTo>
                    <a:pt x="32" y="28"/>
                  </a:lnTo>
                  <a:lnTo>
                    <a:pt x="32" y="30"/>
                  </a:lnTo>
                  <a:lnTo>
                    <a:pt x="32" y="32"/>
                  </a:lnTo>
                  <a:lnTo>
                    <a:pt x="34" y="34"/>
                  </a:lnTo>
                  <a:lnTo>
                    <a:pt x="36" y="36"/>
                  </a:lnTo>
                  <a:lnTo>
                    <a:pt x="38" y="36"/>
                  </a:lnTo>
                  <a:lnTo>
                    <a:pt x="20" y="36"/>
                  </a:lnTo>
                  <a:lnTo>
                    <a:pt x="22" y="36"/>
                  </a:lnTo>
                  <a:lnTo>
                    <a:pt x="24" y="34"/>
                  </a:lnTo>
                  <a:lnTo>
                    <a:pt x="26" y="34"/>
                  </a:lnTo>
                  <a:lnTo>
                    <a:pt x="26" y="32"/>
                  </a:lnTo>
                  <a:lnTo>
                    <a:pt x="26" y="30"/>
                  </a:lnTo>
                  <a:lnTo>
                    <a:pt x="26" y="28"/>
                  </a:lnTo>
                  <a:lnTo>
                    <a:pt x="26" y="14"/>
                  </a:lnTo>
                  <a:lnTo>
                    <a:pt x="26" y="10"/>
                  </a:lnTo>
                  <a:lnTo>
                    <a:pt x="24" y="6"/>
                  </a:lnTo>
                  <a:lnTo>
                    <a:pt x="22" y="4"/>
                  </a:lnTo>
                  <a:lnTo>
                    <a:pt x="20" y="4"/>
                  </a:lnTo>
                  <a:lnTo>
                    <a:pt x="16" y="6"/>
                  </a:lnTo>
                  <a:lnTo>
                    <a:pt x="10" y="10"/>
                  </a:lnTo>
                  <a:lnTo>
                    <a:pt x="10" y="28"/>
                  </a:lnTo>
                  <a:lnTo>
                    <a:pt x="10" y="30"/>
                  </a:lnTo>
                  <a:lnTo>
                    <a:pt x="12" y="32"/>
                  </a:lnTo>
                  <a:lnTo>
                    <a:pt x="12"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0" y="8"/>
                  </a:lnTo>
                  <a:close/>
                </a:path>
              </a:pathLst>
            </a:custGeom>
            <a:solidFill>
              <a:srgbClr val="000000"/>
            </a:solidFill>
            <a:ln w="0">
              <a:solidFill>
                <a:srgbClr val="000000"/>
              </a:solidFill>
              <a:round/>
              <a:headEnd/>
              <a:tailEnd/>
            </a:ln>
          </p:spPr>
          <p:txBody>
            <a:bodyPr/>
            <a:lstStyle/>
            <a:p>
              <a:endParaRPr lang="en-US"/>
            </a:p>
          </p:txBody>
        </p:sp>
        <p:sp>
          <p:nvSpPr>
            <p:cNvPr id="26769" name="Rectangle 140"/>
            <p:cNvSpPr>
              <a:spLocks noChangeArrowheads="1"/>
            </p:cNvSpPr>
            <p:nvPr/>
          </p:nvSpPr>
          <p:spPr bwMode="auto">
            <a:xfrm>
              <a:off x="4200"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26770" name="Rectangle 141"/>
            <p:cNvSpPr>
              <a:spLocks noChangeArrowheads="1"/>
            </p:cNvSpPr>
            <p:nvPr/>
          </p:nvSpPr>
          <p:spPr bwMode="auto">
            <a:xfrm>
              <a:off x="1552" y="3108"/>
              <a:ext cx="2650" cy="4"/>
            </a:xfrm>
            <a:prstGeom prst="rect">
              <a:avLst/>
            </a:prstGeom>
            <a:solidFill>
              <a:srgbClr val="000000"/>
            </a:solidFill>
            <a:ln w="0">
              <a:solidFill>
                <a:srgbClr val="000000"/>
              </a:solidFill>
              <a:miter lim="800000"/>
              <a:headEnd/>
              <a:tailEnd/>
            </a:ln>
          </p:spPr>
          <p:txBody>
            <a:bodyPr/>
            <a:lstStyle/>
            <a:p>
              <a:endParaRPr lang="en-US"/>
            </a:p>
          </p:txBody>
        </p:sp>
        <p:sp>
          <p:nvSpPr>
            <p:cNvPr id="26771" name="Line 142"/>
            <p:cNvSpPr>
              <a:spLocks noChangeShapeType="1"/>
            </p:cNvSpPr>
            <p:nvPr/>
          </p:nvSpPr>
          <p:spPr bwMode="auto">
            <a:xfrm flipH="1">
              <a:off x="1794" y="2118"/>
              <a:ext cx="520" cy="86"/>
            </a:xfrm>
            <a:prstGeom prst="line">
              <a:avLst/>
            </a:prstGeom>
            <a:noFill/>
            <a:ln w="3175">
              <a:solidFill>
                <a:srgbClr val="000000"/>
              </a:solidFill>
              <a:round/>
              <a:headEnd/>
              <a:tailEnd/>
            </a:ln>
          </p:spPr>
          <p:txBody>
            <a:bodyPr/>
            <a:lstStyle/>
            <a:p>
              <a:endParaRPr lang="en-US"/>
            </a:p>
          </p:txBody>
        </p:sp>
        <p:sp>
          <p:nvSpPr>
            <p:cNvPr id="26772" name="Line 143"/>
            <p:cNvSpPr>
              <a:spLocks noChangeShapeType="1"/>
            </p:cNvSpPr>
            <p:nvPr/>
          </p:nvSpPr>
          <p:spPr bwMode="auto">
            <a:xfrm>
              <a:off x="2314" y="2118"/>
              <a:ext cx="494" cy="86"/>
            </a:xfrm>
            <a:prstGeom prst="line">
              <a:avLst/>
            </a:prstGeom>
            <a:noFill/>
            <a:ln w="3175">
              <a:solidFill>
                <a:srgbClr val="000000"/>
              </a:solidFill>
              <a:round/>
              <a:headEnd/>
              <a:tailEnd/>
            </a:ln>
          </p:spPr>
          <p:txBody>
            <a:bodyPr/>
            <a:lstStyle/>
            <a:p>
              <a:endParaRPr lang="en-US"/>
            </a:p>
          </p:txBody>
        </p:sp>
        <p:sp>
          <p:nvSpPr>
            <p:cNvPr id="26773" name="Line 144"/>
            <p:cNvSpPr>
              <a:spLocks noChangeShapeType="1"/>
            </p:cNvSpPr>
            <p:nvPr/>
          </p:nvSpPr>
          <p:spPr bwMode="auto">
            <a:xfrm>
              <a:off x="1792" y="2306"/>
              <a:ext cx="1" cy="90"/>
            </a:xfrm>
            <a:prstGeom prst="line">
              <a:avLst/>
            </a:prstGeom>
            <a:noFill/>
            <a:ln w="3175">
              <a:solidFill>
                <a:srgbClr val="000000"/>
              </a:solidFill>
              <a:round/>
              <a:headEnd/>
              <a:tailEnd/>
            </a:ln>
          </p:spPr>
          <p:txBody>
            <a:bodyPr/>
            <a:lstStyle/>
            <a:p>
              <a:endParaRPr lang="en-US"/>
            </a:p>
          </p:txBody>
        </p:sp>
        <p:sp>
          <p:nvSpPr>
            <p:cNvPr id="26774" name="Line 145"/>
            <p:cNvSpPr>
              <a:spLocks noChangeShapeType="1"/>
            </p:cNvSpPr>
            <p:nvPr/>
          </p:nvSpPr>
          <p:spPr bwMode="auto">
            <a:xfrm>
              <a:off x="1792" y="2498"/>
              <a:ext cx="1" cy="472"/>
            </a:xfrm>
            <a:prstGeom prst="line">
              <a:avLst/>
            </a:prstGeom>
            <a:noFill/>
            <a:ln w="3175">
              <a:solidFill>
                <a:srgbClr val="000000"/>
              </a:solidFill>
              <a:round/>
              <a:headEnd/>
              <a:tailEnd/>
            </a:ln>
          </p:spPr>
          <p:txBody>
            <a:bodyPr/>
            <a:lstStyle/>
            <a:p>
              <a:endParaRPr lang="en-US"/>
            </a:p>
          </p:txBody>
        </p:sp>
        <p:sp>
          <p:nvSpPr>
            <p:cNvPr id="26775" name="Line 146"/>
            <p:cNvSpPr>
              <a:spLocks noChangeShapeType="1"/>
            </p:cNvSpPr>
            <p:nvPr/>
          </p:nvSpPr>
          <p:spPr bwMode="auto">
            <a:xfrm flipH="1">
              <a:off x="2314" y="2308"/>
              <a:ext cx="494" cy="88"/>
            </a:xfrm>
            <a:prstGeom prst="line">
              <a:avLst/>
            </a:prstGeom>
            <a:noFill/>
            <a:ln w="3175">
              <a:solidFill>
                <a:srgbClr val="000000"/>
              </a:solidFill>
              <a:round/>
              <a:headEnd/>
              <a:tailEnd/>
            </a:ln>
          </p:spPr>
          <p:txBody>
            <a:bodyPr/>
            <a:lstStyle/>
            <a:p>
              <a:endParaRPr lang="en-US"/>
            </a:p>
          </p:txBody>
        </p:sp>
        <p:sp>
          <p:nvSpPr>
            <p:cNvPr id="26776" name="Line 147"/>
            <p:cNvSpPr>
              <a:spLocks noChangeShapeType="1"/>
            </p:cNvSpPr>
            <p:nvPr/>
          </p:nvSpPr>
          <p:spPr bwMode="auto">
            <a:xfrm>
              <a:off x="2808" y="2308"/>
              <a:ext cx="1" cy="88"/>
            </a:xfrm>
            <a:prstGeom prst="line">
              <a:avLst/>
            </a:prstGeom>
            <a:noFill/>
            <a:ln w="3175">
              <a:solidFill>
                <a:srgbClr val="000000"/>
              </a:solidFill>
              <a:round/>
              <a:headEnd/>
              <a:tailEnd/>
            </a:ln>
          </p:spPr>
          <p:txBody>
            <a:bodyPr/>
            <a:lstStyle/>
            <a:p>
              <a:endParaRPr lang="en-US"/>
            </a:p>
          </p:txBody>
        </p:sp>
        <p:sp>
          <p:nvSpPr>
            <p:cNvPr id="26777" name="Line 148"/>
            <p:cNvSpPr>
              <a:spLocks noChangeShapeType="1"/>
            </p:cNvSpPr>
            <p:nvPr/>
          </p:nvSpPr>
          <p:spPr bwMode="auto">
            <a:xfrm>
              <a:off x="2808" y="2308"/>
              <a:ext cx="654" cy="88"/>
            </a:xfrm>
            <a:prstGeom prst="line">
              <a:avLst/>
            </a:prstGeom>
            <a:noFill/>
            <a:ln w="3175">
              <a:solidFill>
                <a:srgbClr val="000000"/>
              </a:solidFill>
              <a:round/>
              <a:headEnd/>
              <a:tailEnd/>
            </a:ln>
          </p:spPr>
          <p:txBody>
            <a:bodyPr/>
            <a:lstStyle/>
            <a:p>
              <a:endParaRPr lang="en-US"/>
            </a:p>
          </p:txBody>
        </p:sp>
        <p:sp>
          <p:nvSpPr>
            <p:cNvPr id="26778" name="Line 149"/>
            <p:cNvSpPr>
              <a:spLocks noChangeShapeType="1"/>
            </p:cNvSpPr>
            <p:nvPr/>
          </p:nvSpPr>
          <p:spPr bwMode="auto">
            <a:xfrm>
              <a:off x="2312" y="2500"/>
              <a:ext cx="1" cy="470"/>
            </a:xfrm>
            <a:prstGeom prst="line">
              <a:avLst/>
            </a:prstGeom>
            <a:noFill/>
            <a:ln w="3175">
              <a:solidFill>
                <a:srgbClr val="000000"/>
              </a:solidFill>
              <a:round/>
              <a:headEnd/>
              <a:tailEnd/>
            </a:ln>
          </p:spPr>
          <p:txBody>
            <a:bodyPr/>
            <a:lstStyle/>
            <a:p>
              <a:endParaRPr lang="en-US"/>
            </a:p>
          </p:txBody>
        </p:sp>
        <p:sp>
          <p:nvSpPr>
            <p:cNvPr id="26779" name="Line 150"/>
            <p:cNvSpPr>
              <a:spLocks noChangeShapeType="1"/>
            </p:cNvSpPr>
            <p:nvPr/>
          </p:nvSpPr>
          <p:spPr bwMode="auto">
            <a:xfrm>
              <a:off x="2808" y="2498"/>
              <a:ext cx="1" cy="90"/>
            </a:xfrm>
            <a:prstGeom prst="line">
              <a:avLst/>
            </a:prstGeom>
            <a:noFill/>
            <a:ln w="3175">
              <a:solidFill>
                <a:srgbClr val="000000"/>
              </a:solidFill>
              <a:round/>
              <a:headEnd/>
              <a:tailEnd/>
            </a:ln>
          </p:spPr>
          <p:txBody>
            <a:bodyPr/>
            <a:lstStyle/>
            <a:p>
              <a:endParaRPr lang="en-US"/>
            </a:p>
          </p:txBody>
        </p:sp>
        <p:sp>
          <p:nvSpPr>
            <p:cNvPr id="26780" name="Line 151"/>
            <p:cNvSpPr>
              <a:spLocks noChangeShapeType="1"/>
            </p:cNvSpPr>
            <p:nvPr/>
          </p:nvSpPr>
          <p:spPr bwMode="auto">
            <a:xfrm>
              <a:off x="2808" y="2688"/>
              <a:ext cx="1" cy="282"/>
            </a:xfrm>
            <a:prstGeom prst="line">
              <a:avLst/>
            </a:prstGeom>
            <a:noFill/>
            <a:ln w="3175">
              <a:solidFill>
                <a:srgbClr val="000000"/>
              </a:solidFill>
              <a:round/>
              <a:headEnd/>
              <a:tailEnd/>
            </a:ln>
          </p:spPr>
          <p:txBody>
            <a:bodyPr/>
            <a:lstStyle/>
            <a:p>
              <a:endParaRPr lang="en-US"/>
            </a:p>
          </p:txBody>
        </p:sp>
        <p:sp>
          <p:nvSpPr>
            <p:cNvPr id="26781" name="Line 152"/>
            <p:cNvSpPr>
              <a:spLocks noChangeShapeType="1"/>
            </p:cNvSpPr>
            <p:nvPr/>
          </p:nvSpPr>
          <p:spPr bwMode="auto">
            <a:xfrm flipH="1">
              <a:off x="3170" y="2498"/>
              <a:ext cx="292" cy="90"/>
            </a:xfrm>
            <a:prstGeom prst="line">
              <a:avLst/>
            </a:prstGeom>
            <a:noFill/>
            <a:ln w="3175">
              <a:solidFill>
                <a:srgbClr val="000000"/>
              </a:solidFill>
              <a:round/>
              <a:headEnd/>
              <a:tailEnd/>
            </a:ln>
          </p:spPr>
          <p:txBody>
            <a:bodyPr/>
            <a:lstStyle/>
            <a:p>
              <a:endParaRPr lang="en-US"/>
            </a:p>
          </p:txBody>
        </p:sp>
        <p:sp>
          <p:nvSpPr>
            <p:cNvPr id="26782" name="Line 153"/>
            <p:cNvSpPr>
              <a:spLocks noChangeShapeType="1"/>
            </p:cNvSpPr>
            <p:nvPr/>
          </p:nvSpPr>
          <p:spPr bwMode="auto">
            <a:xfrm>
              <a:off x="3462" y="2498"/>
              <a:ext cx="290" cy="90"/>
            </a:xfrm>
            <a:prstGeom prst="line">
              <a:avLst/>
            </a:prstGeom>
            <a:noFill/>
            <a:ln w="3175">
              <a:solidFill>
                <a:srgbClr val="000000"/>
              </a:solidFill>
              <a:round/>
              <a:headEnd/>
              <a:tailEnd/>
            </a:ln>
          </p:spPr>
          <p:txBody>
            <a:bodyPr/>
            <a:lstStyle/>
            <a:p>
              <a:endParaRPr lang="en-US"/>
            </a:p>
          </p:txBody>
        </p:sp>
        <p:sp>
          <p:nvSpPr>
            <p:cNvPr id="26783" name="Line 154"/>
            <p:cNvSpPr>
              <a:spLocks noChangeShapeType="1"/>
            </p:cNvSpPr>
            <p:nvPr/>
          </p:nvSpPr>
          <p:spPr bwMode="auto">
            <a:xfrm>
              <a:off x="3168" y="2688"/>
              <a:ext cx="1" cy="282"/>
            </a:xfrm>
            <a:prstGeom prst="line">
              <a:avLst/>
            </a:prstGeom>
            <a:noFill/>
            <a:ln w="3175">
              <a:solidFill>
                <a:srgbClr val="000000"/>
              </a:solidFill>
              <a:round/>
              <a:headEnd/>
              <a:tailEnd/>
            </a:ln>
          </p:spPr>
          <p:txBody>
            <a:bodyPr/>
            <a:lstStyle/>
            <a:p>
              <a:endParaRPr lang="en-US"/>
            </a:p>
          </p:txBody>
        </p:sp>
        <p:sp>
          <p:nvSpPr>
            <p:cNvPr id="26784" name="Line 155"/>
            <p:cNvSpPr>
              <a:spLocks noChangeShapeType="1"/>
            </p:cNvSpPr>
            <p:nvPr/>
          </p:nvSpPr>
          <p:spPr bwMode="auto">
            <a:xfrm flipH="1">
              <a:off x="3462" y="2688"/>
              <a:ext cx="290" cy="90"/>
            </a:xfrm>
            <a:prstGeom prst="line">
              <a:avLst/>
            </a:prstGeom>
            <a:noFill/>
            <a:ln w="3175">
              <a:solidFill>
                <a:srgbClr val="000000"/>
              </a:solidFill>
              <a:round/>
              <a:headEnd/>
              <a:tailEnd/>
            </a:ln>
          </p:spPr>
          <p:txBody>
            <a:bodyPr/>
            <a:lstStyle/>
            <a:p>
              <a:endParaRPr lang="en-US"/>
            </a:p>
          </p:txBody>
        </p:sp>
        <p:sp>
          <p:nvSpPr>
            <p:cNvPr id="26785" name="Line 156"/>
            <p:cNvSpPr>
              <a:spLocks noChangeShapeType="1"/>
            </p:cNvSpPr>
            <p:nvPr/>
          </p:nvSpPr>
          <p:spPr bwMode="auto">
            <a:xfrm>
              <a:off x="3752" y="2688"/>
              <a:ext cx="290" cy="90"/>
            </a:xfrm>
            <a:prstGeom prst="line">
              <a:avLst/>
            </a:prstGeom>
            <a:noFill/>
            <a:ln w="3175">
              <a:solidFill>
                <a:srgbClr val="000000"/>
              </a:solidFill>
              <a:round/>
              <a:headEnd/>
              <a:tailEnd/>
            </a:ln>
          </p:spPr>
          <p:txBody>
            <a:bodyPr/>
            <a:lstStyle/>
            <a:p>
              <a:endParaRPr lang="en-US"/>
            </a:p>
          </p:txBody>
        </p:sp>
        <p:sp>
          <p:nvSpPr>
            <p:cNvPr id="26786" name="Line 157"/>
            <p:cNvSpPr>
              <a:spLocks noChangeShapeType="1"/>
            </p:cNvSpPr>
            <p:nvPr/>
          </p:nvSpPr>
          <p:spPr bwMode="auto">
            <a:xfrm>
              <a:off x="3464" y="2880"/>
              <a:ext cx="1" cy="108"/>
            </a:xfrm>
            <a:prstGeom prst="line">
              <a:avLst/>
            </a:prstGeom>
            <a:noFill/>
            <a:ln w="3175">
              <a:solidFill>
                <a:srgbClr val="000000"/>
              </a:solidFill>
              <a:round/>
              <a:headEnd/>
              <a:tailEnd/>
            </a:ln>
          </p:spPr>
          <p:txBody>
            <a:bodyPr/>
            <a:lstStyle/>
            <a:p>
              <a:endParaRPr lang="en-US"/>
            </a:p>
          </p:txBody>
        </p:sp>
        <p:sp>
          <p:nvSpPr>
            <p:cNvPr id="26787" name="Line 158"/>
            <p:cNvSpPr>
              <a:spLocks noChangeShapeType="1"/>
            </p:cNvSpPr>
            <p:nvPr/>
          </p:nvSpPr>
          <p:spPr bwMode="auto">
            <a:xfrm>
              <a:off x="4040" y="2880"/>
              <a:ext cx="1" cy="90"/>
            </a:xfrm>
            <a:prstGeom prst="line">
              <a:avLst/>
            </a:prstGeom>
            <a:noFill/>
            <a:ln w="3175">
              <a:solidFill>
                <a:srgbClr val="000000"/>
              </a:solidFill>
              <a:round/>
              <a:headEnd/>
              <a:tailEnd/>
            </a:ln>
          </p:spPr>
          <p:txBody>
            <a:bodyPr/>
            <a:lstStyle/>
            <a:p>
              <a:endParaRPr lang="en-US"/>
            </a:p>
          </p:txBody>
        </p:sp>
      </p:grpSp>
      <p:sp>
        <p:nvSpPr>
          <p:cNvPr id="624799" name="Text Box 159"/>
          <p:cNvSpPr txBox="1">
            <a:spLocks noChangeArrowheads="1"/>
          </p:cNvSpPr>
          <p:nvPr/>
        </p:nvSpPr>
        <p:spPr bwMode="auto">
          <a:xfrm>
            <a:off x="152400" y="990600"/>
            <a:ext cx="8382000" cy="1384300"/>
          </a:xfrm>
          <a:prstGeom prst="rect">
            <a:avLst/>
          </a:prstGeom>
          <a:noFill/>
          <a:ln w="9525">
            <a:noFill/>
            <a:miter lim="800000"/>
            <a:headEnd/>
            <a:tailEnd/>
          </a:ln>
        </p:spPr>
        <p:txBody>
          <a:bodyPr>
            <a:spAutoFit/>
          </a:bodyPr>
          <a:lstStyle/>
          <a:p>
            <a:pPr algn="ctr"/>
            <a:r>
              <a:rPr lang="en-US" sz="2800" dirty="0">
                <a:solidFill>
                  <a:schemeClr val="accent2"/>
                </a:solidFill>
                <a:latin typeface="Comic Sans MS" pitchFamily="66" charset="0"/>
              </a:rPr>
              <a:t>Attribute grammar: </a:t>
            </a:r>
            <a:r>
              <a:rPr lang="en-US" sz="2800" dirty="0">
                <a:solidFill>
                  <a:schemeClr val="tx2"/>
                </a:solidFill>
                <a:latin typeface="Comic Sans MS" pitchFamily="66" charset="0"/>
              </a:rPr>
              <a:t>each non-terminal is annotated with its lexical head… many more rules!</a:t>
            </a:r>
            <a:endParaRPr lang="en-US" sz="2800" dirty="0">
              <a:solidFill>
                <a:srgbClr val="A50021"/>
              </a:solidFill>
              <a:latin typeface="Comic Sans MS" pitchFamily="66" charset="0"/>
            </a:endParaRPr>
          </a:p>
        </p:txBody>
      </p:sp>
      <p:sp>
        <p:nvSpPr>
          <p:cNvPr id="624800" name="Text Box 160"/>
          <p:cNvSpPr txBox="1">
            <a:spLocks noChangeArrowheads="1"/>
          </p:cNvSpPr>
          <p:nvPr/>
        </p:nvSpPr>
        <p:spPr bwMode="auto">
          <a:xfrm>
            <a:off x="5715000" y="304800"/>
            <a:ext cx="2417763" cy="519113"/>
          </a:xfrm>
          <a:prstGeom prst="rect">
            <a:avLst/>
          </a:prstGeom>
          <a:noFill/>
          <a:ln w="9525">
            <a:noFill/>
            <a:miter lim="800000"/>
            <a:headEnd/>
            <a:tailEnd/>
          </a:ln>
        </p:spPr>
        <p:txBody>
          <a:bodyPr wrap="none">
            <a:spAutoFit/>
          </a:bodyPr>
          <a:lstStyle/>
          <a:p>
            <a:pPr algn="ctr"/>
            <a:r>
              <a:rPr lang="en-US" sz="2800" dirty="0">
                <a:solidFill>
                  <a:schemeClr val="accent2"/>
                </a:solidFill>
                <a:latin typeface="Comic Sans MS" pitchFamily="66" charset="0"/>
              </a:rPr>
              <a:t>(Collins 1999)</a:t>
            </a:r>
            <a:endParaRPr lang="en-US" sz="2800" dirty="0">
              <a:solidFill>
                <a:srgbClr val="A50021"/>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6788" name="Ink 164"/>
              <p14:cNvContentPartPr>
                <a14:cpLocks xmlns:a14="http://schemas.microsoft.com/office/drawing/2010/main" noRot="1" noChangeAspect="1" noEditPoints="1" noChangeArrowheads="1" noChangeShapeType="1"/>
              </p14:cNvContentPartPr>
              <p14:nvPr/>
            </p14:nvContentPartPr>
            <p14:xfrm>
              <a:off x="2989263" y="2940050"/>
              <a:ext cx="3341687" cy="752475"/>
            </p14:xfrm>
          </p:contentPart>
        </mc:Choice>
        <mc:Fallback xmlns="">
          <p:pic>
            <p:nvPicPr>
              <p:cNvPr id="26788" name="Ink 164"/>
              <p:cNvPicPr>
                <a:picLocks noRot="1" noChangeAspect="1" noEditPoints="1" noChangeArrowheads="1" noChangeShapeType="1"/>
              </p:cNvPicPr>
              <p:nvPr/>
            </p:nvPicPr>
            <p:blipFill>
              <a:blip r:embed="rId4"/>
              <a:stretch>
                <a:fillRect/>
              </a:stretch>
            </p:blipFill>
            <p:spPr>
              <a:xfrm>
                <a:off x="2980983" y="2936091"/>
                <a:ext cx="3357168" cy="766150"/>
              </a:xfrm>
              <a:prstGeom prst="rect">
                <a:avLst/>
              </a:prstGeom>
            </p:spPr>
          </p:pic>
        </mc:Fallback>
      </mc:AlternateContent>
    </p:spTree>
    <p:extLst>
      <p:ext uri="{BB962C8B-B14F-4D97-AF65-F5344CB8AC3E}">
        <p14:creationId xmlns:p14="http://schemas.microsoft.com/office/powerpoint/2010/main" val="1479707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fld id="{18980336-D0BF-44A4-9B16-A691CDD12FFE}" type="datetime1">
              <a:rPr lang="en-US" smtClean="0"/>
              <a:t>2/12/2020</a:t>
            </a:fld>
            <a:endParaRPr lang="en-US"/>
          </a:p>
        </p:txBody>
      </p:sp>
      <p:sp>
        <p:nvSpPr>
          <p:cNvPr id="27651" name="Footer Placeholder 4"/>
          <p:cNvSpPr>
            <a:spLocks noGrp="1"/>
          </p:cNvSpPr>
          <p:nvPr>
            <p:ph type="ftr" sz="quarter" idx="11"/>
          </p:nvPr>
        </p:nvSpPr>
        <p:spPr>
          <a:noFill/>
        </p:spPr>
        <p:txBody>
          <a:bodyPr/>
          <a:lstStyle/>
          <a:p>
            <a:r>
              <a:rPr lang="en-US"/>
              <a:t>CPSC503 Winter 2020</a:t>
            </a:r>
          </a:p>
        </p:txBody>
      </p:sp>
      <p:sp>
        <p:nvSpPr>
          <p:cNvPr id="27652" name="Slide Number Placeholder 5"/>
          <p:cNvSpPr>
            <a:spLocks noGrp="1"/>
          </p:cNvSpPr>
          <p:nvPr>
            <p:ph type="sldNum" sz="quarter" idx="12"/>
          </p:nvPr>
        </p:nvSpPr>
        <p:spPr>
          <a:noFill/>
        </p:spPr>
        <p:txBody>
          <a:bodyPr/>
          <a:lstStyle/>
          <a:p>
            <a:fld id="{D5E48B34-EF75-41DE-90EB-582232AA882D}" type="slidenum">
              <a:rPr lang="en-US" smtClean="0"/>
              <a:pPr/>
              <a:t>53</a:t>
            </a:fld>
            <a:endParaRPr lang="en-US"/>
          </a:p>
        </p:txBody>
      </p:sp>
      <p:sp>
        <p:nvSpPr>
          <p:cNvPr id="27653" name="Rectangle 2"/>
          <p:cNvSpPr>
            <a:spLocks noGrp="1" noChangeArrowheads="1"/>
          </p:cNvSpPr>
          <p:nvPr>
            <p:ph type="title"/>
          </p:nvPr>
        </p:nvSpPr>
        <p:spPr>
          <a:xfrm>
            <a:off x="366684" y="4283481"/>
            <a:ext cx="2133170" cy="547669"/>
          </a:xfrm>
        </p:spPr>
        <p:txBody>
          <a:bodyPr/>
          <a:lstStyle/>
          <a:p>
            <a:pPr eaLnBrk="1" hangingPunct="1"/>
            <a:r>
              <a:rPr lang="en-US" sz="3200" dirty="0"/>
              <a:t>Example (wrong)</a:t>
            </a:r>
          </a:p>
        </p:txBody>
      </p:sp>
      <p:grpSp>
        <p:nvGrpSpPr>
          <p:cNvPr id="27654" name="Group 3"/>
          <p:cNvGrpSpPr>
            <a:grpSpLocks noChangeAspect="1"/>
          </p:cNvGrpSpPr>
          <p:nvPr/>
        </p:nvGrpSpPr>
        <p:grpSpPr bwMode="auto">
          <a:xfrm>
            <a:off x="2379015" y="3188058"/>
            <a:ext cx="6844782" cy="3443282"/>
            <a:chOff x="518" y="1211"/>
            <a:chExt cx="5012" cy="2521"/>
          </a:xfrm>
          <a:solidFill>
            <a:schemeClr val="bg1"/>
          </a:solidFill>
        </p:grpSpPr>
        <p:sp>
          <p:nvSpPr>
            <p:cNvPr id="27655" name="AutoShape 4"/>
            <p:cNvSpPr>
              <a:spLocks noChangeAspect="1" noChangeArrowheads="1" noTextEdit="1"/>
            </p:cNvSpPr>
            <p:nvPr/>
          </p:nvSpPr>
          <p:spPr bwMode="auto">
            <a:xfrm>
              <a:off x="518" y="1211"/>
              <a:ext cx="5012" cy="2521"/>
            </a:xfrm>
            <a:prstGeom prst="rect">
              <a:avLst/>
            </a:prstGeom>
            <a:grpFill/>
            <a:ln w="9525">
              <a:noFill/>
              <a:miter lim="800000"/>
              <a:headEnd/>
              <a:tailEnd/>
            </a:ln>
          </p:spPr>
          <p:txBody>
            <a:bodyPr/>
            <a:lstStyle/>
            <a:p>
              <a:endParaRPr lang="en-US"/>
            </a:p>
          </p:txBody>
        </p:sp>
        <p:sp>
          <p:nvSpPr>
            <p:cNvPr id="27656" name="Rectangle 5"/>
            <p:cNvSpPr>
              <a:spLocks noChangeArrowheads="1"/>
            </p:cNvSpPr>
            <p:nvPr/>
          </p:nvSpPr>
          <p:spPr bwMode="auto">
            <a:xfrm>
              <a:off x="518" y="1211"/>
              <a:ext cx="5012" cy="2521"/>
            </a:xfrm>
            <a:prstGeom prst="rect">
              <a:avLst/>
            </a:prstGeom>
            <a:grpFill/>
            <a:ln w="0">
              <a:solidFill>
                <a:srgbClr val="000000"/>
              </a:solidFill>
              <a:miter lim="800000"/>
              <a:headEnd/>
              <a:tailEnd/>
            </a:ln>
          </p:spPr>
          <p:txBody>
            <a:bodyPr/>
            <a:lstStyle/>
            <a:p>
              <a:endParaRPr lang="en-US"/>
            </a:p>
          </p:txBody>
        </p:sp>
        <p:sp>
          <p:nvSpPr>
            <p:cNvPr id="27657" name="Rectangle 6"/>
            <p:cNvSpPr>
              <a:spLocks noChangeArrowheads="1"/>
            </p:cNvSpPr>
            <p:nvPr/>
          </p:nvSpPr>
          <p:spPr bwMode="auto">
            <a:xfrm>
              <a:off x="533" y="1219"/>
              <a:ext cx="4971" cy="7"/>
            </a:xfrm>
            <a:prstGeom prst="rect">
              <a:avLst/>
            </a:prstGeom>
            <a:grpFill/>
            <a:ln w="0">
              <a:solidFill>
                <a:srgbClr val="000000"/>
              </a:solidFill>
              <a:miter lim="800000"/>
              <a:headEnd/>
              <a:tailEnd/>
            </a:ln>
          </p:spPr>
          <p:txBody>
            <a:bodyPr/>
            <a:lstStyle/>
            <a:p>
              <a:endParaRPr lang="en-US"/>
            </a:p>
          </p:txBody>
        </p:sp>
        <p:sp>
          <p:nvSpPr>
            <p:cNvPr id="27658" name="Rectangle 7"/>
            <p:cNvSpPr>
              <a:spLocks noChangeArrowheads="1"/>
            </p:cNvSpPr>
            <p:nvPr/>
          </p:nvSpPr>
          <p:spPr bwMode="auto">
            <a:xfrm>
              <a:off x="533" y="1234"/>
              <a:ext cx="8" cy="2483"/>
            </a:xfrm>
            <a:prstGeom prst="rect">
              <a:avLst/>
            </a:prstGeom>
            <a:grpFill/>
            <a:ln w="0">
              <a:solidFill>
                <a:srgbClr val="000000"/>
              </a:solidFill>
              <a:miter lim="800000"/>
              <a:headEnd/>
              <a:tailEnd/>
            </a:ln>
          </p:spPr>
          <p:txBody>
            <a:bodyPr/>
            <a:lstStyle/>
            <a:p>
              <a:endParaRPr lang="en-US"/>
            </a:p>
          </p:txBody>
        </p:sp>
        <p:sp>
          <p:nvSpPr>
            <p:cNvPr id="27659" name="Freeform 8"/>
            <p:cNvSpPr>
              <a:spLocks/>
            </p:cNvSpPr>
            <p:nvPr/>
          </p:nvSpPr>
          <p:spPr bwMode="auto">
            <a:xfrm>
              <a:off x="1662" y="1327"/>
              <a:ext cx="64" cy="102"/>
            </a:xfrm>
            <a:custGeom>
              <a:avLst/>
              <a:gdLst>
                <a:gd name="T0" fmla="*/ 60 w 64"/>
                <a:gd name="T1" fmla="*/ 34 h 102"/>
                <a:gd name="T2" fmla="*/ 56 w 64"/>
                <a:gd name="T3" fmla="*/ 27 h 102"/>
                <a:gd name="T4" fmla="*/ 49 w 64"/>
                <a:gd name="T5" fmla="*/ 12 h 102"/>
                <a:gd name="T6" fmla="*/ 38 w 64"/>
                <a:gd name="T7" fmla="*/ 4 h 102"/>
                <a:gd name="T8" fmla="*/ 23 w 64"/>
                <a:gd name="T9" fmla="*/ 4 h 102"/>
                <a:gd name="T10" fmla="*/ 11 w 64"/>
                <a:gd name="T11" fmla="*/ 15 h 102"/>
                <a:gd name="T12" fmla="*/ 11 w 64"/>
                <a:gd name="T13" fmla="*/ 23 h 102"/>
                <a:gd name="T14" fmla="*/ 19 w 64"/>
                <a:gd name="T15" fmla="*/ 34 h 102"/>
                <a:gd name="T16" fmla="*/ 38 w 64"/>
                <a:gd name="T17" fmla="*/ 42 h 102"/>
                <a:gd name="T18" fmla="*/ 56 w 64"/>
                <a:gd name="T19" fmla="*/ 57 h 102"/>
                <a:gd name="T20" fmla="*/ 64 w 64"/>
                <a:gd name="T21" fmla="*/ 64 h 102"/>
                <a:gd name="T22" fmla="*/ 64 w 64"/>
                <a:gd name="T23" fmla="*/ 75 h 102"/>
                <a:gd name="T24" fmla="*/ 56 w 64"/>
                <a:gd name="T25" fmla="*/ 94 h 102"/>
                <a:gd name="T26" fmla="*/ 34 w 64"/>
                <a:gd name="T27" fmla="*/ 102 h 102"/>
                <a:gd name="T28" fmla="*/ 26 w 64"/>
                <a:gd name="T29" fmla="*/ 102 h 102"/>
                <a:gd name="T30" fmla="*/ 15 w 64"/>
                <a:gd name="T31" fmla="*/ 98 h 102"/>
                <a:gd name="T32" fmla="*/ 8 w 64"/>
                <a:gd name="T33" fmla="*/ 98 h 102"/>
                <a:gd name="T34" fmla="*/ 4 w 64"/>
                <a:gd name="T35" fmla="*/ 98 h 102"/>
                <a:gd name="T36" fmla="*/ 4 w 64"/>
                <a:gd name="T37" fmla="*/ 102 h 102"/>
                <a:gd name="T38" fmla="*/ 0 w 64"/>
                <a:gd name="T39" fmla="*/ 68 h 102"/>
                <a:gd name="T40" fmla="*/ 4 w 64"/>
                <a:gd name="T41" fmla="*/ 79 h 102"/>
                <a:gd name="T42" fmla="*/ 11 w 64"/>
                <a:gd name="T43" fmla="*/ 90 h 102"/>
                <a:gd name="T44" fmla="*/ 26 w 64"/>
                <a:gd name="T45" fmla="*/ 98 h 102"/>
                <a:gd name="T46" fmla="*/ 41 w 64"/>
                <a:gd name="T47" fmla="*/ 98 h 102"/>
                <a:gd name="T48" fmla="*/ 53 w 64"/>
                <a:gd name="T49" fmla="*/ 87 h 102"/>
                <a:gd name="T50" fmla="*/ 53 w 64"/>
                <a:gd name="T51" fmla="*/ 79 h 102"/>
                <a:gd name="T52" fmla="*/ 49 w 64"/>
                <a:gd name="T53" fmla="*/ 72 h 102"/>
                <a:gd name="T54" fmla="*/ 38 w 64"/>
                <a:gd name="T55" fmla="*/ 64 h 102"/>
                <a:gd name="T56" fmla="*/ 19 w 64"/>
                <a:gd name="T57" fmla="*/ 53 h 102"/>
                <a:gd name="T58" fmla="*/ 4 w 64"/>
                <a:gd name="T59" fmla="*/ 42 h 102"/>
                <a:gd name="T60" fmla="*/ 0 w 64"/>
                <a:gd name="T61" fmla="*/ 30 h 102"/>
                <a:gd name="T62" fmla="*/ 0 w 64"/>
                <a:gd name="T63" fmla="*/ 15 h 102"/>
                <a:gd name="T64" fmla="*/ 19 w 64"/>
                <a:gd name="T65" fmla="*/ 0 h 102"/>
                <a:gd name="T66" fmla="*/ 38 w 64"/>
                <a:gd name="T67" fmla="*/ 0 h 102"/>
                <a:gd name="T68" fmla="*/ 49 w 64"/>
                <a:gd name="T69" fmla="*/ 4 h 102"/>
                <a:gd name="T70" fmla="*/ 53 w 64"/>
                <a:gd name="T71" fmla="*/ 4 h 102"/>
                <a:gd name="T72" fmla="*/ 56 w 64"/>
                <a:gd name="T73" fmla="*/ 4 h 102"/>
                <a:gd name="T74" fmla="*/ 60 w 64"/>
                <a:gd name="T75" fmla="*/ 0 h 1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102"/>
                <a:gd name="T116" fmla="*/ 64 w 64"/>
                <a:gd name="T117" fmla="*/ 102 h 1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102">
                  <a:moveTo>
                    <a:pt x="60" y="0"/>
                  </a:moveTo>
                  <a:lnTo>
                    <a:pt x="60" y="34"/>
                  </a:lnTo>
                  <a:lnTo>
                    <a:pt x="56" y="34"/>
                  </a:lnTo>
                  <a:lnTo>
                    <a:pt x="56" y="27"/>
                  </a:lnTo>
                  <a:lnTo>
                    <a:pt x="53" y="19"/>
                  </a:lnTo>
                  <a:lnTo>
                    <a:pt x="49" y="12"/>
                  </a:lnTo>
                  <a:lnTo>
                    <a:pt x="41" y="8"/>
                  </a:lnTo>
                  <a:lnTo>
                    <a:pt x="38" y="4"/>
                  </a:lnTo>
                  <a:lnTo>
                    <a:pt x="30" y="4"/>
                  </a:lnTo>
                  <a:lnTo>
                    <a:pt x="23" y="4"/>
                  </a:lnTo>
                  <a:lnTo>
                    <a:pt x="15" y="8"/>
                  </a:lnTo>
                  <a:lnTo>
                    <a:pt x="11" y="15"/>
                  </a:lnTo>
                  <a:lnTo>
                    <a:pt x="11" y="19"/>
                  </a:lnTo>
                  <a:lnTo>
                    <a:pt x="11" y="23"/>
                  </a:lnTo>
                  <a:lnTo>
                    <a:pt x="15" y="27"/>
                  </a:lnTo>
                  <a:lnTo>
                    <a:pt x="19" y="34"/>
                  </a:lnTo>
                  <a:lnTo>
                    <a:pt x="26" y="38"/>
                  </a:lnTo>
                  <a:lnTo>
                    <a:pt x="38" y="42"/>
                  </a:lnTo>
                  <a:lnTo>
                    <a:pt x="49" y="49"/>
                  </a:lnTo>
                  <a:lnTo>
                    <a:pt x="56" y="57"/>
                  </a:lnTo>
                  <a:lnTo>
                    <a:pt x="60" y="60"/>
                  </a:lnTo>
                  <a:lnTo>
                    <a:pt x="64" y="64"/>
                  </a:lnTo>
                  <a:lnTo>
                    <a:pt x="64" y="68"/>
                  </a:lnTo>
                  <a:lnTo>
                    <a:pt x="64" y="75"/>
                  </a:lnTo>
                  <a:lnTo>
                    <a:pt x="64" y="87"/>
                  </a:lnTo>
                  <a:lnTo>
                    <a:pt x="56" y="94"/>
                  </a:lnTo>
                  <a:lnTo>
                    <a:pt x="45" y="102"/>
                  </a:lnTo>
                  <a:lnTo>
                    <a:pt x="34" y="102"/>
                  </a:lnTo>
                  <a:lnTo>
                    <a:pt x="30" y="102"/>
                  </a:lnTo>
                  <a:lnTo>
                    <a:pt x="26" y="102"/>
                  </a:lnTo>
                  <a:lnTo>
                    <a:pt x="23" y="102"/>
                  </a:lnTo>
                  <a:lnTo>
                    <a:pt x="15" y="98"/>
                  </a:lnTo>
                  <a:lnTo>
                    <a:pt x="11" y="98"/>
                  </a:lnTo>
                  <a:lnTo>
                    <a:pt x="8" y="98"/>
                  </a:lnTo>
                  <a:lnTo>
                    <a:pt x="4" y="98"/>
                  </a:lnTo>
                  <a:lnTo>
                    <a:pt x="4" y="102"/>
                  </a:lnTo>
                  <a:lnTo>
                    <a:pt x="0" y="102"/>
                  </a:lnTo>
                  <a:lnTo>
                    <a:pt x="0" y="68"/>
                  </a:lnTo>
                  <a:lnTo>
                    <a:pt x="4" y="68"/>
                  </a:lnTo>
                  <a:lnTo>
                    <a:pt x="4" y="79"/>
                  </a:lnTo>
                  <a:lnTo>
                    <a:pt x="8" y="87"/>
                  </a:lnTo>
                  <a:lnTo>
                    <a:pt x="11" y="90"/>
                  </a:lnTo>
                  <a:lnTo>
                    <a:pt x="19" y="94"/>
                  </a:lnTo>
                  <a:lnTo>
                    <a:pt x="26" y="98"/>
                  </a:lnTo>
                  <a:lnTo>
                    <a:pt x="34" y="98"/>
                  </a:lnTo>
                  <a:lnTo>
                    <a:pt x="41" y="98"/>
                  </a:lnTo>
                  <a:lnTo>
                    <a:pt x="45" y="94"/>
                  </a:lnTo>
                  <a:lnTo>
                    <a:pt x="53" y="87"/>
                  </a:lnTo>
                  <a:lnTo>
                    <a:pt x="53" y="83"/>
                  </a:lnTo>
                  <a:lnTo>
                    <a:pt x="53" y="79"/>
                  </a:lnTo>
                  <a:lnTo>
                    <a:pt x="49" y="75"/>
                  </a:lnTo>
                  <a:lnTo>
                    <a:pt x="49" y="72"/>
                  </a:lnTo>
                  <a:lnTo>
                    <a:pt x="45" y="68"/>
                  </a:lnTo>
                  <a:lnTo>
                    <a:pt x="38" y="64"/>
                  </a:lnTo>
                  <a:lnTo>
                    <a:pt x="30" y="57"/>
                  </a:lnTo>
                  <a:lnTo>
                    <a:pt x="19" y="53"/>
                  </a:lnTo>
                  <a:lnTo>
                    <a:pt x="11" y="45"/>
                  </a:lnTo>
                  <a:lnTo>
                    <a:pt x="4" y="42"/>
                  </a:lnTo>
                  <a:lnTo>
                    <a:pt x="0" y="38"/>
                  </a:lnTo>
                  <a:lnTo>
                    <a:pt x="0" y="30"/>
                  </a:lnTo>
                  <a:lnTo>
                    <a:pt x="0" y="27"/>
                  </a:lnTo>
                  <a:lnTo>
                    <a:pt x="0" y="15"/>
                  </a:lnTo>
                  <a:lnTo>
                    <a:pt x="8" y="8"/>
                  </a:lnTo>
                  <a:lnTo>
                    <a:pt x="19" y="0"/>
                  </a:lnTo>
                  <a:lnTo>
                    <a:pt x="30" y="0"/>
                  </a:lnTo>
                  <a:lnTo>
                    <a:pt x="38" y="0"/>
                  </a:lnTo>
                  <a:lnTo>
                    <a:pt x="45" y="4"/>
                  </a:lnTo>
                  <a:lnTo>
                    <a:pt x="49" y="4"/>
                  </a:lnTo>
                  <a:lnTo>
                    <a:pt x="53" y="8"/>
                  </a:lnTo>
                  <a:lnTo>
                    <a:pt x="53" y="4"/>
                  </a:lnTo>
                  <a:lnTo>
                    <a:pt x="56" y="4"/>
                  </a:lnTo>
                  <a:lnTo>
                    <a:pt x="56" y="0"/>
                  </a:lnTo>
                  <a:lnTo>
                    <a:pt x="60" y="0"/>
                  </a:lnTo>
                  <a:close/>
                </a:path>
              </a:pathLst>
            </a:custGeom>
            <a:grpFill/>
            <a:ln w="0">
              <a:solidFill>
                <a:srgbClr val="000000"/>
              </a:solidFill>
              <a:round/>
              <a:headEnd/>
              <a:tailEnd/>
            </a:ln>
          </p:spPr>
          <p:txBody>
            <a:bodyPr/>
            <a:lstStyle/>
            <a:p>
              <a:endParaRPr lang="en-US"/>
            </a:p>
          </p:txBody>
        </p:sp>
        <p:sp>
          <p:nvSpPr>
            <p:cNvPr id="27660" name="Freeform 9"/>
            <p:cNvSpPr>
              <a:spLocks/>
            </p:cNvSpPr>
            <p:nvPr/>
          </p:nvSpPr>
          <p:spPr bwMode="auto">
            <a:xfrm>
              <a:off x="1741" y="1324"/>
              <a:ext cx="41" cy="135"/>
            </a:xfrm>
            <a:custGeom>
              <a:avLst/>
              <a:gdLst>
                <a:gd name="T0" fmla="*/ 41 w 41"/>
                <a:gd name="T1" fmla="*/ 131 h 135"/>
                <a:gd name="T2" fmla="*/ 41 w 41"/>
                <a:gd name="T3" fmla="*/ 135 h 135"/>
                <a:gd name="T4" fmla="*/ 30 w 41"/>
                <a:gd name="T5" fmla="*/ 131 h 135"/>
                <a:gd name="T6" fmla="*/ 22 w 41"/>
                <a:gd name="T7" fmla="*/ 123 h 135"/>
                <a:gd name="T8" fmla="*/ 11 w 41"/>
                <a:gd name="T9" fmla="*/ 112 h 135"/>
                <a:gd name="T10" fmla="*/ 7 w 41"/>
                <a:gd name="T11" fmla="*/ 97 h 135"/>
                <a:gd name="T12" fmla="*/ 0 w 41"/>
                <a:gd name="T13" fmla="*/ 82 h 135"/>
                <a:gd name="T14" fmla="*/ 0 w 41"/>
                <a:gd name="T15" fmla="*/ 67 h 135"/>
                <a:gd name="T16" fmla="*/ 0 w 41"/>
                <a:gd name="T17" fmla="*/ 52 h 135"/>
                <a:gd name="T18" fmla="*/ 4 w 41"/>
                <a:gd name="T19" fmla="*/ 41 h 135"/>
                <a:gd name="T20" fmla="*/ 11 w 41"/>
                <a:gd name="T21" fmla="*/ 26 h 135"/>
                <a:gd name="T22" fmla="*/ 19 w 41"/>
                <a:gd name="T23" fmla="*/ 15 h 135"/>
                <a:gd name="T24" fmla="*/ 30 w 41"/>
                <a:gd name="T25" fmla="*/ 7 h 135"/>
                <a:gd name="T26" fmla="*/ 41 w 41"/>
                <a:gd name="T27" fmla="*/ 0 h 135"/>
                <a:gd name="T28" fmla="*/ 41 w 41"/>
                <a:gd name="T29" fmla="*/ 3 h 135"/>
                <a:gd name="T30" fmla="*/ 34 w 41"/>
                <a:gd name="T31" fmla="*/ 11 h 135"/>
                <a:gd name="T32" fmla="*/ 26 w 41"/>
                <a:gd name="T33" fmla="*/ 18 h 135"/>
                <a:gd name="T34" fmla="*/ 19 w 41"/>
                <a:gd name="T35" fmla="*/ 26 h 135"/>
                <a:gd name="T36" fmla="*/ 19 w 41"/>
                <a:gd name="T37" fmla="*/ 41 h 135"/>
                <a:gd name="T38" fmla="*/ 15 w 41"/>
                <a:gd name="T39" fmla="*/ 52 h 135"/>
                <a:gd name="T40" fmla="*/ 15 w 41"/>
                <a:gd name="T41" fmla="*/ 67 h 135"/>
                <a:gd name="T42" fmla="*/ 15 w 41"/>
                <a:gd name="T43" fmla="*/ 82 h 135"/>
                <a:gd name="T44" fmla="*/ 15 w 41"/>
                <a:gd name="T45" fmla="*/ 93 h 135"/>
                <a:gd name="T46" fmla="*/ 19 w 41"/>
                <a:gd name="T47" fmla="*/ 105 h 135"/>
                <a:gd name="T48" fmla="*/ 22 w 41"/>
                <a:gd name="T49" fmla="*/ 112 h 135"/>
                <a:gd name="T50" fmla="*/ 22 w 41"/>
                <a:gd name="T51" fmla="*/ 116 h 135"/>
                <a:gd name="T52" fmla="*/ 30 w 41"/>
                <a:gd name="T53" fmla="*/ 123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31"/>
                  </a:lnTo>
                  <a:lnTo>
                    <a:pt x="22" y="123"/>
                  </a:lnTo>
                  <a:lnTo>
                    <a:pt x="11" y="112"/>
                  </a:lnTo>
                  <a:lnTo>
                    <a:pt x="7" y="97"/>
                  </a:lnTo>
                  <a:lnTo>
                    <a:pt x="0" y="82"/>
                  </a:lnTo>
                  <a:lnTo>
                    <a:pt x="0" y="67"/>
                  </a:lnTo>
                  <a:lnTo>
                    <a:pt x="0" y="52"/>
                  </a:lnTo>
                  <a:lnTo>
                    <a:pt x="4" y="41"/>
                  </a:lnTo>
                  <a:lnTo>
                    <a:pt x="11" y="26"/>
                  </a:lnTo>
                  <a:lnTo>
                    <a:pt x="19" y="15"/>
                  </a:lnTo>
                  <a:lnTo>
                    <a:pt x="30" y="7"/>
                  </a:lnTo>
                  <a:lnTo>
                    <a:pt x="41" y="0"/>
                  </a:lnTo>
                  <a:lnTo>
                    <a:pt x="41" y="3"/>
                  </a:lnTo>
                  <a:lnTo>
                    <a:pt x="34" y="11"/>
                  </a:lnTo>
                  <a:lnTo>
                    <a:pt x="26" y="18"/>
                  </a:lnTo>
                  <a:lnTo>
                    <a:pt x="19" y="26"/>
                  </a:lnTo>
                  <a:lnTo>
                    <a:pt x="19" y="41"/>
                  </a:lnTo>
                  <a:lnTo>
                    <a:pt x="15" y="52"/>
                  </a:lnTo>
                  <a:lnTo>
                    <a:pt x="15" y="67"/>
                  </a:lnTo>
                  <a:lnTo>
                    <a:pt x="15" y="82"/>
                  </a:lnTo>
                  <a:lnTo>
                    <a:pt x="15" y="93"/>
                  </a:lnTo>
                  <a:lnTo>
                    <a:pt x="19" y="105"/>
                  </a:lnTo>
                  <a:lnTo>
                    <a:pt x="22" y="112"/>
                  </a:lnTo>
                  <a:lnTo>
                    <a:pt x="22" y="116"/>
                  </a:lnTo>
                  <a:lnTo>
                    <a:pt x="30" y="123"/>
                  </a:lnTo>
                  <a:lnTo>
                    <a:pt x="34" y="127"/>
                  </a:lnTo>
                  <a:lnTo>
                    <a:pt x="41" y="131"/>
                  </a:lnTo>
                  <a:close/>
                </a:path>
              </a:pathLst>
            </a:custGeom>
            <a:grpFill/>
            <a:ln w="0">
              <a:solidFill>
                <a:srgbClr val="000000"/>
              </a:solidFill>
              <a:round/>
              <a:headEnd/>
              <a:tailEnd/>
            </a:ln>
          </p:spPr>
          <p:txBody>
            <a:bodyPr/>
            <a:lstStyle/>
            <a:p>
              <a:endParaRPr lang="en-US"/>
            </a:p>
          </p:txBody>
        </p:sp>
        <p:sp>
          <p:nvSpPr>
            <p:cNvPr id="27661" name="Freeform 10"/>
            <p:cNvSpPr>
              <a:spLocks noEditPoints="1"/>
            </p:cNvSpPr>
            <p:nvPr/>
          </p:nvSpPr>
          <p:spPr bwMode="auto">
            <a:xfrm>
              <a:off x="1790" y="1324"/>
              <a:ext cx="67" cy="105"/>
            </a:xfrm>
            <a:custGeom>
              <a:avLst/>
              <a:gdLst>
                <a:gd name="T0" fmla="*/ 45 w 67"/>
                <a:gd name="T1" fmla="*/ 93 h 105"/>
                <a:gd name="T2" fmla="*/ 41 w 67"/>
                <a:gd name="T3" fmla="*/ 101 h 105"/>
                <a:gd name="T4" fmla="*/ 37 w 67"/>
                <a:gd name="T5" fmla="*/ 105 h 105"/>
                <a:gd name="T6" fmla="*/ 34 w 67"/>
                <a:gd name="T7" fmla="*/ 105 h 105"/>
                <a:gd name="T8" fmla="*/ 26 w 67"/>
                <a:gd name="T9" fmla="*/ 105 h 105"/>
                <a:gd name="T10" fmla="*/ 15 w 67"/>
                <a:gd name="T11" fmla="*/ 105 h 105"/>
                <a:gd name="T12" fmla="*/ 7 w 67"/>
                <a:gd name="T13" fmla="*/ 97 h 105"/>
                <a:gd name="T14" fmla="*/ 0 w 67"/>
                <a:gd name="T15" fmla="*/ 86 h 105"/>
                <a:gd name="T16" fmla="*/ 0 w 67"/>
                <a:gd name="T17" fmla="*/ 75 h 105"/>
                <a:gd name="T18" fmla="*/ 4 w 67"/>
                <a:gd name="T19" fmla="*/ 60 h 105"/>
                <a:gd name="T20" fmla="*/ 7 w 67"/>
                <a:gd name="T21" fmla="*/ 48 h 105"/>
                <a:gd name="T22" fmla="*/ 15 w 67"/>
                <a:gd name="T23" fmla="*/ 41 h 105"/>
                <a:gd name="T24" fmla="*/ 22 w 67"/>
                <a:gd name="T25" fmla="*/ 37 h 105"/>
                <a:gd name="T26" fmla="*/ 34 w 67"/>
                <a:gd name="T27" fmla="*/ 37 h 105"/>
                <a:gd name="T28" fmla="*/ 41 w 67"/>
                <a:gd name="T29" fmla="*/ 37 h 105"/>
                <a:gd name="T30" fmla="*/ 45 w 67"/>
                <a:gd name="T31" fmla="*/ 41 h 105"/>
                <a:gd name="T32" fmla="*/ 45 w 67"/>
                <a:gd name="T33" fmla="*/ 30 h 105"/>
                <a:gd name="T34" fmla="*/ 45 w 67"/>
                <a:gd name="T35" fmla="*/ 18 h 105"/>
                <a:gd name="T36" fmla="*/ 45 w 67"/>
                <a:gd name="T37" fmla="*/ 11 h 105"/>
                <a:gd name="T38" fmla="*/ 45 w 67"/>
                <a:gd name="T39" fmla="*/ 11 h 105"/>
                <a:gd name="T40" fmla="*/ 45 w 67"/>
                <a:gd name="T41" fmla="*/ 7 h 105"/>
                <a:gd name="T42" fmla="*/ 45 w 67"/>
                <a:gd name="T43" fmla="*/ 7 h 105"/>
                <a:gd name="T44" fmla="*/ 41 w 67"/>
                <a:gd name="T45" fmla="*/ 7 h 105"/>
                <a:gd name="T46" fmla="*/ 41 w 67"/>
                <a:gd name="T47" fmla="*/ 7 h 105"/>
                <a:gd name="T48" fmla="*/ 37 w 67"/>
                <a:gd name="T49" fmla="*/ 11 h 105"/>
                <a:gd name="T50" fmla="*/ 37 w 67"/>
                <a:gd name="T51" fmla="*/ 7 h 105"/>
                <a:gd name="T52" fmla="*/ 56 w 67"/>
                <a:gd name="T53" fmla="*/ 0 h 105"/>
                <a:gd name="T54" fmla="*/ 60 w 67"/>
                <a:gd name="T55" fmla="*/ 0 h 105"/>
                <a:gd name="T56" fmla="*/ 60 w 67"/>
                <a:gd name="T57" fmla="*/ 78 h 105"/>
                <a:gd name="T58" fmla="*/ 60 w 67"/>
                <a:gd name="T59" fmla="*/ 90 h 105"/>
                <a:gd name="T60" fmla="*/ 60 w 67"/>
                <a:gd name="T61" fmla="*/ 93 h 105"/>
                <a:gd name="T62" fmla="*/ 60 w 67"/>
                <a:gd name="T63" fmla="*/ 93 h 105"/>
                <a:gd name="T64" fmla="*/ 60 w 67"/>
                <a:gd name="T65" fmla="*/ 97 h 105"/>
                <a:gd name="T66" fmla="*/ 64 w 67"/>
                <a:gd name="T67" fmla="*/ 97 h 105"/>
                <a:gd name="T68" fmla="*/ 64 w 67"/>
                <a:gd name="T69" fmla="*/ 97 h 105"/>
                <a:gd name="T70" fmla="*/ 64 w 67"/>
                <a:gd name="T71" fmla="*/ 97 h 105"/>
                <a:gd name="T72" fmla="*/ 67 w 67"/>
                <a:gd name="T73" fmla="*/ 97 h 105"/>
                <a:gd name="T74" fmla="*/ 67 w 67"/>
                <a:gd name="T75" fmla="*/ 97 h 105"/>
                <a:gd name="T76" fmla="*/ 49 w 67"/>
                <a:gd name="T77" fmla="*/ 105 h 105"/>
                <a:gd name="T78" fmla="*/ 45 w 67"/>
                <a:gd name="T79" fmla="*/ 105 h 105"/>
                <a:gd name="T80" fmla="*/ 45 w 67"/>
                <a:gd name="T81" fmla="*/ 93 h 105"/>
                <a:gd name="T82" fmla="*/ 45 w 67"/>
                <a:gd name="T83" fmla="*/ 90 h 105"/>
                <a:gd name="T84" fmla="*/ 45 w 67"/>
                <a:gd name="T85" fmla="*/ 56 h 105"/>
                <a:gd name="T86" fmla="*/ 45 w 67"/>
                <a:gd name="T87" fmla="*/ 52 h 105"/>
                <a:gd name="T88" fmla="*/ 45 w 67"/>
                <a:gd name="T89" fmla="*/ 48 h 105"/>
                <a:gd name="T90" fmla="*/ 41 w 67"/>
                <a:gd name="T91" fmla="*/ 45 h 105"/>
                <a:gd name="T92" fmla="*/ 37 w 67"/>
                <a:gd name="T93" fmla="*/ 41 h 105"/>
                <a:gd name="T94" fmla="*/ 34 w 67"/>
                <a:gd name="T95" fmla="*/ 41 h 105"/>
                <a:gd name="T96" fmla="*/ 30 w 67"/>
                <a:gd name="T97" fmla="*/ 41 h 105"/>
                <a:gd name="T98" fmla="*/ 26 w 67"/>
                <a:gd name="T99" fmla="*/ 41 h 105"/>
                <a:gd name="T100" fmla="*/ 19 w 67"/>
                <a:gd name="T101" fmla="*/ 45 h 105"/>
                <a:gd name="T102" fmla="*/ 15 w 67"/>
                <a:gd name="T103" fmla="*/ 56 h 105"/>
                <a:gd name="T104" fmla="*/ 11 w 67"/>
                <a:gd name="T105" fmla="*/ 67 h 105"/>
                <a:gd name="T106" fmla="*/ 15 w 67"/>
                <a:gd name="T107" fmla="*/ 78 h 105"/>
                <a:gd name="T108" fmla="*/ 19 w 67"/>
                <a:gd name="T109" fmla="*/ 90 h 105"/>
                <a:gd name="T110" fmla="*/ 26 w 67"/>
                <a:gd name="T111" fmla="*/ 93 h 105"/>
                <a:gd name="T112" fmla="*/ 34 w 67"/>
                <a:gd name="T113" fmla="*/ 97 h 105"/>
                <a:gd name="T114" fmla="*/ 41 w 67"/>
                <a:gd name="T115" fmla="*/ 93 h 105"/>
                <a:gd name="T116" fmla="*/ 45 w 67"/>
                <a:gd name="T117" fmla="*/ 90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3"/>
                  </a:moveTo>
                  <a:lnTo>
                    <a:pt x="41" y="101"/>
                  </a:lnTo>
                  <a:lnTo>
                    <a:pt x="37" y="105"/>
                  </a:lnTo>
                  <a:lnTo>
                    <a:pt x="34" y="105"/>
                  </a:lnTo>
                  <a:lnTo>
                    <a:pt x="26" y="105"/>
                  </a:lnTo>
                  <a:lnTo>
                    <a:pt x="15" y="105"/>
                  </a:lnTo>
                  <a:lnTo>
                    <a:pt x="7" y="97"/>
                  </a:lnTo>
                  <a:lnTo>
                    <a:pt x="0" y="86"/>
                  </a:lnTo>
                  <a:lnTo>
                    <a:pt x="0" y="75"/>
                  </a:lnTo>
                  <a:lnTo>
                    <a:pt x="4" y="60"/>
                  </a:lnTo>
                  <a:lnTo>
                    <a:pt x="7" y="48"/>
                  </a:lnTo>
                  <a:lnTo>
                    <a:pt x="15" y="41"/>
                  </a:lnTo>
                  <a:lnTo>
                    <a:pt x="22" y="37"/>
                  </a:lnTo>
                  <a:lnTo>
                    <a:pt x="34" y="37"/>
                  </a:lnTo>
                  <a:lnTo>
                    <a:pt x="41" y="37"/>
                  </a:lnTo>
                  <a:lnTo>
                    <a:pt x="45" y="41"/>
                  </a:lnTo>
                  <a:lnTo>
                    <a:pt x="45" y="30"/>
                  </a:lnTo>
                  <a:lnTo>
                    <a:pt x="45" y="18"/>
                  </a:lnTo>
                  <a:lnTo>
                    <a:pt x="45" y="11"/>
                  </a:lnTo>
                  <a:lnTo>
                    <a:pt x="45" y="7"/>
                  </a:lnTo>
                  <a:lnTo>
                    <a:pt x="41" y="7"/>
                  </a:lnTo>
                  <a:lnTo>
                    <a:pt x="37" y="11"/>
                  </a:lnTo>
                  <a:lnTo>
                    <a:pt x="37" y="7"/>
                  </a:lnTo>
                  <a:lnTo>
                    <a:pt x="56" y="0"/>
                  </a:lnTo>
                  <a:lnTo>
                    <a:pt x="60" y="0"/>
                  </a:lnTo>
                  <a:lnTo>
                    <a:pt x="60" y="78"/>
                  </a:lnTo>
                  <a:lnTo>
                    <a:pt x="60" y="90"/>
                  </a:lnTo>
                  <a:lnTo>
                    <a:pt x="60" y="93"/>
                  </a:lnTo>
                  <a:lnTo>
                    <a:pt x="60" y="97"/>
                  </a:lnTo>
                  <a:lnTo>
                    <a:pt x="64" y="97"/>
                  </a:lnTo>
                  <a:lnTo>
                    <a:pt x="67" y="97"/>
                  </a:lnTo>
                  <a:lnTo>
                    <a:pt x="49" y="105"/>
                  </a:lnTo>
                  <a:lnTo>
                    <a:pt x="45" y="105"/>
                  </a:lnTo>
                  <a:lnTo>
                    <a:pt x="45" y="93"/>
                  </a:lnTo>
                  <a:close/>
                  <a:moveTo>
                    <a:pt x="45" y="90"/>
                  </a:moveTo>
                  <a:lnTo>
                    <a:pt x="45" y="56"/>
                  </a:lnTo>
                  <a:lnTo>
                    <a:pt x="45" y="52"/>
                  </a:lnTo>
                  <a:lnTo>
                    <a:pt x="45" y="48"/>
                  </a:lnTo>
                  <a:lnTo>
                    <a:pt x="41" y="45"/>
                  </a:lnTo>
                  <a:lnTo>
                    <a:pt x="37" y="41"/>
                  </a:lnTo>
                  <a:lnTo>
                    <a:pt x="34" y="41"/>
                  </a:lnTo>
                  <a:lnTo>
                    <a:pt x="30" y="41"/>
                  </a:lnTo>
                  <a:lnTo>
                    <a:pt x="26" y="41"/>
                  </a:lnTo>
                  <a:lnTo>
                    <a:pt x="19" y="45"/>
                  </a:lnTo>
                  <a:lnTo>
                    <a:pt x="15" y="56"/>
                  </a:lnTo>
                  <a:lnTo>
                    <a:pt x="11" y="67"/>
                  </a:lnTo>
                  <a:lnTo>
                    <a:pt x="15" y="78"/>
                  </a:lnTo>
                  <a:lnTo>
                    <a:pt x="19" y="90"/>
                  </a:lnTo>
                  <a:lnTo>
                    <a:pt x="26" y="93"/>
                  </a:lnTo>
                  <a:lnTo>
                    <a:pt x="34" y="97"/>
                  </a:lnTo>
                  <a:lnTo>
                    <a:pt x="41" y="93"/>
                  </a:lnTo>
                  <a:lnTo>
                    <a:pt x="45" y="90"/>
                  </a:lnTo>
                  <a:close/>
                </a:path>
              </a:pathLst>
            </a:custGeom>
            <a:grpFill/>
            <a:ln w="0">
              <a:solidFill>
                <a:srgbClr val="000000"/>
              </a:solidFill>
              <a:round/>
              <a:headEnd/>
              <a:tailEnd/>
            </a:ln>
          </p:spPr>
          <p:txBody>
            <a:bodyPr/>
            <a:lstStyle/>
            <a:p>
              <a:endParaRPr lang="en-US"/>
            </a:p>
          </p:txBody>
        </p:sp>
        <p:sp>
          <p:nvSpPr>
            <p:cNvPr id="27662" name="Freeform 11"/>
            <p:cNvSpPr>
              <a:spLocks/>
            </p:cNvSpPr>
            <p:nvPr/>
          </p:nvSpPr>
          <p:spPr bwMode="auto">
            <a:xfrm>
              <a:off x="1861" y="1361"/>
              <a:ext cx="71" cy="68"/>
            </a:xfrm>
            <a:custGeom>
              <a:avLst/>
              <a:gdLst>
                <a:gd name="T0" fmla="*/ 64 w 71"/>
                <a:gd name="T1" fmla="*/ 0 h 68"/>
                <a:gd name="T2" fmla="*/ 64 w 71"/>
                <a:gd name="T3" fmla="*/ 41 h 68"/>
                <a:gd name="T4" fmla="*/ 64 w 71"/>
                <a:gd name="T5" fmla="*/ 49 h 68"/>
                <a:gd name="T6" fmla="*/ 64 w 71"/>
                <a:gd name="T7" fmla="*/ 56 h 68"/>
                <a:gd name="T8" fmla="*/ 64 w 71"/>
                <a:gd name="T9" fmla="*/ 56 h 68"/>
                <a:gd name="T10" fmla="*/ 64 w 71"/>
                <a:gd name="T11" fmla="*/ 60 h 68"/>
                <a:gd name="T12" fmla="*/ 68 w 71"/>
                <a:gd name="T13" fmla="*/ 60 h 68"/>
                <a:gd name="T14" fmla="*/ 68 w 71"/>
                <a:gd name="T15" fmla="*/ 60 h 68"/>
                <a:gd name="T16" fmla="*/ 68 w 71"/>
                <a:gd name="T17" fmla="*/ 60 h 68"/>
                <a:gd name="T18" fmla="*/ 71 w 71"/>
                <a:gd name="T19" fmla="*/ 60 h 68"/>
                <a:gd name="T20" fmla="*/ 71 w 71"/>
                <a:gd name="T21" fmla="*/ 60 h 68"/>
                <a:gd name="T22" fmla="*/ 53 w 71"/>
                <a:gd name="T23" fmla="*/ 68 h 68"/>
                <a:gd name="T24" fmla="*/ 49 w 71"/>
                <a:gd name="T25" fmla="*/ 68 h 68"/>
                <a:gd name="T26" fmla="*/ 49 w 71"/>
                <a:gd name="T27" fmla="*/ 53 h 68"/>
                <a:gd name="T28" fmla="*/ 41 w 71"/>
                <a:gd name="T29" fmla="*/ 64 h 68"/>
                <a:gd name="T30" fmla="*/ 38 w 71"/>
                <a:gd name="T31" fmla="*/ 68 h 68"/>
                <a:gd name="T32" fmla="*/ 34 w 71"/>
                <a:gd name="T33" fmla="*/ 68 h 68"/>
                <a:gd name="T34" fmla="*/ 26 w 71"/>
                <a:gd name="T35" fmla="*/ 68 h 68"/>
                <a:gd name="T36" fmla="*/ 23 w 71"/>
                <a:gd name="T37" fmla="*/ 68 h 68"/>
                <a:gd name="T38" fmla="*/ 19 w 71"/>
                <a:gd name="T39" fmla="*/ 64 h 68"/>
                <a:gd name="T40" fmla="*/ 15 w 71"/>
                <a:gd name="T41" fmla="*/ 60 h 68"/>
                <a:gd name="T42" fmla="*/ 11 w 71"/>
                <a:gd name="T43" fmla="*/ 56 h 68"/>
                <a:gd name="T44" fmla="*/ 11 w 71"/>
                <a:gd name="T45" fmla="*/ 53 h 68"/>
                <a:gd name="T46" fmla="*/ 11 w 71"/>
                <a:gd name="T47" fmla="*/ 41 h 68"/>
                <a:gd name="T48" fmla="*/ 11 w 71"/>
                <a:gd name="T49" fmla="*/ 11 h 68"/>
                <a:gd name="T50" fmla="*/ 11 w 71"/>
                <a:gd name="T51" fmla="*/ 8 h 68"/>
                <a:gd name="T52" fmla="*/ 8 w 71"/>
                <a:gd name="T53" fmla="*/ 4 h 68"/>
                <a:gd name="T54" fmla="*/ 8 w 71"/>
                <a:gd name="T55" fmla="*/ 4 h 68"/>
                <a:gd name="T56" fmla="*/ 8 w 71"/>
                <a:gd name="T57" fmla="*/ 4 h 68"/>
                <a:gd name="T58" fmla="*/ 4 w 71"/>
                <a:gd name="T59" fmla="*/ 0 h 68"/>
                <a:gd name="T60" fmla="*/ 0 w 71"/>
                <a:gd name="T61" fmla="*/ 0 h 68"/>
                <a:gd name="T62" fmla="*/ 0 w 71"/>
                <a:gd name="T63" fmla="*/ 0 h 68"/>
                <a:gd name="T64" fmla="*/ 23 w 71"/>
                <a:gd name="T65" fmla="*/ 0 h 68"/>
                <a:gd name="T66" fmla="*/ 23 w 71"/>
                <a:gd name="T67" fmla="*/ 45 h 68"/>
                <a:gd name="T68" fmla="*/ 23 w 71"/>
                <a:gd name="T69" fmla="*/ 53 h 68"/>
                <a:gd name="T70" fmla="*/ 26 w 71"/>
                <a:gd name="T71" fmla="*/ 56 h 68"/>
                <a:gd name="T72" fmla="*/ 30 w 71"/>
                <a:gd name="T73" fmla="*/ 60 h 68"/>
                <a:gd name="T74" fmla="*/ 34 w 71"/>
                <a:gd name="T75" fmla="*/ 60 h 68"/>
                <a:gd name="T76" fmla="*/ 38 w 71"/>
                <a:gd name="T77" fmla="*/ 60 h 68"/>
                <a:gd name="T78" fmla="*/ 41 w 71"/>
                <a:gd name="T79" fmla="*/ 56 h 68"/>
                <a:gd name="T80" fmla="*/ 45 w 71"/>
                <a:gd name="T81" fmla="*/ 56 h 68"/>
                <a:gd name="T82" fmla="*/ 49 w 71"/>
                <a:gd name="T83" fmla="*/ 49 h 68"/>
                <a:gd name="T84" fmla="*/ 49 w 71"/>
                <a:gd name="T85" fmla="*/ 11 h 68"/>
                <a:gd name="T86" fmla="*/ 49 w 71"/>
                <a:gd name="T87" fmla="*/ 8 h 68"/>
                <a:gd name="T88" fmla="*/ 49 w 71"/>
                <a:gd name="T89" fmla="*/ 4 h 68"/>
                <a:gd name="T90" fmla="*/ 45 w 71"/>
                <a:gd name="T91" fmla="*/ 4 h 68"/>
                <a:gd name="T92" fmla="*/ 41 w 71"/>
                <a:gd name="T93" fmla="*/ 0 h 68"/>
                <a:gd name="T94" fmla="*/ 41 w 71"/>
                <a:gd name="T95" fmla="*/ 0 h 68"/>
                <a:gd name="T96" fmla="*/ 64 w 71"/>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8"/>
                <a:gd name="T149" fmla="*/ 71 w 7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8">
                  <a:moveTo>
                    <a:pt x="64" y="0"/>
                  </a:moveTo>
                  <a:lnTo>
                    <a:pt x="64" y="41"/>
                  </a:lnTo>
                  <a:lnTo>
                    <a:pt x="64" y="49"/>
                  </a:lnTo>
                  <a:lnTo>
                    <a:pt x="64" y="56"/>
                  </a:lnTo>
                  <a:lnTo>
                    <a:pt x="64" y="60"/>
                  </a:lnTo>
                  <a:lnTo>
                    <a:pt x="68" y="60"/>
                  </a:lnTo>
                  <a:lnTo>
                    <a:pt x="71" y="60"/>
                  </a:lnTo>
                  <a:lnTo>
                    <a:pt x="53" y="68"/>
                  </a:lnTo>
                  <a:lnTo>
                    <a:pt x="49" y="68"/>
                  </a:lnTo>
                  <a:lnTo>
                    <a:pt x="49" y="53"/>
                  </a:lnTo>
                  <a:lnTo>
                    <a:pt x="41" y="64"/>
                  </a:lnTo>
                  <a:lnTo>
                    <a:pt x="38" y="68"/>
                  </a:lnTo>
                  <a:lnTo>
                    <a:pt x="34" y="68"/>
                  </a:lnTo>
                  <a:lnTo>
                    <a:pt x="26" y="68"/>
                  </a:lnTo>
                  <a:lnTo>
                    <a:pt x="23" y="68"/>
                  </a:lnTo>
                  <a:lnTo>
                    <a:pt x="19" y="64"/>
                  </a:lnTo>
                  <a:lnTo>
                    <a:pt x="15" y="60"/>
                  </a:lnTo>
                  <a:lnTo>
                    <a:pt x="11" y="56"/>
                  </a:lnTo>
                  <a:lnTo>
                    <a:pt x="11" y="53"/>
                  </a:lnTo>
                  <a:lnTo>
                    <a:pt x="11" y="41"/>
                  </a:lnTo>
                  <a:lnTo>
                    <a:pt x="11" y="11"/>
                  </a:lnTo>
                  <a:lnTo>
                    <a:pt x="11" y="8"/>
                  </a:lnTo>
                  <a:lnTo>
                    <a:pt x="8" y="4"/>
                  </a:lnTo>
                  <a:lnTo>
                    <a:pt x="4" y="0"/>
                  </a:lnTo>
                  <a:lnTo>
                    <a:pt x="0" y="0"/>
                  </a:lnTo>
                  <a:lnTo>
                    <a:pt x="23" y="0"/>
                  </a:lnTo>
                  <a:lnTo>
                    <a:pt x="23" y="45"/>
                  </a:lnTo>
                  <a:lnTo>
                    <a:pt x="23" y="53"/>
                  </a:lnTo>
                  <a:lnTo>
                    <a:pt x="26" y="56"/>
                  </a:lnTo>
                  <a:lnTo>
                    <a:pt x="30" y="60"/>
                  </a:lnTo>
                  <a:lnTo>
                    <a:pt x="34" y="60"/>
                  </a:lnTo>
                  <a:lnTo>
                    <a:pt x="38" y="60"/>
                  </a:lnTo>
                  <a:lnTo>
                    <a:pt x="41" y="56"/>
                  </a:lnTo>
                  <a:lnTo>
                    <a:pt x="45" y="56"/>
                  </a:lnTo>
                  <a:lnTo>
                    <a:pt x="49" y="49"/>
                  </a:lnTo>
                  <a:lnTo>
                    <a:pt x="49" y="11"/>
                  </a:lnTo>
                  <a:lnTo>
                    <a:pt x="49" y="8"/>
                  </a:lnTo>
                  <a:lnTo>
                    <a:pt x="49" y="4"/>
                  </a:lnTo>
                  <a:lnTo>
                    <a:pt x="45" y="4"/>
                  </a:lnTo>
                  <a:lnTo>
                    <a:pt x="41" y="0"/>
                  </a:lnTo>
                  <a:lnTo>
                    <a:pt x="64" y="0"/>
                  </a:lnTo>
                  <a:close/>
                </a:path>
              </a:pathLst>
            </a:custGeom>
            <a:grpFill/>
            <a:ln w="0">
              <a:solidFill>
                <a:srgbClr val="000000"/>
              </a:solidFill>
              <a:round/>
              <a:headEnd/>
              <a:tailEnd/>
            </a:ln>
          </p:spPr>
          <p:txBody>
            <a:bodyPr/>
            <a:lstStyle/>
            <a:p>
              <a:endParaRPr lang="en-US"/>
            </a:p>
          </p:txBody>
        </p:sp>
        <p:sp>
          <p:nvSpPr>
            <p:cNvPr id="27663" name="Freeform 12"/>
            <p:cNvSpPr>
              <a:spLocks/>
            </p:cNvSpPr>
            <p:nvPr/>
          </p:nvSpPr>
          <p:spPr bwMode="auto">
            <a:xfrm>
              <a:off x="1936" y="1361"/>
              <a:ext cx="113" cy="68"/>
            </a:xfrm>
            <a:custGeom>
              <a:avLst/>
              <a:gdLst>
                <a:gd name="T0" fmla="*/ 26 w 113"/>
                <a:gd name="T1" fmla="*/ 8 h 68"/>
                <a:gd name="T2" fmla="*/ 34 w 113"/>
                <a:gd name="T3" fmla="*/ 4 h 68"/>
                <a:gd name="T4" fmla="*/ 41 w 113"/>
                <a:gd name="T5" fmla="*/ 0 h 68"/>
                <a:gd name="T6" fmla="*/ 53 w 113"/>
                <a:gd name="T7" fmla="*/ 0 h 68"/>
                <a:gd name="T8" fmla="*/ 60 w 113"/>
                <a:gd name="T9" fmla="*/ 8 h 68"/>
                <a:gd name="T10" fmla="*/ 68 w 113"/>
                <a:gd name="T11" fmla="*/ 8 h 68"/>
                <a:gd name="T12" fmla="*/ 79 w 113"/>
                <a:gd name="T13" fmla="*/ 0 h 68"/>
                <a:gd name="T14" fmla="*/ 90 w 113"/>
                <a:gd name="T15" fmla="*/ 0 h 68"/>
                <a:gd name="T16" fmla="*/ 98 w 113"/>
                <a:gd name="T17" fmla="*/ 4 h 68"/>
                <a:gd name="T18" fmla="*/ 101 w 113"/>
                <a:gd name="T19" fmla="*/ 15 h 68"/>
                <a:gd name="T20" fmla="*/ 105 w 113"/>
                <a:gd name="T21" fmla="*/ 53 h 68"/>
                <a:gd name="T22" fmla="*/ 105 w 113"/>
                <a:gd name="T23" fmla="*/ 60 h 68"/>
                <a:gd name="T24" fmla="*/ 105 w 113"/>
                <a:gd name="T25" fmla="*/ 64 h 68"/>
                <a:gd name="T26" fmla="*/ 113 w 113"/>
                <a:gd name="T27" fmla="*/ 68 h 68"/>
                <a:gd name="T28" fmla="*/ 83 w 113"/>
                <a:gd name="T29" fmla="*/ 68 h 68"/>
                <a:gd name="T30" fmla="*/ 83 w 113"/>
                <a:gd name="T31" fmla="*/ 68 h 68"/>
                <a:gd name="T32" fmla="*/ 90 w 113"/>
                <a:gd name="T33" fmla="*/ 64 h 68"/>
                <a:gd name="T34" fmla="*/ 90 w 113"/>
                <a:gd name="T35" fmla="*/ 60 h 68"/>
                <a:gd name="T36" fmla="*/ 90 w 113"/>
                <a:gd name="T37" fmla="*/ 53 h 68"/>
                <a:gd name="T38" fmla="*/ 90 w 113"/>
                <a:gd name="T39" fmla="*/ 15 h 68"/>
                <a:gd name="T40" fmla="*/ 86 w 113"/>
                <a:gd name="T41" fmla="*/ 8 h 68"/>
                <a:gd name="T42" fmla="*/ 75 w 113"/>
                <a:gd name="T43" fmla="*/ 8 h 68"/>
                <a:gd name="T44" fmla="*/ 68 w 113"/>
                <a:gd name="T45" fmla="*/ 11 h 68"/>
                <a:gd name="T46" fmla="*/ 64 w 113"/>
                <a:gd name="T47" fmla="*/ 19 h 68"/>
                <a:gd name="T48" fmla="*/ 64 w 113"/>
                <a:gd name="T49" fmla="*/ 53 h 68"/>
                <a:gd name="T50" fmla="*/ 64 w 113"/>
                <a:gd name="T51" fmla="*/ 60 h 68"/>
                <a:gd name="T52" fmla="*/ 68 w 113"/>
                <a:gd name="T53" fmla="*/ 64 h 68"/>
                <a:gd name="T54" fmla="*/ 71 w 113"/>
                <a:gd name="T55" fmla="*/ 68 h 68"/>
                <a:gd name="T56" fmla="*/ 41 w 113"/>
                <a:gd name="T57" fmla="*/ 68 h 68"/>
                <a:gd name="T58" fmla="*/ 45 w 113"/>
                <a:gd name="T59" fmla="*/ 64 h 68"/>
                <a:gd name="T60" fmla="*/ 49 w 113"/>
                <a:gd name="T61" fmla="*/ 64 h 68"/>
                <a:gd name="T62" fmla="*/ 49 w 113"/>
                <a:gd name="T63" fmla="*/ 56 h 68"/>
                <a:gd name="T64" fmla="*/ 49 w 113"/>
                <a:gd name="T65" fmla="*/ 23 h 68"/>
                <a:gd name="T66" fmla="*/ 49 w 113"/>
                <a:gd name="T67" fmla="*/ 11 h 68"/>
                <a:gd name="T68" fmla="*/ 38 w 113"/>
                <a:gd name="T69" fmla="*/ 8 h 68"/>
                <a:gd name="T70" fmla="*/ 30 w 113"/>
                <a:gd name="T71" fmla="*/ 11 h 68"/>
                <a:gd name="T72" fmla="*/ 23 w 113"/>
                <a:gd name="T73" fmla="*/ 15 h 68"/>
                <a:gd name="T74" fmla="*/ 23 w 113"/>
                <a:gd name="T75" fmla="*/ 56 h 68"/>
                <a:gd name="T76" fmla="*/ 23 w 113"/>
                <a:gd name="T77" fmla="*/ 64 h 68"/>
                <a:gd name="T78" fmla="*/ 26 w 113"/>
                <a:gd name="T79" fmla="*/ 64 h 68"/>
                <a:gd name="T80" fmla="*/ 30 w 113"/>
                <a:gd name="T81" fmla="*/ 68 h 68"/>
                <a:gd name="T82" fmla="*/ 0 w 113"/>
                <a:gd name="T83" fmla="*/ 68 h 68"/>
                <a:gd name="T84" fmla="*/ 8 w 113"/>
                <a:gd name="T85" fmla="*/ 64 h 68"/>
                <a:gd name="T86" fmla="*/ 8 w 113"/>
                <a:gd name="T87" fmla="*/ 60 h 68"/>
                <a:gd name="T88" fmla="*/ 11 w 113"/>
                <a:gd name="T89" fmla="*/ 53 h 68"/>
                <a:gd name="T90" fmla="*/ 11 w 113"/>
                <a:gd name="T91" fmla="*/ 15 h 68"/>
                <a:gd name="T92" fmla="*/ 8 w 113"/>
                <a:gd name="T93" fmla="*/ 8 h 68"/>
                <a:gd name="T94" fmla="*/ 8 w 113"/>
                <a:gd name="T95" fmla="*/ 8 h 68"/>
                <a:gd name="T96" fmla="*/ 4 w 113"/>
                <a:gd name="T97" fmla="*/ 8 h 68"/>
                <a:gd name="T98" fmla="*/ 0 w 113"/>
                <a:gd name="T99" fmla="*/ 8 h 68"/>
                <a:gd name="T100" fmla="*/ 23 w 113"/>
                <a:gd name="T101" fmla="*/ 0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
                <a:gd name="T154" fmla="*/ 0 h 68"/>
                <a:gd name="T155" fmla="*/ 113 w 113"/>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 h="68">
                  <a:moveTo>
                    <a:pt x="23" y="15"/>
                  </a:moveTo>
                  <a:lnTo>
                    <a:pt x="26" y="8"/>
                  </a:lnTo>
                  <a:lnTo>
                    <a:pt x="30" y="4"/>
                  </a:lnTo>
                  <a:lnTo>
                    <a:pt x="34" y="4"/>
                  </a:lnTo>
                  <a:lnTo>
                    <a:pt x="38" y="0"/>
                  </a:lnTo>
                  <a:lnTo>
                    <a:pt x="41" y="0"/>
                  </a:lnTo>
                  <a:lnTo>
                    <a:pt x="45" y="0"/>
                  </a:lnTo>
                  <a:lnTo>
                    <a:pt x="53" y="0"/>
                  </a:lnTo>
                  <a:lnTo>
                    <a:pt x="56" y="4"/>
                  </a:lnTo>
                  <a:lnTo>
                    <a:pt x="60" y="8"/>
                  </a:lnTo>
                  <a:lnTo>
                    <a:pt x="64" y="15"/>
                  </a:lnTo>
                  <a:lnTo>
                    <a:pt x="68" y="8"/>
                  </a:lnTo>
                  <a:lnTo>
                    <a:pt x="75" y="0"/>
                  </a:lnTo>
                  <a:lnTo>
                    <a:pt x="79" y="0"/>
                  </a:lnTo>
                  <a:lnTo>
                    <a:pt x="86" y="0"/>
                  </a:lnTo>
                  <a:lnTo>
                    <a:pt x="90" y="0"/>
                  </a:lnTo>
                  <a:lnTo>
                    <a:pt x="94" y="0"/>
                  </a:lnTo>
                  <a:lnTo>
                    <a:pt x="98" y="4"/>
                  </a:lnTo>
                  <a:lnTo>
                    <a:pt x="101" y="11"/>
                  </a:lnTo>
                  <a:lnTo>
                    <a:pt x="101" y="15"/>
                  </a:lnTo>
                  <a:lnTo>
                    <a:pt x="105" y="23"/>
                  </a:lnTo>
                  <a:lnTo>
                    <a:pt x="105" y="53"/>
                  </a:lnTo>
                  <a:lnTo>
                    <a:pt x="105" y="56"/>
                  </a:lnTo>
                  <a:lnTo>
                    <a:pt x="105" y="60"/>
                  </a:lnTo>
                  <a:lnTo>
                    <a:pt x="105" y="64"/>
                  </a:lnTo>
                  <a:lnTo>
                    <a:pt x="109" y="64"/>
                  </a:lnTo>
                  <a:lnTo>
                    <a:pt x="113" y="68"/>
                  </a:lnTo>
                  <a:lnTo>
                    <a:pt x="83" y="68"/>
                  </a:lnTo>
                  <a:lnTo>
                    <a:pt x="86" y="64"/>
                  </a:lnTo>
                  <a:lnTo>
                    <a:pt x="90" y="64"/>
                  </a:lnTo>
                  <a:lnTo>
                    <a:pt x="90" y="60"/>
                  </a:lnTo>
                  <a:lnTo>
                    <a:pt x="90" y="56"/>
                  </a:lnTo>
                  <a:lnTo>
                    <a:pt x="90" y="53"/>
                  </a:lnTo>
                  <a:lnTo>
                    <a:pt x="90" y="23"/>
                  </a:lnTo>
                  <a:lnTo>
                    <a:pt x="90" y="15"/>
                  </a:lnTo>
                  <a:lnTo>
                    <a:pt x="90" y="11"/>
                  </a:lnTo>
                  <a:lnTo>
                    <a:pt x="86" y="8"/>
                  </a:lnTo>
                  <a:lnTo>
                    <a:pt x="79" y="8"/>
                  </a:lnTo>
                  <a:lnTo>
                    <a:pt x="75" y="8"/>
                  </a:lnTo>
                  <a:lnTo>
                    <a:pt x="71" y="11"/>
                  </a:lnTo>
                  <a:lnTo>
                    <a:pt x="68" y="11"/>
                  </a:lnTo>
                  <a:lnTo>
                    <a:pt x="64" y="15"/>
                  </a:lnTo>
                  <a:lnTo>
                    <a:pt x="64" y="19"/>
                  </a:lnTo>
                  <a:lnTo>
                    <a:pt x="64" y="23"/>
                  </a:lnTo>
                  <a:lnTo>
                    <a:pt x="64" y="53"/>
                  </a:lnTo>
                  <a:lnTo>
                    <a:pt x="64" y="56"/>
                  </a:lnTo>
                  <a:lnTo>
                    <a:pt x="64" y="60"/>
                  </a:lnTo>
                  <a:lnTo>
                    <a:pt x="64" y="64"/>
                  </a:lnTo>
                  <a:lnTo>
                    <a:pt x="68" y="64"/>
                  </a:lnTo>
                  <a:lnTo>
                    <a:pt x="71" y="68"/>
                  </a:lnTo>
                  <a:lnTo>
                    <a:pt x="41" y="68"/>
                  </a:lnTo>
                  <a:lnTo>
                    <a:pt x="45" y="64"/>
                  </a:lnTo>
                  <a:lnTo>
                    <a:pt x="49" y="64"/>
                  </a:lnTo>
                  <a:lnTo>
                    <a:pt x="49" y="60"/>
                  </a:lnTo>
                  <a:lnTo>
                    <a:pt x="49" y="56"/>
                  </a:lnTo>
                  <a:lnTo>
                    <a:pt x="49" y="53"/>
                  </a:lnTo>
                  <a:lnTo>
                    <a:pt x="49" y="23"/>
                  </a:lnTo>
                  <a:lnTo>
                    <a:pt x="49" y="19"/>
                  </a:lnTo>
                  <a:lnTo>
                    <a:pt x="49" y="11"/>
                  </a:lnTo>
                  <a:lnTo>
                    <a:pt x="45" y="8"/>
                  </a:lnTo>
                  <a:lnTo>
                    <a:pt x="38" y="8"/>
                  </a:lnTo>
                  <a:lnTo>
                    <a:pt x="34" y="8"/>
                  </a:lnTo>
                  <a:lnTo>
                    <a:pt x="30" y="11"/>
                  </a:lnTo>
                  <a:lnTo>
                    <a:pt x="26" y="15"/>
                  </a:lnTo>
                  <a:lnTo>
                    <a:pt x="23" y="15"/>
                  </a:lnTo>
                  <a:lnTo>
                    <a:pt x="23" y="53"/>
                  </a:lnTo>
                  <a:lnTo>
                    <a:pt x="23" y="56"/>
                  </a:lnTo>
                  <a:lnTo>
                    <a:pt x="23" y="60"/>
                  </a:lnTo>
                  <a:lnTo>
                    <a:pt x="23" y="64"/>
                  </a:lnTo>
                  <a:lnTo>
                    <a:pt x="26" y="64"/>
                  </a:lnTo>
                  <a:lnTo>
                    <a:pt x="30" y="68"/>
                  </a:lnTo>
                  <a:lnTo>
                    <a:pt x="0" y="68"/>
                  </a:lnTo>
                  <a:lnTo>
                    <a:pt x="4" y="64"/>
                  </a:lnTo>
                  <a:lnTo>
                    <a:pt x="8" y="64"/>
                  </a:lnTo>
                  <a:lnTo>
                    <a:pt x="8" y="60"/>
                  </a:lnTo>
                  <a:lnTo>
                    <a:pt x="11" y="56"/>
                  </a:lnTo>
                  <a:lnTo>
                    <a:pt x="11" y="53"/>
                  </a:lnTo>
                  <a:lnTo>
                    <a:pt x="11" y="26"/>
                  </a:lnTo>
                  <a:lnTo>
                    <a:pt x="11" y="15"/>
                  </a:lnTo>
                  <a:lnTo>
                    <a:pt x="8" y="11"/>
                  </a:lnTo>
                  <a:lnTo>
                    <a:pt x="8" y="8"/>
                  </a:lnTo>
                  <a:lnTo>
                    <a:pt x="4" y="8"/>
                  </a:lnTo>
                  <a:lnTo>
                    <a:pt x="0" y="8"/>
                  </a:lnTo>
                  <a:lnTo>
                    <a:pt x="19" y="0"/>
                  </a:lnTo>
                  <a:lnTo>
                    <a:pt x="23" y="0"/>
                  </a:lnTo>
                  <a:lnTo>
                    <a:pt x="23" y="15"/>
                  </a:lnTo>
                  <a:close/>
                </a:path>
              </a:pathLst>
            </a:custGeom>
            <a:grpFill/>
            <a:ln w="0">
              <a:solidFill>
                <a:srgbClr val="000000"/>
              </a:solidFill>
              <a:round/>
              <a:headEnd/>
              <a:tailEnd/>
            </a:ln>
          </p:spPr>
          <p:txBody>
            <a:bodyPr/>
            <a:lstStyle/>
            <a:p>
              <a:endParaRPr lang="en-US"/>
            </a:p>
          </p:txBody>
        </p:sp>
        <p:sp>
          <p:nvSpPr>
            <p:cNvPr id="27664" name="Freeform 13"/>
            <p:cNvSpPr>
              <a:spLocks noEditPoints="1"/>
            </p:cNvSpPr>
            <p:nvPr/>
          </p:nvSpPr>
          <p:spPr bwMode="auto">
            <a:xfrm>
              <a:off x="2049" y="1361"/>
              <a:ext cx="75" cy="101"/>
            </a:xfrm>
            <a:custGeom>
              <a:avLst/>
              <a:gdLst>
                <a:gd name="T0" fmla="*/ 22 w 75"/>
                <a:gd name="T1" fmla="*/ 0 h 101"/>
                <a:gd name="T2" fmla="*/ 26 w 75"/>
                <a:gd name="T3" fmla="*/ 15 h 101"/>
                <a:gd name="T4" fmla="*/ 37 w 75"/>
                <a:gd name="T5" fmla="*/ 4 h 101"/>
                <a:gd name="T6" fmla="*/ 48 w 75"/>
                <a:gd name="T7" fmla="*/ 0 h 101"/>
                <a:gd name="T8" fmla="*/ 63 w 75"/>
                <a:gd name="T9" fmla="*/ 8 h 101"/>
                <a:gd name="T10" fmla="*/ 75 w 75"/>
                <a:gd name="T11" fmla="*/ 30 h 101"/>
                <a:gd name="T12" fmla="*/ 67 w 75"/>
                <a:gd name="T13" fmla="*/ 53 h 101"/>
                <a:gd name="T14" fmla="*/ 52 w 75"/>
                <a:gd name="T15" fmla="*/ 68 h 101"/>
                <a:gd name="T16" fmla="*/ 37 w 75"/>
                <a:gd name="T17" fmla="*/ 68 h 101"/>
                <a:gd name="T18" fmla="*/ 30 w 75"/>
                <a:gd name="T19" fmla="*/ 64 h 101"/>
                <a:gd name="T20" fmla="*/ 26 w 75"/>
                <a:gd name="T21" fmla="*/ 86 h 101"/>
                <a:gd name="T22" fmla="*/ 26 w 75"/>
                <a:gd name="T23" fmla="*/ 94 h 101"/>
                <a:gd name="T24" fmla="*/ 30 w 75"/>
                <a:gd name="T25" fmla="*/ 98 h 101"/>
                <a:gd name="T26" fmla="*/ 37 w 75"/>
                <a:gd name="T27" fmla="*/ 98 h 101"/>
                <a:gd name="T28" fmla="*/ 0 w 75"/>
                <a:gd name="T29" fmla="*/ 101 h 101"/>
                <a:gd name="T30" fmla="*/ 3 w 75"/>
                <a:gd name="T31" fmla="*/ 98 h 101"/>
                <a:gd name="T32" fmla="*/ 11 w 75"/>
                <a:gd name="T33" fmla="*/ 98 h 101"/>
                <a:gd name="T34" fmla="*/ 15 w 75"/>
                <a:gd name="T35" fmla="*/ 94 h 101"/>
                <a:gd name="T36" fmla="*/ 15 w 75"/>
                <a:gd name="T37" fmla="*/ 86 h 101"/>
                <a:gd name="T38" fmla="*/ 15 w 75"/>
                <a:gd name="T39" fmla="*/ 15 h 101"/>
                <a:gd name="T40" fmla="*/ 15 w 75"/>
                <a:gd name="T41" fmla="*/ 8 h 101"/>
                <a:gd name="T42" fmla="*/ 11 w 75"/>
                <a:gd name="T43" fmla="*/ 8 h 101"/>
                <a:gd name="T44" fmla="*/ 7 w 75"/>
                <a:gd name="T45" fmla="*/ 8 h 101"/>
                <a:gd name="T46" fmla="*/ 3 w 75"/>
                <a:gd name="T47" fmla="*/ 8 h 101"/>
                <a:gd name="T48" fmla="*/ 26 w 75"/>
                <a:gd name="T49" fmla="*/ 45 h 101"/>
                <a:gd name="T50" fmla="*/ 26 w 75"/>
                <a:gd name="T51" fmla="*/ 53 h 101"/>
                <a:gd name="T52" fmla="*/ 33 w 75"/>
                <a:gd name="T53" fmla="*/ 60 h 101"/>
                <a:gd name="T54" fmla="*/ 41 w 75"/>
                <a:gd name="T55" fmla="*/ 64 h 101"/>
                <a:gd name="T56" fmla="*/ 56 w 75"/>
                <a:gd name="T57" fmla="*/ 60 h 101"/>
                <a:gd name="T58" fmla="*/ 60 w 75"/>
                <a:gd name="T59" fmla="*/ 38 h 101"/>
                <a:gd name="T60" fmla="*/ 52 w 75"/>
                <a:gd name="T61" fmla="*/ 15 h 101"/>
                <a:gd name="T62" fmla="*/ 41 w 75"/>
                <a:gd name="T63" fmla="*/ 11 h 101"/>
                <a:gd name="T64" fmla="*/ 37 w 75"/>
                <a:gd name="T65" fmla="*/ 11 h 101"/>
                <a:gd name="T66" fmla="*/ 26 w 75"/>
                <a:gd name="T67" fmla="*/ 19 h 1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
                <a:gd name="T103" fmla="*/ 0 h 101"/>
                <a:gd name="T104" fmla="*/ 75 w 75"/>
                <a:gd name="T105" fmla="*/ 101 h 1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 h="101">
                  <a:moveTo>
                    <a:pt x="3" y="8"/>
                  </a:moveTo>
                  <a:lnTo>
                    <a:pt x="22" y="0"/>
                  </a:lnTo>
                  <a:lnTo>
                    <a:pt x="26" y="0"/>
                  </a:lnTo>
                  <a:lnTo>
                    <a:pt x="26" y="15"/>
                  </a:lnTo>
                  <a:lnTo>
                    <a:pt x="33" y="8"/>
                  </a:lnTo>
                  <a:lnTo>
                    <a:pt x="37" y="4"/>
                  </a:lnTo>
                  <a:lnTo>
                    <a:pt x="41" y="0"/>
                  </a:lnTo>
                  <a:lnTo>
                    <a:pt x="48" y="0"/>
                  </a:lnTo>
                  <a:lnTo>
                    <a:pt x="56" y="0"/>
                  </a:lnTo>
                  <a:lnTo>
                    <a:pt x="63" y="8"/>
                  </a:lnTo>
                  <a:lnTo>
                    <a:pt x="71" y="19"/>
                  </a:lnTo>
                  <a:lnTo>
                    <a:pt x="75" y="30"/>
                  </a:lnTo>
                  <a:lnTo>
                    <a:pt x="71" y="41"/>
                  </a:lnTo>
                  <a:lnTo>
                    <a:pt x="67" y="53"/>
                  </a:lnTo>
                  <a:lnTo>
                    <a:pt x="63" y="60"/>
                  </a:lnTo>
                  <a:lnTo>
                    <a:pt x="52" y="68"/>
                  </a:lnTo>
                  <a:lnTo>
                    <a:pt x="41" y="68"/>
                  </a:lnTo>
                  <a:lnTo>
                    <a:pt x="37" y="68"/>
                  </a:lnTo>
                  <a:lnTo>
                    <a:pt x="33" y="68"/>
                  </a:lnTo>
                  <a:lnTo>
                    <a:pt x="30" y="64"/>
                  </a:lnTo>
                  <a:lnTo>
                    <a:pt x="26" y="64"/>
                  </a:lnTo>
                  <a:lnTo>
                    <a:pt x="26" y="86"/>
                  </a:lnTo>
                  <a:lnTo>
                    <a:pt x="26" y="90"/>
                  </a:lnTo>
                  <a:lnTo>
                    <a:pt x="26" y="94"/>
                  </a:lnTo>
                  <a:lnTo>
                    <a:pt x="30" y="98"/>
                  </a:lnTo>
                  <a:lnTo>
                    <a:pt x="33" y="98"/>
                  </a:lnTo>
                  <a:lnTo>
                    <a:pt x="37" y="98"/>
                  </a:lnTo>
                  <a:lnTo>
                    <a:pt x="37" y="101"/>
                  </a:lnTo>
                  <a:lnTo>
                    <a:pt x="0" y="101"/>
                  </a:lnTo>
                  <a:lnTo>
                    <a:pt x="0" y="98"/>
                  </a:lnTo>
                  <a:lnTo>
                    <a:pt x="3" y="98"/>
                  </a:lnTo>
                  <a:lnTo>
                    <a:pt x="7" y="98"/>
                  </a:lnTo>
                  <a:lnTo>
                    <a:pt x="11" y="98"/>
                  </a:lnTo>
                  <a:lnTo>
                    <a:pt x="15" y="94"/>
                  </a:lnTo>
                  <a:lnTo>
                    <a:pt x="15" y="90"/>
                  </a:lnTo>
                  <a:lnTo>
                    <a:pt x="15" y="86"/>
                  </a:lnTo>
                  <a:lnTo>
                    <a:pt x="15" y="19"/>
                  </a:lnTo>
                  <a:lnTo>
                    <a:pt x="15" y="15"/>
                  </a:lnTo>
                  <a:lnTo>
                    <a:pt x="15" y="11"/>
                  </a:lnTo>
                  <a:lnTo>
                    <a:pt x="15" y="8"/>
                  </a:lnTo>
                  <a:lnTo>
                    <a:pt x="11" y="8"/>
                  </a:lnTo>
                  <a:lnTo>
                    <a:pt x="7" y="8"/>
                  </a:lnTo>
                  <a:lnTo>
                    <a:pt x="3" y="8"/>
                  </a:lnTo>
                  <a:close/>
                  <a:moveTo>
                    <a:pt x="26" y="19"/>
                  </a:moveTo>
                  <a:lnTo>
                    <a:pt x="26" y="45"/>
                  </a:lnTo>
                  <a:lnTo>
                    <a:pt x="26" y="49"/>
                  </a:lnTo>
                  <a:lnTo>
                    <a:pt x="26" y="53"/>
                  </a:lnTo>
                  <a:lnTo>
                    <a:pt x="30" y="56"/>
                  </a:lnTo>
                  <a:lnTo>
                    <a:pt x="33" y="60"/>
                  </a:lnTo>
                  <a:lnTo>
                    <a:pt x="37" y="64"/>
                  </a:lnTo>
                  <a:lnTo>
                    <a:pt x="41" y="64"/>
                  </a:lnTo>
                  <a:lnTo>
                    <a:pt x="48" y="64"/>
                  </a:lnTo>
                  <a:lnTo>
                    <a:pt x="56" y="60"/>
                  </a:lnTo>
                  <a:lnTo>
                    <a:pt x="60" y="49"/>
                  </a:lnTo>
                  <a:lnTo>
                    <a:pt x="60" y="38"/>
                  </a:lnTo>
                  <a:lnTo>
                    <a:pt x="60" y="26"/>
                  </a:lnTo>
                  <a:lnTo>
                    <a:pt x="52" y="15"/>
                  </a:lnTo>
                  <a:lnTo>
                    <a:pt x="48" y="11"/>
                  </a:lnTo>
                  <a:lnTo>
                    <a:pt x="41" y="11"/>
                  </a:lnTo>
                  <a:lnTo>
                    <a:pt x="37" y="11"/>
                  </a:lnTo>
                  <a:lnTo>
                    <a:pt x="33" y="15"/>
                  </a:lnTo>
                  <a:lnTo>
                    <a:pt x="26" y="19"/>
                  </a:lnTo>
                  <a:close/>
                </a:path>
              </a:pathLst>
            </a:custGeom>
            <a:grpFill/>
            <a:ln w="0">
              <a:solidFill>
                <a:srgbClr val="000000"/>
              </a:solidFill>
              <a:round/>
              <a:headEnd/>
              <a:tailEnd/>
            </a:ln>
          </p:spPr>
          <p:txBody>
            <a:bodyPr/>
            <a:lstStyle/>
            <a:p>
              <a:endParaRPr lang="en-US"/>
            </a:p>
          </p:txBody>
        </p:sp>
        <p:sp>
          <p:nvSpPr>
            <p:cNvPr id="27665" name="Freeform 14"/>
            <p:cNvSpPr>
              <a:spLocks noEditPoints="1"/>
            </p:cNvSpPr>
            <p:nvPr/>
          </p:nvSpPr>
          <p:spPr bwMode="auto">
            <a:xfrm>
              <a:off x="2131" y="1361"/>
              <a:ext cx="56" cy="68"/>
            </a:xfrm>
            <a:custGeom>
              <a:avLst/>
              <a:gdLst>
                <a:gd name="T0" fmla="*/ 11 w 56"/>
                <a:gd name="T1" fmla="*/ 26 h 68"/>
                <a:gd name="T2" fmla="*/ 15 w 56"/>
                <a:gd name="T3" fmla="*/ 38 h 68"/>
                <a:gd name="T4" fmla="*/ 19 w 56"/>
                <a:gd name="T5" fmla="*/ 49 h 68"/>
                <a:gd name="T6" fmla="*/ 26 w 56"/>
                <a:gd name="T7" fmla="*/ 53 h 68"/>
                <a:gd name="T8" fmla="*/ 38 w 56"/>
                <a:gd name="T9" fmla="*/ 56 h 68"/>
                <a:gd name="T10" fmla="*/ 41 w 56"/>
                <a:gd name="T11" fmla="*/ 56 h 68"/>
                <a:gd name="T12" fmla="*/ 49 w 56"/>
                <a:gd name="T13" fmla="*/ 53 h 68"/>
                <a:gd name="T14" fmla="*/ 53 w 56"/>
                <a:gd name="T15" fmla="*/ 49 h 68"/>
                <a:gd name="T16" fmla="*/ 56 w 56"/>
                <a:gd name="T17" fmla="*/ 41 h 68"/>
                <a:gd name="T18" fmla="*/ 56 w 56"/>
                <a:gd name="T19" fmla="*/ 41 h 68"/>
                <a:gd name="T20" fmla="*/ 53 w 56"/>
                <a:gd name="T21" fmla="*/ 53 h 68"/>
                <a:gd name="T22" fmla="*/ 49 w 56"/>
                <a:gd name="T23" fmla="*/ 60 h 68"/>
                <a:gd name="T24" fmla="*/ 41 w 56"/>
                <a:gd name="T25" fmla="*/ 68 h 68"/>
                <a:gd name="T26" fmla="*/ 30 w 56"/>
                <a:gd name="T27" fmla="*/ 68 h 68"/>
                <a:gd name="T28" fmla="*/ 19 w 56"/>
                <a:gd name="T29" fmla="*/ 68 h 68"/>
                <a:gd name="T30" fmla="*/ 8 w 56"/>
                <a:gd name="T31" fmla="*/ 60 h 68"/>
                <a:gd name="T32" fmla="*/ 4 w 56"/>
                <a:gd name="T33" fmla="*/ 49 h 68"/>
                <a:gd name="T34" fmla="*/ 0 w 56"/>
                <a:gd name="T35" fmla="*/ 34 h 68"/>
                <a:gd name="T36" fmla="*/ 0 w 56"/>
                <a:gd name="T37" fmla="*/ 23 h 68"/>
                <a:gd name="T38" fmla="*/ 4 w 56"/>
                <a:gd name="T39" fmla="*/ 15 h 68"/>
                <a:gd name="T40" fmla="*/ 8 w 56"/>
                <a:gd name="T41" fmla="*/ 8 h 68"/>
                <a:gd name="T42" fmla="*/ 19 w 56"/>
                <a:gd name="T43" fmla="*/ 0 h 68"/>
                <a:gd name="T44" fmla="*/ 30 w 56"/>
                <a:gd name="T45" fmla="*/ 0 h 68"/>
                <a:gd name="T46" fmla="*/ 41 w 56"/>
                <a:gd name="T47" fmla="*/ 0 h 68"/>
                <a:gd name="T48" fmla="*/ 49 w 56"/>
                <a:gd name="T49" fmla="*/ 8 h 68"/>
                <a:gd name="T50" fmla="*/ 56 w 56"/>
                <a:gd name="T51" fmla="*/ 15 h 68"/>
                <a:gd name="T52" fmla="*/ 56 w 56"/>
                <a:gd name="T53" fmla="*/ 26 h 68"/>
                <a:gd name="T54" fmla="*/ 11 w 56"/>
                <a:gd name="T55" fmla="*/ 26 h 68"/>
                <a:gd name="T56" fmla="*/ 11 w 56"/>
                <a:gd name="T57" fmla="*/ 19 h 68"/>
                <a:gd name="T58" fmla="*/ 41 w 56"/>
                <a:gd name="T59" fmla="*/ 19 h 68"/>
                <a:gd name="T60" fmla="*/ 41 w 56"/>
                <a:gd name="T61" fmla="*/ 15 h 68"/>
                <a:gd name="T62" fmla="*/ 41 w 56"/>
                <a:gd name="T63" fmla="*/ 11 h 68"/>
                <a:gd name="T64" fmla="*/ 38 w 56"/>
                <a:gd name="T65" fmla="*/ 8 h 68"/>
                <a:gd name="T66" fmla="*/ 34 w 56"/>
                <a:gd name="T67" fmla="*/ 4 h 68"/>
                <a:gd name="T68" fmla="*/ 30 w 56"/>
                <a:gd name="T69" fmla="*/ 4 h 68"/>
                <a:gd name="T70" fmla="*/ 26 w 56"/>
                <a:gd name="T71" fmla="*/ 4 h 68"/>
                <a:gd name="T72" fmla="*/ 23 w 56"/>
                <a:gd name="T73" fmla="*/ 4 h 68"/>
                <a:gd name="T74" fmla="*/ 19 w 56"/>
                <a:gd name="T75" fmla="*/ 8 h 68"/>
                <a:gd name="T76" fmla="*/ 15 w 56"/>
                <a:gd name="T77" fmla="*/ 11 h 68"/>
                <a:gd name="T78" fmla="*/ 11 w 56"/>
                <a:gd name="T79" fmla="*/ 19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68"/>
                <a:gd name="T122" fmla="*/ 56 w 5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68">
                  <a:moveTo>
                    <a:pt x="11" y="26"/>
                  </a:moveTo>
                  <a:lnTo>
                    <a:pt x="15" y="38"/>
                  </a:lnTo>
                  <a:lnTo>
                    <a:pt x="19" y="49"/>
                  </a:lnTo>
                  <a:lnTo>
                    <a:pt x="26" y="53"/>
                  </a:lnTo>
                  <a:lnTo>
                    <a:pt x="38" y="56"/>
                  </a:lnTo>
                  <a:lnTo>
                    <a:pt x="41" y="56"/>
                  </a:lnTo>
                  <a:lnTo>
                    <a:pt x="49" y="53"/>
                  </a:lnTo>
                  <a:lnTo>
                    <a:pt x="53" y="49"/>
                  </a:lnTo>
                  <a:lnTo>
                    <a:pt x="56" y="41"/>
                  </a:lnTo>
                  <a:lnTo>
                    <a:pt x="53" y="53"/>
                  </a:lnTo>
                  <a:lnTo>
                    <a:pt x="49" y="60"/>
                  </a:lnTo>
                  <a:lnTo>
                    <a:pt x="41" y="68"/>
                  </a:lnTo>
                  <a:lnTo>
                    <a:pt x="30" y="68"/>
                  </a:lnTo>
                  <a:lnTo>
                    <a:pt x="19" y="68"/>
                  </a:lnTo>
                  <a:lnTo>
                    <a:pt x="8" y="60"/>
                  </a:lnTo>
                  <a:lnTo>
                    <a:pt x="4" y="49"/>
                  </a:lnTo>
                  <a:lnTo>
                    <a:pt x="0" y="34"/>
                  </a:lnTo>
                  <a:lnTo>
                    <a:pt x="0" y="23"/>
                  </a:lnTo>
                  <a:lnTo>
                    <a:pt x="4" y="15"/>
                  </a:lnTo>
                  <a:lnTo>
                    <a:pt x="8" y="8"/>
                  </a:lnTo>
                  <a:lnTo>
                    <a:pt x="19" y="0"/>
                  </a:lnTo>
                  <a:lnTo>
                    <a:pt x="30" y="0"/>
                  </a:lnTo>
                  <a:lnTo>
                    <a:pt x="41" y="0"/>
                  </a:lnTo>
                  <a:lnTo>
                    <a:pt x="49" y="8"/>
                  </a:lnTo>
                  <a:lnTo>
                    <a:pt x="56" y="15"/>
                  </a:lnTo>
                  <a:lnTo>
                    <a:pt x="56" y="26"/>
                  </a:lnTo>
                  <a:lnTo>
                    <a:pt x="11" y="26"/>
                  </a:lnTo>
                  <a:close/>
                  <a:moveTo>
                    <a:pt x="11" y="19"/>
                  </a:moveTo>
                  <a:lnTo>
                    <a:pt x="41" y="19"/>
                  </a:lnTo>
                  <a:lnTo>
                    <a:pt x="41" y="15"/>
                  </a:lnTo>
                  <a:lnTo>
                    <a:pt x="41" y="11"/>
                  </a:lnTo>
                  <a:lnTo>
                    <a:pt x="38" y="8"/>
                  </a:lnTo>
                  <a:lnTo>
                    <a:pt x="34" y="4"/>
                  </a:lnTo>
                  <a:lnTo>
                    <a:pt x="30" y="4"/>
                  </a:lnTo>
                  <a:lnTo>
                    <a:pt x="26" y="4"/>
                  </a:lnTo>
                  <a:lnTo>
                    <a:pt x="23" y="4"/>
                  </a:lnTo>
                  <a:lnTo>
                    <a:pt x="19" y="8"/>
                  </a:lnTo>
                  <a:lnTo>
                    <a:pt x="15" y="11"/>
                  </a:lnTo>
                  <a:lnTo>
                    <a:pt x="11" y="19"/>
                  </a:lnTo>
                  <a:close/>
                </a:path>
              </a:pathLst>
            </a:custGeom>
            <a:grpFill/>
            <a:ln w="0">
              <a:solidFill>
                <a:srgbClr val="000000"/>
              </a:solidFill>
              <a:round/>
              <a:headEnd/>
              <a:tailEnd/>
            </a:ln>
          </p:spPr>
          <p:txBody>
            <a:bodyPr/>
            <a:lstStyle/>
            <a:p>
              <a:endParaRPr lang="en-US"/>
            </a:p>
          </p:txBody>
        </p:sp>
        <p:sp>
          <p:nvSpPr>
            <p:cNvPr id="27666" name="Freeform 15"/>
            <p:cNvSpPr>
              <a:spLocks noEditPoints="1"/>
            </p:cNvSpPr>
            <p:nvPr/>
          </p:nvSpPr>
          <p:spPr bwMode="auto">
            <a:xfrm>
              <a:off x="2199" y="1324"/>
              <a:ext cx="67" cy="105"/>
            </a:xfrm>
            <a:custGeom>
              <a:avLst/>
              <a:gdLst>
                <a:gd name="T0" fmla="*/ 48 w 67"/>
                <a:gd name="T1" fmla="*/ 93 h 105"/>
                <a:gd name="T2" fmla="*/ 41 w 67"/>
                <a:gd name="T3" fmla="*/ 101 h 105"/>
                <a:gd name="T4" fmla="*/ 37 w 67"/>
                <a:gd name="T5" fmla="*/ 105 h 105"/>
                <a:gd name="T6" fmla="*/ 33 w 67"/>
                <a:gd name="T7" fmla="*/ 105 h 105"/>
                <a:gd name="T8" fmla="*/ 26 w 67"/>
                <a:gd name="T9" fmla="*/ 105 h 105"/>
                <a:gd name="T10" fmla="*/ 18 w 67"/>
                <a:gd name="T11" fmla="*/ 105 h 105"/>
                <a:gd name="T12" fmla="*/ 7 w 67"/>
                <a:gd name="T13" fmla="*/ 97 h 105"/>
                <a:gd name="T14" fmla="*/ 3 w 67"/>
                <a:gd name="T15" fmla="*/ 86 h 105"/>
                <a:gd name="T16" fmla="*/ 0 w 67"/>
                <a:gd name="T17" fmla="*/ 75 h 105"/>
                <a:gd name="T18" fmla="*/ 3 w 67"/>
                <a:gd name="T19" fmla="*/ 60 h 105"/>
                <a:gd name="T20" fmla="*/ 7 w 67"/>
                <a:gd name="T21" fmla="*/ 48 h 105"/>
                <a:gd name="T22" fmla="*/ 15 w 67"/>
                <a:gd name="T23" fmla="*/ 41 h 105"/>
                <a:gd name="T24" fmla="*/ 22 w 67"/>
                <a:gd name="T25" fmla="*/ 37 h 105"/>
                <a:gd name="T26" fmla="*/ 33 w 67"/>
                <a:gd name="T27" fmla="*/ 37 h 105"/>
                <a:gd name="T28" fmla="*/ 41 w 67"/>
                <a:gd name="T29" fmla="*/ 37 h 105"/>
                <a:gd name="T30" fmla="*/ 48 w 67"/>
                <a:gd name="T31" fmla="*/ 41 h 105"/>
                <a:gd name="T32" fmla="*/ 48 w 67"/>
                <a:gd name="T33" fmla="*/ 30 h 105"/>
                <a:gd name="T34" fmla="*/ 48 w 67"/>
                <a:gd name="T35" fmla="*/ 18 h 105"/>
                <a:gd name="T36" fmla="*/ 45 w 67"/>
                <a:gd name="T37" fmla="*/ 11 h 105"/>
                <a:gd name="T38" fmla="*/ 45 w 67"/>
                <a:gd name="T39" fmla="*/ 11 h 105"/>
                <a:gd name="T40" fmla="*/ 45 w 67"/>
                <a:gd name="T41" fmla="*/ 7 h 105"/>
                <a:gd name="T42" fmla="*/ 45 w 67"/>
                <a:gd name="T43" fmla="*/ 7 h 105"/>
                <a:gd name="T44" fmla="*/ 41 w 67"/>
                <a:gd name="T45" fmla="*/ 7 h 105"/>
                <a:gd name="T46" fmla="*/ 41 w 67"/>
                <a:gd name="T47" fmla="*/ 7 h 105"/>
                <a:gd name="T48" fmla="*/ 37 w 67"/>
                <a:gd name="T49" fmla="*/ 11 h 105"/>
                <a:gd name="T50" fmla="*/ 37 w 67"/>
                <a:gd name="T51" fmla="*/ 7 h 105"/>
                <a:gd name="T52" fmla="*/ 56 w 67"/>
                <a:gd name="T53" fmla="*/ 0 h 105"/>
                <a:gd name="T54" fmla="*/ 60 w 67"/>
                <a:gd name="T55" fmla="*/ 0 h 105"/>
                <a:gd name="T56" fmla="*/ 60 w 67"/>
                <a:gd name="T57" fmla="*/ 78 h 105"/>
                <a:gd name="T58" fmla="*/ 60 w 67"/>
                <a:gd name="T59" fmla="*/ 90 h 105"/>
                <a:gd name="T60" fmla="*/ 60 w 67"/>
                <a:gd name="T61" fmla="*/ 93 h 105"/>
                <a:gd name="T62" fmla="*/ 60 w 67"/>
                <a:gd name="T63" fmla="*/ 93 h 105"/>
                <a:gd name="T64" fmla="*/ 60 w 67"/>
                <a:gd name="T65" fmla="*/ 97 h 105"/>
                <a:gd name="T66" fmla="*/ 63 w 67"/>
                <a:gd name="T67" fmla="*/ 97 h 105"/>
                <a:gd name="T68" fmla="*/ 63 w 67"/>
                <a:gd name="T69" fmla="*/ 97 h 105"/>
                <a:gd name="T70" fmla="*/ 67 w 67"/>
                <a:gd name="T71" fmla="*/ 97 h 105"/>
                <a:gd name="T72" fmla="*/ 67 w 67"/>
                <a:gd name="T73" fmla="*/ 97 h 105"/>
                <a:gd name="T74" fmla="*/ 67 w 67"/>
                <a:gd name="T75" fmla="*/ 97 h 105"/>
                <a:gd name="T76" fmla="*/ 48 w 67"/>
                <a:gd name="T77" fmla="*/ 105 h 105"/>
                <a:gd name="T78" fmla="*/ 48 w 67"/>
                <a:gd name="T79" fmla="*/ 105 h 105"/>
                <a:gd name="T80" fmla="*/ 48 w 67"/>
                <a:gd name="T81" fmla="*/ 93 h 105"/>
                <a:gd name="T82" fmla="*/ 48 w 67"/>
                <a:gd name="T83" fmla="*/ 90 h 105"/>
                <a:gd name="T84" fmla="*/ 48 w 67"/>
                <a:gd name="T85" fmla="*/ 56 h 105"/>
                <a:gd name="T86" fmla="*/ 45 w 67"/>
                <a:gd name="T87" fmla="*/ 52 h 105"/>
                <a:gd name="T88" fmla="*/ 45 w 67"/>
                <a:gd name="T89" fmla="*/ 48 h 105"/>
                <a:gd name="T90" fmla="*/ 41 w 67"/>
                <a:gd name="T91" fmla="*/ 45 h 105"/>
                <a:gd name="T92" fmla="*/ 37 w 67"/>
                <a:gd name="T93" fmla="*/ 41 h 105"/>
                <a:gd name="T94" fmla="*/ 33 w 67"/>
                <a:gd name="T95" fmla="*/ 41 h 105"/>
                <a:gd name="T96" fmla="*/ 30 w 67"/>
                <a:gd name="T97" fmla="*/ 41 h 105"/>
                <a:gd name="T98" fmla="*/ 26 w 67"/>
                <a:gd name="T99" fmla="*/ 41 h 105"/>
                <a:gd name="T100" fmla="*/ 18 w 67"/>
                <a:gd name="T101" fmla="*/ 45 h 105"/>
                <a:gd name="T102" fmla="*/ 15 w 67"/>
                <a:gd name="T103" fmla="*/ 56 h 105"/>
                <a:gd name="T104" fmla="*/ 11 w 67"/>
                <a:gd name="T105" fmla="*/ 67 h 105"/>
                <a:gd name="T106" fmla="*/ 15 w 67"/>
                <a:gd name="T107" fmla="*/ 78 h 105"/>
                <a:gd name="T108" fmla="*/ 18 w 67"/>
                <a:gd name="T109" fmla="*/ 90 h 105"/>
                <a:gd name="T110" fmla="*/ 26 w 67"/>
                <a:gd name="T111" fmla="*/ 93 h 105"/>
                <a:gd name="T112" fmla="*/ 33 w 67"/>
                <a:gd name="T113" fmla="*/ 97 h 105"/>
                <a:gd name="T114" fmla="*/ 41 w 67"/>
                <a:gd name="T115" fmla="*/ 93 h 105"/>
                <a:gd name="T116" fmla="*/ 48 w 67"/>
                <a:gd name="T117" fmla="*/ 90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8" y="93"/>
                  </a:moveTo>
                  <a:lnTo>
                    <a:pt x="41" y="101"/>
                  </a:lnTo>
                  <a:lnTo>
                    <a:pt x="37" y="105"/>
                  </a:lnTo>
                  <a:lnTo>
                    <a:pt x="33" y="105"/>
                  </a:lnTo>
                  <a:lnTo>
                    <a:pt x="26" y="105"/>
                  </a:lnTo>
                  <a:lnTo>
                    <a:pt x="18" y="105"/>
                  </a:lnTo>
                  <a:lnTo>
                    <a:pt x="7" y="97"/>
                  </a:lnTo>
                  <a:lnTo>
                    <a:pt x="3" y="86"/>
                  </a:lnTo>
                  <a:lnTo>
                    <a:pt x="0" y="75"/>
                  </a:lnTo>
                  <a:lnTo>
                    <a:pt x="3" y="60"/>
                  </a:lnTo>
                  <a:lnTo>
                    <a:pt x="7" y="48"/>
                  </a:lnTo>
                  <a:lnTo>
                    <a:pt x="15" y="41"/>
                  </a:lnTo>
                  <a:lnTo>
                    <a:pt x="22" y="37"/>
                  </a:lnTo>
                  <a:lnTo>
                    <a:pt x="33" y="37"/>
                  </a:lnTo>
                  <a:lnTo>
                    <a:pt x="41" y="37"/>
                  </a:lnTo>
                  <a:lnTo>
                    <a:pt x="48" y="41"/>
                  </a:lnTo>
                  <a:lnTo>
                    <a:pt x="48" y="30"/>
                  </a:lnTo>
                  <a:lnTo>
                    <a:pt x="48" y="18"/>
                  </a:lnTo>
                  <a:lnTo>
                    <a:pt x="45" y="11"/>
                  </a:lnTo>
                  <a:lnTo>
                    <a:pt x="45" y="7"/>
                  </a:lnTo>
                  <a:lnTo>
                    <a:pt x="41" y="7"/>
                  </a:lnTo>
                  <a:lnTo>
                    <a:pt x="37" y="11"/>
                  </a:lnTo>
                  <a:lnTo>
                    <a:pt x="37" y="7"/>
                  </a:lnTo>
                  <a:lnTo>
                    <a:pt x="56" y="0"/>
                  </a:lnTo>
                  <a:lnTo>
                    <a:pt x="60" y="0"/>
                  </a:lnTo>
                  <a:lnTo>
                    <a:pt x="60" y="78"/>
                  </a:lnTo>
                  <a:lnTo>
                    <a:pt x="60" y="90"/>
                  </a:lnTo>
                  <a:lnTo>
                    <a:pt x="60" y="93"/>
                  </a:lnTo>
                  <a:lnTo>
                    <a:pt x="60" y="97"/>
                  </a:lnTo>
                  <a:lnTo>
                    <a:pt x="63" y="97"/>
                  </a:lnTo>
                  <a:lnTo>
                    <a:pt x="67" y="97"/>
                  </a:lnTo>
                  <a:lnTo>
                    <a:pt x="48" y="105"/>
                  </a:lnTo>
                  <a:lnTo>
                    <a:pt x="48" y="93"/>
                  </a:lnTo>
                  <a:close/>
                  <a:moveTo>
                    <a:pt x="48" y="90"/>
                  </a:moveTo>
                  <a:lnTo>
                    <a:pt x="48" y="56"/>
                  </a:lnTo>
                  <a:lnTo>
                    <a:pt x="45" y="52"/>
                  </a:lnTo>
                  <a:lnTo>
                    <a:pt x="45" y="48"/>
                  </a:lnTo>
                  <a:lnTo>
                    <a:pt x="41" y="45"/>
                  </a:lnTo>
                  <a:lnTo>
                    <a:pt x="37" y="41"/>
                  </a:lnTo>
                  <a:lnTo>
                    <a:pt x="33" y="41"/>
                  </a:lnTo>
                  <a:lnTo>
                    <a:pt x="30" y="41"/>
                  </a:lnTo>
                  <a:lnTo>
                    <a:pt x="26" y="41"/>
                  </a:lnTo>
                  <a:lnTo>
                    <a:pt x="18" y="45"/>
                  </a:lnTo>
                  <a:lnTo>
                    <a:pt x="15" y="56"/>
                  </a:lnTo>
                  <a:lnTo>
                    <a:pt x="11" y="67"/>
                  </a:lnTo>
                  <a:lnTo>
                    <a:pt x="15" y="78"/>
                  </a:lnTo>
                  <a:lnTo>
                    <a:pt x="18" y="90"/>
                  </a:lnTo>
                  <a:lnTo>
                    <a:pt x="26" y="93"/>
                  </a:lnTo>
                  <a:lnTo>
                    <a:pt x="33" y="97"/>
                  </a:lnTo>
                  <a:lnTo>
                    <a:pt x="41" y="93"/>
                  </a:lnTo>
                  <a:lnTo>
                    <a:pt x="48" y="90"/>
                  </a:lnTo>
                  <a:close/>
                </a:path>
              </a:pathLst>
            </a:custGeom>
            <a:grpFill/>
            <a:ln w="0">
              <a:solidFill>
                <a:srgbClr val="000000"/>
              </a:solidFill>
              <a:round/>
              <a:headEnd/>
              <a:tailEnd/>
            </a:ln>
          </p:spPr>
          <p:txBody>
            <a:bodyPr/>
            <a:lstStyle/>
            <a:p>
              <a:endParaRPr lang="en-US"/>
            </a:p>
          </p:txBody>
        </p:sp>
        <p:sp>
          <p:nvSpPr>
            <p:cNvPr id="27667" name="Freeform 16"/>
            <p:cNvSpPr>
              <a:spLocks/>
            </p:cNvSpPr>
            <p:nvPr/>
          </p:nvSpPr>
          <p:spPr bwMode="auto">
            <a:xfrm>
              <a:off x="2274" y="1324"/>
              <a:ext cx="37" cy="135"/>
            </a:xfrm>
            <a:custGeom>
              <a:avLst/>
              <a:gdLst>
                <a:gd name="T0" fmla="*/ 0 w 37"/>
                <a:gd name="T1" fmla="*/ 3 h 135"/>
                <a:gd name="T2" fmla="*/ 0 w 37"/>
                <a:gd name="T3" fmla="*/ 0 h 135"/>
                <a:gd name="T4" fmla="*/ 7 w 37"/>
                <a:gd name="T5" fmla="*/ 7 h 135"/>
                <a:gd name="T6" fmla="*/ 18 w 37"/>
                <a:gd name="T7" fmla="*/ 15 h 135"/>
                <a:gd name="T8" fmla="*/ 26 w 37"/>
                <a:gd name="T9" fmla="*/ 26 h 135"/>
                <a:gd name="T10" fmla="*/ 33 w 37"/>
                <a:gd name="T11" fmla="*/ 37 h 135"/>
                <a:gd name="T12" fmla="*/ 37 w 37"/>
                <a:gd name="T13" fmla="*/ 52 h 135"/>
                <a:gd name="T14" fmla="*/ 37 w 37"/>
                <a:gd name="T15" fmla="*/ 67 h 135"/>
                <a:gd name="T16" fmla="*/ 37 w 37"/>
                <a:gd name="T17" fmla="*/ 82 h 135"/>
                <a:gd name="T18" fmla="*/ 33 w 37"/>
                <a:gd name="T19" fmla="*/ 97 h 135"/>
                <a:gd name="T20" fmla="*/ 26 w 37"/>
                <a:gd name="T21" fmla="*/ 108 h 135"/>
                <a:gd name="T22" fmla="*/ 18 w 37"/>
                <a:gd name="T23" fmla="*/ 120 h 135"/>
                <a:gd name="T24" fmla="*/ 11 w 37"/>
                <a:gd name="T25" fmla="*/ 131 h 135"/>
                <a:gd name="T26" fmla="*/ 0 w 37"/>
                <a:gd name="T27" fmla="*/ 135 h 135"/>
                <a:gd name="T28" fmla="*/ 0 w 37"/>
                <a:gd name="T29" fmla="*/ 131 h 135"/>
                <a:gd name="T30" fmla="*/ 7 w 37"/>
                <a:gd name="T31" fmla="*/ 127 h 135"/>
                <a:gd name="T32" fmla="*/ 15 w 37"/>
                <a:gd name="T33" fmla="*/ 120 h 135"/>
                <a:gd name="T34" fmla="*/ 18 w 37"/>
                <a:gd name="T35" fmla="*/ 108 h 135"/>
                <a:gd name="T36" fmla="*/ 22 w 37"/>
                <a:gd name="T37" fmla="*/ 97 h 135"/>
                <a:gd name="T38" fmla="*/ 26 w 37"/>
                <a:gd name="T39" fmla="*/ 86 h 135"/>
                <a:gd name="T40" fmla="*/ 26 w 37"/>
                <a:gd name="T41" fmla="*/ 71 h 135"/>
                <a:gd name="T42" fmla="*/ 26 w 37"/>
                <a:gd name="T43" fmla="*/ 56 h 135"/>
                <a:gd name="T44" fmla="*/ 22 w 37"/>
                <a:gd name="T45" fmla="*/ 41 h 135"/>
                <a:gd name="T46" fmla="*/ 22 w 37"/>
                <a:gd name="T47" fmla="*/ 33 h 135"/>
                <a:gd name="T48" fmla="*/ 18 w 37"/>
                <a:gd name="T49" fmla="*/ 26 h 135"/>
                <a:gd name="T50" fmla="*/ 15 w 37"/>
                <a:gd name="T51" fmla="*/ 22 h 135"/>
                <a:gd name="T52" fmla="*/ 11 w 37"/>
                <a:gd name="T53" fmla="*/ 15 h 135"/>
                <a:gd name="T54" fmla="*/ 3 w 37"/>
                <a:gd name="T55" fmla="*/ 11 h 135"/>
                <a:gd name="T56" fmla="*/ 0 w 37"/>
                <a:gd name="T57" fmla="*/ 3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35"/>
                <a:gd name="T89" fmla="*/ 37 w 37"/>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35">
                  <a:moveTo>
                    <a:pt x="0" y="3"/>
                  </a:moveTo>
                  <a:lnTo>
                    <a:pt x="0" y="0"/>
                  </a:lnTo>
                  <a:lnTo>
                    <a:pt x="7" y="7"/>
                  </a:lnTo>
                  <a:lnTo>
                    <a:pt x="18" y="15"/>
                  </a:lnTo>
                  <a:lnTo>
                    <a:pt x="26" y="26"/>
                  </a:lnTo>
                  <a:lnTo>
                    <a:pt x="33" y="37"/>
                  </a:lnTo>
                  <a:lnTo>
                    <a:pt x="37" y="52"/>
                  </a:lnTo>
                  <a:lnTo>
                    <a:pt x="37" y="67"/>
                  </a:lnTo>
                  <a:lnTo>
                    <a:pt x="37" y="82"/>
                  </a:lnTo>
                  <a:lnTo>
                    <a:pt x="33" y="97"/>
                  </a:lnTo>
                  <a:lnTo>
                    <a:pt x="26" y="108"/>
                  </a:lnTo>
                  <a:lnTo>
                    <a:pt x="18" y="120"/>
                  </a:lnTo>
                  <a:lnTo>
                    <a:pt x="11" y="131"/>
                  </a:lnTo>
                  <a:lnTo>
                    <a:pt x="0" y="135"/>
                  </a:lnTo>
                  <a:lnTo>
                    <a:pt x="0" y="131"/>
                  </a:lnTo>
                  <a:lnTo>
                    <a:pt x="7" y="127"/>
                  </a:lnTo>
                  <a:lnTo>
                    <a:pt x="15" y="120"/>
                  </a:lnTo>
                  <a:lnTo>
                    <a:pt x="18" y="108"/>
                  </a:lnTo>
                  <a:lnTo>
                    <a:pt x="22" y="97"/>
                  </a:lnTo>
                  <a:lnTo>
                    <a:pt x="26" y="86"/>
                  </a:lnTo>
                  <a:lnTo>
                    <a:pt x="26" y="71"/>
                  </a:lnTo>
                  <a:lnTo>
                    <a:pt x="26" y="56"/>
                  </a:lnTo>
                  <a:lnTo>
                    <a:pt x="22" y="41"/>
                  </a:lnTo>
                  <a:lnTo>
                    <a:pt x="22" y="33"/>
                  </a:lnTo>
                  <a:lnTo>
                    <a:pt x="18" y="26"/>
                  </a:lnTo>
                  <a:lnTo>
                    <a:pt x="15" y="22"/>
                  </a:lnTo>
                  <a:lnTo>
                    <a:pt x="11" y="15"/>
                  </a:lnTo>
                  <a:lnTo>
                    <a:pt x="3" y="11"/>
                  </a:lnTo>
                  <a:lnTo>
                    <a:pt x="0" y="3"/>
                  </a:lnTo>
                  <a:close/>
                </a:path>
              </a:pathLst>
            </a:custGeom>
            <a:grpFill/>
            <a:ln w="0">
              <a:solidFill>
                <a:srgbClr val="000000"/>
              </a:solidFill>
              <a:round/>
              <a:headEnd/>
              <a:tailEnd/>
            </a:ln>
          </p:spPr>
          <p:txBody>
            <a:bodyPr/>
            <a:lstStyle/>
            <a:p>
              <a:endParaRPr lang="en-US"/>
            </a:p>
          </p:txBody>
        </p:sp>
        <p:sp>
          <p:nvSpPr>
            <p:cNvPr id="27668" name="Freeform 17"/>
            <p:cNvSpPr>
              <a:spLocks/>
            </p:cNvSpPr>
            <p:nvPr/>
          </p:nvSpPr>
          <p:spPr bwMode="auto">
            <a:xfrm>
              <a:off x="619" y="1687"/>
              <a:ext cx="109" cy="102"/>
            </a:xfrm>
            <a:custGeom>
              <a:avLst/>
              <a:gdLst>
                <a:gd name="T0" fmla="*/ 0 w 109"/>
                <a:gd name="T1" fmla="*/ 0 h 102"/>
                <a:gd name="T2" fmla="*/ 27 w 109"/>
                <a:gd name="T3" fmla="*/ 0 h 102"/>
                <a:gd name="T4" fmla="*/ 90 w 109"/>
                <a:gd name="T5" fmla="*/ 75 h 102"/>
                <a:gd name="T6" fmla="*/ 90 w 109"/>
                <a:gd name="T7" fmla="*/ 15 h 102"/>
                <a:gd name="T8" fmla="*/ 87 w 109"/>
                <a:gd name="T9" fmla="*/ 8 h 102"/>
                <a:gd name="T10" fmla="*/ 87 w 109"/>
                <a:gd name="T11" fmla="*/ 4 h 102"/>
                <a:gd name="T12" fmla="*/ 83 w 109"/>
                <a:gd name="T13" fmla="*/ 0 h 102"/>
                <a:gd name="T14" fmla="*/ 79 w 109"/>
                <a:gd name="T15" fmla="*/ 0 h 102"/>
                <a:gd name="T16" fmla="*/ 75 w 109"/>
                <a:gd name="T17" fmla="*/ 0 h 102"/>
                <a:gd name="T18" fmla="*/ 75 w 109"/>
                <a:gd name="T19" fmla="*/ 0 h 102"/>
                <a:gd name="T20" fmla="*/ 109 w 109"/>
                <a:gd name="T21" fmla="*/ 0 h 102"/>
                <a:gd name="T22" fmla="*/ 109 w 109"/>
                <a:gd name="T23" fmla="*/ 0 h 102"/>
                <a:gd name="T24" fmla="*/ 105 w 109"/>
                <a:gd name="T25" fmla="*/ 0 h 102"/>
                <a:gd name="T26" fmla="*/ 102 w 109"/>
                <a:gd name="T27" fmla="*/ 0 h 102"/>
                <a:gd name="T28" fmla="*/ 98 w 109"/>
                <a:gd name="T29" fmla="*/ 4 h 102"/>
                <a:gd name="T30" fmla="*/ 94 w 109"/>
                <a:gd name="T31" fmla="*/ 8 h 102"/>
                <a:gd name="T32" fmla="*/ 94 w 109"/>
                <a:gd name="T33" fmla="*/ 15 h 102"/>
                <a:gd name="T34" fmla="*/ 94 w 109"/>
                <a:gd name="T35" fmla="*/ 102 h 102"/>
                <a:gd name="T36" fmla="*/ 94 w 109"/>
                <a:gd name="T37" fmla="*/ 102 h 102"/>
                <a:gd name="T38" fmla="*/ 27 w 109"/>
                <a:gd name="T39" fmla="*/ 23 h 102"/>
                <a:gd name="T40" fmla="*/ 27 w 109"/>
                <a:gd name="T41" fmla="*/ 83 h 102"/>
                <a:gd name="T42" fmla="*/ 27 w 109"/>
                <a:gd name="T43" fmla="*/ 90 h 102"/>
                <a:gd name="T44" fmla="*/ 27 w 109"/>
                <a:gd name="T45" fmla="*/ 94 h 102"/>
                <a:gd name="T46" fmla="*/ 30 w 109"/>
                <a:gd name="T47" fmla="*/ 98 h 102"/>
                <a:gd name="T48" fmla="*/ 38 w 109"/>
                <a:gd name="T49" fmla="*/ 98 h 102"/>
                <a:gd name="T50" fmla="*/ 42 w 109"/>
                <a:gd name="T51" fmla="*/ 98 h 102"/>
                <a:gd name="T52" fmla="*/ 42 w 109"/>
                <a:gd name="T53" fmla="*/ 98 h 102"/>
                <a:gd name="T54" fmla="*/ 8 w 109"/>
                <a:gd name="T55" fmla="*/ 98 h 102"/>
                <a:gd name="T56" fmla="*/ 8 w 109"/>
                <a:gd name="T57" fmla="*/ 98 h 102"/>
                <a:gd name="T58" fmla="*/ 8 w 109"/>
                <a:gd name="T59" fmla="*/ 98 h 102"/>
                <a:gd name="T60" fmla="*/ 15 w 109"/>
                <a:gd name="T61" fmla="*/ 98 h 102"/>
                <a:gd name="T62" fmla="*/ 19 w 109"/>
                <a:gd name="T63" fmla="*/ 94 h 102"/>
                <a:gd name="T64" fmla="*/ 19 w 109"/>
                <a:gd name="T65" fmla="*/ 90 h 102"/>
                <a:gd name="T66" fmla="*/ 19 w 109"/>
                <a:gd name="T67" fmla="*/ 83 h 102"/>
                <a:gd name="T68" fmla="*/ 19 w 109"/>
                <a:gd name="T69" fmla="*/ 15 h 102"/>
                <a:gd name="T70" fmla="*/ 15 w 109"/>
                <a:gd name="T71" fmla="*/ 8 h 102"/>
                <a:gd name="T72" fmla="*/ 15 w 109"/>
                <a:gd name="T73" fmla="*/ 8 h 102"/>
                <a:gd name="T74" fmla="*/ 12 w 109"/>
                <a:gd name="T75" fmla="*/ 4 h 102"/>
                <a:gd name="T76" fmla="*/ 8 w 109"/>
                <a:gd name="T77" fmla="*/ 4 h 102"/>
                <a:gd name="T78" fmla="*/ 4 w 109"/>
                <a:gd name="T79" fmla="*/ 4 h 102"/>
                <a:gd name="T80" fmla="*/ 0 w 109"/>
                <a:gd name="T81" fmla="*/ 4 h 102"/>
                <a:gd name="T82" fmla="*/ 0 w 109"/>
                <a:gd name="T83" fmla="*/ 0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2"/>
                <a:gd name="T128" fmla="*/ 109 w 109"/>
                <a:gd name="T129" fmla="*/ 102 h 1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2">
                  <a:moveTo>
                    <a:pt x="0" y="0"/>
                  </a:moveTo>
                  <a:lnTo>
                    <a:pt x="27" y="0"/>
                  </a:lnTo>
                  <a:lnTo>
                    <a:pt x="90" y="75"/>
                  </a:lnTo>
                  <a:lnTo>
                    <a:pt x="90" y="15"/>
                  </a:lnTo>
                  <a:lnTo>
                    <a:pt x="87" y="8"/>
                  </a:lnTo>
                  <a:lnTo>
                    <a:pt x="87" y="4"/>
                  </a:lnTo>
                  <a:lnTo>
                    <a:pt x="83" y="0"/>
                  </a:lnTo>
                  <a:lnTo>
                    <a:pt x="79" y="0"/>
                  </a:lnTo>
                  <a:lnTo>
                    <a:pt x="75" y="0"/>
                  </a:lnTo>
                  <a:lnTo>
                    <a:pt x="109" y="0"/>
                  </a:lnTo>
                  <a:lnTo>
                    <a:pt x="105" y="0"/>
                  </a:lnTo>
                  <a:lnTo>
                    <a:pt x="102" y="0"/>
                  </a:lnTo>
                  <a:lnTo>
                    <a:pt x="98" y="4"/>
                  </a:lnTo>
                  <a:lnTo>
                    <a:pt x="94" y="8"/>
                  </a:lnTo>
                  <a:lnTo>
                    <a:pt x="94" y="15"/>
                  </a:lnTo>
                  <a:lnTo>
                    <a:pt x="94" y="102"/>
                  </a:lnTo>
                  <a:lnTo>
                    <a:pt x="27" y="23"/>
                  </a:lnTo>
                  <a:lnTo>
                    <a:pt x="27" y="83"/>
                  </a:lnTo>
                  <a:lnTo>
                    <a:pt x="27" y="90"/>
                  </a:lnTo>
                  <a:lnTo>
                    <a:pt x="27" y="94"/>
                  </a:lnTo>
                  <a:lnTo>
                    <a:pt x="30" y="98"/>
                  </a:lnTo>
                  <a:lnTo>
                    <a:pt x="38" y="98"/>
                  </a:lnTo>
                  <a:lnTo>
                    <a:pt x="42" y="98"/>
                  </a:lnTo>
                  <a:lnTo>
                    <a:pt x="8" y="98"/>
                  </a:lnTo>
                  <a:lnTo>
                    <a:pt x="15" y="98"/>
                  </a:lnTo>
                  <a:lnTo>
                    <a:pt x="19" y="94"/>
                  </a:lnTo>
                  <a:lnTo>
                    <a:pt x="19" y="90"/>
                  </a:lnTo>
                  <a:lnTo>
                    <a:pt x="19" y="83"/>
                  </a:lnTo>
                  <a:lnTo>
                    <a:pt x="19" y="15"/>
                  </a:lnTo>
                  <a:lnTo>
                    <a:pt x="15" y="8"/>
                  </a:lnTo>
                  <a:lnTo>
                    <a:pt x="12" y="4"/>
                  </a:lnTo>
                  <a:lnTo>
                    <a:pt x="8" y="4"/>
                  </a:lnTo>
                  <a:lnTo>
                    <a:pt x="4" y="4"/>
                  </a:lnTo>
                  <a:lnTo>
                    <a:pt x="0" y="4"/>
                  </a:lnTo>
                  <a:lnTo>
                    <a:pt x="0" y="0"/>
                  </a:lnTo>
                  <a:close/>
                </a:path>
              </a:pathLst>
            </a:custGeom>
            <a:grpFill/>
            <a:ln w="0">
              <a:solidFill>
                <a:srgbClr val="000000"/>
              </a:solidFill>
              <a:round/>
              <a:headEnd/>
              <a:tailEnd/>
            </a:ln>
          </p:spPr>
          <p:txBody>
            <a:bodyPr/>
            <a:lstStyle/>
            <a:p>
              <a:endParaRPr lang="en-US"/>
            </a:p>
          </p:txBody>
        </p:sp>
        <p:sp>
          <p:nvSpPr>
            <p:cNvPr id="27669" name="Freeform 18"/>
            <p:cNvSpPr>
              <a:spLocks noEditPoints="1"/>
            </p:cNvSpPr>
            <p:nvPr/>
          </p:nvSpPr>
          <p:spPr bwMode="auto">
            <a:xfrm>
              <a:off x="732" y="1687"/>
              <a:ext cx="75" cy="98"/>
            </a:xfrm>
            <a:custGeom>
              <a:avLst/>
              <a:gdLst>
                <a:gd name="T0" fmla="*/ 26 w 75"/>
                <a:gd name="T1" fmla="*/ 53 h 98"/>
                <a:gd name="T2" fmla="*/ 26 w 75"/>
                <a:gd name="T3" fmla="*/ 83 h 98"/>
                <a:gd name="T4" fmla="*/ 26 w 75"/>
                <a:gd name="T5" fmla="*/ 90 h 98"/>
                <a:gd name="T6" fmla="*/ 30 w 75"/>
                <a:gd name="T7" fmla="*/ 94 h 98"/>
                <a:gd name="T8" fmla="*/ 34 w 75"/>
                <a:gd name="T9" fmla="*/ 98 h 98"/>
                <a:gd name="T10" fmla="*/ 37 w 75"/>
                <a:gd name="T11" fmla="*/ 98 h 98"/>
                <a:gd name="T12" fmla="*/ 41 w 75"/>
                <a:gd name="T13" fmla="*/ 98 h 98"/>
                <a:gd name="T14" fmla="*/ 41 w 75"/>
                <a:gd name="T15" fmla="*/ 98 h 98"/>
                <a:gd name="T16" fmla="*/ 0 w 75"/>
                <a:gd name="T17" fmla="*/ 98 h 98"/>
                <a:gd name="T18" fmla="*/ 0 w 75"/>
                <a:gd name="T19" fmla="*/ 98 h 98"/>
                <a:gd name="T20" fmla="*/ 4 w 75"/>
                <a:gd name="T21" fmla="*/ 98 h 98"/>
                <a:gd name="T22" fmla="*/ 7 w 75"/>
                <a:gd name="T23" fmla="*/ 98 h 98"/>
                <a:gd name="T24" fmla="*/ 11 w 75"/>
                <a:gd name="T25" fmla="*/ 94 h 98"/>
                <a:gd name="T26" fmla="*/ 15 w 75"/>
                <a:gd name="T27" fmla="*/ 90 h 98"/>
                <a:gd name="T28" fmla="*/ 15 w 75"/>
                <a:gd name="T29" fmla="*/ 83 h 98"/>
                <a:gd name="T30" fmla="*/ 15 w 75"/>
                <a:gd name="T31" fmla="*/ 15 h 98"/>
                <a:gd name="T32" fmla="*/ 11 w 75"/>
                <a:gd name="T33" fmla="*/ 8 h 98"/>
                <a:gd name="T34" fmla="*/ 11 w 75"/>
                <a:gd name="T35" fmla="*/ 4 h 98"/>
                <a:gd name="T36" fmla="*/ 7 w 75"/>
                <a:gd name="T37" fmla="*/ 0 h 98"/>
                <a:gd name="T38" fmla="*/ 4 w 75"/>
                <a:gd name="T39" fmla="*/ 0 h 98"/>
                <a:gd name="T40" fmla="*/ 0 w 75"/>
                <a:gd name="T41" fmla="*/ 0 h 98"/>
                <a:gd name="T42" fmla="*/ 0 w 75"/>
                <a:gd name="T43" fmla="*/ 0 h 98"/>
                <a:gd name="T44" fmla="*/ 37 w 75"/>
                <a:gd name="T45" fmla="*/ 0 h 98"/>
                <a:gd name="T46" fmla="*/ 49 w 75"/>
                <a:gd name="T47" fmla="*/ 0 h 98"/>
                <a:gd name="T48" fmla="*/ 56 w 75"/>
                <a:gd name="T49" fmla="*/ 4 h 98"/>
                <a:gd name="T50" fmla="*/ 64 w 75"/>
                <a:gd name="T51" fmla="*/ 4 h 98"/>
                <a:gd name="T52" fmla="*/ 71 w 75"/>
                <a:gd name="T53" fmla="*/ 12 h 98"/>
                <a:gd name="T54" fmla="*/ 75 w 75"/>
                <a:gd name="T55" fmla="*/ 19 h 98"/>
                <a:gd name="T56" fmla="*/ 75 w 75"/>
                <a:gd name="T57" fmla="*/ 27 h 98"/>
                <a:gd name="T58" fmla="*/ 75 w 75"/>
                <a:gd name="T59" fmla="*/ 38 h 98"/>
                <a:gd name="T60" fmla="*/ 67 w 75"/>
                <a:gd name="T61" fmla="*/ 45 h 98"/>
                <a:gd name="T62" fmla="*/ 56 w 75"/>
                <a:gd name="T63" fmla="*/ 53 h 98"/>
                <a:gd name="T64" fmla="*/ 45 w 75"/>
                <a:gd name="T65" fmla="*/ 53 h 98"/>
                <a:gd name="T66" fmla="*/ 41 w 75"/>
                <a:gd name="T67" fmla="*/ 53 h 98"/>
                <a:gd name="T68" fmla="*/ 37 w 75"/>
                <a:gd name="T69" fmla="*/ 53 h 98"/>
                <a:gd name="T70" fmla="*/ 34 w 75"/>
                <a:gd name="T71" fmla="*/ 53 h 98"/>
                <a:gd name="T72" fmla="*/ 26 w 75"/>
                <a:gd name="T73" fmla="*/ 53 h 98"/>
                <a:gd name="T74" fmla="*/ 26 w 75"/>
                <a:gd name="T75" fmla="*/ 49 h 98"/>
                <a:gd name="T76" fmla="*/ 30 w 75"/>
                <a:gd name="T77" fmla="*/ 49 h 98"/>
                <a:gd name="T78" fmla="*/ 34 w 75"/>
                <a:gd name="T79" fmla="*/ 49 h 98"/>
                <a:gd name="T80" fmla="*/ 37 w 75"/>
                <a:gd name="T81" fmla="*/ 49 h 98"/>
                <a:gd name="T82" fmla="*/ 41 w 75"/>
                <a:gd name="T83" fmla="*/ 49 h 98"/>
                <a:gd name="T84" fmla="*/ 49 w 75"/>
                <a:gd name="T85" fmla="*/ 49 h 98"/>
                <a:gd name="T86" fmla="*/ 52 w 75"/>
                <a:gd name="T87" fmla="*/ 42 h 98"/>
                <a:gd name="T88" fmla="*/ 56 w 75"/>
                <a:gd name="T89" fmla="*/ 38 h 98"/>
                <a:gd name="T90" fmla="*/ 60 w 75"/>
                <a:gd name="T91" fmla="*/ 27 h 98"/>
                <a:gd name="T92" fmla="*/ 60 w 75"/>
                <a:gd name="T93" fmla="*/ 23 h 98"/>
                <a:gd name="T94" fmla="*/ 56 w 75"/>
                <a:gd name="T95" fmla="*/ 15 h 98"/>
                <a:gd name="T96" fmla="*/ 52 w 75"/>
                <a:gd name="T97" fmla="*/ 12 h 98"/>
                <a:gd name="T98" fmla="*/ 49 w 75"/>
                <a:gd name="T99" fmla="*/ 8 h 98"/>
                <a:gd name="T100" fmla="*/ 45 w 75"/>
                <a:gd name="T101" fmla="*/ 4 h 98"/>
                <a:gd name="T102" fmla="*/ 37 w 75"/>
                <a:gd name="T103" fmla="*/ 4 h 98"/>
                <a:gd name="T104" fmla="*/ 34 w 75"/>
                <a:gd name="T105" fmla="*/ 4 h 98"/>
                <a:gd name="T106" fmla="*/ 26 w 75"/>
                <a:gd name="T107" fmla="*/ 4 h 98"/>
                <a:gd name="T108" fmla="*/ 26 w 75"/>
                <a:gd name="T109" fmla="*/ 49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98"/>
                <a:gd name="T167" fmla="*/ 75 w 75"/>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98">
                  <a:moveTo>
                    <a:pt x="26" y="53"/>
                  </a:moveTo>
                  <a:lnTo>
                    <a:pt x="26" y="83"/>
                  </a:lnTo>
                  <a:lnTo>
                    <a:pt x="26" y="90"/>
                  </a:lnTo>
                  <a:lnTo>
                    <a:pt x="30" y="94"/>
                  </a:lnTo>
                  <a:lnTo>
                    <a:pt x="34" y="98"/>
                  </a:lnTo>
                  <a:lnTo>
                    <a:pt x="37" y="98"/>
                  </a:lnTo>
                  <a:lnTo>
                    <a:pt x="41" y="98"/>
                  </a:lnTo>
                  <a:lnTo>
                    <a:pt x="0" y="98"/>
                  </a:lnTo>
                  <a:lnTo>
                    <a:pt x="4" y="98"/>
                  </a:lnTo>
                  <a:lnTo>
                    <a:pt x="7" y="98"/>
                  </a:lnTo>
                  <a:lnTo>
                    <a:pt x="11" y="94"/>
                  </a:lnTo>
                  <a:lnTo>
                    <a:pt x="15" y="90"/>
                  </a:lnTo>
                  <a:lnTo>
                    <a:pt x="15" y="83"/>
                  </a:lnTo>
                  <a:lnTo>
                    <a:pt x="15" y="15"/>
                  </a:lnTo>
                  <a:lnTo>
                    <a:pt x="11" y="8"/>
                  </a:lnTo>
                  <a:lnTo>
                    <a:pt x="11" y="4"/>
                  </a:lnTo>
                  <a:lnTo>
                    <a:pt x="7" y="0"/>
                  </a:lnTo>
                  <a:lnTo>
                    <a:pt x="4" y="0"/>
                  </a:lnTo>
                  <a:lnTo>
                    <a:pt x="0" y="0"/>
                  </a:lnTo>
                  <a:lnTo>
                    <a:pt x="37" y="0"/>
                  </a:lnTo>
                  <a:lnTo>
                    <a:pt x="49" y="0"/>
                  </a:lnTo>
                  <a:lnTo>
                    <a:pt x="56" y="4"/>
                  </a:lnTo>
                  <a:lnTo>
                    <a:pt x="64" y="4"/>
                  </a:lnTo>
                  <a:lnTo>
                    <a:pt x="71" y="12"/>
                  </a:lnTo>
                  <a:lnTo>
                    <a:pt x="75" y="19"/>
                  </a:lnTo>
                  <a:lnTo>
                    <a:pt x="75" y="27"/>
                  </a:lnTo>
                  <a:lnTo>
                    <a:pt x="75" y="38"/>
                  </a:lnTo>
                  <a:lnTo>
                    <a:pt x="67" y="45"/>
                  </a:lnTo>
                  <a:lnTo>
                    <a:pt x="56" y="53"/>
                  </a:lnTo>
                  <a:lnTo>
                    <a:pt x="45" y="53"/>
                  </a:lnTo>
                  <a:lnTo>
                    <a:pt x="41" y="53"/>
                  </a:lnTo>
                  <a:lnTo>
                    <a:pt x="37" y="53"/>
                  </a:lnTo>
                  <a:lnTo>
                    <a:pt x="34" y="53"/>
                  </a:lnTo>
                  <a:lnTo>
                    <a:pt x="26" y="53"/>
                  </a:lnTo>
                  <a:close/>
                  <a:moveTo>
                    <a:pt x="26" y="49"/>
                  </a:moveTo>
                  <a:lnTo>
                    <a:pt x="30" y="49"/>
                  </a:lnTo>
                  <a:lnTo>
                    <a:pt x="34" y="49"/>
                  </a:lnTo>
                  <a:lnTo>
                    <a:pt x="37" y="49"/>
                  </a:lnTo>
                  <a:lnTo>
                    <a:pt x="41" y="49"/>
                  </a:lnTo>
                  <a:lnTo>
                    <a:pt x="49" y="49"/>
                  </a:lnTo>
                  <a:lnTo>
                    <a:pt x="52" y="42"/>
                  </a:lnTo>
                  <a:lnTo>
                    <a:pt x="56" y="38"/>
                  </a:lnTo>
                  <a:lnTo>
                    <a:pt x="60" y="27"/>
                  </a:lnTo>
                  <a:lnTo>
                    <a:pt x="60" y="23"/>
                  </a:lnTo>
                  <a:lnTo>
                    <a:pt x="56" y="15"/>
                  </a:lnTo>
                  <a:lnTo>
                    <a:pt x="52" y="12"/>
                  </a:lnTo>
                  <a:lnTo>
                    <a:pt x="49" y="8"/>
                  </a:lnTo>
                  <a:lnTo>
                    <a:pt x="45" y="4"/>
                  </a:lnTo>
                  <a:lnTo>
                    <a:pt x="37" y="4"/>
                  </a:lnTo>
                  <a:lnTo>
                    <a:pt x="34" y="4"/>
                  </a:lnTo>
                  <a:lnTo>
                    <a:pt x="26" y="4"/>
                  </a:lnTo>
                  <a:lnTo>
                    <a:pt x="26" y="49"/>
                  </a:lnTo>
                  <a:close/>
                </a:path>
              </a:pathLst>
            </a:custGeom>
            <a:grpFill/>
            <a:ln w="0">
              <a:solidFill>
                <a:srgbClr val="000000"/>
              </a:solidFill>
              <a:round/>
              <a:headEnd/>
              <a:tailEnd/>
            </a:ln>
          </p:spPr>
          <p:txBody>
            <a:bodyPr/>
            <a:lstStyle/>
            <a:p>
              <a:endParaRPr lang="en-US"/>
            </a:p>
          </p:txBody>
        </p:sp>
        <p:sp>
          <p:nvSpPr>
            <p:cNvPr id="27670" name="Freeform 19"/>
            <p:cNvSpPr>
              <a:spLocks/>
            </p:cNvSpPr>
            <p:nvPr/>
          </p:nvSpPr>
          <p:spPr bwMode="auto">
            <a:xfrm>
              <a:off x="818" y="1684"/>
              <a:ext cx="41" cy="135"/>
            </a:xfrm>
            <a:custGeom>
              <a:avLst/>
              <a:gdLst>
                <a:gd name="T0" fmla="*/ 41 w 41"/>
                <a:gd name="T1" fmla="*/ 131 h 135"/>
                <a:gd name="T2" fmla="*/ 41 w 41"/>
                <a:gd name="T3" fmla="*/ 135 h 135"/>
                <a:gd name="T4" fmla="*/ 30 w 41"/>
                <a:gd name="T5" fmla="*/ 127 h 135"/>
                <a:gd name="T6" fmla="*/ 23 w 41"/>
                <a:gd name="T7" fmla="*/ 120 h 135"/>
                <a:gd name="T8" fmla="*/ 15 w 41"/>
                <a:gd name="T9" fmla="*/ 108 h 135"/>
                <a:gd name="T10" fmla="*/ 8 w 41"/>
                <a:gd name="T11" fmla="*/ 97 h 135"/>
                <a:gd name="T12" fmla="*/ 4 w 41"/>
                <a:gd name="T13" fmla="*/ 82 h 135"/>
                <a:gd name="T14" fmla="*/ 0 w 41"/>
                <a:gd name="T15" fmla="*/ 67 h 135"/>
                <a:gd name="T16" fmla="*/ 4 w 41"/>
                <a:gd name="T17" fmla="*/ 52 h 135"/>
                <a:gd name="T18" fmla="*/ 8 w 41"/>
                <a:gd name="T19" fmla="*/ 37 h 135"/>
                <a:gd name="T20" fmla="*/ 11 w 41"/>
                <a:gd name="T21" fmla="*/ 26 h 135"/>
                <a:gd name="T22" fmla="*/ 19 w 41"/>
                <a:gd name="T23" fmla="*/ 15 h 135"/>
                <a:gd name="T24" fmla="*/ 30 w 41"/>
                <a:gd name="T25" fmla="*/ 7 h 135"/>
                <a:gd name="T26" fmla="*/ 41 w 41"/>
                <a:gd name="T27" fmla="*/ 0 h 135"/>
                <a:gd name="T28" fmla="*/ 41 w 41"/>
                <a:gd name="T29" fmla="*/ 3 h 135"/>
                <a:gd name="T30" fmla="*/ 34 w 41"/>
                <a:gd name="T31" fmla="*/ 7 h 135"/>
                <a:gd name="T32" fmla="*/ 26 w 41"/>
                <a:gd name="T33" fmla="*/ 15 h 135"/>
                <a:gd name="T34" fmla="*/ 23 w 41"/>
                <a:gd name="T35" fmla="*/ 26 h 135"/>
                <a:gd name="T36" fmla="*/ 19 w 41"/>
                <a:gd name="T37" fmla="*/ 37 h 135"/>
                <a:gd name="T38" fmla="*/ 15 w 41"/>
                <a:gd name="T39" fmla="*/ 52 h 135"/>
                <a:gd name="T40" fmla="*/ 15 w 41"/>
                <a:gd name="T41" fmla="*/ 63 h 135"/>
                <a:gd name="T42" fmla="*/ 15 w 41"/>
                <a:gd name="T43" fmla="*/ 78 h 135"/>
                <a:gd name="T44" fmla="*/ 19 w 41"/>
                <a:gd name="T45" fmla="*/ 93 h 135"/>
                <a:gd name="T46" fmla="*/ 19 w 41"/>
                <a:gd name="T47" fmla="*/ 101 h 135"/>
                <a:gd name="T48" fmla="*/ 23 w 41"/>
                <a:gd name="T49" fmla="*/ 108 h 135"/>
                <a:gd name="T50" fmla="*/ 26 w 41"/>
                <a:gd name="T51" fmla="*/ 116 h 135"/>
                <a:gd name="T52" fmla="*/ 30 w 41"/>
                <a:gd name="T53" fmla="*/ 120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27"/>
                  </a:lnTo>
                  <a:lnTo>
                    <a:pt x="23" y="120"/>
                  </a:lnTo>
                  <a:lnTo>
                    <a:pt x="15" y="108"/>
                  </a:lnTo>
                  <a:lnTo>
                    <a:pt x="8" y="97"/>
                  </a:lnTo>
                  <a:lnTo>
                    <a:pt x="4" y="82"/>
                  </a:lnTo>
                  <a:lnTo>
                    <a:pt x="0" y="67"/>
                  </a:lnTo>
                  <a:lnTo>
                    <a:pt x="4" y="52"/>
                  </a:lnTo>
                  <a:lnTo>
                    <a:pt x="8" y="37"/>
                  </a:lnTo>
                  <a:lnTo>
                    <a:pt x="11" y="26"/>
                  </a:lnTo>
                  <a:lnTo>
                    <a:pt x="19" y="15"/>
                  </a:lnTo>
                  <a:lnTo>
                    <a:pt x="30" y="7"/>
                  </a:lnTo>
                  <a:lnTo>
                    <a:pt x="41" y="0"/>
                  </a:lnTo>
                  <a:lnTo>
                    <a:pt x="41" y="3"/>
                  </a:lnTo>
                  <a:lnTo>
                    <a:pt x="34" y="7"/>
                  </a:lnTo>
                  <a:lnTo>
                    <a:pt x="26" y="15"/>
                  </a:lnTo>
                  <a:lnTo>
                    <a:pt x="23" y="26"/>
                  </a:lnTo>
                  <a:lnTo>
                    <a:pt x="19" y="37"/>
                  </a:lnTo>
                  <a:lnTo>
                    <a:pt x="15" y="52"/>
                  </a:lnTo>
                  <a:lnTo>
                    <a:pt x="15" y="63"/>
                  </a:lnTo>
                  <a:lnTo>
                    <a:pt x="15" y="78"/>
                  </a:lnTo>
                  <a:lnTo>
                    <a:pt x="19" y="93"/>
                  </a:lnTo>
                  <a:lnTo>
                    <a:pt x="19" y="101"/>
                  </a:lnTo>
                  <a:lnTo>
                    <a:pt x="23" y="108"/>
                  </a:lnTo>
                  <a:lnTo>
                    <a:pt x="26" y="116"/>
                  </a:lnTo>
                  <a:lnTo>
                    <a:pt x="30" y="120"/>
                  </a:lnTo>
                  <a:lnTo>
                    <a:pt x="34" y="127"/>
                  </a:lnTo>
                  <a:lnTo>
                    <a:pt x="41" y="131"/>
                  </a:lnTo>
                  <a:close/>
                </a:path>
              </a:pathLst>
            </a:custGeom>
            <a:grpFill/>
            <a:ln w="0">
              <a:solidFill>
                <a:srgbClr val="000000"/>
              </a:solidFill>
              <a:round/>
              <a:headEnd/>
              <a:tailEnd/>
            </a:ln>
          </p:spPr>
          <p:txBody>
            <a:bodyPr/>
            <a:lstStyle/>
            <a:p>
              <a:endParaRPr lang="en-US"/>
            </a:p>
          </p:txBody>
        </p:sp>
        <p:sp>
          <p:nvSpPr>
            <p:cNvPr id="27671" name="Freeform 20"/>
            <p:cNvSpPr>
              <a:spLocks/>
            </p:cNvSpPr>
            <p:nvPr/>
          </p:nvSpPr>
          <p:spPr bwMode="auto">
            <a:xfrm>
              <a:off x="863" y="1721"/>
              <a:ext cx="109" cy="68"/>
            </a:xfrm>
            <a:custGeom>
              <a:avLst/>
              <a:gdLst>
                <a:gd name="T0" fmla="*/ 0 w 109"/>
                <a:gd name="T1" fmla="*/ 0 h 68"/>
                <a:gd name="T2" fmla="*/ 30 w 109"/>
                <a:gd name="T3" fmla="*/ 0 h 68"/>
                <a:gd name="T4" fmla="*/ 30 w 109"/>
                <a:gd name="T5" fmla="*/ 0 h 68"/>
                <a:gd name="T6" fmla="*/ 26 w 109"/>
                <a:gd name="T7" fmla="*/ 0 h 68"/>
                <a:gd name="T8" fmla="*/ 23 w 109"/>
                <a:gd name="T9" fmla="*/ 0 h 68"/>
                <a:gd name="T10" fmla="*/ 23 w 109"/>
                <a:gd name="T11" fmla="*/ 4 h 68"/>
                <a:gd name="T12" fmla="*/ 23 w 109"/>
                <a:gd name="T13" fmla="*/ 4 h 68"/>
                <a:gd name="T14" fmla="*/ 23 w 109"/>
                <a:gd name="T15" fmla="*/ 8 h 68"/>
                <a:gd name="T16" fmla="*/ 23 w 109"/>
                <a:gd name="T17" fmla="*/ 11 h 68"/>
                <a:gd name="T18" fmla="*/ 38 w 109"/>
                <a:gd name="T19" fmla="*/ 49 h 68"/>
                <a:gd name="T20" fmla="*/ 53 w 109"/>
                <a:gd name="T21" fmla="*/ 15 h 68"/>
                <a:gd name="T22" fmla="*/ 49 w 109"/>
                <a:gd name="T23" fmla="*/ 8 h 68"/>
                <a:gd name="T24" fmla="*/ 49 w 109"/>
                <a:gd name="T25" fmla="*/ 4 h 68"/>
                <a:gd name="T26" fmla="*/ 45 w 109"/>
                <a:gd name="T27" fmla="*/ 0 h 68"/>
                <a:gd name="T28" fmla="*/ 41 w 109"/>
                <a:gd name="T29" fmla="*/ 0 h 68"/>
                <a:gd name="T30" fmla="*/ 38 w 109"/>
                <a:gd name="T31" fmla="*/ 0 h 68"/>
                <a:gd name="T32" fmla="*/ 38 w 109"/>
                <a:gd name="T33" fmla="*/ 0 h 68"/>
                <a:gd name="T34" fmla="*/ 71 w 109"/>
                <a:gd name="T35" fmla="*/ 0 h 68"/>
                <a:gd name="T36" fmla="*/ 71 w 109"/>
                <a:gd name="T37" fmla="*/ 0 h 68"/>
                <a:gd name="T38" fmla="*/ 68 w 109"/>
                <a:gd name="T39" fmla="*/ 0 h 68"/>
                <a:gd name="T40" fmla="*/ 64 w 109"/>
                <a:gd name="T41" fmla="*/ 4 h 68"/>
                <a:gd name="T42" fmla="*/ 64 w 109"/>
                <a:gd name="T43" fmla="*/ 4 h 68"/>
                <a:gd name="T44" fmla="*/ 64 w 109"/>
                <a:gd name="T45" fmla="*/ 8 h 68"/>
                <a:gd name="T46" fmla="*/ 64 w 109"/>
                <a:gd name="T47" fmla="*/ 8 h 68"/>
                <a:gd name="T48" fmla="*/ 64 w 109"/>
                <a:gd name="T49" fmla="*/ 11 h 68"/>
                <a:gd name="T50" fmla="*/ 79 w 109"/>
                <a:gd name="T51" fmla="*/ 49 h 68"/>
                <a:gd name="T52" fmla="*/ 94 w 109"/>
                <a:gd name="T53" fmla="*/ 11 h 68"/>
                <a:gd name="T54" fmla="*/ 94 w 109"/>
                <a:gd name="T55" fmla="*/ 8 h 68"/>
                <a:gd name="T56" fmla="*/ 98 w 109"/>
                <a:gd name="T57" fmla="*/ 4 h 68"/>
                <a:gd name="T58" fmla="*/ 98 w 109"/>
                <a:gd name="T59" fmla="*/ 4 h 68"/>
                <a:gd name="T60" fmla="*/ 94 w 109"/>
                <a:gd name="T61" fmla="*/ 0 h 68"/>
                <a:gd name="T62" fmla="*/ 94 w 109"/>
                <a:gd name="T63" fmla="*/ 0 h 68"/>
                <a:gd name="T64" fmla="*/ 86 w 109"/>
                <a:gd name="T65" fmla="*/ 0 h 68"/>
                <a:gd name="T66" fmla="*/ 86 w 109"/>
                <a:gd name="T67" fmla="*/ 0 h 68"/>
                <a:gd name="T68" fmla="*/ 109 w 109"/>
                <a:gd name="T69" fmla="*/ 0 h 68"/>
                <a:gd name="T70" fmla="*/ 109 w 109"/>
                <a:gd name="T71" fmla="*/ 0 h 68"/>
                <a:gd name="T72" fmla="*/ 101 w 109"/>
                <a:gd name="T73" fmla="*/ 4 h 68"/>
                <a:gd name="T74" fmla="*/ 98 w 109"/>
                <a:gd name="T75" fmla="*/ 11 h 68"/>
                <a:gd name="T76" fmla="*/ 79 w 109"/>
                <a:gd name="T77" fmla="*/ 68 h 68"/>
                <a:gd name="T78" fmla="*/ 75 w 109"/>
                <a:gd name="T79" fmla="*/ 68 h 68"/>
                <a:gd name="T80" fmla="*/ 56 w 109"/>
                <a:gd name="T81" fmla="*/ 23 h 68"/>
                <a:gd name="T82" fmla="*/ 34 w 109"/>
                <a:gd name="T83" fmla="*/ 68 h 68"/>
                <a:gd name="T84" fmla="*/ 34 w 109"/>
                <a:gd name="T85" fmla="*/ 68 h 68"/>
                <a:gd name="T86" fmla="*/ 11 w 109"/>
                <a:gd name="T87" fmla="*/ 11 h 68"/>
                <a:gd name="T88" fmla="*/ 8 w 109"/>
                <a:gd name="T89" fmla="*/ 8 h 68"/>
                <a:gd name="T90" fmla="*/ 8 w 109"/>
                <a:gd name="T91" fmla="*/ 4 h 68"/>
                <a:gd name="T92" fmla="*/ 4 w 109"/>
                <a:gd name="T93" fmla="*/ 0 h 68"/>
                <a:gd name="T94" fmla="*/ 0 w 109"/>
                <a:gd name="T95" fmla="*/ 0 h 68"/>
                <a:gd name="T96" fmla="*/ 0 w 10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9"/>
                <a:gd name="T148" fmla="*/ 0 h 68"/>
                <a:gd name="T149" fmla="*/ 109 w 10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9" h="68">
                  <a:moveTo>
                    <a:pt x="0" y="0"/>
                  </a:moveTo>
                  <a:lnTo>
                    <a:pt x="30" y="0"/>
                  </a:lnTo>
                  <a:lnTo>
                    <a:pt x="26" y="0"/>
                  </a:lnTo>
                  <a:lnTo>
                    <a:pt x="23" y="0"/>
                  </a:lnTo>
                  <a:lnTo>
                    <a:pt x="23" y="4"/>
                  </a:lnTo>
                  <a:lnTo>
                    <a:pt x="23" y="8"/>
                  </a:lnTo>
                  <a:lnTo>
                    <a:pt x="23" y="11"/>
                  </a:lnTo>
                  <a:lnTo>
                    <a:pt x="38" y="49"/>
                  </a:lnTo>
                  <a:lnTo>
                    <a:pt x="53" y="15"/>
                  </a:lnTo>
                  <a:lnTo>
                    <a:pt x="49" y="8"/>
                  </a:lnTo>
                  <a:lnTo>
                    <a:pt x="49" y="4"/>
                  </a:lnTo>
                  <a:lnTo>
                    <a:pt x="45" y="0"/>
                  </a:lnTo>
                  <a:lnTo>
                    <a:pt x="41" y="0"/>
                  </a:lnTo>
                  <a:lnTo>
                    <a:pt x="38" y="0"/>
                  </a:lnTo>
                  <a:lnTo>
                    <a:pt x="71" y="0"/>
                  </a:lnTo>
                  <a:lnTo>
                    <a:pt x="68" y="0"/>
                  </a:lnTo>
                  <a:lnTo>
                    <a:pt x="64" y="4"/>
                  </a:lnTo>
                  <a:lnTo>
                    <a:pt x="64" y="8"/>
                  </a:lnTo>
                  <a:lnTo>
                    <a:pt x="64" y="11"/>
                  </a:lnTo>
                  <a:lnTo>
                    <a:pt x="79" y="49"/>
                  </a:lnTo>
                  <a:lnTo>
                    <a:pt x="94" y="11"/>
                  </a:lnTo>
                  <a:lnTo>
                    <a:pt x="94" y="8"/>
                  </a:lnTo>
                  <a:lnTo>
                    <a:pt x="98" y="4"/>
                  </a:lnTo>
                  <a:lnTo>
                    <a:pt x="94" y="0"/>
                  </a:lnTo>
                  <a:lnTo>
                    <a:pt x="86" y="0"/>
                  </a:lnTo>
                  <a:lnTo>
                    <a:pt x="109" y="0"/>
                  </a:lnTo>
                  <a:lnTo>
                    <a:pt x="101" y="4"/>
                  </a:lnTo>
                  <a:lnTo>
                    <a:pt x="98" y="11"/>
                  </a:lnTo>
                  <a:lnTo>
                    <a:pt x="79" y="68"/>
                  </a:lnTo>
                  <a:lnTo>
                    <a:pt x="75" y="68"/>
                  </a:lnTo>
                  <a:lnTo>
                    <a:pt x="56" y="23"/>
                  </a:lnTo>
                  <a:lnTo>
                    <a:pt x="34" y="68"/>
                  </a:lnTo>
                  <a:lnTo>
                    <a:pt x="11" y="11"/>
                  </a:lnTo>
                  <a:lnTo>
                    <a:pt x="8" y="8"/>
                  </a:lnTo>
                  <a:lnTo>
                    <a:pt x="8" y="4"/>
                  </a:lnTo>
                  <a:lnTo>
                    <a:pt x="4" y="0"/>
                  </a:lnTo>
                  <a:lnTo>
                    <a:pt x="0" y="0"/>
                  </a:lnTo>
                  <a:close/>
                </a:path>
              </a:pathLst>
            </a:custGeom>
            <a:grpFill/>
            <a:ln w="0">
              <a:solidFill>
                <a:srgbClr val="000000"/>
              </a:solidFill>
              <a:round/>
              <a:headEnd/>
              <a:tailEnd/>
            </a:ln>
          </p:spPr>
          <p:txBody>
            <a:bodyPr/>
            <a:lstStyle/>
            <a:p>
              <a:endParaRPr lang="en-US"/>
            </a:p>
          </p:txBody>
        </p:sp>
        <p:sp>
          <p:nvSpPr>
            <p:cNvPr id="27672" name="Freeform 21"/>
            <p:cNvSpPr>
              <a:spLocks noEditPoints="1"/>
            </p:cNvSpPr>
            <p:nvPr/>
          </p:nvSpPr>
          <p:spPr bwMode="auto">
            <a:xfrm>
              <a:off x="972" y="1717"/>
              <a:ext cx="64" cy="72"/>
            </a:xfrm>
            <a:custGeom>
              <a:avLst/>
              <a:gdLst>
                <a:gd name="T0" fmla="*/ 34 w 64"/>
                <a:gd name="T1" fmla="*/ 0 h 72"/>
                <a:gd name="T2" fmla="*/ 41 w 64"/>
                <a:gd name="T3" fmla="*/ 0 h 72"/>
                <a:gd name="T4" fmla="*/ 52 w 64"/>
                <a:gd name="T5" fmla="*/ 4 h 72"/>
                <a:gd name="T6" fmla="*/ 56 w 64"/>
                <a:gd name="T7" fmla="*/ 12 h 72"/>
                <a:gd name="T8" fmla="*/ 64 w 64"/>
                <a:gd name="T9" fmla="*/ 23 h 72"/>
                <a:gd name="T10" fmla="*/ 64 w 64"/>
                <a:gd name="T11" fmla="*/ 34 h 72"/>
                <a:gd name="T12" fmla="*/ 64 w 64"/>
                <a:gd name="T13" fmla="*/ 45 h 72"/>
                <a:gd name="T14" fmla="*/ 60 w 64"/>
                <a:gd name="T15" fmla="*/ 53 h 72"/>
                <a:gd name="T16" fmla="*/ 56 w 64"/>
                <a:gd name="T17" fmla="*/ 60 h 72"/>
                <a:gd name="T18" fmla="*/ 49 w 64"/>
                <a:gd name="T19" fmla="*/ 68 h 72"/>
                <a:gd name="T20" fmla="*/ 41 w 64"/>
                <a:gd name="T21" fmla="*/ 72 h 72"/>
                <a:gd name="T22" fmla="*/ 34 w 64"/>
                <a:gd name="T23" fmla="*/ 72 h 72"/>
                <a:gd name="T24" fmla="*/ 22 w 64"/>
                <a:gd name="T25" fmla="*/ 72 h 72"/>
                <a:gd name="T26" fmla="*/ 15 w 64"/>
                <a:gd name="T27" fmla="*/ 64 h 72"/>
                <a:gd name="T28" fmla="*/ 7 w 64"/>
                <a:gd name="T29" fmla="*/ 60 h 72"/>
                <a:gd name="T30" fmla="*/ 4 w 64"/>
                <a:gd name="T31" fmla="*/ 49 h 72"/>
                <a:gd name="T32" fmla="*/ 0 w 64"/>
                <a:gd name="T33" fmla="*/ 38 h 72"/>
                <a:gd name="T34" fmla="*/ 4 w 64"/>
                <a:gd name="T35" fmla="*/ 27 h 72"/>
                <a:gd name="T36" fmla="*/ 7 w 64"/>
                <a:gd name="T37" fmla="*/ 19 h 72"/>
                <a:gd name="T38" fmla="*/ 11 w 64"/>
                <a:gd name="T39" fmla="*/ 12 h 72"/>
                <a:gd name="T40" fmla="*/ 19 w 64"/>
                <a:gd name="T41" fmla="*/ 4 h 72"/>
                <a:gd name="T42" fmla="*/ 26 w 64"/>
                <a:gd name="T43" fmla="*/ 0 h 72"/>
                <a:gd name="T44" fmla="*/ 34 w 64"/>
                <a:gd name="T45" fmla="*/ 0 h 72"/>
                <a:gd name="T46" fmla="*/ 30 w 64"/>
                <a:gd name="T47" fmla="*/ 4 h 72"/>
                <a:gd name="T48" fmla="*/ 26 w 64"/>
                <a:gd name="T49" fmla="*/ 8 h 72"/>
                <a:gd name="T50" fmla="*/ 22 w 64"/>
                <a:gd name="T51" fmla="*/ 8 h 72"/>
                <a:gd name="T52" fmla="*/ 19 w 64"/>
                <a:gd name="T53" fmla="*/ 12 h 72"/>
                <a:gd name="T54" fmla="*/ 15 w 64"/>
                <a:gd name="T55" fmla="*/ 15 h 72"/>
                <a:gd name="T56" fmla="*/ 15 w 64"/>
                <a:gd name="T57" fmla="*/ 23 h 72"/>
                <a:gd name="T58" fmla="*/ 15 w 64"/>
                <a:gd name="T59" fmla="*/ 30 h 72"/>
                <a:gd name="T60" fmla="*/ 15 w 64"/>
                <a:gd name="T61" fmla="*/ 45 h 72"/>
                <a:gd name="T62" fmla="*/ 19 w 64"/>
                <a:gd name="T63" fmla="*/ 57 h 72"/>
                <a:gd name="T64" fmla="*/ 26 w 64"/>
                <a:gd name="T65" fmla="*/ 64 h 72"/>
                <a:gd name="T66" fmla="*/ 37 w 64"/>
                <a:gd name="T67" fmla="*/ 68 h 72"/>
                <a:gd name="T68" fmla="*/ 41 w 64"/>
                <a:gd name="T69" fmla="*/ 64 h 72"/>
                <a:gd name="T70" fmla="*/ 49 w 64"/>
                <a:gd name="T71" fmla="*/ 60 h 72"/>
                <a:gd name="T72" fmla="*/ 52 w 64"/>
                <a:gd name="T73" fmla="*/ 53 h 72"/>
                <a:gd name="T74" fmla="*/ 52 w 64"/>
                <a:gd name="T75" fmla="*/ 42 h 72"/>
                <a:gd name="T76" fmla="*/ 52 w 64"/>
                <a:gd name="T77" fmla="*/ 30 h 72"/>
                <a:gd name="T78" fmla="*/ 49 w 64"/>
                <a:gd name="T79" fmla="*/ 19 h 72"/>
                <a:gd name="T80" fmla="*/ 45 w 64"/>
                <a:gd name="T81" fmla="*/ 12 h 72"/>
                <a:gd name="T82" fmla="*/ 37 w 64"/>
                <a:gd name="T83" fmla="*/ 8 h 72"/>
                <a:gd name="T84" fmla="*/ 30 w 64"/>
                <a:gd name="T85" fmla="*/ 4 h 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2"/>
                <a:gd name="T131" fmla="*/ 64 w 64"/>
                <a:gd name="T132" fmla="*/ 72 h 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2">
                  <a:moveTo>
                    <a:pt x="34" y="0"/>
                  </a:moveTo>
                  <a:lnTo>
                    <a:pt x="41" y="0"/>
                  </a:lnTo>
                  <a:lnTo>
                    <a:pt x="52" y="4"/>
                  </a:lnTo>
                  <a:lnTo>
                    <a:pt x="56" y="12"/>
                  </a:lnTo>
                  <a:lnTo>
                    <a:pt x="64" y="23"/>
                  </a:lnTo>
                  <a:lnTo>
                    <a:pt x="64" y="34"/>
                  </a:lnTo>
                  <a:lnTo>
                    <a:pt x="64" y="45"/>
                  </a:lnTo>
                  <a:lnTo>
                    <a:pt x="60" y="53"/>
                  </a:lnTo>
                  <a:lnTo>
                    <a:pt x="56" y="60"/>
                  </a:lnTo>
                  <a:lnTo>
                    <a:pt x="49" y="68"/>
                  </a:lnTo>
                  <a:lnTo>
                    <a:pt x="41" y="72"/>
                  </a:lnTo>
                  <a:lnTo>
                    <a:pt x="34" y="72"/>
                  </a:lnTo>
                  <a:lnTo>
                    <a:pt x="22" y="72"/>
                  </a:lnTo>
                  <a:lnTo>
                    <a:pt x="15" y="64"/>
                  </a:lnTo>
                  <a:lnTo>
                    <a:pt x="7" y="60"/>
                  </a:lnTo>
                  <a:lnTo>
                    <a:pt x="4" y="49"/>
                  </a:lnTo>
                  <a:lnTo>
                    <a:pt x="0" y="38"/>
                  </a:lnTo>
                  <a:lnTo>
                    <a:pt x="4" y="27"/>
                  </a:lnTo>
                  <a:lnTo>
                    <a:pt x="7" y="19"/>
                  </a:lnTo>
                  <a:lnTo>
                    <a:pt x="11" y="12"/>
                  </a:lnTo>
                  <a:lnTo>
                    <a:pt x="19" y="4"/>
                  </a:lnTo>
                  <a:lnTo>
                    <a:pt x="26" y="0"/>
                  </a:lnTo>
                  <a:lnTo>
                    <a:pt x="34" y="0"/>
                  </a:lnTo>
                  <a:close/>
                  <a:moveTo>
                    <a:pt x="30" y="4"/>
                  </a:moveTo>
                  <a:lnTo>
                    <a:pt x="26" y="8"/>
                  </a:lnTo>
                  <a:lnTo>
                    <a:pt x="22" y="8"/>
                  </a:lnTo>
                  <a:lnTo>
                    <a:pt x="19" y="12"/>
                  </a:lnTo>
                  <a:lnTo>
                    <a:pt x="15" y="15"/>
                  </a:lnTo>
                  <a:lnTo>
                    <a:pt x="15" y="23"/>
                  </a:lnTo>
                  <a:lnTo>
                    <a:pt x="15" y="30"/>
                  </a:lnTo>
                  <a:lnTo>
                    <a:pt x="15" y="45"/>
                  </a:lnTo>
                  <a:lnTo>
                    <a:pt x="19" y="57"/>
                  </a:lnTo>
                  <a:lnTo>
                    <a:pt x="26" y="64"/>
                  </a:lnTo>
                  <a:lnTo>
                    <a:pt x="37" y="68"/>
                  </a:lnTo>
                  <a:lnTo>
                    <a:pt x="41" y="64"/>
                  </a:lnTo>
                  <a:lnTo>
                    <a:pt x="49" y="60"/>
                  </a:lnTo>
                  <a:lnTo>
                    <a:pt x="52" y="53"/>
                  </a:lnTo>
                  <a:lnTo>
                    <a:pt x="52" y="42"/>
                  </a:lnTo>
                  <a:lnTo>
                    <a:pt x="52" y="30"/>
                  </a:lnTo>
                  <a:lnTo>
                    <a:pt x="49" y="19"/>
                  </a:lnTo>
                  <a:lnTo>
                    <a:pt x="45" y="12"/>
                  </a:lnTo>
                  <a:lnTo>
                    <a:pt x="37" y="8"/>
                  </a:lnTo>
                  <a:lnTo>
                    <a:pt x="30" y="4"/>
                  </a:lnTo>
                  <a:close/>
                </a:path>
              </a:pathLst>
            </a:custGeom>
            <a:grpFill/>
            <a:ln w="0">
              <a:solidFill>
                <a:srgbClr val="000000"/>
              </a:solidFill>
              <a:round/>
              <a:headEnd/>
              <a:tailEnd/>
            </a:ln>
          </p:spPr>
          <p:txBody>
            <a:bodyPr/>
            <a:lstStyle/>
            <a:p>
              <a:endParaRPr lang="en-US"/>
            </a:p>
          </p:txBody>
        </p:sp>
        <p:sp>
          <p:nvSpPr>
            <p:cNvPr id="27673" name="Freeform 22"/>
            <p:cNvSpPr>
              <a:spLocks/>
            </p:cNvSpPr>
            <p:nvPr/>
          </p:nvSpPr>
          <p:spPr bwMode="auto">
            <a:xfrm>
              <a:off x="1047" y="1717"/>
              <a:ext cx="45" cy="68"/>
            </a:xfrm>
            <a:custGeom>
              <a:avLst/>
              <a:gdLst>
                <a:gd name="T0" fmla="*/ 19 w 45"/>
                <a:gd name="T1" fmla="*/ 0 h 68"/>
                <a:gd name="T2" fmla="*/ 19 w 45"/>
                <a:gd name="T3" fmla="*/ 19 h 68"/>
                <a:gd name="T4" fmla="*/ 26 w 45"/>
                <a:gd name="T5" fmla="*/ 8 h 68"/>
                <a:gd name="T6" fmla="*/ 30 w 45"/>
                <a:gd name="T7" fmla="*/ 4 h 68"/>
                <a:gd name="T8" fmla="*/ 37 w 45"/>
                <a:gd name="T9" fmla="*/ 0 h 68"/>
                <a:gd name="T10" fmla="*/ 41 w 45"/>
                <a:gd name="T11" fmla="*/ 0 h 68"/>
                <a:gd name="T12" fmla="*/ 45 w 45"/>
                <a:gd name="T13" fmla="*/ 4 h 68"/>
                <a:gd name="T14" fmla="*/ 45 w 45"/>
                <a:gd name="T15" fmla="*/ 8 h 68"/>
                <a:gd name="T16" fmla="*/ 45 w 45"/>
                <a:gd name="T17" fmla="*/ 12 h 68"/>
                <a:gd name="T18" fmla="*/ 45 w 45"/>
                <a:gd name="T19" fmla="*/ 12 h 68"/>
                <a:gd name="T20" fmla="*/ 45 w 45"/>
                <a:gd name="T21" fmla="*/ 15 h 68"/>
                <a:gd name="T22" fmla="*/ 41 w 45"/>
                <a:gd name="T23" fmla="*/ 19 h 68"/>
                <a:gd name="T24" fmla="*/ 41 w 45"/>
                <a:gd name="T25" fmla="*/ 19 h 68"/>
                <a:gd name="T26" fmla="*/ 37 w 45"/>
                <a:gd name="T27" fmla="*/ 15 h 68"/>
                <a:gd name="T28" fmla="*/ 34 w 45"/>
                <a:gd name="T29" fmla="*/ 15 h 68"/>
                <a:gd name="T30" fmla="*/ 34 w 45"/>
                <a:gd name="T31" fmla="*/ 12 h 68"/>
                <a:gd name="T32" fmla="*/ 30 w 45"/>
                <a:gd name="T33" fmla="*/ 12 h 68"/>
                <a:gd name="T34" fmla="*/ 30 w 45"/>
                <a:gd name="T35" fmla="*/ 12 h 68"/>
                <a:gd name="T36" fmla="*/ 26 w 45"/>
                <a:gd name="T37" fmla="*/ 12 h 68"/>
                <a:gd name="T38" fmla="*/ 22 w 45"/>
                <a:gd name="T39" fmla="*/ 19 h 68"/>
                <a:gd name="T40" fmla="*/ 19 w 45"/>
                <a:gd name="T41" fmla="*/ 23 h 68"/>
                <a:gd name="T42" fmla="*/ 19 w 45"/>
                <a:gd name="T43" fmla="*/ 53 h 68"/>
                <a:gd name="T44" fmla="*/ 19 w 45"/>
                <a:gd name="T45" fmla="*/ 60 h 68"/>
                <a:gd name="T46" fmla="*/ 22 w 45"/>
                <a:gd name="T47" fmla="*/ 64 h 68"/>
                <a:gd name="T48" fmla="*/ 22 w 45"/>
                <a:gd name="T49" fmla="*/ 64 h 68"/>
                <a:gd name="T50" fmla="*/ 26 w 45"/>
                <a:gd name="T51" fmla="*/ 68 h 68"/>
                <a:gd name="T52" fmla="*/ 30 w 45"/>
                <a:gd name="T53" fmla="*/ 68 h 68"/>
                <a:gd name="T54" fmla="*/ 34 w 45"/>
                <a:gd name="T55" fmla="*/ 68 h 68"/>
                <a:gd name="T56" fmla="*/ 34 w 45"/>
                <a:gd name="T57" fmla="*/ 68 h 68"/>
                <a:gd name="T58" fmla="*/ 0 w 45"/>
                <a:gd name="T59" fmla="*/ 68 h 68"/>
                <a:gd name="T60" fmla="*/ 0 w 45"/>
                <a:gd name="T61" fmla="*/ 68 h 68"/>
                <a:gd name="T62" fmla="*/ 4 w 45"/>
                <a:gd name="T63" fmla="*/ 68 h 68"/>
                <a:gd name="T64" fmla="*/ 4 w 45"/>
                <a:gd name="T65" fmla="*/ 68 h 68"/>
                <a:gd name="T66" fmla="*/ 7 w 45"/>
                <a:gd name="T67" fmla="*/ 64 h 68"/>
                <a:gd name="T68" fmla="*/ 7 w 45"/>
                <a:gd name="T69" fmla="*/ 60 h 68"/>
                <a:gd name="T70" fmla="*/ 7 w 45"/>
                <a:gd name="T71" fmla="*/ 60 h 68"/>
                <a:gd name="T72" fmla="*/ 7 w 45"/>
                <a:gd name="T73" fmla="*/ 53 h 68"/>
                <a:gd name="T74" fmla="*/ 7 w 45"/>
                <a:gd name="T75" fmla="*/ 30 h 68"/>
                <a:gd name="T76" fmla="*/ 7 w 45"/>
                <a:gd name="T77" fmla="*/ 19 h 68"/>
                <a:gd name="T78" fmla="*/ 7 w 45"/>
                <a:gd name="T79" fmla="*/ 15 h 68"/>
                <a:gd name="T80" fmla="*/ 7 w 45"/>
                <a:gd name="T81" fmla="*/ 12 h 68"/>
                <a:gd name="T82" fmla="*/ 7 w 45"/>
                <a:gd name="T83" fmla="*/ 12 h 68"/>
                <a:gd name="T84" fmla="*/ 4 w 45"/>
                <a:gd name="T85" fmla="*/ 8 h 68"/>
                <a:gd name="T86" fmla="*/ 4 w 45"/>
                <a:gd name="T87" fmla="*/ 8 h 68"/>
                <a:gd name="T88" fmla="*/ 0 w 45"/>
                <a:gd name="T89" fmla="*/ 8 h 68"/>
                <a:gd name="T90" fmla="*/ 0 w 45"/>
                <a:gd name="T91" fmla="*/ 12 h 68"/>
                <a:gd name="T92" fmla="*/ 0 w 45"/>
                <a:gd name="T93" fmla="*/ 8 h 68"/>
                <a:gd name="T94" fmla="*/ 19 w 45"/>
                <a:gd name="T95" fmla="*/ 0 h 68"/>
                <a:gd name="T96" fmla="*/ 19 w 45"/>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
                <a:gd name="T148" fmla="*/ 0 h 68"/>
                <a:gd name="T149" fmla="*/ 45 w 45"/>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 h="68">
                  <a:moveTo>
                    <a:pt x="19" y="0"/>
                  </a:moveTo>
                  <a:lnTo>
                    <a:pt x="19" y="19"/>
                  </a:lnTo>
                  <a:lnTo>
                    <a:pt x="26" y="8"/>
                  </a:lnTo>
                  <a:lnTo>
                    <a:pt x="30" y="4"/>
                  </a:lnTo>
                  <a:lnTo>
                    <a:pt x="37" y="0"/>
                  </a:lnTo>
                  <a:lnTo>
                    <a:pt x="41" y="0"/>
                  </a:lnTo>
                  <a:lnTo>
                    <a:pt x="45" y="4"/>
                  </a:lnTo>
                  <a:lnTo>
                    <a:pt x="45" y="8"/>
                  </a:lnTo>
                  <a:lnTo>
                    <a:pt x="45" y="12"/>
                  </a:lnTo>
                  <a:lnTo>
                    <a:pt x="45" y="15"/>
                  </a:lnTo>
                  <a:lnTo>
                    <a:pt x="41" y="19"/>
                  </a:lnTo>
                  <a:lnTo>
                    <a:pt x="37" y="15"/>
                  </a:lnTo>
                  <a:lnTo>
                    <a:pt x="34" y="15"/>
                  </a:lnTo>
                  <a:lnTo>
                    <a:pt x="34" y="12"/>
                  </a:lnTo>
                  <a:lnTo>
                    <a:pt x="30" y="12"/>
                  </a:lnTo>
                  <a:lnTo>
                    <a:pt x="26" y="12"/>
                  </a:lnTo>
                  <a:lnTo>
                    <a:pt x="22" y="19"/>
                  </a:lnTo>
                  <a:lnTo>
                    <a:pt x="19" y="23"/>
                  </a:lnTo>
                  <a:lnTo>
                    <a:pt x="19" y="53"/>
                  </a:lnTo>
                  <a:lnTo>
                    <a:pt x="19" y="60"/>
                  </a:lnTo>
                  <a:lnTo>
                    <a:pt x="22" y="64"/>
                  </a:lnTo>
                  <a:lnTo>
                    <a:pt x="26" y="68"/>
                  </a:lnTo>
                  <a:lnTo>
                    <a:pt x="30" y="68"/>
                  </a:lnTo>
                  <a:lnTo>
                    <a:pt x="34" y="68"/>
                  </a:lnTo>
                  <a:lnTo>
                    <a:pt x="0" y="68"/>
                  </a:lnTo>
                  <a:lnTo>
                    <a:pt x="4" y="68"/>
                  </a:lnTo>
                  <a:lnTo>
                    <a:pt x="7" y="64"/>
                  </a:lnTo>
                  <a:lnTo>
                    <a:pt x="7" y="60"/>
                  </a:lnTo>
                  <a:lnTo>
                    <a:pt x="7" y="53"/>
                  </a:lnTo>
                  <a:lnTo>
                    <a:pt x="7" y="30"/>
                  </a:lnTo>
                  <a:lnTo>
                    <a:pt x="7" y="19"/>
                  </a:lnTo>
                  <a:lnTo>
                    <a:pt x="7" y="15"/>
                  </a:lnTo>
                  <a:lnTo>
                    <a:pt x="7" y="12"/>
                  </a:lnTo>
                  <a:lnTo>
                    <a:pt x="4" y="8"/>
                  </a:lnTo>
                  <a:lnTo>
                    <a:pt x="0" y="8"/>
                  </a:lnTo>
                  <a:lnTo>
                    <a:pt x="0" y="12"/>
                  </a:lnTo>
                  <a:lnTo>
                    <a:pt x="0" y="8"/>
                  </a:lnTo>
                  <a:lnTo>
                    <a:pt x="19" y="0"/>
                  </a:lnTo>
                  <a:close/>
                </a:path>
              </a:pathLst>
            </a:custGeom>
            <a:grpFill/>
            <a:ln w="0">
              <a:solidFill>
                <a:srgbClr val="000000"/>
              </a:solidFill>
              <a:round/>
              <a:headEnd/>
              <a:tailEnd/>
            </a:ln>
          </p:spPr>
          <p:txBody>
            <a:bodyPr/>
            <a:lstStyle/>
            <a:p>
              <a:endParaRPr lang="en-US"/>
            </a:p>
          </p:txBody>
        </p:sp>
        <p:sp>
          <p:nvSpPr>
            <p:cNvPr id="27674" name="Freeform 23"/>
            <p:cNvSpPr>
              <a:spLocks/>
            </p:cNvSpPr>
            <p:nvPr/>
          </p:nvSpPr>
          <p:spPr bwMode="auto">
            <a:xfrm>
              <a:off x="1096" y="1684"/>
              <a:ext cx="71" cy="101"/>
            </a:xfrm>
            <a:custGeom>
              <a:avLst/>
              <a:gdLst>
                <a:gd name="T0" fmla="*/ 22 w 71"/>
                <a:gd name="T1" fmla="*/ 63 h 101"/>
                <a:gd name="T2" fmla="*/ 45 w 71"/>
                <a:gd name="T3" fmla="*/ 45 h 101"/>
                <a:gd name="T4" fmla="*/ 45 w 71"/>
                <a:gd name="T5" fmla="*/ 41 h 101"/>
                <a:gd name="T6" fmla="*/ 45 w 71"/>
                <a:gd name="T7" fmla="*/ 41 h 101"/>
                <a:gd name="T8" fmla="*/ 45 w 71"/>
                <a:gd name="T9" fmla="*/ 37 h 101"/>
                <a:gd name="T10" fmla="*/ 41 w 71"/>
                <a:gd name="T11" fmla="*/ 37 h 101"/>
                <a:gd name="T12" fmla="*/ 71 w 71"/>
                <a:gd name="T13" fmla="*/ 37 h 101"/>
                <a:gd name="T14" fmla="*/ 60 w 71"/>
                <a:gd name="T15" fmla="*/ 37 h 101"/>
                <a:gd name="T16" fmla="*/ 52 w 71"/>
                <a:gd name="T17" fmla="*/ 45 h 101"/>
                <a:gd name="T18" fmla="*/ 52 w 71"/>
                <a:gd name="T19" fmla="*/ 82 h 101"/>
                <a:gd name="T20" fmla="*/ 60 w 71"/>
                <a:gd name="T21" fmla="*/ 93 h 101"/>
                <a:gd name="T22" fmla="*/ 67 w 71"/>
                <a:gd name="T23" fmla="*/ 97 h 101"/>
                <a:gd name="T24" fmla="*/ 71 w 71"/>
                <a:gd name="T25" fmla="*/ 101 h 101"/>
                <a:gd name="T26" fmla="*/ 41 w 71"/>
                <a:gd name="T27" fmla="*/ 101 h 101"/>
                <a:gd name="T28" fmla="*/ 45 w 71"/>
                <a:gd name="T29" fmla="*/ 101 h 101"/>
                <a:gd name="T30" fmla="*/ 45 w 71"/>
                <a:gd name="T31" fmla="*/ 97 h 101"/>
                <a:gd name="T32" fmla="*/ 45 w 71"/>
                <a:gd name="T33" fmla="*/ 93 h 101"/>
                <a:gd name="T34" fmla="*/ 22 w 71"/>
                <a:gd name="T35" fmla="*/ 63 h 101"/>
                <a:gd name="T36" fmla="*/ 22 w 71"/>
                <a:gd name="T37" fmla="*/ 93 h 101"/>
                <a:gd name="T38" fmla="*/ 22 w 71"/>
                <a:gd name="T39" fmla="*/ 97 h 101"/>
                <a:gd name="T40" fmla="*/ 26 w 71"/>
                <a:gd name="T41" fmla="*/ 101 h 101"/>
                <a:gd name="T42" fmla="*/ 30 w 71"/>
                <a:gd name="T43" fmla="*/ 101 h 101"/>
                <a:gd name="T44" fmla="*/ 0 w 71"/>
                <a:gd name="T45" fmla="*/ 101 h 101"/>
                <a:gd name="T46" fmla="*/ 7 w 71"/>
                <a:gd name="T47" fmla="*/ 101 h 101"/>
                <a:gd name="T48" fmla="*/ 7 w 71"/>
                <a:gd name="T49" fmla="*/ 97 h 101"/>
                <a:gd name="T50" fmla="*/ 7 w 71"/>
                <a:gd name="T51" fmla="*/ 86 h 101"/>
                <a:gd name="T52" fmla="*/ 7 w 71"/>
                <a:gd name="T53" fmla="*/ 15 h 101"/>
                <a:gd name="T54" fmla="*/ 7 w 71"/>
                <a:gd name="T55" fmla="*/ 7 h 101"/>
                <a:gd name="T56" fmla="*/ 7 w 71"/>
                <a:gd name="T57" fmla="*/ 7 h 101"/>
                <a:gd name="T58" fmla="*/ 3 w 71"/>
                <a:gd name="T59" fmla="*/ 7 h 101"/>
                <a:gd name="T60" fmla="*/ 0 w 71"/>
                <a:gd name="T61" fmla="*/ 7 h 101"/>
                <a:gd name="T62" fmla="*/ 22 w 71"/>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01"/>
                <a:gd name="T98" fmla="*/ 71 w 71"/>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01">
                  <a:moveTo>
                    <a:pt x="22" y="0"/>
                  </a:moveTo>
                  <a:lnTo>
                    <a:pt x="22" y="63"/>
                  </a:lnTo>
                  <a:lnTo>
                    <a:pt x="41" y="48"/>
                  </a:lnTo>
                  <a:lnTo>
                    <a:pt x="45" y="45"/>
                  </a:lnTo>
                  <a:lnTo>
                    <a:pt x="45" y="41"/>
                  </a:lnTo>
                  <a:lnTo>
                    <a:pt x="45" y="37"/>
                  </a:lnTo>
                  <a:lnTo>
                    <a:pt x="41" y="37"/>
                  </a:lnTo>
                  <a:lnTo>
                    <a:pt x="71" y="37"/>
                  </a:lnTo>
                  <a:lnTo>
                    <a:pt x="64" y="37"/>
                  </a:lnTo>
                  <a:lnTo>
                    <a:pt x="60" y="37"/>
                  </a:lnTo>
                  <a:lnTo>
                    <a:pt x="56" y="41"/>
                  </a:lnTo>
                  <a:lnTo>
                    <a:pt x="52" y="45"/>
                  </a:lnTo>
                  <a:lnTo>
                    <a:pt x="33" y="60"/>
                  </a:lnTo>
                  <a:lnTo>
                    <a:pt x="52" y="82"/>
                  </a:lnTo>
                  <a:lnTo>
                    <a:pt x="56" y="90"/>
                  </a:lnTo>
                  <a:lnTo>
                    <a:pt x="60" y="93"/>
                  </a:lnTo>
                  <a:lnTo>
                    <a:pt x="64" y="97"/>
                  </a:lnTo>
                  <a:lnTo>
                    <a:pt x="67" y="97"/>
                  </a:lnTo>
                  <a:lnTo>
                    <a:pt x="67" y="101"/>
                  </a:lnTo>
                  <a:lnTo>
                    <a:pt x="71" y="101"/>
                  </a:lnTo>
                  <a:lnTo>
                    <a:pt x="41" y="101"/>
                  </a:lnTo>
                  <a:lnTo>
                    <a:pt x="45" y="101"/>
                  </a:lnTo>
                  <a:lnTo>
                    <a:pt x="45" y="97"/>
                  </a:lnTo>
                  <a:lnTo>
                    <a:pt x="45" y="93"/>
                  </a:lnTo>
                  <a:lnTo>
                    <a:pt x="41" y="90"/>
                  </a:lnTo>
                  <a:lnTo>
                    <a:pt x="22" y="63"/>
                  </a:lnTo>
                  <a:lnTo>
                    <a:pt x="22" y="86"/>
                  </a:lnTo>
                  <a:lnTo>
                    <a:pt x="22" y="93"/>
                  </a:lnTo>
                  <a:lnTo>
                    <a:pt x="22" y="97"/>
                  </a:lnTo>
                  <a:lnTo>
                    <a:pt x="26" y="101"/>
                  </a:lnTo>
                  <a:lnTo>
                    <a:pt x="30" y="101"/>
                  </a:lnTo>
                  <a:lnTo>
                    <a:pt x="0" y="101"/>
                  </a:lnTo>
                  <a:lnTo>
                    <a:pt x="3" y="101"/>
                  </a:lnTo>
                  <a:lnTo>
                    <a:pt x="7" y="101"/>
                  </a:lnTo>
                  <a:lnTo>
                    <a:pt x="7" y="97"/>
                  </a:lnTo>
                  <a:lnTo>
                    <a:pt x="7" y="93"/>
                  </a:lnTo>
                  <a:lnTo>
                    <a:pt x="7" y="86"/>
                  </a:lnTo>
                  <a:lnTo>
                    <a:pt x="7" y="26"/>
                  </a:lnTo>
                  <a:lnTo>
                    <a:pt x="7" y="15"/>
                  </a:lnTo>
                  <a:lnTo>
                    <a:pt x="7" y="11"/>
                  </a:lnTo>
                  <a:lnTo>
                    <a:pt x="7" y="7"/>
                  </a:lnTo>
                  <a:lnTo>
                    <a:pt x="3" y="7"/>
                  </a:lnTo>
                  <a:lnTo>
                    <a:pt x="0" y="7"/>
                  </a:lnTo>
                  <a:lnTo>
                    <a:pt x="18" y="0"/>
                  </a:lnTo>
                  <a:lnTo>
                    <a:pt x="22" y="0"/>
                  </a:lnTo>
                  <a:close/>
                </a:path>
              </a:pathLst>
            </a:custGeom>
            <a:grpFill/>
            <a:ln w="0">
              <a:solidFill>
                <a:srgbClr val="000000"/>
              </a:solidFill>
              <a:round/>
              <a:headEnd/>
              <a:tailEnd/>
            </a:ln>
          </p:spPr>
          <p:txBody>
            <a:bodyPr/>
            <a:lstStyle/>
            <a:p>
              <a:endParaRPr lang="en-US"/>
            </a:p>
          </p:txBody>
        </p:sp>
        <p:sp>
          <p:nvSpPr>
            <p:cNvPr id="27675" name="Freeform 24"/>
            <p:cNvSpPr>
              <a:spLocks noEditPoints="1"/>
            </p:cNvSpPr>
            <p:nvPr/>
          </p:nvSpPr>
          <p:spPr bwMode="auto">
            <a:xfrm>
              <a:off x="1171" y="1717"/>
              <a:ext cx="56" cy="72"/>
            </a:xfrm>
            <a:custGeom>
              <a:avLst/>
              <a:gdLst>
                <a:gd name="T0" fmla="*/ 11 w 56"/>
                <a:gd name="T1" fmla="*/ 27 h 72"/>
                <a:gd name="T2" fmla="*/ 15 w 56"/>
                <a:gd name="T3" fmla="*/ 42 h 72"/>
                <a:gd name="T4" fmla="*/ 19 w 56"/>
                <a:gd name="T5" fmla="*/ 49 h 72"/>
                <a:gd name="T6" fmla="*/ 26 w 56"/>
                <a:gd name="T7" fmla="*/ 57 h 72"/>
                <a:gd name="T8" fmla="*/ 37 w 56"/>
                <a:gd name="T9" fmla="*/ 60 h 72"/>
                <a:gd name="T10" fmla="*/ 41 w 56"/>
                <a:gd name="T11" fmla="*/ 57 h 72"/>
                <a:gd name="T12" fmla="*/ 49 w 56"/>
                <a:gd name="T13" fmla="*/ 57 h 72"/>
                <a:gd name="T14" fmla="*/ 52 w 56"/>
                <a:gd name="T15" fmla="*/ 49 h 72"/>
                <a:gd name="T16" fmla="*/ 56 w 56"/>
                <a:gd name="T17" fmla="*/ 42 h 72"/>
                <a:gd name="T18" fmla="*/ 56 w 56"/>
                <a:gd name="T19" fmla="*/ 45 h 72"/>
                <a:gd name="T20" fmla="*/ 52 w 56"/>
                <a:gd name="T21" fmla="*/ 53 h 72"/>
                <a:gd name="T22" fmla="*/ 49 w 56"/>
                <a:gd name="T23" fmla="*/ 64 h 72"/>
                <a:gd name="T24" fmla="*/ 41 w 56"/>
                <a:gd name="T25" fmla="*/ 68 h 72"/>
                <a:gd name="T26" fmla="*/ 30 w 56"/>
                <a:gd name="T27" fmla="*/ 72 h 72"/>
                <a:gd name="T28" fmla="*/ 19 w 56"/>
                <a:gd name="T29" fmla="*/ 68 h 72"/>
                <a:gd name="T30" fmla="*/ 7 w 56"/>
                <a:gd name="T31" fmla="*/ 60 h 72"/>
                <a:gd name="T32" fmla="*/ 4 w 56"/>
                <a:gd name="T33" fmla="*/ 49 h 72"/>
                <a:gd name="T34" fmla="*/ 0 w 56"/>
                <a:gd name="T35" fmla="*/ 38 h 72"/>
                <a:gd name="T36" fmla="*/ 0 w 56"/>
                <a:gd name="T37" fmla="*/ 27 h 72"/>
                <a:gd name="T38" fmla="*/ 4 w 56"/>
                <a:gd name="T39" fmla="*/ 19 h 72"/>
                <a:gd name="T40" fmla="*/ 11 w 56"/>
                <a:gd name="T41" fmla="*/ 12 h 72"/>
                <a:gd name="T42" fmla="*/ 19 w 56"/>
                <a:gd name="T43" fmla="*/ 4 h 72"/>
                <a:gd name="T44" fmla="*/ 30 w 56"/>
                <a:gd name="T45" fmla="*/ 0 h 72"/>
                <a:gd name="T46" fmla="*/ 41 w 56"/>
                <a:gd name="T47" fmla="*/ 4 h 72"/>
                <a:gd name="T48" fmla="*/ 49 w 56"/>
                <a:gd name="T49" fmla="*/ 8 h 72"/>
                <a:gd name="T50" fmla="*/ 56 w 56"/>
                <a:gd name="T51" fmla="*/ 15 h 72"/>
                <a:gd name="T52" fmla="*/ 56 w 56"/>
                <a:gd name="T53" fmla="*/ 27 h 72"/>
                <a:gd name="T54" fmla="*/ 11 w 56"/>
                <a:gd name="T55" fmla="*/ 27 h 72"/>
                <a:gd name="T56" fmla="*/ 11 w 56"/>
                <a:gd name="T57" fmla="*/ 23 h 72"/>
                <a:gd name="T58" fmla="*/ 41 w 56"/>
                <a:gd name="T59" fmla="*/ 23 h 72"/>
                <a:gd name="T60" fmla="*/ 41 w 56"/>
                <a:gd name="T61" fmla="*/ 19 h 72"/>
                <a:gd name="T62" fmla="*/ 41 w 56"/>
                <a:gd name="T63" fmla="*/ 15 h 72"/>
                <a:gd name="T64" fmla="*/ 37 w 56"/>
                <a:gd name="T65" fmla="*/ 12 h 72"/>
                <a:gd name="T66" fmla="*/ 34 w 56"/>
                <a:gd name="T67" fmla="*/ 8 h 72"/>
                <a:gd name="T68" fmla="*/ 30 w 56"/>
                <a:gd name="T69" fmla="*/ 8 h 72"/>
                <a:gd name="T70" fmla="*/ 26 w 56"/>
                <a:gd name="T71" fmla="*/ 4 h 72"/>
                <a:gd name="T72" fmla="*/ 22 w 56"/>
                <a:gd name="T73" fmla="*/ 8 h 72"/>
                <a:gd name="T74" fmla="*/ 19 w 56"/>
                <a:gd name="T75" fmla="*/ 12 h 72"/>
                <a:gd name="T76" fmla="*/ 15 w 56"/>
                <a:gd name="T77" fmla="*/ 15 h 72"/>
                <a:gd name="T78" fmla="*/ 11 w 56"/>
                <a:gd name="T79" fmla="*/ 23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72"/>
                <a:gd name="T122" fmla="*/ 56 w 56"/>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72">
                  <a:moveTo>
                    <a:pt x="11" y="27"/>
                  </a:moveTo>
                  <a:lnTo>
                    <a:pt x="15" y="42"/>
                  </a:lnTo>
                  <a:lnTo>
                    <a:pt x="19" y="49"/>
                  </a:lnTo>
                  <a:lnTo>
                    <a:pt x="26" y="57"/>
                  </a:lnTo>
                  <a:lnTo>
                    <a:pt x="37" y="60"/>
                  </a:lnTo>
                  <a:lnTo>
                    <a:pt x="41" y="57"/>
                  </a:lnTo>
                  <a:lnTo>
                    <a:pt x="49" y="57"/>
                  </a:lnTo>
                  <a:lnTo>
                    <a:pt x="52" y="49"/>
                  </a:lnTo>
                  <a:lnTo>
                    <a:pt x="56" y="42"/>
                  </a:lnTo>
                  <a:lnTo>
                    <a:pt x="56" y="45"/>
                  </a:lnTo>
                  <a:lnTo>
                    <a:pt x="52" y="53"/>
                  </a:lnTo>
                  <a:lnTo>
                    <a:pt x="49" y="64"/>
                  </a:lnTo>
                  <a:lnTo>
                    <a:pt x="41" y="68"/>
                  </a:lnTo>
                  <a:lnTo>
                    <a:pt x="30" y="72"/>
                  </a:lnTo>
                  <a:lnTo>
                    <a:pt x="19" y="68"/>
                  </a:lnTo>
                  <a:lnTo>
                    <a:pt x="7" y="60"/>
                  </a:lnTo>
                  <a:lnTo>
                    <a:pt x="4" y="49"/>
                  </a:lnTo>
                  <a:lnTo>
                    <a:pt x="0" y="38"/>
                  </a:lnTo>
                  <a:lnTo>
                    <a:pt x="0" y="27"/>
                  </a:lnTo>
                  <a:lnTo>
                    <a:pt x="4" y="19"/>
                  </a:lnTo>
                  <a:lnTo>
                    <a:pt x="11" y="12"/>
                  </a:lnTo>
                  <a:lnTo>
                    <a:pt x="19" y="4"/>
                  </a:lnTo>
                  <a:lnTo>
                    <a:pt x="30" y="0"/>
                  </a:lnTo>
                  <a:lnTo>
                    <a:pt x="41" y="4"/>
                  </a:lnTo>
                  <a:lnTo>
                    <a:pt x="49" y="8"/>
                  </a:lnTo>
                  <a:lnTo>
                    <a:pt x="56" y="15"/>
                  </a:lnTo>
                  <a:lnTo>
                    <a:pt x="56" y="27"/>
                  </a:lnTo>
                  <a:lnTo>
                    <a:pt x="11" y="27"/>
                  </a:lnTo>
                  <a:close/>
                  <a:moveTo>
                    <a:pt x="11" y="23"/>
                  </a:moveTo>
                  <a:lnTo>
                    <a:pt x="41" y="23"/>
                  </a:lnTo>
                  <a:lnTo>
                    <a:pt x="41" y="19"/>
                  </a:lnTo>
                  <a:lnTo>
                    <a:pt x="41" y="15"/>
                  </a:lnTo>
                  <a:lnTo>
                    <a:pt x="37" y="12"/>
                  </a:lnTo>
                  <a:lnTo>
                    <a:pt x="34" y="8"/>
                  </a:lnTo>
                  <a:lnTo>
                    <a:pt x="30" y="8"/>
                  </a:lnTo>
                  <a:lnTo>
                    <a:pt x="26" y="4"/>
                  </a:lnTo>
                  <a:lnTo>
                    <a:pt x="22" y="8"/>
                  </a:lnTo>
                  <a:lnTo>
                    <a:pt x="19" y="12"/>
                  </a:lnTo>
                  <a:lnTo>
                    <a:pt x="15" y="15"/>
                  </a:lnTo>
                  <a:lnTo>
                    <a:pt x="11" y="23"/>
                  </a:lnTo>
                  <a:close/>
                </a:path>
              </a:pathLst>
            </a:custGeom>
            <a:grpFill/>
            <a:ln w="0">
              <a:solidFill>
                <a:srgbClr val="000000"/>
              </a:solidFill>
              <a:round/>
              <a:headEnd/>
              <a:tailEnd/>
            </a:ln>
          </p:spPr>
          <p:txBody>
            <a:bodyPr/>
            <a:lstStyle/>
            <a:p>
              <a:endParaRPr lang="en-US"/>
            </a:p>
          </p:txBody>
        </p:sp>
        <p:sp>
          <p:nvSpPr>
            <p:cNvPr id="27676" name="Freeform 25"/>
            <p:cNvSpPr>
              <a:spLocks/>
            </p:cNvSpPr>
            <p:nvPr/>
          </p:nvSpPr>
          <p:spPr bwMode="auto">
            <a:xfrm>
              <a:off x="1235" y="1717"/>
              <a:ext cx="48" cy="68"/>
            </a:xfrm>
            <a:custGeom>
              <a:avLst/>
              <a:gdLst>
                <a:gd name="T0" fmla="*/ 22 w 48"/>
                <a:gd name="T1" fmla="*/ 0 h 68"/>
                <a:gd name="T2" fmla="*/ 22 w 48"/>
                <a:gd name="T3" fmla="*/ 19 h 68"/>
                <a:gd name="T4" fmla="*/ 30 w 48"/>
                <a:gd name="T5" fmla="*/ 8 h 68"/>
                <a:gd name="T6" fmla="*/ 33 w 48"/>
                <a:gd name="T7" fmla="*/ 4 h 68"/>
                <a:gd name="T8" fmla="*/ 41 w 48"/>
                <a:gd name="T9" fmla="*/ 0 h 68"/>
                <a:gd name="T10" fmla="*/ 45 w 48"/>
                <a:gd name="T11" fmla="*/ 0 h 68"/>
                <a:gd name="T12" fmla="*/ 48 w 48"/>
                <a:gd name="T13" fmla="*/ 4 h 68"/>
                <a:gd name="T14" fmla="*/ 48 w 48"/>
                <a:gd name="T15" fmla="*/ 8 h 68"/>
                <a:gd name="T16" fmla="*/ 48 w 48"/>
                <a:gd name="T17" fmla="*/ 12 h 68"/>
                <a:gd name="T18" fmla="*/ 48 w 48"/>
                <a:gd name="T19" fmla="*/ 12 h 68"/>
                <a:gd name="T20" fmla="*/ 48 w 48"/>
                <a:gd name="T21" fmla="*/ 15 h 68"/>
                <a:gd name="T22" fmla="*/ 45 w 48"/>
                <a:gd name="T23" fmla="*/ 19 h 68"/>
                <a:gd name="T24" fmla="*/ 45 w 48"/>
                <a:gd name="T25" fmla="*/ 19 h 68"/>
                <a:gd name="T26" fmla="*/ 41 w 48"/>
                <a:gd name="T27" fmla="*/ 15 h 68"/>
                <a:gd name="T28" fmla="*/ 37 w 48"/>
                <a:gd name="T29" fmla="*/ 15 h 68"/>
                <a:gd name="T30" fmla="*/ 33 w 48"/>
                <a:gd name="T31" fmla="*/ 12 h 68"/>
                <a:gd name="T32" fmla="*/ 33 w 48"/>
                <a:gd name="T33" fmla="*/ 12 h 68"/>
                <a:gd name="T34" fmla="*/ 30 w 48"/>
                <a:gd name="T35" fmla="*/ 12 h 68"/>
                <a:gd name="T36" fmla="*/ 30 w 48"/>
                <a:gd name="T37" fmla="*/ 12 h 68"/>
                <a:gd name="T38" fmla="*/ 26 w 48"/>
                <a:gd name="T39" fmla="*/ 19 h 68"/>
                <a:gd name="T40" fmla="*/ 22 w 48"/>
                <a:gd name="T41" fmla="*/ 23 h 68"/>
                <a:gd name="T42" fmla="*/ 22 w 48"/>
                <a:gd name="T43" fmla="*/ 53 h 68"/>
                <a:gd name="T44" fmla="*/ 22 w 48"/>
                <a:gd name="T45" fmla="*/ 60 h 68"/>
                <a:gd name="T46" fmla="*/ 26 w 48"/>
                <a:gd name="T47" fmla="*/ 64 h 68"/>
                <a:gd name="T48" fmla="*/ 26 w 48"/>
                <a:gd name="T49" fmla="*/ 64 h 68"/>
                <a:gd name="T50" fmla="*/ 26 w 48"/>
                <a:gd name="T51" fmla="*/ 68 h 68"/>
                <a:gd name="T52" fmla="*/ 30 w 48"/>
                <a:gd name="T53" fmla="*/ 68 h 68"/>
                <a:gd name="T54" fmla="*/ 33 w 48"/>
                <a:gd name="T55" fmla="*/ 68 h 68"/>
                <a:gd name="T56" fmla="*/ 33 w 48"/>
                <a:gd name="T57" fmla="*/ 68 h 68"/>
                <a:gd name="T58" fmla="*/ 0 w 48"/>
                <a:gd name="T59" fmla="*/ 68 h 68"/>
                <a:gd name="T60" fmla="*/ 0 w 48"/>
                <a:gd name="T61" fmla="*/ 68 h 68"/>
                <a:gd name="T62" fmla="*/ 3 w 48"/>
                <a:gd name="T63" fmla="*/ 68 h 68"/>
                <a:gd name="T64" fmla="*/ 7 w 48"/>
                <a:gd name="T65" fmla="*/ 68 h 68"/>
                <a:gd name="T66" fmla="*/ 7 w 48"/>
                <a:gd name="T67" fmla="*/ 64 h 68"/>
                <a:gd name="T68" fmla="*/ 11 w 48"/>
                <a:gd name="T69" fmla="*/ 60 h 68"/>
                <a:gd name="T70" fmla="*/ 11 w 48"/>
                <a:gd name="T71" fmla="*/ 60 h 68"/>
                <a:gd name="T72" fmla="*/ 11 w 48"/>
                <a:gd name="T73" fmla="*/ 53 h 68"/>
                <a:gd name="T74" fmla="*/ 11 w 48"/>
                <a:gd name="T75" fmla="*/ 30 h 68"/>
                <a:gd name="T76" fmla="*/ 11 w 48"/>
                <a:gd name="T77" fmla="*/ 19 h 68"/>
                <a:gd name="T78" fmla="*/ 11 w 48"/>
                <a:gd name="T79" fmla="*/ 15 h 68"/>
                <a:gd name="T80" fmla="*/ 11 w 48"/>
                <a:gd name="T81" fmla="*/ 12 h 68"/>
                <a:gd name="T82" fmla="*/ 7 w 48"/>
                <a:gd name="T83" fmla="*/ 12 h 68"/>
                <a:gd name="T84" fmla="*/ 7 w 48"/>
                <a:gd name="T85" fmla="*/ 8 h 68"/>
                <a:gd name="T86" fmla="*/ 7 w 48"/>
                <a:gd name="T87" fmla="*/ 8 h 68"/>
                <a:gd name="T88" fmla="*/ 3 w 48"/>
                <a:gd name="T89" fmla="*/ 8 h 68"/>
                <a:gd name="T90" fmla="*/ 0 w 48"/>
                <a:gd name="T91" fmla="*/ 12 h 68"/>
                <a:gd name="T92" fmla="*/ 0 w 48"/>
                <a:gd name="T93" fmla="*/ 8 h 68"/>
                <a:gd name="T94" fmla="*/ 18 w 48"/>
                <a:gd name="T95" fmla="*/ 0 h 68"/>
                <a:gd name="T96" fmla="*/ 22 w 48"/>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
                <a:gd name="T148" fmla="*/ 0 h 68"/>
                <a:gd name="T149" fmla="*/ 48 w 48"/>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 h="68">
                  <a:moveTo>
                    <a:pt x="22" y="0"/>
                  </a:moveTo>
                  <a:lnTo>
                    <a:pt x="22" y="19"/>
                  </a:lnTo>
                  <a:lnTo>
                    <a:pt x="30" y="8"/>
                  </a:lnTo>
                  <a:lnTo>
                    <a:pt x="33" y="4"/>
                  </a:lnTo>
                  <a:lnTo>
                    <a:pt x="41" y="0"/>
                  </a:lnTo>
                  <a:lnTo>
                    <a:pt x="45" y="0"/>
                  </a:lnTo>
                  <a:lnTo>
                    <a:pt x="48" y="4"/>
                  </a:lnTo>
                  <a:lnTo>
                    <a:pt x="48" y="8"/>
                  </a:lnTo>
                  <a:lnTo>
                    <a:pt x="48" y="12"/>
                  </a:lnTo>
                  <a:lnTo>
                    <a:pt x="48" y="15"/>
                  </a:lnTo>
                  <a:lnTo>
                    <a:pt x="45" y="19"/>
                  </a:lnTo>
                  <a:lnTo>
                    <a:pt x="41" y="15"/>
                  </a:lnTo>
                  <a:lnTo>
                    <a:pt x="37" y="15"/>
                  </a:lnTo>
                  <a:lnTo>
                    <a:pt x="33" y="12"/>
                  </a:lnTo>
                  <a:lnTo>
                    <a:pt x="30" y="12"/>
                  </a:lnTo>
                  <a:lnTo>
                    <a:pt x="26" y="19"/>
                  </a:lnTo>
                  <a:lnTo>
                    <a:pt x="22" y="23"/>
                  </a:lnTo>
                  <a:lnTo>
                    <a:pt x="22" y="53"/>
                  </a:lnTo>
                  <a:lnTo>
                    <a:pt x="22" y="60"/>
                  </a:lnTo>
                  <a:lnTo>
                    <a:pt x="26" y="64"/>
                  </a:lnTo>
                  <a:lnTo>
                    <a:pt x="26" y="68"/>
                  </a:lnTo>
                  <a:lnTo>
                    <a:pt x="30" y="68"/>
                  </a:lnTo>
                  <a:lnTo>
                    <a:pt x="33" y="68"/>
                  </a:lnTo>
                  <a:lnTo>
                    <a:pt x="0" y="68"/>
                  </a:lnTo>
                  <a:lnTo>
                    <a:pt x="3" y="68"/>
                  </a:lnTo>
                  <a:lnTo>
                    <a:pt x="7" y="68"/>
                  </a:lnTo>
                  <a:lnTo>
                    <a:pt x="7" y="64"/>
                  </a:lnTo>
                  <a:lnTo>
                    <a:pt x="11" y="60"/>
                  </a:lnTo>
                  <a:lnTo>
                    <a:pt x="11" y="53"/>
                  </a:lnTo>
                  <a:lnTo>
                    <a:pt x="11" y="30"/>
                  </a:lnTo>
                  <a:lnTo>
                    <a:pt x="11" y="19"/>
                  </a:lnTo>
                  <a:lnTo>
                    <a:pt x="11" y="15"/>
                  </a:lnTo>
                  <a:lnTo>
                    <a:pt x="11" y="12"/>
                  </a:lnTo>
                  <a:lnTo>
                    <a:pt x="7" y="12"/>
                  </a:lnTo>
                  <a:lnTo>
                    <a:pt x="7" y="8"/>
                  </a:lnTo>
                  <a:lnTo>
                    <a:pt x="3" y="8"/>
                  </a:lnTo>
                  <a:lnTo>
                    <a:pt x="0" y="12"/>
                  </a:lnTo>
                  <a:lnTo>
                    <a:pt x="0" y="8"/>
                  </a:lnTo>
                  <a:lnTo>
                    <a:pt x="18" y="0"/>
                  </a:lnTo>
                  <a:lnTo>
                    <a:pt x="22" y="0"/>
                  </a:lnTo>
                  <a:close/>
                </a:path>
              </a:pathLst>
            </a:custGeom>
            <a:grpFill/>
            <a:ln w="0">
              <a:solidFill>
                <a:srgbClr val="000000"/>
              </a:solidFill>
              <a:round/>
              <a:headEnd/>
              <a:tailEnd/>
            </a:ln>
          </p:spPr>
          <p:txBody>
            <a:bodyPr/>
            <a:lstStyle/>
            <a:p>
              <a:endParaRPr lang="en-US"/>
            </a:p>
          </p:txBody>
        </p:sp>
        <p:sp>
          <p:nvSpPr>
            <p:cNvPr id="27677" name="Freeform 26"/>
            <p:cNvSpPr>
              <a:spLocks/>
            </p:cNvSpPr>
            <p:nvPr/>
          </p:nvSpPr>
          <p:spPr bwMode="auto">
            <a:xfrm>
              <a:off x="1291" y="1717"/>
              <a:ext cx="45" cy="72"/>
            </a:xfrm>
            <a:custGeom>
              <a:avLst/>
              <a:gdLst>
                <a:gd name="T0" fmla="*/ 41 w 45"/>
                <a:gd name="T1" fmla="*/ 0 h 72"/>
                <a:gd name="T2" fmla="*/ 41 w 45"/>
                <a:gd name="T3" fmla="*/ 23 h 72"/>
                <a:gd name="T4" fmla="*/ 41 w 45"/>
                <a:gd name="T5" fmla="*/ 23 h 72"/>
                <a:gd name="T6" fmla="*/ 37 w 45"/>
                <a:gd name="T7" fmla="*/ 15 h 72"/>
                <a:gd name="T8" fmla="*/ 34 w 45"/>
                <a:gd name="T9" fmla="*/ 8 h 72"/>
                <a:gd name="T10" fmla="*/ 26 w 45"/>
                <a:gd name="T11" fmla="*/ 8 h 72"/>
                <a:gd name="T12" fmla="*/ 22 w 45"/>
                <a:gd name="T13" fmla="*/ 4 h 72"/>
                <a:gd name="T14" fmla="*/ 19 w 45"/>
                <a:gd name="T15" fmla="*/ 8 h 72"/>
                <a:gd name="T16" fmla="*/ 15 w 45"/>
                <a:gd name="T17" fmla="*/ 8 h 72"/>
                <a:gd name="T18" fmla="*/ 11 w 45"/>
                <a:gd name="T19" fmla="*/ 12 h 72"/>
                <a:gd name="T20" fmla="*/ 11 w 45"/>
                <a:gd name="T21" fmla="*/ 15 h 72"/>
                <a:gd name="T22" fmla="*/ 11 w 45"/>
                <a:gd name="T23" fmla="*/ 19 h 72"/>
                <a:gd name="T24" fmla="*/ 11 w 45"/>
                <a:gd name="T25" fmla="*/ 19 h 72"/>
                <a:gd name="T26" fmla="*/ 15 w 45"/>
                <a:gd name="T27" fmla="*/ 23 h 72"/>
                <a:gd name="T28" fmla="*/ 22 w 45"/>
                <a:gd name="T29" fmla="*/ 27 h 72"/>
                <a:gd name="T30" fmla="*/ 30 w 45"/>
                <a:gd name="T31" fmla="*/ 30 h 72"/>
                <a:gd name="T32" fmla="*/ 41 w 45"/>
                <a:gd name="T33" fmla="*/ 38 h 72"/>
                <a:gd name="T34" fmla="*/ 45 w 45"/>
                <a:gd name="T35" fmla="*/ 45 h 72"/>
                <a:gd name="T36" fmla="*/ 45 w 45"/>
                <a:gd name="T37" fmla="*/ 49 h 72"/>
                <a:gd name="T38" fmla="*/ 45 w 45"/>
                <a:gd name="T39" fmla="*/ 60 h 72"/>
                <a:gd name="T40" fmla="*/ 41 w 45"/>
                <a:gd name="T41" fmla="*/ 64 h 72"/>
                <a:gd name="T42" fmla="*/ 34 w 45"/>
                <a:gd name="T43" fmla="*/ 68 h 72"/>
                <a:gd name="T44" fmla="*/ 22 w 45"/>
                <a:gd name="T45" fmla="*/ 72 h 72"/>
                <a:gd name="T46" fmla="*/ 19 w 45"/>
                <a:gd name="T47" fmla="*/ 72 h 72"/>
                <a:gd name="T48" fmla="*/ 11 w 45"/>
                <a:gd name="T49" fmla="*/ 68 h 72"/>
                <a:gd name="T50" fmla="*/ 7 w 45"/>
                <a:gd name="T51" fmla="*/ 68 h 72"/>
                <a:gd name="T52" fmla="*/ 4 w 45"/>
                <a:gd name="T53" fmla="*/ 68 h 72"/>
                <a:gd name="T54" fmla="*/ 4 w 45"/>
                <a:gd name="T55" fmla="*/ 68 h 72"/>
                <a:gd name="T56" fmla="*/ 4 w 45"/>
                <a:gd name="T57" fmla="*/ 72 h 72"/>
                <a:gd name="T58" fmla="*/ 0 w 45"/>
                <a:gd name="T59" fmla="*/ 72 h 72"/>
                <a:gd name="T60" fmla="*/ 0 w 45"/>
                <a:gd name="T61" fmla="*/ 49 h 72"/>
                <a:gd name="T62" fmla="*/ 4 w 45"/>
                <a:gd name="T63" fmla="*/ 49 h 72"/>
                <a:gd name="T64" fmla="*/ 7 w 45"/>
                <a:gd name="T65" fmla="*/ 57 h 72"/>
                <a:gd name="T66" fmla="*/ 11 w 45"/>
                <a:gd name="T67" fmla="*/ 60 h 72"/>
                <a:gd name="T68" fmla="*/ 19 w 45"/>
                <a:gd name="T69" fmla="*/ 64 h 72"/>
                <a:gd name="T70" fmla="*/ 22 w 45"/>
                <a:gd name="T71" fmla="*/ 68 h 72"/>
                <a:gd name="T72" fmla="*/ 30 w 45"/>
                <a:gd name="T73" fmla="*/ 64 h 72"/>
                <a:gd name="T74" fmla="*/ 34 w 45"/>
                <a:gd name="T75" fmla="*/ 64 h 72"/>
                <a:gd name="T76" fmla="*/ 34 w 45"/>
                <a:gd name="T77" fmla="*/ 60 h 72"/>
                <a:gd name="T78" fmla="*/ 34 w 45"/>
                <a:gd name="T79" fmla="*/ 57 h 72"/>
                <a:gd name="T80" fmla="*/ 34 w 45"/>
                <a:gd name="T81" fmla="*/ 53 h 72"/>
                <a:gd name="T82" fmla="*/ 34 w 45"/>
                <a:gd name="T83" fmla="*/ 49 h 72"/>
                <a:gd name="T84" fmla="*/ 26 w 45"/>
                <a:gd name="T85" fmla="*/ 45 h 72"/>
                <a:gd name="T86" fmla="*/ 19 w 45"/>
                <a:gd name="T87" fmla="*/ 38 h 72"/>
                <a:gd name="T88" fmla="*/ 11 w 45"/>
                <a:gd name="T89" fmla="*/ 34 h 72"/>
                <a:gd name="T90" fmla="*/ 4 w 45"/>
                <a:gd name="T91" fmla="*/ 30 h 72"/>
                <a:gd name="T92" fmla="*/ 4 w 45"/>
                <a:gd name="T93" fmla="*/ 27 h 72"/>
                <a:gd name="T94" fmla="*/ 0 w 45"/>
                <a:gd name="T95" fmla="*/ 19 h 72"/>
                <a:gd name="T96" fmla="*/ 4 w 45"/>
                <a:gd name="T97" fmla="*/ 12 h 72"/>
                <a:gd name="T98" fmla="*/ 7 w 45"/>
                <a:gd name="T99" fmla="*/ 8 h 72"/>
                <a:gd name="T100" fmla="*/ 15 w 45"/>
                <a:gd name="T101" fmla="*/ 0 h 72"/>
                <a:gd name="T102" fmla="*/ 22 w 45"/>
                <a:gd name="T103" fmla="*/ 0 h 72"/>
                <a:gd name="T104" fmla="*/ 26 w 45"/>
                <a:gd name="T105" fmla="*/ 0 h 72"/>
                <a:gd name="T106" fmla="*/ 30 w 45"/>
                <a:gd name="T107" fmla="*/ 4 h 72"/>
                <a:gd name="T108" fmla="*/ 34 w 45"/>
                <a:gd name="T109" fmla="*/ 4 h 72"/>
                <a:gd name="T110" fmla="*/ 37 w 45"/>
                <a:gd name="T111" fmla="*/ 4 h 72"/>
                <a:gd name="T112" fmla="*/ 37 w 45"/>
                <a:gd name="T113" fmla="*/ 4 h 72"/>
                <a:gd name="T114" fmla="*/ 37 w 45"/>
                <a:gd name="T115" fmla="*/ 4 h 72"/>
                <a:gd name="T116" fmla="*/ 37 w 45"/>
                <a:gd name="T117" fmla="*/ 4 h 72"/>
                <a:gd name="T118" fmla="*/ 41 w 45"/>
                <a:gd name="T119" fmla="*/ 0 h 72"/>
                <a:gd name="T120" fmla="*/ 41 w 45"/>
                <a:gd name="T121" fmla="*/ 0 h 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2"/>
                <a:gd name="T185" fmla="*/ 45 w 45"/>
                <a:gd name="T186" fmla="*/ 72 h 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2">
                  <a:moveTo>
                    <a:pt x="41" y="0"/>
                  </a:moveTo>
                  <a:lnTo>
                    <a:pt x="41" y="23"/>
                  </a:lnTo>
                  <a:lnTo>
                    <a:pt x="37" y="15"/>
                  </a:lnTo>
                  <a:lnTo>
                    <a:pt x="34" y="8"/>
                  </a:lnTo>
                  <a:lnTo>
                    <a:pt x="26" y="8"/>
                  </a:lnTo>
                  <a:lnTo>
                    <a:pt x="22" y="4"/>
                  </a:lnTo>
                  <a:lnTo>
                    <a:pt x="19" y="8"/>
                  </a:lnTo>
                  <a:lnTo>
                    <a:pt x="15" y="8"/>
                  </a:lnTo>
                  <a:lnTo>
                    <a:pt x="11" y="12"/>
                  </a:lnTo>
                  <a:lnTo>
                    <a:pt x="11" y="15"/>
                  </a:lnTo>
                  <a:lnTo>
                    <a:pt x="11" y="19"/>
                  </a:lnTo>
                  <a:lnTo>
                    <a:pt x="15" y="23"/>
                  </a:lnTo>
                  <a:lnTo>
                    <a:pt x="22" y="27"/>
                  </a:lnTo>
                  <a:lnTo>
                    <a:pt x="30" y="30"/>
                  </a:lnTo>
                  <a:lnTo>
                    <a:pt x="41" y="38"/>
                  </a:lnTo>
                  <a:lnTo>
                    <a:pt x="45" y="45"/>
                  </a:lnTo>
                  <a:lnTo>
                    <a:pt x="45" y="49"/>
                  </a:lnTo>
                  <a:lnTo>
                    <a:pt x="45" y="60"/>
                  </a:lnTo>
                  <a:lnTo>
                    <a:pt x="41" y="64"/>
                  </a:lnTo>
                  <a:lnTo>
                    <a:pt x="34" y="68"/>
                  </a:lnTo>
                  <a:lnTo>
                    <a:pt x="22" y="72"/>
                  </a:lnTo>
                  <a:lnTo>
                    <a:pt x="19" y="72"/>
                  </a:lnTo>
                  <a:lnTo>
                    <a:pt x="11" y="68"/>
                  </a:lnTo>
                  <a:lnTo>
                    <a:pt x="7" y="68"/>
                  </a:lnTo>
                  <a:lnTo>
                    <a:pt x="4" y="68"/>
                  </a:lnTo>
                  <a:lnTo>
                    <a:pt x="4" y="72"/>
                  </a:lnTo>
                  <a:lnTo>
                    <a:pt x="0" y="72"/>
                  </a:lnTo>
                  <a:lnTo>
                    <a:pt x="0" y="49"/>
                  </a:lnTo>
                  <a:lnTo>
                    <a:pt x="4" y="49"/>
                  </a:lnTo>
                  <a:lnTo>
                    <a:pt x="7" y="57"/>
                  </a:lnTo>
                  <a:lnTo>
                    <a:pt x="11" y="60"/>
                  </a:lnTo>
                  <a:lnTo>
                    <a:pt x="19" y="64"/>
                  </a:lnTo>
                  <a:lnTo>
                    <a:pt x="22" y="68"/>
                  </a:lnTo>
                  <a:lnTo>
                    <a:pt x="30" y="64"/>
                  </a:lnTo>
                  <a:lnTo>
                    <a:pt x="34" y="64"/>
                  </a:lnTo>
                  <a:lnTo>
                    <a:pt x="34" y="60"/>
                  </a:lnTo>
                  <a:lnTo>
                    <a:pt x="34" y="57"/>
                  </a:lnTo>
                  <a:lnTo>
                    <a:pt x="34" y="53"/>
                  </a:lnTo>
                  <a:lnTo>
                    <a:pt x="34" y="49"/>
                  </a:lnTo>
                  <a:lnTo>
                    <a:pt x="26" y="45"/>
                  </a:lnTo>
                  <a:lnTo>
                    <a:pt x="19" y="38"/>
                  </a:lnTo>
                  <a:lnTo>
                    <a:pt x="11" y="34"/>
                  </a:lnTo>
                  <a:lnTo>
                    <a:pt x="4" y="30"/>
                  </a:lnTo>
                  <a:lnTo>
                    <a:pt x="4" y="27"/>
                  </a:lnTo>
                  <a:lnTo>
                    <a:pt x="0" y="19"/>
                  </a:lnTo>
                  <a:lnTo>
                    <a:pt x="4" y="12"/>
                  </a:lnTo>
                  <a:lnTo>
                    <a:pt x="7" y="8"/>
                  </a:lnTo>
                  <a:lnTo>
                    <a:pt x="15" y="0"/>
                  </a:lnTo>
                  <a:lnTo>
                    <a:pt x="22" y="0"/>
                  </a:lnTo>
                  <a:lnTo>
                    <a:pt x="26" y="0"/>
                  </a:lnTo>
                  <a:lnTo>
                    <a:pt x="30" y="4"/>
                  </a:lnTo>
                  <a:lnTo>
                    <a:pt x="34" y="4"/>
                  </a:lnTo>
                  <a:lnTo>
                    <a:pt x="37" y="4"/>
                  </a:lnTo>
                  <a:lnTo>
                    <a:pt x="41" y="0"/>
                  </a:lnTo>
                  <a:close/>
                </a:path>
              </a:pathLst>
            </a:custGeom>
            <a:grpFill/>
            <a:ln w="0">
              <a:solidFill>
                <a:srgbClr val="000000"/>
              </a:solidFill>
              <a:round/>
              <a:headEnd/>
              <a:tailEnd/>
            </a:ln>
          </p:spPr>
          <p:txBody>
            <a:bodyPr/>
            <a:lstStyle/>
            <a:p>
              <a:endParaRPr lang="en-US"/>
            </a:p>
          </p:txBody>
        </p:sp>
        <p:sp>
          <p:nvSpPr>
            <p:cNvPr id="27678" name="Freeform 27"/>
            <p:cNvSpPr>
              <a:spLocks/>
            </p:cNvSpPr>
            <p:nvPr/>
          </p:nvSpPr>
          <p:spPr bwMode="auto">
            <a:xfrm>
              <a:off x="1343" y="1684"/>
              <a:ext cx="42" cy="135"/>
            </a:xfrm>
            <a:custGeom>
              <a:avLst/>
              <a:gdLst>
                <a:gd name="T0" fmla="*/ 0 w 42"/>
                <a:gd name="T1" fmla="*/ 3 h 135"/>
                <a:gd name="T2" fmla="*/ 0 w 42"/>
                <a:gd name="T3" fmla="*/ 0 h 135"/>
                <a:gd name="T4" fmla="*/ 12 w 42"/>
                <a:gd name="T5" fmla="*/ 7 h 135"/>
                <a:gd name="T6" fmla="*/ 19 w 42"/>
                <a:gd name="T7" fmla="*/ 11 h 135"/>
                <a:gd name="T8" fmla="*/ 30 w 42"/>
                <a:gd name="T9" fmla="*/ 22 h 135"/>
                <a:gd name="T10" fmla="*/ 38 w 42"/>
                <a:gd name="T11" fmla="*/ 37 h 135"/>
                <a:gd name="T12" fmla="*/ 42 w 42"/>
                <a:gd name="T13" fmla="*/ 52 h 135"/>
                <a:gd name="T14" fmla="*/ 42 w 42"/>
                <a:gd name="T15" fmla="*/ 67 h 135"/>
                <a:gd name="T16" fmla="*/ 42 w 42"/>
                <a:gd name="T17" fmla="*/ 82 h 135"/>
                <a:gd name="T18" fmla="*/ 38 w 42"/>
                <a:gd name="T19" fmla="*/ 93 h 135"/>
                <a:gd name="T20" fmla="*/ 30 w 42"/>
                <a:gd name="T21" fmla="*/ 108 h 135"/>
                <a:gd name="T22" fmla="*/ 23 w 42"/>
                <a:gd name="T23" fmla="*/ 120 h 135"/>
                <a:gd name="T24" fmla="*/ 12 w 42"/>
                <a:gd name="T25" fmla="*/ 127 h 135"/>
                <a:gd name="T26" fmla="*/ 0 w 42"/>
                <a:gd name="T27" fmla="*/ 135 h 135"/>
                <a:gd name="T28" fmla="*/ 0 w 42"/>
                <a:gd name="T29" fmla="*/ 131 h 135"/>
                <a:gd name="T30" fmla="*/ 12 w 42"/>
                <a:gd name="T31" fmla="*/ 123 h 135"/>
                <a:gd name="T32" fmla="*/ 15 w 42"/>
                <a:gd name="T33" fmla="*/ 116 h 135"/>
                <a:gd name="T34" fmla="*/ 23 w 42"/>
                <a:gd name="T35" fmla="*/ 108 h 135"/>
                <a:gd name="T36" fmla="*/ 27 w 42"/>
                <a:gd name="T37" fmla="*/ 97 h 135"/>
                <a:gd name="T38" fmla="*/ 27 w 42"/>
                <a:gd name="T39" fmla="*/ 82 h 135"/>
                <a:gd name="T40" fmla="*/ 30 w 42"/>
                <a:gd name="T41" fmla="*/ 67 h 135"/>
                <a:gd name="T42" fmla="*/ 27 w 42"/>
                <a:gd name="T43" fmla="*/ 52 h 135"/>
                <a:gd name="T44" fmla="*/ 27 w 42"/>
                <a:gd name="T45" fmla="*/ 41 h 135"/>
                <a:gd name="T46" fmla="*/ 23 w 42"/>
                <a:gd name="T47" fmla="*/ 33 h 135"/>
                <a:gd name="T48" fmla="*/ 23 w 42"/>
                <a:gd name="T49" fmla="*/ 26 h 135"/>
                <a:gd name="T50" fmla="*/ 19 w 42"/>
                <a:gd name="T51" fmla="*/ 18 h 135"/>
                <a:gd name="T52" fmla="*/ 15 w 42"/>
                <a:gd name="T53" fmla="*/ 15 h 135"/>
                <a:gd name="T54" fmla="*/ 8 w 42"/>
                <a:gd name="T55" fmla="*/ 7 h 135"/>
                <a:gd name="T56" fmla="*/ 0 w 42"/>
                <a:gd name="T57" fmla="*/ 3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0" y="3"/>
                  </a:moveTo>
                  <a:lnTo>
                    <a:pt x="0" y="0"/>
                  </a:lnTo>
                  <a:lnTo>
                    <a:pt x="12" y="7"/>
                  </a:lnTo>
                  <a:lnTo>
                    <a:pt x="19" y="11"/>
                  </a:lnTo>
                  <a:lnTo>
                    <a:pt x="30" y="22"/>
                  </a:lnTo>
                  <a:lnTo>
                    <a:pt x="38" y="37"/>
                  </a:lnTo>
                  <a:lnTo>
                    <a:pt x="42" y="52"/>
                  </a:lnTo>
                  <a:lnTo>
                    <a:pt x="42" y="67"/>
                  </a:lnTo>
                  <a:lnTo>
                    <a:pt x="42" y="82"/>
                  </a:lnTo>
                  <a:lnTo>
                    <a:pt x="38" y="93"/>
                  </a:lnTo>
                  <a:lnTo>
                    <a:pt x="30" y="108"/>
                  </a:lnTo>
                  <a:lnTo>
                    <a:pt x="23" y="120"/>
                  </a:lnTo>
                  <a:lnTo>
                    <a:pt x="12" y="127"/>
                  </a:lnTo>
                  <a:lnTo>
                    <a:pt x="0" y="135"/>
                  </a:lnTo>
                  <a:lnTo>
                    <a:pt x="0" y="131"/>
                  </a:lnTo>
                  <a:lnTo>
                    <a:pt x="12" y="123"/>
                  </a:lnTo>
                  <a:lnTo>
                    <a:pt x="15" y="116"/>
                  </a:lnTo>
                  <a:lnTo>
                    <a:pt x="23" y="108"/>
                  </a:lnTo>
                  <a:lnTo>
                    <a:pt x="27" y="97"/>
                  </a:lnTo>
                  <a:lnTo>
                    <a:pt x="27" y="82"/>
                  </a:lnTo>
                  <a:lnTo>
                    <a:pt x="30" y="67"/>
                  </a:lnTo>
                  <a:lnTo>
                    <a:pt x="27" y="52"/>
                  </a:lnTo>
                  <a:lnTo>
                    <a:pt x="27" y="41"/>
                  </a:lnTo>
                  <a:lnTo>
                    <a:pt x="23" y="33"/>
                  </a:lnTo>
                  <a:lnTo>
                    <a:pt x="23" y="26"/>
                  </a:lnTo>
                  <a:lnTo>
                    <a:pt x="19" y="18"/>
                  </a:lnTo>
                  <a:lnTo>
                    <a:pt x="15" y="15"/>
                  </a:lnTo>
                  <a:lnTo>
                    <a:pt x="8" y="7"/>
                  </a:lnTo>
                  <a:lnTo>
                    <a:pt x="0" y="3"/>
                  </a:lnTo>
                  <a:close/>
                </a:path>
              </a:pathLst>
            </a:custGeom>
            <a:grpFill/>
            <a:ln w="0">
              <a:solidFill>
                <a:srgbClr val="000000"/>
              </a:solidFill>
              <a:round/>
              <a:headEnd/>
              <a:tailEnd/>
            </a:ln>
          </p:spPr>
          <p:txBody>
            <a:bodyPr/>
            <a:lstStyle/>
            <a:p>
              <a:endParaRPr lang="en-US"/>
            </a:p>
          </p:txBody>
        </p:sp>
        <p:sp>
          <p:nvSpPr>
            <p:cNvPr id="27679" name="Freeform 28"/>
            <p:cNvSpPr>
              <a:spLocks/>
            </p:cNvSpPr>
            <p:nvPr/>
          </p:nvSpPr>
          <p:spPr bwMode="auto">
            <a:xfrm>
              <a:off x="2499" y="1687"/>
              <a:ext cx="105" cy="102"/>
            </a:xfrm>
            <a:custGeom>
              <a:avLst/>
              <a:gdLst>
                <a:gd name="T0" fmla="*/ 105 w 105"/>
                <a:gd name="T1" fmla="*/ 0 h 102"/>
                <a:gd name="T2" fmla="*/ 105 w 105"/>
                <a:gd name="T3" fmla="*/ 0 h 102"/>
                <a:gd name="T4" fmla="*/ 97 w 105"/>
                <a:gd name="T5" fmla="*/ 4 h 102"/>
                <a:gd name="T6" fmla="*/ 97 w 105"/>
                <a:gd name="T7" fmla="*/ 4 h 102"/>
                <a:gd name="T8" fmla="*/ 94 w 105"/>
                <a:gd name="T9" fmla="*/ 12 h 102"/>
                <a:gd name="T10" fmla="*/ 90 w 105"/>
                <a:gd name="T11" fmla="*/ 15 h 102"/>
                <a:gd name="T12" fmla="*/ 56 w 105"/>
                <a:gd name="T13" fmla="*/ 102 h 102"/>
                <a:gd name="T14" fmla="*/ 52 w 105"/>
                <a:gd name="T15" fmla="*/ 102 h 102"/>
                <a:gd name="T16" fmla="*/ 15 w 105"/>
                <a:gd name="T17" fmla="*/ 15 h 102"/>
                <a:gd name="T18" fmla="*/ 11 w 105"/>
                <a:gd name="T19" fmla="*/ 12 h 102"/>
                <a:gd name="T20" fmla="*/ 11 w 105"/>
                <a:gd name="T21" fmla="*/ 8 h 102"/>
                <a:gd name="T22" fmla="*/ 7 w 105"/>
                <a:gd name="T23" fmla="*/ 4 h 102"/>
                <a:gd name="T24" fmla="*/ 7 w 105"/>
                <a:gd name="T25" fmla="*/ 4 h 102"/>
                <a:gd name="T26" fmla="*/ 4 w 105"/>
                <a:gd name="T27" fmla="*/ 0 h 102"/>
                <a:gd name="T28" fmla="*/ 0 w 105"/>
                <a:gd name="T29" fmla="*/ 0 h 102"/>
                <a:gd name="T30" fmla="*/ 0 w 105"/>
                <a:gd name="T31" fmla="*/ 0 h 102"/>
                <a:gd name="T32" fmla="*/ 41 w 105"/>
                <a:gd name="T33" fmla="*/ 0 h 102"/>
                <a:gd name="T34" fmla="*/ 41 w 105"/>
                <a:gd name="T35" fmla="*/ 0 h 102"/>
                <a:gd name="T36" fmla="*/ 34 w 105"/>
                <a:gd name="T37" fmla="*/ 0 h 102"/>
                <a:gd name="T38" fmla="*/ 30 w 105"/>
                <a:gd name="T39" fmla="*/ 4 h 102"/>
                <a:gd name="T40" fmla="*/ 30 w 105"/>
                <a:gd name="T41" fmla="*/ 4 h 102"/>
                <a:gd name="T42" fmla="*/ 30 w 105"/>
                <a:gd name="T43" fmla="*/ 8 h 102"/>
                <a:gd name="T44" fmla="*/ 30 w 105"/>
                <a:gd name="T45" fmla="*/ 12 h 102"/>
                <a:gd name="T46" fmla="*/ 34 w 105"/>
                <a:gd name="T47" fmla="*/ 19 h 102"/>
                <a:gd name="T48" fmla="*/ 56 w 105"/>
                <a:gd name="T49" fmla="*/ 79 h 102"/>
                <a:gd name="T50" fmla="*/ 79 w 105"/>
                <a:gd name="T51" fmla="*/ 19 h 102"/>
                <a:gd name="T52" fmla="*/ 82 w 105"/>
                <a:gd name="T53" fmla="*/ 12 h 102"/>
                <a:gd name="T54" fmla="*/ 82 w 105"/>
                <a:gd name="T55" fmla="*/ 8 h 102"/>
                <a:gd name="T56" fmla="*/ 82 w 105"/>
                <a:gd name="T57" fmla="*/ 8 h 102"/>
                <a:gd name="T58" fmla="*/ 82 w 105"/>
                <a:gd name="T59" fmla="*/ 4 h 102"/>
                <a:gd name="T60" fmla="*/ 79 w 105"/>
                <a:gd name="T61" fmla="*/ 4 h 102"/>
                <a:gd name="T62" fmla="*/ 75 w 105"/>
                <a:gd name="T63" fmla="*/ 0 h 102"/>
                <a:gd name="T64" fmla="*/ 75 w 105"/>
                <a:gd name="T65" fmla="*/ 0 h 102"/>
                <a:gd name="T66" fmla="*/ 75 w 105"/>
                <a:gd name="T67" fmla="*/ 0 h 102"/>
                <a:gd name="T68" fmla="*/ 75 w 105"/>
                <a:gd name="T69" fmla="*/ 0 h 102"/>
                <a:gd name="T70" fmla="*/ 105 w 105"/>
                <a:gd name="T71" fmla="*/ 0 h 1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
                <a:gd name="T109" fmla="*/ 0 h 102"/>
                <a:gd name="T110" fmla="*/ 105 w 105"/>
                <a:gd name="T111" fmla="*/ 102 h 1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 h="102">
                  <a:moveTo>
                    <a:pt x="105" y="0"/>
                  </a:moveTo>
                  <a:lnTo>
                    <a:pt x="105" y="0"/>
                  </a:lnTo>
                  <a:lnTo>
                    <a:pt x="97" y="4"/>
                  </a:lnTo>
                  <a:lnTo>
                    <a:pt x="94" y="12"/>
                  </a:lnTo>
                  <a:lnTo>
                    <a:pt x="90" y="15"/>
                  </a:lnTo>
                  <a:lnTo>
                    <a:pt x="56" y="102"/>
                  </a:lnTo>
                  <a:lnTo>
                    <a:pt x="52" y="102"/>
                  </a:lnTo>
                  <a:lnTo>
                    <a:pt x="15" y="15"/>
                  </a:lnTo>
                  <a:lnTo>
                    <a:pt x="11" y="12"/>
                  </a:lnTo>
                  <a:lnTo>
                    <a:pt x="11" y="8"/>
                  </a:lnTo>
                  <a:lnTo>
                    <a:pt x="7" y="4"/>
                  </a:lnTo>
                  <a:lnTo>
                    <a:pt x="4" y="0"/>
                  </a:lnTo>
                  <a:lnTo>
                    <a:pt x="0" y="0"/>
                  </a:lnTo>
                  <a:lnTo>
                    <a:pt x="41" y="0"/>
                  </a:lnTo>
                  <a:lnTo>
                    <a:pt x="34" y="0"/>
                  </a:lnTo>
                  <a:lnTo>
                    <a:pt x="30" y="4"/>
                  </a:lnTo>
                  <a:lnTo>
                    <a:pt x="30" y="8"/>
                  </a:lnTo>
                  <a:lnTo>
                    <a:pt x="30" y="12"/>
                  </a:lnTo>
                  <a:lnTo>
                    <a:pt x="34" y="19"/>
                  </a:lnTo>
                  <a:lnTo>
                    <a:pt x="56" y="79"/>
                  </a:lnTo>
                  <a:lnTo>
                    <a:pt x="79" y="19"/>
                  </a:lnTo>
                  <a:lnTo>
                    <a:pt x="82" y="12"/>
                  </a:lnTo>
                  <a:lnTo>
                    <a:pt x="82" y="8"/>
                  </a:lnTo>
                  <a:lnTo>
                    <a:pt x="82" y="4"/>
                  </a:lnTo>
                  <a:lnTo>
                    <a:pt x="79" y="4"/>
                  </a:lnTo>
                  <a:lnTo>
                    <a:pt x="75" y="0"/>
                  </a:lnTo>
                  <a:lnTo>
                    <a:pt x="105" y="0"/>
                  </a:lnTo>
                  <a:close/>
                </a:path>
              </a:pathLst>
            </a:custGeom>
            <a:grpFill/>
            <a:ln w="0">
              <a:solidFill>
                <a:srgbClr val="000000"/>
              </a:solidFill>
              <a:round/>
              <a:headEnd/>
              <a:tailEnd/>
            </a:ln>
          </p:spPr>
          <p:txBody>
            <a:bodyPr/>
            <a:lstStyle/>
            <a:p>
              <a:endParaRPr lang="en-US"/>
            </a:p>
          </p:txBody>
        </p:sp>
        <p:sp>
          <p:nvSpPr>
            <p:cNvPr id="27680" name="Freeform 29"/>
            <p:cNvSpPr>
              <a:spLocks noEditPoints="1"/>
            </p:cNvSpPr>
            <p:nvPr/>
          </p:nvSpPr>
          <p:spPr bwMode="auto">
            <a:xfrm>
              <a:off x="2608" y="1687"/>
              <a:ext cx="75" cy="98"/>
            </a:xfrm>
            <a:custGeom>
              <a:avLst/>
              <a:gdLst>
                <a:gd name="T0" fmla="*/ 26 w 75"/>
                <a:gd name="T1" fmla="*/ 53 h 98"/>
                <a:gd name="T2" fmla="*/ 26 w 75"/>
                <a:gd name="T3" fmla="*/ 83 h 98"/>
                <a:gd name="T4" fmla="*/ 26 w 75"/>
                <a:gd name="T5" fmla="*/ 90 h 98"/>
                <a:gd name="T6" fmla="*/ 30 w 75"/>
                <a:gd name="T7" fmla="*/ 94 h 98"/>
                <a:gd name="T8" fmla="*/ 30 w 75"/>
                <a:gd name="T9" fmla="*/ 98 h 98"/>
                <a:gd name="T10" fmla="*/ 37 w 75"/>
                <a:gd name="T11" fmla="*/ 98 h 98"/>
                <a:gd name="T12" fmla="*/ 41 w 75"/>
                <a:gd name="T13" fmla="*/ 98 h 98"/>
                <a:gd name="T14" fmla="*/ 41 w 75"/>
                <a:gd name="T15" fmla="*/ 98 h 98"/>
                <a:gd name="T16" fmla="*/ 0 w 75"/>
                <a:gd name="T17" fmla="*/ 98 h 98"/>
                <a:gd name="T18" fmla="*/ 0 w 75"/>
                <a:gd name="T19" fmla="*/ 98 h 98"/>
                <a:gd name="T20" fmla="*/ 3 w 75"/>
                <a:gd name="T21" fmla="*/ 98 h 98"/>
                <a:gd name="T22" fmla="*/ 7 w 75"/>
                <a:gd name="T23" fmla="*/ 98 h 98"/>
                <a:gd name="T24" fmla="*/ 11 w 75"/>
                <a:gd name="T25" fmla="*/ 94 h 98"/>
                <a:gd name="T26" fmla="*/ 11 w 75"/>
                <a:gd name="T27" fmla="*/ 90 h 98"/>
                <a:gd name="T28" fmla="*/ 11 w 75"/>
                <a:gd name="T29" fmla="*/ 83 h 98"/>
                <a:gd name="T30" fmla="*/ 11 w 75"/>
                <a:gd name="T31" fmla="*/ 15 h 98"/>
                <a:gd name="T32" fmla="*/ 11 w 75"/>
                <a:gd name="T33" fmla="*/ 8 h 98"/>
                <a:gd name="T34" fmla="*/ 11 w 75"/>
                <a:gd name="T35" fmla="*/ 4 h 98"/>
                <a:gd name="T36" fmla="*/ 7 w 75"/>
                <a:gd name="T37" fmla="*/ 0 h 98"/>
                <a:gd name="T38" fmla="*/ 3 w 75"/>
                <a:gd name="T39" fmla="*/ 0 h 98"/>
                <a:gd name="T40" fmla="*/ 0 w 75"/>
                <a:gd name="T41" fmla="*/ 0 h 98"/>
                <a:gd name="T42" fmla="*/ 0 w 75"/>
                <a:gd name="T43" fmla="*/ 0 h 98"/>
                <a:gd name="T44" fmla="*/ 33 w 75"/>
                <a:gd name="T45" fmla="*/ 0 h 98"/>
                <a:gd name="T46" fmla="*/ 48 w 75"/>
                <a:gd name="T47" fmla="*/ 0 h 98"/>
                <a:gd name="T48" fmla="*/ 56 w 75"/>
                <a:gd name="T49" fmla="*/ 4 h 98"/>
                <a:gd name="T50" fmla="*/ 63 w 75"/>
                <a:gd name="T51" fmla="*/ 4 h 98"/>
                <a:gd name="T52" fmla="*/ 71 w 75"/>
                <a:gd name="T53" fmla="*/ 12 h 98"/>
                <a:gd name="T54" fmla="*/ 75 w 75"/>
                <a:gd name="T55" fmla="*/ 19 h 98"/>
                <a:gd name="T56" fmla="*/ 75 w 75"/>
                <a:gd name="T57" fmla="*/ 27 h 98"/>
                <a:gd name="T58" fmla="*/ 71 w 75"/>
                <a:gd name="T59" fmla="*/ 38 h 98"/>
                <a:gd name="T60" fmla="*/ 67 w 75"/>
                <a:gd name="T61" fmla="*/ 45 h 98"/>
                <a:gd name="T62" fmla="*/ 56 w 75"/>
                <a:gd name="T63" fmla="*/ 53 h 98"/>
                <a:gd name="T64" fmla="*/ 45 w 75"/>
                <a:gd name="T65" fmla="*/ 53 h 98"/>
                <a:gd name="T66" fmla="*/ 41 w 75"/>
                <a:gd name="T67" fmla="*/ 53 h 98"/>
                <a:gd name="T68" fmla="*/ 33 w 75"/>
                <a:gd name="T69" fmla="*/ 53 h 98"/>
                <a:gd name="T70" fmla="*/ 30 w 75"/>
                <a:gd name="T71" fmla="*/ 53 h 98"/>
                <a:gd name="T72" fmla="*/ 26 w 75"/>
                <a:gd name="T73" fmla="*/ 53 h 98"/>
                <a:gd name="T74" fmla="*/ 26 w 75"/>
                <a:gd name="T75" fmla="*/ 49 h 98"/>
                <a:gd name="T76" fmla="*/ 30 w 75"/>
                <a:gd name="T77" fmla="*/ 49 h 98"/>
                <a:gd name="T78" fmla="*/ 33 w 75"/>
                <a:gd name="T79" fmla="*/ 49 h 98"/>
                <a:gd name="T80" fmla="*/ 37 w 75"/>
                <a:gd name="T81" fmla="*/ 49 h 98"/>
                <a:gd name="T82" fmla="*/ 37 w 75"/>
                <a:gd name="T83" fmla="*/ 49 h 98"/>
                <a:gd name="T84" fmla="*/ 45 w 75"/>
                <a:gd name="T85" fmla="*/ 49 h 98"/>
                <a:gd name="T86" fmla="*/ 52 w 75"/>
                <a:gd name="T87" fmla="*/ 42 h 98"/>
                <a:gd name="T88" fmla="*/ 56 w 75"/>
                <a:gd name="T89" fmla="*/ 38 h 98"/>
                <a:gd name="T90" fmla="*/ 56 w 75"/>
                <a:gd name="T91" fmla="*/ 27 h 98"/>
                <a:gd name="T92" fmla="*/ 56 w 75"/>
                <a:gd name="T93" fmla="*/ 23 h 98"/>
                <a:gd name="T94" fmla="*/ 56 w 75"/>
                <a:gd name="T95" fmla="*/ 15 h 98"/>
                <a:gd name="T96" fmla="*/ 52 w 75"/>
                <a:gd name="T97" fmla="*/ 12 h 98"/>
                <a:gd name="T98" fmla="*/ 48 w 75"/>
                <a:gd name="T99" fmla="*/ 8 h 98"/>
                <a:gd name="T100" fmla="*/ 41 w 75"/>
                <a:gd name="T101" fmla="*/ 4 h 98"/>
                <a:gd name="T102" fmla="*/ 37 w 75"/>
                <a:gd name="T103" fmla="*/ 4 h 98"/>
                <a:gd name="T104" fmla="*/ 30 w 75"/>
                <a:gd name="T105" fmla="*/ 4 h 98"/>
                <a:gd name="T106" fmla="*/ 26 w 75"/>
                <a:gd name="T107" fmla="*/ 4 h 98"/>
                <a:gd name="T108" fmla="*/ 26 w 75"/>
                <a:gd name="T109" fmla="*/ 49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98"/>
                <a:gd name="T167" fmla="*/ 75 w 75"/>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98">
                  <a:moveTo>
                    <a:pt x="26" y="53"/>
                  </a:moveTo>
                  <a:lnTo>
                    <a:pt x="26" y="83"/>
                  </a:lnTo>
                  <a:lnTo>
                    <a:pt x="26" y="90"/>
                  </a:lnTo>
                  <a:lnTo>
                    <a:pt x="30" y="94"/>
                  </a:lnTo>
                  <a:lnTo>
                    <a:pt x="30" y="98"/>
                  </a:lnTo>
                  <a:lnTo>
                    <a:pt x="37" y="98"/>
                  </a:lnTo>
                  <a:lnTo>
                    <a:pt x="41" y="98"/>
                  </a:lnTo>
                  <a:lnTo>
                    <a:pt x="0" y="98"/>
                  </a:lnTo>
                  <a:lnTo>
                    <a:pt x="3" y="98"/>
                  </a:lnTo>
                  <a:lnTo>
                    <a:pt x="7" y="98"/>
                  </a:lnTo>
                  <a:lnTo>
                    <a:pt x="11" y="94"/>
                  </a:lnTo>
                  <a:lnTo>
                    <a:pt x="11" y="90"/>
                  </a:lnTo>
                  <a:lnTo>
                    <a:pt x="11" y="83"/>
                  </a:lnTo>
                  <a:lnTo>
                    <a:pt x="11" y="15"/>
                  </a:lnTo>
                  <a:lnTo>
                    <a:pt x="11" y="8"/>
                  </a:lnTo>
                  <a:lnTo>
                    <a:pt x="11" y="4"/>
                  </a:lnTo>
                  <a:lnTo>
                    <a:pt x="7" y="0"/>
                  </a:lnTo>
                  <a:lnTo>
                    <a:pt x="3" y="0"/>
                  </a:lnTo>
                  <a:lnTo>
                    <a:pt x="0" y="0"/>
                  </a:lnTo>
                  <a:lnTo>
                    <a:pt x="33" y="0"/>
                  </a:lnTo>
                  <a:lnTo>
                    <a:pt x="48" y="0"/>
                  </a:lnTo>
                  <a:lnTo>
                    <a:pt x="56" y="4"/>
                  </a:lnTo>
                  <a:lnTo>
                    <a:pt x="63" y="4"/>
                  </a:lnTo>
                  <a:lnTo>
                    <a:pt x="71" y="12"/>
                  </a:lnTo>
                  <a:lnTo>
                    <a:pt x="75" y="19"/>
                  </a:lnTo>
                  <a:lnTo>
                    <a:pt x="75" y="27"/>
                  </a:lnTo>
                  <a:lnTo>
                    <a:pt x="71" y="38"/>
                  </a:lnTo>
                  <a:lnTo>
                    <a:pt x="67" y="45"/>
                  </a:lnTo>
                  <a:lnTo>
                    <a:pt x="56" y="53"/>
                  </a:lnTo>
                  <a:lnTo>
                    <a:pt x="45" y="53"/>
                  </a:lnTo>
                  <a:lnTo>
                    <a:pt x="41" y="53"/>
                  </a:lnTo>
                  <a:lnTo>
                    <a:pt x="33" y="53"/>
                  </a:lnTo>
                  <a:lnTo>
                    <a:pt x="30" y="53"/>
                  </a:lnTo>
                  <a:lnTo>
                    <a:pt x="26" y="53"/>
                  </a:lnTo>
                  <a:close/>
                  <a:moveTo>
                    <a:pt x="26" y="49"/>
                  </a:moveTo>
                  <a:lnTo>
                    <a:pt x="30" y="49"/>
                  </a:lnTo>
                  <a:lnTo>
                    <a:pt x="33" y="49"/>
                  </a:lnTo>
                  <a:lnTo>
                    <a:pt x="37" y="49"/>
                  </a:lnTo>
                  <a:lnTo>
                    <a:pt x="45" y="49"/>
                  </a:lnTo>
                  <a:lnTo>
                    <a:pt x="52" y="42"/>
                  </a:lnTo>
                  <a:lnTo>
                    <a:pt x="56" y="38"/>
                  </a:lnTo>
                  <a:lnTo>
                    <a:pt x="56" y="27"/>
                  </a:lnTo>
                  <a:lnTo>
                    <a:pt x="56" y="23"/>
                  </a:lnTo>
                  <a:lnTo>
                    <a:pt x="56" y="15"/>
                  </a:lnTo>
                  <a:lnTo>
                    <a:pt x="52" y="12"/>
                  </a:lnTo>
                  <a:lnTo>
                    <a:pt x="48" y="8"/>
                  </a:lnTo>
                  <a:lnTo>
                    <a:pt x="41" y="4"/>
                  </a:lnTo>
                  <a:lnTo>
                    <a:pt x="37" y="4"/>
                  </a:lnTo>
                  <a:lnTo>
                    <a:pt x="30" y="4"/>
                  </a:lnTo>
                  <a:lnTo>
                    <a:pt x="26" y="4"/>
                  </a:lnTo>
                  <a:lnTo>
                    <a:pt x="26" y="49"/>
                  </a:lnTo>
                  <a:close/>
                </a:path>
              </a:pathLst>
            </a:custGeom>
            <a:grpFill/>
            <a:ln w="0">
              <a:solidFill>
                <a:srgbClr val="000000"/>
              </a:solidFill>
              <a:round/>
              <a:headEnd/>
              <a:tailEnd/>
            </a:ln>
          </p:spPr>
          <p:txBody>
            <a:bodyPr/>
            <a:lstStyle/>
            <a:p>
              <a:endParaRPr lang="en-US"/>
            </a:p>
          </p:txBody>
        </p:sp>
        <p:sp>
          <p:nvSpPr>
            <p:cNvPr id="27681" name="Freeform 30"/>
            <p:cNvSpPr>
              <a:spLocks/>
            </p:cNvSpPr>
            <p:nvPr/>
          </p:nvSpPr>
          <p:spPr bwMode="auto">
            <a:xfrm>
              <a:off x="2694" y="1684"/>
              <a:ext cx="41" cy="135"/>
            </a:xfrm>
            <a:custGeom>
              <a:avLst/>
              <a:gdLst>
                <a:gd name="T0" fmla="*/ 41 w 41"/>
                <a:gd name="T1" fmla="*/ 131 h 135"/>
                <a:gd name="T2" fmla="*/ 41 w 41"/>
                <a:gd name="T3" fmla="*/ 135 h 135"/>
                <a:gd name="T4" fmla="*/ 30 w 41"/>
                <a:gd name="T5" fmla="*/ 127 h 135"/>
                <a:gd name="T6" fmla="*/ 22 w 41"/>
                <a:gd name="T7" fmla="*/ 120 h 135"/>
                <a:gd name="T8" fmla="*/ 11 w 41"/>
                <a:gd name="T9" fmla="*/ 108 h 135"/>
                <a:gd name="T10" fmla="*/ 4 w 41"/>
                <a:gd name="T11" fmla="*/ 97 h 135"/>
                <a:gd name="T12" fmla="*/ 0 w 41"/>
                <a:gd name="T13" fmla="*/ 82 h 135"/>
                <a:gd name="T14" fmla="*/ 0 w 41"/>
                <a:gd name="T15" fmla="*/ 67 h 135"/>
                <a:gd name="T16" fmla="*/ 0 w 41"/>
                <a:gd name="T17" fmla="*/ 52 h 135"/>
                <a:gd name="T18" fmla="*/ 4 w 41"/>
                <a:gd name="T19" fmla="*/ 37 h 135"/>
                <a:gd name="T20" fmla="*/ 11 w 41"/>
                <a:gd name="T21" fmla="*/ 26 h 135"/>
                <a:gd name="T22" fmla="*/ 19 w 41"/>
                <a:gd name="T23" fmla="*/ 15 h 135"/>
                <a:gd name="T24" fmla="*/ 30 w 41"/>
                <a:gd name="T25" fmla="*/ 7 h 135"/>
                <a:gd name="T26" fmla="*/ 41 w 41"/>
                <a:gd name="T27" fmla="*/ 0 h 135"/>
                <a:gd name="T28" fmla="*/ 41 w 41"/>
                <a:gd name="T29" fmla="*/ 3 h 135"/>
                <a:gd name="T30" fmla="*/ 30 w 41"/>
                <a:gd name="T31" fmla="*/ 7 h 135"/>
                <a:gd name="T32" fmla="*/ 26 w 41"/>
                <a:gd name="T33" fmla="*/ 15 h 135"/>
                <a:gd name="T34" fmla="*/ 19 w 41"/>
                <a:gd name="T35" fmla="*/ 26 h 135"/>
                <a:gd name="T36" fmla="*/ 15 w 41"/>
                <a:gd name="T37" fmla="*/ 37 h 135"/>
                <a:gd name="T38" fmla="*/ 15 w 41"/>
                <a:gd name="T39" fmla="*/ 52 h 135"/>
                <a:gd name="T40" fmla="*/ 15 w 41"/>
                <a:gd name="T41" fmla="*/ 63 h 135"/>
                <a:gd name="T42" fmla="*/ 15 w 41"/>
                <a:gd name="T43" fmla="*/ 78 h 135"/>
                <a:gd name="T44" fmla="*/ 15 w 41"/>
                <a:gd name="T45" fmla="*/ 93 h 135"/>
                <a:gd name="T46" fmla="*/ 19 w 41"/>
                <a:gd name="T47" fmla="*/ 101 h 135"/>
                <a:gd name="T48" fmla="*/ 22 w 41"/>
                <a:gd name="T49" fmla="*/ 108 h 135"/>
                <a:gd name="T50" fmla="*/ 22 w 41"/>
                <a:gd name="T51" fmla="*/ 116 h 135"/>
                <a:gd name="T52" fmla="*/ 26 w 41"/>
                <a:gd name="T53" fmla="*/ 120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27"/>
                  </a:lnTo>
                  <a:lnTo>
                    <a:pt x="22" y="120"/>
                  </a:lnTo>
                  <a:lnTo>
                    <a:pt x="11" y="108"/>
                  </a:lnTo>
                  <a:lnTo>
                    <a:pt x="4" y="97"/>
                  </a:lnTo>
                  <a:lnTo>
                    <a:pt x="0" y="82"/>
                  </a:lnTo>
                  <a:lnTo>
                    <a:pt x="0" y="67"/>
                  </a:lnTo>
                  <a:lnTo>
                    <a:pt x="0" y="52"/>
                  </a:lnTo>
                  <a:lnTo>
                    <a:pt x="4" y="37"/>
                  </a:lnTo>
                  <a:lnTo>
                    <a:pt x="11" y="26"/>
                  </a:lnTo>
                  <a:lnTo>
                    <a:pt x="19" y="15"/>
                  </a:lnTo>
                  <a:lnTo>
                    <a:pt x="30" y="7"/>
                  </a:lnTo>
                  <a:lnTo>
                    <a:pt x="41" y="0"/>
                  </a:lnTo>
                  <a:lnTo>
                    <a:pt x="41" y="3"/>
                  </a:lnTo>
                  <a:lnTo>
                    <a:pt x="30" y="7"/>
                  </a:lnTo>
                  <a:lnTo>
                    <a:pt x="26" y="15"/>
                  </a:lnTo>
                  <a:lnTo>
                    <a:pt x="19" y="26"/>
                  </a:lnTo>
                  <a:lnTo>
                    <a:pt x="15" y="37"/>
                  </a:lnTo>
                  <a:lnTo>
                    <a:pt x="15" y="52"/>
                  </a:lnTo>
                  <a:lnTo>
                    <a:pt x="15" y="63"/>
                  </a:lnTo>
                  <a:lnTo>
                    <a:pt x="15" y="78"/>
                  </a:lnTo>
                  <a:lnTo>
                    <a:pt x="15" y="93"/>
                  </a:lnTo>
                  <a:lnTo>
                    <a:pt x="19" y="101"/>
                  </a:lnTo>
                  <a:lnTo>
                    <a:pt x="22" y="108"/>
                  </a:lnTo>
                  <a:lnTo>
                    <a:pt x="22" y="116"/>
                  </a:lnTo>
                  <a:lnTo>
                    <a:pt x="26" y="120"/>
                  </a:lnTo>
                  <a:lnTo>
                    <a:pt x="34" y="127"/>
                  </a:lnTo>
                  <a:lnTo>
                    <a:pt x="41" y="131"/>
                  </a:lnTo>
                  <a:close/>
                </a:path>
              </a:pathLst>
            </a:custGeom>
            <a:grpFill/>
            <a:ln w="0">
              <a:solidFill>
                <a:srgbClr val="000000"/>
              </a:solidFill>
              <a:round/>
              <a:headEnd/>
              <a:tailEnd/>
            </a:ln>
          </p:spPr>
          <p:txBody>
            <a:bodyPr/>
            <a:lstStyle/>
            <a:p>
              <a:endParaRPr lang="en-US"/>
            </a:p>
          </p:txBody>
        </p:sp>
        <p:sp>
          <p:nvSpPr>
            <p:cNvPr id="27682" name="Freeform 31"/>
            <p:cNvSpPr>
              <a:spLocks noEditPoints="1"/>
            </p:cNvSpPr>
            <p:nvPr/>
          </p:nvSpPr>
          <p:spPr bwMode="auto">
            <a:xfrm>
              <a:off x="2743" y="1684"/>
              <a:ext cx="67" cy="105"/>
            </a:xfrm>
            <a:custGeom>
              <a:avLst/>
              <a:gdLst>
                <a:gd name="T0" fmla="*/ 45 w 67"/>
                <a:gd name="T1" fmla="*/ 93 h 105"/>
                <a:gd name="T2" fmla="*/ 41 w 67"/>
                <a:gd name="T3" fmla="*/ 97 h 105"/>
                <a:gd name="T4" fmla="*/ 37 w 67"/>
                <a:gd name="T5" fmla="*/ 101 h 105"/>
                <a:gd name="T6" fmla="*/ 30 w 67"/>
                <a:gd name="T7" fmla="*/ 105 h 105"/>
                <a:gd name="T8" fmla="*/ 26 w 67"/>
                <a:gd name="T9" fmla="*/ 105 h 105"/>
                <a:gd name="T10" fmla="*/ 15 w 67"/>
                <a:gd name="T11" fmla="*/ 101 h 105"/>
                <a:gd name="T12" fmla="*/ 7 w 67"/>
                <a:gd name="T13" fmla="*/ 93 h 105"/>
                <a:gd name="T14" fmla="*/ 0 w 67"/>
                <a:gd name="T15" fmla="*/ 86 h 105"/>
                <a:gd name="T16" fmla="*/ 0 w 67"/>
                <a:gd name="T17" fmla="*/ 71 h 105"/>
                <a:gd name="T18" fmla="*/ 0 w 67"/>
                <a:gd name="T19" fmla="*/ 60 h 105"/>
                <a:gd name="T20" fmla="*/ 7 w 67"/>
                <a:gd name="T21" fmla="*/ 45 h 105"/>
                <a:gd name="T22" fmla="*/ 15 w 67"/>
                <a:gd name="T23" fmla="*/ 41 h 105"/>
                <a:gd name="T24" fmla="*/ 22 w 67"/>
                <a:gd name="T25" fmla="*/ 33 h 105"/>
                <a:gd name="T26" fmla="*/ 30 w 67"/>
                <a:gd name="T27" fmla="*/ 33 h 105"/>
                <a:gd name="T28" fmla="*/ 41 w 67"/>
                <a:gd name="T29" fmla="*/ 37 h 105"/>
                <a:gd name="T30" fmla="*/ 45 w 67"/>
                <a:gd name="T31" fmla="*/ 41 h 105"/>
                <a:gd name="T32" fmla="*/ 45 w 67"/>
                <a:gd name="T33" fmla="*/ 26 h 105"/>
                <a:gd name="T34" fmla="*/ 45 w 67"/>
                <a:gd name="T35" fmla="*/ 15 h 105"/>
                <a:gd name="T36" fmla="*/ 45 w 67"/>
                <a:gd name="T37" fmla="*/ 11 h 105"/>
                <a:gd name="T38" fmla="*/ 45 w 67"/>
                <a:gd name="T39" fmla="*/ 7 h 105"/>
                <a:gd name="T40" fmla="*/ 45 w 67"/>
                <a:gd name="T41" fmla="*/ 7 h 105"/>
                <a:gd name="T42" fmla="*/ 41 w 67"/>
                <a:gd name="T43" fmla="*/ 7 h 105"/>
                <a:gd name="T44" fmla="*/ 41 w 67"/>
                <a:gd name="T45" fmla="*/ 7 h 105"/>
                <a:gd name="T46" fmla="*/ 41 w 67"/>
                <a:gd name="T47" fmla="*/ 7 h 105"/>
                <a:gd name="T48" fmla="*/ 37 w 67"/>
                <a:gd name="T49" fmla="*/ 7 h 105"/>
                <a:gd name="T50" fmla="*/ 37 w 67"/>
                <a:gd name="T51" fmla="*/ 7 h 105"/>
                <a:gd name="T52" fmla="*/ 56 w 67"/>
                <a:gd name="T53" fmla="*/ 0 h 105"/>
                <a:gd name="T54" fmla="*/ 60 w 67"/>
                <a:gd name="T55" fmla="*/ 0 h 105"/>
                <a:gd name="T56" fmla="*/ 60 w 67"/>
                <a:gd name="T57" fmla="*/ 75 h 105"/>
                <a:gd name="T58" fmla="*/ 60 w 67"/>
                <a:gd name="T59" fmla="*/ 86 h 105"/>
                <a:gd name="T60" fmla="*/ 60 w 67"/>
                <a:gd name="T61" fmla="*/ 90 h 105"/>
                <a:gd name="T62" fmla="*/ 60 w 67"/>
                <a:gd name="T63" fmla="*/ 93 h 105"/>
                <a:gd name="T64" fmla="*/ 60 w 67"/>
                <a:gd name="T65" fmla="*/ 93 h 105"/>
                <a:gd name="T66" fmla="*/ 60 w 67"/>
                <a:gd name="T67" fmla="*/ 97 h 105"/>
                <a:gd name="T68" fmla="*/ 63 w 67"/>
                <a:gd name="T69" fmla="*/ 97 h 105"/>
                <a:gd name="T70" fmla="*/ 63 w 67"/>
                <a:gd name="T71" fmla="*/ 97 h 105"/>
                <a:gd name="T72" fmla="*/ 67 w 67"/>
                <a:gd name="T73" fmla="*/ 93 h 105"/>
                <a:gd name="T74" fmla="*/ 67 w 67"/>
                <a:gd name="T75" fmla="*/ 97 h 105"/>
                <a:gd name="T76" fmla="*/ 48 w 67"/>
                <a:gd name="T77" fmla="*/ 105 h 105"/>
                <a:gd name="T78" fmla="*/ 45 w 67"/>
                <a:gd name="T79" fmla="*/ 105 h 105"/>
                <a:gd name="T80" fmla="*/ 45 w 67"/>
                <a:gd name="T81" fmla="*/ 93 h 105"/>
                <a:gd name="T82" fmla="*/ 45 w 67"/>
                <a:gd name="T83" fmla="*/ 86 h 105"/>
                <a:gd name="T84" fmla="*/ 45 w 67"/>
                <a:gd name="T85" fmla="*/ 56 h 105"/>
                <a:gd name="T86" fmla="*/ 45 w 67"/>
                <a:gd name="T87" fmla="*/ 52 h 105"/>
                <a:gd name="T88" fmla="*/ 45 w 67"/>
                <a:gd name="T89" fmla="*/ 45 h 105"/>
                <a:gd name="T90" fmla="*/ 41 w 67"/>
                <a:gd name="T91" fmla="*/ 45 h 105"/>
                <a:gd name="T92" fmla="*/ 37 w 67"/>
                <a:gd name="T93" fmla="*/ 41 h 105"/>
                <a:gd name="T94" fmla="*/ 33 w 67"/>
                <a:gd name="T95" fmla="*/ 37 h 105"/>
                <a:gd name="T96" fmla="*/ 30 w 67"/>
                <a:gd name="T97" fmla="*/ 37 h 105"/>
                <a:gd name="T98" fmla="*/ 22 w 67"/>
                <a:gd name="T99" fmla="*/ 41 h 105"/>
                <a:gd name="T100" fmla="*/ 18 w 67"/>
                <a:gd name="T101" fmla="*/ 45 h 105"/>
                <a:gd name="T102" fmla="*/ 15 w 67"/>
                <a:gd name="T103" fmla="*/ 52 h 105"/>
                <a:gd name="T104" fmla="*/ 11 w 67"/>
                <a:gd name="T105" fmla="*/ 67 h 105"/>
                <a:gd name="T106" fmla="*/ 15 w 67"/>
                <a:gd name="T107" fmla="*/ 78 h 105"/>
                <a:gd name="T108" fmla="*/ 18 w 67"/>
                <a:gd name="T109" fmla="*/ 86 h 105"/>
                <a:gd name="T110" fmla="*/ 26 w 67"/>
                <a:gd name="T111" fmla="*/ 93 h 105"/>
                <a:gd name="T112" fmla="*/ 33 w 67"/>
                <a:gd name="T113" fmla="*/ 93 h 105"/>
                <a:gd name="T114" fmla="*/ 41 w 67"/>
                <a:gd name="T115" fmla="*/ 93 h 105"/>
                <a:gd name="T116" fmla="*/ 45 w 67"/>
                <a:gd name="T117" fmla="*/ 86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3"/>
                  </a:moveTo>
                  <a:lnTo>
                    <a:pt x="41" y="97"/>
                  </a:lnTo>
                  <a:lnTo>
                    <a:pt x="37" y="101"/>
                  </a:lnTo>
                  <a:lnTo>
                    <a:pt x="30" y="105"/>
                  </a:lnTo>
                  <a:lnTo>
                    <a:pt x="26" y="105"/>
                  </a:lnTo>
                  <a:lnTo>
                    <a:pt x="15" y="101"/>
                  </a:lnTo>
                  <a:lnTo>
                    <a:pt x="7" y="93"/>
                  </a:lnTo>
                  <a:lnTo>
                    <a:pt x="0" y="86"/>
                  </a:lnTo>
                  <a:lnTo>
                    <a:pt x="0" y="71"/>
                  </a:lnTo>
                  <a:lnTo>
                    <a:pt x="0" y="60"/>
                  </a:lnTo>
                  <a:lnTo>
                    <a:pt x="7" y="45"/>
                  </a:lnTo>
                  <a:lnTo>
                    <a:pt x="15" y="41"/>
                  </a:lnTo>
                  <a:lnTo>
                    <a:pt x="22" y="33"/>
                  </a:lnTo>
                  <a:lnTo>
                    <a:pt x="30" y="33"/>
                  </a:lnTo>
                  <a:lnTo>
                    <a:pt x="41" y="37"/>
                  </a:lnTo>
                  <a:lnTo>
                    <a:pt x="45" y="41"/>
                  </a:lnTo>
                  <a:lnTo>
                    <a:pt x="45" y="26"/>
                  </a:lnTo>
                  <a:lnTo>
                    <a:pt x="45" y="15"/>
                  </a:lnTo>
                  <a:lnTo>
                    <a:pt x="45" y="11"/>
                  </a:lnTo>
                  <a:lnTo>
                    <a:pt x="45" y="7"/>
                  </a:lnTo>
                  <a:lnTo>
                    <a:pt x="41" y="7"/>
                  </a:lnTo>
                  <a:lnTo>
                    <a:pt x="37" y="7"/>
                  </a:lnTo>
                  <a:lnTo>
                    <a:pt x="56" y="0"/>
                  </a:lnTo>
                  <a:lnTo>
                    <a:pt x="60" y="0"/>
                  </a:lnTo>
                  <a:lnTo>
                    <a:pt x="60" y="75"/>
                  </a:lnTo>
                  <a:lnTo>
                    <a:pt x="60" y="86"/>
                  </a:lnTo>
                  <a:lnTo>
                    <a:pt x="60" y="90"/>
                  </a:lnTo>
                  <a:lnTo>
                    <a:pt x="60" y="93"/>
                  </a:lnTo>
                  <a:lnTo>
                    <a:pt x="60" y="97"/>
                  </a:lnTo>
                  <a:lnTo>
                    <a:pt x="63" y="97"/>
                  </a:lnTo>
                  <a:lnTo>
                    <a:pt x="67" y="93"/>
                  </a:lnTo>
                  <a:lnTo>
                    <a:pt x="67" y="97"/>
                  </a:lnTo>
                  <a:lnTo>
                    <a:pt x="48" y="105"/>
                  </a:lnTo>
                  <a:lnTo>
                    <a:pt x="45" y="105"/>
                  </a:lnTo>
                  <a:lnTo>
                    <a:pt x="45" y="93"/>
                  </a:lnTo>
                  <a:close/>
                  <a:moveTo>
                    <a:pt x="45" y="86"/>
                  </a:moveTo>
                  <a:lnTo>
                    <a:pt x="45" y="56"/>
                  </a:lnTo>
                  <a:lnTo>
                    <a:pt x="45" y="52"/>
                  </a:lnTo>
                  <a:lnTo>
                    <a:pt x="45" y="45"/>
                  </a:lnTo>
                  <a:lnTo>
                    <a:pt x="41" y="45"/>
                  </a:lnTo>
                  <a:lnTo>
                    <a:pt x="37" y="41"/>
                  </a:lnTo>
                  <a:lnTo>
                    <a:pt x="33" y="37"/>
                  </a:lnTo>
                  <a:lnTo>
                    <a:pt x="30" y="37"/>
                  </a:lnTo>
                  <a:lnTo>
                    <a:pt x="22" y="41"/>
                  </a:lnTo>
                  <a:lnTo>
                    <a:pt x="18" y="45"/>
                  </a:lnTo>
                  <a:lnTo>
                    <a:pt x="15" y="52"/>
                  </a:lnTo>
                  <a:lnTo>
                    <a:pt x="11" y="67"/>
                  </a:lnTo>
                  <a:lnTo>
                    <a:pt x="15" y="78"/>
                  </a:lnTo>
                  <a:lnTo>
                    <a:pt x="18" y="86"/>
                  </a:lnTo>
                  <a:lnTo>
                    <a:pt x="26" y="93"/>
                  </a:lnTo>
                  <a:lnTo>
                    <a:pt x="33" y="93"/>
                  </a:lnTo>
                  <a:lnTo>
                    <a:pt x="41" y="93"/>
                  </a:lnTo>
                  <a:lnTo>
                    <a:pt x="45" y="86"/>
                  </a:lnTo>
                  <a:close/>
                </a:path>
              </a:pathLst>
            </a:custGeom>
            <a:grpFill/>
            <a:ln w="0">
              <a:solidFill>
                <a:srgbClr val="000000"/>
              </a:solidFill>
              <a:round/>
              <a:headEnd/>
              <a:tailEnd/>
            </a:ln>
          </p:spPr>
          <p:txBody>
            <a:bodyPr/>
            <a:lstStyle/>
            <a:p>
              <a:endParaRPr lang="en-US"/>
            </a:p>
          </p:txBody>
        </p:sp>
        <p:sp>
          <p:nvSpPr>
            <p:cNvPr id="27683" name="Freeform 32"/>
            <p:cNvSpPr>
              <a:spLocks/>
            </p:cNvSpPr>
            <p:nvPr/>
          </p:nvSpPr>
          <p:spPr bwMode="auto">
            <a:xfrm>
              <a:off x="2814" y="1721"/>
              <a:ext cx="71" cy="68"/>
            </a:xfrm>
            <a:custGeom>
              <a:avLst/>
              <a:gdLst>
                <a:gd name="T0" fmla="*/ 64 w 71"/>
                <a:gd name="T1" fmla="*/ 0 h 68"/>
                <a:gd name="T2" fmla="*/ 64 w 71"/>
                <a:gd name="T3" fmla="*/ 38 h 68"/>
                <a:gd name="T4" fmla="*/ 64 w 71"/>
                <a:gd name="T5" fmla="*/ 49 h 68"/>
                <a:gd name="T6" fmla="*/ 64 w 71"/>
                <a:gd name="T7" fmla="*/ 53 h 68"/>
                <a:gd name="T8" fmla="*/ 64 w 71"/>
                <a:gd name="T9" fmla="*/ 56 h 68"/>
                <a:gd name="T10" fmla="*/ 64 w 71"/>
                <a:gd name="T11" fmla="*/ 56 h 68"/>
                <a:gd name="T12" fmla="*/ 64 w 71"/>
                <a:gd name="T13" fmla="*/ 60 h 68"/>
                <a:gd name="T14" fmla="*/ 67 w 71"/>
                <a:gd name="T15" fmla="*/ 60 h 68"/>
                <a:gd name="T16" fmla="*/ 67 w 71"/>
                <a:gd name="T17" fmla="*/ 60 h 68"/>
                <a:gd name="T18" fmla="*/ 71 w 71"/>
                <a:gd name="T19" fmla="*/ 56 h 68"/>
                <a:gd name="T20" fmla="*/ 71 w 71"/>
                <a:gd name="T21" fmla="*/ 60 h 68"/>
                <a:gd name="T22" fmla="*/ 52 w 71"/>
                <a:gd name="T23" fmla="*/ 68 h 68"/>
                <a:gd name="T24" fmla="*/ 49 w 71"/>
                <a:gd name="T25" fmla="*/ 68 h 68"/>
                <a:gd name="T26" fmla="*/ 49 w 71"/>
                <a:gd name="T27" fmla="*/ 53 h 68"/>
                <a:gd name="T28" fmla="*/ 41 w 71"/>
                <a:gd name="T29" fmla="*/ 60 h 68"/>
                <a:gd name="T30" fmla="*/ 37 w 71"/>
                <a:gd name="T31" fmla="*/ 64 h 68"/>
                <a:gd name="T32" fmla="*/ 30 w 71"/>
                <a:gd name="T33" fmla="*/ 68 h 68"/>
                <a:gd name="T34" fmla="*/ 26 w 71"/>
                <a:gd name="T35" fmla="*/ 68 h 68"/>
                <a:gd name="T36" fmla="*/ 22 w 71"/>
                <a:gd name="T37" fmla="*/ 68 h 68"/>
                <a:gd name="T38" fmla="*/ 15 w 71"/>
                <a:gd name="T39" fmla="*/ 64 h 68"/>
                <a:gd name="T40" fmla="*/ 11 w 71"/>
                <a:gd name="T41" fmla="*/ 60 h 68"/>
                <a:gd name="T42" fmla="*/ 11 w 71"/>
                <a:gd name="T43" fmla="*/ 56 h 68"/>
                <a:gd name="T44" fmla="*/ 11 w 71"/>
                <a:gd name="T45" fmla="*/ 49 h 68"/>
                <a:gd name="T46" fmla="*/ 7 w 71"/>
                <a:gd name="T47" fmla="*/ 41 h 68"/>
                <a:gd name="T48" fmla="*/ 7 w 71"/>
                <a:gd name="T49" fmla="*/ 11 h 68"/>
                <a:gd name="T50" fmla="*/ 7 w 71"/>
                <a:gd name="T51" fmla="*/ 8 h 68"/>
                <a:gd name="T52" fmla="*/ 7 w 71"/>
                <a:gd name="T53" fmla="*/ 4 h 68"/>
                <a:gd name="T54" fmla="*/ 7 w 71"/>
                <a:gd name="T55" fmla="*/ 4 h 68"/>
                <a:gd name="T56" fmla="*/ 7 w 71"/>
                <a:gd name="T57" fmla="*/ 0 h 68"/>
                <a:gd name="T58" fmla="*/ 4 w 71"/>
                <a:gd name="T59" fmla="*/ 0 h 68"/>
                <a:gd name="T60" fmla="*/ 0 w 71"/>
                <a:gd name="T61" fmla="*/ 0 h 68"/>
                <a:gd name="T62" fmla="*/ 0 w 71"/>
                <a:gd name="T63" fmla="*/ 0 h 68"/>
                <a:gd name="T64" fmla="*/ 22 w 71"/>
                <a:gd name="T65" fmla="*/ 0 h 68"/>
                <a:gd name="T66" fmla="*/ 22 w 71"/>
                <a:gd name="T67" fmla="*/ 41 h 68"/>
                <a:gd name="T68" fmla="*/ 22 w 71"/>
                <a:gd name="T69" fmla="*/ 49 h 68"/>
                <a:gd name="T70" fmla="*/ 26 w 71"/>
                <a:gd name="T71" fmla="*/ 56 h 68"/>
                <a:gd name="T72" fmla="*/ 30 w 71"/>
                <a:gd name="T73" fmla="*/ 56 h 68"/>
                <a:gd name="T74" fmla="*/ 34 w 71"/>
                <a:gd name="T75" fmla="*/ 56 h 68"/>
                <a:gd name="T76" fmla="*/ 37 w 71"/>
                <a:gd name="T77" fmla="*/ 56 h 68"/>
                <a:gd name="T78" fmla="*/ 41 w 71"/>
                <a:gd name="T79" fmla="*/ 56 h 68"/>
                <a:gd name="T80" fmla="*/ 45 w 71"/>
                <a:gd name="T81" fmla="*/ 53 h 68"/>
                <a:gd name="T82" fmla="*/ 49 w 71"/>
                <a:gd name="T83" fmla="*/ 49 h 68"/>
                <a:gd name="T84" fmla="*/ 49 w 71"/>
                <a:gd name="T85" fmla="*/ 11 h 68"/>
                <a:gd name="T86" fmla="*/ 49 w 71"/>
                <a:gd name="T87" fmla="*/ 4 h 68"/>
                <a:gd name="T88" fmla="*/ 49 w 71"/>
                <a:gd name="T89" fmla="*/ 4 h 68"/>
                <a:gd name="T90" fmla="*/ 45 w 71"/>
                <a:gd name="T91" fmla="*/ 0 h 68"/>
                <a:gd name="T92" fmla="*/ 41 w 71"/>
                <a:gd name="T93" fmla="*/ 0 h 68"/>
                <a:gd name="T94" fmla="*/ 41 w 71"/>
                <a:gd name="T95" fmla="*/ 0 h 68"/>
                <a:gd name="T96" fmla="*/ 64 w 71"/>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8"/>
                <a:gd name="T149" fmla="*/ 71 w 7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8">
                  <a:moveTo>
                    <a:pt x="64" y="0"/>
                  </a:moveTo>
                  <a:lnTo>
                    <a:pt x="64" y="38"/>
                  </a:lnTo>
                  <a:lnTo>
                    <a:pt x="64" y="49"/>
                  </a:lnTo>
                  <a:lnTo>
                    <a:pt x="64" y="53"/>
                  </a:lnTo>
                  <a:lnTo>
                    <a:pt x="64" y="56"/>
                  </a:lnTo>
                  <a:lnTo>
                    <a:pt x="64" y="60"/>
                  </a:lnTo>
                  <a:lnTo>
                    <a:pt x="67" y="60"/>
                  </a:lnTo>
                  <a:lnTo>
                    <a:pt x="71" y="56"/>
                  </a:lnTo>
                  <a:lnTo>
                    <a:pt x="71" y="60"/>
                  </a:lnTo>
                  <a:lnTo>
                    <a:pt x="52" y="68"/>
                  </a:lnTo>
                  <a:lnTo>
                    <a:pt x="49" y="68"/>
                  </a:lnTo>
                  <a:lnTo>
                    <a:pt x="49" y="53"/>
                  </a:lnTo>
                  <a:lnTo>
                    <a:pt x="41" y="60"/>
                  </a:lnTo>
                  <a:lnTo>
                    <a:pt x="37" y="64"/>
                  </a:lnTo>
                  <a:lnTo>
                    <a:pt x="30" y="68"/>
                  </a:lnTo>
                  <a:lnTo>
                    <a:pt x="26" y="68"/>
                  </a:lnTo>
                  <a:lnTo>
                    <a:pt x="22" y="68"/>
                  </a:lnTo>
                  <a:lnTo>
                    <a:pt x="15" y="64"/>
                  </a:lnTo>
                  <a:lnTo>
                    <a:pt x="11" y="60"/>
                  </a:lnTo>
                  <a:lnTo>
                    <a:pt x="11" y="56"/>
                  </a:lnTo>
                  <a:lnTo>
                    <a:pt x="11" y="49"/>
                  </a:lnTo>
                  <a:lnTo>
                    <a:pt x="7" y="41"/>
                  </a:lnTo>
                  <a:lnTo>
                    <a:pt x="7" y="11"/>
                  </a:lnTo>
                  <a:lnTo>
                    <a:pt x="7" y="8"/>
                  </a:lnTo>
                  <a:lnTo>
                    <a:pt x="7" y="4"/>
                  </a:lnTo>
                  <a:lnTo>
                    <a:pt x="7" y="0"/>
                  </a:lnTo>
                  <a:lnTo>
                    <a:pt x="4" y="0"/>
                  </a:lnTo>
                  <a:lnTo>
                    <a:pt x="0" y="0"/>
                  </a:lnTo>
                  <a:lnTo>
                    <a:pt x="22" y="0"/>
                  </a:lnTo>
                  <a:lnTo>
                    <a:pt x="22" y="41"/>
                  </a:lnTo>
                  <a:lnTo>
                    <a:pt x="22" y="49"/>
                  </a:lnTo>
                  <a:lnTo>
                    <a:pt x="26" y="56"/>
                  </a:lnTo>
                  <a:lnTo>
                    <a:pt x="30" y="56"/>
                  </a:lnTo>
                  <a:lnTo>
                    <a:pt x="34" y="56"/>
                  </a:lnTo>
                  <a:lnTo>
                    <a:pt x="37" y="56"/>
                  </a:lnTo>
                  <a:lnTo>
                    <a:pt x="41" y="56"/>
                  </a:lnTo>
                  <a:lnTo>
                    <a:pt x="45" y="53"/>
                  </a:lnTo>
                  <a:lnTo>
                    <a:pt x="49" y="49"/>
                  </a:lnTo>
                  <a:lnTo>
                    <a:pt x="49" y="11"/>
                  </a:lnTo>
                  <a:lnTo>
                    <a:pt x="49" y="4"/>
                  </a:lnTo>
                  <a:lnTo>
                    <a:pt x="45" y="0"/>
                  </a:lnTo>
                  <a:lnTo>
                    <a:pt x="41" y="0"/>
                  </a:lnTo>
                  <a:lnTo>
                    <a:pt x="64" y="0"/>
                  </a:lnTo>
                  <a:close/>
                </a:path>
              </a:pathLst>
            </a:custGeom>
            <a:grpFill/>
            <a:ln w="0">
              <a:solidFill>
                <a:srgbClr val="000000"/>
              </a:solidFill>
              <a:round/>
              <a:headEnd/>
              <a:tailEnd/>
            </a:ln>
          </p:spPr>
          <p:txBody>
            <a:bodyPr/>
            <a:lstStyle/>
            <a:p>
              <a:endParaRPr lang="en-US"/>
            </a:p>
          </p:txBody>
        </p:sp>
        <p:sp>
          <p:nvSpPr>
            <p:cNvPr id="27684" name="Freeform 33"/>
            <p:cNvSpPr>
              <a:spLocks/>
            </p:cNvSpPr>
            <p:nvPr/>
          </p:nvSpPr>
          <p:spPr bwMode="auto">
            <a:xfrm>
              <a:off x="2889" y="1717"/>
              <a:ext cx="112" cy="68"/>
            </a:xfrm>
            <a:custGeom>
              <a:avLst/>
              <a:gdLst>
                <a:gd name="T0" fmla="*/ 26 w 112"/>
                <a:gd name="T1" fmla="*/ 8 h 68"/>
                <a:gd name="T2" fmla="*/ 34 w 112"/>
                <a:gd name="T3" fmla="*/ 4 h 68"/>
                <a:gd name="T4" fmla="*/ 41 w 112"/>
                <a:gd name="T5" fmla="*/ 0 h 68"/>
                <a:gd name="T6" fmla="*/ 52 w 112"/>
                <a:gd name="T7" fmla="*/ 0 h 68"/>
                <a:gd name="T8" fmla="*/ 60 w 112"/>
                <a:gd name="T9" fmla="*/ 8 h 68"/>
                <a:gd name="T10" fmla="*/ 67 w 112"/>
                <a:gd name="T11" fmla="*/ 8 h 68"/>
                <a:gd name="T12" fmla="*/ 79 w 112"/>
                <a:gd name="T13" fmla="*/ 0 h 68"/>
                <a:gd name="T14" fmla="*/ 90 w 112"/>
                <a:gd name="T15" fmla="*/ 0 h 68"/>
                <a:gd name="T16" fmla="*/ 97 w 112"/>
                <a:gd name="T17" fmla="*/ 8 h 68"/>
                <a:gd name="T18" fmla="*/ 101 w 112"/>
                <a:gd name="T19" fmla="*/ 19 h 68"/>
                <a:gd name="T20" fmla="*/ 101 w 112"/>
                <a:gd name="T21" fmla="*/ 53 h 68"/>
                <a:gd name="T22" fmla="*/ 105 w 112"/>
                <a:gd name="T23" fmla="*/ 64 h 68"/>
                <a:gd name="T24" fmla="*/ 105 w 112"/>
                <a:gd name="T25" fmla="*/ 68 h 68"/>
                <a:gd name="T26" fmla="*/ 112 w 112"/>
                <a:gd name="T27" fmla="*/ 68 h 68"/>
                <a:gd name="T28" fmla="*/ 82 w 112"/>
                <a:gd name="T29" fmla="*/ 68 h 68"/>
                <a:gd name="T30" fmla="*/ 82 w 112"/>
                <a:gd name="T31" fmla="*/ 68 h 68"/>
                <a:gd name="T32" fmla="*/ 86 w 112"/>
                <a:gd name="T33" fmla="*/ 68 h 68"/>
                <a:gd name="T34" fmla="*/ 90 w 112"/>
                <a:gd name="T35" fmla="*/ 60 h 68"/>
                <a:gd name="T36" fmla="*/ 90 w 112"/>
                <a:gd name="T37" fmla="*/ 53 h 68"/>
                <a:gd name="T38" fmla="*/ 90 w 112"/>
                <a:gd name="T39" fmla="*/ 19 h 68"/>
                <a:gd name="T40" fmla="*/ 86 w 112"/>
                <a:gd name="T41" fmla="*/ 12 h 68"/>
                <a:gd name="T42" fmla="*/ 75 w 112"/>
                <a:gd name="T43" fmla="*/ 12 h 68"/>
                <a:gd name="T44" fmla="*/ 67 w 112"/>
                <a:gd name="T45" fmla="*/ 15 h 68"/>
                <a:gd name="T46" fmla="*/ 64 w 112"/>
                <a:gd name="T47" fmla="*/ 19 h 68"/>
                <a:gd name="T48" fmla="*/ 64 w 112"/>
                <a:gd name="T49" fmla="*/ 53 h 68"/>
                <a:gd name="T50" fmla="*/ 64 w 112"/>
                <a:gd name="T51" fmla="*/ 64 h 68"/>
                <a:gd name="T52" fmla="*/ 64 w 112"/>
                <a:gd name="T53" fmla="*/ 68 h 68"/>
                <a:gd name="T54" fmla="*/ 71 w 112"/>
                <a:gd name="T55" fmla="*/ 68 h 68"/>
                <a:gd name="T56" fmla="*/ 41 w 112"/>
                <a:gd name="T57" fmla="*/ 68 h 68"/>
                <a:gd name="T58" fmla="*/ 45 w 112"/>
                <a:gd name="T59" fmla="*/ 68 h 68"/>
                <a:gd name="T60" fmla="*/ 49 w 112"/>
                <a:gd name="T61" fmla="*/ 64 h 68"/>
                <a:gd name="T62" fmla="*/ 49 w 112"/>
                <a:gd name="T63" fmla="*/ 60 h 68"/>
                <a:gd name="T64" fmla="*/ 49 w 112"/>
                <a:gd name="T65" fmla="*/ 27 h 68"/>
                <a:gd name="T66" fmla="*/ 49 w 112"/>
                <a:gd name="T67" fmla="*/ 15 h 68"/>
                <a:gd name="T68" fmla="*/ 37 w 112"/>
                <a:gd name="T69" fmla="*/ 12 h 68"/>
                <a:gd name="T70" fmla="*/ 30 w 112"/>
                <a:gd name="T71" fmla="*/ 12 h 68"/>
                <a:gd name="T72" fmla="*/ 22 w 112"/>
                <a:gd name="T73" fmla="*/ 19 h 68"/>
                <a:gd name="T74" fmla="*/ 22 w 112"/>
                <a:gd name="T75" fmla="*/ 60 h 68"/>
                <a:gd name="T76" fmla="*/ 22 w 112"/>
                <a:gd name="T77" fmla="*/ 64 h 68"/>
                <a:gd name="T78" fmla="*/ 26 w 112"/>
                <a:gd name="T79" fmla="*/ 68 h 68"/>
                <a:gd name="T80" fmla="*/ 30 w 112"/>
                <a:gd name="T81" fmla="*/ 68 h 68"/>
                <a:gd name="T82" fmla="*/ 0 w 112"/>
                <a:gd name="T83" fmla="*/ 68 h 68"/>
                <a:gd name="T84" fmla="*/ 7 w 112"/>
                <a:gd name="T85" fmla="*/ 68 h 68"/>
                <a:gd name="T86" fmla="*/ 7 w 112"/>
                <a:gd name="T87" fmla="*/ 64 h 68"/>
                <a:gd name="T88" fmla="*/ 7 w 112"/>
                <a:gd name="T89" fmla="*/ 53 h 68"/>
                <a:gd name="T90" fmla="*/ 7 w 112"/>
                <a:gd name="T91" fmla="*/ 19 h 68"/>
                <a:gd name="T92" fmla="*/ 7 w 112"/>
                <a:gd name="T93" fmla="*/ 12 h 68"/>
                <a:gd name="T94" fmla="*/ 7 w 112"/>
                <a:gd name="T95" fmla="*/ 8 h 68"/>
                <a:gd name="T96" fmla="*/ 4 w 112"/>
                <a:gd name="T97" fmla="*/ 8 h 68"/>
                <a:gd name="T98" fmla="*/ 0 w 112"/>
                <a:gd name="T99" fmla="*/ 8 h 68"/>
                <a:gd name="T100" fmla="*/ 22 w 112"/>
                <a:gd name="T101" fmla="*/ 0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68"/>
                <a:gd name="T155" fmla="*/ 112 w 112"/>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68">
                  <a:moveTo>
                    <a:pt x="22" y="15"/>
                  </a:moveTo>
                  <a:lnTo>
                    <a:pt x="26" y="8"/>
                  </a:lnTo>
                  <a:lnTo>
                    <a:pt x="30" y="8"/>
                  </a:lnTo>
                  <a:lnTo>
                    <a:pt x="34" y="4"/>
                  </a:lnTo>
                  <a:lnTo>
                    <a:pt x="37" y="4"/>
                  </a:lnTo>
                  <a:lnTo>
                    <a:pt x="41" y="0"/>
                  </a:lnTo>
                  <a:lnTo>
                    <a:pt x="45" y="0"/>
                  </a:lnTo>
                  <a:lnTo>
                    <a:pt x="52" y="0"/>
                  </a:lnTo>
                  <a:lnTo>
                    <a:pt x="56" y="4"/>
                  </a:lnTo>
                  <a:lnTo>
                    <a:pt x="60" y="8"/>
                  </a:lnTo>
                  <a:lnTo>
                    <a:pt x="64" y="15"/>
                  </a:lnTo>
                  <a:lnTo>
                    <a:pt x="67" y="8"/>
                  </a:lnTo>
                  <a:lnTo>
                    <a:pt x="75" y="4"/>
                  </a:lnTo>
                  <a:lnTo>
                    <a:pt x="79" y="0"/>
                  </a:lnTo>
                  <a:lnTo>
                    <a:pt x="86" y="0"/>
                  </a:lnTo>
                  <a:lnTo>
                    <a:pt x="90" y="0"/>
                  </a:lnTo>
                  <a:lnTo>
                    <a:pt x="94" y="4"/>
                  </a:lnTo>
                  <a:lnTo>
                    <a:pt x="97" y="8"/>
                  </a:lnTo>
                  <a:lnTo>
                    <a:pt x="101" y="12"/>
                  </a:lnTo>
                  <a:lnTo>
                    <a:pt x="101" y="19"/>
                  </a:lnTo>
                  <a:lnTo>
                    <a:pt x="101" y="27"/>
                  </a:lnTo>
                  <a:lnTo>
                    <a:pt x="101" y="53"/>
                  </a:lnTo>
                  <a:lnTo>
                    <a:pt x="105" y="60"/>
                  </a:lnTo>
                  <a:lnTo>
                    <a:pt x="105" y="64"/>
                  </a:lnTo>
                  <a:lnTo>
                    <a:pt x="105" y="68"/>
                  </a:lnTo>
                  <a:lnTo>
                    <a:pt x="109" y="68"/>
                  </a:lnTo>
                  <a:lnTo>
                    <a:pt x="112" y="68"/>
                  </a:lnTo>
                  <a:lnTo>
                    <a:pt x="82" y="68"/>
                  </a:lnTo>
                  <a:lnTo>
                    <a:pt x="86" y="68"/>
                  </a:lnTo>
                  <a:lnTo>
                    <a:pt x="90" y="64"/>
                  </a:lnTo>
                  <a:lnTo>
                    <a:pt x="90" y="60"/>
                  </a:lnTo>
                  <a:lnTo>
                    <a:pt x="90" y="53"/>
                  </a:lnTo>
                  <a:lnTo>
                    <a:pt x="90" y="27"/>
                  </a:lnTo>
                  <a:lnTo>
                    <a:pt x="90" y="19"/>
                  </a:lnTo>
                  <a:lnTo>
                    <a:pt x="90" y="15"/>
                  </a:lnTo>
                  <a:lnTo>
                    <a:pt x="86" y="12"/>
                  </a:lnTo>
                  <a:lnTo>
                    <a:pt x="79" y="12"/>
                  </a:lnTo>
                  <a:lnTo>
                    <a:pt x="75" y="12"/>
                  </a:lnTo>
                  <a:lnTo>
                    <a:pt x="71" y="12"/>
                  </a:lnTo>
                  <a:lnTo>
                    <a:pt x="67" y="15"/>
                  </a:lnTo>
                  <a:lnTo>
                    <a:pt x="64" y="19"/>
                  </a:lnTo>
                  <a:lnTo>
                    <a:pt x="64" y="23"/>
                  </a:lnTo>
                  <a:lnTo>
                    <a:pt x="64" y="53"/>
                  </a:lnTo>
                  <a:lnTo>
                    <a:pt x="64" y="60"/>
                  </a:lnTo>
                  <a:lnTo>
                    <a:pt x="64" y="64"/>
                  </a:lnTo>
                  <a:lnTo>
                    <a:pt x="64" y="68"/>
                  </a:lnTo>
                  <a:lnTo>
                    <a:pt x="67" y="68"/>
                  </a:lnTo>
                  <a:lnTo>
                    <a:pt x="71" y="68"/>
                  </a:lnTo>
                  <a:lnTo>
                    <a:pt x="41" y="68"/>
                  </a:lnTo>
                  <a:lnTo>
                    <a:pt x="45" y="68"/>
                  </a:lnTo>
                  <a:lnTo>
                    <a:pt x="49" y="68"/>
                  </a:lnTo>
                  <a:lnTo>
                    <a:pt x="49" y="64"/>
                  </a:lnTo>
                  <a:lnTo>
                    <a:pt x="49" y="60"/>
                  </a:lnTo>
                  <a:lnTo>
                    <a:pt x="49" y="53"/>
                  </a:lnTo>
                  <a:lnTo>
                    <a:pt x="49" y="27"/>
                  </a:lnTo>
                  <a:lnTo>
                    <a:pt x="49" y="19"/>
                  </a:lnTo>
                  <a:lnTo>
                    <a:pt x="49" y="15"/>
                  </a:lnTo>
                  <a:lnTo>
                    <a:pt x="45" y="12"/>
                  </a:lnTo>
                  <a:lnTo>
                    <a:pt x="37" y="12"/>
                  </a:lnTo>
                  <a:lnTo>
                    <a:pt x="34" y="12"/>
                  </a:lnTo>
                  <a:lnTo>
                    <a:pt x="30" y="12"/>
                  </a:lnTo>
                  <a:lnTo>
                    <a:pt x="26" y="15"/>
                  </a:lnTo>
                  <a:lnTo>
                    <a:pt x="22" y="19"/>
                  </a:lnTo>
                  <a:lnTo>
                    <a:pt x="22" y="53"/>
                  </a:lnTo>
                  <a:lnTo>
                    <a:pt x="22" y="60"/>
                  </a:lnTo>
                  <a:lnTo>
                    <a:pt x="22" y="64"/>
                  </a:lnTo>
                  <a:lnTo>
                    <a:pt x="26" y="68"/>
                  </a:lnTo>
                  <a:lnTo>
                    <a:pt x="30" y="68"/>
                  </a:lnTo>
                  <a:lnTo>
                    <a:pt x="0" y="68"/>
                  </a:lnTo>
                  <a:lnTo>
                    <a:pt x="4" y="68"/>
                  </a:lnTo>
                  <a:lnTo>
                    <a:pt x="7" y="68"/>
                  </a:lnTo>
                  <a:lnTo>
                    <a:pt x="7" y="64"/>
                  </a:lnTo>
                  <a:lnTo>
                    <a:pt x="7" y="60"/>
                  </a:lnTo>
                  <a:lnTo>
                    <a:pt x="7" y="53"/>
                  </a:lnTo>
                  <a:lnTo>
                    <a:pt x="7" y="30"/>
                  </a:lnTo>
                  <a:lnTo>
                    <a:pt x="7" y="19"/>
                  </a:lnTo>
                  <a:lnTo>
                    <a:pt x="7" y="15"/>
                  </a:lnTo>
                  <a:lnTo>
                    <a:pt x="7" y="12"/>
                  </a:lnTo>
                  <a:lnTo>
                    <a:pt x="7" y="8"/>
                  </a:lnTo>
                  <a:lnTo>
                    <a:pt x="4" y="8"/>
                  </a:lnTo>
                  <a:lnTo>
                    <a:pt x="0" y="12"/>
                  </a:lnTo>
                  <a:lnTo>
                    <a:pt x="0" y="8"/>
                  </a:lnTo>
                  <a:lnTo>
                    <a:pt x="19" y="0"/>
                  </a:lnTo>
                  <a:lnTo>
                    <a:pt x="22" y="0"/>
                  </a:lnTo>
                  <a:lnTo>
                    <a:pt x="22" y="15"/>
                  </a:lnTo>
                  <a:close/>
                </a:path>
              </a:pathLst>
            </a:custGeom>
            <a:grpFill/>
            <a:ln w="0">
              <a:solidFill>
                <a:srgbClr val="000000"/>
              </a:solidFill>
              <a:round/>
              <a:headEnd/>
              <a:tailEnd/>
            </a:ln>
          </p:spPr>
          <p:txBody>
            <a:bodyPr/>
            <a:lstStyle/>
            <a:p>
              <a:endParaRPr lang="en-US"/>
            </a:p>
          </p:txBody>
        </p:sp>
        <p:sp>
          <p:nvSpPr>
            <p:cNvPr id="27685" name="Freeform 34"/>
            <p:cNvSpPr>
              <a:spLocks noEditPoints="1"/>
            </p:cNvSpPr>
            <p:nvPr/>
          </p:nvSpPr>
          <p:spPr bwMode="auto">
            <a:xfrm>
              <a:off x="3001" y="1717"/>
              <a:ext cx="76" cy="102"/>
            </a:xfrm>
            <a:custGeom>
              <a:avLst/>
              <a:gdLst>
                <a:gd name="T0" fmla="*/ 23 w 76"/>
                <a:gd name="T1" fmla="*/ 0 h 102"/>
                <a:gd name="T2" fmla="*/ 27 w 76"/>
                <a:gd name="T3" fmla="*/ 15 h 102"/>
                <a:gd name="T4" fmla="*/ 38 w 76"/>
                <a:gd name="T5" fmla="*/ 4 h 102"/>
                <a:gd name="T6" fmla="*/ 49 w 76"/>
                <a:gd name="T7" fmla="*/ 0 h 102"/>
                <a:gd name="T8" fmla="*/ 64 w 76"/>
                <a:gd name="T9" fmla="*/ 8 h 102"/>
                <a:gd name="T10" fmla="*/ 76 w 76"/>
                <a:gd name="T11" fmla="*/ 34 h 102"/>
                <a:gd name="T12" fmla="*/ 68 w 76"/>
                <a:gd name="T13" fmla="*/ 53 h 102"/>
                <a:gd name="T14" fmla="*/ 53 w 76"/>
                <a:gd name="T15" fmla="*/ 68 h 102"/>
                <a:gd name="T16" fmla="*/ 38 w 76"/>
                <a:gd name="T17" fmla="*/ 72 h 102"/>
                <a:gd name="T18" fmla="*/ 31 w 76"/>
                <a:gd name="T19" fmla="*/ 68 h 102"/>
                <a:gd name="T20" fmla="*/ 27 w 76"/>
                <a:gd name="T21" fmla="*/ 87 h 102"/>
                <a:gd name="T22" fmla="*/ 27 w 76"/>
                <a:gd name="T23" fmla="*/ 98 h 102"/>
                <a:gd name="T24" fmla="*/ 31 w 76"/>
                <a:gd name="T25" fmla="*/ 98 h 102"/>
                <a:gd name="T26" fmla="*/ 38 w 76"/>
                <a:gd name="T27" fmla="*/ 102 h 102"/>
                <a:gd name="T28" fmla="*/ 0 w 76"/>
                <a:gd name="T29" fmla="*/ 102 h 102"/>
                <a:gd name="T30" fmla="*/ 4 w 76"/>
                <a:gd name="T31" fmla="*/ 102 h 102"/>
                <a:gd name="T32" fmla="*/ 12 w 76"/>
                <a:gd name="T33" fmla="*/ 98 h 102"/>
                <a:gd name="T34" fmla="*/ 12 w 76"/>
                <a:gd name="T35" fmla="*/ 98 h 102"/>
                <a:gd name="T36" fmla="*/ 15 w 76"/>
                <a:gd name="T37" fmla="*/ 87 h 102"/>
                <a:gd name="T38" fmla="*/ 15 w 76"/>
                <a:gd name="T39" fmla="*/ 15 h 102"/>
                <a:gd name="T40" fmla="*/ 12 w 76"/>
                <a:gd name="T41" fmla="*/ 12 h 102"/>
                <a:gd name="T42" fmla="*/ 12 w 76"/>
                <a:gd name="T43" fmla="*/ 8 h 102"/>
                <a:gd name="T44" fmla="*/ 8 w 76"/>
                <a:gd name="T45" fmla="*/ 8 h 102"/>
                <a:gd name="T46" fmla="*/ 4 w 76"/>
                <a:gd name="T47" fmla="*/ 8 h 102"/>
                <a:gd name="T48" fmla="*/ 27 w 76"/>
                <a:gd name="T49" fmla="*/ 45 h 102"/>
                <a:gd name="T50" fmla="*/ 27 w 76"/>
                <a:gd name="T51" fmla="*/ 57 h 102"/>
                <a:gd name="T52" fmla="*/ 34 w 76"/>
                <a:gd name="T53" fmla="*/ 64 h 102"/>
                <a:gd name="T54" fmla="*/ 42 w 76"/>
                <a:gd name="T55" fmla="*/ 68 h 102"/>
                <a:gd name="T56" fmla="*/ 57 w 76"/>
                <a:gd name="T57" fmla="*/ 60 h 102"/>
                <a:gd name="T58" fmla="*/ 61 w 76"/>
                <a:gd name="T59" fmla="*/ 42 h 102"/>
                <a:gd name="T60" fmla="*/ 53 w 76"/>
                <a:gd name="T61" fmla="*/ 19 h 102"/>
                <a:gd name="T62" fmla="*/ 42 w 76"/>
                <a:gd name="T63" fmla="*/ 12 h 102"/>
                <a:gd name="T64" fmla="*/ 34 w 76"/>
                <a:gd name="T65" fmla="*/ 12 h 102"/>
                <a:gd name="T66" fmla="*/ 27 w 76"/>
                <a:gd name="T67" fmla="*/ 23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
                <a:gd name="T103" fmla="*/ 0 h 102"/>
                <a:gd name="T104" fmla="*/ 76 w 76"/>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 h="102">
                  <a:moveTo>
                    <a:pt x="4" y="8"/>
                  </a:moveTo>
                  <a:lnTo>
                    <a:pt x="23" y="0"/>
                  </a:lnTo>
                  <a:lnTo>
                    <a:pt x="27" y="0"/>
                  </a:lnTo>
                  <a:lnTo>
                    <a:pt x="27" y="15"/>
                  </a:lnTo>
                  <a:lnTo>
                    <a:pt x="31" y="8"/>
                  </a:lnTo>
                  <a:lnTo>
                    <a:pt x="38" y="4"/>
                  </a:lnTo>
                  <a:lnTo>
                    <a:pt x="42" y="0"/>
                  </a:lnTo>
                  <a:lnTo>
                    <a:pt x="49" y="0"/>
                  </a:lnTo>
                  <a:lnTo>
                    <a:pt x="57" y="4"/>
                  </a:lnTo>
                  <a:lnTo>
                    <a:pt x="64" y="8"/>
                  </a:lnTo>
                  <a:lnTo>
                    <a:pt x="72" y="19"/>
                  </a:lnTo>
                  <a:lnTo>
                    <a:pt x="76" y="34"/>
                  </a:lnTo>
                  <a:lnTo>
                    <a:pt x="72" y="45"/>
                  </a:lnTo>
                  <a:lnTo>
                    <a:pt x="68" y="53"/>
                  </a:lnTo>
                  <a:lnTo>
                    <a:pt x="64" y="60"/>
                  </a:lnTo>
                  <a:lnTo>
                    <a:pt x="53" y="68"/>
                  </a:lnTo>
                  <a:lnTo>
                    <a:pt x="42" y="72"/>
                  </a:lnTo>
                  <a:lnTo>
                    <a:pt x="38" y="72"/>
                  </a:lnTo>
                  <a:lnTo>
                    <a:pt x="34" y="68"/>
                  </a:lnTo>
                  <a:lnTo>
                    <a:pt x="31" y="68"/>
                  </a:lnTo>
                  <a:lnTo>
                    <a:pt x="27" y="64"/>
                  </a:lnTo>
                  <a:lnTo>
                    <a:pt x="27" y="87"/>
                  </a:lnTo>
                  <a:lnTo>
                    <a:pt x="27" y="94"/>
                  </a:lnTo>
                  <a:lnTo>
                    <a:pt x="27" y="98"/>
                  </a:lnTo>
                  <a:lnTo>
                    <a:pt x="31" y="98"/>
                  </a:lnTo>
                  <a:lnTo>
                    <a:pt x="34" y="102"/>
                  </a:lnTo>
                  <a:lnTo>
                    <a:pt x="38" y="102"/>
                  </a:lnTo>
                  <a:lnTo>
                    <a:pt x="0" y="102"/>
                  </a:lnTo>
                  <a:lnTo>
                    <a:pt x="4" y="102"/>
                  </a:lnTo>
                  <a:lnTo>
                    <a:pt x="8" y="102"/>
                  </a:lnTo>
                  <a:lnTo>
                    <a:pt x="12" y="98"/>
                  </a:lnTo>
                  <a:lnTo>
                    <a:pt x="15" y="94"/>
                  </a:lnTo>
                  <a:lnTo>
                    <a:pt x="15" y="87"/>
                  </a:lnTo>
                  <a:lnTo>
                    <a:pt x="15" y="23"/>
                  </a:lnTo>
                  <a:lnTo>
                    <a:pt x="15" y="15"/>
                  </a:lnTo>
                  <a:lnTo>
                    <a:pt x="15" y="12"/>
                  </a:lnTo>
                  <a:lnTo>
                    <a:pt x="12" y="12"/>
                  </a:lnTo>
                  <a:lnTo>
                    <a:pt x="12" y="8"/>
                  </a:lnTo>
                  <a:lnTo>
                    <a:pt x="8" y="8"/>
                  </a:lnTo>
                  <a:lnTo>
                    <a:pt x="4" y="12"/>
                  </a:lnTo>
                  <a:lnTo>
                    <a:pt x="4" y="8"/>
                  </a:lnTo>
                  <a:close/>
                  <a:moveTo>
                    <a:pt x="27" y="23"/>
                  </a:moveTo>
                  <a:lnTo>
                    <a:pt x="27" y="45"/>
                  </a:lnTo>
                  <a:lnTo>
                    <a:pt x="27" y="53"/>
                  </a:lnTo>
                  <a:lnTo>
                    <a:pt x="27" y="57"/>
                  </a:lnTo>
                  <a:lnTo>
                    <a:pt x="31" y="60"/>
                  </a:lnTo>
                  <a:lnTo>
                    <a:pt x="34" y="64"/>
                  </a:lnTo>
                  <a:lnTo>
                    <a:pt x="38" y="64"/>
                  </a:lnTo>
                  <a:lnTo>
                    <a:pt x="42" y="68"/>
                  </a:lnTo>
                  <a:lnTo>
                    <a:pt x="49" y="64"/>
                  </a:lnTo>
                  <a:lnTo>
                    <a:pt x="57" y="60"/>
                  </a:lnTo>
                  <a:lnTo>
                    <a:pt x="61" y="53"/>
                  </a:lnTo>
                  <a:lnTo>
                    <a:pt x="61" y="42"/>
                  </a:lnTo>
                  <a:lnTo>
                    <a:pt x="61" y="27"/>
                  </a:lnTo>
                  <a:lnTo>
                    <a:pt x="53" y="19"/>
                  </a:lnTo>
                  <a:lnTo>
                    <a:pt x="49" y="12"/>
                  </a:lnTo>
                  <a:lnTo>
                    <a:pt x="42" y="12"/>
                  </a:lnTo>
                  <a:lnTo>
                    <a:pt x="38" y="12"/>
                  </a:lnTo>
                  <a:lnTo>
                    <a:pt x="34" y="12"/>
                  </a:lnTo>
                  <a:lnTo>
                    <a:pt x="31" y="15"/>
                  </a:lnTo>
                  <a:lnTo>
                    <a:pt x="27" y="23"/>
                  </a:lnTo>
                  <a:close/>
                </a:path>
              </a:pathLst>
            </a:custGeom>
            <a:grpFill/>
            <a:ln w="0">
              <a:solidFill>
                <a:srgbClr val="000000"/>
              </a:solidFill>
              <a:round/>
              <a:headEnd/>
              <a:tailEnd/>
            </a:ln>
          </p:spPr>
          <p:txBody>
            <a:bodyPr/>
            <a:lstStyle/>
            <a:p>
              <a:endParaRPr lang="en-US"/>
            </a:p>
          </p:txBody>
        </p:sp>
        <p:sp>
          <p:nvSpPr>
            <p:cNvPr id="27686" name="Freeform 35"/>
            <p:cNvSpPr>
              <a:spLocks noEditPoints="1"/>
            </p:cNvSpPr>
            <p:nvPr/>
          </p:nvSpPr>
          <p:spPr bwMode="auto">
            <a:xfrm>
              <a:off x="3084" y="1717"/>
              <a:ext cx="56" cy="72"/>
            </a:xfrm>
            <a:custGeom>
              <a:avLst/>
              <a:gdLst>
                <a:gd name="T0" fmla="*/ 11 w 56"/>
                <a:gd name="T1" fmla="*/ 27 h 72"/>
                <a:gd name="T2" fmla="*/ 11 w 56"/>
                <a:gd name="T3" fmla="*/ 42 h 72"/>
                <a:gd name="T4" fmla="*/ 19 w 56"/>
                <a:gd name="T5" fmla="*/ 49 h 72"/>
                <a:gd name="T6" fmla="*/ 26 w 56"/>
                <a:gd name="T7" fmla="*/ 57 h 72"/>
                <a:gd name="T8" fmla="*/ 34 w 56"/>
                <a:gd name="T9" fmla="*/ 60 h 72"/>
                <a:gd name="T10" fmla="*/ 41 w 56"/>
                <a:gd name="T11" fmla="*/ 57 h 72"/>
                <a:gd name="T12" fmla="*/ 45 w 56"/>
                <a:gd name="T13" fmla="*/ 57 h 72"/>
                <a:gd name="T14" fmla="*/ 53 w 56"/>
                <a:gd name="T15" fmla="*/ 49 h 72"/>
                <a:gd name="T16" fmla="*/ 56 w 56"/>
                <a:gd name="T17" fmla="*/ 42 h 72"/>
                <a:gd name="T18" fmla="*/ 56 w 56"/>
                <a:gd name="T19" fmla="*/ 45 h 72"/>
                <a:gd name="T20" fmla="*/ 53 w 56"/>
                <a:gd name="T21" fmla="*/ 53 h 72"/>
                <a:gd name="T22" fmla="*/ 49 w 56"/>
                <a:gd name="T23" fmla="*/ 64 h 72"/>
                <a:gd name="T24" fmla="*/ 38 w 56"/>
                <a:gd name="T25" fmla="*/ 68 h 72"/>
                <a:gd name="T26" fmla="*/ 30 w 56"/>
                <a:gd name="T27" fmla="*/ 72 h 72"/>
                <a:gd name="T28" fmla="*/ 19 w 56"/>
                <a:gd name="T29" fmla="*/ 68 h 72"/>
                <a:gd name="T30" fmla="*/ 8 w 56"/>
                <a:gd name="T31" fmla="*/ 60 h 72"/>
                <a:gd name="T32" fmla="*/ 4 w 56"/>
                <a:gd name="T33" fmla="*/ 49 h 72"/>
                <a:gd name="T34" fmla="*/ 0 w 56"/>
                <a:gd name="T35" fmla="*/ 38 h 72"/>
                <a:gd name="T36" fmla="*/ 0 w 56"/>
                <a:gd name="T37" fmla="*/ 27 h 72"/>
                <a:gd name="T38" fmla="*/ 4 w 56"/>
                <a:gd name="T39" fmla="*/ 19 h 72"/>
                <a:gd name="T40" fmla="*/ 8 w 56"/>
                <a:gd name="T41" fmla="*/ 12 h 72"/>
                <a:gd name="T42" fmla="*/ 19 w 56"/>
                <a:gd name="T43" fmla="*/ 4 h 72"/>
                <a:gd name="T44" fmla="*/ 30 w 56"/>
                <a:gd name="T45" fmla="*/ 0 h 72"/>
                <a:gd name="T46" fmla="*/ 41 w 56"/>
                <a:gd name="T47" fmla="*/ 4 h 72"/>
                <a:gd name="T48" fmla="*/ 49 w 56"/>
                <a:gd name="T49" fmla="*/ 8 h 72"/>
                <a:gd name="T50" fmla="*/ 56 w 56"/>
                <a:gd name="T51" fmla="*/ 15 h 72"/>
                <a:gd name="T52" fmla="*/ 56 w 56"/>
                <a:gd name="T53" fmla="*/ 27 h 72"/>
                <a:gd name="T54" fmla="*/ 11 w 56"/>
                <a:gd name="T55" fmla="*/ 27 h 72"/>
                <a:gd name="T56" fmla="*/ 11 w 56"/>
                <a:gd name="T57" fmla="*/ 23 h 72"/>
                <a:gd name="T58" fmla="*/ 41 w 56"/>
                <a:gd name="T59" fmla="*/ 23 h 72"/>
                <a:gd name="T60" fmla="*/ 41 w 56"/>
                <a:gd name="T61" fmla="*/ 19 h 72"/>
                <a:gd name="T62" fmla="*/ 38 w 56"/>
                <a:gd name="T63" fmla="*/ 15 h 72"/>
                <a:gd name="T64" fmla="*/ 38 w 56"/>
                <a:gd name="T65" fmla="*/ 12 h 72"/>
                <a:gd name="T66" fmla="*/ 34 w 56"/>
                <a:gd name="T67" fmla="*/ 8 h 72"/>
                <a:gd name="T68" fmla="*/ 30 w 56"/>
                <a:gd name="T69" fmla="*/ 8 h 72"/>
                <a:gd name="T70" fmla="*/ 26 w 56"/>
                <a:gd name="T71" fmla="*/ 4 h 72"/>
                <a:gd name="T72" fmla="*/ 23 w 56"/>
                <a:gd name="T73" fmla="*/ 8 h 72"/>
                <a:gd name="T74" fmla="*/ 15 w 56"/>
                <a:gd name="T75" fmla="*/ 12 h 72"/>
                <a:gd name="T76" fmla="*/ 11 w 56"/>
                <a:gd name="T77" fmla="*/ 15 h 72"/>
                <a:gd name="T78" fmla="*/ 11 w 56"/>
                <a:gd name="T79" fmla="*/ 23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72"/>
                <a:gd name="T122" fmla="*/ 56 w 56"/>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72">
                  <a:moveTo>
                    <a:pt x="11" y="27"/>
                  </a:moveTo>
                  <a:lnTo>
                    <a:pt x="11" y="42"/>
                  </a:lnTo>
                  <a:lnTo>
                    <a:pt x="19" y="49"/>
                  </a:lnTo>
                  <a:lnTo>
                    <a:pt x="26" y="57"/>
                  </a:lnTo>
                  <a:lnTo>
                    <a:pt x="34" y="60"/>
                  </a:lnTo>
                  <a:lnTo>
                    <a:pt x="41" y="57"/>
                  </a:lnTo>
                  <a:lnTo>
                    <a:pt x="45" y="57"/>
                  </a:lnTo>
                  <a:lnTo>
                    <a:pt x="53" y="49"/>
                  </a:lnTo>
                  <a:lnTo>
                    <a:pt x="56" y="42"/>
                  </a:lnTo>
                  <a:lnTo>
                    <a:pt x="56" y="45"/>
                  </a:lnTo>
                  <a:lnTo>
                    <a:pt x="53" y="53"/>
                  </a:lnTo>
                  <a:lnTo>
                    <a:pt x="49" y="64"/>
                  </a:lnTo>
                  <a:lnTo>
                    <a:pt x="38" y="68"/>
                  </a:lnTo>
                  <a:lnTo>
                    <a:pt x="30" y="72"/>
                  </a:lnTo>
                  <a:lnTo>
                    <a:pt x="19" y="68"/>
                  </a:lnTo>
                  <a:lnTo>
                    <a:pt x="8" y="60"/>
                  </a:lnTo>
                  <a:lnTo>
                    <a:pt x="4" y="49"/>
                  </a:lnTo>
                  <a:lnTo>
                    <a:pt x="0" y="38"/>
                  </a:lnTo>
                  <a:lnTo>
                    <a:pt x="0" y="27"/>
                  </a:lnTo>
                  <a:lnTo>
                    <a:pt x="4" y="19"/>
                  </a:lnTo>
                  <a:lnTo>
                    <a:pt x="8" y="12"/>
                  </a:lnTo>
                  <a:lnTo>
                    <a:pt x="19" y="4"/>
                  </a:lnTo>
                  <a:lnTo>
                    <a:pt x="30" y="0"/>
                  </a:lnTo>
                  <a:lnTo>
                    <a:pt x="41" y="4"/>
                  </a:lnTo>
                  <a:lnTo>
                    <a:pt x="49" y="8"/>
                  </a:lnTo>
                  <a:lnTo>
                    <a:pt x="56" y="15"/>
                  </a:lnTo>
                  <a:lnTo>
                    <a:pt x="56" y="27"/>
                  </a:lnTo>
                  <a:lnTo>
                    <a:pt x="11" y="27"/>
                  </a:lnTo>
                  <a:close/>
                  <a:moveTo>
                    <a:pt x="11" y="23"/>
                  </a:moveTo>
                  <a:lnTo>
                    <a:pt x="41" y="23"/>
                  </a:lnTo>
                  <a:lnTo>
                    <a:pt x="41" y="19"/>
                  </a:lnTo>
                  <a:lnTo>
                    <a:pt x="38" y="15"/>
                  </a:lnTo>
                  <a:lnTo>
                    <a:pt x="38" y="12"/>
                  </a:lnTo>
                  <a:lnTo>
                    <a:pt x="34" y="8"/>
                  </a:lnTo>
                  <a:lnTo>
                    <a:pt x="30" y="8"/>
                  </a:lnTo>
                  <a:lnTo>
                    <a:pt x="26" y="4"/>
                  </a:lnTo>
                  <a:lnTo>
                    <a:pt x="23" y="8"/>
                  </a:lnTo>
                  <a:lnTo>
                    <a:pt x="15" y="12"/>
                  </a:lnTo>
                  <a:lnTo>
                    <a:pt x="11" y="15"/>
                  </a:lnTo>
                  <a:lnTo>
                    <a:pt x="11" y="23"/>
                  </a:lnTo>
                  <a:close/>
                </a:path>
              </a:pathLst>
            </a:custGeom>
            <a:grpFill/>
            <a:ln w="0">
              <a:solidFill>
                <a:srgbClr val="000000"/>
              </a:solidFill>
              <a:round/>
              <a:headEnd/>
              <a:tailEnd/>
            </a:ln>
          </p:spPr>
          <p:txBody>
            <a:bodyPr/>
            <a:lstStyle/>
            <a:p>
              <a:endParaRPr lang="en-US"/>
            </a:p>
          </p:txBody>
        </p:sp>
        <p:sp>
          <p:nvSpPr>
            <p:cNvPr id="27687" name="Freeform 36"/>
            <p:cNvSpPr>
              <a:spLocks noEditPoints="1"/>
            </p:cNvSpPr>
            <p:nvPr/>
          </p:nvSpPr>
          <p:spPr bwMode="auto">
            <a:xfrm>
              <a:off x="3152" y="1684"/>
              <a:ext cx="67" cy="105"/>
            </a:xfrm>
            <a:custGeom>
              <a:avLst/>
              <a:gdLst>
                <a:gd name="T0" fmla="*/ 45 w 67"/>
                <a:gd name="T1" fmla="*/ 93 h 105"/>
                <a:gd name="T2" fmla="*/ 41 w 67"/>
                <a:gd name="T3" fmla="*/ 97 h 105"/>
                <a:gd name="T4" fmla="*/ 37 w 67"/>
                <a:gd name="T5" fmla="*/ 101 h 105"/>
                <a:gd name="T6" fmla="*/ 33 w 67"/>
                <a:gd name="T7" fmla="*/ 105 h 105"/>
                <a:gd name="T8" fmla="*/ 26 w 67"/>
                <a:gd name="T9" fmla="*/ 105 h 105"/>
                <a:gd name="T10" fmla="*/ 15 w 67"/>
                <a:gd name="T11" fmla="*/ 101 h 105"/>
                <a:gd name="T12" fmla="*/ 7 w 67"/>
                <a:gd name="T13" fmla="*/ 93 h 105"/>
                <a:gd name="T14" fmla="*/ 0 w 67"/>
                <a:gd name="T15" fmla="*/ 86 h 105"/>
                <a:gd name="T16" fmla="*/ 0 w 67"/>
                <a:gd name="T17" fmla="*/ 71 h 105"/>
                <a:gd name="T18" fmla="*/ 3 w 67"/>
                <a:gd name="T19" fmla="*/ 60 h 105"/>
                <a:gd name="T20" fmla="*/ 7 w 67"/>
                <a:gd name="T21" fmla="*/ 45 h 105"/>
                <a:gd name="T22" fmla="*/ 15 w 67"/>
                <a:gd name="T23" fmla="*/ 41 h 105"/>
                <a:gd name="T24" fmla="*/ 22 w 67"/>
                <a:gd name="T25" fmla="*/ 33 h 105"/>
                <a:gd name="T26" fmla="*/ 33 w 67"/>
                <a:gd name="T27" fmla="*/ 33 h 105"/>
                <a:gd name="T28" fmla="*/ 41 w 67"/>
                <a:gd name="T29" fmla="*/ 37 h 105"/>
                <a:gd name="T30" fmla="*/ 45 w 67"/>
                <a:gd name="T31" fmla="*/ 41 h 105"/>
                <a:gd name="T32" fmla="*/ 45 w 67"/>
                <a:gd name="T33" fmla="*/ 26 h 105"/>
                <a:gd name="T34" fmla="*/ 45 w 67"/>
                <a:gd name="T35" fmla="*/ 15 h 105"/>
                <a:gd name="T36" fmla="*/ 45 w 67"/>
                <a:gd name="T37" fmla="*/ 11 h 105"/>
                <a:gd name="T38" fmla="*/ 45 w 67"/>
                <a:gd name="T39" fmla="*/ 7 h 105"/>
                <a:gd name="T40" fmla="*/ 45 w 67"/>
                <a:gd name="T41" fmla="*/ 7 h 105"/>
                <a:gd name="T42" fmla="*/ 45 w 67"/>
                <a:gd name="T43" fmla="*/ 7 h 105"/>
                <a:gd name="T44" fmla="*/ 41 w 67"/>
                <a:gd name="T45" fmla="*/ 7 h 105"/>
                <a:gd name="T46" fmla="*/ 41 w 67"/>
                <a:gd name="T47" fmla="*/ 7 h 105"/>
                <a:gd name="T48" fmla="*/ 37 w 67"/>
                <a:gd name="T49" fmla="*/ 7 h 105"/>
                <a:gd name="T50" fmla="*/ 37 w 67"/>
                <a:gd name="T51" fmla="*/ 7 h 105"/>
                <a:gd name="T52" fmla="*/ 56 w 67"/>
                <a:gd name="T53" fmla="*/ 0 h 105"/>
                <a:gd name="T54" fmla="*/ 60 w 67"/>
                <a:gd name="T55" fmla="*/ 0 h 105"/>
                <a:gd name="T56" fmla="*/ 60 w 67"/>
                <a:gd name="T57" fmla="*/ 75 h 105"/>
                <a:gd name="T58" fmla="*/ 60 w 67"/>
                <a:gd name="T59" fmla="*/ 86 h 105"/>
                <a:gd name="T60" fmla="*/ 60 w 67"/>
                <a:gd name="T61" fmla="*/ 90 h 105"/>
                <a:gd name="T62" fmla="*/ 60 w 67"/>
                <a:gd name="T63" fmla="*/ 93 h 105"/>
                <a:gd name="T64" fmla="*/ 60 w 67"/>
                <a:gd name="T65" fmla="*/ 93 h 105"/>
                <a:gd name="T66" fmla="*/ 63 w 67"/>
                <a:gd name="T67" fmla="*/ 97 h 105"/>
                <a:gd name="T68" fmla="*/ 63 w 67"/>
                <a:gd name="T69" fmla="*/ 97 h 105"/>
                <a:gd name="T70" fmla="*/ 63 w 67"/>
                <a:gd name="T71" fmla="*/ 97 h 105"/>
                <a:gd name="T72" fmla="*/ 67 w 67"/>
                <a:gd name="T73" fmla="*/ 93 h 105"/>
                <a:gd name="T74" fmla="*/ 67 w 67"/>
                <a:gd name="T75" fmla="*/ 97 h 105"/>
                <a:gd name="T76" fmla="*/ 48 w 67"/>
                <a:gd name="T77" fmla="*/ 105 h 105"/>
                <a:gd name="T78" fmla="*/ 45 w 67"/>
                <a:gd name="T79" fmla="*/ 105 h 105"/>
                <a:gd name="T80" fmla="*/ 45 w 67"/>
                <a:gd name="T81" fmla="*/ 93 h 105"/>
                <a:gd name="T82" fmla="*/ 45 w 67"/>
                <a:gd name="T83" fmla="*/ 86 h 105"/>
                <a:gd name="T84" fmla="*/ 45 w 67"/>
                <a:gd name="T85" fmla="*/ 56 h 105"/>
                <a:gd name="T86" fmla="*/ 45 w 67"/>
                <a:gd name="T87" fmla="*/ 52 h 105"/>
                <a:gd name="T88" fmla="*/ 45 w 67"/>
                <a:gd name="T89" fmla="*/ 45 h 105"/>
                <a:gd name="T90" fmla="*/ 41 w 67"/>
                <a:gd name="T91" fmla="*/ 45 h 105"/>
                <a:gd name="T92" fmla="*/ 37 w 67"/>
                <a:gd name="T93" fmla="*/ 41 h 105"/>
                <a:gd name="T94" fmla="*/ 33 w 67"/>
                <a:gd name="T95" fmla="*/ 37 h 105"/>
                <a:gd name="T96" fmla="*/ 30 w 67"/>
                <a:gd name="T97" fmla="*/ 37 h 105"/>
                <a:gd name="T98" fmla="*/ 26 w 67"/>
                <a:gd name="T99" fmla="*/ 41 h 105"/>
                <a:gd name="T100" fmla="*/ 18 w 67"/>
                <a:gd name="T101" fmla="*/ 45 h 105"/>
                <a:gd name="T102" fmla="*/ 15 w 67"/>
                <a:gd name="T103" fmla="*/ 52 h 105"/>
                <a:gd name="T104" fmla="*/ 11 w 67"/>
                <a:gd name="T105" fmla="*/ 67 h 105"/>
                <a:gd name="T106" fmla="*/ 15 w 67"/>
                <a:gd name="T107" fmla="*/ 78 h 105"/>
                <a:gd name="T108" fmla="*/ 18 w 67"/>
                <a:gd name="T109" fmla="*/ 86 h 105"/>
                <a:gd name="T110" fmla="*/ 26 w 67"/>
                <a:gd name="T111" fmla="*/ 93 h 105"/>
                <a:gd name="T112" fmla="*/ 33 w 67"/>
                <a:gd name="T113" fmla="*/ 93 h 105"/>
                <a:gd name="T114" fmla="*/ 41 w 67"/>
                <a:gd name="T115" fmla="*/ 93 h 105"/>
                <a:gd name="T116" fmla="*/ 45 w 67"/>
                <a:gd name="T117" fmla="*/ 86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3"/>
                  </a:moveTo>
                  <a:lnTo>
                    <a:pt x="41" y="97"/>
                  </a:lnTo>
                  <a:lnTo>
                    <a:pt x="37" y="101"/>
                  </a:lnTo>
                  <a:lnTo>
                    <a:pt x="33" y="105"/>
                  </a:lnTo>
                  <a:lnTo>
                    <a:pt x="26" y="105"/>
                  </a:lnTo>
                  <a:lnTo>
                    <a:pt x="15" y="101"/>
                  </a:lnTo>
                  <a:lnTo>
                    <a:pt x="7" y="93"/>
                  </a:lnTo>
                  <a:lnTo>
                    <a:pt x="0" y="86"/>
                  </a:lnTo>
                  <a:lnTo>
                    <a:pt x="0" y="71"/>
                  </a:lnTo>
                  <a:lnTo>
                    <a:pt x="3" y="60"/>
                  </a:lnTo>
                  <a:lnTo>
                    <a:pt x="7" y="45"/>
                  </a:lnTo>
                  <a:lnTo>
                    <a:pt x="15" y="41"/>
                  </a:lnTo>
                  <a:lnTo>
                    <a:pt x="22" y="33"/>
                  </a:lnTo>
                  <a:lnTo>
                    <a:pt x="33" y="33"/>
                  </a:lnTo>
                  <a:lnTo>
                    <a:pt x="41" y="37"/>
                  </a:lnTo>
                  <a:lnTo>
                    <a:pt x="45" y="41"/>
                  </a:lnTo>
                  <a:lnTo>
                    <a:pt x="45" y="26"/>
                  </a:lnTo>
                  <a:lnTo>
                    <a:pt x="45" y="15"/>
                  </a:lnTo>
                  <a:lnTo>
                    <a:pt x="45" y="11"/>
                  </a:lnTo>
                  <a:lnTo>
                    <a:pt x="45" y="7"/>
                  </a:lnTo>
                  <a:lnTo>
                    <a:pt x="41" y="7"/>
                  </a:lnTo>
                  <a:lnTo>
                    <a:pt x="37" y="7"/>
                  </a:lnTo>
                  <a:lnTo>
                    <a:pt x="56" y="0"/>
                  </a:lnTo>
                  <a:lnTo>
                    <a:pt x="60" y="0"/>
                  </a:lnTo>
                  <a:lnTo>
                    <a:pt x="60" y="75"/>
                  </a:lnTo>
                  <a:lnTo>
                    <a:pt x="60" y="86"/>
                  </a:lnTo>
                  <a:lnTo>
                    <a:pt x="60" y="90"/>
                  </a:lnTo>
                  <a:lnTo>
                    <a:pt x="60" y="93"/>
                  </a:lnTo>
                  <a:lnTo>
                    <a:pt x="63" y="97"/>
                  </a:lnTo>
                  <a:lnTo>
                    <a:pt x="67" y="93"/>
                  </a:lnTo>
                  <a:lnTo>
                    <a:pt x="67" y="97"/>
                  </a:lnTo>
                  <a:lnTo>
                    <a:pt x="48" y="105"/>
                  </a:lnTo>
                  <a:lnTo>
                    <a:pt x="45" y="105"/>
                  </a:lnTo>
                  <a:lnTo>
                    <a:pt x="45" y="93"/>
                  </a:lnTo>
                  <a:close/>
                  <a:moveTo>
                    <a:pt x="45" y="86"/>
                  </a:moveTo>
                  <a:lnTo>
                    <a:pt x="45" y="56"/>
                  </a:lnTo>
                  <a:lnTo>
                    <a:pt x="45" y="52"/>
                  </a:lnTo>
                  <a:lnTo>
                    <a:pt x="45" y="45"/>
                  </a:lnTo>
                  <a:lnTo>
                    <a:pt x="41" y="45"/>
                  </a:lnTo>
                  <a:lnTo>
                    <a:pt x="37" y="41"/>
                  </a:lnTo>
                  <a:lnTo>
                    <a:pt x="33" y="37"/>
                  </a:lnTo>
                  <a:lnTo>
                    <a:pt x="30" y="37"/>
                  </a:lnTo>
                  <a:lnTo>
                    <a:pt x="26" y="41"/>
                  </a:lnTo>
                  <a:lnTo>
                    <a:pt x="18" y="45"/>
                  </a:lnTo>
                  <a:lnTo>
                    <a:pt x="15" y="52"/>
                  </a:lnTo>
                  <a:lnTo>
                    <a:pt x="11" y="67"/>
                  </a:lnTo>
                  <a:lnTo>
                    <a:pt x="15" y="78"/>
                  </a:lnTo>
                  <a:lnTo>
                    <a:pt x="18" y="86"/>
                  </a:lnTo>
                  <a:lnTo>
                    <a:pt x="26" y="93"/>
                  </a:lnTo>
                  <a:lnTo>
                    <a:pt x="33" y="93"/>
                  </a:lnTo>
                  <a:lnTo>
                    <a:pt x="41" y="93"/>
                  </a:lnTo>
                  <a:lnTo>
                    <a:pt x="45" y="86"/>
                  </a:lnTo>
                  <a:close/>
                </a:path>
              </a:pathLst>
            </a:custGeom>
            <a:grpFill/>
            <a:ln w="0">
              <a:solidFill>
                <a:srgbClr val="000000"/>
              </a:solidFill>
              <a:round/>
              <a:headEnd/>
              <a:tailEnd/>
            </a:ln>
          </p:spPr>
          <p:txBody>
            <a:bodyPr/>
            <a:lstStyle/>
            <a:p>
              <a:endParaRPr lang="en-US"/>
            </a:p>
          </p:txBody>
        </p:sp>
        <p:sp>
          <p:nvSpPr>
            <p:cNvPr id="27688" name="Freeform 37"/>
            <p:cNvSpPr>
              <a:spLocks/>
            </p:cNvSpPr>
            <p:nvPr/>
          </p:nvSpPr>
          <p:spPr bwMode="auto">
            <a:xfrm>
              <a:off x="3227" y="1684"/>
              <a:ext cx="37" cy="135"/>
            </a:xfrm>
            <a:custGeom>
              <a:avLst/>
              <a:gdLst>
                <a:gd name="T0" fmla="*/ 0 w 37"/>
                <a:gd name="T1" fmla="*/ 3 h 135"/>
                <a:gd name="T2" fmla="*/ 0 w 37"/>
                <a:gd name="T3" fmla="*/ 0 h 135"/>
                <a:gd name="T4" fmla="*/ 7 w 37"/>
                <a:gd name="T5" fmla="*/ 7 h 135"/>
                <a:gd name="T6" fmla="*/ 15 w 37"/>
                <a:gd name="T7" fmla="*/ 11 h 135"/>
                <a:gd name="T8" fmla="*/ 26 w 37"/>
                <a:gd name="T9" fmla="*/ 22 h 135"/>
                <a:gd name="T10" fmla="*/ 33 w 37"/>
                <a:gd name="T11" fmla="*/ 37 h 135"/>
                <a:gd name="T12" fmla="*/ 37 w 37"/>
                <a:gd name="T13" fmla="*/ 52 h 135"/>
                <a:gd name="T14" fmla="*/ 37 w 37"/>
                <a:gd name="T15" fmla="*/ 67 h 135"/>
                <a:gd name="T16" fmla="*/ 37 w 37"/>
                <a:gd name="T17" fmla="*/ 82 h 135"/>
                <a:gd name="T18" fmla="*/ 33 w 37"/>
                <a:gd name="T19" fmla="*/ 93 h 135"/>
                <a:gd name="T20" fmla="*/ 26 w 37"/>
                <a:gd name="T21" fmla="*/ 108 h 135"/>
                <a:gd name="T22" fmla="*/ 18 w 37"/>
                <a:gd name="T23" fmla="*/ 120 h 135"/>
                <a:gd name="T24" fmla="*/ 11 w 37"/>
                <a:gd name="T25" fmla="*/ 127 h 135"/>
                <a:gd name="T26" fmla="*/ 0 w 37"/>
                <a:gd name="T27" fmla="*/ 135 h 135"/>
                <a:gd name="T28" fmla="*/ 0 w 37"/>
                <a:gd name="T29" fmla="*/ 131 h 135"/>
                <a:gd name="T30" fmla="*/ 7 w 37"/>
                <a:gd name="T31" fmla="*/ 123 h 135"/>
                <a:gd name="T32" fmla="*/ 15 w 37"/>
                <a:gd name="T33" fmla="*/ 116 h 135"/>
                <a:gd name="T34" fmla="*/ 18 w 37"/>
                <a:gd name="T35" fmla="*/ 108 h 135"/>
                <a:gd name="T36" fmla="*/ 22 w 37"/>
                <a:gd name="T37" fmla="*/ 97 h 135"/>
                <a:gd name="T38" fmla="*/ 22 w 37"/>
                <a:gd name="T39" fmla="*/ 82 h 135"/>
                <a:gd name="T40" fmla="*/ 26 w 37"/>
                <a:gd name="T41" fmla="*/ 67 h 135"/>
                <a:gd name="T42" fmla="*/ 22 w 37"/>
                <a:gd name="T43" fmla="*/ 52 h 135"/>
                <a:gd name="T44" fmla="*/ 22 w 37"/>
                <a:gd name="T45" fmla="*/ 41 h 135"/>
                <a:gd name="T46" fmla="*/ 18 w 37"/>
                <a:gd name="T47" fmla="*/ 33 h 135"/>
                <a:gd name="T48" fmla="*/ 18 w 37"/>
                <a:gd name="T49" fmla="*/ 26 h 135"/>
                <a:gd name="T50" fmla="*/ 15 w 37"/>
                <a:gd name="T51" fmla="*/ 18 h 135"/>
                <a:gd name="T52" fmla="*/ 11 w 37"/>
                <a:gd name="T53" fmla="*/ 15 h 135"/>
                <a:gd name="T54" fmla="*/ 3 w 37"/>
                <a:gd name="T55" fmla="*/ 7 h 135"/>
                <a:gd name="T56" fmla="*/ 0 w 37"/>
                <a:gd name="T57" fmla="*/ 3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35"/>
                <a:gd name="T89" fmla="*/ 37 w 37"/>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35">
                  <a:moveTo>
                    <a:pt x="0" y="3"/>
                  </a:moveTo>
                  <a:lnTo>
                    <a:pt x="0" y="0"/>
                  </a:lnTo>
                  <a:lnTo>
                    <a:pt x="7" y="7"/>
                  </a:lnTo>
                  <a:lnTo>
                    <a:pt x="15" y="11"/>
                  </a:lnTo>
                  <a:lnTo>
                    <a:pt x="26" y="22"/>
                  </a:lnTo>
                  <a:lnTo>
                    <a:pt x="33" y="37"/>
                  </a:lnTo>
                  <a:lnTo>
                    <a:pt x="37" y="52"/>
                  </a:lnTo>
                  <a:lnTo>
                    <a:pt x="37" y="67"/>
                  </a:lnTo>
                  <a:lnTo>
                    <a:pt x="37" y="82"/>
                  </a:lnTo>
                  <a:lnTo>
                    <a:pt x="33" y="93"/>
                  </a:lnTo>
                  <a:lnTo>
                    <a:pt x="26" y="108"/>
                  </a:lnTo>
                  <a:lnTo>
                    <a:pt x="18" y="120"/>
                  </a:lnTo>
                  <a:lnTo>
                    <a:pt x="11" y="127"/>
                  </a:lnTo>
                  <a:lnTo>
                    <a:pt x="0" y="135"/>
                  </a:lnTo>
                  <a:lnTo>
                    <a:pt x="0" y="131"/>
                  </a:lnTo>
                  <a:lnTo>
                    <a:pt x="7" y="123"/>
                  </a:lnTo>
                  <a:lnTo>
                    <a:pt x="15" y="116"/>
                  </a:lnTo>
                  <a:lnTo>
                    <a:pt x="18" y="108"/>
                  </a:lnTo>
                  <a:lnTo>
                    <a:pt x="22" y="97"/>
                  </a:lnTo>
                  <a:lnTo>
                    <a:pt x="22" y="82"/>
                  </a:lnTo>
                  <a:lnTo>
                    <a:pt x="26" y="67"/>
                  </a:lnTo>
                  <a:lnTo>
                    <a:pt x="22" y="52"/>
                  </a:lnTo>
                  <a:lnTo>
                    <a:pt x="22" y="41"/>
                  </a:lnTo>
                  <a:lnTo>
                    <a:pt x="18" y="33"/>
                  </a:lnTo>
                  <a:lnTo>
                    <a:pt x="18" y="26"/>
                  </a:lnTo>
                  <a:lnTo>
                    <a:pt x="15" y="18"/>
                  </a:lnTo>
                  <a:lnTo>
                    <a:pt x="11" y="15"/>
                  </a:lnTo>
                  <a:lnTo>
                    <a:pt x="3" y="7"/>
                  </a:lnTo>
                  <a:lnTo>
                    <a:pt x="0" y="3"/>
                  </a:lnTo>
                  <a:close/>
                </a:path>
              </a:pathLst>
            </a:custGeom>
            <a:grpFill/>
            <a:ln w="0">
              <a:solidFill>
                <a:srgbClr val="000000"/>
              </a:solidFill>
              <a:round/>
              <a:headEnd/>
              <a:tailEnd/>
            </a:ln>
          </p:spPr>
          <p:txBody>
            <a:bodyPr/>
            <a:lstStyle/>
            <a:p>
              <a:endParaRPr lang="en-US"/>
            </a:p>
          </p:txBody>
        </p:sp>
        <p:sp>
          <p:nvSpPr>
            <p:cNvPr id="27689" name="Freeform 38"/>
            <p:cNvSpPr>
              <a:spLocks/>
            </p:cNvSpPr>
            <p:nvPr/>
          </p:nvSpPr>
          <p:spPr bwMode="auto">
            <a:xfrm>
              <a:off x="567" y="2048"/>
              <a:ext cx="109" cy="101"/>
            </a:xfrm>
            <a:custGeom>
              <a:avLst/>
              <a:gdLst>
                <a:gd name="T0" fmla="*/ 0 w 109"/>
                <a:gd name="T1" fmla="*/ 0 h 101"/>
                <a:gd name="T2" fmla="*/ 26 w 109"/>
                <a:gd name="T3" fmla="*/ 0 h 101"/>
                <a:gd name="T4" fmla="*/ 90 w 109"/>
                <a:gd name="T5" fmla="*/ 75 h 101"/>
                <a:gd name="T6" fmla="*/ 90 w 109"/>
                <a:gd name="T7" fmla="*/ 15 h 101"/>
                <a:gd name="T8" fmla="*/ 90 w 109"/>
                <a:gd name="T9" fmla="*/ 7 h 101"/>
                <a:gd name="T10" fmla="*/ 86 w 109"/>
                <a:gd name="T11" fmla="*/ 3 h 101"/>
                <a:gd name="T12" fmla="*/ 82 w 109"/>
                <a:gd name="T13" fmla="*/ 0 h 101"/>
                <a:gd name="T14" fmla="*/ 79 w 109"/>
                <a:gd name="T15" fmla="*/ 0 h 101"/>
                <a:gd name="T16" fmla="*/ 75 w 109"/>
                <a:gd name="T17" fmla="*/ 0 h 101"/>
                <a:gd name="T18" fmla="*/ 75 w 109"/>
                <a:gd name="T19" fmla="*/ 0 h 101"/>
                <a:gd name="T20" fmla="*/ 109 w 109"/>
                <a:gd name="T21" fmla="*/ 0 h 101"/>
                <a:gd name="T22" fmla="*/ 109 w 109"/>
                <a:gd name="T23" fmla="*/ 0 h 101"/>
                <a:gd name="T24" fmla="*/ 105 w 109"/>
                <a:gd name="T25" fmla="*/ 0 h 101"/>
                <a:gd name="T26" fmla="*/ 101 w 109"/>
                <a:gd name="T27" fmla="*/ 0 h 101"/>
                <a:gd name="T28" fmla="*/ 97 w 109"/>
                <a:gd name="T29" fmla="*/ 3 h 101"/>
                <a:gd name="T30" fmla="*/ 94 w 109"/>
                <a:gd name="T31" fmla="*/ 7 h 101"/>
                <a:gd name="T32" fmla="*/ 94 w 109"/>
                <a:gd name="T33" fmla="*/ 15 h 101"/>
                <a:gd name="T34" fmla="*/ 94 w 109"/>
                <a:gd name="T35" fmla="*/ 101 h 101"/>
                <a:gd name="T36" fmla="*/ 94 w 109"/>
                <a:gd name="T37" fmla="*/ 101 h 101"/>
                <a:gd name="T38" fmla="*/ 26 w 109"/>
                <a:gd name="T39" fmla="*/ 22 h 101"/>
                <a:gd name="T40" fmla="*/ 26 w 109"/>
                <a:gd name="T41" fmla="*/ 82 h 101"/>
                <a:gd name="T42" fmla="*/ 26 w 109"/>
                <a:gd name="T43" fmla="*/ 90 h 101"/>
                <a:gd name="T44" fmla="*/ 30 w 109"/>
                <a:gd name="T45" fmla="*/ 93 h 101"/>
                <a:gd name="T46" fmla="*/ 30 w 109"/>
                <a:gd name="T47" fmla="*/ 97 h 101"/>
                <a:gd name="T48" fmla="*/ 37 w 109"/>
                <a:gd name="T49" fmla="*/ 97 h 101"/>
                <a:gd name="T50" fmla="*/ 41 w 109"/>
                <a:gd name="T51" fmla="*/ 97 h 101"/>
                <a:gd name="T52" fmla="*/ 41 w 109"/>
                <a:gd name="T53" fmla="*/ 97 h 101"/>
                <a:gd name="T54" fmla="*/ 7 w 109"/>
                <a:gd name="T55" fmla="*/ 97 h 101"/>
                <a:gd name="T56" fmla="*/ 7 w 109"/>
                <a:gd name="T57" fmla="*/ 97 h 101"/>
                <a:gd name="T58" fmla="*/ 11 w 109"/>
                <a:gd name="T59" fmla="*/ 97 h 101"/>
                <a:gd name="T60" fmla="*/ 15 w 109"/>
                <a:gd name="T61" fmla="*/ 97 h 101"/>
                <a:gd name="T62" fmla="*/ 19 w 109"/>
                <a:gd name="T63" fmla="*/ 93 h 101"/>
                <a:gd name="T64" fmla="*/ 19 w 109"/>
                <a:gd name="T65" fmla="*/ 90 h 101"/>
                <a:gd name="T66" fmla="*/ 19 w 109"/>
                <a:gd name="T67" fmla="*/ 82 h 101"/>
                <a:gd name="T68" fmla="*/ 19 w 109"/>
                <a:gd name="T69" fmla="*/ 15 h 101"/>
                <a:gd name="T70" fmla="*/ 15 w 109"/>
                <a:gd name="T71" fmla="*/ 7 h 101"/>
                <a:gd name="T72" fmla="*/ 15 w 109"/>
                <a:gd name="T73" fmla="*/ 7 h 101"/>
                <a:gd name="T74" fmla="*/ 11 w 109"/>
                <a:gd name="T75" fmla="*/ 3 h 101"/>
                <a:gd name="T76" fmla="*/ 7 w 109"/>
                <a:gd name="T77" fmla="*/ 3 h 101"/>
                <a:gd name="T78" fmla="*/ 4 w 109"/>
                <a:gd name="T79" fmla="*/ 3 h 101"/>
                <a:gd name="T80" fmla="*/ 0 w 109"/>
                <a:gd name="T81" fmla="*/ 3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90" y="75"/>
                  </a:lnTo>
                  <a:lnTo>
                    <a:pt x="90" y="15"/>
                  </a:lnTo>
                  <a:lnTo>
                    <a:pt x="90" y="7"/>
                  </a:lnTo>
                  <a:lnTo>
                    <a:pt x="86" y="3"/>
                  </a:lnTo>
                  <a:lnTo>
                    <a:pt x="82" y="0"/>
                  </a:lnTo>
                  <a:lnTo>
                    <a:pt x="79" y="0"/>
                  </a:lnTo>
                  <a:lnTo>
                    <a:pt x="75" y="0"/>
                  </a:lnTo>
                  <a:lnTo>
                    <a:pt x="109" y="0"/>
                  </a:lnTo>
                  <a:lnTo>
                    <a:pt x="105" y="0"/>
                  </a:lnTo>
                  <a:lnTo>
                    <a:pt x="101" y="0"/>
                  </a:lnTo>
                  <a:lnTo>
                    <a:pt x="97" y="3"/>
                  </a:lnTo>
                  <a:lnTo>
                    <a:pt x="94" y="7"/>
                  </a:lnTo>
                  <a:lnTo>
                    <a:pt x="94" y="15"/>
                  </a:lnTo>
                  <a:lnTo>
                    <a:pt x="94" y="101"/>
                  </a:lnTo>
                  <a:lnTo>
                    <a:pt x="26" y="22"/>
                  </a:lnTo>
                  <a:lnTo>
                    <a:pt x="26" y="82"/>
                  </a:lnTo>
                  <a:lnTo>
                    <a:pt x="26" y="90"/>
                  </a:lnTo>
                  <a:lnTo>
                    <a:pt x="30" y="93"/>
                  </a:lnTo>
                  <a:lnTo>
                    <a:pt x="30" y="97"/>
                  </a:lnTo>
                  <a:lnTo>
                    <a:pt x="37" y="97"/>
                  </a:lnTo>
                  <a:lnTo>
                    <a:pt x="41" y="97"/>
                  </a:lnTo>
                  <a:lnTo>
                    <a:pt x="7" y="97"/>
                  </a:lnTo>
                  <a:lnTo>
                    <a:pt x="11" y="97"/>
                  </a:lnTo>
                  <a:lnTo>
                    <a:pt x="15" y="97"/>
                  </a:lnTo>
                  <a:lnTo>
                    <a:pt x="19" y="93"/>
                  </a:lnTo>
                  <a:lnTo>
                    <a:pt x="19" y="90"/>
                  </a:lnTo>
                  <a:lnTo>
                    <a:pt x="19" y="82"/>
                  </a:lnTo>
                  <a:lnTo>
                    <a:pt x="19" y="15"/>
                  </a:lnTo>
                  <a:lnTo>
                    <a:pt x="15" y="7"/>
                  </a:lnTo>
                  <a:lnTo>
                    <a:pt x="11" y="3"/>
                  </a:lnTo>
                  <a:lnTo>
                    <a:pt x="7" y="3"/>
                  </a:lnTo>
                  <a:lnTo>
                    <a:pt x="4" y="3"/>
                  </a:lnTo>
                  <a:lnTo>
                    <a:pt x="0" y="3"/>
                  </a:lnTo>
                  <a:lnTo>
                    <a:pt x="0" y="0"/>
                  </a:lnTo>
                  <a:close/>
                </a:path>
              </a:pathLst>
            </a:custGeom>
            <a:grpFill/>
            <a:ln w="0">
              <a:solidFill>
                <a:srgbClr val="000000"/>
              </a:solidFill>
              <a:round/>
              <a:headEnd/>
              <a:tailEnd/>
            </a:ln>
          </p:spPr>
          <p:txBody>
            <a:bodyPr/>
            <a:lstStyle/>
            <a:p>
              <a:endParaRPr lang="en-US"/>
            </a:p>
          </p:txBody>
        </p:sp>
        <p:sp>
          <p:nvSpPr>
            <p:cNvPr id="27690" name="Freeform 39"/>
            <p:cNvSpPr>
              <a:spLocks/>
            </p:cNvSpPr>
            <p:nvPr/>
          </p:nvSpPr>
          <p:spPr bwMode="auto">
            <a:xfrm>
              <a:off x="676" y="2048"/>
              <a:ext cx="108" cy="101"/>
            </a:xfrm>
            <a:custGeom>
              <a:avLst/>
              <a:gdLst>
                <a:gd name="T0" fmla="*/ 0 w 108"/>
                <a:gd name="T1" fmla="*/ 0 h 101"/>
                <a:gd name="T2" fmla="*/ 26 w 108"/>
                <a:gd name="T3" fmla="*/ 0 h 101"/>
                <a:gd name="T4" fmla="*/ 86 w 108"/>
                <a:gd name="T5" fmla="*/ 75 h 101"/>
                <a:gd name="T6" fmla="*/ 86 w 108"/>
                <a:gd name="T7" fmla="*/ 15 h 101"/>
                <a:gd name="T8" fmla="*/ 86 w 108"/>
                <a:gd name="T9" fmla="*/ 7 h 101"/>
                <a:gd name="T10" fmla="*/ 86 w 108"/>
                <a:gd name="T11" fmla="*/ 3 h 101"/>
                <a:gd name="T12" fmla="*/ 82 w 108"/>
                <a:gd name="T13" fmla="*/ 0 h 101"/>
                <a:gd name="T14" fmla="*/ 78 w 108"/>
                <a:gd name="T15" fmla="*/ 0 h 101"/>
                <a:gd name="T16" fmla="*/ 75 w 108"/>
                <a:gd name="T17" fmla="*/ 0 h 101"/>
                <a:gd name="T18" fmla="*/ 75 w 108"/>
                <a:gd name="T19" fmla="*/ 0 h 101"/>
                <a:gd name="T20" fmla="*/ 108 w 108"/>
                <a:gd name="T21" fmla="*/ 0 h 101"/>
                <a:gd name="T22" fmla="*/ 108 w 108"/>
                <a:gd name="T23" fmla="*/ 0 h 101"/>
                <a:gd name="T24" fmla="*/ 105 w 108"/>
                <a:gd name="T25" fmla="*/ 0 h 101"/>
                <a:gd name="T26" fmla="*/ 97 w 108"/>
                <a:gd name="T27" fmla="*/ 0 h 101"/>
                <a:gd name="T28" fmla="*/ 97 w 108"/>
                <a:gd name="T29" fmla="*/ 3 h 101"/>
                <a:gd name="T30" fmla="*/ 93 w 108"/>
                <a:gd name="T31" fmla="*/ 7 h 101"/>
                <a:gd name="T32" fmla="*/ 93 w 108"/>
                <a:gd name="T33" fmla="*/ 15 h 101"/>
                <a:gd name="T34" fmla="*/ 93 w 108"/>
                <a:gd name="T35" fmla="*/ 101 h 101"/>
                <a:gd name="T36" fmla="*/ 90 w 108"/>
                <a:gd name="T37" fmla="*/ 101 h 101"/>
                <a:gd name="T38" fmla="*/ 26 w 108"/>
                <a:gd name="T39" fmla="*/ 22 h 101"/>
                <a:gd name="T40" fmla="*/ 26 w 108"/>
                <a:gd name="T41" fmla="*/ 82 h 101"/>
                <a:gd name="T42" fmla="*/ 26 w 108"/>
                <a:gd name="T43" fmla="*/ 90 h 101"/>
                <a:gd name="T44" fmla="*/ 26 w 108"/>
                <a:gd name="T45" fmla="*/ 93 h 101"/>
                <a:gd name="T46" fmla="*/ 30 w 108"/>
                <a:gd name="T47" fmla="*/ 97 h 101"/>
                <a:gd name="T48" fmla="*/ 37 w 108"/>
                <a:gd name="T49" fmla="*/ 97 h 101"/>
                <a:gd name="T50" fmla="*/ 41 w 108"/>
                <a:gd name="T51" fmla="*/ 97 h 101"/>
                <a:gd name="T52" fmla="*/ 41 w 108"/>
                <a:gd name="T53" fmla="*/ 97 h 101"/>
                <a:gd name="T54" fmla="*/ 3 w 108"/>
                <a:gd name="T55" fmla="*/ 97 h 101"/>
                <a:gd name="T56" fmla="*/ 3 w 108"/>
                <a:gd name="T57" fmla="*/ 97 h 101"/>
                <a:gd name="T58" fmla="*/ 7 w 108"/>
                <a:gd name="T59" fmla="*/ 97 h 101"/>
                <a:gd name="T60" fmla="*/ 15 w 108"/>
                <a:gd name="T61" fmla="*/ 97 h 101"/>
                <a:gd name="T62" fmla="*/ 18 w 108"/>
                <a:gd name="T63" fmla="*/ 93 h 101"/>
                <a:gd name="T64" fmla="*/ 18 w 108"/>
                <a:gd name="T65" fmla="*/ 90 h 101"/>
                <a:gd name="T66" fmla="*/ 18 w 108"/>
                <a:gd name="T67" fmla="*/ 82 h 101"/>
                <a:gd name="T68" fmla="*/ 18 w 108"/>
                <a:gd name="T69" fmla="*/ 15 h 101"/>
                <a:gd name="T70" fmla="*/ 15 w 108"/>
                <a:gd name="T71" fmla="*/ 7 h 101"/>
                <a:gd name="T72" fmla="*/ 11 w 108"/>
                <a:gd name="T73" fmla="*/ 7 h 101"/>
                <a:gd name="T74" fmla="*/ 11 w 108"/>
                <a:gd name="T75" fmla="*/ 3 h 101"/>
                <a:gd name="T76" fmla="*/ 7 w 108"/>
                <a:gd name="T77" fmla="*/ 3 h 101"/>
                <a:gd name="T78" fmla="*/ 3 w 108"/>
                <a:gd name="T79" fmla="*/ 3 h 101"/>
                <a:gd name="T80" fmla="*/ 0 w 108"/>
                <a:gd name="T81" fmla="*/ 3 h 101"/>
                <a:gd name="T82" fmla="*/ 0 w 108"/>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1"/>
                <a:gd name="T128" fmla="*/ 108 w 108"/>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1">
                  <a:moveTo>
                    <a:pt x="0" y="0"/>
                  </a:moveTo>
                  <a:lnTo>
                    <a:pt x="26" y="0"/>
                  </a:lnTo>
                  <a:lnTo>
                    <a:pt x="86" y="75"/>
                  </a:lnTo>
                  <a:lnTo>
                    <a:pt x="86" y="15"/>
                  </a:lnTo>
                  <a:lnTo>
                    <a:pt x="86" y="7"/>
                  </a:lnTo>
                  <a:lnTo>
                    <a:pt x="86" y="3"/>
                  </a:lnTo>
                  <a:lnTo>
                    <a:pt x="82" y="0"/>
                  </a:lnTo>
                  <a:lnTo>
                    <a:pt x="78" y="0"/>
                  </a:lnTo>
                  <a:lnTo>
                    <a:pt x="75" y="0"/>
                  </a:lnTo>
                  <a:lnTo>
                    <a:pt x="108" y="0"/>
                  </a:lnTo>
                  <a:lnTo>
                    <a:pt x="105" y="0"/>
                  </a:lnTo>
                  <a:lnTo>
                    <a:pt x="97" y="0"/>
                  </a:lnTo>
                  <a:lnTo>
                    <a:pt x="97" y="3"/>
                  </a:lnTo>
                  <a:lnTo>
                    <a:pt x="93" y="7"/>
                  </a:lnTo>
                  <a:lnTo>
                    <a:pt x="93" y="15"/>
                  </a:lnTo>
                  <a:lnTo>
                    <a:pt x="93" y="101"/>
                  </a:lnTo>
                  <a:lnTo>
                    <a:pt x="90" y="101"/>
                  </a:lnTo>
                  <a:lnTo>
                    <a:pt x="26" y="22"/>
                  </a:lnTo>
                  <a:lnTo>
                    <a:pt x="26" y="82"/>
                  </a:lnTo>
                  <a:lnTo>
                    <a:pt x="26" y="90"/>
                  </a:lnTo>
                  <a:lnTo>
                    <a:pt x="26" y="93"/>
                  </a:lnTo>
                  <a:lnTo>
                    <a:pt x="30" y="97"/>
                  </a:lnTo>
                  <a:lnTo>
                    <a:pt x="37" y="97"/>
                  </a:lnTo>
                  <a:lnTo>
                    <a:pt x="41" y="97"/>
                  </a:lnTo>
                  <a:lnTo>
                    <a:pt x="3" y="97"/>
                  </a:lnTo>
                  <a:lnTo>
                    <a:pt x="7" y="97"/>
                  </a:lnTo>
                  <a:lnTo>
                    <a:pt x="15" y="97"/>
                  </a:lnTo>
                  <a:lnTo>
                    <a:pt x="18" y="93"/>
                  </a:lnTo>
                  <a:lnTo>
                    <a:pt x="18" y="90"/>
                  </a:lnTo>
                  <a:lnTo>
                    <a:pt x="18" y="82"/>
                  </a:lnTo>
                  <a:lnTo>
                    <a:pt x="18" y="15"/>
                  </a:lnTo>
                  <a:lnTo>
                    <a:pt x="15" y="7"/>
                  </a:lnTo>
                  <a:lnTo>
                    <a:pt x="11" y="7"/>
                  </a:lnTo>
                  <a:lnTo>
                    <a:pt x="11" y="3"/>
                  </a:lnTo>
                  <a:lnTo>
                    <a:pt x="7" y="3"/>
                  </a:lnTo>
                  <a:lnTo>
                    <a:pt x="3" y="3"/>
                  </a:lnTo>
                  <a:lnTo>
                    <a:pt x="0" y="3"/>
                  </a:lnTo>
                  <a:lnTo>
                    <a:pt x="0" y="0"/>
                  </a:lnTo>
                  <a:close/>
                </a:path>
              </a:pathLst>
            </a:custGeom>
            <a:grpFill/>
            <a:ln w="0">
              <a:solidFill>
                <a:srgbClr val="000000"/>
              </a:solidFill>
              <a:round/>
              <a:headEnd/>
              <a:tailEnd/>
            </a:ln>
          </p:spPr>
          <p:txBody>
            <a:bodyPr/>
            <a:lstStyle/>
            <a:p>
              <a:endParaRPr lang="en-US"/>
            </a:p>
          </p:txBody>
        </p:sp>
        <p:sp>
          <p:nvSpPr>
            <p:cNvPr id="27691" name="Freeform 40"/>
            <p:cNvSpPr>
              <a:spLocks/>
            </p:cNvSpPr>
            <p:nvPr/>
          </p:nvSpPr>
          <p:spPr bwMode="auto">
            <a:xfrm>
              <a:off x="796" y="2044"/>
              <a:ext cx="63" cy="105"/>
            </a:xfrm>
            <a:custGeom>
              <a:avLst/>
              <a:gdLst>
                <a:gd name="T0" fmla="*/ 60 w 63"/>
                <a:gd name="T1" fmla="*/ 37 h 105"/>
                <a:gd name="T2" fmla="*/ 56 w 63"/>
                <a:gd name="T3" fmla="*/ 26 h 105"/>
                <a:gd name="T4" fmla="*/ 48 w 63"/>
                <a:gd name="T5" fmla="*/ 15 h 105"/>
                <a:gd name="T6" fmla="*/ 37 w 63"/>
                <a:gd name="T7" fmla="*/ 7 h 105"/>
                <a:gd name="T8" fmla="*/ 22 w 63"/>
                <a:gd name="T9" fmla="*/ 7 h 105"/>
                <a:gd name="T10" fmla="*/ 11 w 63"/>
                <a:gd name="T11" fmla="*/ 15 h 105"/>
                <a:gd name="T12" fmla="*/ 11 w 63"/>
                <a:gd name="T13" fmla="*/ 26 h 105"/>
                <a:gd name="T14" fmla="*/ 18 w 63"/>
                <a:gd name="T15" fmla="*/ 34 h 105"/>
                <a:gd name="T16" fmla="*/ 37 w 63"/>
                <a:gd name="T17" fmla="*/ 45 h 105"/>
                <a:gd name="T18" fmla="*/ 56 w 63"/>
                <a:gd name="T19" fmla="*/ 56 h 105"/>
                <a:gd name="T20" fmla="*/ 63 w 63"/>
                <a:gd name="T21" fmla="*/ 67 h 105"/>
                <a:gd name="T22" fmla="*/ 63 w 63"/>
                <a:gd name="T23" fmla="*/ 79 h 105"/>
                <a:gd name="T24" fmla="*/ 56 w 63"/>
                <a:gd name="T25" fmla="*/ 97 h 105"/>
                <a:gd name="T26" fmla="*/ 33 w 63"/>
                <a:gd name="T27" fmla="*/ 105 h 105"/>
                <a:gd name="T28" fmla="*/ 26 w 63"/>
                <a:gd name="T29" fmla="*/ 105 h 105"/>
                <a:gd name="T30" fmla="*/ 15 w 63"/>
                <a:gd name="T31" fmla="*/ 101 h 105"/>
                <a:gd name="T32" fmla="*/ 7 w 63"/>
                <a:gd name="T33" fmla="*/ 97 h 105"/>
                <a:gd name="T34" fmla="*/ 3 w 63"/>
                <a:gd name="T35" fmla="*/ 101 h 105"/>
                <a:gd name="T36" fmla="*/ 3 w 63"/>
                <a:gd name="T37" fmla="*/ 105 h 105"/>
                <a:gd name="T38" fmla="*/ 0 w 63"/>
                <a:gd name="T39" fmla="*/ 71 h 105"/>
                <a:gd name="T40" fmla="*/ 3 w 63"/>
                <a:gd name="T41" fmla="*/ 79 h 105"/>
                <a:gd name="T42" fmla="*/ 11 w 63"/>
                <a:gd name="T43" fmla="*/ 94 h 105"/>
                <a:gd name="T44" fmla="*/ 26 w 63"/>
                <a:gd name="T45" fmla="*/ 97 h 105"/>
                <a:gd name="T46" fmla="*/ 41 w 63"/>
                <a:gd name="T47" fmla="*/ 97 h 105"/>
                <a:gd name="T48" fmla="*/ 52 w 63"/>
                <a:gd name="T49" fmla="*/ 90 h 105"/>
                <a:gd name="T50" fmla="*/ 52 w 63"/>
                <a:gd name="T51" fmla="*/ 79 h 105"/>
                <a:gd name="T52" fmla="*/ 48 w 63"/>
                <a:gd name="T53" fmla="*/ 71 h 105"/>
                <a:gd name="T54" fmla="*/ 37 w 63"/>
                <a:gd name="T55" fmla="*/ 67 h 105"/>
                <a:gd name="T56" fmla="*/ 18 w 63"/>
                <a:gd name="T57" fmla="*/ 52 h 105"/>
                <a:gd name="T58" fmla="*/ 3 w 63"/>
                <a:gd name="T59" fmla="*/ 45 h 105"/>
                <a:gd name="T60" fmla="*/ 0 w 63"/>
                <a:gd name="T61" fmla="*/ 34 h 105"/>
                <a:gd name="T62" fmla="*/ 0 w 63"/>
                <a:gd name="T63" fmla="*/ 19 h 105"/>
                <a:gd name="T64" fmla="*/ 18 w 63"/>
                <a:gd name="T65" fmla="*/ 4 h 105"/>
                <a:gd name="T66" fmla="*/ 37 w 63"/>
                <a:gd name="T67" fmla="*/ 4 h 105"/>
                <a:gd name="T68" fmla="*/ 48 w 63"/>
                <a:gd name="T69" fmla="*/ 7 h 105"/>
                <a:gd name="T70" fmla="*/ 52 w 63"/>
                <a:gd name="T71" fmla="*/ 7 h 105"/>
                <a:gd name="T72" fmla="*/ 56 w 63"/>
                <a:gd name="T73" fmla="*/ 4 h 105"/>
                <a:gd name="T74" fmla="*/ 60 w 63"/>
                <a:gd name="T75" fmla="*/ 0 h 1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105"/>
                <a:gd name="T116" fmla="*/ 63 w 63"/>
                <a:gd name="T117" fmla="*/ 105 h 1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105">
                  <a:moveTo>
                    <a:pt x="60" y="0"/>
                  </a:moveTo>
                  <a:lnTo>
                    <a:pt x="60" y="37"/>
                  </a:lnTo>
                  <a:lnTo>
                    <a:pt x="56" y="37"/>
                  </a:lnTo>
                  <a:lnTo>
                    <a:pt x="56" y="26"/>
                  </a:lnTo>
                  <a:lnTo>
                    <a:pt x="52" y="19"/>
                  </a:lnTo>
                  <a:lnTo>
                    <a:pt x="48" y="15"/>
                  </a:lnTo>
                  <a:lnTo>
                    <a:pt x="41" y="11"/>
                  </a:lnTo>
                  <a:lnTo>
                    <a:pt x="37" y="7"/>
                  </a:lnTo>
                  <a:lnTo>
                    <a:pt x="30" y="7"/>
                  </a:lnTo>
                  <a:lnTo>
                    <a:pt x="22" y="7"/>
                  </a:lnTo>
                  <a:lnTo>
                    <a:pt x="15" y="11"/>
                  </a:lnTo>
                  <a:lnTo>
                    <a:pt x="11" y="15"/>
                  </a:lnTo>
                  <a:lnTo>
                    <a:pt x="11" y="22"/>
                  </a:lnTo>
                  <a:lnTo>
                    <a:pt x="11" y="26"/>
                  </a:lnTo>
                  <a:lnTo>
                    <a:pt x="15" y="30"/>
                  </a:lnTo>
                  <a:lnTo>
                    <a:pt x="18" y="34"/>
                  </a:lnTo>
                  <a:lnTo>
                    <a:pt x="26" y="37"/>
                  </a:lnTo>
                  <a:lnTo>
                    <a:pt x="37" y="45"/>
                  </a:lnTo>
                  <a:lnTo>
                    <a:pt x="48" y="52"/>
                  </a:lnTo>
                  <a:lnTo>
                    <a:pt x="56" y="56"/>
                  </a:lnTo>
                  <a:lnTo>
                    <a:pt x="60" y="60"/>
                  </a:lnTo>
                  <a:lnTo>
                    <a:pt x="63" y="67"/>
                  </a:lnTo>
                  <a:lnTo>
                    <a:pt x="63" y="71"/>
                  </a:lnTo>
                  <a:lnTo>
                    <a:pt x="63" y="79"/>
                  </a:lnTo>
                  <a:lnTo>
                    <a:pt x="63" y="86"/>
                  </a:lnTo>
                  <a:lnTo>
                    <a:pt x="56" y="97"/>
                  </a:lnTo>
                  <a:lnTo>
                    <a:pt x="45" y="101"/>
                  </a:lnTo>
                  <a:lnTo>
                    <a:pt x="33" y="105"/>
                  </a:lnTo>
                  <a:lnTo>
                    <a:pt x="30" y="105"/>
                  </a:lnTo>
                  <a:lnTo>
                    <a:pt x="26" y="105"/>
                  </a:lnTo>
                  <a:lnTo>
                    <a:pt x="22" y="101"/>
                  </a:lnTo>
                  <a:lnTo>
                    <a:pt x="15" y="101"/>
                  </a:lnTo>
                  <a:lnTo>
                    <a:pt x="11" y="97"/>
                  </a:lnTo>
                  <a:lnTo>
                    <a:pt x="7" y="97"/>
                  </a:lnTo>
                  <a:lnTo>
                    <a:pt x="3" y="97"/>
                  </a:lnTo>
                  <a:lnTo>
                    <a:pt x="3" y="101"/>
                  </a:lnTo>
                  <a:lnTo>
                    <a:pt x="3" y="105"/>
                  </a:lnTo>
                  <a:lnTo>
                    <a:pt x="0" y="105"/>
                  </a:lnTo>
                  <a:lnTo>
                    <a:pt x="0" y="71"/>
                  </a:lnTo>
                  <a:lnTo>
                    <a:pt x="3" y="71"/>
                  </a:lnTo>
                  <a:lnTo>
                    <a:pt x="3" y="79"/>
                  </a:lnTo>
                  <a:lnTo>
                    <a:pt x="7" y="86"/>
                  </a:lnTo>
                  <a:lnTo>
                    <a:pt x="11" y="94"/>
                  </a:lnTo>
                  <a:lnTo>
                    <a:pt x="18" y="97"/>
                  </a:lnTo>
                  <a:lnTo>
                    <a:pt x="26" y="97"/>
                  </a:lnTo>
                  <a:lnTo>
                    <a:pt x="33" y="101"/>
                  </a:lnTo>
                  <a:lnTo>
                    <a:pt x="41" y="97"/>
                  </a:lnTo>
                  <a:lnTo>
                    <a:pt x="45" y="94"/>
                  </a:lnTo>
                  <a:lnTo>
                    <a:pt x="52" y="90"/>
                  </a:lnTo>
                  <a:lnTo>
                    <a:pt x="52" y="82"/>
                  </a:lnTo>
                  <a:lnTo>
                    <a:pt x="52" y="79"/>
                  </a:lnTo>
                  <a:lnTo>
                    <a:pt x="48" y="75"/>
                  </a:lnTo>
                  <a:lnTo>
                    <a:pt x="48" y="71"/>
                  </a:lnTo>
                  <a:lnTo>
                    <a:pt x="45" y="67"/>
                  </a:lnTo>
                  <a:lnTo>
                    <a:pt x="37" y="67"/>
                  </a:lnTo>
                  <a:lnTo>
                    <a:pt x="30" y="60"/>
                  </a:lnTo>
                  <a:lnTo>
                    <a:pt x="18" y="52"/>
                  </a:lnTo>
                  <a:lnTo>
                    <a:pt x="11" y="49"/>
                  </a:lnTo>
                  <a:lnTo>
                    <a:pt x="3" y="45"/>
                  </a:lnTo>
                  <a:lnTo>
                    <a:pt x="3" y="37"/>
                  </a:lnTo>
                  <a:lnTo>
                    <a:pt x="0" y="34"/>
                  </a:lnTo>
                  <a:lnTo>
                    <a:pt x="0" y="26"/>
                  </a:lnTo>
                  <a:lnTo>
                    <a:pt x="0" y="19"/>
                  </a:lnTo>
                  <a:lnTo>
                    <a:pt x="7" y="7"/>
                  </a:lnTo>
                  <a:lnTo>
                    <a:pt x="18" y="4"/>
                  </a:lnTo>
                  <a:lnTo>
                    <a:pt x="30" y="0"/>
                  </a:lnTo>
                  <a:lnTo>
                    <a:pt x="37" y="4"/>
                  </a:lnTo>
                  <a:lnTo>
                    <a:pt x="45" y="4"/>
                  </a:lnTo>
                  <a:lnTo>
                    <a:pt x="48" y="7"/>
                  </a:lnTo>
                  <a:lnTo>
                    <a:pt x="52" y="7"/>
                  </a:lnTo>
                  <a:lnTo>
                    <a:pt x="56" y="7"/>
                  </a:lnTo>
                  <a:lnTo>
                    <a:pt x="56" y="4"/>
                  </a:lnTo>
                  <a:lnTo>
                    <a:pt x="56" y="0"/>
                  </a:lnTo>
                  <a:lnTo>
                    <a:pt x="60" y="0"/>
                  </a:lnTo>
                  <a:close/>
                </a:path>
              </a:pathLst>
            </a:custGeom>
            <a:grpFill/>
            <a:ln w="0">
              <a:solidFill>
                <a:srgbClr val="000000"/>
              </a:solidFill>
              <a:round/>
              <a:headEnd/>
              <a:tailEnd/>
            </a:ln>
          </p:spPr>
          <p:txBody>
            <a:bodyPr/>
            <a:lstStyle/>
            <a:p>
              <a:endParaRPr lang="en-US"/>
            </a:p>
          </p:txBody>
        </p:sp>
        <p:sp>
          <p:nvSpPr>
            <p:cNvPr id="27692" name="Freeform 41"/>
            <p:cNvSpPr>
              <a:spLocks/>
            </p:cNvSpPr>
            <p:nvPr/>
          </p:nvSpPr>
          <p:spPr bwMode="auto">
            <a:xfrm>
              <a:off x="874" y="2044"/>
              <a:ext cx="42" cy="135"/>
            </a:xfrm>
            <a:custGeom>
              <a:avLst/>
              <a:gdLst>
                <a:gd name="T0" fmla="*/ 42 w 42"/>
                <a:gd name="T1" fmla="*/ 131 h 135"/>
                <a:gd name="T2" fmla="*/ 42 w 42"/>
                <a:gd name="T3" fmla="*/ 135 h 135"/>
                <a:gd name="T4" fmla="*/ 30 w 42"/>
                <a:gd name="T5" fmla="*/ 127 h 135"/>
                <a:gd name="T6" fmla="*/ 23 w 42"/>
                <a:gd name="T7" fmla="*/ 120 h 135"/>
                <a:gd name="T8" fmla="*/ 12 w 42"/>
                <a:gd name="T9" fmla="*/ 109 h 135"/>
                <a:gd name="T10" fmla="*/ 8 w 42"/>
                <a:gd name="T11" fmla="*/ 97 h 135"/>
                <a:gd name="T12" fmla="*/ 0 w 42"/>
                <a:gd name="T13" fmla="*/ 82 h 135"/>
                <a:gd name="T14" fmla="*/ 0 w 42"/>
                <a:gd name="T15" fmla="*/ 67 h 135"/>
                <a:gd name="T16" fmla="*/ 0 w 42"/>
                <a:gd name="T17" fmla="*/ 52 h 135"/>
                <a:gd name="T18" fmla="*/ 4 w 42"/>
                <a:gd name="T19" fmla="*/ 37 h 135"/>
                <a:gd name="T20" fmla="*/ 12 w 42"/>
                <a:gd name="T21" fmla="*/ 26 h 135"/>
                <a:gd name="T22" fmla="*/ 19 w 42"/>
                <a:gd name="T23" fmla="*/ 15 h 135"/>
                <a:gd name="T24" fmla="*/ 30 w 42"/>
                <a:gd name="T25" fmla="*/ 7 h 135"/>
                <a:gd name="T26" fmla="*/ 42 w 42"/>
                <a:gd name="T27" fmla="*/ 0 h 135"/>
                <a:gd name="T28" fmla="*/ 42 w 42"/>
                <a:gd name="T29" fmla="*/ 4 h 135"/>
                <a:gd name="T30" fmla="*/ 34 w 42"/>
                <a:gd name="T31" fmla="*/ 7 h 135"/>
                <a:gd name="T32" fmla="*/ 27 w 42"/>
                <a:gd name="T33" fmla="*/ 15 h 135"/>
                <a:gd name="T34" fmla="*/ 19 w 42"/>
                <a:gd name="T35" fmla="*/ 26 h 135"/>
                <a:gd name="T36" fmla="*/ 19 w 42"/>
                <a:gd name="T37" fmla="*/ 37 h 135"/>
                <a:gd name="T38" fmla="*/ 15 w 42"/>
                <a:gd name="T39" fmla="*/ 52 h 135"/>
                <a:gd name="T40" fmla="*/ 15 w 42"/>
                <a:gd name="T41" fmla="*/ 64 h 135"/>
                <a:gd name="T42" fmla="*/ 15 w 42"/>
                <a:gd name="T43" fmla="*/ 79 h 135"/>
                <a:gd name="T44" fmla="*/ 15 w 42"/>
                <a:gd name="T45" fmla="*/ 94 h 135"/>
                <a:gd name="T46" fmla="*/ 19 w 42"/>
                <a:gd name="T47" fmla="*/ 101 h 135"/>
                <a:gd name="T48" fmla="*/ 23 w 42"/>
                <a:gd name="T49" fmla="*/ 109 h 135"/>
                <a:gd name="T50" fmla="*/ 27 w 42"/>
                <a:gd name="T51" fmla="*/ 116 h 135"/>
                <a:gd name="T52" fmla="*/ 30 w 42"/>
                <a:gd name="T53" fmla="*/ 120 h 135"/>
                <a:gd name="T54" fmla="*/ 34 w 42"/>
                <a:gd name="T55" fmla="*/ 127 h 135"/>
                <a:gd name="T56" fmla="*/ 42 w 42"/>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1"/>
                  </a:moveTo>
                  <a:lnTo>
                    <a:pt x="42" y="135"/>
                  </a:lnTo>
                  <a:lnTo>
                    <a:pt x="30" y="127"/>
                  </a:lnTo>
                  <a:lnTo>
                    <a:pt x="23" y="120"/>
                  </a:lnTo>
                  <a:lnTo>
                    <a:pt x="12" y="109"/>
                  </a:lnTo>
                  <a:lnTo>
                    <a:pt x="8" y="97"/>
                  </a:lnTo>
                  <a:lnTo>
                    <a:pt x="0" y="82"/>
                  </a:lnTo>
                  <a:lnTo>
                    <a:pt x="0" y="67"/>
                  </a:lnTo>
                  <a:lnTo>
                    <a:pt x="0" y="52"/>
                  </a:lnTo>
                  <a:lnTo>
                    <a:pt x="4" y="37"/>
                  </a:lnTo>
                  <a:lnTo>
                    <a:pt x="12" y="26"/>
                  </a:lnTo>
                  <a:lnTo>
                    <a:pt x="19" y="15"/>
                  </a:lnTo>
                  <a:lnTo>
                    <a:pt x="30" y="7"/>
                  </a:lnTo>
                  <a:lnTo>
                    <a:pt x="42" y="0"/>
                  </a:lnTo>
                  <a:lnTo>
                    <a:pt x="42" y="4"/>
                  </a:lnTo>
                  <a:lnTo>
                    <a:pt x="34" y="7"/>
                  </a:lnTo>
                  <a:lnTo>
                    <a:pt x="27" y="15"/>
                  </a:lnTo>
                  <a:lnTo>
                    <a:pt x="19" y="26"/>
                  </a:lnTo>
                  <a:lnTo>
                    <a:pt x="19" y="37"/>
                  </a:lnTo>
                  <a:lnTo>
                    <a:pt x="15" y="52"/>
                  </a:lnTo>
                  <a:lnTo>
                    <a:pt x="15" y="64"/>
                  </a:lnTo>
                  <a:lnTo>
                    <a:pt x="15" y="79"/>
                  </a:lnTo>
                  <a:lnTo>
                    <a:pt x="15" y="94"/>
                  </a:lnTo>
                  <a:lnTo>
                    <a:pt x="19" y="101"/>
                  </a:lnTo>
                  <a:lnTo>
                    <a:pt x="23" y="109"/>
                  </a:lnTo>
                  <a:lnTo>
                    <a:pt x="27" y="116"/>
                  </a:lnTo>
                  <a:lnTo>
                    <a:pt x="30" y="120"/>
                  </a:lnTo>
                  <a:lnTo>
                    <a:pt x="34" y="127"/>
                  </a:lnTo>
                  <a:lnTo>
                    <a:pt x="42" y="131"/>
                  </a:lnTo>
                  <a:close/>
                </a:path>
              </a:pathLst>
            </a:custGeom>
            <a:grpFill/>
            <a:ln w="0">
              <a:solidFill>
                <a:srgbClr val="000000"/>
              </a:solidFill>
              <a:round/>
              <a:headEnd/>
              <a:tailEnd/>
            </a:ln>
          </p:spPr>
          <p:txBody>
            <a:bodyPr/>
            <a:lstStyle/>
            <a:p>
              <a:endParaRPr lang="en-US"/>
            </a:p>
          </p:txBody>
        </p:sp>
        <p:sp>
          <p:nvSpPr>
            <p:cNvPr id="27693" name="Freeform 42"/>
            <p:cNvSpPr>
              <a:spLocks/>
            </p:cNvSpPr>
            <p:nvPr/>
          </p:nvSpPr>
          <p:spPr bwMode="auto">
            <a:xfrm>
              <a:off x="919" y="2081"/>
              <a:ext cx="109" cy="68"/>
            </a:xfrm>
            <a:custGeom>
              <a:avLst/>
              <a:gdLst>
                <a:gd name="T0" fmla="*/ 0 w 109"/>
                <a:gd name="T1" fmla="*/ 0 h 68"/>
                <a:gd name="T2" fmla="*/ 27 w 109"/>
                <a:gd name="T3" fmla="*/ 0 h 68"/>
                <a:gd name="T4" fmla="*/ 27 w 109"/>
                <a:gd name="T5" fmla="*/ 0 h 68"/>
                <a:gd name="T6" fmla="*/ 27 w 109"/>
                <a:gd name="T7" fmla="*/ 0 h 68"/>
                <a:gd name="T8" fmla="*/ 23 w 109"/>
                <a:gd name="T9" fmla="*/ 0 h 68"/>
                <a:gd name="T10" fmla="*/ 23 w 109"/>
                <a:gd name="T11" fmla="*/ 4 h 68"/>
                <a:gd name="T12" fmla="*/ 23 w 109"/>
                <a:gd name="T13" fmla="*/ 4 h 68"/>
                <a:gd name="T14" fmla="*/ 23 w 109"/>
                <a:gd name="T15" fmla="*/ 8 h 68"/>
                <a:gd name="T16" fmla="*/ 23 w 109"/>
                <a:gd name="T17" fmla="*/ 12 h 68"/>
                <a:gd name="T18" fmla="*/ 38 w 109"/>
                <a:gd name="T19" fmla="*/ 49 h 68"/>
                <a:gd name="T20" fmla="*/ 53 w 109"/>
                <a:gd name="T21" fmla="*/ 15 h 68"/>
                <a:gd name="T22" fmla="*/ 49 w 109"/>
                <a:gd name="T23" fmla="*/ 8 h 68"/>
                <a:gd name="T24" fmla="*/ 45 w 109"/>
                <a:gd name="T25" fmla="*/ 4 h 68"/>
                <a:gd name="T26" fmla="*/ 45 w 109"/>
                <a:gd name="T27" fmla="*/ 0 h 68"/>
                <a:gd name="T28" fmla="*/ 42 w 109"/>
                <a:gd name="T29" fmla="*/ 0 h 68"/>
                <a:gd name="T30" fmla="*/ 38 w 109"/>
                <a:gd name="T31" fmla="*/ 0 h 68"/>
                <a:gd name="T32" fmla="*/ 38 w 109"/>
                <a:gd name="T33" fmla="*/ 0 h 68"/>
                <a:gd name="T34" fmla="*/ 68 w 109"/>
                <a:gd name="T35" fmla="*/ 0 h 68"/>
                <a:gd name="T36" fmla="*/ 68 w 109"/>
                <a:gd name="T37" fmla="*/ 0 h 68"/>
                <a:gd name="T38" fmla="*/ 64 w 109"/>
                <a:gd name="T39" fmla="*/ 0 h 68"/>
                <a:gd name="T40" fmla="*/ 64 w 109"/>
                <a:gd name="T41" fmla="*/ 4 h 68"/>
                <a:gd name="T42" fmla="*/ 60 w 109"/>
                <a:gd name="T43" fmla="*/ 4 h 68"/>
                <a:gd name="T44" fmla="*/ 60 w 109"/>
                <a:gd name="T45" fmla="*/ 8 h 68"/>
                <a:gd name="T46" fmla="*/ 60 w 109"/>
                <a:gd name="T47" fmla="*/ 8 h 68"/>
                <a:gd name="T48" fmla="*/ 64 w 109"/>
                <a:gd name="T49" fmla="*/ 12 h 68"/>
                <a:gd name="T50" fmla="*/ 79 w 109"/>
                <a:gd name="T51" fmla="*/ 49 h 68"/>
                <a:gd name="T52" fmla="*/ 94 w 109"/>
                <a:gd name="T53" fmla="*/ 12 h 68"/>
                <a:gd name="T54" fmla="*/ 94 w 109"/>
                <a:gd name="T55" fmla="*/ 8 h 68"/>
                <a:gd name="T56" fmla="*/ 98 w 109"/>
                <a:gd name="T57" fmla="*/ 4 h 68"/>
                <a:gd name="T58" fmla="*/ 94 w 109"/>
                <a:gd name="T59" fmla="*/ 4 h 68"/>
                <a:gd name="T60" fmla="*/ 94 w 109"/>
                <a:gd name="T61" fmla="*/ 0 h 68"/>
                <a:gd name="T62" fmla="*/ 90 w 109"/>
                <a:gd name="T63" fmla="*/ 0 h 68"/>
                <a:gd name="T64" fmla="*/ 87 w 109"/>
                <a:gd name="T65" fmla="*/ 0 h 68"/>
                <a:gd name="T66" fmla="*/ 87 w 109"/>
                <a:gd name="T67" fmla="*/ 0 h 68"/>
                <a:gd name="T68" fmla="*/ 109 w 109"/>
                <a:gd name="T69" fmla="*/ 0 h 68"/>
                <a:gd name="T70" fmla="*/ 109 w 109"/>
                <a:gd name="T71" fmla="*/ 0 h 68"/>
                <a:gd name="T72" fmla="*/ 102 w 109"/>
                <a:gd name="T73" fmla="*/ 4 h 68"/>
                <a:gd name="T74" fmla="*/ 98 w 109"/>
                <a:gd name="T75" fmla="*/ 12 h 68"/>
                <a:gd name="T76" fmla="*/ 79 w 109"/>
                <a:gd name="T77" fmla="*/ 68 h 68"/>
                <a:gd name="T78" fmla="*/ 75 w 109"/>
                <a:gd name="T79" fmla="*/ 68 h 68"/>
                <a:gd name="T80" fmla="*/ 57 w 109"/>
                <a:gd name="T81" fmla="*/ 23 h 68"/>
                <a:gd name="T82" fmla="*/ 34 w 109"/>
                <a:gd name="T83" fmla="*/ 68 h 68"/>
                <a:gd name="T84" fmla="*/ 30 w 109"/>
                <a:gd name="T85" fmla="*/ 68 h 68"/>
                <a:gd name="T86" fmla="*/ 12 w 109"/>
                <a:gd name="T87" fmla="*/ 12 h 68"/>
                <a:gd name="T88" fmla="*/ 8 w 109"/>
                <a:gd name="T89" fmla="*/ 8 h 68"/>
                <a:gd name="T90" fmla="*/ 4 w 109"/>
                <a:gd name="T91" fmla="*/ 4 h 68"/>
                <a:gd name="T92" fmla="*/ 4 w 109"/>
                <a:gd name="T93" fmla="*/ 0 h 68"/>
                <a:gd name="T94" fmla="*/ 0 w 109"/>
                <a:gd name="T95" fmla="*/ 0 h 68"/>
                <a:gd name="T96" fmla="*/ 0 w 10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9"/>
                <a:gd name="T148" fmla="*/ 0 h 68"/>
                <a:gd name="T149" fmla="*/ 109 w 10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9" h="68">
                  <a:moveTo>
                    <a:pt x="0" y="0"/>
                  </a:moveTo>
                  <a:lnTo>
                    <a:pt x="27" y="0"/>
                  </a:lnTo>
                  <a:lnTo>
                    <a:pt x="23" y="0"/>
                  </a:lnTo>
                  <a:lnTo>
                    <a:pt x="23" y="4"/>
                  </a:lnTo>
                  <a:lnTo>
                    <a:pt x="23" y="8"/>
                  </a:lnTo>
                  <a:lnTo>
                    <a:pt x="23" y="12"/>
                  </a:lnTo>
                  <a:lnTo>
                    <a:pt x="38" y="49"/>
                  </a:lnTo>
                  <a:lnTo>
                    <a:pt x="53" y="15"/>
                  </a:lnTo>
                  <a:lnTo>
                    <a:pt x="49" y="8"/>
                  </a:lnTo>
                  <a:lnTo>
                    <a:pt x="45" y="4"/>
                  </a:lnTo>
                  <a:lnTo>
                    <a:pt x="45" y="0"/>
                  </a:lnTo>
                  <a:lnTo>
                    <a:pt x="42" y="0"/>
                  </a:lnTo>
                  <a:lnTo>
                    <a:pt x="38" y="0"/>
                  </a:lnTo>
                  <a:lnTo>
                    <a:pt x="68" y="0"/>
                  </a:lnTo>
                  <a:lnTo>
                    <a:pt x="64" y="0"/>
                  </a:lnTo>
                  <a:lnTo>
                    <a:pt x="64" y="4"/>
                  </a:lnTo>
                  <a:lnTo>
                    <a:pt x="60" y="4"/>
                  </a:lnTo>
                  <a:lnTo>
                    <a:pt x="60" y="8"/>
                  </a:lnTo>
                  <a:lnTo>
                    <a:pt x="64" y="12"/>
                  </a:lnTo>
                  <a:lnTo>
                    <a:pt x="79" y="49"/>
                  </a:lnTo>
                  <a:lnTo>
                    <a:pt x="94" y="12"/>
                  </a:lnTo>
                  <a:lnTo>
                    <a:pt x="94" y="8"/>
                  </a:lnTo>
                  <a:lnTo>
                    <a:pt x="98" y="4"/>
                  </a:lnTo>
                  <a:lnTo>
                    <a:pt x="94" y="4"/>
                  </a:lnTo>
                  <a:lnTo>
                    <a:pt x="94" y="0"/>
                  </a:lnTo>
                  <a:lnTo>
                    <a:pt x="90" y="0"/>
                  </a:lnTo>
                  <a:lnTo>
                    <a:pt x="87" y="0"/>
                  </a:lnTo>
                  <a:lnTo>
                    <a:pt x="109" y="0"/>
                  </a:lnTo>
                  <a:lnTo>
                    <a:pt x="102" y="4"/>
                  </a:lnTo>
                  <a:lnTo>
                    <a:pt x="98" y="12"/>
                  </a:lnTo>
                  <a:lnTo>
                    <a:pt x="79" y="68"/>
                  </a:lnTo>
                  <a:lnTo>
                    <a:pt x="75" y="68"/>
                  </a:lnTo>
                  <a:lnTo>
                    <a:pt x="57" y="23"/>
                  </a:lnTo>
                  <a:lnTo>
                    <a:pt x="34" y="68"/>
                  </a:lnTo>
                  <a:lnTo>
                    <a:pt x="30" y="68"/>
                  </a:lnTo>
                  <a:lnTo>
                    <a:pt x="12" y="12"/>
                  </a:lnTo>
                  <a:lnTo>
                    <a:pt x="8" y="8"/>
                  </a:lnTo>
                  <a:lnTo>
                    <a:pt x="4" y="4"/>
                  </a:lnTo>
                  <a:lnTo>
                    <a:pt x="4" y="0"/>
                  </a:lnTo>
                  <a:lnTo>
                    <a:pt x="0" y="0"/>
                  </a:lnTo>
                  <a:close/>
                </a:path>
              </a:pathLst>
            </a:custGeom>
            <a:grpFill/>
            <a:ln w="0">
              <a:solidFill>
                <a:srgbClr val="000000"/>
              </a:solidFill>
              <a:round/>
              <a:headEnd/>
              <a:tailEnd/>
            </a:ln>
          </p:spPr>
          <p:txBody>
            <a:bodyPr/>
            <a:lstStyle/>
            <a:p>
              <a:endParaRPr lang="en-US"/>
            </a:p>
          </p:txBody>
        </p:sp>
        <p:sp>
          <p:nvSpPr>
            <p:cNvPr id="27694" name="Freeform 43"/>
            <p:cNvSpPr>
              <a:spLocks noEditPoints="1"/>
            </p:cNvSpPr>
            <p:nvPr/>
          </p:nvSpPr>
          <p:spPr bwMode="auto">
            <a:xfrm>
              <a:off x="1028" y="2078"/>
              <a:ext cx="64" cy="71"/>
            </a:xfrm>
            <a:custGeom>
              <a:avLst/>
              <a:gdLst>
                <a:gd name="T0" fmla="*/ 34 w 64"/>
                <a:gd name="T1" fmla="*/ 0 h 71"/>
                <a:gd name="T2" fmla="*/ 41 w 64"/>
                <a:gd name="T3" fmla="*/ 0 h 71"/>
                <a:gd name="T4" fmla="*/ 49 w 64"/>
                <a:gd name="T5" fmla="*/ 3 h 71"/>
                <a:gd name="T6" fmla="*/ 56 w 64"/>
                <a:gd name="T7" fmla="*/ 11 h 71"/>
                <a:gd name="T8" fmla="*/ 64 w 64"/>
                <a:gd name="T9" fmla="*/ 22 h 71"/>
                <a:gd name="T10" fmla="*/ 64 w 64"/>
                <a:gd name="T11" fmla="*/ 33 h 71"/>
                <a:gd name="T12" fmla="*/ 64 w 64"/>
                <a:gd name="T13" fmla="*/ 45 h 71"/>
                <a:gd name="T14" fmla="*/ 60 w 64"/>
                <a:gd name="T15" fmla="*/ 52 h 71"/>
                <a:gd name="T16" fmla="*/ 56 w 64"/>
                <a:gd name="T17" fmla="*/ 60 h 71"/>
                <a:gd name="T18" fmla="*/ 49 w 64"/>
                <a:gd name="T19" fmla="*/ 67 h 71"/>
                <a:gd name="T20" fmla="*/ 41 w 64"/>
                <a:gd name="T21" fmla="*/ 71 h 71"/>
                <a:gd name="T22" fmla="*/ 34 w 64"/>
                <a:gd name="T23" fmla="*/ 71 h 71"/>
                <a:gd name="T24" fmla="*/ 23 w 64"/>
                <a:gd name="T25" fmla="*/ 71 h 71"/>
                <a:gd name="T26" fmla="*/ 15 w 64"/>
                <a:gd name="T27" fmla="*/ 63 h 71"/>
                <a:gd name="T28" fmla="*/ 8 w 64"/>
                <a:gd name="T29" fmla="*/ 60 h 71"/>
                <a:gd name="T30" fmla="*/ 4 w 64"/>
                <a:gd name="T31" fmla="*/ 48 h 71"/>
                <a:gd name="T32" fmla="*/ 0 w 64"/>
                <a:gd name="T33" fmla="*/ 37 h 71"/>
                <a:gd name="T34" fmla="*/ 0 w 64"/>
                <a:gd name="T35" fmla="*/ 26 h 71"/>
                <a:gd name="T36" fmla="*/ 4 w 64"/>
                <a:gd name="T37" fmla="*/ 18 h 71"/>
                <a:gd name="T38" fmla="*/ 11 w 64"/>
                <a:gd name="T39" fmla="*/ 11 h 71"/>
                <a:gd name="T40" fmla="*/ 19 w 64"/>
                <a:gd name="T41" fmla="*/ 3 h 71"/>
                <a:gd name="T42" fmla="*/ 26 w 64"/>
                <a:gd name="T43" fmla="*/ 0 h 71"/>
                <a:gd name="T44" fmla="*/ 34 w 64"/>
                <a:gd name="T45" fmla="*/ 0 h 71"/>
                <a:gd name="T46" fmla="*/ 30 w 64"/>
                <a:gd name="T47" fmla="*/ 3 h 71"/>
                <a:gd name="T48" fmla="*/ 26 w 64"/>
                <a:gd name="T49" fmla="*/ 7 h 71"/>
                <a:gd name="T50" fmla="*/ 23 w 64"/>
                <a:gd name="T51" fmla="*/ 7 h 71"/>
                <a:gd name="T52" fmla="*/ 19 w 64"/>
                <a:gd name="T53" fmla="*/ 11 h 71"/>
                <a:gd name="T54" fmla="*/ 15 w 64"/>
                <a:gd name="T55" fmla="*/ 15 h 71"/>
                <a:gd name="T56" fmla="*/ 15 w 64"/>
                <a:gd name="T57" fmla="*/ 22 h 71"/>
                <a:gd name="T58" fmla="*/ 15 w 64"/>
                <a:gd name="T59" fmla="*/ 30 h 71"/>
                <a:gd name="T60" fmla="*/ 15 w 64"/>
                <a:gd name="T61" fmla="*/ 45 h 71"/>
                <a:gd name="T62" fmla="*/ 19 w 64"/>
                <a:gd name="T63" fmla="*/ 56 h 71"/>
                <a:gd name="T64" fmla="*/ 26 w 64"/>
                <a:gd name="T65" fmla="*/ 63 h 71"/>
                <a:gd name="T66" fmla="*/ 34 w 64"/>
                <a:gd name="T67" fmla="*/ 67 h 71"/>
                <a:gd name="T68" fmla="*/ 41 w 64"/>
                <a:gd name="T69" fmla="*/ 63 h 71"/>
                <a:gd name="T70" fmla="*/ 49 w 64"/>
                <a:gd name="T71" fmla="*/ 60 h 71"/>
                <a:gd name="T72" fmla="*/ 53 w 64"/>
                <a:gd name="T73" fmla="*/ 52 h 71"/>
                <a:gd name="T74" fmla="*/ 53 w 64"/>
                <a:gd name="T75" fmla="*/ 41 h 71"/>
                <a:gd name="T76" fmla="*/ 53 w 64"/>
                <a:gd name="T77" fmla="*/ 30 h 71"/>
                <a:gd name="T78" fmla="*/ 49 w 64"/>
                <a:gd name="T79" fmla="*/ 18 h 71"/>
                <a:gd name="T80" fmla="*/ 45 w 64"/>
                <a:gd name="T81" fmla="*/ 11 h 71"/>
                <a:gd name="T82" fmla="*/ 38 w 64"/>
                <a:gd name="T83" fmla="*/ 7 h 71"/>
                <a:gd name="T84" fmla="*/ 30 w 64"/>
                <a:gd name="T85" fmla="*/ 3 h 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1"/>
                <a:gd name="T131" fmla="*/ 64 w 64"/>
                <a:gd name="T132" fmla="*/ 71 h 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1">
                  <a:moveTo>
                    <a:pt x="34" y="0"/>
                  </a:moveTo>
                  <a:lnTo>
                    <a:pt x="41" y="0"/>
                  </a:lnTo>
                  <a:lnTo>
                    <a:pt x="49" y="3"/>
                  </a:lnTo>
                  <a:lnTo>
                    <a:pt x="56" y="11"/>
                  </a:lnTo>
                  <a:lnTo>
                    <a:pt x="64" y="22"/>
                  </a:lnTo>
                  <a:lnTo>
                    <a:pt x="64" y="33"/>
                  </a:lnTo>
                  <a:lnTo>
                    <a:pt x="64" y="45"/>
                  </a:lnTo>
                  <a:lnTo>
                    <a:pt x="60" y="52"/>
                  </a:lnTo>
                  <a:lnTo>
                    <a:pt x="56" y="60"/>
                  </a:lnTo>
                  <a:lnTo>
                    <a:pt x="49" y="67"/>
                  </a:lnTo>
                  <a:lnTo>
                    <a:pt x="41" y="71"/>
                  </a:lnTo>
                  <a:lnTo>
                    <a:pt x="34" y="71"/>
                  </a:lnTo>
                  <a:lnTo>
                    <a:pt x="23" y="71"/>
                  </a:lnTo>
                  <a:lnTo>
                    <a:pt x="15" y="63"/>
                  </a:lnTo>
                  <a:lnTo>
                    <a:pt x="8" y="60"/>
                  </a:lnTo>
                  <a:lnTo>
                    <a:pt x="4" y="48"/>
                  </a:lnTo>
                  <a:lnTo>
                    <a:pt x="0" y="37"/>
                  </a:lnTo>
                  <a:lnTo>
                    <a:pt x="0" y="26"/>
                  </a:lnTo>
                  <a:lnTo>
                    <a:pt x="4" y="18"/>
                  </a:lnTo>
                  <a:lnTo>
                    <a:pt x="11" y="11"/>
                  </a:lnTo>
                  <a:lnTo>
                    <a:pt x="19" y="3"/>
                  </a:lnTo>
                  <a:lnTo>
                    <a:pt x="26" y="0"/>
                  </a:lnTo>
                  <a:lnTo>
                    <a:pt x="34" y="0"/>
                  </a:lnTo>
                  <a:close/>
                  <a:moveTo>
                    <a:pt x="30" y="3"/>
                  </a:moveTo>
                  <a:lnTo>
                    <a:pt x="26" y="7"/>
                  </a:lnTo>
                  <a:lnTo>
                    <a:pt x="23" y="7"/>
                  </a:lnTo>
                  <a:lnTo>
                    <a:pt x="19" y="11"/>
                  </a:lnTo>
                  <a:lnTo>
                    <a:pt x="15" y="15"/>
                  </a:lnTo>
                  <a:lnTo>
                    <a:pt x="15" y="22"/>
                  </a:lnTo>
                  <a:lnTo>
                    <a:pt x="15" y="30"/>
                  </a:lnTo>
                  <a:lnTo>
                    <a:pt x="15" y="45"/>
                  </a:lnTo>
                  <a:lnTo>
                    <a:pt x="19" y="56"/>
                  </a:lnTo>
                  <a:lnTo>
                    <a:pt x="26" y="63"/>
                  </a:lnTo>
                  <a:lnTo>
                    <a:pt x="34" y="67"/>
                  </a:lnTo>
                  <a:lnTo>
                    <a:pt x="41" y="63"/>
                  </a:lnTo>
                  <a:lnTo>
                    <a:pt x="49" y="60"/>
                  </a:lnTo>
                  <a:lnTo>
                    <a:pt x="53" y="52"/>
                  </a:lnTo>
                  <a:lnTo>
                    <a:pt x="53" y="41"/>
                  </a:lnTo>
                  <a:lnTo>
                    <a:pt x="53" y="30"/>
                  </a:lnTo>
                  <a:lnTo>
                    <a:pt x="49" y="18"/>
                  </a:lnTo>
                  <a:lnTo>
                    <a:pt x="45" y="11"/>
                  </a:lnTo>
                  <a:lnTo>
                    <a:pt x="38" y="7"/>
                  </a:lnTo>
                  <a:lnTo>
                    <a:pt x="30" y="3"/>
                  </a:lnTo>
                  <a:close/>
                </a:path>
              </a:pathLst>
            </a:custGeom>
            <a:grpFill/>
            <a:ln w="0">
              <a:solidFill>
                <a:srgbClr val="000000"/>
              </a:solidFill>
              <a:round/>
              <a:headEnd/>
              <a:tailEnd/>
            </a:ln>
          </p:spPr>
          <p:txBody>
            <a:bodyPr/>
            <a:lstStyle/>
            <a:p>
              <a:endParaRPr lang="en-US"/>
            </a:p>
          </p:txBody>
        </p:sp>
        <p:sp>
          <p:nvSpPr>
            <p:cNvPr id="27695" name="Freeform 44"/>
            <p:cNvSpPr>
              <a:spLocks/>
            </p:cNvSpPr>
            <p:nvPr/>
          </p:nvSpPr>
          <p:spPr bwMode="auto">
            <a:xfrm>
              <a:off x="1099" y="2078"/>
              <a:ext cx="49" cy="67"/>
            </a:xfrm>
            <a:custGeom>
              <a:avLst/>
              <a:gdLst>
                <a:gd name="T0" fmla="*/ 23 w 49"/>
                <a:gd name="T1" fmla="*/ 0 h 67"/>
                <a:gd name="T2" fmla="*/ 23 w 49"/>
                <a:gd name="T3" fmla="*/ 18 h 67"/>
                <a:gd name="T4" fmla="*/ 30 w 49"/>
                <a:gd name="T5" fmla="*/ 7 h 67"/>
                <a:gd name="T6" fmla="*/ 34 w 49"/>
                <a:gd name="T7" fmla="*/ 3 h 67"/>
                <a:gd name="T8" fmla="*/ 42 w 49"/>
                <a:gd name="T9" fmla="*/ 0 h 67"/>
                <a:gd name="T10" fmla="*/ 46 w 49"/>
                <a:gd name="T11" fmla="*/ 0 h 67"/>
                <a:gd name="T12" fmla="*/ 49 w 49"/>
                <a:gd name="T13" fmla="*/ 3 h 67"/>
                <a:gd name="T14" fmla="*/ 49 w 49"/>
                <a:gd name="T15" fmla="*/ 7 h 67"/>
                <a:gd name="T16" fmla="*/ 49 w 49"/>
                <a:gd name="T17" fmla="*/ 11 h 67"/>
                <a:gd name="T18" fmla="*/ 49 w 49"/>
                <a:gd name="T19" fmla="*/ 11 h 67"/>
                <a:gd name="T20" fmla="*/ 49 w 49"/>
                <a:gd name="T21" fmla="*/ 15 h 67"/>
                <a:gd name="T22" fmla="*/ 46 w 49"/>
                <a:gd name="T23" fmla="*/ 18 h 67"/>
                <a:gd name="T24" fmla="*/ 46 w 49"/>
                <a:gd name="T25" fmla="*/ 18 h 67"/>
                <a:gd name="T26" fmla="*/ 42 w 49"/>
                <a:gd name="T27" fmla="*/ 15 h 67"/>
                <a:gd name="T28" fmla="*/ 38 w 49"/>
                <a:gd name="T29" fmla="*/ 15 h 67"/>
                <a:gd name="T30" fmla="*/ 34 w 49"/>
                <a:gd name="T31" fmla="*/ 11 h 67"/>
                <a:gd name="T32" fmla="*/ 34 w 49"/>
                <a:gd name="T33" fmla="*/ 11 h 67"/>
                <a:gd name="T34" fmla="*/ 30 w 49"/>
                <a:gd name="T35" fmla="*/ 11 h 67"/>
                <a:gd name="T36" fmla="*/ 30 w 49"/>
                <a:gd name="T37" fmla="*/ 11 h 67"/>
                <a:gd name="T38" fmla="*/ 27 w 49"/>
                <a:gd name="T39" fmla="*/ 18 h 67"/>
                <a:gd name="T40" fmla="*/ 23 w 49"/>
                <a:gd name="T41" fmla="*/ 22 h 67"/>
                <a:gd name="T42" fmla="*/ 23 w 49"/>
                <a:gd name="T43" fmla="*/ 52 h 67"/>
                <a:gd name="T44" fmla="*/ 23 w 49"/>
                <a:gd name="T45" fmla="*/ 60 h 67"/>
                <a:gd name="T46" fmla="*/ 27 w 49"/>
                <a:gd name="T47" fmla="*/ 63 h 67"/>
                <a:gd name="T48" fmla="*/ 27 w 49"/>
                <a:gd name="T49" fmla="*/ 63 h 67"/>
                <a:gd name="T50" fmla="*/ 30 w 49"/>
                <a:gd name="T51" fmla="*/ 67 h 67"/>
                <a:gd name="T52" fmla="*/ 30 w 49"/>
                <a:gd name="T53" fmla="*/ 67 h 67"/>
                <a:gd name="T54" fmla="*/ 38 w 49"/>
                <a:gd name="T55" fmla="*/ 67 h 67"/>
                <a:gd name="T56" fmla="*/ 38 w 49"/>
                <a:gd name="T57" fmla="*/ 67 h 67"/>
                <a:gd name="T58" fmla="*/ 0 w 49"/>
                <a:gd name="T59" fmla="*/ 67 h 67"/>
                <a:gd name="T60" fmla="*/ 0 w 49"/>
                <a:gd name="T61" fmla="*/ 67 h 67"/>
                <a:gd name="T62" fmla="*/ 4 w 49"/>
                <a:gd name="T63" fmla="*/ 67 h 67"/>
                <a:gd name="T64" fmla="*/ 8 w 49"/>
                <a:gd name="T65" fmla="*/ 67 h 67"/>
                <a:gd name="T66" fmla="*/ 12 w 49"/>
                <a:gd name="T67" fmla="*/ 63 h 67"/>
                <a:gd name="T68" fmla="*/ 12 w 49"/>
                <a:gd name="T69" fmla="*/ 60 h 67"/>
                <a:gd name="T70" fmla="*/ 12 w 49"/>
                <a:gd name="T71" fmla="*/ 60 h 67"/>
                <a:gd name="T72" fmla="*/ 12 w 49"/>
                <a:gd name="T73" fmla="*/ 52 h 67"/>
                <a:gd name="T74" fmla="*/ 12 w 49"/>
                <a:gd name="T75" fmla="*/ 30 h 67"/>
                <a:gd name="T76" fmla="*/ 12 w 49"/>
                <a:gd name="T77" fmla="*/ 18 h 67"/>
                <a:gd name="T78" fmla="*/ 12 w 49"/>
                <a:gd name="T79" fmla="*/ 15 h 67"/>
                <a:gd name="T80" fmla="*/ 12 w 49"/>
                <a:gd name="T81" fmla="*/ 11 h 67"/>
                <a:gd name="T82" fmla="*/ 8 w 49"/>
                <a:gd name="T83" fmla="*/ 11 h 67"/>
                <a:gd name="T84" fmla="*/ 8 w 49"/>
                <a:gd name="T85" fmla="*/ 7 h 67"/>
                <a:gd name="T86" fmla="*/ 8 w 49"/>
                <a:gd name="T87" fmla="*/ 7 h 67"/>
                <a:gd name="T88" fmla="*/ 4 w 49"/>
                <a:gd name="T89" fmla="*/ 7 h 67"/>
                <a:gd name="T90" fmla="*/ 4 w 49"/>
                <a:gd name="T91" fmla="*/ 11 h 67"/>
                <a:gd name="T92" fmla="*/ 0 w 49"/>
                <a:gd name="T93" fmla="*/ 7 h 67"/>
                <a:gd name="T94" fmla="*/ 19 w 49"/>
                <a:gd name="T95" fmla="*/ 0 h 67"/>
                <a:gd name="T96" fmla="*/ 23 w 49"/>
                <a:gd name="T97" fmla="*/ 0 h 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7"/>
                <a:gd name="T149" fmla="*/ 49 w 49"/>
                <a:gd name="T150" fmla="*/ 67 h 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7">
                  <a:moveTo>
                    <a:pt x="23" y="0"/>
                  </a:moveTo>
                  <a:lnTo>
                    <a:pt x="23" y="18"/>
                  </a:lnTo>
                  <a:lnTo>
                    <a:pt x="30" y="7"/>
                  </a:lnTo>
                  <a:lnTo>
                    <a:pt x="34" y="3"/>
                  </a:lnTo>
                  <a:lnTo>
                    <a:pt x="42" y="0"/>
                  </a:lnTo>
                  <a:lnTo>
                    <a:pt x="46" y="0"/>
                  </a:lnTo>
                  <a:lnTo>
                    <a:pt x="49" y="3"/>
                  </a:lnTo>
                  <a:lnTo>
                    <a:pt x="49" y="7"/>
                  </a:lnTo>
                  <a:lnTo>
                    <a:pt x="49" y="11"/>
                  </a:lnTo>
                  <a:lnTo>
                    <a:pt x="49" y="15"/>
                  </a:lnTo>
                  <a:lnTo>
                    <a:pt x="46" y="18"/>
                  </a:lnTo>
                  <a:lnTo>
                    <a:pt x="42" y="15"/>
                  </a:lnTo>
                  <a:lnTo>
                    <a:pt x="38" y="15"/>
                  </a:lnTo>
                  <a:lnTo>
                    <a:pt x="34" y="11"/>
                  </a:lnTo>
                  <a:lnTo>
                    <a:pt x="30" y="11"/>
                  </a:lnTo>
                  <a:lnTo>
                    <a:pt x="27" y="18"/>
                  </a:lnTo>
                  <a:lnTo>
                    <a:pt x="23" y="22"/>
                  </a:lnTo>
                  <a:lnTo>
                    <a:pt x="23" y="52"/>
                  </a:lnTo>
                  <a:lnTo>
                    <a:pt x="23" y="60"/>
                  </a:lnTo>
                  <a:lnTo>
                    <a:pt x="27" y="63"/>
                  </a:lnTo>
                  <a:lnTo>
                    <a:pt x="30" y="67"/>
                  </a:lnTo>
                  <a:lnTo>
                    <a:pt x="38" y="67"/>
                  </a:lnTo>
                  <a:lnTo>
                    <a:pt x="0" y="67"/>
                  </a:lnTo>
                  <a:lnTo>
                    <a:pt x="4" y="67"/>
                  </a:lnTo>
                  <a:lnTo>
                    <a:pt x="8" y="67"/>
                  </a:lnTo>
                  <a:lnTo>
                    <a:pt x="12" y="63"/>
                  </a:lnTo>
                  <a:lnTo>
                    <a:pt x="12" y="60"/>
                  </a:lnTo>
                  <a:lnTo>
                    <a:pt x="12" y="52"/>
                  </a:lnTo>
                  <a:lnTo>
                    <a:pt x="12" y="30"/>
                  </a:lnTo>
                  <a:lnTo>
                    <a:pt x="12" y="18"/>
                  </a:lnTo>
                  <a:lnTo>
                    <a:pt x="12" y="15"/>
                  </a:lnTo>
                  <a:lnTo>
                    <a:pt x="12" y="11"/>
                  </a:lnTo>
                  <a:lnTo>
                    <a:pt x="8" y="11"/>
                  </a:lnTo>
                  <a:lnTo>
                    <a:pt x="8" y="7"/>
                  </a:lnTo>
                  <a:lnTo>
                    <a:pt x="4" y="7"/>
                  </a:lnTo>
                  <a:lnTo>
                    <a:pt x="4" y="11"/>
                  </a:lnTo>
                  <a:lnTo>
                    <a:pt x="0" y="7"/>
                  </a:lnTo>
                  <a:lnTo>
                    <a:pt x="19" y="0"/>
                  </a:lnTo>
                  <a:lnTo>
                    <a:pt x="23" y="0"/>
                  </a:lnTo>
                  <a:close/>
                </a:path>
              </a:pathLst>
            </a:custGeom>
            <a:grpFill/>
            <a:ln w="0">
              <a:solidFill>
                <a:srgbClr val="000000"/>
              </a:solidFill>
              <a:round/>
              <a:headEnd/>
              <a:tailEnd/>
            </a:ln>
          </p:spPr>
          <p:txBody>
            <a:bodyPr/>
            <a:lstStyle/>
            <a:p>
              <a:endParaRPr lang="en-US"/>
            </a:p>
          </p:txBody>
        </p:sp>
        <p:sp>
          <p:nvSpPr>
            <p:cNvPr id="27696" name="Freeform 45"/>
            <p:cNvSpPr>
              <a:spLocks/>
            </p:cNvSpPr>
            <p:nvPr/>
          </p:nvSpPr>
          <p:spPr bwMode="auto">
            <a:xfrm>
              <a:off x="1152" y="2044"/>
              <a:ext cx="71" cy="101"/>
            </a:xfrm>
            <a:custGeom>
              <a:avLst/>
              <a:gdLst>
                <a:gd name="T0" fmla="*/ 23 w 71"/>
                <a:gd name="T1" fmla="*/ 64 h 101"/>
                <a:gd name="T2" fmla="*/ 45 w 71"/>
                <a:gd name="T3" fmla="*/ 45 h 101"/>
                <a:gd name="T4" fmla="*/ 45 w 71"/>
                <a:gd name="T5" fmla="*/ 41 h 101"/>
                <a:gd name="T6" fmla="*/ 45 w 71"/>
                <a:gd name="T7" fmla="*/ 41 h 101"/>
                <a:gd name="T8" fmla="*/ 41 w 71"/>
                <a:gd name="T9" fmla="*/ 37 h 101"/>
                <a:gd name="T10" fmla="*/ 41 w 71"/>
                <a:gd name="T11" fmla="*/ 37 h 101"/>
                <a:gd name="T12" fmla="*/ 68 w 71"/>
                <a:gd name="T13" fmla="*/ 37 h 101"/>
                <a:gd name="T14" fmla="*/ 60 w 71"/>
                <a:gd name="T15" fmla="*/ 37 h 101"/>
                <a:gd name="T16" fmla="*/ 53 w 71"/>
                <a:gd name="T17" fmla="*/ 45 h 101"/>
                <a:gd name="T18" fmla="*/ 53 w 71"/>
                <a:gd name="T19" fmla="*/ 82 h 101"/>
                <a:gd name="T20" fmla="*/ 60 w 71"/>
                <a:gd name="T21" fmla="*/ 94 h 101"/>
                <a:gd name="T22" fmla="*/ 68 w 71"/>
                <a:gd name="T23" fmla="*/ 97 h 101"/>
                <a:gd name="T24" fmla="*/ 71 w 71"/>
                <a:gd name="T25" fmla="*/ 101 h 101"/>
                <a:gd name="T26" fmla="*/ 41 w 71"/>
                <a:gd name="T27" fmla="*/ 101 h 101"/>
                <a:gd name="T28" fmla="*/ 41 w 71"/>
                <a:gd name="T29" fmla="*/ 101 h 101"/>
                <a:gd name="T30" fmla="*/ 45 w 71"/>
                <a:gd name="T31" fmla="*/ 97 h 101"/>
                <a:gd name="T32" fmla="*/ 45 w 71"/>
                <a:gd name="T33" fmla="*/ 94 h 101"/>
                <a:gd name="T34" fmla="*/ 23 w 71"/>
                <a:gd name="T35" fmla="*/ 64 h 101"/>
                <a:gd name="T36" fmla="*/ 23 w 71"/>
                <a:gd name="T37" fmla="*/ 94 h 101"/>
                <a:gd name="T38" fmla="*/ 23 w 71"/>
                <a:gd name="T39" fmla="*/ 97 h 101"/>
                <a:gd name="T40" fmla="*/ 26 w 71"/>
                <a:gd name="T41" fmla="*/ 101 h 101"/>
                <a:gd name="T42" fmla="*/ 30 w 71"/>
                <a:gd name="T43" fmla="*/ 101 h 101"/>
                <a:gd name="T44" fmla="*/ 0 w 71"/>
                <a:gd name="T45" fmla="*/ 101 h 101"/>
                <a:gd name="T46" fmla="*/ 4 w 71"/>
                <a:gd name="T47" fmla="*/ 101 h 101"/>
                <a:gd name="T48" fmla="*/ 8 w 71"/>
                <a:gd name="T49" fmla="*/ 97 h 101"/>
                <a:gd name="T50" fmla="*/ 8 w 71"/>
                <a:gd name="T51" fmla="*/ 86 h 101"/>
                <a:gd name="T52" fmla="*/ 8 w 71"/>
                <a:gd name="T53" fmla="*/ 15 h 101"/>
                <a:gd name="T54" fmla="*/ 8 w 71"/>
                <a:gd name="T55" fmla="*/ 7 h 101"/>
                <a:gd name="T56" fmla="*/ 4 w 71"/>
                <a:gd name="T57" fmla="*/ 7 h 101"/>
                <a:gd name="T58" fmla="*/ 4 w 71"/>
                <a:gd name="T59" fmla="*/ 7 h 101"/>
                <a:gd name="T60" fmla="*/ 0 w 71"/>
                <a:gd name="T61" fmla="*/ 7 h 101"/>
                <a:gd name="T62" fmla="*/ 23 w 71"/>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01"/>
                <a:gd name="T98" fmla="*/ 71 w 71"/>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01">
                  <a:moveTo>
                    <a:pt x="23" y="0"/>
                  </a:moveTo>
                  <a:lnTo>
                    <a:pt x="23" y="64"/>
                  </a:lnTo>
                  <a:lnTo>
                    <a:pt x="38" y="49"/>
                  </a:lnTo>
                  <a:lnTo>
                    <a:pt x="45" y="45"/>
                  </a:lnTo>
                  <a:lnTo>
                    <a:pt x="45" y="41"/>
                  </a:lnTo>
                  <a:lnTo>
                    <a:pt x="45" y="37"/>
                  </a:lnTo>
                  <a:lnTo>
                    <a:pt x="41" y="37"/>
                  </a:lnTo>
                  <a:lnTo>
                    <a:pt x="68" y="37"/>
                  </a:lnTo>
                  <a:lnTo>
                    <a:pt x="64" y="37"/>
                  </a:lnTo>
                  <a:lnTo>
                    <a:pt x="60" y="37"/>
                  </a:lnTo>
                  <a:lnTo>
                    <a:pt x="56" y="41"/>
                  </a:lnTo>
                  <a:lnTo>
                    <a:pt x="53" y="45"/>
                  </a:lnTo>
                  <a:lnTo>
                    <a:pt x="34" y="60"/>
                  </a:lnTo>
                  <a:lnTo>
                    <a:pt x="53" y="82"/>
                  </a:lnTo>
                  <a:lnTo>
                    <a:pt x="56" y="90"/>
                  </a:lnTo>
                  <a:lnTo>
                    <a:pt x="60" y="94"/>
                  </a:lnTo>
                  <a:lnTo>
                    <a:pt x="64" y="97"/>
                  </a:lnTo>
                  <a:lnTo>
                    <a:pt x="68" y="97"/>
                  </a:lnTo>
                  <a:lnTo>
                    <a:pt x="68" y="101"/>
                  </a:lnTo>
                  <a:lnTo>
                    <a:pt x="71" y="101"/>
                  </a:lnTo>
                  <a:lnTo>
                    <a:pt x="41" y="101"/>
                  </a:lnTo>
                  <a:lnTo>
                    <a:pt x="45" y="101"/>
                  </a:lnTo>
                  <a:lnTo>
                    <a:pt x="45" y="97"/>
                  </a:lnTo>
                  <a:lnTo>
                    <a:pt x="45" y="94"/>
                  </a:lnTo>
                  <a:lnTo>
                    <a:pt x="41" y="90"/>
                  </a:lnTo>
                  <a:lnTo>
                    <a:pt x="23" y="64"/>
                  </a:lnTo>
                  <a:lnTo>
                    <a:pt x="23" y="86"/>
                  </a:lnTo>
                  <a:lnTo>
                    <a:pt x="23" y="94"/>
                  </a:lnTo>
                  <a:lnTo>
                    <a:pt x="23" y="97"/>
                  </a:lnTo>
                  <a:lnTo>
                    <a:pt x="23" y="101"/>
                  </a:lnTo>
                  <a:lnTo>
                    <a:pt x="26" y="101"/>
                  </a:lnTo>
                  <a:lnTo>
                    <a:pt x="30" y="101"/>
                  </a:lnTo>
                  <a:lnTo>
                    <a:pt x="0" y="101"/>
                  </a:lnTo>
                  <a:lnTo>
                    <a:pt x="4" y="101"/>
                  </a:lnTo>
                  <a:lnTo>
                    <a:pt x="8" y="97"/>
                  </a:lnTo>
                  <a:lnTo>
                    <a:pt x="8" y="94"/>
                  </a:lnTo>
                  <a:lnTo>
                    <a:pt x="8" y="86"/>
                  </a:lnTo>
                  <a:lnTo>
                    <a:pt x="8" y="26"/>
                  </a:lnTo>
                  <a:lnTo>
                    <a:pt x="8" y="15"/>
                  </a:lnTo>
                  <a:lnTo>
                    <a:pt x="8" y="11"/>
                  </a:lnTo>
                  <a:lnTo>
                    <a:pt x="8" y="7"/>
                  </a:lnTo>
                  <a:lnTo>
                    <a:pt x="4" y="7"/>
                  </a:lnTo>
                  <a:lnTo>
                    <a:pt x="0" y="7"/>
                  </a:lnTo>
                  <a:lnTo>
                    <a:pt x="19" y="0"/>
                  </a:lnTo>
                  <a:lnTo>
                    <a:pt x="23" y="0"/>
                  </a:lnTo>
                  <a:close/>
                </a:path>
              </a:pathLst>
            </a:custGeom>
            <a:grpFill/>
            <a:ln w="0">
              <a:solidFill>
                <a:srgbClr val="000000"/>
              </a:solidFill>
              <a:round/>
              <a:headEnd/>
              <a:tailEnd/>
            </a:ln>
          </p:spPr>
          <p:txBody>
            <a:bodyPr/>
            <a:lstStyle/>
            <a:p>
              <a:endParaRPr lang="en-US"/>
            </a:p>
          </p:txBody>
        </p:sp>
        <p:sp>
          <p:nvSpPr>
            <p:cNvPr id="27697" name="Freeform 46"/>
            <p:cNvSpPr>
              <a:spLocks noEditPoints="1"/>
            </p:cNvSpPr>
            <p:nvPr/>
          </p:nvSpPr>
          <p:spPr bwMode="auto">
            <a:xfrm>
              <a:off x="1227" y="2078"/>
              <a:ext cx="56" cy="71"/>
            </a:xfrm>
            <a:custGeom>
              <a:avLst/>
              <a:gdLst>
                <a:gd name="T0" fmla="*/ 11 w 56"/>
                <a:gd name="T1" fmla="*/ 26 h 71"/>
                <a:gd name="T2" fmla="*/ 11 w 56"/>
                <a:gd name="T3" fmla="*/ 41 h 71"/>
                <a:gd name="T4" fmla="*/ 19 w 56"/>
                <a:gd name="T5" fmla="*/ 48 h 71"/>
                <a:gd name="T6" fmla="*/ 26 w 56"/>
                <a:gd name="T7" fmla="*/ 56 h 71"/>
                <a:gd name="T8" fmla="*/ 34 w 56"/>
                <a:gd name="T9" fmla="*/ 60 h 71"/>
                <a:gd name="T10" fmla="*/ 41 w 56"/>
                <a:gd name="T11" fmla="*/ 56 h 71"/>
                <a:gd name="T12" fmla="*/ 45 w 56"/>
                <a:gd name="T13" fmla="*/ 56 h 71"/>
                <a:gd name="T14" fmla="*/ 53 w 56"/>
                <a:gd name="T15" fmla="*/ 48 h 71"/>
                <a:gd name="T16" fmla="*/ 56 w 56"/>
                <a:gd name="T17" fmla="*/ 41 h 71"/>
                <a:gd name="T18" fmla="*/ 56 w 56"/>
                <a:gd name="T19" fmla="*/ 45 h 71"/>
                <a:gd name="T20" fmla="*/ 53 w 56"/>
                <a:gd name="T21" fmla="*/ 52 h 71"/>
                <a:gd name="T22" fmla="*/ 49 w 56"/>
                <a:gd name="T23" fmla="*/ 63 h 71"/>
                <a:gd name="T24" fmla="*/ 38 w 56"/>
                <a:gd name="T25" fmla="*/ 67 h 71"/>
                <a:gd name="T26" fmla="*/ 30 w 56"/>
                <a:gd name="T27" fmla="*/ 71 h 71"/>
                <a:gd name="T28" fmla="*/ 19 w 56"/>
                <a:gd name="T29" fmla="*/ 67 h 71"/>
                <a:gd name="T30" fmla="*/ 8 w 56"/>
                <a:gd name="T31" fmla="*/ 60 h 71"/>
                <a:gd name="T32" fmla="*/ 4 w 56"/>
                <a:gd name="T33" fmla="*/ 48 h 71"/>
                <a:gd name="T34" fmla="*/ 0 w 56"/>
                <a:gd name="T35" fmla="*/ 37 h 71"/>
                <a:gd name="T36" fmla="*/ 0 w 56"/>
                <a:gd name="T37" fmla="*/ 26 h 71"/>
                <a:gd name="T38" fmla="*/ 4 w 56"/>
                <a:gd name="T39" fmla="*/ 18 h 71"/>
                <a:gd name="T40" fmla="*/ 8 w 56"/>
                <a:gd name="T41" fmla="*/ 11 h 71"/>
                <a:gd name="T42" fmla="*/ 19 w 56"/>
                <a:gd name="T43" fmla="*/ 3 h 71"/>
                <a:gd name="T44" fmla="*/ 30 w 56"/>
                <a:gd name="T45" fmla="*/ 0 h 71"/>
                <a:gd name="T46" fmla="*/ 41 w 56"/>
                <a:gd name="T47" fmla="*/ 3 h 71"/>
                <a:gd name="T48" fmla="*/ 49 w 56"/>
                <a:gd name="T49" fmla="*/ 7 h 71"/>
                <a:gd name="T50" fmla="*/ 56 w 56"/>
                <a:gd name="T51" fmla="*/ 15 h 71"/>
                <a:gd name="T52" fmla="*/ 56 w 56"/>
                <a:gd name="T53" fmla="*/ 26 h 71"/>
                <a:gd name="T54" fmla="*/ 11 w 56"/>
                <a:gd name="T55" fmla="*/ 26 h 71"/>
                <a:gd name="T56" fmla="*/ 11 w 56"/>
                <a:gd name="T57" fmla="*/ 22 h 71"/>
                <a:gd name="T58" fmla="*/ 41 w 56"/>
                <a:gd name="T59" fmla="*/ 22 h 71"/>
                <a:gd name="T60" fmla="*/ 41 w 56"/>
                <a:gd name="T61" fmla="*/ 18 h 71"/>
                <a:gd name="T62" fmla="*/ 38 w 56"/>
                <a:gd name="T63" fmla="*/ 15 h 71"/>
                <a:gd name="T64" fmla="*/ 38 w 56"/>
                <a:gd name="T65" fmla="*/ 11 h 71"/>
                <a:gd name="T66" fmla="*/ 34 w 56"/>
                <a:gd name="T67" fmla="*/ 7 h 71"/>
                <a:gd name="T68" fmla="*/ 30 w 56"/>
                <a:gd name="T69" fmla="*/ 7 h 71"/>
                <a:gd name="T70" fmla="*/ 26 w 56"/>
                <a:gd name="T71" fmla="*/ 3 h 71"/>
                <a:gd name="T72" fmla="*/ 23 w 56"/>
                <a:gd name="T73" fmla="*/ 7 h 71"/>
                <a:gd name="T74" fmla="*/ 15 w 56"/>
                <a:gd name="T75" fmla="*/ 11 h 71"/>
                <a:gd name="T76" fmla="*/ 11 w 56"/>
                <a:gd name="T77" fmla="*/ 15 h 71"/>
                <a:gd name="T78" fmla="*/ 11 w 56"/>
                <a:gd name="T79" fmla="*/ 22 h 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71"/>
                <a:gd name="T122" fmla="*/ 56 w 56"/>
                <a:gd name="T123" fmla="*/ 71 h 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71">
                  <a:moveTo>
                    <a:pt x="11" y="26"/>
                  </a:moveTo>
                  <a:lnTo>
                    <a:pt x="11" y="41"/>
                  </a:lnTo>
                  <a:lnTo>
                    <a:pt x="19" y="48"/>
                  </a:lnTo>
                  <a:lnTo>
                    <a:pt x="26" y="56"/>
                  </a:lnTo>
                  <a:lnTo>
                    <a:pt x="34" y="60"/>
                  </a:lnTo>
                  <a:lnTo>
                    <a:pt x="41" y="56"/>
                  </a:lnTo>
                  <a:lnTo>
                    <a:pt x="45" y="56"/>
                  </a:lnTo>
                  <a:lnTo>
                    <a:pt x="53" y="48"/>
                  </a:lnTo>
                  <a:lnTo>
                    <a:pt x="56" y="41"/>
                  </a:lnTo>
                  <a:lnTo>
                    <a:pt x="56" y="45"/>
                  </a:lnTo>
                  <a:lnTo>
                    <a:pt x="53" y="52"/>
                  </a:lnTo>
                  <a:lnTo>
                    <a:pt x="49" y="63"/>
                  </a:lnTo>
                  <a:lnTo>
                    <a:pt x="38" y="67"/>
                  </a:lnTo>
                  <a:lnTo>
                    <a:pt x="30" y="71"/>
                  </a:lnTo>
                  <a:lnTo>
                    <a:pt x="19" y="67"/>
                  </a:lnTo>
                  <a:lnTo>
                    <a:pt x="8" y="60"/>
                  </a:lnTo>
                  <a:lnTo>
                    <a:pt x="4" y="48"/>
                  </a:lnTo>
                  <a:lnTo>
                    <a:pt x="0" y="37"/>
                  </a:lnTo>
                  <a:lnTo>
                    <a:pt x="0" y="26"/>
                  </a:lnTo>
                  <a:lnTo>
                    <a:pt x="4" y="18"/>
                  </a:lnTo>
                  <a:lnTo>
                    <a:pt x="8" y="11"/>
                  </a:lnTo>
                  <a:lnTo>
                    <a:pt x="19" y="3"/>
                  </a:lnTo>
                  <a:lnTo>
                    <a:pt x="30" y="0"/>
                  </a:lnTo>
                  <a:lnTo>
                    <a:pt x="41" y="3"/>
                  </a:lnTo>
                  <a:lnTo>
                    <a:pt x="49" y="7"/>
                  </a:lnTo>
                  <a:lnTo>
                    <a:pt x="56" y="15"/>
                  </a:lnTo>
                  <a:lnTo>
                    <a:pt x="56" y="26"/>
                  </a:lnTo>
                  <a:lnTo>
                    <a:pt x="11" y="26"/>
                  </a:lnTo>
                  <a:close/>
                  <a:moveTo>
                    <a:pt x="11" y="22"/>
                  </a:moveTo>
                  <a:lnTo>
                    <a:pt x="41" y="22"/>
                  </a:lnTo>
                  <a:lnTo>
                    <a:pt x="41" y="18"/>
                  </a:lnTo>
                  <a:lnTo>
                    <a:pt x="38" y="15"/>
                  </a:lnTo>
                  <a:lnTo>
                    <a:pt x="38" y="11"/>
                  </a:lnTo>
                  <a:lnTo>
                    <a:pt x="34" y="7"/>
                  </a:lnTo>
                  <a:lnTo>
                    <a:pt x="30" y="7"/>
                  </a:lnTo>
                  <a:lnTo>
                    <a:pt x="26" y="3"/>
                  </a:lnTo>
                  <a:lnTo>
                    <a:pt x="23" y="7"/>
                  </a:lnTo>
                  <a:lnTo>
                    <a:pt x="15" y="11"/>
                  </a:lnTo>
                  <a:lnTo>
                    <a:pt x="11" y="15"/>
                  </a:lnTo>
                  <a:lnTo>
                    <a:pt x="11" y="22"/>
                  </a:lnTo>
                  <a:close/>
                </a:path>
              </a:pathLst>
            </a:custGeom>
            <a:grpFill/>
            <a:ln w="0">
              <a:solidFill>
                <a:srgbClr val="000000"/>
              </a:solidFill>
              <a:round/>
              <a:headEnd/>
              <a:tailEnd/>
            </a:ln>
          </p:spPr>
          <p:txBody>
            <a:bodyPr/>
            <a:lstStyle/>
            <a:p>
              <a:endParaRPr lang="en-US"/>
            </a:p>
          </p:txBody>
        </p:sp>
        <p:sp>
          <p:nvSpPr>
            <p:cNvPr id="27698" name="Freeform 47"/>
            <p:cNvSpPr>
              <a:spLocks/>
            </p:cNvSpPr>
            <p:nvPr/>
          </p:nvSpPr>
          <p:spPr bwMode="auto">
            <a:xfrm>
              <a:off x="1291" y="2078"/>
              <a:ext cx="49" cy="67"/>
            </a:xfrm>
            <a:custGeom>
              <a:avLst/>
              <a:gdLst>
                <a:gd name="T0" fmla="*/ 22 w 49"/>
                <a:gd name="T1" fmla="*/ 0 h 67"/>
                <a:gd name="T2" fmla="*/ 22 w 49"/>
                <a:gd name="T3" fmla="*/ 18 h 67"/>
                <a:gd name="T4" fmla="*/ 26 w 49"/>
                <a:gd name="T5" fmla="*/ 7 h 67"/>
                <a:gd name="T6" fmla="*/ 34 w 49"/>
                <a:gd name="T7" fmla="*/ 3 h 67"/>
                <a:gd name="T8" fmla="*/ 41 w 49"/>
                <a:gd name="T9" fmla="*/ 0 h 67"/>
                <a:gd name="T10" fmla="*/ 45 w 49"/>
                <a:gd name="T11" fmla="*/ 0 h 67"/>
                <a:gd name="T12" fmla="*/ 45 w 49"/>
                <a:gd name="T13" fmla="*/ 3 h 67"/>
                <a:gd name="T14" fmla="*/ 49 w 49"/>
                <a:gd name="T15" fmla="*/ 7 h 67"/>
                <a:gd name="T16" fmla="*/ 49 w 49"/>
                <a:gd name="T17" fmla="*/ 11 h 67"/>
                <a:gd name="T18" fmla="*/ 49 w 49"/>
                <a:gd name="T19" fmla="*/ 11 h 67"/>
                <a:gd name="T20" fmla="*/ 49 w 49"/>
                <a:gd name="T21" fmla="*/ 15 h 67"/>
                <a:gd name="T22" fmla="*/ 45 w 49"/>
                <a:gd name="T23" fmla="*/ 18 h 67"/>
                <a:gd name="T24" fmla="*/ 41 w 49"/>
                <a:gd name="T25" fmla="*/ 18 h 67"/>
                <a:gd name="T26" fmla="*/ 41 w 49"/>
                <a:gd name="T27" fmla="*/ 15 h 67"/>
                <a:gd name="T28" fmla="*/ 37 w 49"/>
                <a:gd name="T29" fmla="*/ 15 h 67"/>
                <a:gd name="T30" fmla="*/ 34 w 49"/>
                <a:gd name="T31" fmla="*/ 11 h 67"/>
                <a:gd name="T32" fmla="*/ 34 w 49"/>
                <a:gd name="T33" fmla="*/ 11 h 67"/>
                <a:gd name="T34" fmla="*/ 30 w 49"/>
                <a:gd name="T35" fmla="*/ 11 h 67"/>
                <a:gd name="T36" fmla="*/ 30 w 49"/>
                <a:gd name="T37" fmla="*/ 11 h 67"/>
                <a:gd name="T38" fmla="*/ 26 w 49"/>
                <a:gd name="T39" fmla="*/ 18 h 67"/>
                <a:gd name="T40" fmla="*/ 22 w 49"/>
                <a:gd name="T41" fmla="*/ 22 h 67"/>
                <a:gd name="T42" fmla="*/ 22 w 49"/>
                <a:gd name="T43" fmla="*/ 52 h 67"/>
                <a:gd name="T44" fmla="*/ 22 w 49"/>
                <a:gd name="T45" fmla="*/ 60 h 67"/>
                <a:gd name="T46" fmla="*/ 22 w 49"/>
                <a:gd name="T47" fmla="*/ 63 h 67"/>
                <a:gd name="T48" fmla="*/ 26 w 49"/>
                <a:gd name="T49" fmla="*/ 63 h 67"/>
                <a:gd name="T50" fmla="*/ 26 w 49"/>
                <a:gd name="T51" fmla="*/ 67 h 67"/>
                <a:gd name="T52" fmla="*/ 30 w 49"/>
                <a:gd name="T53" fmla="*/ 67 h 67"/>
                <a:gd name="T54" fmla="*/ 34 w 49"/>
                <a:gd name="T55" fmla="*/ 67 h 67"/>
                <a:gd name="T56" fmla="*/ 34 w 49"/>
                <a:gd name="T57" fmla="*/ 67 h 67"/>
                <a:gd name="T58" fmla="*/ 0 w 49"/>
                <a:gd name="T59" fmla="*/ 67 h 67"/>
                <a:gd name="T60" fmla="*/ 0 w 49"/>
                <a:gd name="T61" fmla="*/ 67 h 67"/>
                <a:gd name="T62" fmla="*/ 4 w 49"/>
                <a:gd name="T63" fmla="*/ 67 h 67"/>
                <a:gd name="T64" fmla="*/ 7 w 49"/>
                <a:gd name="T65" fmla="*/ 67 h 67"/>
                <a:gd name="T66" fmla="*/ 7 w 49"/>
                <a:gd name="T67" fmla="*/ 63 h 67"/>
                <a:gd name="T68" fmla="*/ 11 w 49"/>
                <a:gd name="T69" fmla="*/ 60 h 67"/>
                <a:gd name="T70" fmla="*/ 11 w 49"/>
                <a:gd name="T71" fmla="*/ 60 h 67"/>
                <a:gd name="T72" fmla="*/ 11 w 49"/>
                <a:gd name="T73" fmla="*/ 52 h 67"/>
                <a:gd name="T74" fmla="*/ 11 w 49"/>
                <a:gd name="T75" fmla="*/ 30 h 67"/>
                <a:gd name="T76" fmla="*/ 11 w 49"/>
                <a:gd name="T77" fmla="*/ 18 h 67"/>
                <a:gd name="T78" fmla="*/ 11 w 49"/>
                <a:gd name="T79" fmla="*/ 15 h 67"/>
                <a:gd name="T80" fmla="*/ 7 w 49"/>
                <a:gd name="T81" fmla="*/ 11 h 67"/>
                <a:gd name="T82" fmla="*/ 7 w 49"/>
                <a:gd name="T83" fmla="*/ 11 h 67"/>
                <a:gd name="T84" fmla="*/ 7 w 49"/>
                <a:gd name="T85" fmla="*/ 7 h 67"/>
                <a:gd name="T86" fmla="*/ 4 w 49"/>
                <a:gd name="T87" fmla="*/ 7 h 67"/>
                <a:gd name="T88" fmla="*/ 4 w 49"/>
                <a:gd name="T89" fmla="*/ 7 h 67"/>
                <a:gd name="T90" fmla="*/ 0 w 49"/>
                <a:gd name="T91" fmla="*/ 11 h 67"/>
                <a:gd name="T92" fmla="*/ 0 w 49"/>
                <a:gd name="T93" fmla="*/ 7 h 67"/>
                <a:gd name="T94" fmla="*/ 19 w 49"/>
                <a:gd name="T95" fmla="*/ 0 h 67"/>
                <a:gd name="T96" fmla="*/ 22 w 49"/>
                <a:gd name="T97" fmla="*/ 0 h 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7"/>
                <a:gd name="T149" fmla="*/ 49 w 49"/>
                <a:gd name="T150" fmla="*/ 67 h 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7">
                  <a:moveTo>
                    <a:pt x="22" y="0"/>
                  </a:moveTo>
                  <a:lnTo>
                    <a:pt x="22" y="18"/>
                  </a:lnTo>
                  <a:lnTo>
                    <a:pt x="26" y="7"/>
                  </a:lnTo>
                  <a:lnTo>
                    <a:pt x="34" y="3"/>
                  </a:lnTo>
                  <a:lnTo>
                    <a:pt x="41" y="0"/>
                  </a:lnTo>
                  <a:lnTo>
                    <a:pt x="45" y="0"/>
                  </a:lnTo>
                  <a:lnTo>
                    <a:pt x="45" y="3"/>
                  </a:lnTo>
                  <a:lnTo>
                    <a:pt x="49" y="7"/>
                  </a:lnTo>
                  <a:lnTo>
                    <a:pt x="49" y="11"/>
                  </a:lnTo>
                  <a:lnTo>
                    <a:pt x="49" y="15"/>
                  </a:lnTo>
                  <a:lnTo>
                    <a:pt x="45" y="18"/>
                  </a:lnTo>
                  <a:lnTo>
                    <a:pt x="41" y="18"/>
                  </a:lnTo>
                  <a:lnTo>
                    <a:pt x="41" y="15"/>
                  </a:lnTo>
                  <a:lnTo>
                    <a:pt x="37" y="15"/>
                  </a:lnTo>
                  <a:lnTo>
                    <a:pt x="34" y="11"/>
                  </a:lnTo>
                  <a:lnTo>
                    <a:pt x="30" y="11"/>
                  </a:lnTo>
                  <a:lnTo>
                    <a:pt x="26" y="18"/>
                  </a:lnTo>
                  <a:lnTo>
                    <a:pt x="22" y="22"/>
                  </a:lnTo>
                  <a:lnTo>
                    <a:pt x="22" y="52"/>
                  </a:lnTo>
                  <a:lnTo>
                    <a:pt x="22" y="60"/>
                  </a:lnTo>
                  <a:lnTo>
                    <a:pt x="22" y="63"/>
                  </a:lnTo>
                  <a:lnTo>
                    <a:pt x="26" y="63"/>
                  </a:lnTo>
                  <a:lnTo>
                    <a:pt x="26" y="67"/>
                  </a:lnTo>
                  <a:lnTo>
                    <a:pt x="30" y="67"/>
                  </a:lnTo>
                  <a:lnTo>
                    <a:pt x="34" y="67"/>
                  </a:lnTo>
                  <a:lnTo>
                    <a:pt x="0" y="67"/>
                  </a:lnTo>
                  <a:lnTo>
                    <a:pt x="4" y="67"/>
                  </a:lnTo>
                  <a:lnTo>
                    <a:pt x="7" y="67"/>
                  </a:lnTo>
                  <a:lnTo>
                    <a:pt x="7" y="63"/>
                  </a:lnTo>
                  <a:lnTo>
                    <a:pt x="11" y="60"/>
                  </a:lnTo>
                  <a:lnTo>
                    <a:pt x="11" y="52"/>
                  </a:lnTo>
                  <a:lnTo>
                    <a:pt x="11" y="30"/>
                  </a:lnTo>
                  <a:lnTo>
                    <a:pt x="11" y="18"/>
                  </a:lnTo>
                  <a:lnTo>
                    <a:pt x="11" y="15"/>
                  </a:lnTo>
                  <a:lnTo>
                    <a:pt x="7" y="11"/>
                  </a:lnTo>
                  <a:lnTo>
                    <a:pt x="7" y="7"/>
                  </a:lnTo>
                  <a:lnTo>
                    <a:pt x="4" y="7"/>
                  </a:lnTo>
                  <a:lnTo>
                    <a:pt x="0" y="11"/>
                  </a:lnTo>
                  <a:lnTo>
                    <a:pt x="0" y="7"/>
                  </a:lnTo>
                  <a:lnTo>
                    <a:pt x="19" y="0"/>
                  </a:lnTo>
                  <a:lnTo>
                    <a:pt x="22" y="0"/>
                  </a:lnTo>
                  <a:close/>
                </a:path>
              </a:pathLst>
            </a:custGeom>
            <a:grpFill/>
            <a:ln w="0">
              <a:solidFill>
                <a:srgbClr val="000000"/>
              </a:solidFill>
              <a:round/>
              <a:headEnd/>
              <a:tailEnd/>
            </a:ln>
          </p:spPr>
          <p:txBody>
            <a:bodyPr/>
            <a:lstStyle/>
            <a:p>
              <a:endParaRPr lang="en-US"/>
            </a:p>
          </p:txBody>
        </p:sp>
        <p:sp>
          <p:nvSpPr>
            <p:cNvPr id="27699" name="Freeform 48"/>
            <p:cNvSpPr>
              <a:spLocks/>
            </p:cNvSpPr>
            <p:nvPr/>
          </p:nvSpPr>
          <p:spPr bwMode="auto">
            <a:xfrm>
              <a:off x="1347" y="2078"/>
              <a:ext cx="45" cy="71"/>
            </a:xfrm>
            <a:custGeom>
              <a:avLst/>
              <a:gdLst>
                <a:gd name="T0" fmla="*/ 41 w 45"/>
                <a:gd name="T1" fmla="*/ 0 h 71"/>
                <a:gd name="T2" fmla="*/ 41 w 45"/>
                <a:gd name="T3" fmla="*/ 22 h 71"/>
                <a:gd name="T4" fmla="*/ 41 w 45"/>
                <a:gd name="T5" fmla="*/ 22 h 71"/>
                <a:gd name="T6" fmla="*/ 38 w 45"/>
                <a:gd name="T7" fmla="*/ 15 h 71"/>
                <a:gd name="T8" fmla="*/ 34 w 45"/>
                <a:gd name="T9" fmla="*/ 7 h 71"/>
                <a:gd name="T10" fmla="*/ 26 w 45"/>
                <a:gd name="T11" fmla="*/ 7 h 71"/>
                <a:gd name="T12" fmla="*/ 23 w 45"/>
                <a:gd name="T13" fmla="*/ 3 h 71"/>
                <a:gd name="T14" fmla="*/ 15 w 45"/>
                <a:gd name="T15" fmla="*/ 7 h 71"/>
                <a:gd name="T16" fmla="*/ 11 w 45"/>
                <a:gd name="T17" fmla="*/ 7 h 71"/>
                <a:gd name="T18" fmla="*/ 11 w 45"/>
                <a:gd name="T19" fmla="*/ 11 h 71"/>
                <a:gd name="T20" fmla="*/ 11 w 45"/>
                <a:gd name="T21" fmla="*/ 15 h 71"/>
                <a:gd name="T22" fmla="*/ 11 w 45"/>
                <a:gd name="T23" fmla="*/ 18 h 71"/>
                <a:gd name="T24" fmla="*/ 11 w 45"/>
                <a:gd name="T25" fmla="*/ 18 h 71"/>
                <a:gd name="T26" fmla="*/ 15 w 45"/>
                <a:gd name="T27" fmla="*/ 22 h 71"/>
                <a:gd name="T28" fmla="*/ 19 w 45"/>
                <a:gd name="T29" fmla="*/ 26 h 71"/>
                <a:gd name="T30" fmla="*/ 30 w 45"/>
                <a:gd name="T31" fmla="*/ 30 h 71"/>
                <a:gd name="T32" fmla="*/ 38 w 45"/>
                <a:gd name="T33" fmla="*/ 37 h 71"/>
                <a:gd name="T34" fmla="*/ 45 w 45"/>
                <a:gd name="T35" fmla="*/ 45 h 71"/>
                <a:gd name="T36" fmla="*/ 45 w 45"/>
                <a:gd name="T37" fmla="*/ 48 h 71"/>
                <a:gd name="T38" fmla="*/ 45 w 45"/>
                <a:gd name="T39" fmla="*/ 60 h 71"/>
                <a:gd name="T40" fmla="*/ 38 w 45"/>
                <a:gd name="T41" fmla="*/ 63 h 71"/>
                <a:gd name="T42" fmla="*/ 30 w 45"/>
                <a:gd name="T43" fmla="*/ 67 h 71"/>
                <a:gd name="T44" fmla="*/ 23 w 45"/>
                <a:gd name="T45" fmla="*/ 71 h 71"/>
                <a:gd name="T46" fmla="*/ 15 w 45"/>
                <a:gd name="T47" fmla="*/ 71 h 71"/>
                <a:gd name="T48" fmla="*/ 8 w 45"/>
                <a:gd name="T49" fmla="*/ 67 h 71"/>
                <a:gd name="T50" fmla="*/ 8 w 45"/>
                <a:gd name="T51" fmla="*/ 67 h 71"/>
                <a:gd name="T52" fmla="*/ 4 w 45"/>
                <a:gd name="T53" fmla="*/ 67 h 71"/>
                <a:gd name="T54" fmla="*/ 4 w 45"/>
                <a:gd name="T55" fmla="*/ 67 h 71"/>
                <a:gd name="T56" fmla="*/ 4 w 45"/>
                <a:gd name="T57" fmla="*/ 71 h 71"/>
                <a:gd name="T58" fmla="*/ 0 w 45"/>
                <a:gd name="T59" fmla="*/ 71 h 71"/>
                <a:gd name="T60" fmla="*/ 0 w 45"/>
                <a:gd name="T61" fmla="*/ 48 h 71"/>
                <a:gd name="T62" fmla="*/ 4 w 45"/>
                <a:gd name="T63" fmla="*/ 48 h 71"/>
                <a:gd name="T64" fmla="*/ 4 w 45"/>
                <a:gd name="T65" fmla="*/ 56 h 71"/>
                <a:gd name="T66" fmla="*/ 11 w 45"/>
                <a:gd name="T67" fmla="*/ 60 h 71"/>
                <a:gd name="T68" fmla="*/ 15 w 45"/>
                <a:gd name="T69" fmla="*/ 63 h 71"/>
                <a:gd name="T70" fmla="*/ 23 w 45"/>
                <a:gd name="T71" fmla="*/ 67 h 71"/>
                <a:gd name="T72" fmla="*/ 26 w 45"/>
                <a:gd name="T73" fmla="*/ 63 h 71"/>
                <a:gd name="T74" fmla="*/ 30 w 45"/>
                <a:gd name="T75" fmla="*/ 63 h 71"/>
                <a:gd name="T76" fmla="*/ 34 w 45"/>
                <a:gd name="T77" fmla="*/ 60 h 71"/>
                <a:gd name="T78" fmla="*/ 34 w 45"/>
                <a:gd name="T79" fmla="*/ 56 h 71"/>
                <a:gd name="T80" fmla="*/ 34 w 45"/>
                <a:gd name="T81" fmla="*/ 52 h 71"/>
                <a:gd name="T82" fmla="*/ 30 w 45"/>
                <a:gd name="T83" fmla="*/ 48 h 71"/>
                <a:gd name="T84" fmla="*/ 26 w 45"/>
                <a:gd name="T85" fmla="*/ 45 h 71"/>
                <a:gd name="T86" fmla="*/ 19 w 45"/>
                <a:gd name="T87" fmla="*/ 37 h 71"/>
                <a:gd name="T88" fmla="*/ 8 w 45"/>
                <a:gd name="T89" fmla="*/ 33 h 71"/>
                <a:gd name="T90" fmla="*/ 4 w 45"/>
                <a:gd name="T91" fmla="*/ 30 h 71"/>
                <a:gd name="T92" fmla="*/ 0 w 45"/>
                <a:gd name="T93" fmla="*/ 26 h 71"/>
                <a:gd name="T94" fmla="*/ 0 w 45"/>
                <a:gd name="T95" fmla="*/ 18 h 71"/>
                <a:gd name="T96" fmla="*/ 4 w 45"/>
                <a:gd name="T97" fmla="*/ 11 h 71"/>
                <a:gd name="T98" fmla="*/ 8 w 45"/>
                <a:gd name="T99" fmla="*/ 7 h 71"/>
                <a:gd name="T100" fmla="*/ 11 w 45"/>
                <a:gd name="T101" fmla="*/ 0 h 71"/>
                <a:gd name="T102" fmla="*/ 23 w 45"/>
                <a:gd name="T103" fmla="*/ 0 h 71"/>
                <a:gd name="T104" fmla="*/ 26 w 45"/>
                <a:gd name="T105" fmla="*/ 0 h 71"/>
                <a:gd name="T106" fmla="*/ 30 w 45"/>
                <a:gd name="T107" fmla="*/ 3 h 71"/>
                <a:gd name="T108" fmla="*/ 34 w 45"/>
                <a:gd name="T109" fmla="*/ 3 h 71"/>
                <a:gd name="T110" fmla="*/ 38 w 45"/>
                <a:gd name="T111" fmla="*/ 3 h 71"/>
                <a:gd name="T112" fmla="*/ 38 w 45"/>
                <a:gd name="T113" fmla="*/ 3 h 71"/>
                <a:gd name="T114" fmla="*/ 38 w 45"/>
                <a:gd name="T115" fmla="*/ 3 h 71"/>
                <a:gd name="T116" fmla="*/ 38 w 45"/>
                <a:gd name="T117" fmla="*/ 3 h 71"/>
                <a:gd name="T118" fmla="*/ 41 w 45"/>
                <a:gd name="T119" fmla="*/ 0 h 71"/>
                <a:gd name="T120" fmla="*/ 41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2"/>
                  </a:lnTo>
                  <a:lnTo>
                    <a:pt x="38" y="15"/>
                  </a:lnTo>
                  <a:lnTo>
                    <a:pt x="34" y="7"/>
                  </a:lnTo>
                  <a:lnTo>
                    <a:pt x="26" y="7"/>
                  </a:lnTo>
                  <a:lnTo>
                    <a:pt x="23" y="3"/>
                  </a:lnTo>
                  <a:lnTo>
                    <a:pt x="15" y="7"/>
                  </a:lnTo>
                  <a:lnTo>
                    <a:pt x="11" y="7"/>
                  </a:lnTo>
                  <a:lnTo>
                    <a:pt x="11" y="11"/>
                  </a:lnTo>
                  <a:lnTo>
                    <a:pt x="11" y="15"/>
                  </a:lnTo>
                  <a:lnTo>
                    <a:pt x="11" y="18"/>
                  </a:lnTo>
                  <a:lnTo>
                    <a:pt x="15" y="22"/>
                  </a:lnTo>
                  <a:lnTo>
                    <a:pt x="19" y="26"/>
                  </a:lnTo>
                  <a:lnTo>
                    <a:pt x="30" y="30"/>
                  </a:lnTo>
                  <a:lnTo>
                    <a:pt x="38" y="37"/>
                  </a:lnTo>
                  <a:lnTo>
                    <a:pt x="45" y="45"/>
                  </a:lnTo>
                  <a:lnTo>
                    <a:pt x="45" y="48"/>
                  </a:lnTo>
                  <a:lnTo>
                    <a:pt x="45" y="60"/>
                  </a:lnTo>
                  <a:lnTo>
                    <a:pt x="38" y="63"/>
                  </a:lnTo>
                  <a:lnTo>
                    <a:pt x="30" y="67"/>
                  </a:lnTo>
                  <a:lnTo>
                    <a:pt x="23" y="71"/>
                  </a:lnTo>
                  <a:lnTo>
                    <a:pt x="15" y="71"/>
                  </a:lnTo>
                  <a:lnTo>
                    <a:pt x="8" y="67"/>
                  </a:lnTo>
                  <a:lnTo>
                    <a:pt x="4" y="67"/>
                  </a:lnTo>
                  <a:lnTo>
                    <a:pt x="4" y="71"/>
                  </a:lnTo>
                  <a:lnTo>
                    <a:pt x="0" y="71"/>
                  </a:lnTo>
                  <a:lnTo>
                    <a:pt x="0" y="48"/>
                  </a:lnTo>
                  <a:lnTo>
                    <a:pt x="4" y="48"/>
                  </a:lnTo>
                  <a:lnTo>
                    <a:pt x="4" y="56"/>
                  </a:lnTo>
                  <a:lnTo>
                    <a:pt x="11" y="60"/>
                  </a:lnTo>
                  <a:lnTo>
                    <a:pt x="15" y="63"/>
                  </a:lnTo>
                  <a:lnTo>
                    <a:pt x="23" y="67"/>
                  </a:lnTo>
                  <a:lnTo>
                    <a:pt x="26" y="63"/>
                  </a:lnTo>
                  <a:lnTo>
                    <a:pt x="30" y="63"/>
                  </a:lnTo>
                  <a:lnTo>
                    <a:pt x="34" y="60"/>
                  </a:lnTo>
                  <a:lnTo>
                    <a:pt x="34" y="56"/>
                  </a:lnTo>
                  <a:lnTo>
                    <a:pt x="34" y="52"/>
                  </a:lnTo>
                  <a:lnTo>
                    <a:pt x="30" y="48"/>
                  </a:lnTo>
                  <a:lnTo>
                    <a:pt x="26" y="45"/>
                  </a:lnTo>
                  <a:lnTo>
                    <a:pt x="19" y="37"/>
                  </a:lnTo>
                  <a:lnTo>
                    <a:pt x="8" y="33"/>
                  </a:lnTo>
                  <a:lnTo>
                    <a:pt x="4" y="30"/>
                  </a:lnTo>
                  <a:lnTo>
                    <a:pt x="0" y="26"/>
                  </a:lnTo>
                  <a:lnTo>
                    <a:pt x="0" y="18"/>
                  </a:lnTo>
                  <a:lnTo>
                    <a:pt x="4" y="11"/>
                  </a:lnTo>
                  <a:lnTo>
                    <a:pt x="8" y="7"/>
                  </a:lnTo>
                  <a:lnTo>
                    <a:pt x="11" y="0"/>
                  </a:lnTo>
                  <a:lnTo>
                    <a:pt x="23" y="0"/>
                  </a:lnTo>
                  <a:lnTo>
                    <a:pt x="26" y="0"/>
                  </a:lnTo>
                  <a:lnTo>
                    <a:pt x="30" y="3"/>
                  </a:lnTo>
                  <a:lnTo>
                    <a:pt x="34" y="3"/>
                  </a:lnTo>
                  <a:lnTo>
                    <a:pt x="38" y="3"/>
                  </a:lnTo>
                  <a:lnTo>
                    <a:pt x="41" y="0"/>
                  </a:lnTo>
                  <a:close/>
                </a:path>
              </a:pathLst>
            </a:custGeom>
            <a:grpFill/>
            <a:ln w="0">
              <a:solidFill>
                <a:srgbClr val="000000"/>
              </a:solidFill>
              <a:round/>
              <a:headEnd/>
              <a:tailEnd/>
            </a:ln>
          </p:spPr>
          <p:txBody>
            <a:bodyPr/>
            <a:lstStyle/>
            <a:p>
              <a:endParaRPr lang="en-US"/>
            </a:p>
          </p:txBody>
        </p:sp>
        <p:sp>
          <p:nvSpPr>
            <p:cNvPr id="27700" name="Freeform 49"/>
            <p:cNvSpPr>
              <a:spLocks/>
            </p:cNvSpPr>
            <p:nvPr/>
          </p:nvSpPr>
          <p:spPr bwMode="auto">
            <a:xfrm>
              <a:off x="1400" y="2044"/>
              <a:ext cx="41" cy="135"/>
            </a:xfrm>
            <a:custGeom>
              <a:avLst/>
              <a:gdLst>
                <a:gd name="T0" fmla="*/ 0 w 41"/>
                <a:gd name="T1" fmla="*/ 4 h 135"/>
                <a:gd name="T2" fmla="*/ 0 w 41"/>
                <a:gd name="T3" fmla="*/ 0 h 135"/>
                <a:gd name="T4" fmla="*/ 11 w 41"/>
                <a:gd name="T5" fmla="*/ 7 h 135"/>
                <a:gd name="T6" fmla="*/ 18 w 41"/>
                <a:gd name="T7" fmla="*/ 11 h 135"/>
                <a:gd name="T8" fmla="*/ 30 w 41"/>
                <a:gd name="T9" fmla="*/ 22 h 135"/>
                <a:gd name="T10" fmla="*/ 37 w 41"/>
                <a:gd name="T11" fmla="*/ 37 h 135"/>
                <a:gd name="T12" fmla="*/ 41 w 41"/>
                <a:gd name="T13" fmla="*/ 52 h 135"/>
                <a:gd name="T14" fmla="*/ 41 w 41"/>
                <a:gd name="T15" fmla="*/ 67 h 135"/>
                <a:gd name="T16" fmla="*/ 41 w 41"/>
                <a:gd name="T17" fmla="*/ 82 h 135"/>
                <a:gd name="T18" fmla="*/ 37 w 41"/>
                <a:gd name="T19" fmla="*/ 94 h 135"/>
                <a:gd name="T20" fmla="*/ 30 w 41"/>
                <a:gd name="T21" fmla="*/ 109 h 135"/>
                <a:gd name="T22" fmla="*/ 22 w 41"/>
                <a:gd name="T23" fmla="*/ 120 h 135"/>
                <a:gd name="T24" fmla="*/ 11 w 41"/>
                <a:gd name="T25" fmla="*/ 127 h 135"/>
                <a:gd name="T26" fmla="*/ 0 w 41"/>
                <a:gd name="T27" fmla="*/ 135 h 135"/>
                <a:gd name="T28" fmla="*/ 0 w 41"/>
                <a:gd name="T29" fmla="*/ 131 h 135"/>
                <a:gd name="T30" fmla="*/ 11 w 41"/>
                <a:gd name="T31" fmla="*/ 124 h 135"/>
                <a:gd name="T32" fmla="*/ 15 w 41"/>
                <a:gd name="T33" fmla="*/ 116 h 135"/>
                <a:gd name="T34" fmla="*/ 22 w 41"/>
                <a:gd name="T35" fmla="*/ 109 h 135"/>
                <a:gd name="T36" fmla="*/ 26 w 41"/>
                <a:gd name="T37" fmla="*/ 97 h 135"/>
                <a:gd name="T38" fmla="*/ 26 w 41"/>
                <a:gd name="T39" fmla="*/ 82 h 135"/>
                <a:gd name="T40" fmla="*/ 26 w 41"/>
                <a:gd name="T41" fmla="*/ 67 h 135"/>
                <a:gd name="T42" fmla="*/ 26 w 41"/>
                <a:gd name="T43" fmla="*/ 52 h 135"/>
                <a:gd name="T44" fmla="*/ 26 w 41"/>
                <a:gd name="T45" fmla="*/ 41 h 135"/>
                <a:gd name="T46" fmla="*/ 22 w 41"/>
                <a:gd name="T47" fmla="*/ 34 h 135"/>
                <a:gd name="T48" fmla="*/ 18 w 41"/>
                <a:gd name="T49" fmla="*/ 26 h 135"/>
                <a:gd name="T50" fmla="*/ 18 w 41"/>
                <a:gd name="T51" fmla="*/ 19 h 135"/>
                <a:gd name="T52" fmla="*/ 15 w 41"/>
                <a:gd name="T53" fmla="*/ 15 h 135"/>
                <a:gd name="T54" fmla="*/ 7 w 41"/>
                <a:gd name="T55" fmla="*/ 7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7"/>
                  </a:lnTo>
                  <a:lnTo>
                    <a:pt x="18" y="11"/>
                  </a:lnTo>
                  <a:lnTo>
                    <a:pt x="30" y="22"/>
                  </a:lnTo>
                  <a:lnTo>
                    <a:pt x="37" y="37"/>
                  </a:lnTo>
                  <a:lnTo>
                    <a:pt x="41" y="52"/>
                  </a:lnTo>
                  <a:lnTo>
                    <a:pt x="41" y="67"/>
                  </a:lnTo>
                  <a:lnTo>
                    <a:pt x="41" y="82"/>
                  </a:lnTo>
                  <a:lnTo>
                    <a:pt x="37" y="94"/>
                  </a:lnTo>
                  <a:lnTo>
                    <a:pt x="30" y="109"/>
                  </a:lnTo>
                  <a:lnTo>
                    <a:pt x="22" y="120"/>
                  </a:lnTo>
                  <a:lnTo>
                    <a:pt x="11" y="127"/>
                  </a:lnTo>
                  <a:lnTo>
                    <a:pt x="0" y="135"/>
                  </a:lnTo>
                  <a:lnTo>
                    <a:pt x="0" y="131"/>
                  </a:lnTo>
                  <a:lnTo>
                    <a:pt x="11" y="124"/>
                  </a:lnTo>
                  <a:lnTo>
                    <a:pt x="15" y="116"/>
                  </a:lnTo>
                  <a:lnTo>
                    <a:pt x="22" y="109"/>
                  </a:lnTo>
                  <a:lnTo>
                    <a:pt x="26" y="97"/>
                  </a:lnTo>
                  <a:lnTo>
                    <a:pt x="26" y="82"/>
                  </a:lnTo>
                  <a:lnTo>
                    <a:pt x="26" y="67"/>
                  </a:lnTo>
                  <a:lnTo>
                    <a:pt x="26" y="52"/>
                  </a:lnTo>
                  <a:lnTo>
                    <a:pt x="26" y="41"/>
                  </a:lnTo>
                  <a:lnTo>
                    <a:pt x="22" y="34"/>
                  </a:lnTo>
                  <a:lnTo>
                    <a:pt x="18" y="26"/>
                  </a:lnTo>
                  <a:lnTo>
                    <a:pt x="18" y="19"/>
                  </a:lnTo>
                  <a:lnTo>
                    <a:pt x="15" y="15"/>
                  </a:lnTo>
                  <a:lnTo>
                    <a:pt x="7" y="7"/>
                  </a:lnTo>
                  <a:lnTo>
                    <a:pt x="0" y="4"/>
                  </a:lnTo>
                  <a:close/>
                </a:path>
              </a:pathLst>
            </a:custGeom>
            <a:grpFill/>
            <a:ln w="0">
              <a:solidFill>
                <a:srgbClr val="000000"/>
              </a:solidFill>
              <a:round/>
              <a:headEnd/>
              <a:tailEnd/>
            </a:ln>
          </p:spPr>
          <p:txBody>
            <a:bodyPr/>
            <a:lstStyle/>
            <a:p>
              <a:endParaRPr lang="en-US"/>
            </a:p>
          </p:txBody>
        </p:sp>
        <p:sp>
          <p:nvSpPr>
            <p:cNvPr id="27701" name="Freeform 50"/>
            <p:cNvSpPr>
              <a:spLocks/>
            </p:cNvSpPr>
            <p:nvPr/>
          </p:nvSpPr>
          <p:spPr bwMode="auto">
            <a:xfrm>
              <a:off x="1535" y="2048"/>
              <a:ext cx="105" cy="101"/>
            </a:xfrm>
            <a:custGeom>
              <a:avLst/>
              <a:gdLst>
                <a:gd name="T0" fmla="*/ 105 w 105"/>
                <a:gd name="T1" fmla="*/ 0 h 101"/>
                <a:gd name="T2" fmla="*/ 105 w 105"/>
                <a:gd name="T3" fmla="*/ 0 h 101"/>
                <a:gd name="T4" fmla="*/ 101 w 105"/>
                <a:gd name="T5" fmla="*/ 3 h 101"/>
                <a:gd name="T6" fmla="*/ 97 w 105"/>
                <a:gd name="T7" fmla="*/ 3 h 101"/>
                <a:gd name="T8" fmla="*/ 93 w 105"/>
                <a:gd name="T9" fmla="*/ 11 h 101"/>
                <a:gd name="T10" fmla="*/ 90 w 105"/>
                <a:gd name="T11" fmla="*/ 15 h 101"/>
                <a:gd name="T12" fmla="*/ 60 w 105"/>
                <a:gd name="T13" fmla="*/ 101 h 101"/>
                <a:gd name="T14" fmla="*/ 56 w 105"/>
                <a:gd name="T15" fmla="*/ 101 h 101"/>
                <a:gd name="T16" fmla="*/ 18 w 105"/>
                <a:gd name="T17" fmla="*/ 15 h 101"/>
                <a:gd name="T18" fmla="*/ 15 w 105"/>
                <a:gd name="T19" fmla="*/ 11 h 101"/>
                <a:gd name="T20" fmla="*/ 11 w 105"/>
                <a:gd name="T21" fmla="*/ 7 h 101"/>
                <a:gd name="T22" fmla="*/ 11 w 105"/>
                <a:gd name="T23" fmla="*/ 3 h 101"/>
                <a:gd name="T24" fmla="*/ 7 w 105"/>
                <a:gd name="T25" fmla="*/ 3 h 101"/>
                <a:gd name="T26" fmla="*/ 3 w 105"/>
                <a:gd name="T27" fmla="*/ 0 h 101"/>
                <a:gd name="T28" fmla="*/ 0 w 105"/>
                <a:gd name="T29" fmla="*/ 0 h 101"/>
                <a:gd name="T30" fmla="*/ 0 w 105"/>
                <a:gd name="T31" fmla="*/ 0 h 101"/>
                <a:gd name="T32" fmla="*/ 41 w 105"/>
                <a:gd name="T33" fmla="*/ 0 h 101"/>
                <a:gd name="T34" fmla="*/ 41 w 105"/>
                <a:gd name="T35" fmla="*/ 0 h 101"/>
                <a:gd name="T36" fmla="*/ 37 w 105"/>
                <a:gd name="T37" fmla="*/ 0 h 101"/>
                <a:gd name="T38" fmla="*/ 33 w 105"/>
                <a:gd name="T39" fmla="*/ 3 h 101"/>
                <a:gd name="T40" fmla="*/ 30 w 105"/>
                <a:gd name="T41" fmla="*/ 3 h 101"/>
                <a:gd name="T42" fmla="*/ 30 w 105"/>
                <a:gd name="T43" fmla="*/ 7 h 101"/>
                <a:gd name="T44" fmla="*/ 33 w 105"/>
                <a:gd name="T45" fmla="*/ 11 h 101"/>
                <a:gd name="T46" fmla="*/ 33 w 105"/>
                <a:gd name="T47" fmla="*/ 18 h 101"/>
                <a:gd name="T48" fmla="*/ 60 w 105"/>
                <a:gd name="T49" fmla="*/ 78 h 101"/>
                <a:gd name="T50" fmla="*/ 82 w 105"/>
                <a:gd name="T51" fmla="*/ 18 h 101"/>
                <a:gd name="T52" fmla="*/ 86 w 105"/>
                <a:gd name="T53" fmla="*/ 11 h 101"/>
                <a:gd name="T54" fmla="*/ 86 w 105"/>
                <a:gd name="T55" fmla="*/ 7 h 101"/>
                <a:gd name="T56" fmla="*/ 86 w 105"/>
                <a:gd name="T57" fmla="*/ 7 h 101"/>
                <a:gd name="T58" fmla="*/ 82 w 105"/>
                <a:gd name="T59" fmla="*/ 3 h 101"/>
                <a:gd name="T60" fmla="*/ 82 w 105"/>
                <a:gd name="T61" fmla="*/ 3 h 101"/>
                <a:gd name="T62" fmla="*/ 78 w 105"/>
                <a:gd name="T63" fmla="*/ 0 h 101"/>
                <a:gd name="T64" fmla="*/ 75 w 105"/>
                <a:gd name="T65" fmla="*/ 0 h 101"/>
                <a:gd name="T66" fmla="*/ 75 w 105"/>
                <a:gd name="T67" fmla="*/ 0 h 101"/>
                <a:gd name="T68" fmla="*/ 75 w 105"/>
                <a:gd name="T69" fmla="*/ 0 h 101"/>
                <a:gd name="T70" fmla="*/ 105 w 105"/>
                <a:gd name="T71" fmla="*/ 0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
                <a:gd name="T109" fmla="*/ 0 h 101"/>
                <a:gd name="T110" fmla="*/ 105 w 105"/>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 h="101">
                  <a:moveTo>
                    <a:pt x="105" y="0"/>
                  </a:moveTo>
                  <a:lnTo>
                    <a:pt x="105" y="0"/>
                  </a:lnTo>
                  <a:lnTo>
                    <a:pt x="101" y="3"/>
                  </a:lnTo>
                  <a:lnTo>
                    <a:pt x="97" y="3"/>
                  </a:lnTo>
                  <a:lnTo>
                    <a:pt x="93" y="11"/>
                  </a:lnTo>
                  <a:lnTo>
                    <a:pt x="90" y="15"/>
                  </a:lnTo>
                  <a:lnTo>
                    <a:pt x="60" y="101"/>
                  </a:lnTo>
                  <a:lnTo>
                    <a:pt x="56" y="101"/>
                  </a:lnTo>
                  <a:lnTo>
                    <a:pt x="18" y="15"/>
                  </a:lnTo>
                  <a:lnTo>
                    <a:pt x="15" y="11"/>
                  </a:lnTo>
                  <a:lnTo>
                    <a:pt x="11" y="7"/>
                  </a:lnTo>
                  <a:lnTo>
                    <a:pt x="11" y="3"/>
                  </a:lnTo>
                  <a:lnTo>
                    <a:pt x="7" y="3"/>
                  </a:lnTo>
                  <a:lnTo>
                    <a:pt x="3" y="0"/>
                  </a:lnTo>
                  <a:lnTo>
                    <a:pt x="0" y="0"/>
                  </a:lnTo>
                  <a:lnTo>
                    <a:pt x="41" y="0"/>
                  </a:lnTo>
                  <a:lnTo>
                    <a:pt x="37" y="0"/>
                  </a:lnTo>
                  <a:lnTo>
                    <a:pt x="33" y="3"/>
                  </a:lnTo>
                  <a:lnTo>
                    <a:pt x="30" y="3"/>
                  </a:lnTo>
                  <a:lnTo>
                    <a:pt x="30" y="7"/>
                  </a:lnTo>
                  <a:lnTo>
                    <a:pt x="33" y="11"/>
                  </a:lnTo>
                  <a:lnTo>
                    <a:pt x="33" y="18"/>
                  </a:lnTo>
                  <a:lnTo>
                    <a:pt x="60" y="78"/>
                  </a:lnTo>
                  <a:lnTo>
                    <a:pt x="82" y="18"/>
                  </a:lnTo>
                  <a:lnTo>
                    <a:pt x="86" y="11"/>
                  </a:lnTo>
                  <a:lnTo>
                    <a:pt x="86" y="7"/>
                  </a:lnTo>
                  <a:lnTo>
                    <a:pt x="82" y="3"/>
                  </a:lnTo>
                  <a:lnTo>
                    <a:pt x="78" y="0"/>
                  </a:lnTo>
                  <a:lnTo>
                    <a:pt x="75" y="0"/>
                  </a:lnTo>
                  <a:lnTo>
                    <a:pt x="105" y="0"/>
                  </a:lnTo>
                  <a:close/>
                </a:path>
              </a:pathLst>
            </a:custGeom>
            <a:grpFill/>
            <a:ln w="0">
              <a:solidFill>
                <a:srgbClr val="000000"/>
              </a:solidFill>
              <a:round/>
              <a:headEnd/>
              <a:tailEnd/>
            </a:ln>
          </p:spPr>
          <p:txBody>
            <a:bodyPr/>
            <a:lstStyle/>
            <a:p>
              <a:endParaRPr lang="en-US"/>
            </a:p>
          </p:txBody>
        </p:sp>
        <p:sp>
          <p:nvSpPr>
            <p:cNvPr id="27702" name="Freeform 51"/>
            <p:cNvSpPr>
              <a:spLocks noEditPoints="1"/>
            </p:cNvSpPr>
            <p:nvPr/>
          </p:nvSpPr>
          <p:spPr bwMode="auto">
            <a:xfrm>
              <a:off x="1643" y="2048"/>
              <a:ext cx="90" cy="97"/>
            </a:xfrm>
            <a:custGeom>
              <a:avLst/>
              <a:gdLst>
                <a:gd name="T0" fmla="*/ 75 w 90"/>
                <a:gd name="T1" fmla="*/ 52 h 97"/>
                <a:gd name="T2" fmla="*/ 87 w 90"/>
                <a:gd name="T3" fmla="*/ 63 h 97"/>
                <a:gd name="T4" fmla="*/ 90 w 90"/>
                <a:gd name="T5" fmla="*/ 78 h 97"/>
                <a:gd name="T6" fmla="*/ 79 w 90"/>
                <a:gd name="T7" fmla="*/ 93 h 97"/>
                <a:gd name="T8" fmla="*/ 64 w 90"/>
                <a:gd name="T9" fmla="*/ 97 h 97"/>
                <a:gd name="T10" fmla="*/ 0 w 90"/>
                <a:gd name="T11" fmla="*/ 97 h 97"/>
                <a:gd name="T12" fmla="*/ 4 w 90"/>
                <a:gd name="T13" fmla="*/ 97 h 97"/>
                <a:gd name="T14" fmla="*/ 15 w 90"/>
                <a:gd name="T15" fmla="*/ 93 h 97"/>
                <a:gd name="T16" fmla="*/ 15 w 90"/>
                <a:gd name="T17" fmla="*/ 82 h 97"/>
                <a:gd name="T18" fmla="*/ 15 w 90"/>
                <a:gd name="T19" fmla="*/ 7 h 97"/>
                <a:gd name="T20" fmla="*/ 8 w 90"/>
                <a:gd name="T21" fmla="*/ 0 h 97"/>
                <a:gd name="T22" fmla="*/ 0 w 90"/>
                <a:gd name="T23" fmla="*/ 0 h 97"/>
                <a:gd name="T24" fmla="*/ 45 w 90"/>
                <a:gd name="T25" fmla="*/ 0 h 97"/>
                <a:gd name="T26" fmla="*/ 64 w 90"/>
                <a:gd name="T27" fmla="*/ 0 h 97"/>
                <a:gd name="T28" fmla="*/ 79 w 90"/>
                <a:gd name="T29" fmla="*/ 11 h 97"/>
                <a:gd name="T30" fmla="*/ 87 w 90"/>
                <a:gd name="T31" fmla="*/ 26 h 97"/>
                <a:gd name="T32" fmla="*/ 83 w 90"/>
                <a:gd name="T33" fmla="*/ 41 h 97"/>
                <a:gd name="T34" fmla="*/ 68 w 90"/>
                <a:gd name="T35" fmla="*/ 48 h 97"/>
                <a:gd name="T36" fmla="*/ 30 w 90"/>
                <a:gd name="T37" fmla="*/ 45 h 97"/>
                <a:gd name="T38" fmla="*/ 38 w 90"/>
                <a:gd name="T39" fmla="*/ 45 h 97"/>
                <a:gd name="T40" fmla="*/ 53 w 90"/>
                <a:gd name="T41" fmla="*/ 45 h 97"/>
                <a:gd name="T42" fmla="*/ 64 w 90"/>
                <a:gd name="T43" fmla="*/ 41 h 97"/>
                <a:gd name="T44" fmla="*/ 68 w 90"/>
                <a:gd name="T45" fmla="*/ 30 h 97"/>
                <a:gd name="T46" fmla="*/ 68 w 90"/>
                <a:gd name="T47" fmla="*/ 18 h 97"/>
                <a:gd name="T48" fmla="*/ 53 w 90"/>
                <a:gd name="T49" fmla="*/ 3 h 97"/>
                <a:gd name="T50" fmla="*/ 34 w 90"/>
                <a:gd name="T51" fmla="*/ 3 h 97"/>
                <a:gd name="T52" fmla="*/ 30 w 90"/>
                <a:gd name="T53" fmla="*/ 45 h 97"/>
                <a:gd name="T54" fmla="*/ 38 w 90"/>
                <a:gd name="T55" fmla="*/ 93 h 97"/>
                <a:gd name="T56" fmla="*/ 57 w 90"/>
                <a:gd name="T57" fmla="*/ 93 h 97"/>
                <a:gd name="T58" fmla="*/ 72 w 90"/>
                <a:gd name="T59" fmla="*/ 82 h 97"/>
                <a:gd name="T60" fmla="*/ 72 w 90"/>
                <a:gd name="T61" fmla="*/ 67 h 97"/>
                <a:gd name="T62" fmla="*/ 64 w 90"/>
                <a:gd name="T63" fmla="*/ 56 h 97"/>
                <a:gd name="T64" fmla="*/ 53 w 90"/>
                <a:gd name="T65" fmla="*/ 52 h 97"/>
                <a:gd name="T66" fmla="*/ 38 w 90"/>
                <a:gd name="T67" fmla="*/ 52 h 97"/>
                <a:gd name="T68" fmla="*/ 30 w 90"/>
                <a:gd name="T69" fmla="*/ 52 h 97"/>
                <a:gd name="T70" fmla="*/ 30 w 90"/>
                <a:gd name="T71" fmla="*/ 93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97"/>
                <a:gd name="T110" fmla="*/ 90 w 90"/>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97">
                  <a:moveTo>
                    <a:pt x="68" y="48"/>
                  </a:moveTo>
                  <a:lnTo>
                    <a:pt x="75" y="52"/>
                  </a:lnTo>
                  <a:lnTo>
                    <a:pt x="83" y="56"/>
                  </a:lnTo>
                  <a:lnTo>
                    <a:pt x="87" y="63"/>
                  </a:lnTo>
                  <a:lnTo>
                    <a:pt x="90" y="71"/>
                  </a:lnTo>
                  <a:lnTo>
                    <a:pt x="90" y="78"/>
                  </a:lnTo>
                  <a:lnTo>
                    <a:pt x="87" y="86"/>
                  </a:lnTo>
                  <a:lnTo>
                    <a:pt x="79" y="93"/>
                  </a:lnTo>
                  <a:lnTo>
                    <a:pt x="72" y="97"/>
                  </a:lnTo>
                  <a:lnTo>
                    <a:pt x="64" y="97"/>
                  </a:lnTo>
                  <a:lnTo>
                    <a:pt x="49" y="97"/>
                  </a:lnTo>
                  <a:lnTo>
                    <a:pt x="0" y="97"/>
                  </a:lnTo>
                  <a:lnTo>
                    <a:pt x="4" y="97"/>
                  </a:lnTo>
                  <a:lnTo>
                    <a:pt x="12" y="97"/>
                  </a:lnTo>
                  <a:lnTo>
                    <a:pt x="15" y="93"/>
                  </a:lnTo>
                  <a:lnTo>
                    <a:pt x="15" y="90"/>
                  </a:lnTo>
                  <a:lnTo>
                    <a:pt x="15" y="82"/>
                  </a:lnTo>
                  <a:lnTo>
                    <a:pt x="15" y="15"/>
                  </a:lnTo>
                  <a:lnTo>
                    <a:pt x="15" y="7"/>
                  </a:lnTo>
                  <a:lnTo>
                    <a:pt x="12" y="3"/>
                  </a:lnTo>
                  <a:lnTo>
                    <a:pt x="8" y="0"/>
                  </a:lnTo>
                  <a:lnTo>
                    <a:pt x="4" y="0"/>
                  </a:lnTo>
                  <a:lnTo>
                    <a:pt x="0" y="0"/>
                  </a:lnTo>
                  <a:lnTo>
                    <a:pt x="45" y="0"/>
                  </a:lnTo>
                  <a:lnTo>
                    <a:pt x="53" y="0"/>
                  </a:lnTo>
                  <a:lnTo>
                    <a:pt x="64" y="0"/>
                  </a:lnTo>
                  <a:lnTo>
                    <a:pt x="72" y="3"/>
                  </a:lnTo>
                  <a:lnTo>
                    <a:pt x="79" y="11"/>
                  </a:lnTo>
                  <a:lnTo>
                    <a:pt x="83" y="18"/>
                  </a:lnTo>
                  <a:lnTo>
                    <a:pt x="87" y="26"/>
                  </a:lnTo>
                  <a:lnTo>
                    <a:pt x="83" y="33"/>
                  </a:lnTo>
                  <a:lnTo>
                    <a:pt x="83" y="41"/>
                  </a:lnTo>
                  <a:lnTo>
                    <a:pt x="75" y="45"/>
                  </a:lnTo>
                  <a:lnTo>
                    <a:pt x="68" y="48"/>
                  </a:lnTo>
                  <a:close/>
                  <a:moveTo>
                    <a:pt x="30" y="45"/>
                  </a:moveTo>
                  <a:lnTo>
                    <a:pt x="30" y="45"/>
                  </a:lnTo>
                  <a:lnTo>
                    <a:pt x="34" y="45"/>
                  </a:lnTo>
                  <a:lnTo>
                    <a:pt x="38" y="45"/>
                  </a:lnTo>
                  <a:lnTo>
                    <a:pt x="42" y="45"/>
                  </a:lnTo>
                  <a:lnTo>
                    <a:pt x="53" y="45"/>
                  </a:lnTo>
                  <a:lnTo>
                    <a:pt x="60" y="45"/>
                  </a:lnTo>
                  <a:lnTo>
                    <a:pt x="64" y="41"/>
                  </a:lnTo>
                  <a:lnTo>
                    <a:pt x="68" y="37"/>
                  </a:lnTo>
                  <a:lnTo>
                    <a:pt x="68" y="30"/>
                  </a:lnTo>
                  <a:lnTo>
                    <a:pt x="68" y="26"/>
                  </a:lnTo>
                  <a:lnTo>
                    <a:pt x="68" y="18"/>
                  </a:lnTo>
                  <a:lnTo>
                    <a:pt x="60" y="11"/>
                  </a:lnTo>
                  <a:lnTo>
                    <a:pt x="53" y="3"/>
                  </a:lnTo>
                  <a:lnTo>
                    <a:pt x="42" y="3"/>
                  </a:lnTo>
                  <a:lnTo>
                    <a:pt x="34" y="3"/>
                  </a:lnTo>
                  <a:lnTo>
                    <a:pt x="30" y="3"/>
                  </a:lnTo>
                  <a:lnTo>
                    <a:pt x="30" y="45"/>
                  </a:lnTo>
                  <a:close/>
                  <a:moveTo>
                    <a:pt x="30" y="93"/>
                  </a:moveTo>
                  <a:lnTo>
                    <a:pt x="38" y="93"/>
                  </a:lnTo>
                  <a:lnTo>
                    <a:pt x="45" y="93"/>
                  </a:lnTo>
                  <a:lnTo>
                    <a:pt x="57" y="93"/>
                  </a:lnTo>
                  <a:lnTo>
                    <a:pt x="68" y="90"/>
                  </a:lnTo>
                  <a:lnTo>
                    <a:pt x="72" y="82"/>
                  </a:lnTo>
                  <a:lnTo>
                    <a:pt x="72" y="75"/>
                  </a:lnTo>
                  <a:lnTo>
                    <a:pt x="72" y="67"/>
                  </a:lnTo>
                  <a:lnTo>
                    <a:pt x="72" y="63"/>
                  </a:lnTo>
                  <a:lnTo>
                    <a:pt x="64" y="56"/>
                  </a:lnTo>
                  <a:lnTo>
                    <a:pt x="60" y="52"/>
                  </a:lnTo>
                  <a:lnTo>
                    <a:pt x="53" y="52"/>
                  </a:lnTo>
                  <a:lnTo>
                    <a:pt x="42" y="52"/>
                  </a:lnTo>
                  <a:lnTo>
                    <a:pt x="38" y="52"/>
                  </a:lnTo>
                  <a:lnTo>
                    <a:pt x="34" y="52"/>
                  </a:lnTo>
                  <a:lnTo>
                    <a:pt x="30" y="52"/>
                  </a:lnTo>
                  <a:lnTo>
                    <a:pt x="30" y="93"/>
                  </a:lnTo>
                  <a:close/>
                </a:path>
              </a:pathLst>
            </a:custGeom>
            <a:grpFill/>
            <a:ln w="0">
              <a:solidFill>
                <a:srgbClr val="000000"/>
              </a:solidFill>
              <a:round/>
              <a:headEnd/>
              <a:tailEnd/>
            </a:ln>
          </p:spPr>
          <p:txBody>
            <a:bodyPr/>
            <a:lstStyle/>
            <a:p>
              <a:endParaRPr lang="en-US"/>
            </a:p>
          </p:txBody>
        </p:sp>
        <p:sp>
          <p:nvSpPr>
            <p:cNvPr id="27703" name="Freeform 52"/>
            <p:cNvSpPr>
              <a:spLocks noEditPoints="1"/>
            </p:cNvSpPr>
            <p:nvPr/>
          </p:nvSpPr>
          <p:spPr bwMode="auto">
            <a:xfrm>
              <a:off x="1745" y="2048"/>
              <a:ext cx="101" cy="97"/>
            </a:xfrm>
            <a:custGeom>
              <a:avLst/>
              <a:gdLst>
                <a:gd name="T0" fmla="*/ 0 w 101"/>
                <a:gd name="T1" fmla="*/ 97 h 97"/>
                <a:gd name="T2" fmla="*/ 0 w 101"/>
                <a:gd name="T3" fmla="*/ 97 h 97"/>
                <a:gd name="T4" fmla="*/ 3 w 101"/>
                <a:gd name="T5" fmla="*/ 97 h 97"/>
                <a:gd name="T6" fmla="*/ 7 w 101"/>
                <a:gd name="T7" fmla="*/ 97 h 97"/>
                <a:gd name="T8" fmla="*/ 11 w 101"/>
                <a:gd name="T9" fmla="*/ 93 h 97"/>
                <a:gd name="T10" fmla="*/ 15 w 101"/>
                <a:gd name="T11" fmla="*/ 90 h 97"/>
                <a:gd name="T12" fmla="*/ 15 w 101"/>
                <a:gd name="T13" fmla="*/ 82 h 97"/>
                <a:gd name="T14" fmla="*/ 15 w 101"/>
                <a:gd name="T15" fmla="*/ 15 h 97"/>
                <a:gd name="T16" fmla="*/ 11 w 101"/>
                <a:gd name="T17" fmla="*/ 7 h 97"/>
                <a:gd name="T18" fmla="*/ 11 w 101"/>
                <a:gd name="T19" fmla="*/ 3 h 97"/>
                <a:gd name="T20" fmla="*/ 7 w 101"/>
                <a:gd name="T21" fmla="*/ 0 h 97"/>
                <a:gd name="T22" fmla="*/ 3 w 101"/>
                <a:gd name="T23" fmla="*/ 0 h 97"/>
                <a:gd name="T24" fmla="*/ 0 w 101"/>
                <a:gd name="T25" fmla="*/ 0 h 97"/>
                <a:gd name="T26" fmla="*/ 0 w 101"/>
                <a:gd name="T27" fmla="*/ 0 h 97"/>
                <a:gd name="T28" fmla="*/ 41 w 101"/>
                <a:gd name="T29" fmla="*/ 0 h 97"/>
                <a:gd name="T30" fmla="*/ 52 w 101"/>
                <a:gd name="T31" fmla="*/ 0 h 97"/>
                <a:gd name="T32" fmla="*/ 64 w 101"/>
                <a:gd name="T33" fmla="*/ 0 h 97"/>
                <a:gd name="T34" fmla="*/ 75 w 101"/>
                <a:gd name="T35" fmla="*/ 3 h 97"/>
                <a:gd name="T36" fmla="*/ 82 w 101"/>
                <a:gd name="T37" fmla="*/ 11 h 97"/>
                <a:gd name="T38" fmla="*/ 94 w 101"/>
                <a:gd name="T39" fmla="*/ 22 h 97"/>
                <a:gd name="T40" fmla="*/ 97 w 101"/>
                <a:gd name="T41" fmla="*/ 33 h 97"/>
                <a:gd name="T42" fmla="*/ 101 w 101"/>
                <a:gd name="T43" fmla="*/ 48 h 97"/>
                <a:gd name="T44" fmla="*/ 97 w 101"/>
                <a:gd name="T45" fmla="*/ 60 h 97"/>
                <a:gd name="T46" fmla="*/ 94 w 101"/>
                <a:gd name="T47" fmla="*/ 75 h 97"/>
                <a:gd name="T48" fmla="*/ 86 w 101"/>
                <a:gd name="T49" fmla="*/ 82 h 97"/>
                <a:gd name="T50" fmla="*/ 75 w 101"/>
                <a:gd name="T51" fmla="*/ 93 h 97"/>
                <a:gd name="T52" fmla="*/ 60 w 101"/>
                <a:gd name="T53" fmla="*/ 97 h 97"/>
                <a:gd name="T54" fmla="*/ 45 w 101"/>
                <a:gd name="T55" fmla="*/ 97 h 97"/>
                <a:gd name="T56" fmla="*/ 0 w 101"/>
                <a:gd name="T57" fmla="*/ 97 h 97"/>
                <a:gd name="T58" fmla="*/ 26 w 101"/>
                <a:gd name="T59" fmla="*/ 93 h 97"/>
                <a:gd name="T60" fmla="*/ 37 w 101"/>
                <a:gd name="T61" fmla="*/ 93 h 97"/>
                <a:gd name="T62" fmla="*/ 45 w 101"/>
                <a:gd name="T63" fmla="*/ 93 h 97"/>
                <a:gd name="T64" fmla="*/ 52 w 101"/>
                <a:gd name="T65" fmla="*/ 93 h 97"/>
                <a:gd name="T66" fmla="*/ 64 w 101"/>
                <a:gd name="T67" fmla="*/ 90 h 97"/>
                <a:gd name="T68" fmla="*/ 71 w 101"/>
                <a:gd name="T69" fmla="*/ 82 h 97"/>
                <a:gd name="T70" fmla="*/ 79 w 101"/>
                <a:gd name="T71" fmla="*/ 75 h 97"/>
                <a:gd name="T72" fmla="*/ 82 w 101"/>
                <a:gd name="T73" fmla="*/ 63 h 97"/>
                <a:gd name="T74" fmla="*/ 82 w 101"/>
                <a:gd name="T75" fmla="*/ 48 h 97"/>
                <a:gd name="T76" fmla="*/ 82 w 101"/>
                <a:gd name="T77" fmla="*/ 37 h 97"/>
                <a:gd name="T78" fmla="*/ 79 w 101"/>
                <a:gd name="T79" fmla="*/ 26 h 97"/>
                <a:gd name="T80" fmla="*/ 71 w 101"/>
                <a:gd name="T81" fmla="*/ 15 h 97"/>
                <a:gd name="T82" fmla="*/ 64 w 101"/>
                <a:gd name="T83" fmla="*/ 7 h 97"/>
                <a:gd name="T84" fmla="*/ 52 w 101"/>
                <a:gd name="T85" fmla="*/ 3 h 97"/>
                <a:gd name="T86" fmla="*/ 41 w 101"/>
                <a:gd name="T87" fmla="*/ 3 h 97"/>
                <a:gd name="T88" fmla="*/ 34 w 101"/>
                <a:gd name="T89" fmla="*/ 3 h 97"/>
                <a:gd name="T90" fmla="*/ 26 w 101"/>
                <a:gd name="T91" fmla="*/ 7 h 97"/>
                <a:gd name="T92" fmla="*/ 26 w 101"/>
                <a:gd name="T93" fmla="*/ 93 h 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97"/>
                <a:gd name="T143" fmla="*/ 101 w 101"/>
                <a:gd name="T144" fmla="*/ 97 h 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97">
                  <a:moveTo>
                    <a:pt x="0" y="97"/>
                  </a:moveTo>
                  <a:lnTo>
                    <a:pt x="0" y="97"/>
                  </a:lnTo>
                  <a:lnTo>
                    <a:pt x="3" y="97"/>
                  </a:lnTo>
                  <a:lnTo>
                    <a:pt x="7" y="97"/>
                  </a:lnTo>
                  <a:lnTo>
                    <a:pt x="11" y="93"/>
                  </a:lnTo>
                  <a:lnTo>
                    <a:pt x="15" y="90"/>
                  </a:lnTo>
                  <a:lnTo>
                    <a:pt x="15" y="82"/>
                  </a:lnTo>
                  <a:lnTo>
                    <a:pt x="15" y="15"/>
                  </a:lnTo>
                  <a:lnTo>
                    <a:pt x="11" y="7"/>
                  </a:lnTo>
                  <a:lnTo>
                    <a:pt x="11" y="3"/>
                  </a:lnTo>
                  <a:lnTo>
                    <a:pt x="7" y="0"/>
                  </a:lnTo>
                  <a:lnTo>
                    <a:pt x="3" y="0"/>
                  </a:lnTo>
                  <a:lnTo>
                    <a:pt x="0" y="0"/>
                  </a:lnTo>
                  <a:lnTo>
                    <a:pt x="41" y="0"/>
                  </a:lnTo>
                  <a:lnTo>
                    <a:pt x="52" y="0"/>
                  </a:lnTo>
                  <a:lnTo>
                    <a:pt x="64" y="0"/>
                  </a:lnTo>
                  <a:lnTo>
                    <a:pt x="75" y="3"/>
                  </a:lnTo>
                  <a:lnTo>
                    <a:pt x="82" y="11"/>
                  </a:lnTo>
                  <a:lnTo>
                    <a:pt x="94" y="22"/>
                  </a:lnTo>
                  <a:lnTo>
                    <a:pt x="97" y="33"/>
                  </a:lnTo>
                  <a:lnTo>
                    <a:pt x="101" y="48"/>
                  </a:lnTo>
                  <a:lnTo>
                    <a:pt x="97" y="60"/>
                  </a:lnTo>
                  <a:lnTo>
                    <a:pt x="94" y="75"/>
                  </a:lnTo>
                  <a:lnTo>
                    <a:pt x="86" y="82"/>
                  </a:lnTo>
                  <a:lnTo>
                    <a:pt x="75" y="93"/>
                  </a:lnTo>
                  <a:lnTo>
                    <a:pt x="60" y="97"/>
                  </a:lnTo>
                  <a:lnTo>
                    <a:pt x="45" y="97"/>
                  </a:lnTo>
                  <a:lnTo>
                    <a:pt x="0" y="97"/>
                  </a:lnTo>
                  <a:close/>
                  <a:moveTo>
                    <a:pt x="26" y="93"/>
                  </a:moveTo>
                  <a:lnTo>
                    <a:pt x="37" y="93"/>
                  </a:lnTo>
                  <a:lnTo>
                    <a:pt x="45" y="93"/>
                  </a:lnTo>
                  <a:lnTo>
                    <a:pt x="52" y="93"/>
                  </a:lnTo>
                  <a:lnTo>
                    <a:pt x="64" y="90"/>
                  </a:lnTo>
                  <a:lnTo>
                    <a:pt x="71" y="82"/>
                  </a:lnTo>
                  <a:lnTo>
                    <a:pt x="79" y="75"/>
                  </a:lnTo>
                  <a:lnTo>
                    <a:pt x="82" y="63"/>
                  </a:lnTo>
                  <a:lnTo>
                    <a:pt x="82" y="48"/>
                  </a:lnTo>
                  <a:lnTo>
                    <a:pt x="82" y="37"/>
                  </a:lnTo>
                  <a:lnTo>
                    <a:pt x="79" y="26"/>
                  </a:lnTo>
                  <a:lnTo>
                    <a:pt x="71" y="15"/>
                  </a:lnTo>
                  <a:lnTo>
                    <a:pt x="64" y="7"/>
                  </a:lnTo>
                  <a:lnTo>
                    <a:pt x="52" y="3"/>
                  </a:lnTo>
                  <a:lnTo>
                    <a:pt x="41" y="3"/>
                  </a:lnTo>
                  <a:lnTo>
                    <a:pt x="34" y="3"/>
                  </a:lnTo>
                  <a:lnTo>
                    <a:pt x="26" y="7"/>
                  </a:lnTo>
                  <a:lnTo>
                    <a:pt x="26" y="93"/>
                  </a:lnTo>
                  <a:close/>
                </a:path>
              </a:pathLst>
            </a:custGeom>
            <a:grpFill/>
            <a:ln w="0">
              <a:solidFill>
                <a:srgbClr val="000000"/>
              </a:solidFill>
              <a:round/>
              <a:headEnd/>
              <a:tailEnd/>
            </a:ln>
          </p:spPr>
          <p:txBody>
            <a:bodyPr/>
            <a:lstStyle/>
            <a:p>
              <a:endParaRPr lang="en-US"/>
            </a:p>
          </p:txBody>
        </p:sp>
        <p:sp>
          <p:nvSpPr>
            <p:cNvPr id="27704" name="Freeform 53"/>
            <p:cNvSpPr>
              <a:spLocks/>
            </p:cNvSpPr>
            <p:nvPr/>
          </p:nvSpPr>
          <p:spPr bwMode="auto">
            <a:xfrm>
              <a:off x="1857" y="2044"/>
              <a:ext cx="42" cy="135"/>
            </a:xfrm>
            <a:custGeom>
              <a:avLst/>
              <a:gdLst>
                <a:gd name="T0" fmla="*/ 42 w 42"/>
                <a:gd name="T1" fmla="*/ 131 h 135"/>
                <a:gd name="T2" fmla="*/ 42 w 42"/>
                <a:gd name="T3" fmla="*/ 135 h 135"/>
                <a:gd name="T4" fmla="*/ 30 w 42"/>
                <a:gd name="T5" fmla="*/ 127 h 135"/>
                <a:gd name="T6" fmla="*/ 23 w 42"/>
                <a:gd name="T7" fmla="*/ 120 h 135"/>
                <a:gd name="T8" fmla="*/ 12 w 42"/>
                <a:gd name="T9" fmla="*/ 109 h 135"/>
                <a:gd name="T10" fmla="*/ 4 w 42"/>
                <a:gd name="T11" fmla="*/ 97 h 135"/>
                <a:gd name="T12" fmla="*/ 0 w 42"/>
                <a:gd name="T13" fmla="*/ 82 h 135"/>
                <a:gd name="T14" fmla="*/ 0 w 42"/>
                <a:gd name="T15" fmla="*/ 67 h 135"/>
                <a:gd name="T16" fmla="*/ 0 w 42"/>
                <a:gd name="T17" fmla="*/ 52 h 135"/>
                <a:gd name="T18" fmla="*/ 4 w 42"/>
                <a:gd name="T19" fmla="*/ 37 h 135"/>
                <a:gd name="T20" fmla="*/ 12 w 42"/>
                <a:gd name="T21" fmla="*/ 26 h 135"/>
                <a:gd name="T22" fmla="*/ 19 w 42"/>
                <a:gd name="T23" fmla="*/ 15 h 135"/>
                <a:gd name="T24" fmla="*/ 30 w 42"/>
                <a:gd name="T25" fmla="*/ 7 h 135"/>
                <a:gd name="T26" fmla="*/ 42 w 42"/>
                <a:gd name="T27" fmla="*/ 0 h 135"/>
                <a:gd name="T28" fmla="*/ 42 w 42"/>
                <a:gd name="T29" fmla="*/ 4 h 135"/>
                <a:gd name="T30" fmla="*/ 30 w 42"/>
                <a:gd name="T31" fmla="*/ 7 h 135"/>
                <a:gd name="T32" fmla="*/ 27 w 42"/>
                <a:gd name="T33" fmla="*/ 15 h 135"/>
                <a:gd name="T34" fmla="*/ 19 w 42"/>
                <a:gd name="T35" fmla="*/ 26 h 135"/>
                <a:gd name="T36" fmla="*/ 15 w 42"/>
                <a:gd name="T37" fmla="*/ 37 h 135"/>
                <a:gd name="T38" fmla="*/ 15 w 42"/>
                <a:gd name="T39" fmla="*/ 52 h 135"/>
                <a:gd name="T40" fmla="*/ 15 w 42"/>
                <a:gd name="T41" fmla="*/ 64 h 135"/>
                <a:gd name="T42" fmla="*/ 15 w 42"/>
                <a:gd name="T43" fmla="*/ 79 h 135"/>
                <a:gd name="T44" fmla="*/ 15 w 42"/>
                <a:gd name="T45" fmla="*/ 94 h 135"/>
                <a:gd name="T46" fmla="*/ 19 w 42"/>
                <a:gd name="T47" fmla="*/ 101 h 135"/>
                <a:gd name="T48" fmla="*/ 23 w 42"/>
                <a:gd name="T49" fmla="*/ 109 h 135"/>
                <a:gd name="T50" fmla="*/ 23 w 42"/>
                <a:gd name="T51" fmla="*/ 116 h 135"/>
                <a:gd name="T52" fmla="*/ 27 w 42"/>
                <a:gd name="T53" fmla="*/ 120 h 135"/>
                <a:gd name="T54" fmla="*/ 34 w 42"/>
                <a:gd name="T55" fmla="*/ 127 h 135"/>
                <a:gd name="T56" fmla="*/ 42 w 42"/>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1"/>
                  </a:moveTo>
                  <a:lnTo>
                    <a:pt x="42" y="135"/>
                  </a:lnTo>
                  <a:lnTo>
                    <a:pt x="30" y="127"/>
                  </a:lnTo>
                  <a:lnTo>
                    <a:pt x="23" y="120"/>
                  </a:lnTo>
                  <a:lnTo>
                    <a:pt x="12" y="109"/>
                  </a:lnTo>
                  <a:lnTo>
                    <a:pt x="4" y="97"/>
                  </a:lnTo>
                  <a:lnTo>
                    <a:pt x="0" y="82"/>
                  </a:lnTo>
                  <a:lnTo>
                    <a:pt x="0" y="67"/>
                  </a:lnTo>
                  <a:lnTo>
                    <a:pt x="0" y="52"/>
                  </a:lnTo>
                  <a:lnTo>
                    <a:pt x="4" y="37"/>
                  </a:lnTo>
                  <a:lnTo>
                    <a:pt x="12" y="26"/>
                  </a:lnTo>
                  <a:lnTo>
                    <a:pt x="19" y="15"/>
                  </a:lnTo>
                  <a:lnTo>
                    <a:pt x="30" y="7"/>
                  </a:lnTo>
                  <a:lnTo>
                    <a:pt x="42" y="0"/>
                  </a:lnTo>
                  <a:lnTo>
                    <a:pt x="42" y="4"/>
                  </a:lnTo>
                  <a:lnTo>
                    <a:pt x="30" y="7"/>
                  </a:lnTo>
                  <a:lnTo>
                    <a:pt x="27" y="15"/>
                  </a:lnTo>
                  <a:lnTo>
                    <a:pt x="19" y="26"/>
                  </a:lnTo>
                  <a:lnTo>
                    <a:pt x="15" y="37"/>
                  </a:lnTo>
                  <a:lnTo>
                    <a:pt x="15" y="52"/>
                  </a:lnTo>
                  <a:lnTo>
                    <a:pt x="15" y="64"/>
                  </a:lnTo>
                  <a:lnTo>
                    <a:pt x="15" y="79"/>
                  </a:lnTo>
                  <a:lnTo>
                    <a:pt x="15" y="94"/>
                  </a:lnTo>
                  <a:lnTo>
                    <a:pt x="19" y="101"/>
                  </a:lnTo>
                  <a:lnTo>
                    <a:pt x="23" y="109"/>
                  </a:lnTo>
                  <a:lnTo>
                    <a:pt x="23" y="116"/>
                  </a:lnTo>
                  <a:lnTo>
                    <a:pt x="27" y="120"/>
                  </a:lnTo>
                  <a:lnTo>
                    <a:pt x="34" y="127"/>
                  </a:lnTo>
                  <a:lnTo>
                    <a:pt x="42" y="131"/>
                  </a:lnTo>
                  <a:close/>
                </a:path>
              </a:pathLst>
            </a:custGeom>
            <a:grpFill/>
            <a:ln w="0">
              <a:solidFill>
                <a:srgbClr val="000000"/>
              </a:solidFill>
              <a:round/>
              <a:headEnd/>
              <a:tailEnd/>
            </a:ln>
          </p:spPr>
          <p:txBody>
            <a:bodyPr/>
            <a:lstStyle/>
            <a:p>
              <a:endParaRPr lang="en-US"/>
            </a:p>
          </p:txBody>
        </p:sp>
        <p:sp>
          <p:nvSpPr>
            <p:cNvPr id="27705" name="Freeform 54"/>
            <p:cNvSpPr>
              <a:spLocks noEditPoints="1"/>
            </p:cNvSpPr>
            <p:nvPr/>
          </p:nvSpPr>
          <p:spPr bwMode="auto">
            <a:xfrm>
              <a:off x="1906" y="2044"/>
              <a:ext cx="68" cy="105"/>
            </a:xfrm>
            <a:custGeom>
              <a:avLst/>
              <a:gdLst>
                <a:gd name="T0" fmla="*/ 45 w 68"/>
                <a:gd name="T1" fmla="*/ 94 h 105"/>
                <a:gd name="T2" fmla="*/ 41 w 68"/>
                <a:gd name="T3" fmla="*/ 97 h 105"/>
                <a:gd name="T4" fmla="*/ 38 w 68"/>
                <a:gd name="T5" fmla="*/ 101 h 105"/>
                <a:gd name="T6" fmla="*/ 30 w 68"/>
                <a:gd name="T7" fmla="*/ 105 h 105"/>
                <a:gd name="T8" fmla="*/ 26 w 68"/>
                <a:gd name="T9" fmla="*/ 105 h 105"/>
                <a:gd name="T10" fmla="*/ 15 w 68"/>
                <a:gd name="T11" fmla="*/ 101 h 105"/>
                <a:gd name="T12" fmla="*/ 8 w 68"/>
                <a:gd name="T13" fmla="*/ 94 h 105"/>
                <a:gd name="T14" fmla="*/ 0 w 68"/>
                <a:gd name="T15" fmla="*/ 86 h 105"/>
                <a:gd name="T16" fmla="*/ 0 w 68"/>
                <a:gd name="T17" fmla="*/ 71 h 105"/>
                <a:gd name="T18" fmla="*/ 0 w 68"/>
                <a:gd name="T19" fmla="*/ 60 h 105"/>
                <a:gd name="T20" fmla="*/ 8 w 68"/>
                <a:gd name="T21" fmla="*/ 45 h 105"/>
                <a:gd name="T22" fmla="*/ 15 w 68"/>
                <a:gd name="T23" fmla="*/ 41 h 105"/>
                <a:gd name="T24" fmla="*/ 23 w 68"/>
                <a:gd name="T25" fmla="*/ 34 h 105"/>
                <a:gd name="T26" fmla="*/ 30 w 68"/>
                <a:gd name="T27" fmla="*/ 34 h 105"/>
                <a:gd name="T28" fmla="*/ 41 w 68"/>
                <a:gd name="T29" fmla="*/ 37 h 105"/>
                <a:gd name="T30" fmla="*/ 45 w 68"/>
                <a:gd name="T31" fmla="*/ 41 h 105"/>
                <a:gd name="T32" fmla="*/ 45 w 68"/>
                <a:gd name="T33" fmla="*/ 26 h 105"/>
                <a:gd name="T34" fmla="*/ 45 w 68"/>
                <a:gd name="T35" fmla="*/ 15 h 105"/>
                <a:gd name="T36" fmla="*/ 45 w 68"/>
                <a:gd name="T37" fmla="*/ 11 h 105"/>
                <a:gd name="T38" fmla="*/ 45 w 68"/>
                <a:gd name="T39" fmla="*/ 7 h 105"/>
                <a:gd name="T40" fmla="*/ 45 w 68"/>
                <a:gd name="T41" fmla="*/ 7 h 105"/>
                <a:gd name="T42" fmla="*/ 41 w 68"/>
                <a:gd name="T43" fmla="*/ 7 h 105"/>
                <a:gd name="T44" fmla="*/ 41 w 68"/>
                <a:gd name="T45" fmla="*/ 7 h 105"/>
                <a:gd name="T46" fmla="*/ 41 w 68"/>
                <a:gd name="T47" fmla="*/ 7 h 105"/>
                <a:gd name="T48" fmla="*/ 38 w 68"/>
                <a:gd name="T49" fmla="*/ 7 h 105"/>
                <a:gd name="T50" fmla="*/ 38 w 68"/>
                <a:gd name="T51" fmla="*/ 7 h 105"/>
                <a:gd name="T52" fmla="*/ 56 w 68"/>
                <a:gd name="T53" fmla="*/ 0 h 105"/>
                <a:gd name="T54" fmla="*/ 60 w 68"/>
                <a:gd name="T55" fmla="*/ 0 h 105"/>
                <a:gd name="T56" fmla="*/ 60 w 68"/>
                <a:gd name="T57" fmla="*/ 75 h 105"/>
                <a:gd name="T58" fmla="*/ 60 w 68"/>
                <a:gd name="T59" fmla="*/ 86 h 105"/>
                <a:gd name="T60" fmla="*/ 60 w 68"/>
                <a:gd name="T61" fmla="*/ 90 h 105"/>
                <a:gd name="T62" fmla="*/ 60 w 68"/>
                <a:gd name="T63" fmla="*/ 94 h 105"/>
                <a:gd name="T64" fmla="*/ 60 w 68"/>
                <a:gd name="T65" fmla="*/ 94 h 105"/>
                <a:gd name="T66" fmla="*/ 60 w 68"/>
                <a:gd name="T67" fmla="*/ 97 h 105"/>
                <a:gd name="T68" fmla="*/ 64 w 68"/>
                <a:gd name="T69" fmla="*/ 97 h 105"/>
                <a:gd name="T70" fmla="*/ 64 w 68"/>
                <a:gd name="T71" fmla="*/ 97 h 105"/>
                <a:gd name="T72" fmla="*/ 68 w 68"/>
                <a:gd name="T73" fmla="*/ 94 h 105"/>
                <a:gd name="T74" fmla="*/ 68 w 68"/>
                <a:gd name="T75" fmla="*/ 97 h 105"/>
                <a:gd name="T76" fmla="*/ 49 w 68"/>
                <a:gd name="T77" fmla="*/ 105 h 105"/>
                <a:gd name="T78" fmla="*/ 45 w 68"/>
                <a:gd name="T79" fmla="*/ 105 h 105"/>
                <a:gd name="T80" fmla="*/ 45 w 68"/>
                <a:gd name="T81" fmla="*/ 94 h 105"/>
                <a:gd name="T82" fmla="*/ 45 w 68"/>
                <a:gd name="T83" fmla="*/ 86 h 105"/>
                <a:gd name="T84" fmla="*/ 45 w 68"/>
                <a:gd name="T85" fmla="*/ 56 h 105"/>
                <a:gd name="T86" fmla="*/ 45 w 68"/>
                <a:gd name="T87" fmla="*/ 52 h 105"/>
                <a:gd name="T88" fmla="*/ 45 w 68"/>
                <a:gd name="T89" fmla="*/ 45 h 105"/>
                <a:gd name="T90" fmla="*/ 41 w 68"/>
                <a:gd name="T91" fmla="*/ 45 h 105"/>
                <a:gd name="T92" fmla="*/ 38 w 68"/>
                <a:gd name="T93" fmla="*/ 41 h 105"/>
                <a:gd name="T94" fmla="*/ 34 w 68"/>
                <a:gd name="T95" fmla="*/ 37 h 105"/>
                <a:gd name="T96" fmla="*/ 30 w 68"/>
                <a:gd name="T97" fmla="*/ 37 h 105"/>
                <a:gd name="T98" fmla="*/ 23 w 68"/>
                <a:gd name="T99" fmla="*/ 41 h 105"/>
                <a:gd name="T100" fmla="*/ 19 w 68"/>
                <a:gd name="T101" fmla="*/ 45 h 105"/>
                <a:gd name="T102" fmla="*/ 15 w 68"/>
                <a:gd name="T103" fmla="*/ 52 h 105"/>
                <a:gd name="T104" fmla="*/ 11 w 68"/>
                <a:gd name="T105" fmla="*/ 67 h 105"/>
                <a:gd name="T106" fmla="*/ 15 w 68"/>
                <a:gd name="T107" fmla="*/ 79 h 105"/>
                <a:gd name="T108" fmla="*/ 19 w 68"/>
                <a:gd name="T109" fmla="*/ 86 h 105"/>
                <a:gd name="T110" fmla="*/ 26 w 68"/>
                <a:gd name="T111" fmla="*/ 94 h 105"/>
                <a:gd name="T112" fmla="*/ 34 w 68"/>
                <a:gd name="T113" fmla="*/ 94 h 105"/>
                <a:gd name="T114" fmla="*/ 41 w 68"/>
                <a:gd name="T115" fmla="*/ 94 h 105"/>
                <a:gd name="T116" fmla="*/ 45 w 68"/>
                <a:gd name="T117" fmla="*/ 86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105"/>
                <a:gd name="T179" fmla="*/ 68 w 68"/>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105">
                  <a:moveTo>
                    <a:pt x="45" y="94"/>
                  </a:moveTo>
                  <a:lnTo>
                    <a:pt x="41" y="97"/>
                  </a:lnTo>
                  <a:lnTo>
                    <a:pt x="38" y="101"/>
                  </a:lnTo>
                  <a:lnTo>
                    <a:pt x="30" y="105"/>
                  </a:lnTo>
                  <a:lnTo>
                    <a:pt x="26" y="105"/>
                  </a:lnTo>
                  <a:lnTo>
                    <a:pt x="15" y="101"/>
                  </a:lnTo>
                  <a:lnTo>
                    <a:pt x="8" y="94"/>
                  </a:lnTo>
                  <a:lnTo>
                    <a:pt x="0" y="86"/>
                  </a:lnTo>
                  <a:lnTo>
                    <a:pt x="0" y="71"/>
                  </a:lnTo>
                  <a:lnTo>
                    <a:pt x="0" y="60"/>
                  </a:lnTo>
                  <a:lnTo>
                    <a:pt x="8" y="45"/>
                  </a:lnTo>
                  <a:lnTo>
                    <a:pt x="15" y="41"/>
                  </a:lnTo>
                  <a:lnTo>
                    <a:pt x="23" y="34"/>
                  </a:lnTo>
                  <a:lnTo>
                    <a:pt x="30" y="34"/>
                  </a:lnTo>
                  <a:lnTo>
                    <a:pt x="41" y="37"/>
                  </a:lnTo>
                  <a:lnTo>
                    <a:pt x="45" y="41"/>
                  </a:lnTo>
                  <a:lnTo>
                    <a:pt x="45" y="26"/>
                  </a:lnTo>
                  <a:lnTo>
                    <a:pt x="45" y="15"/>
                  </a:lnTo>
                  <a:lnTo>
                    <a:pt x="45" y="11"/>
                  </a:lnTo>
                  <a:lnTo>
                    <a:pt x="45" y="7"/>
                  </a:lnTo>
                  <a:lnTo>
                    <a:pt x="41" y="7"/>
                  </a:lnTo>
                  <a:lnTo>
                    <a:pt x="38" y="7"/>
                  </a:lnTo>
                  <a:lnTo>
                    <a:pt x="56" y="0"/>
                  </a:lnTo>
                  <a:lnTo>
                    <a:pt x="60" y="0"/>
                  </a:lnTo>
                  <a:lnTo>
                    <a:pt x="60" y="75"/>
                  </a:lnTo>
                  <a:lnTo>
                    <a:pt x="60" y="86"/>
                  </a:lnTo>
                  <a:lnTo>
                    <a:pt x="60" y="90"/>
                  </a:lnTo>
                  <a:lnTo>
                    <a:pt x="60" y="94"/>
                  </a:lnTo>
                  <a:lnTo>
                    <a:pt x="60" y="97"/>
                  </a:lnTo>
                  <a:lnTo>
                    <a:pt x="64" y="97"/>
                  </a:lnTo>
                  <a:lnTo>
                    <a:pt x="68" y="94"/>
                  </a:lnTo>
                  <a:lnTo>
                    <a:pt x="68" y="97"/>
                  </a:lnTo>
                  <a:lnTo>
                    <a:pt x="49" y="105"/>
                  </a:lnTo>
                  <a:lnTo>
                    <a:pt x="45" y="105"/>
                  </a:lnTo>
                  <a:lnTo>
                    <a:pt x="45" y="94"/>
                  </a:lnTo>
                  <a:close/>
                  <a:moveTo>
                    <a:pt x="45" y="86"/>
                  </a:moveTo>
                  <a:lnTo>
                    <a:pt x="45" y="56"/>
                  </a:lnTo>
                  <a:lnTo>
                    <a:pt x="45" y="52"/>
                  </a:lnTo>
                  <a:lnTo>
                    <a:pt x="45" y="45"/>
                  </a:lnTo>
                  <a:lnTo>
                    <a:pt x="41" y="45"/>
                  </a:lnTo>
                  <a:lnTo>
                    <a:pt x="38" y="41"/>
                  </a:lnTo>
                  <a:lnTo>
                    <a:pt x="34" y="37"/>
                  </a:lnTo>
                  <a:lnTo>
                    <a:pt x="30" y="37"/>
                  </a:lnTo>
                  <a:lnTo>
                    <a:pt x="23" y="41"/>
                  </a:lnTo>
                  <a:lnTo>
                    <a:pt x="19" y="45"/>
                  </a:lnTo>
                  <a:lnTo>
                    <a:pt x="15" y="52"/>
                  </a:lnTo>
                  <a:lnTo>
                    <a:pt x="11" y="67"/>
                  </a:lnTo>
                  <a:lnTo>
                    <a:pt x="15" y="79"/>
                  </a:lnTo>
                  <a:lnTo>
                    <a:pt x="19" y="86"/>
                  </a:lnTo>
                  <a:lnTo>
                    <a:pt x="26" y="94"/>
                  </a:lnTo>
                  <a:lnTo>
                    <a:pt x="34" y="94"/>
                  </a:lnTo>
                  <a:lnTo>
                    <a:pt x="41" y="94"/>
                  </a:lnTo>
                  <a:lnTo>
                    <a:pt x="45" y="86"/>
                  </a:lnTo>
                  <a:close/>
                </a:path>
              </a:pathLst>
            </a:custGeom>
            <a:grpFill/>
            <a:ln w="0">
              <a:solidFill>
                <a:srgbClr val="000000"/>
              </a:solidFill>
              <a:round/>
              <a:headEnd/>
              <a:tailEnd/>
            </a:ln>
          </p:spPr>
          <p:txBody>
            <a:bodyPr/>
            <a:lstStyle/>
            <a:p>
              <a:endParaRPr lang="en-US"/>
            </a:p>
          </p:txBody>
        </p:sp>
        <p:sp>
          <p:nvSpPr>
            <p:cNvPr id="27706" name="Freeform 55"/>
            <p:cNvSpPr>
              <a:spLocks/>
            </p:cNvSpPr>
            <p:nvPr/>
          </p:nvSpPr>
          <p:spPr bwMode="auto">
            <a:xfrm>
              <a:off x="1977" y="2081"/>
              <a:ext cx="72" cy="68"/>
            </a:xfrm>
            <a:custGeom>
              <a:avLst/>
              <a:gdLst>
                <a:gd name="T0" fmla="*/ 64 w 72"/>
                <a:gd name="T1" fmla="*/ 0 h 68"/>
                <a:gd name="T2" fmla="*/ 64 w 72"/>
                <a:gd name="T3" fmla="*/ 38 h 68"/>
                <a:gd name="T4" fmla="*/ 64 w 72"/>
                <a:gd name="T5" fmla="*/ 49 h 68"/>
                <a:gd name="T6" fmla="*/ 64 w 72"/>
                <a:gd name="T7" fmla="*/ 53 h 68"/>
                <a:gd name="T8" fmla="*/ 64 w 72"/>
                <a:gd name="T9" fmla="*/ 57 h 68"/>
                <a:gd name="T10" fmla="*/ 64 w 72"/>
                <a:gd name="T11" fmla="*/ 57 h 68"/>
                <a:gd name="T12" fmla="*/ 64 w 72"/>
                <a:gd name="T13" fmla="*/ 60 h 68"/>
                <a:gd name="T14" fmla="*/ 68 w 72"/>
                <a:gd name="T15" fmla="*/ 60 h 68"/>
                <a:gd name="T16" fmla="*/ 68 w 72"/>
                <a:gd name="T17" fmla="*/ 60 h 68"/>
                <a:gd name="T18" fmla="*/ 72 w 72"/>
                <a:gd name="T19" fmla="*/ 57 h 68"/>
                <a:gd name="T20" fmla="*/ 72 w 72"/>
                <a:gd name="T21" fmla="*/ 60 h 68"/>
                <a:gd name="T22" fmla="*/ 53 w 72"/>
                <a:gd name="T23" fmla="*/ 68 h 68"/>
                <a:gd name="T24" fmla="*/ 49 w 72"/>
                <a:gd name="T25" fmla="*/ 68 h 68"/>
                <a:gd name="T26" fmla="*/ 49 w 72"/>
                <a:gd name="T27" fmla="*/ 53 h 68"/>
                <a:gd name="T28" fmla="*/ 42 w 72"/>
                <a:gd name="T29" fmla="*/ 60 h 68"/>
                <a:gd name="T30" fmla="*/ 38 w 72"/>
                <a:gd name="T31" fmla="*/ 64 h 68"/>
                <a:gd name="T32" fmla="*/ 30 w 72"/>
                <a:gd name="T33" fmla="*/ 68 h 68"/>
                <a:gd name="T34" fmla="*/ 27 w 72"/>
                <a:gd name="T35" fmla="*/ 68 h 68"/>
                <a:gd name="T36" fmla="*/ 23 w 72"/>
                <a:gd name="T37" fmla="*/ 68 h 68"/>
                <a:gd name="T38" fmla="*/ 15 w 72"/>
                <a:gd name="T39" fmla="*/ 64 h 68"/>
                <a:gd name="T40" fmla="*/ 15 w 72"/>
                <a:gd name="T41" fmla="*/ 60 h 68"/>
                <a:gd name="T42" fmla="*/ 12 w 72"/>
                <a:gd name="T43" fmla="*/ 57 h 68"/>
                <a:gd name="T44" fmla="*/ 12 w 72"/>
                <a:gd name="T45" fmla="*/ 49 h 68"/>
                <a:gd name="T46" fmla="*/ 8 w 72"/>
                <a:gd name="T47" fmla="*/ 42 h 68"/>
                <a:gd name="T48" fmla="*/ 8 w 72"/>
                <a:gd name="T49" fmla="*/ 12 h 68"/>
                <a:gd name="T50" fmla="*/ 8 w 72"/>
                <a:gd name="T51" fmla="*/ 8 h 68"/>
                <a:gd name="T52" fmla="*/ 8 w 72"/>
                <a:gd name="T53" fmla="*/ 4 h 68"/>
                <a:gd name="T54" fmla="*/ 8 w 72"/>
                <a:gd name="T55" fmla="*/ 4 h 68"/>
                <a:gd name="T56" fmla="*/ 8 w 72"/>
                <a:gd name="T57" fmla="*/ 0 h 68"/>
                <a:gd name="T58" fmla="*/ 4 w 72"/>
                <a:gd name="T59" fmla="*/ 0 h 68"/>
                <a:gd name="T60" fmla="*/ 0 w 72"/>
                <a:gd name="T61" fmla="*/ 0 h 68"/>
                <a:gd name="T62" fmla="*/ 0 w 72"/>
                <a:gd name="T63" fmla="*/ 0 h 68"/>
                <a:gd name="T64" fmla="*/ 23 w 72"/>
                <a:gd name="T65" fmla="*/ 0 h 68"/>
                <a:gd name="T66" fmla="*/ 23 w 72"/>
                <a:gd name="T67" fmla="*/ 42 h 68"/>
                <a:gd name="T68" fmla="*/ 23 w 72"/>
                <a:gd name="T69" fmla="*/ 49 h 68"/>
                <a:gd name="T70" fmla="*/ 27 w 72"/>
                <a:gd name="T71" fmla="*/ 57 h 68"/>
                <a:gd name="T72" fmla="*/ 30 w 72"/>
                <a:gd name="T73" fmla="*/ 57 h 68"/>
                <a:gd name="T74" fmla="*/ 34 w 72"/>
                <a:gd name="T75" fmla="*/ 57 h 68"/>
                <a:gd name="T76" fmla="*/ 38 w 72"/>
                <a:gd name="T77" fmla="*/ 57 h 68"/>
                <a:gd name="T78" fmla="*/ 42 w 72"/>
                <a:gd name="T79" fmla="*/ 57 h 68"/>
                <a:gd name="T80" fmla="*/ 45 w 72"/>
                <a:gd name="T81" fmla="*/ 53 h 68"/>
                <a:gd name="T82" fmla="*/ 49 w 72"/>
                <a:gd name="T83" fmla="*/ 49 h 68"/>
                <a:gd name="T84" fmla="*/ 49 w 72"/>
                <a:gd name="T85" fmla="*/ 12 h 68"/>
                <a:gd name="T86" fmla="*/ 49 w 72"/>
                <a:gd name="T87" fmla="*/ 4 h 68"/>
                <a:gd name="T88" fmla="*/ 49 w 72"/>
                <a:gd name="T89" fmla="*/ 4 h 68"/>
                <a:gd name="T90" fmla="*/ 45 w 72"/>
                <a:gd name="T91" fmla="*/ 0 h 68"/>
                <a:gd name="T92" fmla="*/ 42 w 72"/>
                <a:gd name="T93" fmla="*/ 0 h 68"/>
                <a:gd name="T94" fmla="*/ 42 w 72"/>
                <a:gd name="T95" fmla="*/ 0 h 68"/>
                <a:gd name="T96" fmla="*/ 64 w 72"/>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2"/>
                <a:gd name="T148" fmla="*/ 0 h 68"/>
                <a:gd name="T149" fmla="*/ 72 w 72"/>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2" h="68">
                  <a:moveTo>
                    <a:pt x="64" y="0"/>
                  </a:moveTo>
                  <a:lnTo>
                    <a:pt x="64" y="38"/>
                  </a:lnTo>
                  <a:lnTo>
                    <a:pt x="64" y="49"/>
                  </a:lnTo>
                  <a:lnTo>
                    <a:pt x="64" y="53"/>
                  </a:lnTo>
                  <a:lnTo>
                    <a:pt x="64" y="57"/>
                  </a:lnTo>
                  <a:lnTo>
                    <a:pt x="64" y="60"/>
                  </a:lnTo>
                  <a:lnTo>
                    <a:pt x="68" y="60"/>
                  </a:lnTo>
                  <a:lnTo>
                    <a:pt x="72" y="57"/>
                  </a:lnTo>
                  <a:lnTo>
                    <a:pt x="72" y="60"/>
                  </a:lnTo>
                  <a:lnTo>
                    <a:pt x="53" y="68"/>
                  </a:lnTo>
                  <a:lnTo>
                    <a:pt x="49" y="68"/>
                  </a:lnTo>
                  <a:lnTo>
                    <a:pt x="49" y="53"/>
                  </a:lnTo>
                  <a:lnTo>
                    <a:pt x="42" y="60"/>
                  </a:lnTo>
                  <a:lnTo>
                    <a:pt x="38" y="64"/>
                  </a:lnTo>
                  <a:lnTo>
                    <a:pt x="30" y="68"/>
                  </a:lnTo>
                  <a:lnTo>
                    <a:pt x="27" y="68"/>
                  </a:lnTo>
                  <a:lnTo>
                    <a:pt x="23" y="68"/>
                  </a:lnTo>
                  <a:lnTo>
                    <a:pt x="15" y="64"/>
                  </a:lnTo>
                  <a:lnTo>
                    <a:pt x="15" y="60"/>
                  </a:lnTo>
                  <a:lnTo>
                    <a:pt x="12" y="57"/>
                  </a:lnTo>
                  <a:lnTo>
                    <a:pt x="12" y="49"/>
                  </a:lnTo>
                  <a:lnTo>
                    <a:pt x="8" y="42"/>
                  </a:lnTo>
                  <a:lnTo>
                    <a:pt x="8" y="12"/>
                  </a:lnTo>
                  <a:lnTo>
                    <a:pt x="8" y="8"/>
                  </a:lnTo>
                  <a:lnTo>
                    <a:pt x="8" y="4"/>
                  </a:lnTo>
                  <a:lnTo>
                    <a:pt x="8" y="0"/>
                  </a:lnTo>
                  <a:lnTo>
                    <a:pt x="4" y="0"/>
                  </a:lnTo>
                  <a:lnTo>
                    <a:pt x="0" y="0"/>
                  </a:lnTo>
                  <a:lnTo>
                    <a:pt x="23" y="0"/>
                  </a:lnTo>
                  <a:lnTo>
                    <a:pt x="23" y="42"/>
                  </a:lnTo>
                  <a:lnTo>
                    <a:pt x="23" y="49"/>
                  </a:lnTo>
                  <a:lnTo>
                    <a:pt x="27" y="57"/>
                  </a:lnTo>
                  <a:lnTo>
                    <a:pt x="30" y="57"/>
                  </a:lnTo>
                  <a:lnTo>
                    <a:pt x="34" y="57"/>
                  </a:lnTo>
                  <a:lnTo>
                    <a:pt x="38" y="57"/>
                  </a:lnTo>
                  <a:lnTo>
                    <a:pt x="42" y="57"/>
                  </a:lnTo>
                  <a:lnTo>
                    <a:pt x="45" y="53"/>
                  </a:lnTo>
                  <a:lnTo>
                    <a:pt x="49" y="49"/>
                  </a:lnTo>
                  <a:lnTo>
                    <a:pt x="49" y="12"/>
                  </a:lnTo>
                  <a:lnTo>
                    <a:pt x="49" y="4"/>
                  </a:lnTo>
                  <a:lnTo>
                    <a:pt x="45" y="0"/>
                  </a:lnTo>
                  <a:lnTo>
                    <a:pt x="42" y="0"/>
                  </a:lnTo>
                  <a:lnTo>
                    <a:pt x="64" y="0"/>
                  </a:lnTo>
                  <a:close/>
                </a:path>
              </a:pathLst>
            </a:custGeom>
            <a:grpFill/>
            <a:ln w="0">
              <a:solidFill>
                <a:srgbClr val="000000"/>
              </a:solidFill>
              <a:round/>
              <a:headEnd/>
              <a:tailEnd/>
            </a:ln>
          </p:spPr>
          <p:txBody>
            <a:bodyPr/>
            <a:lstStyle/>
            <a:p>
              <a:endParaRPr lang="en-US"/>
            </a:p>
          </p:txBody>
        </p:sp>
        <p:sp>
          <p:nvSpPr>
            <p:cNvPr id="27707" name="Freeform 56"/>
            <p:cNvSpPr>
              <a:spLocks/>
            </p:cNvSpPr>
            <p:nvPr/>
          </p:nvSpPr>
          <p:spPr bwMode="auto">
            <a:xfrm>
              <a:off x="2052" y="2078"/>
              <a:ext cx="113" cy="67"/>
            </a:xfrm>
            <a:custGeom>
              <a:avLst/>
              <a:gdLst>
                <a:gd name="T0" fmla="*/ 27 w 113"/>
                <a:gd name="T1" fmla="*/ 7 h 67"/>
                <a:gd name="T2" fmla="*/ 34 w 113"/>
                <a:gd name="T3" fmla="*/ 3 h 67"/>
                <a:gd name="T4" fmla="*/ 42 w 113"/>
                <a:gd name="T5" fmla="*/ 0 h 67"/>
                <a:gd name="T6" fmla="*/ 53 w 113"/>
                <a:gd name="T7" fmla="*/ 0 h 67"/>
                <a:gd name="T8" fmla="*/ 60 w 113"/>
                <a:gd name="T9" fmla="*/ 7 h 67"/>
                <a:gd name="T10" fmla="*/ 68 w 113"/>
                <a:gd name="T11" fmla="*/ 7 h 67"/>
                <a:gd name="T12" fmla="*/ 79 w 113"/>
                <a:gd name="T13" fmla="*/ 0 h 67"/>
                <a:gd name="T14" fmla="*/ 90 w 113"/>
                <a:gd name="T15" fmla="*/ 0 h 67"/>
                <a:gd name="T16" fmla="*/ 98 w 113"/>
                <a:gd name="T17" fmla="*/ 7 h 67"/>
                <a:gd name="T18" fmla="*/ 102 w 113"/>
                <a:gd name="T19" fmla="*/ 18 h 67"/>
                <a:gd name="T20" fmla="*/ 102 w 113"/>
                <a:gd name="T21" fmla="*/ 52 h 67"/>
                <a:gd name="T22" fmla="*/ 105 w 113"/>
                <a:gd name="T23" fmla="*/ 63 h 67"/>
                <a:gd name="T24" fmla="*/ 105 w 113"/>
                <a:gd name="T25" fmla="*/ 67 h 67"/>
                <a:gd name="T26" fmla="*/ 113 w 113"/>
                <a:gd name="T27" fmla="*/ 67 h 67"/>
                <a:gd name="T28" fmla="*/ 83 w 113"/>
                <a:gd name="T29" fmla="*/ 67 h 67"/>
                <a:gd name="T30" fmla="*/ 83 w 113"/>
                <a:gd name="T31" fmla="*/ 67 h 67"/>
                <a:gd name="T32" fmla="*/ 87 w 113"/>
                <a:gd name="T33" fmla="*/ 67 h 67"/>
                <a:gd name="T34" fmla="*/ 90 w 113"/>
                <a:gd name="T35" fmla="*/ 60 h 67"/>
                <a:gd name="T36" fmla="*/ 90 w 113"/>
                <a:gd name="T37" fmla="*/ 52 h 67"/>
                <a:gd name="T38" fmla="*/ 90 w 113"/>
                <a:gd name="T39" fmla="*/ 18 h 67"/>
                <a:gd name="T40" fmla="*/ 87 w 113"/>
                <a:gd name="T41" fmla="*/ 11 h 67"/>
                <a:gd name="T42" fmla="*/ 75 w 113"/>
                <a:gd name="T43" fmla="*/ 11 h 67"/>
                <a:gd name="T44" fmla="*/ 68 w 113"/>
                <a:gd name="T45" fmla="*/ 15 h 67"/>
                <a:gd name="T46" fmla="*/ 64 w 113"/>
                <a:gd name="T47" fmla="*/ 18 h 67"/>
                <a:gd name="T48" fmla="*/ 64 w 113"/>
                <a:gd name="T49" fmla="*/ 52 h 67"/>
                <a:gd name="T50" fmla="*/ 64 w 113"/>
                <a:gd name="T51" fmla="*/ 63 h 67"/>
                <a:gd name="T52" fmla="*/ 64 w 113"/>
                <a:gd name="T53" fmla="*/ 67 h 67"/>
                <a:gd name="T54" fmla="*/ 72 w 113"/>
                <a:gd name="T55" fmla="*/ 67 h 67"/>
                <a:gd name="T56" fmla="*/ 42 w 113"/>
                <a:gd name="T57" fmla="*/ 67 h 67"/>
                <a:gd name="T58" fmla="*/ 45 w 113"/>
                <a:gd name="T59" fmla="*/ 67 h 67"/>
                <a:gd name="T60" fmla="*/ 49 w 113"/>
                <a:gd name="T61" fmla="*/ 63 h 67"/>
                <a:gd name="T62" fmla="*/ 49 w 113"/>
                <a:gd name="T63" fmla="*/ 60 h 67"/>
                <a:gd name="T64" fmla="*/ 49 w 113"/>
                <a:gd name="T65" fmla="*/ 26 h 67"/>
                <a:gd name="T66" fmla="*/ 49 w 113"/>
                <a:gd name="T67" fmla="*/ 15 h 67"/>
                <a:gd name="T68" fmla="*/ 38 w 113"/>
                <a:gd name="T69" fmla="*/ 11 h 67"/>
                <a:gd name="T70" fmla="*/ 30 w 113"/>
                <a:gd name="T71" fmla="*/ 11 h 67"/>
                <a:gd name="T72" fmla="*/ 23 w 113"/>
                <a:gd name="T73" fmla="*/ 18 h 67"/>
                <a:gd name="T74" fmla="*/ 23 w 113"/>
                <a:gd name="T75" fmla="*/ 60 h 67"/>
                <a:gd name="T76" fmla="*/ 23 w 113"/>
                <a:gd name="T77" fmla="*/ 63 h 67"/>
                <a:gd name="T78" fmla="*/ 27 w 113"/>
                <a:gd name="T79" fmla="*/ 67 h 67"/>
                <a:gd name="T80" fmla="*/ 30 w 113"/>
                <a:gd name="T81" fmla="*/ 67 h 67"/>
                <a:gd name="T82" fmla="*/ 0 w 113"/>
                <a:gd name="T83" fmla="*/ 67 h 67"/>
                <a:gd name="T84" fmla="*/ 8 w 113"/>
                <a:gd name="T85" fmla="*/ 67 h 67"/>
                <a:gd name="T86" fmla="*/ 8 w 113"/>
                <a:gd name="T87" fmla="*/ 63 h 67"/>
                <a:gd name="T88" fmla="*/ 8 w 113"/>
                <a:gd name="T89" fmla="*/ 52 h 67"/>
                <a:gd name="T90" fmla="*/ 8 w 113"/>
                <a:gd name="T91" fmla="*/ 18 h 67"/>
                <a:gd name="T92" fmla="*/ 8 w 113"/>
                <a:gd name="T93" fmla="*/ 11 h 67"/>
                <a:gd name="T94" fmla="*/ 8 w 113"/>
                <a:gd name="T95" fmla="*/ 7 h 67"/>
                <a:gd name="T96" fmla="*/ 4 w 113"/>
                <a:gd name="T97" fmla="*/ 7 h 67"/>
                <a:gd name="T98" fmla="*/ 0 w 113"/>
                <a:gd name="T99" fmla="*/ 7 h 67"/>
                <a:gd name="T100" fmla="*/ 23 w 113"/>
                <a:gd name="T101" fmla="*/ 0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
                <a:gd name="T154" fmla="*/ 0 h 67"/>
                <a:gd name="T155" fmla="*/ 113 w 113"/>
                <a:gd name="T156" fmla="*/ 67 h 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 h="67">
                  <a:moveTo>
                    <a:pt x="23" y="15"/>
                  </a:moveTo>
                  <a:lnTo>
                    <a:pt x="27" y="7"/>
                  </a:lnTo>
                  <a:lnTo>
                    <a:pt x="30" y="7"/>
                  </a:lnTo>
                  <a:lnTo>
                    <a:pt x="34" y="3"/>
                  </a:lnTo>
                  <a:lnTo>
                    <a:pt x="38" y="3"/>
                  </a:lnTo>
                  <a:lnTo>
                    <a:pt x="42" y="0"/>
                  </a:lnTo>
                  <a:lnTo>
                    <a:pt x="45" y="0"/>
                  </a:lnTo>
                  <a:lnTo>
                    <a:pt x="53" y="0"/>
                  </a:lnTo>
                  <a:lnTo>
                    <a:pt x="57" y="3"/>
                  </a:lnTo>
                  <a:lnTo>
                    <a:pt x="60" y="7"/>
                  </a:lnTo>
                  <a:lnTo>
                    <a:pt x="64" y="15"/>
                  </a:lnTo>
                  <a:lnTo>
                    <a:pt x="68" y="7"/>
                  </a:lnTo>
                  <a:lnTo>
                    <a:pt x="75" y="3"/>
                  </a:lnTo>
                  <a:lnTo>
                    <a:pt x="79" y="0"/>
                  </a:lnTo>
                  <a:lnTo>
                    <a:pt x="87" y="0"/>
                  </a:lnTo>
                  <a:lnTo>
                    <a:pt x="90" y="0"/>
                  </a:lnTo>
                  <a:lnTo>
                    <a:pt x="94" y="3"/>
                  </a:lnTo>
                  <a:lnTo>
                    <a:pt x="98" y="7"/>
                  </a:lnTo>
                  <a:lnTo>
                    <a:pt x="102" y="11"/>
                  </a:lnTo>
                  <a:lnTo>
                    <a:pt x="102" y="18"/>
                  </a:lnTo>
                  <a:lnTo>
                    <a:pt x="102" y="26"/>
                  </a:lnTo>
                  <a:lnTo>
                    <a:pt x="102" y="52"/>
                  </a:lnTo>
                  <a:lnTo>
                    <a:pt x="105" y="60"/>
                  </a:lnTo>
                  <a:lnTo>
                    <a:pt x="105" y="63"/>
                  </a:lnTo>
                  <a:lnTo>
                    <a:pt x="105" y="67"/>
                  </a:lnTo>
                  <a:lnTo>
                    <a:pt x="109" y="67"/>
                  </a:lnTo>
                  <a:lnTo>
                    <a:pt x="113" y="67"/>
                  </a:lnTo>
                  <a:lnTo>
                    <a:pt x="83" y="67"/>
                  </a:lnTo>
                  <a:lnTo>
                    <a:pt x="87" y="67"/>
                  </a:lnTo>
                  <a:lnTo>
                    <a:pt x="90" y="63"/>
                  </a:lnTo>
                  <a:lnTo>
                    <a:pt x="90" y="60"/>
                  </a:lnTo>
                  <a:lnTo>
                    <a:pt x="90" y="52"/>
                  </a:lnTo>
                  <a:lnTo>
                    <a:pt x="90" y="26"/>
                  </a:lnTo>
                  <a:lnTo>
                    <a:pt x="90" y="18"/>
                  </a:lnTo>
                  <a:lnTo>
                    <a:pt x="90" y="15"/>
                  </a:lnTo>
                  <a:lnTo>
                    <a:pt x="87" y="11"/>
                  </a:lnTo>
                  <a:lnTo>
                    <a:pt x="79" y="11"/>
                  </a:lnTo>
                  <a:lnTo>
                    <a:pt x="75" y="11"/>
                  </a:lnTo>
                  <a:lnTo>
                    <a:pt x="72" y="11"/>
                  </a:lnTo>
                  <a:lnTo>
                    <a:pt x="68" y="15"/>
                  </a:lnTo>
                  <a:lnTo>
                    <a:pt x="64" y="18"/>
                  </a:lnTo>
                  <a:lnTo>
                    <a:pt x="64" y="22"/>
                  </a:lnTo>
                  <a:lnTo>
                    <a:pt x="64" y="52"/>
                  </a:lnTo>
                  <a:lnTo>
                    <a:pt x="64" y="60"/>
                  </a:lnTo>
                  <a:lnTo>
                    <a:pt x="64" y="63"/>
                  </a:lnTo>
                  <a:lnTo>
                    <a:pt x="64" y="67"/>
                  </a:lnTo>
                  <a:lnTo>
                    <a:pt x="68" y="67"/>
                  </a:lnTo>
                  <a:lnTo>
                    <a:pt x="72" y="67"/>
                  </a:lnTo>
                  <a:lnTo>
                    <a:pt x="42" y="67"/>
                  </a:lnTo>
                  <a:lnTo>
                    <a:pt x="45" y="67"/>
                  </a:lnTo>
                  <a:lnTo>
                    <a:pt x="49" y="67"/>
                  </a:lnTo>
                  <a:lnTo>
                    <a:pt x="49" y="63"/>
                  </a:lnTo>
                  <a:lnTo>
                    <a:pt x="49" y="60"/>
                  </a:lnTo>
                  <a:lnTo>
                    <a:pt x="49" y="52"/>
                  </a:lnTo>
                  <a:lnTo>
                    <a:pt x="49" y="26"/>
                  </a:lnTo>
                  <a:lnTo>
                    <a:pt x="49" y="18"/>
                  </a:lnTo>
                  <a:lnTo>
                    <a:pt x="49" y="15"/>
                  </a:lnTo>
                  <a:lnTo>
                    <a:pt x="45" y="11"/>
                  </a:lnTo>
                  <a:lnTo>
                    <a:pt x="38" y="11"/>
                  </a:lnTo>
                  <a:lnTo>
                    <a:pt x="34" y="11"/>
                  </a:lnTo>
                  <a:lnTo>
                    <a:pt x="30" y="11"/>
                  </a:lnTo>
                  <a:lnTo>
                    <a:pt x="27" y="15"/>
                  </a:lnTo>
                  <a:lnTo>
                    <a:pt x="23" y="18"/>
                  </a:lnTo>
                  <a:lnTo>
                    <a:pt x="23" y="52"/>
                  </a:lnTo>
                  <a:lnTo>
                    <a:pt x="23" y="60"/>
                  </a:lnTo>
                  <a:lnTo>
                    <a:pt x="23" y="63"/>
                  </a:lnTo>
                  <a:lnTo>
                    <a:pt x="27" y="67"/>
                  </a:lnTo>
                  <a:lnTo>
                    <a:pt x="30" y="67"/>
                  </a:lnTo>
                  <a:lnTo>
                    <a:pt x="0" y="67"/>
                  </a:lnTo>
                  <a:lnTo>
                    <a:pt x="4" y="67"/>
                  </a:lnTo>
                  <a:lnTo>
                    <a:pt x="8" y="67"/>
                  </a:lnTo>
                  <a:lnTo>
                    <a:pt x="8" y="63"/>
                  </a:lnTo>
                  <a:lnTo>
                    <a:pt x="8" y="60"/>
                  </a:lnTo>
                  <a:lnTo>
                    <a:pt x="8" y="52"/>
                  </a:lnTo>
                  <a:lnTo>
                    <a:pt x="8" y="30"/>
                  </a:lnTo>
                  <a:lnTo>
                    <a:pt x="8" y="18"/>
                  </a:lnTo>
                  <a:lnTo>
                    <a:pt x="8" y="15"/>
                  </a:lnTo>
                  <a:lnTo>
                    <a:pt x="8" y="11"/>
                  </a:lnTo>
                  <a:lnTo>
                    <a:pt x="8" y="7"/>
                  </a:lnTo>
                  <a:lnTo>
                    <a:pt x="4" y="7"/>
                  </a:lnTo>
                  <a:lnTo>
                    <a:pt x="0" y="11"/>
                  </a:lnTo>
                  <a:lnTo>
                    <a:pt x="0" y="7"/>
                  </a:lnTo>
                  <a:lnTo>
                    <a:pt x="19" y="0"/>
                  </a:lnTo>
                  <a:lnTo>
                    <a:pt x="23" y="0"/>
                  </a:lnTo>
                  <a:lnTo>
                    <a:pt x="23" y="15"/>
                  </a:lnTo>
                  <a:close/>
                </a:path>
              </a:pathLst>
            </a:custGeom>
            <a:grpFill/>
            <a:ln w="0">
              <a:solidFill>
                <a:srgbClr val="000000"/>
              </a:solidFill>
              <a:round/>
              <a:headEnd/>
              <a:tailEnd/>
            </a:ln>
          </p:spPr>
          <p:txBody>
            <a:bodyPr/>
            <a:lstStyle/>
            <a:p>
              <a:endParaRPr lang="en-US"/>
            </a:p>
          </p:txBody>
        </p:sp>
        <p:sp>
          <p:nvSpPr>
            <p:cNvPr id="27708" name="Freeform 57"/>
            <p:cNvSpPr>
              <a:spLocks noEditPoints="1"/>
            </p:cNvSpPr>
            <p:nvPr/>
          </p:nvSpPr>
          <p:spPr bwMode="auto">
            <a:xfrm>
              <a:off x="2165" y="2078"/>
              <a:ext cx="75" cy="101"/>
            </a:xfrm>
            <a:custGeom>
              <a:avLst/>
              <a:gdLst>
                <a:gd name="T0" fmla="*/ 22 w 75"/>
                <a:gd name="T1" fmla="*/ 0 h 101"/>
                <a:gd name="T2" fmla="*/ 26 w 75"/>
                <a:gd name="T3" fmla="*/ 15 h 101"/>
                <a:gd name="T4" fmla="*/ 37 w 75"/>
                <a:gd name="T5" fmla="*/ 3 h 101"/>
                <a:gd name="T6" fmla="*/ 49 w 75"/>
                <a:gd name="T7" fmla="*/ 0 h 101"/>
                <a:gd name="T8" fmla="*/ 64 w 75"/>
                <a:gd name="T9" fmla="*/ 7 h 101"/>
                <a:gd name="T10" fmla="*/ 75 w 75"/>
                <a:gd name="T11" fmla="*/ 33 h 101"/>
                <a:gd name="T12" fmla="*/ 67 w 75"/>
                <a:gd name="T13" fmla="*/ 52 h 101"/>
                <a:gd name="T14" fmla="*/ 52 w 75"/>
                <a:gd name="T15" fmla="*/ 67 h 101"/>
                <a:gd name="T16" fmla="*/ 37 w 75"/>
                <a:gd name="T17" fmla="*/ 71 h 101"/>
                <a:gd name="T18" fmla="*/ 30 w 75"/>
                <a:gd name="T19" fmla="*/ 67 h 101"/>
                <a:gd name="T20" fmla="*/ 26 w 75"/>
                <a:gd name="T21" fmla="*/ 86 h 101"/>
                <a:gd name="T22" fmla="*/ 26 w 75"/>
                <a:gd name="T23" fmla="*/ 97 h 101"/>
                <a:gd name="T24" fmla="*/ 30 w 75"/>
                <a:gd name="T25" fmla="*/ 97 h 101"/>
                <a:gd name="T26" fmla="*/ 37 w 75"/>
                <a:gd name="T27" fmla="*/ 101 h 101"/>
                <a:gd name="T28" fmla="*/ 0 w 75"/>
                <a:gd name="T29" fmla="*/ 101 h 101"/>
                <a:gd name="T30" fmla="*/ 4 w 75"/>
                <a:gd name="T31" fmla="*/ 101 h 101"/>
                <a:gd name="T32" fmla="*/ 11 w 75"/>
                <a:gd name="T33" fmla="*/ 97 h 101"/>
                <a:gd name="T34" fmla="*/ 11 w 75"/>
                <a:gd name="T35" fmla="*/ 97 h 101"/>
                <a:gd name="T36" fmla="*/ 15 w 75"/>
                <a:gd name="T37" fmla="*/ 86 h 101"/>
                <a:gd name="T38" fmla="*/ 15 w 75"/>
                <a:gd name="T39" fmla="*/ 15 h 101"/>
                <a:gd name="T40" fmla="*/ 11 w 75"/>
                <a:gd name="T41" fmla="*/ 11 h 101"/>
                <a:gd name="T42" fmla="*/ 11 w 75"/>
                <a:gd name="T43" fmla="*/ 7 h 101"/>
                <a:gd name="T44" fmla="*/ 7 w 75"/>
                <a:gd name="T45" fmla="*/ 7 h 101"/>
                <a:gd name="T46" fmla="*/ 4 w 75"/>
                <a:gd name="T47" fmla="*/ 7 h 101"/>
                <a:gd name="T48" fmla="*/ 26 w 75"/>
                <a:gd name="T49" fmla="*/ 45 h 101"/>
                <a:gd name="T50" fmla="*/ 26 w 75"/>
                <a:gd name="T51" fmla="*/ 56 h 101"/>
                <a:gd name="T52" fmla="*/ 34 w 75"/>
                <a:gd name="T53" fmla="*/ 63 h 101"/>
                <a:gd name="T54" fmla="*/ 41 w 75"/>
                <a:gd name="T55" fmla="*/ 67 h 101"/>
                <a:gd name="T56" fmla="*/ 56 w 75"/>
                <a:gd name="T57" fmla="*/ 60 h 101"/>
                <a:gd name="T58" fmla="*/ 60 w 75"/>
                <a:gd name="T59" fmla="*/ 41 h 101"/>
                <a:gd name="T60" fmla="*/ 52 w 75"/>
                <a:gd name="T61" fmla="*/ 18 h 101"/>
                <a:gd name="T62" fmla="*/ 41 w 75"/>
                <a:gd name="T63" fmla="*/ 11 h 101"/>
                <a:gd name="T64" fmla="*/ 34 w 75"/>
                <a:gd name="T65" fmla="*/ 11 h 101"/>
                <a:gd name="T66" fmla="*/ 26 w 75"/>
                <a:gd name="T67" fmla="*/ 22 h 1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
                <a:gd name="T103" fmla="*/ 0 h 101"/>
                <a:gd name="T104" fmla="*/ 75 w 75"/>
                <a:gd name="T105" fmla="*/ 101 h 1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 h="101">
                  <a:moveTo>
                    <a:pt x="4" y="7"/>
                  </a:moveTo>
                  <a:lnTo>
                    <a:pt x="22" y="0"/>
                  </a:lnTo>
                  <a:lnTo>
                    <a:pt x="26" y="0"/>
                  </a:lnTo>
                  <a:lnTo>
                    <a:pt x="26" y="15"/>
                  </a:lnTo>
                  <a:lnTo>
                    <a:pt x="30" y="7"/>
                  </a:lnTo>
                  <a:lnTo>
                    <a:pt x="37" y="3"/>
                  </a:lnTo>
                  <a:lnTo>
                    <a:pt x="41" y="0"/>
                  </a:lnTo>
                  <a:lnTo>
                    <a:pt x="49" y="0"/>
                  </a:lnTo>
                  <a:lnTo>
                    <a:pt x="56" y="3"/>
                  </a:lnTo>
                  <a:lnTo>
                    <a:pt x="64" y="7"/>
                  </a:lnTo>
                  <a:lnTo>
                    <a:pt x="71" y="18"/>
                  </a:lnTo>
                  <a:lnTo>
                    <a:pt x="75" y="33"/>
                  </a:lnTo>
                  <a:lnTo>
                    <a:pt x="71" y="45"/>
                  </a:lnTo>
                  <a:lnTo>
                    <a:pt x="67" y="52"/>
                  </a:lnTo>
                  <a:lnTo>
                    <a:pt x="64" y="60"/>
                  </a:lnTo>
                  <a:lnTo>
                    <a:pt x="52" y="67"/>
                  </a:lnTo>
                  <a:lnTo>
                    <a:pt x="41" y="71"/>
                  </a:lnTo>
                  <a:lnTo>
                    <a:pt x="37" y="71"/>
                  </a:lnTo>
                  <a:lnTo>
                    <a:pt x="34" y="67"/>
                  </a:lnTo>
                  <a:lnTo>
                    <a:pt x="30" y="67"/>
                  </a:lnTo>
                  <a:lnTo>
                    <a:pt x="26" y="63"/>
                  </a:lnTo>
                  <a:lnTo>
                    <a:pt x="26" y="86"/>
                  </a:lnTo>
                  <a:lnTo>
                    <a:pt x="26" y="93"/>
                  </a:lnTo>
                  <a:lnTo>
                    <a:pt x="26" y="97"/>
                  </a:lnTo>
                  <a:lnTo>
                    <a:pt x="30" y="97"/>
                  </a:lnTo>
                  <a:lnTo>
                    <a:pt x="34" y="101"/>
                  </a:lnTo>
                  <a:lnTo>
                    <a:pt x="37" y="101"/>
                  </a:lnTo>
                  <a:lnTo>
                    <a:pt x="0" y="101"/>
                  </a:lnTo>
                  <a:lnTo>
                    <a:pt x="4" y="101"/>
                  </a:lnTo>
                  <a:lnTo>
                    <a:pt x="7" y="101"/>
                  </a:lnTo>
                  <a:lnTo>
                    <a:pt x="11" y="97"/>
                  </a:lnTo>
                  <a:lnTo>
                    <a:pt x="15" y="93"/>
                  </a:lnTo>
                  <a:lnTo>
                    <a:pt x="15" y="86"/>
                  </a:lnTo>
                  <a:lnTo>
                    <a:pt x="15" y="22"/>
                  </a:lnTo>
                  <a:lnTo>
                    <a:pt x="15" y="15"/>
                  </a:lnTo>
                  <a:lnTo>
                    <a:pt x="15" y="11"/>
                  </a:lnTo>
                  <a:lnTo>
                    <a:pt x="11" y="11"/>
                  </a:lnTo>
                  <a:lnTo>
                    <a:pt x="11" y="7"/>
                  </a:lnTo>
                  <a:lnTo>
                    <a:pt x="7" y="7"/>
                  </a:lnTo>
                  <a:lnTo>
                    <a:pt x="4" y="11"/>
                  </a:lnTo>
                  <a:lnTo>
                    <a:pt x="4" y="7"/>
                  </a:lnTo>
                  <a:close/>
                  <a:moveTo>
                    <a:pt x="26" y="22"/>
                  </a:moveTo>
                  <a:lnTo>
                    <a:pt x="26" y="45"/>
                  </a:lnTo>
                  <a:lnTo>
                    <a:pt x="26" y="52"/>
                  </a:lnTo>
                  <a:lnTo>
                    <a:pt x="26" y="56"/>
                  </a:lnTo>
                  <a:lnTo>
                    <a:pt x="30" y="60"/>
                  </a:lnTo>
                  <a:lnTo>
                    <a:pt x="34" y="63"/>
                  </a:lnTo>
                  <a:lnTo>
                    <a:pt x="37" y="63"/>
                  </a:lnTo>
                  <a:lnTo>
                    <a:pt x="41" y="67"/>
                  </a:lnTo>
                  <a:lnTo>
                    <a:pt x="49" y="63"/>
                  </a:lnTo>
                  <a:lnTo>
                    <a:pt x="56" y="60"/>
                  </a:lnTo>
                  <a:lnTo>
                    <a:pt x="60" y="52"/>
                  </a:lnTo>
                  <a:lnTo>
                    <a:pt x="60" y="41"/>
                  </a:lnTo>
                  <a:lnTo>
                    <a:pt x="60" y="26"/>
                  </a:lnTo>
                  <a:lnTo>
                    <a:pt x="52" y="18"/>
                  </a:lnTo>
                  <a:lnTo>
                    <a:pt x="49" y="11"/>
                  </a:lnTo>
                  <a:lnTo>
                    <a:pt x="41" y="11"/>
                  </a:lnTo>
                  <a:lnTo>
                    <a:pt x="37" y="11"/>
                  </a:lnTo>
                  <a:lnTo>
                    <a:pt x="34" y="11"/>
                  </a:lnTo>
                  <a:lnTo>
                    <a:pt x="30" y="15"/>
                  </a:lnTo>
                  <a:lnTo>
                    <a:pt x="26" y="22"/>
                  </a:lnTo>
                  <a:close/>
                </a:path>
              </a:pathLst>
            </a:custGeom>
            <a:grpFill/>
            <a:ln w="0">
              <a:solidFill>
                <a:srgbClr val="000000"/>
              </a:solidFill>
              <a:round/>
              <a:headEnd/>
              <a:tailEnd/>
            </a:ln>
          </p:spPr>
          <p:txBody>
            <a:bodyPr/>
            <a:lstStyle/>
            <a:p>
              <a:endParaRPr lang="en-US"/>
            </a:p>
          </p:txBody>
        </p:sp>
        <p:sp>
          <p:nvSpPr>
            <p:cNvPr id="27709" name="Freeform 58"/>
            <p:cNvSpPr>
              <a:spLocks noEditPoints="1"/>
            </p:cNvSpPr>
            <p:nvPr/>
          </p:nvSpPr>
          <p:spPr bwMode="auto">
            <a:xfrm>
              <a:off x="2247" y="2078"/>
              <a:ext cx="57" cy="71"/>
            </a:xfrm>
            <a:custGeom>
              <a:avLst/>
              <a:gdLst>
                <a:gd name="T0" fmla="*/ 12 w 57"/>
                <a:gd name="T1" fmla="*/ 26 h 71"/>
                <a:gd name="T2" fmla="*/ 12 w 57"/>
                <a:gd name="T3" fmla="*/ 41 h 71"/>
                <a:gd name="T4" fmla="*/ 19 w 57"/>
                <a:gd name="T5" fmla="*/ 48 h 71"/>
                <a:gd name="T6" fmla="*/ 27 w 57"/>
                <a:gd name="T7" fmla="*/ 56 h 71"/>
                <a:gd name="T8" fmla="*/ 34 w 57"/>
                <a:gd name="T9" fmla="*/ 60 h 71"/>
                <a:gd name="T10" fmla="*/ 42 w 57"/>
                <a:gd name="T11" fmla="*/ 56 h 71"/>
                <a:gd name="T12" fmla="*/ 45 w 57"/>
                <a:gd name="T13" fmla="*/ 56 h 71"/>
                <a:gd name="T14" fmla="*/ 53 w 57"/>
                <a:gd name="T15" fmla="*/ 48 h 71"/>
                <a:gd name="T16" fmla="*/ 57 w 57"/>
                <a:gd name="T17" fmla="*/ 41 h 71"/>
                <a:gd name="T18" fmla="*/ 57 w 57"/>
                <a:gd name="T19" fmla="*/ 45 h 71"/>
                <a:gd name="T20" fmla="*/ 53 w 57"/>
                <a:gd name="T21" fmla="*/ 52 h 71"/>
                <a:gd name="T22" fmla="*/ 49 w 57"/>
                <a:gd name="T23" fmla="*/ 63 h 71"/>
                <a:gd name="T24" fmla="*/ 38 w 57"/>
                <a:gd name="T25" fmla="*/ 67 h 71"/>
                <a:gd name="T26" fmla="*/ 30 w 57"/>
                <a:gd name="T27" fmla="*/ 71 h 71"/>
                <a:gd name="T28" fmla="*/ 19 w 57"/>
                <a:gd name="T29" fmla="*/ 67 h 71"/>
                <a:gd name="T30" fmla="*/ 8 w 57"/>
                <a:gd name="T31" fmla="*/ 60 h 71"/>
                <a:gd name="T32" fmla="*/ 4 w 57"/>
                <a:gd name="T33" fmla="*/ 48 h 71"/>
                <a:gd name="T34" fmla="*/ 0 w 57"/>
                <a:gd name="T35" fmla="*/ 37 h 71"/>
                <a:gd name="T36" fmla="*/ 0 w 57"/>
                <a:gd name="T37" fmla="*/ 26 h 71"/>
                <a:gd name="T38" fmla="*/ 4 w 57"/>
                <a:gd name="T39" fmla="*/ 18 h 71"/>
                <a:gd name="T40" fmla="*/ 8 w 57"/>
                <a:gd name="T41" fmla="*/ 11 h 71"/>
                <a:gd name="T42" fmla="*/ 19 w 57"/>
                <a:gd name="T43" fmla="*/ 3 h 71"/>
                <a:gd name="T44" fmla="*/ 30 w 57"/>
                <a:gd name="T45" fmla="*/ 0 h 71"/>
                <a:gd name="T46" fmla="*/ 42 w 57"/>
                <a:gd name="T47" fmla="*/ 3 h 71"/>
                <a:gd name="T48" fmla="*/ 49 w 57"/>
                <a:gd name="T49" fmla="*/ 7 h 71"/>
                <a:gd name="T50" fmla="*/ 57 w 57"/>
                <a:gd name="T51" fmla="*/ 15 h 71"/>
                <a:gd name="T52" fmla="*/ 57 w 57"/>
                <a:gd name="T53" fmla="*/ 26 h 71"/>
                <a:gd name="T54" fmla="*/ 12 w 57"/>
                <a:gd name="T55" fmla="*/ 26 h 71"/>
                <a:gd name="T56" fmla="*/ 12 w 57"/>
                <a:gd name="T57" fmla="*/ 22 h 71"/>
                <a:gd name="T58" fmla="*/ 42 w 57"/>
                <a:gd name="T59" fmla="*/ 22 h 71"/>
                <a:gd name="T60" fmla="*/ 42 w 57"/>
                <a:gd name="T61" fmla="*/ 18 h 71"/>
                <a:gd name="T62" fmla="*/ 38 w 57"/>
                <a:gd name="T63" fmla="*/ 15 h 71"/>
                <a:gd name="T64" fmla="*/ 38 w 57"/>
                <a:gd name="T65" fmla="*/ 11 h 71"/>
                <a:gd name="T66" fmla="*/ 34 w 57"/>
                <a:gd name="T67" fmla="*/ 7 h 71"/>
                <a:gd name="T68" fmla="*/ 30 w 57"/>
                <a:gd name="T69" fmla="*/ 7 h 71"/>
                <a:gd name="T70" fmla="*/ 27 w 57"/>
                <a:gd name="T71" fmla="*/ 3 h 71"/>
                <a:gd name="T72" fmla="*/ 23 w 57"/>
                <a:gd name="T73" fmla="*/ 7 h 71"/>
                <a:gd name="T74" fmla="*/ 15 w 57"/>
                <a:gd name="T75" fmla="*/ 11 h 71"/>
                <a:gd name="T76" fmla="*/ 12 w 57"/>
                <a:gd name="T77" fmla="*/ 15 h 71"/>
                <a:gd name="T78" fmla="*/ 12 w 57"/>
                <a:gd name="T79" fmla="*/ 22 h 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
                <a:gd name="T121" fmla="*/ 0 h 71"/>
                <a:gd name="T122" fmla="*/ 57 w 57"/>
                <a:gd name="T123" fmla="*/ 71 h 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 h="71">
                  <a:moveTo>
                    <a:pt x="12" y="26"/>
                  </a:moveTo>
                  <a:lnTo>
                    <a:pt x="12" y="41"/>
                  </a:lnTo>
                  <a:lnTo>
                    <a:pt x="19" y="48"/>
                  </a:lnTo>
                  <a:lnTo>
                    <a:pt x="27" y="56"/>
                  </a:lnTo>
                  <a:lnTo>
                    <a:pt x="34" y="60"/>
                  </a:lnTo>
                  <a:lnTo>
                    <a:pt x="42" y="56"/>
                  </a:lnTo>
                  <a:lnTo>
                    <a:pt x="45" y="56"/>
                  </a:lnTo>
                  <a:lnTo>
                    <a:pt x="53" y="48"/>
                  </a:lnTo>
                  <a:lnTo>
                    <a:pt x="57" y="41"/>
                  </a:lnTo>
                  <a:lnTo>
                    <a:pt x="57" y="45"/>
                  </a:lnTo>
                  <a:lnTo>
                    <a:pt x="53" y="52"/>
                  </a:lnTo>
                  <a:lnTo>
                    <a:pt x="49" y="63"/>
                  </a:lnTo>
                  <a:lnTo>
                    <a:pt x="38" y="67"/>
                  </a:lnTo>
                  <a:lnTo>
                    <a:pt x="30" y="71"/>
                  </a:lnTo>
                  <a:lnTo>
                    <a:pt x="19" y="67"/>
                  </a:lnTo>
                  <a:lnTo>
                    <a:pt x="8" y="60"/>
                  </a:lnTo>
                  <a:lnTo>
                    <a:pt x="4" y="48"/>
                  </a:lnTo>
                  <a:lnTo>
                    <a:pt x="0" y="37"/>
                  </a:lnTo>
                  <a:lnTo>
                    <a:pt x="0" y="26"/>
                  </a:lnTo>
                  <a:lnTo>
                    <a:pt x="4" y="18"/>
                  </a:lnTo>
                  <a:lnTo>
                    <a:pt x="8" y="11"/>
                  </a:lnTo>
                  <a:lnTo>
                    <a:pt x="19" y="3"/>
                  </a:lnTo>
                  <a:lnTo>
                    <a:pt x="30" y="0"/>
                  </a:lnTo>
                  <a:lnTo>
                    <a:pt x="42" y="3"/>
                  </a:lnTo>
                  <a:lnTo>
                    <a:pt x="49" y="7"/>
                  </a:lnTo>
                  <a:lnTo>
                    <a:pt x="57" y="15"/>
                  </a:lnTo>
                  <a:lnTo>
                    <a:pt x="57" y="26"/>
                  </a:lnTo>
                  <a:lnTo>
                    <a:pt x="12" y="26"/>
                  </a:lnTo>
                  <a:close/>
                  <a:moveTo>
                    <a:pt x="12" y="22"/>
                  </a:moveTo>
                  <a:lnTo>
                    <a:pt x="42" y="22"/>
                  </a:lnTo>
                  <a:lnTo>
                    <a:pt x="42" y="18"/>
                  </a:lnTo>
                  <a:lnTo>
                    <a:pt x="38" y="15"/>
                  </a:lnTo>
                  <a:lnTo>
                    <a:pt x="38" y="11"/>
                  </a:lnTo>
                  <a:lnTo>
                    <a:pt x="34" y="7"/>
                  </a:lnTo>
                  <a:lnTo>
                    <a:pt x="30" y="7"/>
                  </a:lnTo>
                  <a:lnTo>
                    <a:pt x="27" y="3"/>
                  </a:lnTo>
                  <a:lnTo>
                    <a:pt x="23" y="7"/>
                  </a:lnTo>
                  <a:lnTo>
                    <a:pt x="15" y="11"/>
                  </a:lnTo>
                  <a:lnTo>
                    <a:pt x="12" y="15"/>
                  </a:lnTo>
                  <a:lnTo>
                    <a:pt x="12" y="22"/>
                  </a:lnTo>
                  <a:close/>
                </a:path>
              </a:pathLst>
            </a:custGeom>
            <a:grpFill/>
            <a:ln w="0">
              <a:solidFill>
                <a:srgbClr val="000000"/>
              </a:solidFill>
              <a:round/>
              <a:headEnd/>
              <a:tailEnd/>
            </a:ln>
          </p:spPr>
          <p:txBody>
            <a:bodyPr/>
            <a:lstStyle/>
            <a:p>
              <a:endParaRPr lang="en-US"/>
            </a:p>
          </p:txBody>
        </p:sp>
        <p:sp>
          <p:nvSpPr>
            <p:cNvPr id="27710" name="Freeform 59"/>
            <p:cNvSpPr>
              <a:spLocks noEditPoints="1"/>
            </p:cNvSpPr>
            <p:nvPr/>
          </p:nvSpPr>
          <p:spPr bwMode="auto">
            <a:xfrm>
              <a:off x="2315" y="2044"/>
              <a:ext cx="67" cy="105"/>
            </a:xfrm>
            <a:custGeom>
              <a:avLst/>
              <a:gdLst>
                <a:gd name="T0" fmla="*/ 45 w 67"/>
                <a:gd name="T1" fmla="*/ 94 h 105"/>
                <a:gd name="T2" fmla="*/ 41 w 67"/>
                <a:gd name="T3" fmla="*/ 97 h 105"/>
                <a:gd name="T4" fmla="*/ 37 w 67"/>
                <a:gd name="T5" fmla="*/ 101 h 105"/>
                <a:gd name="T6" fmla="*/ 34 w 67"/>
                <a:gd name="T7" fmla="*/ 105 h 105"/>
                <a:gd name="T8" fmla="*/ 26 w 67"/>
                <a:gd name="T9" fmla="*/ 105 h 105"/>
                <a:gd name="T10" fmla="*/ 15 w 67"/>
                <a:gd name="T11" fmla="*/ 101 h 105"/>
                <a:gd name="T12" fmla="*/ 7 w 67"/>
                <a:gd name="T13" fmla="*/ 94 h 105"/>
                <a:gd name="T14" fmla="*/ 4 w 67"/>
                <a:gd name="T15" fmla="*/ 86 h 105"/>
                <a:gd name="T16" fmla="*/ 0 w 67"/>
                <a:gd name="T17" fmla="*/ 71 h 105"/>
                <a:gd name="T18" fmla="*/ 4 w 67"/>
                <a:gd name="T19" fmla="*/ 60 h 105"/>
                <a:gd name="T20" fmla="*/ 7 w 67"/>
                <a:gd name="T21" fmla="*/ 45 h 105"/>
                <a:gd name="T22" fmla="*/ 15 w 67"/>
                <a:gd name="T23" fmla="*/ 41 h 105"/>
                <a:gd name="T24" fmla="*/ 22 w 67"/>
                <a:gd name="T25" fmla="*/ 34 h 105"/>
                <a:gd name="T26" fmla="*/ 34 w 67"/>
                <a:gd name="T27" fmla="*/ 34 h 105"/>
                <a:gd name="T28" fmla="*/ 41 w 67"/>
                <a:gd name="T29" fmla="*/ 37 h 105"/>
                <a:gd name="T30" fmla="*/ 45 w 67"/>
                <a:gd name="T31" fmla="*/ 41 h 105"/>
                <a:gd name="T32" fmla="*/ 45 w 67"/>
                <a:gd name="T33" fmla="*/ 26 h 105"/>
                <a:gd name="T34" fmla="*/ 45 w 67"/>
                <a:gd name="T35" fmla="*/ 15 h 105"/>
                <a:gd name="T36" fmla="*/ 45 w 67"/>
                <a:gd name="T37" fmla="*/ 11 h 105"/>
                <a:gd name="T38" fmla="*/ 45 w 67"/>
                <a:gd name="T39" fmla="*/ 7 h 105"/>
                <a:gd name="T40" fmla="*/ 45 w 67"/>
                <a:gd name="T41" fmla="*/ 7 h 105"/>
                <a:gd name="T42" fmla="*/ 45 w 67"/>
                <a:gd name="T43" fmla="*/ 7 h 105"/>
                <a:gd name="T44" fmla="*/ 41 w 67"/>
                <a:gd name="T45" fmla="*/ 7 h 105"/>
                <a:gd name="T46" fmla="*/ 41 w 67"/>
                <a:gd name="T47" fmla="*/ 7 h 105"/>
                <a:gd name="T48" fmla="*/ 37 w 67"/>
                <a:gd name="T49" fmla="*/ 7 h 105"/>
                <a:gd name="T50" fmla="*/ 37 w 67"/>
                <a:gd name="T51" fmla="*/ 7 h 105"/>
                <a:gd name="T52" fmla="*/ 56 w 67"/>
                <a:gd name="T53" fmla="*/ 0 h 105"/>
                <a:gd name="T54" fmla="*/ 60 w 67"/>
                <a:gd name="T55" fmla="*/ 0 h 105"/>
                <a:gd name="T56" fmla="*/ 60 w 67"/>
                <a:gd name="T57" fmla="*/ 75 h 105"/>
                <a:gd name="T58" fmla="*/ 60 w 67"/>
                <a:gd name="T59" fmla="*/ 86 h 105"/>
                <a:gd name="T60" fmla="*/ 60 w 67"/>
                <a:gd name="T61" fmla="*/ 90 h 105"/>
                <a:gd name="T62" fmla="*/ 60 w 67"/>
                <a:gd name="T63" fmla="*/ 94 h 105"/>
                <a:gd name="T64" fmla="*/ 60 w 67"/>
                <a:gd name="T65" fmla="*/ 94 h 105"/>
                <a:gd name="T66" fmla="*/ 64 w 67"/>
                <a:gd name="T67" fmla="*/ 97 h 105"/>
                <a:gd name="T68" fmla="*/ 64 w 67"/>
                <a:gd name="T69" fmla="*/ 97 h 105"/>
                <a:gd name="T70" fmla="*/ 64 w 67"/>
                <a:gd name="T71" fmla="*/ 97 h 105"/>
                <a:gd name="T72" fmla="*/ 67 w 67"/>
                <a:gd name="T73" fmla="*/ 94 h 105"/>
                <a:gd name="T74" fmla="*/ 67 w 67"/>
                <a:gd name="T75" fmla="*/ 97 h 105"/>
                <a:gd name="T76" fmla="*/ 49 w 67"/>
                <a:gd name="T77" fmla="*/ 105 h 105"/>
                <a:gd name="T78" fmla="*/ 45 w 67"/>
                <a:gd name="T79" fmla="*/ 105 h 105"/>
                <a:gd name="T80" fmla="*/ 45 w 67"/>
                <a:gd name="T81" fmla="*/ 94 h 105"/>
                <a:gd name="T82" fmla="*/ 45 w 67"/>
                <a:gd name="T83" fmla="*/ 86 h 105"/>
                <a:gd name="T84" fmla="*/ 45 w 67"/>
                <a:gd name="T85" fmla="*/ 56 h 105"/>
                <a:gd name="T86" fmla="*/ 45 w 67"/>
                <a:gd name="T87" fmla="*/ 52 h 105"/>
                <a:gd name="T88" fmla="*/ 45 w 67"/>
                <a:gd name="T89" fmla="*/ 45 h 105"/>
                <a:gd name="T90" fmla="*/ 41 w 67"/>
                <a:gd name="T91" fmla="*/ 45 h 105"/>
                <a:gd name="T92" fmla="*/ 37 w 67"/>
                <a:gd name="T93" fmla="*/ 41 h 105"/>
                <a:gd name="T94" fmla="*/ 34 w 67"/>
                <a:gd name="T95" fmla="*/ 37 h 105"/>
                <a:gd name="T96" fmla="*/ 30 w 67"/>
                <a:gd name="T97" fmla="*/ 37 h 105"/>
                <a:gd name="T98" fmla="*/ 26 w 67"/>
                <a:gd name="T99" fmla="*/ 41 h 105"/>
                <a:gd name="T100" fmla="*/ 19 w 67"/>
                <a:gd name="T101" fmla="*/ 45 h 105"/>
                <a:gd name="T102" fmla="*/ 15 w 67"/>
                <a:gd name="T103" fmla="*/ 52 h 105"/>
                <a:gd name="T104" fmla="*/ 11 w 67"/>
                <a:gd name="T105" fmla="*/ 67 h 105"/>
                <a:gd name="T106" fmla="*/ 15 w 67"/>
                <a:gd name="T107" fmla="*/ 79 h 105"/>
                <a:gd name="T108" fmla="*/ 19 w 67"/>
                <a:gd name="T109" fmla="*/ 86 h 105"/>
                <a:gd name="T110" fmla="*/ 26 w 67"/>
                <a:gd name="T111" fmla="*/ 94 h 105"/>
                <a:gd name="T112" fmla="*/ 34 w 67"/>
                <a:gd name="T113" fmla="*/ 94 h 105"/>
                <a:gd name="T114" fmla="*/ 41 w 67"/>
                <a:gd name="T115" fmla="*/ 94 h 105"/>
                <a:gd name="T116" fmla="*/ 45 w 67"/>
                <a:gd name="T117" fmla="*/ 86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4"/>
                  </a:moveTo>
                  <a:lnTo>
                    <a:pt x="41" y="97"/>
                  </a:lnTo>
                  <a:lnTo>
                    <a:pt x="37" y="101"/>
                  </a:lnTo>
                  <a:lnTo>
                    <a:pt x="34" y="105"/>
                  </a:lnTo>
                  <a:lnTo>
                    <a:pt x="26" y="105"/>
                  </a:lnTo>
                  <a:lnTo>
                    <a:pt x="15" y="101"/>
                  </a:lnTo>
                  <a:lnTo>
                    <a:pt x="7" y="94"/>
                  </a:lnTo>
                  <a:lnTo>
                    <a:pt x="4" y="86"/>
                  </a:lnTo>
                  <a:lnTo>
                    <a:pt x="0" y="71"/>
                  </a:lnTo>
                  <a:lnTo>
                    <a:pt x="4" y="60"/>
                  </a:lnTo>
                  <a:lnTo>
                    <a:pt x="7" y="45"/>
                  </a:lnTo>
                  <a:lnTo>
                    <a:pt x="15" y="41"/>
                  </a:lnTo>
                  <a:lnTo>
                    <a:pt x="22" y="34"/>
                  </a:lnTo>
                  <a:lnTo>
                    <a:pt x="34" y="34"/>
                  </a:lnTo>
                  <a:lnTo>
                    <a:pt x="41" y="37"/>
                  </a:lnTo>
                  <a:lnTo>
                    <a:pt x="45" y="41"/>
                  </a:lnTo>
                  <a:lnTo>
                    <a:pt x="45" y="26"/>
                  </a:lnTo>
                  <a:lnTo>
                    <a:pt x="45" y="15"/>
                  </a:lnTo>
                  <a:lnTo>
                    <a:pt x="45" y="11"/>
                  </a:lnTo>
                  <a:lnTo>
                    <a:pt x="45" y="7"/>
                  </a:lnTo>
                  <a:lnTo>
                    <a:pt x="41" y="7"/>
                  </a:lnTo>
                  <a:lnTo>
                    <a:pt x="37" y="7"/>
                  </a:lnTo>
                  <a:lnTo>
                    <a:pt x="56" y="0"/>
                  </a:lnTo>
                  <a:lnTo>
                    <a:pt x="60" y="0"/>
                  </a:lnTo>
                  <a:lnTo>
                    <a:pt x="60" y="75"/>
                  </a:lnTo>
                  <a:lnTo>
                    <a:pt x="60" y="86"/>
                  </a:lnTo>
                  <a:lnTo>
                    <a:pt x="60" y="90"/>
                  </a:lnTo>
                  <a:lnTo>
                    <a:pt x="60" y="94"/>
                  </a:lnTo>
                  <a:lnTo>
                    <a:pt x="64" y="97"/>
                  </a:lnTo>
                  <a:lnTo>
                    <a:pt x="67" y="94"/>
                  </a:lnTo>
                  <a:lnTo>
                    <a:pt x="67" y="97"/>
                  </a:lnTo>
                  <a:lnTo>
                    <a:pt x="49" y="105"/>
                  </a:lnTo>
                  <a:lnTo>
                    <a:pt x="45" y="105"/>
                  </a:lnTo>
                  <a:lnTo>
                    <a:pt x="45" y="94"/>
                  </a:lnTo>
                  <a:close/>
                  <a:moveTo>
                    <a:pt x="45" y="86"/>
                  </a:moveTo>
                  <a:lnTo>
                    <a:pt x="45" y="56"/>
                  </a:lnTo>
                  <a:lnTo>
                    <a:pt x="45" y="52"/>
                  </a:lnTo>
                  <a:lnTo>
                    <a:pt x="45" y="45"/>
                  </a:lnTo>
                  <a:lnTo>
                    <a:pt x="41" y="45"/>
                  </a:lnTo>
                  <a:lnTo>
                    <a:pt x="37" y="41"/>
                  </a:lnTo>
                  <a:lnTo>
                    <a:pt x="34" y="37"/>
                  </a:lnTo>
                  <a:lnTo>
                    <a:pt x="30" y="37"/>
                  </a:lnTo>
                  <a:lnTo>
                    <a:pt x="26" y="41"/>
                  </a:lnTo>
                  <a:lnTo>
                    <a:pt x="19" y="45"/>
                  </a:lnTo>
                  <a:lnTo>
                    <a:pt x="15" y="52"/>
                  </a:lnTo>
                  <a:lnTo>
                    <a:pt x="11" y="67"/>
                  </a:lnTo>
                  <a:lnTo>
                    <a:pt x="15" y="79"/>
                  </a:lnTo>
                  <a:lnTo>
                    <a:pt x="19" y="86"/>
                  </a:lnTo>
                  <a:lnTo>
                    <a:pt x="26" y="94"/>
                  </a:lnTo>
                  <a:lnTo>
                    <a:pt x="34" y="94"/>
                  </a:lnTo>
                  <a:lnTo>
                    <a:pt x="41" y="94"/>
                  </a:lnTo>
                  <a:lnTo>
                    <a:pt x="45" y="86"/>
                  </a:lnTo>
                  <a:close/>
                </a:path>
              </a:pathLst>
            </a:custGeom>
            <a:grpFill/>
            <a:ln w="0">
              <a:solidFill>
                <a:srgbClr val="000000"/>
              </a:solidFill>
              <a:round/>
              <a:headEnd/>
              <a:tailEnd/>
            </a:ln>
          </p:spPr>
          <p:txBody>
            <a:bodyPr/>
            <a:lstStyle/>
            <a:p>
              <a:endParaRPr lang="en-US"/>
            </a:p>
          </p:txBody>
        </p:sp>
        <p:sp>
          <p:nvSpPr>
            <p:cNvPr id="27711" name="Freeform 60"/>
            <p:cNvSpPr>
              <a:spLocks/>
            </p:cNvSpPr>
            <p:nvPr/>
          </p:nvSpPr>
          <p:spPr bwMode="auto">
            <a:xfrm>
              <a:off x="2390" y="2044"/>
              <a:ext cx="38" cy="135"/>
            </a:xfrm>
            <a:custGeom>
              <a:avLst/>
              <a:gdLst>
                <a:gd name="T0" fmla="*/ 0 w 38"/>
                <a:gd name="T1" fmla="*/ 4 h 135"/>
                <a:gd name="T2" fmla="*/ 0 w 38"/>
                <a:gd name="T3" fmla="*/ 0 h 135"/>
                <a:gd name="T4" fmla="*/ 8 w 38"/>
                <a:gd name="T5" fmla="*/ 7 h 135"/>
                <a:gd name="T6" fmla="*/ 19 w 38"/>
                <a:gd name="T7" fmla="*/ 11 h 135"/>
                <a:gd name="T8" fmla="*/ 26 w 38"/>
                <a:gd name="T9" fmla="*/ 22 h 135"/>
                <a:gd name="T10" fmla="*/ 34 w 38"/>
                <a:gd name="T11" fmla="*/ 37 h 135"/>
                <a:gd name="T12" fmla="*/ 38 w 38"/>
                <a:gd name="T13" fmla="*/ 52 h 135"/>
                <a:gd name="T14" fmla="*/ 38 w 38"/>
                <a:gd name="T15" fmla="*/ 67 h 135"/>
                <a:gd name="T16" fmla="*/ 38 w 38"/>
                <a:gd name="T17" fmla="*/ 82 h 135"/>
                <a:gd name="T18" fmla="*/ 34 w 38"/>
                <a:gd name="T19" fmla="*/ 94 h 135"/>
                <a:gd name="T20" fmla="*/ 26 w 38"/>
                <a:gd name="T21" fmla="*/ 109 h 135"/>
                <a:gd name="T22" fmla="*/ 19 w 38"/>
                <a:gd name="T23" fmla="*/ 120 h 135"/>
                <a:gd name="T24" fmla="*/ 11 w 38"/>
                <a:gd name="T25" fmla="*/ 127 h 135"/>
                <a:gd name="T26" fmla="*/ 0 w 38"/>
                <a:gd name="T27" fmla="*/ 135 h 135"/>
                <a:gd name="T28" fmla="*/ 0 w 38"/>
                <a:gd name="T29" fmla="*/ 131 h 135"/>
                <a:gd name="T30" fmla="*/ 8 w 38"/>
                <a:gd name="T31" fmla="*/ 124 h 135"/>
                <a:gd name="T32" fmla="*/ 15 w 38"/>
                <a:gd name="T33" fmla="*/ 116 h 135"/>
                <a:gd name="T34" fmla="*/ 19 w 38"/>
                <a:gd name="T35" fmla="*/ 109 h 135"/>
                <a:gd name="T36" fmla="*/ 23 w 38"/>
                <a:gd name="T37" fmla="*/ 97 h 135"/>
                <a:gd name="T38" fmla="*/ 23 w 38"/>
                <a:gd name="T39" fmla="*/ 82 h 135"/>
                <a:gd name="T40" fmla="*/ 26 w 38"/>
                <a:gd name="T41" fmla="*/ 67 h 135"/>
                <a:gd name="T42" fmla="*/ 23 w 38"/>
                <a:gd name="T43" fmla="*/ 52 h 135"/>
                <a:gd name="T44" fmla="*/ 23 w 38"/>
                <a:gd name="T45" fmla="*/ 41 h 135"/>
                <a:gd name="T46" fmla="*/ 19 w 38"/>
                <a:gd name="T47" fmla="*/ 34 h 135"/>
                <a:gd name="T48" fmla="*/ 19 w 38"/>
                <a:gd name="T49" fmla="*/ 26 h 135"/>
                <a:gd name="T50" fmla="*/ 15 w 38"/>
                <a:gd name="T51" fmla="*/ 19 h 135"/>
                <a:gd name="T52" fmla="*/ 11 w 38"/>
                <a:gd name="T53" fmla="*/ 15 h 135"/>
                <a:gd name="T54" fmla="*/ 4 w 38"/>
                <a:gd name="T55" fmla="*/ 7 h 135"/>
                <a:gd name="T56" fmla="*/ 0 w 38"/>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35"/>
                <a:gd name="T89" fmla="*/ 38 w 38"/>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35">
                  <a:moveTo>
                    <a:pt x="0" y="4"/>
                  </a:moveTo>
                  <a:lnTo>
                    <a:pt x="0" y="0"/>
                  </a:lnTo>
                  <a:lnTo>
                    <a:pt x="8" y="7"/>
                  </a:lnTo>
                  <a:lnTo>
                    <a:pt x="19" y="11"/>
                  </a:lnTo>
                  <a:lnTo>
                    <a:pt x="26" y="22"/>
                  </a:lnTo>
                  <a:lnTo>
                    <a:pt x="34" y="37"/>
                  </a:lnTo>
                  <a:lnTo>
                    <a:pt x="38" y="52"/>
                  </a:lnTo>
                  <a:lnTo>
                    <a:pt x="38" y="67"/>
                  </a:lnTo>
                  <a:lnTo>
                    <a:pt x="38" y="82"/>
                  </a:lnTo>
                  <a:lnTo>
                    <a:pt x="34" y="94"/>
                  </a:lnTo>
                  <a:lnTo>
                    <a:pt x="26" y="109"/>
                  </a:lnTo>
                  <a:lnTo>
                    <a:pt x="19" y="120"/>
                  </a:lnTo>
                  <a:lnTo>
                    <a:pt x="11" y="127"/>
                  </a:lnTo>
                  <a:lnTo>
                    <a:pt x="0" y="135"/>
                  </a:lnTo>
                  <a:lnTo>
                    <a:pt x="0" y="131"/>
                  </a:lnTo>
                  <a:lnTo>
                    <a:pt x="8" y="124"/>
                  </a:lnTo>
                  <a:lnTo>
                    <a:pt x="15" y="116"/>
                  </a:lnTo>
                  <a:lnTo>
                    <a:pt x="19" y="109"/>
                  </a:lnTo>
                  <a:lnTo>
                    <a:pt x="23" y="97"/>
                  </a:lnTo>
                  <a:lnTo>
                    <a:pt x="23" y="82"/>
                  </a:lnTo>
                  <a:lnTo>
                    <a:pt x="26" y="67"/>
                  </a:lnTo>
                  <a:lnTo>
                    <a:pt x="23" y="52"/>
                  </a:lnTo>
                  <a:lnTo>
                    <a:pt x="23" y="41"/>
                  </a:lnTo>
                  <a:lnTo>
                    <a:pt x="19" y="34"/>
                  </a:lnTo>
                  <a:lnTo>
                    <a:pt x="19" y="26"/>
                  </a:lnTo>
                  <a:lnTo>
                    <a:pt x="15" y="19"/>
                  </a:lnTo>
                  <a:lnTo>
                    <a:pt x="11" y="15"/>
                  </a:lnTo>
                  <a:lnTo>
                    <a:pt x="4" y="7"/>
                  </a:lnTo>
                  <a:lnTo>
                    <a:pt x="0" y="4"/>
                  </a:lnTo>
                  <a:close/>
                </a:path>
              </a:pathLst>
            </a:custGeom>
            <a:grpFill/>
            <a:ln w="0">
              <a:solidFill>
                <a:srgbClr val="000000"/>
              </a:solidFill>
              <a:round/>
              <a:headEnd/>
              <a:tailEnd/>
            </a:ln>
          </p:spPr>
          <p:txBody>
            <a:bodyPr/>
            <a:lstStyle/>
            <a:p>
              <a:endParaRPr lang="en-US"/>
            </a:p>
          </p:txBody>
        </p:sp>
        <p:sp>
          <p:nvSpPr>
            <p:cNvPr id="27712" name="Freeform 61"/>
            <p:cNvSpPr>
              <a:spLocks/>
            </p:cNvSpPr>
            <p:nvPr/>
          </p:nvSpPr>
          <p:spPr bwMode="auto">
            <a:xfrm>
              <a:off x="3332" y="2048"/>
              <a:ext cx="108" cy="101"/>
            </a:xfrm>
            <a:custGeom>
              <a:avLst/>
              <a:gdLst>
                <a:gd name="T0" fmla="*/ 0 w 108"/>
                <a:gd name="T1" fmla="*/ 0 h 101"/>
                <a:gd name="T2" fmla="*/ 26 w 108"/>
                <a:gd name="T3" fmla="*/ 0 h 101"/>
                <a:gd name="T4" fmla="*/ 86 w 108"/>
                <a:gd name="T5" fmla="*/ 75 h 101"/>
                <a:gd name="T6" fmla="*/ 86 w 108"/>
                <a:gd name="T7" fmla="*/ 15 h 101"/>
                <a:gd name="T8" fmla="*/ 86 w 108"/>
                <a:gd name="T9" fmla="*/ 7 h 101"/>
                <a:gd name="T10" fmla="*/ 86 w 108"/>
                <a:gd name="T11" fmla="*/ 3 h 101"/>
                <a:gd name="T12" fmla="*/ 82 w 108"/>
                <a:gd name="T13" fmla="*/ 0 h 101"/>
                <a:gd name="T14" fmla="*/ 78 w 108"/>
                <a:gd name="T15" fmla="*/ 0 h 101"/>
                <a:gd name="T16" fmla="*/ 75 w 108"/>
                <a:gd name="T17" fmla="*/ 0 h 101"/>
                <a:gd name="T18" fmla="*/ 75 w 108"/>
                <a:gd name="T19" fmla="*/ 0 h 101"/>
                <a:gd name="T20" fmla="*/ 108 w 108"/>
                <a:gd name="T21" fmla="*/ 0 h 101"/>
                <a:gd name="T22" fmla="*/ 108 w 108"/>
                <a:gd name="T23" fmla="*/ 0 h 101"/>
                <a:gd name="T24" fmla="*/ 105 w 108"/>
                <a:gd name="T25" fmla="*/ 0 h 101"/>
                <a:gd name="T26" fmla="*/ 101 w 108"/>
                <a:gd name="T27" fmla="*/ 0 h 101"/>
                <a:gd name="T28" fmla="*/ 97 w 108"/>
                <a:gd name="T29" fmla="*/ 3 h 101"/>
                <a:gd name="T30" fmla="*/ 93 w 108"/>
                <a:gd name="T31" fmla="*/ 7 h 101"/>
                <a:gd name="T32" fmla="*/ 93 w 108"/>
                <a:gd name="T33" fmla="*/ 15 h 101"/>
                <a:gd name="T34" fmla="*/ 93 w 108"/>
                <a:gd name="T35" fmla="*/ 101 h 101"/>
                <a:gd name="T36" fmla="*/ 90 w 108"/>
                <a:gd name="T37" fmla="*/ 101 h 101"/>
                <a:gd name="T38" fmla="*/ 26 w 108"/>
                <a:gd name="T39" fmla="*/ 22 h 101"/>
                <a:gd name="T40" fmla="*/ 26 w 108"/>
                <a:gd name="T41" fmla="*/ 82 h 101"/>
                <a:gd name="T42" fmla="*/ 26 w 108"/>
                <a:gd name="T43" fmla="*/ 90 h 101"/>
                <a:gd name="T44" fmla="*/ 26 w 108"/>
                <a:gd name="T45" fmla="*/ 93 h 101"/>
                <a:gd name="T46" fmla="*/ 30 w 108"/>
                <a:gd name="T47" fmla="*/ 97 h 101"/>
                <a:gd name="T48" fmla="*/ 37 w 108"/>
                <a:gd name="T49" fmla="*/ 97 h 101"/>
                <a:gd name="T50" fmla="*/ 41 w 108"/>
                <a:gd name="T51" fmla="*/ 97 h 101"/>
                <a:gd name="T52" fmla="*/ 41 w 108"/>
                <a:gd name="T53" fmla="*/ 97 h 101"/>
                <a:gd name="T54" fmla="*/ 3 w 108"/>
                <a:gd name="T55" fmla="*/ 97 h 101"/>
                <a:gd name="T56" fmla="*/ 3 w 108"/>
                <a:gd name="T57" fmla="*/ 97 h 101"/>
                <a:gd name="T58" fmla="*/ 7 w 108"/>
                <a:gd name="T59" fmla="*/ 97 h 101"/>
                <a:gd name="T60" fmla="*/ 15 w 108"/>
                <a:gd name="T61" fmla="*/ 97 h 101"/>
                <a:gd name="T62" fmla="*/ 18 w 108"/>
                <a:gd name="T63" fmla="*/ 93 h 101"/>
                <a:gd name="T64" fmla="*/ 18 w 108"/>
                <a:gd name="T65" fmla="*/ 90 h 101"/>
                <a:gd name="T66" fmla="*/ 18 w 108"/>
                <a:gd name="T67" fmla="*/ 82 h 101"/>
                <a:gd name="T68" fmla="*/ 18 w 108"/>
                <a:gd name="T69" fmla="*/ 15 h 101"/>
                <a:gd name="T70" fmla="*/ 15 w 108"/>
                <a:gd name="T71" fmla="*/ 7 h 101"/>
                <a:gd name="T72" fmla="*/ 11 w 108"/>
                <a:gd name="T73" fmla="*/ 7 h 101"/>
                <a:gd name="T74" fmla="*/ 11 w 108"/>
                <a:gd name="T75" fmla="*/ 3 h 101"/>
                <a:gd name="T76" fmla="*/ 7 w 108"/>
                <a:gd name="T77" fmla="*/ 3 h 101"/>
                <a:gd name="T78" fmla="*/ 3 w 108"/>
                <a:gd name="T79" fmla="*/ 3 h 101"/>
                <a:gd name="T80" fmla="*/ 0 w 108"/>
                <a:gd name="T81" fmla="*/ 3 h 101"/>
                <a:gd name="T82" fmla="*/ 0 w 108"/>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1"/>
                <a:gd name="T128" fmla="*/ 108 w 108"/>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1">
                  <a:moveTo>
                    <a:pt x="0" y="0"/>
                  </a:moveTo>
                  <a:lnTo>
                    <a:pt x="26" y="0"/>
                  </a:lnTo>
                  <a:lnTo>
                    <a:pt x="86" y="75"/>
                  </a:lnTo>
                  <a:lnTo>
                    <a:pt x="86" y="15"/>
                  </a:lnTo>
                  <a:lnTo>
                    <a:pt x="86" y="7"/>
                  </a:lnTo>
                  <a:lnTo>
                    <a:pt x="86" y="3"/>
                  </a:lnTo>
                  <a:lnTo>
                    <a:pt x="82" y="0"/>
                  </a:lnTo>
                  <a:lnTo>
                    <a:pt x="78" y="0"/>
                  </a:lnTo>
                  <a:lnTo>
                    <a:pt x="75" y="0"/>
                  </a:lnTo>
                  <a:lnTo>
                    <a:pt x="108" y="0"/>
                  </a:lnTo>
                  <a:lnTo>
                    <a:pt x="105" y="0"/>
                  </a:lnTo>
                  <a:lnTo>
                    <a:pt x="101" y="0"/>
                  </a:lnTo>
                  <a:lnTo>
                    <a:pt x="97" y="3"/>
                  </a:lnTo>
                  <a:lnTo>
                    <a:pt x="93" y="7"/>
                  </a:lnTo>
                  <a:lnTo>
                    <a:pt x="93" y="15"/>
                  </a:lnTo>
                  <a:lnTo>
                    <a:pt x="93" y="101"/>
                  </a:lnTo>
                  <a:lnTo>
                    <a:pt x="90" y="101"/>
                  </a:lnTo>
                  <a:lnTo>
                    <a:pt x="26" y="22"/>
                  </a:lnTo>
                  <a:lnTo>
                    <a:pt x="26" y="82"/>
                  </a:lnTo>
                  <a:lnTo>
                    <a:pt x="26" y="90"/>
                  </a:lnTo>
                  <a:lnTo>
                    <a:pt x="26" y="93"/>
                  </a:lnTo>
                  <a:lnTo>
                    <a:pt x="30" y="97"/>
                  </a:lnTo>
                  <a:lnTo>
                    <a:pt x="37" y="97"/>
                  </a:lnTo>
                  <a:lnTo>
                    <a:pt x="41" y="97"/>
                  </a:lnTo>
                  <a:lnTo>
                    <a:pt x="3" y="97"/>
                  </a:lnTo>
                  <a:lnTo>
                    <a:pt x="7" y="97"/>
                  </a:lnTo>
                  <a:lnTo>
                    <a:pt x="15" y="97"/>
                  </a:lnTo>
                  <a:lnTo>
                    <a:pt x="18" y="93"/>
                  </a:lnTo>
                  <a:lnTo>
                    <a:pt x="18" y="90"/>
                  </a:lnTo>
                  <a:lnTo>
                    <a:pt x="18" y="82"/>
                  </a:lnTo>
                  <a:lnTo>
                    <a:pt x="18" y="15"/>
                  </a:lnTo>
                  <a:lnTo>
                    <a:pt x="15" y="7"/>
                  </a:lnTo>
                  <a:lnTo>
                    <a:pt x="11" y="7"/>
                  </a:lnTo>
                  <a:lnTo>
                    <a:pt x="11" y="3"/>
                  </a:lnTo>
                  <a:lnTo>
                    <a:pt x="7" y="3"/>
                  </a:lnTo>
                  <a:lnTo>
                    <a:pt x="3" y="3"/>
                  </a:lnTo>
                  <a:lnTo>
                    <a:pt x="0" y="3"/>
                  </a:lnTo>
                  <a:lnTo>
                    <a:pt x="0" y="0"/>
                  </a:lnTo>
                  <a:close/>
                </a:path>
              </a:pathLst>
            </a:custGeom>
            <a:grpFill/>
            <a:ln w="0">
              <a:solidFill>
                <a:srgbClr val="000000"/>
              </a:solidFill>
              <a:round/>
              <a:headEnd/>
              <a:tailEnd/>
            </a:ln>
          </p:spPr>
          <p:txBody>
            <a:bodyPr/>
            <a:lstStyle/>
            <a:p>
              <a:endParaRPr lang="en-US"/>
            </a:p>
          </p:txBody>
        </p:sp>
        <p:sp>
          <p:nvSpPr>
            <p:cNvPr id="27713" name="Freeform 62"/>
            <p:cNvSpPr>
              <a:spLocks noEditPoints="1"/>
            </p:cNvSpPr>
            <p:nvPr/>
          </p:nvSpPr>
          <p:spPr bwMode="auto">
            <a:xfrm>
              <a:off x="3444" y="2048"/>
              <a:ext cx="75" cy="97"/>
            </a:xfrm>
            <a:custGeom>
              <a:avLst/>
              <a:gdLst>
                <a:gd name="T0" fmla="*/ 26 w 75"/>
                <a:gd name="T1" fmla="*/ 52 h 97"/>
                <a:gd name="T2" fmla="*/ 26 w 75"/>
                <a:gd name="T3" fmla="*/ 82 h 97"/>
                <a:gd name="T4" fmla="*/ 26 w 75"/>
                <a:gd name="T5" fmla="*/ 90 h 97"/>
                <a:gd name="T6" fmla="*/ 30 w 75"/>
                <a:gd name="T7" fmla="*/ 93 h 97"/>
                <a:gd name="T8" fmla="*/ 34 w 75"/>
                <a:gd name="T9" fmla="*/ 97 h 97"/>
                <a:gd name="T10" fmla="*/ 38 w 75"/>
                <a:gd name="T11" fmla="*/ 97 h 97"/>
                <a:gd name="T12" fmla="*/ 41 w 75"/>
                <a:gd name="T13" fmla="*/ 97 h 97"/>
                <a:gd name="T14" fmla="*/ 41 w 75"/>
                <a:gd name="T15" fmla="*/ 97 h 97"/>
                <a:gd name="T16" fmla="*/ 0 w 75"/>
                <a:gd name="T17" fmla="*/ 97 h 97"/>
                <a:gd name="T18" fmla="*/ 0 w 75"/>
                <a:gd name="T19" fmla="*/ 97 h 97"/>
                <a:gd name="T20" fmla="*/ 4 w 75"/>
                <a:gd name="T21" fmla="*/ 97 h 97"/>
                <a:gd name="T22" fmla="*/ 8 w 75"/>
                <a:gd name="T23" fmla="*/ 97 h 97"/>
                <a:gd name="T24" fmla="*/ 11 w 75"/>
                <a:gd name="T25" fmla="*/ 93 h 97"/>
                <a:gd name="T26" fmla="*/ 11 w 75"/>
                <a:gd name="T27" fmla="*/ 90 h 97"/>
                <a:gd name="T28" fmla="*/ 11 w 75"/>
                <a:gd name="T29" fmla="*/ 82 h 97"/>
                <a:gd name="T30" fmla="*/ 11 w 75"/>
                <a:gd name="T31" fmla="*/ 15 h 97"/>
                <a:gd name="T32" fmla="*/ 11 w 75"/>
                <a:gd name="T33" fmla="*/ 7 h 97"/>
                <a:gd name="T34" fmla="*/ 11 w 75"/>
                <a:gd name="T35" fmla="*/ 3 h 97"/>
                <a:gd name="T36" fmla="*/ 8 w 75"/>
                <a:gd name="T37" fmla="*/ 0 h 97"/>
                <a:gd name="T38" fmla="*/ 4 w 75"/>
                <a:gd name="T39" fmla="*/ 0 h 97"/>
                <a:gd name="T40" fmla="*/ 0 w 75"/>
                <a:gd name="T41" fmla="*/ 0 h 97"/>
                <a:gd name="T42" fmla="*/ 0 w 75"/>
                <a:gd name="T43" fmla="*/ 0 h 97"/>
                <a:gd name="T44" fmla="*/ 38 w 75"/>
                <a:gd name="T45" fmla="*/ 0 h 97"/>
                <a:gd name="T46" fmla="*/ 49 w 75"/>
                <a:gd name="T47" fmla="*/ 0 h 97"/>
                <a:gd name="T48" fmla="*/ 56 w 75"/>
                <a:gd name="T49" fmla="*/ 3 h 97"/>
                <a:gd name="T50" fmla="*/ 64 w 75"/>
                <a:gd name="T51" fmla="*/ 3 h 97"/>
                <a:gd name="T52" fmla="*/ 71 w 75"/>
                <a:gd name="T53" fmla="*/ 11 h 97"/>
                <a:gd name="T54" fmla="*/ 75 w 75"/>
                <a:gd name="T55" fmla="*/ 18 h 97"/>
                <a:gd name="T56" fmla="*/ 75 w 75"/>
                <a:gd name="T57" fmla="*/ 26 h 97"/>
                <a:gd name="T58" fmla="*/ 75 w 75"/>
                <a:gd name="T59" fmla="*/ 37 h 97"/>
                <a:gd name="T60" fmla="*/ 68 w 75"/>
                <a:gd name="T61" fmla="*/ 45 h 97"/>
                <a:gd name="T62" fmla="*/ 56 w 75"/>
                <a:gd name="T63" fmla="*/ 52 h 97"/>
                <a:gd name="T64" fmla="*/ 45 w 75"/>
                <a:gd name="T65" fmla="*/ 52 h 97"/>
                <a:gd name="T66" fmla="*/ 41 w 75"/>
                <a:gd name="T67" fmla="*/ 52 h 97"/>
                <a:gd name="T68" fmla="*/ 38 w 75"/>
                <a:gd name="T69" fmla="*/ 52 h 97"/>
                <a:gd name="T70" fmla="*/ 30 w 75"/>
                <a:gd name="T71" fmla="*/ 52 h 97"/>
                <a:gd name="T72" fmla="*/ 26 w 75"/>
                <a:gd name="T73" fmla="*/ 52 h 97"/>
                <a:gd name="T74" fmla="*/ 26 w 75"/>
                <a:gd name="T75" fmla="*/ 48 h 97"/>
                <a:gd name="T76" fmla="*/ 30 w 75"/>
                <a:gd name="T77" fmla="*/ 48 h 97"/>
                <a:gd name="T78" fmla="*/ 34 w 75"/>
                <a:gd name="T79" fmla="*/ 48 h 97"/>
                <a:gd name="T80" fmla="*/ 38 w 75"/>
                <a:gd name="T81" fmla="*/ 48 h 97"/>
                <a:gd name="T82" fmla="*/ 38 w 75"/>
                <a:gd name="T83" fmla="*/ 48 h 97"/>
                <a:gd name="T84" fmla="*/ 45 w 75"/>
                <a:gd name="T85" fmla="*/ 48 h 97"/>
                <a:gd name="T86" fmla="*/ 53 w 75"/>
                <a:gd name="T87" fmla="*/ 41 h 97"/>
                <a:gd name="T88" fmla="*/ 56 w 75"/>
                <a:gd name="T89" fmla="*/ 37 h 97"/>
                <a:gd name="T90" fmla="*/ 60 w 75"/>
                <a:gd name="T91" fmla="*/ 26 h 97"/>
                <a:gd name="T92" fmla="*/ 56 w 75"/>
                <a:gd name="T93" fmla="*/ 22 h 97"/>
                <a:gd name="T94" fmla="*/ 56 w 75"/>
                <a:gd name="T95" fmla="*/ 15 h 97"/>
                <a:gd name="T96" fmla="*/ 53 w 75"/>
                <a:gd name="T97" fmla="*/ 11 h 97"/>
                <a:gd name="T98" fmla="*/ 49 w 75"/>
                <a:gd name="T99" fmla="*/ 7 h 97"/>
                <a:gd name="T100" fmla="*/ 41 w 75"/>
                <a:gd name="T101" fmla="*/ 3 h 97"/>
                <a:gd name="T102" fmla="*/ 38 w 75"/>
                <a:gd name="T103" fmla="*/ 3 h 97"/>
                <a:gd name="T104" fmla="*/ 34 w 75"/>
                <a:gd name="T105" fmla="*/ 3 h 97"/>
                <a:gd name="T106" fmla="*/ 26 w 75"/>
                <a:gd name="T107" fmla="*/ 3 h 97"/>
                <a:gd name="T108" fmla="*/ 26 w 75"/>
                <a:gd name="T109" fmla="*/ 48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97"/>
                <a:gd name="T167" fmla="*/ 75 w 75"/>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97">
                  <a:moveTo>
                    <a:pt x="26" y="52"/>
                  </a:moveTo>
                  <a:lnTo>
                    <a:pt x="26" y="82"/>
                  </a:lnTo>
                  <a:lnTo>
                    <a:pt x="26" y="90"/>
                  </a:lnTo>
                  <a:lnTo>
                    <a:pt x="30" y="93"/>
                  </a:lnTo>
                  <a:lnTo>
                    <a:pt x="34" y="97"/>
                  </a:lnTo>
                  <a:lnTo>
                    <a:pt x="38" y="97"/>
                  </a:lnTo>
                  <a:lnTo>
                    <a:pt x="41" y="97"/>
                  </a:lnTo>
                  <a:lnTo>
                    <a:pt x="0" y="97"/>
                  </a:lnTo>
                  <a:lnTo>
                    <a:pt x="4" y="97"/>
                  </a:lnTo>
                  <a:lnTo>
                    <a:pt x="8" y="97"/>
                  </a:lnTo>
                  <a:lnTo>
                    <a:pt x="11" y="93"/>
                  </a:lnTo>
                  <a:lnTo>
                    <a:pt x="11" y="90"/>
                  </a:lnTo>
                  <a:lnTo>
                    <a:pt x="11" y="82"/>
                  </a:lnTo>
                  <a:lnTo>
                    <a:pt x="11" y="15"/>
                  </a:lnTo>
                  <a:lnTo>
                    <a:pt x="11" y="7"/>
                  </a:lnTo>
                  <a:lnTo>
                    <a:pt x="11" y="3"/>
                  </a:lnTo>
                  <a:lnTo>
                    <a:pt x="8" y="0"/>
                  </a:lnTo>
                  <a:lnTo>
                    <a:pt x="4" y="0"/>
                  </a:lnTo>
                  <a:lnTo>
                    <a:pt x="0" y="0"/>
                  </a:lnTo>
                  <a:lnTo>
                    <a:pt x="38" y="0"/>
                  </a:lnTo>
                  <a:lnTo>
                    <a:pt x="49" y="0"/>
                  </a:lnTo>
                  <a:lnTo>
                    <a:pt x="56" y="3"/>
                  </a:lnTo>
                  <a:lnTo>
                    <a:pt x="64" y="3"/>
                  </a:lnTo>
                  <a:lnTo>
                    <a:pt x="71" y="11"/>
                  </a:lnTo>
                  <a:lnTo>
                    <a:pt x="75" y="18"/>
                  </a:lnTo>
                  <a:lnTo>
                    <a:pt x="75" y="26"/>
                  </a:lnTo>
                  <a:lnTo>
                    <a:pt x="75" y="37"/>
                  </a:lnTo>
                  <a:lnTo>
                    <a:pt x="68" y="45"/>
                  </a:lnTo>
                  <a:lnTo>
                    <a:pt x="56" y="52"/>
                  </a:lnTo>
                  <a:lnTo>
                    <a:pt x="45" y="52"/>
                  </a:lnTo>
                  <a:lnTo>
                    <a:pt x="41" y="52"/>
                  </a:lnTo>
                  <a:lnTo>
                    <a:pt x="38" y="52"/>
                  </a:lnTo>
                  <a:lnTo>
                    <a:pt x="30" y="52"/>
                  </a:lnTo>
                  <a:lnTo>
                    <a:pt x="26" y="52"/>
                  </a:lnTo>
                  <a:close/>
                  <a:moveTo>
                    <a:pt x="26" y="48"/>
                  </a:moveTo>
                  <a:lnTo>
                    <a:pt x="30" y="48"/>
                  </a:lnTo>
                  <a:lnTo>
                    <a:pt x="34" y="48"/>
                  </a:lnTo>
                  <a:lnTo>
                    <a:pt x="38" y="48"/>
                  </a:lnTo>
                  <a:lnTo>
                    <a:pt x="45" y="48"/>
                  </a:lnTo>
                  <a:lnTo>
                    <a:pt x="53" y="41"/>
                  </a:lnTo>
                  <a:lnTo>
                    <a:pt x="56" y="37"/>
                  </a:lnTo>
                  <a:lnTo>
                    <a:pt x="60" y="26"/>
                  </a:lnTo>
                  <a:lnTo>
                    <a:pt x="56" y="22"/>
                  </a:lnTo>
                  <a:lnTo>
                    <a:pt x="56" y="15"/>
                  </a:lnTo>
                  <a:lnTo>
                    <a:pt x="53" y="11"/>
                  </a:lnTo>
                  <a:lnTo>
                    <a:pt x="49" y="7"/>
                  </a:lnTo>
                  <a:lnTo>
                    <a:pt x="41" y="3"/>
                  </a:lnTo>
                  <a:lnTo>
                    <a:pt x="38" y="3"/>
                  </a:lnTo>
                  <a:lnTo>
                    <a:pt x="34" y="3"/>
                  </a:lnTo>
                  <a:lnTo>
                    <a:pt x="26" y="3"/>
                  </a:lnTo>
                  <a:lnTo>
                    <a:pt x="26" y="48"/>
                  </a:lnTo>
                  <a:close/>
                </a:path>
              </a:pathLst>
            </a:custGeom>
            <a:grpFill/>
            <a:ln w="0">
              <a:solidFill>
                <a:srgbClr val="000000"/>
              </a:solidFill>
              <a:round/>
              <a:headEnd/>
              <a:tailEnd/>
            </a:ln>
          </p:spPr>
          <p:txBody>
            <a:bodyPr/>
            <a:lstStyle/>
            <a:p>
              <a:endParaRPr lang="en-US"/>
            </a:p>
          </p:txBody>
        </p:sp>
        <p:sp>
          <p:nvSpPr>
            <p:cNvPr id="27714" name="Freeform 63"/>
            <p:cNvSpPr>
              <a:spLocks/>
            </p:cNvSpPr>
            <p:nvPr/>
          </p:nvSpPr>
          <p:spPr bwMode="auto">
            <a:xfrm>
              <a:off x="3530" y="2044"/>
              <a:ext cx="42" cy="135"/>
            </a:xfrm>
            <a:custGeom>
              <a:avLst/>
              <a:gdLst>
                <a:gd name="T0" fmla="*/ 42 w 42"/>
                <a:gd name="T1" fmla="*/ 131 h 135"/>
                <a:gd name="T2" fmla="*/ 42 w 42"/>
                <a:gd name="T3" fmla="*/ 135 h 135"/>
                <a:gd name="T4" fmla="*/ 30 w 42"/>
                <a:gd name="T5" fmla="*/ 127 h 135"/>
                <a:gd name="T6" fmla="*/ 23 w 42"/>
                <a:gd name="T7" fmla="*/ 120 h 135"/>
                <a:gd name="T8" fmla="*/ 12 w 42"/>
                <a:gd name="T9" fmla="*/ 109 h 135"/>
                <a:gd name="T10" fmla="*/ 8 w 42"/>
                <a:gd name="T11" fmla="*/ 97 h 135"/>
                <a:gd name="T12" fmla="*/ 0 w 42"/>
                <a:gd name="T13" fmla="*/ 82 h 135"/>
                <a:gd name="T14" fmla="*/ 0 w 42"/>
                <a:gd name="T15" fmla="*/ 67 h 135"/>
                <a:gd name="T16" fmla="*/ 0 w 42"/>
                <a:gd name="T17" fmla="*/ 52 h 135"/>
                <a:gd name="T18" fmla="*/ 4 w 42"/>
                <a:gd name="T19" fmla="*/ 37 h 135"/>
                <a:gd name="T20" fmla="*/ 12 w 42"/>
                <a:gd name="T21" fmla="*/ 26 h 135"/>
                <a:gd name="T22" fmla="*/ 19 w 42"/>
                <a:gd name="T23" fmla="*/ 15 h 135"/>
                <a:gd name="T24" fmla="*/ 30 w 42"/>
                <a:gd name="T25" fmla="*/ 7 h 135"/>
                <a:gd name="T26" fmla="*/ 42 w 42"/>
                <a:gd name="T27" fmla="*/ 0 h 135"/>
                <a:gd name="T28" fmla="*/ 42 w 42"/>
                <a:gd name="T29" fmla="*/ 4 h 135"/>
                <a:gd name="T30" fmla="*/ 34 w 42"/>
                <a:gd name="T31" fmla="*/ 7 h 135"/>
                <a:gd name="T32" fmla="*/ 27 w 42"/>
                <a:gd name="T33" fmla="*/ 15 h 135"/>
                <a:gd name="T34" fmla="*/ 23 w 42"/>
                <a:gd name="T35" fmla="*/ 26 h 135"/>
                <a:gd name="T36" fmla="*/ 19 w 42"/>
                <a:gd name="T37" fmla="*/ 37 h 135"/>
                <a:gd name="T38" fmla="*/ 15 w 42"/>
                <a:gd name="T39" fmla="*/ 52 h 135"/>
                <a:gd name="T40" fmla="*/ 15 w 42"/>
                <a:gd name="T41" fmla="*/ 64 h 135"/>
                <a:gd name="T42" fmla="*/ 15 w 42"/>
                <a:gd name="T43" fmla="*/ 79 h 135"/>
                <a:gd name="T44" fmla="*/ 15 w 42"/>
                <a:gd name="T45" fmla="*/ 94 h 135"/>
                <a:gd name="T46" fmla="*/ 19 w 42"/>
                <a:gd name="T47" fmla="*/ 101 h 135"/>
                <a:gd name="T48" fmla="*/ 23 w 42"/>
                <a:gd name="T49" fmla="*/ 109 h 135"/>
                <a:gd name="T50" fmla="*/ 27 w 42"/>
                <a:gd name="T51" fmla="*/ 116 h 135"/>
                <a:gd name="T52" fmla="*/ 30 w 42"/>
                <a:gd name="T53" fmla="*/ 120 h 135"/>
                <a:gd name="T54" fmla="*/ 34 w 42"/>
                <a:gd name="T55" fmla="*/ 127 h 135"/>
                <a:gd name="T56" fmla="*/ 42 w 42"/>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1"/>
                  </a:moveTo>
                  <a:lnTo>
                    <a:pt x="42" y="135"/>
                  </a:lnTo>
                  <a:lnTo>
                    <a:pt x="30" y="127"/>
                  </a:lnTo>
                  <a:lnTo>
                    <a:pt x="23" y="120"/>
                  </a:lnTo>
                  <a:lnTo>
                    <a:pt x="12" y="109"/>
                  </a:lnTo>
                  <a:lnTo>
                    <a:pt x="8" y="97"/>
                  </a:lnTo>
                  <a:lnTo>
                    <a:pt x="0" y="82"/>
                  </a:lnTo>
                  <a:lnTo>
                    <a:pt x="0" y="67"/>
                  </a:lnTo>
                  <a:lnTo>
                    <a:pt x="0" y="52"/>
                  </a:lnTo>
                  <a:lnTo>
                    <a:pt x="4" y="37"/>
                  </a:lnTo>
                  <a:lnTo>
                    <a:pt x="12" y="26"/>
                  </a:lnTo>
                  <a:lnTo>
                    <a:pt x="19" y="15"/>
                  </a:lnTo>
                  <a:lnTo>
                    <a:pt x="30" y="7"/>
                  </a:lnTo>
                  <a:lnTo>
                    <a:pt x="42" y="0"/>
                  </a:lnTo>
                  <a:lnTo>
                    <a:pt x="42" y="4"/>
                  </a:lnTo>
                  <a:lnTo>
                    <a:pt x="34" y="7"/>
                  </a:lnTo>
                  <a:lnTo>
                    <a:pt x="27" y="15"/>
                  </a:lnTo>
                  <a:lnTo>
                    <a:pt x="23" y="26"/>
                  </a:lnTo>
                  <a:lnTo>
                    <a:pt x="19" y="37"/>
                  </a:lnTo>
                  <a:lnTo>
                    <a:pt x="15" y="52"/>
                  </a:lnTo>
                  <a:lnTo>
                    <a:pt x="15" y="64"/>
                  </a:lnTo>
                  <a:lnTo>
                    <a:pt x="15" y="79"/>
                  </a:lnTo>
                  <a:lnTo>
                    <a:pt x="15" y="94"/>
                  </a:lnTo>
                  <a:lnTo>
                    <a:pt x="19" y="101"/>
                  </a:lnTo>
                  <a:lnTo>
                    <a:pt x="23" y="109"/>
                  </a:lnTo>
                  <a:lnTo>
                    <a:pt x="27" y="116"/>
                  </a:lnTo>
                  <a:lnTo>
                    <a:pt x="30" y="120"/>
                  </a:lnTo>
                  <a:lnTo>
                    <a:pt x="34" y="127"/>
                  </a:lnTo>
                  <a:lnTo>
                    <a:pt x="42" y="131"/>
                  </a:lnTo>
                  <a:close/>
                </a:path>
              </a:pathLst>
            </a:custGeom>
            <a:grpFill/>
            <a:ln w="0">
              <a:solidFill>
                <a:srgbClr val="000000"/>
              </a:solidFill>
              <a:round/>
              <a:headEnd/>
              <a:tailEnd/>
            </a:ln>
          </p:spPr>
          <p:txBody>
            <a:bodyPr/>
            <a:lstStyle/>
            <a:p>
              <a:endParaRPr lang="en-US"/>
            </a:p>
          </p:txBody>
        </p:sp>
        <p:sp>
          <p:nvSpPr>
            <p:cNvPr id="27715" name="Freeform 64"/>
            <p:cNvSpPr>
              <a:spLocks/>
            </p:cNvSpPr>
            <p:nvPr/>
          </p:nvSpPr>
          <p:spPr bwMode="auto">
            <a:xfrm>
              <a:off x="3583" y="2078"/>
              <a:ext cx="45" cy="71"/>
            </a:xfrm>
            <a:custGeom>
              <a:avLst/>
              <a:gdLst>
                <a:gd name="T0" fmla="*/ 41 w 45"/>
                <a:gd name="T1" fmla="*/ 0 h 71"/>
                <a:gd name="T2" fmla="*/ 41 w 45"/>
                <a:gd name="T3" fmla="*/ 22 h 71"/>
                <a:gd name="T4" fmla="*/ 37 w 45"/>
                <a:gd name="T5" fmla="*/ 22 h 71"/>
                <a:gd name="T6" fmla="*/ 34 w 45"/>
                <a:gd name="T7" fmla="*/ 15 h 71"/>
                <a:gd name="T8" fmla="*/ 30 w 45"/>
                <a:gd name="T9" fmla="*/ 7 h 71"/>
                <a:gd name="T10" fmla="*/ 26 w 45"/>
                <a:gd name="T11" fmla="*/ 7 h 71"/>
                <a:gd name="T12" fmla="*/ 19 w 45"/>
                <a:gd name="T13" fmla="*/ 3 h 71"/>
                <a:gd name="T14" fmla="*/ 15 w 45"/>
                <a:gd name="T15" fmla="*/ 7 h 71"/>
                <a:gd name="T16" fmla="*/ 11 w 45"/>
                <a:gd name="T17" fmla="*/ 7 h 71"/>
                <a:gd name="T18" fmla="*/ 11 w 45"/>
                <a:gd name="T19" fmla="*/ 11 h 71"/>
                <a:gd name="T20" fmla="*/ 7 w 45"/>
                <a:gd name="T21" fmla="*/ 15 h 71"/>
                <a:gd name="T22" fmla="*/ 7 w 45"/>
                <a:gd name="T23" fmla="*/ 18 h 71"/>
                <a:gd name="T24" fmla="*/ 11 w 45"/>
                <a:gd name="T25" fmla="*/ 18 h 71"/>
                <a:gd name="T26" fmla="*/ 15 w 45"/>
                <a:gd name="T27" fmla="*/ 22 h 71"/>
                <a:gd name="T28" fmla="*/ 19 w 45"/>
                <a:gd name="T29" fmla="*/ 26 h 71"/>
                <a:gd name="T30" fmla="*/ 30 w 45"/>
                <a:gd name="T31" fmla="*/ 30 h 71"/>
                <a:gd name="T32" fmla="*/ 37 w 45"/>
                <a:gd name="T33" fmla="*/ 37 h 71"/>
                <a:gd name="T34" fmla="*/ 41 w 45"/>
                <a:gd name="T35" fmla="*/ 45 h 71"/>
                <a:gd name="T36" fmla="*/ 45 w 45"/>
                <a:gd name="T37" fmla="*/ 48 h 71"/>
                <a:gd name="T38" fmla="*/ 41 w 45"/>
                <a:gd name="T39" fmla="*/ 60 h 71"/>
                <a:gd name="T40" fmla="*/ 37 w 45"/>
                <a:gd name="T41" fmla="*/ 63 h 71"/>
                <a:gd name="T42" fmla="*/ 30 w 45"/>
                <a:gd name="T43" fmla="*/ 67 h 71"/>
                <a:gd name="T44" fmla="*/ 22 w 45"/>
                <a:gd name="T45" fmla="*/ 71 h 71"/>
                <a:gd name="T46" fmla="*/ 15 w 45"/>
                <a:gd name="T47" fmla="*/ 71 h 71"/>
                <a:gd name="T48" fmla="*/ 7 w 45"/>
                <a:gd name="T49" fmla="*/ 67 h 71"/>
                <a:gd name="T50" fmla="*/ 4 w 45"/>
                <a:gd name="T51" fmla="*/ 67 h 71"/>
                <a:gd name="T52" fmla="*/ 4 w 45"/>
                <a:gd name="T53" fmla="*/ 67 h 71"/>
                <a:gd name="T54" fmla="*/ 4 w 45"/>
                <a:gd name="T55" fmla="*/ 67 h 71"/>
                <a:gd name="T56" fmla="*/ 0 w 45"/>
                <a:gd name="T57" fmla="*/ 71 h 71"/>
                <a:gd name="T58" fmla="*/ 0 w 45"/>
                <a:gd name="T59" fmla="*/ 71 h 71"/>
                <a:gd name="T60" fmla="*/ 0 w 45"/>
                <a:gd name="T61" fmla="*/ 48 h 71"/>
                <a:gd name="T62" fmla="*/ 0 w 45"/>
                <a:gd name="T63" fmla="*/ 48 h 71"/>
                <a:gd name="T64" fmla="*/ 4 w 45"/>
                <a:gd name="T65" fmla="*/ 56 h 71"/>
                <a:gd name="T66" fmla="*/ 7 w 45"/>
                <a:gd name="T67" fmla="*/ 60 h 71"/>
                <a:gd name="T68" fmla="*/ 15 w 45"/>
                <a:gd name="T69" fmla="*/ 63 h 71"/>
                <a:gd name="T70" fmla="*/ 22 w 45"/>
                <a:gd name="T71" fmla="*/ 67 h 71"/>
                <a:gd name="T72" fmla="*/ 26 w 45"/>
                <a:gd name="T73" fmla="*/ 63 h 71"/>
                <a:gd name="T74" fmla="*/ 30 w 45"/>
                <a:gd name="T75" fmla="*/ 63 h 71"/>
                <a:gd name="T76" fmla="*/ 34 w 45"/>
                <a:gd name="T77" fmla="*/ 60 h 71"/>
                <a:gd name="T78" fmla="*/ 34 w 45"/>
                <a:gd name="T79" fmla="*/ 56 h 71"/>
                <a:gd name="T80" fmla="*/ 34 w 45"/>
                <a:gd name="T81" fmla="*/ 52 h 71"/>
                <a:gd name="T82" fmla="*/ 30 w 45"/>
                <a:gd name="T83" fmla="*/ 48 h 71"/>
                <a:gd name="T84" fmla="*/ 26 w 45"/>
                <a:gd name="T85" fmla="*/ 45 h 71"/>
                <a:gd name="T86" fmla="*/ 15 w 45"/>
                <a:gd name="T87" fmla="*/ 37 h 71"/>
                <a:gd name="T88" fmla="*/ 7 w 45"/>
                <a:gd name="T89" fmla="*/ 33 h 71"/>
                <a:gd name="T90" fmla="*/ 4 w 45"/>
                <a:gd name="T91" fmla="*/ 30 h 71"/>
                <a:gd name="T92" fmla="*/ 0 w 45"/>
                <a:gd name="T93" fmla="*/ 26 h 71"/>
                <a:gd name="T94" fmla="*/ 0 w 45"/>
                <a:gd name="T95" fmla="*/ 18 h 71"/>
                <a:gd name="T96" fmla="*/ 0 w 45"/>
                <a:gd name="T97" fmla="*/ 11 h 71"/>
                <a:gd name="T98" fmla="*/ 4 w 45"/>
                <a:gd name="T99" fmla="*/ 7 h 71"/>
                <a:gd name="T100" fmla="*/ 11 w 45"/>
                <a:gd name="T101" fmla="*/ 0 h 71"/>
                <a:gd name="T102" fmla="*/ 19 w 45"/>
                <a:gd name="T103" fmla="*/ 0 h 71"/>
                <a:gd name="T104" fmla="*/ 26 w 45"/>
                <a:gd name="T105" fmla="*/ 0 h 71"/>
                <a:gd name="T106" fmla="*/ 30 w 45"/>
                <a:gd name="T107" fmla="*/ 3 h 71"/>
                <a:gd name="T108" fmla="*/ 34 w 45"/>
                <a:gd name="T109" fmla="*/ 3 h 71"/>
                <a:gd name="T110" fmla="*/ 34 w 45"/>
                <a:gd name="T111" fmla="*/ 3 h 71"/>
                <a:gd name="T112" fmla="*/ 37 w 45"/>
                <a:gd name="T113" fmla="*/ 3 h 71"/>
                <a:gd name="T114" fmla="*/ 37 w 45"/>
                <a:gd name="T115" fmla="*/ 3 h 71"/>
                <a:gd name="T116" fmla="*/ 37 w 45"/>
                <a:gd name="T117" fmla="*/ 3 h 71"/>
                <a:gd name="T118" fmla="*/ 37 w 45"/>
                <a:gd name="T119" fmla="*/ 0 h 71"/>
                <a:gd name="T120" fmla="*/ 41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2"/>
                  </a:lnTo>
                  <a:lnTo>
                    <a:pt x="37" y="22"/>
                  </a:lnTo>
                  <a:lnTo>
                    <a:pt x="34" y="15"/>
                  </a:lnTo>
                  <a:lnTo>
                    <a:pt x="30" y="7"/>
                  </a:lnTo>
                  <a:lnTo>
                    <a:pt x="26" y="7"/>
                  </a:lnTo>
                  <a:lnTo>
                    <a:pt x="19" y="3"/>
                  </a:lnTo>
                  <a:lnTo>
                    <a:pt x="15" y="7"/>
                  </a:lnTo>
                  <a:lnTo>
                    <a:pt x="11" y="7"/>
                  </a:lnTo>
                  <a:lnTo>
                    <a:pt x="11" y="11"/>
                  </a:lnTo>
                  <a:lnTo>
                    <a:pt x="7" y="15"/>
                  </a:lnTo>
                  <a:lnTo>
                    <a:pt x="7" y="18"/>
                  </a:lnTo>
                  <a:lnTo>
                    <a:pt x="11" y="18"/>
                  </a:lnTo>
                  <a:lnTo>
                    <a:pt x="15" y="22"/>
                  </a:lnTo>
                  <a:lnTo>
                    <a:pt x="19" y="26"/>
                  </a:lnTo>
                  <a:lnTo>
                    <a:pt x="30" y="30"/>
                  </a:lnTo>
                  <a:lnTo>
                    <a:pt x="37" y="37"/>
                  </a:lnTo>
                  <a:lnTo>
                    <a:pt x="41" y="45"/>
                  </a:lnTo>
                  <a:lnTo>
                    <a:pt x="45" y="48"/>
                  </a:lnTo>
                  <a:lnTo>
                    <a:pt x="41" y="60"/>
                  </a:lnTo>
                  <a:lnTo>
                    <a:pt x="37" y="63"/>
                  </a:lnTo>
                  <a:lnTo>
                    <a:pt x="30" y="67"/>
                  </a:lnTo>
                  <a:lnTo>
                    <a:pt x="22" y="71"/>
                  </a:lnTo>
                  <a:lnTo>
                    <a:pt x="15" y="71"/>
                  </a:lnTo>
                  <a:lnTo>
                    <a:pt x="7" y="67"/>
                  </a:lnTo>
                  <a:lnTo>
                    <a:pt x="4" y="67"/>
                  </a:lnTo>
                  <a:lnTo>
                    <a:pt x="0" y="71"/>
                  </a:lnTo>
                  <a:lnTo>
                    <a:pt x="0" y="48"/>
                  </a:lnTo>
                  <a:lnTo>
                    <a:pt x="4" y="56"/>
                  </a:lnTo>
                  <a:lnTo>
                    <a:pt x="7" y="60"/>
                  </a:lnTo>
                  <a:lnTo>
                    <a:pt x="15" y="63"/>
                  </a:lnTo>
                  <a:lnTo>
                    <a:pt x="22" y="67"/>
                  </a:lnTo>
                  <a:lnTo>
                    <a:pt x="26" y="63"/>
                  </a:lnTo>
                  <a:lnTo>
                    <a:pt x="30" y="63"/>
                  </a:lnTo>
                  <a:lnTo>
                    <a:pt x="34" y="60"/>
                  </a:lnTo>
                  <a:lnTo>
                    <a:pt x="34" y="56"/>
                  </a:lnTo>
                  <a:lnTo>
                    <a:pt x="34" y="52"/>
                  </a:lnTo>
                  <a:lnTo>
                    <a:pt x="30" y="48"/>
                  </a:lnTo>
                  <a:lnTo>
                    <a:pt x="26" y="45"/>
                  </a:lnTo>
                  <a:lnTo>
                    <a:pt x="15" y="37"/>
                  </a:lnTo>
                  <a:lnTo>
                    <a:pt x="7" y="33"/>
                  </a:lnTo>
                  <a:lnTo>
                    <a:pt x="4" y="30"/>
                  </a:lnTo>
                  <a:lnTo>
                    <a:pt x="0" y="26"/>
                  </a:lnTo>
                  <a:lnTo>
                    <a:pt x="0" y="18"/>
                  </a:lnTo>
                  <a:lnTo>
                    <a:pt x="0" y="11"/>
                  </a:lnTo>
                  <a:lnTo>
                    <a:pt x="4" y="7"/>
                  </a:lnTo>
                  <a:lnTo>
                    <a:pt x="11" y="0"/>
                  </a:lnTo>
                  <a:lnTo>
                    <a:pt x="19" y="0"/>
                  </a:lnTo>
                  <a:lnTo>
                    <a:pt x="26" y="0"/>
                  </a:lnTo>
                  <a:lnTo>
                    <a:pt x="30" y="3"/>
                  </a:lnTo>
                  <a:lnTo>
                    <a:pt x="34" y="3"/>
                  </a:lnTo>
                  <a:lnTo>
                    <a:pt x="37" y="3"/>
                  </a:lnTo>
                  <a:lnTo>
                    <a:pt x="37" y="0"/>
                  </a:lnTo>
                  <a:lnTo>
                    <a:pt x="41" y="0"/>
                  </a:lnTo>
                  <a:close/>
                </a:path>
              </a:pathLst>
            </a:custGeom>
            <a:grpFill/>
            <a:ln w="0">
              <a:solidFill>
                <a:srgbClr val="000000"/>
              </a:solidFill>
              <a:round/>
              <a:headEnd/>
              <a:tailEnd/>
            </a:ln>
          </p:spPr>
          <p:txBody>
            <a:bodyPr/>
            <a:lstStyle/>
            <a:p>
              <a:endParaRPr lang="en-US"/>
            </a:p>
          </p:txBody>
        </p:sp>
        <p:sp>
          <p:nvSpPr>
            <p:cNvPr id="27716" name="Freeform 65"/>
            <p:cNvSpPr>
              <a:spLocks noEditPoints="1"/>
            </p:cNvSpPr>
            <p:nvPr/>
          </p:nvSpPr>
          <p:spPr bwMode="auto">
            <a:xfrm>
              <a:off x="3635" y="2078"/>
              <a:ext cx="64" cy="71"/>
            </a:xfrm>
            <a:custGeom>
              <a:avLst/>
              <a:gdLst>
                <a:gd name="T0" fmla="*/ 31 w 64"/>
                <a:gd name="T1" fmla="*/ 63 h 71"/>
                <a:gd name="T2" fmla="*/ 23 w 64"/>
                <a:gd name="T3" fmla="*/ 71 h 71"/>
                <a:gd name="T4" fmla="*/ 12 w 64"/>
                <a:gd name="T5" fmla="*/ 71 h 71"/>
                <a:gd name="T6" fmla="*/ 4 w 64"/>
                <a:gd name="T7" fmla="*/ 60 h 71"/>
                <a:gd name="T8" fmla="*/ 4 w 64"/>
                <a:gd name="T9" fmla="*/ 48 h 71"/>
                <a:gd name="T10" fmla="*/ 8 w 64"/>
                <a:gd name="T11" fmla="*/ 41 h 71"/>
                <a:gd name="T12" fmla="*/ 23 w 64"/>
                <a:gd name="T13" fmla="*/ 30 h 71"/>
                <a:gd name="T14" fmla="*/ 38 w 64"/>
                <a:gd name="T15" fmla="*/ 22 h 71"/>
                <a:gd name="T16" fmla="*/ 38 w 64"/>
                <a:gd name="T17" fmla="*/ 7 h 71"/>
                <a:gd name="T18" fmla="*/ 27 w 64"/>
                <a:gd name="T19" fmla="*/ 3 h 71"/>
                <a:gd name="T20" fmla="*/ 19 w 64"/>
                <a:gd name="T21" fmla="*/ 7 h 71"/>
                <a:gd name="T22" fmla="*/ 19 w 64"/>
                <a:gd name="T23" fmla="*/ 15 h 71"/>
                <a:gd name="T24" fmla="*/ 16 w 64"/>
                <a:gd name="T25" fmla="*/ 22 h 71"/>
                <a:gd name="T26" fmla="*/ 16 w 64"/>
                <a:gd name="T27" fmla="*/ 26 h 71"/>
                <a:gd name="T28" fmla="*/ 8 w 64"/>
                <a:gd name="T29" fmla="*/ 26 h 71"/>
                <a:gd name="T30" fmla="*/ 4 w 64"/>
                <a:gd name="T31" fmla="*/ 22 h 71"/>
                <a:gd name="T32" fmla="*/ 8 w 64"/>
                <a:gd name="T33" fmla="*/ 11 h 71"/>
                <a:gd name="T34" fmla="*/ 19 w 64"/>
                <a:gd name="T35" fmla="*/ 0 h 71"/>
                <a:gd name="T36" fmla="*/ 38 w 64"/>
                <a:gd name="T37" fmla="*/ 0 h 71"/>
                <a:gd name="T38" fmla="*/ 49 w 64"/>
                <a:gd name="T39" fmla="*/ 7 h 71"/>
                <a:gd name="T40" fmla="*/ 53 w 64"/>
                <a:gd name="T41" fmla="*/ 15 h 71"/>
                <a:gd name="T42" fmla="*/ 53 w 64"/>
                <a:gd name="T43" fmla="*/ 45 h 71"/>
                <a:gd name="T44" fmla="*/ 53 w 64"/>
                <a:gd name="T45" fmla="*/ 56 h 71"/>
                <a:gd name="T46" fmla="*/ 53 w 64"/>
                <a:gd name="T47" fmla="*/ 60 h 71"/>
                <a:gd name="T48" fmla="*/ 57 w 64"/>
                <a:gd name="T49" fmla="*/ 60 h 71"/>
                <a:gd name="T50" fmla="*/ 57 w 64"/>
                <a:gd name="T51" fmla="*/ 60 h 71"/>
                <a:gd name="T52" fmla="*/ 64 w 64"/>
                <a:gd name="T53" fmla="*/ 56 h 71"/>
                <a:gd name="T54" fmla="*/ 57 w 64"/>
                <a:gd name="T55" fmla="*/ 67 h 71"/>
                <a:gd name="T56" fmla="*/ 46 w 64"/>
                <a:gd name="T57" fmla="*/ 71 h 71"/>
                <a:gd name="T58" fmla="*/ 42 w 64"/>
                <a:gd name="T59" fmla="*/ 63 h 71"/>
                <a:gd name="T60" fmla="*/ 38 w 64"/>
                <a:gd name="T61" fmla="*/ 56 h 71"/>
                <a:gd name="T62" fmla="*/ 31 w 64"/>
                <a:gd name="T63" fmla="*/ 33 h 71"/>
                <a:gd name="T64" fmla="*/ 19 w 64"/>
                <a:gd name="T65" fmla="*/ 37 h 71"/>
                <a:gd name="T66" fmla="*/ 16 w 64"/>
                <a:gd name="T67" fmla="*/ 45 h 71"/>
                <a:gd name="T68" fmla="*/ 16 w 64"/>
                <a:gd name="T69" fmla="*/ 52 h 71"/>
                <a:gd name="T70" fmla="*/ 19 w 64"/>
                <a:gd name="T71" fmla="*/ 60 h 71"/>
                <a:gd name="T72" fmla="*/ 31 w 64"/>
                <a:gd name="T73" fmla="*/ 60 h 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71"/>
                <a:gd name="T113" fmla="*/ 64 w 64"/>
                <a:gd name="T114" fmla="*/ 71 h 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71">
                  <a:moveTo>
                    <a:pt x="38" y="60"/>
                  </a:moveTo>
                  <a:lnTo>
                    <a:pt x="31" y="63"/>
                  </a:lnTo>
                  <a:lnTo>
                    <a:pt x="27" y="67"/>
                  </a:lnTo>
                  <a:lnTo>
                    <a:pt x="23" y="71"/>
                  </a:lnTo>
                  <a:lnTo>
                    <a:pt x="19" y="71"/>
                  </a:lnTo>
                  <a:lnTo>
                    <a:pt x="12" y="71"/>
                  </a:lnTo>
                  <a:lnTo>
                    <a:pt x="8" y="67"/>
                  </a:lnTo>
                  <a:lnTo>
                    <a:pt x="4" y="60"/>
                  </a:lnTo>
                  <a:lnTo>
                    <a:pt x="0" y="52"/>
                  </a:lnTo>
                  <a:lnTo>
                    <a:pt x="4" y="48"/>
                  </a:lnTo>
                  <a:lnTo>
                    <a:pt x="4" y="45"/>
                  </a:lnTo>
                  <a:lnTo>
                    <a:pt x="8" y="41"/>
                  </a:lnTo>
                  <a:lnTo>
                    <a:pt x="16" y="37"/>
                  </a:lnTo>
                  <a:lnTo>
                    <a:pt x="23" y="30"/>
                  </a:lnTo>
                  <a:lnTo>
                    <a:pt x="38" y="26"/>
                  </a:lnTo>
                  <a:lnTo>
                    <a:pt x="38" y="22"/>
                  </a:lnTo>
                  <a:lnTo>
                    <a:pt x="38" y="15"/>
                  </a:lnTo>
                  <a:lnTo>
                    <a:pt x="38" y="7"/>
                  </a:lnTo>
                  <a:lnTo>
                    <a:pt x="34" y="7"/>
                  </a:lnTo>
                  <a:lnTo>
                    <a:pt x="27" y="3"/>
                  </a:lnTo>
                  <a:lnTo>
                    <a:pt x="23" y="7"/>
                  </a:lnTo>
                  <a:lnTo>
                    <a:pt x="19" y="7"/>
                  </a:lnTo>
                  <a:lnTo>
                    <a:pt x="19" y="11"/>
                  </a:lnTo>
                  <a:lnTo>
                    <a:pt x="19" y="15"/>
                  </a:lnTo>
                  <a:lnTo>
                    <a:pt x="19" y="18"/>
                  </a:lnTo>
                  <a:lnTo>
                    <a:pt x="16" y="22"/>
                  </a:lnTo>
                  <a:lnTo>
                    <a:pt x="16" y="26"/>
                  </a:lnTo>
                  <a:lnTo>
                    <a:pt x="12" y="26"/>
                  </a:lnTo>
                  <a:lnTo>
                    <a:pt x="8" y="26"/>
                  </a:lnTo>
                  <a:lnTo>
                    <a:pt x="8" y="22"/>
                  </a:lnTo>
                  <a:lnTo>
                    <a:pt x="4" y="22"/>
                  </a:lnTo>
                  <a:lnTo>
                    <a:pt x="4" y="18"/>
                  </a:lnTo>
                  <a:lnTo>
                    <a:pt x="8" y="11"/>
                  </a:lnTo>
                  <a:lnTo>
                    <a:pt x="12" y="7"/>
                  </a:lnTo>
                  <a:lnTo>
                    <a:pt x="19" y="0"/>
                  </a:lnTo>
                  <a:lnTo>
                    <a:pt x="31" y="0"/>
                  </a:lnTo>
                  <a:lnTo>
                    <a:pt x="38" y="0"/>
                  </a:lnTo>
                  <a:lnTo>
                    <a:pt x="46" y="3"/>
                  </a:lnTo>
                  <a:lnTo>
                    <a:pt x="49" y="7"/>
                  </a:lnTo>
                  <a:lnTo>
                    <a:pt x="49" y="11"/>
                  </a:lnTo>
                  <a:lnTo>
                    <a:pt x="53" y="15"/>
                  </a:lnTo>
                  <a:lnTo>
                    <a:pt x="53" y="22"/>
                  </a:lnTo>
                  <a:lnTo>
                    <a:pt x="53" y="45"/>
                  </a:lnTo>
                  <a:lnTo>
                    <a:pt x="53" y="52"/>
                  </a:lnTo>
                  <a:lnTo>
                    <a:pt x="53" y="56"/>
                  </a:lnTo>
                  <a:lnTo>
                    <a:pt x="53" y="60"/>
                  </a:lnTo>
                  <a:lnTo>
                    <a:pt x="57" y="60"/>
                  </a:lnTo>
                  <a:lnTo>
                    <a:pt x="61" y="60"/>
                  </a:lnTo>
                  <a:lnTo>
                    <a:pt x="64" y="56"/>
                  </a:lnTo>
                  <a:lnTo>
                    <a:pt x="64" y="60"/>
                  </a:lnTo>
                  <a:lnTo>
                    <a:pt x="57" y="67"/>
                  </a:lnTo>
                  <a:lnTo>
                    <a:pt x="46" y="71"/>
                  </a:lnTo>
                  <a:lnTo>
                    <a:pt x="42" y="67"/>
                  </a:lnTo>
                  <a:lnTo>
                    <a:pt x="42" y="63"/>
                  </a:lnTo>
                  <a:lnTo>
                    <a:pt x="38" y="60"/>
                  </a:lnTo>
                  <a:close/>
                  <a:moveTo>
                    <a:pt x="38" y="56"/>
                  </a:moveTo>
                  <a:lnTo>
                    <a:pt x="38" y="30"/>
                  </a:lnTo>
                  <a:lnTo>
                    <a:pt x="31" y="33"/>
                  </a:lnTo>
                  <a:lnTo>
                    <a:pt x="27" y="37"/>
                  </a:lnTo>
                  <a:lnTo>
                    <a:pt x="19" y="37"/>
                  </a:lnTo>
                  <a:lnTo>
                    <a:pt x="16" y="41"/>
                  </a:lnTo>
                  <a:lnTo>
                    <a:pt x="16" y="45"/>
                  </a:lnTo>
                  <a:lnTo>
                    <a:pt x="16" y="48"/>
                  </a:lnTo>
                  <a:lnTo>
                    <a:pt x="16" y="52"/>
                  </a:lnTo>
                  <a:lnTo>
                    <a:pt x="19" y="56"/>
                  </a:lnTo>
                  <a:lnTo>
                    <a:pt x="19" y="60"/>
                  </a:lnTo>
                  <a:lnTo>
                    <a:pt x="23" y="60"/>
                  </a:lnTo>
                  <a:lnTo>
                    <a:pt x="31" y="60"/>
                  </a:lnTo>
                  <a:lnTo>
                    <a:pt x="38" y="56"/>
                  </a:lnTo>
                  <a:close/>
                </a:path>
              </a:pathLst>
            </a:custGeom>
            <a:grpFill/>
            <a:ln w="0">
              <a:solidFill>
                <a:srgbClr val="000000"/>
              </a:solidFill>
              <a:round/>
              <a:headEnd/>
              <a:tailEnd/>
            </a:ln>
          </p:spPr>
          <p:txBody>
            <a:bodyPr/>
            <a:lstStyle/>
            <a:p>
              <a:endParaRPr lang="en-US"/>
            </a:p>
          </p:txBody>
        </p:sp>
        <p:sp>
          <p:nvSpPr>
            <p:cNvPr id="27717" name="Freeform 66"/>
            <p:cNvSpPr>
              <a:spLocks/>
            </p:cNvSpPr>
            <p:nvPr/>
          </p:nvSpPr>
          <p:spPr bwMode="auto">
            <a:xfrm>
              <a:off x="3703" y="2078"/>
              <a:ext cx="56" cy="71"/>
            </a:xfrm>
            <a:custGeom>
              <a:avLst/>
              <a:gdLst>
                <a:gd name="T0" fmla="*/ 56 w 56"/>
                <a:gd name="T1" fmla="*/ 41 h 71"/>
                <a:gd name="T2" fmla="*/ 53 w 56"/>
                <a:gd name="T3" fmla="*/ 56 h 71"/>
                <a:gd name="T4" fmla="*/ 45 w 56"/>
                <a:gd name="T5" fmla="*/ 63 h 71"/>
                <a:gd name="T6" fmla="*/ 38 w 56"/>
                <a:gd name="T7" fmla="*/ 67 h 71"/>
                <a:gd name="T8" fmla="*/ 30 w 56"/>
                <a:gd name="T9" fmla="*/ 71 h 71"/>
                <a:gd name="T10" fmla="*/ 19 w 56"/>
                <a:gd name="T11" fmla="*/ 67 h 71"/>
                <a:gd name="T12" fmla="*/ 11 w 56"/>
                <a:gd name="T13" fmla="*/ 60 h 71"/>
                <a:gd name="T14" fmla="*/ 4 w 56"/>
                <a:gd name="T15" fmla="*/ 52 h 71"/>
                <a:gd name="T16" fmla="*/ 4 w 56"/>
                <a:gd name="T17" fmla="*/ 45 h 71"/>
                <a:gd name="T18" fmla="*/ 0 w 56"/>
                <a:gd name="T19" fmla="*/ 33 h 71"/>
                <a:gd name="T20" fmla="*/ 4 w 56"/>
                <a:gd name="T21" fmla="*/ 26 h 71"/>
                <a:gd name="T22" fmla="*/ 4 w 56"/>
                <a:gd name="T23" fmla="*/ 18 h 71"/>
                <a:gd name="T24" fmla="*/ 11 w 56"/>
                <a:gd name="T25" fmla="*/ 11 h 71"/>
                <a:gd name="T26" fmla="*/ 19 w 56"/>
                <a:gd name="T27" fmla="*/ 3 h 71"/>
                <a:gd name="T28" fmla="*/ 34 w 56"/>
                <a:gd name="T29" fmla="*/ 0 h 71"/>
                <a:gd name="T30" fmla="*/ 41 w 56"/>
                <a:gd name="T31" fmla="*/ 0 h 71"/>
                <a:gd name="T32" fmla="*/ 49 w 56"/>
                <a:gd name="T33" fmla="*/ 3 h 71"/>
                <a:gd name="T34" fmla="*/ 53 w 56"/>
                <a:gd name="T35" fmla="*/ 11 h 71"/>
                <a:gd name="T36" fmla="*/ 53 w 56"/>
                <a:gd name="T37" fmla="*/ 15 h 71"/>
                <a:gd name="T38" fmla="*/ 53 w 56"/>
                <a:gd name="T39" fmla="*/ 18 h 71"/>
                <a:gd name="T40" fmla="*/ 53 w 56"/>
                <a:gd name="T41" fmla="*/ 18 h 71"/>
                <a:gd name="T42" fmla="*/ 49 w 56"/>
                <a:gd name="T43" fmla="*/ 22 h 71"/>
                <a:gd name="T44" fmla="*/ 49 w 56"/>
                <a:gd name="T45" fmla="*/ 22 h 71"/>
                <a:gd name="T46" fmla="*/ 45 w 56"/>
                <a:gd name="T47" fmla="*/ 22 h 71"/>
                <a:gd name="T48" fmla="*/ 41 w 56"/>
                <a:gd name="T49" fmla="*/ 18 h 71"/>
                <a:gd name="T50" fmla="*/ 41 w 56"/>
                <a:gd name="T51" fmla="*/ 18 h 71"/>
                <a:gd name="T52" fmla="*/ 41 w 56"/>
                <a:gd name="T53" fmla="*/ 15 h 71"/>
                <a:gd name="T54" fmla="*/ 38 w 56"/>
                <a:gd name="T55" fmla="*/ 11 h 71"/>
                <a:gd name="T56" fmla="*/ 38 w 56"/>
                <a:gd name="T57" fmla="*/ 7 h 71"/>
                <a:gd name="T58" fmla="*/ 34 w 56"/>
                <a:gd name="T59" fmla="*/ 7 h 71"/>
                <a:gd name="T60" fmla="*/ 30 w 56"/>
                <a:gd name="T61" fmla="*/ 3 h 71"/>
                <a:gd name="T62" fmla="*/ 23 w 56"/>
                <a:gd name="T63" fmla="*/ 7 h 71"/>
                <a:gd name="T64" fmla="*/ 19 w 56"/>
                <a:gd name="T65" fmla="*/ 11 h 71"/>
                <a:gd name="T66" fmla="*/ 15 w 56"/>
                <a:gd name="T67" fmla="*/ 18 h 71"/>
                <a:gd name="T68" fmla="*/ 15 w 56"/>
                <a:gd name="T69" fmla="*/ 30 h 71"/>
                <a:gd name="T70" fmla="*/ 15 w 56"/>
                <a:gd name="T71" fmla="*/ 41 h 71"/>
                <a:gd name="T72" fmla="*/ 19 w 56"/>
                <a:gd name="T73" fmla="*/ 48 h 71"/>
                <a:gd name="T74" fmla="*/ 26 w 56"/>
                <a:gd name="T75" fmla="*/ 56 h 71"/>
                <a:gd name="T76" fmla="*/ 34 w 56"/>
                <a:gd name="T77" fmla="*/ 60 h 71"/>
                <a:gd name="T78" fmla="*/ 41 w 56"/>
                <a:gd name="T79" fmla="*/ 56 h 71"/>
                <a:gd name="T80" fmla="*/ 49 w 56"/>
                <a:gd name="T81" fmla="*/ 52 h 71"/>
                <a:gd name="T82" fmla="*/ 53 w 56"/>
                <a:gd name="T83" fmla="*/ 48 h 71"/>
                <a:gd name="T84" fmla="*/ 56 w 56"/>
                <a:gd name="T85" fmla="*/ 41 h 71"/>
                <a:gd name="T86" fmla="*/ 56 w 56"/>
                <a:gd name="T87" fmla="*/ 41 h 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
                <a:gd name="T133" fmla="*/ 0 h 71"/>
                <a:gd name="T134" fmla="*/ 56 w 56"/>
                <a:gd name="T135" fmla="*/ 71 h 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 h="71">
                  <a:moveTo>
                    <a:pt x="56" y="41"/>
                  </a:moveTo>
                  <a:lnTo>
                    <a:pt x="53" y="56"/>
                  </a:lnTo>
                  <a:lnTo>
                    <a:pt x="45" y="63"/>
                  </a:lnTo>
                  <a:lnTo>
                    <a:pt x="38" y="67"/>
                  </a:lnTo>
                  <a:lnTo>
                    <a:pt x="30" y="71"/>
                  </a:lnTo>
                  <a:lnTo>
                    <a:pt x="19" y="67"/>
                  </a:lnTo>
                  <a:lnTo>
                    <a:pt x="11" y="60"/>
                  </a:lnTo>
                  <a:lnTo>
                    <a:pt x="4" y="52"/>
                  </a:lnTo>
                  <a:lnTo>
                    <a:pt x="4" y="45"/>
                  </a:lnTo>
                  <a:lnTo>
                    <a:pt x="0" y="33"/>
                  </a:lnTo>
                  <a:lnTo>
                    <a:pt x="4" y="26"/>
                  </a:lnTo>
                  <a:lnTo>
                    <a:pt x="4" y="18"/>
                  </a:lnTo>
                  <a:lnTo>
                    <a:pt x="11" y="11"/>
                  </a:lnTo>
                  <a:lnTo>
                    <a:pt x="19" y="3"/>
                  </a:lnTo>
                  <a:lnTo>
                    <a:pt x="34" y="0"/>
                  </a:lnTo>
                  <a:lnTo>
                    <a:pt x="41" y="0"/>
                  </a:lnTo>
                  <a:lnTo>
                    <a:pt x="49" y="3"/>
                  </a:lnTo>
                  <a:lnTo>
                    <a:pt x="53" y="11"/>
                  </a:lnTo>
                  <a:lnTo>
                    <a:pt x="53" y="15"/>
                  </a:lnTo>
                  <a:lnTo>
                    <a:pt x="53" y="18"/>
                  </a:lnTo>
                  <a:lnTo>
                    <a:pt x="49" y="22"/>
                  </a:lnTo>
                  <a:lnTo>
                    <a:pt x="45" y="22"/>
                  </a:lnTo>
                  <a:lnTo>
                    <a:pt x="41" y="18"/>
                  </a:lnTo>
                  <a:lnTo>
                    <a:pt x="41" y="15"/>
                  </a:lnTo>
                  <a:lnTo>
                    <a:pt x="38" y="11"/>
                  </a:lnTo>
                  <a:lnTo>
                    <a:pt x="38" y="7"/>
                  </a:lnTo>
                  <a:lnTo>
                    <a:pt x="34" y="7"/>
                  </a:lnTo>
                  <a:lnTo>
                    <a:pt x="30" y="3"/>
                  </a:lnTo>
                  <a:lnTo>
                    <a:pt x="23" y="7"/>
                  </a:lnTo>
                  <a:lnTo>
                    <a:pt x="19" y="11"/>
                  </a:lnTo>
                  <a:lnTo>
                    <a:pt x="15" y="18"/>
                  </a:lnTo>
                  <a:lnTo>
                    <a:pt x="15" y="30"/>
                  </a:lnTo>
                  <a:lnTo>
                    <a:pt x="15" y="41"/>
                  </a:lnTo>
                  <a:lnTo>
                    <a:pt x="19" y="48"/>
                  </a:lnTo>
                  <a:lnTo>
                    <a:pt x="26" y="56"/>
                  </a:lnTo>
                  <a:lnTo>
                    <a:pt x="34" y="60"/>
                  </a:lnTo>
                  <a:lnTo>
                    <a:pt x="41" y="56"/>
                  </a:lnTo>
                  <a:lnTo>
                    <a:pt x="49" y="52"/>
                  </a:lnTo>
                  <a:lnTo>
                    <a:pt x="53" y="48"/>
                  </a:lnTo>
                  <a:lnTo>
                    <a:pt x="56" y="41"/>
                  </a:lnTo>
                  <a:close/>
                </a:path>
              </a:pathLst>
            </a:custGeom>
            <a:grpFill/>
            <a:ln w="0">
              <a:solidFill>
                <a:srgbClr val="000000"/>
              </a:solidFill>
              <a:round/>
              <a:headEnd/>
              <a:tailEnd/>
            </a:ln>
          </p:spPr>
          <p:txBody>
            <a:bodyPr/>
            <a:lstStyle/>
            <a:p>
              <a:endParaRPr lang="en-US"/>
            </a:p>
          </p:txBody>
        </p:sp>
        <p:sp>
          <p:nvSpPr>
            <p:cNvPr id="27718" name="Freeform 67"/>
            <p:cNvSpPr>
              <a:spLocks/>
            </p:cNvSpPr>
            <p:nvPr/>
          </p:nvSpPr>
          <p:spPr bwMode="auto">
            <a:xfrm>
              <a:off x="3767" y="2044"/>
              <a:ext cx="75" cy="101"/>
            </a:xfrm>
            <a:custGeom>
              <a:avLst/>
              <a:gdLst>
                <a:gd name="T0" fmla="*/ 22 w 75"/>
                <a:gd name="T1" fmla="*/ 64 h 101"/>
                <a:gd name="T2" fmla="*/ 45 w 75"/>
                <a:gd name="T3" fmla="*/ 45 h 101"/>
                <a:gd name="T4" fmla="*/ 49 w 75"/>
                <a:gd name="T5" fmla="*/ 41 h 101"/>
                <a:gd name="T6" fmla="*/ 49 w 75"/>
                <a:gd name="T7" fmla="*/ 41 h 101"/>
                <a:gd name="T8" fmla="*/ 45 w 75"/>
                <a:gd name="T9" fmla="*/ 37 h 101"/>
                <a:gd name="T10" fmla="*/ 45 w 75"/>
                <a:gd name="T11" fmla="*/ 37 h 101"/>
                <a:gd name="T12" fmla="*/ 71 w 75"/>
                <a:gd name="T13" fmla="*/ 37 h 101"/>
                <a:gd name="T14" fmla="*/ 64 w 75"/>
                <a:gd name="T15" fmla="*/ 37 h 101"/>
                <a:gd name="T16" fmla="*/ 52 w 75"/>
                <a:gd name="T17" fmla="*/ 45 h 101"/>
                <a:gd name="T18" fmla="*/ 52 w 75"/>
                <a:gd name="T19" fmla="*/ 82 h 101"/>
                <a:gd name="T20" fmla="*/ 64 w 75"/>
                <a:gd name="T21" fmla="*/ 94 h 101"/>
                <a:gd name="T22" fmla="*/ 67 w 75"/>
                <a:gd name="T23" fmla="*/ 97 h 101"/>
                <a:gd name="T24" fmla="*/ 75 w 75"/>
                <a:gd name="T25" fmla="*/ 101 h 101"/>
                <a:gd name="T26" fmla="*/ 45 w 75"/>
                <a:gd name="T27" fmla="*/ 101 h 101"/>
                <a:gd name="T28" fmla="*/ 45 w 75"/>
                <a:gd name="T29" fmla="*/ 101 h 101"/>
                <a:gd name="T30" fmla="*/ 49 w 75"/>
                <a:gd name="T31" fmla="*/ 97 h 101"/>
                <a:gd name="T32" fmla="*/ 49 w 75"/>
                <a:gd name="T33" fmla="*/ 94 h 101"/>
                <a:gd name="T34" fmla="*/ 22 w 75"/>
                <a:gd name="T35" fmla="*/ 64 h 101"/>
                <a:gd name="T36" fmla="*/ 22 w 75"/>
                <a:gd name="T37" fmla="*/ 94 h 101"/>
                <a:gd name="T38" fmla="*/ 26 w 75"/>
                <a:gd name="T39" fmla="*/ 97 h 101"/>
                <a:gd name="T40" fmla="*/ 30 w 75"/>
                <a:gd name="T41" fmla="*/ 101 h 101"/>
                <a:gd name="T42" fmla="*/ 34 w 75"/>
                <a:gd name="T43" fmla="*/ 101 h 101"/>
                <a:gd name="T44" fmla="*/ 0 w 75"/>
                <a:gd name="T45" fmla="*/ 101 h 101"/>
                <a:gd name="T46" fmla="*/ 7 w 75"/>
                <a:gd name="T47" fmla="*/ 101 h 101"/>
                <a:gd name="T48" fmla="*/ 11 w 75"/>
                <a:gd name="T49" fmla="*/ 97 h 101"/>
                <a:gd name="T50" fmla="*/ 11 w 75"/>
                <a:gd name="T51" fmla="*/ 86 h 101"/>
                <a:gd name="T52" fmla="*/ 11 w 75"/>
                <a:gd name="T53" fmla="*/ 15 h 101"/>
                <a:gd name="T54" fmla="*/ 11 w 75"/>
                <a:gd name="T55" fmla="*/ 7 h 101"/>
                <a:gd name="T56" fmla="*/ 7 w 75"/>
                <a:gd name="T57" fmla="*/ 7 h 101"/>
                <a:gd name="T58" fmla="*/ 4 w 75"/>
                <a:gd name="T59" fmla="*/ 7 h 101"/>
                <a:gd name="T60" fmla="*/ 0 w 75"/>
                <a:gd name="T61" fmla="*/ 7 h 101"/>
                <a:gd name="T62" fmla="*/ 22 w 75"/>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1"/>
                <a:gd name="T98" fmla="*/ 75 w 75"/>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1">
                  <a:moveTo>
                    <a:pt x="22" y="0"/>
                  </a:moveTo>
                  <a:lnTo>
                    <a:pt x="22" y="64"/>
                  </a:lnTo>
                  <a:lnTo>
                    <a:pt x="41" y="49"/>
                  </a:lnTo>
                  <a:lnTo>
                    <a:pt x="45" y="45"/>
                  </a:lnTo>
                  <a:lnTo>
                    <a:pt x="49" y="41"/>
                  </a:lnTo>
                  <a:lnTo>
                    <a:pt x="49" y="37"/>
                  </a:lnTo>
                  <a:lnTo>
                    <a:pt x="45" y="37"/>
                  </a:lnTo>
                  <a:lnTo>
                    <a:pt x="71" y="37"/>
                  </a:lnTo>
                  <a:lnTo>
                    <a:pt x="67" y="37"/>
                  </a:lnTo>
                  <a:lnTo>
                    <a:pt x="64" y="37"/>
                  </a:lnTo>
                  <a:lnTo>
                    <a:pt x="56" y="41"/>
                  </a:lnTo>
                  <a:lnTo>
                    <a:pt x="52" y="45"/>
                  </a:lnTo>
                  <a:lnTo>
                    <a:pt x="34" y="60"/>
                  </a:lnTo>
                  <a:lnTo>
                    <a:pt x="52" y="82"/>
                  </a:lnTo>
                  <a:lnTo>
                    <a:pt x="60" y="90"/>
                  </a:lnTo>
                  <a:lnTo>
                    <a:pt x="64" y="94"/>
                  </a:lnTo>
                  <a:lnTo>
                    <a:pt x="67" y="97"/>
                  </a:lnTo>
                  <a:lnTo>
                    <a:pt x="71" y="101"/>
                  </a:lnTo>
                  <a:lnTo>
                    <a:pt x="75" y="101"/>
                  </a:lnTo>
                  <a:lnTo>
                    <a:pt x="45" y="101"/>
                  </a:lnTo>
                  <a:lnTo>
                    <a:pt x="49" y="101"/>
                  </a:lnTo>
                  <a:lnTo>
                    <a:pt x="49" y="97"/>
                  </a:lnTo>
                  <a:lnTo>
                    <a:pt x="49" y="94"/>
                  </a:lnTo>
                  <a:lnTo>
                    <a:pt x="45" y="90"/>
                  </a:lnTo>
                  <a:lnTo>
                    <a:pt x="22" y="64"/>
                  </a:lnTo>
                  <a:lnTo>
                    <a:pt x="22" y="86"/>
                  </a:lnTo>
                  <a:lnTo>
                    <a:pt x="22" y="94"/>
                  </a:lnTo>
                  <a:lnTo>
                    <a:pt x="22" y="97"/>
                  </a:lnTo>
                  <a:lnTo>
                    <a:pt x="26" y="97"/>
                  </a:lnTo>
                  <a:lnTo>
                    <a:pt x="26" y="101"/>
                  </a:lnTo>
                  <a:lnTo>
                    <a:pt x="30" y="101"/>
                  </a:lnTo>
                  <a:lnTo>
                    <a:pt x="34" y="101"/>
                  </a:lnTo>
                  <a:lnTo>
                    <a:pt x="0" y="101"/>
                  </a:lnTo>
                  <a:lnTo>
                    <a:pt x="4" y="101"/>
                  </a:lnTo>
                  <a:lnTo>
                    <a:pt x="7" y="101"/>
                  </a:lnTo>
                  <a:lnTo>
                    <a:pt x="7" y="97"/>
                  </a:lnTo>
                  <a:lnTo>
                    <a:pt x="11" y="97"/>
                  </a:lnTo>
                  <a:lnTo>
                    <a:pt x="11" y="94"/>
                  </a:lnTo>
                  <a:lnTo>
                    <a:pt x="11" y="86"/>
                  </a:lnTo>
                  <a:lnTo>
                    <a:pt x="11" y="26"/>
                  </a:lnTo>
                  <a:lnTo>
                    <a:pt x="11" y="15"/>
                  </a:lnTo>
                  <a:lnTo>
                    <a:pt x="11" y="11"/>
                  </a:lnTo>
                  <a:lnTo>
                    <a:pt x="11" y="7"/>
                  </a:lnTo>
                  <a:lnTo>
                    <a:pt x="7" y="7"/>
                  </a:lnTo>
                  <a:lnTo>
                    <a:pt x="4" y="7"/>
                  </a:lnTo>
                  <a:lnTo>
                    <a:pt x="0" y="7"/>
                  </a:lnTo>
                  <a:lnTo>
                    <a:pt x="19" y="0"/>
                  </a:lnTo>
                  <a:lnTo>
                    <a:pt x="22" y="0"/>
                  </a:lnTo>
                  <a:close/>
                </a:path>
              </a:pathLst>
            </a:custGeom>
            <a:grpFill/>
            <a:ln w="0">
              <a:solidFill>
                <a:srgbClr val="000000"/>
              </a:solidFill>
              <a:round/>
              <a:headEnd/>
              <a:tailEnd/>
            </a:ln>
          </p:spPr>
          <p:txBody>
            <a:bodyPr/>
            <a:lstStyle/>
            <a:p>
              <a:endParaRPr lang="en-US"/>
            </a:p>
          </p:txBody>
        </p:sp>
        <p:sp>
          <p:nvSpPr>
            <p:cNvPr id="27719" name="Freeform 68"/>
            <p:cNvSpPr>
              <a:spLocks/>
            </p:cNvSpPr>
            <p:nvPr/>
          </p:nvSpPr>
          <p:spPr bwMode="auto">
            <a:xfrm>
              <a:off x="3849" y="2078"/>
              <a:ext cx="45" cy="71"/>
            </a:xfrm>
            <a:custGeom>
              <a:avLst/>
              <a:gdLst>
                <a:gd name="T0" fmla="*/ 42 w 45"/>
                <a:gd name="T1" fmla="*/ 0 h 71"/>
                <a:gd name="T2" fmla="*/ 42 w 45"/>
                <a:gd name="T3" fmla="*/ 22 h 71"/>
                <a:gd name="T4" fmla="*/ 38 w 45"/>
                <a:gd name="T5" fmla="*/ 22 h 71"/>
                <a:gd name="T6" fmla="*/ 38 w 45"/>
                <a:gd name="T7" fmla="*/ 15 h 71"/>
                <a:gd name="T8" fmla="*/ 34 w 45"/>
                <a:gd name="T9" fmla="*/ 7 h 71"/>
                <a:gd name="T10" fmla="*/ 27 w 45"/>
                <a:gd name="T11" fmla="*/ 7 h 71"/>
                <a:gd name="T12" fmla="*/ 23 w 45"/>
                <a:gd name="T13" fmla="*/ 3 h 71"/>
                <a:gd name="T14" fmla="*/ 15 w 45"/>
                <a:gd name="T15" fmla="*/ 7 h 71"/>
                <a:gd name="T16" fmla="*/ 12 w 45"/>
                <a:gd name="T17" fmla="*/ 7 h 71"/>
                <a:gd name="T18" fmla="*/ 12 w 45"/>
                <a:gd name="T19" fmla="*/ 11 h 71"/>
                <a:gd name="T20" fmla="*/ 12 w 45"/>
                <a:gd name="T21" fmla="*/ 15 h 71"/>
                <a:gd name="T22" fmla="*/ 12 w 45"/>
                <a:gd name="T23" fmla="*/ 18 h 71"/>
                <a:gd name="T24" fmla="*/ 12 w 45"/>
                <a:gd name="T25" fmla="*/ 18 h 71"/>
                <a:gd name="T26" fmla="*/ 15 w 45"/>
                <a:gd name="T27" fmla="*/ 22 h 71"/>
                <a:gd name="T28" fmla="*/ 19 w 45"/>
                <a:gd name="T29" fmla="*/ 26 h 71"/>
                <a:gd name="T30" fmla="*/ 30 w 45"/>
                <a:gd name="T31" fmla="*/ 30 h 71"/>
                <a:gd name="T32" fmla="*/ 38 w 45"/>
                <a:gd name="T33" fmla="*/ 37 h 71"/>
                <a:gd name="T34" fmla="*/ 45 w 45"/>
                <a:gd name="T35" fmla="*/ 45 h 71"/>
                <a:gd name="T36" fmla="*/ 45 w 45"/>
                <a:gd name="T37" fmla="*/ 48 h 71"/>
                <a:gd name="T38" fmla="*/ 45 w 45"/>
                <a:gd name="T39" fmla="*/ 60 h 71"/>
                <a:gd name="T40" fmla="*/ 38 w 45"/>
                <a:gd name="T41" fmla="*/ 63 h 71"/>
                <a:gd name="T42" fmla="*/ 30 w 45"/>
                <a:gd name="T43" fmla="*/ 67 h 71"/>
                <a:gd name="T44" fmla="*/ 23 w 45"/>
                <a:gd name="T45" fmla="*/ 71 h 71"/>
                <a:gd name="T46" fmla="*/ 15 w 45"/>
                <a:gd name="T47" fmla="*/ 71 h 71"/>
                <a:gd name="T48" fmla="*/ 8 w 45"/>
                <a:gd name="T49" fmla="*/ 67 h 71"/>
                <a:gd name="T50" fmla="*/ 8 w 45"/>
                <a:gd name="T51" fmla="*/ 67 h 71"/>
                <a:gd name="T52" fmla="*/ 4 w 45"/>
                <a:gd name="T53" fmla="*/ 67 h 71"/>
                <a:gd name="T54" fmla="*/ 4 w 45"/>
                <a:gd name="T55" fmla="*/ 67 h 71"/>
                <a:gd name="T56" fmla="*/ 0 w 45"/>
                <a:gd name="T57" fmla="*/ 71 h 71"/>
                <a:gd name="T58" fmla="*/ 0 w 45"/>
                <a:gd name="T59" fmla="*/ 71 h 71"/>
                <a:gd name="T60" fmla="*/ 0 w 45"/>
                <a:gd name="T61" fmla="*/ 48 h 71"/>
                <a:gd name="T62" fmla="*/ 0 w 45"/>
                <a:gd name="T63" fmla="*/ 48 h 71"/>
                <a:gd name="T64" fmla="*/ 4 w 45"/>
                <a:gd name="T65" fmla="*/ 56 h 71"/>
                <a:gd name="T66" fmla="*/ 12 w 45"/>
                <a:gd name="T67" fmla="*/ 60 h 71"/>
                <a:gd name="T68" fmla="*/ 15 w 45"/>
                <a:gd name="T69" fmla="*/ 63 h 71"/>
                <a:gd name="T70" fmla="*/ 23 w 45"/>
                <a:gd name="T71" fmla="*/ 67 h 71"/>
                <a:gd name="T72" fmla="*/ 27 w 45"/>
                <a:gd name="T73" fmla="*/ 63 h 71"/>
                <a:gd name="T74" fmla="*/ 30 w 45"/>
                <a:gd name="T75" fmla="*/ 63 h 71"/>
                <a:gd name="T76" fmla="*/ 34 w 45"/>
                <a:gd name="T77" fmla="*/ 60 h 71"/>
                <a:gd name="T78" fmla="*/ 34 w 45"/>
                <a:gd name="T79" fmla="*/ 56 h 71"/>
                <a:gd name="T80" fmla="*/ 34 w 45"/>
                <a:gd name="T81" fmla="*/ 52 h 71"/>
                <a:gd name="T82" fmla="*/ 30 w 45"/>
                <a:gd name="T83" fmla="*/ 48 h 71"/>
                <a:gd name="T84" fmla="*/ 27 w 45"/>
                <a:gd name="T85" fmla="*/ 45 h 71"/>
                <a:gd name="T86" fmla="*/ 19 w 45"/>
                <a:gd name="T87" fmla="*/ 37 h 71"/>
                <a:gd name="T88" fmla="*/ 8 w 45"/>
                <a:gd name="T89" fmla="*/ 33 h 71"/>
                <a:gd name="T90" fmla="*/ 4 w 45"/>
                <a:gd name="T91" fmla="*/ 30 h 71"/>
                <a:gd name="T92" fmla="*/ 0 w 45"/>
                <a:gd name="T93" fmla="*/ 26 h 71"/>
                <a:gd name="T94" fmla="*/ 0 w 45"/>
                <a:gd name="T95" fmla="*/ 18 h 71"/>
                <a:gd name="T96" fmla="*/ 0 w 45"/>
                <a:gd name="T97" fmla="*/ 11 h 71"/>
                <a:gd name="T98" fmla="*/ 8 w 45"/>
                <a:gd name="T99" fmla="*/ 7 h 71"/>
                <a:gd name="T100" fmla="*/ 12 w 45"/>
                <a:gd name="T101" fmla="*/ 0 h 71"/>
                <a:gd name="T102" fmla="*/ 23 w 45"/>
                <a:gd name="T103" fmla="*/ 0 h 71"/>
                <a:gd name="T104" fmla="*/ 27 w 45"/>
                <a:gd name="T105" fmla="*/ 0 h 71"/>
                <a:gd name="T106" fmla="*/ 30 w 45"/>
                <a:gd name="T107" fmla="*/ 3 h 71"/>
                <a:gd name="T108" fmla="*/ 34 w 45"/>
                <a:gd name="T109" fmla="*/ 3 h 71"/>
                <a:gd name="T110" fmla="*/ 38 w 45"/>
                <a:gd name="T111" fmla="*/ 3 h 71"/>
                <a:gd name="T112" fmla="*/ 38 w 45"/>
                <a:gd name="T113" fmla="*/ 3 h 71"/>
                <a:gd name="T114" fmla="*/ 38 w 45"/>
                <a:gd name="T115" fmla="*/ 3 h 71"/>
                <a:gd name="T116" fmla="*/ 38 w 45"/>
                <a:gd name="T117" fmla="*/ 3 h 71"/>
                <a:gd name="T118" fmla="*/ 38 w 45"/>
                <a:gd name="T119" fmla="*/ 0 h 71"/>
                <a:gd name="T120" fmla="*/ 42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2" y="0"/>
                  </a:moveTo>
                  <a:lnTo>
                    <a:pt x="42" y="22"/>
                  </a:lnTo>
                  <a:lnTo>
                    <a:pt x="38" y="22"/>
                  </a:lnTo>
                  <a:lnTo>
                    <a:pt x="38" y="15"/>
                  </a:lnTo>
                  <a:lnTo>
                    <a:pt x="34" y="7"/>
                  </a:lnTo>
                  <a:lnTo>
                    <a:pt x="27" y="7"/>
                  </a:lnTo>
                  <a:lnTo>
                    <a:pt x="23" y="3"/>
                  </a:lnTo>
                  <a:lnTo>
                    <a:pt x="15" y="7"/>
                  </a:lnTo>
                  <a:lnTo>
                    <a:pt x="12" y="7"/>
                  </a:lnTo>
                  <a:lnTo>
                    <a:pt x="12" y="11"/>
                  </a:lnTo>
                  <a:lnTo>
                    <a:pt x="12" y="15"/>
                  </a:lnTo>
                  <a:lnTo>
                    <a:pt x="12" y="18"/>
                  </a:lnTo>
                  <a:lnTo>
                    <a:pt x="15" y="22"/>
                  </a:lnTo>
                  <a:lnTo>
                    <a:pt x="19" y="26"/>
                  </a:lnTo>
                  <a:lnTo>
                    <a:pt x="30" y="30"/>
                  </a:lnTo>
                  <a:lnTo>
                    <a:pt x="38" y="37"/>
                  </a:lnTo>
                  <a:lnTo>
                    <a:pt x="45" y="45"/>
                  </a:lnTo>
                  <a:lnTo>
                    <a:pt x="45" y="48"/>
                  </a:lnTo>
                  <a:lnTo>
                    <a:pt x="45" y="60"/>
                  </a:lnTo>
                  <a:lnTo>
                    <a:pt x="38" y="63"/>
                  </a:lnTo>
                  <a:lnTo>
                    <a:pt x="30" y="67"/>
                  </a:lnTo>
                  <a:lnTo>
                    <a:pt x="23" y="71"/>
                  </a:lnTo>
                  <a:lnTo>
                    <a:pt x="15" y="71"/>
                  </a:lnTo>
                  <a:lnTo>
                    <a:pt x="8" y="67"/>
                  </a:lnTo>
                  <a:lnTo>
                    <a:pt x="4" y="67"/>
                  </a:lnTo>
                  <a:lnTo>
                    <a:pt x="0" y="71"/>
                  </a:lnTo>
                  <a:lnTo>
                    <a:pt x="0" y="48"/>
                  </a:lnTo>
                  <a:lnTo>
                    <a:pt x="4" y="56"/>
                  </a:lnTo>
                  <a:lnTo>
                    <a:pt x="12" y="60"/>
                  </a:lnTo>
                  <a:lnTo>
                    <a:pt x="15" y="63"/>
                  </a:lnTo>
                  <a:lnTo>
                    <a:pt x="23" y="67"/>
                  </a:lnTo>
                  <a:lnTo>
                    <a:pt x="27" y="63"/>
                  </a:lnTo>
                  <a:lnTo>
                    <a:pt x="30" y="63"/>
                  </a:lnTo>
                  <a:lnTo>
                    <a:pt x="34" y="60"/>
                  </a:lnTo>
                  <a:lnTo>
                    <a:pt x="34" y="56"/>
                  </a:lnTo>
                  <a:lnTo>
                    <a:pt x="34" y="52"/>
                  </a:lnTo>
                  <a:lnTo>
                    <a:pt x="30" y="48"/>
                  </a:lnTo>
                  <a:lnTo>
                    <a:pt x="27" y="45"/>
                  </a:lnTo>
                  <a:lnTo>
                    <a:pt x="19" y="37"/>
                  </a:lnTo>
                  <a:lnTo>
                    <a:pt x="8" y="33"/>
                  </a:lnTo>
                  <a:lnTo>
                    <a:pt x="4" y="30"/>
                  </a:lnTo>
                  <a:lnTo>
                    <a:pt x="0" y="26"/>
                  </a:lnTo>
                  <a:lnTo>
                    <a:pt x="0" y="18"/>
                  </a:lnTo>
                  <a:lnTo>
                    <a:pt x="0" y="11"/>
                  </a:lnTo>
                  <a:lnTo>
                    <a:pt x="8" y="7"/>
                  </a:lnTo>
                  <a:lnTo>
                    <a:pt x="12" y="0"/>
                  </a:lnTo>
                  <a:lnTo>
                    <a:pt x="23" y="0"/>
                  </a:lnTo>
                  <a:lnTo>
                    <a:pt x="27" y="0"/>
                  </a:lnTo>
                  <a:lnTo>
                    <a:pt x="30" y="3"/>
                  </a:lnTo>
                  <a:lnTo>
                    <a:pt x="34" y="3"/>
                  </a:lnTo>
                  <a:lnTo>
                    <a:pt x="38" y="3"/>
                  </a:lnTo>
                  <a:lnTo>
                    <a:pt x="38" y="0"/>
                  </a:lnTo>
                  <a:lnTo>
                    <a:pt x="42" y="0"/>
                  </a:lnTo>
                  <a:close/>
                </a:path>
              </a:pathLst>
            </a:custGeom>
            <a:grpFill/>
            <a:ln w="0">
              <a:solidFill>
                <a:srgbClr val="000000"/>
              </a:solidFill>
              <a:round/>
              <a:headEnd/>
              <a:tailEnd/>
            </a:ln>
          </p:spPr>
          <p:txBody>
            <a:bodyPr/>
            <a:lstStyle/>
            <a:p>
              <a:endParaRPr lang="en-US"/>
            </a:p>
          </p:txBody>
        </p:sp>
        <p:sp>
          <p:nvSpPr>
            <p:cNvPr id="27720" name="Freeform 69"/>
            <p:cNvSpPr>
              <a:spLocks/>
            </p:cNvSpPr>
            <p:nvPr/>
          </p:nvSpPr>
          <p:spPr bwMode="auto">
            <a:xfrm>
              <a:off x="3902" y="2044"/>
              <a:ext cx="41" cy="135"/>
            </a:xfrm>
            <a:custGeom>
              <a:avLst/>
              <a:gdLst>
                <a:gd name="T0" fmla="*/ 0 w 41"/>
                <a:gd name="T1" fmla="*/ 4 h 135"/>
                <a:gd name="T2" fmla="*/ 0 w 41"/>
                <a:gd name="T3" fmla="*/ 0 h 135"/>
                <a:gd name="T4" fmla="*/ 11 w 41"/>
                <a:gd name="T5" fmla="*/ 7 h 135"/>
                <a:gd name="T6" fmla="*/ 19 w 41"/>
                <a:gd name="T7" fmla="*/ 11 h 135"/>
                <a:gd name="T8" fmla="*/ 30 w 41"/>
                <a:gd name="T9" fmla="*/ 22 h 135"/>
                <a:gd name="T10" fmla="*/ 37 w 41"/>
                <a:gd name="T11" fmla="*/ 37 h 135"/>
                <a:gd name="T12" fmla="*/ 41 w 41"/>
                <a:gd name="T13" fmla="*/ 52 h 135"/>
                <a:gd name="T14" fmla="*/ 41 w 41"/>
                <a:gd name="T15" fmla="*/ 67 h 135"/>
                <a:gd name="T16" fmla="*/ 41 w 41"/>
                <a:gd name="T17" fmla="*/ 82 h 135"/>
                <a:gd name="T18" fmla="*/ 37 w 41"/>
                <a:gd name="T19" fmla="*/ 94 h 135"/>
                <a:gd name="T20" fmla="*/ 30 w 41"/>
                <a:gd name="T21" fmla="*/ 109 h 135"/>
                <a:gd name="T22" fmla="*/ 22 w 41"/>
                <a:gd name="T23" fmla="*/ 120 h 135"/>
                <a:gd name="T24" fmla="*/ 11 w 41"/>
                <a:gd name="T25" fmla="*/ 127 h 135"/>
                <a:gd name="T26" fmla="*/ 0 w 41"/>
                <a:gd name="T27" fmla="*/ 135 h 135"/>
                <a:gd name="T28" fmla="*/ 0 w 41"/>
                <a:gd name="T29" fmla="*/ 131 h 135"/>
                <a:gd name="T30" fmla="*/ 7 w 41"/>
                <a:gd name="T31" fmla="*/ 124 h 135"/>
                <a:gd name="T32" fmla="*/ 15 w 41"/>
                <a:gd name="T33" fmla="*/ 116 h 135"/>
                <a:gd name="T34" fmla="*/ 22 w 41"/>
                <a:gd name="T35" fmla="*/ 109 h 135"/>
                <a:gd name="T36" fmla="*/ 26 w 41"/>
                <a:gd name="T37" fmla="*/ 97 h 135"/>
                <a:gd name="T38" fmla="*/ 26 w 41"/>
                <a:gd name="T39" fmla="*/ 82 h 135"/>
                <a:gd name="T40" fmla="*/ 26 w 41"/>
                <a:gd name="T41" fmla="*/ 67 h 135"/>
                <a:gd name="T42" fmla="*/ 26 w 41"/>
                <a:gd name="T43" fmla="*/ 52 h 135"/>
                <a:gd name="T44" fmla="*/ 26 w 41"/>
                <a:gd name="T45" fmla="*/ 41 h 135"/>
                <a:gd name="T46" fmla="*/ 22 w 41"/>
                <a:gd name="T47" fmla="*/ 34 h 135"/>
                <a:gd name="T48" fmla="*/ 19 w 41"/>
                <a:gd name="T49" fmla="*/ 26 h 135"/>
                <a:gd name="T50" fmla="*/ 19 w 41"/>
                <a:gd name="T51" fmla="*/ 19 h 135"/>
                <a:gd name="T52" fmla="*/ 11 w 41"/>
                <a:gd name="T53" fmla="*/ 15 h 135"/>
                <a:gd name="T54" fmla="*/ 7 w 41"/>
                <a:gd name="T55" fmla="*/ 7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7"/>
                  </a:lnTo>
                  <a:lnTo>
                    <a:pt x="19" y="11"/>
                  </a:lnTo>
                  <a:lnTo>
                    <a:pt x="30" y="22"/>
                  </a:lnTo>
                  <a:lnTo>
                    <a:pt x="37" y="37"/>
                  </a:lnTo>
                  <a:lnTo>
                    <a:pt x="41" y="52"/>
                  </a:lnTo>
                  <a:lnTo>
                    <a:pt x="41" y="67"/>
                  </a:lnTo>
                  <a:lnTo>
                    <a:pt x="41" y="82"/>
                  </a:lnTo>
                  <a:lnTo>
                    <a:pt x="37" y="94"/>
                  </a:lnTo>
                  <a:lnTo>
                    <a:pt x="30" y="109"/>
                  </a:lnTo>
                  <a:lnTo>
                    <a:pt x="22" y="120"/>
                  </a:lnTo>
                  <a:lnTo>
                    <a:pt x="11" y="127"/>
                  </a:lnTo>
                  <a:lnTo>
                    <a:pt x="0" y="135"/>
                  </a:lnTo>
                  <a:lnTo>
                    <a:pt x="0" y="131"/>
                  </a:lnTo>
                  <a:lnTo>
                    <a:pt x="7" y="124"/>
                  </a:lnTo>
                  <a:lnTo>
                    <a:pt x="15" y="116"/>
                  </a:lnTo>
                  <a:lnTo>
                    <a:pt x="22" y="109"/>
                  </a:lnTo>
                  <a:lnTo>
                    <a:pt x="26" y="97"/>
                  </a:lnTo>
                  <a:lnTo>
                    <a:pt x="26" y="82"/>
                  </a:lnTo>
                  <a:lnTo>
                    <a:pt x="26" y="67"/>
                  </a:lnTo>
                  <a:lnTo>
                    <a:pt x="26" y="52"/>
                  </a:lnTo>
                  <a:lnTo>
                    <a:pt x="26" y="41"/>
                  </a:lnTo>
                  <a:lnTo>
                    <a:pt x="22" y="34"/>
                  </a:lnTo>
                  <a:lnTo>
                    <a:pt x="19" y="26"/>
                  </a:lnTo>
                  <a:lnTo>
                    <a:pt x="19" y="19"/>
                  </a:lnTo>
                  <a:lnTo>
                    <a:pt x="11" y="15"/>
                  </a:lnTo>
                  <a:lnTo>
                    <a:pt x="7" y="7"/>
                  </a:lnTo>
                  <a:lnTo>
                    <a:pt x="0" y="4"/>
                  </a:lnTo>
                  <a:close/>
                </a:path>
              </a:pathLst>
            </a:custGeom>
            <a:grpFill/>
            <a:ln w="0">
              <a:solidFill>
                <a:srgbClr val="000000"/>
              </a:solidFill>
              <a:round/>
              <a:headEnd/>
              <a:tailEnd/>
            </a:ln>
          </p:spPr>
          <p:txBody>
            <a:bodyPr/>
            <a:lstStyle/>
            <a:p>
              <a:endParaRPr lang="en-US"/>
            </a:p>
          </p:txBody>
        </p:sp>
        <p:sp>
          <p:nvSpPr>
            <p:cNvPr id="27721" name="Freeform 70"/>
            <p:cNvSpPr>
              <a:spLocks/>
            </p:cNvSpPr>
            <p:nvPr/>
          </p:nvSpPr>
          <p:spPr bwMode="auto">
            <a:xfrm>
              <a:off x="2574" y="2404"/>
              <a:ext cx="109" cy="101"/>
            </a:xfrm>
            <a:custGeom>
              <a:avLst/>
              <a:gdLst>
                <a:gd name="T0" fmla="*/ 0 w 109"/>
                <a:gd name="T1" fmla="*/ 0 h 101"/>
                <a:gd name="T2" fmla="*/ 26 w 109"/>
                <a:gd name="T3" fmla="*/ 0 h 101"/>
                <a:gd name="T4" fmla="*/ 86 w 109"/>
                <a:gd name="T5" fmla="*/ 79 h 101"/>
                <a:gd name="T6" fmla="*/ 86 w 109"/>
                <a:gd name="T7" fmla="*/ 19 h 101"/>
                <a:gd name="T8" fmla="*/ 86 w 109"/>
                <a:gd name="T9" fmla="*/ 11 h 101"/>
                <a:gd name="T10" fmla="*/ 86 w 109"/>
                <a:gd name="T11" fmla="*/ 7 h 101"/>
                <a:gd name="T12" fmla="*/ 82 w 109"/>
                <a:gd name="T13" fmla="*/ 4 h 101"/>
                <a:gd name="T14" fmla="*/ 79 w 109"/>
                <a:gd name="T15" fmla="*/ 4 h 101"/>
                <a:gd name="T16" fmla="*/ 75 w 109"/>
                <a:gd name="T17" fmla="*/ 4 h 101"/>
                <a:gd name="T18" fmla="*/ 75 w 109"/>
                <a:gd name="T19" fmla="*/ 0 h 101"/>
                <a:gd name="T20" fmla="*/ 109 w 109"/>
                <a:gd name="T21" fmla="*/ 0 h 101"/>
                <a:gd name="T22" fmla="*/ 109 w 109"/>
                <a:gd name="T23" fmla="*/ 4 h 101"/>
                <a:gd name="T24" fmla="*/ 105 w 109"/>
                <a:gd name="T25" fmla="*/ 4 h 101"/>
                <a:gd name="T26" fmla="*/ 97 w 109"/>
                <a:gd name="T27" fmla="*/ 4 h 101"/>
                <a:gd name="T28" fmla="*/ 94 w 109"/>
                <a:gd name="T29" fmla="*/ 7 h 101"/>
                <a:gd name="T30" fmla="*/ 94 w 109"/>
                <a:gd name="T31" fmla="*/ 11 h 101"/>
                <a:gd name="T32" fmla="*/ 94 w 109"/>
                <a:gd name="T33" fmla="*/ 19 h 101"/>
                <a:gd name="T34" fmla="*/ 94 w 109"/>
                <a:gd name="T35" fmla="*/ 101 h 101"/>
                <a:gd name="T36" fmla="*/ 90 w 109"/>
                <a:gd name="T37" fmla="*/ 101 h 101"/>
                <a:gd name="T38" fmla="*/ 26 w 109"/>
                <a:gd name="T39" fmla="*/ 22 h 101"/>
                <a:gd name="T40" fmla="*/ 26 w 109"/>
                <a:gd name="T41" fmla="*/ 83 h 101"/>
                <a:gd name="T42" fmla="*/ 26 w 109"/>
                <a:gd name="T43" fmla="*/ 94 h 101"/>
                <a:gd name="T44" fmla="*/ 26 w 109"/>
                <a:gd name="T45" fmla="*/ 98 h 101"/>
                <a:gd name="T46" fmla="*/ 30 w 109"/>
                <a:gd name="T47" fmla="*/ 98 h 101"/>
                <a:gd name="T48" fmla="*/ 37 w 109"/>
                <a:gd name="T49" fmla="*/ 101 h 101"/>
                <a:gd name="T50" fmla="*/ 37 w 109"/>
                <a:gd name="T51" fmla="*/ 101 h 101"/>
                <a:gd name="T52" fmla="*/ 37 w 109"/>
                <a:gd name="T53" fmla="*/ 101 h 101"/>
                <a:gd name="T54" fmla="*/ 4 w 109"/>
                <a:gd name="T55" fmla="*/ 101 h 101"/>
                <a:gd name="T56" fmla="*/ 4 w 109"/>
                <a:gd name="T57" fmla="*/ 101 h 101"/>
                <a:gd name="T58" fmla="*/ 7 w 109"/>
                <a:gd name="T59" fmla="*/ 101 h 101"/>
                <a:gd name="T60" fmla="*/ 15 w 109"/>
                <a:gd name="T61" fmla="*/ 98 h 101"/>
                <a:gd name="T62" fmla="*/ 19 w 109"/>
                <a:gd name="T63" fmla="*/ 94 h 101"/>
                <a:gd name="T64" fmla="*/ 19 w 109"/>
                <a:gd name="T65" fmla="*/ 90 h 101"/>
                <a:gd name="T66" fmla="*/ 19 w 109"/>
                <a:gd name="T67" fmla="*/ 83 h 101"/>
                <a:gd name="T68" fmla="*/ 19 w 109"/>
                <a:gd name="T69" fmla="*/ 15 h 101"/>
                <a:gd name="T70" fmla="*/ 15 w 109"/>
                <a:gd name="T71" fmla="*/ 11 h 101"/>
                <a:gd name="T72" fmla="*/ 11 w 109"/>
                <a:gd name="T73" fmla="*/ 7 h 101"/>
                <a:gd name="T74" fmla="*/ 11 w 109"/>
                <a:gd name="T75" fmla="*/ 7 h 101"/>
                <a:gd name="T76" fmla="*/ 7 w 109"/>
                <a:gd name="T77" fmla="*/ 4 h 101"/>
                <a:gd name="T78" fmla="*/ 4 w 109"/>
                <a:gd name="T79" fmla="*/ 4 h 101"/>
                <a:gd name="T80" fmla="*/ 0 w 109"/>
                <a:gd name="T81" fmla="*/ 4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86" y="79"/>
                  </a:lnTo>
                  <a:lnTo>
                    <a:pt x="86" y="19"/>
                  </a:lnTo>
                  <a:lnTo>
                    <a:pt x="86" y="11"/>
                  </a:lnTo>
                  <a:lnTo>
                    <a:pt x="86" y="7"/>
                  </a:lnTo>
                  <a:lnTo>
                    <a:pt x="82" y="4"/>
                  </a:lnTo>
                  <a:lnTo>
                    <a:pt x="79" y="4"/>
                  </a:lnTo>
                  <a:lnTo>
                    <a:pt x="75" y="4"/>
                  </a:lnTo>
                  <a:lnTo>
                    <a:pt x="75" y="0"/>
                  </a:lnTo>
                  <a:lnTo>
                    <a:pt x="109" y="0"/>
                  </a:lnTo>
                  <a:lnTo>
                    <a:pt x="109" y="4"/>
                  </a:lnTo>
                  <a:lnTo>
                    <a:pt x="105" y="4"/>
                  </a:lnTo>
                  <a:lnTo>
                    <a:pt x="97" y="4"/>
                  </a:lnTo>
                  <a:lnTo>
                    <a:pt x="94" y="7"/>
                  </a:lnTo>
                  <a:lnTo>
                    <a:pt x="94" y="11"/>
                  </a:lnTo>
                  <a:lnTo>
                    <a:pt x="94" y="19"/>
                  </a:lnTo>
                  <a:lnTo>
                    <a:pt x="94" y="101"/>
                  </a:lnTo>
                  <a:lnTo>
                    <a:pt x="90" y="101"/>
                  </a:lnTo>
                  <a:lnTo>
                    <a:pt x="26" y="22"/>
                  </a:lnTo>
                  <a:lnTo>
                    <a:pt x="26" y="83"/>
                  </a:lnTo>
                  <a:lnTo>
                    <a:pt x="26" y="94"/>
                  </a:lnTo>
                  <a:lnTo>
                    <a:pt x="26" y="98"/>
                  </a:lnTo>
                  <a:lnTo>
                    <a:pt x="30" y="98"/>
                  </a:lnTo>
                  <a:lnTo>
                    <a:pt x="37" y="101"/>
                  </a:lnTo>
                  <a:lnTo>
                    <a:pt x="4" y="101"/>
                  </a:lnTo>
                  <a:lnTo>
                    <a:pt x="7" y="101"/>
                  </a:lnTo>
                  <a:lnTo>
                    <a:pt x="15" y="98"/>
                  </a:lnTo>
                  <a:lnTo>
                    <a:pt x="19" y="94"/>
                  </a:lnTo>
                  <a:lnTo>
                    <a:pt x="19" y="90"/>
                  </a:lnTo>
                  <a:lnTo>
                    <a:pt x="19" y="83"/>
                  </a:lnTo>
                  <a:lnTo>
                    <a:pt x="19" y="15"/>
                  </a:lnTo>
                  <a:lnTo>
                    <a:pt x="15" y="11"/>
                  </a:lnTo>
                  <a:lnTo>
                    <a:pt x="11" y="7"/>
                  </a:lnTo>
                  <a:lnTo>
                    <a:pt x="7" y="4"/>
                  </a:lnTo>
                  <a:lnTo>
                    <a:pt x="4" y="4"/>
                  </a:lnTo>
                  <a:lnTo>
                    <a:pt x="0" y="4"/>
                  </a:lnTo>
                  <a:lnTo>
                    <a:pt x="0" y="0"/>
                  </a:lnTo>
                  <a:close/>
                </a:path>
              </a:pathLst>
            </a:custGeom>
            <a:grpFill/>
            <a:ln w="0">
              <a:solidFill>
                <a:srgbClr val="000000"/>
              </a:solidFill>
              <a:round/>
              <a:headEnd/>
              <a:tailEnd/>
            </a:ln>
          </p:spPr>
          <p:txBody>
            <a:bodyPr/>
            <a:lstStyle/>
            <a:p>
              <a:endParaRPr lang="en-US"/>
            </a:p>
          </p:txBody>
        </p:sp>
        <p:sp>
          <p:nvSpPr>
            <p:cNvPr id="27722" name="Freeform 71"/>
            <p:cNvSpPr>
              <a:spLocks noEditPoints="1"/>
            </p:cNvSpPr>
            <p:nvPr/>
          </p:nvSpPr>
          <p:spPr bwMode="auto">
            <a:xfrm>
              <a:off x="2686" y="2404"/>
              <a:ext cx="75" cy="101"/>
            </a:xfrm>
            <a:custGeom>
              <a:avLst/>
              <a:gdLst>
                <a:gd name="T0" fmla="*/ 27 w 75"/>
                <a:gd name="T1" fmla="*/ 52 h 101"/>
                <a:gd name="T2" fmla="*/ 27 w 75"/>
                <a:gd name="T3" fmla="*/ 83 h 101"/>
                <a:gd name="T4" fmla="*/ 27 w 75"/>
                <a:gd name="T5" fmla="*/ 94 h 101"/>
                <a:gd name="T6" fmla="*/ 30 w 75"/>
                <a:gd name="T7" fmla="*/ 98 h 101"/>
                <a:gd name="T8" fmla="*/ 34 w 75"/>
                <a:gd name="T9" fmla="*/ 98 h 101"/>
                <a:gd name="T10" fmla="*/ 38 w 75"/>
                <a:gd name="T11" fmla="*/ 101 h 101"/>
                <a:gd name="T12" fmla="*/ 42 w 75"/>
                <a:gd name="T13" fmla="*/ 101 h 101"/>
                <a:gd name="T14" fmla="*/ 42 w 75"/>
                <a:gd name="T15" fmla="*/ 101 h 101"/>
                <a:gd name="T16" fmla="*/ 0 w 75"/>
                <a:gd name="T17" fmla="*/ 101 h 101"/>
                <a:gd name="T18" fmla="*/ 0 w 75"/>
                <a:gd name="T19" fmla="*/ 101 h 101"/>
                <a:gd name="T20" fmla="*/ 4 w 75"/>
                <a:gd name="T21" fmla="*/ 101 h 101"/>
                <a:gd name="T22" fmla="*/ 8 w 75"/>
                <a:gd name="T23" fmla="*/ 98 h 101"/>
                <a:gd name="T24" fmla="*/ 12 w 75"/>
                <a:gd name="T25" fmla="*/ 94 h 101"/>
                <a:gd name="T26" fmla="*/ 12 w 75"/>
                <a:gd name="T27" fmla="*/ 90 h 101"/>
                <a:gd name="T28" fmla="*/ 12 w 75"/>
                <a:gd name="T29" fmla="*/ 83 h 101"/>
                <a:gd name="T30" fmla="*/ 12 w 75"/>
                <a:gd name="T31" fmla="*/ 19 h 101"/>
                <a:gd name="T32" fmla="*/ 12 w 75"/>
                <a:gd name="T33" fmla="*/ 11 h 101"/>
                <a:gd name="T34" fmla="*/ 12 w 75"/>
                <a:gd name="T35" fmla="*/ 7 h 101"/>
                <a:gd name="T36" fmla="*/ 8 w 75"/>
                <a:gd name="T37" fmla="*/ 4 h 101"/>
                <a:gd name="T38" fmla="*/ 4 w 75"/>
                <a:gd name="T39" fmla="*/ 4 h 101"/>
                <a:gd name="T40" fmla="*/ 0 w 75"/>
                <a:gd name="T41" fmla="*/ 4 h 101"/>
                <a:gd name="T42" fmla="*/ 0 w 75"/>
                <a:gd name="T43" fmla="*/ 0 h 101"/>
                <a:gd name="T44" fmla="*/ 34 w 75"/>
                <a:gd name="T45" fmla="*/ 0 h 101"/>
                <a:gd name="T46" fmla="*/ 49 w 75"/>
                <a:gd name="T47" fmla="*/ 0 h 101"/>
                <a:gd name="T48" fmla="*/ 57 w 75"/>
                <a:gd name="T49" fmla="*/ 4 h 101"/>
                <a:gd name="T50" fmla="*/ 64 w 75"/>
                <a:gd name="T51" fmla="*/ 7 h 101"/>
                <a:gd name="T52" fmla="*/ 72 w 75"/>
                <a:gd name="T53" fmla="*/ 11 h 101"/>
                <a:gd name="T54" fmla="*/ 75 w 75"/>
                <a:gd name="T55" fmla="*/ 19 h 101"/>
                <a:gd name="T56" fmla="*/ 75 w 75"/>
                <a:gd name="T57" fmla="*/ 30 h 101"/>
                <a:gd name="T58" fmla="*/ 75 w 75"/>
                <a:gd name="T59" fmla="*/ 41 h 101"/>
                <a:gd name="T60" fmla="*/ 68 w 75"/>
                <a:gd name="T61" fmla="*/ 49 h 101"/>
                <a:gd name="T62" fmla="*/ 57 w 75"/>
                <a:gd name="T63" fmla="*/ 52 h 101"/>
                <a:gd name="T64" fmla="*/ 45 w 75"/>
                <a:gd name="T65" fmla="*/ 56 h 101"/>
                <a:gd name="T66" fmla="*/ 42 w 75"/>
                <a:gd name="T67" fmla="*/ 56 h 101"/>
                <a:gd name="T68" fmla="*/ 38 w 75"/>
                <a:gd name="T69" fmla="*/ 56 h 101"/>
                <a:gd name="T70" fmla="*/ 30 w 75"/>
                <a:gd name="T71" fmla="*/ 56 h 101"/>
                <a:gd name="T72" fmla="*/ 27 w 75"/>
                <a:gd name="T73" fmla="*/ 52 h 101"/>
                <a:gd name="T74" fmla="*/ 27 w 75"/>
                <a:gd name="T75" fmla="*/ 49 h 101"/>
                <a:gd name="T76" fmla="*/ 30 w 75"/>
                <a:gd name="T77" fmla="*/ 49 h 101"/>
                <a:gd name="T78" fmla="*/ 34 w 75"/>
                <a:gd name="T79" fmla="*/ 52 h 101"/>
                <a:gd name="T80" fmla="*/ 38 w 75"/>
                <a:gd name="T81" fmla="*/ 52 h 101"/>
                <a:gd name="T82" fmla="*/ 38 w 75"/>
                <a:gd name="T83" fmla="*/ 52 h 101"/>
                <a:gd name="T84" fmla="*/ 45 w 75"/>
                <a:gd name="T85" fmla="*/ 49 h 101"/>
                <a:gd name="T86" fmla="*/ 53 w 75"/>
                <a:gd name="T87" fmla="*/ 45 h 101"/>
                <a:gd name="T88" fmla="*/ 57 w 75"/>
                <a:gd name="T89" fmla="*/ 37 h 101"/>
                <a:gd name="T90" fmla="*/ 57 w 75"/>
                <a:gd name="T91" fmla="*/ 30 h 101"/>
                <a:gd name="T92" fmla="*/ 57 w 75"/>
                <a:gd name="T93" fmla="*/ 22 h 101"/>
                <a:gd name="T94" fmla="*/ 57 w 75"/>
                <a:gd name="T95" fmla="*/ 19 h 101"/>
                <a:gd name="T96" fmla="*/ 53 w 75"/>
                <a:gd name="T97" fmla="*/ 11 h 101"/>
                <a:gd name="T98" fmla="*/ 49 w 75"/>
                <a:gd name="T99" fmla="*/ 7 h 101"/>
                <a:gd name="T100" fmla="*/ 42 w 75"/>
                <a:gd name="T101" fmla="*/ 7 h 101"/>
                <a:gd name="T102" fmla="*/ 38 w 75"/>
                <a:gd name="T103" fmla="*/ 7 h 101"/>
                <a:gd name="T104" fmla="*/ 34 w 75"/>
                <a:gd name="T105" fmla="*/ 7 h 101"/>
                <a:gd name="T106" fmla="*/ 27 w 75"/>
                <a:gd name="T107" fmla="*/ 7 h 101"/>
                <a:gd name="T108" fmla="*/ 27 w 75"/>
                <a:gd name="T109" fmla="*/ 49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27" y="52"/>
                  </a:moveTo>
                  <a:lnTo>
                    <a:pt x="27" y="83"/>
                  </a:lnTo>
                  <a:lnTo>
                    <a:pt x="27" y="94"/>
                  </a:lnTo>
                  <a:lnTo>
                    <a:pt x="30" y="98"/>
                  </a:lnTo>
                  <a:lnTo>
                    <a:pt x="34" y="98"/>
                  </a:lnTo>
                  <a:lnTo>
                    <a:pt x="38" y="101"/>
                  </a:lnTo>
                  <a:lnTo>
                    <a:pt x="42" y="101"/>
                  </a:lnTo>
                  <a:lnTo>
                    <a:pt x="0" y="101"/>
                  </a:lnTo>
                  <a:lnTo>
                    <a:pt x="4" y="101"/>
                  </a:lnTo>
                  <a:lnTo>
                    <a:pt x="8" y="98"/>
                  </a:lnTo>
                  <a:lnTo>
                    <a:pt x="12" y="94"/>
                  </a:lnTo>
                  <a:lnTo>
                    <a:pt x="12" y="90"/>
                  </a:lnTo>
                  <a:lnTo>
                    <a:pt x="12" y="83"/>
                  </a:lnTo>
                  <a:lnTo>
                    <a:pt x="12" y="19"/>
                  </a:lnTo>
                  <a:lnTo>
                    <a:pt x="12" y="11"/>
                  </a:lnTo>
                  <a:lnTo>
                    <a:pt x="12" y="7"/>
                  </a:lnTo>
                  <a:lnTo>
                    <a:pt x="8" y="4"/>
                  </a:lnTo>
                  <a:lnTo>
                    <a:pt x="4" y="4"/>
                  </a:lnTo>
                  <a:lnTo>
                    <a:pt x="0" y="4"/>
                  </a:lnTo>
                  <a:lnTo>
                    <a:pt x="0" y="0"/>
                  </a:lnTo>
                  <a:lnTo>
                    <a:pt x="34" y="0"/>
                  </a:lnTo>
                  <a:lnTo>
                    <a:pt x="49" y="0"/>
                  </a:lnTo>
                  <a:lnTo>
                    <a:pt x="57" y="4"/>
                  </a:lnTo>
                  <a:lnTo>
                    <a:pt x="64" y="7"/>
                  </a:lnTo>
                  <a:lnTo>
                    <a:pt x="72" y="11"/>
                  </a:lnTo>
                  <a:lnTo>
                    <a:pt x="75" y="19"/>
                  </a:lnTo>
                  <a:lnTo>
                    <a:pt x="75" y="30"/>
                  </a:lnTo>
                  <a:lnTo>
                    <a:pt x="75" y="41"/>
                  </a:lnTo>
                  <a:lnTo>
                    <a:pt x="68" y="49"/>
                  </a:lnTo>
                  <a:lnTo>
                    <a:pt x="57" y="52"/>
                  </a:lnTo>
                  <a:lnTo>
                    <a:pt x="45" y="56"/>
                  </a:lnTo>
                  <a:lnTo>
                    <a:pt x="42" y="56"/>
                  </a:lnTo>
                  <a:lnTo>
                    <a:pt x="38" y="56"/>
                  </a:lnTo>
                  <a:lnTo>
                    <a:pt x="30" y="56"/>
                  </a:lnTo>
                  <a:lnTo>
                    <a:pt x="27" y="52"/>
                  </a:lnTo>
                  <a:close/>
                  <a:moveTo>
                    <a:pt x="27" y="49"/>
                  </a:moveTo>
                  <a:lnTo>
                    <a:pt x="30" y="49"/>
                  </a:lnTo>
                  <a:lnTo>
                    <a:pt x="34" y="52"/>
                  </a:lnTo>
                  <a:lnTo>
                    <a:pt x="38" y="52"/>
                  </a:lnTo>
                  <a:lnTo>
                    <a:pt x="45" y="49"/>
                  </a:lnTo>
                  <a:lnTo>
                    <a:pt x="53" y="45"/>
                  </a:lnTo>
                  <a:lnTo>
                    <a:pt x="57" y="37"/>
                  </a:lnTo>
                  <a:lnTo>
                    <a:pt x="57" y="30"/>
                  </a:lnTo>
                  <a:lnTo>
                    <a:pt x="57" y="22"/>
                  </a:lnTo>
                  <a:lnTo>
                    <a:pt x="57" y="19"/>
                  </a:lnTo>
                  <a:lnTo>
                    <a:pt x="53" y="11"/>
                  </a:lnTo>
                  <a:lnTo>
                    <a:pt x="49" y="7"/>
                  </a:lnTo>
                  <a:lnTo>
                    <a:pt x="42" y="7"/>
                  </a:lnTo>
                  <a:lnTo>
                    <a:pt x="38" y="7"/>
                  </a:lnTo>
                  <a:lnTo>
                    <a:pt x="34" y="7"/>
                  </a:lnTo>
                  <a:lnTo>
                    <a:pt x="27" y="7"/>
                  </a:lnTo>
                  <a:lnTo>
                    <a:pt x="27" y="49"/>
                  </a:lnTo>
                  <a:close/>
                </a:path>
              </a:pathLst>
            </a:custGeom>
            <a:grpFill/>
            <a:ln w="0">
              <a:solidFill>
                <a:srgbClr val="000000"/>
              </a:solidFill>
              <a:round/>
              <a:headEnd/>
              <a:tailEnd/>
            </a:ln>
          </p:spPr>
          <p:txBody>
            <a:bodyPr/>
            <a:lstStyle/>
            <a:p>
              <a:endParaRPr lang="en-US"/>
            </a:p>
          </p:txBody>
        </p:sp>
        <p:sp>
          <p:nvSpPr>
            <p:cNvPr id="27723" name="Freeform 72"/>
            <p:cNvSpPr>
              <a:spLocks/>
            </p:cNvSpPr>
            <p:nvPr/>
          </p:nvSpPr>
          <p:spPr bwMode="auto">
            <a:xfrm>
              <a:off x="2773" y="2400"/>
              <a:ext cx="41" cy="135"/>
            </a:xfrm>
            <a:custGeom>
              <a:avLst/>
              <a:gdLst>
                <a:gd name="T0" fmla="*/ 41 w 41"/>
                <a:gd name="T1" fmla="*/ 132 h 135"/>
                <a:gd name="T2" fmla="*/ 41 w 41"/>
                <a:gd name="T3" fmla="*/ 135 h 135"/>
                <a:gd name="T4" fmla="*/ 30 w 41"/>
                <a:gd name="T5" fmla="*/ 132 h 135"/>
                <a:gd name="T6" fmla="*/ 22 w 41"/>
                <a:gd name="T7" fmla="*/ 124 h 135"/>
                <a:gd name="T8" fmla="*/ 11 w 41"/>
                <a:gd name="T9" fmla="*/ 113 h 135"/>
                <a:gd name="T10" fmla="*/ 7 w 41"/>
                <a:gd name="T11" fmla="*/ 98 h 135"/>
                <a:gd name="T12" fmla="*/ 0 w 41"/>
                <a:gd name="T13" fmla="*/ 83 h 135"/>
                <a:gd name="T14" fmla="*/ 0 w 41"/>
                <a:gd name="T15" fmla="*/ 68 h 135"/>
                <a:gd name="T16" fmla="*/ 0 w 41"/>
                <a:gd name="T17" fmla="*/ 56 h 135"/>
                <a:gd name="T18" fmla="*/ 3 w 41"/>
                <a:gd name="T19" fmla="*/ 41 h 135"/>
                <a:gd name="T20" fmla="*/ 11 w 41"/>
                <a:gd name="T21" fmla="*/ 30 h 135"/>
                <a:gd name="T22" fmla="*/ 18 w 41"/>
                <a:gd name="T23" fmla="*/ 19 h 135"/>
                <a:gd name="T24" fmla="*/ 30 w 41"/>
                <a:gd name="T25" fmla="*/ 8 h 135"/>
                <a:gd name="T26" fmla="*/ 41 w 41"/>
                <a:gd name="T27" fmla="*/ 0 h 135"/>
                <a:gd name="T28" fmla="*/ 41 w 41"/>
                <a:gd name="T29" fmla="*/ 4 h 135"/>
                <a:gd name="T30" fmla="*/ 33 w 41"/>
                <a:gd name="T31" fmla="*/ 11 h 135"/>
                <a:gd name="T32" fmla="*/ 26 w 41"/>
                <a:gd name="T33" fmla="*/ 19 h 135"/>
                <a:gd name="T34" fmla="*/ 18 w 41"/>
                <a:gd name="T35" fmla="*/ 26 h 135"/>
                <a:gd name="T36" fmla="*/ 15 w 41"/>
                <a:gd name="T37" fmla="*/ 41 h 135"/>
                <a:gd name="T38" fmla="*/ 15 w 41"/>
                <a:gd name="T39" fmla="*/ 53 h 135"/>
                <a:gd name="T40" fmla="*/ 15 w 41"/>
                <a:gd name="T41" fmla="*/ 68 h 135"/>
                <a:gd name="T42" fmla="*/ 15 w 41"/>
                <a:gd name="T43" fmla="*/ 83 h 135"/>
                <a:gd name="T44" fmla="*/ 15 w 41"/>
                <a:gd name="T45" fmla="*/ 94 h 135"/>
                <a:gd name="T46" fmla="*/ 18 w 41"/>
                <a:gd name="T47" fmla="*/ 105 h 135"/>
                <a:gd name="T48" fmla="*/ 22 w 41"/>
                <a:gd name="T49" fmla="*/ 113 h 135"/>
                <a:gd name="T50" fmla="*/ 22 w 41"/>
                <a:gd name="T51" fmla="*/ 117 h 135"/>
                <a:gd name="T52" fmla="*/ 30 w 41"/>
                <a:gd name="T53" fmla="*/ 124 h 135"/>
                <a:gd name="T54" fmla="*/ 33 w 41"/>
                <a:gd name="T55" fmla="*/ 128 h 135"/>
                <a:gd name="T56" fmla="*/ 41 w 41"/>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32"/>
                  </a:lnTo>
                  <a:lnTo>
                    <a:pt x="22" y="124"/>
                  </a:lnTo>
                  <a:lnTo>
                    <a:pt x="11" y="113"/>
                  </a:lnTo>
                  <a:lnTo>
                    <a:pt x="7" y="98"/>
                  </a:lnTo>
                  <a:lnTo>
                    <a:pt x="0" y="83"/>
                  </a:lnTo>
                  <a:lnTo>
                    <a:pt x="0" y="68"/>
                  </a:lnTo>
                  <a:lnTo>
                    <a:pt x="0" y="56"/>
                  </a:lnTo>
                  <a:lnTo>
                    <a:pt x="3" y="41"/>
                  </a:lnTo>
                  <a:lnTo>
                    <a:pt x="11" y="30"/>
                  </a:lnTo>
                  <a:lnTo>
                    <a:pt x="18" y="19"/>
                  </a:lnTo>
                  <a:lnTo>
                    <a:pt x="30" y="8"/>
                  </a:lnTo>
                  <a:lnTo>
                    <a:pt x="41" y="0"/>
                  </a:lnTo>
                  <a:lnTo>
                    <a:pt x="41" y="4"/>
                  </a:lnTo>
                  <a:lnTo>
                    <a:pt x="33" y="11"/>
                  </a:lnTo>
                  <a:lnTo>
                    <a:pt x="26" y="19"/>
                  </a:lnTo>
                  <a:lnTo>
                    <a:pt x="18" y="26"/>
                  </a:lnTo>
                  <a:lnTo>
                    <a:pt x="15" y="41"/>
                  </a:lnTo>
                  <a:lnTo>
                    <a:pt x="15" y="53"/>
                  </a:lnTo>
                  <a:lnTo>
                    <a:pt x="15" y="68"/>
                  </a:lnTo>
                  <a:lnTo>
                    <a:pt x="15" y="83"/>
                  </a:lnTo>
                  <a:lnTo>
                    <a:pt x="15" y="94"/>
                  </a:lnTo>
                  <a:lnTo>
                    <a:pt x="18" y="105"/>
                  </a:lnTo>
                  <a:lnTo>
                    <a:pt x="22" y="113"/>
                  </a:lnTo>
                  <a:lnTo>
                    <a:pt x="22" y="117"/>
                  </a:lnTo>
                  <a:lnTo>
                    <a:pt x="30" y="124"/>
                  </a:lnTo>
                  <a:lnTo>
                    <a:pt x="33" y="128"/>
                  </a:lnTo>
                  <a:lnTo>
                    <a:pt x="41" y="132"/>
                  </a:lnTo>
                  <a:close/>
                </a:path>
              </a:pathLst>
            </a:custGeom>
            <a:grpFill/>
            <a:ln w="0">
              <a:solidFill>
                <a:srgbClr val="000000"/>
              </a:solidFill>
              <a:round/>
              <a:headEnd/>
              <a:tailEnd/>
            </a:ln>
          </p:spPr>
          <p:txBody>
            <a:bodyPr/>
            <a:lstStyle/>
            <a:p>
              <a:endParaRPr lang="en-US"/>
            </a:p>
          </p:txBody>
        </p:sp>
        <p:sp>
          <p:nvSpPr>
            <p:cNvPr id="27724" name="Freeform 73"/>
            <p:cNvSpPr>
              <a:spLocks/>
            </p:cNvSpPr>
            <p:nvPr/>
          </p:nvSpPr>
          <p:spPr bwMode="auto">
            <a:xfrm>
              <a:off x="2825" y="2438"/>
              <a:ext cx="45" cy="67"/>
            </a:xfrm>
            <a:custGeom>
              <a:avLst/>
              <a:gdLst>
                <a:gd name="T0" fmla="*/ 41 w 45"/>
                <a:gd name="T1" fmla="*/ 0 h 67"/>
                <a:gd name="T2" fmla="*/ 41 w 45"/>
                <a:gd name="T3" fmla="*/ 22 h 67"/>
                <a:gd name="T4" fmla="*/ 38 w 45"/>
                <a:gd name="T5" fmla="*/ 22 h 67"/>
                <a:gd name="T6" fmla="*/ 34 w 45"/>
                <a:gd name="T7" fmla="*/ 11 h 67"/>
                <a:gd name="T8" fmla="*/ 30 w 45"/>
                <a:gd name="T9" fmla="*/ 7 h 67"/>
                <a:gd name="T10" fmla="*/ 26 w 45"/>
                <a:gd name="T11" fmla="*/ 3 h 67"/>
                <a:gd name="T12" fmla="*/ 19 w 45"/>
                <a:gd name="T13" fmla="*/ 3 h 67"/>
                <a:gd name="T14" fmla="*/ 15 w 45"/>
                <a:gd name="T15" fmla="*/ 3 h 67"/>
                <a:gd name="T16" fmla="*/ 11 w 45"/>
                <a:gd name="T17" fmla="*/ 7 h 67"/>
                <a:gd name="T18" fmla="*/ 8 w 45"/>
                <a:gd name="T19" fmla="*/ 7 h 67"/>
                <a:gd name="T20" fmla="*/ 8 w 45"/>
                <a:gd name="T21" fmla="*/ 11 h 67"/>
                <a:gd name="T22" fmla="*/ 8 w 45"/>
                <a:gd name="T23" fmla="*/ 15 h 67"/>
                <a:gd name="T24" fmla="*/ 11 w 45"/>
                <a:gd name="T25" fmla="*/ 18 h 67"/>
                <a:gd name="T26" fmla="*/ 15 w 45"/>
                <a:gd name="T27" fmla="*/ 22 h 67"/>
                <a:gd name="T28" fmla="*/ 19 w 45"/>
                <a:gd name="T29" fmla="*/ 26 h 67"/>
                <a:gd name="T30" fmla="*/ 30 w 45"/>
                <a:gd name="T31" fmla="*/ 30 h 67"/>
                <a:gd name="T32" fmla="*/ 38 w 45"/>
                <a:gd name="T33" fmla="*/ 34 h 67"/>
                <a:gd name="T34" fmla="*/ 41 w 45"/>
                <a:gd name="T35" fmla="*/ 41 h 67"/>
                <a:gd name="T36" fmla="*/ 45 w 45"/>
                <a:gd name="T37" fmla="*/ 49 h 67"/>
                <a:gd name="T38" fmla="*/ 41 w 45"/>
                <a:gd name="T39" fmla="*/ 56 h 67"/>
                <a:gd name="T40" fmla="*/ 38 w 45"/>
                <a:gd name="T41" fmla="*/ 64 h 67"/>
                <a:gd name="T42" fmla="*/ 30 w 45"/>
                <a:gd name="T43" fmla="*/ 67 h 67"/>
                <a:gd name="T44" fmla="*/ 23 w 45"/>
                <a:gd name="T45" fmla="*/ 67 h 67"/>
                <a:gd name="T46" fmla="*/ 15 w 45"/>
                <a:gd name="T47" fmla="*/ 67 h 67"/>
                <a:gd name="T48" fmla="*/ 8 w 45"/>
                <a:gd name="T49" fmla="*/ 67 h 67"/>
                <a:gd name="T50" fmla="*/ 4 w 45"/>
                <a:gd name="T51" fmla="*/ 67 h 67"/>
                <a:gd name="T52" fmla="*/ 4 w 45"/>
                <a:gd name="T53" fmla="*/ 67 h 67"/>
                <a:gd name="T54" fmla="*/ 0 w 45"/>
                <a:gd name="T55" fmla="*/ 67 h 67"/>
                <a:gd name="T56" fmla="*/ 0 w 45"/>
                <a:gd name="T57" fmla="*/ 67 h 67"/>
                <a:gd name="T58" fmla="*/ 0 w 45"/>
                <a:gd name="T59" fmla="*/ 67 h 67"/>
                <a:gd name="T60" fmla="*/ 0 w 45"/>
                <a:gd name="T61" fmla="*/ 45 h 67"/>
                <a:gd name="T62" fmla="*/ 0 w 45"/>
                <a:gd name="T63" fmla="*/ 45 h 67"/>
                <a:gd name="T64" fmla="*/ 4 w 45"/>
                <a:gd name="T65" fmla="*/ 52 h 67"/>
                <a:gd name="T66" fmla="*/ 8 w 45"/>
                <a:gd name="T67" fmla="*/ 60 h 67"/>
                <a:gd name="T68" fmla="*/ 15 w 45"/>
                <a:gd name="T69" fmla="*/ 64 h 67"/>
                <a:gd name="T70" fmla="*/ 23 w 45"/>
                <a:gd name="T71" fmla="*/ 64 h 67"/>
                <a:gd name="T72" fmla="*/ 26 w 45"/>
                <a:gd name="T73" fmla="*/ 64 h 67"/>
                <a:gd name="T74" fmla="*/ 30 w 45"/>
                <a:gd name="T75" fmla="*/ 60 h 67"/>
                <a:gd name="T76" fmla="*/ 34 w 45"/>
                <a:gd name="T77" fmla="*/ 56 h 67"/>
                <a:gd name="T78" fmla="*/ 34 w 45"/>
                <a:gd name="T79" fmla="*/ 52 h 67"/>
                <a:gd name="T80" fmla="*/ 34 w 45"/>
                <a:gd name="T81" fmla="*/ 49 h 67"/>
                <a:gd name="T82" fmla="*/ 30 w 45"/>
                <a:gd name="T83" fmla="*/ 45 h 67"/>
                <a:gd name="T84" fmla="*/ 26 w 45"/>
                <a:gd name="T85" fmla="*/ 41 h 67"/>
                <a:gd name="T86" fmla="*/ 15 w 45"/>
                <a:gd name="T87" fmla="*/ 37 h 67"/>
                <a:gd name="T88" fmla="*/ 8 w 45"/>
                <a:gd name="T89" fmla="*/ 34 h 67"/>
                <a:gd name="T90" fmla="*/ 4 w 45"/>
                <a:gd name="T91" fmla="*/ 26 h 67"/>
                <a:gd name="T92" fmla="*/ 0 w 45"/>
                <a:gd name="T93" fmla="*/ 22 h 67"/>
                <a:gd name="T94" fmla="*/ 0 w 45"/>
                <a:gd name="T95" fmla="*/ 18 h 67"/>
                <a:gd name="T96" fmla="*/ 0 w 45"/>
                <a:gd name="T97" fmla="*/ 11 h 67"/>
                <a:gd name="T98" fmla="*/ 4 w 45"/>
                <a:gd name="T99" fmla="*/ 3 h 67"/>
                <a:gd name="T100" fmla="*/ 11 w 45"/>
                <a:gd name="T101" fmla="*/ 0 h 67"/>
                <a:gd name="T102" fmla="*/ 19 w 45"/>
                <a:gd name="T103" fmla="*/ 0 h 67"/>
                <a:gd name="T104" fmla="*/ 23 w 45"/>
                <a:gd name="T105" fmla="*/ 0 h 67"/>
                <a:gd name="T106" fmla="*/ 30 w 45"/>
                <a:gd name="T107" fmla="*/ 0 h 67"/>
                <a:gd name="T108" fmla="*/ 34 w 45"/>
                <a:gd name="T109" fmla="*/ 0 h 67"/>
                <a:gd name="T110" fmla="*/ 34 w 45"/>
                <a:gd name="T111" fmla="*/ 0 h 67"/>
                <a:gd name="T112" fmla="*/ 38 w 45"/>
                <a:gd name="T113" fmla="*/ 0 h 67"/>
                <a:gd name="T114" fmla="*/ 38 w 45"/>
                <a:gd name="T115" fmla="*/ 0 h 67"/>
                <a:gd name="T116" fmla="*/ 38 w 45"/>
                <a:gd name="T117" fmla="*/ 0 h 67"/>
                <a:gd name="T118" fmla="*/ 38 w 45"/>
                <a:gd name="T119" fmla="*/ 0 h 67"/>
                <a:gd name="T120" fmla="*/ 41 w 45"/>
                <a:gd name="T121" fmla="*/ 0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7"/>
                <a:gd name="T185" fmla="*/ 45 w 45"/>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7">
                  <a:moveTo>
                    <a:pt x="41" y="0"/>
                  </a:moveTo>
                  <a:lnTo>
                    <a:pt x="41" y="22"/>
                  </a:lnTo>
                  <a:lnTo>
                    <a:pt x="38" y="22"/>
                  </a:lnTo>
                  <a:lnTo>
                    <a:pt x="34" y="11"/>
                  </a:lnTo>
                  <a:lnTo>
                    <a:pt x="30" y="7"/>
                  </a:lnTo>
                  <a:lnTo>
                    <a:pt x="26" y="3"/>
                  </a:lnTo>
                  <a:lnTo>
                    <a:pt x="19" y="3"/>
                  </a:lnTo>
                  <a:lnTo>
                    <a:pt x="15" y="3"/>
                  </a:lnTo>
                  <a:lnTo>
                    <a:pt x="11" y="7"/>
                  </a:lnTo>
                  <a:lnTo>
                    <a:pt x="8" y="7"/>
                  </a:lnTo>
                  <a:lnTo>
                    <a:pt x="8" y="11"/>
                  </a:lnTo>
                  <a:lnTo>
                    <a:pt x="8" y="15"/>
                  </a:lnTo>
                  <a:lnTo>
                    <a:pt x="11" y="18"/>
                  </a:lnTo>
                  <a:lnTo>
                    <a:pt x="15" y="22"/>
                  </a:lnTo>
                  <a:lnTo>
                    <a:pt x="19" y="26"/>
                  </a:lnTo>
                  <a:lnTo>
                    <a:pt x="30" y="30"/>
                  </a:lnTo>
                  <a:lnTo>
                    <a:pt x="38" y="34"/>
                  </a:lnTo>
                  <a:lnTo>
                    <a:pt x="41" y="41"/>
                  </a:lnTo>
                  <a:lnTo>
                    <a:pt x="45" y="49"/>
                  </a:lnTo>
                  <a:lnTo>
                    <a:pt x="41" y="56"/>
                  </a:lnTo>
                  <a:lnTo>
                    <a:pt x="38" y="64"/>
                  </a:lnTo>
                  <a:lnTo>
                    <a:pt x="30" y="67"/>
                  </a:lnTo>
                  <a:lnTo>
                    <a:pt x="23" y="67"/>
                  </a:lnTo>
                  <a:lnTo>
                    <a:pt x="15" y="67"/>
                  </a:lnTo>
                  <a:lnTo>
                    <a:pt x="8" y="67"/>
                  </a:lnTo>
                  <a:lnTo>
                    <a:pt x="4" y="67"/>
                  </a:lnTo>
                  <a:lnTo>
                    <a:pt x="0" y="67"/>
                  </a:lnTo>
                  <a:lnTo>
                    <a:pt x="0" y="45"/>
                  </a:lnTo>
                  <a:lnTo>
                    <a:pt x="4" y="52"/>
                  </a:lnTo>
                  <a:lnTo>
                    <a:pt x="8" y="60"/>
                  </a:lnTo>
                  <a:lnTo>
                    <a:pt x="15" y="64"/>
                  </a:lnTo>
                  <a:lnTo>
                    <a:pt x="23" y="64"/>
                  </a:lnTo>
                  <a:lnTo>
                    <a:pt x="26" y="64"/>
                  </a:lnTo>
                  <a:lnTo>
                    <a:pt x="30" y="60"/>
                  </a:lnTo>
                  <a:lnTo>
                    <a:pt x="34" y="56"/>
                  </a:lnTo>
                  <a:lnTo>
                    <a:pt x="34" y="52"/>
                  </a:lnTo>
                  <a:lnTo>
                    <a:pt x="34" y="49"/>
                  </a:lnTo>
                  <a:lnTo>
                    <a:pt x="30" y="45"/>
                  </a:lnTo>
                  <a:lnTo>
                    <a:pt x="26" y="41"/>
                  </a:lnTo>
                  <a:lnTo>
                    <a:pt x="15" y="37"/>
                  </a:lnTo>
                  <a:lnTo>
                    <a:pt x="8" y="34"/>
                  </a:lnTo>
                  <a:lnTo>
                    <a:pt x="4" y="26"/>
                  </a:lnTo>
                  <a:lnTo>
                    <a:pt x="0" y="22"/>
                  </a:lnTo>
                  <a:lnTo>
                    <a:pt x="0" y="18"/>
                  </a:lnTo>
                  <a:lnTo>
                    <a:pt x="0" y="11"/>
                  </a:lnTo>
                  <a:lnTo>
                    <a:pt x="4" y="3"/>
                  </a:lnTo>
                  <a:lnTo>
                    <a:pt x="11" y="0"/>
                  </a:lnTo>
                  <a:lnTo>
                    <a:pt x="19" y="0"/>
                  </a:lnTo>
                  <a:lnTo>
                    <a:pt x="23" y="0"/>
                  </a:lnTo>
                  <a:lnTo>
                    <a:pt x="30" y="0"/>
                  </a:lnTo>
                  <a:lnTo>
                    <a:pt x="34" y="0"/>
                  </a:lnTo>
                  <a:lnTo>
                    <a:pt x="38" y="0"/>
                  </a:lnTo>
                  <a:lnTo>
                    <a:pt x="41" y="0"/>
                  </a:lnTo>
                  <a:close/>
                </a:path>
              </a:pathLst>
            </a:custGeom>
            <a:grpFill/>
            <a:ln w="0">
              <a:solidFill>
                <a:srgbClr val="000000"/>
              </a:solidFill>
              <a:round/>
              <a:headEnd/>
              <a:tailEnd/>
            </a:ln>
          </p:spPr>
          <p:txBody>
            <a:bodyPr/>
            <a:lstStyle/>
            <a:p>
              <a:endParaRPr lang="en-US"/>
            </a:p>
          </p:txBody>
        </p:sp>
        <p:sp>
          <p:nvSpPr>
            <p:cNvPr id="27725" name="Freeform 74"/>
            <p:cNvSpPr>
              <a:spLocks noEditPoints="1"/>
            </p:cNvSpPr>
            <p:nvPr/>
          </p:nvSpPr>
          <p:spPr bwMode="auto">
            <a:xfrm>
              <a:off x="2878" y="2438"/>
              <a:ext cx="63" cy="67"/>
            </a:xfrm>
            <a:custGeom>
              <a:avLst/>
              <a:gdLst>
                <a:gd name="T0" fmla="*/ 30 w 63"/>
                <a:gd name="T1" fmla="*/ 64 h 67"/>
                <a:gd name="T2" fmla="*/ 22 w 63"/>
                <a:gd name="T3" fmla="*/ 67 h 67"/>
                <a:gd name="T4" fmla="*/ 11 w 63"/>
                <a:gd name="T5" fmla="*/ 67 h 67"/>
                <a:gd name="T6" fmla="*/ 3 w 63"/>
                <a:gd name="T7" fmla="*/ 60 h 67"/>
                <a:gd name="T8" fmla="*/ 0 w 63"/>
                <a:gd name="T9" fmla="*/ 49 h 67"/>
                <a:gd name="T10" fmla="*/ 7 w 63"/>
                <a:gd name="T11" fmla="*/ 37 h 67"/>
                <a:gd name="T12" fmla="*/ 22 w 63"/>
                <a:gd name="T13" fmla="*/ 30 h 67"/>
                <a:gd name="T14" fmla="*/ 37 w 63"/>
                <a:gd name="T15" fmla="*/ 22 h 67"/>
                <a:gd name="T16" fmla="*/ 33 w 63"/>
                <a:gd name="T17" fmla="*/ 7 h 67"/>
                <a:gd name="T18" fmla="*/ 26 w 63"/>
                <a:gd name="T19" fmla="*/ 3 h 67"/>
                <a:gd name="T20" fmla="*/ 18 w 63"/>
                <a:gd name="T21" fmla="*/ 7 h 67"/>
                <a:gd name="T22" fmla="*/ 15 w 63"/>
                <a:gd name="T23" fmla="*/ 11 h 67"/>
                <a:gd name="T24" fmla="*/ 15 w 63"/>
                <a:gd name="T25" fmla="*/ 18 h 67"/>
                <a:gd name="T26" fmla="*/ 11 w 63"/>
                <a:gd name="T27" fmla="*/ 22 h 67"/>
                <a:gd name="T28" fmla="*/ 7 w 63"/>
                <a:gd name="T29" fmla="*/ 22 h 67"/>
                <a:gd name="T30" fmla="*/ 3 w 63"/>
                <a:gd name="T31" fmla="*/ 18 h 67"/>
                <a:gd name="T32" fmla="*/ 7 w 63"/>
                <a:gd name="T33" fmla="*/ 11 h 67"/>
                <a:gd name="T34" fmla="*/ 18 w 63"/>
                <a:gd name="T35" fmla="*/ 0 h 67"/>
                <a:gd name="T36" fmla="*/ 37 w 63"/>
                <a:gd name="T37" fmla="*/ 0 h 67"/>
                <a:gd name="T38" fmla="*/ 48 w 63"/>
                <a:gd name="T39" fmla="*/ 3 h 67"/>
                <a:gd name="T40" fmla="*/ 52 w 63"/>
                <a:gd name="T41" fmla="*/ 15 h 67"/>
                <a:gd name="T42" fmla="*/ 52 w 63"/>
                <a:gd name="T43" fmla="*/ 45 h 67"/>
                <a:gd name="T44" fmla="*/ 52 w 63"/>
                <a:gd name="T45" fmla="*/ 56 h 67"/>
                <a:gd name="T46" fmla="*/ 52 w 63"/>
                <a:gd name="T47" fmla="*/ 60 h 67"/>
                <a:gd name="T48" fmla="*/ 56 w 63"/>
                <a:gd name="T49" fmla="*/ 60 h 67"/>
                <a:gd name="T50" fmla="*/ 56 w 63"/>
                <a:gd name="T51" fmla="*/ 60 h 67"/>
                <a:gd name="T52" fmla="*/ 63 w 63"/>
                <a:gd name="T53" fmla="*/ 56 h 67"/>
                <a:gd name="T54" fmla="*/ 52 w 63"/>
                <a:gd name="T55" fmla="*/ 67 h 67"/>
                <a:gd name="T56" fmla="*/ 45 w 63"/>
                <a:gd name="T57" fmla="*/ 67 h 67"/>
                <a:gd name="T58" fmla="*/ 37 w 63"/>
                <a:gd name="T59" fmla="*/ 64 h 67"/>
                <a:gd name="T60" fmla="*/ 37 w 63"/>
                <a:gd name="T61" fmla="*/ 52 h 67"/>
                <a:gd name="T62" fmla="*/ 30 w 63"/>
                <a:gd name="T63" fmla="*/ 30 h 67"/>
                <a:gd name="T64" fmla="*/ 18 w 63"/>
                <a:gd name="T65" fmla="*/ 37 h 67"/>
                <a:gd name="T66" fmla="*/ 15 w 63"/>
                <a:gd name="T67" fmla="*/ 45 h 67"/>
                <a:gd name="T68" fmla="*/ 15 w 63"/>
                <a:gd name="T69" fmla="*/ 52 h 67"/>
                <a:gd name="T70" fmla="*/ 18 w 63"/>
                <a:gd name="T71" fmla="*/ 60 h 67"/>
                <a:gd name="T72" fmla="*/ 30 w 63"/>
                <a:gd name="T73" fmla="*/ 56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67"/>
                <a:gd name="T113" fmla="*/ 63 w 63"/>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67">
                  <a:moveTo>
                    <a:pt x="37" y="56"/>
                  </a:moveTo>
                  <a:lnTo>
                    <a:pt x="30" y="64"/>
                  </a:lnTo>
                  <a:lnTo>
                    <a:pt x="26" y="67"/>
                  </a:lnTo>
                  <a:lnTo>
                    <a:pt x="22" y="67"/>
                  </a:lnTo>
                  <a:lnTo>
                    <a:pt x="18" y="67"/>
                  </a:lnTo>
                  <a:lnTo>
                    <a:pt x="11" y="67"/>
                  </a:lnTo>
                  <a:lnTo>
                    <a:pt x="7" y="64"/>
                  </a:lnTo>
                  <a:lnTo>
                    <a:pt x="3" y="60"/>
                  </a:lnTo>
                  <a:lnTo>
                    <a:pt x="0" y="52"/>
                  </a:lnTo>
                  <a:lnTo>
                    <a:pt x="0" y="49"/>
                  </a:lnTo>
                  <a:lnTo>
                    <a:pt x="3" y="45"/>
                  </a:lnTo>
                  <a:lnTo>
                    <a:pt x="7" y="37"/>
                  </a:lnTo>
                  <a:lnTo>
                    <a:pt x="15" y="34"/>
                  </a:lnTo>
                  <a:lnTo>
                    <a:pt x="22" y="30"/>
                  </a:lnTo>
                  <a:lnTo>
                    <a:pt x="37" y="22"/>
                  </a:lnTo>
                  <a:lnTo>
                    <a:pt x="37" y="11"/>
                  </a:lnTo>
                  <a:lnTo>
                    <a:pt x="33" y="7"/>
                  </a:lnTo>
                  <a:lnTo>
                    <a:pt x="30" y="3"/>
                  </a:lnTo>
                  <a:lnTo>
                    <a:pt x="26" y="3"/>
                  </a:lnTo>
                  <a:lnTo>
                    <a:pt x="22" y="3"/>
                  </a:lnTo>
                  <a:lnTo>
                    <a:pt x="18" y="7"/>
                  </a:lnTo>
                  <a:lnTo>
                    <a:pt x="15" y="11"/>
                  </a:lnTo>
                  <a:lnTo>
                    <a:pt x="15" y="15"/>
                  </a:lnTo>
                  <a:lnTo>
                    <a:pt x="15" y="18"/>
                  </a:lnTo>
                  <a:lnTo>
                    <a:pt x="15" y="22"/>
                  </a:lnTo>
                  <a:lnTo>
                    <a:pt x="11" y="22"/>
                  </a:lnTo>
                  <a:lnTo>
                    <a:pt x="7" y="22"/>
                  </a:lnTo>
                  <a:lnTo>
                    <a:pt x="3" y="18"/>
                  </a:lnTo>
                  <a:lnTo>
                    <a:pt x="3" y="15"/>
                  </a:lnTo>
                  <a:lnTo>
                    <a:pt x="7" y="11"/>
                  </a:lnTo>
                  <a:lnTo>
                    <a:pt x="11" y="3"/>
                  </a:lnTo>
                  <a:lnTo>
                    <a:pt x="18" y="0"/>
                  </a:lnTo>
                  <a:lnTo>
                    <a:pt x="30" y="0"/>
                  </a:lnTo>
                  <a:lnTo>
                    <a:pt x="37" y="0"/>
                  </a:lnTo>
                  <a:lnTo>
                    <a:pt x="45" y="0"/>
                  </a:lnTo>
                  <a:lnTo>
                    <a:pt x="48" y="3"/>
                  </a:lnTo>
                  <a:lnTo>
                    <a:pt x="48" y="7"/>
                  </a:lnTo>
                  <a:lnTo>
                    <a:pt x="52" y="15"/>
                  </a:lnTo>
                  <a:lnTo>
                    <a:pt x="52" y="22"/>
                  </a:lnTo>
                  <a:lnTo>
                    <a:pt x="52" y="45"/>
                  </a:lnTo>
                  <a:lnTo>
                    <a:pt x="52" y="52"/>
                  </a:lnTo>
                  <a:lnTo>
                    <a:pt x="52" y="56"/>
                  </a:lnTo>
                  <a:lnTo>
                    <a:pt x="52" y="60"/>
                  </a:lnTo>
                  <a:lnTo>
                    <a:pt x="56" y="60"/>
                  </a:lnTo>
                  <a:lnTo>
                    <a:pt x="60" y="56"/>
                  </a:lnTo>
                  <a:lnTo>
                    <a:pt x="63" y="56"/>
                  </a:lnTo>
                  <a:lnTo>
                    <a:pt x="52" y="67"/>
                  </a:lnTo>
                  <a:lnTo>
                    <a:pt x="45" y="67"/>
                  </a:lnTo>
                  <a:lnTo>
                    <a:pt x="41" y="67"/>
                  </a:lnTo>
                  <a:lnTo>
                    <a:pt x="37" y="64"/>
                  </a:lnTo>
                  <a:lnTo>
                    <a:pt x="37" y="56"/>
                  </a:lnTo>
                  <a:close/>
                  <a:moveTo>
                    <a:pt x="37" y="52"/>
                  </a:moveTo>
                  <a:lnTo>
                    <a:pt x="37" y="30"/>
                  </a:lnTo>
                  <a:lnTo>
                    <a:pt x="30" y="30"/>
                  </a:lnTo>
                  <a:lnTo>
                    <a:pt x="26" y="34"/>
                  </a:lnTo>
                  <a:lnTo>
                    <a:pt x="18" y="37"/>
                  </a:lnTo>
                  <a:lnTo>
                    <a:pt x="15" y="41"/>
                  </a:lnTo>
                  <a:lnTo>
                    <a:pt x="15" y="45"/>
                  </a:lnTo>
                  <a:lnTo>
                    <a:pt x="15" y="49"/>
                  </a:lnTo>
                  <a:lnTo>
                    <a:pt x="15" y="52"/>
                  </a:lnTo>
                  <a:lnTo>
                    <a:pt x="15" y="56"/>
                  </a:lnTo>
                  <a:lnTo>
                    <a:pt x="18" y="60"/>
                  </a:lnTo>
                  <a:lnTo>
                    <a:pt x="22" y="60"/>
                  </a:lnTo>
                  <a:lnTo>
                    <a:pt x="30" y="56"/>
                  </a:lnTo>
                  <a:lnTo>
                    <a:pt x="37" y="52"/>
                  </a:lnTo>
                  <a:close/>
                </a:path>
              </a:pathLst>
            </a:custGeom>
            <a:grpFill/>
            <a:ln w="0">
              <a:solidFill>
                <a:srgbClr val="000000"/>
              </a:solidFill>
              <a:round/>
              <a:headEnd/>
              <a:tailEnd/>
            </a:ln>
          </p:spPr>
          <p:txBody>
            <a:bodyPr/>
            <a:lstStyle/>
            <a:p>
              <a:endParaRPr lang="en-US"/>
            </a:p>
          </p:txBody>
        </p:sp>
        <p:sp>
          <p:nvSpPr>
            <p:cNvPr id="27726" name="Freeform 75"/>
            <p:cNvSpPr>
              <a:spLocks/>
            </p:cNvSpPr>
            <p:nvPr/>
          </p:nvSpPr>
          <p:spPr bwMode="auto">
            <a:xfrm>
              <a:off x="2945" y="2438"/>
              <a:ext cx="56" cy="67"/>
            </a:xfrm>
            <a:custGeom>
              <a:avLst/>
              <a:gdLst>
                <a:gd name="T0" fmla="*/ 56 w 56"/>
                <a:gd name="T1" fmla="*/ 41 h 67"/>
                <a:gd name="T2" fmla="*/ 53 w 56"/>
                <a:gd name="T3" fmla="*/ 52 h 67"/>
                <a:gd name="T4" fmla="*/ 45 w 56"/>
                <a:gd name="T5" fmla="*/ 60 h 67"/>
                <a:gd name="T6" fmla="*/ 38 w 56"/>
                <a:gd name="T7" fmla="*/ 67 h 67"/>
                <a:gd name="T8" fmla="*/ 30 w 56"/>
                <a:gd name="T9" fmla="*/ 67 h 67"/>
                <a:gd name="T10" fmla="*/ 19 w 56"/>
                <a:gd name="T11" fmla="*/ 67 h 67"/>
                <a:gd name="T12" fmla="*/ 8 w 56"/>
                <a:gd name="T13" fmla="*/ 60 h 67"/>
                <a:gd name="T14" fmla="*/ 4 w 56"/>
                <a:gd name="T15" fmla="*/ 52 h 67"/>
                <a:gd name="T16" fmla="*/ 0 w 56"/>
                <a:gd name="T17" fmla="*/ 45 h 67"/>
                <a:gd name="T18" fmla="*/ 0 w 56"/>
                <a:gd name="T19" fmla="*/ 34 h 67"/>
                <a:gd name="T20" fmla="*/ 4 w 56"/>
                <a:gd name="T21" fmla="*/ 22 h 67"/>
                <a:gd name="T22" fmla="*/ 4 w 56"/>
                <a:gd name="T23" fmla="*/ 15 h 67"/>
                <a:gd name="T24" fmla="*/ 11 w 56"/>
                <a:gd name="T25" fmla="*/ 7 h 67"/>
                <a:gd name="T26" fmla="*/ 19 w 56"/>
                <a:gd name="T27" fmla="*/ 0 h 67"/>
                <a:gd name="T28" fmla="*/ 34 w 56"/>
                <a:gd name="T29" fmla="*/ 0 h 67"/>
                <a:gd name="T30" fmla="*/ 41 w 56"/>
                <a:gd name="T31" fmla="*/ 0 h 67"/>
                <a:gd name="T32" fmla="*/ 49 w 56"/>
                <a:gd name="T33" fmla="*/ 3 h 67"/>
                <a:gd name="T34" fmla="*/ 53 w 56"/>
                <a:gd name="T35" fmla="*/ 7 h 67"/>
                <a:gd name="T36" fmla="*/ 53 w 56"/>
                <a:gd name="T37" fmla="*/ 15 h 67"/>
                <a:gd name="T38" fmla="*/ 53 w 56"/>
                <a:gd name="T39" fmla="*/ 15 h 67"/>
                <a:gd name="T40" fmla="*/ 53 w 56"/>
                <a:gd name="T41" fmla="*/ 18 h 67"/>
                <a:gd name="T42" fmla="*/ 49 w 56"/>
                <a:gd name="T43" fmla="*/ 18 h 67"/>
                <a:gd name="T44" fmla="*/ 49 w 56"/>
                <a:gd name="T45" fmla="*/ 18 h 67"/>
                <a:gd name="T46" fmla="*/ 45 w 56"/>
                <a:gd name="T47" fmla="*/ 18 h 67"/>
                <a:gd name="T48" fmla="*/ 41 w 56"/>
                <a:gd name="T49" fmla="*/ 18 h 67"/>
                <a:gd name="T50" fmla="*/ 41 w 56"/>
                <a:gd name="T51" fmla="*/ 15 h 67"/>
                <a:gd name="T52" fmla="*/ 41 w 56"/>
                <a:gd name="T53" fmla="*/ 11 h 67"/>
                <a:gd name="T54" fmla="*/ 38 w 56"/>
                <a:gd name="T55" fmla="*/ 7 h 67"/>
                <a:gd name="T56" fmla="*/ 38 w 56"/>
                <a:gd name="T57" fmla="*/ 3 h 67"/>
                <a:gd name="T58" fmla="*/ 34 w 56"/>
                <a:gd name="T59" fmla="*/ 3 h 67"/>
                <a:gd name="T60" fmla="*/ 30 w 56"/>
                <a:gd name="T61" fmla="*/ 3 h 67"/>
                <a:gd name="T62" fmla="*/ 23 w 56"/>
                <a:gd name="T63" fmla="*/ 3 h 67"/>
                <a:gd name="T64" fmla="*/ 19 w 56"/>
                <a:gd name="T65" fmla="*/ 7 h 67"/>
                <a:gd name="T66" fmla="*/ 15 w 56"/>
                <a:gd name="T67" fmla="*/ 15 h 67"/>
                <a:gd name="T68" fmla="*/ 15 w 56"/>
                <a:gd name="T69" fmla="*/ 26 h 67"/>
                <a:gd name="T70" fmla="*/ 15 w 56"/>
                <a:gd name="T71" fmla="*/ 37 h 67"/>
                <a:gd name="T72" fmla="*/ 19 w 56"/>
                <a:gd name="T73" fmla="*/ 49 h 67"/>
                <a:gd name="T74" fmla="*/ 26 w 56"/>
                <a:gd name="T75" fmla="*/ 52 h 67"/>
                <a:gd name="T76" fmla="*/ 34 w 56"/>
                <a:gd name="T77" fmla="*/ 56 h 67"/>
                <a:gd name="T78" fmla="*/ 41 w 56"/>
                <a:gd name="T79" fmla="*/ 56 h 67"/>
                <a:gd name="T80" fmla="*/ 49 w 56"/>
                <a:gd name="T81" fmla="*/ 52 h 67"/>
                <a:gd name="T82" fmla="*/ 53 w 56"/>
                <a:gd name="T83" fmla="*/ 49 h 67"/>
                <a:gd name="T84" fmla="*/ 56 w 56"/>
                <a:gd name="T85" fmla="*/ 37 h 67"/>
                <a:gd name="T86" fmla="*/ 56 w 56"/>
                <a:gd name="T87" fmla="*/ 41 h 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
                <a:gd name="T133" fmla="*/ 0 h 67"/>
                <a:gd name="T134" fmla="*/ 56 w 56"/>
                <a:gd name="T135" fmla="*/ 67 h 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 h="67">
                  <a:moveTo>
                    <a:pt x="56" y="41"/>
                  </a:moveTo>
                  <a:lnTo>
                    <a:pt x="53" y="52"/>
                  </a:lnTo>
                  <a:lnTo>
                    <a:pt x="45" y="60"/>
                  </a:lnTo>
                  <a:lnTo>
                    <a:pt x="38" y="67"/>
                  </a:lnTo>
                  <a:lnTo>
                    <a:pt x="30" y="67"/>
                  </a:lnTo>
                  <a:lnTo>
                    <a:pt x="19" y="67"/>
                  </a:lnTo>
                  <a:lnTo>
                    <a:pt x="8" y="60"/>
                  </a:lnTo>
                  <a:lnTo>
                    <a:pt x="4" y="52"/>
                  </a:lnTo>
                  <a:lnTo>
                    <a:pt x="0" y="45"/>
                  </a:lnTo>
                  <a:lnTo>
                    <a:pt x="0" y="34"/>
                  </a:lnTo>
                  <a:lnTo>
                    <a:pt x="4" y="22"/>
                  </a:lnTo>
                  <a:lnTo>
                    <a:pt x="4" y="15"/>
                  </a:lnTo>
                  <a:lnTo>
                    <a:pt x="11" y="7"/>
                  </a:lnTo>
                  <a:lnTo>
                    <a:pt x="19" y="0"/>
                  </a:lnTo>
                  <a:lnTo>
                    <a:pt x="34" y="0"/>
                  </a:lnTo>
                  <a:lnTo>
                    <a:pt x="41" y="0"/>
                  </a:lnTo>
                  <a:lnTo>
                    <a:pt x="49" y="3"/>
                  </a:lnTo>
                  <a:lnTo>
                    <a:pt x="53" y="7"/>
                  </a:lnTo>
                  <a:lnTo>
                    <a:pt x="53" y="15"/>
                  </a:lnTo>
                  <a:lnTo>
                    <a:pt x="53" y="18"/>
                  </a:lnTo>
                  <a:lnTo>
                    <a:pt x="49" y="18"/>
                  </a:lnTo>
                  <a:lnTo>
                    <a:pt x="45" y="18"/>
                  </a:lnTo>
                  <a:lnTo>
                    <a:pt x="41" y="18"/>
                  </a:lnTo>
                  <a:lnTo>
                    <a:pt x="41" y="15"/>
                  </a:lnTo>
                  <a:lnTo>
                    <a:pt x="41" y="11"/>
                  </a:lnTo>
                  <a:lnTo>
                    <a:pt x="38" y="7"/>
                  </a:lnTo>
                  <a:lnTo>
                    <a:pt x="38" y="3"/>
                  </a:lnTo>
                  <a:lnTo>
                    <a:pt x="34" y="3"/>
                  </a:lnTo>
                  <a:lnTo>
                    <a:pt x="30" y="3"/>
                  </a:lnTo>
                  <a:lnTo>
                    <a:pt x="23" y="3"/>
                  </a:lnTo>
                  <a:lnTo>
                    <a:pt x="19" y="7"/>
                  </a:lnTo>
                  <a:lnTo>
                    <a:pt x="15" y="15"/>
                  </a:lnTo>
                  <a:lnTo>
                    <a:pt x="15" y="26"/>
                  </a:lnTo>
                  <a:lnTo>
                    <a:pt x="15" y="37"/>
                  </a:lnTo>
                  <a:lnTo>
                    <a:pt x="19" y="49"/>
                  </a:lnTo>
                  <a:lnTo>
                    <a:pt x="26" y="52"/>
                  </a:lnTo>
                  <a:lnTo>
                    <a:pt x="34" y="56"/>
                  </a:lnTo>
                  <a:lnTo>
                    <a:pt x="41" y="56"/>
                  </a:lnTo>
                  <a:lnTo>
                    <a:pt x="49" y="52"/>
                  </a:lnTo>
                  <a:lnTo>
                    <a:pt x="53" y="49"/>
                  </a:lnTo>
                  <a:lnTo>
                    <a:pt x="56" y="37"/>
                  </a:lnTo>
                  <a:lnTo>
                    <a:pt x="56" y="41"/>
                  </a:lnTo>
                  <a:close/>
                </a:path>
              </a:pathLst>
            </a:custGeom>
            <a:grpFill/>
            <a:ln w="0">
              <a:solidFill>
                <a:srgbClr val="000000"/>
              </a:solidFill>
              <a:round/>
              <a:headEnd/>
              <a:tailEnd/>
            </a:ln>
          </p:spPr>
          <p:txBody>
            <a:bodyPr/>
            <a:lstStyle/>
            <a:p>
              <a:endParaRPr lang="en-US"/>
            </a:p>
          </p:txBody>
        </p:sp>
        <p:sp>
          <p:nvSpPr>
            <p:cNvPr id="27727" name="Freeform 76"/>
            <p:cNvSpPr>
              <a:spLocks/>
            </p:cNvSpPr>
            <p:nvPr/>
          </p:nvSpPr>
          <p:spPr bwMode="auto">
            <a:xfrm>
              <a:off x="3009" y="2400"/>
              <a:ext cx="75" cy="105"/>
            </a:xfrm>
            <a:custGeom>
              <a:avLst/>
              <a:gdLst>
                <a:gd name="T0" fmla="*/ 23 w 75"/>
                <a:gd name="T1" fmla="*/ 68 h 105"/>
                <a:gd name="T2" fmla="*/ 45 w 75"/>
                <a:gd name="T3" fmla="*/ 49 h 105"/>
                <a:gd name="T4" fmla="*/ 49 w 75"/>
                <a:gd name="T5" fmla="*/ 45 h 105"/>
                <a:gd name="T6" fmla="*/ 49 w 75"/>
                <a:gd name="T7" fmla="*/ 41 h 105"/>
                <a:gd name="T8" fmla="*/ 45 w 75"/>
                <a:gd name="T9" fmla="*/ 41 h 105"/>
                <a:gd name="T10" fmla="*/ 41 w 75"/>
                <a:gd name="T11" fmla="*/ 38 h 105"/>
                <a:gd name="T12" fmla="*/ 71 w 75"/>
                <a:gd name="T13" fmla="*/ 38 h 105"/>
                <a:gd name="T14" fmla="*/ 60 w 75"/>
                <a:gd name="T15" fmla="*/ 41 h 105"/>
                <a:gd name="T16" fmla="*/ 53 w 75"/>
                <a:gd name="T17" fmla="*/ 49 h 105"/>
                <a:gd name="T18" fmla="*/ 53 w 75"/>
                <a:gd name="T19" fmla="*/ 87 h 105"/>
                <a:gd name="T20" fmla="*/ 64 w 75"/>
                <a:gd name="T21" fmla="*/ 98 h 105"/>
                <a:gd name="T22" fmla="*/ 68 w 75"/>
                <a:gd name="T23" fmla="*/ 102 h 105"/>
                <a:gd name="T24" fmla="*/ 75 w 75"/>
                <a:gd name="T25" fmla="*/ 102 h 105"/>
                <a:gd name="T26" fmla="*/ 41 w 75"/>
                <a:gd name="T27" fmla="*/ 105 h 105"/>
                <a:gd name="T28" fmla="*/ 45 w 75"/>
                <a:gd name="T29" fmla="*/ 102 h 105"/>
                <a:gd name="T30" fmla="*/ 49 w 75"/>
                <a:gd name="T31" fmla="*/ 102 h 105"/>
                <a:gd name="T32" fmla="*/ 49 w 75"/>
                <a:gd name="T33" fmla="*/ 98 h 105"/>
                <a:gd name="T34" fmla="*/ 23 w 75"/>
                <a:gd name="T35" fmla="*/ 68 h 105"/>
                <a:gd name="T36" fmla="*/ 23 w 75"/>
                <a:gd name="T37" fmla="*/ 94 h 105"/>
                <a:gd name="T38" fmla="*/ 26 w 75"/>
                <a:gd name="T39" fmla="*/ 102 h 105"/>
                <a:gd name="T40" fmla="*/ 30 w 75"/>
                <a:gd name="T41" fmla="*/ 102 h 105"/>
                <a:gd name="T42" fmla="*/ 34 w 75"/>
                <a:gd name="T43" fmla="*/ 105 h 105"/>
                <a:gd name="T44" fmla="*/ 0 w 75"/>
                <a:gd name="T45" fmla="*/ 105 h 105"/>
                <a:gd name="T46" fmla="*/ 7 w 75"/>
                <a:gd name="T47" fmla="*/ 102 h 105"/>
                <a:gd name="T48" fmla="*/ 11 w 75"/>
                <a:gd name="T49" fmla="*/ 98 h 105"/>
                <a:gd name="T50" fmla="*/ 11 w 75"/>
                <a:gd name="T51" fmla="*/ 90 h 105"/>
                <a:gd name="T52" fmla="*/ 11 w 75"/>
                <a:gd name="T53" fmla="*/ 19 h 105"/>
                <a:gd name="T54" fmla="*/ 11 w 75"/>
                <a:gd name="T55" fmla="*/ 11 h 105"/>
                <a:gd name="T56" fmla="*/ 7 w 75"/>
                <a:gd name="T57" fmla="*/ 8 h 105"/>
                <a:gd name="T58" fmla="*/ 4 w 75"/>
                <a:gd name="T59" fmla="*/ 8 h 105"/>
                <a:gd name="T60" fmla="*/ 0 w 75"/>
                <a:gd name="T61" fmla="*/ 8 h 105"/>
                <a:gd name="T62" fmla="*/ 23 w 75"/>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5"/>
                <a:gd name="T98" fmla="*/ 75 w 75"/>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5">
                  <a:moveTo>
                    <a:pt x="23" y="0"/>
                  </a:moveTo>
                  <a:lnTo>
                    <a:pt x="23" y="68"/>
                  </a:lnTo>
                  <a:lnTo>
                    <a:pt x="41" y="53"/>
                  </a:lnTo>
                  <a:lnTo>
                    <a:pt x="45" y="49"/>
                  </a:lnTo>
                  <a:lnTo>
                    <a:pt x="49" y="45"/>
                  </a:lnTo>
                  <a:lnTo>
                    <a:pt x="49" y="41"/>
                  </a:lnTo>
                  <a:lnTo>
                    <a:pt x="45" y="41"/>
                  </a:lnTo>
                  <a:lnTo>
                    <a:pt x="41" y="38"/>
                  </a:lnTo>
                  <a:lnTo>
                    <a:pt x="71" y="38"/>
                  </a:lnTo>
                  <a:lnTo>
                    <a:pt x="68" y="41"/>
                  </a:lnTo>
                  <a:lnTo>
                    <a:pt x="60" y="41"/>
                  </a:lnTo>
                  <a:lnTo>
                    <a:pt x="56" y="45"/>
                  </a:lnTo>
                  <a:lnTo>
                    <a:pt x="53" y="49"/>
                  </a:lnTo>
                  <a:lnTo>
                    <a:pt x="34" y="64"/>
                  </a:lnTo>
                  <a:lnTo>
                    <a:pt x="53" y="87"/>
                  </a:lnTo>
                  <a:lnTo>
                    <a:pt x="60" y="94"/>
                  </a:lnTo>
                  <a:lnTo>
                    <a:pt x="64" y="98"/>
                  </a:lnTo>
                  <a:lnTo>
                    <a:pt x="68" y="102"/>
                  </a:lnTo>
                  <a:lnTo>
                    <a:pt x="71" y="102"/>
                  </a:lnTo>
                  <a:lnTo>
                    <a:pt x="75" y="102"/>
                  </a:lnTo>
                  <a:lnTo>
                    <a:pt x="75" y="105"/>
                  </a:lnTo>
                  <a:lnTo>
                    <a:pt x="41" y="105"/>
                  </a:lnTo>
                  <a:lnTo>
                    <a:pt x="45" y="102"/>
                  </a:lnTo>
                  <a:lnTo>
                    <a:pt x="49" y="102"/>
                  </a:lnTo>
                  <a:lnTo>
                    <a:pt x="49" y="98"/>
                  </a:lnTo>
                  <a:lnTo>
                    <a:pt x="45" y="94"/>
                  </a:lnTo>
                  <a:lnTo>
                    <a:pt x="23" y="68"/>
                  </a:lnTo>
                  <a:lnTo>
                    <a:pt x="23" y="90"/>
                  </a:lnTo>
                  <a:lnTo>
                    <a:pt x="23" y="94"/>
                  </a:lnTo>
                  <a:lnTo>
                    <a:pt x="23" y="98"/>
                  </a:lnTo>
                  <a:lnTo>
                    <a:pt x="26" y="102"/>
                  </a:lnTo>
                  <a:lnTo>
                    <a:pt x="30" y="102"/>
                  </a:lnTo>
                  <a:lnTo>
                    <a:pt x="34" y="105"/>
                  </a:lnTo>
                  <a:lnTo>
                    <a:pt x="0" y="105"/>
                  </a:lnTo>
                  <a:lnTo>
                    <a:pt x="4" y="102"/>
                  </a:lnTo>
                  <a:lnTo>
                    <a:pt x="7" y="102"/>
                  </a:lnTo>
                  <a:lnTo>
                    <a:pt x="11" y="98"/>
                  </a:lnTo>
                  <a:lnTo>
                    <a:pt x="11" y="94"/>
                  </a:lnTo>
                  <a:lnTo>
                    <a:pt x="11" y="90"/>
                  </a:lnTo>
                  <a:lnTo>
                    <a:pt x="11" y="30"/>
                  </a:lnTo>
                  <a:lnTo>
                    <a:pt x="11" y="19"/>
                  </a:lnTo>
                  <a:lnTo>
                    <a:pt x="11" y="11"/>
                  </a:lnTo>
                  <a:lnTo>
                    <a:pt x="7" y="8"/>
                  </a:lnTo>
                  <a:lnTo>
                    <a:pt x="4" y="8"/>
                  </a:lnTo>
                  <a:lnTo>
                    <a:pt x="4" y="11"/>
                  </a:lnTo>
                  <a:lnTo>
                    <a:pt x="0" y="8"/>
                  </a:lnTo>
                  <a:lnTo>
                    <a:pt x="19" y="0"/>
                  </a:lnTo>
                  <a:lnTo>
                    <a:pt x="23" y="0"/>
                  </a:lnTo>
                  <a:close/>
                </a:path>
              </a:pathLst>
            </a:custGeom>
            <a:grpFill/>
            <a:ln w="0">
              <a:solidFill>
                <a:srgbClr val="000000"/>
              </a:solidFill>
              <a:round/>
              <a:headEnd/>
              <a:tailEnd/>
            </a:ln>
          </p:spPr>
          <p:txBody>
            <a:bodyPr/>
            <a:lstStyle/>
            <a:p>
              <a:endParaRPr lang="en-US"/>
            </a:p>
          </p:txBody>
        </p:sp>
        <p:sp>
          <p:nvSpPr>
            <p:cNvPr id="27728" name="Freeform 77"/>
            <p:cNvSpPr>
              <a:spLocks/>
            </p:cNvSpPr>
            <p:nvPr/>
          </p:nvSpPr>
          <p:spPr bwMode="auto">
            <a:xfrm>
              <a:off x="3092" y="2438"/>
              <a:ext cx="45" cy="67"/>
            </a:xfrm>
            <a:custGeom>
              <a:avLst/>
              <a:gdLst>
                <a:gd name="T0" fmla="*/ 41 w 45"/>
                <a:gd name="T1" fmla="*/ 0 h 67"/>
                <a:gd name="T2" fmla="*/ 41 w 45"/>
                <a:gd name="T3" fmla="*/ 22 h 67"/>
                <a:gd name="T4" fmla="*/ 37 w 45"/>
                <a:gd name="T5" fmla="*/ 22 h 67"/>
                <a:gd name="T6" fmla="*/ 37 w 45"/>
                <a:gd name="T7" fmla="*/ 11 h 67"/>
                <a:gd name="T8" fmla="*/ 30 w 45"/>
                <a:gd name="T9" fmla="*/ 7 h 67"/>
                <a:gd name="T10" fmla="*/ 26 w 45"/>
                <a:gd name="T11" fmla="*/ 3 h 67"/>
                <a:gd name="T12" fmla="*/ 22 w 45"/>
                <a:gd name="T13" fmla="*/ 3 h 67"/>
                <a:gd name="T14" fmla="*/ 15 w 45"/>
                <a:gd name="T15" fmla="*/ 3 h 67"/>
                <a:gd name="T16" fmla="*/ 11 w 45"/>
                <a:gd name="T17" fmla="*/ 7 h 67"/>
                <a:gd name="T18" fmla="*/ 11 w 45"/>
                <a:gd name="T19" fmla="*/ 7 h 67"/>
                <a:gd name="T20" fmla="*/ 7 w 45"/>
                <a:gd name="T21" fmla="*/ 11 h 67"/>
                <a:gd name="T22" fmla="*/ 11 w 45"/>
                <a:gd name="T23" fmla="*/ 15 h 67"/>
                <a:gd name="T24" fmla="*/ 11 w 45"/>
                <a:gd name="T25" fmla="*/ 18 h 67"/>
                <a:gd name="T26" fmla="*/ 15 w 45"/>
                <a:gd name="T27" fmla="*/ 22 h 67"/>
                <a:gd name="T28" fmla="*/ 18 w 45"/>
                <a:gd name="T29" fmla="*/ 26 h 67"/>
                <a:gd name="T30" fmla="*/ 30 w 45"/>
                <a:gd name="T31" fmla="*/ 30 h 67"/>
                <a:gd name="T32" fmla="*/ 37 w 45"/>
                <a:gd name="T33" fmla="*/ 34 h 67"/>
                <a:gd name="T34" fmla="*/ 45 w 45"/>
                <a:gd name="T35" fmla="*/ 41 h 67"/>
                <a:gd name="T36" fmla="*/ 45 w 45"/>
                <a:gd name="T37" fmla="*/ 49 h 67"/>
                <a:gd name="T38" fmla="*/ 45 w 45"/>
                <a:gd name="T39" fmla="*/ 56 h 67"/>
                <a:gd name="T40" fmla="*/ 37 w 45"/>
                <a:gd name="T41" fmla="*/ 64 h 67"/>
                <a:gd name="T42" fmla="*/ 30 w 45"/>
                <a:gd name="T43" fmla="*/ 67 h 67"/>
                <a:gd name="T44" fmla="*/ 22 w 45"/>
                <a:gd name="T45" fmla="*/ 67 h 67"/>
                <a:gd name="T46" fmla="*/ 15 w 45"/>
                <a:gd name="T47" fmla="*/ 67 h 67"/>
                <a:gd name="T48" fmla="*/ 7 w 45"/>
                <a:gd name="T49" fmla="*/ 67 h 67"/>
                <a:gd name="T50" fmla="*/ 7 w 45"/>
                <a:gd name="T51" fmla="*/ 67 h 67"/>
                <a:gd name="T52" fmla="*/ 3 w 45"/>
                <a:gd name="T53" fmla="*/ 67 h 67"/>
                <a:gd name="T54" fmla="*/ 3 w 45"/>
                <a:gd name="T55" fmla="*/ 67 h 67"/>
                <a:gd name="T56" fmla="*/ 0 w 45"/>
                <a:gd name="T57" fmla="*/ 67 h 67"/>
                <a:gd name="T58" fmla="*/ 0 w 45"/>
                <a:gd name="T59" fmla="*/ 67 h 67"/>
                <a:gd name="T60" fmla="*/ 0 w 45"/>
                <a:gd name="T61" fmla="*/ 45 h 67"/>
                <a:gd name="T62" fmla="*/ 0 w 45"/>
                <a:gd name="T63" fmla="*/ 45 h 67"/>
                <a:gd name="T64" fmla="*/ 3 w 45"/>
                <a:gd name="T65" fmla="*/ 52 h 67"/>
                <a:gd name="T66" fmla="*/ 11 w 45"/>
                <a:gd name="T67" fmla="*/ 60 h 67"/>
                <a:gd name="T68" fmla="*/ 15 w 45"/>
                <a:gd name="T69" fmla="*/ 64 h 67"/>
                <a:gd name="T70" fmla="*/ 22 w 45"/>
                <a:gd name="T71" fmla="*/ 64 h 67"/>
                <a:gd name="T72" fmla="*/ 26 w 45"/>
                <a:gd name="T73" fmla="*/ 64 h 67"/>
                <a:gd name="T74" fmla="*/ 30 w 45"/>
                <a:gd name="T75" fmla="*/ 60 h 67"/>
                <a:gd name="T76" fmla="*/ 33 w 45"/>
                <a:gd name="T77" fmla="*/ 56 h 67"/>
                <a:gd name="T78" fmla="*/ 33 w 45"/>
                <a:gd name="T79" fmla="*/ 52 h 67"/>
                <a:gd name="T80" fmla="*/ 33 w 45"/>
                <a:gd name="T81" fmla="*/ 49 h 67"/>
                <a:gd name="T82" fmla="*/ 30 w 45"/>
                <a:gd name="T83" fmla="*/ 45 h 67"/>
                <a:gd name="T84" fmla="*/ 26 w 45"/>
                <a:gd name="T85" fmla="*/ 41 h 67"/>
                <a:gd name="T86" fmla="*/ 18 w 45"/>
                <a:gd name="T87" fmla="*/ 37 h 67"/>
                <a:gd name="T88" fmla="*/ 7 w 45"/>
                <a:gd name="T89" fmla="*/ 34 h 67"/>
                <a:gd name="T90" fmla="*/ 3 w 45"/>
                <a:gd name="T91" fmla="*/ 26 h 67"/>
                <a:gd name="T92" fmla="*/ 0 w 45"/>
                <a:gd name="T93" fmla="*/ 22 h 67"/>
                <a:gd name="T94" fmla="*/ 0 w 45"/>
                <a:gd name="T95" fmla="*/ 18 h 67"/>
                <a:gd name="T96" fmla="*/ 0 w 45"/>
                <a:gd name="T97" fmla="*/ 11 h 67"/>
                <a:gd name="T98" fmla="*/ 7 w 45"/>
                <a:gd name="T99" fmla="*/ 3 h 67"/>
                <a:gd name="T100" fmla="*/ 11 w 45"/>
                <a:gd name="T101" fmla="*/ 0 h 67"/>
                <a:gd name="T102" fmla="*/ 22 w 45"/>
                <a:gd name="T103" fmla="*/ 0 h 67"/>
                <a:gd name="T104" fmla="*/ 26 w 45"/>
                <a:gd name="T105" fmla="*/ 0 h 67"/>
                <a:gd name="T106" fmla="*/ 30 w 45"/>
                <a:gd name="T107" fmla="*/ 0 h 67"/>
                <a:gd name="T108" fmla="*/ 33 w 45"/>
                <a:gd name="T109" fmla="*/ 0 h 67"/>
                <a:gd name="T110" fmla="*/ 33 w 45"/>
                <a:gd name="T111" fmla="*/ 0 h 67"/>
                <a:gd name="T112" fmla="*/ 37 w 45"/>
                <a:gd name="T113" fmla="*/ 0 h 67"/>
                <a:gd name="T114" fmla="*/ 37 w 45"/>
                <a:gd name="T115" fmla="*/ 0 h 67"/>
                <a:gd name="T116" fmla="*/ 37 w 45"/>
                <a:gd name="T117" fmla="*/ 0 h 67"/>
                <a:gd name="T118" fmla="*/ 37 w 45"/>
                <a:gd name="T119" fmla="*/ 0 h 67"/>
                <a:gd name="T120" fmla="*/ 41 w 45"/>
                <a:gd name="T121" fmla="*/ 0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7"/>
                <a:gd name="T185" fmla="*/ 45 w 45"/>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7">
                  <a:moveTo>
                    <a:pt x="41" y="0"/>
                  </a:moveTo>
                  <a:lnTo>
                    <a:pt x="41" y="22"/>
                  </a:lnTo>
                  <a:lnTo>
                    <a:pt x="37" y="22"/>
                  </a:lnTo>
                  <a:lnTo>
                    <a:pt x="37" y="11"/>
                  </a:lnTo>
                  <a:lnTo>
                    <a:pt x="30" y="7"/>
                  </a:lnTo>
                  <a:lnTo>
                    <a:pt x="26" y="3"/>
                  </a:lnTo>
                  <a:lnTo>
                    <a:pt x="22" y="3"/>
                  </a:lnTo>
                  <a:lnTo>
                    <a:pt x="15" y="3"/>
                  </a:lnTo>
                  <a:lnTo>
                    <a:pt x="11" y="7"/>
                  </a:lnTo>
                  <a:lnTo>
                    <a:pt x="7" y="11"/>
                  </a:lnTo>
                  <a:lnTo>
                    <a:pt x="11" y="15"/>
                  </a:lnTo>
                  <a:lnTo>
                    <a:pt x="11" y="18"/>
                  </a:lnTo>
                  <a:lnTo>
                    <a:pt x="15" y="22"/>
                  </a:lnTo>
                  <a:lnTo>
                    <a:pt x="18" y="26"/>
                  </a:lnTo>
                  <a:lnTo>
                    <a:pt x="30" y="30"/>
                  </a:lnTo>
                  <a:lnTo>
                    <a:pt x="37" y="34"/>
                  </a:lnTo>
                  <a:lnTo>
                    <a:pt x="45" y="41"/>
                  </a:lnTo>
                  <a:lnTo>
                    <a:pt x="45" y="49"/>
                  </a:lnTo>
                  <a:lnTo>
                    <a:pt x="45" y="56"/>
                  </a:lnTo>
                  <a:lnTo>
                    <a:pt x="37" y="64"/>
                  </a:lnTo>
                  <a:lnTo>
                    <a:pt x="30" y="67"/>
                  </a:lnTo>
                  <a:lnTo>
                    <a:pt x="22" y="67"/>
                  </a:lnTo>
                  <a:lnTo>
                    <a:pt x="15" y="67"/>
                  </a:lnTo>
                  <a:lnTo>
                    <a:pt x="7" y="67"/>
                  </a:lnTo>
                  <a:lnTo>
                    <a:pt x="3" y="67"/>
                  </a:lnTo>
                  <a:lnTo>
                    <a:pt x="0" y="67"/>
                  </a:lnTo>
                  <a:lnTo>
                    <a:pt x="0" y="45"/>
                  </a:lnTo>
                  <a:lnTo>
                    <a:pt x="3" y="52"/>
                  </a:lnTo>
                  <a:lnTo>
                    <a:pt x="11" y="60"/>
                  </a:lnTo>
                  <a:lnTo>
                    <a:pt x="15" y="64"/>
                  </a:lnTo>
                  <a:lnTo>
                    <a:pt x="22" y="64"/>
                  </a:lnTo>
                  <a:lnTo>
                    <a:pt x="26" y="64"/>
                  </a:lnTo>
                  <a:lnTo>
                    <a:pt x="30" y="60"/>
                  </a:lnTo>
                  <a:lnTo>
                    <a:pt x="33" y="56"/>
                  </a:lnTo>
                  <a:lnTo>
                    <a:pt x="33" y="52"/>
                  </a:lnTo>
                  <a:lnTo>
                    <a:pt x="33" y="49"/>
                  </a:lnTo>
                  <a:lnTo>
                    <a:pt x="30" y="45"/>
                  </a:lnTo>
                  <a:lnTo>
                    <a:pt x="26" y="41"/>
                  </a:lnTo>
                  <a:lnTo>
                    <a:pt x="18" y="37"/>
                  </a:lnTo>
                  <a:lnTo>
                    <a:pt x="7" y="34"/>
                  </a:lnTo>
                  <a:lnTo>
                    <a:pt x="3" y="26"/>
                  </a:lnTo>
                  <a:lnTo>
                    <a:pt x="0" y="22"/>
                  </a:lnTo>
                  <a:lnTo>
                    <a:pt x="0" y="18"/>
                  </a:lnTo>
                  <a:lnTo>
                    <a:pt x="0" y="11"/>
                  </a:lnTo>
                  <a:lnTo>
                    <a:pt x="7" y="3"/>
                  </a:lnTo>
                  <a:lnTo>
                    <a:pt x="11" y="0"/>
                  </a:lnTo>
                  <a:lnTo>
                    <a:pt x="22" y="0"/>
                  </a:lnTo>
                  <a:lnTo>
                    <a:pt x="26" y="0"/>
                  </a:lnTo>
                  <a:lnTo>
                    <a:pt x="30" y="0"/>
                  </a:lnTo>
                  <a:lnTo>
                    <a:pt x="33" y="0"/>
                  </a:lnTo>
                  <a:lnTo>
                    <a:pt x="37" y="0"/>
                  </a:lnTo>
                  <a:lnTo>
                    <a:pt x="41" y="0"/>
                  </a:lnTo>
                  <a:close/>
                </a:path>
              </a:pathLst>
            </a:custGeom>
            <a:grpFill/>
            <a:ln w="0">
              <a:solidFill>
                <a:srgbClr val="000000"/>
              </a:solidFill>
              <a:round/>
              <a:headEnd/>
              <a:tailEnd/>
            </a:ln>
          </p:spPr>
          <p:txBody>
            <a:bodyPr/>
            <a:lstStyle/>
            <a:p>
              <a:endParaRPr lang="en-US"/>
            </a:p>
          </p:txBody>
        </p:sp>
        <p:sp>
          <p:nvSpPr>
            <p:cNvPr id="27729" name="Freeform 78"/>
            <p:cNvSpPr>
              <a:spLocks/>
            </p:cNvSpPr>
            <p:nvPr/>
          </p:nvSpPr>
          <p:spPr bwMode="auto">
            <a:xfrm>
              <a:off x="3144" y="2400"/>
              <a:ext cx="41" cy="135"/>
            </a:xfrm>
            <a:custGeom>
              <a:avLst/>
              <a:gdLst>
                <a:gd name="T0" fmla="*/ 0 w 41"/>
                <a:gd name="T1" fmla="*/ 4 h 135"/>
                <a:gd name="T2" fmla="*/ 0 w 41"/>
                <a:gd name="T3" fmla="*/ 0 h 135"/>
                <a:gd name="T4" fmla="*/ 11 w 41"/>
                <a:gd name="T5" fmla="*/ 8 h 135"/>
                <a:gd name="T6" fmla="*/ 19 w 41"/>
                <a:gd name="T7" fmla="*/ 15 h 135"/>
                <a:gd name="T8" fmla="*/ 30 w 41"/>
                <a:gd name="T9" fmla="*/ 26 h 135"/>
                <a:gd name="T10" fmla="*/ 34 w 41"/>
                <a:gd name="T11" fmla="*/ 38 h 135"/>
                <a:gd name="T12" fmla="*/ 41 w 41"/>
                <a:gd name="T13" fmla="*/ 53 h 135"/>
                <a:gd name="T14" fmla="*/ 41 w 41"/>
                <a:gd name="T15" fmla="*/ 68 h 135"/>
                <a:gd name="T16" fmla="*/ 41 w 41"/>
                <a:gd name="T17" fmla="*/ 83 h 135"/>
                <a:gd name="T18" fmla="*/ 38 w 41"/>
                <a:gd name="T19" fmla="*/ 98 h 135"/>
                <a:gd name="T20" fmla="*/ 30 w 41"/>
                <a:gd name="T21" fmla="*/ 109 h 135"/>
                <a:gd name="T22" fmla="*/ 23 w 41"/>
                <a:gd name="T23" fmla="*/ 120 h 135"/>
                <a:gd name="T24" fmla="*/ 11 w 41"/>
                <a:gd name="T25" fmla="*/ 132 h 135"/>
                <a:gd name="T26" fmla="*/ 0 w 41"/>
                <a:gd name="T27" fmla="*/ 135 h 135"/>
                <a:gd name="T28" fmla="*/ 0 w 41"/>
                <a:gd name="T29" fmla="*/ 132 h 135"/>
                <a:gd name="T30" fmla="*/ 8 w 41"/>
                <a:gd name="T31" fmla="*/ 128 h 135"/>
                <a:gd name="T32" fmla="*/ 15 w 41"/>
                <a:gd name="T33" fmla="*/ 120 h 135"/>
                <a:gd name="T34" fmla="*/ 23 w 41"/>
                <a:gd name="T35" fmla="*/ 109 h 135"/>
                <a:gd name="T36" fmla="*/ 23 w 41"/>
                <a:gd name="T37" fmla="*/ 98 h 135"/>
                <a:gd name="T38" fmla="*/ 26 w 41"/>
                <a:gd name="T39" fmla="*/ 87 h 135"/>
                <a:gd name="T40" fmla="*/ 26 w 41"/>
                <a:gd name="T41" fmla="*/ 72 h 135"/>
                <a:gd name="T42" fmla="*/ 26 w 41"/>
                <a:gd name="T43" fmla="*/ 56 h 135"/>
                <a:gd name="T44" fmla="*/ 26 w 41"/>
                <a:gd name="T45" fmla="*/ 41 h 135"/>
                <a:gd name="T46" fmla="*/ 23 w 41"/>
                <a:gd name="T47" fmla="*/ 34 h 135"/>
                <a:gd name="T48" fmla="*/ 19 w 41"/>
                <a:gd name="T49" fmla="*/ 26 h 135"/>
                <a:gd name="T50" fmla="*/ 15 w 41"/>
                <a:gd name="T51" fmla="*/ 23 h 135"/>
                <a:gd name="T52" fmla="*/ 11 w 41"/>
                <a:gd name="T53" fmla="*/ 15 h 135"/>
                <a:gd name="T54" fmla="*/ 8 w 41"/>
                <a:gd name="T55" fmla="*/ 11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9" y="15"/>
                  </a:lnTo>
                  <a:lnTo>
                    <a:pt x="30" y="26"/>
                  </a:lnTo>
                  <a:lnTo>
                    <a:pt x="34" y="38"/>
                  </a:lnTo>
                  <a:lnTo>
                    <a:pt x="41" y="53"/>
                  </a:lnTo>
                  <a:lnTo>
                    <a:pt x="41" y="68"/>
                  </a:lnTo>
                  <a:lnTo>
                    <a:pt x="41" y="83"/>
                  </a:lnTo>
                  <a:lnTo>
                    <a:pt x="38" y="98"/>
                  </a:lnTo>
                  <a:lnTo>
                    <a:pt x="30" y="109"/>
                  </a:lnTo>
                  <a:lnTo>
                    <a:pt x="23" y="120"/>
                  </a:lnTo>
                  <a:lnTo>
                    <a:pt x="11" y="132"/>
                  </a:lnTo>
                  <a:lnTo>
                    <a:pt x="0" y="135"/>
                  </a:lnTo>
                  <a:lnTo>
                    <a:pt x="0" y="132"/>
                  </a:lnTo>
                  <a:lnTo>
                    <a:pt x="8" y="128"/>
                  </a:lnTo>
                  <a:lnTo>
                    <a:pt x="15" y="120"/>
                  </a:lnTo>
                  <a:lnTo>
                    <a:pt x="23" y="109"/>
                  </a:lnTo>
                  <a:lnTo>
                    <a:pt x="23" y="98"/>
                  </a:lnTo>
                  <a:lnTo>
                    <a:pt x="26" y="87"/>
                  </a:lnTo>
                  <a:lnTo>
                    <a:pt x="26" y="72"/>
                  </a:lnTo>
                  <a:lnTo>
                    <a:pt x="26" y="56"/>
                  </a:lnTo>
                  <a:lnTo>
                    <a:pt x="26" y="41"/>
                  </a:lnTo>
                  <a:lnTo>
                    <a:pt x="23" y="34"/>
                  </a:lnTo>
                  <a:lnTo>
                    <a:pt x="19" y="26"/>
                  </a:lnTo>
                  <a:lnTo>
                    <a:pt x="15" y="23"/>
                  </a:lnTo>
                  <a:lnTo>
                    <a:pt x="11" y="15"/>
                  </a:lnTo>
                  <a:lnTo>
                    <a:pt x="8" y="11"/>
                  </a:lnTo>
                  <a:lnTo>
                    <a:pt x="0" y="4"/>
                  </a:lnTo>
                  <a:close/>
                </a:path>
              </a:pathLst>
            </a:custGeom>
            <a:grpFill/>
            <a:ln w="0">
              <a:solidFill>
                <a:srgbClr val="000000"/>
              </a:solidFill>
              <a:round/>
              <a:headEnd/>
              <a:tailEnd/>
            </a:ln>
          </p:spPr>
          <p:txBody>
            <a:bodyPr/>
            <a:lstStyle/>
            <a:p>
              <a:endParaRPr lang="en-US"/>
            </a:p>
          </p:txBody>
        </p:sp>
        <p:sp>
          <p:nvSpPr>
            <p:cNvPr id="27730" name="Freeform 79"/>
            <p:cNvSpPr>
              <a:spLocks noEditPoints="1"/>
            </p:cNvSpPr>
            <p:nvPr/>
          </p:nvSpPr>
          <p:spPr bwMode="auto">
            <a:xfrm>
              <a:off x="4041" y="2404"/>
              <a:ext cx="75" cy="101"/>
            </a:xfrm>
            <a:custGeom>
              <a:avLst/>
              <a:gdLst>
                <a:gd name="T0" fmla="*/ 26 w 75"/>
                <a:gd name="T1" fmla="*/ 52 h 101"/>
                <a:gd name="T2" fmla="*/ 26 w 75"/>
                <a:gd name="T3" fmla="*/ 83 h 101"/>
                <a:gd name="T4" fmla="*/ 26 w 75"/>
                <a:gd name="T5" fmla="*/ 94 h 101"/>
                <a:gd name="T6" fmla="*/ 30 w 75"/>
                <a:gd name="T7" fmla="*/ 98 h 101"/>
                <a:gd name="T8" fmla="*/ 33 w 75"/>
                <a:gd name="T9" fmla="*/ 98 h 101"/>
                <a:gd name="T10" fmla="*/ 37 w 75"/>
                <a:gd name="T11" fmla="*/ 101 h 101"/>
                <a:gd name="T12" fmla="*/ 41 w 75"/>
                <a:gd name="T13" fmla="*/ 101 h 101"/>
                <a:gd name="T14" fmla="*/ 41 w 75"/>
                <a:gd name="T15" fmla="*/ 101 h 101"/>
                <a:gd name="T16" fmla="*/ 0 w 75"/>
                <a:gd name="T17" fmla="*/ 101 h 101"/>
                <a:gd name="T18" fmla="*/ 0 w 75"/>
                <a:gd name="T19" fmla="*/ 101 h 101"/>
                <a:gd name="T20" fmla="*/ 3 w 75"/>
                <a:gd name="T21" fmla="*/ 101 h 101"/>
                <a:gd name="T22" fmla="*/ 7 w 75"/>
                <a:gd name="T23" fmla="*/ 98 h 101"/>
                <a:gd name="T24" fmla="*/ 11 w 75"/>
                <a:gd name="T25" fmla="*/ 94 h 101"/>
                <a:gd name="T26" fmla="*/ 11 w 75"/>
                <a:gd name="T27" fmla="*/ 90 h 101"/>
                <a:gd name="T28" fmla="*/ 11 w 75"/>
                <a:gd name="T29" fmla="*/ 83 h 101"/>
                <a:gd name="T30" fmla="*/ 11 w 75"/>
                <a:gd name="T31" fmla="*/ 19 h 101"/>
                <a:gd name="T32" fmla="*/ 11 w 75"/>
                <a:gd name="T33" fmla="*/ 11 h 101"/>
                <a:gd name="T34" fmla="*/ 11 w 75"/>
                <a:gd name="T35" fmla="*/ 7 h 101"/>
                <a:gd name="T36" fmla="*/ 7 w 75"/>
                <a:gd name="T37" fmla="*/ 4 h 101"/>
                <a:gd name="T38" fmla="*/ 3 w 75"/>
                <a:gd name="T39" fmla="*/ 4 h 101"/>
                <a:gd name="T40" fmla="*/ 0 w 75"/>
                <a:gd name="T41" fmla="*/ 4 h 101"/>
                <a:gd name="T42" fmla="*/ 0 w 75"/>
                <a:gd name="T43" fmla="*/ 0 h 101"/>
                <a:gd name="T44" fmla="*/ 33 w 75"/>
                <a:gd name="T45" fmla="*/ 0 h 101"/>
                <a:gd name="T46" fmla="*/ 48 w 75"/>
                <a:gd name="T47" fmla="*/ 0 h 101"/>
                <a:gd name="T48" fmla="*/ 56 w 75"/>
                <a:gd name="T49" fmla="*/ 4 h 101"/>
                <a:gd name="T50" fmla="*/ 63 w 75"/>
                <a:gd name="T51" fmla="*/ 7 h 101"/>
                <a:gd name="T52" fmla="*/ 71 w 75"/>
                <a:gd name="T53" fmla="*/ 11 h 101"/>
                <a:gd name="T54" fmla="*/ 75 w 75"/>
                <a:gd name="T55" fmla="*/ 19 h 101"/>
                <a:gd name="T56" fmla="*/ 75 w 75"/>
                <a:gd name="T57" fmla="*/ 30 h 101"/>
                <a:gd name="T58" fmla="*/ 75 w 75"/>
                <a:gd name="T59" fmla="*/ 41 h 101"/>
                <a:gd name="T60" fmla="*/ 67 w 75"/>
                <a:gd name="T61" fmla="*/ 49 h 101"/>
                <a:gd name="T62" fmla="*/ 56 w 75"/>
                <a:gd name="T63" fmla="*/ 52 h 101"/>
                <a:gd name="T64" fmla="*/ 45 w 75"/>
                <a:gd name="T65" fmla="*/ 56 h 101"/>
                <a:gd name="T66" fmla="*/ 41 w 75"/>
                <a:gd name="T67" fmla="*/ 56 h 101"/>
                <a:gd name="T68" fmla="*/ 37 w 75"/>
                <a:gd name="T69" fmla="*/ 56 h 101"/>
                <a:gd name="T70" fmla="*/ 30 w 75"/>
                <a:gd name="T71" fmla="*/ 56 h 101"/>
                <a:gd name="T72" fmla="*/ 26 w 75"/>
                <a:gd name="T73" fmla="*/ 52 h 101"/>
                <a:gd name="T74" fmla="*/ 26 w 75"/>
                <a:gd name="T75" fmla="*/ 49 h 101"/>
                <a:gd name="T76" fmla="*/ 30 w 75"/>
                <a:gd name="T77" fmla="*/ 49 h 101"/>
                <a:gd name="T78" fmla="*/ 33 w 75"/>
                <a:gd name="T79" fmla="*/ 52 h 101"/>
                <a:gd name="T80" fmla="*/ 37 w 75"/>
                <a:gd name="T81" fmla="*/ 52 h 101"/>
                <a:gd name="T82" fmla="*/ 37 w 75"/>
                <a:gd name="T83" fmla="*/ 52 h 101"/>
                <a:gd name="T84" fmla="*/ 45 w 75"/>
                <a:gd name="T85" fmla="*/ 49 h 101"/>
                <a:gd name="T86" fmla="*/ 52 w 75"/>
                <a:gd name="T87" fmla="*/ 45 h 101"/>
                <a:gd name="T88" fmla="*/ 56 w 75"/>
                <a:gd name="T89" fmla="*/ 37 h 101"/>
                <a:gd name="T90" fmla="*/ 56 w 75"/>
                <a:gd name="T91" fmla="*/ 30 h 101"/>
                <a:gd name="T92" fmla="*/ 56 w 75"/>
                <a:gd name="T93" fmla="*/ 22 h 101"/>
                <a:gd name="T94" fmla="*/ 56 w 75"/>
                <a:gd name="T95" fmla="*/ 19 h 101"/>
                <a:gd name="T96" fmla="*/ 52 w 75"/>
                <a:gd name="T97" fmla="*/ 11 h 101"/>
                <a:gd name="T98" fmla="*/ 48 w 75"/>
                <a:gd name="T99" fmla="*/ 7 h 101"/>
                <a:gd name="T100" fmla="*/ 41 w 75"/>
                <a:gd name="T101" fmla="*/ 7 h 101"/>
                <a:gd name="T102" fmla="*/ 37 w 75"/>
                <a:gd name="T103" fmla="*/ 7 h 101"/>
                <a:gd name="T104" fmla="*/ 33 w 75"/>
                <a:gd name="T105" fmla="*/ 7 h 101"/>
                <a:gd name="T106" fmla="*/ 26 w 75"/>
                <a:gd name="T107" fmla="*/ 7 h 101"/>
                <a:gd name="T108" fmla="*/ 26 w 75"/>
                <a:gd name="T109" fmla="*/ 49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26" y="52"/>
                  </a:moveTo>
                  <a:lnTo>
                    <a:pt x="26" y="83"/>
                  </a:lnTo>
                  <a:lnTo>
                    <a:pt x="26" y="94"/>
                  </a:lnTo>
                  <a:lnTo>
                    <a:pt x="30" y="98"/>
                  </a:lnTo>
                  <a:lnTo>
                    <a:pt x="33" y="98"/>
                  </a:lnTo>
                  <a:lnTo>
                    <a:pt x="37" y="101"/>
                  </a:lnTo>
                  <a:lnTo>
                    <a:pt x="41" y="101"/>
                  </a:lnTo>
                  <a:lnTo>
                    <a:pt x="0" y="101"/>
                  </a:lnTo>
                  <a:lnTo>
                    <a:pt x="3" y="101"/>
                  </a:lnTo>
                  <a:lnTo>
                    <a:pt x="7" y="98"/>
                  </a:lnTo>
                  <a:lnTo>
                    <a:pt x="11" y="94"/>
                  </a:lnTo>
                  <a:lnTo>
                    <a:pt x="11" y="90"/>
                  </a:lnTo>
                  <a:lnTo>
                    <a:pt x="11" y="83"/>
                  </a:lnTo>
                  <a:lnTo>
                    <a:pt x="11" y="19"/>
                  </a:lnTo>
                  <a:lnTo>
                    <a:pt x="11" y="11"/>
                  </a:lnTo>
                  <a:lnTo>
                    <a:pt x="11" y="7"/>
                  </a:lnTo>
                  <a:lnTo>
                    <a:pt x="7" y="4"/>
                  </a:lnTo>
                  <a:lnTo>
                    <a:pt x="3" y="4"/>
                  </a:lnTo>
                  <a:lnTo>
                    <a:pt x="0" y="4"/>
                  </a:lnTo>
                  <a:lnTo>
                    <a:pt x="0" y="0"/>
                  </a:lnTo>
                  <a:lnTo>
                    <a:pt x="33" y="0"/>
                  </a:lnTo>
                  <a:lnTo>
                    <a:pt x="48" y="0"/>
                  </a:lnTo>
                  <a:lnTo>
                    <a:pt x="56" y="4"/>
                  </a:lnTo>
                  <a:lnTo>
                    <a:pt x="63" y="7"/>
                  </a:lnTo>
                  <a:lnTo>
                    <a:pt x="71" y="11"/>
                  </a:lnTo>
                  <a:lnTo>
                    <a:pt x="75" y="19"/>
                  </a:lnTo>
                  <a:lnTo>
                    <a:pt x="75" y="30"/>
                  </a:lnTo>
                  <a:lnTo>
                    <a:pt x="75" y="41"/>
                  </a:lnTo>
                  <a:lnTo>
                    <a:pt x="67" y="49"/>
                  </a:lnTo>
                  <a:lnTo>
                    <a:pt x="56" y="52"/>
                  </a:lnTo>
                  <a:lnTo>
                    <a:pt x="45" y="56"/>
                  </a:lnTo>
                  <a:lnTo>
                    <a:pt x="41" y="56"/>
                  </a:lnTo>
                  <a:lnTo>
                    <a:pt x="37" y="56"/>
                  </a:lnTo>
                  <a:lnTo>
                    <a:pt x="30" y="56"/>
                  </a:lnTo>
                  <a:lnTo>
                    <a:pt x="26" y="52"/>
                  </a:lnTo>
                  <a:close/>
                  <a:moveTo>
                    <a:pt x="26" y="49"/>
                  </a:moveTo>
                  <a:lnTo>
                    <a:pt x="30" y="49"/>
                  </a:lnTo>
                  <a:lnTo>
                    <a:pt x="33" y="52"/>
                  </a:lnTo>
                  <a:lnTo>
                    <a:pt x="37" y="52"/>
                  </a:lnTo>
                  <a:lnTo>
                    <a:pt x="45" y="49"/>
                  </a:lnTo>
                  <a:lnTo>
                    <a:pt x="52" y="45"/>
                  </a:lnTo>
                  <a:lnTo>
                    <a:pt x="56" y="37"/>
                  </a:lnTo>
                  <a:lnTo>
                    <a:pt x="56" y="30"/>
                  </a:lnTo>
                  <a:lnTo>
                    <a:pt x="56" y="22"/>
                  </a:lnTo>
                  <a:lnTo>
                    <a:pt x="56" y="19"/>
                  </a:lnTo>
                  <a:lnTo>
                    <a:pt x="52" y="11"/>
                  </a:lnTo>
                  <a:lnTo>
                    <a:pt x="48" y="7"/>
                  </a:lnTo>
                  <a:lnTo>
                    <a:pt x="41" y="7"/>
                  </a:lnTo>
                  <a:lnTo>
                    <a:pt x="37" y="7"/>
                  </a:lnTo>
                  <a:lnTo>
                    <a:pt x="33" y="7"/>
                  </a:lnTo>
                  <a:lnTo>
                    <a:pt x="26" y="7"/>
                  </a:lnTo>
                  <a:lnTo>
                    <a:pt x="26" y="49"/>
                  </a:lnTo>
                  <a:close/>
                </a:path>
              </a:pathLst>
            </a:custGeom>
            <a:grpFill/>
            <a:ln w="0">
              <a:solidFill>
                <a:srgbClr val="000000"/>
              </a:solidFill>
              <a:round/>
              <a:headEnd/>
              <a:tailEnd/>
            </a:ln>
          </p:spPr>
          <p:txBody>
            <a:bodyPr/>
            <a:lstStyle/>
            <a:p>
              <a:endParaRPr lang="en-US"/>
            </a:p>
          </p:txBody>
        </p:sp>
        <p:sp>
          <p:nvSpPr>
            <p:cNvPr id="27731" name="Freeform 80"/>
            <p:cNvSpPr>
              <a:spLocks noEditPoints="1"/>
            </p:cNvSpPr>
            <p:nvPr/>
          </p:nvSpPr>
          <p:spPr bwMode="auto">
            <a:xfrm>
              <a:off x="4123" y="2404"/>
              <a:ext cx="75" cy="101"/>
            </a:xfrm>
            <a:custGeom>
              <a:avLst/>
              <a:gdLst>
                <a:gd name="T0" fmla="*/ 26 w 75"/>
                <a:gd name="T1" fmla="*/ 52 h 101"/>
                <a:gd name="T2" fmla="*/ 26 w 75"/>
                <a:gd name="T3" fmla="*/ 83 h 101"/>
                <a:gd name="T4" fmla="*/ 26 w 75"/>
                <a:gd name="T5" fmla="*/ 94 h 101"/>
                <a:gd name="T6" fmla="*/ 30 w 75"/>
                <a:gd name="T7" fmla="*/ 98 h 101"/>
                <a:gd name="T8" fmla="*/ 34 w 75"/>
                <a:gd name="T9" fmla="*/ 98 h 101"/>
                <a:gd name="T10" fmla="*/ 38 w 75"/>
                <a:gd name="T11" fmla="*/ 101 h 101"/>
                <a:gd name="T12" fmla="*/ 41 w 75"/>
                <a:gd name="T13" fmla="*/ 101 h 101"/>
                <a:gd name="T14" fmla="*/ 41 w 75"/>
                <a:gd name="T15" fmla="*/ 101 h 101"/>
                <a:gd name="T16" fmla="*/ 0 w 75"/>
                <a:gd name="T17" fmla="*/ 101 h 101"/>
                <a:gd name="T18" fmla="*/ 0 w 75"/>
                <a:gd name="T19" fmla="*/ 101 h 101"/>
                <a:gd name="T20" fmla="*/ 4 w 75"/>
                <a:gd name="T21" fmla="*/ 101 h 101"/>
                <a:gd name="T22" fmla="*/ 8 w 75"/>
                <a:gd name="T23" fmla="*/ 98 h 101"/>
                <a:gd name="T24" fmla="*/ 11 w 75"/>
                <a:gd name="T25" fmla="*/ 94 h 101"/>
                <a:gd name="T26" fmla="*/ 11 w 75"/>
                <a:gd name="T27" fmla="*/ 90 h 101"/>
                <a:gd name="T28" fmla="*/ 11 w 75"/>
                <a:gd name="T29" fmla="*/ 83 h 101"/>
                <a:gd name="T30" fmla="*/ 11 w 75"/>
                <a:gd name="T31" fmla="*/ 19 h 101"/>
                <a:gd name="T32" fmla="*/ 11 w 75"/>
                <a:gd name="T33" fmla="*/ 11 h 101"/>
                <a:gd name="T34" fmla="*/ 11 w 75"/>
                <a:gd name="T35" fmla="*/ 7 h 101"/>
                <a:gd name="T36" fmla="*/ 8 w 75"/>
                <a:gd name="T37" fmla="*/ 4 h 101"/>
                <a:gd name="T38" fmla="*/ 4 w 75"/>
                <a:gd name="T39" fmla="*/ 4 h 101"/>
                <a:gd name="T40" fmla="*/ 0 w 75"/>
                <a:gd name="T41" fmla="*/ 4 h 101"/>
                <a:gd name="T42" fmla="*/ 0 w 75"/>
                <a:gd name="T43" fmla="*/ 0 h 101"/>
                <a:gd name="T44" fmla="*/ 38 w 75"/>
                <a:gd name="T45" fmla="*/ 0 h 101"/>
                <a:gd name="T46" fmla="*/ 49 w 75"/>
                <a:gd name="T47" fmla="*/ 0 h 101"/>
                <a:gd name="T48" fmla="*/ 56 w 75"/>
                <a:gd name="T49" fmla="*/ 4 h 101"/>
                <a:gd name="T50" fmla="*/ 64 w 75"/>
                <a:gd name="T51" fmla="*/ 7 h 101"/>
                <a:gd name="T52" fmla="*/ 71 w 75"/>
                <a:gd name="T53" fmla="*/ 11 h 101"/>
                <a:gd name="T54" fmla="*/ 75 w 75"/>
                <a:gd name="T55" fmla="*/ 19 h 101"/>
                <a:gd name="T56" fmla="*/ 75 w 75"/>
                <a:gd name="T57" fmla="*/ 30 h 101"/>
                <a:gd name="T58" fmla="*/ 75 w 75"/>
                <a:gd name="T59" fmla="*/ 41 h 101"/>
                <a:gd name="T60" fmla="*/ 68 w 75"/>
                <a:gd name="T61" fmla="*/ 49 h 101"/>
                <a:gd name="T62" fmla="*/ 56 w 75"/>
                <a:gd name="T63" fmla="*/ 52 h 101"/>
                <a:gd name="T64" fmla="*/ 45 w 75"/>
                <a:gd name="T65" fmla="*/ 56 h 101"/>
                <a:gd name="T66" fmla="*/ 41 w 75"/>
                <a:gd name="T67" fmla="*/ 56 h 101"/>
                <a:gd name="T68" fmla="*/ 38 w 75"/>
                <a:gd name="T69" fmla="*/ 56 h 101"/>
                <a:gd name="T70" fmla="*/ 30 w 75"/>
                <a:gd name="T71" fmla="*/ 56 h 101"/>
                <a:gd name="T72" fmla="*/ 26 w 75"/>
                <a:gd name="T73" fmla="*/ 52 h 101"/>
                <a:gd name="T74" fmla="*/ 26 w 75"/>
                <a:gd name="T75" fmla="*/ 49 h 101"/>
                <a:gd name="T76" fmla="*/ 30 w 75"/>
                <a:gd name="T77" fmla="*/ 49 h 101"/>
                <a:gd name="T78" fmla="*/ 34 w 75"/>
                <a:gd name="T79" fmla="*/ 52 h 101"/>
                <a:gd name="T80" fmla="*/ 38 w 75"/>
                <a:gd name="T81" fmla="*/ 52 h 101"/>
                <a:gd name="T82" fmla="*/ 41 w 75"/>
                <a:gd name="T83" fmla="*/ 52 h 101"/>
                <a:gd name="T84" fmla="*/ 45 w 75"/>
                <a:gd name="T85" fmla="*/ 49 h 101"/>
                <a:gd name="T86" fmla="*/ 53 w 75"/>
                <a:gd name="T87" fmla="*/ 45 h 101"/>
                <a:gd name="T88" fmla="*/ 56 w 75"/>
                <a:gd name="T89" fmla="*/ 37 h 101"/>
                <a:gd name="T90" fmla="*/ 60 w 75"/>
                <a:gd name="T91" fmla="*/ 30 h 101"/>
                <a:gd name="T92" fmla="*/ 56 w 75"/>
                <a:gd name="T93" fmla="*/ 22 h 101"/>
                <a:gd name="T94" fmla="*/ 56 w 75"/>
                <a:gd name="T95" fmla="*/ 19 h 101"/>
                <a:gd name="T96" fmla="*/ 53 w 75"/>
                <a:gd name="T97" fmla="*/ 11 h 101"/>
                <a:gd name="T98" fmla="*/ 49 w 75"/>
                <a:gd name="T99" fmla="*/ 7 h 101"/>
                <a:gd name="T100" fmla="*/ 41 w 75"/>
                <a:gd name="T101" fmla="*/ 7 h 101"/>
                <a:gd name="T102" fmla="*/ 38 w 75"/>
                <a:gd name="T103" fmla="*/ 7 h 101"/>
                <a:gd name="T104" fmla="*/ 34 w 75"/>
                <a:gd name="T105" fmla="*/ 7 h 101"/>
                <a:gd name="T106" fmla="*/ 26 w 75"/>
                <a:gd name="T107" fmla="*/ 7 h 101"/>
                <a:gd name="T108" fmla="*/ 26 w 75"/>
                <a:gd name="T109" fmla="*/ 49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26" y="52"/>
                  </a:moveTo>
                  <a:lnTo>
                    <a:pt x="26" y="83"/>
                  </a:lnTo>
                  <a:lnTo>
                    <a:pt x="26" y="94"/>
                  </a:lnTo>
                  <a:lnTo>
                    <a:pt x="30" y="98"/>
                  </a:lnTo>
                  <a:lnTo>
                    <a:pt x="34" y="98"/>
                  </a:lnTo>
                  <a:lnTo>
                    <a:pt x="38" y="101"/>
                  </a:lnTo>
                  <a:lnTo>
                    <a:pt x="41" y="101"/>
                  </a:lnTo>
                  <a:lnTo>
                    <a:pt x="0" y="101"/>
                  </a:lnTo>
                  <a:lnTo>
                    <a:pt x="4" y="101"/>
                  </a:lnTo>
                  <a:lnTo>
                    <a:pt x="8" y="98"/>
                  </a:lnTo>
                  <a:lnTo>
                    <a:pt x="11" y="94"/>
                  </a:lnTo>
                  <a:lnTo>
                    <a:pt x="11" y="90"/>
                  </a:lnTo>
                  <a:lnTo>
                    <a:pt x="11" y="83"/>
                  </a:lnTo>
                  <a:lnTo>
                    <a:pt x="11" y="19"/>
                  </a:lnTo>
                  <a:lnTo>
                    <a:pt x="11" y="11"/>
                  </a:lnTo>
                  <a:lnTo>
                    <a:pt x="11" y="7"/>
                  </a:lnTo>
                  <a:lnTo>
                    <a:pt x="8" y="4"/>
                  </a:lnTo>
                  <a:lnTo>
                    <a:pt x="4" y="4"/>
                  </a:lnTo>
                  <a:lnTo>
                    <a:pt x="0" y="4"/>
                  </a:lnTo>
                  <a:lnTo>
                    <a:pt x="0" y="0"/>
                  </a:lnTo>
                  <a:lnTo>
                    <a:pt x="38" y="0"/>
                  </a:lnTo>
                  <a:lnTo>
                    <a:pt x="49" y="0"/>
                  </a:lnTo>
                  <a:lnTo>
                    <a:pt x="56" y="4"/>
                  </a:lnTo>
                  <a:lnTo>
                    <a:pt x="64" y="7"/>
                  </a:lnTo>
                  <a:lnTo>
                    <a:pt x="71" y="11"/>
                  </a:lnTo>
                  <a:lnTo>
                    <a:pt x="75" y="19"/>
                  </a:lnTo>
                  <a:lnTo>
                    <a:pt x="75" y="30"/>
                  </a:lnTo>
                  <a:lnTo>
                    <a:pt x="75" y="41"/>
                  </a:lnTo>
                  <a:lnTo>
                    <a:pt x="68" y="49"/>
                  </a:lnTo>
                  <a:lnTo>
                    <a:pt x="56" y="52"/>
                  </a:lnTo>
                  <a:lnTo>
                    <a:pt x="45" y="56"/>
                  </a:lnTo>
                  <a:lnTo>
                    <a:pt x="41" y="56"/>
                  </a:lnTo>
                  <a:lnTo>
                    <a:pt x="38" y="56"/>
                  </a:lnTo>
                  <a:lnTo>
                    <a:pt x="30" y="56"/>
                  </a:lnTo>
                  <a:lnTo>
                    <a:pt x="26" y="52"/>
                  </a:lnTo>
                  <a:close/>
                  <a:moveTo>
                    <a:pt x="26" y="49"/>
                  </a:moveTo>
                  <a:lnTo>
                    <a:pt x="30" y="49"/>
                  </a:lnTo>
                  <a:lnTo>
                    <a:pt x="34" y="52"/>
                  </a:lnTo>
                  <a:lnTo>
                    <a:pt x="38" y="52"/>
                  </a:lnTo>
                  <a:lnTo>
                    <a:pt x="41" y="52"/>
                  </a:lnTo>
                  <a:lnTo>
                    <a:pt x="45" y="49"/>
                  </a:lnTo>
                  <a:lnTo>
                    <a:pt x="53" y="45"/>
                  </a:lnTo>
                  <a:lnTo>
                    <a:pt x="56" y="37"/>
                  </a:lnTo>
                  <a:lnTo>
                    <a:pt x="60" y="30"/>
                  </a:lnTo>
                  <a:lnTo>
                    <a:pt x="56" y="22"/>
                  </a:lnTo>
                  <a:lnTo>
                    <a:pt x="56" y="19"/>
                  </a:lnTo>
                  <a:lnTo>
                    <a:pt x="53" y="11"/>
                  </a:lnTo>
                  <a:lnTo>
                    <a:pt x="49" y="7"/>
                  </a:lnTo>
                  <a:lnTo>
                    <a:pt x="41" y="7"/>
                  </a:lnTo>
                  <a:lnTo>
                    <a:pt x="38" y="7"/>
                  </a:lnTo>
                  <a:lnTo>
                    <a:pt x="34" y="7"/>
                  </a:lnTo>
                  <a:lnTo>
                    <a:pt x="26" y="7"/>
                  </a:lnTo>
                  <a:lnTo>
                    <a:pt x="26" y="49"/>
                  </a:lnTo>
                  <a:close/>
                </a:path>
              </a:pathLst>
            </a:custGeom>
            <a:grpFill/>
            <a:ln w="0">
              <a:solidFill>
                <a:srgbClr val="000000"/>
              </a:solidFill>
              <a:round/>
              <a:headEnd/>
              <a:tailEnd/>
            </a:ln>
          </p:spPr>
          <p:txBody>
            <a:bodyPr/>
            <a:lstStyle/>
            <a:p>
              <a:endParaRPr lang="en-US"/>
            </a:p>
          </p:txBody>
        </p:sp>
        <p:sp>
          <p:nvSpPr>
            <p:cNvPr id="27732" name="Freeform 81"/>
            <p:cNvSpPr>
              <a:spLocks/>
            </p:cNvSpPr>
            <p:nvPr/>
          </p:nvSpPr>
          <p:spPr bwMode="auto">
            <a:xfrm>
              <a:off x="4209" y="2400"/>
              <a:ext cx="42" cy="135"/>
            </a:xfrm>
            <a:custGeom>
              <a:avLst/>
              <a:gdLst>
                <a:gd name="T0" fmla="*/ 42 w 42"/>
                <a:gd name="T1" fmla="*/ 132 h 135"/>
                <a:gd name="T2" fmla="*/ 42 w 42"/>
                <a:gd name="T3" fmla="*/ 135 h 135"/>
                <a:gd name="T4" fmla="*/ 30 w 42"/>
                <a:gd name="T5" fmla="*/ 132 h 135"/>
                <a:gd name="T6" fmla="*/ 23 w 42"/>
                <a:gd name="T7" fmla="*/ 124 h 135"/>
                <a:gd name="T8" fmla="*/ 12 w 42"/>
                <a:gd name="T9" fmla="*/ 113 h 135"/>
                <a:gd name="T10" fmla="*/ 8 w 42"/>
                <a:gd name="T11" fmla="*/ 98 h 135"/>
                <a:gd name="T12" fmla="*/ 0 w 42"/>
                <a:gd name="T13" fmla="*/ 83 h 135"/>
                <a:gd name="T14" fmla="*/ 0 w 42"/>
                <a:gd name="T15" fmla="*/ 68 h 135"/>
                <a:gd name="T16" fmla="*/ 0 w 42"/>
                <a:gd name="T17" fmla="*/ 56 h 135"/>
                <a:gd name="T18" fmla="*/ 4 w 42"/>
                <a:gd name="T19" fmla="*/ 41 h 135"/>
                <a:gd name="T20" fmla="*/ 12 w 42"/>
                <a:gd name="T21" fmla="*/ 30 h 135"/>
                <a:gd name="T22" fmla="*/ 19 w 42"/>
                <a:gd name="T23" fmla="*/ 19 h 135"/>
                <a:gd name="T24" fmla="*/ 30 w 42"/>
                <a:gd name="T25" fmla="*/ 8 h 135"/>
                <a:gd name="T26" fmla="*/ 42 w 42"/>
                <a:gd name="T27" fmla="*/ 0 h 135"/>
                <a:gd name="T28" fmla="*/ 42 w 42"/>
                <a:gd name="T29" fmla="*/ 4 h 135"/>
                <a:gd name="T30" fmla="*/ 34 w 42"/>
                <a:gd name="T31" fmla="*/ 11 h 135"/>
                <a:gd name="T32" fmla="*/ 27 w 42"/>
                <a:gd name="T33" fmla="*/ 19 h 135"/>
                <a:gd name="T34" fmla="*/ 23 w 42"/>
                <a:gd name="T35" fmla="*/ 26 h 135"/>
                <a:gd name="T36" fmla="*/ 19 w 42"/>
                <a:gd name="T37" fmla="*/ 41 h 135"/>
                <a:gd name="T38" fmla="*/ 15 w 42"/>
                <a:gd name="T39" fmla="*/ 53 h 135"/>
                <a:gd name="T40" fmla="*/ 15 w 42"/>
                <a:gd name="T41" fmla="*/ 68 h 135"/>
                <a:gd name="T42" fmla="*/ 15 w 42"/>
                <a:gd name="T43" fmla="*/ 83 h 135"/>
                <a:gd name="T44" fmla="*/ 15 w 42"/>
                <a:gd name="T45" fmla="*/ 94 h 135"/>
                <a:gd name="T46" fmla="*/ 19 w 42"/>
                <a:gd name="T47" fmla="*/ 105 h 135"/>
                <a:gd name="T48" fmla="*/ 23 w 42"/>
                <a:gd name="T49" fmla="*/ 113 h 135"/>
                <a:gd name="T50" fmla="*/ 27 w 42"/>
                <a:gd name="T51" fmla="*/ 117 h 135"/>
                <a:gd name="T52" fmla="*/ 30 w 42"/>
                <a:gd name="T53" fmla="*/ 124 h 135"/>
                <a:gd name="T54" fmla="*/ 34 w 42"/>
                <a:gd name="T55" fmla="*/ 128 h 135"/>
                <a:gd name="T56" fmla="*/ 42 w 42"/>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2"/>
                  </a:moveTo>
                  <a:lnTo>
                    <a:pt x="42" y="135"/>
                  </a:lnTo>
                  <a:lnTo>
                    <a:pt x="30" y="132"/>
                  </a:lnTo>
                  <a:lnTo>
                    <a:pt x="23" y="124"/>
                  </a:lnTo>
                  <a:lnTo>
                    <a:pt x="12" y="113"/>
                  </a:lnTo>
                  <a:lnTo>
                    <a:pt x="8" y="98"/>
                  </a:lnTo>
                  <a:lnTo>
                    <a:pt x="0" y="83"/>
                  </a:lnTo>
                  <a:lnTo>
                    <a:pt x="0" y="68"/>
                  </a:lnTo>
                  <a:lnTo>
                    <a:pt x="0" y="56"/>
                  </a:lnTo>
                  <a:lnTo>
                    <a:pt x="4" y="41"/>
                  </a:lnTo>
                  <a:lnTo>
                    <a:pt x="12" y="30"/>
                  </a:lnTo>
                  <a:lnTo>
                    <a:pt x="19" y="19"/>
                  </a:lnTo>
                  <a:lnTo>
                    <a:pt x="30" y="8"/>
                  </a:lnTo>
                  <a:lnTo>
                    <a:pt x="42" y="0"/>
                  </a:lnTo>
                  <a:lnTo>
                    <a:pt x="42" y="4"/>
                  </a:lnTo>
                  <a:lnTo>
                    <a:pt x="34" y="11"/>
                  </a:lnTo>
                  <a:lnTo>
                    <a:pt x="27" y="19"/>
                  </a:lnTo>
                  <a:lnTo>
                    <a:pt x="23" y="26"/>
                  </a:lnTo>
                  <a:lnTo>
                    <a:pt x="19" y="41"/>
                  </a:lnTo>
                  <a:lnTo>
                    <a:pt x="15" y="53"/>
                  </a:lnTo>
                  <a:lnTo>
                    <a:pt x="15" y="68"/>
                  </a:lnTo>
                  <a:lnTo>
                    <a:pt x="15" y="83"/>
                  </a:lnTo>
                  <a:lnTo>
                    <a:pt x="15" y="94"/>
                  </a:lnTo>
                  <a:lnTo>
                    <a:pt x="19" y="105"/>
                  </a:lnTo>
                  <a:lnTo>
                    <a:pt x="23" y="113"/>
                  </a:lnTo>
                  <a:lnTo>
                    <a:pt x="27" y="117"/>
                  </a:lnTo>
                  <a:lnTo>
                    <a:pt x="30" y="124"/>
                  </a:lnTo>
                  <a:lnTo>
                    <a:pt x="34" y="128"/>
                  </a:lnTo>
                  <a:lnTo>
                    <a:pt x="42" y="132"/>
                  </a:lnTo>
                  <a:close/>
                </a:path>
              </a:pathLst>
            </a:custGeom>
            <a:grpFill/>
            <a:ln w="0">
              <a:solidFill>
                <a:srgbClr val="000000"/>
              </a:solidFill>
              <a:round/>
              <a:headEnd/>
              <a:tailEnd/>
            </a:ln>
          </p:spPr>
          <p:txBody>
            <a:bodyPr/>
            <a:lstStyle/>
            <a:p>
              <a:endParaRPr lang="en-US"/>
            </a:p>
          </p:txBody>
        </p:sp>
        <p:sp>
          <p:nvSpPr>
            <p:cNvPr id="27733" name="Freeform 82"/>
            <p:cNvSpPr>
              <a:spLocks noEditPoints="1"/>
            </p:cNvSpPr>
            <p:nvPr/>
          </p:nvSpPr>
          <p:spPr bwMode="auto">
            <a:xfrm>
              <a:off x="4258" y="2400"/>
              <a:ext cx="34" cy="105"/>
            </a:xfrm>
            <a:custGeom>
              <a:avLst/>
              <a:gdLst>
                <a:gd name="T0" fmla="*/ 15 w 34"/>
                <a:gd name="T1" fmla="*/ 0 h 105"/>
                <a:gd name="T2" fmla="*/ 19 w 34"/>
                <a:gd name="T3" fmla="*/ 0 h 105"/>
                <a:gd name="T4" fmla="*/ 23 w 34"/>
                <a:gd name="T5" fmla="*/ 4 h 105"/>
                <a:gd name="T6" fmla="*/ 23 w 34"/>
                <a:gd name="T7" fmla="*/ 4 h 105"/>
                <a:gd name="T8" fmla="*/ 27 w 34"/>
                <a:gd name="T9" fmla="*/ 8 h 105"/>
                <a:gd name="T10" fmla="*/ 23 w 34"/>
                <a:gd name="T11" fmla="*/ 11 h 105"/>
                <a:gd name="T12" fmla="*/ 23 w 34"/>
                <a:gd name="T13" fmla="*/ 15 h 105"/>
                <a:gd name="T14" fmla="*/ 19 w 34"/>
                <a:gd name="T15" fmla="*/ 15 h 105"/>
                <a:gd name="T16" fmla="*/ 15 w 34"/>
                <a:gd name="T17" fmla="*/ 19 h 105"/>
                <a:gd name="T18" fmla="*/ 11 w 34"/>
                <a:gd name="T19" fmla="*/ 15 h 105"/>
                <a:gd name="T20" fmla="*/ 11 w 34"/>
                <a:gd name="T21" fmla="*/ 15 h 105"/>
                <a:gd name="T22" fmla="*/ 8 w 34"/>
                <a:gd name="T23" fmla="*/ 11 h 105"/>
                <a:gd name="T24" fmla="*/ 8 w 34"/>
                <a:gd name="T25" fmla="*/ 8 h 105"/>
                <a:gd name="T26" fmla="*/ 8 w 34"/>
                <a:gd name="T27" fmla="*/ 4 h 105"/>
                <a:gd name="T28" fmla="*/ 11 w 34"/>
                <a:gd name="T29" fmla="*/ 4 h 105"/>
                <a:gd name="T30" fmla="*/ 11 w 34"/>
                <a:gd name="T31" fmla="*/ 0 h 105"/>
                <a:gd name="T32" fmla="*/ 15 w 34"/>
                <a:gd name="T33" fmla="*/ 0 h 105"/>
                <a:gd name="T34" fmla="*/ 23 w 34"/>
                <a:gd name="T35" fmla="*/ 38 h 105"/>
                <a:gd name="T36" fmla="*/ 23 w 34"/>
                <a:gd name="T37" fmla="*/ 90 h 105"/>
                <a:gd name="T38" fmla="*/ 23 w 34"/>
                <a:gd name="T39" fmla="*/ 94 h 105"/>
                <a:gd name="T40" fmla="*/ 23 w 34"/>
                <a:gd name="T41" fmla="*/ 98 h 105"/>
                <a:gd name="T42" fmla="*/ 27 w 34"/>
                <a:gd name="T43" fmla="*/ 102 h 105"/>
                <a:gd name="T44" fmla="*/ 27 w 34"/>
                <a:gd name="T45" fmla="*/ 102 h 105"/>
                <a:gd name="T46" fmla="*/ 30 w 34"/>
                <a:gd name="T47" fmla="*/ 102 h 105"/>
                <a:gd name="T48" fmla="*/ 34 w 34"/>
                <a:gd name="T49" fmla="*/ 105 h 105"/>
                <a:gd name="T50" fmla="*/ 34 w 34"/>
                <a:gd name="T51" fmla="*/ 105 h 105"/>
                <a:gd name="T52" fmla="*/ 0 w 34"/>
                <a:gd name="T53" fmla="*/ 105 h 105"/>
                <a:gd name="T54" fmla="*/ 0 w 34"/>
                <a:gd name="T55" fmla="*/ 105 h 105"/>
                <a:gd name="T56" fmla="*/ 4 w 34"/>
                <a:gd name="T57" fmla="*/ 102 h 105"/>
                <a:gd name="T58" fmla="*/ 8 w 34"/>
                <a:gd name="T59" fmla="*/ 102 h 105"/>
                <a:gd name="T60" fmla="*/ 8 w 34"/>
                <a:gd name="T61" fmla="*/ 102 h 105"/>
                <a:gd name="T62" fmla="*/ 11 w 34"/>
                <a:gd name="T63" fmla="*/ 98 h 105"/>
                <a:gd name="T64" fmla="*/ 11 w 34"/>
                <a:gd name="T65" fmla="*/ 94 h 105"/>
                <a:gd name="T66" fmla="*/ 11 w 34"/>
                <a:gd name="T67" fmla="*/ 90 h 105"/>
                <a:gd name="T68" fmla="*/ 11 w 34"/>
                <a:gd name="T69" fmla="*/ 64 h 105"/>
                <a:gd name="T70" fmla="*/ 11 w 34"/>
                <a:gd name="T71" fmla="*/ 56 h 105"/>
                <a:gd name="T72" fmla="*/ 11 w 34"/>
                <a:gd name="T73" fmla="*/ 49 h 105"/>
                <a:gd name="T74" fmla="*/ 11 w 34"/>
                <a:gd name="T75" fmla="*/ 45 h 105"/>
                <a:gd name="T76" fmla="*/ 8 w 34"/>
                <a:gd name="T77" fmla="*/ 45 h 105"/>
                <a:gd name="T78" fmla="*/ 8 w 34"/>
                <a:gd name="T79" fmla="*/ 45 h 105"/>
                <a:gd name="T80" fmla="*/ 8 w 34"/>
                <a:gd name="T81" fmla="*/ 45 h 105"/>
                <a:gd name="T82" fmla="*/ 4 w 34"/>
                <a:gd name="T83" fmla="*/ 45 h 105"/>
                <a:gd name="T84" fmla="*/ 4 w 34"/>
                <a:gd name="T85" fmla="*/ 45 h 105"/>
                <a:gd name="T86" fmla="*/ 0 w 34"/>
                <a:gd name="T87" fmla="*/ 45 h 105"/>
                <a:gd name="T88" fmla="*/ 19 w 34"/>
                <a:gd name="T89" fmla="*/ 38 h 105"/>
                <a:gd name="T90" fmla="*/ 23 w 34"/>
                <a:gd name="T91" fmla="*/ 38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05"/>
                <a:gd name="T140" fmla="*/ 34 w 34"/>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05">
                  <a:moveTo>
                    <a:pt x="15" y="0"/>
                  </a:moveTo>
                  <a:lnTo>
                    <a:pt x="19" y="0"/>
                  </a:lnTo>
                  <a:lnTo>
                    <a:pt x="23" y="4"/>
                  </a:lnTo>
                  <a:lnTo>
                    <a:pt x="27" y="8"/>
                  </a:lnTo>
                  <a:lnTo>
                    <a:pt x="23" y="11"/>
                  </a:lnTo>
                  <a:lnTo>
                    <a:pt x="23" y="15"/>
                  </a:lnTo>
                  <a:lnTo>
                    <a:pt x="19" y="15"/>
                  </a:lnTo>
                  <a:lnTo>
                    <a:pt x="15" y="19"/>
                  </a:lnTo>
                  <a:lnTo>
                    <a:pt x="11" y="15"/>
                  </a:lnTo>
                  <a:lnTo>
                    <a:pt x="8" y="11"/>
                  </a:lnTo>
                  <a:lnTo>
                    <a:pt x="8" y="8"/>
                  </a:lnTo>
                  <a:lnTo>
                    <a:pt x="8" y="4"/>
                  </a:lnTo>
                  <a:lnTo>
                    <a:pt x="11" y="4"/>
                  </a:lnTo>
                  <a:lnTo>
                    <a:pt x="11" y="0"/>
                  </a:lnTo>
                  <a:lnTo>
                    <a:pt x="15" y="0"/>
                  </a:lnTo>
                  <a:close/>
                  <a:moveTo>
                    <a:pt x="23" y="38"/>
                  </a:moveTo>
                  <a:lnTo>
                    <a:pt x="23" y="90"/>
                  </a:lnTo>
                  <a:lnTo>
                    <a:pt x="23" y="94"/>
                  </a:lnTo>
                  <a:lnTo>
                    <a:pt x="23" y="98"/>
                  </a:lnTo>
                  <a:lnTo>
                    <a:pt x="27" y="102"/>
                  </a:lnTo>
                  <a:lnTo>
                    <a:pt x="30" y="102"/>
                  </a:lnTo>
                  <a:lnTo>
                    <a:pt x="34" y="105"/>
                  </a:lnTo>
                  <a:lnTo>
                    <a:pt x="0" y="105"/>
                  </a:lnTo>
                  <a:lnTo>
                    <a:pt x="4" y="102"/>
                  </a:lnTo>
                  <a:lnTo>
                    <a:pt x="8" y="102"/>
                  </a:lnTo>
                  <a:lnTo>
                    <a:pt x="11" y="98"/>
                  </a:lnTo>
                  <a:lnTo>
                    <a:pt x="11" y="94"/>
                  </a:lnTo>
                  <a:lnTo>
                    <a:pt x="11" y="90"/>
                  </a:lnTo>
                  <a:lnTo>
                    <a:pt x="11" y="64"/>
                  </a:lnTo>
                  <a:lnTo>
                    <a:pt x="11" y="56"/>
                  </a:lnTo>
                  <a:lnTo>
                    <a:pt x="11" y="49"/>
                  </a:lnTo>
                  <a:lnTo>
                    <a:pt x="11" y="45"/>
                  </a:lnTo>
                  <a:lnTo>
                    <a:pt x="8" y="45"/>
                  </a:lnTo>
                  <a:lnTo>
                    <a:pt x="4" y="45"/>
                  </a:lnTo>
                  <a:lnTo>
                    <a:pt x="0" y="45"/>
                  </a:lnTo>
                  <a:lnTo>
                    <a:pt x="19" y="38"/>
                  </a:lnTo>
                  <a:lnTo>
                    <a:pt x="23" y="38"/>
                  </a:lnTo>
                  <a:close/>
                </a:path>
              </a:pathLst>
            </a:custGeom>
            <a:grpFill/>
            <a:ln w="0">
              <a:solidFill>
                <a:srgbClr val="000000"/>
              </a:solidFill>
              <a:round/>
              <a:headEnd/>
              <a:tailEnd/>
            </a:ln>
          </p:spPr>
          <p:txBody>
            <a:bodyPr/>
            <a:lstStyle/>
            <a:p>
              <a:endParaRPr lang="en-US"/>
            </a:p>
          </p:txBody>
        </p:sp>
        <p:sp>
          <p:nvSpPr>
            <p:cNvPr id="27734" name="Freeform 83"/>
            <p:cNvSpPr>
              <a:spLocks/>
            </p:cNvSpPr>
            <p:nvPr/>
          </p:nvSpPr>
          <p:spPr bwMode="auto">
            <a:xfrm>
              <a:off x="4296" y="2438"/>
              <a:ext cx="75" cy="67"/>
            </a:xfrm>
            <a:custGeom>
              <a:avLst/>
              <a:gdLst>
                <a:gd name="T0" fmla="*/ 22 w 75"/>
                <a:gd name="T1" fmla="*/ 15 h 67"/>
                <a:gd name="T2" fmla="*/ 30 w 75"/>
                <a:gd name="T3" fmla="*/ 3 h 67"/>
                <a:gd name="T4" fmla="*/ 37 w 75"/>
                <a:gd name="T5" fmla="*/ 0 h 67"/>
                <a:gd name="T6" fmla="*/ 45 w 75"/>
                <a:gd name="T7" fmla="*/ 0 h 67"/>
                <a:gd name="T8" fmla="*/ 52 w 75"/>
                <a:gd name="T9" fmla="*/ 0 h 67"/>
                <a:gd name="T10" fmla="*/ 56 w 75"/>
                <a:gd name="T11" fmla="*/ 0 h 67"/>
                <a:gd name="T12" fmla="*/ 60 w 75"/>
                <a:gd name="T13" fmla="*/ 3 h 67"/>
                <a:gd name="T14" fmla="*/ 64 w 75"/>
                <a:gd name="T15" fmla="*/ 11 h 67"/>
                <a:gd name="T16" fmla="*/ 64 w 75"/>
                <a:gd name="T17" fmla="*/ 15 h 67"/>
                <a:gd name="T18" fmla="*/ 64 w 75"/>
                <a:gd name="T19" fmla="*/ 22 h 67"/>
                <a:gd name="T20" fmla="*/ 64 w 75"/>
                <a:gd name="T21" fmla="*/ 52 h 67"/>
                <a:gd name="T22" fmla="*/ 64 w 75"/>
                <a:gd name="T23" fmla="*/ 56 h 67"/>
                <a:gd name="T24" fmla="*/ 64 w 75"/>
                <a:gd name="T25" fmla="*/ 60 h 67"/>
                <a:gd name="T26" fmla="*/ 67 w 75"/>
                <a:gd name="T27" fmla="*/ 64 h 67"/>
                <a:gd name="T28" fmla="*/ 67 w 75"/>
                <a:gd name="T29" fmla="*/ 64 h 67"/>
                <a:gd name="T30" fmla="*/ 71 w 75"/>
                <a:gd name="T31" fmla="*/ 64 h 67"/>
                <a:gd name="T32" fmla="*/ 75 w 75"/>
                <a:gd name="T33" fmla="*/ 67 h 67"/>
                <a:gd name="T34" fmla="*/ 75 w 75"/>
                <a:gd name="T35" fmla="*/ 67 h 67"/>
                <a:gd name="T36" fmla="*/ 41 w 75"/>
                <a:gd name="T37" fmla="*/ 67 h 67"/>
                <a:gd name="T38" fmla="*/ 41 w 75"/>
                <a:gd name="T39" fmla="*/ 67 h 67"/>
                <a:gd name="T40" fmla="*/ 45 w 75"/>
                <a:gd name="T41" fmla="*/ 67 h 67"/>
                <a:gd name="T42" fmla="*/ 45 w 75"/>
                <a:gd name="T43" fmla="*/ 64 h 67"/>
                <a:gd name="T44" fmla="*/ 49 w 75"/>
                <a:gd name="T45" fmla="*/ 64 h 67"/>
                <a:gd name="T46" fmla="*/ 49 w 75"/>
                <a:gd name="T47" fmla="*/ 64 h 67"/>
                <a:gd name="T48" fmla="*/ 52 w 75"/>
                <a:gd name="T49" fmla="*/ 60 h 67"/>
                <a:gd name="T50" fmla="*/ 52 w 75"/>
                <a:gd name="T51" fmla="*/ 56 h 67"/>
                <a:gd name="T52" fmla="*/ 52 w 75"/>
                <a:gd name="T53" fmla="*/ 52 h 67"/>
                <a:gd name="T54" fmla="*/ 52 w 75"/>
                <a:gd name="T55" fmla="*/ 26 h 67"/>
                <a:gd name="T56" fmla="*/ 52 w 75"/>
                <a:gd name="T57" fmla="*/ 18 h 67"/>
                <a:gd name="T58" fmla="*/ 49 w 75"/>
                <a:gd name="T59" fmla="*/ 11 h 67"/>
                <a:gd name="T60" fmla="*/ 45 w 75"/>
                <a:gd name="T61" fmla="*/ 7 h 67"/>
                <a:gd name="T62" fmla="*/ 41 w 75"/>
                <a:gd name="T63" fmla="*/ 7 h 67"/>
                <a:gd name="T64" fmla="*/ 34 w 75"/>
                <a:gd name="T65" fmla="*/ 11 h 67"/>
                <a:gd name="T66" fmla="*/ 22 w 75"/>
                <a:gd name="T67" fmla="*/ 18 h 67"/>
                <a:gd name="T68" fmla="*/ 22 w 75"/>
                <a:gd name="T69" fmla="*/ 52 h 67"/>
                <a:gd name="T70" fmla="*/ 22 w 75"/>
                <a:gd name="T71" fmla="*/ 56 h 67"/>
                <a:gd name="T72" fmla="*/ 22 w 75"/>
                <a:gd name="T73" fmla="*/ 60 h 67"/>
                <a:gd name="T74" fmla="*/ 26 w 75"/>
                <a:gd name="T75" fmla="*/ 64 h 67"/>
                <a:gd name="T76" fmla="*/ 26 w 75"/>
                <a:gd name="T77" fmla="*/ 64 h 67"/>
                <a:gd name="T78" fmla="*/ 30 w 75"/>
                <a:gd name="T79" fmla="*/ 64 h 67"/>
                <a:gd name="T80" fmla="*/ 34 w 75"/>
                <a:gd name="T81" fmla="*/ 67 h 67"/>
                <a:gd name="T82" fmla="*/ 34 w 75"/>
                <a:gd name="T83" fmla="*/ 67 h 67"/>
                <a:gd name="T84" fmla="*/ 0 w 75"/>
                <a:gd name="T85" fmla="*/ 67 h 67"/>
                <a:gd name="T86" fmla="*/ 0 w 75"/>
                <a:gd name="T87" fmla="*/ 67 h 67"/>
                <a:gd name="T88" fmla="*/ 4 w 75"/>
                <a:gd name="T89" fmla="*/ 67 h 67"/>
                <a:gd name="T90" fmla="*/ 7 w 75"/>
                <a:gd name="T91" fmla="*/ 64 h 67"/>
                <a:gd name="T92" fmla="*/ 7 w 75"/>
                <a:gd name="T93" fmla="*/ 64 h 67"/>
                <a:gd name="T94" fmla="*/ 11 w 75"/>
                <a:gd name="T95" fmla="*/ 60 h 67"/>
                <a:gd name="T96" fmla="*/ 11 w 75"/>
                <a:gd name="T97" fmla="*/ 52 h 67"/>
                <a:gd name="T98" fmla="*/ 11 w 75"/>
                <a:gd name="T99" fmla="*/ 26 h 67"/>
                <a:gd name="T100" fmla="*/ 11 w 75"/>
                <a:gd name="T101" fmla="*/ 15 h 67"/>
                <a:gd name="T102" fmla="*/ 11 w 75"/>
                <a:gd name="T103" fmla="*/ 11 h 67"/>
                <a:gd name="T104" fmla="*/ 11 w 75"/>
                <a:gd name="T105" fmla="*/ 7 h 67"/>
                <a:gd name="T106" fmla="*/ 7 w 75"/>
                <a:gd name="T107" fmla="*/ 7 h 67"/>
                <a:gd name="T108" fmla="*/ 7 w 75"/>
                <a:gd name="T109" fmla="*/ 7 h 67"/>
                <a:gd name="T110" fmla="*/ 7 w 75"/>
                <a:gd name="T111" fmla="*/ 7 h 67"/>
                <a:gd name="T112" fmla="*/ 4 w 75"/>
                <a:gd name="T113" fmla="*/ 7 h 67"/>
                <a:gd name="T114" fmla="*/ 4 w 75"/>
                <a:gd name="T115" fmla="*/ 7 h 67"/>
                <a:gd name="T116" fmla="*/ 0 w 75"/>
                <a:gd name="T117" fmla="*/ 7 h 67"/>
                <a:gd name="T118" fmla="*/ 19 w 75"/>
                <a:gd name="T119" fmla="*/ 0 h 67"/>
                <a:gd name="T120" fmla="*/ 22 w 75"/>
                <a:gd name="T121" fmla="*/ 0 h 67"/>
                <a:gd name="T122" fmla="*/ 22 w 75"/>
                <a:gd name="T123" fmla="*/ 15 h 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5"/>
                <a:gd name="T187" fmla="*/ 0 h 67"/>
                <a:gd name="T188" fmla="*/ 75 w 75"/>
                <a:gd name="T189" fmla="*/ 67 h 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5" h="67">
                  <a:moveTo>
                    <a:pt x="22" y="15"/>
                  </a:moveTo>
                  <a:lnTo>
                    <a:pt x="30" y="3"/>
                  </a:lnTo>
                  <a:lnTo>
                    <a:pt x="37" y="0"/>
                  </a:lnTo>
                  <a:lnTo>
                    <a:pt x="45" y="0"/>
                  </a:lnTo>
                  <a:lnTo>
                    <a:pt x="52" y="0"/>
                  </a:lnTo>
                  <a:lnTo>
                    <a:pt x="56" y="0"/>
                  </a:lnTo>
                  <a:lnTo>
                    <a:pt x="60" y="3"/>
                  </a:lnTo>
                  <a:lnTo>
                    <a:pt x="64" y="11"/>
                  </a:lnTo>
                  <a:lnTo>
                    <a:pt x="64" y="15"/>
                  </a:lnTo>
                  <a:lnTo>
                    <a:pt x="64" y="22"/>
                  </a:lnTo>
                  <a:lnTo>
                    <a:pt x="64" y="52"/>
                  </a:lnTo>
                  <a:lnTo>
                    <a:pt x="64" y="56"/>
                  </a:lnTo>
                  <a:lnTo>
                    <a:pt x="64" y="60"/>
                  </a:lnTo>
                  <a:lnTo>
                    <a:pt x="67" y="64"/>
                  </a:lnTo>
                  <a:lnTo>
                    <a:pt x="71" y="64"/>
                  </a:lnTo>
                  <a:lnTo>
                    <a:pt x="75" y="67"/>
                  </a:lnTo>
                  <a:lnTo>
                    <a:pt x="41" y="67"/>
                  </a:lnTo>
                  <a:lnTo>
                    <a:pt x="45" y="67"/>
                  </a:lnTo>
                  <a:lnTo>
                    <a:pt x="45" y="64"/>
                  </a:lnTo>
                  <a:lnTo>
                    <a:pt x="49" y="64"/>
                  </a:lnTo>
                  <a:lnTo>
                    <a:pt x="52" y="60"/>
                  </a:lnTo>
                  <a:lnTo>
                    <a:pt x="52" y="56"/>
                  </a:lnTo>
                  <a:lnTo>
                    <a:pt x="52" y="52"/>
                  </a:lnTo>
                  <a:lnTo>
                    <a:pt x="52" y="26"/>
                  </a:lnTo>
                  <a:lnTo>
                    <a:pt x="52" y="18"/>
                  </a:lnTo>
                  <a:lnTo>
                    <a:pt x="49" y="11"/>
                  </a:lnTo>
                  <a:lnTo>
                    <a:pt x="45" y="7"/>
                  </a:lnTo>
                  <a:lnTo>
                    <a:pt x="41" y="7"/>
                  </a:lnTo>
                  <a:lnTo>
                    <a:pt x="34" y="11"/>
                  </a:lnTo>
                  <a:lnTo>
                    <a:pt x="22" y="18"/>
                  </a:lnTo>
                  <a:lnTo>
                    <a:pt x="22" y="52"/>
                  </a:lnTo>
                  <a:lnTo>
                    <a:pt x="22" y="56"/>
                  </a:lnTo>
                  <a:lnTo>
                    <a:pt x="22" y="60"/>
                  </a:lnTo>
                  <a:lnTo>
                    <a:pt x="26" y="64"/>
                  </a:lnTo>
                  <a:lnTo>
                    <a:pt x="30" y="64"/>
                  </a:lnTo>
                  <a:lnTo>
                    <a:pt x="34" y="67"/>
                  </a:lnTo>
                  <a:lnTo>
                    <a:pt x="0" y="67"/>
                  </a:lnTo>
                  <a:lnTo>
                    <a:pt x="4" y="67"/>
                  </a:lnTo>
                  <a:lnTo>
                    <a:pt x="7" y="64"/>
                  </a:lnTo>
                  <a:lnTo>
                    <a:pt x="11" y="60"/>
                  </a:lnTo>
                  <a:lnTo>
                    <a:pt x="11" y="52"/>
                  </a:lnTo>
                  <a:lnTo>
                    <a:pt x="11" y="26"/>
                  </a:lnTo>
                  <a:lnTo>
                    <a:pt x="11" y="15"/>
                  </a:lnTo>
                  <a:lnTo>
                    <a:pt x="11" y="11"/>
                  </a:lnTo>
                  <a:lnTo>
                    <a:pt x="11" y="7"/>
                  </a:lnTo>
                  <a:lnTo>
                    <a:pt x="7" y="7"/>
                  </a:lnTo>
                  <a:lnTo>
                    <a:pt x="4" y="7"/>
                  </a:lnTo>
                  <a:lnTo>
                    <a:pt x="0" y="7"/>
                  </a:lnTo>
                  <a:lnTo>
                    <a:pt x="19" y="0"/>
                  </a:lnTo>
                  <a:lnTo>
                    <a:pt x="22" y="0"/>
                  </a:lnTo>
                  <a:lnTo>
                    <a:pt x="22" y="15"/>
                  </a:lnTo>
                  <a:close/>
                </a:path>
              </a:pathLst>
            </a:custGeom>
            <a:grpFill/>
            <a:ln w="0">
              <a:solidFill>
                <a:srgbClr val="000000"/>
              </a:solidFill>
              <a:round/>
              <a:headEnd/>
              <a:tailEnd/>
            </a:ln>
          </p:spPr>
          <p:txBody>
            <a:bodyPr/>
            <a:lstStyle/>
            <a:p>
              <a:endParaRPr lang="en-US"/>
            </a:p>
          </p:txBody>
        </p:sp>
        <p:sp>
          <p:nvSpPr>
            <p:cNvPr id="27735" name="Freeform 84"/>
            <p:cNvSpPr>
              <a:spLocks/>
            </p:cNvSpPr>
            <p:nvPr/>
          </p:nvSpPr>
          <p:spPr bwMode="auto">
            <a:xfrm>
              <a:off x="4371" y="2415"/>
              <a:ext cx="41" cy="90"/>
            </a:xfrm>
            <a:custGeom>
              <a:avLst/>
              <a:gdLst>
                <a:gd name="T0" fmla="*/ 22 w 41"/>
                <a:gd name="T1" fmla="*/ 0 h 90"/>
                <a:gd name="T2" fmla="*/ 22 w 41"/>
                <a:gd name="T3" fmla="*/ 23 h 90"/>
                <a:gd name="T4" fmla="*/ 37 w 41"/>
                <a:gd name="T5" fmla="*/ 23 h 90"/>
                <a:gd name="T6" fmla="*/ 37 w 41"/>
                <a:gd name="T7" fmla="*/ 26 h 90"/>
                <a:gd name="T8" fmla="*/ 22 w 41"/>
                <a:gd name="T9" fmla="*/ 26 h 90"/>
                <a:gd name="T10" fmla="*/ 22 w 41"/>
                <a:gd name="T11" fmla="*/ 72 h 90"/>
                <a:gd name="T12" fmla="*/ 22 w 41"/>
                <a:gd name="T13" fmla="*/ 75 h 90"/>
                <a:gd name="T14" fmla="*/ 26 w 41"/>
                <a:gd name="T15" fmla="*/ 79 h 90"/>
                <a:gd name="T16" fmla="*/ 26 w 41"/>
                <a:gd name="T17" fmla="*/ 83 h 90"/>
                <a:gd name="T18" fmla="*/ 30 w 41"/>
                <a:gd name="T19" fmla="*/ 83 h 90"/>
                <a:gd name="T20" fmla="*/ 34 w 41"/>
                <a:gd name="T21" fmla="*/ 83 h 90"/>
                <a:gd name="T22" fmla="*/ 34 w 41"/>
                <a:gd name="T23" fmla="*/ 83 h 90"/>
                <a:gd name="T24" fmla="*/ 37 w 41"/>
                <a:gd name="T25" fmla="*/ 79 h 90"/>
                <a:gd name="T26" fmla="*/ 37 w 41"/>
                <a:gd name="T27" fmla="*/ 79 h 90"/>
                <a:gd name="T28" fmla="*/ 41 w 41"/>
                <a:gd name="T29" fmla="*/ 79 h 90"/>
                <a:gd name="T30" fmla="*/ 37 w 41"/>
                <a:gd name="T31" fmla="*/ 83 h 90"/>
                <a:gd name="T32" fmla="*/ 34 w 41"/>
                <a:gd name="T33" fmla="*/ 87 h 90"/>
                <a:gd name="T34" fmla="*/ 30 w 41"/>
                <a:gd name="T35" fmla="*/ 90 h 90"/>
                <a:gd name="T36" fmla="*/ 26 w 41"/>
                <a:gd name="T37" fmla="*/ 90 h 90"/>
                <a:gd name="T38" fmla="*/ 22 w 41"/>
                <a:gd name="T39" fmla="*/ 90 h 90"/>
                <a:gd name="T40" fmla="*/ 19 w 41"/>
                <a:gd name="T41" fmla="*/ 90 h 90"/>
                <a:gd name="T42" fmla="*/ 15 w 41"/>
                <a:gd name="T43" fmla="*/ 87 h 90"/>
                <a:gd name="T44" fmla="*/ 11 w 41"/>
                <a:gd name="T45" fmla="*/ 83 h 90"/>
                <a:gd name="T46" fmla="*/ 11 w 41"/>
                <a:gd name="T47" fmla="*/ 79 h 90"/>
                <a:gd name="T48" fmla="*/ 11 w 41"/>
                <a:gd name="T49" fmla="*/ 75 h 90"/>
                <a:gd name="T50" fmla="*/ 11 w 41"/>
                <a:gd name="T51" fmla="*/ 26 h 90"/>
                <a:gd name="T52" fmla="*/ 0 w 41"/>
                <a:gd name="T53" fmla="*/ 26 h 90"/>
                <a:gd name="T54" fmla="*/ 0 w 41"/>
                <a:gd name="T55" fmla="*/ 26 h 90"/>
                <a:gd name="T56" fmla="*/ 4 w 41"/>
                <a:gd name="T57" fmla="*/ 23 h 90"/>
                <a:gd name="T58" fmla="*/ 7 w 41"/>
                <a:gd name="T59" fmla="*/ 19 h 90"/>
                <a:gd name="T60" fmla="*/ 11 w 41"/>
                <a:gd name="T61" fmla="*/ 15 h 90"/>
                <a:gd name="T62" fmla="*/ 15 w 41"/>
                <a:gd name="T63" fmla="*/ 11 h 90"/>
                <a:gd name="T64" fmla="*/ 19 w 41"/>
                <a:gd name="T65" fmla="*/ 8 h 90"/>
                <a:gd name="T66" fmla="*/ 22 w 41"/>
                <a:gd name="T67" fmla="*/ 0 h 90"/>
                <a:gd name="T68" fmla="*/ 22 w 41"/>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
                <a:gd name="T106" fmla="*/ 0 h 90"/>
                <a:gd name="T107" fmla="*/ 41 w 41"/>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 h="90">
                  <a:moveTo>
                    <a:pt x="22" y="0"/>
                  </a:moveTo>
                  <a:lnTo>
                    <a:pt x="22" y="23"/>
                  </a:lnTo>
                  <a:lnTo>
                    <a:pt x="37" y="23"/>
                  </a:lnTo>
                  <a:lnTo>
                    <a:pt x="37" y="26"/>
                  </a:lnTo>
                  <a:lnTo>
                    <a:pt x="22" y="26"/>
                  </a:lnTo>
                  <a:lnTo>
                    <a:pt x="22" y="72"/>
                  </a:lnTo>
                  <a:lnTo>
                    <a:pt x="22" y="75"/>
                  </a:lnTo>
                  <a:lnTo>
                    <a:pt x="26" y="79"/>
                  </a:lnTo>
                  <a:lnTo>
                    <a:pt x="26" y="83"/>
                  </a:lnTo>
                  <a:lnTo>
                    <a:pt x="30" y="83"/>
                  </a:lnTo>
                  <a:lnTo>
                    <a:pt x="34" y="83"/>
                  </a:lnTo>
                  <a:lnTo>
                    <a:pt x="37" y="79"/>
                  </a:lnTo>
                  <a:lnTo>
                    <a:pt x="41" y="79"/>
                  </a:lnTo>
                  <a:lnTo>
                    <a:pt x="37" y="83"/>
                  </a:lnTo>
                  <a:lnTo>
                    <a:pt x="34" y="87"/>
                  </a:lnTo>
                  <a:lnTo>
                    <a:pt x="30" y="90"/>
                  </a:lnTo>
                  <a:lnTo>
                    <a:pt x="26" y="90"/>
                  </a:lnTo>
                  <a:lnTo>
                    <a:pt x="22" y="90"/>
                  </a:lnTo>
                  <a:lnTo>
                    <a:pt x="19" y="90"/>
                  </a:lnTo>
                  <a:lnTo>
                    <a:pt x="15" y="87"/>
                  </a:lnTo>
                  <a:lnTo>
                    <a:pt x="11" y="83"/>
                  </a:lnTo>
                  <a:lnTo>
                    <a:pt x="11" y="79"/>
                  </a:lnTo>
                  <a:lnTo>
                    <a:pt x="11" y="75"/>
                  </a:lnTo>
                  <a:lnTo>
                    <a:pt x="11" y="26"/>
                  </a:lnTo>
                  <a:lnTo>
                    <a:pt x="0" y="26"/>
                  </a:lnTo>
                  <a:lnTo>
                    <a:pt x="4" y="23"/>
                  </a:lnTo>
                  <a:lnTo>
                    <a:pt x="7" y="19"/>
                  </a:lnTo>
                  <a:lnTo>
                    <a:pt x="11" y="15"/>
                  </a:lnTo>
                  <a:lnTo>
                    <a:pt x="15" y="11"/>
                  </a:lnTo>
                  <a:lnTo>
                    <a:pt x="19" y="8"/>
                  </a:lnTo>
                  <a:lnTo>
                    <a:pt x="22" y="0"/>
                  </a:lnTo>
                  <a:close/>
                </a:path>
              </a:pathLst>
            </a:custGeom>
            <a:grpFill/>
            <a:ln w="0">
              <a:solidFill>
                <a:srgbClr val="000000"/>
              </a:solidFill>
              <a:round/>
              <a:headEnd/>
              <a:tailEnd/>
            </a:ln>
          </p:spPr>
          <p:txBody>
            <a:bodyPr/>
            <a:lstStyle/>
            <a:p>
              <a:endParaRPr lang="en-US"/>
            </a:p>
          </p:txBody>
        </p:sp>
        <p:sp>
          <p:nvSpPr>
            <p:cNvPr id="27736" name="Freeform 85"/>
            <p:cNvSpPr>
              <a:spLocks noEditPoints="1"/>
            </p:cNvSpPr>
            <p:nvPr/>
          </p:nvSpPr>
          <p:spPr bwMode="auto">
            <a:xfrm>
              <a:off x="4416" y="2438"/>
              <a:ext cx="67" cy="67"/>
            </a:xfrm>
            <a:custGeom>
              <a:avLst/>
              <a:gdLst>
                <a:gd name="T0" fmla="*/ 34 w 67"/>
                <a:gd name="T1" fmla="*/ 0 h 67"/>
                <a:gd name="T2" fmla="*/ 45 w 67"/>
                <a:gd name="T3" fmla="*/ 0 h 67"/>
                <a:gd name="T4" fmla="*/ 52 w 67"/>
                <a:gd name="T5" fmla="*/ 3 h 67"/>
                <a:gd name="T6" fmla="*/ 60 w 67"/>
                <a:gd name="T7" fmla="*/ 11 h 67"/>
                <a:gd name="T8" fmla="*/ 64 w 67"/>
                <a:gd name="T9" fmla="*/ 18 h 67"/>
                <a:gd name="T10" fmla="*/ 67 w 67"/>
                <a:gd name="T11" fmla="*/ 34 h 67"/>
                <a:gd name="T12" fmla="*/ 64 w 67"/>
                <a:gd name="T13" fmla="*/ 41 h 67"/>
                <a:gd name="T14" fmla="*/ 60 w 67"/>
                <a:gd name="T15" fmla="*/ 49 h 67"/>
                <a:gd name="T16" fmla="*/ 56 w 67"/>
                <a:gd name="T17" fmla="*/ 60 h 67"/>
                <a:gd name="T18" fmla="*/ 49 w 67"/>
                <a:gd name="T19" fmla="*/ 64 h 67"/>
                <a:gd name="T20" fmla="*/ 41 w 67"/>
                <a:gd name="T21" fmla="*/ 67 h 67"/>
                <a:gd name="T22" fmla="*/ 34 w 67"/>
                <a:gd name="T23" fmla="*/ 67 h 67"/>
                <a:gd name="T24" fmla="*/ 22 w 67"/>
                <a:gd name="T25" fmla="*/ 67 h 67"/>
                <a:gd name="T26" fmla="*/ 15 w 67"/>
                <a:gd name="T27" fmla="*/ 64 h 67"/>
                <a:gd name="T28" fmla="*/ 7 w 67"/>
                <a:gd name="T29" fmla="*/ 56 h 67"/>
                <a:gd name="T30" fmla="*/ 4 w 67"/>
                <a:gd name="T31" fmla="*/ 45 h 67"/>
                <a:gd name="T32" fmla="*/ 0 w 67"/>
                <a:gd name="T33" fmla="*/ 34 h 67"/>
                <a:gd name="T34" fmla="*/ 4 w 67"/>
                <a:gd name="T35" fmla="*/ 26 h 67"/>
                <a:gd name="T36" fmla="*/ 7 w 67"/>
                <a:gd name="T37" fmla="*/ 15 h 67"/>
                <a:gd name="T38" fmla="*/ 11 w 67"/>
                <a:gd name="T39" fmla="*/ 7 h 67"/>
                <a:gd name="T40" fmla="*/ 19 w 67"/>
                <a:gd name="T41" fmla="*/ 3 h 67"/>
                <a:gd name="T42" fmla="*/ 26 w 67"/>
                <a:gd name="T43" fmla="*/ 0 h 67"/>
                <a:gd name="T44" fmla="*/ 34 w 67"/>
                <a:gd name="T45" fmla="*/ 0 h 67"/>
                <a:gd name="T46" fmla="*/ 30 w 67"/>
                <a:gd name="T47" fmla="*/ 3 h 67"/>
                <a:gd name="T48" fmla="*/ 26 w 67"/>
                <a:gd name="T49" fmla="*/ 3 h 67"/>
                <a:gd name="T50" fmla="*/ 22 w 67"/>
                <a:gd name="T51" fmla="*/ 3 h 67"/>
                <a:gd name="T52" fmla="*/ 19 w 67"/>
                <a:gd name="T53" fmla="*/ 7 h 67"/>
                <a:gd name="T54" fmla="*/ 15 w 67"/>
                <a:gd name="T55" fmla="*/ 15 h 67"/>
                <a:gd name="T56" fmla="*/ 15 w 67"/>
                <a:gd name="T57" fmla="*/ 18 h 67"/>
                <a:gd name="T58" fmla="*/ 15 w 67"/>
                <a:gd name="T59" fmla="*/ 30 h 67"/>
                <a:gd name="T60" fmla="*/ 15 w 67"/>
                <a:gd name="T61" fmla="*/ 41 h 67"/>
                <a:gd name="T62" fmla="*/ 19 w 67"/>
                <a:gd name="T63" fmla="*/ 52 h 67"/>
                <a:gd name="T64" fmla="*/ 26 w 67"/>
                <a:gd name="T65" fmla="*/ 60 h 67"/>
                <a:gd name="T66" fmla="*/ 37 w 67"/>
                <a:gd name="T67" fmla="*/ 64 h 67"/>
                <a:gd name="T68" fmla="*/ 45 w 67"/>
                <a:gd name="T69" fmla="*/ 64 h 67"/>
                <a:gd name="T70" fmla="*/ 49 w 67"/>
                <a:gd name="T71" fmla="*/ 60 h 67"/>
                <a:gd name="T72" fmla="*/ 52 w 67"/>
                <a:gd name="T73" fmla="*/ 49 h 67"/>
                <a:gd name="T74" fmla="*/ 52 w 67"/>
                <a:gd name="T75" fmla="*/ 37 h 67"/>
                <a:gd name="T76" fmla="*/ 52 w 67"/>
                <a:gd name="T77" fmla="*/ 26 h 67"/>
                <a:gd name="T78" fmla="*/ 49 w 67"/>
                <a:gd name="T79" fmla="*/ 18 h 67"/>
                <a:gd name="T80" fmla="*/ 45 w 67"/>
                <a:gd name="T81" fmla="*/ 11 h 67"/>
                <a:gd name="T82" fmla="*/ 37 w 67"/>
                <a:gd name="T83" fmla="*/ 3 h 67"/>
                <a:gd name="T84" fmla="*/ 30 w 67"/>
                <a:gd name="T85" fmla="*/ 3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
                <a:gd name="T130" fmla="*/ 0 h 67"/>
                <a:gd name="T131" fmla="*/ 67 w 67"/>
                <a:gd name="T132" fmla="*/ 67 h 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 h="67">
                  <a:moveTo>
                    <a:pt x="34" y="0"/>
                  </a:moveTo>
                  <a:lnTo>
                    <a:pt x="45" y="0"/>
                  </a:lnTo>
                  <a:lnTo>
                    <a:pt x="52" y="3"/>
                  </a:lnTo>
                  <a:lnTo>
                    <a:pt x="60" y="11"/>
                  </a:lnTo>
                  <a:lnTo>
                    <a:pt x="64" y="18"/>
                  </a:lnTo>
                  <a:lnTo>
                    <a:pt x="67" y="34"/>
                  </a:lnTo>
                  <a:lnTo>
                    <a:pt x="64" y="41"/>
                  </a:lnTo>
                  <a:lnTo>
                    <a:pt x="60" y="49"/>
                  </a:lnTo>
                  <a:lnTo>
                    <a:pt x="56" y="60"/>
                  </a:lnTo>
                  <a:lnTo>
                    <a:pt x="49" y="64"/>
                  </a:lnTo>
                  <a:lnTo>
                    <a:pt x="41" y="67"/>
                  </a:lnTo>
                  <a:lnTo>
                    <a:pt x="34" y="67"/>
                  </a:lnTo>
                  <a:lnTo>
                    <a:pt x="22" y="67"/>
                  </a:lnTo>
                  <a:lnTo>
                    <a:pt x="15" y="64"/>
                  </a:lnTo>
                  <a:lnTo>
                    <a:pt x="7" y="56"/>
                  </a:lnTo>
                  <a:lnTo>
                    <a:pt x="4" y="45"/>
                  </a:lnTo>
                  <a:lnTo>
                    <a:pt x="0" y="34"/>
                  </a:lnTo>
                  <a:lnTo>
                    <a:pt x="4" y="26"/>
                  </a:lnTo>
                  <a:lnTo>
                    <a:pt x="7" y="15"/>
                  </a:lnTo>
                  <a:lnTo>
                    <a:pt x="11" y="7"/>
                  </a:lnTo>
                  <a:lnTo>
                    <a:pt x="19" y="3"/>
                  </a:lnTo>
                  <a:lnTo>
                    <a:pt x="26" y="0"/>
                  </a:lnTo>
                  <a:lnTo>
                    <a:pt x="34" y="0"/>
                  </a:lnTo>
                  <a:close/>
                  <a:moveTo>
                    <a:pt x="30" y="3"/>
                  </a:moveTo>
                  <a:lnTo>
                    <a:pt x="26" y="3"/>
                  </a:lnTo>
                  <a:lnTo>
                    <a:pt x="22" y="3"/>
                  </a:lnTo>
                  <a:lnTo>
                    <a:pt x="19" y="7"/>
                  </a:lnTo>
                  <a:lnTo>
                    <a:pt x="15" y="15"/>
                  </a:lnTo>
                  <a:lnTo>
                    <a:pt x="15" y="18"/>
                  </a:lnTo>
                  <a:lnTo>
                    <a:pt x="15" y="30"/>
                  </a:lnTo>
                  <a:lnTo>
                    <a:pt x="15" y="41"/>
                  </a:lnTo>
                  <a:lnTo>
                    <a:pt x="19" y="52"/>
                  </a:lnTo>
                  <a:lnTo>
                    <a:pt x="26" y="60"/>
                  </a:lnTo>
                  <a:lnTo>
                    <a:pt x="37" y="64"/>
                  </a:lnTo>
                  <a:lnTo>
                    <a:pt x="45" y="64"/>
                  </a:lnTo>
                  <a:lnTo>
                    <a:pt x="49" y="60"/>
                  </a:lnTo>
                  <a:lnTo>
                    <a:pt x="52" y="49"/>
                  </a:lnTo>
                  <a:lnTo>
                    <a:pt x="52" y="37"/>
                  </a:lnTo>
                  <a:lnTo>
                    <a:pt x="52" y="26"/>
                  </a:lnTo>
                  <a:lnTo>
                    <a:pt x="49" y="18"/>
                  </a:lnTo>
                  <a:lnTo>
                    <a:pt x="45" y="11"/>
                  </a:lnTo>
                  <a:lnTo>
                    <a:pt x="37" y="3"/>
                  </a:lnTo>
                  <a:lnTo>
                    <a:pt x="30" y="3"/>
                  </a:lnTo>
                  <a:close/>
                </a:path>
              </a:pathLst>
            </a:custGeom>
            <a:grpFill/>
            <a:ln w="0">
              <a:solidFill>
                <a:srgbClr val="000000"/>
              </a:solidFill>
              <a:round/>
              <a:headEnd/>
              <a:tailEnd/>
            </a:ln>
          </p:spPr>
          <p:txBody>
            <a:bodyPr/>
            <a:lstStyle/>
            <a:p>
              <a:endParaRPr lang="en-US"/>
            </a:p>
          </p:txBody>
        </p:sp>
        <p:sp>
          <p:nvSpPr>
            <p:cNvPr id="27737" name="Freeform 86"/>
            <p:cNvSpPr>
              <a:spLocks/>
            </p:cNvSpPr>
            <p:nvPr/>
          </p:nvSpPr>
          <p:spPr bwMode="auto">
            <a:xfrm>
              <a:off x="4491" y="2400"/>
              <a:ext cx="41" cy="135"/>
            </a:xfrm>
            <a:custGeom>
              <a:avLst/>
              <a:gdLst>
                <a:gd name="T0" fmla="*/ 0 w 41"/>
                <a:gd name="T1" fmla="*/ 4 h 135"/>
                <a:gd name="T2" fmla="*/ 0 w 41"/>
                <a:gd name="T3" fmla="*/ 0 h 135"/>
                <a:gd name="T4" fmla="*/ 11 w 41"/>
                <a:gd name="T5" fmla="*/ 8 h 135"/>
                <a:gd name="T6" fmla="*/ 19 w 41"/>
                <a:gd name="T7" fmla="*/ 15 h 135"/>
                <a:gd name="T8" fmla="*/ 30 w 41"/>
                <a:gd name="T9" fmla="*/ 26 h 135"/>
                <a:gd name="T10" fmla="*/ 34 w 41"/>
                <a:gd name="T11" fmla="*/ 38 h 135"/>
                <a:gd name="T12" fmla="*/ 41 w 41"/>
                <a:gd name="T13" fmla="*/ 53 h 135"/>
                <a:gd name="T14" fmla="*/ 41 w 41"/>
                <a:gd name="T15" fmla="*/ 68 h 135"/>
                <a:gd name="T16" fmla="*/ 41 w 41"/>
                <a:gd name="T17" fmla="*/ 83 h 135"/>
                <a:gd name="T18" fmla="*/ 37 w 41"/>
                <a:gd name="T19" fmla="*/ 98 h 135"/>
                <a:gd name="T20" fmla="*/ 30 w 41"/>
                <a:gd name="T21" fmla="*/ 109 h 135"/>
                <a:gd name="T22" fmla="*/ 22 w 41"/>
                <a:gd name="T23" fmla="*/ 120 h 135"/>
                <a:gd name="T24" fmla="*/ 11 w 41"/>
                <a:gd name="T25" fmla="*/ 132 h 135"/>
                <a:gd name="T26" fmla="*/ 0 w 41"/>
                <a:gd name="T27" fmla="*/ 135 h 135"/>
                <a:gd name="T28" fmla="*/ 0 w 41"/>
                <a:gd name="T29" fmla="*/ 132 h 135"/>
                <a:gd name="T30" fmla="*/ 7 w 41"/>
                <a:gd name="T31" fmla="*/ 128 h 135"/>
                <a:gd name="T32" fmla="*/ 15 w 41"/>
                <a:gd name="T33" fmla="*/ 120 h 135"/>
                <a:gd name="T34" fmla="*/ 19 w 41"/>
                <a:gd name="T35" fmla="*/ 109 h 135"/>
                <a:gd name="T36" fmla="*/ 22 w 41"/>
                <a:gd name="T37" fmla="*/ 98 h 135"/>
                <a:gd name="T38" fmla="*/ 26 w 41"/>
                <a:gd name="T39" fmla="*/ 87 h 135"/>
                <a:gd name="T40" fmla="*/ 26 w 41"/>
                <a:gd name="T41" fmla="*/ 72 h 135"/>
                <a:gd name="T42" fmla="*/ 26 w 41"/>
                <a:gd name="T43" fmla="*/ 56 h 135"/>
                <a:gd name="T44" fmla="*/ 26 w 41"/>
                <a:gd name="T45" fmla="*/ 41 h 135"/>
                <a:gd name="T46" fmla="*/ 22 w 41"/>
                <a:gd name="T47" fmla="*/ 34 h 135"/>
                <a:gd name="T48" fmla="*/ 19 w 41"/>
                <a:gd name="T49" fmla="*/ 26 h 135"/>
                <a:gd name="T50" fmla="*/ 15 w 41"/>
                <a:gd name="T51" fmla="*/ 23 h 135"/>
                <a:gd name="T52" fmla="*/ 11 w 41"/>
                <a:gd name="T53" fmla="*/ 15 h 135"/>
                <a:gd name="T54" fmla="*/ 7 w 41"/>
                <a:gd name="T55" fmla="*/ 11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9" y="15"/>
                  </a:lnTo>
                  <a:lnTo>
                    <a:pt x="30" y="26"/>
                  </a:lnTo>
                  <a:lnTo>
                    <a:pt x="34" y="38"/>
                  </a:lnTo>
                  <a:lnTo>
                    <a:pt x="41" y="53"/>
                  </a:lnTo>
                  <a:lnTo>
                    <a:pt x="41" y="68"/>
                  </a:lnTo>
                  <a:lnTo>
                    <a:pt x="41" y="83"/>
                  </a:lnTo>
                  <a:lnTo>
                    <a:pt x="37" y="98"/>
                  </a:lnTo>
                  <a:lnTo>
                    <a:pt x="30" y="109"/>
                  </a:lnTo>
                  <a:lnTo>
                    <a:pt x="22" y="120"/>
                  </a:lnTo>
                  <a:lnTo>
                    <a:pt x="11" y="132"/>
                  </a:lnTo>
                  <a:lnTo>
                    <a:pt x="0" y="135"/>
                  </a:lnTo>
                  <a:lnTo>
                    <a:pt x="0" y="132"/>
                  </a:lnTo>
                  <a:lnTo>
                    <a:pt x="7" y="128"/>
                  </a:lnTo>
                  <a:lnTo>
                    <a:pt x="15" y="120"/>
                  </a:lnTo>
                  <a:lnTo>
                    <a:pt x="19" y="109"/>
                  </a:lnTo>
                  <a:lnTo>
                    <a:pt x="22" y="98"/>
                  </a:lnTo>
                  <a:lnTo>
                    <a:pt x="26" y="87"/>
                  </a:lnTo>
                  <a:lnTo>
                    <a:pt x="26" y="72"/>
                  </a:lnTo>
                  <a:lnTo>
                    <a:pt x="26" y="56"/>
                  </a:lnTo>
                  <a:lnTo>
                    <a:pt x="26" y="41"/>
                  </a:lnTo>
                  <a:lnTo>
                    <a:pt x="22" y="34"/>
                  </a:lnTo>
                  <a:lnTo>
                    <a:pt x="19" y="26"/>
                  </a:lnTo>
                  <a:lnTo>
                    <a:pt x="15" y="23"/>
                  </a:lnTo>
                  <a:lnTo>
                    <a:pt x="11" y="15"/>
                  </a:lnTo>
                  <a:lnTo>
                    <a:pt x="7" y="11"/>
                  </a:lnTo>
                  <a:lnTo>
                    <a:pt x="0" y="4"/>
                  </a:lnTo>
                  <a:close/>
                </a:path>
              </a:pathLst>
            </a:custGeom>
            <a:grpFill/>
            <a:ln w="0">
              <a:solidFill>
                <a:srgbClr val="000000"/>
              </a:solidFill>
              <a:round/>
              <a:headEnd/>
              <a:tailEnd/>
            </a:ln>
          </p:spPr>
          <p:txBody>
            <a:bodyPr/>
            <a:lstStyle/>
            <a:p>
              <a:endParaRPr lang="en-US"/>
            </a:p>
          </p:txBody>
        </p:sp>
        <p:sp>
          <p:nvSpPr>
            <p:cNvPr id="27738" name="Freeform 87"/>
            <p:cNvSpPr>
              <a:spLocks/>
            </p:cNvSpPr>
            <p:nvPr/>
          </p:nvSpPr>
          <p:spPr bwMode="auto">
            <a:xfrm>
              <a:off x="2518" y="2764"/>
              <a:ext cx="108" cy="101"/>
            </a:xfrm>
            <a:custGeom>
              <a:avLst/>
              <a:gdLst>
                <a:gd name="T0" fmla="*/ 0 w 108"/>
                <a:gd name="T1" fmla="*/ 0 h 101"/>
                <a:gd name="T2" fmla="*/ 26 w 108"/>
                <a:gd name="T3" fmla="*/ 0 h 101"/>
                <a:gd name="T4" fmla="*/ 90 w 108"/>
                <a:gd name="T5" fmla="*/ 75 h 101"/>
                <a:gd name="T6" fmla="*/ 90 w 108"/>
                <a:gd name="T7" fmla="*/ 15 h 101"/>
                <a:gd name="T8" fmla="*/ 90 w 108"/>
                <a:gd name="T9" fmla="*/ 8 h 101"/>
                <a:gd name="T10" fmla="*/ 86 w 108"/>
                <a:gd name="T11" fmla="*/ 4 h 101"/>
                <a:gd name="T12" fmla="*/ 86 w 108"/>
                <a:gd name="T13" fmla="*/ 0 h 101"/>
                <a:gd name="T14" fmla="*/ 78 w 108"/>
                <a:gd name="T15" fmla="*/ 0 h 101"/>
                <a:gd name="T16" fmla="*/ 75 w 108"/>
                <a:gd name="T17" fmla="*/ 0 h 101"/>
                <a:gd name="T18" fmla="*/ 75 w 108"/>
                <a:gd name="T19" fmla="*/ 0 h 101"/>
                <a:gd name="T20" fmla="*/ 108 w 108"/>
                <a:gd name="T21" fmla="*/ 0 h 101"/>
                <a:gd name="T22" fmla="*/ 108 w 108"/>
                <a:gd name="T23" fmla="*/ 0 h 101"/>
                <a:gd name="T24" fmla="*/ 105 w 108"/>
                <a:gd name="T25" fmla="*/ 0 h 101"/>
                <a:gd name="T26" fmla="*/ 101 w 108"/>
                <a:gd name="T27" fmla="*/ 4 h 101"/>
                <a:gd name="T28" fmla="*/ 97 w 108"/>
                <a:gd name="T29" fmla="*/ 4 h 101"/>
                <a:gd name="T30" fmla="*/ 97 w 108"/>
                <a:gd name="T31" fmla="*/ 8 h 101"/>
                <a:gd name="T32" fmla="*/ 97 w 108"/>
                <a:gd name="T33" fmla="*/ 15 h 101"/>
                <a:gd name="T34" fmla="*/ 97 w 108"/>
                <a:gd name="T35" fmla="*/ 101 h 101"/>
                <a:gd name="T36" fmla="*/ 93 w 108"/>
                <a:gd name="T37" fmla="*/ 101 h 101"/>
                <a:gd name="T38" fmla="*/ 26 w 108"/>
                <a:gd name="T39" fmla="*/ 23 h 101"/>
                <a:gd name="T40" fmla="*/ 26 w 108"/>
                <a:gd name="T41" fmla="*/ 83 h 101"/>
                <a:gd name="T42" fmla="*/ 26 w 108"/>
                <a:gd name="T43" fmla="*/ 90 h 101"/>
                <a:gd name="T44" fmla="*/ 30 w 108"/>
                <a:gd name="T45" fmla="*/ 94 h 101"/>
                <a:gd name="T46" fmla="*/ 33 w 108"/>
                <a:gd name="T47" fmla="*/ 98 h 101"/>
                <a:gd name="T48" fmla="*/ 37 w 108"/>
                <a:gd name="T49" fmla="*/ 98 h 101"/>
                <a:gd name="T50" fmla="*/ 41 w 108"/>
                <a:gd name="T51" fmla="*/ 98 h 101"/>
                <a:gd name="T52" fmla="*/ 41 w 108"/>
                <a:gd name="T53" fmla="*/ 98 h 101"/>
                <a:gd name="T54" fmla="*/ 7 w 108"/>
                <a:gd name="T55" fmla="*/ 98 h 101"/>
                <a:gd name="T56" fmla="*/ 7 w 108"/>
                <a:gd name="T57" fmla="*/ 98 h 101"/>
                <a:gd name="T58" fmla="*/ 11 w 108"/>
                <a:gd name="T59" fmla="*/ 98 h 101"/>
                <a:gd name="T60" fmla="*/ 15 w 108"/>
                <a:gd name="T61" fmla="*/ 98 h 101"/>
                <a:gd name="T62" fmla="*/ 18 w 108"/>
                <a:gd name="T63" fmla="*/ 94 h 101"/>
                <a:gd name="T64" fmla="*/ 22 w 108"/>
                <a:gd name="T65" fmla="*/ 90 h 101"/>
                <a:gd name="T66" fmla="*/ 22 w 108"/>
                <a:gd name="T67" fmla="*/ 83 h 101"/>
                <a:gd name="T68" fmla="*/ 22 w 108"/>
                <a:gd name="T69" fmla="*/ 15 h 101"/>
                <a:gd name="T70" fmla="*/ 18 w 108"/>
                <a:gd name="T71" fmla="*/ 8 h 101"/>
                <a:gd name="T72" fmla="*/ 15 w 108"/>
                <a:gd name="T73" fmla="*/ 8 h 101"/>
                <a:gd name="T74" fmla="*/ 11 w 108"/>
                <a:gd name="T75" fmla="*/ 4 h 101"/>
                <a:gd name="T76" fmla="*/ 7 w 108"/>
                <a:gd name="T77" fmla="*/ 4 h 101"/>
                <a:gd name="T78" fmla="*/ 3 w 108"/>
                <a:gd name="T79" fmla="*/ 4 h 101"/>
                <a:gd name="T80" fmla="*/ 0 w 108"/>
                <a:gd name="T81" fmla="*/ 4 h 101"/>
                <a:gd name="T82" fmla="*/ 0 w 108"/>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1"/>
                <a:gd name="T128" fmla="*/ 108 w 108"/>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1">
                  <a:moveTo>
                    <a:pt x="0" y="0"/>
                  </a:moveTo>
                  <a:lnTo>
                    <a:pt x="26" y="0"/>
                  </a:lnTo>
                  <a:lnTo>
                    <a:pt x="90" y="75"/>
                  </a:lnTo>
                  <a:lnTo>
                    <a:pt x="90" y="15"/>
                  </a:lnTo>
                  <a:lnTo>
                    <a:pt x="90" y="8"/>
                  </a:lnTo>
                  <a:lnTo>
                    <a:pt x="86" y="4"/>
                  </a:lnTo>
                  <a:lnTo>
                    <a:pt x="86" y="0"/>
                  </a:lnTo>
                  <a:lnTo>
                    <a:pt x="78" y="0"/>
                  </a:lnTo>
                  <a:lnTo>
                    <a:pt x="75" y="0"/>
                  </a:lnTo>
                  <a:lnTo>
                    <a:pt x="108" y="0"/>
                  </a:lnTo>
                  <a:lnTo>
                    <a:pt x="105" y="0"/>
                  </a:lnTo>
                  <a:lnTo>
                    <a:pt x="101" y="4"/>
                  </a:lnTo>
                  <a:lnTo>
                    <a:pt x="97" y="4"/>
                  </a:lnTo>
                  <a:lnTo>
                    <a:pt x="97" y="8"/>
                  </a:lnTo>
                  <a:lnTo>
                    <a:pt x="97" y="15"/>
                  </a:lnTo>
                  <a:lnTo>
                    <a:pt x="97" y="101"/>
                  </a:lnTo>
                  <a:lnTo>
                    <a:pt x="93" y="101"/>
                  </a:lnTo>
                  <a:lnTo>
                    <a:pt x="26" y="23"/>
                  </a:lnTo>
                  <a:lnTo>
                    <a:pt x="26" y="83"/>
                  </a:lnTo>
                  <a:lnTo>
                    <a:pt x="26" y="90"/>
                  </a:lnTo>
                  <a:lnTo>
                    <a:pt x="30" y="94"/>
                  </a:lnTo>
                  <a:lnTo>
                    <a:pt x="33" y="98"/>
                  </a:lnTo>
                  <a:lnTo>
                    <a:pt x="37" y="98"/>
                  </a:lnTo>
                  <a:lnTo>
                    <a:pt x="41" y="98"/>
                  </a:lnTo>
                  <a:lnTo>
                    <a:pt x="7" y="98"/>
                  </a:lnTo>
                  <a:lnTo>
                    <a:pt x="11" y="98"/>
                  </a:lnTo>
                  <a:lnTo>
                    <a:pt x="15" y="98"/>
                  </a:lnTo>
                  <a:lnTo>
                    <a:pt x="18" y="94"/>
                  </a:lnTo>
                  <a:lnTo>
                    <a:pt x="22" y="90"/>
                  </a:lnTo>
                  <a:lnTo>
                    <a:pt x="22" y="83"/>
                  </a:lnTo>
                  <a:lnTo>
                    <a:pt x="22" y="15"/>
                  </a:lnTo>
                  <a:lnTo>
                    <a:pt x="18" y="8"/>
                  </a:lnTo>
                  <a:lnTo>
                    <a:pt x="15" y="8"/>
                  </a:lnTo>
                  <a:lnTo>
                    <a:pt x="11" y="4"/>
                  </a:lnTo>
                  <a:lnTo>
                    <a:pt x="7" y="4"/>
                  </a:lnTo>
                  <a:lnTo>
                    <a:pt x="3" y="4"/>
                  </a:lnTo>
                  <a:lnTo>
                    <a:pt x="0" y="4"/>
                  </a:lnTo>
                  <a:lnTo>
                    <a:pt x="0" y="0"/>
                  </a:lnTo>
                  <a:close/>
                </a:path>
              </a:pathLst>
            </a:custGeom>
            <a:grpFill/>
            <a:ln w="0">
              <a:solidFill>
                <a:srgbClr val="000000"/>
              </a:solidFill>
              <a:round/>
              <a:headEnd/>
              <a:tailEnd/>
            </a:ln>
          </p:spPr>
          <p:txBody>
            <a:bodyPr/>
            <a:lstStyle/>
            <a:p>
              <a:endParaRPr lang="en-US"/>
            </a:p>
          </p:txBody>
        </p:sp>
        <p:sp>
          <p:nvSpPr>
            <p:cNvPr id="27739" name="Freeform 88"/>
            <p:cNvSpPr>
              <a:spLocks/>
            </p:cNvSpPr>
            <p:nvPr/>
          </p:nvSpPr>
          <p:spPr bwMode="auto">
            <a:xfrm>
              <a:off x="2626" y="2764"/>
              <a:ext cx="109" cy="101"/>
            </a:xfrm>
            <a:custGeom>
              <a:avLst/>
              <a:gdLst>
                <a:gd name="T0" fmla="*/ 0 w 109"/>
                <a:gd name="T1" fmla="*/ 0 h 101"/>
                <a:gd name="T2" fmla="*/ 27 w 109"/>
                <a:gd name="T3" fmla="*/ 0 h 101"/>
                <a:gd name="T4" fmla="*/ 90 w 109"/>
                <a:gd name="T5" fmla="*/ 75 h 101"/>
                <a:gd name="T6" fmla="*/ 90 w 109"/>
                <a:gd name="T7" fmla="*/ 15 h 101"/>
                <a:gd name="T8" fmla="*/ 90 w 109"/>
                <a:gd name="T9" fmla="*/ 8 h 101"/>
                <a:gd name="T10" fmla="*/ 87 w 109"/>
                <a:gd name="T11" fmla="*/ 4 h 101"/>
                <a:gd name="T12" fmla="*/ 83 w 109"/>
                <a:gd name="T13" fmla="*/ 0 h 101"/>
                <a:gd name="T14" fmla="*/ 79 w 109"/>
                <a:gd name="T15" fmla="*/ 0 h 101"/>
                <a:gd name="T16" fmla="*/ 75 w 109"/>
                <a:gd name="T17" fmla="*/ 0 h 101"/>
                <a:gd name="T18" fmla="*/ 75 w 109"/>
                <a:gd name="T19" fmla="*/ 0 h 101"/>
                <a:gd name="T20" fmla="*/ 109 w 109"/>
                <a:gd name="T21" fmla="*/ 0 h 101"/>
                <a:gd name="T22" fmla="*/ 109 w 109"/>
                <a:gd name="T23" fmla="*/ 0 h 101"/>
                <a:gd name="T24" fmla="*/ 105 w 109"/>
                <a:gd name="T25" fmla="*/ 0 h 101"/>
                <a:gd name="T26" fmla="*/ 102 w 109"/>
                <a:gd name="T27" fmla="*/ 4 h 101"/>
                <a:gd name="T28" fmla="*/ 98 w 109"/>
                <a:gd name="T29" fmla="*/ 4 h 101"/>
                <a:gd name="T30" fmla="*/ 98 w 109"/>
                <a:gd name="T31" fmla="*/ 8 h 101"/>
                <a:gd name="T32" fmla="*/ 94 w 109"/>
                <a:gd name="T33" fmla="*/ 15 h 101"/>
                <a:gd name="T34" fmla="*/ 94 w 109"/>
                <a:gd name="T35" fmla="*/ 101 h 101"/>
                <a:gd name="T36" fmla="*/ 94 w 109"/>
                <a:gd name="T37" fmla="*/ 101 h 101"/>
                <a:gd name="T38" fmla="*/ 27 w 109"/>
                <a:gd name="T39" fmla="*/ 23 h 101"/>
                <a:gd name="T40" fmla="*/ 27 w 109"/>
                <a:gd name="T41" fmla="*/ 83 h 101"/>
                <a:gd name="T42" fmla="*/ 27 w 109"/>
                <a:gd name="T43" fmla="*/ 90 h 101"/>
                <a:gd name="T44" fmla="*/ 30 w 109"/>
                <a:gd name="T45" fmla="*/ 94 h 101"/>
                <a:gd name="T46" fmla="*/ 34 w 109"/>
                <a:gd name="T47" fmla="*/ 98 h 101"/>
                <a:gd name="T48" fmla="*/ 38 w 109"/>
                <a:gd name="T49" fmla="*/ 98 h 101"/>
                <a:gd name="T50" fmla="*/ 42 w 109"/>
                <a:gd name="T51" fmla="*/ 98 h 101"/>
                <a:gd name="T52" fmla="*/ 42 w 109"/>
                <a:gd name="T53" fmla="*/ 98 h 101"/>
                <a:gd name="T54" fmla="*/ 8 w 109"/>
                <a:gd name="T55" fmla="*/ 98 h 101"/>
                <a:gd name="T56" fmla="*/ 8 w 109"/>
                <a:gd name="T57" fmla="*/ 98 h 101"/>
                <a:gd name="T58" fmla="*/ 12 w 109"/>
                <a:gd name="T59" fmla="*/ 98 h 101"/>
                <a:gd name="T60" fmla="*/ 15 w 109"/>
                <a:gd name="T61" fmla="*/ 98 h 101"/>
                <a:gd name="T62" fmla="*/ 19 w 109"/>
                <a:gd name="T63" fmla="*/ 94 h 101"/>
                <a:gd name="T64" fmla="*/ 19 w 109"/>
                <a:gd name="T65" fmla="*/ 90 h 101"/>
                <a:gd name="T66" fmla="*/ 19 w 109"/>
                <a:gd name="T67" fmla="*/ 83 h 101"/>
                <a:gd name="T68" fmla="*/ 19 w 109"/>
                <a:gd name="T69" fmla="*/ 15 h 101"/>
                <a:gd name="T70" fmla="*/ 15 w 109"/>
                <a:gd name="T71" fmla="*/ 8 h 101"/>
                <a:gd name="T72" fmla="*/ 15 w 109"/>
                <a:gd name="T73" fmla="*/ 8 h 101"/>
                <a:gd name="T74" fmla="*/ 12 w 109"/>
                <a:gd name="T75" fmla="*/ 4 h 101"/>
                <a:gd name="T76" fmla="*/ 8 w 109"/>
                <a:gd name="T77" fmla="*/ 4 h 101"/>
                <a:gd name="T78" fmla="*/ 4 w 109"/>
                <a:gd name="T79" fmla="*/ 4 h 101"/>
                <a:gd name="T80" fmla="*/ 0 w 109"/>
                <a:gd name="T81" fmla="*/ 4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7" y="0"/>
                  </a:lnTo>
                  <a:lnTo>
                    <a:pt x="90" y="75"/>
                  </a:lnTo>
                  <a:lnTo>
                    <a:pt x="90" y="15"/>
                  </a:lnTo>
                  <a:lnTo>
                    <a:pt x="90" y="8"/>
                  </a:lnTo>
                  <a:lnTo>
                    <a:pt x="87" y="4"/>
                  </a:lnTo>
                  <a:lnTo>
                    <a:pt x="83" y="0"/>
                  </a:lnTo>
                  <a:lnTo>
                    <a:pt x="79" y="0"/>
                  </a:lnTo>
                  <a:lnTo>
                    <a:pt x="75" y="0"/>
                  </a:lnTo>
                  <a:lnTo>
                    <a:pt x="109" y="0"/>
                  </a:lnTo>
                  <a:lnTo>
                    <a:pt x="105" y="0"/>
                  </a:lnTo>
                  <a:lnTo>
                    <a:pt x="102" y="4"/>
                  </a:lnTo>
                  <a:lnTo>
                    <a:pt x="98" y="4"/>
                  </a:lnTo>
                  <a:lnTo>
                    <a:pt x="98" y="8"/>
                  </a:lnTo>
                  <a:lnTo>
                    <a:pt x="94" y="15"/>
                  </a:lnTo>
                  <a:lnTo>
                    <a:pt x="94" y="101"/>
                  </a:lnTo>
                  <a:lnTo>
                    <a:pt x="27" y="23"/>
                  </a:lnTo>
                  <a:lnTo>
                    <a:pt x="27" y="83"/>
                  </a:lnTo>
                  <a:lnTo>
                    <a:pt x="27" y="90"/>
                  </a:lnTo>
                  <a:lnTo>
                    <a:pt x="30" y="94"/>
                  </a:lnTo>
                  <a:lnTo>
                    <a:pt x="34" y="98"/>
                  </a:lnTo>
                  <a:lnTo>
                    <a:pt x="38" y="98"/>
                  </a:lnTo>
                  <a:lnTo>
                    <a:pt x="42" y="98"/>
                  </a:lnTo>
                  <a:lnTo>
                    <a:pt x="8" y="98"/>
                  </a:lnTo>
                  <a:lnTo>
                    <a:pt x="12" y="98"/>
                  </a:lnTo>
                  <a:lnTo>
                    <a:pt x="15" y="98"/>
                  </a:lnTo>
                  <a:lnTo>
                    <a:pt x="19" y="94"/>
                  </a:lnTo>
                  <a:lnTo>
                    <a:pt x="19" y="90"/>
                  </a:lnTo>
                  <a:lnTo>
                    <a:pt x="19" y="83"/>
                  </a:lnTo>
                  <a:lnTo>
                    <a:pt x="19" y="15"/>
                  </a:lnTo>
                  <a:lnTo>
                    <a:pt x="15" y="8"/>
                  </a:lnTo>
                  <a:lnTo>
                    <a:pt x="12" y="4"/>
                  </a:lnTo>
                  <a:lnTo>
                    <a:pt x="8" y="4"/>
                  </a:lnTo>
                  <a:lnTo>
                    <a:pt x="4" y="4"/>
                  </a:lnTo>
                  <a:lnTo>
                    <a:pt x="0" y="4"/>
                  </a:lnTo>
                  <a:lnTo>
                    <a:pt x="0" y="0"/>
                  </a:lnTo>
                  <a:close/>
                </a:path>
              </a:pathLst>
            </a:custGeom>
            <a:grpFill/>
            <a:ln w="0">
              <a:solidFill>
                <a:srgbClr val="000000"/>
              </a:solidFill>
              <a:round/>
              <a:headEnd/>
              <a:tailEnd/>
            </a:ln>
          </p:spPr>
          <p:txBody>
            <a:bodyPr/>
            <a:lstStyle/>
            <a:p>
              <a:endParaRPr lang="en-US"/>
            </a:p>
          </p:txBody>
        </p:sp>
        <p:sp>
          <p:nvSpPr>
            <p:cNvPr id="27740" name="Freeform 89"/>
            <p:cNvSpPr>
              <a:spLocks/>
            </p:cNvSpPr>
            <p:nvPr/>
          </p:nvSpPr>
          <p:spPr bwMode="auto">
            <a:xfrm>
              <a:off x="2746" y="2760"/>
              <a:ext cx="68" cy="105"/>
            </a:xfrm>
            <a:custGeom>
              <a:avLst/>
              <a:gdLst>
                <a:gd name="T0" fmla="*/ 60 w 68"/>
                <a:gd name="T1" fmla="*/ 38 h 105"/>
                <a:gd name="T2" fmla="*/ 57 w 68"/>
                <a:gd name="T3" fmla="*/ 27 h 105"/>
                <a:gd name="T4" fmla="*/ 49 w 68"/>
                <a:gd name="T5" fmla="*/ 15 h 105"/>
                <a:gd name="T6" fmla="*/ 38 w 68"/>
                <a:gd name="T7" fmla="*/ 8 h 105"/>
                <a:gd name="T8" fmla="*/ 23 w 68"/>
                <a:gd name="T9" fmla="*/ 8 h 105"/>
                <a:gd name="T10" fmla="*/ 15 w 68"/>
                <a:gd name="T11" fmla="*/ 15 h 105"/>
                <a:gd name="T12" fmla="*/ 15 w 68"/>
                <a:gd name="T13" fmla="*/ 27 h 105"/>
                <a:gd name="T14" fmla="*/ 19 w 68"/>
                <a:gd name="T15" fmla="*/ 34 h 105"/>
                <a:gd name="T16" fmla="*/ 38 w 68"/>
                <a:gd name="T17" fmla="*/ 45 h 105"/>
                <a:gd name="T18" fmla="*/ 57 w 68"/>
                <a:gd name="T19" fmla="*/ 57 h 105"/>
                <a:gd name="T20" fmla="*/ 64 w 68"/>
                <a:gd name="T21" fmla="*/ 68 h 105"/>
                <a:gd name="T22" fmla="*/ 68 w 68"/>
                <a:gd name="T23" fmla="*/ 79 h 105"/>
                <a:gd name="T24" fmla="*/ 57 w 68"/>
                <a:gd name="T25" fmla="*/ 98 h 105"/>
                <a:gd name="T26" fmla="*/ 34 w 68"/>
                <a:gd name="T27" fmla="*/ 105 h 105"/>
                <a:gd name="T28" fmla="*/ 27 w 68"/>
                <a:gd name="T29" fmla="*/ 105 h 105"/>
                <a:gd name="T30" fmla="*/ 19 w 68"/>
                <a:gd name="T31" fmla="*/ 102 h 105"/>
                <a:gd name="T32" fmla="*/ 8 w 68"/>
                <a:gd name="T33" fmla="*/ 98 h 105"/>
                <a:gd name="T34" fmla="*/ 4 w 68"/>
                <a:gd name="T35" fmla="*/ 102 h 105"/>
                <a:gd name="T36" fmla="*/ 4 w 68"/>
                <a:gd name="T37" fmla="*/ 105 h 105"/>
                <a:gd name="T38" fmla="*/ 0 w 68"/>
                <a:gd name="T39" fmla="*/ 72 h 105"/>
                <a:gd name="T40" fmla="*/ 8 w 68"/>
                <a:gd name="T41" fmla="*/ 79 h 105"/>
                <a:gd name="T42" fmla="*/ 12 w 68"/>
                <a:gd name="T43" fmla="*/ 94 h 105"/>
                <a:gd name="T44" fmla="*/ 27 w 68"/>
                <a:gd name="T45" fmla="*/ 98 h 105"/>
                <a:gd name="T46" fmla="*/ 42 w 68"/>
                <a:gd name="T47" fmla="*/ 98 h 105"/>
                <a:gd name="T48" fmla="*/ 53 w 68"/>
                <a:gd name="T49" fmla="*/ 90 h 105"/>
                <a:gd name="T50" fmla="*/ 53 w 68"/>
                <a:gd name="T51" fmla="*/ 79 h 105"/>
                <a:gd name="T52" fmla="*/ 49 w 68"/>
                <a:gd name="T53" fmla="*/ 72 h 105"/>
                <a:gd name="T54" fmla="*/ 42 w 68"/>
                <a:gd name="T55" fmla="*/ 68 h 105"/>
                <a:gd name="T56" fmla="*/ 19 w 68"/>
                <a:gd name="T57" fmla="*/ 53 h 105"/>
                <a:gd name="T58" fmla="*/ 8 w 68"/>
                <a:gd name="T59" fmla="*/ 45 h 105"/>
                <a:gd name="T60" fmla="*/ 0 w 68"/>
                <a:gd name="T61" fmla="*/ 34 h 105"/>
                <a:gd name="T62" fmla="*/ 4 w 68"/>
                <a:gd name="T63" fmla="*/ 19 h 105"/>
                <a:gd name="T64" fmla="*/ 19 w 68"/>
                <a:gd name="T65" fmla="*/ 4 h 105"/>
                <a:gd name="T66" fmla="*/ 38 w 68"/>
                <a:gd name="T67" fmla="*/ 4 h 105"/>
                <a:gd name="T68" fmla="*/ 53 w 68"/>
                <a:gd name="T69" fmla="*/ 8 h 105"/>
                <a:gd name="T70" fmla="*/ 57 w 68"/>
                <a:gd name="T71" fmla="*/ 8 h 105"/>
                <a:gd name="T72" fmla="*/ 57 w 68"/>
                <a:gd name="T73" fmla="*/ 4 h 105"/>
                <a:gd name="T74" fmla="*/ 60 w 68"/>
                <a:gd name="T75" fmla="*/ 0 h 1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105"/>
                <a:gd name="T116" fmla="*/ 68 w 68"/>
                <a:gd name="T117" fmla="*/ 105 h 1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105">
                  <a:moveTo>
                    <a:pt x="60" y="0"/>
                  </a:moveTo>
                  <a:lnTo>
                    <a:pt x="60" y="38"/>
                  </a:lnTo>
                  <a:lnTo>
                    <a:pt x="57" y="38"/>
                  </a:lnTo>
                  <a:lnTo>
                    <a:pt x="57" y="27"/>
                  </a:lnTo>
                  <a:lnTo>
                    <a:pt x="53" y="19"/>
                  </a:lnTo>
                  <a:lnTo>
                    <a:pt x="49" y="15"/>
                  </a:lnTo>
                  <a:lnTo>
                    <a:pt x="45" y="12"/>
                  </a:lnTo>
                  <a:lnTo>
                    <a:pt x="38" y="8"/>
                  </a:lnTo>
                  <a:lnTo>
                    <a:pt x="30" y="8"/>
                  </a:lnTo>
                  <a:lnTo>
                    <a:pt x="23" y="8"/>
                  </a:lnTo>
                  <a:lnTo>
                    <a:pt x="19" y="12"/>
                  </a:lnTo>
                  <a:lnTo>
                    <a:pt x="15" y="15"/>
                  </a:lnTo>
                  <a:lnTo>
                    <a:pt x="12" y="23"/>
                  </a:lnTo>
                  <a:lnTo>
                    <a:pt x="15" y="27"/>
                  </a:lnTo>
                  <a:lnTo>
                    <a:pt x="15" y="30"/>
                  </a:lnTo>
                  <a:lnTo>
                    <a:pt x="19" y="34"/>
                  </a:lnTo>
                  <a:lnTo>
                    <a:pt x="27" y="38"/>
                  </a:lnTo>
                  <a:lnTo>
                    <a:pt x="38" y="45"/>
                  </a:lnTo>
                  <a:lnTo>
                    <a:pt x="49" y="53"/>
                  </a:lnTo>
                  <a:lnTo>
                    <a:pt x="57" y="57"/>
                  </a:lnTo>
                  <a:lnTo>
                    <a:pt x="60" y="60"/>
                  </a:lnTo>
                  <a:lnTo>
                    <a:pt x="64" y="68"/>
                  </a:lnTo>
                  <a:lnTo>
                    <a:pt x="64" y="72"/>
                  </a:lnTo>
                  <a:lnTo>
                    <a:pt x="68" y="79"/>
                  </a:lnTo>
                  <a:lnTo>
                    <a:pt x="64" y="87"/>
                  </a:lnTo>
                  <a:lnTo>
                    <a:pt x="57" y="98"/>
                  </a:lnTo>
                  <a:lnTo>
                    <a:pt x="49" y="102"/>
                  </a:lnTo>
                  <a:lnTo>
                    <a:pt x="34" y="105"/>
                  </a:lnTo>
                  <a:lnTo>
                    <a:pt x="30" y="105"/>
                  </a:lnTo>
                  <a:lnTo>
                    <a:pt x="27" y="105"/>
                  </a:lnTo>
                  <a:lnTo>
                    <a:pt x="23" y="102"/>
                  </a:lnTo>
                  <a:lnTo>
                    <a:pt x="19" y="102"/>
                  </a:lnTo>
                  <a:lnTo>
                    <a:pt x="12" y="98"/>
                  </a:lnTo>
                  <a:lnTo>
                    <a:pt x="8" y="98"/>
                  </a:lnTo>
                  <a:lnTo>
                    <a:pt x="4" y="102"/>
                  </a:lnTo>
                  <a:lnTo>
                    <a:pt x="4" y="105"/>
                  </a:lnTo>
                  <a:lnTo>
                    <a:pt x="0" y="105"/>
                  </a:lnTo>
                  <a:lnTo>
                    <a:pt x="0" y="72"/>
                  </a:lnTo>
                  <a:lnTo>
                    <a:pt x="4" y="72"/>
                  </a:lnTo>
                  <a:lnTo>
                    <a:pt x="8" y="79"/>
                  </a:lnTo>
                  <a:lnTo>
                    <a:pt x="8" y="87"/>
                  </a:lnTo>
                  <a:lnTo>
                    <a:pt x="12" y="94"/>
                  </a:lnTo>
                  <a:lnTo>
                    <a:pt x="19" y="98"/>
                  </a:lnTo>
                  <a:lnTo>
                    <a:pt x="27" y="98"/>
                  </a:lnTo>
                  <a:lnTo>
                    <a:pt x="34" y="102"/>
                  </a:lnTo>
                  <a:lnTo>
                    <a:pt x="42" y="98"/>
                  </a:lnTo>
                  <a:lnTo>
                    <a:pt x="49" y="94"/>
                  </a:lnTo>
                  <a:lnTo>
                    <a:pt x="53" y="90"/>
                  </a:lnTo>
                  <a:lnTo>
                    <a:pt x="53" y="83"/>
                  </a:lnTo>
                  <a:lnTo>
                    <a:pt x="53" y="79"/>
                  </a:lnTo>
                  <a:lnTo>
                    <a:pt x="53" y="75"/>
                  </a:lnTo>
                  <a:lnTo>
                    <a:pt x="49" y="72"/>
                  </a:lnTo>
                  <a:lnTo>
                    <a:pt x="45" y="68"/>
                  </a:lnTo>
                  <a:lnTo>
                    <a:pt x="42" y="68"/>
                  </a:lnTo>
                  <a:lnTo>
                    <a:pt x="30" y="60"/>
                  </a:lnTo>
                  <a:lnTo>
                    <a:pt x="19" y="53"/>
                  </a:lnTo>
                  <a:lnTo>
                    <a:pt x="12" y="49"/>
                  </a:lnTo>
                  <a:lnTo>
                    <a:pt x="8" y="45"/>
                  </a:lnTo>
                  <a:lnTo>
                    <a:pt x="4" y="38"/>
                  </a:lnTo>
                  <a:lnTo>
                    <a:pt x="0" y="34"/>
                  </a:lnTo>
                  <a:lnTo>
                    <a:pt x="0" y="27"/>
                  </a:lnTo>
                  <a:lnTo>
                    <a:pt x="4" y="19"/>
                  </a:lnTo>
                  <a:lnTo>
                    <a:pt x="8" y="8"/>
                  </a:lnTo>
                  <a:lnTo>
                    <a:pt x="19" y="4"/>
                  </a:lnTo>
                  <a:lnTo>
                    <a:pt x="30" y="0"/>
                  </a:lnTo>
                  <a:lnTo>
                    <a:pt x="38" y="4"/>
                  </a:lnTo>
                  <a:lnTo>
                    <a:pt x="49" y="8"/>
                  </a:lnTo>
                  <a:lnTo>
                    <a:pt x="53" y="8"/>
                  </a:lnTo>
                  <a:lnTo>
                    <a:pt x="57" y="8"/>
                  </a:lnTo>
                  <a:lnTo>
                    <a:pt x="57" y="4"/>
                  </a:lnTo>
                  <a:lnTo>
                    <a:pt x="57" y="0"/>
                  </a:lnTo>
                  <a:lnTo>
                    <a:pt x="60" y="0"/>
                  </a:lnTo>
                  <a:close/>
                </a:path>
              </a:pathLst>
            </a:custGeom>
            <a:grpFill/>
            <a:ln w="0">
              <a:solidFill>
                <a:srgbClr val="000000"/>
              </a:solidFill>
              <a:round/>
              <a:headEnd/>
              <a:tailEnd/>
            </a:ln>
          </p:spPr>
          <p:txBody>
            <a:bodyPr/>
            <a:lstStyle/>
            <a:p>
              <a:endParaRPr lang="en-US"/>
            </a:p>
          </p:txBody>
        </p:sp>
        <p:sp>
          <p:nvSpPr>
            <p:cNvPr id="27741" name="Freeform 90"/>
            <p:cNvSpPr>
              <a:spLocks/>
            </p:cNvSpPr>
            <p:nvPr/>
          </p:nvSpPr>
          <p:spPr bwMode="auto">
            <a:xfrm>
              <a:off x="2825" y="2760"/>
              <a:ext cx="41" cy="135"/>
            </a:xfrm>
            <a:custGeom>
              <a:avLst/>
              <a:gdLst>
                <a:gd name="T0" fmla="*/ 41 w 41"/>
                <a:gd name="T1" fmla="*/ 132 h 135"/>
                <a:gd name="T2" fmla="*/ 41 w 41"/>
                <a:gd name="T3" fmla="*/ 135 h 135"/>
                <a:gd name="T4" fmla="*/ 30 w 41"/>
                <a:gd name="T5" fmla="*/ 128 h 135"/>
                <a:gd name="T6" fmla="*/ 23 w 41"/>
                <a:gd name="T7" fmla="*/ 120 h 135"/>
                <a:gd name="T8" fmla="*/ 15 w 41"/>
                <a:gd name="T9" fmla="*/ 109 h 135"/>
                <a:gd name="T10" fmla="*/ 8 w 41"/>
                <a:gd name="T11" fmla="*/ 98 h 135"/>
                <a:gd name="T12" fmla="*/ 4 w 41"/>
                <a:gd name="T13" fmla="*/ 83 h 135"/>
                <a:gd name="T14" fmla="*/ 0 w 41"/>
                <a:gd name="T15" fmla="*/ 68 h 135"/>
                <a:gd name="T16" fmla="*/ 4 w 41"/>
                <a:gd name="T17" fmla="*/ 53 h 135"/>
                <a:gd name="T18" fmla="*/ 8 w 41"/>
                <a:gd name="T19" fmla="*/ 38 h 135"/>
                <a:gd name="T20" fmla="*/ 11 w 41"/>
                <a:gd name="T21" fmla="*/ 27 h 135"/>
                <a:gd name="T22" fmla="*/ 23 w 41"/>
                <a:gd name="T23" fmla="*/ 15 h 135"/>
                <a:gd name="T24" fmla="*/ 30 w 41"/>
                <a:gd name="T25" fmla="*/ 8 h 135"/>
                <a:gd name="T26" fmla="*/ 41 w 41"/>
                <a:gd name="T27" fmla="*/ 0 h 135"/>
                <a:gd name="T28" fmla="*/ 41 w 41"/>
                <a:gd name="T29" fmla="*/ 4 h 135"/>
                <a:gd name="T30" fmla="*/ 34 w 41"/>
                <a:gd name="T31" fmla="*/ 8 h 135"/>
                <a:gd name="T32" fmla="*/ 26 w 41"/>
                <a:gd name="T33" fmla="*/ 15 h 135"/>
                <a:gd name="T34" fmla="*/ 23 w 41"/>
                <a:gd name="T35" fmla="*/ 27 h 135"/>
                <a:gd name="T36" fmla="*/ 19 w 41"/>
                <a:gd name="T37" fmla="*/ 38 h 135"/>
                <a:gd name="T38" fmla="*/ 15 w 41"/>
                <a:gd name="T39" fmla="*/ 53 h 135"/>
                <a:gd name="T40" fmla="*/ 15 w 41"/>
                <a:gd name="T41" fmla="*/ 64 h 135"/>
                <a:gd name="T42" fmla="*/ 15 w 41"/>
                <a:gd name="T43" fmla="*/ 79 h 135"/>
                <a:gd name="T44" fmla="*/ 19 w 41"/>
                <a:gd name="T45" fmla="*/ 94 h 135"/>
                <a:gd name="T46" fmla="*/ 19 w 41"/>
                <a:gd name="T47" fmla="*/ 102 h 135"/>
                <a:gd name="T48" fmla="*/ 23 w 41"/>
                <a:gd name="T49" fmla="*/ 109 h 135"/>
                <a:gd name="T50" fmla="*/ 26 w 41"/>
                <a:gd name="T51" fmla="*/ 117 h 135"/>
                <a:gd name="T52" fmla="*/ 30 w 41"/>
                <a:gd name="T53" fmla="*/ 120 h 135"/>
                <a:gd name="T54" fmla="*/ 34 w 41"/>
                <a:gd name="T55" fmla="*/ 128 h 135"/>
                <a:gd name="T56" fmla="*/ 41 w 41"/>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28"/>
                  </a:lnTo>
                  <a:lnTo>
                    <a:pt x="23" y="120"/>
                  </a:lnTo>
                  <a:lnTo>
                    <a:pt x="15" y="109"/>
                  </a:lnTo>
                  <a:lnTo>
                    <a:pt x="8" y="98"/>
                  </a:lnTo>
                  <a:lnTo>
                    <a:pt x="4" y="83"/>
                  </a:lnTo>
                  <a:lnTo>
                    <a:pt x="0" y="68"/>
                  </a:lnTo>
                  <a:lnTo>
                    <a:pt x="4" y="53"/>
                  </a:lnTo>
                  <a:lnTo>
                    <a:pt x="8" y="38"/>
                  </a:lnTo>
                  <a:lnTo>
                    <a:pt x="11" y="27"/>
                  </a:lnTo>
                  <a:lnTo>
                    <a:pt x="23" y="15"/>
                  </a:lnTo>
                  <a:lnTo>
                    <a:pt x="30" y="8"/>
                  </a:lnTo>
                  <a:lnTo>
                    <a:pt x="41" y="0"/>
                  </a:lnTo>
                  <a:lnTo>
                    <a:pt x="41" y="4"/>
                  </a:lnTo>
                  <a:lnTo>
                    <a:pt x="34" y="8"/>
                  </a:lnTo>
                  <a:lnTo>
                    <a:pt x="26" y="15"/>
                  </a:lnTo>
                  <a:lnTo>
                    <a:pt x="23" y="27"/>
                  </a:lnTo>
                  <a:lnTo>
                    <a:pt x="19" y="38"/>
                  </a:lnTo>
                  <a:lnTo>
                    <a:pt x="15" y="53"/>
                  </a:lnTo>
                  <a:lnTo>
                    <a:pt x="15" y="64"/>
                  </a:lnTo>
                  <a:lnTo>
                    <a:pt x="15" y="79"/>
                  </a:lnTo>
                  <a:lnTo>
                    <a:pt x="19" y="94"/>
                  </a:lnTo>
                  <a:lnTo>
                    <a:pt x="19" y="102"/>
                  </a:lnTo>
                  <a:lnTo>
                    <a:pt x="23" y="109"/>
                  </a:lnTo>
                  <a:lnTo>
                    <a:pt x="26" y="117"/>
                  </a:lnTo>
                  <a:lnTo>
                    <a:pt x="30" y="120"/>
                  </a:lnTo>
                  <a:lnTo>
                    <a:pt x="34" y="128"/>
                  </a:lnTo>
                  <a:lnTo>
                    <a:pt x="41" y="132"/>
                  </a:lnTo>
                  <a:close/>
                </a:path>
              </a:pathLst>
            </a:custGeom>
            <a:grpFill/>
            <a:ln w="0">
              <a:solidFill>
                <a:srgbClr val="000000"/>
              </a:solidFill>
              <a:round/>
              <a:headEnd/>
              <a:tailEnd/>
            </a:ln>
          </p:spPr>
          <p:txBody>
            <a:bodyPr/>
            <a:lstStyle/>
            <a:p>
              <a:endParaRPr lang="en-US"/>
            </a:p>
          </p:txBody>
        </p:sp>
        <p:sp>
          <p:nvSpPr>
            <p:cNvPr id="27742" name="Freeform 91"/>
            <p:cNvSpPr>
              <a:spLocks/>
            </p:cNvSpPr>
            <p:nvPr/>
          </p:nvSpPr>
          <p:spPr bwMode="auto">
            <a:xfrm>
              <a:off x="2878" y="2794"/>
              <a:ext cx="45" cy="71"/>
            </a:xfrm>
            <a:custGeom>
              <a:avLst/>
              <a:gdLst>
                <a:gd name="T0" fmla="*/ 41 w 45"/>
                <a:gd name="T1" fmla="*/ 0 h 71"/>
                <a:gd name="T2" fmla="*/ 41 w 45"/>
                <a:gd name="T3" fmla="*/ 23 h 71"/>
                <a:gd name="T4" fmla="*/ 37 w 45"/>
                <a:gd name="T5" fmla="*/ 23 h 71"/>
                <a:gd name="T6" fmla="*/ 37 w 45"/>
                <a:gd name="T7" fmla="*/ 15 h 71"/>
                <a:gd name="T8" fmla="*/ 33 w 45"/>
                <a:gd name="T9" fmla="*/ 8 h 71"/>
                <a:gd name="T10" fmla="*/ 26 w 45"/>
                <a:gd name="T11" fmla="*/ 8 h 71"/>
                <a:gd name="T12" fmla="*/ 22 w 45"/>
                <a:gd name="T13" fmla="*/ 4 h 71"/>
                <a:gd name="T14" fmla="*/ 15 w 45"/>
                <a:gd name="T15" fmla="*/ 8 h 71"/>
                <a:gd name="T16" fmla="*/ 11 w 45"/>
                <a:gd name="T17" fmla="*/ 8 h 71"/>
                <a:gd name="T18" fmla="*/ 11 w 45"/>
                <a:gd name="T19" fmla="*/ 11 h 71"/>
                <a:gd name="T20" fmla="*/ 11 w 45"/>
                <a:gd name="T21" fmla="*/ 15 h 71"/>
                <a:gd name="T22" fmla="*/ 11 w 45"/>
                <a:gd name="T23" fmla="*/ 19 h 71"/>
                <a:gd name="T24" fmla="*/ 11 w 45"/>
                <a:gd name="T25" fmla="*/ 19 h 71"/>
                <a:gd name="T26" fmla="*/ 15 w 45"/>
                <a:gd name="T27" fmla="*/ 23 h 71"/>
                <a:gd name="T28" fmla="*/ 18 w 45"/>
                <a:gd name="T29" fmla="*/ 26 h 71"/>
                <a:gd name="T30" fmla="*/ 30 w 45"/>
                <a:gd name="T31" fmla="*/ 30 h 71"/>
                <a:gd name="T32" fmla="*/ 37 w 45"/>
                <a:gd name="T33" fmla="*/ 38 h 71"/>
                <a:gd name="T34" fmla="*/ 45 w 45"/>
                <a:gd name="T35" fmla="*/ 45 h 71"/>
                <a:gd name="T36" fmla="*/ 45 w 45"/>
                <a:gd name="T37" fmla="*/ 53 h 71"/>
                <a:gd name="T38" fmla="*/ 45 w 45"/>
                <a:gd name="T39" fmla="*/ 60 h 71"/>
                <a:gd name="T40" fmla="*/ 37 w 45"/>
                <a:gd name="T41" fmla="*/ 64 h 71"/>
                <a:gd name="T42" fmla="*/ 30 w 45"/>
                <a:gd name="T43" fmla="*/ 71 h 71"/>
                <a:gd name="T44" fmla="*/ 22 w 45"/>
                <a:gd name="T45" fmla="*/ 71 h 71"/>
                <a:gd name="T46" fmla="*/ 15 w 45"/>
                <a:gd name="T47" fmla="*/ 71 h 71"/>
                <a:gd name="T48" fmla="*/ 7 w 45"/>
                <a:gd name="T49" fmla="*/ 68 h 71"/>
                <a:gd name="T50" fmla="*/ 7 w 45"/>
                <a:gd name="T51" fmla="*/ 68 h 71"/>
                <a:gd name="T52" fmla="*/ 3 w 45"/>
                <a:gd name="T53" fmla="*/ 68 h 71"/>
                <a:gd name="T54" fmla="*/ 3 w 45"/>
                <a:gd name="T55" fmla="*/ 68 h 71"/>
                <a:gd name="T56" fmla="*/ 0 w 45"/>
                <a:gd name="T57" fmla="*/ 71 h 71"/>
                <a:gd name="T58" fmla="*/ 0 w 45"/>
                <a:gd name="T59" fmla="*/ 71 h 71"/>
                <a:gd name="T60" fmla="*/ 0 w 45"/>
                <a:gd name="T61" fmla="*/ 49 h 71"/>
                <a:gd name="T62" fmla="*/ 0 w 45"/>
                <a:gd name="T63" fmla="*/ 49 h 71"/>
                <a:gd name="T64" fmla="*/ 3 w 45"/>
                <a:gd name="T65" fmla="*/ 56 h 71"/>
                <a:gd name="T66" fmla="*/ 11 w 45"/>
                <a:gd name="T67" fmla="*/ 60 h 71"/>
                <a:gd name="T68" fmla="*/ 15 w 45"/>
                <a:gd name="T69" fmla="*/ 64 h 71"/>
                <a:gd name="T70" fmla="*/ 22 w 45"/>
                <a:gd name="T71" fmla="*/ 68 h 71"/>
                <a:gd name="T72" fmla="*/ 26 w 45"/>
                <a:gd name="T73" fmla="*/ 64 h 71"/>
                <a:gd name="T74" fmla="*/ 30 w 45"/>
                <a:gd name="T75" fmla="*/ 64 h 71"/>
                <a:gd name="T76" fmla="*/ 33 w 45"/>
                <a:gd name="T77" fmla="*/ 60 h 71"/>
                <a:gd name="T78" fmla="*/ 33 w 45"/>
                <a:gd name="T79" fmla="*/ 56 h 71"/>
                <a:gd name="T80" fmla="*/ 33 w 45"/>
                <a:gd name="T81" fmla="*/ 53 h 71"/>
                <a:gd name="T82" fmla="*/ 30 w 45"/>
                <a:gd name="T83" fmla="*/ 49 h 71"/>
                <a:gd name="T84" fmla="*/ 26 w 45"/>
                <a:gd name="T85" fmla="*/ 45 h 71"/>
                <a:gd name="T86" fmla="*/ 18 w 45"/>
                <a:gd name="T87" fmla="*/ 38 h 71"/>
                <a:gd name="T88" fmla="*/ 7 w 45"/>
                <a:gd name="T89" fmla="*/ 34 h 71"/>
                <a:gd name="T90" fmla="*/ 3 w 45"/>
                <a:gd name="T91" fmla="*/ 30 h 71"/>
                <a:gd name="T92" fmla="*/ 0 w 45"/>
                <a:gd name="T93" fmla="*/ 26 h 71"/>
                <a:gd name="T94" fmla="*/ 0 w 45"/>
                <a:gd name="T95" fmla="*/ 19 h 71"/>
                <a:gd name="T96" fmla="*/ 0 w 45"/>
                <a:gd name="T97" fmla="*/ 11 h 71"/>
                <a:gd name="T98" fmla="*/ 7 w 45"/>
                <a:gd name="T99" fmla="*/ 8 h 71"/>
                <a:gd name="T100" fmla="*/ 11 w 45"/>
                <a:gd name="T101" fmla="*/ 4 h 71"/>
                <a:gd name="T102" fmla="*/ 22 w 45"/>
                <a:gd name="T103" fmla="*/ 0 h 71"/>
                <a:gd name="T104" fmla="*/ 26 w 45"/>
                <a:gd name="T105" fmla="*/ 0 h 71"/>
                <a:gd name="T106" fmla="*/ 30 w 45"/>
                <a:gd name="T107" fmla="*/ 4 h 71"/>
                <a:gd name="T108" fmla="*/ 33 w 45"/>
                <a:gd name="T109" fmla="*/ 4 h 71"/>
                <a:gd name="T110" fmla="*/ 37 w 45"/>
                <a:gd name="T111" fmla="*/ 4 h 71"/>
                <a:gd name="T112" fmla="*/ 37 w 45"/>
                <a:gd name="T113" fmla="*/ 4 h 71"/>
                <a:gd name="T114" fmla="*/ 37 w 45"/>
                <a:gd name="T115" fmla="*/ 4 h 71"/>
                <a:gd name="T116" fmla="*/ 37 w 45"/>
                <a:gd name="T117" fmla="*/ 4 h 71"/>
                <a:gd name="T118" fmla="*/ 37 w 45"/>
                <a:gd name="T119" fmla="*/ 0 h 71"/>
                <a:gd name="T120" fmla="*/ 41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3"/>
                  </a:lnTo>
                  <a:lnTo>
                    <a:pt x="37" y="23"/>
                  </a:lnTo>
                  <a:lnTo>
                    <a:pt x="37" y="15"/>
                  </a:lnTo>
                  <a:lnTo>
                    <a:pt x="33" y="8"/>
                  </a:lnTo>
                  <a:lnTo>
                    <a:pt x="26" y="8"/>
                  </a:lnTo>
                  <a:lnTo>
                    <a:pt x="22" y="4"/>
                  </a:lnTo>
                  <a:lnTo>
                    <a:pt x="15" y="8"/>
                  </a:lnTo>
                  <a:lnTo>
                    <a:pt x="11" y="8"/>
                  </a:lnTo>
                  <a:lnTo>
                    <a:pt x="11" y="11"/>
                  </a:lnTo>
                  <a:lnTo>
                    <a:pt x="11" y="15"/>
                  </a:lnTo>
                  <a:lnTo>
                    <a:pt x="11" y="19"/>
                  </a:lnTo>
                  <a:lnTo>
                    <a:pt x="15" y="23"/>
                  </a:lnTo>
                  <a:lnTo>
                    <a:pt x="18" y="26"/>
                  </a:lnTo>
                  <a:lnTo>
                    <a:pt x="30" y="30"/>
                  </a:lnTo>
                  <a:lnTo>
                    <a:pt x="37" y="38"/>
                  </a:lnTo>
                  <a:lnTo>
                    <a:pt x="45" y="45"/>
                  </a:lnTo>
                  <a:lnTo>
                    <a:pt x="45" y="53"/>
                  </a:lnTo>
                  <a:lnTo>
                    <a:pt x="45" y="60"/>
                  </a:lnTo>
                  <a:lnTo>
                    <a:pt x="37" y="64"/>
                  </a:lnTo>
                  <a:lnTo>
                    <a:pt x="30" y="71"/>
                  </a:lnTo>
                  <a:lnTo>
                    <a:pt x="22" y="71"/>
                  </a:lnTo>
                  <a:lnTo>
                    <a:pt x="15" y="71"/>
                  </a:lnTo>
                  <a:lnTo>
                    <a:pt x="7" y="68"/>
                  </a:lnTo>
                  <a:lnTo>
                    <a:pt x="3" y="68"/>
                  </a:lnTo>
                  <a:lnTo>
                    <a:pt x="0" y="71"/>
                  </a:lnTo>
                  <a:lnTo>
                    <a:pt x="0" y="49"/>
                  </a:lnTo>
                  <a:lnTo>
                    <a:pt x="3" y="56"/>
                  </a:lnTo>
                  <a:lnTo>
                    <a:pt x="11" y="60"/>
                  </a:lnTo>
                  <a:lnTo>
                    <a:pt x="15" y="64"/>
                  </a:lnTo>
                  <a:lnTo>
                    <a:pt x="22" y="68"/>
                  </a:lnTo>
                  <a:lnTo>
                    <a:pt x="26" y="64"/>
                  </a:lnTo>
                  <a:lnTo>
                    <a:pt x="30" y="64"/>
                  </a:lnTo>
                  <a:lnTo>
                    <a:pt x="33" y="60"/>
                  </a:lnTo>
                  <a:lnTo>
                    <a:pt x="33" y="56"/>
                  </a:lnTo>
                  <a:lnTo>
                    <a:pt x="33" y="53"/>
                  </a:lnTo>
                  <a:lnTo>
                    <a:pt x="30" y="49"/>
                  </a:lnTo>
                  <a:lnTo>
                    <a:pt x="26" y="45"/>
                  </a:lnTo>
                  <a:lnTo>
                    <a:pt x="18" y="38"/>
                  </a:lnTo>
                  <a:lnTo>
                    <a:pt x="7" y="34"/>
                  </a:lnTo>
                  <a:lnTo>
                    <a:pt x="3" y="30"/>
                  </a:lnTo>
                  <a:lnTo>
                    <a:pt x="0" y="26"/>
                  </a:lnTo>
                  <a:lnTo>
                    <a:pt x="0" y="19"/>
                  </a:lnTo>
                  <a:lnTo>
                    <a:pt x="0" y="11"/>
                  </a:lnTo>
                  <a:lnTo>
                    <a:pt x="7" y="8"/>
                  </a:lnTo>
                  <a:lnTo>
                    <a:pt x="11" y="4"/>
                  </a:lnTo>
                  <a:lnTo>
                    <a:pt x="22" y="0"/>
                  </a:lnTo>
                  <a:lnTo>
                    <a:pt x="26" y="0"/>
                  </a:lnTo>
                  <a:lnTo>
                    <a:pt x="30" y="4"/>
                  </a:lnTo>
                  <a:lnTo>
                    <a:pt x="33" y="4"/>
                  </a:lnTo>
                  <a:lnTo>
                    <a:pt x="37" y="4"/>
                  </a:lnTo>
                  <a:lnTo>
                    <a:pt x="37" y="0"/>
                  </a:lnTo>
                  <a:lnTo>
                    <a:pt x="41" y="0"/>
                  </a:lnTo>
                  <a:close/>
                </a:path>
              </a:pathLst>
            </a:custGeom>
            <a:grpFill/>
            <a:ln w="0">
              <a:solidFill>
                <a:srgbClr val="000000"/>
              </a:solidFill>
              <a:round/>
              <a:headEnd/>
              <a:tailEnd/>
            </a:ln>
          </p:spPr>
          <p:txBody>
            <a:bodyPr/>
            <a:lstStyle/>
            <a:p>
              <a:endParaRPr lang="en-US"/>
            </a:p>
          </p:txBody>
        </p:sp>
        <p:sp>
          <p:nvSpPr>
            <p:cNvPr id="27743" name="Freeform 92"/>
            <p:cNvSpPr>
              <a:spLocks noEditPoints="1"/>
            </p:cNvSpPr>
            <p:nvPr/>
          </p:nvSpPr>
          <p:spPr bwMode="auto">
            <a:xfrm>
              <a:off x="2934" y="2794"/>
              <a:ext cx="60" cy="71"/>
            </a:xfrm>
            <a:custGeom>
              <a:avLst/>
              <a:gdLst>
                <a:gd name="T0" fmla="*/ 26 w 60"/>
                <a:gd name="T1" fmla="*/ 68 h 71"/>
                <a:gd name="T2" fmla="*/ 19 w 60"/>
                <a:gd name="T3" fmla="*/ 71 h 71"/>
                <a:gd name="T4" fmla="*/ 7 w 60"/>
                <a:gd name="T5" fmla="*/ 71 h 71"/>
                <a:gd name="T6" fmla="*/ 0 w 60"/>
                <a:gd name="T7" fmla="*/ 60 h 71"/>
                <a:gd name="T8" fmla="*/ 0 w 60"/>
                <a:gd name="T9" fmla="*/ 49 h 71"/>
                <a:gd name="T10" fmla="*/ 4 w 60"/>
                <a:gd name="T11" fmla="*/ 41 h 71"/>
                <a:gd name="T12" fmla="*/ 22 w 60"/>
                <a:gd name="T13" fmla="*/ 30 h 71"/>
                <a:gd name="T14" fmla="*/ 37 w 60"/>
                <a:gd name="T15" fmla="*/ 23 h 71"/>
                <a:gd name="T16" fmla="*/ 34 w 60"/>
                <a:gd name="T17" fmla="*/ 8 h 71"/>
                <a:gd name="T18" fmla="*/ 22 w 60"/>
                <a:gd name="T19" fmla="*/ 4 h 71"/>
                <a:gd name="T20" fmla="*/ 19 w 60"/>
                <a:gd name="T21" fmla="*/ 8 h 71"/>
                <a:gd name="T22" fmla="*/ 15 w 60"/>
                <a:gd name="T23" fmla="*/ 15 h 71"/>
                <a:gd name="T24" fmla="*/ 15 w 60"/>
                <a:gd name="T25" fmla="*/ 23 h 71"/>
                <a:gd name="T26" fmla="*/ 11 w 60"/>
                <a:gd name="T27" fmla="*/ 26 h 71"/>
                <a:gd name="T28" fmla="*/ 4 w 60"/>
                <a:gd name="T29" fmla="*/ 26 h 71"/>
                <a:gd name="T30" fmla="*/ 4 w 60"/>
                <a:gd name="T31" fmla="*/ 23 h 71"/>
                <a:gd name="T32" fmla="*/ 4 w 60"/>
                <a:gd name="T33" fmla="*/ 11 h 71"/>
                <a:gd name="T34" fmla="*/ 15 w 60"/>
                <a:gd name="T35" fmla="*/ 4 h 71"/>
                <a:gd name="T36" fmla="*/ 34 w 60"/>
                <a:gd name="T37" fmla="*/ 0 h 71"/>
                <a:gd name="T38" fmla="*/ 45 w 60"/>
                <a:gd name="T39" fmla="*/ 8 h 71"/>
                <a:gd name="T40" fmla="*/ 49 w 60"/>
                <a:gd name="T41" fmla="*/ 15 h 71"/>
                <a:gd name="T42" fmla="*/ 49 w 60"/>
                <a:gd name="T43" fmla="*/ 45 h 71"/>
                <a:gd name="T44" fmla="*/ 49 w 60"/>
                <a:gd name="T45" fmla="*/ 56 h 71"/>
                <a:gd name="T46" fmla="*/ 49 w 60"/>
                <a:gd name="T47" fmla="*/ 60 h 71"/>
                <a:gd name="T48" fmla="*/ 52 w 60"/>
                <a:gd name="T49" fmla="*/ 60 h 71"/>
                <a:gd name="T50" fmla="*/ 52 w 60"/>
                <a:gd name="T51" fmla="*/ 60 h 71"/>
                <a:gd name="T52" fmla="*/ 60 w 60"/>
                <a:gd name="T53" fmla="*/ 56 h 71"/>
                <a:gd name="T54" fmla="*/ 52 w 60"/>
                <a:gd name="T55" fmla="*/ 68 h 71"/>
                <a:gd name="T56" fmla="*/ 41 w 60"/>
                <a:gd name="T57" fmla="*/ 71 h 71"/>
                <a:gd name="T58" fmla="*/ 37 w 60"/>
                <a:gd name="T59" fmla="*/ 64 h 71"/>
                <a:gd name="T60" fmla="*/ 37 w 60"/>
                <a:gd name="T61" fmla="*/ 56 h 71"/>
                <a:gd name="T62" fmla="*/ 26 w 60"/>
                <a:gd name="T63" fmla="*/ 34 h 71"/>
                <a:gd name="T64" fmla="*/ 19 w 60"/>
                <a:gd name="T65" fmla="*/ 38 h 71"/>
                <a:gd name="T66" fmla="*/ 11 w 60"/>
                <a:gd name="T67" fmla="*/ 45 h 71"/>
                <a:gd name="T68" fmla="*/ 11 w 60"/>
                <a:gd name="T69" fmla="*/ 56 h 71"/>
                <a:gd name="T70" fmla="*/ 19 w 60"/>
                <a:gd name="T71" fmla="*/ 60 h 71"/>
                <a:gd name="T72" fmla="*/ 26 w 60"/>
                <a:gd name="T73" fmla="*/ 60 h 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71"/>
                <a:gd name="T113" fmla="*/ 60 w 60"/>
                <a:gd name="T114" fmla="*/ 71 h 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71">
                  <a:moveTo>
                    <a:pt x="37" y="60"/>
                  </a:moveTo>
                  <a:lnTo>
                    <a:pt x="26" y="68"/>
                  </a:lnTo>
                  <a:lnTo>
                    <a:pt x="22" y="68"/>
                  </a:lnTo>
                  <a:lnTo>
                    <a:pt x="19" y="71"/>
                  </a:lnTo>
                  <a:lnTo>
                    <a:pt x="15" y="71"/>
                  </a:lnTo>
                  <a:lnTo>
                    <a:pt x="7" y="71"/>
                  </a:lnTo>
                  <a:lnTo>
                    <a:pt x="4" y="68"/>
                  </a:lnTo>
                  <a:lnTo>
                    <a:pt x="0" y="60"/>
                  </a:lnTo>
                  <a:lnTo>
                    <a:pt x="0" y="53"/>
                  </a:lnTo>
                  <a:lnTo>
                    <a:pt x="0" y="49"/>
                  </a:lnTo>
                  <a:lnTo>
                    <a:pt x="0" y="45"/>
                  </a:lnTo>
                  <a:lnTo>
                    <a:pt x="4" y="41"/>
                  </a:lnTo>
                  <a:lnTo>
                    <a:pt x="11" y="38"/>
                  </a:lnTo>
                  <a:lnTo>
                    <a:pt x="22" y="30"/>
                  </a:lnTo>
                  <a:lnTo>
                    <a:pt x="37" y="26"/>
                  </a:lnTo>
                  <a:lnTo>
                    <a:pt x="37" y="23"/>
                  </a:lnTo>
                  <a:lnTo>
                    <a:pt x="34" y="15"/>
                  </a:lnTo>
                  <a:lnTo>
                    <a:pt x="34" y="8"/>
                  </a:lnTo>
                  <a:lnTo>
                    <a:pt x="30" y="8"/>
                  </a:lnTo>
                  <a:lnTo>
                    <a:pt x="22" y="4"/>
                  </a:lnTo>
                  <a:lnTo>
                    <a:pt x="19" y="8"/>
                  </a:lnTo>
                  <a:lnTo>
                    <a:pt x="15" y="11"/>
                  </a:lnTo>
                  <a:lnTo>
                    <a:pt x="15" y="15"/>
                  </a:lnTo>
                  <a:lnTo>
                    <a:pt x="15" y="19"/>
                  </a:lnTo>
                  <a:lnTo>
                    <a:pt x="15" y="23"/>
                  </a:lnTo>
                  <a:lnTo>
                    <a:pt x="11" y="23"/>
                  </a:lnTo>
                  <a:lnTo>
                    <a:pt x="11" y="26"/>
                  </a:lnTo>
                  <a:lnTo>
                    <a:pt x="7" y="26"/>
                  </a:lnTo>
                  <a:lnTo>
                    <a:pt x="4" y="26"/>
                  </a:lnTo>
                  <a:lnTo>
                    <a:pt x="4" y="23"/>
                  </a:lnTo>
                  <a:lnTo>
                    <a:pt x="0" y="19"/>
                  </a:lnTo>
                  <a:lnTo>
                    <a:pt x="4" y="11"/>
                  </a:lnTo>
                  <a:lnTo>
                    <a:pt x="7" y="8"/>
                  </a:lnTo>
                  <a:lnTo>
                    <a:pt x="15" y="4"/>
                  </a:lnTo>
                  <a:lnTo>
                    <a:pt x="26" y="0"/>
                  </a:lnTo>
                  <a:lnTo>
                    <a:pt x="34" y="0"/>
                  </a:lnTo>
                  <a:lnTo>
                    <a:pt x="41" y="4"/>
                  </a:lnTo>
                  <a:lnTo>
                    <a:pt x="45" y="8"/>
                  </a:lnTo>
                  <a:lnTo>
                    <a:pt x="49" y="11"/>
                  </a:lnTo>
                  <a:lnTo>
                    <a:pt x="49" y="15"/>
                  </a:lnTo>
                  <a:lnTo>
                    <a:pt x="49" y="23"/>
                  </a:lnTo>
                  <a:lnTo>
                    <a:pt x="49" y="45"/>
                  </a:lnTo>
                  <a:lnTo>
                    <a:pt x="49" y="53"/>
                  </a:lnTo>
                  <a:lnTo>
                    <a:pt x="49" y="56"/>
                  </a:lnTo>
                  <a:lnTo>
                    <a:pt x="49" y="60"/>
                  </a:lnTo>
                  <a:lnTo>
                    <a:pt x="52" y="60"/>
                  </a:lnTo>
                  <a:lnTo>
                    <a:pt x="56" y="60"/>
                  </a:lnTo>
                  <a:lnTo>
                    <a:pt x="60" y="56"/>
                  </a:lnTo>
                  <a:lnTo>
                    <a:pt x="60" y="60"/>
                  </a:lnTo>
                  <a:lnTo>
                    <a:pt x="52" y="68"/>
                  </a:lnTo>
                  <a:lnTo>
                    <a:pt x="45" y="71"/>
                  </a:lnTo>
                  <a:lnTo>
                    <a:pt x="41" y="71"/>
                  </a:lnTo>
                  <a:lnTo>
                    <a:pt x="37" y="68"/>
                  </a:lnTo>
                  <a:lnTo>
                    <a:pt x="37" y="64"/>
                  </a:lnTo>
                  <a:lnTo>
                    <a:pt x="37" y="60"/>
                  </a:lnTo>
                  <a:close/>
                  <a:moveTo>
                    <a:pt x="37" y="56"/>
                  </a:moveTo>
                  <a:lnTo>
                    <a:pt x="37" y="30"/>
                  </a:lnTo>
                  <a:lnTo>
                    <a:pt x="26" y="34"/>
                  </a:lnTo>
                  <a:lnTo>
                    <a:pt x="22" y="38"/>
                  </a:lnTo>
                  <a:lnTo>
                    <a:pt x="19" y="38"/>
                  </a:lnTo>
                  <a:lnTo>
                    <a:pt x="15" y="41"/>
                  </a:lnTo>
                  <a:lnTo>
                    <a:pt x="11" y="45"/>
                  </a:lnTo>
                  <a:lnTo>
                    <a:pt x="11" y="49"/>
                  </a:lnTo>
                  <a:lnTo>
                    <a:pt x="11" y="56"/>
                  </a:lnTo>
                  <a:lnTo>
                    <a:pt x="15" y="60"/>
                  </a:lnTo>
                  <a:lnTo>
                    <a:pt x="19" y="60"/>
                  </a:lnTo>
                  <a:lnTo>
                    <a:pt x="22" y="60"/>
                  </a:lnTo>
                  <a:lnTo>
                    <a:pt x="26" y="60"/>
                  </a:lnTo>
                  <a:lnTo>
                    <a:pt x="37" y="56"/>
                  </a:lnTo>
                  <a:close/>
                </a:path>
              </a:pathLst>
            </a:custGeom>
            <a:grpFill/>
            <a:ln w="0">
              <a:solidFill>
                <a:srgbClr val="000000"/>
              </a:solidFill>
              <a:round/>
              <a:headEnd/>
              <a:tailEnd/>
            </a:ln>
          </p:spPr>
          <p:txBody>
            <a:bodyPr/>
            <a:lstStyle/>
            <a:p>
              <a:endParaRPr lang="en-US"/>
            </a:p>
          </p:txBody>
        </p:sp>
        <p:sp>
          <p:nvSpPr>
            <p:cNvPr id="27744" name="Freeform 93"/>
            <p:cNvSpPr>
              <a:spLocks/>
            </p:cNvSpPr>
            <p:nvPr/>
          </p:nvSpPr>
          <p:spPr bwMode="auto">
            <a:xfrm>
              <a:off x="3001" y="2794"/>
              <a:ext cx="57" cy="71"/>
            </a:xfrm>
            <a:custGeom>
              <a:avLst/>
              <a:gdLst>
                <a:gd name="T0" fmla="*/ 57 w 57"/>
                <a:gd name="T1" fmla="*/ 41 h 71"/>
                <a:gd name="T2" fmla="*/ 53 w 57"/>
                <a:gd name="T3" fmla="*/ 56 h 71"/>
                <a:gd name="T4" fmla="*/ 46 w 57"/>
                <a:gd name="T5" fmla="*/ 64 h 71"/>
                <a:gd name="T6" fmla="*/ 38 w 57"/>
                <a:gd name="T7" fmla="*/ 68 h 71"/>
                <a:gd name="T8" fmla="*/ 27 w 57"/>
                <a:gd name="T9" fmla="*/ 71 h 71"/>
                <a:gd name="T10" fmla="*/ 15 w 57"/>
                <a:gd name="T11" fmla="*/ 68 h 71"/>
                <a:gd name="T12" fmla="*/ 8 w 57"/>
                <a:gd name="T13" fmla="*/ 60 h 71"/>
                <a:gd name="T14" fmla="*/ 4 w 57"/>
                <a:gd name="T15" fmla="*/ 53 h 71"/>
                <a:gd name="T16" fmla="*/ 0 w 57"/>
                <a:gd name="T17" fmla="*/ 45 h 71"/>
                <a:gd name="T18" fmla="*/ 0 w 57"/>
                <a:gd name="T19" fmla="*/ 38 h 71"/>
                <a:gd name="T20" fmla="*/ 0 w 57"/>
                <a:gd name="T21" fmla="*/ 26 h 71"/>
                <a:gd name="T22" fmla="*/ 4 w 57"/>
                <a:gd name="T23" fmla="*/ 19 h 71"/>
                <a:gd name="T24" fmla="*/ 8 w 57"/>
                <a:gd name="T25" fmla="*/ 11 h 71"/>
                <a:gd name="T26" fmla="*/ 19 w 57"/>
                <a:gd name="T27" fmla="*/ 4 h 71"/>
                <a:gd name="T28" fmla="*/ 31 w 57"/>
                <a:gd name="T29" fmla="*/ 0 h 71"/>
                <a:gd name="T30" fmla="*/ 38 w 57"/>
                <a:gd name="T31" fmla="*/ 0 h 71"/>
                <a:gd name="T32" fmla="*/ 46 w 57"/>
                <a:gd name="T33" fmla="*/ 8 h 71"/>
                <a:gd name="T34" fmla="*/ 49 w 57"/>
                <a:gd name="T35" fmla="*/ 11 h 71"/>
                <a:gd name="T36" fmla="*/ 53 w 57"/>
                <a:gd name="T37" fmla="*/ 15 h 71"/>
                <a:gd name="T38" fmla="*/ 53 w 57"/>
                <a:gd name="T39" fmla="*/ 19 h 71"/>
                <a:gd name="T40" fmla="*/ 49 w 57"/>
                <a:gd name="T41" fmla="*/ 23 h 71"/>
                <a:gd name="T42" fmla="*/ 49 w 57"/>
                <a:gd name="T43" fmla="*/ 23 h 71"/>
                <a:gd name="T44" fmla="*/ 46 w 57"/>
                <a:gd name="T45" fmla="*/ 23 h 71"/>
                <a:gd name="T46" fmla="*/ 42 w 57"/>
                <a:gd name="T47" fmla="*/ 23 h 71"/>
                <a:gd name="T48" fmla="*/ 42 w 57"/>
                <a:gd name="T49" fmla="*/ 19 h 71"/>
                <a:gd name="T50" fmla="*/ 38 w 57"/>
                <a:gd name="T51" fmla="*/ 19 h 71"/>
                <a:gd name="T52" fmla="*/ 38 w 57"/>
                <a:gd name="T53" fmla="*/ 15 h 71"/>
                <a:gd name="T54" fmla="*/ 38 w 57"/>
                <a:gd name="T55" fmla="*/ 11 h 71"/>
                <a:gd name="T56" fmla="*/ 34 w 57"/>
                <a:gd name="T57" fmla="*/ 8 h 71"/>
                <a:gd name="T58" fmla="*/ 31 w 57"/>
                <a:gd name="T59" fmla="*/ 8 h 71"/>
                <a:gd name="T60" fmla="*/ 27 w 57"/>
                <a:gd name="T61" fmla="*/ 4 h 71"/>
                <a:gd name="T62" fmla="*/ 23 w 57"/>
                <a:gd name="T63" fmla="*/ 8 h 71"/>
                <a:gd name="T64" fmla="*/ 15 w 57"/>
                <a:gd name="T65" fmla="*/ 11 h 71"/>
                <a:gd name="T66" fmla="*/ 12 w 57"/>
                <a:gd name="T67" fmla="*/ 19 h 71"/>
                <a:gd name="T68" fmla="*/ 12 w 57"/>
                <a:gd name="T69" fmla="*/ 30 h 71"/>
                <a:gd name="T70" fmla="*/ 12 w 57"/>
                <a:gd name="T71" fmla="*/ 41 h 71"/>
                <a:gd name="T72" fmla="*/ 15 w 57"/>
                <a:gd name="T73" fmla="*/ 49 h 71"/>
                <a:gd name="T74" fmla="*/ 23 w 57"/>
                <a:gd name="T75" fmla="*/ 56 h 71"/>
                <a:gd name="T76" fmla="*/ 34 w 57"/>
                <a:gd name="T77" fmla="*/ 60 h 71"/>
                <a:gd name="T78" fmla="*/ 38 w 57"/>
                <a:gd name="T79" fmla="*/ 56 h 71"/>
                <a:gd name="T80" fmla="*/ 46 w 57"/>
                <a:gd name="T81" fmla="*/ 53 h 71"/>
                <a:gd name="T82" fmla="*/ 49 w 57"/>
                <a:gd name="T83" fmla="*/ 49 h 71"/>
                <a:gd name="T84" fmla="*/ 53 w 57"/>
                <a:gd name="T85" fmla="*/ 41 h 71"/>
                <a:gd name="T86" fmla="*/ 57 w 57"/>
                <a:gd name="T87" fmla="*/ 41 h 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
                <a:gd name="T133" fmla="*/ 0 h 71"/>
                <a:gd name="T134" fmla="*/ 57 w 57"/>
                <a:gd name="T135" fmla="*/ 71 h 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 h="71">
                  <a:moveTo>
                    <a:pt x="57" y="41"/>
                  </a:moveTo>
                  <a:lnTo>
                    <a:pt x="53" y="56"/>
                  </a:lnTo>
                  <a:lnTo>
                    <a:pt x="46" y="64"/>
                  </a:lnTo>
                  <a:lnTo>
                    <a:pt x="38" y="68"/>
                  </a:lnTo>
                  <a:lnTo>
                    <a:pt x="27" y="71"/>
                  </a:lnTo>
                  <a:lnTo>
                    <a:pt x="15" y="68"/>
                  </a:lnTo>
                  <a:lnTo>
                    <a:pt x="8" y="60"/>
                  </a:lnTo>
                  <a:lnTo>
                    <a:pt x="4" y="53"/>
                  </a:lnTo>
                  <a:lnTo>
                    <a:pt x="0" y="45"/>
                  </a:lnTo>
                  <a:lnTo>
                    <a:pt x="0" y="38"/>
                  </a:lnTo>
                  <a:lnTo>
                    <a:pt x="0" y="26"/>
                  </a:lnTo>
                  <a:lnTo>
                    <a:pt x="4" y="19"/>
                  </a:lnTo>
                  <a:lnTo>
                    <a:pt x="8" y="11"/>
                  </a:lnTo>
                  <a:lnTo>
                    <a:pt x="19" y="4"/>
                  </a:lnTo>
                  <a:lnTo>
                    <a:pt x="31" y="0"/>
                  </a:lnTo>
                  <a:lnTo>
                    <a:pt x="38" y="0"/>
                  </a:lnTo>
                  <a:lnTo>
                    <a:pt x="46" y="8"/>
                  </a:lnTo>
                  <a:lnTo>
                    <a:pt x="49" y="11"/>
                  </a:lnTo>
                  <a:lnTo>
                    <a:pt x="53" y="15"/>
                  </a:lnTo>
                  <a:lnTo>
                    <a:pt x="53" y="19"/>
                  </a:lnTo>
                  <a:lnTo>
                    <a:pt x="49" y="23"/>
                  </a:lnTo>
                  <a:lnTo>
                    <a:pt x="46" y="23"/>
                  </a:lnTo>
                  <a:lnTo>
                    <a:pt x="42" y="23"/>
                  </a:lnTo>
                  <a:lnTo>
                    <a:pt x="42" y="19"/>
                  </a:lnTo>
                  <a:lnTo>
                    <a:pt x="38" y="19"/>
                  </a:lnTo>
                  <a:lnTo>
                    <a:pt x="38" y="15"/>
                  </a:lnTo>
                  <a:lnTo>
                    <a:pt x="38" y="11"/>
                  </a:lnTo>
                  <a:lnTo>
                    <a:pt x="34" y="8"/>
                  </a:lnTo>
                  <a:lnTo>
                    <a:pt x="31" y="8"/>
                  </a:lnTo>
                  <a:lnTo>
                    <a:pt x="27" y="4"/>
                  </a:lnTo>
                  <a:lnTo>
                    <a:pt x="23" y="8"/>
                  </a:lnTo>
                  <a:lnTo>
                    <a:pt x="15" y="11"/>
                  </a:lnTo>
                  <a:lnTo>
                    <a:pt x="12" y="19"/>
                  </a:lnTo>
                  <a:lnTo>
                    <a:pt x="12" y="30"/>
                  </a:lnTo>
                  <a:lnTo>
                    <a:pt x="12" y="41"/>
                  </a:lnTo>
                  <a:lnTo>
                    <a:pt x="15" y="49"/>
                  </a:lnTo>
                  <a:lnTo>
                    <a:pt x="23" y="56"/>
                  </a:lnTo>
                  <a:lnTo>
                    <a:pt x="34" y="60"/>
                  </a:lnTo>
                  <a:lnTo>
                    <a:pt x="38" y="56"/>
                  </a:lnTo>
                  <a:lnTo>
                    <a:pt x="46" y="53"/>
                  </a:lnTo>
                  <a:lnTo>
                    <a:pt x="49" y="49"/>
                  </a:lnTo>
                  <a:lnTo>
                    <a:pt x="53" y="41"/>
                  </a:lnTo>
                  <a:lnTo>
                    <a:pt x="57" y="41"/>
                  </a:lnTo>
                  <a:close/>
                </a:path>
              </a:pathLst>
            </a:custGeom>
            <a:grpFill/>
            <a:ln w="0">
              <a:solidFill>
                <a:srgbClr val="000000"/>
              </a:solidFill>
              <a:round/>
              <a:headEnd/>
              <a:tailEnd/>
            </a:ln>
          </p:spPr>
          <p:txBody>
            <a:bodyPr/>
            <a:lstStyle/>
            <a:p>
              <a:endParaRPr lang="en-US"/>
            </a:p>
          </p:txBody>
        </p:sp>
        <p:sp>
          <p:nvSpPr>
            <p:cNvPr id="27745" name="Freeform 94"/>
            <p:cNvSpPr>
              <a:spLocks/>
            </p:cNvSpPr>
            <p:nvPr/>
          </p:nvSpPr>
          <p:spPr bwMode="auto">
            <a:xfrm>
              <a:off x="3065" y="2760"/>
              <a:ext cx="72" cy="102"/>
            </a:xfrm>
            <a:custGeom>
              <a:avLst/>
              <a:gdLst>
                <a:gd name="T0" fmla="*/ 19 w 72"/>
                <a:gd name="T1" fmla="*/ 64 h 102"/>
                <a:gd name="T2" fmla="*/ 42 w 72"/>
                <a:gd name="T3" fmla="*/ 45 h 102"/>
                <a:gd name="T4" fmla="*/ 45 w 72"/>
                <a:gd name="T5" fmla="*/ 42 h 102"/>
                <a:gd name="T6" fmla="*/ 45 w 72"/>
                <a:gd name="T7" fmla="*/ 42 h 102"/>
                <a:gd name="T8" fmla="*/ 42 w 72"/>
                <a:gd name="T9" fmla="*/ 38 h 102"/>
                <a:gd name="T10" fmla="*/ 42 w 72"/>
                <a:gd name="T11" fmla="*/ 38 h 102"/>
                <a:gd name="T12" fmla="*/ 68 w 72"/>
                <a:gd name="T13" fmla="*/ 38 h 102"/>
                <a:gd name="T14" fmla="*/ 60 w 72"/>
                <a:gd name="T15" fmla="*/ 38 h 102"/>
                <a:gd name="T16" fmla="*/ 49 w 72"/>
                <a:gd name="T17" fmla="*/ 45 h 102"/>
                <a:gd name="T18" fmla="*/ 53 w 72"/>
                <a:gd name="T19" fmla="*/ 83 h 102"/>
                <a:gd name="T20" fmla="*/ 60 w 72"/>
                <a:gd name="T21" fmla="*/ 94 h 102"/>
                <a:gd name="T22" fmla="*/ 68 w 72"/>
                <a:gd name="T23" fmla="*/ 98 h 102"/>
                <a:gd name="T24" fmla="*/ 72 w 72"/>
                <a:gd name="T25" fmla="*/ 102 h 102"/>
                <a:gd name="T26" fmla="*/ 42 w 72"/>
                <a:gd name="T27" fmla="*/ 102 h 102"/>
                <a:gd name="T28" fmla="*/ 42 w 72"/>
                <a:gd name="T29" fmla="*/ 102 h 102"/>
                <a:gd name="T30" fmla="*/ 45 w 72"/>
                <a:gd name="T31" fmla="*/ 102 h 102"/>
                <a:gd name="T32" fmla="*/ 45 w 72"/>
                <a:gd name="T33" fmla="*/ 94 h 102"/>
                <a:gd name="T34" fmla="*/ 19 w 72"/>
                <a:gd name="T35" fmla="*/ 64 h 102"/>
                <a:gd name="T36" fmla="*/ 23 w 72"/>
                <a:gd name="T37" fmla="*/ 94 h 102"/>
                <a:gd name="T38" fmla="*/ 23 w 72"/>
                <a:gd name="T39" fmla="*/ 98 h 102"/>
                <a:gd name="T40" fmla="*/ 27 w 72"/>
                <a:gd name="T41" fmla="*/ 102 h 102"/>
                <a:gd name="T42" fmla="*/ 30 w 72"/>
                <a:gd name="T43" fmla="*/ 102 h 102"/>
                <a:gd name="T44" fmla="*/ 0 w 72"/>
                <a:gd name="T45" fmla="*/ 102 h 102"/>
                <a:gd name="T46" fmla="*/ 4 w 72"/>
                <a:gd name="T47" fmla="*/ 102 h 102"/>
                <a:gd name="T48" fmla="*/ 8 w 72"/>
                <a:gd name="T49" fmla="*/ 98 h 102"/>
                <a:gd name="T50" fmla="*/ 8 w 72"/>
                <a:gd name="T51" fmla="*/ 87 h 102"/>
                <a:gd name="T52" fmla="*/ 8 w 72"/>
                <a:gd name="T53" fmla="*/ 15 h 102"/>
                <a:gd name="T54" fmla="*/ 8 w 72"/>
                <a:gd name="T55" fmla="*/ 8 h 102"/>
                <a:gd name="T56" fmla="*/ 4 w 72"/>
                <a:gd name="T57" fmla="*/ 8 h 102"/>
                <a:gd name="T58" fmla="*/ 4 w 72"/>
                <a:gd name="T59" fmla="*/ 8 h 102"/>
                <a:gd name="T60" fmla="*/ 0 w 72"/>
                <a:gd name="T61" fmla="*/ 8 h 102"/>
                <a:gd name="T62" fmla="*/ 19 w 72"/>
                <a:gd name="T63" fmla="*/ 0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102"/>
                <a:gd name="T98" fmla="*/ 72 w 72"/>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102">
                  <a:moveTo>
                    <a:pt x="19" y="0"/>
                  </a:moveTo>
                  <a:lnTo>
                    <a:pt x="19" y="64"/>
                  </a:lnTo>
                  <a:lnTo>
                    <a:pt x="38" y="49"/>
                  </a:lnTo>
                  <a:lnTo>
                    <a:pt x="42" y="45"/>
                  </a:lnTo>
                  <a:lnTo>
                    <a:pt x="45" y="45"/>
                  </a:lnTo>
                  <a:lnTo>
                    <a:pt x="45" y="42"/>
                  </a:lnTo>
                  <a:lnTo>
                    <a:pt x="45" y="38"/>
                  </a:lnTo>
                  <a:lnTo>
                    <a:pt x="42" y="38"/>
                  </a:lnTo>
                  <a:lnTo>
                    <a:pt x="68" y="38"/>
                  </a:lnTo>
                  <a:lnTo>
                    <a:pt x="64" y="38"/>
                  </a:lnTo>
                  <a:lnTo>
                    <a:pt x="60" y="38"/>
                  </a:lnTo>
                  <a:lnTo>
                    <a:pt x="57" y="42"/>
                  </a:lnTo>
                  <a:lnTo>
                    <a:pt x="49" y="45"/>
                  </a:lnTo>
                  <a:lnTo>
                    <a:pt x="34" y="60"/>
                  </a:lnTo>
                  <a:lnTo>
                    <a:pt x="53" y="83"/>
                  </a:lnTo>
                  <a:lnTo>
                    <a:pt x="57" y="90"/>
                  </a:lnTo>
                  <a:lnTo>
                    <a:pt x="60" y="94"/>
                  </a:lnTo>
                  <a:lnTo>
                    <a:pt x="64" y="98"/>
                  </a:lnTo>
                  <a:lnTo>
                    <a:pt x="68" y="98"/>
                  </a:lnTo>
                  <a:lnTo>
                    <a:pt x="68" y="102"/>
                  </a:lnTo>
                  <a:lnTo>
                    <a:pt x="72" y="102"/>
                  </a:lnTo>
                  <a:lnTo>
                    <a:pt x="42" y="102"/>
                  </a:lnTo>
                  <a:lnTo>
                    <a:pt x="45" y="102"/>
                  </a:lnTo>
                  <a:lnTo>
                    <a:pt x="45" y="98"/>
                  </a:lnTo>
                  <a:lnTo>
                    <a:pt x="45" y="94"/>
                  </a:lnTo>
                  <a:lnTo>
                    <a:pt x="42" y="94"/>
                  </a:lnTo>
                  <a:lnTo>
                    <a:pt x="19" y="64"/>
                  </a:lnTo>
                  <a:lnTo>
                    <a:pt x="19" y="87"/>
                  </a:lnTo>
                  <a:lnTo>
                    <a:pt x="23" y="94"/>
                  </a:lnTo>
                  <a:lnTo>
                    <a:pt x="23" y="98"/>
                  </a:lnTo>
                  <a:lnTo>
                    <a:pt x="23" y="102"/>
                  </a:lnTo>
                  <a:lnTo>
                    <a:pt x="27" y="102"/>
                  </a:lnTo>
                  <a:lnTo>
                    <a:pt x="30" y="102"/>
                  </a:lnTo>
                  <a:lnTo>
                    <a:pt x="0" y="102"/>
                  </a:lnTo>
                  <a:lnTo>
                    <a:pt x="4" y="102"/>
                  </a:lnTo>
                  <a:lnTo>
                    <a:pt x="8" y="98"/>
                  </a:lnTo>
                  <a:lnTo>
                    <a:pt x="8" y="94"/>
                  </a:lnTo>
                  <a:lnTo>
                    <a:pt x="8" y="87"/>
                  </a:lnTo>
                  <a:lnTo>
                    <a:pt x="8" y="27"/>
                  </a:lnTo>
                  <a:lnTo>
                    <a:pt x="8" y="15"/>
                  </a:lnTo>
                  <a:lnTo>
                    <a:pt x="8" y="12"/>
                  </a:lnTo>
                  <a:lnTo>
                    <a:pt x="8" y="8"/>
                  </a:lnTo>
                  <a:lnTo>
                    <a:pt x="4" y="8"/>
                  </a:lnTo>
                  <a:lnTo>
                    <a:pt x="0" y="8"/>
                  </a:lnTo>
                  <a:lnTo>
                    <a:pt x="19" y="0"/>
                  </a:lnTo>
                  <a:close/>
                </a:path>
              </a:pathLst>
            </a:custGeom>
            <a:grpFill/>
            <a:ln w="0">
              <a:solidFill>
                <a:srgbClr val="000000"/>
              </a:solidFill>
              <a:round/>
              <a:headEnd/>
              <a:tailEnd/>
            </a:ln>
          </p:spPr>
          <p:txBody>
            <a:bodyPr/>
            <a:lstStyle/>
            <a:p>
              <a:endParaRPr lang="en-US"/>
            </a:p>
          </p:txBody>
        </p:sp>
        <p:sp>
          <p:nvSpPr>
            <p:cNvPr id="27746" name="Freeform 95"/>
            <p:cNvSpPr>
              <a:spLocks/>
            </p:cNvSpPr>
            <p:nvPr/>
          </p:nvSpPr>
          <p:spPr bwMode="auto">
            <a:xfrm>
              <a:off x="3144" y="2794"/>
              <a:ext cx="45" cy="71"/>
            </a:xfrm>
            <a:custGeom>
              <a:avLst/>
              <a:gdLst>
                <a:gd name="T0" fmla="*/ 41 w 45"/>
                <a:gd name="T1" fmla="*/ 0 h 71"/>
                <a:gd name="T2" fmla="*/ 41 w 45"/>
                <a:gd name="T3" fmla="*/ 23 h 71"/>
                <a:gd name="T4" fmla="*/ 41 w 45"/>
                <a:gd name="T5" fmla="*/ 23 h 71"/>
                <a:gd name="T6" fmla="*/ 38 w 45"/>
                <a:gd name="T7" fmla="*/ 15 h 71"/>
                <a:gd name="T8" fmla="*/ 34 w 45"/>
                <a:gd name="T9" fmla="*/ 8 h 71"/>
                <a:gd name="T10" fmla="*/ 30 w 45"/>
                <a:gd name="T11" fmla="*/ 8 h 71"/>
                <a:gd name="T12" fmla="*/ 23 w 45"/>
                <a:gd name="T13" fmla="*/ 4 h 71"/>
                <a:gd name="T14" fmla="*/ 19 w 45"/>
                <a:gd name="T15" fmla="*/ 8 h 71"/>
                <a:gd name="T16" fmla="*/ 15 w 45"/>
                <a:gd name="T17" fmla="*/ 8 h 71"/>
                <a:gd name="T18" fmla="*/ 11 w 45"/>
                <a:gd name="T19" fmla="*/ 11 h 71"/>
                <a:gd name="T20" fmla="*/ 11 w 45"/>
                <a:gd name="T21" fmla="*/ 15 h 71"/>
                <a:gd name="T22" fmla="*/ 11 w 45"/>
                <a:gd name="T23" fmla="*/ 19 h 71"/>
                <a:gd name="T24" fmla="*/ 11 w 45"/>
                <a:gd name="T25" fmla="*/ 19 h 71"/>
                <a:gd name="T26" fmla="*/ 15 w 45"/>
                <a:gd name="T27" fmla="*/ 23 h 71"/>
                <a:gd name="T28" fmla="*/ 23 w 45"/>
                <a:gd name="T29" fmla="*/ 26 h 71"/>
                <a:gd name="T30" fmla="*/ 30 w 45"/>
                <a:gd name="T31" fmla="*/ 30 h 71"/>
                <a:gd name="T32" fmla="*/ 41 w 45"/>
                <a:gd name="T33" fmla="*/ 38 h 71"/>
                <a:gd name="T34" fmla="*/ 45 w 45"/>
                <a:gd name="T35" fmla="*/ 45 h 71"/>
                <a:gd name="T36" fmla="*/ 45 w 45"/>
                <a:gd name="T37" fmla="*/ 53 h 71"/>
                <a:gd name="T38" fmla="*/ 45 w 45"/>
                <a:gd name="T39" fmla="*/ 60 h 71"/>
                <a:gd name="T40" fmla="*/ 41 w 45"/>
                <a:gd name="T41" fmla="*/ 64 h 71"/>
                <a:gd name="T42" fmla="*/ 34 w 45"/>
                <a:gd name="T43" fmla="*/ 71 h 71"/>
                <a:gd name="T44" fmla="*/ 23 w 45"/>
                <a:gd name="T45" fmla="*/ 71 h 71"/>
                <a:gd name="T46" fmla="*/ 19 w 45"/>
                <a:gd name="T47" fmla="*/ 71 h 71"/>
                <a:gd name="T48" fmla="*/ 11 w 45"/>
                <a:gd name="T49" fmla="*/ 68 h 71"/>
                <a:gd name="T50" fmla="*/ 8 w 45"/>
                <a:gd name="T51" fmla="*/ 68 h 71"/>
                <a:gd name="T52" fmla="*/ 4 w 45"/>
                <a:gd name="T53" fmla="*/ 68 h 71"/>
                <a:gd name="T54" fmla="*/ 4 w 45"/>
                <a:gd name="T55" fmla="*/ 68 h 71"/>
                <a:gd name="T56" fmla="*/ 4 w 45"/>
                <a:gd name="T57" fmla="*/ 71 h 71"/>
                <a:gd name="T58" fmla="*/ 0 w 45"/>
                <a:gd name="T59" fmla="*/ 71 h 71"/>
                <a:gd name="T60" fmla="*/ 0 w 45"/>
                <a:gd name="T61" fmla="*/ 49 h 71"/>
                <a:gd name="T62" fmla="*/ 4 w 45"/>
                <a:gd name="T63" fmla="*/ 49 h 71"/>
                <a:gd name="T64" fmla="*/ 8 w 45"/>
                <a:gd name="T65" fmla="*/ 56 h 71"/>
                <a:gd name="T66" fmla="*/ 11 w 45"/>
                <a:gd name="T67" fmla="*/ 60 h 71"/>
                <a:gd name="T68" fmla="*/ 19 w 45"/>
                <a:gd name="T69" fmla="*/ 64 h 71"/>
                <a:gd name="T70" fmla="*/ 23 w 45"/>
                <a:gd name="T71" fmla="*/ 68 h 71"/>
                <a:gd name="T72" fmla="*/ 30 w 45"/>
                <a:gd name="T73" fmla="*/ 64 h 71"/>
                <a:gd name="T74" fmla="*/ 34 w 45"/>
                <a:gd name="T75" fmla="*/ 64 h 71"/>
                <a:gd name="T76" fmla="*/ 34 w 45"/>
                <a:gd name="T77" fmla="*/ 60 h 71"/>
                <a:gd name="T78" fmla="*/ 34 w 45"/>
                <a:gd name="T79" fmla="*/ 56 h 71"/>
                <a:gd name="T80" fmla="*/ 34 w 45"/>
                <a:gd name="T81" fmla="*/ 53 h 71"/>
                <a:gd name="T82" fmla="*/ 34 w 45"/>
                <a:gd name="T83" fmla="*/ 49 h 71"/>
                <a:gd name="T84" fmla="*/ 26 w 45"/>
                <a:gd name="T85" fmla="*/ 45 h 71"/>
                <a:gd name="T86" fmla="*/ 19 w 45"/>
                <a:gd name="T87" fmla="*/ 38 h 71"/>
                <a:gd name="T88" fmla="*/ 11 w 45"/>
                <a:gd name="T89" fmla="*/ 34 h 71"/>
                <a:gd name="T90" fmla="*/ 4 w 45"/>
                <a:gd name="T91" fmla="*/ 30 h 71"/>
                <a:gd name="T92" fmla="*/ 4 w 45"/>
                <a:gd name="T93" fmla="*/ 26 h 71"/>
                <a:gd name="T94" fmla="*/ 0 w 45"/>
                <a:gd name="T95" fmla="*/ 19 h 71"/>
                <a:gd name="T96" fmla="*/ 4 w 45"/>
                <a:gd name="T97" fmla="*/ 11 h 71"/>
                <a:gd name="T98" fmla="*/ 8 w 45"/>
                <a:gd name="T99" fmla="*/ 8 h 71"/>
                <a:gd name="T100" fmla="*/ 15 w 45"/>
                <a:gd name="T101" fmla="*/ 4 h 71"/>
                <a:gd name="T102" fmla="*/ 23 w 45"/>
                <a:gd name="T103" fmla="*/ 0 h 71"/>
                <a:gd name="T104" fmla="*/ 26 w 45"/>
                <a:gd name="T105" fmla="*/ 0 h 71"/>
                <a:gd name="T106" fmla="*/ 30 w 45"/>
                <a:gd name="T107" fmla="*/ 4 h 71"/>
                <a:gd name="T108" fmla="*/ 34 w 45"/>
                <a:gd name="T109" fmla="*/ 4 h 71"/>
                <a:gd name="T110" fmla="*/ 38 w 45"/>
                <a:gd name="T111" fmla="*/ 4 h 71"/>
                <a:gd name="T112" fmla="*/ 38 w 45"/>
                <a:gd name="T113" fmla="*/ 4 h 71"/>
                <a:gd name="T114" fmla="*/ 38 w 45"/>
                <a:gd name="T115" fmla="*/ 4 h 71"/>
                <a:gd name="T116" fmla="*/ 41 w 45"/>
                <a:gd name="T117" fmla="*/ 4 h 71"/>
                <a:gd name="T118" fmla="*/ 41 w 45"/>
                <a:gd name="T119" fmla="*/ 0 h 71"/>
                <a:gd name="T120" fmla="*/ 41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3"/>
                  </a:lnTo>
                  <a:lnTo>
                    <a:pt x="38" y="15"/>
                  </a:lnTo>
                  <a:lnTo>
                    <a:pt x="34" y="8"/>
                  </a:lnTo>
                  <a:lnTo>
                    <a:pt x="30" y="8"/>
                  </a:lnTo>
                  <a:lnTo>
                    <a:pt x="23" y="4"/>
                  </a:lnTo>
                  <a:lnTo>
                    <a:pt x="19" y="8"/>
                  </a:lnTo>
                  <a:lnTo>
                    <a:pt x="15" y="8"/>
                  </a:lnTo>
                  <a:lnTo>
                    <a:pt x="11" y="11"/>
                  </a:lnTo>
                  <a:lnTo>
                    <a:pt x="11" y="15"/>
                  </a:lnTo>
                  <a:lnTo>
                    <a:pt x="11" y="19"/>
                  </a:lnTo>
                  <a:lnTo>
                    <a:pt x="15" y="23"/>
                  </a:lnTo>
                  <a:lnTo>
                    <a:pt x="23" y="26"/>
                  </a:lnTo>
                  <a:lnTo>
                    <a:pt x="30" y="30"/>
                  </a:lnTo>
                  <a:lnTo>
                    <a:pt x="41" y="38"/>
                  </a:lnTo>
                  <a:lnTo>
                    <a:pt x="45" y="45"/>
                  </a:lnTo>
                  <a:lnTo>
                    <a:pt x="45" y="53"/>
                  </a:lnTo>
                  <a:lnTo>
                    <a:pt x="45" y="60"/>
                  </a:lnTo>
                  <a:lnTo>
                    <a:pt x="41" y="64"/>
                  </a:lnTo>
                  <a:lnTo>
                    <a:pt x="34" y="71"/>
                  </a:lnTo>
                  <a:lnTo>
                    <a:pt x="23" y="71"/>
                  </a:lnTo>
                  <a:lnTo>
                    <a:pt x="19" y="71"/>
                  </a:lnTo>
                  <a:lnTo>
                    <a:pt x="11" y="68"/>
                  </a:lnTo>
                  <a:lnTo>
                    <a:pt x="8" y="68"/>
                  </a:lnTo>
                  <a:lnTo>
                    <a:pt x="4" y="68"/>
                  </a:lnTo>
                  <a:lnTo>
                    <a:pt x="4" y="71"/>
                  </a:lnTo>
                  <a:lnTo>
                    <a:pt x="0" y="71"/>
                  </a:lnTo>
                  <a:lnTo>
                    <a:pt x="0" y="49"/>
                  </a:lnTo>
                  <a:lnTo>
                    <a:pt x="4" y="49"/>
                  </a:lnTo>
                  <a:lnTo>
                    <a:pt x="8" y="56"/>
                  </a:lnTo>
                  <a:lnTo>
                    <a:pt x="11" y="60"/>
                  </a:lnTo>
                  <a:lnTo>
                    <a:pt x="19" y="64"/>
                  </a:lnTo>
                  <a:lnTo>
                    <a:pt x="23" y="68"/>
                  </a:lnTo>
                  <a:lnTo>
                    <a:pt x="30" y="64"/>
                  </a:lnTo>
                  <a:lnTo>
                    <a:pt x="34" y="64"/>
                  </a:lnTo>
                  <a:lnTo>
                    <a:pt x="34" y="60"/>
                  </a:lnTo>
                  <a:lnTo>
                    <a:pt x="34" y="56"/>
                  </a:lnTo>
                  <a:lnTo>
                    <a:pt x="34" y="53"/>
                  </a:lnTo>
                  <a:lnTo>
                    <a:pt x="34" y="49"/>
                  </a:lnTo>
                  <a:lnTo>
                    <a:pt x="26" y="45"/>
                  </a:lnTo>
                  <a:lnTo>
                    <a:pt x="19" y="38"/>
                  </a:lnTo>
                  <a:lnTo>
                    <a:pt x="11" y="34"/>
                  </a:lnTo>
                  <a:lnTo>
                    <a:pt x="4" y="30"/>
                  </a:lnTo>
                  <a:lnTo>
                    <a:pt x="4" y="26"/>
                  </a:lnTo>
                  <a:lnTo>
                    <a:pt x="0" y="19"/>
                  </a:lnTo>
                  <a:lnTo>
                    <a:pt x="4" y="11"/>
                  </a:lnTo>
                  <a:lnTo>
                    <a:pt x="8" y="8"/>
                  </a:lnTo>
                  <a:lnTo>
                    <a:pt x="15" y="4"/>
                  </a:lnTo>
                  <a:lnTo>
                    <a:pt x="23" y="0"/>
                  </a:lnTo>
                  <a:lnTo>
                    <a:pt x="26" y="0"/>
                  </a:lnTo>
                  <a:lnTo>
                    <a:pt x="30" y="4"/>
                  </a:lnTo>
                  <a:lnTo>
                    <a:pt x="34" y="4"/>
                  </a:lnTo>
                  <a:lnTo>
                    <a:pt x="38" y="4"/>
                  </a:lnTo>
                  <a:lnTo>
                    <a:pt x="41" y="4"/>
                  </a:lnTo>
                  <a:lnTo>
                    <a:pt x="41" y="0"/>
                  </a:lnTo>
                  <a:close/>
                </a:path>
              </a:pathLst>
            </a:custGeom>
            <a:grpFill/>
            <a:ln w="0">
              <a:solidFill>
                <a:srgbClr val="000000"/>
              </a:solidFill>
              <a:round/>
              <a:headEnd/>
              <a:tailEnd/>
            </a:ln>
          </p:spPr>
          <p:txBody>
            <a:bodyPr/>
            <a:lstStyle/>
            <a:p>
              <a:endParaRPr lang="en-US"/>
            </a:p>
          </p:txBody>
        </p:sp>
        <p:sp>
          <p:nvSpPr>
            <p:cNvPr id="27747" name="Freeform 96"/>
            <p:cNvSpPr>
              <a:spLocks/>
            </p:cNvSpPr>
            <p:nvPr/>
          </p:nvSpPr>
          <p:spPr bwMode="auto">
            <a:xfrm>
              <a:off x="3197" y="2760"/>
              <a:ext cx="41" cy="135"/>
            </a:xfrm>
            <a:custGeom>
              <a:avLst/>
              <a:gdLst>
                <a:gd name="T0" fmla="*/ 0 w 41"/>
                <a:gd name="T1" fmla="*/ 4 h 135"/>
                <a:gd name="T2" fmla="*/ 0 w 41"/>
                <a:gd name="T3" fmla="*/ 0 h 135"/>
                <a:gd name="T4" fmla="*/ 11 w 41"/>
                <a:gd name="T5" fmla="*/ 8 h 135"/>
                <a:gd name="T6" fmla="*/ 18 w 41"/>
                <a:gd name="T7" fmla="*/ 12 h 135"/>
                <a:gd name="T8" fmla="*/ 30 w 41"/>
                <a:gd name="T9" fmla="*/ 23 h 135"/>
                <a:gd name="T10" fmla="*/ 37 w 41"/>
                <a:gd name="T11" fmla="*/ 38 h 135"/>
                <a:gd name="T12" fmla="*/ 41 w 41"/>
                <a:gd name="T13" fmla="*/ 53 h 135"/>
                <a:gd name="T14" fmla="*/ 41 w 41"/>
                <a:gd name="T15" fmla="*/ 68 h 135"/>
                <a:gd name="T16" fmla="*/ 41 w 41"/>
                <a:gd name="T17" fmla="*/ 83 h 135"/>
                <a:gd name="T18" fmla="*/ 37 w 41"/>
                <a:gd name="T19" fmla="*/ 94 h 135"/>
                <a:gd name="T20" fmla="*/ 30 w 41"/>
                <a:gd name="T21" fmla="*/ 109 h 135"/>
                <a:gd name="T22" fmla="*/ 22 w 41"/>
                <a:gd name="T23" fmla="*/ 120 h 135"/>
                <a:gd name="T24" fmla="*/ 15 w 41"/>
                <a:gd name="T25" fmla="*/ 128 h 135"/>
                <a:gd name="T26" fmla="*/ 0 w 41"/>
                <a:gd name="T27" fmla="*/ 135 h 135"/>
                <a:gd name="T28" fmla="*/ 0 w 41"/>
                <a:gd name="T29" fmla="*/ 132 h 135"/>
                <a:gd name="T30" fmla="*/ 11 w 41"/>
                <a:gd name="T31" fmla="*/ 124 h 135"/>
                <a:gd name="T32" fmla="*/ 15 w 41"/>
                <a:gd name="T33" fmla="*/ 117 h 135"/>
                <a:gd name="T34" fmla="*/ 22 w 41"/>
                <a:gd name="T35" fmla="*/ 109 h 135"/>
                <a:gd name="T36" fmla="*/ 26 w 41"/>
                <a:gd name="T37" fmla="*/ 98 h 135"/>
                <a:gd name="T38" fmla="*/ 26 w 41"/>
                <a:gd name="T39" fmla="*/ 83 h 135"/>
                <a:gd name="T40" fmla="*/ 30 w 41"/>
                <a:gd name="T41" fmla="*/ 68 h 135"/>
                <a:gd name="T42" fmla="*/ 26 w 41"/>
                <a:gd name="T43" fmla="*/ 53 h 135"/>
                <a:gd name="T44" fmla="*/ 26 w 41"/>
                <a:gd name="T45" fmla="*/ 42 h 135"/>
                <a:gd name="T46" fmla="*/ 22 w 41"/>
                <a:gd name="T47" fmla="*/ 34 h 135"/>
                <a:gd name="T48" fmla="*/ 22 w 41"/>
                <a:gd name="T49" fmla="*/ 27 h 135"/>
                <a:gd name="T50" fmla="*/ 18 w 41"/>
                <a:gd name="T51" fmla="*/ 19 h 135"/>
                <a:gd name="T52" fmla="*/ 15 w 41"/>
                <a:gd name="T53" fmla="*/ 15 h 135"/>
                <a:gd name="T54" fmla="*/ 7 w 41"/>
                <a:gd name="T55" fmla="*/ 8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8" y="12"/>
                  </a:lnTo>
                  <a:lnTo>
                    <a:pt x="30" y="23"/>
                  </a:lnTo>
                  <a:lnTo>
                    <a:pt x="37" y="38"/>
                  </a:lnTo>
                  <a:lnTo>
                    <a:pt x="41" y="53"/>
                  </a:lnTo>
                  <a:lnTo>
                    <a:pt x="41" y="68"/>
                  </a:lnTo>
                  <a:lnTo>
                    <a:pt x="41" y="83"/>
                  </a:lnTo>
                  <a:lnTo>
                    <a:pt x="37" y="94"/>
                  </a:lnTo>
                  <a:lnTo>
                    <a:pt x="30" y="109"/>
                  </a:lnTo>
                  <a:lnTo>
                    <a:pt x="22" y="120"/>
                  </a:lnTo>
                  <a:lnTo>
                    <a:pt x="15" y="128"/>
                  </a:lnTo>
                  <a:lnTo>
                    <a:pt x="0" y="135"/>
                  </a:lnTo>
                  <a:lnTo>
                    <a:pt x="0" y="132"/>
                  </a:lnTo>
                  <a:lnTo>
                    <a:pt x="11" y="124"/>
                  </a:lnTo>
                  <a:lnTo>
                    <a:pt x="15" y="117"/>
                  </a:lnTo>
                  <a:lnTo>
                    <a:pt x="22" y="109"/>
                  </a:lnTo>
                  <a:lnTo>
                    <a:pt x="26" y="98"/>
                  </a:lnTo>
                  <a:lnTo>
                    <a:pt x="26" y="83"/>
                  </a:lnTo>
                  <a:lnTo>
                    <a:pt x="30" y="68"/>
                  </a:lnTo>
                  <a:lnTo>
                    <a:pt x="26" y="53"/>
                  </a:lnTo>
                  <a:lnTo>
                    <a:pt x="26" y="42"/>
                  </a:lnTo>
                  <a:lnTo>
                    <a:pt x="22" y="34"/>
                  </a:lnTo>
                  <a:lnTo>
                    <a:pt x="22" y="27"/>
                  </a:lnTo>
                  <a:lnTo>
                    <a:pt x="18" y="19"/>
                  </a:lnTo>
                  <a:lnTo>
                    <a:pt x="15" y="15"/>
                  </a:lnTo>
                  <a:lnTo>
                    <a:pt x="7" y="8"/>
                  </a:lnTo>
                  <a:lnTo>
                    <a:pt x="0" y="4"/>
                  </a:lnTo>
                  <a:close/>
                </a:path>
              </a:pathLst>
            </a:custGeom>
            <a:grpFill/>
            <a:ln w="0">
              <a:solidFill>
                <a:srgbClr val="000000"/>
              </a:solidFill>
              <a:round/>
              <a:headEnd/>
              <a:tailEnd/>
            </a:ln>
          </p:spPr>
          <p:txBody>
            <a:bodyPr/>
            <a:lstStyle/>
            <a:p>
              <a:endParaRPr lang="en-US"/>
            </a:p>
          </p:txBody>
        </p:sp>
        <p:sp>
          <p:nvSpPr>
            <p:cNvPr id="27748" name="Freeform 97"/>
            <p:cNvSpPr>
              <a:spLocks noEditPoints="1"/>
            </p:cNvSpPr>
            <p:nvPr/>
          </p:nvSpPr>
          <p:spPr bwMode="auto">
            <a:xfrm>
              <a:off x="3433" y="2764"/>
              <a:ext cx="79" cy="98"/>
            </a:xfrm>
            <a:custGeom>
              <a:avLst/>
              <a:gdLst>
                <a:gd name="T0" fmla="*/ 30 w 79"/>
                <a:gd name="T1" fmla="*/ 53 h 98"/>
                <a:gd name="T2" fmla="*/ 30 w 79"/>
                <a:gd name="T3" fmla="*/ 83 h 98"/>
                <a:gd name="T4" fmla="*/ 30 w 79"/>
                <a:gd name="T5" fmla="*/ 90 h 98"/>
                <a:gd name="T6" fmla="*/ 30 w 79"/>
                <a:gd name="T7" fmla="*/ 94 h 98"/>
                <a:gd name="T8" fmla="*/ 34 w 79"/>
                <a:gd name="T9" fmla="*/ 98 h 98"/>
                <a:gd name="T10" fmla="*/ 41 w 79"/>
                <a:gd name="T11" fmla="*/ 98 h 98"/>
                <a:gd name="T12" fmla="*/ 45 w 79"/>
                <a:gd name="T13" fmla="*/ 98 h 98"/>
                <a:gd name="T14" fmla="*/ 45 w 79"/>
                <a:gd name="T15" fmla="*/ 98 h 98"/>
                <a:gd name="T16" fmla="*/ 0 w 79"/>
                <a:gd name="T17" fmla="*/ 98 h 98"/>
                <a:gd name="T18" fmla="*/ 0 w 79"/>
                <a:gd name="T19" fmla="*/ 98 h 98"/>
                <a:gd name="T20" fmla="*/ 4 w 79"/>
                <a:gd name="T21" fmla="*/ 98 h 98"/>
                <a:gd name="T22" fmla="*/ 11 w 79"/>
                <a:gd name="T23" fmla="*/ 98 h 98"/>
                <a:gd name="T24" fmla="*/ 15 w 79"/>
                <a:gd name="T25" fmla="*/ 94 h 98"/>
                <a:gd name="T26" fmla="*/ 15 w 79"/>
                <a:gd name="T27" fmla="*/ 90 h 98"/>
                <a:gd name="T28" fmla="*/ 15 w 79"/>
                <a:gd name="T29" fmla="*/ 83 h 98"/>
                <a:gd name="T30" fmla="*/ 15 w 79"/>
                <a:gd name="T31" fmla="*/ 15 h 98"/>
                <a:gd name="T32" fmla="*/ 15 w 79"/>
                <a:gd name="T33" fmla="*/ 8 h 98"/>
                <a:gd name="T34" fmla="*/ 15 w 79"/>
                <a:gd name="T35" fmla="*/ 4 h 98"/>
                <a:gd name="T36" fmla="*/ 11 w 79"/>
                <a:gd name="T37" fmla="*/ 0 h 98"/>
                <a:gd name="T38" fmla="*/ 4 w 79"/>
                <a:gd name="T39" fmla="*/ 0 h 98"/>
                <a:gd name="T40" fmla="*/ 0 w 79"/>
                <a:gd name="T41" fmla="*/ 0 h 98"/>
                <a:gd name="T42" fmla="*/ 0 w 79"/>
                <a:gd name="T43" fmla="*/ 0 h 98"/>
                <a:gd name="T44" fmla="*/ 37 w 79"/>
                <a:gd name="T45" fmla="*/ 0 h 98"/>
                <a:gd name="T46" fmla="*/ 49 w 79"/>
                <a:gd name="T47" fmla="*/ 0 h 98"/>
                <a:gd name="T48" fmla="*/ 60 w 79"/>
                <a:gd name="T49" fmla="*/ 4 h 98"/>
                <a:gd name="T50" fmla="*/ 67 w 79"/>
                <a:gd name="T51" fmla="*/ 8 h 98"/>
                <a:gd name="T52" fmla="*/ 71 w 79"/>
                <a:gd name="T53" fmla="*/ 11 h 98"/>
                <a:gd name="T54" fmla="*/ 75 w 79"/>
                <a:gd name="T55" fmla="*/ 19 h 98"/>
                <a:gd name="T56" fmla="*/ 79 w 79"/>
                <a:gd name="T57" fmla="*/ 26 h 98"/>
                <a:gd name="T58" fmla="*/ 75 w 79"/>
                <a:gd name="T59" fmla="*/ 38 h 98"/>
                <a:gd name="T60" fmla="*/ 71 w 79"/>
                <a:gd name="T61" fmla="*/ 45 h 98"/>
                <a:gd name="T62" fmla="*/ 60 w 79"/>
                <a:gd name="T63" fmla="*/ 53 h 98"/>
                <a:gd name="T64" fmla="*/ 45 w 79"/>
                <a:gd name="T65" fmla="*/ 53 h 98"/>
                <a:gd name="T66" fmla="*/ 41 w 79"/>
                <a:gd name="T67" fmla="*/ 53 h 98"/>
                <a:gd name="T68" fmla="*/ 37 w 79"/>
                <a:gd name="T69" fmla="*/ 53 h 98"/>
                <a:gd name="T70" fmla="*/ 34 w 79"/>
                <a:gd name="T71" fmla="*/ 53 h 98"/>
                <a:gd name="T72" fmla="*/ 30 w 79"/>
                <a:gd name="T73" fmla="*/ 53 h 98"/>
                <a:gd name="T74" fmla="*/ 30 w 79"/>
                <a:gd name="T75" fmla="*/ 49 h 98"/>
                <a:gd name="T76" fmla="*/ 34 w 79"/>
                <a:gd name="T77" fmla="*/ 49 h 98"/>
                <a:gd name="T78" fmla="*/ 37 w 79"/>
                <a:gd name="T79" fmla="*/ 49 h 98"/>
                <a:gd name="T80" fmla="*/ 41 w 79"/>
                <a:gd name="T81" fmla="*/ 49 h 98"/>
                <a:gd name="T82" fmla="*/ 41 w 79"/>
                <a:gd name="T83" fmla="*/ 49 h 98"/>
                <a:gd name="T84" fmla="*/ 49 w 79"/>
                <a:gd name="T85" fmla="*/ 49 h 98"/>
                <a:gd name="T86" fmla="*/ 56 w 79"/>
                <a:gd name="T87" fmla="*/ 45 h 98"/>
                <a:gd name="T88" fmla="*/ 60 w 79"/>
                <a:gd name="T89" fmla="*/ 38 h 98"/>
                <a:gd name="T90" fmla="*/ 60 w 79"/>
                <a:gd name="T91" fmla="*/ 26 h 98"/>
                <a:gd name="T92" fmla="*/ 60 w 79"/>
                <a:gd name="T93" fmla="*/ 23 h 98"/>
                <a:gd name="T94" fmla="*/ 56 w 79"/>
                <a:gd name="T95" fmla="*/ 15 h 98"/>
                <a:gd name="T96" fmla="*/ 56 w 79"/>
                <a:gd name="T97" fmla="*/ 11 h 98"/>
                <a:gd name="T98" fmla="*/ 49 w 79"/>
                <a:gd name="T99" fmla="*/ 8 h 98"/>
                <a:gd name="T100" fmla="*/ 45 w 79"/>
                <a:gd name="T101" fmla="*/ 4 h 98"/>
                <a:gd name="T102" fmla="*/ 37 w 79"/>
                <a:gd name="T103" fmla="*/ 4 h 98"/>
                <a:gd name="T104" fmla="*/ 34 w 79"/>
                <a:gd name="T105" fmla="*/ 4 h 98"/>
                <a:gd name="T106" fmla="*/ 30 w 79"/>
                <a:gd name="T107" fmla="*/ 4 h 98"/>
                <a:gd name="T108" fmla="*/ 30 w 79"/>
                <a:gd name="T109" fmla="*/ 49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9"/>
                <a:gd name="T166" fmla="*/ 0 h 98"/>
                <a:gd name="T167" fmla="*/ 79 w 79"/>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9" h="98">
                  <a:moveTo>
                    <a:pt x="30" y="53"/>
                  </a:moveTo>
                  <a:lnTo>
                    <a:pt x="30" y="83"/>
                  </a:lnTo>
                  <a:lnTo>
                    <a:pt x="30" y="90"/>
                  </a:lnTo>
                  <a:lnTo>
                    <a:pt x="30" y="94"/>
                  </a:lnTo>
                  <a:lnTo>
                    <a:pt x="34" y="98"/>
                  </a:lnTo>
                  <a:lnTo>
                    <a:pt x="41" y="98"/>
                  </a:lnTo>
                  <a:lnTo>
                    <a:pt x="45" y="98"/>
                  </a:lnTo>
                  <a:lnTo>
                    <a:pt x="0" y="98"/>
                  </a:lnTo>
                  <a:lnTo>
                    <a:pt x="4" y="98"/>
                  </a:lnTo>
                  <a:lnTo>
                    <a:pt x="11" y="98"/>
                  </a:lnTo>
                  <a:lnTo>
                    <a:pt x="15" y="94"/>
                  </a:lnTo>
                  <a:lnTo>
                    <a:pt x="15" y="90"/>
                  </a:lnTo>
                  <a:lnTo>
                    <a:pt x="15" y="83"/>
                  </a:lnTo>
                  <a:lnTo>
                    <a:pt x="15" y="15"/>
                  </a:lnTo>
                  <a:lnTo>
                    <a:pt x="15" y="8"/>
                  </a:lnTo>
                  <a:lnTo>
                    <a:pt x="15" y="4"/>
                  </a:lnTo>
                  <a:lnTo>
                    <a:pt x="11" y="0"/>
                  </a:lnTo>
                  <a:lnTo>
                    <a:pt x="4" y="0"/>
                  </a:lnTo>
                  <a:lnTo>
                    <a:pt x="0" y="0"/>
                  </a:lnTo>
                  <a:lnTo>
                    <a:pt x="37" y="0"/>
                  </a:lnTo>
                  <a:lnTo>
                    <a:pt x="49" y="0"/>
                  </a:lnTo>
                  <a:lnTo>
                    <a:pt x="60" y="4"/>
                  </a:lnTo>
                  <a:lnTo>
                    <a:pt x="67" y="8"/>
                  </a:lnTo>
                  <a:lnTo>
                    <a:pt x="71" y="11"/>
                  </a:lnTo>
                  <a:lnTo>
                    <a:pt x="75" y="19"/>
                  </a:lnTo>
                  <a:lnTo>
                    <a:pt x="79" y="26"/>
                  </a:lnTo>
                  <a:lnTo>
                    <a:pt x="75" y="38"/>
                  </a:lnTo>
                  <a:lnTo>
                    <a:pt x="71" y="45"/>
                  </a:lnTo>
                  <a:lnTo>
                    <a:pt x="60" y="53"/>
                  </a:lnTo>
                  <a:lnTo>
                    <a:pt x="45" y="53"/>
                  </a:lnTo>
                  <a:lnTo>
                    <a:pt x="41" y="53"/>
                  </a:lnTo>
                  <a:lnTo>
                    <a:pt x="37" y="53"/>
                  </a:lnTo>
                  <a:lnTo>
                    <a:pt x="34" y="53"/>
                  </a:lnTo>
                  <a:lnTo>
                    <a:pt x="30" y="53"/>
                  </a:lnTo>
                  <a:close/>
                  <a:moveTo>
                    <a:pt x="30" y="49"/>
                  </a:moveTo>
                  <a:lnTo>
                    <a:pt x="34" y="49"/>
                  </a:lnTo>
                  <a:lnTo>
                    <a:pt x="37" y="49"/>
                  </a:lnTo>
                  <a:lnTo>
                    <a:pt x="41" y="49"/>
                  </a:lnTo>
                  <a:lnTo>
                    <a:pt x="49" y="49"/>
                  </a:lnTo>
                  <a:lnTo>
                    <a:pt x="56" y="45"/>
                  </a:lnTo>
                  <a:lnTo>
                    <a:pt x="60" y="38"/>
                  </a:lnTo>
                  <a:lnTo>
                    <a:pt x="60" y="26"/>
                  </a:lnTo>
                  <a:lnTo>
                    <a:pt x="60" y="23"/>
                  </a:lnTo>
                  <a:lnTo>
                    <a:pt x="56" y="15"/>
                  </a:lnTo>
                  <a:lnTo>
                    <a:pt x="56" y="11"/>
                  </a:lnTo>
                  <a:lnTo>
                    <a:pt x="49" y="8"/>
                  </a:lnTo>
                  <a:lnTo>
                    <a:pt x="45" y="4"/>
                  </a:lnTo>
                  <a:lnTo>
                    <a:pt x="37" y="4"/>
                  </a:lnTo>
                  <a:lnTo>
                    <a:pt x="34" y="4"/>
                  </a:lnTo>
                  <a:lnTo>
                    <a:pt x="30" y="4"/>
                  </a:lnTo>
                  <a:lnTo>
                    <a:pt x="30" y="49"/>
                  </a:lnTo>
                  <a:close/>
                </a:path>
              </a:pathLst>
            </a:custGeom>
            <a:grpFill/>
            <a:ln w="0">
              <a:solidFill>
                <a:srgbClr val="000000"/>
              </a:solidFill>
              <a:round/>
              <a:headEnd/>
              <a:tailEnd/>
            </a:ln>
          </p:spPr>
          <p:txBody>
            <a:bodyPr/>
            <a:lstStyle/>
            <a:p>
              <a:endParaRPr lang="en-US"/>
            </a:p>
          </p:txBody>
        </p:sp>
        <p:sp>
          <p:nvSpPr>
            <p:cNvPr id="27749" name="Freeform 98"/>
            <p:cNvSpPr>
              <a:spLocks/>
            </p:cNvSpPr>
            <p:nvPr/>
          </p:nvSpPr>
          <p:spPr bwMode="auto">
            <a:xfrm>
              <a:off x="3523" y="2760"/>
              <a:ext cx="41" cy="135"/>
            </a:xfrm>
            <a:custGeom>
              <a:avLst/>
              <a:gdLst>
                <a:gd name="T0" fmla="*/ 41 w 41"/>
                <a:gd name="T1" fmla="*/ 132 h 135"/>
                <a:gd name="T2" fmla="*/ 41 w 41"/>
                <a:gd name="T3" fmla="*/ 135 h 135"/>
                <a:gd name="T4" fmla="*/ 30 w 41"/>
                <a:gd name="T5" fmla="*/ 128 h 135"/>
                <a:gd name="T6" fmla="*/ 22 w 41"/>
                <a:gd name="T7" fmla="*/ 120 h 135"/>
                <a:gd name="T8" fmla="*/ 11 w 41"/>
                <a:gd name="T9" fmla="*/ 109 h 135"/>
                <a:gd name="T10" fmla="*/ 4 w 41"/>
                <a:gd name="T11" fmla="*/ 98 h 135"/>
                <a:gd name="T12" fmla="*/ 0 w 41"/>
                <a:gd name="T13" fmla="*/ 83 h 135"/>
                <a:gd name="T14" fmla="*/ 0 w 41"/>
                <a:gd name="T15" fmla="*/ 68 h 135"/>
                <a:gd name="T16" fmla="*/ 0 w 41"/>
                <a:gd name="T17" fmla="*/ 53 h 135"/>
                <a:gd name="T18" fmla="*/ 4 w 41"/>
                <a:gd name="T19" fmla="*/ 38 h 135"/>
                <a:gd name="T20" fmla="*/ 11 w 41"/>
                <a:gd name="T21" fmla="*/ 27 h 135"/>
                <a:gd name="T22" fmla="*/ 19 w 41"/>
                <a:gd name="T23" fmla="*/ 15 h 135"/>
                <a:gd name="T24" fmla="*/ 30 w 41"/>
                <a:gd name="T25" fmla="*/ 8 h 135"/>
                <a:gd name="T26" fmla="*/ 41 w 41"/>
                <a:gd name="T27" fmla="*/ 0 h 135"/>
                <a:gd name="T28" fmla="*/ 41 w 41"/>
                <a:gd name="T29" fmla="*/ 4 h 135"/>
                <a:gd name="T30" fmla="*/ 30 w 41"/>
                <a:gd name="T31" fmla="*/ 8 h 135"/>
                <a:gd name="T32" fmla="*/ 26 w 41"/>
                <a:gd name="T33" fmla="*/ 15 h 135"/>
                <a:gd name="T34" fmla="*/ 19 w 41"/>
                <a:gd name="T35" fmla="*/ 27 h 135"/>
                <a:gd name="T36" fmla="*/ 15 w 41"/>
                <a:gd name="T37" fmla="*/ 38 h 135"/>
                <a:gd name="T38" fmla="*/ 15 w 41"/>
                <a:gd name="T39" fmla="*/ 53 h 135"/>
                <a:gd name="T40" fmla="*/ 11 w 41"/>
                <a:gd name="T41" fmla="*/ 64 h 135"/>
                <a:gd name="T42" fmla="*/ 15 w 41"/>
                <a:gd name="T43" fmla="*/ 79 h 135"/>
                <a:gd name="T44" fmla="*/ 15 w 41"/>
                <a:gd name="T45" fmla="*/ 94 h 135"/>
                <a:gd name="T46" fmla="*/ 19 w 41"/>
                <a:gd name="T47" fmla="*/ 102 h 135"/>
                <a:gd name="T48" fmla="*/ 19 w 41"/>
                <a:gd name="T49" fmla="*/ 109 h 135"/>
                <a:gd name="T50" fmla="*/ 22 w 41"/>
                <a:gd name="T51" fmla="*/ 117 h 135"/>
                <a:gd name="T52" fmla="*/ 26 w 41"/>
                <a:gd name="T53" fmla="*/ 120 h 135"/>
                <a:gd name="T54" fmla="*/ 34 w 41"/>
                <a:gd name="T55" fmla="*/ 128 h 135"/>
                <a:gd name="T56" fmla="*/ 41 w 41"/>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28"/>
                  </a:lnTo>
                  <a:lnTo>
                    <a:pt x="22" y="120"/>
                  </a:lnTo>
                  <a:lnTo>
                    <a:pt x="11" y="109"/>
                  </a:lnTo>
                  <a:lnTo>
                    <a:pt x="4" y="98"/>
                  </a:lnTo>
                  <a:lnTo>
                    <a:pt x="0" y="83"/>
                  </a:lnTo>
                  <a:lnTo>
                    <a:pt x="0" y="68"/>
                  </a:lnTo>
                  <a:lnTo>
                    <a:pt x="0" y="53"/>
                  </a:lnTo>
                  <a:lnTo>
                    <a:pt x="4" y="38"/>
                  </a:lnTo>
                  <a:lnTo>
                    <a:pt x="11" y="27"/>
                  </a:lnTo>
                  <a:lnTo>
                    <a:pt x="19" y="15"/>
                  </a:lnTo>
                  <a:lnTo>
                    <a:pt x="30" y="8"/>
                  </a:lnTo>
                  <a:lnTo>
                    <a:pt x="41" y="0"/>
                  </a:lnTo>
                  <a:lnTo>
                    <a:pt x="41" y="4"/>
                  </a:lnTo>
                  <a:lnTo>
                    <a:pt x="30" y="8"/>
                  </a:lnTo>
                  <a:lnTo>
                    <a:pt x="26" y="15"/>
                  </a:lnTo>
                  <a:lnTo>
                    <a:pt x="19" y="27"/>
                  </a:lnTo>
                  <a:lnTo>
                    <a:pt x="15" y="38"/>
                  </a:lnTo>
                  <a:lnTo>
                    <a:pt x="15" y="53"/>
                  </a:lnTo>
                  <a:lnTo>
                    <a:pt x="11" y="64"/>
                  </a:lnTo>
                  <a:lnTo>
                    <a:pt x="15" y="79"/>
                  </a:lnTo>
                  <a:lnTo>
                    <a:pt x="15" y="94"/>
                  </a:lnTo>
                  <a:lnTo>
                    <a:pt x="19" y="102"/>
                  </a:lnTo>
                  <a:lnTo>
                    <a:pt x="19" y="109"/>
                  </a:lnTo>
                  <a:lnTo>
                    <a:pt x="22" y="117"/>
                  </a:lnTo>
                  <a:lnTo>
                    <a:pt x="26" y="120"/>
                  </a:lnTo>
                  <a:lnTo>
                    <a:pt x="34" y="128"/>
                  </a:lnTo>
                  <a:lnTo>
                    <a:pt x="41" y="132"/>
                  </a:lnTo>
                  <a:close/>
                </a:path>
              </a:pathLst>
            </a:custGeom>
            <a:grpFill/>
            <a:ln w="0">
              <a:solidFill>
                <a:srgbClr val="000000"/>
              </a:solidFill>
              <a:round/>
              <a:headEnd/>
              <a:tailEnd/>
            </a:ln>
          </p:spPr>
          <p:txBody>
            <a:bodyPr/>
            <a:lstStyle/>
            <a:p>
              <a:endParaRPr lang="en-US"/>
            </a:p>
          </p:txBody>
        </p:sp>
        <p:sp>
          <p:nvSpPr>
            <p:cNvPr id="27750" name="Freeform 99"/>
            <p:cNvSpPr>
              <a:spLocks noEditPoints="1"/>
            </p:cNvSpPr>
            <p:nvPr/>
          </p:nvSpPr>
          <p:spPr bwMode="auto">
            <a:xfrm>
              <a:off x="3572" y="2760"/>
              <a:ext cx="30" cy="102"/>
            </a:xfrm>
            <a:custGeom>
              <a:avLst/>
              <a:gdLst>
                <a:gd name="T0" fmla="*/ 15 w 30"/>
                <a:gd name="T1" fmla="*/ 0 h 102"/>
                <a:gd name="T2" fmla="*/ 18 w 30"/>
                <a:gd name="T3" fmla="*/ 0 h 102"/>
                <a:gd name="T4" fmla="*/ 22 w 30"/>
                <a:gd name="T5" fmla="*/ 0 h 102"/>
                <a:gd name="T6" fmla="*/ 22 w 30"/>
                <a:gd name="T7" fmla="*/ 4 h 102"/>
                <a:gd name="T8" fmla="*/ 22 w 30"/>
                <a:gd name="T9" fmla="*/ 8 h 102"/>
                <a:gd name="T10" fmla="*/ 22 w 30"/>
                <a:gd name="T11" fmla="*/ 12 h 102"/>
                <a:gd name="T12" fmla="*/ 22 w 30"/>
                <a:gd name="T13" fmla="*/ 12 h 102"/>
                <a:gd name="T14" fmla="*/ 18 w 30"/>
                <a:gd name="T15" fmla="*/ 15 h 102"/>
                <a:gd name="T16" fmla="*/ 15 w 30"/>
                <a:gd name="T17" fmla="*/ 15 h 102"/>
                <a:gd name="T18" fmla="*/ 11 w 30"/>
                <a:gd name="T19" fmla="*/ 15 h 102"/>
                <a:gd name="T20" fmla="*/ 7 w 30"/>
                <a:gd name="T21" fmla="*/ 12 h 102"/>
                <a:gd name="T22" fmla="*/ 7 w 30"/>
                <a:gd name="T23" fmla="*/ 12 h 102"/>
                <a:gd name="T24" fmla="*/ 7 w 30"/>
                <a:gd name="T25" fmla="*/ 8 h 102"/>
                <a:gd name="T26" fmla="*/ 7 w 30"/>
                <a:gd name="T27" fmla="*/ 4 h 102"/>
                <a:gd name="T28" fmla="*/ 7 w 30"/>
                <a:gd name="T29" fmla="*/ 0 h 102"/>
                <a:gd name="T30" fmla="*/ 11 w 30"/>
                <a:gd name="T31" fmla="*/ 0 h 102"/>
                <a:gd name="T32" fmla="*/ 15 w 30"/>
                <a:gd name="T33" fmla="*/ 0 h 102"/>
                <a:gd name="T34" fmla="*/ 22 w 30"/>
                <a:gd name="T35" fmla="*/ 34 h 102"/>
                <a:gd name="T36" fmla="*/ 22 w 30"/>
                <a:gd name="T37" fmla="*/ 87 h 102"/>
                <a:gd name="T38" fmla="*/ 22 w 30"/>
                <a:gd name="T39" fmla="*/ 94 h 102"/>
                <a:gd name="T40" fmla="*/ 22 w 30"/>
                <a:gd name="T41" fmla="*/ 98 h 102"/>
                <a:gd name="T42" fmla="*/ 22 w 30"/>
                <a:gd name="T43" fmla="*/ 98 h 102"/>
                <a:gd name="T44" fmla="*/ 26 w 30"/>
                <a:gd name="T45" fmla="*/ 102 h 102"/>
                <a:gd name="T46" fmla="*/ 26 w 30"/>
                <a:gd name="T47" fmla="*/ 102 h 102"/>
                <a:gd name="T48" fmla="*/ 30 w 30"/>
                <a:gd name="T49" fmla="*/ 102 h 102"/>
                <a:gd name="T50" fmla="*/ 30 w 30"/>
                <a:gd name="T51" fmla="*/ 102 h 102"/>
                <a:gd name="T52" fmla="*/ 0 w 30"/>
                <a:gd name="T53" fmla="*/ 102 h 102"/>
                <a:gd name="T54" fmla="*/ 0 w 30"/>
                <a:gd name="T55" fmla="*/ 102 h 102"/>
                <a:gd name="T56" fmla="*/ 3 w 30"/>
                <a:gd name="T57" fmla="*/ 102 h 102"/>
                <a:gd name="T58" fmla="*/ 7 w 30"/>
                <a:gd name="T59" fmla="*/ 102 h 102"/>
                <a:gd name="T60" fmla="*/ 7 w 30"/>
                <a:gd name="T61" fmla="*/ 98 h 102"/>
                <a:gd name="T62" fmla="*/ 7 w 30"/>
                <a:gd name="T63" fmla="*/ 98 h 102"/>
                <a:gd name="T64" fmla="*/ 7 w 30"/>
                <a:gd name="T65" fmla="*/ 94 h 102"/>
                <a:gd name="T66" fmla="*/ 11 w 30"/>
                <a:gd name="T67" fmla="*/ 87 h 102"/>
                <a:gd name="T68" fmla="*/ 11 w 30"/>
                <a:gd name="T69" fmla="*/ 64 h 102"/>
                <a:gd name="T70" fmla="*/ 11 w 30"/>
                <a:gd name="T71" fmla="*/ 53 h 102"/>
                <a:gd name="T72" fmla="*/ 7 w 30"/>
                <a:gd name="T73" fmla="*/ 49 h 102"/>
                <a:gd name="T74" fmla="*/ 7 w 30"/>
                <a:gd name="T75" fmla="*/ 45 h 102"/>
                <a:gd name="T76" fmla="*/ 7 w 30"/>
                <a:gd name="T77" fmla="*/ 45 h 102"/>
                <a:gd name="T78" fmla="*/ 7 w 30"/>
                <a:gd name="T79" fmla="*/ 42 h 102"/>
                <a:gd name="T80" fmla="*/ 3 w 30"/>
                <a:gd name="T81" fmla="*/ 42 h 102"/>
                <a:gd name="T82" fmla="*/ 3 w 30"/>
                <a:gd name="T83" fmla="*/ 42 h 102"/>
                <a:gd name="T84" fmla="*/ 0 w 30"/>
                <a:gd name="T85" fmla="*/ 45 h 102"/>
                <a:gd name="T86" fmla="*/ 0 w 30"/>
                <a:gd name="T87" fmla="*/ 42 h 102"/>
                <a:gd name="T88" fmla="*/ 18 w 30"/>
                <a:gd name="T89" fmla="*/ 34 h 102"/>
                <a:gd name="T90" fmla="*/ 22 w 30"/>
                <a:gd name="T91" fmla="*/ 34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102"/>
                <a:gd name="T140" fmla="*/ 30 w 30"/>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102">
                  <a:moveTo>
                    <a:pt x="15" y="0"/>
                  </a:moveTo>
                  <a:lnTo>
                    <a:pt x="18" y="0"/>
                  </a:lnTo>
                  <a:lnTo>
                    <a:pt x="22" y="0"/>
                  </a:lnTo>
                  <a:lnTo>
                    <a:pt x="22" y="4"/>
                  </a:lnTo>
                  <a:lnTo>
                    <a:pt x="22" y="8"/>
                  </a:lnTo>
                  <a:lnTo>
                    <a:pt x="22" y="12"/>
                  </a:lnTo>
                  <a:lnTo>
                    <a:pt x="18" y="15"/>
                  </a:lnTo>
                  <a:lnTo>
                    <a:pt x="15" y="15"/>
                  </a:lnTo>
                  <a:lnTo>
                    <a:pt x="11" y="15"/>
                  </a:lnTo>
                  <a:lnTo>
                    <a:pt x="7" y="12"/>
                  </a:lnTo>
                  <a:lnTo>
                    <a:pt x="7" y="8"/>
                  </a:lnTo>
                  <a:lnTo>
                    <a:pt x="7" y="4"/>
                  </a:lnTo>
                  <a:lnTo>
                    <a:pt x="7" y="0"/>
                  </a:lnTo>
                  <a:lnTo>
                    <a:pt x="11" y="0"/>
                  </a:lnTo>
                  <a:lnTo>
                    <a:pt x="15" y="0"/>
                  </a:lnTo>
                  <a:close/>
                  <a:moveTo>
                    <a:pt x="22" y="34"/>
                  </a:moveTo>
                  <a:lnTo>
                    <a:pt x="22" y="87"/>
                  </a:lnTo>
                  <a:lnTo>
                    <a:pt x="22" y="94"/>
                  </a:lnTo>
                  <a:lnTo>
                    <a:pt x="22" y="98"/>
                  </a:lnTo>
                  <a:lnTo>
                    <a:pt x="26" y="102"/>
                  </a:lnTo>
                  <a:lnTo>
                    <a:pt x="30" y="102"/>
                  </a:lnTo>
                  <a:lnTo>
                    <a:pt x="0" y="102"/>
                  </a:lnTo>
                  <a:lnTo>
                    <a:pt x="3" y="102"/>
                  </a:lnTo>
                  <a:lnTo>
                    <a:pt x="7" y="102"/>
                  </a:lnTo>
                  <a:lnTo>
                    <a:pt x="7" y="98"/>
                  </a:lnTo>
                  <a:lnTo>
                    <a:pt x="7" y="94"/>
                  </a:lnTo>
                  <a:lnTo>
                    <a:pt x="11" y="87"/>
                  </a:lnTo>
                  <a:lnTo>
                    <a:pt x="11" y="64"/>
                  </a:lnTo>
                  <a:lnTo>
                    <a:pt x="11" y="53"/>
                  </a:lnTo>
                  <a:lnTo>
                    <a:pt x="7" y="49"/>
                  </a:lnTo>
                  <a:lnTo>
                    <a:pt x="7" y="45"/>
                  </a:lnTo>
                  <a:lnTo>
                    <a:pt x="7" y="42"/>
                  </a:lnTo>
                  <a:lnTo>
                    <a:pt x="3" y="42"/>
                  </a:lnTo>
                  <a:lnTo>
                    <a:pt x="0" y="45"/>
                  </a:lnTo>
                  <a:lnTo>
                    <a:pt x="0" y="42"/>
                  </a:lnTo>
                  <a:lnTo>
                    <a:pt x="18" y="34"/>
                  </a:lnTo>
                  <a:lnTo>
                    <a:pt x="22" y="34"/>
                  </a:lnTo>
                  <a:close/>
                </a:path>
              </a:pathLst>
            </a:custGeom>
            <a:grpFill/>
            <a:ln w="0">
              <a:solidFill>
                <a:srgbClr val="000000"/>
              </a:solidFill>
              <a:round/>
              <a:headEnd/>
              <a:tailEnd/>
            </a:ln>
          </p:spPr>
          <p:txBody>
            <a:bodyPr/>
            <a:lstStyle/>
            <a:p>
              <a:endParaRPr lang="en-US"/>
            </a:p>
          </p:txBody>
        </p:sp>
        <p:sp>
          <p:nvSpPr>
            <p:cNvPr id="27751" name="Freeform 100"/>
            <p:cNvSpPr>
              <a:spLocks/>
            </p:cNvSpPr>
            <p:nvPr/>
          </p:nvSpPr>
          <p:spPr bwMode="auto">
            <a:xfrm>
              <a:off x="3609" y="2794"/>
              <a:ext cx="72" cy="68"/>
            </a:xfrm>
            <a:custGeom>
              <a:avLst/>
              <a:gdLst>
                <a:gd name="T0" fmla="*/ 23 w 72"/>
                <a:gd name="T1" fmla="*/ 15 h 68"/>
                <a:gd name="T2" fmla="*/ 30 w 72"/>
                <a:gd name="T3" fmla="*/ 8 h 68"/>
                <a:gd name="T4" fmla="*/ 38 w 72"/>
                <a:gd name="T5" fmla="*/ 4 h 68"/>
                <a:gd name="T6" fmla="*/ 45 w 72"/>
                <a:gd name="T7" fmla="*/ 0 h 68"/>
                <a:gd name="T8" fmla="*/ 49 w 72"/>
                <a:gd name="T9" fmla="*/ 0 h 68"/>
                <a:gd name="T10" fmla="*/ 57 w 72"/>
                <a:gd name="T11" fmla="*/ 4 h 68"/>
                <a:gd name="T12" fmla="*/ 60 w 72"/>
                <a:gd name="T13" fmla="*/ 8 h 68"/>
                <a:gd name="T14" fmla="*/ 60 w 72"/>
                <a:gd name="T15" fmla="*/ 11 h 68"/>
                <a:gd name="T16" fmla="*/ 64 w 72"/>
                <a:gd name="T17" fmla="*/ 19 h 68"/>
                <a:gd name="T18" fmla="*/ 64 w 72"/>
                <a:gd name="T19" fmla="*/ 26 h 68"/>
                <a:gd name="T20" fmla="*/ 64 w 72"/>
                <a:gd name="T21" fmla="*/ 53 h 68"/>
                <a:gd name="T22" fmla="*/ 64 w 72"/>
                <a:gd name="T23" fmla="*/ 60 h 68"/>
                <a:gd name="T24" fmla="*/ 64 w 72"/>
                <a:gd name="T25" fmla="*/ 64 h 68"/>
                <a:gd name="T26" fmla="*/ 64 w 72"/>
                <a:gd name="T27" fmla="*/ 64 h 68"/>
                <a:gd name="T28" fmla="*/ 68 w 72"/>
                <a:gd name="T29" fmla="*/ 68 h 68"/>
                <a:gd name="T30" fmla="*/ 68 w 72"/>
                <a:gd name="T31" fmla="*/ 68 h 68"/>
                <a:gd name="T32" fmla="*/ 72 w 72"/>
                <a:gd name="T33" fmla="*/ 68 h 68"/>
                <a:gd name="T34" fmla="*/ 72 w 72"/>
                <a:gd name="T35" fmla="*/ 68 h 68"/>
                <a:gd name="T36" fmla="*/ 42 w 72"/>
                <a:gd name="T37" fmla="*/ 68 h 68"/>
                <a:gd name="T38" fmla="*/ 42 w 72"/>
                <a:gd name="T39" fmla="*/ 68 h 68"/>
                <a:gd name="T40" fmla="*/ 42 w 72"/>
                <a:gd name="T41" fmla="*/ 68 h 68"/>
                <a:gd name="T42" fmla="*/ 45 w 72"/>
                <a:gd name="T43" fmla="*/ 68 h 68"/>
                <a:gd name="T44" fmla="*/ 49 w 72"/>
                <a:gd name="T45" fmla="*/ 68 h 68"/>
                <a:gd name="T46" fmla="*/ 49 w 72"/>
                <a:gd name="T47" fmla="*/ 64 h 68"/>
                <a:gd name="T48" fmla="*/ 49 w 72"/>
                <a:gd name="T49" fmla="*/ 60 h 68"/>
                <a:gd name="T50" fmla="*/ 49 w 72"/>
                <a:gd name="T51" fmla="*/ 60 h 68"/>
                <a:gd name="T52" fmla="*/ 49 w 72"/>
                <a:gd name="T53" fmla="*/ 53 h 68"/>
                <a:gd name="T54" fmla="*/ 49 w 72"/>
                <a:gd name="T55" fmla="*/ 26 h 68"/>
                <a:gd name="T56" fmla="*/ 49 w 72"/>
                <a:gd name="T57" fmla="*/ 19 h 68"/>
                <a:gd name="T58" fmla="*/ 49 w 72"/>
                <a:gd name="T59" fmla="*/ 15 h 68"/>
                <a:gd name="T60" fmla="*/ 45 w 72"/>
                <a:gd name="T61" fmla="*/ 11 h 68"/>
                <a:gd name="T62" fmla="*/ 42 w 72"/>
                <a:gd name="T63" fmla="*/ 11 h 68"/>
                <a:gd name="T64" fmla="*/ 30 w 72"/>
                <a:gd name="T65" fmla="*/ 11 h 68"/>
                <a:gd name="T66" fmla="*/ 23 w 72"/>
                <a:gd name="T67" fmla="*/ 19 h 68"/>
                <a:gd name="T68" fmla="*/ 23 w 72"/>
                <a:gd name="T69" fmla="*/ 53 h 68"/>
                <a:gd name="T70" fmla="*/ 23 w 72"/>
                <a:gd name="T71" fmla="*/ 60 h 68"/>
                <a:gd name="T72" fmla="*/ 23 w 72"/>
                <a:gd name="T73" fmla="*/ 64 h 68"/>
                <a:gd name="T74" fmla="*/ 23 w 72"/>
                <a:gd name="T75" fmla="*/ 64 h 68"/>
                <a:gd name="T76" fmla="*/ 26 w 72"/>
                <a:gd name="T77" fmla="*/ 68 h 68"/>
                <a:gd name="T78" fmla="*/ 26 w 72"/>
                <a:gd name="T79" fmla="*/ 68 h 68"/>
                <a:gd name="T80" fmla="*/ 30 w 72"/>
                <a:gd name="T81" fmla="*/ 68 h 68"/>
                <a:gd name="T82" fmla="*/ 30 w 72"/>
                <a:gd name="T83" fmla="*/ 68 h 68"/>
                <a:gd name="T84" fmla="*/ 0 w 72"/>
                <a:gd name="T85" fmla="*/ 68 h 68"/>
                <a:gd name="T86" fmla="*/ 0 w 72"/>
                <a:gd name="T87" fmla="*/ 68 h 68"/>
                <a:gd name="T88" fmla="*/ 0 w 72"/>
                <a:gd name="T89" fmla="*/ 68 h 68"/>
                <a:gd name="T90" fmla="*/ 4 w 72"/>
                <a:gd name="T91" fmla="*/ 68 h 68"/>
                <a:gd name="T92" fmla="*/ 8 w 72"/>
                <a:gd name="T93" fmla="*/ 64 h 68"/>
                <a:gd name="T94" fmla="*/ 8 w 72"/>
                <a:gd name="T95" fmla="*/ 60 h 68"/>
                <a:gd name="T96" fmla="*/ 11 w 72"/>
                <a:gd name="T97" fmla="*/ 53 h 68"/>
                <a:gd name="T98" fmla="*/ 11 w 72"/>
                <a:gd name="T99" fmla="*/ 30 h 68"/>
                <a:gd name="T100" fmla="*/ 11 w 72"/>
                <a:gd name="T101" fmla="*/ 19 h 68"/>
                <a:gd name="T102" fmla="*/ 8 w 72"/>
                <a:gd name="T103" fmla="*/ 15 h 68"/>
                <a:gd name="T104" fmla="*/ 8 w 72"/>
                <a:gd name="T105" fmla="*/ 11 h 68"/>
                <a:gd name="T106" fmla="*/ 8 w 72"/>
                <a:gd name="T107" fmla="*/ 11 h 68"/>
                <a:gd name="T108" fmla="*/ 8 w 72"/>
                <a:gd name="T109" fmla="*/ 8 h 68"/>
                <a:gd name="T110" fmla="*/ 4 w 72"/>
                <a:gd name="T111" fmla="*/ 8 h 68"/>
                <a:gd name="T112" fmla="*/ 4 w 72"/>
                <a:gd name="T113" fmla="*/ 8 h 68"/>
                <a:gd name="T114" fmla="*/ 0 w 72"/>
                <a:gd name="T115" fmla="*/ 11 h 68"/>
                <a:gd name="T116" fmla="*/ 0 w 72"/>
                <a:gd name="T117" fmla="*/ 8 h 68"/>
                <a:gd name="T118" fmla="*/ 19 w 72"/>
                <a:gd name="T119" fmla="*/ 0 h 68"/>
                <a:gd name="T120" fmla="*/ 23 w 72"/>
                <a:gd name="T121" fmla="*/ 0 h 68"/>
                <a:gd name="T122" fmla="*/ 23 w 72"/>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
                <a:gd name="T187" fmla="*/ 0 h 68"/>
                <a:gd name="T188" fmla="*/ 72 w 72"/>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 h="68">
                  <a:moveTo>
                    <a:pt x="23" y="15"/>
                  </a:moveTo>
                  <a:lnTo>
                    <a:pt x="30" y="8"/>
                  </a:lnTo>
                  <a:lnTo>
                    <a:pt x="38" y="4"/>
                  </a:lnTo>
                  <a:lnTo>
                    <a:pt x="45" y="0"/>
                  </a:lnTo>
                  <a:lnTo>
                    <a:pt x="49" y="0"/>
                  </a:lnTo>
                  <a:lnTo>
                    <a:pt x="57" y="4"/>
                  </a:lnTo>
                  <a:lnTo>
                    <a:pt x="60" y="8"/>
                  </a:lnTo>
                  <a:lnTo>
                    <a:pt x="60" y="11"/>
                  </a:lnTo>
                  <a:lnTo>
                    <a:pt x="64" y="19"/>
                  </a:lnTo>
                  <a:lnTo>
                    <a:pt x="64" y="26"/>
                  </a:lnTo>
                  <a:lnTo>
                    <a:pt x="64" y="53"/>
                  </a:lnTo>
                  <a:lnTo>
                    <a:pt x="64" y="60"/>
                  </a:lnTo>
                  <a:lnTo>
                    <a:pt x="64" y="64"/>
                  </a:lnTo>
                  <a:lnTo>
                    <a:pt x="68" y="68"/>
                  </a:lnTo>
                  <a:lnTo>
                    <a:pt x="72" y="68"/>
                  </a:lnTo>
                  <a:lnTo>
                    <a:pt x="42" y="68"/>
                  </a:lnTo>
                  <a:lnTo>
                    <a:pt x="45" y="68"/>
                  </a:lnTo>
                  <a:lnTo>
                    <a:pt x="49" y="68"/>
                  </a:lnTo>
                  <a:lnTo>
                    <a:pt x="49" y="64"/>
                  </a:lnTo>
                  <a:lnTo>
                    <a:pt x="49" y="60"/>
                  </a:lnTo>
                  <a:lnTo>
                    <a:pt x="49" y="53"/>
                  </a:lnTo>
                  <a:lnTo>
                    <a:pt x="49" y="26"/>
                  </a:lnTo>
                  <a:lnTo>
                    <a:pt x="49" y="19"/>
                  </a:lnTo>
                  <a:lnTo>
                    <a:pt x="49" y="15"/>
                  </a:lnTo>
                  <a:lnTo>
                    <a:pt x="45" y="11"/>
                  </a:lnTo>
                  <a:lnTo>
                    <a:pt x="42" y="11"/>
                  </a:lnTo>
                  <a:lnTo>
                    <a:pt x="30" y="11"/>
                  </a:lnTo>
                  <a:lnTo>
                    <a:pt x="23" y="19"/>
                  </a:lnTo>
                  <a:lnTo>
                    <a:pt x="23" y="53"/>
                  </a:lnTo>
                  <a:lnTo>
                    <a:pt x="23" y="60"/>
                  </a:lnTo>
                  <a:lnTo>
                    <a:pt x="23" y="64"/>
                  </a:lnTo>
                  <a:lnTo>
                    <a:pt x="26" y="68"/>
                  </a:lnTo>
                  <a:lnTo>
                    <a:pt x="30" y="68"/>
                  </a:lnTo>
                  <a:lnTo>
                    <a:pt x="0" y="68"/>
                  </a:lnTo>
                  <a:lnTo>
                    <a:pt x="4" y="68"/>
                  </a:lnTo>
                  <a:lnTo>
                    <a:pt x="8" y="64"/>
                  </a:lnTo>
                  <a:lnTo>
                    <a:pt x="8" y="60"/>
                  </a:lnTo>
                  <a:lnTo>
                    <a:pt x="11" y="53"/>
                  </a:lnTo>
                  <a:lnTo>
                    <a:pt x="11" y="30"/>
                  </a:lnTo>
                  <a:lnTo>
                    <a:pt x="11" y="19"/>
                  </a:lnTo>
                  <a:lnTo>
                    <a:pt x="8" y="15"/>
                  </a:lnTo>
                  <a:lnTo>
                    <a:pt x="8" y="11"/>
                  </a:lnTo>
                  <a:lnTo>
                    <a:pt x="8" y="8"/>
                  </a:lnTo>
                  <a:lnTo>
                    <a:pt x="4" y="8"/>
                  </a:lnTo>
                  <a:lnTo>
                    <a:pt x="0" y="11"/>
                  </a:lnTo>
                  <a:lnTo>
                    <a:pt x="0" y="8"/>
                  </a:lnTo>
                  <a:lnTo>
                    <a:pt x="19" y="0"/>
                  </a:lnTo>
                  <a:lnTo>
                    <a:pt x="23" y="0"/>
                  </a:lnTo>
                  <a:lnTo>
                    <a:pt x="23" y="15"/>
                  </a:lnTo>
                  <a:close/>
                </a:path>
              </a:pathLst>
            </a:custGeom>
            <a:grpFill/>
            <a:ln w="0">
              <a:solidFill>
                <a:srgbClr val="000000"/>
              </a:solidFill>
              <a:round/>
              <a:headEnd/>
              <a:tailEnd/>
            </a:ln>
          </p:spPr>
          <p:txBody>
            <a:bodyPr/>
            <a:lstStyle/>
            <a:p>
              <a:endParaRPr lang="en-US"/>
            </a:p>
          </p:txBody>
        </p:sp>
        <p:sp>
          <p:nvSpPr>
            <p:cNvPr id="27752" name="Freeform 101"/>
            <p:cNvSpPr>
              <a:spLocks/>
            </p:cNvSpPr>
            <p:nvPr/>
          </p:nvSpPr>
          <p:spPr bwMode="auto">
            <a:xfrm>
              <a:off x="3684" y="2775"/>
              <a:ext cx="42" cy="90"/>
            </a:xfrm>
            <a:custGeom>
              <a:avLst/>
              <a:gdLst>
                <a:gd name="T0" fmla="*/ 23 w 42"/>
                <a:gd name="T1" fmla="*/ 0 h 90"/>
                <a:gd name="T2" fmla="*/ 23 w 42"/>
                <a:gd name="T3" fmla="*/ 23 h 90"/>
                <a:gd name="T4" fmla="*/ 38 w 42"/>
                <a:gd name="T5" fmla="*/ 23 h 90"/>
                <a:gd name="T6" fmla="*/ 38 w 42"/>
                <a:gd name="T7" fmla="*/ 27 h 90"/>
                <a:gd name="T8" fmla="*/ 23 w 42"/>
                <a:gd name="T9" fmla="*/ 27 h 90"/>
                <a:gd name="T10" fmla="*/ 23 w 42"/>
                <a:gd name="T11" fmla="*/ 68 h 90"/>
                <a:gd name="T12" fmla="*/ 23 w 42"/>
                <a:gd name="T13" fmla="*/ 75 h 90"/>
                <a:gd name="T14" fmla="*/ 23 w 42"/>
                <a:gd name="T15" fmla="*/ 79 h 90"/>
                <a:gd name="T16" fmla="*/ 27 w 42"/>
                <a:gd name="T17" fmla="*/ 79 h 90"/>
                <a:gd name="T18" fmla="*/ 30 w 42"/>
                <a:gd name="T19" fmla="*/ 79 h 90"/>
                <a:gd name="T20" fmla="*/ 30 w 42"/>
                <a:gd name="T21" fmla="*/ 79 h 90"/>
                <a:gd name="T22" fmla="*/ 34 w 42"/>
                <a:gd name="T23" fmla="*/ 79 h 90"/>
                <a:gd name="T24" fmla="*/ 38 w 42"/>
                <a:gd name="T25" fmla="*/ 79 h 90"/>
                <a:gd name="T26" fmla="*/ 38 w 42"/>
                <a:gd name="T27" fmla="*/ 75 h 90"/>
                <a:gd name="T28" fmla="*/ 42 w 42"/>
                <a:gd name="T29" fmla="*/ 75 h 90"/>
                <a:gd name="T30" fmla="*/ 38 w 42"/>
                <a:gd name="T31" fmla="*/ 83 h 90"/>
                <a:gd name="T32" fmla="*/ 34 w 42"/>
                <a:gd name="T33" fmla="*/ 87 h 90"/>
                <a:gd name="T34" fmla="*/ 30 w 42"/>
                <a:gd name="T35" fmla="*/ 90 h 90"/>
                <a:gd name="T36" fmla="*/ 23 w 42"/>
                <a:gd name="T37" fmla="*/ 90 h 90"/>
                <a:gd name="T38" fmla="*/ 19 w 42"/>
                <a:gd name="T39" fmla="*/ 90 h 90"/>
                <a:gd name="T40" fmla="*/ 15 w 42"/>
                <a:gd name="T41" fmla="*/ 87 h 90"/>
                <a:gd name="T42" fmla="*/ 15 w 42"/>
                <a:gd name="T43" fmla="*/ 87 h 90"/>
                <a:gd name="T44" fmla="*/ 12 w 42"/>
                <a:gd name="T45" fmla="*/ 83 h 90"/>
                <a:gd name="T46" fmla="*/ 12 w 42"/>
                <a:gd name="T47" fmla="*/ 79 h 90"/>
                <a:gd name="T48" fmla="*/ 12 w 42"/>
                <a:gd name="T49" fmla="*/ 72 h 90"/>
                <a:gd name="T50" fmla="*/ 12 w 42"/>
                <a:gd name="T51" fmla="*/ 27 h 90"/>
                <a:gd name="T52" fmla="*/ 0 w 42"/>
                <a:gd name="T53" fmla="*/ 27 h 90"/>
                <a:gd name="T54" fmla="*/ 0 w 42"/>
                <a:gd name="T55" fmla="*/ 23 h 90"/>
                <a:gd name="T56" fmla="*/ 4 w 42"/>
                <a:gd name="T57" fmla="*/ 23 h 90"/>
                <a:gd name="T58" fmla="*/ 8 w 42"/>
                <a:gd name="T59" fmla="*/ 19 h 90"/>
                <a:gd name="T60" fmla="*/ 12 w 42"/>
                <a:gd name="T61" fmla="*/ 15 h 90"/>
                <a:gd name="T62" fmla="*/ 15 w 42"/>
                <a:gd name="T63" fmla="*/ 8 h 90"/>
                <a:gd name="T64" fmla="*/ 19 w 42"/>
                <a:gd name="T65" fmla="*/ 4 h 90"/>
                <a:gd name="T66" fmla="*/ 19 w 42"/>
                <a:gd name="T67" fmla="*/ 0 h 90"/>
                <a:gd name="T68" fmla="*/ 23 w 4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90"/>
                <a:gd name="T107" fmla="*/ 42 w 4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90">
                  <a:moveTo>
                    <a:pt x="23" y="0"/>
                  </a:moveTo>
                  <a:lnTo>
                    <a:pt x="23" y="23"/>
                  </a:lnTo>
                  <a:lnTo>
                    <a:pt x="38" y="23"/>
                  </a:lnTo>
                  <a:lnTo>
                    <a:pt x="38" y="27"/>
                  </a:lnTo>
                  <a:lnTo>
                    <a:pt x="23" y="27"/>
                  </a:lnTo>
                  <a:lnTo>
                    <a:pt x="23" y="68"/>
                  </a:lnTo>
                  <a:lnTo>
                    <a:pt x="23" y="75"/>
                  </a:lnTo>
                  <a:lnTo>
                    <a:pt x="23" y="79"/>
                  </a:lnTo>
                  <a:lnTo>
                    <a:pt x="27" y="79"/>
                  </a:lnTo>
                  <a:lnTo>
                    <a:pt x="30" y="79"/>
                  </a:lnTo>
                  <a:lnTo>
                    <a:pt x="34" y="79"/>
                  </a:lnTo>
                  <a:lnTo>
                    <a:pt x="38" y="79"/>
                  </a:lnTo>
                  <a:lnTo>
                    <a:pt x="38" y="75"/>
                  </a:lnTo>
                  <a:lnTo>
                    <a:pt x="42" y="75"/>
                  </a:lnTo>
                  <a:lnTo>
                    <a:pt x="38" y="83"/>
                  </a:lnTo>
                  <a:lnTo>
                    <a:pt x="34" y="87"/>
                  </a:lnTo>
                  <a:lnTo>
                    <a:pt x="30" y="90"/>
                  </a:lnTo>
                  <a:lnTo>
                    <a:pt x="23" y="90"/>
                  </a:lnTo>
                  <a:lnTo>
                    <a:pt x="19" y="90"/>
                  </a:lnTo>
                  <a:lnTo>
                    <a:pt x="15" y="87"/>
                  </a:lnTo>
                  <a:lnTo>
                    <a:pt x="12" y="83"/>
                  </a:lnTo>
                  <a:lnTo>
                    <a:pt x="12" y="79"/>
                  </a:lnTo>
                  <a:lnTo>
                    <a:pt x="12" y="72"/>
                  </a:lnTo>
                  <a:lnTo>
                    <a:pt x="12" y="27"/>
                  </a:lnTo>
                  <a:lnTo>
                    <a:pt x="0" y="27"/>
                  </a:lnTo>
                  <a:lnTo>
                    <a:pt x="0" y="23"/>
                  </a:lnTo>
                  <a:lnTo>
                    <a:pt x="4" y="23"/>
                  </a:lnTo>
                  <a:lnTo>
                    <a:pt x="8" y="19"/>
                  </a:lnTo>
                  <a:lnTo>
                    <a:pt x="12" y="15"/>
                  </a:lnTo>
                  <a:lnTo>
                    <a:pt x="15" y="8"/>
                  </a:lnTo>
                  <a:lnTo>
                    <a:pt x="19" y="4"/>
                  </a:lnTo>
                  <a:lnTo>
                    <a:pt x="19" y="0"/>
                  </a:lnTo>
                  <a:lnTo>
                    <a:pt x="23" y="0"/>
                  </a:lnTo>
                  <a:close/>
                </a:path>
              </a:pathLst>
            </a:custGeom>
            <a:grpFill/>
            <a:ln w="0">
              <a:solidFill>
                <a:srgbClr val="000000"/>
              </a:solidFill>
              <a:round/>
              <a:headEnd/>
              <a:tailEnd/>
            </a:ln>
          </p:spPr>
          <p:txBody>
            <a:bodyPr/>
            <a:lstStyle/>
            <a:p>
              <a:endParaRPr lang="en-US"/>
            </a:p>
          </p:txBody>
        </p:sp>
        <p:sp>
          <p:nvSpPr>
            <p:cNvPr id="27753" name="Freeform 102"/>
            <p:cNvSpPr>
              <a:spLocks noEditPoints="1"/>
            </p:cNvSpPr>
            <p:nvPr/>
          </p:nvSpPr>
          <p:spPr bwMode="auto">
            <a:xfrm>
              <a:off x="3729" y="2794"/>
              <a:ext cx="64" cy="71"/>
            </a:xfrm>
            <a:custGeom>
              <a:avLst/>
              <a:gdLst>
                <a:gd name="T0" fmla="*/ 34 w 64"/>
                <a:gd name="T1" fmla="*/ 0 h 71"/>
                <a:gd name="T2" fmla="*/ 42 w 64"/>
                <a:gd name="T3" fmla="*/ 0 h 71"/>
                <a:gd name="T4" fmla="*/ 49 w 64"/>
                <a:gd name="T5" fmla="*/ 8 h 71"/>
                <a:gd name="T6" fmla="*/ 57 w 64"/>
                <a:gd name="T7" fmla="*/ 11 h 71"/>
                <a:gd name="T8" fmla="*/ 64 w 64"/>
                <a:gd name="T9" fmla="*/ 23 h 71"/>
                <a:gd name="T10" fmla="*/ 64 w 64"/>
                <a:gd name="T11" fmla="*/ 34 h 71"/>
                <a:gd name="T12" fmla="*/ 64 w 64"/>
                <a:gd name="T13" fmla="*/ 45 h 71"/>
                <a:gd name="T14" fmla="*/ 60 w 64"/>
                <a:gd name="T15" fmla="*/ 53 h 71"/>
                <a:gd name="T16" fmla="*/ 57 w 64"/>
                <a:gd name="T17" fmla="*/ 60 h 71"/>
                <a:gd name="T18" fmla="*/ 49 w 64"/>
                <a:gd name="T19" fmla="*/ 68 h 71"/>
                <a:gd name="T20" fmla="*/ 42 w 64"/>
                <a:gd name="T21" fmla="*/ 71 h 71"/>
                <a:gd name="T22" fmla="*/ 30 w 64"/>
                <a:gd name="T23" fmla="*/ 71 h 71"/>
                <a:gd name="T24" fmla="*/ 23 w 64"/>
                <a:gd name="T25" fmla="*/ 71 h 71"/>
                <a:gd name="T26" fmla="*/ 15 w 64"/>
                <a:gd name="T27" fmla="*/ 64 h 71"/>
                <a:gd name="T28" fmla="*/ 8 w 64"/>
                <a:gd name="T29" fmla="*/ 60 h 71"/>
                <a:gd name="T30" fmla="*/ 4 w 64"/>
                <a:gd name="T31" fmla="*/ 49 h 71"/>
                <a:gd name="T32" fmla="*/ 0 w 64"/>
                <a:gd name="T33" fmla="*/ 38 h 71"/>
                <a:gd name="T34" fmla="*/ 0 w 64"/>
                <a:gd name="T35" fmla="*/ 26 h 71"/>
                <a:gd name="T36" fmla="*/ 4 w 64"/>
                <a:gd name="T37" fmla="*/ 19 h 71"/>
                <a:gd name="T38" fmla="*/ 12 w 64"/>
                <a:gd name="T39" fmla="*/ 11 h 71"/>
                <a:gd name="T40" fmla="*/ 19 w 64"/>
                <a:gd name="T41" fmla="*/ 4 h 71"/>
                <a:gd name="T42" fmla="*/ 27 w 64"/>
                <a:gd name="T43" fmla="*/ 0 h 71"/>
                <a:gd name="T44" fmla="*/ 34 w 64"/>
                <a:gd name="T45" fmla="*/ 0 h 71"/>
                <a:gd name="T46" fmla="*/ 30 w 64"/>
                <a:gd name="T47" fmla="*/ 4 h 71"/>
                <a:gd name="T48" fmla="*/ 27 w 64"/>
                <a:gd name="T49" fmla="*/ 8 h 71"/>
                <a:gd name="T50" fmla="*/ 23 w 64"/>
                <a:gd name="T51" fmla="*/ 8 h 71"/>
                <a:gd name="T52" fmla="*/ 19 w 64"/>
                <a:gd name="T53" fmla="*/ 11 h 71"/>
                <a:gd name="T54" fmla="*/ 15 w 64"/>
                <a:gd name="T55" fmla="*/ 15 h 71"/>
                <a:gd name="T56" fmla="*/ 15 w 64"/>
                <a:gd name="T57" fmla="*/ 23 h 71"/>
                <a:gd name="T58" fmla="*/ 12 w 64"/>
                <a:gd name="T59" fmla="*/ 30 h 71"/>
                <a:gd name="T60" fmla="*/ 15 w 64"/>
                <a:gd name="T61" fmla="*/ 45 h 71"/>
                <a:gd name="T62" fmla="*/ 19 w 64"/>
                <a:gd name="T63" fmla="*/ 56 h 71"/>
                <a:gd name="T64" fmla="*/ 27 w 64"/>
                <a:gd name="T65" fmla="*/ 64 h 71"/>
                <a:gd name="T66" fmla="*/ 34 w 64"/>
                <a:gd name="T67" fmla="*/ 68 h 71"/>
                <a:gd name="T68" fmla="*/ 42 w 64"/>
                <a:gd name="T69" fmla="*/ 64 h 71"/>
                <a:gd name="T70" fmla="*/ 49 w 64"/>
                <a:gd name="T71" fmla="*/ 60 h 71"/>
                <a:gd name="T72" fmla="*/ 53 w 64"/>
                <a:gd name="T73" fmla="*/ 53 h 71"/>
                <a:gd name="T74" fmla="*/ 53 w 64"/>
                <a:gd name="T75" fmla="*/ 41 h 71"/>
                <a:gd name="T76" fmla="*/ 53 w 64"/>
                <a:gd name="T77" fmla="*/ 30 h 71"/>
                <a:gd name="T78" fmla="*/ 49 w 64"/>
                <a:gd name="T79" fmla="*/ 19 h 71"/>
                <a:gd name="T80" fmla="*/ 45 w 64"/>
                <a:gd name="T81" fmla="*/ 11 h 71"/>
                <a:gd name="T82" fmla="*/ 38 w 64"/>
                <a:gd name="T83" fmla="*/ 8 h 71"/>
                <a:gd name="T84" fmla="*/ 30 w 64"/>
                <a:gd name="T85" fmla="*/ 4 h 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1"/>
                <a:gd name="T131" fmla="*/ 64 w 64"/>
                <a:gd name="T132" fmla="*/ 71 h 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1">
                  <a:moveTo>
                    <a:pt x="34" y="0"/>
                  </a:moveTo>
                  <a:lnTo>
                    <a:pt x="42" y="0"/>
                  </a:lnTo>
                  <a:lnTo>
                    <a:pt x="49" y="8"/>
                  </a:lnTo>
                  <a:lnTo>
                    <a:pt x="57" y="11"/>
                  </a:lnTo>
                  <a:lnTo>
                    <a:pt x="64" y="23"/>
                  </a:lnTo>
                  <a:lnTo>
                    <a:pt x="64" y="34"/>
                  </a:lnTo>
                  <a:lnTo>
                    <a:pt x="64" y="45"/>
                  </a:lnTo>
                  <a:lnTo>
                    <a:pt x="60" y="53"/>
                  </a:lnTo>
                  <a:lnTo>
                    <a:pt x="57" y="60"/>
                  </a:lnTo>
                  <a:lnTo>
                    <a:pt x="49" y="68"/>
                  </a:lnTo>
                  <a:lnTo>
                    <a:pt x="42" y="71"/>
                  </a:lnTo>
                  <a:lnTo>
                    <a:pt x="30" y="71"/>
                  </a:lnTo>
                  <a:lnTo>
                    <a:pt x="23" y="71"/>
                  </a:lnTo>
                  <a:lnTo>
                    <a:pt x="15" y="64"/>
                  </a:lnTo>
                  <a:lnTo>
                    <a:pt x="8" y="60"/>
                  </a:lnTo>
                  <a:lnTo>
                    <a:pt x="4" y="49"/>
                  </a:lnTo>
                  <a:lnTo>
                    <a:pt x="0" y="38"/>
                  </a:lnTo>
                  <a:lnTo>
                    <a:pt x="0" y="26"/>
                  </a:lnTo>
                  <a:lnTo>
                    <a:pt x="4" y="19"/>
                  </a:lnTo>
                  <a:lnTo>
                    <a:pt x="12" y="11"/>
                  </a:lnTo>
                  <a:lnTo>
                    <a:pt x="19" y="4"/>
                  </a:lnTo>
                  <a:lnTo>
                    <a:pt x="27" y="0"/>
                  </a:lnTo>
                  <a:lnTo>
                    <a:pt x="34" y="0"/>
                  </a:lnTo>
                  <a:close/>
                  <a:moveTo>
                    <a:pt x="30" y="4"/>
                  </a:moveTo>
                  <a:lnTo>
                    <a:pt x="27" y="8"/>
                  </a:lnTo>
                  <a:lnTo>
                    <a:pt x="23" y="8"/>
                  </a:lnTo>
                  <a:lnTo>
                    <a:pt x="19" y="11"/>
                  </a:lnTo>
                  <a:lnTo>
                    <a:pt x="15" y="15"/>
                  </a:lnTo>
                  <a:lnTo>
                    <a:pt x="15" y="23"/>
                  </a:lnTo>
                  <a:lnTo>
                    <a:pt x="12" y="30"/>
                  </a:lnTo>
                  <a:lnTo>
                    <a:pt x="15" y="45"/>
                  </a:lnTo>
                  <a:lnTo>
                    <a:pt x="19" y="56"/>
                  </a:lnTo>
                  <a:lnTo>
                    <a:pt x="27" y="64"/>
                  </a:lnTo>
                  <a:lnTo>
                    <a:pt x="34" y="68"/>
                  </a:lnTo>
                  <a:lnTo>
                    <a:pt x="42" y="64"/>
                  </a:lnTo>
                  <a:lnTo>
                    <a:pt x="49" y="60"/>
                  </a:lnTo>
                  <a:lnTo>
                    <a:pt x="53" y="53"/>
                  </a:lnTo>
                  <a:lnTo>
                    <a:pt x="53" y="41"/>
                  </a:lnTo>
                  <a:lnTo>
                    <a:pt x="53" y="30"/>
                  </a:lnTo>
                  <a:lnTo>
                    <a:pt x="49" y="19"/>
                  </a:lnTo>
                  <a:lnTo>
                    <a:pt x="45" y="11"/>
                  </a:lnTo>
                  <a:lnTo>
                    <a:pt x="38" y="8"/>
                  </a:lnTo>
                  <a:lnTo>
                    <a:pt x="30" y="4"/>
                  </a:lnTo>
                  <a:close/>
                </a:path>
              </a:pathLst>
            </a:custGeom>
            <a:grpFill/>
            <a:ln w="0">
              <a:solidFill>
                <a:srgbClr val="000000"/>
              </a:solidFill>
              <a:round/>
              <a:headEnd/>
              <a:tailEnd/>
            </a:ln>
          </p:spPr>
          <p:txBody>
            <a:bodyPr/>
            <a:lstStyle/>
            <a:p>
              <a:endParaRPr lang="en-US"/>
            </a:p>
          </p:txBody>
        </p:sp>
        <p:sp>
          <p:nvSpPr>
            <p:cNvPr id="27754" name="Freeform 103"/>
            <p:cNvSpPr>
              <a:spLocks/>
            </p:cNvSpPr>
            <p:nvPr/>
          </p:nvSpPr>
          <p:spPr bwMode="auto">
            <a:xfrm>
              <a:off x="3804" y="2760"/>
              <a:ext cx="42" cy="135"/>
            </a:xfrm>
            <a:custGeom>
              <a:avLst/>
              <a:gdLst>
                <a:gd name="T0" fmla="*/ 0 w 42"/>
                <a:gd name="T1" fmla="*/ 4 h 135"/>
                <a:gd name="T2" fmla="*/ 0 w 42"/>
                <a:gd name="T3" fmla="*/ 0 h 135"/>
                <a:gd name="T4" fmla="*/ 8 w 42"/>
                <a:gd name="T5" fmla="*/ 8 h 135"/>
                <a:gd name="T6" fmla="*/ 19 w 42"/>
                <a:gd name="T7" fmla="*/ 12 h 135"/>
                <a:gd name="T8" fmla="*/ 27 w 42"/>
                <a:gd name="T9" fmla="*/ 23 h 135"/>
                <a:gd name="T10" fmla="*/ 34 w 42"/>
                <a:gd name="T11" fmla="*/ 38 h 135"/>
                <a:gd name="T12" fmla="*/ 38 w 42"/>
                <a:gd name="T13" fmla="*/ 53 h 135"/>
                <a:gd name="T14" fmla="*/ 42 w 42"/>
                <a:gd name="T15" fmla="*/ 68 h 135"/>
                <a:gd name="T16" fmla="*/ 38 w 42"/>
                <a:gd name="T17" fmla="*/ 83 h 135"/>
                <a:gd name="T18" fmla="*/ 34 w 42"/>
                <a:gd name="T19" fmla="*/ 94 h 135"/>
                <a:gd name="T20" fmla="*/ 30 w 42"/>
                <a:gd name="T21" fmla="*/ 109 h 135"/>
                <a:gd name="T22" fmla="*/ 19 w 42"/>
                <a:gd name="T23" fmla="*/ 120 h 135"/>
                <a:gd name="T24" fmla="*/ 12 w 42"/>
                <a:gd name="T25" fmla="*/ 128 h 135"/>
                <a:gd name="T26" fmla="*/ 0 w 42"/>
                <a:gd name="T27" fmla="*/ 135 h 135"/>
                <a:gd name="T28" fmla="*/ 0 w 42"/>
                <a:gd name="T29" fmla="*/ 132 h 135"/>
                <a:gd name="T30" fmla="*/ 8 w 42"/>
                <a:gd name="T31" fmla="*/ 124 h 135"/>
                <a:gd name="T32" fmla="*/ 15 w 42"/>
                <a:gd name="T33" fmla="*/ 117 h 135"/>
                <a:gd name="T34" fmla="*/ 19 w 42"/>
                <a:gd name="T35" fmla="*/ 109 h 135"/>
                <a:gd name="T36" fmla="*/ 23 w 42"/>
                <a:gd name="T37" fmla="*/ 98 h 135"/>
                <a:gd name="T38" fmla="*/ 27 w 42"/>
                <a:gd name="T39" fmla="*/ 83 h 135"/>
                <a:gd name="T40" fmla="*/ 27 w 42"/>
                <a:gd name="T41" fmla="*/ 68 h 135"/>
                <a:gd name="T42" fmla="*/ 27 w 42"/>
                <a:gd name="T43" fmla="*/ 53 h 135"/>
                <a:gd name="T44" fmla="*/ 23 w 42"/>
                <a:gd name="T45" fmla="*/ 42 h 135"/>
                <a:gd name="T46" fmla="*/ 23 w 42"/>
                <a:gd name="T47" fmla="*/ 34 h 135"/>
                <a:gd name="T48" fmla="*/ 19 w 42"/>
                <a:gd name="T49" fmla="*/ 27 h 135"/>
                <a:gd name="T50" fmla="*/ 15 w 42"/>
                <a:gd name="T51" fmla="*/ 19 h 135"/>
                <a:gd name="T52" fmla="*/ 12 w 42"/>
                <a:gd name="T53" fmla="*/ 15 h 135"/>
                <a:gd name="T54" fmla="*/ 8 w 42"/>
                <a:gd name="T55" fmla="*/ 8 h 135"/>
                <a:gd name="T56" fmla="*/ 0 w 42"/>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0" y="4"/>
                  </a:moveTo>
                  <a:lnTo>
                    <a:pt x="0" y="0"/>
                  </a:lnTo>
                  <a:lnTo>
                    <a:pt x="8" y="8"/>
                  </a:lnTo>
                  <a:lnTo>
                    <a:pt x="19" y="12"/>
                  </a:lnTo>
                  <a:lnTo>
                    <a:pt x="27" y="23"/>
                  </a:lnTo>
                  <a:lnTo>
                    <a:pt x="34" y="38"/>
                  </a:lnTo>
                  <a:lnTo>
                    <a:pt x="38" y="53"/>
                  </a:lnTo>
                  <a:lnTo>
                    <a:pt x="42" y="68"/>
                  </a:lnTo>
                  <a:lnTo>
                    <a:pt x="38" y="83"/>
                  </a:lnTo>
                  <a:lnTo>
                    <a:pt x="34" y="94"/>
                  </a:lnTo>
                  <a:lnTo>
                    <a:pt x="30" y="109"/>
                  </a:lnTo>
                  <a:lnTo>
                    <a:pt x="19" y="120"/>
                  </a:lnTo>
                  <a:lnTo>
                    <a:pt x="12" y="128"/>
                  </a:lnTo>
                  <a:lnTo>
                    <a:pt x="0" y="135"/>
                  </a:lnTo>
                  <a:lnTo>
                    <a:pt x="0" y="132"/>
                  </a:lnTo>
                  <a:lnTo>
                    <a:pt x="8" y="124"/>
                  </a:lnTo>
                  <a:lnTo>
                    <a:pt x="15" y="117"/>
                  </a:lnTo>
                  <a:lnTo>
                    <a:pt x="19" y="109"/>
                  </a:lnTo>
                  <a:lnTo>
                    <a:pt x="23" y="98"/>
                  </a:lnTo>
                  <a:lnTo>
                    <a:pt x="27" y="83"/>
                  </a:lnTo>
                  <a:lnTo>
                    <a:pt x="27" y="68"/>
                  </a:lnTo>
                  <a:lnTo>
                    <a:pt x="27" y="53"/>
                  </a:lnTo>
                  <a:lnTo>
                    <a:pt x="23" y="42"/>
                  </a:lnTo>
                  <a:lnTo>
                    <a:pt x="23" y="34"/>
                  </a:lnTo>
                  <a:lnTo>
                    <a:pt x="19" y="27"/>
                  </a:lnTo>
                  <a:lnTo>
                    <a:pt x="15" y="19"/>
                  </a:lnTo>
                  <a:lnTo>
                    <a:pt x="12" y="15"/>
                  </a:lnTo>
                  <a:lnTo>
                    <a:pt x="8" y="8"/>
                  </a:lnTo>
                  <a:lnTo>
                    <a:pt x="0" y="4"/>
                  </a:lnTo>
                  <a:close/>
                </a:path>
              </a:pathLst>
            </a:custGeom>
            <a:grpFill/>
            <a:ln w="0">
              <a:solidFill>
                <a:srgbClr val="000000"/>
              </a:solidFill>
              <a:round/>
              <a:headEnd/>
              <a:tailEnd/>
            </a:ln>
          </p:spPr>
          <p:txBody>
            <a:bodyPr/>
            <a:lstStyle/>
            <a:p>
              <a:endParaRPr lang="en-US"/>
            </a:p>
          </p:txBody>
        </p:sp>
        <p:sp>
          <p:nvSpPr>
            <p:cNvPr id="27755" name="Freeform 104"/>
            <p:cNvSpPr>
              <a:spLocks/>
            </p:cNvSpPr>
            <p:nvPr/>
          </p:nvSpPr>
          <p:spPr bwMode="auto">
            <a:xfrm>
              <a:off x="4491" y="2764"/>
              <a:ext cx="109" cy="101"/>
            </a:xfrm>
            <a:custGeom>
              <a:avLst/>
              <a:gdLst>
                <a:gd name="T0" fmla="*/ 0 w 109"/>
                <a:gd name="T1" fmla="*/ 0 h 101"/>
                <a:gd name="T2" fmla="*/ 22 w 109"/>
                <a:gd name="T3" fmla="*/ 0 h 101"/>
                <a:gd name="T4" fmla="*/ 86 w 109"/>
                <a:gd name="T5" fmla="*/ 75 h 101"/>
                <a:gd name="T6" fmla="*/ 86 w 109"/>
                <a:gd name="T7" fmla="*/ 15 h 101"/>
                <a:gd name="T8" fmla="*/ 86 w 109"/>
                <a:gd name="T9" fmla="*/ 8 h 101"/>
                <a:gd name="T10" fmla="*/ 86 w 109"/>
                <a:gd name="T11" fmla="*/ 4 h 101"/>
                <a:gd name="T12" fmla="*/ 82 w 109"/>
                <a:gd name="T13" fmla="*/ 0 h 101"/>
                <a:gd name="T14" fmla="*/ 75 w 109"/>
                <a:gd name="T15" fmla="*/ 0 h 101"/>
                <a:gd name="T16" fmla="*/ 71 w 109"/>
                <a:gd name="T17" fmla="*/ 0 h 101"/>
                <a:gd name="T18" fmla="*/ 71 w 109"/>
                <a:gd name="T19" fmla="*/ 0 h 101"/>
                <a:gd name="T20" fmla="*/ 109 w 109"/>
                <a:gd name="T21" fmla="*/ 0 h 101"/>
                <a:gd name="T22" fmla="*/ 109 w 109"/>
                <a:gd name="T23" fmla="*/ 0 h 101"/>
                <a:gd name="T24" fmla="*/ 105 w 109"/>
                <a:gd name="T25" fmla="*/ 0 h 101"/>
                <a:gd name="T26" fmla="*/ 97 w 109"/>
                <a:gd name="T27" fmla="*/ 4 h 101"/>
                <a:gd name="T28" fmla="*/ 94 w 109"/>
                <a:gd name="T29" fmla="*/ 4 h 101"/>
                <a:gd name="T30" fmla="*/ 94 w 109"/>
                <a:gd name="T31" fmla="*/ 8 h 101"/>
                <a:gd name="T32" fmla="*/ 94 w 109"/>
                <a:gd name="T33" fmla="*/ 15 h 101"/>
                <a:gd name="T34" fmla="*/ 94 w 109"/>
                <a:gd name="T35" fmla="*/ 101 h 101"/>
                <a:gd name="T36" fmla="*/ 90 w 109"/>
                <a:gd name="T37" fmla="*/ 101 h 101"/>
                <a:gd name="T38" fmla="*/ 22 w 109"/>
                <a:gd name="T39" fmla="*/ 23 h 101"/>
                <a:gd name="T40" fmla="*/ 22 w 109"/>
                <a:gd name="T41" fmla="*/ 83 h 101"/>
                <a:gd name="T42" fmla="*/ 26 w 109"/>
                <a:gd name="T43" fmla="*/ 90 h 101"/>
                <a:gd name="T44" fmla="*/ 26 w 109"/>
                <a:gd name="T45" fmla="*/ 94 h 101"/>
                <a:gd name="T46" fmla="*/ 30 w 109"/>
                <a:gd name="T47" fmla="*/ 98 h 101"/>
                <a:gd name="T48" fmla="*/ 34 w 109"/>
                <a:gd name="T49" fmla="*/ 98 h 101"/>
                <a:gd name="T50" fmla="*/ 37 w 109"/>
                <a:gd name="T51" fmla="*/ 98 h 101"/>
                <a:gd name="T52" fmla="*/ 37 w 109"/>
                <a:gd name="T53" fmla="*/ 98 h 101"/>
                <a:gd name="T54" fmla="*/ 4 w 109"/>
                <a:gd name="T55" fmla="*/ 98 h 101"/>
                <a:gd name="T56" fmla="*/ 4 w 109"/>
                <a:gd name="T57" fmla="*/ 98 h 101"/>
                <a:gd name="T58" fmla="*/ 7 w 109"/>
                <a:gd name="T59" fmla="*/ 98 h 101"/>
                <a:gd name="T60" fmla="*/ 11 w 109"/>
                <a:gd name="T61" fmla="*/ 98 h 101"/>
                <a:gd name="T62" fmla="*/ 15 w 109"/>
                <a:gd name="T63" fmla="*/ 94 h 101"/>
                <a:gd name="T64" fmla="*/ 19 w 109"/>
                <a:gd name="T65" fmla="*/ 90 h 101"/>
                <a:gd name="T66" fmla="*/ 19 w 109"/>
                <a:gd name="T67" fmla="*/ 83 h 101"/>
                <a:gd name="T68" fmla="*/ 19 w 109"/>
                <a:gd name="T69" fmla="*/ 15 h 101"/>
                <a:gd name="T70" fmla="*/ 15 w 109"/>
                <a:gd name="T71" fmla="*/ 8 h 101"/>
                <a:gd name="T72" fmla="*/ 11 w 109"/>
                <a:gd name="T73" fmla="*/ 8 h 101"/>
                <a:gd name="T74" fmla="*/ 7 w 109"/>
                <a:gd name="T75" fmla="*/ 4 h 101"/>
                <a:gd name="T76" fmla="*/ 4 w 109"/>
                <a:gd name="T77" fmla="*/ 4 h 101"/>
                <a:gd name="T78" fmla="*/ 4 w 109"/>
                <a:gd name="T79" fmla="*/ 4 h 101"/>
                <a:gd name="T80" fmla="*/ 0 w 109"/>
                <a:gd name="T81" fmla="*/ 4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2" y="0"/>
                  </a:lnTo>
                  <a:lnTo>
                    <a:pt x="86" y="75"/>
                  </a:lnTo>
                  <a:lnTo>
                    <a:pt x="86" y="15"/>
                  </a:lnTo>
                  <a:lnTo>
                    <a:pt x="86" y="8"/>
                  </a:lnTo>
                  <a:lnTo>
                    <a:pt x="86" y="4"/>
                  </a:lnTo>
                  <a:lnTo>
                    <a:pt x="82" y="0"/>
                  </a:lnTo>
                  <a:lnTo>
                    <a:pt x="75" y="0"/>
                  </a:lnTo>
                  <a:lnTo>
                    <a:pt x="71" y="0"/>
                  </a:lnTo>
                  <a:lnTo>
                    <a:pt x="109" y="0"/>
                  </a:lnTo>
                  <a:lnTo>
                    <a:pt x="105" y="0"/>
                  </a:lnTo>
                  <a:lnTo>
                    <a:pt x="97" y="4"/>
                  </a:lnTo>
                  <a:lnTo>
                    <a:pt x="94" y="4"/>
                  </a:lnTo>
                  <a:lnTo>
                    <a:pt x="94" y="8"/>
                  </a:lnTo>
                  <a:lnTo>
                    <a:pt x="94" y="15"/>
                  </a:lnTo>
                  <a:lnTo>
                    <a:pt x="94" y="101"/>
                  </a:lnTo>
                  <a:lnTo>
                    <a:pt x="90" y="101"/>
                  </a:lnTo>
                  <a:lnTo>
                    <a:pt x="22" y="23"/>
                  </a:lnTo>
                  <a:lnTo>
                    <a:pt x="22" y="83"/>
                  </a:lnTo>
                  <a:lnTo>
                    <a:pt x="26" y="90"/>
                  </a:lnTo>
                  <a:lnTo>
                    <a:pt x="26" y="94"/>
                  </a:lnTo>
                  <a:lnTo>
                    <a:pt x="30" y="98"/>
                  </a:lnTo>
                  <a:lnTo>
                    <a:pt x="34" y="98"/>
                  </a:lnTo>
                  <a:lnTo>
                    <a:pt x="37" y="98"/>
                  </a:lnTo>
                  <a:lnTo>
                    <a:pt x="4" y="98"/>
                  </a:lnTo>
                  <a:lnTo>
                    <a:pt x="7" y="98"/>
                  </a:lnTo>
                  <a:lnTo>
                    <a:pt x="11" y="98"/>
                  </a:lnTo>
                  <a:lnTo>
                    <a:pt x="15" y="94"/>
                  </a:lnTo>
                  <a:lnTo>
                    <a:pt x="19" y="90"/>
                  </a:lnTo>
                  <a:lnTo>
                    <a:pt x="19" y="83"/>
                  </a:lnTo>
                  <a:lnTo>
                    <a:pt x="19" y="15"/>
                  </a:lnTo>
                  <a:lnTo>
                    <a:pt x="15" y="8"/>
                  </a:lnTo>
                  <a:lnTo>
                    <a:pt x="11" y="8"/>
                  </a:lnTo>
                  <a:lnTo>
                    <a:pt x="7" y="4"/>
                  </a:lnTo>
                  <a:lnTo>
                    <a:pt x="4" y="4"/>
                  </a:lnTo>
                  <a:lnTo>
                    <a:pt x="0" y="4"/>
                  </a:lnTo>
                  <a:lnTo>
                    <a:pt x="0" y="0"/>
                  </a:lnTo>
                  <a:close/>
                </a:path>
              </a:pathLst>
            </a:custGeom>
            <a:grpFill/>
            <a:ln w="0">
              <a:solidFill>
                <a:srgbClr val="000000"/>
              </a:solidFill>
              <a:round/>
              <a:headEnd/>
              <a:tailEnd/>
            </a:ln>
          </p:spPr>
          <p:txBody>
            <a:bodyPr/>
            <a:lstStyle/>
            <a:p>
              <a:endParaRPr lang="en-US"/>
            </a:p>
          </p:txBody>
        </p:sp>
        <p:sp>
          <p:nvSpPr>
            <p:cNvPr id="27756" name="Freeform 105"/>
            <p:cNvSpPr>
              <a:spLocks noEditPoints="1"/>
            </p:cNvSpPr>
            <p:nvPr/>
          </p:nvSpPr>
          <p:spPr bwMode="auto">
            <a:xfrm>
              <a:off x="4600" y="2764"/>
              <a:ext cx="78" cy="98"/>
            </a:xfrm>
            <a:custGeom>
              <a:avLst/>
              <a:gdLst>
                <a:gd name="T0" fmla="*/ 30 w 78"/>
                <a:gd name="T1" fmla="*/ 53 h 98"/>
                <a:gd name="T2" fmla="*/ 30 w 78"/>
                <a:gd name="T3" fmla="*/ 83 h 98"/>
                <a:gd name="T4" fmla="*/ 30 w 78"/>
                <a:gd name="T5" fmla="*/ 90 h 98"/>
                <a:gd name="T6" fmla="*/ 30 w 78"/>
                <a:gd name="T7" fmla="*/ 94 h 98"/>
                <a:gd name="T8" fmla="*/ 33 w 78"/>
                <a:gd name="T9" fmla="*/ 98 h 98"/>
                <a:gd name="T10" fmla="*/ 41 w 78"/>
                <a:gd name="T11" fmla="*/ 98 h 98"/>
                <a:gd name="T12" fmla="*/ 45 w 78"/>
                <a:gd name="T13" fmla="*/ 98 h 98"/>
                <a:gd name="T14" fmla="*/ 45 w 78"/>
                <a:gd name="T15" fmla="*/ 98 h 98"/>
                <a:gd name="T16" fmla="*/ 0 w 78"/>
                <a:gd name="T17" fmla="*/ 98 h 98"/>
                <a:gd name="T18" fmla="*/ 0 w 78"/>
                <a:gd name="T19" fmla="*/ 98 h 98"/>
                <a:gd name="T20" fmla="*/ 3 w 78"/>
                <a:gd name="T21" fmla="*/ 98 h 98"/>
                <a:gd name="T22" fmla="*/ 11 w 78"/>
                <a:gd name="T23" fmla="*/ 98 h 98"/>
                <a:gd name="T24" fmla="*/ 15 w 78"/>
                <a:gd name="T25" fmla="*/ 94 h 98"/>
                <a:gd name="T26" fmla="*/ 15 w 78"/>
                <a:gd name="T27" fmla="*/ 90 h 98"/>
                <a:gd name="T28" fmla="*/ 15 w 78"/>
                <a:gd name="T29" fmla="*/ 83 h 98"/>
                <a:gd name="T30" fmla="*/ 15 w 78"/>
                <a:gd name="T31" fmla="*/ 15 h 98"/>
                <a:gd name="T32" fmla="*/ 15 w 78"/>
                <a:gd name="T33" fmla="*/ 8 h 98"/>
                <a:gd name="T34" fmla="*/ 15 w 78"/>
                <a:gd name="T35" fmla="*/ 4 h 98"/>
                <a:gd name="T36" fmla="*/ 11 w 78"/>
                <a:gd name="T37" fmla="*/ 0 h 98"/>
                <a:gd name="T38" fmla="*/ 3 w 78"/>
                <a:gd name="T39" fmla="*/ 0 h 98"/>
                <a:gd name="T40" fmla="*/ 0 w 78"/>
                <a:gd name="T41" fmla="*/ 0 h 98"/>
                <a:gd name="T42" fmla="*/ 0 w 78"/>
                <a:gd name="T43" fmla="*/ 0 h 98"/>
                <a:gd name="T44" fmla="*/ 37 w 78"/>
                <a:gd name="T45" fmla="*/ 0 h 98"/>
                <a:gd name="T46" fmla="*/ 48 w 78"/>
                <a:gd name="T47" fmla="*/ 0 h 98"/>
                <a:gd name="T48" fmla="*/ 60 w 78"/>
                <a:gd name="T49" fmla="*/ 4 h 98"/>
                <a:gd name="T50" fmla="*/ 67 w 78"/>
                <a:gd name="T51" fmla="*/ 8 h 98"/>
                <a:gd name="T52" fmla="*/ 71 w 78"/>
                <a:gd name="T53" fmla="*/ 11 h 98"/>
                <a:gd name="T54" fmla="*/ 75 w 78"/>
                <a:gd name="T55" fmla="*/ 19 h 98"/>
                <a:gd name="T56" fmla="*/ 78 w 78"/>
                <a:gd name="T57" fmla="*/ 26 h 98"/>
                <a:gd name="T58" fmla="*/ 75 w 78"/>
                <a:gd name="T59" fmla="*/ 38 h 98"/>
                <a:gd name="T60" fmla="*/ 71 w 78"/>
                <a:gd name="T61" fmla="*/ 45 h 98"/>
                <a:gd name="T62" fmla="*/ 60 w 78"/>
                <a:gd name="T63" fmla="*/ 53 h 98"/>
                <a:gd name="T64" fmla="*/ 45 w 78"/>
                <a:gd name="T65" fmla="*/ 53 h 98"/>
                <a:gd name="T66" fmla="*/ 41 w 78"/>
                <a:gd name="T67" fmla="*/ 53 h 98"/>
                <a:gd name="T68" fmla="*/ 37 w 78"/>
                <a:gd name="T69" fmla="*/ 53 h 98"/>
                <a:gd name="T70" fmla="*/ 33 w 78"/>
                <a:gd name="T71" fmla="*/ 53 h 98"/>
                <a:gd name="T72" fmla="*/ 30 w 78"/>
                <a:gd name="T73" fmla="*/ 53 h 98"/>
                <a:gd name="T74" fmla="*/ 30 w 78"/>
                <a:gd name="T75" fmla="*/ 49 h 98"/>
                <a:gd name="T76" fmla="*/ 33 w 78"/>
                <a:gd name="T77" fmla="*/ 49 h 98"/>
                <a:gd name="T78" fmla="*/ 37 w 78"/>
                <a:gd name="T79" fmla="*/ 49 h 98"/>
                <a:gd name="T80" fmla="*/ 37 w 78"/>
                <a:gd name="T81" fmla="*/ 49 h 98"/>
                <a:gd name="T82" fmla="*/ 41 w 78"/>
                <a:gd name="T83" fmla="*/ 49 h 98"/>
                <a:gd name="T84" fmla="*/ 48 w 78"/>
                <a:gd name="T85" fmla="*/ 49 h 98"/>
                <a:gd name="T86" fmla="*/ 56 w 78"/>
                <a:gd name="T87" fmla="*/ 45 h 98"/>
                <a:gd name="T88" fmla="*/ 60 w 78"/>
                <a:gd name="T89" fmla="*/ 38 h 98"/>
                <a:gd name="T90" fmla="*/ 60 w 78"/>
                <a:gd name="T91" fmla="*/ 26 h 98"/>
                <a:gd name="T92" fmla="*/ 60 w 78"/>
                <a:gd name="T93" fmla="*/ 23 h 98"/>
                <a:gd name="T94" fmla="*/ 56 w 78"/>
                <a:gd name="T95" fmla="*/ 15 h 98"/>
                <a:gd name="T96" fmla="*/ 56 w 78"/>
                <a:gd name="T97" fmla="*/ 11 h 98"/>
                <a:gd name="T98" fmla="*/ 48 w 78"/>
                <a:gd name="T99" fmla="*/ 8 h 98"/>
                <a:gd name="T100" fmla="*/ 45 w 78"/>
                <a:gd name="T101" fmla="*/ 4 h 98"/>
                <a:gd name="T102" fmla="*/ 37 w 78"/>
                <a:gd name="T103" fmla="*/ 4 h 98"/>
                <a:gd name="T104" fmla="*/ 33 w 78"/>
                <a:gd name="T105" fmla="*/ 4 h 98"/>
                <a:gd name="T106" fmla="*/ 30 w 78"/>
                <a:gd name="T107" fmla="*/ 4 h 98"/>
                <a:gd name="T108" fmla="*/ 30 w 78"/>
                <a:gd name="T109" fmla="*/ 49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98"/>
                <a:gd name="T167" fmla="*/ 78 w 78"/>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98">
                  <a:moveTo>
                    <a:pt x="30" y="53"/>
                  </a:moveTo>
                  <a:lnTo>
                    <a:pt x="30" y="83"/>
                  </a:lnTo>
                  <a:lnTo>
                    <a:pt x="30" y="90"/>
                  </a:lnTo>
                  <a:lnTo>
                    <a:pt x="30" y="94"/>
                  </a:lnTo>
                  <a:lnTo>
                    <a:pt x="33" y="98"/>
                  </a:lnTo>
                  <a:lnTo>
                    <a:pt x="41" y="98"/>
                  </a:lnTo>
                  <a:lnTo>
                    <a:pt x="45" y="98"/>
                  </a:lnTo>
                  <a:lnTo>
                    <a:pt x="0" y="98"/>
                  </a:lnTo>
                  <a:lnTo>
                    <a:pt x="3" y="98"/>
                  </a:lnTo>
                  <a:lnTo>
                    <a:pt x="11" y="98"/>
                  </a:lnTo>
                  <a:lnTo>
                    <a:pt x="15" y="94"/>
                  </a:lnTo>
                  <a:lnTo>
                    <a:pt x="15" y="90"/>
                  </a:lnTo>
                  <a:lnTo>
                    <a:pt x="15" y="83"/>
                  </a:lnTo>
                  <a:lnTo>
                    <a:pt x="15" y="15"/>
                  </a:lnTo>
                  <a:lnTo>
                    <a:pt x="15" y="8"/>
                  </a:lnTo>
                  <a:lnTo>
                    <a:pt x="15" y="4"/>
                  </a:lnTo>
                  <a:lnTo>
                    <a:pt x="11" y="0"/>
                  </a:lnTo>
                  <a:lnTo>
                    <a:pt x="3" y="0"/>
                  </a:lnTo>
                  <a:lnTo>
                    <a:pt x="0" y="0"/>
                  </a:lnTo>
                  <a:lnTo>
                    <a:pt x="37" y="0"/>
                  </a:lnTo>
                  <a:lnTo>
                    <a:pt x="48" y="0"/>
                  </a:lnTo>
                  <a:lnTo>
                    <a:pt x="60" y="4"/>
                  </a:lnTo>
                  <a:lnTo>
                    <a:pt x="67" y="8"/>
                  </a:lnTo>
                  <a:lnTo>
                    <a:pt x="71" y="11"/>
                  </a:lnTo>
                  <a:lnTo>
                    <a:pt x="75" y="19"/>
                  </a:lnTo>
                  <a:lnTo>
                    <a:pt x="78" y="26"/>
                  </a:lnTo>
                  <a:lnTo>
                    <a:pt x="75" y="38"/>
                  </a:lnTo>
                  <a:lnTo>
                    <a:pt x="71" y="45"/>
                  </a:lnTo>
                  <a:lnTo>
                    <a:pt x="60" y="53"/>
                  </a:lnTo>
                  <a:lnTo>
                    <a:pt x="45" y="53"/>
                  </a:lnTo>
                  <a:lnTo>
                    <a:pt x="41" y="53"/>
                  </a:lnTo>
                  <a:lnTo>
                    <a:pt x="37" y="53"/>
                  </a:lnTo>
                  <a:lnTo>
                    <a:pt x="33" y="53"/>
                  </a:lnTo>
                  <a:lnTo>
                    <a:pt x="30" y="53"/>
                  </a:lnTo>
                  <a:close/>
                  <a:moveTo>
                    <a:pt x="30" y="49"/>
                  </a:moveTo>
                  <a:lnTo>
                    <a:pt x="33" y="49"/>
                  </a:lnTo>
                  <a:lnTo>
                    <a:pt x="37" y="49"/>
                  </a:lnTo>
                  <a:lnTo>
                    <a:pt x="41" y="49"/>
                  </a:lnTo>
                  <a:lnTo>
                    <a:pt x="48" y="49"/>
                  </a:lnTo>
                  <a:lnTo>
                    <a:pt x="56" y="45"/>
                  </a:lnTo>
                  <a:lnTo>
                    <a:pt x="60" y="38"/>
                  </a:lnTo>
                  <a:lnTo>
                    <a:pt x="60" y="26"/>
                  </a:lnTo>
                  <a:lnTo>
                    <a:pt x="60" y="23"/>
                  </a:lnTo>
                  <a:lnTo>
                    <a:pt x="56" y="15"/>
                  </a:lnTo>
                  <a:lnTo>
                    <a:pt x="56" y="11"/>
                  </a:lnTo>
                  <a:lnTo>
                    <a:pt x="48" y="8"/>
                  </a:lnTo>
                  <a:lnTo>
                    <a:pt x="45" y="4"/>
                  </a:lnTo>
                  <a:lnTo>
                    <a:pt x="37" y="4"/>
                  </a:lnTo>
                  <a:lnTo>
                    <a:pt x="33" y="4"/>
                  </a:lnTo>
                  <a:lnTo>
                    <a:pt x="30" y="4"/>
                  </a:lnTo>
                  <a:lnTo>
                    <a:pt x="30" y="49"/>
                  </a:lnTo>
                  <a:close/>
                </a:path>
              </a:pathLst>
            </a:custGeom>
            <a:grpFill/>
            <a:ln w="0">
              <a:solidFill>
                <a:srgbClr val="000000"/>
              </a:solidFill>
              <a:round/>
              <a:headEnd/>
              <a:tailEnd/>
            </a:ln>
          </p:spPr>
          <p:txBody>
            <a:bodyPr/>
            <a:lstStyle/>
            <a:p>
              <a:endParaRPr lang="en-US"/>
            </a:p>
          </p:txBody>
        </p:sp>
        <p:sp>
          <p:nvSpPr>
            <p:cNvPr id="27757" name="Freeform 106"/>
            <p:cNvSpPr>
              <a:spLocks/>
            </p:cNvSpPr>
            <p:nvPr/>
          </p:nvSpPr>
          <p:spPr bwMode="auto">
            <a:xfrm>
              <a:off x="4690" y="2760"/>
              <a:ext cx="41" cy="135"/>
            </a:xfrm>
            <a:custGeom>
              <a:avLst/>
              <a:gdLst>
                <a:gd name="T0" fmla="*/ 41 w 41"/>
                <a:gd name="T1" fmla="*/ 132 h 135"/>
                <a:gd name="T2" fmla="*/ 41 w 41"/>
                <a:gd name="T3" fmla="*/ 135 h 135"/>
                <a:gd name="T4" fmla="*/ 30 w 41"/>
                <a:gd name="T5" fmla="*/ 128 h 135"/>
                <a:gd name="T6" fmla="*/ 22 w 41"/>
                <a:gd name="T7" fmla="*/ 120 h 135"/>
                <a:gd name="T8" fmla="*/ 11 w 41"/>
                <a:gd name="T9" fmla="*/ 109 h 135"/>
                <a:gd name="T10" fmla="*/ 3 w 41"/>
                <a:gd name="T11" fmla="*/ 98 h 135"/>
                <a:gd name="T12" fmla="*/ 0 w 41"/>
                <a:gd name="T13" fmla="*/ 83 h 135"/>
                <a:gd name="T14" fmla="*/ 0 w 41"/>
                <a:gd name="T15" fmla="*/ 68 h 135"/>
                <a:gd name="T16" fmla="*/ 0 w 41"/>
                <a:gd name="T17" fmla="*/ 53 h 135"/>
                <a:gd name="T18" fmla="*/ 3 w 41"/>
                <a:gd name="T19" fmla="*/ 38 h 135"/>
                <a:gd name="T20" fmla="*/ 11 w 41"/>
                <a:gd name="T21" fmla="*/ 27 h 135"/>
                <a:gd name="T22" fmla="*/ 18 w 41"/>
                <a:gd name="T23" fmla="*/ 15 h 135"/>
                <a:gd name="T24" fmla="*/ 30 w 41"/>
                <a:gd name="T25" fmla="*/ 8 h 135"/>
                <a:gd name="T26" fmla="*/ 41 w 41"/>
                <a:gd name="T27" fmla="*/ 0 h 135"/>
                <a:gd name="T28" fmla="*/ 41 w 41"/>
                <a:gd name="T29" fmla="*/ 4 h 135"/>
                <a:gd name="T30" fmla="*/ 30 w 41"/>
                <a:gd name="T31" fmla="*/ 8 h 135"/>
                <a:gd name="T32" fmla="*/ 26 w 41"/>
                <a:gd name="T33" fmla="*/ 15 h 135"/>
                <a:gd name="T34" fmla="*/ 18 w 41"/>
                <a:gd name="T35" fmla="*/ 27 h 135"/>
                <a:gd name="T36" fmla="*/ 15 w 41"/>
                <a:gd name="T37" fmla="*/ 38 h 135"/>
                <a:gd name="T38" fmla="*/ 15 w 41"/>
                <a:gd name="T39" fmla="*/ 53 h 135"/>
                <a:gd name="T40" fmla="*/ 11 w 41"/>
                <a:gd name="T41" fmla="*/ 64 h 135"/>
                <a:gd name="T42" fmla="*/ 15 w 41"/>
                <a:gd name="T43" fmla="*/ 79 h 135"/>
                <a:gd name="T44" fmla="*/ 15 w 41"/>
                <a:gd name="T45" fmla="*/ 94 h 135"/>
                <a:gd name="T46" fmla="*/ 18 w 41"/>
                <a:gd name="T47" fmla="*/ 102 h 135"/>
                <a:gd name="T48" fmla="*/ 18 w 41"/>
                <a:gd name="T49" fmla="*/ 109 h 135"/>
                <a:gd name="T50" fmla="*/ 22 w 41"/>
                <a:gd name="T51" fmla="*/ 117 h 135"/>
                <a:gd name="T52" fmla="*/ 26 w 41"/>
                <a:gd name="T53" fmla="*/ 120 h 135"/>
                <a:gd name="T54" fmla="*/ 33 w 41"/>
                <a:gd name="T55" fmla="*/ 128 h 135"/>
                <a:gd name="T56" fmla="*/ 41 w 41"/>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28"/>
                  </a:lnTo>
                  <a:lnTo>
                    <a:pt x="22" y="120"/>
                  </a:lnTo>
                  <a:lnTo>
                    <a:pt x="11" y="109"/>
                  </a:lnTo>
                  <a:lnTo>
                    <a:pt x="3" y="98"/>
                  </a:lnTo>
                  <a:lnTo>
                    <a:pt x="0" y="83"/>
                  </a:lnTo>
                  <a:lnTo>
                    <a:pt x="0" y="68"/>
                  </a:lnTo>
                  <a:lnTo>
                    <a:pt x="0" y="53"/>
                  </a:lnTo>
                  <a:lnTo>
                    <a:pt x="3" y="38"/>
                  </a:lnTo>
                  <a:lnTo>
                    <a:pt x="11" y="27"/>
                  </a:lnTo>
                  <a:lnTo>
                    <a:pt x="18" y="15"/>
                  </a:lnTo>
                  <a:lnTo>
                    <a:pt x="30" y="8"/>
                  </a:lnTo>
                  <a:lnTo>
                    <a:pt x="41" y="0"/>
                  </a:lnTo>
                  <a:lnTo>
                    <a:pt x="41" y="4"/>
                  </a:lnTo>
                  <a:lnTo>
                    <a:pt x="30" y="8"/>
                  </a:lnTo>
                  <a:lnTo>
                    <a:pt x="26" y="15"/>
                  </a:lnTo>
                  <a:lnTo>
                    <a:pt x="18" y="27"/>
                  </a:lnTo>
                  <a:lnTo>
                    <a:pt x="15" y="38"/>
                  </a:lnTo>
                  <a:lnTo>
                    <a:pt x="15" y="53"/>
                  </a:lnTo>
                  <a:lnTo>
                    <a:pt x="11" y="64"/>
                  </a:lnTo>
                  <a:lnTo>
                    <a:pt x="15" y="79"/>
                  </a:lnTo>
                  <a:lnTo>
                    <a:pt x="15" y="94"/>
                  </a:lnTo>
                  <a:lnTo>
                    <a:pt x="18" y="102"/>
                  </a:lnTo>
                  <a:lnTo>
                    <a:pt x="18" y="109"/>
                  </a:lnTo>
                  <a:lnTo>
                    <a:pt x="22" y="117"/>
                  </a:lnTo>
                  <a:lnTo>
                    <a:pt x="26" y="120"/>
                  </a:lnTo>
                  <a:lnTo>
                    <a:pt x="33" y="128"/>
                  </a:lnTo>
                  <a:lnTo>
                    <a:pt x="41" y="132"/>
                  </a:lnTo>
                  <a:close/>
                </a:path>
              </a:pathLst>
            </a:custGeom>
            <a:grpFill/>
            <a:ln w="0">
              <a:solidFill>
                <a:srgbClr val="000000"/>
              </a:solidFill>
              <a:round/>
              <a:headEnd/>
              <a:tailEnd/>
            </a:ln>
          </p:spPr>
          <p:txBody>
            <a:bodyPr/>
            <a:lstStyle/>
            <a:p>
              <a:endParaRPr lang="en-US"/>
            </a:p>
          </p:txBody>
        </p:sp>
        <p:sp>
          <p:nvSpPr>
            <p:cNvPr id="27758" name="Freeform 107"/>
            <p:cNvSpPr>
              <a:spLocks noEditPoints="1"/>
            </p:cNvSpPr>
            <p:nvPr/>
          </p:nvSpPr>
          <p:spPr bwMode="auto">
            <a:xfrm>
              <a:off x="4735" y="2760"/>
              <a:ext cx="67" cy="105"/>
            </a:xfrm>
            <a:custGeom>
              <a:avLst/>
              <a:gdLst>
                <a:gd name="T0" fmla="*/ 22 w 67"/>
                <a:gd name="T1" fmla="*/ 49 h 105"/>
                <a:gd name="T2" fmla="*/ 26 w 67"/>
                <a:gd name="T3" fmla="*/ 42 h 105"/>
                <a:gd name="T4" fmla="*/ 33 w 67"/>
                <a:gd name="T5" fmla="*/ 38 h 105"/>
                <a:gd name="T6" fmla="*/ 41 w 67"/>
                <a:gd name="T7" fmla="*/ 34 h 105"/>
                <a:gd name="T8" fmla="*/ 52 w 67"/>
                <a:gd name="T9" fmla="*/ 38 h 105"/>
                <a:gd name="T10" fmla="*/ 60 w 67"/>
                <a:gd name="T11" fmla="*/ 42 h 105"/>
                <a:gd name="T12" fmla="*/ 67 w 67"/>
                <a:gd name="T13" fmla="*/ 53 h 105"/>
                <a:gd name="T14" fmla="*/ 67 w 67"/>
                <a:gd name="T15" fmla="*/ 68 h 105"/>
                <a:gd name="T16" fmla="*/ 67 w 67"/>
                <a:gd name="T17" fmla="*/ 79 h 105"/>
                <a:gd name="T18" fmla="*/ 63 w 67"/>
                <a:gd name="T19" fmla="*/ 87 h 105"/>
                <a:gd name="T20" fmla="*/ 56 w 67"/>
                <a:gd name="T21" fmla="*/ 94 h 105"/>
                <a:gd name="T22" fmla="*/ 45 w 67"/>
                <a:gd name="T23" fmla="*/ 102 h 105"/>
                <a:gd name="T24" fmla="*/ 33 w 67"/>
                <a:gd name="T25" fmla="*/ 105 h 105"/>
                <a:gd name="T26" fmla="*/ 26 w 67"/>
                <a:gd name="T27" fmla="*/ 105 h 105"/>
                <a:gd name="T28" fmla="*/ 22 w 67"/>
                <a:gd name="T29" fmla="*/ 102 h 105"/>
                <a:gd name="T30" fmla="*/ 15 w 67"/>
                <a:gd name="T31" fmla="*/ 102 h 105"/>
                <a:gd name="T32" fmla="*/ 7 w 67"/>
                <a:gd name="T33" fmla="*/ 98 h 105"/>
                <a:gd name="T34" fmla="*/ 7 w 67"/>
                <a:gd name="T35" fmla="*/ 27 h 105"/>
                <a:gd name="T36" fmla="*/ 7 w 67"/>
                <a:gd name="T37" fmla="*/ 15 h 105"/>
                <a:gd name="T38" fmla="*/ 7 w 67"/>
                <a:gd name="T39" fmla="*/ 12 h 105"/>
                <a:gd name="T40" fmla="*/ 7 w 67"/>
                <a:gd name="T41" fmla="*/ 8 h 105"/>
                <a:gd name="T42" fmla="*/ 7 w 67"/>
                <a:gd name="T43" fmla="*/ 8 h 105"/>
                <a:gd name="T44" fmla="*/ 3 w 67"/>
                <a:gd name="T45" fmla="*/ 8 h 105"/>
                <a:gd name="T46" fmla="*/ 3 w 67"/>
                <a:gd name="T47" fmla="*/ 8 h 105"/>
                <a:gd name="T48" fmla="*/ 3 w 67"/>
                <a:gd name="T49" fmla="*/ 8 h 105"/>
                <a:gd name="T50" fmla="*/ 0 w 67"/>
                <a:gd name="T51" fmla="*/ 8 h 105"/>
                <a:gd name="T52" fmla="*/ 0 w 67"/>
                <a:gd name="T53" fmla="*/ 8 h 105"/>
                <a:gd name="T54" fmla="*/ 18 w 67"/>
                <a:gd name="T55" fmla="*/ 0 h 105"/>
                <a:gd name="T56" fmla="*/ 22 w 67"/>
                <a:gd name="T57" fmla="*/ 0 h 105"/>
                <a:gd name="T58" fmla="*/ 22 w 67"/>
                <a:gd name="T59" fmla="*/ 49 h 105"/>
                <a:gd name="T60" fmla="*/ 22 w 67"/>
                <a:gd name="T61" fmla="*/ 53 h 105"/>
                <a:gd name="T62" fmla="*/ 22 w 67"/>
                <a:gd name="T63" fmla="*/ 94 h 105"/>
                <a:gd name="T64" fmla="*/ 26 w 67"/>
                <a:gd name="T65" fmla="*/ 98 h 105"/>
                <a:gd name="T66" fmla="*/ 30 w 67"/>
                <a:gd name="T67" fmla="*/ 98 h 105"/>
                <a:gd name="T68" fmla="*/ 33 w 67"/>
                <a:gd name="T69" fmla="*/ 102 h 105"/>
                <a:gd name="T70" fmla="*/ 37 w 67"/>
                <a:gd name="T71" fmla="*/ 102 h 105"/>
                <a:gd name="T72" fmla="*/ 45 w 67"/>
                <a:gd name="T73" fmla="*/ 98 h 105"/>
                <a:gd name="T74" fmla="*/ 48 w 67"/>
                <a:gd name="T75" fmla="*/ 94 h 105"/>
                <a:gd name="T76" fmla="*/ 52 w 67"/>
                <a:gd name="T77" fmla="*/ 83 h 105"/>
                <a:gd name="T78" fmla="*/ 56 w 67"/>
                <a:gd name="T79" fmla="*/ 72 h 105"/>
                <a:gd name="T80" fmla="*/ 52 w 67"/>
                <a:gd name="T81" fmla="*/ 60 h 105"/>
                <a:gd name="T82" fmla="*/ 48 w 67"/>
                <a:gd name="T83" fmla="*/ 53 h 105"/>
                <a:gd name="T84" fmla="*/ 45 w 67"/>
                <a:gd name="T85" fmla="*/ 49 h 105"/>
                <a:gd name="T86" fmla="*/ 37 w 67"/>
                <a:gd name="T87" fmla="*/ 45 h 105"/>
                <a:gd name="T88" fmla="*/ 33 w 67"/>
                <a:gd name="T89" fmla="*/ 45 h 105"/>
                <a:gd name="T90" fmla="*/ 30 w 67"/>
                <a:gd name="T91" fmla="*/ 49 h 105"/>
                <a:gd name="T92" fmla="*/ 26 w 67"/>
                <a:gd name="T93" fmla="*/ 49 h 105"/>
                <a:gd name="T94" fmla="*/ 22 w 67"/>
                <a:gd name="T95" fmla="*/ 53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
                <a:gd name="T145" fmla="*/ 0 h 105"/>
                <a:gd name="T146" fmla="*/ 67 w 67"/>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 h="105">
                  <a:moveTo>
                    <a:pt x="22" y="49"/>
                  </a:moveTo>
                  <a:lnTo>
                    <a:pt x="26" y="42"/>
                  </a:lnTo>
                  <a:lnTo>
                    <a:pt x="33" y="38"/>
                  </a:lnTo>
                  <a:lnTo>
                    <a:pt x="41" y="34"/>
                  </a:lnTo>
                  <a:lnTo>
                    <a:pt x="52" y="38"/>
                  </a:lnTo>
                  <a:lnTo>
                    <a:pt x="60" y="42"/>
                  </a:lnTo>
                  <a:lnTo>
                    <a:pt x="67" y="53"/>
                  </a:lnTo>
                  <a:lnTo>
                    <a:pt x="67" y="68"/>
                  </a:lnTo>
                  <a:lnTo>
                    <a:pt x="67" y="79"/>
                  </a:lnTo>
                  <a:lnTo>
                    <a:pt x="63" y="87"/>
                  </a:lnTo>
                  <a:lnTo>
                    <a:pt x="56" y="94"/>
                  </a:lnTo>
                  <a:lnTo>
                    <a:pt x="45" y="102"/>
                  </a:lnTo>
                  <a:lnTo>
                    <a:pt x="33" y="105"/>
                  </a:lnTo>
                  <a:lnTo>
                    <a:pt x="26" y="105"/>
                  </a:lnTo>
                  <a:lnTo>
                    <a:pt x="22" y="102"/>
                  </a:lnTo>
                  <a:lnTo>
                    <a:pt x="15" y="102"/>
                  </a:lnTo>
                  <a:lnTo>
                    <a:pt x="7" y="98"/>
                  </a:lnTo>
                  <a:lnTo>
                    <a:pt x="7" y="27"/>
                  </a:lnTo>
                  <a:lnTo>
                    <a:pt x="7" y="15"/>
                  </a:lnTo>
                  <a:lnTo>
                    <a:pt x="7" y="12"/>
                  </a:lnTo>
                  <a:lnTo>
                    <a:pt x="7" y="8"/>
                  </a:lnTo>
                  <a:lnTo>
                    <a:pt x="3" y="8"/>
                  </a:lnTo>
                  <a:lnTo>
                    <a:pt x="0" y="8"/>
                  </a:lnTo>
                  <a:lnTo>
                    <a:pt x="18" y="0"/>
                  </a:lnTo>
                  <a:lnTo>
                    <a:pt x="22" y="0"/>
                  </a:lnTo>
                  <a:lnTo>
                    <a:pt x="22" y="49"/>
                  </a:lnTo>
                  <a:close/>
                  <a:moveTo>
                    <a:pt x="22" y="53"/>
                  </a:moveTo>
                  <a:lnTo>
                    <a:pt x="22" y="94"/>
                  </a:lnTo>
                  <a:lnTo>
                    <a:pt x="26" y="98"/>
                  </a:lnTo>
                  <a:lnTo>
                    <a:pt x="30" y="98"/>
                  </a:lnTo>
                  <a:lnTo>
                    <a:pt x="33" y="102"/>
                  </a:lnTo>
                  <a:lnTo>
                    <a:pt x="37" y="102"/>
                  </a:lnTo>
                  <a:lnTo>
                    <a:pt x="45" y="98"/>
                  </a:lnTo>
                  <a:lnTo>
                    <a:pt x="48" y="94"/>
                  </a:lnTo>
                  <a:lnTo>
                    <a:pt x="52" y="83"/>
                  </a:lnTo>
                  <a:lnTo>
                    <a:pt x="56" y="72"/>
                  </a:lnTo>
                  <a:lnTo>
                    <a:pt x="52" y="60"/>
                  </a:lnTo>
                  <a:lnTo>
                    <a:pt x="48" y="53"/>
                  </a:lnTo>
                  <a:lnTo>
                    <a:pt x="45" y="49"/>
                  </a:lnTo>
                  <a:lnTo>
                    <a:pt x="37" y="45"/>
                  </a:lnTo>
                  <a:lnTo>
                    <a:pt x="33" y="45"/>
                  </a:lnTo>
                  <a:lnTo>
                    <a:pt x="30" y="49"/>
                  </a:lnTo>
                  <a:lnTo>
                    <a:pt x="26" y="49"/>
                  </a:lnTo>
                  <a:lnTo>
                    <a:pt x="22" y="53"/>
                  </a:lnTo>
                  <a:close/>
                </a:path>
              </a:pathLst>
            </a:custGeom>
            <a:grpFill/>
            <a:ln w="0">
              <a:solidFill>
                <a:srgbClr val="000000"/>
              </a:solidFill>
              <a:round/>
              <a:headEnd/>
              <a:tailEnd/>
            </a:ln>
          </p:spPr>
          <p:txBody>
            <a:bodyPr/>
            <a:lstStyle/>
            <a:p>
              <a:endParaRPr lang="en-US"/>
            </a:p>
          </p:txBody>
        </p:sp>
        <p:sp>
          <p:nvSpPr>
            <p:cNvPr id="27759" name="Freeform 108"/>
            <p:cNvSpPr>
              <a:spLocks noEditPoints="1"/>
            </p:cNvSpPr>
            <p:nvPr/>
          </p:nvSpPr>
          <p:spPr bwMode="auto">
            <a:xfrm>
              <a:off x="4813" y="2760"/>
              <a:ext cx="30" cy="102"/>
            </a:xfrm>
            <a:custGeom>
              <a:avLst/>
              <a:gdLst>
                <a:gd name="T0" fmla="*/ 15 w 30"/>
                <a:gd name="T1" fmla="*/ 0 h 102"/>
                <a:gd name="T2" fmla="*/ 19 w 30"/>
                <a:gd name="T3" fmla="*/ 0 h 102"/>
                <a:gd name="T4" fmla="*/ 23 w 30"/>
                <a:gd name="T5" fmla="*/ 0 h 102"/>
                <a:gd name="T6" fmla="*/ 23 w 30"/>
                <a:gd name="T7" fmla="*/ 4 h 102"/>
                <a:gd name="T8" fmla="*/ 23 w 30"/>
                <a:gd name="T9" fmla="*/ 8 h 102"/>
                <a:gd name="T10" fmla="*/ 23 w 30"/>
                <a:gd name="T11" fmla="*/ 12 h 102"/>
                <a:gd name="T12" fmla="*/ 23 w 30"/>
                <a:gd name="T13" fmla="*/ 12 h 102"/>
                <a:gd name="T14" fmla="*/ 19 w 30"/>
                <a:gd name="T15" fmla="*/ 15 h 102"/>
                <a:gd name="T16" fmla="*/ 15 w 30"/>
                <a:gd name="T17" fmla="*/ 15 h 102"/>
                <a:gd name="T18" fmla="*/ 12 w 30"/>
                <a:gd name="T19" fmla="*/ 15 h 102"/>
                <a:gd name="T20" fmla="*/ 8 w 30"/>
                <a:gd name="T21" fmla="*/ 12 h 102"/>
                <a:gd name="T22" fmla="*/ 8 w 30"/>
                <a:gd name="T23" fmla="*/ 12 h 102"/>
                <a:gd name="T24" fmla="*/ 8 w 30"/>
                <a:gd name="T25" fmla="*/ 8 h 102"/>
                <a:gd name="T26" fmla="*/ 8 w 30"/>
                <a:gd name="T27" fmla="*/ 4 h 102"/>
                <a:gd name="T28" fmla="*/ 8 w 30"/>
                <a:gd name="T29" fmla="*/ 0 h 102"/>
                <a:gd name="T30" fmla="*/ 12 w 30"/>
                <a:gd name="T31" fmla="*/ 0 h 102"/>
                <a:gd name="T32" fmla="*/ 15 w 30"/>
                <a:gd name="T33" fmla="*/ 0 h 102"/>
                <a:gd name="T34" fmla="*/ 23 w 30"/>
                <a:gd name="T35" fmla="*/ 34 h 102"/>
                <a:gd name="T36" fmla="*/ 23 w 30"/>
                <a:gd name="T37" fmla="*/ 87 h 102"/>
                <a:gd name="T38" fmla="*/ 23 w 30"/>
                <a:gd name="T39" fmla="*/ 94 h 102"/>
                <a:gd name="T40" fmla="*/ 23 w 30"/>
                <a:gd name="T41" fmla="*/ 98 h 102"/>
                <a:gd name="T42" fmla="*/ 23 w 30"/>
                <a:gd name="T43" fmla="*/ 98 h 102"/>
                <a:gd name="T44" fmla="*/ 27 w 30"/>
                <a:gd name="T45" fmla="*/ 102 h 102"/>
                <a:gd name="T46" fmla="*/ 27 w 30"/>
                <a:gd name="T47" fmla="*/ 102 h 102"/>
                <a:gd name="T48" fmla="*/ 30 w 30"/>
                <a:gd name="T49" fmla="*/ 102 h 102"/>
                <a:gd name="T50" fmla="*/ 30 w 30"/>
                <a:gd name="T51" fmla="*/ 102 h 102"/>
                <a:gd name="T52" fmla="*/ 0 w 30"/>
                <a:gd name="T53" fmla="*/ 102 h 102"/>
                <a:gd name="T54" fmla="*/ 0 w 30"/>
                <a:gd name="T55" fmla="*/ 102 h 102"/>
                <a:gd name="T56" fmla="*/ 4 w 30"/>
                <a:gd name="T57" fmla="*/ 102 h 102"/>
                <a:gd name="T58" fmla="*/ 8 w 30"/>
                <a:gd name="T59" fmla="*/ 102 h 102"/>
                <a:gd name="T60" fmla="*/ 8 w 30"/>
                <a:gd name="T61" fmla="*/ 98 h 102"/>
                <a:gd name="T62" fmla="*/ 8 w 30"/>
                <a:gd name="T63" fmla="*/ 98 h 102"/>
                <a:gd name="T64" fmla="*/ 8 w 30"/>
                <a:gd name="T65" fmla="*/ 94 h 102"/>
                <a:gd name="T66" fmla="*/ 12 w 30"/>
                <a:gd name="T67" fmla="*/ 87 h 102"/>
                <a:gd name="T68" fmla="*/ 12 w 30"/>
                <a:gd name="T69" fmla="*/ 64 h 102"/>
                <a:gd name="T70" fmla="*/ 8 w 30"/>
                <a:gd name="T71" fmla="*/ 53 h 102"/>
                <a:gd name="T72" fmla="*/ 8 w 30"/>
                <a:gd name="T73" fmla="*/ 49 h 102"/>
                <a:gd name="T74" fmla="*/ 8 w 30"/>
                <a:gd name="T75" fmla="*/ 45 h 102"/>
                <a:gd name="T76" fmla="*/ 8 w 30"/>
                <a:gd name="T77" fmla="*/ 45 h 102"/>
                <a:gd name="T78" fmla="*/ 8 w 30"/>
                <a:gd name="T79" fmla="*/ 42 h 102"/>
                <a:gd name="T80" fmla="*/ 4 w 30"/>
                <a:gd name="T81" fmla="*/ 42 h 102"/>
                <a:gd name="T82" fmla="*/ 4 w 30"/>
                <a:gd name="T83" fmla="*/ 42 h 102"/>
                <a:gd name="T84" fmla="*/ 0 w 30"/>
                <a:gd name="T85" fmla="*/ 45 h 102"/>
                <a:gd name="T86" fmla="*/ 0 w 30"/>
                <a:gd name="T87" fmla="*/ 42 h 102"/>
                <a:gd name="T88" fmla="*/ 19 w 30"/>
                <a:gd name="T89" fmla="*/ 34 h 102"/>
                <a:gd name="T90" fmla="*/ 23 w 30"/>
                <a:gd name="T91" fmla="*/ 34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102"/>
                <a:gd name="T140" fmla="*/ 30 w 30"/>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102">
                  <a:moveTo>
                    <a:pt x="15" y="0"/>
                  </a:moveTo>
                  <a:lnTo>
                    <a:pt x="19" y="0"/>
                  </a:lnTo>
                  <a:lnTo>
                    <a:pt x="23" y="0"/>
                  </a:lnTo>
                  <a:lnTo>
                    <a:pt x="23" y="4"/>
                  </a:lnTo>
                  <a:lnTo>
                    <a:pt x="23" y="8"/>
                  </a:lnTo>
                  <a:lnTo>
                    <a:pt x="23" y="12"/>
                  </a:lnTo>
                  <a:lnTo>
                    <a:pt x="19" y="15"/>
                  </a:lnTo>
                  <a:lnTo>
                    <a:pt x="15" y="15"/>
                  </a:lnTo>
                  <a:lnTo>
                    <a:pt x="12" y="15"/>
                  </a:lnTo>
                  <a:lnTo>
                    <a:pt x="8" y="12"/>
                  </a:lnTo>
                  <a:lnTo>
                    <a:pt x="8" y="8"/>
                  </a:lnTo>
                  <a:lnTo>
                    <a:pt x="8" y="4"/>
                  </a:lnTo>
                  <a:lnTo>
                    <a:pt x="8" y="0"/>
                  </a:lnTo>
                  <a:lnTo>
                    <a:pt x="12" y="0"/>
                  </a:lnTo>
                  <a:lnTo>
                    <a:pt x="15" y="0"/>
                  </a:lnTo>
                  <a:close/>
                  <a:moveTo>
                    <a:pt x="23" y="34"/>
                  </a:moveTo>
                  <a:lnTo>
                    <a:pt x="23" y="87"/>
                  </a:lnTo>
                  <a:lnTo>
                    <a:pt x="23" y="94"/>
                  </a:lnTo>
                  <a:lnTo>
                    <a:pt x="23" y="98"/>
                  </a:lnTo>
                  <a:lnTo>
                    <a:pt x="27" y="102"/>
                  </a:lnTo>
                  <a:lnTo>
                    <a:pt x="30" y="102"/>
                  </a:lnTo>
                  <a:lnTo>
                    <a:pt x="0" y="102"/>
                  </a:lnTo>
                  <a:lnTo>
                    <a:pt x="4" y="102"/>
                  </a:lnTo>
                  <a:lnTo>
                    <a:pt x="8" y="102"/>
                  </a:lnTo>
                  <a:lnTo>
                    <a:pt x="8" y="98"/>
                  </a:lnTo>
                  <a:lnTo>
                    <a:pt x="8" y="94"/>
                  </a:lnTo>
                  <a:lnTo>
                    <a:pt x="12" y="87"/>
                  </a:lnTo>
                  <a:lnTo>
                    <a:pt x="12" y="64"/>
                  </a:lnTo>
                  <a:lnTo>
                    <a:pt x="8" y="53"/>
                  </a:lnTo>
                  <a:lnTo>
                    <a:pt x="8" y="49"/>
                  </a:lnTo>
                  <a:lnTo>
                    <a:pt x="8" y="45"/>
                  </a:lnTo>
                  <a:lnTo>
                    <a:pt x="8" y="42"/>
                  </a:lnTo>
                  <a:lnTo>
                    <a:pt x="4" y="42"/>
                  </a:lnTo>
                  <a:lnTo>
                    <a:pt x="0" y="45"/>
                  </a:lnTo>
                  <a:lnTo>
                    <a:pt x="0" y="42"/>
                  </a:lnTo>
                  <a:lnTo>
                    <a:pt x="19" y="34"/>
                  </a:lnTo>
                  <a:lnTo>
                    <a:pt x="23" y="34"/>
                  </a:lnTo>
                  <a:close/>
                </a:path>
              </a:pathLst>
            </a:custGeom>
            <a:grpFill/>
            <a:ln w="0">
              <a:solidFill>
                <a:srgbClr val="000000"/>
              </a:solidFill>
              <a:round/>
              <a:headEnd/>
              <a:tailEnd/>
            </a:ln>
          </p:spPr>
          <p:txBody>
            <a:bodyPr/>
            <a:lstStyle/>
            <a:p>
              <a:endParaRPr lang="en-US"/>
            </a:p>
          </p:txBody>
        </p:sp>
        <p:sp>
          <p:nvSpPr>
            <p:cNvPr id="27760" name="Freeform 109"/>
            <p:cNvSpPr>
              <a:spLocks/>
            </p:cNvSpPr>
            <p:nvPr/>
          </p:nvSpPr>
          <p:spPr bwMode="auto">
            <a:xfrm>
              <a:off x="4851" y="2794"/>
              <a:ext cx="71" cy="68"/>
            </a:xfrm>
            <a:custGeom>
              <a:avLst/>
              <a:gdLst>
                <a:gd name="T0" fmla="*/ 22 w 71"/>
                <a:gd name="T1" fmla="*/ 15 h 68"/>
                <a:gd name="T2" fmla="*/ 30 w 71"/>
                <a:gd name="T3" fmla="*/ 8 h 68"/>
                <a:gd name="T4" fmla="*/ 37 w 71"/>
                <a:gd name="T5" fmla="*/ 4 h 68"/>
                <a:gd name="T6" fmla="*/ 45 w 71"/>
                <a:gd name="T7" fmla="*/ 0 h 68"/>
                <a:gd name="T8" fmla="*/ 49 w 71"/>
                <a:gd name="T9" fmla="*/ 0 h 68"/>
                <a:gd name="T10" fmla="*/ 56 w 71"/>
                <a:gd name="T11" fmla="*/ 4 h 68"/>
                <a:gd name="T12" fmla="*/ 60 w 71"/>
                <a:gd name="T13" fmla="*/ 8 h 68"/>
                <a:gd name="T14" fmla="*/ 60 w 71"/>
                <a:gd name="T15" fmla="*/ 11 h 68"/>
                <a:gd name="T16" fmla="*/ 64 w 71"/>
                <a:gd name="T17" fmla="*/ 19 h 68"/>
                <a:gd name="T18" fmla="*/ 64 w 71"/>
                <a:gd name="T19" fmla="*/ 26 h 68"/>
                <a:gd name="T20" fmla="*/ 64 w 71"/>
                <a:gd name="T21" fmla="*/ 53 h 68"/>
                <a:gd name="T22" fmla="*/ 64 w 71"/>
                <a:gd name="T23" fmla="*/ 60 h 68"/>
                <a:gd name="T24" fmla="*/ 64 w 71"/>
                <a:gd name="T25" fmla="*/ 64 h 68"/>
                <a:gd name="T26" fmla="*/ 64 w 71"/>
                <a:gd name="T27" fmla="*/ 64 h 68"/>
                <a:gd name="T28" fmla="*/ 68 w 71"/>
                <a:gd name="T29" fmla="*/ 68 h 68"/>
                <a:gd name="T30" fmla="*/ 68 w 71"/>
                <a:gd name="T31" fmla="*/ 68 h 68"/>
                <a:gd name="T32" fmla="*/ 71 w 71"/>
                <a:gd name="T33" fmla="*/ 68 h 68"/>
                <a:gd name="T34" fmla="*/ 71 w 71"/>
                <a:gd name="T35" fmla="*/ 68 h 68"/>
                <a:gd name="T36" fmla="*/ 41 w 71"/>
                <a:gd name="T37" fmla="*/ 68 h 68"/>
                <a:gd name="T38" fmla="*/ 41 w 71"/>
                <a:gd name="T39" fmla="*/ 68 h 68"/>
                <a:gd name="T40" fmla="*/ 41 w 71"/>
                <a:gd name="T41" fmla="*/ 68 h 68"/>
                <a:gd name="T42" fmla="*/ 45 w 71"/>
                <a:gd name="T43" fmla="*/ 68 h 68"/>
                <a:gd name="T44" fmla="*/ 49 w 71"/>
                <a:gd name="T45" fmla="*/ 68 h 68"/>
                <a:gd name="T46" fmla="*/ 49 w 71"/>
                <a:gd name="T47" fmla="*/ 64 h 68"/>
                <a:gd name="T48" fmla="*/ 49 w 71"/>
                <a:gd name="T49" fmla="*/ 60 h 68"/>
                <a:gd name="T50" fmla="*/ 49 w 71"/>
                <a:gd name="T51" fmla="*/ 60 h 68"/>
                <a:gd name="T52" fmla="*/ 49 w 71"/>
                <a:gd name="T53" fmla="*/ 53 h 68"/>
                <a:gd name="T54" fmla="*/ 49 w 71"/>
                <a:gd name="T55" fmla="*/ 26 h 68"/>
                <a:gd name="T56" fmla="*/ 49 w 71"/>
                <a:gd name="T57" fmla="*/ 19 h 68"/>
                <a:gd name="T58" fmla="*/ 49 w 71"/>
                <a:gd name="T59" fmla="*/ 15 h 68"/>
                <a:gd name="T60" fmla="*/ 45 w 71"/>
                <a:gd name="T61" fmla="*/ 11 h 68"/>
                <a:gd name="T62" fmla="*/ 41 w 71"/>
                <a:gd name="T63" fmla="*/ 11 h 68"/>
                <a:gd name="T64" fmla="*/ 30 w 71"/>
                <a:gd name="T65" fmla="*/ 11 h 68"/>
                <a:gd name="T66" fmla="*/ 22 w 71"/>
                <a:gd name="T67" fmla="*/ 19 h 68"/>
                <a:gd name="T68" fmla="*/ 22 w 71"/>
                <a:gd name="T69" fmla="*/ 53 h 68"/>
                <a:gd name="T70" fmla="*/ 22 w 71"/>
                <a:gd name="T71" fmla="*/ 60 h 68"/>
                <a:gd name="T72" fmla="*/ 22 w 71"/>
                <a:gd name="T73" fmla="*/ 64 h 68"/>
                <a:gd name="T74" fmla="*/ 22 w 71"/>
                <a:gd name="T75" fmla="*/ 64 h 68"/>
                <a:gd name="T76" fmla="*/ 26 w 71"/>
                <a:gd name="T77" fmla="*/ 68 h 68"/>
                <a:gd name="T78" fmla="*/ 26 w 71"/>
                <a:gd name="T79" fmla="*/ 68 h 68"/>
                <a:gd name="T80" fmla="*/ 30 w 71"/>
                <a:gd name="T81" fmla="*/ 68 h 68"/>
                <a:gd name="T82" fmla="*/ 30 w 71"/>
                <a:gd name="T83" fmla="*/ 68 h 68"/>
                <a:gd name="T84" fmla="*/ 0 w 71"/>
                <a:gd name="T85" fmla="*/ 68 h 68"/>
                <a:gd name="T86" fmla="*/ 0 w 71"/>
                <a:gd name="T87" fmla="*/ 68 h 68"/>
                <a:gd name="T88" fmla="*/ 0 w 71"/>
                <a:gd name="T89" fmla="*/ 68 h 68"/>
                <a:gd name="T90" fmla="*/ 4 w 71"/>
                <a:gd name="T91" fmla="*/ 68 h 68"/>
                <a:gd name="T92" fmla="*/ 7 w 71"/>
                <a:gd name="T93" fmla="*/ 64 h 68"/>
                <a:gd name="T94" fmla="*/ 7 w 71"/>
                <a:gd name="T95" fmla="*/ 60 h 68"/>
                <a:gd name="T96" fmla="*/ 11 w 71"/>
                <a:gd name="T97" fmla="*/ 53 h 68"/>
                <a:gd name="T98" fmla="*/ 11 w 71"/>
                <a:gd name="T99" fmla="*/ 30 h 68"/>
                <a:gd name="T100" fmla="*/ 11 w 71"/>
                <a:gd name="T101" fmla="*/ 19 h 68"/>
                <a:gd name="T102" fmla="*/ 7 w 71"/>
                <a:gd name="T103" fmla="*/ 15 h 68"/>
                <a:gd name="T104" fmla="*/ 7 w 71"/>
                <a:gd name="T105" fmla="*/ 11 h 68"/>
                <a:gd name="T106" fmla="*/ 7 w 71"/>
                <a:gd name="T107" fmla="*/ 11 h 68"/>
                <a:gd name="T108" fmla="*/ 7 w 71"/>
                <a:gd name="T109" fmla="*/ 8 h 68"/>
                <a:gd name="T110" fmla="*/ 4 w 71"/>
                <a:gd name="T111" fmla="*/ 8 h 68"/>
                <a:gd name="T112" fmla="*/ 4 w 71"/>
                <a:gd name="T113" fmla="*/ 8 h 68"/>
                <a:gd name="T114" fmla="*/ 0 w 71"/>
                <a:gd name="T115" fmla="*/ 11 h 68"/>
                <a:gd name="T116" fmla="*/ 0 w 71"/>
                <a:gd name="T117" fmla="*/ 8 h 68"/>
                <a:gd name="T118" fmla="*/ 19 w 71"/>
                <a:gd name="T119" fmla="*/ 0 h 68"/>
                <a:gd name="T120" fmla="*/ 22 w 71"/>
                <a:gd name="T121" fmla="*/ 0 h 68"/>
                <a:gd name="T122" fmla="*/ 22 w 71"/>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8"/>
                <a:gd name="T188" fmla="*/ 71 w 71"/>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8">
                  <a:moveTo>
                    <a:pt x="22" y="15"/>
                  </a:moveTo>
                  <a:lnTo>
                    <a:pt x="30" y="8"/>
                  </a:lnTo>
                  <a:lnTo>
                    <a:pt x="37" y="4"/>
                  </a:lnTo>
                  <a:lnTo>
                    <a:pt x="45" y="0"/>
                  </a:lnTo>
                  <a:lnTo>
                    <a:pt x="49" y="0"/>
                  </a:lnTo>
                  <a:lnTo>
                    <a:pt x="56" y="4"/>
                  </a:lnTo>
                  <a:lnTo>
                    <a:pt x="60" y="8"/>
                  </a:lnTo>
                  <a:lnTo>
                    <a:pt x="60" y="11"/>
                  </a:lnTo>
                  <a:lnTo>
                    <a:pt x="64" y="19"/>
                  </a:lnTo>
                  <a:lnTo>
                    <a:pt x="64" y="26"/>
                  </a:lnTo>
                  <a:lnTo>
                    <a:pt x="64" y="53"/>
                  </a:lnTo>
                  <a:lnTo>
                    <a:pt x="64" y="60"/>
                  </a:lnTo>
                  <a:lnTo>
                    <a:pt x="64" y="64"/>
                  </a:lnTo>
                  <a:lnTo>
                    <a:pt x="68" y="68"/>
                  </a:lnTo>
                  <a:lnTo>
                    <a:pt x="71" y="68"/>
                  </a:lnTo>
                  <a:lnTo>
                    <a:pt x="41" y="68"/>
                  </a:lnTo>
                  <a:lnTo>
                    <a:pt x="45" y="68"/>
                  </a:lnTo>
                  <a:lnTo>
                    <a:pt x="49" y="68"/>
                  </a:lnTo>
                  <a:lnTo>
                    <a:pt x="49" y="64"/>
                  </a:lnTo>
                  <a:lnTo>
                    <a:pt x="49" y="60"/>
                  </a:lnTo>
                  <a:lnTo>
                    <a:pt x="49" y="53"/>
                  </a:lnTo>
                  <a:lnTo>
                    <a:pt x="49" y="26"/>
                  </a:lnTo>
                  <a:lnTo>
                    <a:pt x="49" y="19"/>
                  </a:lnTo>
                  <a:lnTo>
                    <a:pt x="49" y="15"/>
                  </a:lnTo>
                  <a:lnTo>
                    <a:pt x="45" y="11"/>
                  </a:lnTo>
                  <a:lnTo>
                    <a:pt x="41" y="11"/>
                  </a:lnTo>
                  <a:lnTo>
                    <a:pt x="30" y="11"/>
                  </a:lnTo>
                  <a:lnTo>
                    <a:pt x="22" y="19"/>
                  </a:lnTo>
                  <a:lnTo>
                    <a:pt x="22" y="53"/>
                  </a:lnTo>
                  <a:lnTo>
                    <a:pt x="22" y="60"/>
                  </a:lnTo>
                  <a:lnTo>
                    <a:pt x="22" y="64"/>
                  </a:lnTo>
                  <a:lnTo>
                    <a:pt x="26" y="68"/>
                  </a:lnTo>
                  <a:lnTo>
                    <a:pt x="30" y="68"/>
                  </a:lnTo>
                  <a:lnTo>
                    <a:pt x="0" y="68"/>
                  </a:lnTo>
                  <a:lnTo>
                    <a:pt x="4" y="68"/>
                  </a:lnTo>
                  <a:lnTo>
                    <a:pt x="7" y="64"/>
                  </a:lnTo>
                  <a:lnTo>
                    <a:pt x="7" y="60"/>
                  </a:lnTo>
                  <a:lnTo>
                    <a:pt x="11" y="53"/>
                  </a:lnTo>
                  <a:lnTo>
                    <a:pt x="11" y="30"/>
                  </a:lnTo>
                  <a:lnTo>
                    <a:pt x="11" y="19"/>
                  </a:lnTo>
                  <a:lnTo>
                    <a:pt x="7" y="15"/>
                  </a:lnTo>
                  <a:lnTo>
                    <a:pt x="7" y="11"/>
                  </a:lnTo>
                  <a:lnTo>
                    <a:pt x="7" y="8"/>
                  </a:lnTo>
                  <a:lnTo>
                    <a:pt x="4" y="8"/>
                  </a:lnTo>
                  <a:lnTo>
                    <a:pt x="0" y="11"/>
                  </a:lnTo>
                  <a:lnTo>
                    <a:pt x="0" y="8"/>
                  </a:lnTo>
                  <a:lnTo>
                    <a:pt x="19" y="0"/>
                  </a:lnTo>
                  <a:lnTo>
                    <a:pt x="22" y="0"/>
                  </a:lnTo>
                  <a:lnTo>
                    <a:pt x="22" y="15"/>
                  </a:lnTo>
                  <a:close/>
                </a:path>
              </a:pathLst>
            </a:custGeom>
            <a:grpFill/>
            <a:ln w="0">
              <a:solidFill>
                <a:srgbClr val="000000"/>
              </a:solidFill>
              <a:round/>
              <a:headEnd/>
              <a:tailEnd/>
            </a:ln>
          </p:spPr>
          <p:txBody>
            <a:bodyPr/>
            <a:lstStyle/>
            <a:p>
              <a:endParaRPr lang="en-US"/>
            </a:p>
          </p:txBody>
        </p:sp>
        <p:sp>
          <p:nvSpPr>
            <p:cNvPr id="27761" name="Freeform 110"/>
            <p:cNvSpPr>
              <a:spLocks/>
            </p:cNvSpPr>
            <p:nvPr/>
          </p:nvSpPr>
          <p:spPr bwMode="auto">
            <a:xfrm>
              <a:off x="4926" y="2760"/>
              <a:ext cx="41" cy="135"/>
            </a:xfrm>
            <a:custGeom>
              <a:avLst/>
              <a:gdLst>
                <a:gd name="T0" fmla="*/ 0 w 41"/>
                <a:gd name="T1" fmla="*/ 4 h 135"/>
                <a:gd name="T2" fmla="*/ 0 w 41"/>
                <a:gd name="T3" fmla="*/ 0 h 135"/>
                <a:gd name="T4" fmla="*/ 11 w 41"/>
                <a:gd name="T5" fmla="*/ 8 h 135"/>
                <a:gd name="T6" fmla="*/ 19 w 41"/>
                <a:gd name="T7" fmla="*/ 12 h 135"/>
                <a:gd name="T8" fmla="*/ 30 w 41"/>
                <a:gd name="T9" fmla="*/ 23 h 135"/>
                <a:gd name="T10" fmla="*/ 38 w 41"/>
                <a:gd name="T11" fmla="*/ 38 h 135"/>
                <a:gd name="T12" fmla="*/ 41 w 41"/>
                <a:gd name="T13" fmla="*/ 53 h 135"/>
                <a:gd name="T14" fmla="*/ 41 w 41"/>
                <a:gd name="T15" fmla="*/ 68 h 135"/>
                <a:gd name="T16" fmla="*/ 41 w 41"/>
                <a:gd name="T17" fmla="*/ 83 h 135"/>
                <a:gd name="T18" fmla="*/ 38 w 41"/>
                <a:gd name="T19" fmla="*/ 94 h 135"/>
                <a:gd name="T20" fmla="*/ 30 w 41"/>
                <a:gd name="T21" fmla="*/ 109 h 135"/>
                <a:gd name="T22" fmla="*/ 23 w 41"/>
                <a:gd name="T23" fmla="*/ 120 h 135"/>
                <a:gd name="T24" fmla="*/ 11 w 41"/>
                <a:gd name="T25" fmla="*/ 128 h 135"/>
                <a:gd name="T26" fmla="*/ 0 w 41"/>
                <a:gd name="T27" fmla="*/ 135 h 135"/>
                <a:gd name="T28" fmla="*/ 0 w 41"/>
                <a:gd name="T29" fmla="*/ 132 h 135"/>
                <a:gd name="T30" fmla="*/ 11 w 41"/>
                <a:gd name="T31" fmla="*/ 124 h 135"/>
                <a:gd name="T32" fmla="*/ 15 w 41"/>
                <a:gd name="T33" fmla="*/ 117 h 135"/>
                <a:gd name="T34" fmla="*/ 23 w 41"/>
                <a:gd name="T35" fmla="*/ 109 h 135"/>
                <a:gd name="T36" fmla="*/ 26 w 41"/>
                <a:gd name="T37" fmla="*/ 98 h 135"/>
                <a:gd name="T38" fmla="*/ 26 w 41"/>
                <a:gd name="T39" fmla="*/ 83 h 135"/>
                <a:gd name="T40" fmla="*/ 30 w 41"/>
                <a:gd name="T41" fmla="*/ 68 h 135"/>
                <a:gd name="T42" fmla="*/ 26 w 41"/>
                <a:gd name="T43" fmla="*/ 53 h 135"/>
                <a:gd name="T44" fmla="*/ 26 w 41"/>
                <a:gd name="T45" fmla="*/ 42 h 135"/>
                <a:gd name="T46" fmla="*/ 23 w 41"/>
                <a:gd name="T47" fmla="*/ 34 h 135"/>
                <a:gd name="T48" fmla="*/ 23 w 41"/>
                <a:gd name="T49" fmla="*/ 27 h 135"/>
                <a:gd name="T50" fmla="*/ 19 w 41"/>
                <a:gd name="T51" fmla="*/ 19 h 135"/>
                <a:gd name="T52" fmla="*/ 15 w 41"/>
                <a:gd name="T53" fmla="*/ 15 h 135"/>
                <a:gd name="T54" fmla="*/ 8 w 41"/>
                <a:gd name="T55" fmla="*/ 8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9" y="12"/>
                  </a:lnTo>
                  <a:lnTo>
                    <a:pt x="30" y="23"/>
                  </a:lnTo>
                  <a:lnTo>
                    <a:pt x="38" y="38"/>
                  </a:lnTo>
                  <a:lnTo>
                    <a:pt x="41" y="53"/>
                  </a:lnTo>
                  <a:lnTo>
                    <a:pt x="41" y="68"/>
                  </a:lnTo>
                  <a:lnTo>
                    <a:pt x="41" y="83"/>
                  </a:lnTo>
                  <a:lnTo>
                    <a:pt x="38" y="94"/>
                  </a:lnTo>
                  <a:lnTo>
                    <a:pt x="30" y="109"/>
                  </a:lnTo>
                  <a:lnTo>
                    <a:pt x="23" y="120"/>
                  </a:lnTo>
                  <a:lnTo>
                    <a:pt x="11" y="128"/>
                  </a:lnTo>
                  <a:lnTo>
                    <a:pt x="0" y="135"/>
                  </a:lnTo>
                  <a:lnTo>
                    <a:pt x="0" y="132"/>
                  </a:lnTo>
                  <a:lnTo>
                    <a:pt x="11" y="124"/>
                  </a:lnTo>
                  <a:lnTo>
                    <a:pt x="15" y="117"/>
                  </a:lnTo>
                  <a:lnTo>
                    <a:pt x="23" y="109"/>
                  </a:lnTo>
                  <a:lnTo>
                    <a:pt x="26" y="98"/>
                  </a:lnTo>
                  <a:lnTo>
                    <a:pt x="26" y="83"/>
                  </a:lnTo>
                  <a:lnTo>
                    <a:pt x="30" y="68"/>
                  </a:lnTo>
                  <a:lnTo>
                    <a:pt x="26" y="53"/>
                  </a:lnTo>
                  <a:lnTo>
                    <a:pt x="26" y="42"/>
                  </a:lnTo>
                  <a:lnTo>
                    <a:pt x="23" y="34"/>
                  </a:lnTo>
                  <a:lnTo>
                    <a:pt x="23" y="27"/>
                  </a:lnTo>
                  <a:lnTo>
                    <a:pt x="19" y="19"/>
                  </a:lnTo>
                  <a:lnTo>
                    <a:pt x="15" y="15"/>
                  </a:lnTo>
                  <a:lnTo>
                    <a:pt x="8" y="8"/>
                  </a:lnTo>
                  <a:lnTo>
                    <a:pt x="0" y="4"/>
                  </a:lnTo>
                  <a:close/>
                </a:path>
              </a:pathLst>
            </a:custGeom>
            <a:grpFill/>
            <a:ln w="0">
              <a:solidFill>
                <a:srgbClr val="000000"/>
              </a:solidFill>
              <a:round/>
              <a:headEnd/>
              <a:tailEnd/>
            </a:ln>
          </p:spPr>
          <p:txBody>
            <a:bodyPr/>
            <a:lstStyle/>
            <a:p>
              <a:endParaRPr lang="en-US"/>
            </a:p>
          </p:txBody>
        </p:sp>
        <p:sp>
          <p:nvSpPr>
            <p:cNvPr id="27762" name="Freeform 111"/>
            <p:cNvSpPr>
              <a:spLocks noEditPoints="1"/>
            </p:cNvSpPr>
            <p:nvPr/>
          </p:nvSpPr>
          <p:spPr bwMode="auto">
            <a:xfrm>
              <a:off x="4104" y="3121"/>
              <a:ext cx="102" cy="101"/>
            </a:xfrm>
            <a:custGeom>
              <a:avLst/>
              <a:gdLst>
                <a:gd name="T0" fmla="*/ 0 w 102"/>
                <a:gd name="T1" fmla="*/ 101 h 101"/>
                <a:gd name="T2" fmla="*/ 0 w 102"/>
                <a:gd name="T3" fmla="*/ 101 h 101"/>
                <a:gd name="T4" fmla="*/ 4 w 102"/>
                <a:gd name="T5" fmla="*/ 101 h 101"/>
                <a:gd name="T6" fmla="*/ 12 w 102"/>
                <a:gd name="T7" fmla="*/ 97 h 101"/>
                <a:gd name="T8" fmla="*/ 15 w 102"/>
                <a:gd name="T9" fmla="*/ 93 h 101"/>
                <a:gd name="T10" fmla="*/ 15 w 102"/>
                <a:gd name="T11" fmla="*/ 90 h 101"/>
                <a:gd name="T12" fmla="*/ 15 w 102"/>
                <a:gd name="T13" fmla="*/ 82 h 101"/>
                <a:gd name="T14" fmla="*/ 15 w 102"/>
                <a:gd name="T15" fmla="*/ 18 h 101"/>
                <a:gd name="T16" fmla="*/ 15 w 102"/>
                <a:gd name="T17" fmla="*/ 11 h 101"/>
                <a:gd name="T18" fmla="*/ 15 w 102"/>
                <a:gd name="T19" fmla="*/ 7 h 101"/>
                <a:gd name="T20" fmla="*/ 12 w 102"/>
                <a:gd name="T21" fmla="*/ 3 h 101"/>
                <a:gd name="T22" fmla="*/ 4 w 102"/>
                <a:gd name="T23" fmla="*/ 3 h 101"/>
                <a:gd name="T24" fmla="*/ 0 w 102"/>
                <a:gd name="T25" fmla="*/ 3 h 101"/>
                <a:gd name="T26" fmla="*/ 0 w 102"/>
                <a:gd name="T27" fmla="*/ 0 h 101"/>
                <a:gd name="T28" fmla="*/ 42 w 102"/>
                <a:gd name="T29" fmla="*/ 0 h 101"/>
                <a:gd name="T30" fmla="*/ 57 w 102"/>
                <a:gd name="T31" fmla="*/ 0 h 101"/>
                <a:gd name="T32" fmla="*/ 68 w 102"/>
                <a:gd name="T33" fmla="*/ 3 h 101"/>
                <a:gd name="T34" fmla="*/ 75 w 102"/>
                <a:gd name="T35" fmla="*/ 7 h 101"/>
                <a:gd name="T36" fmla="*/ 87 w 102"/>
                <a:gd name="T37" fmla="*/ 11 h 101"/>
                <a:gd name="T38" fmla="*/ 94 w 102"/>
                <a:gd name="T39" fmla="*/ 22 h 101"/>
                <a:gd name="T40" fmla="*/ 102 w 102"/>
                <a:gd name="T41" fmla="*/ 37 h 101"/>
                <a:gd name="T42" fmla="*/ 102 w 102"/>
                <a:gd name="T43" fmla="*/ 52 h 101"/>
                <a:gd name="T44" fmla="*/ 102 w 102"/>
                <a:gd name="T45" fmla="*/ 63 h 101"/>
                <a:gd name="T46" fmla="*/ 98 w 102"/>
                <a:gd name="T47" fmla="*/ 75 h 101"/>
                <a:gd name="T48" fmla="*/ 90 w 102"/>
                <a:gd name="T49" fmla="*/ 86 h 101"/>
                <a:gd name="T50" fmla="*/ 79 w 102"/>
                <a:gd name="T51" fmla="*/ 93 h 101"/>
                <a:gd name="T52" fmla="*/ 64 w 102"/>
                <a:gd name="T53" fmla="*/ 101 h 101"/>
                <a:gd name="T54" fmla="*/ 45 w 102"/>
                <a:gd name="T55" fmla="*/ 101 h 101"/>
                <a:gd name="T56" fmla="*/ 0 w 102"/>
                <a:gd name="T57" fmla="*/ 101 h 101"/>
                <a:gd name="T58" fmla="*/ 30 w 102"/>
                <a:gd name="T59" fmla="*/ 93 h 101"/>
                <a:gd name="T60" fmla="*/ 38 w 102"/>
                <a:gd name="T61" fmla="*/ 97 h 101"/>
                <a:gd name="T62" fmla="*/ 45 w 102"/>
                <a:gd name="T63" fmla="*/ 97 h 101"/>
                <a:gd name="T64" fmla="*/ 57 w 102"/>
                <a:gd name="T65" fmla="*/ 93 h 101"/>
                <a:gd name="T66" fmla="*/ 64 w 102"/>
                <a:gd name="T67" fmla="*/ 90 h 101"/>
                <a:gd name="T68" fmla="*/ 75 w 102"/>
                <a:gd name="T69" fmla="*/ 82 h 101"/>
                <a:gd name="T70" fmla="*/ 79 w 102"/>
                <a:gd name="T71" fmla="*/ 75 h 101"/>
                <a:gd name="T72" fmla="*/ 83 w 102"/>
                <a:gd name="T73" fmla="*/ 63 h 101"/>
                <a:gd name="T74" fmla="*/ 87 w 102"/>
                <a:gd name="T75" fmla="*/ 52 h 101"/>
                <a:gd name="T76" fmla="*/ 83 w 102"/>
                <a:gd name="T77" fmla="*/ 37 h 101"/>
                <a:gd name="T78" fmla="*/ 79 w 102"/>
                <a:gd name="T79" fmla="*/ 26 h 101"/>
                <a:gd name="T80" fmla="*/ 75 w 102"/>
                <a:gd name="T81" fmla="*/ 18 h 101"/>
                <a:gd name="T82" fmla="*/ 64 w 102"/>
                <a:gd name="T83" fmla="*/ 11 h 101"/>
                <a:gd name="T84" fmla="*/ 57 w 102"/>
                <a:gd name="T85" fmla="*/ 7 h 101"/>
                <a:gd name="T86" fmla="*/ 45 w 102"/>
                <a:gd name="T87" fmla="*/ 7 h 101"/>
                <a:gd name="T88" fmla="*/ 38 w 102"/>
                <a:gd name="T89" fmla="*/ 7 h 101"/>
                <a:gd name="T90" fmla="*/ 30 w 102"/>
                <a:gd name="T91" fmla="*/ 7 h 101"/>
                <a:gd name="T92" fmla="*/ 30 w 102"/>
                <a:gd name="T93" fmla="*/ 93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101"/>
                <a:gd name="T143" fmla="*/ 102 w 102"/>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101">
                  <a:moveTo>
                    <a:pt x="0" y="101"/>
                  </a:moveTo>
                  <a:lnTo>
                    <a:pt x="0" y="101"/>
                  </a:lnTo>
                  <a:lnTo>
                    <a:pt x="4" y="101"/>
                  </a:lnTo>
                  <a:lnTo>
                    <a:pt x="12" y="97"/>
                  </a:lnTo>
                  <a:lnTo>
                    <a:pt x="15" y="93"/>
                  </a:lnTo>
                  <a:lnTo>
                    <a:pt x="15" y="90"/>
                  </a:lnTo>
                  <a:lnTo>
                    <a:pt x="15" y="82"/>
                  </a:lnTo>
                  <a:lnTo>
                    <a:pt x="15" y="18"/>
                  </a:lnTo>
                  <a:lnTo>
                    <a:pt x="15" y="11"/>
                  </a:lnTo>
                  <a:lnTo>
                    <a:pt x="15" y="7"/>
                  </a:lnTo>
                  <a:lnTo>
                    <a:pt x="12" y="3"/>
                  </a:lnTo>
                  <a:lnTo>
                    <a:pt x="4" y="3"/>
                  </a:lnTo>
                  <a:lnTo>
                    <a:pt x="0" y="3"/>
                  </a:lnTo>
                  <a:lnTo>
                    <a:pt x="0" y="0"/>
                  </a:lnTo>
                  <a:lnTo>
                    <a:pt x="42" y="0"/>
                  </a:lnTo>
                  <a:lnTo>
                    <a:pt x="57" y="0"/>
                  </a:lnTo>
                  <a:lnTo>
                    <a:pt x="68" y="3"/>
                  </a:lnTo>
                  <a:lnTo>
                    <a:pt x="75" y="7"/>
                  </a:lnTo>
                  <a:lnTo>
                    <a:pt x="87" y="11"/>
                  </a:lnTo>
                  <a:lnTo>
                    <a:pt x="94" y="22"/>
                  </a:lnTo>
                  <a:lnTo>
                    <a:pt x="102" y="37"/>
                  </a:lnTo>
                  <a:lnTo>
                    <a:pt x="102" y="52"/>
                  </a:lnTo>
                  <a:lnTo>
                    <a:pt x="102" y="63"/>
                  </a:lnTo>
                  <a:lnTo>
                    <a:pt x="98" y="75"/>
                  </a:lnTo>
                  <a:lnTo>
                    <a:pt x="90" y="86"/>
                  </a:lnTo>
                  <a:lnTo>
                    <a:pt x="79" y="93"/>
                  </a:lnTo>
                  <a:lnTo>
                    <a:pt x="64" y="101"/>
                  </a:lnTo>
                  <a:lnTo>
                    <a:pt x="45" y="101"/>
                  </a:lnTo>
                  <a:lnTo>
                    <a:pt x="0" y="101"/>
                  </a:lnTo>
                  <a:close/>
                  <a:moveTo>
                    <a:pt x="30" y="93"/>
                  </a:moveTo>
                  <a:lnTo>
                    <a:pt x="38" y="97"/>
                  </a:lnTo>
                  <a:lnTo>
                    <a:pt x="45" y="97"/>
                  </a:lnTo>
                  <a:lnTo>
                    <a:pt x="57" y="93"/>
                  </a:lnTo>
                  <a:lnTo>
                    <a:pt x="64" y="90"/>
                  </a:lnTo>
                  <a:lnTo>
                    <a:pt x="75" y="82"/>
                  </a:lnTo>
                  <a:lnTo>
                    <a:pt x="79" y="75"/>
                  </a:lnTo>
                  <a:lnTo>
                    <a:pt x="83" y="63"/>
                  </a:lnTo>
                  <a:lnTo>
                    <a:pt x="87" y="52"/>
                  </a:lnTo>
                  <a:lnTo>
                    <a:pt x="83" y="37"/>
                  </a:lnTo>
                  <a:lnTo>
                    <a:pt x="79" y="26"/>
                  </a:lnTo>
                  <a:lnTo>
                    <a:pt x="75" y="18"/>
                  </a:lnTo>
                  <a:lnTo>
                    <a:pt x="64" y="11"/>
                  </a:lnTo>
                  <a:lnTo>
                    <a:pt x="57" y="7"/>
                  </a:lnTo>
                  <a:lnTo>
                    <a:pt x="45" y="7"/>
                  </a:lnTo>
                  <a:lnTo>
                    <a:pt x="38" y="7"/>
                  </a:lnTo>
                  <a:lnTo>
                    <a:pt x="30" y="7"/>
                  </a:lnTo>
                  <a:lnTo>
                    <a:pt x="30" y="93"/>
                  </a:lnTo>
                  <a:close/>
                </a:path>
              </a:pathLst>
            </a:custGeom>
            <a:grpFill/>
            <a:ln w="0">
              <a:solidFill>
                <a:srgbClr val="000000"/>
              </a:solidFill>
              <a:round/>
              <a:headEnd/>
              <a:tailEnd/>
            </a:ln>
          </p:spPr>
          <p:txBody>
            <a:bodyPr/>
            <a:lstStyle/>
            <a:p>
              <a:endParaRPr lang="en-US"/>
            </a:p>
          </p:txBody>
        </p:sp>
        <p:sp>
          <p:nvSpPr>
            <p:cNvPr id="27763" name="Freeform 112"/>
            <p:cNvSpPr>
              <a:spLocks/>
            </p:cNvSpPr>
            <p:nvPr/>
          </p:nvSpPr>
          <p:spPr bwMode="auto">
            <a:xfrm>
              <a:off x="4217" y="3121"/>
              <a:ext cx="86" cy="101"/>
            </a:xfrm>
            <a:custGeom>
              <a:avLst/>
              <a:gdLst>
                <a:gd name="T0" fmla="*/ 83 w 86"/>
                <a:gd name="T1" fmla="*/ 0 h 101"/>
                <a:gd name="T2" fmla="*/ 86 w 86"/>
                <a:gd name="T3" fmla="*/ 22 h 101"/>
                <a:gd name="T4" fmla="*/ 83 w 86"/>
                <a:gd name="T5" fmla="*/ 22 h 101"/>
                <a:gd name="T6" fmla="*/ 79 w 86"/>
                <a:gd name="T7" fmla="*/ 18 h 101"/>
                <a:gd name="T8" fmla="*/ 79 w 86"/>
                <a:gd name="T9" fmla="*/ 15 h 101"/>
                <a:gd name="T10" fmla="*/ 75 w 86"/>
                <a:gd name="T11" fmla="*/ 11 h 101"/>
                <a:gd name="T12" fmla="*/ 71 w 86"/>
                <a:gd name="T13" fmla="*/ 7 h 101"/>
                <a:gd name="T14" fmla="*/ 68 w 86"/>
                <a:gd name="T15" fmla="*/ 7 h 101"/>
                <a:gd name="T16" fmla="*/ 64 w 86"/>
                <a:gd name="T17" fmla="*/ 7 h 101"/>
                <a:gd name="T18" fmla="*/ 49 w 86"/>
                <a:gd name="T19" fmla="*/ 7 h 101"/>
                <a:gd name="T20" fmla="*/ 49 w 86"/>
                <a:gd name="T21" fmla="*/ 82 h 101"/>
                <a:gd name="T22" fmla="*/ 49 w 86"/>
                <a:gd name="T23" fmla="*/ 93 h 101"/>
                <a:gd name="T24" fmla="*/ 49 w 86"/>
                <a:gd name="T25" fmla="*/ 97 h 101"/>
                <a:gd name="T26" fmla="*/ 52 w 86"/>
                <a:gd name="T27" fmla="*/ 97 h 101"/>
                <a:gd name="T28" fmla="*/ 60 w 86"/>
                <a:gd name="T29" fmla="*/ 101 h 101"/>
                <a:gd name="T30" fmla="*/ 64 w 86"/>
                <a:gd name="T31" fmla="*/ 101 h 101"/>
                <a:gd name="T32" fmla="*/ 64 w 86"/>
                <a:gd name="T33" fmla="*/ 101 h 101"/>
                <a:gd name="T34" fmla="*/ 19 w 86"/>
                <a:gd name="T35" fmla="*/ 101 h 101"/>
                <a:gd name="T36" fmla="*/ 19 w 86"/>
                <a:gd name="T37" fmla="*/ 101 h 101"/>
                <a:gd name="T38" fmla="*/ 22 w 86"/>
                <a:gd name="T39" fmla="*/ 101 h 101"/>
                <a:gd name="T40" fmla="*/ 30 w 86"/>
                <a:gd name="T41" fmla="*/ 97 h 101"/>
                <a:gd name="T42" fmla="*/ 34 w 86"/>
                <a:gd name="T43" fmla="*/ 93 h 101"/>
                <a:gd name="T44" fmla="*/ 34 w 86"/>
                <a:gd name="T45" fmla="*/ 90 h 101"/>
                <a:gd name="T46" fmla="*/ 34 w 86"/>
                <a:gd name="T47" fmla="*/ 82 h 101"/>
                <a:gd name="T48" fmla="*/ 34 w 86"/>
                <a:gd name="T49" fmla="*/ 7 h 101"/>
                <a:gd name="T50" fmla="*/ 22 w 86"/>
                <a:gd name="T51" fmla="*/ 7 h 101"/>
                <a:gd name="T52" fmla="*/ 15 w 86"/>
                <a:gd name="T53" fmla="*/ 7 h 101"/>
                <a:gd name="T54" fmla="*/ 11 w 86"/>
                <a:gd name="T55" fmla="*/ 7 h 101"/>
                <a:gd name="T56" fmla="*/ 7 w 86"/>
                <a:gd name="T57" fmla="*/ 7 h 101"/>
                <a:gd name="T58" fmla="*/ 7 w 86"/>
                <a:gd name="T59" fmla="*/ 11 h 101"/>
                <a:gd name="T60" fmla="*/ 4 w 86"/>
                <a:gd name="T61" fmla="*/ 18 h 101"/>
                <a:gd name="T62" fmla="*/ 4 w 86"/>
                <a:gd name="T63" fmla="*/ 22 h 101"/>
                <a:gd name="T64" fmla="*/ 0 w 86"/>
                <a:gd name="T65" fmla="*/ 22 h 101"/>
                <a:gd name="T66" fmla="*/ 0 w 86"/>
                <a:gd name="T67" fmla="*/ 0 h 101"/>
                <a:gd name="T68" fmla="*/ 83 w 86"/>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101"/>
                <a:gd name="T107" fmla="*/ 86 w 86"/>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101">
                  <a:moveTo>
                    <a:pt x="83" y="0"/>
                  </a:moveTo>
                  <a:lnTo>
                    <a:pt x="86" y="22"/>
                  </a:lnTo>
                  <a:lnTo>
                    <a:pt x="83" y="22"/>
                  </a:lnTo>
                  <a:lnTo>
                    <a:pt x="79" y="18"/>
                  </a:lnTo>
                  <a:lnTo>
                    <a:pt x="79" y="15"/>
                  </a:lnTo>
                  <a:lnTo>
                    <a:pt x="75" y="11"/>
                  </a:lnTo>
                  <a:lnTo>
                    <a:pt x="71" y="7"/>
                  </a:lnTo>
                  <a:lnTo>
                    <a:pt x="68" y="7"/>
                  </a:lnTo>
                  <a:lnTo>
                    <a:pt x="64" y="7"/>
                  </a:lnTo>
                  <a:lnTo>
                    <a:pt x="49" y="7"/>
                  </a:lnTo>
                  <a:lnTo>
                    <a:pt x="49" y="82"/>
                  </a:lnTo>
                  <a:lnTo>
                    <a:pt x="49" y="93"/>
                  </a:lnTo>
                  <a:lnTo>
                    <a:pt x="49" y="97"/>
                  </a:lnTo>
                  <a:lnTo>
                    <a:pt x="52" y="97"/>
                  </a:lnTo>
                  <a:lnTo>
                    <a:pt x="60" y="101"/>
                  </a:lnTo>
                  <a:lnTo>
                    <a:pt x="64" y="101"/>
                  </a:lnTo>
                  <a:lnTo>
                    <a:pt x="19" y="101"/>
                  </a:lnTo>
                  <a:lnTo>
                    <a:pt x="22" y="101"/>
                  </a:lnTo>
                  <a:lnTo>
                    <a:pt x="30" y="97"/>
                  </a:lnTo>
                  <a:lnTo>
                    <a:pt x="34" y="93"/>
                  </a:lnTo>
                  <a:lnTo>
                    <a:pt x="34" y="90"/>
                  </a:lnTo>
                  <a:lnTo>
                    <a:pt x="34" y="82"/>
                  </a:lnTo>
                  <a:lnTo>
                    <a:pt x="34" y="7"/>
                  </a:lnTo>
                  <a:lnTo>
                    <a:pt x="22" y="7"/>
                  </a:lnTo>
                  <a:lnTo>
                    <a:pt x="15" y="7"/>
                  </a:lnTo>
                  <a:lnTo>
                    <a:pt x="11" y="7"/>
                  </a:lnTo>
                  <a:lnTo>
                    <a:pt x="7" y="7"/>
                  </a:lnTo>
                  <a:lnTo>
                    <a:pt x="7" y="11"/>
                  </a:lnTo>
                  <a:lnTo>
                    <a:pt x="4" y="18"/>
                  </a:lnTo>
                  <a:lnTo>
                    <a:pt x="4" y="22"/>
                  </a:lnTo>
                  <a:lnTo>
                    <a:pt x="0" y="22"/>
                  </a:lnTo>
                  <a:lnTo>
                    <a:pt x="0" y="0"/>
                  </a:lnTo>
                  <a:lnTo>
                    <a:pt x="83" y="0"/>
                  </a:lnTo>
                  <a:close/>
                </a:path>
              </a:pathLst>
            </a:custGeom>
            <a:grpFill/>
            <a:ln w="0">
              <a:solidFill>
                <a:srgbClr val="000000"/>
              </a:solidFill>
              <a:round/>
              <a:headEnd/>
              <a:tailEnd/>
            </a:ln>
          </p:spPr>
          <p:txBody>
            <a:bodyPr/>
            <a:lstStyle/>
            <a:p>
              <a:endParaRPr lang="en-US"/>
            </a:p>
          </p:txBody>
        </p:sp>
        <p:sp>
          <p:nvSpPr>
            <p:cNvPr id="27764" name="Freeform 113"/>
            <p:cNvSpPr>
              <a:spLocks/>
            </p:cNvSpPr>
            <p:nvPr/>
          </p:nvSpPr>
          <p:spPr bwMode="auto">
            <a:xfrm>
              <a:off x="4311" y="3117"/>
              <a:ext cx="41" cy="135"/>
            </a:xfrm>
            <a:custGeom>
              <a:avLst/>
              <a:gdLst>
                <a:gd name="T0" fmla="*/ 41 w 41"/>
                <a:gd name="T1" fmla="*/ 131 h 135"/>
                <a:gd name="T2" fmla="*/ 41 w 41"/>
                <a:gd name="T3" fmla="*/ 135 h 135"/>
                <a:gd name="T4" fmla="*/ 30 w 41"/>
                <a:gd name="T5" fmla="*/ 131 h 135"/>
                <a:gd name="T6" fmla="*/ 22 w 41"/>
                <a:gd name="T7" fmla="*/ 124 h 135"/>
                <a:gd name="T8" fmla="*/ 11 w 41"/>
                <a:gd name="T9" fmla="*/ 112 h 135"/>
                <a:gd name="T10" fmla="*/ 7 w 41"/>
                <a:gd name="T11" fmla="*/ 97 h 135"/>
                <a:gd name="T12" fmla="*/ 0 w 41"/>
                <a:gd name="T13" fmla="*/ 82 h 135"/>
                <a:gd name="T14" fmla="*/ 0 w 41"/>
                <a:gd name="T15" fmla="*/ 67 h 135"/>
                <a:gd name="T16" fmla="*/ 0 w 41"/>
                <a:gd name="T17" fmla="*/ 56 h 135"/>
                <a:gd name="T18" fmla="*/ 4 w 41"/>
                <a:gd name="T19" fmla="*/ 41 h 135"/>
                <a:gd name="T20" fmla="*/ 11 w 41"/>
                <a:gd name="T21" fmla="*/ 30 h 135"/>
                <a:gd name="T22" fmla="*/ 19 w 41"/>
                <a:gd name="T23" fmla="*/ 19 h 135"/>
                <a:gd name="T24" fmla="*/ 30 w 41"/>
                <a:gd name="T25" fmla="*/ 7 h 135"/>
                <a:gd name="T26" fmla="*/ 41 w 41"/>
                <a:gd name="T27" fmla="*/ 0 h 135"/>
                <a:gd name="T28" fmla="*/ 41 w 41"/>
                <a:gd name="T29" fmla="*/ 4 h 135"/>
                <a:gd name="T30" fmla="*/ 34 w 41"/>
                <a:gd name="T31" fmla="*/ 11 h 135"/>
                <a:gd name="T32" fmla="*/ 26 w 41"/>
                <a:gd name="T33" fmla="*/ 19 h 135"/>
                <a:gd name="T34" fmla="*/ 19 w 41"/>
                <a:gd name="T35" fmla="*/ 26 h 135"/>
                <a:gd name="T36" fmla="*/ 19 w 41"/>
                <a:gd name="T37" fmla="*/ 41 h 135"/>
                <a:gd name="T38" fmla="*/ 15 w 41"/>
                <a:gd name="T39" fmla="*/ 52 h 135"/>
                <a:gd name="T40" fmla="*/ 15 w 41"/>
                <a:gd name="T41" fmla="*/ 67 h 135"/>
                <a:gd name="T42" fmla="*/ 15 w 41"/>
                <a:gd name="T43" fmla="*/ 82 h 135"/>
                <a:gd name="T44" fmla="*/ 15 w 41"/>
                <a:gd name="T45" fmla="*/ 94 h 135"/>
                <a:gd name="T46" fmla="*/ 19 w 41"/>
                <a:gd name="T47" fmla="*/ 105 h 135"/>
                <a:gd name="T48" fmla="*/ 22 w 41"/>
                <a:gd name="T49" fmla="*/ 112 h 135"/>
                <a:gd name="T50" fmla="*/ 22 w 41"/>
                <a:gd name="T51" fmla="*/ 116 h 135"/>
                <a:gd name="T52" fmla="*/ 30 w 41"/>
                <a:gd name="T53" fmla="*/ 124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31"/>
                  </a:lnTo>
                  <a:lnTo>
                    <a:pt x="22" y="124"/>
                  </a:lnTo>
                  <a:lnTo>
                    <a:pt x="11" y="112"/>
                  </a:lnTo>
                  <a:lnTo>
                    <a:pt x="7" y="97"/>
                  </a:lnTo>
                  <a:lnTo>
                    <a:pt x="0" y="82"/>
                  </a:lnTo>
                  <a:lnTo>
                    <a:pt x="0" y="67"/>
                  </a:lnTo>
                  <a:lnTo>
                    <a:pt x="0" y="56"/>
                  </a:lnTo>
                  <a:lnTo>
                    <a:pt x="4" y="41"/>
                  </a:lnTo>
                  <a:lnTo>
                    <a:pt x="11" y="30"/>
                  </a:lnTo>
                  <a:lnTo>
                    <a:pt x="19" y="19"/>
                  </a:lnTo>
                  <a:lnTo>
                    <a:pt x="30" y="7"/>
                  </a:lnTo>
                  <a:lnTo>
                    <a:pt x="41" y="0"/>
                  </a:lnTo>
                  <a:lnTo>
                    <a:pt x="41" y="4"/>
                  </a:lnTo>
                  <a:lnTo>
                    <a:pt x="34" y="11"/>
                  </a:lnTo>
                  <a:lnTo>
                    <a:pt x="26" y="19"/>
                  </a:lnTo>
                  <a:lnTo>
                    <a:pt x="19" y="26"/>
                  </a:lnTo>
                  <a:lnTo>
                    <a:pt x="19" y="41"/>
                  </a:lnTo>
                  <a:lnTo>
                    <a:pt x="15" y="52"/>
                  </a:lnTo>
                  <a:lnTo>
                    <a:pt x="15" y="67"/>
                  </a:lnTo>
                  <a:lnTo>
                    <a:pt x="15" y="82"/>
                  </a:lnTo>
                  <a:lnTo>
                    <a:pt x="15" y="94"/>
                  </a:lnTo>
                  <a:lnTo>
                    <a:pt x="19" y="105"/>
                  </a:lnTo>
                  <a:lnTo>
                    <a:pt x="22" y="112"/>
                  </a:lnTo>
                  <a:lnTo>
                    <a:pt x="22" y="116"/>
                  </a:lnTo>
                  <a:lnTo>
                    <a:pt x="30" y="124"/>
                  </a:lnTo>
                  <a:lnTo>
                    <a:pt x="34" y="127"/>
                  </a:lnTo>
                  <a:lnTo>
                    <a:pt x="41" y="131"/>
                  </a:lnTo>
                  <a:close/>
                </a:path>
              </a:pathLst>
            </a:custGeom>
            <a:grpFill/>
            <a:ln w="0">
              <a:solidFill>
                <a:srgbClr val="000000"/>
              </a:solidFill>
              <a:round/>
              <a:headEnd/>
              <a:tailEnd/>
            </a:ln>
          </p:spPr>
          <p:txBody>
            <a:bodyPr/>
            <a:lstStyle/>
            <a:p>
              <a:endParaRPr lang="en-US"/>
            </a:p>
          </p:txBody>
        </p:sp>
        <p:sp>
          <p:nvSpPr>
            <p:cNvPr id="27765" name="Freeform 114"/>
            <p:cNvSpPr>
              <a:spLocks noEditPoints="1"/>
            </p:cNvSpPr>
            <p:nvPr/>
          </p:nvSpPr>
          <p:spPr bwMode="auto">
            <a:xfrm>
              <a:off x="4360" y="3154"/>
              <a:ext cx="60" cy="68"/>
            </a:xfrm>
            <a:custGeom>
              <a:avLst/>
              <a:gdLst>
                <a:gd name="T0" fmla="*/ 30 w 60"/>
                <a:gd name="T1" fmla="*/ 64 h 68"/>
                <a:gd name="T2" fmla="*/ 18 w 60"/>
                <a:gd name="T3" fmla="*/ 68 h 68"/>
                <a:gd name="T4" fmla="*/ 7 w 60"/>
                <a:gd name="T5" fmla="*/ 68 h 68"/>
                <a:gd name="T6" fmla="*/ 0 w 60"/>
                <a:gd name="T7" fmla="*/ 60 h 68"/>
                <a:gd name="T8" fmla="*/ 0 w 60"/>
                <a:gd name="T9" fmla="*/ 49 h 68"/>
                <a:gd name="T10" fmla="*/ 7 w 60"/>
                <a:gd name="T11" fmla="*/ 38 h 68"/>
                <a:gd name="T12" fmla="*/ 22 w 60"/>
                <a:gd name="T13" fmla="*/ 30 h 68"/>
                <a:gd name="T14" fmla="*/ 37 w 60"/>
                <a:gd name="T15" fmla="*/ 23 h 68"/>
                <a:gd name="T16" fmla="*/ 33 w 60"/>
                <a:gd name="T17" fmla="*/ 8 h 68"/>
                <a:gd name="T18" fmla="*/ 26 w 60"/>
                <a:gd name="T19" fmla="*/ 4 h 68"/>
                <a:gd name="T20" fmla="*/ 18 w 60"/>
                <a:gd name="T21" fmla="*/ 8 h 68"/>
                <a:gd name="T22" fmla="*/ 15 w 60"/>
                <a:gd name="T23" fmla="*/ 12 h 68"/>
                <a:gd name="T24" fmla="*/ 15 w 60"/>
                <a:gd name="T25" fmla="*/ 19 h 68"/>
                <a:gd name="T26" fmla="*/ 11 w 60"/>
                <a:gd name="T27" fmla="*/ 23 h 68"/>
                <a:gd name="T28" fmla="*/ 7 w 60"/>
                <a:gd name="T29" fmla="*/ 23 h 68"/>
                <a:gd name="T30" fmla="*/ 3 w 60"/>
                <a:gd name="T31" fmla="*/ 19 h 68"/>
                <a:gd name="T32" fmla="*/ 3 w 60"/>
                <a:gd name="T33" fmla="*/ 12 h 68"/>
                <a:gd name="T34" fmla="*/ 18 w 60"/>
                <a:gd name="T35" fmla="*/ 0 h 68"/>
                <a:gd name="T36" fmla="*/ 33 w 60"/>
                <a:gd name="T37" fmla="*/ 0 h 68"/>
                <a:gd name="T38" fmla="*/ 45 w 60"/>
                <a:gd name="T39" fmla="*/ 4 h 68"/>
                <a:gd name="T40" fmla="*/ 48 w 60"/>
                <a:gd name="T41" fmla="*/ 15 h 68"/>
                <a:gd name="T42" fmla="*/ 48 w 60"/>
                <a:gd name="T43" fmla="*/ 45 h 68"/>
                <a:gd name="T44" fmla="*/ 48 w 60"/>
                <a:gd name="T45" fmla="*/ 57 h 68"/>
                <a:gd name="T46" fmla="*/ 52 w 60"/>
                <a:gd name="T47" fmla="*/ 60 h 68"/>
                <a:gd name="T48" fmla="*/ 52 w 60"/>
                <a:gd name="T49" fmla="*/ 60 h 68"/>
                <a:gd name="T50" fmla="*/ 56 w 60"/>
                <a:gd name="T51" fmla="*/ 60 h 68"/>
                <a:gd name="T52" fmla="*/ 60 w 60"/>
                <a:gd name="T53" fmla="*/ 57 h 68"/>
                <a:gd name="T54" fmla="*/ 52 w 60"/>
                <a:gd name="T55" fmla="*/ 68 h 68"/>
                <a:gd name="T56" fmla="*/ 41 w 60"/>
                <a:gd name="T57" fmla="*/ 68 h 68"/>
                <a:gd name="T58" fmla="*/ 37 w 60"/>
                <a:gd name="T59" fmla="*/ 64 h 68"/>
                <a:gd name="T60" fmla="*/ 37 w 60"/>
                <a:gd name="T61" fmla="*/ 53 h 68"/>
                <a:gd name="T62" fmla="*/ 26 w 60"/>
                <a:gd name="T63" fmla="*/ 34 h 68"/>
                <a:gd name="T64" fmla="*/ 18 w 60"/>
                <a:gd name="T65" fmla="*/ 38 h 68"/>
                <a:gd name="T66" fmla="*/ 11 w 60"/>
                <a:gd name="T67" fmla="*/ 45 h 68"/>
                <a:gd name="T68" fmla="*/ 11 w 60"/>
                <a:gd name="T69" fmla="*/ 53 h 68"/>
                <a:gd name="T70" fmla="*/ 18 w 60"/>
                <a:gd name="T71" fmla="*/ 60 h 68"/>
                <a:gd name="T72" fmla="*/ 30 w 60"/>
                <a:gd name="T73" fmla="*/ 5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8"/>
                <a:gd name="T113" fmla="*/ 60 w 6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8">
                  <a:moveTo>
                    <a:pt x="37" y="57"/>
                  </a:moveTo>
                  <a:lnTo>
                    <a:pt x="30" y="64"/>
                  </a:lnTo>
                  <a:lnTo>
                    <a:pt x="22" y="68"/>
                  </a:lnTo>
                  <a:lnTo>
                    <a:pt x="18" y="68"/>
                  </a:lnTo>
                  <a:lnTo>
                    <a:pt x="15" y="68"/>
                  </a:lnTo>
                  <a:lnTo>
                    <a:pt x="7" y="68"/>
                  </a:lnTo>
                  <a:lnTo>
                    <a:pt x="3" y="64"/>
                  </a:lnTo>
                  <a:lnTo>
                    <a:pt x="0" y="60"/>
                  </a:lnTo>
                  <a:lnTo>
                    <a:pt x="0" y="53"/>
                  </a:lnTo>
                  <a:lnTo>
                    <a:pt x="0" y="49"/>
                  </a:lnTo>
                  <a:lnTo>
                    <a:pt x="3" y="45"/>
                  </a:lnTo>
                  <a:lnTo>
                    <a:pt x="7" y="38"/>
                  </a:lnTo>
                  <a:lnTo>
                    <a:pt x="11" y="34"/>
                  </a:lnTo>
                  <a:lnTo>
                    <a:pt x="22" y="30"/>
                  </a:lnTo>
                  <a:lnTo>
                    <a:pt x="37" y="23"/>
                  </a:lnTo>
                  <a:lnTo>
                    <a:pt x="37" y="12"/>
                  </a:lnTo>
                  <a:lnTo>
                    <a:pt x="33" y="8"/>
                  </a:lnTo>
                  <a:lnTo>
                    <a:pt x="30" y="4"/>
                  </a:lnTo>
                  <a:lnTo>
                    <a:pt x="26" y="4"/>
                  </a:lnTo>
                  <a:lnTo>
                    <a:pt x="22" y="4"/>
                  </a:lnTo>
                  <a:lnTo>
                    <a:pt x="18" y="8"/>
                  </a:lnTo>
                  <a:lnTo>
                    <a:pt x="15" y="8"/>
                  </a:lnTo>
                  <a:lnTo>
                    <a:pt x="15" y="12"/>
                  </a:lnTo>
                  <a:lnTo>
                    <a:pt x="15" y="15"/>
                  </a:lnTo>
                  <a:lnTo>
                    <a:pt x="15" y="19"/>
                  </a:lnTo>
                  <a:lnTo>
                    <a:pt x="15" y="23"/>
                  </a:lnTo>
                  <a:lnTo>
                    <a:pt x="11" y="23"/>
                  </a:lnTo>
                  <a:lnTo>
                    <a:pt x="7" y="23"/>
                  </a:lnTo>
                  <a:lnTo>
                    <a:pt x="3" y="23"/>
                  </a:lnTo>
                  <a:lnTo>
                    <a:pt x="3" y="19"/>
                  </a:lnTo>
                  <a:lnTo>
                    <a:pt x="3" y="15"/>
                  </a:lnTo>
                  <a:lnTo>
                    <a:pt x="3" y="12"/>
                  </a:lnTo>
                  <a:lnTo>
                    <a:pt x="7" y="4"/>
                  </a:lnTo>
                  <a:lnTo>
                    <a:pt x="18" y="0"/>
                  </a:lnTo>
                  <a:lnTo>
                    <a:pt x="26" y="0"/>
                  </a:lnTo>
                  <a:lnTo>
                    <a:pt x="33" y="0"/>
                  </a:lnTo>
                  <a:lnTo>
                    <a:pt x="41" y="0"/>
                  </a:lnTo>
                  <a:lnTo>
                    <a:pt x="45" y="4"/>
                  </a:lnTo>
                  <a:lnTo>
                    <a:pt x="48" y="8"/>
                  </a:lnTo>
                  <a:lnTo>
                    <a:pt x="48" y="15"/>
                  </a:lnTo>
                  <a:lnTo>
                    <a:pt x="48" y="23"/>
                  </a:lnTo>
                  <a:lnTo>
                    <a:pt x="48" y="45"/>
                  </a:lnTo>
                  <a:lnTo>
                    <a:pt x="48" y="53"/>
                  </a:lnTo>
                  <a:lnTo>
                    <a:pt x="48" y="57"/>
                  </a:lnTo>
                  <a:lnTo>
                    <a:pt x="52" y="60"/>
                  </a:lnTo>
                  <a:lnTo>
                    <a:pt x="56" y="60"/>
                  </a:lnTo>
                  <a:lnTo>
                    <a:pt x="56" y="57"/>
                  </a:lnTo>
                  <a:lnTo>
                    <a:pt x="60" y="57"/>
                  </a:lnTo>
                  <a:lnTo>
                    <a:pt x="60" y="60"/>
                  </a:lnTo>
                  <a:lnTo>
                    <a:pt x="52" y="68"/>
                  </a:lnTo>
                  <a:lnTo>
                    <a:pt x="45" y="68"/>
                  </a:lnTo>
                  <a:lnTo>
                    <a:pt x="41" y="68"/>
                  </a:lnTo>
                  <a:lnTo>
                    <a:pt x="37" y="68"/>
                  </a:lnTo>
                  <a:lnTo>
                    <a:pt x="37" y="64"/>
                  </a:lnTo>
                  <a:lnTo>
                    <a:pt x="37" y="57"/>
                  </a:lnTo>
                  <a:close/>
                  <a:moveTo>
                    <a:pt x="37" y="53"/>
                  </a:moveTo>
                  <a:lnTo>
                    <a:pt x="37" y="30"/>
                  </a:lnTo>
                  <a:lnTo>
                    <a:pt x="26" y="34"/>
                  </a:lnTo>
                  <a:lnTo>
                    <a:pt x="22" y="34"/>
                  </a:lnTo>
                  <a:lnTo>
                    <a:pt x="18" y="38"/>
                  </a:lnTo>
                  <a:lnTo>
                    <a:pt x="15" y="42"/>
                  </a:lnTo>
                  <a:lnTo>
                    <a:pt x="11" y="45"/>
                  </a:lnTo>
                  <a:lnTo>
                    <a:pt x="11" y="49"/>
                  </a:lnTo>
                  <a:lnTo>
                    <a:pt x="11" y="53"/>
                  </a:lnTo>
                  <a:lnTo>
                    <a:pt x="15" y="57"/>
                  </a:lnTo>
                  <a:lnTo>
                    <a:pt x="18" y="60"/>
                  </a:lnTo>
                  <a:lnTo>
                    <a:pt x="22" y="60"/>
                  </a:lnTo>
                  <a:lnTo>
                    <a:pt x="30" y="57"/>
                  </a:lnTo>
                  <a:lnTo>
                    <a:pt x="37" y="53"/>
                  </a:lnTo>
                  <a:close/>
                </a:path>
              </a:pathLst>
            </a:custGeom>
            <a:grpFill/>
            <a:ln w="0">
              <a:solidFill>
                <a:srgbClr val="000000"/>
              </a:solidFill>
              <a:round/>
              <a:headEnd/>
              <a:tailEnd/>
            </a:ln>
          </p:spPr>
          <p:txBody>
            <a:bodyPr/>
            <a:lstStyle/>
            <a:p>
              <a:endParaRPr lang="en-US"/>
            </a:p>
          </p:txBody>
        </p:sp>
        <p:sp>
          <p:nvSpPr>
            <p:cNvPr id="27766" name="Freeform 115"/>
            <p:cNvSpPr>
              <a:spLocks/>
            </p:cNvSpPr>
            <p:nvPr/>
          </p:nvSpPr>
          <p:spPr bwMode="auto">
            <a:xfrm>
              <a:off x="4423" y="3117"/>
              <a:ext cx="42" cy="135"/>
            </a:xfrm>
            <a:custGeom>
              <a:avLst/>
              <a:gdLst>
                <a:gd name="T0" fmla="*/ 0 w 42"/>
                <a:gd name="T1" fmla="*/ 4 h 135"/>
                <a:gd name="T2" fmla="*/ 0 w 42"/>
                <a:gd name="T3" fmla="*/ 0 h 135"/>
                <a:gd name="T4" fmla="*/ 12 w 42"/>
                <a:gd name="T5" fmla="*/ 7 h 135"/>
                <a:gd name="T6" fmla="*/ 19 w 42"/>
                <a:gd name="T7" fmla="*/ 15 h 135"/>
                <a:gd name="T8" fmla="*/ 30 w 42"/>
                <a:gd name="T9" fmla="*/ 26 h 135"/>
                <a:gd name="T10" fmla="*/ 38 w 42"/>
                <a:gd name="T11" fmla="*/ 41 h 135"/>
                <a:gd name="T12" fmla="*/ 42 w 42"/>
                <a:gd name="T13" fmla="*/ 52 h 135"/>
                <a:gd name="T14" fmla="*/ 42 w 42"/>
                <a:gd name="T15" fmla="*/ 67 h 135"/>
                <a:gd name="T16" fmla="*/ 42 w 42"/>
                <a:gd name="T17" fmla="*/ 82 h 135"/>
                <a:gd name="T18" fmla="*/ 38 w 42"/>
                <a:gd name="T19" fmla="*/ 97 h 135"/>
                <a:gd name="T20" fmla="*/ 30 w 42"/>
                <a:gd name="T21" fmla="*/ 109 h 135"/>
                <a:gd name="T22" fmla="*/ 23 w 42"/>
                <a:gd name="T23" fmla="*/ 120 h 135"/>
                <a:gd name="T24" fmla="*/ 12 w 42"/>
                <a:gd name="T25" fmla="*/ 131 h 135"/>
                <a:gd name="T26" fmla="*/ 0 w 42"/>
                <a:gd name="T27" fmla="*/ 135 h 135"/>
                <a:gd name="T28" fmla="*/ 0 w 42"/>
                <a:gd name="T29" fmla="*/ 131 h 135"/>
                <a:gd name="T30" fmla="*/ 12 w 42"/>
                <a:gd name="T31" fmla="*/ 127 h 135"/>
                <a:gd name="T32" fmla="*/ 15 w 42"/>
                <a:gd name="T33" fmla="*/ 120 h 135"/>
                <a:gd name="T34" fmla="*/ 23 w 42"/>
                <a:gd name="T35" fmla="*/ 109 h 135"/>
                <a:gd name="T36" fmla="*/ 27 w 42"/>
                <a:gd name="T37" fmla="*/ 97 h 135"/>
                <a:gd name="T38" fmla="*/ 27 w 42"/>
                <a:gd name="T39" fmla="*/ 86 h 135"/>
                <a:gd name="T40" fmla="*/ 30 w 42"/>
                <a:gd name="T41" fmla="*/ 71 h 135"/>
                <a:gd name="T42" fmla="*/ 27 w 42"/>
                <a:gd name="T43" fmla="*/ 56 h 135"/>
                <a:gd name="T44" fmla="*/ 27 w 42"/>
                <a:gd name="T45" fmla="*/ 41 h 135"/>
                <a:gd name="T46" fmla="*/ 23 w 42"/>
                <a:gd name="T47" fmla="*/ 34 h 135"/>
                <a:gd name="T48" fmla="*/ 23 w 42"/>
                <a:gd name="T49" fmla="*/ 26 h 135"/>
                <a:gd name="T50" fmla="*/ 19 w 42"/>
                <a:gd name="T51" fmla="*/ 22 h 135"/>
                <a:gd name="T52" fmla="*/ 15 w 42"/>
                <a:gd name="T53" fmla="*/ 15 h 135"/>
                <a:gd name="T54" fmla="*/ 8 w 42"/>
                <a:gd name="T55" fmla="*/ 11 h 135"/>
                <a:gd name="T56" fmla="*/ 0 w 42"/>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0" y="4"/>
                  </a:moveTo>
                  <a:lnTo>
                    <a:pt x="0" y="0"/>
                  </a:lnTo>
                  <a:lnTo>
                    <a:pt x="12" y="7"/>
                  </a:lnTo>
                  <a:lnTo>
                    <a:pt x="19" y="15"/>
                  </a:lnTo>
                  <a:lnTo>
                    <a:pt x="30" y="26"/>
                  </a:lnTo>
                  <a:lnTo>
                    <a:pt x="38" y="41"/>
                  </a:lnTo>
                  <a:lnTo>
                    <a:pt x="42" y="52"/>
                  </a:lnTo>
                  <a:lnTo>
                    <a:pt x="42" y="67"/>
                  </a:lnTo>
                  <a:lnTo>
                    <a:pt x="42" y="82"/>
                  </a:lnTo>
                  <a:lnTo>
                    <a:pt x="38" y="97"/>
                  </a:lnTo>
                  <a:lnTo>
                    <a:pt x="30" y="109"/>
                  </a:lnTo>
                  <a:lnTo>
                    <a:pt x="23" y="120"/>
                  </a:lnTo>
                  <a:lnTo>
                    <a:pt x="12" y="131"/>
                  </a:lnTo>
                  <a:lnTo>
                    <a:pt x="0" y="135"/>
                  </a:lnTo>
                  <a:lnTo>
                    <a:pt x="0" y="131"/>
                  </a:lnTo>
                  <a:lnTo>
                    <a:pt x="12" y="127"/>
                  </a:lnTo>
                  <a:lnTo>
                    <a:pt x="15" y="120"/>
                  </a:lnTo>
                  <a:lnTo>
                    <a:pt x="23" y="109"/>
                  </a:lnTo>
                  <a:lnTo>
                    <a:pt x="27" y="97"/>
                  </a:lnTo>
                  <a:lnTo>
                    <a:pt x="27" y="86"/>
                  </a:lnTo>
                  <a:lnTo>
                    <a:pt x="30" y="71"/>
                  </a:lnTo>
                  <a:lnTo>
                    <a:pt x="27" y="56"/>
                  </a:lnTo>
                  <a:lnTo>
                    <a:pt x="27" y="41"/>
                  </a:lnTo>
                  <a:lnTo>
                    <a:pt x="23" y="34"/>
                  </a:lnTo>
                  <a:lnTo>
                    <a:pt x="23" y="26"/>
                  </a:lnTo>
                  <a:lnTo>
                    <a:pt x="19" y="22"/>
                  </a:lnTo>
                  <a:lnTo>
                    <a:pt x="15" y="15"/>
                  </a:lnTo>
                  <a:lnTo>
                    <a:pt x="8" y="11"/>
                  </a:lnTo>
                  <a:lnTo>
                    <a:pt x="0" y="4"/>
                  </a:lnTo>
                  <a:close/>
                </a:path>
              </a:pathLst>
            </a:custGeom>
            <a:grpFill/>
            <a:ln w="0">
              <a:solidFill>
                <a:srgbClr val="000000"/>
              </a:solidFill>
              <a:round/>
              <a:headEnd/>
              <a:tailEnd/>
            </a:ln>
          </p:spPr>
          <p:txBody>
            <a:bodyPr/>
            <a:lstStyle/>
            <a:p>
              <a:endParaRPr lang="en-US"/>
            </a:p>
          </p:txBody>
        </p:sp>
        <p:sp>
          <p:nvSpPr>
            <p:cNvPr id="27767" name="Freeform 116"/>
            <p:cNvSpPr>
              <a:spLocks/>
            </p:cNvSpPr>
            <p:nvPr/>
          </p:nvSpPr>
          <p:spPr bwMode="auto">
            <a:xfrm>
              <a:off x="4926" y="3121"/>
              <a:ext cx="109" cy="101"/>
            </a:xfrm>
            <a:custGeom>
              <a:avLst/>
              <a:gdLst>
                <a:gd name="T0" fmla="*/ 0 w 109"/>
                <a:gd name="T1" fmla="*/ 0 h 101"/>
                <a:gd name="T2" fmla="*/ 26 w 109"/>
                <a:gd name="T3" fmla="*/ 0 h 101"/>
                <a:gd name="T4" fmla="*/ 90 w 109"/>
                <a:gd name="T5" fmla="*/ 78 h 101"/>
                <a:gd name="T6" fmla="*/ 90 w 109"/>
                <a:gd name="T7" fmla="*/ 18 h 101"/>
                <a:gd name="T8" fmla="*/ 90 w 109"/>
                <a:gd name="T9" fmla="*/ 11 h 101"/>
                <a:gd name="T10" fmla="*/ 86 w 109"/>
                <a:gd name="T11" fmla="*/ 7 h 101"/>
                <a:gd name="T12" fmla="*/ 83 w 109"/>
                <a:gd name="T13" fmla="*/ 3 h 101"/>
                <a:gd name="T14" fmla="*/ 79 w 109"/>
                <a:gd name="T15" fmla="*/ 3 h 101"/>
                <a:gd name="T16" fmla="*/ 75 w 109"/>
                <a:gd name="T17" fmla="*/ 3 h 101"/>
                <a:gd name="T18" fmla="*/ 75 w 109"/>
                <a:gd name="T19" fmla="*/ 0 h 101"/>
                <a:gd name="T20" fmla="*/ 109 w 109"/>
                <a:gd name="T21" fmla="*/ 0 h 101"/>
                <a:gd name="T22" fmla="*/ 109 w 109"/>
                <a:gd name="T23" fmla="*/ 3 h 101"/>
                <a:gd name="T24" fmla="*/ 105 w 109"/>
                <a:gd name="T25" fmla="*/ 3 h 101"/>
                <a:gd name="T26" fmla="*/ 101 w 109"/>
                <a:gd name="T27" fmla="*/ 3 h 101"/>
                <a:gd name="T28" fmla="*/ 98 w 109"/>
                <a:gd name="T29" fmla="*/ 7 h 101"/>
                <a:gd name="T30" fmla="*/ 98 w 109"/>
                <a:gd name="T31" fmla="*/ 11 h 101"/>
                <a:gd name="T32" fmla="*/ 94 w 109"/>
                <a:gd name="T33" fmla="*/ 18 h 101"/>
                <a:gd name="T34" fmla="*/ 94 w 109"/>
                <a:gd name="T35" fmla="*/ 101 h 101"/>
                <a:gd name="T36" fmla="*/ 94 w 109"/>
                <a:gd name="T37" fmla="*/ 101 h 101"/>
                <a:gd name="T38" fmla="*/ 26 w 109"/>
                <a:gd name="T39" fmla="*/ 22 h 101"/>
                <a:gd name="T40" fmla="*/ 26 w 109"/>
                <a:gd name="T41" fmla="*/ 82 h 101"/>
                <a:gd name="T42" fmla="*/ 26 w 109"/>
                <a:gd name="T43" fmla="*/ 93 h 101"/>
                <a:gd name="T44" fmla="*/ 30 w 109"/>
                <a:gd name="T45" fmla="*/ 97 h 101"/>
                <a:gd name="T46" fmla="*/ 34 w 109"/>
                <a:gd name="T47" fmla="*/ 97 h 101"/>
                <a:gd name="T48" fmla="*/ 38 w 109"/>
                <a:gd name="T49" fmla="*/ 101 h 101"/>
                <a:gd name="T50" fmla="*/ 41 w 109"/>
                <a:gd name="T51" fmla="*/ 101 h 101"/>
                <a:gd name="T52" fmla="*/ 41 w 109"/>
                <a:gd name="T53" fmla="*/ 101 h 101"/>
                <a:gd name="T54" fmla="*/ 8 w 109"/>
                <a:gd name="T55" fmla="*/ 101 h 101"/>
                <a:gd name="T56" fmla="*/ 8 w 109"/>
                <a:gd name="T57" fmla="*/ 101 h 101"/>
                <a:gd name="T58" fmla="*/ 11 w 109"/>
                <a:gd name="T59" fmla="*/ 101 h 101"/>
                <a:gd name="T60" fmla="*/ 15 w 109"/>
                <a:gd name="T61" fmla="*/ 97 h 101"/>
                <a:gd name="T62" fmla="*/ 19 w 109"/>
                <a:gd name="T63" fmla="*/ 93 h 101"/>
                <a:gd name="T64" fmla="*/ 19 w 109"/>
                <a:gd name="T65" fmla="*/ 90 h 101"/>
                <a:gd name="T66" fmla="*/ 19 w 109"/>
                <a:gd name="T67" fmla="*/ 82 h 101"/>
                <a:gd name="T68" fmla="*/ 19 w 109"/>
                <a:gd name="T69" fmla="*/ 15 h 101"/>
                <a:gd name="T70" fmla="*/ 15 w 109"/>
                <a:gd name="T71" fmla="*/ 11 h 101"/>
                <a:gd name="T72" fmla="*/ 15 w 109"/>
                <a:gd name="T73" fmla="*/ 7 h 101"/>
                <a:gd name="T74" fmla="*/ 11 w 109"/>
                <a:gd name="T75" fmla="*/ 7 h 101"/>
                <a:gd name="T76" fmla="*/ 8 w 109"/>
                <a:gd name="T77" fmla="*/ 3 h 101"/>
                <a:gd name="T78" fmla="*/ 4 w 109"/>
                <a:gd name="T79" fmla="*/ 3 h 101"/>
                <a:gd name="T80" fmla="*/ 0 w 109"/>
                <a:gd name="T81" fmla="*/ 3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90" y="78"/>
                  </a:lnTo>
                  <a:lnTo>
                    <a:pt x="90" y="18"/>
                  </a:lnTo>
                  <a:lnTo>
                    <a:pt x="90" y="11"/>
                  </a:lnTo>
                  <a:lnTo>
                    <a:pt x="86" y="7"/>
                  </a:lnTo>
                  <a:lnTo>
                    <a:pt x="83" y="3"/>
                  </a:lnTo>
                  <a:lnTo>
                    <a:pt x="79" y="3"/>
                  </a:lnTo>
                  <a:lnTo>
                    <a:pt x="75" y="3"/>
                  </a:lnTo>
                  <a:lnTo>
                    <a:pt x="75" y="0"/>
                  </a:lnTo>
                  <a:lnTo>
                    <a:pt x="109" y="0"/>
                  </a:lnTo>
                  <a:lnTo>
                    <a:pt x="109" y="3"/>
                  </a:lnTo>
                  <a:lnTo>
                    <a:pt x="105" y="3"/>
                  </a:lnTo>
                  <a:lnTo>
                    <a:pt x="101" y="3"/>
                  </a:lnTo>
                  <a:lnTo>
                    <a:pt x="98" y="7"/>
                  </a:lnTo>
                  <a:lnTo>
                    <a:pt x="98" y="11"/>
                  </a:lnTo>
                  <a:lnTo>
                    <a:pt x="94" y="18"/>
                  </a:lnTo>
                  <a:lnTo>
                    <a:pt x="94" y="101"/>
                  </a:lnTo>
                  <a:lnTo>
                    <a:pt x="26" y="22"/>
                  </a:lnTo>
                  <a:lnTo>
                    <a:pt x="26" y="82"/>
                  </a:lnTo>
                  <a:lnTo>
                    <a:pt x="26" y="93"/>
                  </a:lnTo>
                  <a:lnTo>
                    <a:pt x="30" y="97"/>
                  </a:lnTo>
                  <a:lnTo>
                    <a:pt x="34" y="97"/>
                  </a:lnTo>
                  <a:lnTo>
                    <a:pt x="38" y="101"/>
                  </a:lnTo>
                  <a:lnTo>
                    <a:pt x="41" y="101"/>
                  </a:lnTo>
                  <a:lnTo>
                    <a:pt x="8" y="101"/>
                  </a:lnTo>
                  <a:lnTo>
                    <a:pt x="11" y="101"/>
                  </a:lnTo>
                  <a:lnTo>
                    <a:pt x="15" y="97"/>
                  </a:lnTo>
                  <a:lnTo>
                    <a:pt x="19" y="93"/>
                  </a:lnTo>
                  <a:lnTo>
                    <a:pt x="19" y="90"/>
                  </a:lnTo>
                  <a:lnTo>
                    <a:pt x="19" y="82"/>
                  </a:lnTo>
                  <a:lnTo>
                    <a:pt x="19" y="15"/>
                  </a:lnTo>
                  <a:lnTo>
                    <a:pt x="15" y="11"/>
                  </a:lnTo>
                  <a:lnTo>
                    <a:pt x="15" y="7"/>
                  </a:lnTo>
                  <a:lnTo>
                    <a:pt x="11" y="7"/>
                  </a:lnTo>
                  <a:lnTo>
                    <a:pt x="8" y="3"/>
                  </a:lnTo>
                  <a:lnTo>
                    <a:pt x="4" y="3"/>
                  </a:lnTo>
                  <a:lnTo>
                    <a:pt x="0" y="3"/>
                  </a:lnTo>
                  <a:lnTo>
                    <a:pt x="0" y="0"/>
                  </a:lnTo>
                  <a:close/>
                </a:path>
              </a:pathLst>
            </a:custGeom>
            <a:grpFill/>
            <a:ln w="0">
              <a:solidFill>
                <a:srgbClr val="000000"/>
              </a:solidFill>
              <a:round/>
              <a:headEnd/>
              <a:tailEnd/>
            </a:ln>
          </p:spPr>
          <p:txBody>
            <a:bodyPr/>
            <a:lstStyle/>
            <a:p>
              <a:endParaRPr lang="en-US"/>
            </a:p>
          </p:txBody>
        </p:sp>
        <p:sp>
          <p:nvSpPr>
            <p:cNvPr id="27768" name="Freeform 117"/>
            <p:cNvSpPr>
              <a:spLocks/>
            </p:cNvSpPr>
            <p:nvPr/>
          </p:nvSpPr>
          <p:spPr bwMode="auto">
            <a:xfrm>
              <a:off x="5035" y="3121"/>
              <a:ext cx="109" cy="101"/>
            </a:xfrm>
            <a:custGeom>
              <a:avLst/>
              <a:gdLst>
                <a:gd name="T0" fmla="*/ 0 w 109"/>
                <a:gd name="T1" fmla="*/ 0 h 101"/>
                <a:gd name="T2" fmla="*/ 26 w 109"/>
                <a:gd name="T3" fmla="*/ 0 h 101"/>
                <a:gd name="T4" fmla="*/ 90 w 109"/>
                <a:gd name="T5" fmla="*/ 78 h 101"/>
                <a:gd name="T6" fmla="*/ 90 w 109"/>
                <a:gd name="T7" fmla="*/ 18 h 101"/>
                <a:gd name="T8" fmla="*/ 86 w 109"/>
                <a:gd name="T9" fmla="*/ 11 h 101"/>
                <a:gd name="T10" fmla="*/ 86 w 109"/>
                <a:gd name="T11" fmla="*/ 7 h 101"/>
                <a:gd name="T12" fmla="*/ 82 w 109"/>
                <a:gd name="T13" fmla="*/ 3 h 101"/>
                <a:gd name="T14" fmla="*/ 79 w 109"/>
                <a:gd name="T15" fmla="*/ 3 h 101"/>
                <a:gd name="T16" fmla="*/ 75 w 109"/>
                <a:gd name="T17" fmla="*/ 3 h 101"/>
                <a:gd name="T18" fmla="*/ 75 w 109"/>
                <a:gd name="T19" fmla="*/ 0 h 101"/>
                <a:gd name="T20" fmla="*/ 109 w 109"/>
                <a:gd name="T21" fmla="*/ 0 h 101"/>
                <a:gd name="T22" fmla="*/ 109 w 109"/>
                <a:gd name="T23" fmla="*/ 3 h 101"/>
                <a:gd name="T24" fmla="*/ 105 w 109"/>
                <a:gd name="T25" fmla="*/ 3 h 101"/>
                <a:gd name="T26" fmla="*/ 101 w 109"/>
                <a:gd name="T27" fmla="*/ 3 h 101"/>
                <a:gd name="T28" fmla="*/ 97 w 109"/>
                <a:gd name="T29" fmla="*/ 7 h 101"/>
                <a:gd name="T30" fmla="*/ 94 w 109"/>
                <a:gd name="T31" fmla="*/ 11 h 101"/>
                <a:gd name="T32" fmla="*/ 94 w 109"/>
                <a:gd name="T33" fmla="*/ 18 h 101"/>
                <a:gd name="T34" fmla="*/ 94 w 109"/>
                <a:gd name="T35" fmla="*/ 101 h 101"/>
                <a:gd name="T36" fmla="*/ 90 w 109"/>
                <a:gd name="T37" fmla="*/ 101 h 101"/>
                <a:gd name="T38" fmla="*/ 26 w 109"/>
                <a:gd name="T39" fmla="*/ 22 h 101"/>
                <a:gd name="T40" fmla="*/ 26 w 109"/>
                <a:gd name="T41" fmla="*/ 82 h 101"/>
                <a:gd name="T42" fmla="*/ 26 w 109"/>
                <a:gd name="T43" fmla="*/ 93 h 101"/>
                <a:gd name="T44" fmla="*/ 26 w 109"/>
                <a:gd name="T45" fmla="*/ 97 h 101"/>
                <a:gd name="T46" fmla="*/ 30 w 109"/>
                <a:gd name="T47" fmla="*/ 97 h 101"/>
                <a:gd name="T48" fmla="*/ 37 w 109"/>
                <a:gd name="T49" fmla="*/ 101 h 101"/>
                <a:gd name="T50" fmla="*/ 41 w 109"/>
                <a:gd name="T51" fmla="*/ 101 h 101"/>
                <a:gd name="T52" fmla="*/ 41 w 109"/>
                <a:gd name="T53" fmla="*/ 101 h 101"/>
                <a:gd name="T54" fmla="*/ 4 w 109"/>
                <a:gd name="T55" fmla="*/ 101 h 101"/>
                <a:gd name="T56" fmla="*/ 4 w 109"/>
                <a:gd name="T57" fmla="*/ 101 h 101"/>
                <a:gd name="T58" fmla="*/ 7 w 109"/>
                <a:gd name="T59" fmla="*/ 101 h 101"/>
                <a:gd name="T60" fmla="*/ 15 w 109"/>
                <a:gd name="T61" fmla="*/ 97 h 101"/>
                <a:gd name="T62" fmla="*/ 19 w 109"/>
                <a:gd name="T63" fmla="*/ 93 h 101"/>
                <a:gd name="T64" fmla="*/ 19 w 109"/>
                <a:gd name="T65" fmla="*/ 90 h 101"/>
                <a:gd name="T66" fmla="*/ 19 w 109"/>
                <a:gd name="T67" fmla="*/ 82 h 101"/>
                <a:gd name="T68" fmla="*/ 19 w 109"/>
                <a:gd name="T69" fmla="*/ 15 h 101"/>
                <a:gd name="T70" fmla="*/ 15 w 109"/>
                <a:gd name="T71" fmla="*/ 11 h 101"/>
                <a:gd name="T72" fmla="*/ 11 w 109"/>
                <a:gd name="T73" fmla="*/ 7 h 101"/>
                <a:gd name="T74" fmla="*/ 11 w 109"/>
                <a:gd name="T75" fmla="*/ 7 h 101"/>
                <a:gd name="T76" fmla="*/ 7 w 109"/>
                <a:gd name="T77" fmla="*/ 3 h 101"/>
                <a:gd name="T78" fmla="*/ 4 w 109"/>
                <a:gd name="T79" fmla="*/ 3 h 101"/>
                <a:gd name="T80" fmla="*/ 0 w 109"/>
                <a:gd name="T81" fmla="*/ 3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90" y="78"/>
                  </a:lnTo>
                  <a:lnTo>
                    <a:pt x="90" y="18"/>
                  </a:lnTo>
                  <a:lnTo>
                    <a:pt x="86" y="11"/>
                  </a:lnTo>
                  <a:lnTo>
                    <a:pt x="86" y="7"/>
                  </a:lnTo>
                  <a:lnTo>
                    <a:pt x="82" y="3"/>
                  </a:lnTo>
                  <a:lnTo>
                    <a:pt x="79" y="3"/>
                  </a:lnTo>
                  <a:lnTo>
                    <a:pt x="75" y="3"/>
                  </a:lnTo>
                  <a:lnTo>
                    <a:pt x="75" y="0"/>
                  </a:lnTo>
                  <a:lnTo>
                    <a:pt x="109" y="0"/>
                  </a:lnTo>
                  <a:lnTo>
                    <a:pt x="109" y="3"/>
                  </a:lnTo>
                  <a:lnTo>
                    <a:pt x="105" y="3"/>
                  </a:lnTo>
                  <a:lnTo>
                    <a:pt x="101" y="3"/>
                  </a:lnTo>
                  <a:lnTo>
                    <a:pt x="97" y="7"/>
                  </a:lnTo>
                  <a:lnTo>
                    <a:pt x="94" y="11"/>
                  </a:lnTo>
                  <a:lnTo>
                    <a:pt x="94" y="18"/>
                  </a:lnTo>
                  <a:lnTo>
                    <a:pt x="94" y="101"/>
                  </a:lnTo>
                  <a:lnTo>
                    <a:pt x="90" y="101"/>
                  </a:lnTo>
                  <a:lnTo>
                    <a:pt x="26" y="22"/>
                  </a:lnTo>
                  <a:lnTo>
                    <a:pt x="26" y="82"/>
                  </a:lnTo>
                  <a:lnTo>
                    <a:pt x="26" y="93"/>
                  </a:lnTo>
                  <a:lnTo>
                    <a:pt x="26" y="97"/>
                  </a:lnTo>
                  <a:lnTo>
                    <a:pt x="30" y="97"/>
                  </a:lnTo>
                  <a:lnTo>
                    <a:pt x="37" y="101"/>
                  </a:lnTo>
                  <a:lnTo>
                    <a:pt x="41" y="101"/>
                  </a:lnTo>
                  <a:lnTo>
                    <a:pt x="4" y="101"/>
                  </a:lnTo>
                  <a:lnTo>
                    <a:pt x="7" y="101"/>
                  </a:lnTo>
                  <a:lnTo>
                    <a:pt x="15" y="97"/>
                  </a:lnTo>
                  <a:lnTo>
                    <a:pt x="19" y="93"/>
                  </a:lnTo>
                  <a:lnTo>
                    <a:pt x="19" y="90"/>
                  </a:lnTo>
                  <a:lnTo>
                    <a:pt x="19" y="82"/>
                  </a:lnTo>
                  <a:lnTo>
                    <a:pt x="19" y="15"/>
                  </a:lnTo>
                  <a:lnTo>
                    <a:pt x="15" y="11"/>
                  </a:lnTo>
                  <a:lnTo>
                    <a:pt x="11" y="7"/>
                  </a:lnTo>
                  <a:lnTo>
                    <a:pt x="7" y="3"/>
                  </a:lnTo>
                  <a:lnTo>
                    <a:pt x="4" y="3"/>
                  </a:lnTo>
                  <a:lnTo>
                    <a:pt x="0" y="3"/>
                  </a:lnTo>
                  <a:lnTo>
                    <a:pt x="0" y="0"/>
                  </a:lnTo>
                  <a:close/>
                </a:path>
              </a:pathLst>
            </a:custGeom>
            <a:grpFill/>
            <a:ln w="0">
              <a:solidFill>
                <a:srgbClr val="000000"/>
              </a:solidFill>
              <a:round/>
              <a:headEnd/>
              <a:tailEnd/>
            </a:ln>
          </p:spPr>
          <p:txBody>
            <a:bodyPr/>
            <a:lstStyle/>
            <a:p>
              <a:endParaRPr lang="en-US"/>
            </a:p>
          </p:txBody>
        </p:sp>
        <p:sp>
          <p:nvSpPr>
            <p:cNvPr id="27769" name="Freeform 118"/>
            <p:cNvSpPr>
              <a:spLocks/>
            </p:cNvSpPr>
            <p:nvPr/>
          </p:nvSpPr>
          <p:spPr bwMode="auto">
            <a:xfrm>
              <a:off x="5151" y="3117"/>
              <a:ext cx="41" cy="135"/>
            </a:xfrm>
            <a:custGeom>
              <a:avLst/>
              <a:gdLst>
                <a:gd name="T0" fmla="*/ 41 w 41"/>
                <a:gd name="T1" fmla="*/ 131 h 135"/>
                <a:gd name="T2" fmla="*/ 41 w 41"/>
                <a:gd name="T3" fmla="*/ 135 h 135"/>
                <a:gd name="T4" fmla="*/ 30 w 41"/>
                <a:gd name="T5" fmla="*/ 131 h 135"/>
                <a:gd name="T6" fmla="*/ 23 w 41"/>
                <a:gd name="T7" fmla="*/ 124 h 135"/>
                <a:gd name="T8" fmla="*/ 11 w 41"/>
                <a:gd name="T9" fmla="*/ 112 h 135"/>
                <a:gd name="T10" fmla="*/ 8 w 41"/>
                <a:gd name="T11" fmla="*/ 97 h 135"/>
                <a:gd name="T12" fmla="*/ 0 w 41"/>
                <a:gd name="T13" fmla="*/ 82 h 135"/>
                <a:gd name="T14" fmla="*/ 0 w 41"/>
                <a:gd name="T15" fmla="*/ 67 h 135"/>
                <a:gd name="T16" fmla="*/ 0 w 41"/>
                <a:gd name="T17" fmla="*/ 56 h 135"/>
                <a:gd name="T18" fmla="*/ 4 w 41"/>
                <a:gd name="T19" fmla="*/ 41 h 135"/>
                <a:gd name="T20" fmla="*/ 11 w 41"/>
                <a:gd name="T21" fmla="*/ 30 h 135"/>
                <a:gd name="T22" fmla="*/ 19 w 41"/>
                <a:gd name="T23" fmla="*/ 19 h 135"/>
                <a:gd name="T24" fmla="*/ 30 w 41"/>
                <a:gd name="T25" fmla="*/ 7 h 135"/>
                <a:gd name="T26" fmla="*/ 41 w 41"/>
                <a:gd name="T27" fmla="*/ 0 h 135"/>
                <a:gd name="T28" fmla="*/ 41 w 41"/>
                <a:gd name="T29" fmla="*/ 4 h 135"/>
                <a:gd name="T30" fmla="*/ 34 w 41"/>
                <a:gd name="T31" fmla="*/ 11 h 135"/>
                <a:gd name="T32" fmla="*/ 26 w 41"/>
                <a:gd name="T33" fmla="*/ 19 h 135"/>
                <a:gd name="T34" fmla="*/ 19 w 41"/>
                <a:gd name="T35" fmla="*/ 26 h 135"/>
                <a:gd name="T36" fmla="*/ 19 w 41"/>
                <a:gd name="T37" fmla="*/ 41 h 135"/>
                <a:gd name="T38" fmla="*/ 15 w 41"/>
                <a:gd name="T39" fmla="*/ 52 h 135"/>
                <a:gd name="T40" fmla="*/ 15 w 41"/>
                <a:gd name="T41" fmla="*/ 67 h 135"/>
                <a:gd name="T42" fmla="*/ 15 w 41"/>
                <a:gd name="T43" fmla="*/ 82 h 135"/>
                <a:gd name="T44" fmla="*/ 15 w 41"/>
                <a:gd name="T45" fmla="*/ 94 h 135"/>
                <a:gd name="T46" fmla="*/ 19 w 41"/>
                <a:gd name="T47" fmla="*/ 105 h 135"/>
                <a:gd name="T48" fmla="*/ 23 w 41"/>
                <a:gd name="T49" fmla="*/ 112 h 135"/>
                <a:gd name="T50" fmla="*/ 26 w 41"/>
                <a:gd name="T51" fmla="*/ 116 h 135"/>
                <a:gd name="T52" fmla="*/ 30 w 41"/>
                <a:gd name="T53" fmla="*/ 124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31"/>
                  </a:lnTo>
                  <a:lnTo>
                    <a:pt x="23" y="124"/>
                  </a:lnTo>
                  <a:lnTo>
                    <a:pt x="11" y="112"/>
                  </a:lnTo>
                  <a:lnTo>
                    <a:pt x="8" y="97"/>
                  </a:lnTo>
                  <a:lnTo>
                    <a:pt x="0" y="82"/>
                  </a:lnTo>
                  <a:lnTo>
                    <a:pt x="0" y="67"/>
                  </a:lnTo>
                  <a:lnTo>
                    <a:pt x="0" y="56"/>
                  </a:lnTo>
                  <a:lnTo>
                    <a:pt x="4" y="41"/>
                  </a:lnTo>
                  <a:lnTo>
                    <a:pt x="11" y="30"/>
                  </a:lnTo>
                  <a:lnTo>
                    <a:pt x="19" y="19"/>
                  </a:lnTo>
                  <a:lnTo>
                    <a:pt x="30" y="7"/>
                  </a:lnTo>
                  <a:lnTo>
                    <a:pt x="41" y="0"/>
                  </a:lnTo>
                  <a:lnTo>
                    <a:pt x="41" y="4"/>
                  </a:lnTo>
                  <a:lnTo>
                    <a:pt x="34" y="11"/>
                  </a:lnTo>
                  <a:lnTo>
                    <a:pt x="26" y="19"/>
                  </a:lnTo>
                  <a:lnTo>
                    <a:pt x="19" y="26"/>
                  </a:lnTo>
                  <a:lnTo>
                    <a:pt x="19" y="41"/>
                  </a:lnTo>
                  <a:lnTo>
                    <a:pt x="15" y="52"/>
                  </a:lnTo>
                  <a:lnTo>
                    <a:pt x="15" y="67"/>
                  </a:lnTo>
                  <a:lnTo>
                    <a:pt x="15" y="82"/>
                  </a:lnTo>
                  <a:lnTo>
                    <a:pt x="15" y="94"/>
                  </a:lnTo>
                  <a:lnTo>
                    <a:pt x="19" y="105"/>
                  </a:lnTo>
                  <a:lnTo>
                    <a:pt x="23" y="112"/>
                  </a:lnTo>
                  <a:lnTo>
                    <a:pt x="26" y="116"/>
                  </a:lnTo>
                  <a:lnTo>
                    <a:pt x="30" y="124"/>
                  </a:lnTo>
                  <a:lnTo>
                    <a:pt x="34" y="127"/>
                  </a:lnTo>
                  <a:lnTo>
                    <a:pt x="41" y="131"/>
                  </a:lnTo>
                  <a:close/>
                </a:path>
              </a:pathLst>
            </a:custGeom>
            <a:grpFill/>
            <a:ln w="0">
              <a:solidFill>
                <a:srgbClr val="000000"/>
              </a:solidFill>
              <a:round/>
              <a:headEnd/>
              <a:tailEnd/>
            </a:ln>
          </p:spPr>
          <p:txBody>
            <a:bodyPr/>
            <a:lstStyle/>
            <a:p>
              <a:endParaRPr lang="en-US"/>
            </a:p>
          </p:txBody>
        </p:sp>
        <p:sp>
          <p:nvSpPr>
            <p:cNvPr id="27770" name="Freeform 119"/>
            <p:cNvSpPr>
              <a:spLocks noEditPoints="1"/>
            </p:cNvSpPr>
            <p:nvPr/>
          </p:nvSpPr>
          <p:spPr bwMode="auto">
            <a:xfrm>
              <a:off x="5196" y="3117"/>
              <a:ext cx="68" cy="105"/>
            </a:xfrm>
            <a:custGeom>
              <a:avLst/>
              <a:gdLst>
                <a:gd name="T0" fmla="*/ 23 w 68"/>
                <a:gd name="T1" fmla="*/ 49 h 105"/>
                <a:gd name="T2" fmla="*/ 30 w 68"/>
                <a:gd name="T3" fmla="*/ 41 h 105"/>
                <a:gd name="T4" fmla="*/ 38 w 68"/>
                <a:gd name="T5" fmla="*/ 37 h 105"/>
                <a:gd name="T6" fmla="*/ 45 w 68"/>
                <a:gd name="T7" fmla="*/ 37 h 105"/>
                <a:gd name="T8" fmla="*/ 53 w 68"/>
                <a:gd name="T9" fmla="*/ 37 h 105"/>
                <a:gd name="T10" fmla="*/ 60 w 68"/>
                <a:gd name="T11" fmla="*/ 45 h 105"/>
                <a:gd name="T12" fmla="*/ 68 w 68"/>
                <a:gd name="T13" fmla="*/ 56 h 105"/>
                <a:gd name="T14" fmla="*/ 68 w 68"/>
                <a:gd name="T15" fmla="*/ 67 h 105"/>
                <a:gd name="T16" fmla="*/ 68 w 68"/>
                <a:gd name="T17" fmla="*/ 79 h 105"/>
                <a:gd name="T18" fmla="*/ 64 w 68"/>
                <a:gd name="T19" fmla="*/ 90 h 105"/>
                <a:gd name="T20" fmla="*/ 56 w 68"/>
                <a:gd name="T21" fmla="*/ 97 h 105"/>
                <a:gd name="T22" fmla="*/ 45 w 68"/>
                <a:gd name="T23" fmla="*/ 105 h 105"/>
                <a:gd name="T24" fmla="*/ 34 w 68"/>
                <a:gd name="T25" fmla="*/ 105 h 105"/>
                <a:gd name="T26" fmla="*/ 30 w 68"/>
                <a:gd name="T27" fmla="*/ 105 h 105"/>
                <a:gd name="T28" fmla="*/ 23 w 68"/>
                <a:gd name="T29" fmla="*/ 105 h 105"/>
                <a:gd name="T30" fmla="*/ 15 w 68"/>
                <a:gd name="T31" fmla="*/ 101 h 105"/>
                <a:gd name="T32" fmla="*/ 11 w 68"/>
                <a:gd name="T33" fmla="*/ 97 h 105"/>
                <a:gd name="T34" fmla="*/ 11 w 68"/>
                <a:gd name="T35" fmla="*/ 30 h 105"/>
                <a:gd name="T36" fmla="*/ 11 w 68"/>
                <a:gd name="T37" fmla="*/ 19 h 105"/>
                <a:gd name="T38" fmla="*/ 8 w 68"/>
                <a:gd name="T39" fmla="*/ 15 h 105"/>
                <a:gd name="T40" fmla="*/ 8 w 68"/>
                <a:gd name="T41" fmla="*/ 11 h 105"/>
                <a:gd name="T42" fmla="*/ 8 w 68"/>
                <a:gd name="T43" fmla="*/ 11 h 105"/>
                <a:gd name="T44" fmla="*/ 8 w 68"/>
                <a:gd name="T45" fmla="*/ 7 h 105"/>
                <a:gd name="T46" fmla="*/ 4 w 68"/>
                <a:gd name="T47" fmla="*/ 7 h 105"/>
                <a:gd name="T48" fmla="*/ 4 w 68"/>
                <a:gd name="T49" fmla="*/ 7 h 105"/>
                <a:gd name="T50" fmla="*/ 0 w 68"/>
                <a:gd name="T51" fmla="*/ 11 h 105"/>
                <a:gd name="T52" fmla="*/ 0 w 68"/>
                <a:gd name="T53" fmla="*/ 7 h 105"/>
                <a:gd name="T54" fmla="*/ 19 w 68"/>
                <a:gd name="T55" fmla="*/ 0 h 105"/>
                <a:gd name="T56" fmla="*/ 23 w 68"/>
                <a:gd name="T57" fmla="*/ 0 h 105"/>
                <a:gd name="T58" fmla="*/ 23 w 68"/>
                <a:gd name="T59" fmla="*/ 49 h 105"/>
                <a:gd name="T60" fmla="*/ 23 w 68"/>
                <a:gd name="T61" fmla="*/ 56 h 105"/>
                <a:gd name="T62" fmla="*/ 23 w 68"/>
                <a:gd name="T63" fmla="*/ 94 h 105"/>
                <a:gd name="T64" fmla="*/ 26 w 68"/>
                <a:gd name="T65" fmla="*/ 97 h 105"/>
                <a:gd name="T66" fmla="*/ 30 w 68"/>
                <a:gd name="T67" fmla="*/ 101 h 105"/>
                <a:gd name="T68" fmla="*/ 34 w 68"/>
                <a:gd name="T69" fmla="*/ 101 h 105"/>
                <a:gd name="T70" fmla="*/ 38 w 68"/>
                <a:gd name="T71" fmla="*/ 101 h 105"/>
                <a:gd name="T72" fmla="*/ 45 w 68"/>
                <a:gd name="T73" fmla="*/ 101 h 105"/>
                <a:gd name="T74" fmla="*/ 53 w 68"/>
                <a:gd name="T75" fmla="*/ 94 h 105"/>
                <a:gd name="T76" fmla="*/ 56 w 68"/>
                <a:gd name="T77" fmla="*/ 86 h 105"/>
                <a:gd name="T78" fmla="*/ 56 w 68"/>
                <a:gd name="T79" fmla="*/ 75 h 105"/>
                <a:gd name="T80" fmla="*/ 56 w 68"/>
                <a:gd name="T81" fmla="*/ 64 h 105"/>
                <a:gd name="T82" fmla="*/ 53 w 68"/>
                <a:gd name="T83" fmla="*/ 52 h 105"/>
                <a:gd name="T84" fmla="*/ 45 w 68"/>
                <a:gd name="T85" fmla="*/ 49 h 105"/>
                <a:gd name="T86" fmla="*/ 38 w 68"/>
                <a:gd name="T87" fmla="*/ 49 h 105"/>
                <a:gd name="T88" fmla="*/ 34 w 68"/>
                <a:gd name="T89" fmla="*/ 49 h 105"/>
                <a:gd name="T90" fmla="*/ 30 w 68"/>
                <a:gd name="T91" fmla="*/ 49 h 105"/>
                <a:gd name="T92" fmla="*/ 26 w 68"/>
                <a:gd name="T93" fmla="*/ 52 h 105"/>
                <a:gd name="T94" fmla="*/ 23 w 68"/>
                <a:gd name="T95" fmla="*/ 56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105"/>
                <a:gd name="T146" fmla="*/ 68 w 68"/>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105">
                  <a:moveTo>
                    <a:pt x="23" y="49"/>
                  </a:moveTo>
                  <a:lnTo>
                    <a:pt x="30" y="41"/>
                  </a:lnTo>
                  <a:lnTo>
                    <a:pt x="38" y="37"/>
                  </a:lnTo>
                  <a:lnTo>
                    <a:pt x="45" y="37"/>
                  </a:lnTo>
                  <a:lnTo>
                    <a:pt x="53" y="37"/>
                  </a:lnTo>
                  <a:lnTo>
                    <a:pt x="60" y="45"/>
                  </a:lnTo>
                  <a:lnTo>
                    <a:pt x="68" y="56"/>
                  </a:lnTo>
                  <a:lnTo>
                    <a:pt x="68" y="67"/>
                  </a:lnTo>
                  <a:lnTo>
                    <a:pt x="68" y="79"/>
                  </a:lnTo>
                  <a:lnTo>
                    <a:pt x="64" y="90"/>
                  </a:lnTo>
                  <a:lnTo>
                    <a:pt x="56" y="97"/>
                  </a:lnTo>
                  <a:lnTo>
                    <a:pt x="45" y="105"/>
                  </a:lnTo>
                  <a:lnTo>
                    <a:pt x="34" y="105"/>
                  </a:lnTo>
                  <a:lnTo>
                    <a:pt x="30" y="105"/>
                  </a:lnTo>
                  <a:lnTo>
                    <a:pt x="23" y="105"/>
                  </a:lnTo>
                  <a:lnTo>
                    <a:pt x="15" y="101"/>
                  </a:lnTo>
                  <a:lnTo>
                    <a:pt x="11" y="97"/>
                  </a:lnTo>
                  <a:lnTo>
                    <a:pt x="11" y="30"/>
                  </a:lnTo>
                  <a:lnTo>
                    <a:pt x="11" y="19"/>
                  </a:lnTo>
                  <a:lnTo>
                    <a:pt x="8" y="15"/>
                  </a:lnTo>
                  <a:lnTo>
                    <a:pt x="8" y="11"/>
                  </a:lnTo>
                  <a:lnTo>
                    <a:pt x="8" y="7"/>
                  </a:lnTo>
                  <a:lnTo>
                    <a:pt x="4" y="7"/>
                  </a:lnTo>
                  <a:lnTo>
                    <a:pt x="0" y="11"/>
                  </a:lnTo>
                  <a:lnTo>
                    <a:pt x="0" y="7"/>
                  </a:lnTo>
                  <a:lnTo>
                    <a:pt x="19" y="0"/>
                  </a:lnTo>
                  <a:lnTo>
                    <a:pt x="23" y="0"/>
                  </a:lnTo>
                  <a:lnTo>
                    <a:pt x="23" y="49"/>
                  </a:lnTo>
                  <a:close/>
                  <a:moveTo>
                    <a:pt x="23" y="56"/>
                  </a:moveTo>
                  <a:lnTo>
                    <a:pt x="23" y="94"/>
                  </a:lnTo>
                  <a:lnTo>
                    <a:pt x="26" y="97"/>
                  </a:lnTo>
                  <a:lnTo>
                    <a:pt x="30" y="101"/>
                  </a:lnTo>
                  <a:lnTo>
                    <a:pt x="34" y="101"/>
                  </a:lnTo>
                  <a:lnTo>
                    <a:pt x="38" y="101"/>
                  </a:lnTo>
                  <a:lnTo>
                    <a:pt x="45" y="101"/>
                  </a:lnTo>
                  <a:lnTo>
                    <a:pt x="53" y="94"/>
                  </a:lnTo>
                  <a:lnTo>
                    <a:pt x="56" y="86"/>
                  </a:lnTo>
                  <a:lnTo>
                    <a:pt x="56" y="75"/>
                  </a:lnTo>
                  <a:lnTo>
                    <a:pt x="56" y="64"/>
                  </a:lnTo>
                  <a:lnTo>
                    <a:pt x="53" y="52"/>
                  </a:lnTo>
                  <a:lnTo>
                    <a:pt x="45" y="49"/>
                  </a:lnTo>
                  <a:lnTo>
                    <a:pt x="38" y="49"/>
                  </a:lnTo>
                  <a:lnTo>
                    <a:pt x="34" y="49"/>
                  </a:lnTo>
                  <a:lnTo>
                    <a:pt x="30" y="49"/>
                  </a:lnTo>
                  <a:lnTo>
                    <a:pt x="26" y="52"/>
                  </a:lnTo>
                  <a:lnTo>
                    <a:pt x="23" y="56"/>
                  </a:lnTo>
                  <a:close/>
                </a:path>
              </a:pathLst>
            </a:custGeom>
            <a:grpFill/>
            <a:ln w="0">
              <a:solidFill>
                <a:srgbClr val="000000"/>
              </a:solidFill>
              <a:round/>
              <a:headEnd/>
              <a:tailEnd/>
            </a:ln>
          </p:spPr>
          <p:txBody>
            <a:bodyPr/>
            <a:lstStyle/>
            <a:p>
              <a:endParaRPr lang="en-US"/>
            </a:p>
          </p:txBody>
        </p:sp>
        <p:sp>
          <p:nvSpPr>
            <p:cNvPr id="27771" name="Freeform 120"/>
            <p:cNvSpPr>
              <a:spLocks noEditPoints="1"/>
            </p:cNvSpPr>
            <p:nvPr/>
          </p:nvSpPr>
          <p:spPr bwMode="auto">
            <a:xfrm>
              <a:off x="5275" y="3117"/>
              <a:ext cx="34" cy="105"/>
            </a:xfrm>
            <a:custGeom>
              <a:avLst/>
              <a:gdLst>
                <a:gd name="T0" fmla="*/ 15 w 34"/>
                <a:gd name="T1" fmla="*/ 0 h 105"/>
                <a:gd name="T2" fmla="*/ 19 w 34"/>
                <a:gd name="T3" fmla="*/ 0 h 105"/>
                <a:gd name="T4" fmla="*/ 22 w 34"/>
                <a:gd name="T5" fmla="*/ 4 h 105"/>
                <a:gd name="T6" fmla="*/ 22 w 34"/>
                <a:gd name="T7" fmla="*/ 4 h 105"/>
                <a:gd name="T8" fmla="*/ 26 w 34"/>
                <a:gd name="T9" fmla="*/ 7 h 105"/>
                <a:gd name="T10" fmla="*/ 22 w 34"/>
                <a:gd name="T11" fmla="*/ 11 h 105"/>
                <a:gd name="T12" fmla="*/ 22 w 34"/>
                <a:gd name="T13" fmla="*/ 15 h 105"/>
                <a:gd name="T14" fmla="*/ 19 w 34"/>
                <a:gd name="T15" fmla="*/ 15 h 105"/>
                <a:gd name="T16" fmla="*/ 15 w 34"/>
                <a:gd name="T17" fmla="*/ 19 h 105"/>
                <a:gd name="T18" fmla="*/ 11 w 34"/>
                <a:gd name="T19" fmla="*/ 15 h 105"/>
                <a:gd name="T20" fmla="*/ 11 w 34"/>
                <a:gd name="T21" fmla="*/ 15 h 105"/>
                <a:gd name="T22" fmla="*/ 7 w 34"/>
                <a:gd name="T23" fmla="*/ 11 h 105"/>
                <a:gd name="T24" fmla="*/ 7 w 34"/>
                <a:gd name="T25" fmla="*/ 7 h 105"/>
                <a:gd name="T26" fmla="*/ 7 w 34"/>
                <a:gd name="T27" fmla="*/ 4 h 105"/>
                <a:gd name="T28" fmla="*/ 11 w 34"/>
                <a:gd name="T29" fmla="*/ 4 h 105"/>
                <a:gd name="T30" fmla="*/ 11 w 34"/>
                <a:gd name="T31" fmla="*/ 0 h 105"/>
                <a:gd name="T32" fmla="*/ 15 w 34"/>
                <a:gd name="T33" fmla="*/ 0 h 105"/>
                <a:gd name="T34" fmla="*/ 22 w 34"/>
                <a:gd name="T35" fmla="*/ 37 h 105"/>
                <a:gd name="T36" fmla="*/ 22 w 34"/>
                <a:gd name="T37" fmla="*/ 90 h 105"/>
                <a:gd name="T38" fmla="*/ 22 w 34"/>
                <a:gd name="T39" fmla="*/ 94 h 105"/>
                <a:gd name="T40" fmla="*/ 22 w 34"/>
                <a:gd name="T41" fmla="*/ 97 h 105"/>
                <a:gd name="T42" fmla="*/ 26 w 34"/>
                <a:gd name="T43" fmla="*/ 101 h 105"/>
                <a:gd name="T44" fmla="*/ 26 w 34"/>
                <a:gd name="T45" fmla="*/ 101 h 105"/>
                <a:gd name="T46" fmla="*/ 30 w 34"/>
                <a:gd name="T47" fmla="*/ 105 h 105"/>
                <a:gd name="T48" fmla="*/ 34 w 34"/>
                <a:gd name="T49" fmla="*/ 105 h 105"/>
                <a:gd name="T50" fmla="*/ 34 w 34"/>
                <a:gd name="T51" fmla="*/ 105 h 105"/>
                <a:gd name="T52" fmla="*/ 0 w 34"/>
                <a:gd name="T53" fmla="*/ 105 h 105"/>
                <a:gd name="T54" fmla="*/ 0 w 34"/>
                <a:gd name="T55" fmla="*/ 105 h 105"/>
                <a:gd name="T56" fmla="*/ 4 w 34"/>
                <a:gd name="T57" fmla="*/ 105 h 105"/>
                <a:gd name="T58" fmla="*/ 7 w 34"/>
                <a:gd name="T59" fmla="*/ 101 h 105"/>
                <a:gd name="T60" fmla="*/ 7 w 34"/>
                <a:gd name="T61" fmla="*/ 101 h 105"/>
                <a:gd name="T62" fmla="*/ 11 w 34"/>
                <a:gd name="T63" fmla="*/ 97 h 105"/>
                <a:gd name="T64" fmla="*/ 11 w 34"/>
                <a:gd name="T65" fmla="*/ 94 h 105"/>
                <a:gd name="T66" fmla="*/ 11 w 34"/>
                <a:gd name="T67" fmla="*/ 90 h 105"/>
                <a:gd name="T68" fmla="*/ 11 w 34"/>
                <a:gd name="T69" fmla="*/ 64 h 105"/>
                <a:gd name="T70" fmla="*/ 11 w 34"/>
                <a:gd name="T71" fmla="*/ 56 h 105"/>
                <a:gd name="T72" fmla="*/ 11 w 34"/>
                <a:gd name="T73" fmla="*/ 49 h 105"/>
                <a:gd name="T74" fmla="*/ 11 w 34"/>
                <a:gd name="T75" fmla="*/ 45 h 105"/>
                <a:gd name="T76" fmla="*/ 7 w 34"/>
                <a:gd name="T77" fmla="*/ 45 h 105"/>
                <a:gd name="T78" fmla="*/ 7 w 34"/>
                <a:gd name="T79" fmla="*/ 45 h 105"/>
                <a:gd name="T80" fmla="*/ 7 w 34"/>
                <a:gd name="T81" fmla="*/ 45 h 105"/>
                <a:gd name="T82" fmla="*/ 4 w 34"/>
                <a:gd name="T83" fmla="*/ 45 h 105"/>
                <a:gd name="T84" fmla="*/ 4 w 34"/>
                <a:gd name="T85" fmla="*/ 45 h 105"/>
                <a:gd name="T86" fmla="*/ 0 w 34"/>
                <a:gd name="T87" fmla="*/ 45 h 105"/>
                <a:gd name="T88" fmla="*/ 19 w 34"/>
                <a:gd name="T89" fmla="*/ 37 h 105"/>
                <a:gd name="T90" fmla="*/ 22 w 34"/>
                <a:gd name="T91" fmla="*/ 3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05"/>
                <a:gd name="T140" fmla="*/ 34 w 34"/>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05">
                  <a:moveTo>
                    <a:pt x="15" y="0"/>
                  </a:moveTo>
                  <a:lnTo>
                    <a:pt x="19" y="0"/>
                  </a:lnTo>
                  <a:lnTo>
                    <a:pt x="22" y="4"/>
                  </a:lnTo>
                  <a:lnTo>
                    <a:pt x="26" y="7"/>
                  </a:lnTo>
                  <a:lnTo>
                    <a:pt x="22" y="11"/>
                  </a:lnTo>
                  <a:lnTo>
                    <a:pt x="22" y="15"/>
                  </a:lnTo>
                  <a:lnTo>
                    <a:pt x="19" y="15"/>
                  </a:lnTo>
                  <a:lnTo>
                    <a:pt x="15" y="19"/>
                  </a:lnTo>
                  <a:lnTo>
                    <a:pt x="11" y="15"/>
                  </a:lnTo>
                  <a:lnTo>
                    <a:pt x="7" y="11"/>
                  </a:lnTo>
                  <a:lnTo>
                    <a:pt x="7" y="7"/>
                  </a:lnTo>
                  <a:lnTo>
                    <a:pt x="7" y="4"/>
                  </a:lnTo>
                  <a:lnTo>
                    <a:pt x="11" y="4"/>
                  </a:lnTo>
                  <a:lnTo>
                    <a:pt x="11" y="0"/>
                  </a:lnTo>
                  <a:lnTo>
                    <a:pt x="15" y="0"/>
                  </a:lnTo>
                  <a:close/>
                  <a:moveTo>
                    <a:pt x="22" y="37"/>
                  </a:moveTo>
                  <a:lnTo>
                    <a:pt x="22" y="90"/>
                  </a:lnTo>
                  <a:lnTo>
                    <a:pt x="22" y="94"/>
                  </a:lnTo>
                  <a:lnTo>
                    <a:pt x="22" y="97"/>
                  </a:lnTo>
                  <a:lnTo>
                    <a:pt x="26" y="101"/>
                  </a:lnTo>
                  <a:lnTo>
                    <a:pt x="30" y="105"/>
                  </a:lnTo>
                  <a:lnTo>
                    <a:pt x="34" y="105"/>
                  </a:lnTo>
                  <a:lnTo>
                    <a:pt x="0" y="105"/>
                  </a:lnTo>
                  <a:lnTo>
                    <a:pt x="4" y="105"/>
                  </a:lnTo>
                  <a:lnTo>
                    <a:pt x="7" y="101"/>
                  </a:lnTo>
                  <a:lnTo>
                    <a:pt x="11" y="97"/>
                  </a:lnTo>
                  <a:lnTo>
                    <a:pt x="11" y="94"/>
                  </a:lnTo>
                  <a:lnTo>
                    <a:pt x="11" y="90"/>
                  </a:lnTo>
                  <a:lnTo>
                    <a:pt x="11" y="64"/>
                  </a:lnTo>
                  <a:lnTo>
                    <a:pt x="11" y="56"/>
                  </a:lnTo>
                  <a:lnTo>
                    <a:pt x="11" y="49"/>
                  </a:lnTo>
                  <a:lnTo>
                    <a:pt x="11" y="45"/>
                  </a:lnTo>
                  <a:lnTo>
                    <a:pt x="7" y="45"/>
                  </a:lnTo>
                  <a:lnTo>
                    <a:pt x="4" y="45"/>
                  </a:lnTo>
                  <a:lnTo>
                    <a:pt x="0" y="45"/>
                  </a:lnTo>
                  <a:lnTo>
                    <a:pt x="19" y="37"/>
                  </a:lnTo>
                  <a:lnTo>
                    <a:pt x="22" y="37"/>
                  </a:lnTo>
                  <a:close/>
                </a:path>
              </a:pathLst>
            </a:custGeom>
            <a:grpFill/>
            <a:ln w="0">
              <a:solidFill>
                <a:srgbClr val="000000"/>
              </a:solidFill>
              <a:round/>
              <a:headEnd/>
              <a:tailEnd/>
            </a:ln>
          </p:spPr>
          <p:txBody>
            <a:bodyPr/>
            <a:lstStyle/>
            <a:p>
              <a:endParaRPr lang="en-US"/>
            </a:p>
          </p:txBody>
        </p:sp>
        <p:sp>
          <p:nvSpPr>
            <p:cNvPr id="27772" name="Freeform 121"/>
            <p:cNvSpPr>
              <a:spLocks/>
            </p:cNvSpPr>
            <p:nvPr/>
          </p:nvSpPr>
          <p:spPr bwMode="auto">
            <a:xfrm>
              <a:off x="5312" y="3154"/>
              <a:ext cx="75" cy="68"/>
            </a:xfrm>
            <a:custGeom>
              <a:avLst/>
              <a:gdLst>
                <a:gd name="T0" fmla="*/ 23 w 75"/>
                <a:gd name="T1" fmla="*/ 15 h 68"/>
                <a:gd name="T2" fmla="*/ 30 w 75"/>
                <a:gd name="T3" fmla="*/ 4 h 68"/>
                <a:gd name="T4" fmla="*/ 38 w 75"/>
                <a:gd name="T5" fmla="*/ 0 h 68"/>
                <a:gd name="T6" fmla="*/ 45 w 75"/>
                <a:gd name="T7" fmla="*/ 0 h 68"/>
                <a:gd name="T8" fmla="*/ 53 w 75"/>
                <a:gd name="T9" fmla="*/ 0 h 68"/>
                <a:gd name="T10" fmla="*/ 57 w 75"/>
                <a:gd name="T11" fmla="*/ 0 h 68"/>
                <a:gd name="T12" fmla="*/ 60 w 75"/>
                <a:gd name="T13" fmla="*/ 4 h 68"/>
                <a:gd name="T14" fmla="*/ 64 w 75"/>
                <a:gd name="T15" fmla="*/ 12 h 68"/>
                <a:gd name="T16" fmla="*/ 64 w 75"/>
                <a:gd name="T17" fmla="*/ 15 h 68"/>
                <a:gd name="T18" fmla="*/ 64 w 75"/>
                <a:gd name="T19" fmla="*/ 23 h 68"/>
                <a:gd name="T20" fmla="*/ 64 w 75"/>
                <a:gd name="T21" fmla="*/ 53 h 68"/>
                <a:gd name="T22" fmla="*/ 64 w 75"/>
                <a:gd name="T23" fmla="*/ 57 h 68"/>
                <a:gd name="T24" fmla="*/ 64 w 75"/>
                <a:gd name="T25" fmla="*/ 60 h 68"/>
                <a:gd name="T26" fmla="*/ 68 w 75"/>
                <a:gd name="T27" fmla="*/ 64 h 68"/>
                <a:gd name="T28" fmla="*/ 68 w 75"/>
                <a:gd name="T29" fmla="*/ 64 h 68"/>
                <a:gd name="T30" fmla="*/ 72 w 75"/>
                <a:gd name="T31" fmla="*/ 68 h 68"/>
                <a:gd name="T32" fmla="*/ 75 w 75"/>
                <a:gd name="T33" fmla="*/ 68 h 68"/>
                <a:gd name="T34" fmla="*/ 75 w 75"/>
                <a:gd name="T35" fmla="*/ 68 h 68"/>
                <a:gd name="T36" fmla="*/ 42 w 75"/>
                <a:gd name="T37" fmla="*/ 68 h 68"/>
                <a:gd name="T38" fmla="*/ 42 w 75"/>
                <a:gd name="T39" fmla="*/ 68 h 68"/>
                <a:gd name="T40" fmla="*/ 42 w 75"/>
                <a:gd name="T41" fmla="*/ 68 h 68"/>
                <a:gd name="T42" fmla="*/ 45 w 75"/>
                <a:gd name="T43" fmla="*/ 64 h 68"/>
                <a:gd name="T44" fmla="*/ 49 w 75"/>
                <a:gd name="T45" fmla="*/ 64 h 68"/>
                <a:gd name="T46" fmla="*/ 49 w 75"/>
                <a:gd name="T47" fmla="*/ 64 h 68"/>
                <a:gd name="T48" fmla="*/ 53 w 75"/>
                <a:gd name="T49" fmla="*/ 60 h 68"/>
                <a:gd name="T50" fmla="*/ 53 w 75"/>
                <a:gd name="T51" fmla="*/ 57 h 68"/>
                <a:gd name="T52" fmla="*/ 53 w 75"/>
                <a:gd name="T53" fmla="*/ 53 h 68"/>
                <a:gd name="T54" fmla="*/ 53 w 75"/>
                <a:gd name="T55" fmla="*/ 27 h 68"/>
                <a:gd name="T56" fmla="*/ 53 w 75"/>
                <a:gd name="T57" fmla="*/ 19 h 68"/>
                <a:gd name="T58" fmla="*/ 49 w 75"/>
                <a:gd name="T59" fmla="*/ 12 h 68"/>
                <a:gd name="T60" fmla="*/ 45 w 75"/>
                <a:gd name="T61" fmla="*/ 8 h 68"/>
                <a:gd name="T62" fmla="*/ 42 w 75"/>
                <a:gd name="T63" fmla="*/ 8 h 68"/>
                <a:gd name="T64" fmla="*/ 34 w 75"/>
                <a:gd name="T65" fmla="*/ 12 h 68"/>
                <a:gd name="T66" fmla="*/ 23 w 75"/>
                <a:gd name="T67" fmla="*/ 19 h 68"/>
                <a:gd name="T68" fmla="*/ 23 w 75"/>
                <a:gd name="T69" fmla="*/ 53 h 68"/>
                <a:gd name="T70" fmla="*/ 23 w 75"/>
                <a:gd name="T71" fmla="*/ 57 h 68"/>
                <a:gd name="T72" fmla="*/ 23 w 75"/>
                <a:gd name="T73" fmla="*/ 60 h 68"/>
                <a:gd name="T74" fmla="*/ 27 w 75"/>
                <a:gd name="T75" fmla="*/ 64 h 68"/>
                <a:gd name="T76" fmla="*/ 27 w 75"/>
                <a:gd name="T77" fmla="*/ 64 h 68"/>
                <a:gd name="T78" fmla="*/ 30 w 75"/>
                <a:gd name="T79" fmla="*/ 68 h 68"/>
                <a:gd name="T80" fmla="*/ 34 w 75"/>
                <a:gd name="T81" fmla="*/ 68 h 68"/>
                <a:gd name="T82" fmla="*/ 34 w 75"/>
                <a:gd name="T83" fmla="*/ 68 h 68"/>
                <a:gd name="T84" fmla="*/ 0 w 75"/>
                <a:gd name="T85" fmla="*/ 68 h 68"/>
                <a:gd name="T86" fmla="*/ 0 w 75"/>
                <a:gd name="T87" fmla="*/ 68 h 68"/>
                <a:gd name="T88" fmla="*/ 4 w 75"/>
                <a:gd name="T89" fmla="*/ 68 h 68"/>
                <a:gd name="T90" fmla="*/ 8 w 75"/>
                <a:gd name="T91" fmla="*/ 64 h 68"/>
                <a:gd name="T92" fmla="*/ 8 w 75"/>
                <a:gd name="T93" fmla="*/ 64 h 68"/>
                <a:gd name="T94" fmla="*/ 12 w 75"/>
                <a:gd name="T95" fmla="*/ 60 h 68"/>
                <a:gd name="T96" fmla="*/ 12 w 75"/>
                <a:gd name="T97" fmla="*/ 53 h 68"/>
                <a:gd name="T98" fmla="*/ 12 w 75"/>
                <a:gd name="T99" fmla="*/ 27 h 68"/>
                <a:gd name="T100" fmla="*/ 12 w 75"/>
                <a:gd name="T101" fmla="*/ 15 h 68"/>
                <a:gd name="T102" fmla="*/ 12 w 75"/>
                <a:gd name="T103" fmla="*/ 12 h 68"/>
                <a:gd name="T104" fmla="*/ 12 w 75"/>
                <a:gd name="T105" fmla="*/ 12 h 68"/>
                <a:gd name="T106" fmla="*/ 8 w 75"/>
                <a:gd name="T107" fmla="*/ 8 h 68"/>
                <a:gd name="T108" fmla="*/ 8 w 75"/>
                <a:gd name="T109" fmla="*/ 8 h 68"/>
                <a:gd name="T110" fmla="*/ 8 w 75"/>
                <a:gd name="T111" fmla="*/ 8 h 68"/>
                <a:gd name="T112" fmla="*/ 4 w 75"/>
                <a:gd name="T113" fmla="*/ 8 h 68"/>
                <a:gd name="T114" fmla="*/ 4 w 75"/>
                <a:gd name="T115" fmla="*/ 8 h 68"/>
                <a:gd name="T116" fmla="*/ 0 w 75"/>
                <a:gd name="T117" fmla="*/ 8 h 68"/>
                <a:gd name="T118" fmla="*/ 19 w 75"/>
                <a:gd name="T119" fmla="*/ 0 h 68"/>
                <a:gd name="T120" fmla="*/ 23 w 75"/>
                <a:gd name="T121" fmla="*/ 0 h 68"/>
                <a:gd name="T122" fmla="*/ 23 w 75"/>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5"/>
                <a:gd name="T187" fmla="*/ 0 h 68"/>
                <a:gd name="T188" fmla="*/ 75 w 75"/>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5" h="68">
                  <a:moveTo>
                    <a:pt x="23" y="15"/>
                  </a:moveTo>
                  <a:lnTo>
                    <a:pt x="30" y="4"/>
                  </a:lnTo>
                  <a:lnTo>
                    <a:pt x="38" y="0"/>
                  </a:lnTo>
                  <a:lnTo>
                    <a:pt x="45" y="0"/>
                  </a:lnTo>
                  <a:lnTo>
                    <a:pt x="53" y="0"/>
                  </a:lnTo>
                  <a:lnTo>
                    <a:pt x="57" y="0"/>
                  </a:lnTo>
                  <a:lnTo>
                    <a:pt x="60" y="4"/>
                  </a:lnTo>
                  <a:lnTo>
                    <a:pt x="64" y="12"/>
                  </a:lnTo>
                  <a:lnTo>
                    <a:pt x="64" y="15"/>
                  </a:lnTo>
                  <a:lnTo>
                    <a:pt x="64" y="23"/>
                  </a:lnTo>
                  <a:lnTo>
                    <a:pt x="64" y="53"/>
                  </a:lnTo>
                  <a:lnTo>
                    <a:pt x="64" y="57"/>
                  </a:lnTo>
                  <a:lnTo>
                    <a:pt x="64" y="60"/>
                  </a:lnTo>
                  <a:lnTo>
                    <a:pt x="68" y="64"/>
                  </a:lnTo>
                  <a:lnTo>
                    <a:pt x="72" y="68"/>
                  </a:lnTo>
                  <a:lnTo>
                    <a:pt x="75" y="68"/>
                  </a:lnTo>
                  <a:lnTo>
                    <a:pt x="42" y="68"/>
                  </a:lnTo>
                  <a:lnTo>
                    <a:pt x="45" y="64"/>
                  </a:lnTo>
                  <a:lnTo>
                    <a:pt x="49" y="64"/>
                  </a:lnTo>
                  <a:lnTo>
                    <a:pt x="53" y="60"/>
                  </a:lnTo>
                  <a:lnTo>
                    <a:pt x="53" y="57"/>
                  </a:lnTo>
                  <a:lnTo>
                    <a:pt x="53" y="53"/>
                  </a:lnTo>
                  <a:lnTo>
                    <a:pt x="53" y="27"/>
                  </a:lnTo>
                  <a:lnTo>
                    <a:pt x="53" y="19"/>
                  </a:lnTo>
                  <a:lnTo>
                    <a:pt x="49" y="12"/>
                  </a:lnTo>
                  <a:lnTo>
                    <a:pt x="45" y="8"/>
                  </a:lnTo>
                  <a:lnTo>
                    <a:pt x="42" y="8"/>
                  </a:lnTo>
                  <a:lnTo>
                    <a:pt x="34" y="12"/>
                  </a:lnTo>
                  <a:lnTo>
                    <a:pt x="23" y="19"/>
                  </a:lnTo>
                  <a:lnTo>
                    <a:pt x="23" y="53"/>
                  </a:lnTo>
                  <a:lnTo>
                    <a:pt x="23" y="57"/>
                  </a:lnTo>
                  <a:lnTo>
                    <a:pt x="23" y="60"/>
                  </a:lnTo>
                  <a:lnTo>
                    <a:pt x="27" y="64"/>
                  </a:lnTo>
                  <a:lnTo>
                    <a:pt x="30" y="68"/>
                  </a:lnTo>
                  <a:lnTo>
                    <a:pt x="34" y="68"/>
                  </a:lnTo>
                  <a:lnTo>
                    <a:pt x="0" y="68"/>
                  </a:lnTo>
                  <a:lnTo>
                    <a:pt x="4" y="68"/>
                  </a:lnTo>
                  <a:lnTo>
                    <a:pt x="8" y="64"/>
                  </a:lnTo>
                  <a:lnTo>
                    <a:pt x="12" y="60"/>
                  </a:lnTo>
                  <a:lnTo>
                    <a:pt x="12" y="53"/>
                  </a:lnTo>
                  <a:lnTo>
                    <a:pt x="12" y="27"/>
                  </a:lnTo>
                  <a:lnTo>
                    <a:pt x="12" y="15"/>
                  </a:lnTo>
                  <a:lnTo>
                    <a:pt x="12" y="12"/>
                  </a:lnTo>
                  <a:lnTo>
                    <a:pt x="8" y="8"/>
                  </a:lnTo>
                  <a:lnTo>
                    <a:pt x="4" y="8"/>
                  </a:lnTo>
                  <a:lnTo>
                    <a:pt x="0" y="8"/>
                  </a:lnTo>
                  <a:lnTo>
                    <a:pt x="19" y="0"/>
                  </a:lnTo>
                  <a:lnTo>
                    <a:pt x="23" y="0"/>
                  </a:lnTo>
                  <a:lnTo>
                    <a:pt x="23" y="15"/>
                  </a:lnTo>
                  <a:close/>
                </a:path>
              </a:pathLst>
            </a:custGeom>
            <a:grpFill/>
            <a:ln w="0">
              <a:solidFill>
                <a:srgbClr val="000000"/>
              </a:solidFill>
              <a:round/>
              <a:headEnd/>
              <a:tailEnd/>
            </a:ln>
          </p:spPr>
          <p:txBody>
            <a:bodyPr/>
            <a:lstStyle/>
            <a:p>
              <a:endParaRPr lang="en-US"/>
            </a:p>
          </p:txBody>
        </p:sp>
        <p:sp>
          <p:nvSpPr>
            <p:cNvPr id="27773" name="Freeform 122"/>
            <p:cNvSpPr>
              <a:spLocks/>
            </p:cNvSpPr>
            <p:nvPr/>
          </p:nvSpPr>
          <p:spPr bwMode="auto">
            <a:xfrm>
              <a:off x="5391" y="3117"/>
              <a:ext cx="41" cy="135"/>
            </a:xfrm>
            <a:custGeom>
              <a:avLst/>
              <a:gdLst>
                <a:gd name="T0" fmla="*/ 0 w 41"/>
                <a:gd name="T1" fmla="*/ 4 h 135"/>
                <a:gd name="T2" fmla="*/ 0 w 41"/>
                <a:gd name="T3" fmla="*/ 0 h 135"/>
                <a:gd name="T4" fmla="*/ 8 w 41"/>
                <a:gd name="T5" fmla="*/ 7 h 135"/>
                <a:gd name="T6" fmla="*/ 19 w 41"/>
                <a:gd name="T7" fmla="*/ 15 h 135"/>
                <a:gd name="T8" fmla="*/ 26 w 41"/>
                <a:gd name="T9" fmla="*/ 26 h 135"/>
                <a:gd name="T10" fmla="*/ 34 w 41"/>
                <a:gd name="T11" fmla="*/ 41 h 135"/>
                <a:gd name="T12" fmla="*/ 38 w 41"/>
                <a:gd name="T13" fmla="*/ 52 h 135"/>
                <a:gd name="T14" fmla="*/ 41 w 41"/>
                <a:gd name="T15" fmla="*/ 67 h 135"/>
                <a:gd name="T16" fmla="*/ 38 w 41"/>
                <a:gd name="T17" fmla="*/ 82 h 135"/>
                <a:gd name="T18" fmla="*/ 34 w 41"/>
                <a:gd name="T19" fmla="*/ 97 h 135"/>
                <a:gd name="T20" fmla="*/ 30 w 41"/>
                <a:gd name="T21" fmla="*/ 109 h 135"/>
                <a:gd name="T22" fmla="*/ 19 w 41"/>
                <a:gd name="T23" fmla="*/ 120 h 135"/>
                <a:gd name="T24" fmla="*/ 11 w 41"/>
                <a:gd name="T25" fmla="*/ 131 h 135"/>
                <a:gd name="T26" fmla="*/ 0 w 41"/>
                <a:gd name="T27" fmla="*/ 135 h 135"/>
                <a:gd name="T28" fmla="*/ 0 w 41"/>
                <a:gd name="T29" fmla="*/ 131 h 135"/>
                <a:gd name="T30" fmla="*/ 8 w 41"/>
                <a:gd name="T31" fmla="*/ 127 h 135"/>
                <a:gd name="T32" fmla="*/ 15 w 41"/>
                <a:gd name="T33" fmla="*/ 120 h 135"/>
                <a:gd name="T34" fmla="*/ 19 w 41"/>
                <a:gd name="T35" fmla="*/ 109 h 135"/>
                <a:gd name="T36" fmla="*/ 23 w 41"/>
                <a:gd name="T37" fmla="*/ 97 h 135"/>
                <a:gd name="T38" fmla="*/ 26 w 41"/>
                <a:gd name="T39" fmla="*/ 86 h 135"/>
                <a:gd name="T40" fmla="*/ 26 w 41"/>
                <a:gd name="T41" fmla="*/ 71 h 135"/>
                <a:gd name="T42" fmla="*/ 26 w 41"/>
                <a:gd name="T43" fmla="*/ 56 h 135"/>
                <a:gd name="T44" fmla="*/ 23 w 41"/>
                <a:gd name="T45" fmla="*/ 41 h 135"/>
                <a:gd name="T46" fmla="*/ 23 w 41"/>
                <a:gd name="T47" fmla="*/ 34 h 135"/>
                <a:gd name="T48" fmla="*/ 19 w 41"/>
                <a:gd name="T49" fmla="*/ 26 h 135"/>
                <a:gd name="T50" fmla="*/ 15 w 41"/>
                <a:gd name="T51" fmla="*/ 22 h 135"/>
                <a:gd name="T52" fmla="*/ 11 w 41"/>
                <a:gd name="T53" fmla="*/ 15 h 135"/>
                <a:gd name="T54" fmla="*/ 8 w 41"/>
                <a:gd name="T55" fmla="*/ 11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8" y="7"/>
                  </a:lnTo>
                  <a:lnTo>
                    <a:pt x="19" y="15"/>
                  </a:lnTo>
                  <a:lnTo>
                    <a:pt x="26" y="26"/>
                  </a:lnTo>
                  <a:lnTo>
                    <a:pt x="34" y="41"/>
                  </a:lnTo>
                  <a:lnTo>
                    <a:pt x="38" y="52"/>
                  </a:lnTo>
                  <a:lnTo>
                    <a:pt x="41" y="67"/>
                  </a:lnTo>
                  <a:lnTo>
                    <a:pt x="38" y="82"/>
                  </a:lnTo>
                  <a:lnTo>
                    <a:pt x="34" y="97"/>
                  </a:lnTo>
                  <a:lnTo>
                    <a:pt x="30" y="109"/>
                  </a:lnTo>
                  <a:lnTo>
                    <a:pt x="19" y="120"/>
                  </a:lnTo>
                  <a:lnTo>
                    <a:pt x="11" y="131"/>
                  </a:lnTo>
                  <a:lnTo>
                    <a:pt x="0" y="135"/>
                  </a:lnTo>
                  <a:lnTo>
                    <a:pt x="0" y="131"/>
                  </a:lnTo>
                  <a:lnTo>
                    <a:pt x="8" y="127"/>
                  </a:lnTo>
                  <a:lnTo>
                    <a:pt x="15" y="120"/>
                  </a:lnTo>
                  <a:lnTo>
                    <a:pt x="19" y="109"/>
                  </a:lnTo>
                  <a:lnTo>
                    <a:pt x="23" y="97"/>
                  </a:lnTo>
                  <a:lnTo>
                    <a:pt x="26" y="86"/>
                  </a:lnTo>
                  <a:lnTo>
                    <a:pt x="26" y="71"/>
                  </a:lnTo>
                  <a:lnTo>
                    <a:pt x="26" y="56"/>
                  </a:lnTo>
                  <a:lnTo>
                    <a:pt x="23" y="41"/>
                  </a:lnTo>
                  <a:lnTo>
                    <a:pt x="23" y="34"/>
                  </a:lnTo>
                  <a:lnTo>
                    <a:pt x="19" y="26"/>
                  </a:lnTo>
                  <a:lnTo>
                    <a:pt x="15" y="22"/>
                  </a:lnTo>
                  <a:lnTo>
                    <a:pt x="11" y="15"/>
                  </a:lnTo>
                  <a:lnTo>
                    <a:pt x="8" y="11"/>
                  </a:lnTo>
                  <a:lnTo>
                    <a:pt x="0" y="4"/>
                  </a:lnTo>
                  <a:close/>
                </a:path>
              </a:pathLst>
            </a:custGeom>
            <a:grpFill/>
            <a:ln w="0">
              <a:solidFill>
                <a:srgbClr val="000000"/>
              </a:solidFill>
              <a:round/>
              <a:headEnd/>
              <a:tailEnd/>
            </a:ln>
          </p:spPr>
          <p:txBody>
            <a:bodyPr/>
            <a:lstStyle/>
            <a:p>
              <a:endParaRPr lang="en-US"/>
            </a:p>
          </p:txBody>
        </p:sp>
        <p:sp>
          <p:nvSpPr>
            <p:cNvPr id="27774" name="Freeform 123"/>
            <p:cNvSpPr>
              <a:spLocks/>
            </p:cNvSpPr>
            <p:nvPr/>
          </p:nvSpPr>
          <p:spPr bwMode="auto">
            <a:xfrm>
              <a:off x="769" y="3514"/>
              <a:ext cx="105" cy="68"/>
            </a:xfrm>
            <a:custGeom>
              <a:avLst/>
              <a:gdLst>
                <a:gd name="T0" fmla="*/ 0 w 105"/>
                <a:gd name="T1" fmla="*/ 0 h 68"/>
                <a:gd name="T2" fmla="*/ 27 w 105"/>
                <a:gd name="T3" fmla="*/ 0 h 68"/>
                <a:gd name="T4" fmla="*/ 27 w 105"/>
                <a:gd name="T5" fmla="*/ 0 h 68"/>
                <a:gd name="T6" fmla="*/ 23 w 105"/>
                <a:gd name="T7" fmla="*/ 4 h 68"/>
                <a:gd name="T8" fmla="*/ 23 w 105"/>
                <a:gd name="T9" fmla="*/ 4 h 68"/>
                <a:gd name="T10" fmla="*/ 23 w 105"/>
                <a:gd name="T11" fmla="*/ 4 h 68"/>
                <a:gd name="T12" fmla="*/ 23 w 105"/>
                <a:gd name="T13" fmla="*/ 8 h 68"/>
                <a:gd name="T14" fmla="*/ 23 w 105"/>
                <a:gd name="T15" fmla="*/ 12 h 68"/>
                <a:gd name="T16" fmla="*/ 23 w 105"/>
                <a:gd name="T17" fmla="*/ 12 h 68"/>
                <a:gd name="T18" fmla="*/ 38 w 105"/>
                <a:gd name="T19" fmla="*/ 49 h 68"/>
                <a:gd name="T20" fmla="*/ 53 w 105"/>
                <a:gd name="T21" fmla="*/ 19 h 68"/>
                <a:gd name="T22" fmla="*/ 49 w 105"/>
                <a:gd name="T23" fmla="*/ 12 h 68"/>
                <a:gd name="T24" fmla="*/ 45 w 105"/>
                <a:gd name="T25" fmla="*/ 8 h 68"/>
                <a:gd name="T26" fmla="*/ 45 w 105"/>
                <a:gd name="T27" fmla="*/ 4 h 68"/>
                <a:gd name="T28" fmla="*/ 42 w 105"/>
                <a:gd name="T29" fmla="*/ 4 h 68"/>
                <a:gd name="T30" fmla="*/ 38 w 105"/>
                <a:gd name="T31" fmla="*/ 0 h 68"/>
                <a:gd name="T32" fmla="*/ 38 w 105"/>
                <a:gd name="T33" fmla="*/ 0 h 68"/>
                <a:gd name="T34" fmla="*/ 68 w 105"/>
                <a:gd name="T35" fmla="*/ 0 h 68"/>
                <a:gd name="T36" fmla="*/ 68 w 105"/>
                <a:gd name="T37" fmla="*/ 0 h 68"/>
                <a:gd name="T38" fmla="*/ 64 w 105"/>
                <a:gd name="T39" fmla="*/ 4 h 68"/>
                <a:gd name="T40" fmla="*/ 64 w 105"/>
                <a:gd name="T41" fmla="*/ 4 h 68"/>
                <a:gd name="T42" fmla="*/ 60 w 105"/>
                <a:gd name="T43" fmla="*/ 8 h 68"/>
                <a:gd name="T44" fmla="*/ 60 w 105"/>
                <a:gd name="T45" fmla="*/ 8 h 68"/>
                <a:gd name="T46" fmla="*/ 60 w 105"/>
                <a:gd name="T47" fmla="*/ 12 h 68"/>
                <a:gd name="T48" fmla="*/ 60 w 105"/>
                <a:gd name="T49" fmla="*/ 12 h 68"/>
                <a:gd name="T50" fmla="*/ 79 w 105"/>
                <a:gd name="T51" fmla="*/ 49 h 68"/>
                <a:gd name="T52" fmla="*/ 94 w 105"/>
                <a:gd name="T53" fmla="*/ 12 h 68"/>
                <a:gd name="T54" fmla="*/ 94 w 105"/>
                <a:gd name="T55" fmla="*/ 8 h 68"/>
                <a:gd name="T56" fmla="*/ 94 w 105"/>
                <a:gd name="T57" fmla="*/ 8 h 68"/>
                <a:gd name="T58" fmla="*/ 94 w 105"/>
                <a:gd name="T59" fmla="*/ 4 h 68"/>
                <a:gd name="T60" fmla="*/ 94 w 105"/>
                <a:gd name="T61" fmla="*/ 4 h 68"/>
                <a:gd name="T62" fmla="*/ 90 w 105"/>
                <a:gd name="T63" fmla="*/ 4 h 68"/>
                <a:gd name="T64" fmla="*/ 87 w 105"/>
                <a:gd name="T65" fmla="*/ 0 h 68"/>
                <a:gd name="T66" fmla="*/ 87 w 105"/>
                <a:gd name="T67" fmla="*/ 0 h 68"/>
                <a:gd name="T68" fmla="*/ 105 w 105"/>
                <a:gd name="T69" fmla="*/ 0 h 68"/>
                <a:gd name="T70" fmla="*/ 105 w 105"/>
                <a:gd name="T71" fmla="*/ 0 h 68"/>
                <a:gd name="T72" fmla="*/ 102 w 105"/>
                <a:gd name="T73" fmla="*/ 4 h 68"/>
                <a:gd name="T74" fmla="*/ 98 w 105"/>
                <a:gd name="T75" fmla="*/ 12 h 68"/>
                <a:gd name="T76" fmla="*/ 75 w 105"/>
                <a:gd name="T77" fmla="*/ 68 h 68"/>
                <a:gd name="T78" fmla="*/ 75 w 105"/>
                <a:gd name="T79" fmla="*/ 68 h 68"/>
                <a:gd name="T80" fmla="*/ 57 w 105"/>
                <a:gd name="T81" fmla="*/ 27 h 68"/>
                <a:gd name="T82" fmla="*/ 34 w 105"/>
                <a:gd name="T83" fmla="*/ 68 h 68"/>
                <a:gd name="T84" fmla="*/ 30 w 105"/>
                <a:gd name="T85" fmla="*/ 68 h 68"/>
                <a:gd name="T86" fmla="*/ 8 w 105"/>
                <a:gd name="T87" fmla="*/ 12 h 68"/>
                <a:gd name="T88" fmla="*/ 8 w 105"/>
                <a:gd name="T89" fmla="*/ 8 h 68"/>
                <a:gd name="T90" fmla="*/ 4 w 105"/>
                <a:gd name="T91" fmla="*/ 4 h 68"/>
                <a:gd name="T92" fmla="*/ 4 w 105"/>
                <a:gd name="T93" fmla="*/ 4 h 68"/>
                <a:gd name="T94" fmla="*/ 0 w 105"/>
                <a:gd name="T95" fmla="*/ 0 h 68"/>
                <a:gd name="T96" fmla="*/ 0 w 105"/>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5"/>
                <a:gd name="T148" fmla="*/ 0 h 68"/>
                <a:gd name="T149" fmla="*/ 105 w 105"/>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5" h="68">
                  <a:moveTo>
                    <a:pt x="0" y="0"/>
                  </a:moveTo>
                  <a:lnTo>
                    <a:pt x="27" y="0"/>
                  </a:lnTo>
                  <a:lnTo>
                    <a:pt x="23" y="4"/>
                  </a:lnTo>
                  <a:lnTo>
                    <a:pt x="23" y="8"/>
                  </a:lnTo>
                  <a:lnTo>
                    <a:pt x="23" y="12"/>
                  </a:lnTo>
                  <a:lnTo>
                    <a:pt x="38" y="49"/>
                  </a:lnTo>
                  <a:lnTo>
                    <a:pt x="53" y="19"/>
                  </a:lnTo>
                  <a:lnTo>
                    <a:pt x="49" y="12"/>
                  </a:lnTo>
                  <a:lnTo>
                    <a:pt x="45" y="8"/>
                  </a:lnTo>
                  <a:lnTo>
                    <a:pt x="45" y="4"/>
                  </a:lnTo>
                  <a:lnTo>
                    <a:pt x="42" y="4"/>
                  </a:lnTo>
                  <a:lnTo>
                    <a:pt x="38" y="0"/>
                  </a:lnTo>
                  <a:lnTo>
                    <a:pt x="68" y="0"/>
                  </a:lnTo>
                  <a:lnTo>
                    <a:pt x="64" y="4"/>
                  </a:lnTo>
                  <a:lnTo>
                    <a:pt x="60" y="8"/>
                  </a:lnTo>
                  <a:lnTo>
                    <a:pt x="60" y="12"/>
                  </a:lnTo>
                  <a:lnTo>
                    <a:pt x="79" y="49"/>
                  </a:lnTo>
                  <a:lnTo>
                    <a:pt x="94" y="12"/>
                  </a:lnTo>
                  <a:lnTo>
                    <a:pt x="94" y="8"/>
                  </a:lnTo>
                  <a:lnTo>
                    <a:pt x="94" y="4"/>
                  </a:lnTo>
                  <a:lnTo>
                    <a:pt x="90" y="4"/>
                  </a:lnTo>
                  <a:lnTo>
                    <a:pt x="87" y="0"/>
                  </a:lnTo>
                  <a:lnTo>
                    <a:pt x="105" y="0"/>
                  </a:lnTo>
                  <a:lnTo>
                    <a:pt x="102" y="4"/>
                  </a:lnTo>
                  <a:lnTo>
                    <a:pt x="98" y="12"/>
                  </a:lnTo>
                  <a:lnTo>
                    <a:pt x="75" y="68"/>
                  </a:lnTo>
                  <a:lnTo>
                    <a:pt x="57" y="27"/>
                  </a:lnTo>
                  <a:lnTo>
                    <a:pt x="34" y="68"/>
                  </a:lnTo>
                  <a:lnTo>
                    <a:pt x="30" y="68"/>
                  </a:lnTo>
                  <a:lnTo>
                    <a:pt x="8" y="12"/>
                  </a:lnTo>
                  <a:lnTo>
                    <a:pt x="8" y="8"/>
                  </a:lnTo>
                  <a:lnTo>
                    <a:pt x="4" y="4"/>
                  </a:lnTo>
                  <a:lnTo>
                    <a:pt x="0" y="0"/>
                  </a:lnTo>
                  <a:close/>
                </a:path>
              </a:pathLst>
            </a:custGeom>
            <a:grpFill/>
            <a:ln w="0">
              <a:solidFill>
                <a:srgbClr val="000000"/>
              </a:solidFill>
              <a:round/>
              <a:headEnd/>
              <a:tailEnd/>
            </a:ln>
          </p:spPr>
          <p:txBody>
            <a:bodyPr/>
            <a:lstStyle/>
            <a:p>
              <a:endParaRPr lang="en-US"/>
            </a:p>
          </p:txBody>
        </p:sp>
        <p:sp>
          <p:nvSpPr>
            <p:cNvPr id="27775" name="Freeform 124"/>
            <p:cNvSpPr>
              <a:spLocks noEditPoints="1"/>
            </p:cNvSpPr>
            <p:nvPr/>
          </p:nvSpPr>
          <p:spPr bwMode="auto">
            <a:xfrm>
              <a:off x="878" y="3514"/>
              <a:ext cx="64" cy="68"/>
            </a:xfrm>
            <a:custGeom>
              <a:avLst/>
              <a:gdLst>
                <a:gd name="T0" fmla="*/ 34 w 64"/>
                <a:gd name="T1" fmla="*/ 0 h 68"/>
                <a:gd name="T2" fmla="*/ 41 w 64"/>
                <a:gd name="T3" fmla="*/ 0 h 68"/>
                <a:gd name="T4" fmla="*/ 49 w 64"/>
                <a:gd name="T5" fmla="*/ 4 h 68"/>
                <a:gd name="T6" fmla="*/ 56 w 64"/>
                <a:gd name="T7" fmla="*/ 12 h 68"/>
                <a:gd name="T8" fmla="*/ 64 w 64"/>
                <a:gd name="T9" fmla="*/ 23 h 68"/>
                <a:gd name="T10" fmla="*/ 64 w 64"/>
                <a:gd name="T11" fmla="*/ 34 h 68"/>
                <a:gd name="T12" fmla="*/ 64 w 64"/>
                <a:gd name="T13" fmla="*/ 42 h 68"/>
                <a:gd name="T14" fmla="*/ 60 w 64"/>
                <a:gd name="T15" fmla="*/ 53 h 68"/>
                <a:gd name="T16" fmla="*/ 56 w 64"/>
                <a:gd name="T17" fmla="*/ 60 h 68"/>
                <a:gd name="T18" fmla="*/ 49 w 64"/>
                <a:gd name="T19" fmla="*/ 64 h 68"/>
                <a:gd name="T20" fmla="*/ 41 w 64"/>
                <a:gd name="T21" fmla="*/ 68 h 68"/>
                <a:gd name="T22" fmla="*/ 30 w 64"/>
                <a:gd name="T23" fmla="*/ 68 h 68"/>
                <a:gd name="T24" fmla="*/ 23 w 64"/>
                <a:gd name="T25" fmla="*/ 68 h 68"/>
                <a:gd name="T26" fmla="*/ 15 w 64"/>
                <a:gd name="T27" fmla="*/ 64 h 68"/>
                <a:gd name="T28" fmla="*/ 8 w 64"/>
                <a:gd name="T29" fmla="*/ 57 h 68"/>
                <a:gd name="T30" fmla="*/ 4 w 64"/>
                <a:gd name="T31" fmla="*/ 45 h 68"/>
                <a:gd name="T32" fmla="*/ 0 w 64"/>
                <a:gd name="T33" fmla="*/ 34 h 68"/>
                <a:gd name="T34" fmla="*/ 0 w 64"/>
                <a:gd name="T35" fmla="*/ 27 h 68"/>
                <a:gd name="T36" fmla="*/ 4 w 64"/>
                <a:gd name="T37" fmla="*/ 15 h 68"/>
                <a:gd name="T38" fmla="*/ 11 w 64"/>
                <a:gd name="T39" fmla="*/ 8 h 68"/>
                <a:gd name="T40" fmla="*/ 15 w 64"/>
                <a:gd name="T41" fmla="*/ 4 h 68"/>
                <a:gd name="T42" fmla="*/ 23 w 64"/>
                <a:gd name="T43" fmla="*/ 0 h 68"/>
                <a:gd name="T44" fmla="*/ 34 w 64"/>
                <a:gd name="T45" fmla="*/ 0 h 68"/>
                <a:gd name="T46" fmla="*/ 30 w 64"/>
                <a:gd name="T47" fmla="*/ 4 h 68"/>
                <a:gd name="T48" fmla="*/ 26 w 64"/>
                <a:gd name="T49" fmla="*/ 4 h 68"/>
                <a:gd name="T50" fmla="*/ 23 w 64"/>
                <a:gd name="T51" fmla="*/ 8 h 68"/>
                <a:gd name="T52" fmla="*/ 19 w 64"/>
                <a:gd name="T53" fmla="*/ 8 h 68"/>
                <a:gd name="T54" fmla="*/ 15 w 64"/>
                <a:gd name="T55" fmla="*/ 15 h 68"/>
                <a:gd name="T56" fmla="*/ 15 w 64"/>
                <a:gd name="T57" fmla="*/ 19 h 68"/>
                <a:gd name="T58" fmla="*/ 11 w 64"/>
                <a:gd name="T59" fmla="*/ 30 h 68"/>
                <a:gd name="T60" fmla="*/ 15 w 64"/>
                <a:gd name="T61" fmla="*/ 42 h 68"/>
                <a:gd name="T62" fmla="*/ 19 w 64"/>
                <a:gd name="T63" fmla="*/ 53 h 68"/>
                <a:gd name="T64" fmla="*/ 26 w 64"/>
                <a:gd name="T65" fmla="*/ 60 h 68"/>
                <a:gd name="T66" fmla="*/ 34 w 64"/>
                <a:gd name="T67" fmla="*/ 64 h 68"/>
                <a:gd name="T68" fmla="*/ 41 w 64"/>
                <a:gd name="T69" fmla="*/ 64 h 68"/>
                <a:gd name="T70" fmla="*/ 49 w 64"/>
                <a:gd name="T71" fmla="*/ 60 h 68"/>
                <a:gd name="T72" fmla="*/ 53 w 64"/>
                <a:gd name="T73" fmla="*/ 49 h 68"/>
                <a:gd name="T74" fmla="*/ 53 w 64"/>
                <a:gd name="T75" fmla="*/ 38 h 68"/>
                <a:gd name="T76" fmla="*/ 53 w 64"/>
                <a:gd name="T77" fmla="*/ 27 h 68"/>
                <a:gd name="T78" fmla="*/ 49 w 64"/>
                <a:gd name="T79" fmla="*/ 19 h 68"/>
                <a:gd name="T80" fmla="*/ 45 w 64"/>
                <a:gd name="T81" fmla="*/ 12 h 68"/>
                <a:gd name="T82" fmla="*/ 38 w 64"/>
                <a:gd name="T83" fmla="*/ 4 h 68"/>
                <a:gd name="T84" fmla="*/ 30 w 64"/>
                <a:gd name="T85" fmla="*/ 4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68"/>
                <a:gd name="T131" fmla="*/ 64 w 64"/>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68">
                  <a:moveTo>
                    <a:pt x="34" y="0"/>
                  </a:moveTo>
                  <a:lnTo>
                    <a:pt x="41" y="0"/>
                  </a:lnTo>
                  <a:lnTo>
                    <a:pt x="49" y="4"/>
                  </a:lnTo>
                  <a:lnTo>
                    <a:pt x="56" y="12"/>
                  </a:lnTo>
                  <a:lnTo>
                    <a:pt x="64" y="23"/>
                  </a:lnTo>
                  <a:lnTo>
                    <a:pt x="64" y="34"/>
                  </a:lnTo>
                  <a:lnTo>
                    <a:pt x="64" y="42"/>
                  </a:lnTo>
                  <a:lnTo>
                    <a:pt x="60" y="53"/>
                  </a:lnTo>
                  <a:lnTo>
                    <a:pt x="56" y="60"/>
                  </a:lnTo>
                  <a:lnTo>
                    <a:pt x="49" y="64"/>
                  </a:lnTo>
                  <a:lnTo>
                    <a:pt x="41" y="68"/>
                  </a:lnTo>
                  <a:lnTo>
                    <a:pt x="30" y="68"/>
                  </a:lnTo>
                  <a:lnTo>
                    <a:pt x="23" y="68"/>
                  </a:lnTo>
                  <a:lnTo>
                    <a:pt x="15" y="64"/>
                  </a:lnTo>
                  <a:lnTo>
                    <a:pt x="8" y="57"/>
                  </a:lnTo>
                  <a:lnTo>
                    <a:pt x="4" y="45"/>
                  </a:lnTo>
                  <a:lnTo>
                    <a:pt x="0" y="34"/>
                  </a:lnTo>
                  <a:lnTo>
                    <a:pt x="0" y="27"/>
                  </a:lnTo>
                  <a:lnTo>
                    <a:pt x="4" y="15"/>
                  </a:lnTo>
                  <a:lnTo>
                    <a:pt x="11" y="8"/>
                  </a:lnTo>
                  <a:lnTo>
                    <a:pt x="15" y="4"/>
                  </a:lnTo>
                  <a:lnTo>
                    <a:pt x="23" y="0"/>
                  </a:lnTo>
                  <a:lnTo>
                    <a:pt x="34" y="0"/>
                  </a:lnTo>
                  <a:close/>
                  <a:moveTo>
                    <a:pt x="30" y="4"/>
                  </a:moveTo>
                  <a:lnTo>
                    <a:pt x="26" y="4"/>
                  </a:lnTo>
                  <a:lnTo>
                    <a:pt x="23" y="8"/>
                  </a:lnTo>
                  <a:lnTo>
                    <a:pt x="19" y="8"/>
                  </a:lnTo>
                  <a:lnTo>
                    <a:pt x="15" y="15"/>
                  </a:lnTo>
                  <a:lnTo>
                    <a:pt x="15" y="19"/>
                  </a:lnTo>
                  <a:lnTo>
                    <a:pt x="11" y="30"/>
                  </a:lnTo>
                  <a:lnTo>
                    <a:pt x="15" y="42"/>
                  </a:lnTo>
                  <a:lnTo>
                    <a:pt x="19" y="53"/>
                  </a:lnTo>
                  <a:lnTo>
                    <a:pt x="26" y="60"/>
                  </a:lnTo>
                  <a:lnTo>
                    <a:pt x="34" y="64"/>
                  </a:lnTo>
                  <a:lnTo>
                    <a:pt x="41" y="64"/>
                  </a:lnTo>
                  <a:lnTo>
                    <a:pt x="49" y="60"/>
                  </a:lnTo>
                  <a:lnTo>
                    <a:pt x="53" y="49"/>
                  </a:lnTo>
                  <a:lnTo>
                    <a:pt x="53" y="38"/>
                  </a:lnTo>
                  <a:lnTo>
                    <a:pt x="53" y="27"/>
                  </a:lnTo>
                  <a:lnTo>
                    <a:pt x="49" y="19"/>
                  </a:lnTo>
                  <a:lnTo>
                    <a:pt x="45" y="12"/>
                  </a:lnTo>
                  <a:lnTo>
                    <a:pt x="38" y="4"/>
                  </a:lnTo>
                  <a:lnTo>
                    <a:pt x="30" y="4"/>
                  </a:lnTo>
                  <a:close/>
                </a:path>
              </a:pathLst>
            </a:custGeom>
            <a:grpFill/>
            <a:ln w="0">
              <a:solidFill>
                <a:srgbClr val="000000"/>
              </a:solidFill>
              <a:round/>
              <a:headEnd/>
              <a:tailEnd/>
            </a:ln>
          </p:spPr>
          <p:txBody>
            <a:bodyPr/>
            <a:lstStyle/>
            <a:p>
              <a:endParaRPr lang="en-US"/>
            </a:p>
          </p:txBody>
        </p:sp>
        <p:sp>
          <p:nvSpPr>
            <p:cNvPr id="27776" name="Freeform 125"/>
            <p:cNvSpPr>
              <a:spLocks/>
            </p:cNvSpPr>
            <p:nvPr/>
          </p:nvSpPr>
          <p:spPr bwMode="auto">
            <a:xfrm>
              <a:off x="949" y="3514"/>
              <a:ext cx="49" cy="68"/>
            </a:xfrm>
            <a:custGeom>
              <a:avLst/>
              <a:gdLst>
                <a:gd name="T0" fmla="*/ 23 w 49"/>
                <a:gd name="T1" fmla="*/ 0 h 68"/>
                <a:gd name="T2" fmla="*/ 23 w 49"/>
                <a:gd name="T3" fmla="*/ 15 h 68"/>
                <a:gd name="T4" fmla="*/ 30 w 49"/>
                <a:gd name="T5" fmla="*/ 8 h 68"/>
                <a:gd name="T6" fmla="*/ 34 w 49"/>
                <a:gd name="T7" fmla="*/ 0 h 68"/>
                <a:gd name="T8" fmla="*/ 42 w 49"/>
                <a:gd name="T9" fmla="*/ 0 h 68"/>
                <a:gd name="T10" fmla="*/ 45 w 49"/>
                <a:gd name="T11" fmla="*/ 0 h 68"/>
                <a:gd name="T12" fmla="*/ 45 w 49"/>
                <a:gd name="T13" fmla="*/ 0 h 68"/>
                <a:gd name="T14" fmla="*/ 49 w 49"/>
                <a:gd name="T15" fmla="*/ 4 h 68"/>
                <a:gd name="T16" fmla="*/ 49 w 49"/>
                <a:gd name="T17" fmla="*/ 8 h 68"/>
                <a:gd name="T18" fmla="*/ 49 w 49"/>
                <a:gd name="T19" fmla="*/ 12 h 68"/>
                <a:gd name="T20" fmla="*/ 49 w 49"/>
                <a:gd name="T21" fmla="*/ 15 h 68"/>
                <a:gd name="T22" fmla="*/ 45 w 49"/>
                <a:gd name="T23" fmla="*/ 15 h 68"/>
                <a:gd name="T24" fmla="*/ 45 w 49"/>
                <a:gd name="T25" fmla="*/ 15 h 68"/>
                <a:gd name="T26" fmla="*/ 42 w 49"/>
                <a:gd name="T27" fmla="*/ 15 h 68"/>
                <a:gd name="T28" fmla="*/ 38 w 49"/>
                <a:gd name="T29" fmla="*/ 12 h 68"/>
                <a:gd name="T30" fmla="*/ 34 w 49"/>
                <a:gd name="T31" fmla="*/ 12 h 68"/>
                <a:gd name="T32" fmla="*/ 34 w 49"/>
                <a:gd name="T33" fmla="*/ 12 h 68"/>
                <a:gd name="T34" fmla="*/ 30 w 49"/>
                <a:gd name="T35" fmla="*/ 12 h 68"/>
                <a:gd name="T36" fmla="*/ 30 w 49"/>
                <a:gd name="T37" fmla="*/ 12 h 68"/>
                <a:gd name="T38" fmla="*/ 27 w 49"/>
                <a:gd name="T39" fmla="*/ 15 h 68"/>
                <a:gd name="T40" fmla="*/ 23 w 49"/>
                <a:gd name="T41" fmla="*/ 23 h 68"/>
                <a:gd name="T42" fmla="*/ 23 w 49"/>
                <a:gd name="T43" fmla="*/ 53 h 68"/>
                <a:gd name="T44" fmla="*/ 23 w 49"/>
                <a:gd name="T45" fmla="*/ 57 h 68"/>
                <a:gd name="T46" fmla="*/ 23 w 49"/>
                <a:gd name="T47" fmla="*/ 60 h 68"/>
                <a:gd name="T48" fmla="*/ 27 w 49"/>
                <a:gd name="T49" fmla="*/ 64 h 68"/>
                <a:gd name="T50" fmla="*/ 27 w 49"/>
                <a:gd name="T51" fmla="*/ 64 h 68"/>
                <a:gd name="T52" fmla="*/ 30 w 49"/>
                <a:gd name="T53" fmla="*/ 64 h 68"/>
                <a:gd name="T54" fmla="*/ 34 w 49"/>
                <a:gd name="T55" fmla="*/ 68 h 68"/>
                <a:gd name="T56" fmla="*/ 34 w 49"/>
                <a:gd name="T57" fmla="*/ 68 h 68"/>
                <a:gd name="T58" fmla="*/ 0 w 49"/>
                <a:gd name="T59" fmla="*/ 68 h 68"/>
                <a:gd name="T60" fmla="*/ 0 w 49"/>
                <a:gd name="T61" fmla="*/ 68 h 68"/>
                <a:gd name="T62" fmla="*/ 4 w 49"/>
                <a:gd name="T63" fmla="*/ 64 h 68"/>
                <a:gd name="T64" fmla="*/ 8 w 49"/>
                <a:gd name="T65" fmla="*/ 64 h 68"/>
                <a:gd name="T66" fmla="*/ 8 w 49"/>
                <a:gd name="T67" fmla="*/ 64 h 68"/>
                <a:gd name="T68" fmla="*/ 12 w 49"/>
                <a:gd name="T69" fmla="*/ 60 h 68"/>
                <a:gd name="T70" fmla="*/ 12 w 49"/>
                <a:gd name="T71" fmla="*/ 57 h 68"/>
                <a:gd name="T72" fmla="*/ 12 w 49"/>
                <a:gd name="T73" fmla="*/ 53 h 68"/>
                <a:gd name="T74" fmla="*/ 12 w 49"/>
                <a:gd name="T75" fmla="*/ 27 h 68"/>
                <a:gd name="T76" fmla="*/ 12 w 49"/>
                <a:gd name="T77" fmla="*/ 15 h 68"/>
                <a:gd name="T78" fmla="*/ 12 w 49"/>
                <a:gd name="T79" fmla="*/ 12 h 68"/>
                <a:gd name="T80" fmla="*/ 8 w 49"/>
                <a:gd name="T81" fmla="*/ 12 h 68"/>
                <a:gd name="T82" fmla="*/ 8 w 49"/>
                <a:gd name="T83" fmla="*/ 8 h 68"/>
                <a:gd name="T84" fmla="*/ 8 w 49"/>
                <a:gd name="T85" fmla="*/ 8 h 68"/>
                <a:gd name="T86" fmla="*/ 8 w 49"/>
                <a:gd name="T87" fmla="*/ 8 h 68"/>
                <a:gd name="T88" fmla="*/ 4 w 49"/>
                <a:gd name="T89" fmla="*/ 8 h 68"/>
                <a:gd name="T90" fmla="*/ 0 w 49"/>
                <a:gd name="T91" fmla="*/ 8 h 68"/>
                <a:gd name="T92" fmla="*/ 0 w 49"/>
                <a:gd name="T93" fmla="*/ 8 h 68"/>
                <a:gd name="T94" fmla="*/ 19 w 49"/>
                <a:gd name="T95" fmla="*/ 0 h 68"/>
                <a:gd name="T96" fmla="*/ 23 w 4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8"/>
                <a:gd name="T149" fmla="*/ 49 w 4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8">
                  <a:moveTo>
                    <a:pt x="23" y="0"/>
                  </a:moveTo>
                  <a:lnTo>
                    <a:pt x="23" y="15"/>
                  </a:lnTo>
                  <a:lnTo>
                    <a:pt x="30" y="8"/>
                  </a:lnTo>
                  <a:lnTo>
                    <a:pt x="34" y="0"/>
                  </a:lnTo>
                  <a:lnTo>
                    <a:pt x="42" y="0"/>
                  </a:lnTo>
                  <a:lnTo>
                    <a:pt x="45" y="0"/>
                  </a:lnTo>
                  <a:lnTo>
                    <a:pt x="49" y="4"/>
                  </a:lnTo>
                  <a:lnTo>
                    <a:pt x="49" y="8"/>
                  </a:lnTo>
                  <a:lnTo>
                    <a:pt x="49" y="12"/>
                  </a:lnTo>
                  <a:lnTo>
                    <a:pt x="49" y="15"/>
                  </a:lnTo>
                  <a:lnTo>
                    <a:pt x="45" y="15"/>
                  </a:lnTo>
                  <a:lnTo>
                    <a:pt x="42" y="15"/>
                  </a:lnTo>
                  <a:lnTo>
                    <a:pt x="38" y="12"/>
                  </a:lnTo>
                  <a:lnTo>
                    <a:pt x="34" y="12"/>
                  </a:lnTo>
                  <a:lnTo>
                    <a:pt x="30" y="12"/>
                  </a:lnTo>
                  <a:lnTo>
                    <a:pt x="27" y="15"/>
                  </a:lnTo>
                  <a:lnTo>
                    <a:pt x="23" y="23"/>
                  </a:lnTo>
                  <a:lnTo>
                    <a:pt x="23" y="53"/>
                  </a:lnTo>
                  <a:lnTo>
                    <a:pt x="23" y="57"/>
                  </a:lnTo>
                  <a:lnTo>
                    <a:pt x="23" y="60"/>
                  </a:lnTo>
                  <a:lnTo>
                    <a:pt x="27" y="64"/>
                  </a:lnTo>
                  <a:lnTo>
                    <a:pt x="30" y="64"/>
                  </a:lnTo>
                  <a:lnTo>
                    <a:pt x="34" y="68"/>
                  </a:lnTo>
                  <a:lnTo>
                    <a:pt x="0" y="68"/>
                  </a:lnTo>
                  <a:lnTo>
                    <a:pt x="4" y="64"/>
                  </a:lnTo>
                  <a:lnTo>
                    <a:pt x="8" y="64"/>
                  </a:lnTo>
                  <a:lnTo>
                    <a:pt x="12" y="60"/>
                  </a:lnTo>
                  <a:lnTo>
                    <a:pt x="12" y="57"/>
                  </a:lnTo>
                  <a:lnTo>
                    <a:pt x="12" y="53"/>
                  </a:lnTo>
                  <a:lnTo>
                    <a:pt x="12" y="27"/>
                  </a:lnTo>
                  <a:lnTo>
                    <a:pt x="12" y="15"/>
                  </a:lnTo>
                  <a:lnTo>
                    <a:pt x="12" y="12"/>
                  </a:lnTo>
                  <a:lnTo>
                    <a:pt x="8" y="12"/>
                  </a:lnTo>
                  <a:lnTo>
                    <a:pt x="8" y="8"/>
                  </a:lnTo>
                  <a:lnTo>
                    <a:pt x="4" y="8"/>
                  </a:lnTo>
                  <a:lnTo>
                    <a:pt x="0" y="8"/>
                  </a:lnTo>
                  <a:lnTo>
                    <a:pt x="19" y="0"/>
                  </a:lnTo>
                  <a:lnTo>
                    <a:pt x="23" y="0"/>
                  </a:lnTo>
                  <a:close/>
                </a:path>
              </a:pathLst>
            </a:custGeom>
            <a:grpFill/>
            <a:ln w="0">
              <a:solidFill>
                <a:srgbClr val="000000"/>
              </a:solidFill>
              <a:round/>
              <a:headEnd/>
              <a:tailEnd/>
            </a:ln>
          </p:spPr>
          <p:txBody>
            <a:bodyPr/>
            <a:lstStyle/>
            <a:p>
              <a:endParaRPr lang="en-US"/>
            </a:p>
          </p:txBody>
        </p:sp>
        <p:sp>
          <p:nvSpPr>
            <p:cNvPr id="27777" name="Freeform 126"/>
            <p:cNvSpPr>
              <a:spLocks/>
            </p:cNvSpPr>
            <p:nvPr/>
          </p:nvSpPr>
          <p:spPr bwMode="auto">
            <a:xfrm>
              <a:off x="1002" y="3477"/>
              <a:ext cx="71" cy="105"/>
            </a:xfrm>
            <a:custGeom>
              <a:avLst/>
              <a:gdLst>
                <a:gd name="T0" fmla="*/ 19 w 71"/>
                <a:gd name="T1" fmla="*/ 67 h 105"/>
                <a:gd name="T2" fmla="*/ 41 w 71"/>
                <a:gd name="T3" fmla="*/ 49 h 105"/>
                <a:gd name="T4" fmla="*/ 45 w 71"/>
                <a:gd name="T5" fmla="*/ 45 h 105"/>
                <a:gd name="T6" fmla="*/ 45 w 71"/>
                <a:gd name="T7" fmla="*/ 41 h 105"/>
                <a:gd name="T8" fmla="*/ 41 w 71"/>
                <a:gd name="T9" fmla="*/ 41 h 105"/>
                <a:gd name="T10" fmla="*/ 41 w 71"/>
                <a:gd name="T11" fmla="*/ 37 h 105"/>
                <a:gd name="T12" fmla="*/ 67 w 71"/>
                <a:gd name="T13" fmla="*/ 37 h 105"/>
                <a:gd name="T14" fmla="*/ 60 w 71"/>
                <a:gd name="T15" fmla="*/ 41 h 105"/>
                <a:gd name="T16" fmla="*/ 49 w 71"/>
                <a:gd name="T17" fmla="*/ 49 h 105"/>
                <a:gd name="T18" fmla="*/ 52 w 71"/>
                <a:gd name="T19" fmla="*/ 86 h 105"/>
                <a:gd name="T20" fmla="*/ 60 w 71"/>
                <a:gd name="T21" fmla="*/ 97 h 105"/>
                <a:gd name="T22" fmla="*/ 67 w 71"/>
                <a:gd name="T23" fmla="*/ 101 h 105"/>
                <a:gd name="T24" fmla="*/ 71 w 71"/>
                <a:gd name="T25" fmla="*/ 101 h 105"/>
                <a:gd name="T26" fmla="*/ 41 w 71"/>
                <a:gd name="T27" fmla="*/ 105 h 105"/>
                <a:gd name="T28" fmla="*/ 41 w 71"/>
                <a:gd name="T29" fmla="*/ 105 h 105"/>
                <a:gd name="T30" fmla="*/ 45 w 71"/>
                <a:gd name="T31" fmla="*/ 101 h 105"/>
                <a:gd name="T32" fmla="*/ 45 w 71"/>
                <a:gd name="T33" fmla="*/ 97 h 105"/>
                <a:gd name="T34" fmla="*/ 19 w 71"/>
                <a:gd name="T35" fmla="*/ 67 h 105"/>
                <a:gd name="T36" fmla="*/ 19 w 71"/>
                <a:gd name="T37" fmla="*/ 94 h 105"/>
                <a:gd name="T38" fmla="*/ 22 w 71"/>
                <a:gd name="T39" fmla="*/ 101 h 105"/>
                <a:gd name="T40" fmla="*/ 26 w 71"/>
                <a:gd name="T41" fmla="*/ 105 h 105"/>
                <a:gd name="T42" fmla="*/ 30 w 71"/>
                <a:gd name="T43" fmla="*/ 105 h 105"/>
                <a:gd name="T44" fmla="*/ 0 w 71"/>
                <a:gd name="T45" fmla="*/ 105 h 105"/>
                <a:gd name="T46" fmla="*/ 4 w 71"/>
                <a:gd name="T47" fmla="*/ 101 h 105"/>
                <a:gd name="T48" fmla="*/ 7 w 71"/>
                <a:gd name="T49" fmla="*/ 97 h 105"/>
                <a:gd name="T50" fmla="*/ 7 w 71"/>
                <a:gd name="T51" fmla="*/ 90 h 105"/>
                <a:gd name="T52" fmla="*/ 7 w 71"/>
                <a:gd name="T53" fmla="*/ 19 h 105"/>
                <a:gd name="T54" fmla="*/ 7 w 71"/>
                <a:gd name="T55" fmla="*/ 11 h 105"/>
                <a:gd name="T56" fmla="*/ 4 w 71"/>
                <a:gd name="T57" fmla="*/ 7 h 105"/>
                <a:gd name="T58" fmla="*/ 0 w 71"/>
                <a:gd name="T59" fmla="*/ 7 h 105"/>
                <a:gd name="T60" fmla="*/ 0 w 71"/>
                <a:gd name="T61" fmla="*/ 7 h 105"/>
                <a:gd name="T62" fmla="*/ 19 w 71"/>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05"/>
                <a:gd name="T98" fmla="*/ 71 w 71"/>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05">
                  <a:moveTo>
                    <a:pt x="19" y="0"/>
                  </a:moveTo>
                  <a:lnTo>
                    <a:pt x="19" y="67"/>
                  </a:lnTo>
                  <a:lnTo>
                    <a:pt x="37" y="52"/>
                  </a:lnTo>
                  <a:lnTo>
                    <a:pt x="41" y="49"/>
                  </a:lnTo>
                  <a:lnTo>
                    <a:pt x="45" y="45"/>
                  </a:lnTo>
                  <a:lnTo>
                    <a:pt x="45" y="41"/>
                  </a:lnTo>
                  <a:lnTo>
                    <a:pt x="41" y="41"/>
                  </a:lnTo>
                  <a:lnTo>
                    <a:pt x="41" y="37"/>
                  </a:lnTo>
                  <a:lnTo>
                    <a:pt x="67" y="37"/>
                  </a:lnTo>
                  <a:lnTo>
                    <a:pt x="64" y="41"/>
                  </a:lnTo>
                  <a:lnTo>
                    <a:pt x="60" y="41"/>
                  </a:lnTo>
                  <a:lnTo>
                    <a:pt x="56" y="45"/>
                  </a:lnTo>
                  <a:lnTo>
                    <a:pt x="49" y="49"/>
                  </a:lnTo>
                  <a:lnTo>
                    <a:pt x="34" y="64"/>
                  </a:lnTo>
                  <a:lnTo>
                    <a:pt x="52" y="86"/>
                  </a:lnTo>
                  <a:lnTo>
                    <a:pt x="56" y="94"/>
                  </a:lnTo>
                  <a:lnTo>
                    <a:pt x="60" y="97"/>
                  </a:lnTo>
                  <a:lnTo>
                    <a:pt x="64" y="101"/>
                  </a:lnTo>
                  <a:lnTo>
                    <a:pt x="67" y="101"/>
                  </a:lnTo>
                  <a:lnTo>
                    <a:pt x="71" y="101"/>
                  </a:lnTo>
                  <a:lnTo>
                    <a:pt x="71" y="105"/>
                  </a:lnTo>
                  <a:lnTo>
                    <a:pt x="41" y="105"/>
                  </a:lnTo>
                  <a:lnTo>
                    <a:pt x="45" y="101"/>
                  </a:lnTo>
                  <a:lnTo>
                    <a:pt x="45" y="97"/>
                  </a:lnTo>
                  <a:lnTo>
                    <a:pt x="41" y="94"/>
                  </a:lnTo>
                  <a:lnTo>
                    <a:pt x="19" y="67"/>
                  </a:lnTo>
                  <a:lnTo>
                    <a:pt x="19" y="90"/>
                  </a:lnTo>
                  <a:lnTo>
                    <a:pt x="19" y="94"/>
                  </a:lnTo>
                  <a:lnTo>
                    <a:pt x="22" y="97"/>
                  </a:lnTo>
                  <a:lnTo>
                    <a:pt x="22" y="101"/>
                  </a:lnTo>
                  <a:lnTo>
                    <a:pt x="26" y="105"/>
                  </a:lnTo>
                  <a:lnTo>
                    <a:pt x="30" y="105"/>
                  </a:lnTo>
                  <a:lnTo>
                    <a:pt x="0" y="105"/>
                  </a:lnTo>
                  <a:lnTo>
                    <a:pt x="4" y="101"/>
                  </a:lnTo>
                  <a:lnTo>
                    <a:pt x="7" y="101"/>
                  </a:lnTo>
                  <a:lnTo>
                    <a:pt x="7" y="97"/>
                  </a:lnTo>
                  <a:lnTo>
                    <a:pt x="7" y="94"/>
                  </a:lnTo>
                  <a:lnTo>
                    <a:pt x="7" y="90"/>
                  </a:lnTo>
                  <a:lnTo>
                    <a:pt x="7" y="30"/>
                  </a:lnTo>
                  <a:lnTo>
                    <a:pt x="7" y="19"/>
                  </a:lnTo>
                  <a:lnTo>
                    <a:pt x="7" y="15"/>
                  </a:lnTo>
                  <a:lnTo>
                    <a:pt x="7" y="11"/>
                  </a:lnTo>
                  <a:lnTo>
                    <a:pt x="4" y="7"/>
                  </a:lnTo>
                  <a:lnTo>
                    <a:pt x="0" y="7"/>
                  </a:lnTo>
                  <a:lnTo>
                    <a:pt x="0" y="11"/>
                  </a:lnTo>
                  <a:lnTo>
                    <a:pt x="0" y="7"/>
                  </a:lnTo>
                  <a:lnTo>
                    <a:pt x="19" y="0"/>
                  </a:lnTo>
                  <a:close/>
                </a:path>
              </a:pathLst>
            </a:custGeom>
            <a:grpFill/>
            <a:ln w="0">
              <a:solidFill>
                <a:srgbClr val="000000"/>
              </a:solidFill>
              <a:round/>
              <a:headEnd/>
              <a:tailEnd/>
            </a:ln>
          </p:spPr>
          <p:txBody>
            <a:bodyPr/>
            <a:lstStyle/>
            <a:p>
              <a:endParaRPr lang="en-US"/>
            </a:p>
          </p:txBody>
        </p:sp>
        <p:sp>
          <p:nvSpPr>
            <p:cNvPr id="27778" name="Freeform 127"/>
            <p:cNvSpPr>
              <a:spLocks noEditPoints="1"/>
            </p:cNvSpPr>
            <p:nvPr/>
          </p:nvSpPr>
          <p:spPr bwMode="auto">
            <a:xfrm>
              <a:off x="1077" y="3514"/>
              <a:ext cx="56" cy="68"/>
            </a:xfrm>
            <a:custGeom>
              <a:avLst/>
              <a:gdLst>
                <a:gd name="T0" fmla="*/ 11 w 56"/>
                <a:gd name="T1" fmla="*/ 27 h 68"/>
                <a:gd name="T2" fmla="*/ 11 w 56"/>
                <a:gd name="T3" fmla="*/ 38 h 68"/>
                <a:gd name="T4" fmla="*/ 19 w 56"/>
                <a:gd name="T5" fmla="*/ 49 h 68"/>
                <a:gd name="T6" fmla="*/ 26 w 56"/>
                <a:gd name="T7" fmla="*/ 57 h 68"/>
                <a:gd name="T8" fmla="*/ 34 w 56"/>
                <a:gd name="T9" fmla="*/ 57 h 68"/>
                <a:gd name="T10" fmla="*/ 41 w 56"/>
                <a:gd name="T11" fmla="*/ 57 h 68"/>
                <a:gd name="T12" fmla="*/ 45 w 56"/>
                <a:gd name="T13" fmla="*/ 53 h 68"/>
                <a:gd name="T14" fmla="*/ 52 w 56"/>
                <a:gd name="T15" fmla="*/ 49 h 68"/>
                <a:gd name="T16" fmla="*/ 56 w 56"/>
                <a:gd name="T17" fmla="*/ 42 h 68"/>
                <a:gd name="T18" fmla="*/ 56 w 56"/>
                <a:gd name="T19" fmla="*/ 42 h 68"/>
                <a:gd name="T20" fmla="*/ 52 w 56"/>
                <a:gd name="T21" fmla="*/ 53 h 68"/>
                <a:gd name="T22" fmla="*/ 49 w 56"/>
                <a:gd name="T23" fmla="*/ 60 h 68"/>
                <a:gd name="T24" fmla="*/ 37 w 56"/>
                <a:gd name="T25" fmla="*/ 68 h 68"/>
                <a:gd name="T26" fmla="*/ 30 w 56"/>
                <a:gd name="T27" fmla="*/ 68 h 68"/>
                <a:gd name="T28" fmla="*/ 19 w 56"/>
                <a:gd name="T29" fmla="*/ 68 h 68"/>
                <a:gd name="T30" fmla="*/ 7 w 56"/>
                <a:gd name="T31" fmla="*/ 60 h 68"/>
                <a:gd name="T32" fmla="*/ 4 w 56"/>
                <a:gd name="T33" fmla="*/ 49 h 68"/>
                <a:gd name="T34" fmla="*/ 0 w 56"/>
                <a:gd name="T35" fmla="*/ 34 h 68"/>
                <a:gd name="T36" fmla="*/ 0 w 56"/>
                <a:gd name="T37" fmla="*/ 23 h 68"/>
                <a:gd name="T38" fmla="*/ 4 w 56"/>
                <a:gd name="T39" fmla="*/ 15 h 68"/>
                <a:gd name="T40" fmla="*/ 7 w 56"/>
                <a:gd name="T41" fmla="*/ 8 h 68"/>
                <a:gd name="T42" fmla="*/ 19 w 56"/>
                <a:gd name="T43" fmla="*/ 0 h 68"/>
                <a:gd name="T44" fmla="*/ 30 w 56"/>
                <a:gd name="T45" fmla="*/ 0 h 68"/>
                <a:gd name="T46" fmla="*/ 41 w 56"/>
                <a:gd name="T47" fmla="*/ 0 h 68"/>
                <a:gd name="T48" fmla="*/ 49 w 56"/>
                <a:gd name="T49" fmla="*/ 8 h 68"/>
                <a:gd name="T50" fmla="*/ 52 w 56"/>
                <a:gd name="T51" fmla="*/ 15 h 68"/>
                <a:gd name="T52" fmla="*/ 56 w 56"/>
                <a:gd name="T53" fmla="*/ 27 h 68"/>
                <a:gd name="T54" fmla="*/ 11 w 56"/>
                <a:gd name="T55" fmla="*/ 27 h 68"/>
                <a:gd name="T56" fmla="*/ 11 w 56"/>
                <a:gd name="T57" fmla="*/ 19 h 68"/>
                <a:gd name="T58" fmla="*/ 41 w 56"/>
                <a:gd name="T59" fmla="*/ 19 h 68"/>
                <a:gd name="T60" fmla="*/ 41 w 56"/>
                <a:gd name="T61" fmla="*/ 15 h 68"/>
                <a:gd name="T62" fmla="*/ 37 w 56"/>
                <a:gd name="T63" fmla="*/ 12 h 68"/>
                <a:gd name="T64" fmla="*/ 37 w 56"/>
                <a:gd name="T65" fmla="*/ 8 h 68"/>
                <a:gd name="T66" fmla="*/ 34 w 56"/>
                <a:gd name="T67" fmla="*/ 8 h 68"/>
                <a:gd name="T68" fmla="*/ 30 w 56"/>
                <a:gd name="T69" fmla="*/ 4 h 68"/>
                <a:gd name="T70" fmla="*/ 26 w 56"/>
                <a:gd name="T71" fmla="*/ 4 h 68"/>
                <a:gd name="T72" fmla="*/ 22 w 56"/>
                <a:gd name="T73" fmla="*/ 4 h 68"/>
                <a:gd name="T74" fmla="*/ 15 w 56"/>
                <a:gd name="T75" fmla="*/ 8 h 68"/>
                <a:gd name="T76" fmla="*/ 11 w 56"/>
                <a:gd name="T77" fmla="*/ 15 h 68"/>
                <a:gd name="T78" fmla="*/ 11 w 56"/>
                <a:gd name="T79" fmla="*/ 19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68"/>
                <a:gd name="T122" fmla="*/ 56 w 5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68">
                  <a:moveTo>
                    <a:pt x="11" y="27"/>
                  </a:moveTo>
                  <a:lnTo>
                    <a:pt x="11" y="38"/>
                  </a:lnTo>
                  <a:lnTo>
                    <a:pt x="19" y="49"/>
                  </a:lnTo>
                  <a:lnTo>
                    <a:pt x="26" y="57"/>
                  </a:lnTo>
                  <a:lnTo>
                    <a:pt x="34" y="57"/>
                  </a:lnTo>
                  <a:lnTo>
                    <a:pt x="41" y="57"/>
                  </a:lnTo>
                  <a:lnTo>
                    <a:pt x="45" y="53"/>
                  </a:lnTo>
                  <a:lnTo>
                    <a:pt x="52" y="49"/>
                  </a:lnTo>
                  <a:lnTo>
                    <a:pt x="56" y="42"/>
                  </a:lnTo>
                  <a:lnTo>
                    <a:pt x="52" y="53"/>
                  </a:lnTo>
                  <a:lnTo>
                    <a:pt x="49" y="60"/>
                  </a:lnTo>
                  <a:lnTo>
                    <a:pt x="37" y="68"/>
                  </a:lnTo>
                  <a:lnTo>
                    <a:pt x="30" y="68"/>
                  </a:lnTo>
                  <a:lnTo>
                    <a:pt x="19" y="68"/>
                  </a:lnTo>
                  <a:lnTo>
                    <a:pt x="7" y="60"/>
                  </a:lnTo>
                  <a:lnTo>
                    <a:pt x="4" y="49"/>
                  </a:lnTo>
                  <a:lnTo>
                    <a:pt x="0" y="34"/>
                  </a:lnTo>
                  <a:lnTo>
                    <a:pt x="0" y="23"/>
                  </a:lnTo>
                  <a:lnTo>
                    <a:pt x="4" y="15"/>
                  </a:lnTo>
                  <a:lnTo>
                    <a:pt x="7" y="8"/>
                  </a:lnTo>
                  <a:lnTo>
                    <a:pt x="19" y="0"/>
                  </a:lnTo>
                  <a:lnTo>
                    <a:pt x="30" y="0"/>
                  </a:lnTo>
                  <a:lnTo>
                    <a:pt x="41" y="0"/>
                  </a:lnTo>
                  <a:lnTo>
                    <a:pt x="49" y="8"/>
                  </a:lnTo>
                  <a:lnTo>
                    <a:pt x="52" y="15"/>
                  </a:lnTo>
                  <a:lnTo>
                    <a:pt x="56" y="27"/>
                  </a:lnTo>
                  <a:lnTo>
                    <a:pt x="11" y="27"/>
                  </a:lnTo>
                  <a:close/>
                  <a:moveTo>
                    <a:pt x="11" y="19"/>
                  </a:moveTo>
                  <a:lnTo>
                    <a:pt x="41" y="19"/>
                  </a:lnTo>
                  <a:lnTo>
                    <a:pt x="41" y="15"/>
                  </a:lnTo>
                  <a:lnTo>
                    <a:pt x="37" y="12"/>
                  </a:lnTo>
                  <a:lnTo>
                    <a:pt x="37" y="8"/>
                  </a:lnTo>
                  <a:lnTo>
                    <a:pt x="34" y="8"/>
                  </a:lnTo>
                  <a:lnTo>
                    <a:pt x="30" y="4"/>
                  </a:lnTo>
                  <a:lnTo>
                    <a:pt x="26" y="4"/>
                  </a:lnTo>
                  <a:lnTo>
                    <a:pt x="22" y="4"/>
                  </a:lnTo>
                  <a:lnTo>
                    <a:pt x="15" y="8"/>
                  </a:lnTo>
                  <a:lnTo>
                    <a:pt x="11" y="15"/>
                  </a:lnTo>
                  <a:lnTo>
                    <a:pt x="11" y="19"/>
                  </a:lnTo>
                  <a:close/>
                </a:path>
              </a:pathLst>
            </a:custGeom>
            <a:grpFill/>
            <a:ln w="0">
              <a:solidFill>
                <a:srgbClr val="000000"/>
              </a:solidFill>
              <a:round/>
              <a:headEnd/>
              <a:tailEnd/>
            </a:ln>
          </p:spPr>
          <p:txBody>
            <a:bodyPr/>
            <a:lstStyle/>
            <a:p>
              <a:endParaRPr lang="en-US"/>
            </a:p>
          </p:txBody>
        </p:sp>
        <p:sp>
          <p:nvSpPr>
            <p:cNvPr id="27779" name="Freeform 128"/>
            <p:cNvSpPr>
              <a:spLocks/>
            </p:cNvSpPr>
            <p:nvPr/>
          </p:nvSpPr>
          <p:spPr bwMode="auto">
            <a:xfrm>
              <a:off x="1141" y="3514"/>
              <a:ext cx="49" cy="68"/>
            </a:xfrm>
            <a:custGeom>
              <a:avLst/>
              <a:gdLst>
                <a:gd name="T0" fmla="*/ 22 w 49"/>
                <a:gd name="T1" fmla="*/ 0 h 68"/>
                <a:gd name="T2" fmla="*/ 22 w 49"/>
                <a:gd name="T3" fmla="*/ 15 h 68"/>
                <a:gd name="T4" fmla="*/ 26 w 49"/>
                <a:gd name="T5" fmla="*/ 8 h 68"/>
                <a:gd name="T6" fmla="*/ 34 w 49"/>
                <a:gd name="T7" fmla="*/ 0 h 68"/>
                <a:gd name="T8" fmla="*/ 37 w 49"/>
                <a:gd name="T9" fmla="*/ 0 h 68"/>
                <a:gd name="T10" fmla="*/ 41 w 49"/>
                <a:gd name="T11" fmla="*/ 0 h 68"/>
                <a:gd name="T12" fmla="*/ 45 w 49"/>
                <a:gd name="T13" fmla="*/ 0 h 68"/>
                <a:gd name="T14" fmla="*/ 49 w 49"/>
                <a:gd name="T15" fmla="*/ 4 h 68"/>
                <a:gd name="T16" fmla="*/ 49 w 49"/>
                <a:gd name="T17" fmla="*/ 8 h 68"/>
                <a:gd name="T18" fmla="*/ 49 w 49"/>
                <a:gd name="T19" fmla="*/ 12 h 68"/>
                <a:gd name="T20" fmla="*/ 45 w 49"/>
                <a:gd name="T21" fmla="*/ 15 h 68"/>
                <a:gd name="T22" fmla="*/ 45 w 49"/>
                <a:gd name="T23" fmla="*/ 15 h 68"/>
                <a:gd name="T24" fmla="*/ 41 w 49"/>
                <a:gd name="T25" fmla="*/ 15 h 68"/>
                <a:gd name="T26" fmla="*/ 41 w 49"/>
                <a:gd name="T27" fmla="*/ 15 h 68"/>
                <a:gd name="T28" fmla="*/ 37 w 49"/>
                <a:gd name="T29" fmla="*/ 12 h 68"/>
                <a:gd name="T30" fmla="*/ 34 w 49"/>
                <a:gd name="T31" fmla="*/ 12 h 68"/>
                <a:gd name="T32" fmla="*/ 34 w 49"/>
                <a:gd name="T33" fmla="*/ 12 h 68"/>
                <a:gd name="T34" fmla="*/ 30 w 49"/>
                <a:gd name="T35" fmla="*/ 12 h 68"/>
                <a:gd name="T36" fmla="*/ 30 w 49"/>
                <a:gd name="T37" fmla="*/ 12 h 68"/>
                <a:gd name="T38" fmla="*/ 26 w 49"/>
                <a:gd name="T39" fmla="*/ 15 h 68"/>
                <a:gd name="T40" fmla="*/ 22 w 49"/>
                <a:gd name="T41" fmla="*/ 23 h 68"/>
                <a:gd name="T42" fmla="*/ 22 w 49"/>
                <a:gd name="T43" fmla="*/ 53 h 68"/>
                <a:gd name="T44" fmla="*/ 22 w 49"/>
                <a:gd name="T45" fmla="*/ 57 h 68"/>
                <a:gd name="T46" fmla="*/ 22 w 49"/>
                <a:gd name="T47" fmla="*/ 60 h 68"/>
                <a:gd name="T48" fmla="*/ 26 w 49"/>
                <a:gd name="T49" fmla="*/ 64 h 68"/>
                <a:gd name="T50" fmla="*/ 26 w 49"/>
                <a:gd name="T51" fmla="*/ 64 h 68"/>
                <a:gd name="T52" fmla="*/ 30 w 49"/>
                <a:gd name="T53" fmla="*/ 64 h 68"/>
                <a:gd name="T54" fmla="*/ 34 w 49"/>
                <a:gd name="T55" fmla="*/ 68 h 68"/>
                <a:gd name="T56" fmla="*/ 34 w 49"/>
                <a:gd name="T57" fmla="*/ 68 h 68"/>
                <a:gd name="T58" fmla="*/ 0 w 49"/>
                <a:gd name="T59" fmla="*/ 68 h 68"/>
                <a:gd name="T60" fmla="*/ 0 w 49"/>
                <a:gd name="T61" fmla="*/ 68 h 68"/>
                <a:gd name="T62" fmla="*/ 4 w 49"/>
                <a:gd name="T63" fmla="*/ 64 h 68"/>
                <a:gd name="T64" fmla="*/ 7 w 49"/>
                <a:gd name="T65" fmla="*/ 64 h 68"/>
                <a:gd name="T66" fmla="*/ 7 w 49"/>
                <a:gd name="T67" fmla="*/ 64 h 68"/>
                <a:gd name="T68" fmla="*/ 7 w 49"/>
                <a:gd name="T69" fmla="*/ 60 h 68"/>
                <a:gd name="T70" fmla="*/ 7 w 49"/>
                <a:gd name="T71" fmla="*/ 57 h 68"/>
                <a:gd name="T72" fmla="*/ 11 w 49"/>
                <a:gd name="T73" fmla="*/ 53 h 68"/>
                <a:gd name="T74" fmla="*/ 11 w 49"/>
                <a:gd name="T75" fmla="*/ 27 h 68"/>
                <a:gd name="T76" fmla="*/ 7 w 49"/>
                <a:gd name="T77" fmla="*/ 15 h 68"/>
                <a:gd name="T78" fmla="*/ 7 w 49"/>
                <a:gd name="T79" fmla="*/ 12 h 68"/>
                <a:gd name="T80" fmla="*/ 7 w 49"/>
                <a:gd name="T81" fmla="*/ 12 h 68"/>
                <a:gd name="T82" fmla="*/ 7 w 49"/>
                <a:gd name="T83" fmla="*/ 8 h 68"/>
                <a:gd name="T84" fmla="*/ 7 w 49"/>
                <a:gd name="T85" fmla="*/ 8 h 68"/>
                <a:gd name="T86" fmla="*/ 4 w 49"/>
                <a:gd name="T87" fmla="*/ 8 h 68"/>
                <a:gd name="T88" fmla="*/ 4 w 49"/>
                <a:gd name="T89" fmla="*/ 8 h 68"/>
                <a:gd name="T90" fmla="*/ 0 w 49"/>
                <a:gd name="T91" fmla="*/ 8 h 68"/>
                <a:gd name="T92" fmla="*/ 0 w 49"/>
                <a:gd name="T93" fmla="*/ 8 h 68"/>
                <a:gd name="T94" fmla="*/ 19 w 49"/>
                <a:gd name="T95" fmla="*/ 0 h 68"/>
                <a:gd name="T96" fmla="*/ 22 w 4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8"/>
                <a:gd name="T149" fmla="*/ 49 w 4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8">
                  <a:moveTo>
                    <a:pt x="22" y="0"/>
                  </a:moveTo>
                  <a:lnTo>
                    <a:pt x="22" y="15"/>
                  </a:lnTo>
                  <a:lnTo>
                    <a:pt x="26" y="8"/>
                  </a:lnTo>
                  <a:lnTo>
                    <a:pt x="34" y="0"/>
                  </a:lnTo>
                  <a:lnTo>
                    <a:pt x="37" y="0"/>
                  </a:lnTo>
                  <a:lnTo>
                    <a:pt x="41" y="0"/>
                  </a:lnTo>
                  <a:lnTo>
                    <a:pt x="45" y="0"/>
                  </a:lnTo>
                  <a:lnTo>
                    <a:pt x="49" y="4"/>
                  </a:lnTo>
                  <a:lnTo>
                    <a:pt x="49" y="8"/>
                  </a:lnTo>
                  <a:lnTo>
                    <a:pt x="49" y="12"/>
                  </a:lnTo>
                  <a:lnTo>
                    <a:pt x="45" y="15"/>
                  </a:lnTo>
                  <a:lnTo>
                    <a:pt x="41" y="15"/>
                  </a:lnTo>
                  <a:lnTo>
                    <a:pt x="37" y="12"/>
                  </a:lnTo>
                  <a:lnTo>
                    <a:pt x="34" y="12"/>
                  </a:lnTo>
                  <a:lnTo>
                    <a:pt x="30" y="12"/>
                  </a:lnTo>
                  <a:lnTo>
                    <a:pt x="26" y="15"/>
                  </a:lnTo>
                  <a:lnTo>
                    <a:pt x="22" y="23"/>
                  </a:lnTo>
                  <a:lnTo>
                    <a:pt x="22" y="53"/>
                  </a:lnTo>
                  <a:lnTo>
                    <a:pt x="22" y="57"/>
                  </a:lnTo>
                  <a:lnTo>
                    <a:pt x="22" y="60"/>
                  </a:lnTo>
                  <a:lnTo>
                    <a:pt x="26" y="64"/>
                  </a:lnTo>
                  <a:lnTo>
                    <a:pt x="30" y="64"/>
                  </a:lnTo>
                  <a:lnTo>
                    <a:pt x="34" y="68"/>
                  </a:lnTo>
                  <a:lnTo>
                    <a:pt x="0" y="68"/>
                  </a:lnTo>
                  <a:lnTo>
                    <a:pt x="4" y="64"/>
                  </a:lnTo>
                  <a:lnTo>
                    <a:pt x="7" y="64"/>
                  </a:lnTo>
                  <a:lnTo>
                    <a:pt x="7" y="60"/>
                  </a:lnTo>
                  <a:lnTo>
                    <a:pt x="7" y="57"/>
                  </a:lnTo>
                  <a:lnTo>
                    <a:pt x="11" y="53"/>
                  </a:lnTo>
                  <a:lnTo>
                    <a:pt x="11" y="27"/>
                  </a:lnTo>
                  <a:lnTo>
                    <a:pt x="7" y="15"/>
                  </a:lnTo>
                  <a:lnTo>
                    <a:pt x="7" y="12"/>
                  </a:lnTo>
                  <a:lnTo>
                    <a:pt x="7" y="8"/>
                  </a:lnTo>
                  <a:lnTo>
                    <a:pt x="4" y="8"/>
                  </a:lnTo>
                  <a:lnTo>
                    <a:pt x="0" y="8"/>
                  </a:lnTo>
                  <a:lnTo>
                    <a:pt x="19" y="0"/>
                  </a:lnTo>
                  <a:lnTo>
                    <a:pt x="22" y="0"/>
                  </a:lnTo>
                  <a:close/>
                </a:path>
              </a:pathLst>
            </a:custGeom>
            <a:grpFill/>
            <a:ln w="0">
              <a:solidFill>
                <a:srgbClr val="000000"/>
              </a:solidFill>
              <a:round/>
              <a:headEnd/>
              <a:tailEnd/>
            </a:ln>
          </p:spPr>
          <p:txBody>
            <a:bodyPr/>
            <a:lstStyle/>
            <a:p>
              <a:endParaRPr lang="en-US"/>
            </a:p>
          </p:txBody>
        </p:sp>
        <p:sp>
          <p:nvSpPr>
            <p:cNvPr id="27780" name="Freeform 129"/>
            <p:cNvSpPr>
              <a:spLocks/>
            </p:cNvSpPr>
            <p:nvPr/>
          </p:nvSpPr>
          <p:spPr bwMode="auto">
            <a:xfrm>
              <a:off x="1197" y="3514"/>
              <a:ext cx="45" cy="68"/>
            </a:xfrm>
            <a:custGeom>
              <a:avLst/>
              <a:gdLst>
                <a:gd name="T0" fmla="*/ 41 w 45"/>
                <a:gd name="T1" fmla="*/ 0 h 68"/>
                <a:gd name="T2" fmla="*/ 41 w 45"/>
                <a:gd name="T3" fmla="*/ 23 h 68"/>
                <a:gd name="T4" fmla="*/ 38 w 45"/>
                <a:gd name="T5" fmla="*/ 23 h 68"/>
                <a:gd name="T6" fmla="*/ 38 w 45"/>
                <a:gd name="T7" fmla="*/ 12 h 68"/>
                <a:gd name="T8" fmla="*/ 34 w 45"/>
                <a:gd name="T9" fmla="*/ 8 h 68"/>
                <a:gd name="T10" fmla="*/ 26 w 45"/>
                <a:gd name="T11" fmla="*/ 4 h 68"/>
                <a:gd name="T12" fmla="*/ 23 w 45"/>
                <a:gd name="T13" fmla="*/ 4 h 68"/>
                <a:gd name="T14" fmla="*/ 15 w 45"/>
                <a:gd name="T15" fmla="*/ 4 h 68"/>
                <a:gd name="T16" fmla="*/ 11 w 45"/>
                <a:gd name="T17" fmla="*/ 8 h 68"/>
                <a:gd name="T18" fmla="*/ 11 w 45"/>
                <a:gd name="T19" fmla="*/ 8 h 68"/>
                <a:gd name="T20" fmla="*/ 11 w 45"/>
                <a:gd name="T21" fmla="*/ 12 h 68"/>
                <a:gd name="T22" fmla="*/ 11 w 45"/>
                <a:gd name="T23" fmla="*/ 15 h 68"/>
                <a:gd name="T24" fmla="*/ 11 w 45"/>
                <a:gd name="T25" fmla="*/ 19 h 68"/>
                <a:gd name="T26" fmla="*/ 15 w 45"/>
                <a:gd name="T27" fmla="*/ 23 h 68"/>
                <a:gd name="T28" fmla="*/ 19 w 45"/>
                <a:gd name="T29" fmla="*/ 27 h 68"/>
                <a:gd name="T30" fmla="*/ 30 w 45"/>
                <a:gd name="T31" fmla="*/ 30 h 68"/>
                <a:gd name="T32" fmla="*/ 38 w 45"/>
                <a:gd name="T33" fmla="*/ 34 h 68"/>
                <a:gd name="T34" fmla="*/ 45 w 45"/>
                <a:gd name="T35" fmla="*/ 42 h 68"/>
                <a:gd name="T36" fmla="*/ 45 w 45"/>
                <a:gd name="T37" fmla="*/ 49 h 68"/>
                <a:gd name="T38" fmla="*/ 45 w 45"/>
                <a:gd name="T39" fmla="*/ 57 h 68"/>
                <a:gd name="T40" fmla="*/ 38 w 45"/>
                <a:gd name="T41" fmla="*/ 64 h 68"/>
                <a:gd name="T42" fmla="*/ 30 w 45"/>
                <a:gd name="T43" fmla="*/ 68 h 68"/>
                <a:gd name="T44" fmla="*/ 23 w 45"/>
                <a:gd name="T45" fmla="*/ 68 h 68"/>
                <a:gd name="T46" fmla="*/ 15 w 45"/>
                <a:gd name="T47" fmla="*/ 68 h 68"/>
                <a:gd name="T48" fmla="*/ 8 w 45"/>
                <a:gd name="T49" fmla="*/ 68 h 68"/>
                <a:gd name="T50" fmla="*/ 8 w 45"/>
                <a:gd name="T51" fmla="*/ 68 h 68"/>
                <a:gd name="T52" fmla="*/ 4 w 45"/>
                <a:gd name="T53" fmla="*/ 68 h 68"/>
                <a:gd name="T54" fmla="*/ 4 w 45"/>
                <a:gd name="T55" fmla="*/ 68 h 68"/>
                <a:gd name="T56" fmla="*/ 0 w 45"/>
                <a:gd name="T57" fmla="*/ 68 h 68"/>
                <a:gd name="T58" fmla="*/ 0 w 45"/>
                <a:gd name="T59" fmla="*/ 68 h 68"/>
                <a:gd name="T60" fmla="*/ 0 w 45"/>
                <a:gd name="T61" fmla="*/ 45 h 68"/>
                <a:gd name="T62" fmla="*/ 0 w 45"/>
                <a:gd name="T63" fmla="*/ 45 h 68"/>
                <a:gd name="T64" fmla="*/ 4 w 45"/>
                <a:gd name="T65" fmla="*/ 53 h 68"/>
                <a:gd name="T66" fmla="*/ 11 w 45"/>
                <a:gd name="T67" fmla="*/ 60 h 68"/>
                <a:gd name="T68" fmla="*/ 15 w 45"/>
                <a:gd name="T69" fmla="*/ 64 h 68"/>
                <a:gd name="T70" fmla="*/ 23 w 45"/>
                <a:gd name="T71" fmla="*/ 64 h 68"/>
                <a:gd name="T72" fmla="*/ 26 w 45"/>
                <a:gd name="T73" fmla="*/ 64 h 68"/>
                <a:gd name="T74" fmla="*/ 30 w 45"/>
                <a:gd name="T75" fmla="*/ 60 h 68"/>
                <a:gd name="T76" fmla="*/ 34 w 45"/>
                <a:gd name="T77" fmla="*/ 60 h 68"/>
                <a:gd name="T78" fmla="*/ 34 w 45"/>
                <a:gd name="T79" fmla="*/ 53 h 68"/>
                <a:gd name="T80" fmla="*/ 34 w 45"/>
                <a:gd name="T81" fmla="*/ 49 h 68"/>
                <a:gd name="T82" fmla="*/ 30 w 45"/>
                <a:gd name="T83" fmla="*/ 45 h 68"/>
                <a:gd name="T84" fmla="*/ 26 w 45"/>
                <a:gd name="T85" fmla="*/ 42 h 68"/>
                <a:gd name="T86" fmla="*/ 19 w 45"/>
                <a:gd name="T87" fmla="*/ 38 h 68"/>
                <a:gd name="T88" fmla="*/ 8 w 45"/>
                <a:gd name="T89" fmla="*/ 34 h 68"/>
                <a:gd name="T90" fmla="*/ 4 w 45"/>
                <a:gd name="T91" fmla="*/ 27 h 68"/>
                <a:gd name="T92" fmla="*/ 0 w 45"/>
                <a:gd name="T93" fmla="*/ 23 h 68"/>
                <a:gd name="T94" fmla="*/ 0 w 45"/>
                <a:gd name="T95" fmla="*/ 19 h 68"/>
                <a:gd name="T96" fmla="*/ 0 w 45"/>
                <a:gd name="T97" fmla="*/ 12 h 68"/>
                <a:gd name="T98" fmla="*/ 8 w 45"/>
                <a:gd name="T99" fmla="*/ 4 h 68"/>
                <a:gd name="T100" fmla="*/ 11 w 45"/>
                <a:gd name="T101" fmla="*/ 0 h 68"/>
                <a:gd name="T102" fmla="*/ 23 w 45"/>
                <a:gd name="T103" fmla="*/ 0 h 68"/>
                <a:gd name="T104" fmla="*/ 26 w 45"/>
                <a:gd name="T105" fmla="*/ 0 h 68"/>
                <a:gd name="T106" fmla="*/ 30 w 45"/>
                <a:gd name="T107" fmla="*/ 0 h 68"/>
                <a:gd name="T108" fmla="*/ 34 w 45"/>
                <a:gd name="T109" fmla="*/ 0 h 68"/>
                <a:gd name="T110" fmla="*/ 38 w 45"/>
                <a:gd name="T111" fmla="*/ 0 h 68"/>
                <a:gd name="T112" fmla="*/ 38 w 45"/>
                <a:gd name="T113" fmla="*/ 0 h 68"/>
                <a:gd name="T114" fmla="*/ 38 w 45"/>
                <a:gd name="T115" fmla="*/ 0 h 68"/>
                <a:gd name="T116" fmla="*/ 38 w 45"/>
                <a:gd name="T117" fmla="*/ 0 h 68"/>
                <a:gd name="T118" fmla="*/ 38 w 45"/>
                <a:gd name="T119" fmla="*/ 0 h 68"/>
                <a:gd name="T120" fmla="*/ 41 w 45"/>
                <a:gd name="T121" fmla="*/ 0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8"/>
                <a:gd name="T185" fmla="*/ 45 w 45"/>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8">
                  <a:moveTo>
                    <a:pt x="41" y="0"/>
                  </a:moveTo>
                  <a:lnTo>
                    <a:pt x="41" y="23"/>
                  </a:lnTo>
                  <a:lnTo>
                    <a:pt x="38" y="23"/>
                  </a:lnTo>
                  <a:lnTo>
                    <a:pt x="38" y="12"/>
                  </a:lnTo>
                  <a:lnTo>
                    <a:pt x="34" y="8"/>
                  </a:lnTo>
                  <a:lnTo>
                    <a:pt x="26" y="4"/>
                  </a:lnTo>
                  <a:lnTo>
                    <a:pt x="23" y="4"/>
                  </a:lnTo>
                  <a:lnTo>
                    <a:pt x="15" y="4"/>
                  </a:lnTo>
                  <a:lnTo>
                    <a:pt x="11" y="8"/>
                  </a:lnTo>
                  <a:lnTo>
                    <a:pt x="11" y="12"/>
                  </a:lnTo>
                  <a:lnTo>
                    <a:pt x="11" y="15"/>
                  </a:lnTo>
                  <a:lnTo>
                    <a:pt x="11" y="19"/>
                  </a:lnTo>
                  <a:lnTo>
                    <a:pt x="15" y="23"/>
                  </a:lnTo>
                  <a:lnTo>
                    <a:pt x="19" y="27"/>
                  </a:lnTo>
                  <a:lnTo>
                    <a:pt x="30" y="30"/>
                  </a:lnTo>
                  <a:lnTo>
                    <a:pt x="38" y="34"/>
                  </a:lnTo>
                  <a:lnTo>
                    <a:pt x="45" y="42"/>
                  </a:lnTo>
                  <a:lnTo>
                    <a:pt x="45" y="49"/>
                  </a:lnTo>
                  <a:lnTo>
                    <a:pt x="45" y="57"/>
                  </a:lnTo>
                  <a:lnTo>
                    <a:pt x="38" y="64"/>
                  </a:lnTo>
                  <a:lnTo>
                    <a:pt x="30" y="68"/>
                  </a:lnTo>
                  <a:lnTo>
                    <a:pt x="23" y="68"/>
                  </a:lnTo>
                  <a:lnTo>
                    <a:pt x="15" y="68"/>
                  </a:lnTo>
                  <a:lnTo>
                    <a:pt x="8" y="68"/>
                  </a:lnTo>
                  <a:lnTo>
                    <a:pt x="4" y="68"/>
                  </a:lnTo>
                  <a:lnTo>
                    <a:pt x="0" y="68"/>
                  </a:lnTo>
                  <a:lnTo>
                    <a:pt x="0" y="45"/>
                  </a:lnTo>
                  <a:lnTo>
                    <a:pt x="4" y="53"/>
                  </a:lnTo>
                  <a:lnTo>
                    <a:pt x="11" y="60"/>
                  </a:lnTo>
                  <a:lnTo>
                    <a:pt x="15" y="64"/>
                  </a:lnTo>
                  <a:lnTo>
                    <a:pt x="23" y="64"/>
                  </a:lnTo>
                  <a:lnTo>
                    <a:pt x="26" y="64"/>
                  </a:lnTo>
                  <a:lnTo>
                    <a:pt x="30" y="60"/>
                  </a:lnTo>
                  <a:lnTo>
                    <a:pt x="34" y="60"/>
                  </a:lnTo>
                  <a:lnTo>
                    <a:pt x="34" y="53"/>
                  </a:lnTo>
                  <a:lnTo>
                    <a:pt x="34" y="49"/>
                  </a:lnTo>
                  <a:lnTo>
                    <a:pt x="30" y="45"/>
                  </a:lnTo>
                  <a:lnTo>
                    <a:pt x="26" y="42"/>
                  </a:lnTo>
                  <a:lnTo>
                    <a:pt x="19" y="38"/>
                  </a:lnTo>
                  <a:lnTo>
                    <a:pt x="8" y="34"/>
                  </a:lnTo>
                  <a:lnTo>
                    <a:pt x="4" y="27"/>
                  </a:lnTo>
                  <a:lnTo>
                    <a:pt x="0" y="23"/>
                  </a:lnTo>
                  <a:lnTo>
                    <a:pt x="0" y="19"/>
                  </a:lnTo>
                  <a:lnTo>
                    <a:pt x="0" y="12"/>
                  </a:lnTo>
                  <a:lnTo>
                    <a:pt x="8" y="4"/>
                  </a:lnTo>
                  <a:lnTo>
                    <a:pt x="11" y="0"/>
                  </a:lnTo>
                  <a:lnTo>
                    <a:pt x="23" y="0"/>
                  </a:lnTo>
                  <a:lnTo>
                    <a:pt x="26" y="0"/>
                  </a:lnTo>
                  <a:lnTo>
                    <a:pt x="30" y="0"/>
                  </a:lnTo>
                  <a:lnTo>
                    <a:pt x="34" y="0"/>
                  </a:lnTo>
                  <a:lnTo>
                    <a:pt x="38" y="0"/>
                  </a:lnTo>
                  <a:lnTo>
                    <a:pt x="41" y="0"/>
                  </a:lnTo>
                  <a:close/>
                </a:path>
              </a:pathLst>
            </a:custGeom>
            <a:grpFill/>
            <a:ln w="0">
              <a:solidFill>
                <a:srgbClr val="000000"/>
              </a:solidFill>
              <a:round/>
              <a:headEnd/>
              <a:tailEnd/>
            </a:ln>
          </p:spPr>
          <p:txBody>
            <a:bodyPr/>
            <a:lstStyle/>
            <a:p>
              <a:endParaRPr lang="en-US"/>
            </a:p>
          </p:txBody>
        </p:sp>
        <p:sp>
          <p:nvSpPr>
            <p:cNvPr id="27781" name="Freeform 130"/>
            <p:cNvSpPr>
              <a:spLocks noEditPoints="1"/>
            </p:cNvSpPr>
            <p:nvPr/>
          </p:nvSpPr>
          <p:spPr bwMode="auto">
            <a:xfrm>
              <a:off x="1745" y="3477"/>
              <a:ext cx="71" cy="105"/>
            </a:xfrm>
            <a:custGeom>
              <a:avLst/>
              <a:gdLst>
                <a:gd name="T0" fmla="*/ 49 w 71"/>
                <a:gd name="T1" fmla="*/ 94 h 105"/>
                <a:gd name="T2" fmla="*/ 45 w 71"/>
                <a:gd name="T3" fmla="*/ 101 h 105"/>
                <a:gd name="T4" fmla="*/ 37 w 71"/>
                <a:gd name="T5" fmla="*/ 105 h 105"/>
                <a:gd name="T6" fmla="*/ 34 w 71"/>
                <a:gd name="T7" fmla="*/ 105 h 105"/>
                <a:gd name="T8" fmla="*/ 30 w 71"/>
                <a:gd name="T9" fmla="*/ 105 h 105"/>
                <a:gd name="T10" fmla="*/ 18 w 71"/>
                <a:gd name="T11" fmla="*/ 105 h 105"/>
                <a:gd name="T12" fmla="*/ 11 w 71"/>
                <a:gd name="T13" fmla="*/ 97 h 105"/>
                <a:gd name="T14" fmla="*/ 3 w 71"/>
                <a:gd name="T15" fmla="*/ 86 h 105"/>
                <a:gd name="T16" fmla="*/ 0 w 71"/>
                <a:gd name="T17" fmla="*/ 75 h 105"/>
                <a:gd name="T18" fmla="*/ 3 w 71"/>
                <a:gd name="T19" fmla="*/ 60 h 105"/>
                <a:gd name="T20" fmla="*/ 11 w 71"/>
                <a:gd name="T21" fmla="*/ 49 h 105"/>
                <a:gd name="T22" fmla="*/ 18 w 71"/>
                <a:gd name="T23" fmla="*/ 41 h 105"/>
                <a:gd name="T24" fmla="*/ 26 w 71"/>
                <a:gd name="T25" fmla="*/ 37 h 105"/>
                <a:gd name="T26" fmla="*/ 34 w 71"/>
                <a:gd name="T27" fmla="*/ 37 h 105"/>
                <a:gd name="T28" fmla="*/ 41 w 71"/>
                <a:gd name="T29" fmla="*/ 37 h 105"/>
                <a:gd name="T30" fmla="*/ 49 w 71"/>
                <a:gd name="T31" fmla="*/ 41 h 105"/>
                <a:gd name="T32" fmla="*/ 49 w 71"/>
                <a:gd name="T33" fmla="*/ 30 h 105"/>
                <a:gd name="T34" fmla="*/ 49 w 71"/>
                <a:gd name="T35" fmla="*/ 19 h 105"/>
                <a:gd name="T36" fmla="*/ 49 w 71"/>
                <a:gd name="T37" fmla="*/ 15 h 105"/>
                <a:gd name="T38" fmla="*/ 49 w 71"/>
                <a:gd name="T39" fmla="*/ 11 h 105"/>
                <a:gd name="T40" fmla="*/ 45 w 71"/>
                <a:gd name="T41" fmla="*/ 11 h 105"/>
                <a:gd name="T42" fmla="*/ 45 w 71"/>
                <a:gd name="T43" fmla="*/ 7 h 105"/>
                <a:gd name="T44" fmla="*/ 45 w 71"/>
                <a:gd name="T45" fmla="*/ 7 h 105"/>
                <a:gd name="T46" fmla="*/ 41 w 71"/>
                <a:gd name="T47" fmla="*/ 7 h 105"/>
                <a:gd name="T48" fmla="*/ 41 w 71"/>
                <a:gd name="T49" fmla="*/ 11 h 105"/>
                <a:gd name="T50" fmla="*/ 37 w 71"/>
                <a:gd name="T51" fmla="*/ 7 h 105"/>
                <a:gd name="T52" fmla="*/ 56 w 71"/>
                <a:gd name="T53" fmla="*/ 0 h 105"/>
                <a:gd name="T54" fmla="*/ 60 w 71"/>
                <a:gd name="T55" fmla="*/ 0 h 105"/>
                <a:gd name="T56" fmla="*/ 60 w 71"/>
                <a:gd name="T57" fmla="*/ 79 h 105"/>
                <a:gd name="T58" fmla="*/ 60 w 71"/>
                <a:gd name="T59" fmla="*/ 90 h 105"/>
                <a:gd name="T60" fmla="*/ 60 w 71"/>
                <a:gd name="T61" fmla="*/ 94 h 105"/>
                <a:gd name="T62" fmla="*/ 64 w 71"/>
                <a:gd name="T63" fmla="*/ 97 h 105"/>
                <a:gd name="T64" fmla="*/ 64 w 71"/>
                <a:gd name="T65" fmla="*/ 97 h 105"/>
                <a:gd name="T66" fmla="*/ 64 w 71"/>
                <a:gd name="T67" fmla="*/ 97 h 105"/>
                <a:gd name="T68" fmla="*/ 64 w 71"/>
                <a:gd name="T69" fmla="*/ 97 h 105"/>
                <a:gd name="T70" fmla="*/ 67 w 71"/>
                <a:gd name="T71" fmla="*/ 97 h 105"/>
                <a:gd name="T72" fmla="*/ 71 w 71"/>
                <a:gd name="T73" fmla="*/ 97 h 105"/>
                <a:gd name="T74" fmla="*/ 71 w 71"/>
                <a:gd name="T75" fmla="*/ 97 h 105"/>
                <a:gd name="T76" fmla="*/ 52 w 71"/>
                <a:gd name="T77" fmla="*/ 105 h 105"/>
                <a:gd name="T78" fmla="*/ 49 w 71"/>
                <a:gd name="T79" fmla="*/ 105 h 105"/>
                <a:gd name="T80" fmla="*/ 49 w 71"/>
                <a:gd name="T81" fmla="*/ 94 h 105"/>
                <a:gd name="T82" fmla="*/ 49 w 71"/>
                <a:gd name="T83" fmla="*/ 90 h 105"/>
                <a:gd name="T84" fmla="*/ 49 w 71"/>
                <a:gd name="T85" fmla="*/ 60 h 105"/>
                <a:gd name="T86" fmla="*/ 49 w 71"/>
                <a:gd name="T87" fmla="*/ 52 h 105"/>
                <a:gd name="T88" fmla="*/ 45 w 71"/>
                <a:gd name="T89" fmla="*/ 49 h 105"/>
                <a:gd name="T90" fmla="*/ 45 w 71"/>
                <a:gd name="T91" fmla="*/ 45 h 105"/>
                <a:gd name="T92" fmla="*/ 41 w 71"/>
                <a:gd name="T93" fmla="*/ 41 h 105"/>
                <a:gd name="T94" fmla="*/ 37 w 71"/>
                <a:gd name="T95" fmla="*/ 41 h 105"/>
                <a:gd name="T96" fmla="*/ 34 w 71"/>
                <a:gd name="T97" fmla="*/ 41 h 105"/>
                <a:gd name="T98" fmla="*/ 26 w 71"/>
                <a:gd name="T99" fmla="*/ 41 h 105"/>
                <a:gd name="T100" fmla="*/ 22 w 71"/>
                <a:gd name="T101" fmla="*/ 45 h 105"/>
                <a:gd name="T102" fmla="*/ 15 w 71"/>
                <a:gd name="T103" fmla="*/ 56 h 105"/>
                <a:gd name="T104" fmla="*/ 15 w 71"/>
                <a:gd name="T105" fmla="*/ 67 h 105"/>
                <a:gd name="T106" fmla="*/ 15 w 71"/>
                <a:gd name="T107" fmla="*/ 79 h 105"/>
                <a:gd name="T108" fmla="*/ 22 w 71"/>
                <a:gd name="T109" fmla="*/ 90 h 105"/>
                <a:gd name="T110" fmla="*/ 26 w 71"/>
                <a:gd name="T111" fmla="*/ 94 h 105"/>
                <a:gd name="T112" fmla="*/ 34 w 71"/>
                <a:gd name="T113" fmla="*/ 97 h 105"/>
                <a:gd name="T114" fmla="*/ 41 w 71"/>
                <a:gd name="T115" fmla="*/ 94 h 105"/>
                <a:gd name="T116" fmla="*/ 49 w 71"/>
                <a:gd name="T117" fmla="*/ 90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
                <a:gd name="T178" fmla="*/ 0 h 105"/>
                <a:gd name="T179" fmla="*/ 71 w 71"/>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 h="105">
                  <a:moveTo>
                    <a:pt x="49" y="94"/>
                  </a:moveTo>
                  <a:lnTo>
                    <a:pt x="45" y="101"/>
                  </a:lnTo>
                  <a:lnTo>
                    <a:pt x="37" y="105"/>
                  </a:lnTo>
                  <a:lnTo>
                    <a:pt x="34" y="105"/>
                  </a:lnTo>
                  <a:lnTo>
                    <a:pt x="30" y="105"/>
                  </a:lnTo>
                  <a:lnTo>
                    <a:pt x="18" y="105"/>
                  </a:lnTo>
                  <a:lnTo>
                    <a:pt x="11" y="97"/>
                  </a:lnTo>
                  <a:lnTo>
                    <a:pt x="3" y="86"/>
                  </a:lnTo>
                  <a:lnTo>
                    <a:pt x="0" y="75"/>
                  </a:lnTo>
                  <a:lnTo>
                    <a:pt x="3" y="60"/>
                  </a:lnTo>
                  <a:lnTo>
                    <a:pt x="11" y="49"/>
                  </a:lnTo>
                  <a:lnTo>
                    <a:pt x="18" y="41"/>
                  </a:lnTo>
                  <a:lnTo>
                    <a:pt x="26" y="37"/>
                  </a:lnTo>
                  <a:lnTo>
                    <a:pt x="34" y="37"/>
                  </a:lnTo>
                  <a:lnTo>
                    <a:pt x="41" y="37"/>
                  </a:lnTo>
                  <a:lnTo>
                    <a:pt x="49" y="41"/>
                  </a:lnTo>
                  <a:lnTo>
                    <a:pt x="49" y="30"/>
                  </a:lnTo>
                  <a:lnTo>
                    <a:pt x="49" y="19"/>
                  </a:lnTo>
                  <a:lnTo>
                    <a:pt x="49" y="15"/>
                  </a:lnTo>
                  <a:lnTo>
                    <a:pt x="49" y="11"/>
                  </a:lnTo>
                  <a:lnTo>
                    <a:pt x="45" y="11"/>
                  </a:lnTo>
                  <a:lnTo>
                    <a:pt x="45" y="7"/>
                  </a:lnTo>
                  <a:lnTo>
                    <a:pt x="41" y="7"/>
                  </a:lnTo>
                  <a:lnTo>
                    <a:pt x="41" y="11"/>
                  </a:lnTo>
                  <a:lnTo>
                    <a:pt x="37" y="7"/>
                  </a:lnTo>
                  <a:lnTo>
                    <a:pt x="56" y="0"/>
                  </a:lnTo>
                  <a:lnTo>
                    <a:pt x="60" y="0"/>
                  </a:lnTo>
                  <a:lnTo>
                    <a:pt x="60" y="79"/>
                  </a:lnTo>
                  <a:lnTo>
                    <a:pt x="60" y="90"/>
                  </a:lnTo>
                  <a:lnTo>
                    <a:pt x="60" y="94"/>
                  </a:lnTo>
                  <a:lnTo>
                    <a:pt x="64" y="97"/>
                  </a:lnTo>
                  <a:lnTo>
                    <a:pt x="67" y="97"/>
                  </a:lnTo>
                  <a:lnTo>
                    <a:pt x="71" y="97"/>
                  </a:lnTo>
                  <a:lnTo>
                    <a:pt x="52" y="105"/>
                  </a:lnTo>
                  <a:lnTo>
                    <a:pt x="49" y="105"/>
                  </a:lnTo>
                  <a:lnTo>
                    <a:pt x="49" y="94"/>
                  </a:lnTo>
                  <a:close/>
                  <a:moveTo>
                    <a:pt x="49" y="90"/>
                  </a:moveTo>
                  <a:lnTo>
                    <a:pt x="49" y="60"/>
                  </a:lnTo>
                  <a:lnTo>
                    <a:pt x="49" y="52"/>
                  </a:lnTo>
                  <a:lnTo>
                    <a:pt x="45" y="49"/>
                  </a:lnTo>
                  <a:lnTo>
                    <a:pt x="45" y="45"/>
                  </a:lnTo>
                  <a:lnTo>
                    <a:pt x="41" y="41"/>
                  </a:lnTo>
                  <a:lnTo>
                    <a:pt x="37" y="41"/>
                  </a:lnTo>
                  <a:lnTo>
                    <a:pt x="34" y="41"/>
                  </a:lnTo>
                  <a:lnTo>
                    <a:pt x="26" y="41"/>
                  </a:lnTo>
                  <a:lnTo>
                    <a:pt x="22" y="45"/>
                  </a:lnTo>
                  <a:lnTo>
                    <a:pt x="15" y="56"/>
                  </a:lnTo>
                  <a:lnTo>
                    <a:pt x="15" y="67"/>
                  </a:lnTo>
                  <a:lnTo>
                    <a:pt x="15" y="79"/>
                  </a:lnTo>
                  <a:lnTo>
                    <a:pt x="22" y="90"/>
                  </a:lnTo>
                  <a:lnTo>
                    <a:pt x="26" y="94"/>
                  </a:lnTo>
                  <a:lnTo>
                    <a:pt x="34" y="97"/>
                  </a:lnTo>
                  <a:lnTo>
                    <a:pt x="41" y="94"/>
                  </a:lnTo>
                  <a:lnTo>
                    <a:pt x="49" y="90"/>
                  </a:lnTo>
                  <a:close/>
                </a:path>
              </a:pathLst>
            </a:custGeom>
            <a:grpFill/>
            <a:ln w="0">
              <a:solidFill>
                <a:srgbClr val="000000"/>
              </a:solidFill>
              <a:round/>
              <a:headEnd/>
              <a:tailEnd/>
            </a:ln>
          </p:spPr>
          <p:txBody>
            <a:bodyPr/>
            <a:lstStyle/>
            <a:p>
              <a:endParaRPr lang="en-US"/>
            </a:p>
          </p:txBody>
        </p:sp>
        <p:sp>
          <p:nvSpPr>
            <p:cNvPr id="27782" name="Freeform 131"/>
            <p:cNvSpPr>
              <a:spLocks/>
            </p:cNvSpPr>
            <p:nvPr/>
          </p:nvSpPr>
          <p:spPr bwMode="auto">
            <a:xfrm>
              <a:off x="1820" y="3514"/>
              <a:ext cx="71" cy="68"/>
            </a:xfrm>
            <a:custGeom>
              <a:avLst/>
              <a:gdLst>
                <a:gd name="T0" fmla="*/ 60 w 71"/>
                <a:gd name="T1" fmla="*/ 0 h 68"/>
                <a:gd name="T2" fmla="*/ 60 w 71"/>
                <a:gd name="T3" fmla="*/ 42 h 68"/>
                <a:gd name="T4" fmla="*/ 60 w 71"/>
                <a:gd name="T5" fmla="*/ 53 h 68"/>
                <a:gd name="T6" fmla="*/ 60 w 71"/>
                <a:gd name="T7" fmla="*/ 57 h 68"/>
                <a:gd name="T8" fmla="*/ 64 w 71"/>
                <a:gd name="T9" fmla="*/ 60 h 68"/>
                <a:gd name="T10" fmla="*/ 64 w 71"/>
                <a:gd name="T11" fmla="*/ 60 h 68"/>
                <a:gd name="T12" fmla="*/ 64 w 71"/>
                <a:gd name="T13" fmla="*/ 60 h 68"/>
                <a:gd name="T14" fmla="*/ 64 w 71"/>
                <a:gd name="T15" fmla="*/ 60 h 68"/>
                <a:gd name="T16" fmla="*/ 67 w 71"/>
                <a:gd name="T17" fmla="*/ 60 h 68"/>
                <a:gd name="T18" fmla="*/ 71 w 71"/>
                <a:gd name="T19" fmla="*/ 60 h 68"/>
                <a:gd name="T20" fmla="*/ 71 w 71"/>
                <a:gd name="T21" fmla="*/ 60 h 68"/>
                <a:gd name="T22" fmla="*/ 52 w 71"/>
                <a:gd name="T23" fmla="*/ 68 h 68"/>
                <a:gd name="T24" fmla="*/ 49 w 71"/>
                <a:gd name="T25" fmla="*/ 68 h 68"/>
                <a:gd name="T26" fmla="*/ 49 w 71"/>
                <a:gd name="T27" fmla="*/ 57 h 68"/>
                <a:gd name="T28" fmla="*/ 41 w 71"/>
                <a:gd name="T29" fmla="*/ 64 h 68"/>
                <a:gd name="T30" fmla="*/ 34 w 71"/>
                <a:gd name="T31" fmla="*/ 68 h 68"/>
                <a:gd name="T32" fmla="*/ 30 w 71"/>
                <a:gd name="T33" fmla="*/ 68 h 68"/>
                <a:gd name="T34" fmla="*/ 26 w 71"/>
                <a:gd name="T35" fmla="*/ 68 h 68"/>
                <a:gd name="T36" fmla="*/ 19 w 71"/>
                <a:gd name="T37" fmla="*/ 68 h 68"/>
                <a:gd name="T38" fmla="*/ 15 w 71"/>
                <a:gd name="T39" fmla="*/ 68 h 68"/>
                <a:gd name="T40" fmla="*/ 11 w 71"/>
                <a:gd name="T41" fmla="*/ 64 h 68"/>
                <a:gd name="T42" fmla="*/ 11 w 71"/>
                <a:gd name="T43" fmla="*/ 57 h 68"/>
                <a:gd name="T44" fmla="*/ 7 w 71"/>
                <a:gd name="T45" fmla="*/ 53 h 68"/>
                <a:gd name="T46" fmla="*/ 7 w 71"/>
                <a:gd name="T47" fmla="*/ 42 h 68"/>
                <a:gd name="T48" fmla="*/ 7 w 71"/>
                <a:gd name="T49" fmla="*/ 12 h 68"/>
                <a:gd name="T50" fmla="*/ 7 w 71"/>
                <a:gd name="T51" fmla="*/ 8 h 68"/>
                <a:gd name="T52" fmla="*/ 7 w 71"/>
                <a:gd name="T53" fmla="*/ 8 h 68"/>
                <a:gd name="T54" fmla="*/ 7 w 71"/>
                <a:gd name="T55" fmla="*/ 4 h 68"/>
                <a:gd name="T56" fmla="*/ 4 w 71"/>
                <a:gd name="T57" fmla="*/ 4 h 68"/>
                <a:gd name="T58" fmla="*/ 4 w 71"/>
                <a:gd name="T59" fmla="*/ 4 h 68"/>
                <a:gd name="T60" fmla="*/ 0 w 71"/>
                <a:gd name="T61" fmla="*/ 0 h 68"/>
                <a:gd name="T62" fmla="*/ 0 w 71"/>
                <a:gd name="T63" fmla="*/ 0 h 68"/>
                <a:gd name="T64" fmla="*/ 19 w 71"/>
                <a:gd name="T65" fmla="*/ 0 h 68"/>
                <a:gd name="T66" fmla="*/ 19 w 71"/>
                <a:gd name="T67" fmla="*/ 45 h 68"/>
                <a:gd name="T68" fmla="*/ 22 w 71"/>
                <a:gd name="T69" fmla="*/ 53 h 68"/>
                <a:gd name="T70" fmla="*/ 22 w 71"/>
                <a:gd name="T71" fmla="*/ 57 h 68"/>
                <a:gd name="T72" fmla="*/ 26 w 71"/>
                <a:gd name="T73" fmla="*/ 60 h 68"/>
                <a:gd name="T74" fmla="*/ 30 w 71"/>
                <a:gd name="T75" fmla="*/ 60 h 68"/>
                <a:gd name="T76" fmla="*/ 34 w 71"/>
                <a:gd name="T77" fmla="*/ 60 h 68"/>
                <a:gd name="T78" fmla="*/ 37 w 71"/>
                <a:gd name="T79" fmla="*/ 57 h 68"/>
                <a:gd name="T80" fmla="*/ 45 w 71"/>
                <a:gd name="T81" fmla="*/ 57 h 68"/>
                <a:gd name="T82" fmla="*/ 49 w 71"/>
                <a:gd name="T83" fmla="*/ 49 h 68"/>
                <a:gd name="T84" fmla="*/ 49 w 71"/>
                <a:gd name="T85" fmla="*/ 12 h 68"/>
                <a:gd name="T86" fmla="*/ 49 w 71"/>
                <a:gd name="T87" fmla="*/ 8 h 68"/>
                <a:gd name="T88" fmla="*/ 49 w 71"/>
                <a:gd name="T89" fmla="*/ 4 h 68"/>
                <a:gd name="T90" fmla="*/ 45 w 71"/>
                <a:gd name="T91" fmla="*/ 4 h 68"/>
                <a:gd name="T92" fmla="*/ 37 w 71"/>
                <a:gd name="T93" fmla="*/ 0 h 68"/>
                <a:gd name="T94" fmla="*/ 37 w 71"/>
                <a:gd name="T95" fmla="*/ 0 h 68"/>
                <a:gd name="T96" fmla="*/ 60 w 71"/>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8"/>
                <a:gd name="T149" fmla="*/ 71 w 7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8">
                  <a:moveTo>
                    <a:pt x="60" y="0"/>
                  </a:moveTo>
                  <a:lnTo>
                    <a:pt x="60" y="42"/>
                  </a:lnTo>
                  <a:lnTo>
                    <a:pt x="60" y="53"/>
                  </a:lnTo>
                  <a:lnTo>
                    <a:pt x="60" y="57"/>
                  </a:lnTo>
                  <a:lnTo>
                    <a:pt x="64" y="60"/>
                  </a:lnTo>
                  <a:lnTo>
                    <a:pt x="67" y="60"/>
                  </a:lnTo>
                  <a:lnTo>
                    <a:pt x="71" y="60"/>
                  </a:lnTo>
                  <a:lnTo>
                    <a:pt x="52" y="68"/>
                  </a:lnTo>
                  <a:lnTo>
                    <a:pt x="49" y="68"/>
                  </a:lnTo>
                  <a:lnTo>
                    <a:pt x="49" y="57"/>
                  </a:lnTo>
                  <a:lnTo>
                    <a:pt x="41" y="64"/>
                  </a:lnTo>
                  <a:lnTo>
                    <a:pt x="34" y="68"/>
                  </a:lnTo>
                  <a:lnTo>
                    <a:pt x="30" y="68"/>
                  </a:lnTo>
                  <a:lnTo>
                    <a:pt x="26" y="68"/>
                  </a:lnTo>
                  <a:lnTo>
                    <a:pt x="19" y="68"/>
                  </a:lnTo>
                  <a:lnTo>
                    <a:pt x="15" y="68"/>
                  </a:lnTo>
                  <a:lnTo>
                    <a:pt x="11" y="64"/>
                  </a:lnTo>
                  <a:lnTo>
                    <a:pt x="11" y="57"/>
                  </a:lnTo>
                  <a:lnTo>
                    <a:pt x="7" y="53"/>
                  </a:lnTo>
                  <a:lnTo>
                    <a:pt x="7" y="42"/>
                  </a:lnTo>
                  <a:lnTo>
                    <a:pt x="7" y="12"/>
                  </a:lnTo>
                  <a:lnTo>
                    <a:pt x="7" y="8"/>
                  </a:lnTo>
                  <a:lnTo>
                    <a:pt x="7" y="4"/>
                  </a:lnTo>
                  <a:lnTo>
                    <a:pt x="4" y="4"/>
                  </a:lnTo>
                  <a:lnTo>
                    <a:pt x="0" y="0"/>
                  </a:lnTo>
                  <a:lnTo>
                    <a:pt x="19" y="0"/>
                  </a:lnTo>
                  <a:lnTo>
                    <a:pt x="19" y="45"/>
                  </a:lnTo>
                  <a:lnTo>
                    <a:pt x="22" y="53"/>
                  </a:lnTo>
                  <a:lnTo>
                    <a:pt x="22" y="57"/>
                  </a:lnTo>
                  <a:lnTo>
                    <a:pt x="26" y="60"/>
                  </a:lnTo>
                  <a:lnTo>
                    <a:pt x="30" y="60"/>
                  </a:lnTo>
                  <a:lnTo>
                    <a:pt x="34" y="60"/>
                  </a:lnTo>
                  <a:lnTo>
                    <a:pt x="37" y="57"/>
                  </a:lnTo>
                  <a:lnTo>
                    <a:pt x="45" y="57"/>
                  </a:lnTo>
                  <a:lnTo>
                    <a:pt x="49" y="49"/>
                  </a:lnTo>
                  <a:lnTo>
                    <a:pt x="49" y="12"/>
                  </a:lnTo>
                  <a:lnTo>
                    <a:pt x="49" y="8"/>
                  </a:lnTo>
                  <a:lnTo>
                    <a:pt x="49" y="4"/>
                  </a:lnTo>
                  <a:lnTo>
                    <a:pt x="45" y="4"/>
                  </a:lnTo>
                  <a:lnTo>
                    <a:pt x="37" y="0"/>
                  </a:lnTo>
                  <a:lnTo>
                    <a:pt x="60" y="0"/>
                  </a:lnTo>
                  <a:close/>
                </a:path>
              </a:pathLst>
            </a:custGeom>
            <a:grpFill/>
            <a:ln w="0">
              <a:solidFill>
                <a:srgbClr val="000000"/>
              </a:solidFill>
              <a:round/>
              <a:headEnd/>
              <a:tailEnd/>
            </a:ln>
          </p:spPr>
          <p:txBody>
            <a:bodyPr/>
            <a:lstStyle/>
            <a:p>
              <a:endParaRPr lang="en-US"/>
            </a:p>
          </p:txBody>
        </p:sp>
        <p:sp>
          <p:nvSpPr>
            <p:cNvPr id="27783" name="Freeform 132"/>
            <p:cNvSpPr>
              <a:spLocks/>
            </p:cNvSpPr>
            <p:nvPr/>
          </p:nvSpPr>
          <p:spPr bwMode="auto">
            <a:xfrm>
              <a:off x="1895" y="3514"/>
              <a:ext cx="112" cy="68"/>
            </a:xfrm>
            <a:custGeom>
              <a:avLst/>
              <a:gdLst>
                <a:gd name="T0" fmla="*/ 26 w 112"/>
                <a:gd name="T1" fmla="*/ 8 h 68"/>
                <a:gd name="T2" fmla="*/ 34 w 112"/>
                <a:gd name="T3" fmla="*/ 4 h 68"/>
                <a:gd name="T4" fmla="*/ 41 w 112"/>
                <a:gd name="T5" fmla="*/ 0 h 68"/>
                <a:gd name="T6" fmla="*/ 49 w 112"/>
                <a:gd name="T7" fmla="*/ 0 h 68"/>
                <a:gd name="T8" fmla="*/ 60 w 112"/>
                <a:gd name="T9" fmla="*/ 8 h 68"/>
                <a:gd name="T10" fmla="*/ 67 w 112"/>
                <a:gd name="T11" fmla="*/ 8 h 68"/>
                <a:gd name="T12" fmla="*/ 79 w 112"/>
                <a:gd name="T13" fmla="*/ 0 h 68"/>
                <a:gd name="T14" fmla="*/ 90 w 112"/>
                <a:gd name="T15" fmla="*/ 0 h 68"/>
                <a:gd name="T16" fmla="*/ 97 w 112"/>
                <a:gd name="T17" fmla="*/ 4 h 68"/>
                <a:gd name="T18" fmla="*/ 101 w 112"/>
                <a:gd name="T19" fmla="*/ 15 h 68"/>
                <a:gd name="T20" fmla="*/ 101 w 112"/>
                <a:gd name="T21" fmla="*/ 53 h 68"/>
                <a:gd name="T22" fmla="*/ 101 w 112"/>
                <a:gd name="T23" fmla="*/ 60 h 68"/>
                <a:gd name="T24" fmla="*/ 105 w 112"/>
                <a:gd name="T25" fmla="*/ 64 h 68"/>
                <a:gd name="T26" fmla="*/ 112 w 112"/>
                <a:gd name="T27" fmla="*/ 68 h 68"/>
                <a:gd name="T28" fmla="*/ 79 w 112"/>
                <a:gd name="T29" fmla="*/ 68 h 68"/>
                <a:gd name="T30" fmla="*/ 82 w 112"/>
                <a:gd name="T31" fmla="*/ 68 h 68"/>
                <a:gd name="T32" fmla="*/ 86 w 112"/>
                <a:gd name="T33" fmla="*/ 64 h 68"/>
                <a:gd name="T34" fmla="*/ 90 w 112"/>
                <a:gd name="T35" fmla="*/ 60 h 68"/>
                <a:gd name="T36" fmla="*/ 90 w 112"/>
                <a:gd name="T37" fmla="*/ 53 h 68"/>
                <a:gd name="T38" fmla="*/ 90 w 112"/>
                <a:gd name="T39" fmla="*/ 19 h 68"/>
                <a:gd name="T40" fmla="*/ 82 w 112"/>
                <a:gd name="T41" fmla="*/ 8 h 68"/>
                <a:gd name="T42" fmla="*/ 75 w 112"/>
                <a:gd name="T43" fmla="*/ 8 h 68"/>
                <a:gd name="T44" fmla="*/ 67 w 112"/>
                <a:gd name="T45" fmla="*/ 12 h 68"/>
                <a:gd name="T46" fmla="*/ 60 w 112"/>
                <a:gd name="T47" fmla="*/ 19 h 68"/>
                <a:gd name="T48" fmla="*/ 60 w 112"/>
                <a:gd name="T49" fmla="*/ 53 h 68"/>
                <a:gd name="T50" fmla="*/ 60 w 112"/>
                <a:gd name="T51" fmla="*/ 60 h 68"/>
                <a:gd name="T52" fmla="*/ 64 w 112"/>
                <a:gd name="T53" fmla="*/ 64 h 68"/>
                <a:gd name="T54" fmla="*/ 71 w 112"/>
                <a:gd name="T55" fmla="*/ 68 h 68"/>
                <a:gd name="T56" fmla="*/ 37 w 112"/>
                <a:gd name="T57" fmla="*/ 68 h 68"/>
                <a:gd name="T58" fmla="*/ 45 w 112"/>
                <a:gd name="T59" fmla="*/ 64 h 68"/>
                <a:gd name="T60" fmla="*/ 49 w 112"/>
                <a:gd name="T61" fmla="*/ 64 h 68"/>
                <a:gd name="T62" fmla="*/ 49 w 112"/>
                <a:gd name="T63" fmla="*/ 57 h 68"/>
                <a:gd name="T64" fmla="*/ 49 w 112"/>
                <a:gd name="T65" fmla="*/ 23 h 68"/>
                <a:gd name="T66" fmla="*/ 45 w 112"/>
                <a:gd name="T67" fmla="*/ 12 h 68"/>
                <a:gd name="T68" fmla="*/ 37 w 112"/>
                <a:gd name="T69" fmla="*/ 8 h 68"/>
                <a:gd name="T70" fmla="*/ 30 w 112"/>
                <a:gd name="T71" fmla="*/ 12 h 68"/>
                <a:gd name="T72" fmla="*/ 19 w 112"/>
                <a:gd name="T73" fmla="*/ 19 h 68"/>
                <a:gd name="T74" fmla="*/ 22 w 112"/>
                <a:gd name="T75" fmla="*/ 57 h 68"/>
                <a:gd name="T76" fmla="*/ 22 w 112"/>
                <a:gd name="T77" fmla="*/ 64 h 68"/>
                <a:gd name="T78" fmla="*/ 26 w 112"/>
                <a:gd name="T79" fmla="*/ 68 h 68"/>
                <a:gd name="T80" fmla="*/ 30 w 112"/>
                <a:gd name="T81" fmla="*/ 68 h 68"/>
                <a:gd name="T82" fmla="*/ 0 w 112"/>
                <a:gd name="T83" fmla="*/ 68 h 68"/>
                <a:gd name="T84" fmla="*/ 4 w 112"/>
                <a:gd name="T85" fmla="*/ 64 h 68"/>
                <a:gd name="T86" fmla="*/ 7 w 112"/>
                <a:gd name="T87" fmla="*/ 60 h 68"/>
                <a:gd name="T88" fmla="*/ 7 w 112"/>
                <a:gd name="T89" fmla="*/ 53 h 68"/>
                <a:gd name="T90" fmla="*/ 7 w 112"/>
                <a:gd name="T91" fmla="*/ 19 h 68"/>
                <a:gd name="T92" fmla="*/ 7 w 112"/>
                <a:gd name="T93" fmla="*/ 8 h 68"/>
                <a:gd name="T94" fmla="*/ 4 w 112"/>
                <a:gd name="T95" fmla="*/ 8 h 68"/>
                <a:gd name="T96" fmla="*/ 0 w 112"/>
                <a:gd name="T97" fmla="*/ 8 h 68"/>
                <a:gd name="T98" fmla="*/ 0 w 112"/>
                <a:gd name="T99" fmla="*/ 8 h 68"/>
                <a:gd name="T100" fmla="*/ 19 w 112"/>
                <a:gd name="T101" fmla="*/ 0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68"/>
                <a:gd name="T155" fmla="*/ 112 w 112"/>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68">
                  <a:moveTo>
                    <a:pt x="19" y="15"/>
                  </a:moveTo>
                  <a:lnTo>
                    <a:pt x="26" y="8"/>
                  </a:lnTo>
                  <a:lnTo>
                    <a:pt x="30" y="4"/>
                  </a:lnTo>
                  <a:lnTo>
                    <a:pt x="34" y="4"/>
                  </a:lnTo>
                  <a:lnTo>
                    <a:pt x="37" y="0"/>
                  </a:lnTo>
                  <a:lnTo>
                    <a:pt x="41" y="0"/>
                  </a:lnTo>
                  <a:lnTo>
                    <a:pt x="45" y="0"/>
                  </a:lnTo>
                  <a:lnTo>
                    <a:pt x="49" y="0"/>
                  </a:lnTo>
                  <a:lnTo>
                    <a:pt x="56" y="4"/>
                  </a:lnTo>
                  <a:lnTo>
                    <a:pt x="60" y="8"/>
                  </a:lnTo>
                  <a:lnTo>
                    <a:pt x="60" y="15"/>
                  </a:lnTo>
                  <a:lnTo>
                    <a:pt x="67" y="8"/>
                  </a:lnTo>
                  <a:lnTo>
                    <a:pt x="75" y="0"/>
                  </a:lnTo>
                  <a:lnTo>
                    <a:pt x="79" y="0"/>
                  </a:lnTo>
                  <a:lnTo>
                    <a:pt x="82" y="0"/>
                  </a:lnTo>
                  <a:lnTo>
                    <a:pt x="90" y="0"/>
                  </a:lnTo>
                  <a:lnTo>
                    <a:pt x="94" y="0"/>
                  </a:lnTo>
                  <a:lnTo>
                    <a:pt x="97" y="4"/>
                  </a:lnTo>
                  <a:lnTo>
                    <a:pt x="101" y="12"/>
                  </a:lnTo>
                  <a:lnTo>
                    <a:pt x="101" y="15"/>
                  </a:lnTo>
                  <a:lnTo>
                    <a:pt x="101" y="23"/>
                  </a:lnTo>
                  <a:lnTo>
                    <a:pt x="101" y="53"/>
                  </a:lnTo>
                  <a:lnTo>
                    <a:pt x="101" y="57"/>
                  </a:lnTo>
                  <a:lnTo>
                    <a:pt x="101" y="60"/>
                  </a:lnTo>
                  <a:lnTo>
                    <a:pt x="105" y="64"/>
                  </a:lnTo>
                  <a:lnTo>
                    <a:pt x="109" y="64"/>
                  </a:lnTo>
                  <a:lnTo>
                    <a:pt x="112" y="68"/>
                  </a:lnTo>
                  <a:lnTo>
                    <a:pt x="79" y="68"/>
                  </a:lnTo>
                  <a:lnTo>
                    <a:pt x="82" y="68"/>
                  </a:lnTo>
                  <a:lnTo>
                    <a:pt x="86" y="64"/>
                  </a:lnTo>
                  <a:lnTo>
                    <a:pt x="90" y="64"/>
                  </a:lnTo>
                  <a:lnTo>
                    <a:pt x="90" y="60"/>
                  </a:lnTo>
                  <a:lnTo>
                    <a:pt x="90" y="57"/>
                  </a:lnTo>
                  <a:lnTo>
                    <a:pt x="90" y="53"/>
                  </a:lnTo>
                  <a:lnTo>
                    <a:pt x="90" y="23"/>
                  </a:lnTo>
                  <a:lnTo>
                    <a:pt x="90" y="19"/>
                  </a:lnTo>
                  <a:lnTo>
                    <a:pt x="86" y="12"/>
                  </a:lnTo>
                  <a:lnTo>
                    <a:pt x="82" y="8"/>
                  </a:lnTo>
                  <a:lnTo>
                    <a:pt x="79" y="8"/>
                  </a:lnTo>
                  <a:lnTo>
                    <a:pt x="75" y="8"/>
                  </a:lnTo>
                  <a:lnTo>
                    <a:pt x="71" y="12"/>
                  </a:lnTo>
                  <a:lnTo>
                    <a:pt x="67" y="12"/>
                  </a:lnTo>
                  <a:lnTo>
                    <a:pt x="60" y="19"/>
                  </a:lnTo>
                  <a:lnTo>
                    <a:pt x="60" y="23"/>
                  </a:lnTo>
                  <a:lnTo>
                    <a:pt x="60" y="53"/>
                  </a:lnTo>
                  <a:lnTo>
                    <a:pt x="60" y="60"/>
                  </a:lnTo>
                  <a:lnTo>
                    <a:pt x="64" y="64"/>
                  </a:lnTo>
                  <a:lnTo>
                    <a:pt x="67" y="64"/>
                  </a:lnTo>
                  <a:lnTo>
                    <a:pt x="71" y="68"/>
                  </a:lnTo>
                  <a:lnTo>
                    <a:pt x="37" y="68"/>
                  </a:lnTo>
                  <a:lnTo>
                    <a:pt x="45" y="64"/>
                  </a:lnTo>
                  <a:lnTo>
                    <a:pt x="49" y="64"/>
                  </a:lnTo>
                  <a:lnTo>
                    <a:pt x="49" y="60"/>
                  </a:lnTo>
                  <a:lnTo>
                    <a:pt x="49" y="57"/>
                  </a:lnTo>
                  <a:lnTo>
                    <a:pt x="49" y="53"/>
                  </a:lnTo>
                  <a:lnTo>
                    <a:pt x="49" y="23"/>
                  </a:lnTo>
                  <a:lnTo>
                    <a:pt x="49" y="19"/>
                  </a:lnTo>
                  <a:lnTo>
                    <a:pt x="45" y="12"/>
                  </a:lnTo>
                  <a:lnTo>
                    <a:pt x="41" y="8"/>
                  </a:lnTo>
                  <a:lnTo>
                    <a:pt x="37" y="8"/>
                  </a:lnTo>
                  <a:lnTo>
                    <a:pt x="34" y="8"/>
                  </a:lnTo>
                  <a:lnTo>
                    <a:pt x="30" y="12"/>
                  </a:lnTo>
                  <a:lnTo>
                    <a:pt x="26" y="15"/>
                  </a:lnTo>
                  <a:lnTo>
                    <a:pt x="19" y="19"/>
                  </a:lnTo>
                  <a:lnTo>
                    <a:pt x="19" y="53"/>
                  </a:lnTo>
                  <a:lnTo>
                    <a:pt x="22" y="57"/>
                  </a:lnTo>
                  <a:lnTo>
                    <a:pt x="22" y="60"/>
                  </a:lnTo>
                  <a:lnTo>
                    <a:pt x="22" y="64"/>
                  </a:lnTo>
                  <a:lnTo>
                    <a:pt x="26" y="68"/>
                  </a:lnTo>
                  <a:lnTo>
                    <a:pt x="30" y="68"/>
                  </a:lnTo>
                  <a:lnTo>
                    <a:pt x="0" y="68"/>
                  </a:lnTo>
                  <a:lnTo>
                    <a:pt x="4" y="68"/>
                  </a:lnTo>
                  <a:lnTo>
                    <a:pt x="4" y="64"/>
                  </a:lnTo>
                  <a:lnTo>
                    <a:pt x="7" y="64"/>
                  </a:lnTo>
                  <a:lnTo>
                    <a:pt x="7" y="60"/>
                  </a:lnTo>
                  <a:lnTo>
                    <a:pt x="7" y="57"/>
                  </a:lnTo>
                  <a:lnTo>
                    <a:pt x="7" y="53"/>
                  </a:lnTo>
                  <a:lnTo>
                    <a:pt x="7" y="27"/>
                  </a:lnTo>
                  <a:lnTo>
                    <a:pt x="7" y="19"/>
                  </a:lnTo>
                  <a:lnTo>
                    <a:pt x="7" y="12"/>
                  </a:lnTo>
                  <a:lnTo>
                    <a:pt x="7" y="8"/>
                  </a:lnTo>
                  <a:lnTo>
                    <a:pt x="4" y="8"/>
                  </a:lnTo>
                  <a:lnTo>
                    <a:pt x="0" y="8"/>
                  </a:lnTo>
                  <a:lnTo>
                    <a:pt x="19" y="0"/>
                  </a:lnTo>
                  <a:lnTo>
                    <a:pt x="19" y="15"/>
                  </a:lnTo>
                  <a:close/>
                </a:path>
              </a:pathLst>
            </a:custGeom>
            <a:grpFill/>
            <a:ln w="0">
              <a:solidFill>
                <a:srgbClr val="000000"/>
              </a:solidFill>
              <a:round/>
              <a:headEnd/>
              <a:tailEnd/>
            </a:ln>
          </p:spPr>
          <p:txBody>
            <a:bodyPr/>
            <a:lstStyle/>
            <a:p>
              <a:endParaRPr lang="en-US"/>
            </a:p>
          </p:txBody>
        </p:sp>
        <p:sp>
          <p:nvSpPr>
            <p:cNvPr id="27784" name="Freeform 133"/>
            <p:cNvSpPr>
              <a:spLocks noEditPoints="1"/>
            </p:cNvSpPr>
            <p:nvPr/>
          </p:nvSpPr>
          <p:spPr bwMode="auto">
            <a:xfrm>
              <a:off x="2007" y="3514"/>
              <a:ext cx="72" cy="102"/>
            </a:xfrm>
            <a:custGeom>
              <a:avLst/>
              <a:gdLst>
                <a:gd name="T0" fmla="*/ 23 w 72"/>
                <a:gd name="T1" fmla="*/ 0 h 102"/>
                <a:gd name="T2" fmla="*/ 27 w 72"/>
                <a:gd name="T3" fmla="*/ 15 h 102"/>
                <a:gd name="T4" fmla="*/ 38 w 72"/>
                <a:gd name="T5" fmla="*/ 4 h 102"/>
                <a:gd name="T6" fmla="*/ 49 w 72"/>
                <a:gd name="T7" fmla="*/ 0 h 102"/>
                <a:gd name="T8" fmla="*/ 64 w 72"/>
                <a:gd name="T9" fmla="*/ 8 h 102"/>
                <a:gd name="T10" fmla="*/ 72 w 72"/>
                <a:gd name="T11" fmla="*/ 30 h 102"/>
                <a:gd name="T12" fmla="*/ 68 w 72"/>
                <a:gd name="T13" fmla="*/ 53 h 102"/>
                <a:gd name="T14" fmla="*/ 53 w 72"/>
                <a:gd name="T15" fmla="*/ 68 h 102"/>
                <a:gd name="T16" fmla="*/ 38 w 72"/>
                <a:gd name="T17" fmla="*/ 68 h 102"/>
                <a:gd name="T18" fmla="*/ 30 w 72"/>
                <a:gd name="T19" fmla="*/ 68 h 102"/>
                <a:gd name="T20" fmla="*/ 27 w 72"/>
                <a:gd name="T21" fmla="*/ 87 h 102"/>
                <a:gd name="T22" fmla="*/ 27 w 72"/>
                <a:gd name="T23" fmla="*/ 94 h 102"/>
                <a:gd name="T24" fmla="*/ 30 w 72"/>
                <a:gd name="T25" fmla="*/ 98 h 102"/>
                <a:gd name="T26" fmla="*/ 34 w 72"/>
                <a:gd name="T27" fmla="*/ 98 h 102"/>
                <a:gd name="T28" fmla="*/ 0 w 72"/>
                <a:gd name="T29" fmla="*/ 102 h 102"/>
                <a:gd name="T30" fmla="*/ 4 w 72"/>
                <a:gd name="T31" fmla="*/ 98 h 102"/>
                <a:gd name="T32" fmla="*/ 12 w 72"/>
                <a:gd name="T33" fmla="*/ 98 h 102"/>
                <a:gd name="T34" fmla="*/ 12 w 72"/>
                <a:gd name="T35" fmla="*/ 94 h 102"/>
                <a:gd name="T36" fmla="*/ 12 w 72"/>
                <a:gd name="T37" fmla="*/ 87 h 102"/>
                <a:gd name="T38" fmla="*/ 12 w 72"/>
                <a:gd name="T39" fmla="*/ 15 h 102"/>
                <a:gd name="T40" fmla="*/ 12 w 72"/>
                <a:gd name="T41" fmla="*/ 8 h 102"/>
                <a:gd name="T42" fmla="*/ 12 w 72"/>
                <a:gd name="T43" fmla="*/ 8 h 102"/>
                <a:gd name="T44" fmla="*/ 8 w 72"/>
                <a:gd name="T45" fmla="*/ 8 h 102"/>
                <a:gd name="T46" fmla="*/ 4 w 72"/>
                <a:gd name="T47" fmla="*/ 8 h 102"/>
                <a:gd name="T48" fmla="*/ 27 w 72"/>
                <a:gd name="T49" fmla="*/ 45 h 102"/>
                <a:gd name="T50" fmla="*/ 27 w 72"/>
                <a:gd name="T51" fmla="*/ 53 h 102"/>
                <a:gd name="T52" fmla="*/ 30 w 72"/>
                <a:gd name="T53" fmla="*/ 60 h 102"/>
                <a:gd name="T54" fmla="*/ 42 w 72"/>
                <a:gd name="T55" fmla="*/ 64 h 102"/>
                <a:gd name="T56" fmla="*/ 53 w 72"/>
                <a:gd name="T57" fmla="*/ 60 h 102"/>
                <a:gd name="T58" fmla="*/ 60 w 72"/>
                <a:gd name="T59" fmla="*/ 38 h 102"/>
                <a:gd name="T60" fmla="*/ 53 w 72"/>
                <a:gd name="T61" fmla="*/ 15 h 102"/>
                <a:gd name="T62" fmla="*/ 42 w 72"/>
                <a:gd name="T63" fmla="*/ 12 h 102"/>
                <a:gd name="T64" fmla="*/ 34 w 72"/>
                <a:gd name="T65" fmla="*/ 12 h 102"/>
                <a:gd name="T66" fmla="*/ 27 w 72"/>
                <a:gd name="T67" fmla="*/ 19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102"/>
                <a:gd name="T104" fmla="*/ 72 w 72"/>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102">
                  <a:moveTo>
                    <a:pt x="4" y="8"/>
                  </a:moveTo>
                  <a:lnTo>
                    <a:pt x="23" y="0"/>
                  </a:lnTo>
                  <a:lnTo>
                    <a:pt x="27" y="0"/>
                  </a:lnTo>
                  <a:lnTo>
                    <a:pt x="27" y="15"/>
                  </a:lnTo>
                  <a:lnTo>
                    <a:pt x="30" y="8"/>
                  </a:lnTo>
                  <a:lnTo>
                    <a:pt x="38" y="4"/>
                  </a:lnTo>
                  <a:lnTo>
                    <a:pt x="42" y="0"/>
                  </a:lnTo>
                  <a:lnTo>
                    <a:pt x="49" y="0"/>
                  </a:lnTo>
                  <a:lnTo>
                    <a:pt x="57" y="0"/>
                  </a:lnTo>
                  <a:lnTo>
                    <a:pt x="64" y="8"/>
                  </a:lnTo>
                  <a:lnTo>
                    <a:pt x="72" y="19"/>
                  </a:lnTo>
                  <a:lnTo>
                    <a:pt x="72" y="30"/>
                  </a:lnTo>
                  <a:lnTo>
                    <a:pt x="72" y="42"/>
                  </a:lnTo>
                  <a:lnTo>
                    <a:pt x="68" y="53"/>
                  </a:lnTo>
                  <a:lnTo>
                    <a:pt x="64" y="60"/>
                  </a:lnTo>
                  <a:lnTo>
                    <a:pt x="53" y="68"/>
                  </a:lnTo>
                  <a:lnTo>
                    <a:pt x="42" y="68"/>
                  </a:lnTo>
                  <a:lnTo>
                    <a:pt x="38" y="68"/>
                  </a:lnTo>
                  <a:lnTo>
                    <a:pt x="34" y="68"/>
                  </a:lnTo>
                  <a:lnTo>
                    <a:pt x="30" y="68"/>
                  </a:lnTo>
                  <a:lnTo>
                    <a:pt x="27" y="64"/>
                  </a:lnTo>
                  <a:lnTo>
                    <a:pt x="27" y="87"/>
                  </a:lnTo>
                  <a:lnTo>
                    <a:pt x="27" y="90"/>
                  </a:lnTo>
                  <a:lnTo>
                    <a:pt x="27" y="94"/>
                  </a:lnTo>
                  <a:lnTo>
                    <a:pt x="27" y="98"/>
                  </a:lnTo>
                  <a:lnTo>
                    <a:pt x="30" y="98"/>
                  </a:lnTo>
                  <a:lnTo>
                    <a:pt x="34" y="98"/>
                  </a:lnTo>
                  <a:lnTo>
                    <a:pt x="34" y="102"/>
                  </a:lnTo>
                  <a:lnTo>
                    <a:pt x="0" y="102"/>
                  </a:lnTo>
                  <a:lnTo>
                    <a:pt x="0" y="98"/>
                  </a:lnTo>
                  <a:lnTo>
                    <a:pt x="4" y="98"/>
                  </a:lnTo>
                  <a:lnTo>
                    <a:pt x="8" y="98"/>
                  </a:lnTo>
                  <a:lnTo>
                    <a:pt x="12" y="98"/>
                  </a:lnTo>
                  <a:lnTo>
                    <a:pt x="12" y="94"/>
                  </a:lnTo>
                  <a:lnTo>
                    <a:pt x="12" y="90"/>
                  </a:lnTo>
                  <a:lnTo>
                    <a:pt x="12" y="87"/>
                  </a:lnTo>
                  <a:lnTo>
                    <a:pt x="12" y="19"/>
                  </a:lnTo>
                  <a:lnTo>
                    <a:pt x="12" y="15"/>
                  </a:lnTo>
                  <a:lnTo>
                    <a:pt x="12" y="12"/>
                  </a:lnTo>
                  <a:lnTo>
                    <a:pt x="12" y="8"/>
                  </a:lnTo>
                  <a:lnTo>
                    <a:pt x="8" y="8"/>
                  </a:lnTo>
                  <a:lnTo>
                    <a:pt x="4" y="8"/>
                  </a:lnTo>
                  <a:close/>
                  <a:moveTo>
                    <a:pt x="27" y="19"/>
                  </a:moveTo>
                  <a:lnTo>
                    <a:pt x="27" y="45"/>
                  </a:lnTo>
                  <a:lnTo>
                    <a:pt x="27" y="49"/>
                  </a:lnTo>
                  <a:lnTo>
                    <a:pt x="27" y="53"/>
                  </a:lnTo>
                  <a:lnTo>
                    <a:pt x="27" y="57"/>
                  </a:lnTo>
                  <a:lnTo>
                    <a:pt x="30" y="60"/>
                  </a:lnTo>
                  <a:lnTo>
                    <a:pt x="38" y="64"/>
                  </a:lnTo>
                  <a:lnTo>
                    <a:pt x="42" y="64"/>
                  </a:lnTo>
                  <a:lnTo>
                    <a:pt x="49" y="64"/>
                  </a:lnTo>
                  <a:lnTo>
                    <a:pt x="53" y="60"/>
                  </a:lnTo>
                  <a:lnTo>
                    <a:pt x="60" y="49"/>
                  </a:lnTo>
                  <a:lnTo>
                    <a:pt x="60" y="38"/>
                  </a:lnTo>
                  <a:lnTo>
                    <a:pt x="57" y="27"/>
                  </a:lnTo>
                  <a:lnTo>
                    <a:pt x="53" y="15"/>
                  </a:lnTo>
                  <a:lnTo>
                    <a:pt x="49" y="12"/>
                  </a:lnTo>
                  <a:lnTo>
                    <a:pt x="42" y="12"/>
                  </a:lnTo>
                  <a:lnTo>
                    <a:pt x="38" y="12"/>
                  </a:lnTo>
                  <a:lnTo>
                    <a:pt x="34" y="12"/>
                  </a:lnTo>
                  <a:lnTo>
                    <a:pt x="30" y="15"/>
                  </a:lnTo>
                  <a:lnTo>
                    <a:pt x="27" y="19"/>
                  </a:lnTo>
                  <a:close/>
                </a:path>
              </a:pathLst>
            </a:custGeom>
            <a:grpFill/>
            <a:ln w="0">
              <a:solidFill>
                <a:srgbClr val="000000"/>
              </a:solidFill>
              <a:round/>
              <a:headEnd/>
              <a:tailEnd/>
            </a:ln>
          </p:spPr>
          <p:txBody>
            <a:bodyPr/>
            <a:lstStyle/>
            <a:p>
              <a:endParaRPr lang="en-US"/>
            </a:p>
          </p:txBody>
        </p:sp>
        <p:sp>
          <p:nvSpPr>
            <p:cNvPr id="27785" name="Freeform 134"/>
            <p:cNvSpPr>
              <a:spLocks noEditPoints="1"/>
            </p:cNvSpPr>
            <p:nvPr/>
          </p:nvSpPr>
          <p:spPr bwMode="auto">
            <a:xfrm>
              <a:off x="2090" y="3514"/>
              <a:ext cx="56" cy="68"/>
            </a:xfrm>
            <a:custGeom>
              <a:avLst/>
              <a:gdLst>
                <a:gd name="T0" fmla="*/ 11 w 56"/>
                <a:gd name="T1" fmla="*/ 27 h 68"/>
                <a:gd name="T2" fmla="*/ 11 w 56"/>
                <a:gd name="T3" fmla="*/ 38 h 68"/>
                <a:gd name="T4" fmla="*/ 19 w 56"/>
                <a:gd name="T5" fmla="*/ 49 h 68"/>
                <a:gd name="T6" fmla="*/ 26 w 56"/>
                <a:gd name="T7" fmla="*/ 57 h 68"/>
                <a:gd name="T8" fmla="*/ 34 w 56"/>
                <a:gd name="T9" fmla="*/ 57 h 68"/>
                <a:gd name="T10" fmla="*/ 41 w 56"/>
                <a:gd name="T11" fmla="*/ 57 h 68"/>
                <a:gd name="T12" fmla="*/ 45 w 56"/>
                <a:gd name="T13" fmla="*/ 53 h 68"/>
                <a:gd name="T14" fmla="*/ 49 w 56"/>
                <a:gd name="T15" fmla="*/ 49 h 68"/>
                <a:gd name="T16" fmla="*/ 52 w 56"/>
                <a:gd name="T17" fmla="*/ 42 h 68"/>
                <a:gd name="T18" fmla="*/ 56 w 56"/>
                <a:gd name="T19" fmla="*/ 42 h 68"/>
                <a:gd name="T20" fmla="*/ 52 w 56"/>
                <a:gd name="T21" fmla="*/ 53 h 68"/>
                <a:gd name="T22" fmla="*/ 45 w 56"/>
                <a:gd name="T23" fmla="*/ 60 h 68"/>
                <a:gd name="T24" fmla="*/ 37 w 56"/>
                <a:gd name="T25" fmla="*/ 68 h 68"/>
                <a:gd name="T26" fmla="*/ 26 w 56"/>
                <a:gd name="T27" fmla="*/ 68 h 68"/>
                <a:gd name="T28" fmla="*/ 19 w 56"/>
                <a:gd name="T29" fmla="*/ 68 h 68"/>
                <a:gd name="T30" fmla="*/ 7 w 56"/>
                <a:gd name="T31" fmla="*/ 60 h 68"/>
                <a:gd name="T32" fmla="*/ 0 w 56"/>
                <a:gd name="T33" fmla="*/ 49 h 68"/>
                <a:gd name="T34" fmla="*/ 0 w 56"/>
                <a:gd name="T35" fmla="*/ 34 h 68"/>
                <a:gd name="T36" fmla="*/ 0 w 56"/>
                <a:gd name="T37" fmla="*/ 23 h 68"/>
                <a:gd name="T38" fmla="*/ 4 w 56"/>
                <a:gd name="T39" fmla="*/ 15 h 68"/>
                <a:gd name="T40" fmla="*/ 7 w 56"/>
                <a:gd name="T41" fmla="*/ 8 h 68"/>
                <a:gd name="T42" fmla="*/ 19 w 56"/>
                <a:gd name="T43" fmla="*/ 0 h 68"/>
                <a:gd name="T44" fmla="*/ 30 w 56"/>
                <a:gd name="T45" fmla="*/ 0 h 68"/>
                <a:gd name="T46" fmla="*/ 41 w 56"/>
                <a:gd name="T47" fmla="*/ 0 h 68"/>
                <a:gd name="T48" fmla="*/ 49 w 56"/>
                <a:gd name="T49" fmla="*/ 8 h 68"/>
                <a:gd name="T50" fmla="*/ 52 w 56"/>
                <a:gd name="T51" fmla="*/ 15 h 68"/>
                <a:gd name="T52" fmla="*/ 56 w 56"/>
                <a:gd name="T53" fmla="*/ 27 h 68"/>
                <a:gd name="T54" fmla="*/ 11 w 56"/>
                <a:gd name="T55" fmla="*/ 27 h 68"/>
                <a:gd name="T56" fmla="*/ 11 w 56"/>
                <a:gd name="T57" fmla="*/ 19 h 68"/>
                <a:gd name="T58" fmla="*/ 41 w 56"/>
                <a:gd name="T59" fmla="*/ 19 h 68"/>
                <a:gd name="T60" fmla="*/ 37 w 56"/>
                <a:gd name="T61" fmla="*/ 15 h 68"/>
                <a:gd name="T62" fmla="*/ 37 w 56"/>
                <a:gd name="T63" fmla="*/ 12 h 68"/>
                <a:gd name="T64" fmla="*/ 37 w 56"/>
                <a:gd name="T65" fmla="*/ 8 h 68"/>
                <a:gd name="T66" fmla="*/ 34 w 56"/>
                <a:gd name="T67" fmla="*/ 8 h 68"/>
                <a:gd name="T68" fmla="*/ 30 w 56"/>
                <a:gd name="T69" fmla="*/ 4 h 68"/>
                <a:gd name="T70" fmla="*/ 26 w 56"/>
                <a:gd name="T71" fmla="*/ 4 h 68"/>
                <a:gd name="T72" fmla="*/ 19 w 56"/>
                <a:gd name="T73" fmla="*/ 4 h 68"/>
                <a:gd name="T74" fmla="*/ 15 w 56"/>
                <a:gd name="T75" fmla="*/ 8 h 68"/>
                <a:gd name="T76" fmla="*/ 11 w 56"/>
                <a:gd name="T77" fmla="*/ 15 h 68"/>
                <a:gd name="T78" fmla="*/ 11 w 56"/>
                <a:gd name="T79" fmla="*/ 19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68"/>
                <a:gd name="T122" fmla="*/ 56 w 5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68">
                  <a:moveTo>
                    <a:pt x="11" y="27"/>
                  </a:moveTo>
                  <a:lnTo>
                    <a:pt x="11" y="38"/>
                  </a:lnTo>
                  <a:lnTo>
                    <a:pt x="19" y="49"/>
                  </a:lnTo>
                  <a:lnTo>
                    <a:pt x="26" y="57"/>
                  </a:lnTo>
                  <a:lnTo>
                    <a:pt x="34" y="57"/>
                  </a:lnTo>
                  <a:lnTo>
                    <a:pt x="41" y="57"/>
                  </a:lnTo>
                  <a:lnTo>
                    <a:pt x="45" y="53"/>
                  </a:lnTo>
                  <a:lnTo>
                    <a:pt x="49" y="49"/>
                  </a:lnTo>
                  <a:lnTo>
                    <a:pt x="52" y="42"/>
                  </a:lnTo>
                  <a:lnTo>
                    <a:pt x="56" y="42"/>
                  </a:lnTo>
                  <a:lnTo>
                    <a:pt x="52" y="53"/>
                  </a:lnTo>
                  <a:lnTo>
                    <a:pt x="45" y="60"/>
                  </a:lnTo>
                  <a:lnTo>
                    <a:pt x="37" y="68"/>
                  </a:lnTo>
                  <a:lnTo>
                    <a:pt x="26" y="68"/>
                  </a:lnTo>
                  <a:lnTo>
                    <a:pt x="19" y="68"/>
                  </a:lnTo>
                  <a:lnTo>
                    <a:pt x="7" y="60"/>
                  </a:lnTo>
                  <a:lnTo>
                    <a:pt x="0" y="49"/>
                  </a:lnTo>
                  <a:lnTo>
                    <a:pt x="0" y="34"/>
                  </a:lnTo>
                  <a:lnTo>
                    <a:pt x="0" y="23"/>
                  </a:lnTo>
                  <a:lnTo>
                    <a:pt x="4" y="15"/>
                  </a:lnTo>
                  <a:lnTo>
                    <a:pt x="7" y="8"/>
                  </a:lnTo>
                  <a:lnTo>
                    <a:pt x="19" y="0"/>
                  </a:lnTo>
                  <a:lnTo>
                    <a:pt x="30" y="0"/>
                  </a:lnTo>
                  <a:lnTo>
                    <a:pt x="41" y="0"/>
                  </a:lnTo>
                  <a:lnTo>
                    <a:pt x="49" y="8"/>
                  </a:lnTo>
                  <a:lnTo>
                    <a:pt x="52" y="15"/>
                  </a:lnTo>
                  <a:lnTo>
                    <a:pt x="56" y="27"/>
                  </a:lnTo>
                  <a:lnTo>
                    <a:pt x="11" y="27"/>
                  </a:lnTo>
                  <a:close/>
                  <a:moveTo>
                    <a:pt x="11" y="19"/>
                  </a:moveTo>
                  <a:lnTo>
                    <a:pt x="41" y="19"/>
                  </a:lnTo>
                  <a:lnTo>
                    <a:pt x="37" y="15"/>
                  </a:lnTo>
                  <a:lnTo>
                    <a:pt x="37" y="12"/>
                  </a:lnTo>
                  <a:lnTo>
                    <a:pt x="37" y="8"/>
                  </a:lnTo>
                  <a:lnTo>
                    <a:pt x="34" y="8"/>
                  </a:lnTo>
                  <a:lnTo>
                    <a:pt x="30" y="4"/>
                  </a:lnTo>
                  <a:lnTo>
                    <a:pt x="26" y="4"/>
                  </a:lnTo>
                  <a:lnTo>
                    <a:pt x="19" y="4"/>
                  </a:lnTo>
                  <a:lnTo>
                    <a:pt x="15" y="8"/>
                  </a:lnTo>
                  <a:lnTo>
                    <a:pt x="11" y="15"/>
                  </a:lnTo>
                  <a:lnTo>
                    <a:pt x="11" y="19"/>
                  </a:lnTo>
                  <a:close/>
                </a:path>
              </a:pathLst>
            </a:custGeom>
            <a:grpFill/>
            <a:ln w="0">
              <a:solidFill>
                <a:srgbClr val="000000"/>
              </a:solidFill>
              <a:round/>
              <a:headEnd/>
              <a:tailEnd/>
            </a:ln>
          </p:spPr>
          <p:txBody>
            <a:bodyPr/>
            <a:lstStyle/>
            <a:p>
              <a:endParaRPr lang="en-US"/>
            </a:p>
          </p:txBody>
        </p:sp>
        <p:sp>
          <p:nvSpPr>
            <p:cNvPr id="27786" name="Freeform 135"/>
            <p:cNvSpPr>
              <a:spLocks noEditPoints="1"/>
            </p:cNvSpPr>
            <p:nvPr/>
          </p:nvSpPr>
          <p:spPr bwMode="auto">
            <a:xfrm>
              <a:off x="2157" y="3477"/>
              <a:ext cx="68" cy="105"/>
            </a:xfrm>
            <a:custGeom>
              <a:avLst/>
              <a:gdLst>
                <a:gd name="T0" fmla="*/ 45 w 68"/>
                <a:gd name="T1" fmla="*/ 94 h 105"/>
                <a:gd name="T2" fmla="*/ 42 w 68"/>
                <a:gd name="T3" fmla="*/ 101 h 105"/>
                <a:gd name="T4" fmla="*/ 38 w 68"/>
                <a:gd name="T5" fmla="*/ 105 h 105"/>
                <a:gd name="T6" fmla="*/ 30 w 68"/>
                <a:gd name="T7" fmla="*/ 105 h 105"/>
                <a:gd name="T8" fmla="*/ 27 w 68"/>
                <a:gd name="T9" fmla="*/ 105 h 105"/>
                <a:gd name="T10" fmla="*/ 15 w 68"/>
                <a:gd name="T11" fmla="*/ 105 h 105"/>
                <a:gd name="T12" fmla="*/ 8 w 68"/>
                <a:gd name="T13" fmla="*/ 97 h 105"/>
                <a:gd name="T14" fmla="*/ 0 w 68"/>
                <a:gd name="T15" fmla="*/ 86 h 105"/>
                <a:gd name="T16" fmla="*/ 0 w 68"/>
                <a:gd name="T17" fmla="*/ 75 h 105"/>
                <a:gd name="T18" fmla="*/ 0 w 68"/>
                <a:gd name="T19" fmla="*/ 60 h 105"/>
                <a:gd name="T20" fmla="*/ 8 w 68"/>
                <a:gd name="T21" fmla="*/ 49 h 105"/>
                <a:gd name="T22" fmla="*/ 15 w 68"/>
                <a:gd name="T23" fmla="*/ 41 h 105"/>
                <a:gd name="T24" fmla="*/ 23 w 68"/>
                <a:gd name="T25" fmla="*/ 37 h 105"/>
                <a:gd name="T26" fmla="*/ 30 w 68"/>
                <a:gd name="T27" fmla="*/ 37 h 105"/>
                <a:gd name="T28" fmla="*/ 38 w 68"/>
                <a:gd name="T29" fmla="*/ 37 h 105"/>
                <a:gd name="T30" fmla="*/ 45 w 68"/>
                <a:gd name="T31" fmla="*/ 41 h 105"/>
                <a:gd name="T32" fmla="*/ 45 w 68"/>
                <a:gd name="T33" fmla="*/ 30 h 105"/>
                <a:gd name="T34" fmla="*/ 45 w 68"/>
                <a:gd name="T35" fmla="*/ 19 h 105"/>
                <a:gd name="T36" fmla="*/ 45 w 68"/>
                <a:gd name="T37" fmla="*/ 15 h 105"/>
                <a:gd name="T38" fmla="*/ 45 w 68"/>
                <a:gd name="T39" fmla="*/ 11 h 105"/>
                <a:gd name="T40" fmla="*/ 45 w 68"/>
                <a:gd name="T41" fmla="*/ 11 h 105"/>
                <a:gd name="T42" fmla="*/ 42 w 68"/>
                <a:gd name="T43" fmla="*/ 7 h 105"/>
                <a:gd name="T44" fmla="*/ 42 w 68"/>
                <a:gd name="T45" fmla="*/ 7 h 105"/>
                <a:gd name="T46" fmla="*/ 42 w 68"/>
                <a:gd name="T47" fmla="*/ 7 h 105"/>
                <a:gd name="T48" fmla="*/ 38 w 68"/>
                <a:gd name="T49" fmla="*/ 11 h 105"/>
                <a:gd name="T50" fmla="*/ 38 w 68"/>
                <a:gd name="T51" fmla="*/ 7 h 105"/>
                <a:gd name="T52" fmla="*/ 57 w 68"/>
                <a:gd name="T53" fmla="*/ 0 h 105"/>
                <a:gd name="T54" fmla="*/ 57 w 68"/>
                <a:gd name="T55" fmla="*/ 0 h 105"/>
                <a:gd name="T56" fmla="*/ 57 w 68"/>
                <a:gd name="T57" fmla="*/ 79 h 105"/>
                <a:gd name="T58" fmla="*/ 60 w 68"/>
                <a:gd name="T59" fmla="*/ 90 h 105"/>
                <a:gd name="T60" fmla="*/ 60 w 68"/>
                <a:gd name="T61" fmla="*/ 94 h 105"/>
                <a:gd name="T62" fmla="*/ 60 w 68"/>
                <a:gd name="T63" fmla="*/ 97 h 105"/>
                <a:gd name="T64" fmla="*/ 60 w 68"/>
                <a:gd name="T65" fmla="*/ 97 h 105"/>
                <a:gd name="T66" fmla="*/ 60 w 68"/>
                <a:gd name="T67" fmla="*/ 97 h 105"/>
                <a:gd name="T68" fmla="*/ 64 w 68"/>
                <a:gd name="T69" fmla="*/ 97 h 105"/>
                <a:gd name="T70" fmla="*/ 64 w 68"/>
                <a:gd name="T71" fmla="*/ 97 h 105"/>
                <a:gd name="T72" fmla="*/ 68 w 68"/>
                <a:gd name="T73" fmla="*/ 97 h 105"/>
                <a:gd name="T74" fmla="*/ 68 w 68"/>
                <a:gd name="T75" fmla="*/ 97 h 105"/>
                <a:gd name="T76" fmla="*/ 49 w 68"/>
                <a:gd name="T77" fmla="*/ 105 h 105"/>
                <a:gd name="T78" fmla="*/ 45 w 68"/>
                <a:gd name="T79" fmla="*/ 105 h 105"/>
                <a:gd name="T80" fmla="*/ 45 w 68"/>
                <a:gd name="T81" fmla="*/ 94 h 105"/>
                <a:gd name="T82" fmla="*/ 45 w 68"/>
                <a:gd name="T83" fmla="*/ 90 h 105"/>
                <a:gd name="T84" fmla="*/ 45 w 68"/>
                <a:gd name="T85" fmla="*/ 60 h 105"/>
                <a:gd name="T86" fmla="*/ 45 w 68"/>
                <a:gd name="T87" fmla="*/ 52 h 105"/>
                <a:gd name="T88" fmla="*/ 42 w 68"/>
                <a:gd name="T89" fmla="*/ 49 h 105"/>
                <a:gd name="T90" fmla="*/ 42 w 68"/>
                <a:gd name="T91" fmla="*/ 45 h 105"/>
                <a:gd name="T92" fmla="*/ 38 w 68"/>
                <a:gd name="T93" fmla="*/ 41 h 105"/>
                <a:gd name="T94" fmla="*/ 34 w 68"/>
                <a:gd name="T95" fmla="*/ 41 h 105"/>
                <a:gd name="T96" fmla="*/ 30 w 68"/>
                <a:gd name="T97" fmla="*/ 41 h 105"/>
                <a:gd name="T98" fmla="*/ 23 w 68"/>
                <a:gd name="T99" fmla="*/ 41 h 105"/>
                <a:gd name="T100" fmla="*/ 19 w 68"/>
                <a:gd name="T101" fmla="*/ 45 h 105"/>
                <a:gd name="T102" fmla="*/ 12 w 68"/>
                <a:gd name="T103" fmla="*/ 56 h 105"/>
                <a:gd name="T104" fmla="*/ 12 w 68"/>
                <a:gd name="T105" fmla="*/ 67 h 105"/>
                <a:gd name="T106" fmla="*/ 12 w 68"/>
                <a:gd name="T107" fmla="*/ 79 h 105"/>
                <a:gd name="T108" fmla="*/ 19 w 68"/>
                <a:gd name="T109" fmla="*/ 90 h 105"/>
                <a:gd name="T110" fmla="*/ 27 w 68"/>
                <a:gd name="T111" fmla="*/ 94 h 105"/>
                <a:gd name="T112" fmla="*/ 34 w 68"/>
                <a:gd name="T113" fmla="*/ 97 h 105"/>
                <a:gd name="T114" fmla="*/ 38 w 68"/>
                <a:gd name="T115" fmla="*/ 94 h 105"/>
                <a:gd name="T116" fmla="*/ 45 w 68"/>
                <a:gd name="T117" fmla="*/ 90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105"/>
                <a:gd name="T179" fmla="*/ 68 w 68"/>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105">
                  <a:moveTo>
                    <a:pt x="45" y="94"/>
                  </a:moveTo>
                  <a:lnTo>
                    <a:pt x="42" y="101"/>
                  </a:lnTo>
                  <a:lnTo>
                    <a:pt x="38" y="105"/>
                  </a:lnTo>
                  <a:lnTo>
                    <a:pt x="30" y="105"/>
                  </a:lnTo>
                  <a:lnTo>
                    <a:pt x="27" y="105"/>
                  </a:lnTo>
                  <a:lnTo>
                    <a:pt x="15" y="105"/>
                  </a:lnTo>
                  <a:lnTo>
                    <a:pt x="8" y="97"/>
                  </a:lnTo>
                  <a:lnTo>
                    <a:pt x="0" y="86"/>
                  </a:lnTo>
                  <a:lnTo>
                    <a:pt x="0" y="75"/>
                  </a:lnTo>
                  <a:lnTo>
                    <a:pt x="0" y="60"/>
                  </a:lnTo>
                  <a:lnTo>
                    <a:pt x="8" y="49"/>
                  </a:lnTo>
                  <a:lnTo>
                    <a:pt x="15" y="41"/>
                  </a:lnTo>
                  <a:lnTo>
                    <a:pt x="23" y="37"/>
                  </a:lnTo>
                  <a:lnTo>
                    <a:pt x="30" y="37"/>
                  </a:lnTo>
                  <a:lnTo>
                    <a:pt x="38" y="37"/>
                  </a:lnTo>
                  <a:lnTo>
                    <a:pt x="45" y="41"/>
                  </a:lnTo>
                  <a:lnTo>
                    <a:pt x="45" y="30"/>
                  </a:lnTo>
                  <a:lnTo>
                    <a:pt x="45" y="19"/>
                  </a:lnTo>
                  <a:lnTo>
                    <a:pt x="45" y="15"/>
                  </a:lnTo>
                  <a:lnTo>
                    <a:pt x="45" y="11"/>
                  </a:lnTo>
                  <a:lnTo>
                    <a:pt x="42" y="7"/>
                  </a:lnTo>
                  <a:lnTo>
                    <a:pt x="38" y="11"/>
                  </a:lnTo>
                  <a:lnTo>
                    <a:pt x="38" y="7"/>
                  </a:lnTo>
                  <a:lnTo>
                    <a:pt x="57" y="0"/>
                  </a:lnTo>
                  <a:lnTo>
                    <a:pt x="57" y="79"/>
                  </a:lnTo>
                  <a:lnTo>
                    <a:pt x="60" y="90"/>
                  </a:lnTo>
                  <a:lnTo>
                    <a:pt x="60" y="94"/>
                  </a:lnTo>
                  <a:lnTo>
                    <a:pt x="60" y="97"/>
                  </a:lnTo>
                  <a:lnTo>
                    <a:pt x="64" y="97"/>
                  </a:lnTo>
                  <a:lnTo>
                    <a:pt x="68" y="97"/>
                  </a:lnTo>
                  <a:lnTo>
                    <a:pt x="49" y="105"/>
                  </a:lnTo>
                  <a:lnTo>
                    <a:pt x="45" y="105"/>
                  </a:lnTo>
                  <a:lnTo>
                    <a:pt x="45" y="94"/>
                  </a:lnTo>
                  <a:close/>
                  <a:moveTo>
                    <a:pt x="45" y="90"/>
                  </a:moveTo>
                  <a:lnTo>
                    <a:pt x="45" y="60"/>
                  </a:lnTo>
                  <a:lnTo>
                    <a:pt x="45" y="52"/>
                  </a:lnTo>
                  <a:lnTo>
                    <a:pt x="42" y="49"/>
                  </a:lnTo>
                  <a:lnTo>
                    <a:pt x="42" y="45"/>
                  </a:lnTo>
                  <a:lnTo>
                    <a:pt x="38" y="41"/>
                  </a:lnTo>
                  <a:lnTo>
                    <a:pt x="34" y="41"/>
                  </a:lnTo>
                  <a:lnTo>
                    <a:pt x="30" y="41"/>
                  </a:lnTo>
                  <a:lnTo>
                    <a:pt x="23" y="41"/>
                  </a:lnTo>
                  <a:lnTo>
                    <a:pt x="19" y="45"/>
                  </a:lnTo>
                  <a:lnTo>
                    <a:pt x="12" y="56"/>
                  </a:lnTo>
                  <a:lnTo>
                    <a:pt x="12" y="67"/>
                  </a:lnTo>
                  <a:lnTo>
                    <a:pt x="12" y="79"/>
                  </a:lnTo>
                  <a:lnTo>
                    <a:pt x="19" y="90"/>
                  </a:lnTo>
                  <a:lnTo>
                    <a:pt x="27" y="94"/>
                  </a:lnTo>
                  <a:lnTo>
                    <a:pt x="34" y="97"/>
                  </a:lnTo>
                  <a:lnTo>
                    <a:pt x="38" y="94"/>
                  </a:lnTo>
                  <a:lnTo>
                    <a:pt x="45" y="90"/>
                  </a:lnTo>
                  <a:close/>
                </a:path>
              </a:pathLst>
            </a:custGeom>
            <a:grpFill/>
            <a:ln w="0">
              <a:solidFill>
                <a:srgbClr val="000000"/>
              </a:solidFill>
              <a:round/>
              <a:headEnd/>
              <a:tailEnd/>
            </a:ln>
          </p:spPr>
          <p:txBody>
            <a:bodyPr/>
            <a:lstStyle/>
            <a:p>
              <a:endParaRPr lang="en-US"/>
            </a:p>
          </p:txBody>
        </p:sp>
        <p:sp>
          <p:nvSpPr>
            <p:cNvPr id="27787" name="Freeform 136"/>
            <p:cNvSpPr>
              <a:spLocks/>
            </p:cNvSpPr>
            <p:nvPr/>
          </p:nvSpPr>
          <p:spPr bwMode="auto">
            <a:xfrm>
              <a:off x="2728" y="3514"/>
              <a:ext cx="48" cy="68"/>
            </a:xfrm>
            <a:custGeom>
              <a:avLst/>
              <a:gdLst>
                <a:gd name="T0" fmla="*/ 41 w 48"/>
                <a:gd name="T1" fmla="*/ 0 h 68"/>
                <a:gd name="T2" fmla="*/ 41 w 48"/>
                <a:gd name="T3" fmla="*/ 23 h 68"/>
                <a:gd name="T4" fmla="*/ 41 w 48"/>
                <a:gd name="T5" fmla="*/ 23 h 68"/>
                <a:gd name="T6" fmla="*/ 37 w 48"/>
                <a:gd name="T7" fmla="*/ 12 h 68"/>
                <a:gd name="T8" fmla="*/ 33 w 48"/>
                <a:gd name="T9" fmla="*/ 8 h 68"/>
                <a:gd name="T10" fmla="*/ 30 w 48"/>
                <a:gd name="T11" fmla="*/ 4 h 68"/>
                <a:gd name="T12" fmla="*/ 22 w 48"/>
                <a:gd name="T13" fmla="*/ 4 h 68"/>
                <a:gd name="T14" fmla="*/ 18 w 48"/>
                <a:gd name="T15" fmla="*/ 4 h 68"/>
                <a:gd name="T16" fmla="*/ 15 w 48"/>
                <a:gd name="T17" fmla="*/ 8 h 68"/>
                <a:gd name="T18" fmla="*/ 11 w 48"/>
                <a:gd name="T19" fmla="*/ 8 h 68"/>
                <a:gd name="T20" fmla="*/ 11 w 48"/>
                <a:gd name="T21" fmla="*/ 12 h 68"/>
                <a:gd name="T22" fmla="*/ 11 w 48"/>
                <a:gd name="T23" fmla="*/ 15 h 68"/>
                <a:gd name="T24" fmla="*/ 11 w 48"/>
                <a:gd name="T25" fmla="*/ 19 h 68"/>
                <a:gd name="T26" fmla="*/ 15 w 48"/>
                <a:gd name="T27" fmla="*/ 23 h 68"/>
                <a:gd name="T28" fmla="*/ 22 w 48"/>
                <a:gd name="T29" fmla="*/ 27 h 68"/>
                <a:gd name="T30" fmla="*/ 33 w 48"/>
                <a:gd name="T31" fmla="*/ 30 h 68"/>
                <a:gd name="T32" fmla="*/ 41 w 48"/>
                <a:gd name="T33" fmla="*/ 34 h 68"/>
                <a:gd name="T34" fmla="*/ 45 w 48"/>
                <a:gd name="T35" fmla="*/ 42 h 68"/>
                <a:gd name="T36" fmla="*/ 48 w 48"/>
                <a:gd name="T37" fmla="*/ 49 h 68"/>
                <a:gd name="T38" fmla="*/ 45 w 48"/>
                <a:gd name="T39" fmla="*/ 57 h 68"/>
                <a:gd name="T40" fmla="*/ 41 w 48"/>
                <a:gd name="T41" fmla="*/ 64 h 68"/>
                <a:gd name="T42" fmla="*/ 33 w 48"/>
                <a:gd name="T43" fmla="*/ 68 h 68"/>
                <a:gd name="T44" fmla="*/ 22 w 48"/>
                <a:gd name="T45" fmla="*/ 68 h 68"/>
                <a:gd name="T46" fmla="*/ 18 w 48"/>
                <a:gd name="T47" fmla="*/ 68 h 68"/>
                <a:gd name="T48" fmla="*/ 11 w 48"/>
                <a:gd name="T49" fmla="*/ 68 h 68"/>
                <a:gd name="T50" fmla="*/ 7 w 48"/>
                <a:gd name="T51" fmla="*/ 68 h 68"/>
                <a:gd name="T52" fmla="*/ 7 w 48"/>
                <a:gd name="T53" fmla="*/ 68 h 68"/>
                <a:gd name="T54" fmla="*/ 3 w 48"/>
                <a:gd name="T55" fmla="*/ 68 h 68"/>
                <a:gd name="T56" fmla="*/ 3 w 48"/>
                <a:gd name="T57" fmla="*/ 68 h 68"/>
                <a:gd name="T58" fmla="*/ 0 w 48"/>
                <a:gd name="T59" fmla="*/ 68 h 68"/>
                <a:gd name="T60" fmla="*/ 0 w 48"/>
                <a:gd name="T61" fmla="*/ 45 h 68"/>
                <a:gd name="T62" fmla="*/ 3 w 48"/>
                <a:gd name="T63" fmla="*/ 45 h 68"/>
                <a:gd name="T64" fmla="*/ 7 w 48"/>
                <a:gd name="T65" fmla="*/ 53 h 68"/>
                <a:gd name="T66" fmla="*/ 11 w 48"/>
                <a:gd name="T67" fmla="*/ 60 h 68"/>
                <a:gd name="T68" fmla="*/ 18 w 48"/>
                <a:gd name="T69" fmla="*/ 64 h 68"/>
                <a:gd name="T70" fmla="*/ 26 w 48"/>
                <a:gd name="T71" fmla="*/ 64 h 68"/>
                <a:gd name="T72" fmla="*/ 30 w 48"/>
                <a:gd name="T73" fmla="*/ 64 h 68"/>
                <a:gd name="T74" fmla="*/ 33 w 48"/>
                <a:gd name="T75" fmla="*/ 60 h 68"/>
                <a:gd name="T76" fmla="*/ 33 w 48"/>
                <a:gd name="T77" fmla="*/ 60 h 68"/>
                <a:gd name="T78" fmla="*/ 37 w 48"/>
                <a:gd name="T79" fmla="*/ 53 h 68"/>
                <a:gd name="T80" fmla="*/ 33 w 48"/>
                <a:gd name="T81" fmla="*/ 49 h 68"/>
                <a:gd name="T82" fmla="*/ 33 w 48"/>
                <a:gd name="T83" fmla="*/ 45 h 68"/>
                <a:gd name="T84" fmla="*/ 26 w 48"/>
                <a:gd name="T85" fmla="*/ 42 h 68"/>
                <a:gd name="T86" fmla="*/ 18 w 48"/>
                <a:gd name="T87" fmla="*/ 38 h 68"/>
                <a:gd name="T88" fmla="*/ 11 w 48"/>
                <a:gd name="T89" fmla="*/ 34 h 68"/>
                <a:gd name="T90" fmla="*/ 3 w 48"/>
                <a:gd name="T91" fmla="*/ 27 h 68"/>
                <a:gd name="T92" fmla="*/ 3 w 48"/>
                <a:gd name="T93" fmla="*/ 23 h 68"/>
                <a:gd name="T94" fmla="*/ 0 w 48"/>
                <a:gd name="T95" fmla="*/ 19 h 68"/>
                <a:gd name="T96" fmla="*/ 3 w 48"/>
                <a:gd name="T97" fmla="*/ 12 h 68"/>
                <a:gd name="T98" fmla="*/ 7 w 48"/>
                <a:gd name="T99" fmla="*/ 4 h 68"/>
                <a:gd name="T100" fmla="*/ 15 w 48"/>
                <a:gd name="T101" fmla="*/ 0 h 68"/>
                <a:gd name="T102" fmla="*/ 22 w 48"/>
                <a:gd name="T103" fmla="*/ 0 h 68"/>
                <a:gd name="T104" fmla="*/ 26 w 48"/>
                <a:gd name="T105" fmla="*/ 0 h 68"/>
                <a:gd name="T106" fmla="*/ 33 w 48"/>
                <a:gd name="T107" fmla="*/ 0 h 68"/>
                <a:gd name="T108" fmla="*/ 33 w 48"/>
                <a:gd name="T109" fmla="*/ 0 h 68"/>
                <a:gd name="T110" fmla="*/ 37 w 48"/>
                <a:gd name="T111" fmla="*/ 0 h 68"/>
                <a:gd name="T112" fmla="*/ 37 w 48"/>
                <a:gd name="T113" fmla="*/ 0 h 68"/>
                <a:gd name="T114" fmla="*/ 37 w 48"/>
                <a:gd name="T115" fmla="*/ 0 h 68"/>
                <a:gd name="T116" fmla="*/ 41 w 48"/>
                <a:gd name="T117" fmla="*/ 0 h 68"/>
                <a:gd name="T118" fmla="*/ 41 w 48"/>
                <a:gd name="T119" fmla="*/ 0 h 68"/>
                <a:gd name="T120" fmla="*/ 41 w 48"/>
                <a:gd name="T121" fmla="*/ 0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68"/>
                <a:gd name="T185" fmla="*/ 48 w 48"/>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68">
                  <a:moveTo>
                    <a:pt x="41" y="0"/>
                  </a:moveTo>
                  <a:lnTo>
                    <a:pt x="41" y="23"/>
                  </a:lnTo>
                  <a:lnTo>
                    <a:pt x="37" y="12"/>
                  </a:lnTo>
                  <a:lnTo>
                    <a:pt x="33" y="8"/>
                  </a:lnTo>
                  <a:lnTo>
                    <a:pt x="30" y="4"/>
                  </a:lnTo>
                  <a:lnTo>
                    <a:pt x="22" y="4"/>
                  </a:lnTo>
                  <a:lnTo>
                    <a:pt x="18" y="4"/>
                  </a:lnTo>
                  <a:lnTo>
                    <a:pt x="15" y="8"/>
                  </a:lnTo>
                  <a:lnTo>
                    <a:pt x="11" y="8"/>
                  </a:lnTo>
                  <a:lnTo>
                    <a:pt x="11" y="12"/>
                  </a:lnTo>
                  <a:lnTo>
                    <a:pt x="11" y="15"/>
                  </a:lnTo>
                  <a:lnTo>
                    <a:pt x="11" y="19"/>
                  </a:lnTo>
                  <a:lnTo>
                    <a:pt x="15" y="23"/>
                  </a:lnTo>
                  <a:lnTo>
                    <a:pt x="22" y="27"/>
                  </a:lnTo>
                  <a:lnTo>
                    <a:pt x="33" y="30"/>
                  </a:lnTo>
                  <a:lnTo>
                    <a:pt x="41" y="34"/>
                  </a:lnTo>
                  <a:lnTo>
                    <a:pt x="45" y="42"/>
                  </a:lnTo>
                  <a:lnTo>
                    <a:pt x="48" y="49"/>
                  </a:lnTo>
                  <a:lnTo>
                    <a:pt x="45" y="57"/>
                  </a:lnTo>
                  <a:lnTo>
                    <a:pt x="41" y="64"/>
                  </a:lnTo>
                  <a:lnTo>
                    <a:pt x="33" y="68"/>
                  </a:lnTo>
                  <a:lnTo>
                    <a:pt x="22" y="68"/>
                  </a:lnTo>
                  <a:lnTo>
                    <a:pt x="18" y="68"/>
                  </a:lnTo>
                  <a:lnTo>
                    <a:pt x="11" y="68"/>
                  </a:lnTo>
                  <a:lnTo>
                    <a:pt x="7" y="68"/>
                  </a:lnTo>
                  <a:lnTo>
                    <a:pt x="3" y="68"/>
                  </a:lnTo>
                  <a:lnTo>
                    <a:pt x="0" y="68"/>
                  </a:lnTo>
                  <a:lnTo>
                    <a:pt x="0" y="45"/>
                  </a:lnTo>
                  <a:lnTo>
                    <a:pt x="3" y="45"/>
                  </a:lnTo>
                  <a:lnTo>
                    <a:pt x="7" y="53"/>
                  </a:lnTo>
                  <a:lnTo>
                    <a:pt x="11" y="60"/>
                  </a:lnTo>
                  <a:lnTo>
                    <a:pt x="18" y="64"/>
                  </a:lnTo>
                  <a:lnTo>
                    <a:pt x="26" y="64"/>
                  </a:lnTo>
                  <a:lnTo>
                    <a:pt x="30" y="64"/>
                  </a:lnTo>
                  <a:lnTo>
                    <a:pt x="33" y="60"/>
                  </a:lnTo>
                  <a:lnTo>
                    <a:pt x="37" y="53"/>
                  </a:lnTo>
                  <a:lnTo>
                    <a:pt x="33" y="49"/>
                  </a:lnTo>
                  <a:lnTo>
                    <a:pt x="33" y="45"/>
                  </a:lnTo>
                  <a:lnTo>
                    <a:pt x="26" y="42"/>
                  </a:lnTo>
                  <a:lnTo>
                    <a:pt x="18" y="38"/>
                  </a:lnTo>
                  <a:lnTo>
                    <a:pt x="11" y="34"/>
                  </a:lnTo>
                  <a:lnTo>
                    <a:pt x="3" y="27"/>
                  </a:lnTo>
                  <a:lnTo>
                    <a:pt x="3" y="23"/>
                  </a:lnTo>
                  <a:lnTo>
                    <a:pt x="0" y="19"/>
                  </a:lnTo>
                  <a:lnTo>
                    <a:pt x="3" y="12"/>
                  </a:lnTo>
                  <a:lnTo>
                    <a:pt x="7" y="4"/>
                  </a:lnTo>
                  <a:lnTo>
                    <a:pt x="15" y="0"/>
                  </a:lnTo>
                  <a:lnTo>
                    <a:pt x="22" y="0"/>
                  </a:lnTo>
                  <a:lnTo>
                    <a:pt x="26" y="0"/>
                  </a:lnTo>
                  <a:lnTo>
                    <a:pt x="33" y="0"/>
                  </a:lnTo>
                  <a:lnTo>
                    <a:pt x="37" y="0"/>
                  </a:lnTo>
                  <a:lnTo>
                    <a:pt x="41" y="0"/>
                  </a:lnTo>
                  <a:close/>
                </a:path>
              </a:pathLst>
            </a:custGeom>
            <a:grpFill/>
            <a:ln w="0">
              <a:solidFill>
                <a:srgbClr val="000000"/>
              </a:solidFill>
              <a:round/>
              <a:headEnd/>
              <a:tailEnd/>
            </a:ln>
          </p:spPr>
          <p:txBody>
            <a:bodyPr/>
            <a:lstStyle/>
            <a:p>
              <a:endParaRPr lang="en-US"/>
            </a:p>
          </p:txBody>
        </p:sp>
        <p:sp>
          <p:nvSpPr>
            <p:cNvPr id="27788" name="Freeform 137"/>
            <p:cNvSpPr>
              <a:spLocks noEditPoints="1"/>
            </p:cNvSpPr>
            <p:nvPr/>
          </p:nvSpPr>
          <p:spPr bwMode="auto">
            <a:xfrm>
              <a:off x="2784" y="3514"/>
              <a:ext cx="60" cy="68"/>
            </a:xfrm>
            <a:custGeom>
              <a:avLst/>
              <a:gdLst>
                <a:gd name="T0" fmla="*/ 30 w 60"/>
                <a:gd name="T1" fmla="*/ 64 h 68"/>
                <a:gd name="T2" fmla="*/ 19 w 60"/>
                <a:gd name="T3" fmla="*/ 68 h 68"/>
                <a:gd name="T4" fmla="*/ 11 w 60"/>
                <a:gd name="T5" fmla="*/ 68 h 68"/>
                <a:gd name="T6" fmla="*/ 0 w 60"/>
                <a:gd name="T7" fmla="*/ 60 h 68"/>
                <a:gd name="T8" fmla="*/ 0 w 60"/>
                <a:gd name="T9" fmla="*/ 49 h 68"/>
                <a:gd name="T10" fmla="*/ 7 w 60"/>
                <a:gd name="T11" fmla="*/ 38 h 68"/>
                <a:gd name="T12" fmla="*/ 22 w 60"/>
                <a:gd name="T13" fmla="*/ 30 h 68"/>
                <a:gd name="T14" fmla="*/ 37 w 60"/>
                <a:gd name="T15" fmla="*/ 23 h 68"/>
                <a:gd name="T16" fmla="*/ 34 w 60"/>
                <a:gd name="T17" fmla="*/ 8 h 68"/>
                <a:gd name="T18" fmla="*/ 26 w 60"/>
                <a:gd name="T19" fmla="*/ 4 h 68"/>
                <a:gd name="T20" fmla="*/ 19 w 60"/>
                <a:gd name="T21" fmla="*/ 8 h 68"/>
                <a:gd name="T22" fmla="*/ 15 w 60"/>
                <a:gd name="T23" fmla="*/ 12 h 68"/>
                <a:gd name="T24" fmla="*/ 15 w 60"/>
                <a:gd name="T25" fmla="*/ 19 h 68"/>
                <a:gd name="T26" fmla="*/ 11 w 60"/>
                <a:gd name="T27" fmla="*/ 23 h 68"/>
                <a:gd name="T28" fmla="*/ 7 w 60"/>
                <a:gd name="T29" fmla="*/ 23 h 68"/>
                <a:gd name="T30" fmla="*/ 4 w 60"/>
                <a:gd name="T31" fmla="*/ 19 h 68"/>
                <a:gd name="T32" fmla="*/ 4 w 60"/>
                <a:gd name="T33" fmla="*/ 12 h 68"/>
                <a:gd name="T34" fmla="*/ 19 w 60"/>
                <a:gd name="T35" fmla="*/ 0 h 68"/>
                <a:gd name="T36" fmla="*/ 37 w 60"/>
                <a:gd name="T37" fmla="*/ 0 h 68"/>
                <a:gd name="T38" fmla="*/ 45 w 60"/>
                <a:gd name="T39" fmla="*/ 4 h 68"/>
                <a:gd name="T40" fmla="*/ 49 w 60"/>
                <a:gd name="T41" fmla="*/ 15 h 68"/>
                <a:gd name="T42" fmla="*/ 49 w 60"/>
                <a:gd name="T43" fmla="*/ 45 h 68"/>
                <a:gd name="T44" fmla="*/ 49 w 60"/>
                <a:gd name="T45" fmla="*/ 57 h 68"/>
                <a:gd name="T46" fmla="*/ 52 w 60"/>
                <a:gd name="T47" fmla="*/ 60 h 68"/>
                <a:gd name="T48" fmla="*/ 52 w 60"/>
                <a:gd name="T49" fmla="*/ 60 h 68"/>
                <a:gd name="T50" fmla="*/ 56 w 60"/>
                <a:gd name="T51" fmla="*/ 60 h 68"/>
                <a:gd name="T52" fmla="*/ 60 w 60"/>
                <a:gd name="T53" fmla="*/ 57 h 68"/>
                <a:gd name="T54" fmla="*/ 52 w 60"/>
                <a:gd name="T55" fmla="*/ 68 h 68"/>
                <a:gd name="T56" fmla="*/ 41 w 60"/>
                <a:gd name="T57" fmla="*/ 68 h 68"/>
                <a:gd name="T58" fmla="*/ 37 w 60"/>
                <a:gd name="T59" fmla="*/ 64 h 68"/>
                <a:gd name="T60" fmla="*/ 37 w 60"/>
                <a:gd name="T61" fmla="*/ 53 h 68"/>
                <a:gd name="T62" fmla="*/ 30 w 60"/>
                <a:gd name="T63" fmla="*/ 34 h 68"/>
                <a:gd name="T64" fmla="*/ 19 w 60"/>
                <a:gd name="T65" fmla="*/ 38 h 68"/>
                <a:gd name="T66" fmla="*/ 15 w 60"/>
                <a:gd name="T67" fmla="*/ 45 h 68"/>
                <a:gd name="T68" fmla="*/ 15 w 60"/>
                <a:gd name="T69" fmla="*/ 53 h 68"/>
                <a:gd name="T70" fmla="*/ 19 w 60"/>
                <a:gd name="T71" fmla="*/ 60 h 68"/>
                <a:gd name="T72" fmla="*/ 30 w 60"/>
                <a:gd name="T73" fmla="*/ 5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8"/>
                <a:gd name="T113" fmla="*/ 60 w 6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8">
                  <a:moveTo>
                    <a:pt x="37" y="57"/>
                  </a:moveTo>
                  <a:lnTo>
                    <a:pt x="30" y="64"/>
                  </a:lnTo>
                  <a:lnTo>
                    <a:pt x="26" y="68"/>
                  </a:lnTo>
                  <a:lnTo>
                    <a:pt x="19" y="68"/>
                  </a:lnTo>
                  <a:lnTo>
                    <a:pt x="15" y="68"/>
                  </a:lnTo>
                  <a:lnTo>
                    <a:pt x="11" y="68"/>
                  </a:lnTo>
                  <a:lnTo>
                    <a:pt x="4" y="64"/>
                  </a:lnTo>
                  <a:lnTo>
                    <a:pt x="0" y="60"/>
                  </a:lnTo>
                  <a:lnTo>
                    <a:pt x="0" y="53"/>
                  </a:lnTo>
                  <a:lnTo>
                    <a:pt x="0" y="49"/>
                  </a:lnTo>
                  <a:lnTo>
                    <a:pt x="4" y="45"/>
                  </a:lnTo>
                  <a:lnTo>
                    <a:pt x="7" y="38"/>
                  </a:lnTo>
                  <a:lnTo>
                    <a:pt x="11" y="34"/>
                  </a:lnTo>
                  <a:lnTo>
                    <a:pt x="22" y="30"/>
                  </a:lnTo>
                  <a:lnTo>
                    <a:pt x="37" y="23"/>
                  </a:lnTo>
                  <a:lnTo>
                    <a:pt x="37" y="12"/>
                  </a:lnTo>
                  <a:lnTo>
                    <a:pt x="34" y="8"/>
                  </a:lnTo>
                  <a:lnTo>
                    <a:pt x="30" y="4"/>
                  </a:lnTo>
                  <a:lnTo>
                    <a:pt x="26" y="4"/>
                  </a:lnTo>
                  <a:lnTo>
                    <a:pt x="22" y="4"/>
                  </a:lnTo>
                  <a:lnTo>
                    <a:pt x="19" y="8"/>
                  </a:lnTo>
                  <a:lnTo>
                    <a:pt x="15" y="8"/>
                  </a:lnTo>
                  <a:lnTo>
                    <a:pt x="15" y="12"/>
                  </a:lnTo>
                  <a:lnTo>
                    <a:pt x="15" y="15"/>
                  </a:lnTo>
                  <a:lnTo>
                    <a:pt x="15" y="19"/>
                  </a:lnTo>
                  <a:lnTo>
                    <a:pt x="15" y="23"/>
                  </a:lnTo>
                  <a:lnTo>
                    <a:pt x="11" y="23"/>
                  </a:lnTo>
                  <a:lnTo>
                    <a:pt x="7" y="23"/>
                  </a:lnTo>
                  <a:lnTo>
                    <a:pt x="4" y="23"/>
                  </a:lnTo>
                  <a:lnTo>
                    <a:pt x="4" y="19"/>
                  </a:lnTo>
                  <a:lnTo>
                    <a:pt x="4" y="15"/>
                  </a:lnTo>
                  <a:lnTo>
                    <a:pt x="4" y="12"/>
                  </a:lnTo>
                  <a:lnTo>
                    <a:pt x="11" y="4"/>
                  </a:lnTo>
                  <a:lnTo>
                    <a:pt x="19" y="0"/>
                  </a:lnTo>
                  <a:lnTo>
                    <a:pt x="26" y="0"/>
                  </a:lnTo>
                  <a:lnTo>
                    <a:pt x="37" y="0"/>
                  </a:lnTo>
                  <a:lnTo>
                    <a:pt x="41" y="0"/>
                  </a:lnTo>
                  <a:lnTo>
                    <a:pt x="45" y="4"/>
                  </a:lnTo>
                  <a:lnTo>
                    <a:pt x="49" y="8"/>
                  </a:lnTo>
                  <a:lnTo>
                    <a:pt x="49" y="15"/>
                  </a:lnTo>
                  <a:lnTo>
                    <a:pt x="49" y="23"/>
                  </a:lnTo>
                  <a:lnTo>
                    <a:pt x="49" y="45"/>
                  </a:lnTo>
                  <a:lnTo>
                    <a:pt x="49" y="53"/>
                  </a:lnTo>
                  <a:lnTo>
                    <a:pt x="49" y="57"/>
                  </a:lnTo>
                  <a:lnTo>
                    <a:pt x="52" y="57"/>
                  </a:lnTo>
                  <a:lnTo>
                    <a:pt x="52" y="60"/>
                  </a:lnTo>
                  <a:lnTo>
                    <a:pt x="56" y="60"/>
                  </a:lnTo>
                  <a:lnTo>
                    <a:pt x="56" y="57"/>
                  </a:lnTo>
                  <a:lnTo>
                    <a:pt x="60" y="57"/>
                  </a:lnTo>
                  <a:lnTo>
                    <a:pt x="60" y="60"/>
                  </a:lnTo>
                  <a:lnTo>
                    <a:pt x="52" y="68"/>
                  </a:lnTo>
                  <a:lnTo>
                    <a:pt x="45" y="68"/>
                  </a:lnTo>
                  <a:lnTo>
                    <a:pt x="41" y="68"/>
                  </a:lnTo>
                  <a:lnTo>
                    <a:pt x="37" y="64"/>
                  </a:lnTo>
                  <a:lnTo>
                    <a:pt x="37" y="57"/>
                  </a:lnTo>
                  <a:close/>
                  <a:moveTo>
                    <a:pt x="37" y="53"/>
                  </a:moveTo>
                  <a:lnTo>
                    <a:pt x="37" y="30"/>
                  </a:lnTo>
                  <a:lnTo>
                    <a:pt x="30" y="34"/>
                  </a:lnTo>
                  <a:lnTo>
                    <a:pt x="22" y="34"/>
                  </a:lnTo>
                  <a:lnTo>
                    <a:pt x="19" y="38"/>
                  </a:lnTo>
                  <a:lnTo>
                    <a:pt x="15" y="42"/>
                  </a:lnTo>
                  <a:lnTo>
                    <a:pt x="15" y="45"/>
                  </a:lnTo>
                  <a:lnTo>
                    <a:pt x="11" y="49"/>
                  </a:lnTo>
                  <a:lnTo>
                    <a:pt x="15" y="53"/>
                  </a:lnTo>
                  <a:lnTo>
                    <a:pt x="15" y="57"/>
                  </a:lnTo>
                  <a:lnTo>
                    <a:pt x="19" y="60"/>
                  </a:lnTo>
                  <a:lnTo>
                    <a:pt x="22" y="60"/>
                  </a:lnTo>
                  <a:lnTo>
                    <a:pt x="30" y="57"/>
                  </a:lnTo>
                  <a:lnTo>
                    <a:pt x="37" y="53"/>
                  </a:lnTo>
                  <a:close/>
                </a:path>
              </a:pathLst>
            </a:custGeom>
            <a:grpFill/>
            <a:ln w="0">
              <a:solidFill>
                <a:srgbClr val="000000"/>
              </a:solidFill>
              <a:round/>
              <a:headEnd/>
              <a:tailEnd/>
            </a:ln>
          </p:spPr>
          <p:txBody>
            <a:bodyPr/>
            <a:lstStyle/>
            <a:p>
              <a:endParaRPr lang="en-US"/>
            </a:p>
          </p:txBody>
        </p:sp>
        <p:sp>
          <p:nvSpPr>
            <p:cNvPr id="27789" name="Freeform 138"/>
            <p:cNvSpPr>
              <a:spLocks/>
            </p:cNvSpPr>
            <p:nvPr/>
          </p:nvSpPr>
          <p:spPr bwMode="auto">
            <a:xfrm>
              <a:off x="2851" y="3514"/>
              <a:ext cx="57" cy="68"/>
            </a:xfrm>
            <a:custGeom>
              <a:avLst/>
              <a:gdLst>
                <a:gd name="T0" fmla="*/ 57 w 57"/>
                <a:gd name="T1" fmla="*/ 42 h 68"/>
                <a:gd name="T2" fmla="*/ 53 w 57"/>
                <a:gd name="T3" fmla="*/ 53 h 68"/>
                <a:gd name="T4" fmla="*/ 45 w 57"/>
                <a:gd name="T5" fmla="*/ 64 h 68"/>
                <a:gd name="T6" fmla="*/ 38 w 57"/>
                <a:gd name="T7" fmla="*/ 68 h 68"/>
                <a:gd name="T8" fmla="*/ 27 w 57"/>
                <a:gd name="T9" fmla="*/ 68 h 68"/>
                <a:gd name="T10" fmla="*/ 19 w 57"/>
                <a:gd name="T11" fmla="*/ 68 h 68"/>
                <a:gd name="T12" fmla="*/ 8 w 57"/>
                <a:gd name="T13" fmla="*/ 60 h 68"/>
                <a:gd name="T14" fmla="*/ 4 w 57"/>
                <a:gd name="T15" fmla="*/ 53 h 68"/>
                <a:gd name="T16" fmla="*/ 0 w 57"/>
                <a:gd name="T17" fmla="*/ 45 h 68"/>
                <a:gd name="T18" fmla="*/ 0 w 57"/>
                <a:gd name="T19" fmla="*/ 34 h 68"/>
                <a:gd name="T20" fmla="*/ 0 w 57"/>
                <a:gd name="T21" fmla="*/ 23 h 68"/>
                <a:gd name="T22" fmla="*/ 4 w 57"/>
                <a:gd name="T23" fmla="*/ 15 h 68"/>
                <a:gd name="T24" fmla="*/ 8 w 57"/>
                <a:gd name="T25" fmla="*/ 8 h 68"/>
                <a:gd name="T26" fmla="*/ 19 w 57"/>
                <a:gd name="T27" fmla="*/ 0 h 68"/>
                <a:gd name="T28" fmla="*/ 30 w 57"/>
                <a:gd name="T29" fmla="*/ 0 h 68"/>
                <a:gd name="T30" fmla="*/ 42 w 57"/>
                <a:gd name="T31" fmla="*/ 0 h 68"/>
                <a:gd name="T32" fmla="*/ 45 w 57"/>
                <a:gd name="T33" fmla="*/ 4 h 68"/>
                <a:gd name="T34" fmla="*/ 53 w 57"/>
                <a:gd name="T35" fmla="*/ 8 h 68"/>
                <a:gd name="T36" fmla="*/ 53 w 57"/>
                <a:gd name="T37" fmla="*/ 15 h 68"/>
                <a:gd name="T38" fmla="*/ 53 w 57"/>
                <a:gd name="T39" fmla="*/ 19 h 68"/>
                <a:gd name="T40" fmla="*/ 53 w 57"/>
                <a:gd name="T41" fmla="*/ 19 h 68"/>
                <a:gd name="T42" fmla="*/ 49 w 57"/>
                <a:gd name="T43" fmla="*/ 19 h 68"/>
                <a:gd name="T44" fmla="*/ 45 w 57"/>
                <a:gd name="T45" fmla="*/ 19 h 68"/>
                <a:gd name="T46" fmla="*/ 42 w 57"/>
                <a:gd name="T47" fmla="*/ 19 h 68"/>
                <a:gd name="T48" fmla="*/ 42 w 57"/>
                <a:gd name="T49" fmla="*/ 19 h 68"/>
                <a:gd name="T50" fmla="*/ 42 w 57"/>
                <a:gd name="T51" fmla="*/ 15 h 68"/>
                <a:gd name="T52" fmla="*/ 38 w 57"/>
                <a:gd name="T53" fmla="*/ 12 h 68"/>
                <a:gd name="T54" fmla="*/ 38 w 57"/>
                <a:gd name="T55" fmla="*/ 8 h 68"/>
                <a:gd name="T56" fmla="*/ 38 w 57"/>
                <a:gd name="T57" fmla="*/ 4 h 68"/>
                <a:gd name="T58" fmla="*/ 34 w 57"/>
                <a:gd name="T59" fmla="*/ 4 h 68"/>
                <a:gd name="T60" fmla="*/ 30 w 57"/>
                <a:gd name="T61" fmla="*/ 4 h 68"/>
                <a:gd name="T62" fmla="*/ 23 w 57"/>
                <a:gd name="T63" fmla="*/ 4 h 68"/>
                <a:gd name="T64" fmla="*/ 19 w 57"/>
                <a:gd name="T65" fmla="*/ 8 h 68"/>
                <a:gd name="T66" fmla="*/ 15 w 57"/>
                <a:gd name="T67" fmla="*/ 15 h 68"/>
                <a:gd name="T68" fmla="*/ 12 w 57"/>
                <a:gd name="T69" fmla="*/ 27 h 68"/>
                <a:gd name="T70" fmla="*/ 15 w 57"/>
                <a:gd name="T71" fmla="*/ 38 h 68"/>
                <a:gd name="T72" fmla="*/ 19 w 57"/>
                <a:gd name="T73" fmla="*/ 49 h 68"/>
                <a:gd name="T74" fmla="*/ 27 w 57"/>
                <a:gd name="T75" fmla="*/ 53 h 68"/>
                <a:gd name="T76" fmla="*/ 34 w 57"/>
                <a:gd name="T77" fmla="*/ 57 h 68"/>
                <a:gd name="T78" fmla="*/ 42 w 57"/>
                <a:gd name="T79" fmla="*/ 57 h 68"/>
                <a:gd name="T80" fmla="*/ 45 w 57"/>
                <a:gd name="T81" fmla="*/ 53 h 68"/>
                <a:gd name="T82" fmla="*/ 53 w 57"/>
                <a:gd name="T83" fmla="*/ 49 h 68"/>
                <a:gd name="T84" fmla="*/ 57 w 57"/>
                <a:gd name="T85" fmla="*/ 38 h 68"/>
                <a:gd name="T86" fmla="*/ 57 w 57"/>
                <a:gd name="T87" fmla="*/ 42 h 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
                <a:gd name="T133" fmla="*/ 0 h 68"/>
                <a:gd name="T134" fmla="*/ 57 w 57"/>
                <a:gd name="T135" fmla="*/ 68 h 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 h="68">
                  <a:moveTo>
                    <a:pt x="57" y="42"/>
                  </a:moveTo>
                  <a:lnTo>
                    <a:pt x="53" y="53"/>
                  </a:lnTo>
                  <a:lnTo>
                    <a:pt x="45" y="64"/>
                  </a:lnTo>
                  <a:lnTo>
                    <a:pt x="38" y="68"/>
                  </a:lnTo>
                  <a:lnTo>
                    <a:pt x="27" y="68"/>
                  </a:lnTo>
                  <a:lnTo>
                    <a:pt x="19" y="68"/>
                  </a:lnTo>
                  <a:lnTo>
                    <a:pt x="8" y="60"/>
                  </a:lnTo>
                  <a:lnTo>
                    <a:pt x="4" y="53"/>
                  </a:lnTo>
                  <a:lnTo>
                    <a:pt x="0" y="45"/>
                  </a:lnTo>
                  <a:lnTo>
                    <a:pt x="0" y="34"/>
                  </a:lnTo>
                  <a:lnTo>
                    <a:pt x="0" y="23"/>
                  </a:lnTo>
                  <a:lnTo>
                    <a:pt x="4" y="15"/>
                  </a:lnTo>
                  <a:lnTo>
                    <a:pt x="8" y="8"/>
                  </a:lnTo>
                  <a:lnTo>
                    <a:pt x="19" y="0"/>
                  </a:lnTo>
                  <a:lnTo>
                    <a:pt x="30" y="0"/>
                  </a:lnTo>
                  <a:lnTo>
                    <a:pt x="42" y="0"/>
                  </a:lnTo>
                  <a:lnTo>
                    <a:pt x="45" y="4"/>
                  </a:lnTo>
                  <a:lnTo>
                    <a:pt x="53" y="8"/>
                  </a:lnTo>
                  <a:lnTo>
                    <a:pt x="53" y="15"/>
                  </a:lnTo>
                  <a:lnTo>
                    <a:pt x="53" y="19"/>
                  </a:lnTo>
                  <a:lnTo>
                    <a:pt x="49" y="19"/>
                  </a:lnTo>
                  <a:lnTo>
                    <a:pt x="45" y="19"/>
                  </a:lnTo>
                  <a:lnTo>
                    <a:pt x="42" y="19"/>
                  </a:lnTo>
                  <a:lnTo>
                    <a:pt x="42" y="15"/>
                  </a:lnTo>
                  <a:lnTo>
                    <a:pt x="38" y="12"/>
                  </a:lnTo>
                  <a:lnTo>
                    <a:pt x="38" y="8"/>
                  </a:lnTo>
                  <a:lnTo>
                    <a:pt x="38" y="4"/>
                  </a:lnTo>
                  <a:lnTo>
                    <a:pt x="34" y="4"/>
                  </a:lnTo>
                  <a:lnTo>
                    <a:pt x="30" y="4"/>
                  </a:lnTo>
                  <a:lnTo>
                    <a:pt x="23" y="4"/>
                  </a:lnTo>
                  <a:lnTo>
                    <a:pt x="19" y="8"/>
                  </a:lnTo>
                  <a:lnTo>
                    <a:pt x="15" y="15"/>
                  </a:lnTo>
                  <a:lnTo>
                    <a:pt x="12" y="27"/>
                  </a:lnTo>
                  <a:lnTo>
                    <a:pt x="15" y="38"/>
                  </a:lnTo>
                  <a:lnTo>
                    <a:pt x="19" y="49"/>
                  </a:lnTo>
                  <a:lnTo>
                    <a:pt x="27" y="53"/>
                  </a:lnTo>
                  <a:lnTo>
                    <a:pt x="34" y="57"/>
                  </a:lnTo>
                  <a:lnTo>
                    <a:pt x="42" y="57"/>
                  </a:lnTo>
                  <a:lnTo>
                    <a:pt x="45" y="53"/>
                  </a:lnTo>
                  <a:lnTo>
                    <a:pt x="53" y="49"/>
                  </a:lnTo>
                  <a:lnTo>
                    <a:pt x="57" y="38"/>
                  </a:lnTo>
                  <a:lnTo>
                    <a:pt x="57" y="42"/>
                  </a:lnTo>
                  <a:close/>
                </a:path>
              </a:pathLst>
            </a:custGeom>
            <a:grpFill/>
            <a:ln w="0">
              <a:solidFill>
                <a:srgbClr val="000000"/>
              </a:solidFill>
              <a:round/>
              <a:headEnd/>
              <a:tailEnd/>
            </a:ln>
          </p:spPr>
          <p:txBody>
            <a:bodyPr/>
            <a:lstStyle/>
            <a:p>
              <a:endParaRPr lang="en-US"/>
            </a:p>
          </p:txBody>
        </p:sp>
        <p:sp>
          <p:nvSpPr>
            <p:cNvPr id="27790" name="Freeform 139"/>
            <p:cNvSpPr>
              <a:spLocks/>
            </p:cNvSpPr>
            <p:nvPr/>
          </p:nvSpPr>
          <p:spPr bwMode="auto">
            <a:xfrm>
              <a:off x="2915" y="3477"/>
              <a:ext cx="75" cy="105"/>
            </a:xfrm>
            <a:custGeom>
              <a:avLst/>
              <a:gdLst>
                <a:gd name="T0" fmla="*/ 23 w 75"/>
                <a:gd name="T1" fmla="*/ 67 h 105"/>
                <a:gd name="T2" fmla="*/ 45 w 75"/>
                <a:gd name="T3" fmla="*/ 49 h 105"/>
                <a:gd name="T4" fmla="*/ 49 w 75"/>
                <a:gd name="T5" fmla="*/ 45 h 105"/>
                <a:gd name="T6" fmla="*/ 45 w 75"/>
                <a:gd name="T7" fmla="*/ 41 h 105"/>
                <a:gd name="T8" fmla="*/ 45 w 75"/>
                <a:gd name="T9" fmla="*/ 41 h 105"/>
                <a:gd name="T10" fmla="*/ 41 w 75"/>
                <a:gd name="T11" fmla="*/ 37 h 105"/>
                <a:gd name="T12" fmla="*/ 71 w 75"/>
                <a:gd name="T13" fmla="*/ 37 h 105"/>
                <a:gd name="T14" fmla="*/ 60 w 75"/>
                <a:gd name="T15" fmla="*/ 41 h 105"/>
                <a:gd name="T16" fmla="*/ 53 w 75"/>
                <a:gd name="T17" fmla="*/ 49 h 105"/>
                <a:gd name="T18" fmla="*/ 53 w 75"/>
                <a:gd name="T19" fmla="*/ 86 h 105"/>
                <a:gd name="T20" fmla="*/ 64 w 75"/>
                <a:gd name="T21" fmla="*/ 97 h 105"/>
                <a:gd name="T22" fmla="*/ 68 w 75"/>
                <a:gd name="T23" fmla="*/ 101 h 105"/>
                <a:gd name="T24" fmla="*/ 75 w 75"/>
                <a:gd name="T25" fmla="*/ 101 h 105"/>
                <a:gd name="T26" fmla="*/ 41 w 75"/>
                <a:gd name="T27" fmla="*/ 105 h 105"/>
                <a:gd name="T28" fmla="*/ 45 w 75"/>
                <a:gd name="T29" fmla="*/ 105 h 105"/>
                <a:gd name="T30" fmla="*/ 45 w 75"/>
                <a:gd name="T31" fmla="*/ 101 h 105"/>
                <a:gd name="T32" fmla="*/ 45 w 75"/>
                <a:gd name="T33" fmla="*/ 97 h 105"/>
                <a:gd name="T34" fmla="*/ 23 w 75"/>
                <a:gd name="T35" fmla="*/ 67 h 105"/>
                <a:gd name="T36" fmla="*/ 23 w 75"/>
                <a:gd name="T37" fmla="*/ 94 h 105"/>
                <a:gd name="T38" fmla="*/ 23 w 75"/>
                <a:gd name="T39" fmla="*/ 101 h 105"/>
                <a:gd name="T40" fmla="*/ 26 w 75"/>
                <a:gd name="T41" fmla="*/ 105 h 105"/>
                <a:gd name="T42" fmla="*/ 30 w 75"/>
                <a:gd name="T43" fmla="*/ 105 h 105"/>
                <a:gd name="T44" fmla="*/ 0 w 75"/>
                <a:gd name="T45" fmla="*/ 105 h 105"/>
                <a:gd name="T46" fmla="*/ 8 w 75"/>
                <a:gd name="T47" fmla="*/ 101 h 105"/>
                <a:gd name="T48" fmla="*/ 8 w 75"/>
                <a:gd name="T49" fmla="*/ 97 h 105"/>
                <a:gd name="T50" fmla="*/ 11 w 75"/>
                <a:gd name="T51" fmla="*/ 90 h 105"/>
                <a:gd name="T52" fmla="*/ 8 w 75"/>
                <a:gd name="T53" fmla="*/ 19 h 105"/>
                <a:gd name="T54" fmla="*/ 8 w 75"/>
                <a:gd name="T55" fmla="*/ 11 h 105"/>
                <a:gd name="T56" fmla="*/ 8 w 75"/>
                <a:gd name="T57" fmla="*/ 7 h 105"/>
                <a:gd name="T58" fmla="*/ 4 w 75"/>
                <a:gd name="T59" fmla="*/ 7 h 105"/>
                <a:gd name="T60" fmla="*/ 0 w 75"/>
                <a:gd name="T61" fmla="*/ 7 h 105"/>
                <a:gd name="T62" fmla="*/ 23 w 75"/>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5"/>
                <a:gd name="T98" fmla="*/ 75 w 75"/>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5">
                  <a:moveTo>
                    <a:pt x="23" y="0"/>
                  </a:moveTo>
                  <a:lnTo>
                    <a:pt x="23" y="67"/>
                  </a:lnTo>
                  <a:lnTo>
                    <a:pt x="41" y="52"/>
                  </a:lnTo>
                  <a:lnTo>
                    <a:pt x="45" y="49"/>
                  </a:lnTo>
                  <a:lnTo>
                    <a:pt x="45" y="45"/>
                  </a:lnTo>
                  <a:lnTo>
                    <a:pt x="49" y="45"/>
                  </a:lnTo>
                  <a:lnTo>
                    <a:pt x="45" y="41"/>
                  </a:lnTo>
                  <a:lnTo>
                    <a:pt x="41" y="37"/>
                  </a:lnTo>
                  <a:lnTo>
                    <a:pt x="71" y="37"/>
                  </a:lnTo>
                  <a:lnTo>
                    <a:pt x="64" y="41"/>
                  </a:lnTo>
                  <a:lnTo>
                    <a:pt x="60" y="41"/>
                  </a:lnTo>
                  <a:lnTo>
                    <a:pt x="56" y="45"/>
                  </a:lnTo>
                  <a:lnTo>
                    <a:pt x="53" y="49"/>
                  </a:lnTo>
                  <a:lnTo>
                    <a:pt x="34" y="64"/>
                  </a:lnTo>
                  <a:lnTo>
                    <a:pt x="53" y="86"/>
                  </a:lnTo>
                  <a:lnTo>
                    <a:pt x="60" y="94"/>
                  </a:lnTo>
                  <a:lnTo>
                    <a:pt x="64" y="97"/>
                  </a:lnTo>
                  <a:lnTo>
                    <a:pt x="64" y="101"/>
                  </a:lnTo>
                  <a:lnTo>
                    <a:pt x="68" y="101"/>
                  </a:lnTo>
                  <a:lnTo>
                    <a:pt x="71" y="101"/>
                  </a:lnTo>
                  <a:lnTo>
                    <a:pt x="75" y="101"/>
                  </a:lnTo>
                  <a:lnTo>
                    <a:pt x="75" y="105"/>
                  </a:lnTo>
                  <a:lnTo>
                    <a:pt x="41" y="105"/>
                  </a:lnTo>
                  <a:lnTo>
                    <a:pt x="45" y="105"/>
                  </a:lnTo>
                  <a:lnTo>
                    <a:pt x="45" y="101"/>
                  </a:lnTo>
                  <a:lnTo>
                    <a:pt x="45" y="97"/>
                  </a:lnTo>
                  <a:lnTo>
                    <a:pt x="45" y="94"/>
                  </a:lnTo>
                  <a:lnTo>
                    <a:pt x="23" y="67"/>
                  </a:lnTo>
                  <a:lnTo>
                    <a:pt x="23" y="90"/>
                  </a:lnTo>
                  <a:lnTo>
                    <a:pt x="23" y="94"/>
                  </a:lnTo>
                  <a:lnTo>
                    <a:pt x="23" y="97"/>
                  </a:lnTo>
                  <a:lnTo>
                    <a:pt x="23" y="101"/>
                  </a:lnTo>
                  <a:lnTo>
                    <a:pt x="26" y="101"/>
                  </a:lnTo>
                  <a:lnTo>
                    <a:pt x="26" y="105"/>
                  </a:lnTo>
                  <a:lnTo>
                    <a:pt x="30" y="105"/>
                  </a:lnTo>
                  <a:lnTo>
                    <a:pt x="0" y="105"/>
                  </a:lnTo>
                  <a:lnTo>
                    <a:pt x="4" y="101"/>
                  </a:lnTo>
                  <a:lnTo>
                    <a:pt x="8" y="101"/>
                  </a:lnTo>
                  <a:lnTo>
                    <a:pt x="8" y="97"/>
                  </a:lnTo>
                  <a:lnTo>
                    <a:pt x="8" y="94"/>
                  </a:lnTo>
                  <a:lnTo>
                    <a:pt x="11" y="90"/>
                  </a:lnTo>
                  <a:lnTo>
                    <a:pt x="11" y="30"/>
                  </a:lnTo>
                  <a:lnTo>
                    <a:pt x="8" y="19"/>
                  </a:lnTo>
                  <a:lnTo>
                    <a:pt x="8" y="15"/>
                  </a:lnTo>
                  <a:lnTo>
                    <a:pt x="8" y="11"/>
                  </a:lnTo>
                  <a:lnTo>
                    <a:pt x="8" y="7"/>
                  </a:lnTo>
                  <a:lnTo>
                    <a:pt x="4" y="7"/>
                  </a:lnTo>
                  <a:lnTo>
                    <a:pt x="0" y="11"/>
                  </a:lnTo>
                  <a:lnTo>
                    <a:pt x="0" y="7"/>
                  </a:lnTo>
                  <a:lnTo>
                    <a:pt x="19" y="0"/>
                  </a:lnTo>
                  <a:lnTo>
                    <a:pt x="23" y="0"/>
                  </a:lnTo>
                  <a:close/>
                </a:path>
              </a:pathLst>
            </a:custGeom>
            <a:grpFill/>
            <a:ln w="0">
              <a:solidFill>
                <a:srgbClr val="000000"/>
              </a:solidFill>
              <a:round/>
              <a:headEnd/>
              <a:tailEnd/>
            </a:ln>
          </p:spPr>
          <p:txBody>
            <a:bodyPr/>
            <a:lstStyle/>
            <a:p>
              <a:endParaRPr lang="en-US"/>
            </a:p>
          </p:txBody>
        </p:sp>
        <p:sp>
          <p:nvSpPr>
            <p:cNvPr id="27791" name="Freeform 140"/>
            <p:cNvSpPr>
              <a:spLocks/>
            </p:cNvSpPr>
            <p:nvPr/>
          </p:nvSpPr>
          <p:spPr bwMode="auto">
            <a:xfrm>
              <a:off x="2998" y="3514"/>
              <a:ext cx="45" cy="68"/>
            </a:xfrm>
            <a:custGeom>
              <a:avLst/>
              <a:gdLst>
                <a:gd name="T0" fmla="*/ 41 w 45"/>
                <a:gd name="T1" fmla="*/ 0 h 68"/>
                <a:gd name="T2" fmla="*/ 41 w 45"/>
                <a:gd name="T3" fmla="*/ 23 h 68"/>
                <a:gd name="T4" fmla="*/ 37 w 45"/>
                <a:gd name="T5" fmla="*/ 23 h 68"/>
                <a:gd name="T6" fmla="*/ 34 w 45"/>
                <a:gd name="T7" fmla="*/ 12 h 68"/>
                <a:gd name="T8" fmla="*/ 30 w 45"/>
                <a:gd name="T9" fmla="*/ 8 h 68"/>
                <a:gd name="T10" fmla="*/ 26 w 45"/>
                <a:gd name="T11" fmla="*/ 4 h 68"/>
                <a:gd name="T12" fmla="*/ 18 w 45"/>
                <a:gd name="T13" fmla="*/ 4 h 68"/>
                <a:gd name="T14" fmla="*/ 15 w 45"/>
                <a:gd name="T15" fmla="*/ 4 h 68"/>
                <a:gd name="T16" fmla="*/ 11 w 45"/>
                <a:gd name="T17" fmla="*/ 8 h 68"/>
                <a:gd name="T18" fmla="*/ 7 w 45"/>
                <a:gd name="T19" fmla="*/ 8 h 68"/>
                <a:gd name="T20" fmla="*/ 7 w 45"/>
                <a:gd name="T21" fmla="*/ 12 h 68"/>
                <a:gd name="T22" fmla="*/ 7 w 45"/>
                <a:gd name="T23" fmla="*/ 15 h 68"/>
                <a:gd name="T24" fmla="*/ 11 w 45"/>
                <a:gd name="T25" fmla="*/ 19 h 68"/>
                <a:gd name="T26" fmla="*/ 15 w 45"/>
                <a:gd name="T27" fmla="*/ 23 h 68"/>
                <a:gd name="T28" fmla="*/ 18 w 45"/>
                <a:gd name="T29" fmla="*/ 27 h 68"/>
                <a:gd name="T30" fmla="*/ 30 w 45"/>
                <a:gd name="T31" fmla="*/ 30 h 68"/>
                <a:gd name="T32" fmla="*/ 37 w 45"/>
                <a:gd name="T33" fmla="*/ 34 h 68"/>
                <a:gd name="T34" fmla="*/ 41 w 45"/>
                <a:gd name="T35" fmla="*/ 42 h 68"/>
                <a:gd name="T36" fmla="*/ 45 w 45"/>
                <a:gd name="T37" fmla="*/ 49 h 68"/>
                <a:gd name="T38" fmla="*/ 41 w 45"/>
                <a:gd name="T39" fmla="*/ 57 h 68"/>
                <a:gd name="T40" fmla="*/ 37 w 45"/>
                <a:gd name="T41" fmla="*/ 64 h 68"/>
                <a:gd name="T42" fmla="*/ 30 w 45"/>
                <a:gd name="T43" fmla="*/ 68 h 68"/>
                <a:gd name="T44" fmla="*/ 22 w 45"/>
                <a:gd name="T45" fmla="*/ 68 h 68"/>
                <a:gd name="T46" fmla="*/ 15 w 45"/>
                <a:gd name="T47" fmla="*/ 68 h 68"/>
                <a:gd name="T48" fmla="*/ 7 w 45"/>
                <a:gd name="T49" fmla="*/ 68 h 68"/>
                <a:gd name="T50" fmla="*/ 3 w 45"/>
                <a:gd name="T51" fmla="*/ 68 h 68"/>
                <a:gd name="T52" fmla="*/ 3 w 45"/>
                <a:gd name="T53" fmla="*/ 68 h 68"/>
                <a:gd name="T54" fmla="*/ 0 w 45"/>
                <a:gd name="T55" fmla="*/ 68 h 68"/>
                <a:gd name="T56" fmla="*/ 0 w 45"/>
                <a:gd name="T57" fmla="*/ 68 h 68"/>
                <a:gd name="T58" fmla="*/ 0 w 45"/>
                <a:gd name="T59" fmla="*/ 68 h 68"/>
                <a:gd name="T60" fmla="*/ 0 w 45"/>
                <a:gd name="T61" fmla="*/ 45 h 68"/>
                <a:gd name="T62" fmla="*/ 0 w 45"/>
                <a:gd name="T63" fmla="*/ 45 h 68"/>
                <a:gd name="T64" fmla="*/ 3 w 45"/>
                <a:gd name="T65" fmla="*/ 53 h 68"/>
                <a:gd name="T66" fmla="*/ 7 w 45"/>
                <a:gd name="T67" fmla="*/ 60 h 68"/>
                <a:gd name="T68" fmla="*/ 15 w 45"/>
                <a:gd name="T69" fmla="*/ 64 h 68"/>
                <a:gd name="T70" fmla="*/ 22 w 45"/>
                <a:gd name="T71" fmla="*/ 64 h 68"/>
                <a:gd name="T72" fmla="*/ 26 w 45"/>
                <a:gd name="T73" fmla="*/ 64 h 68"/>
                <a:gd name="T74" fmla="*/ 30 w 45"/>
                <a:gd name="T75" fmla="*/ 60 h 68"/>
                <a:gd name="T76" fmla="*/ 34 w 45"/>
                <a:gd name="T77" fmla="*/ 60 h 68"/>
                <a:gd name="T78" fmla="*/ 34 w 45"/>
                <a:gd name="T79" fmla="*/ 53 h 68"/>
                <a:gd name="T80" fmla="*/ 34 w 45"/>
                <a:gd name="T81" fmla="*/ 49 h 68"/>
                <a:gd name="T82" fmla="*/ 30 w 45"/>
                <a:gd name="T83" fmla="*/ 45 h 68"/>
                <a:gd name="T84" fmla="*/ 26 w 45"/>
                <a:gd name="T85" fmla="*/ 42 h 68"/>
                <a:gd name="T86" fmla="*/ 15 w 45"/>
                <a:gd name="T87" fmla="*/ 38 h 68"/>
                <a:gd name="T88" fmla="*/ 7 w 45"/>
                <a:gd name="T89" fmla="*/ 34 h 68"/>
                <a:gd name="T90" fmla="*/ 3 w 45"/>
                <a:gd name="T91" fmla="*/ 27 h 68"/>
                <a:gd name="T92" fmla="*/ 0 w 45"/>
                <a:gd name="T93" fmla="*/ 23 h 68"/>
                <a:gd name="T94" fmla="*/ 0 w 45"/>
                <a:gd name="T95" fmla="*/ 19 h 68"/>
                <a:gd name="T96" fmla="*/ 0 w 45"/>
                <a:gd name="T97" fmla="*/ 12 h 68"/>
                <a:gd name="T98" fmla="*/ 3 w 45"/>
                <a:gd name="T99" fmla="*/ 4 h 68"/>
                <a:gd name="T100" fmla="*/ 11 w 45"/>
                <a:gd name="T101" fmla="*/ 0 h 68"/>
                <a:gd name="T102" fmla="*/ 18 w 45"/>
                <a:gd name="T103" fmla="*/ 0 h 68"/>
                <a:gd name="T104" fmla="*/ 22 w 45"/>
                <a:gd name="T105" fmla="*/ 0 h 68"/>
                <a:gd name="T106" fmla="*/ 30 w 45"/>
                <a:gd name="T107" fmla="*/ 0 h 68"/>
                <a:gd name="T108" fmla="*/ 34 w 45"/>
                <a:gd name="T109" fmla="*/ 0 h 68"/>
                <a:gd name="T110" fmla="*/ 34 w 45"/>
                <a:gd name="T111" fmla="*/ 0 h 68"/>
                <a:gd name="T112" fmla="*/ 34 w 45"/>
                <a:gd name="T113" fmla="*/ 0 h 68"/>
                <a:gd name="T114" fmla="*/ 37 w 45"/>
                <a:gd name="T115" fmla="*/ 0 h 68"/>
                <a:gd name="T116" fmla="*/ 37 w 45"/>
                <a:gd name="T117" fmla="*/ 0 h 68"/>
                <a:gd name="T118" fmla="*/ 37 w 45"/>
                <a:gd name="T119" fmla="*/ 0 h 68"/>
                <a:gd name="T120" fmla="*/ 41 w 45"/>
                <a:gd name="T121" fmla="*/ 0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8"/>
                <a:gd name="T185" fmla="*/ 45 w 45"/>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8">
                  <a:moveTo>
                    <a:pt x="41" y="0"/>
                  </a:moveTo>
                  <a:lnTo>
                    <a:pt x="41" y="23"/>
                  </a:lnTo>
                  <a:lnTo>
                    <a:pt x="37" y="23"/>
                  </a:lnTo>
                  <a:lnTo>
                    <a:pt x="34" y="12"/>
                  </a:lnTo>
                  <a:lnTo>
                    <a:pt x="30" y="8"/>
                  </a:lnTo>
                  <a:lnTo>
                    <a:pt x="26" y="4"/>
                  </a:lnTo>
                  <a:lnTo>
                    <a:pt x="18" y="4"/>
                  </a:lnTo>
                  <a:lnTo>
                    <a:pt x="15" y="4"/>
                  </a:lnTo>
                  <a:lnTo>
                    <a:pt x="11" y="8"/>
                  </a:lnTo>
                  <a:lnTo>
                    <a:pt x="7" y="8"/>
                  </a:lnTo>
                  <a:lnTo>
                    <a:pt x="7" y="12"/>
                  </a:lnTo>
                  <a:lnTo>
                    <a:pt x="7" y="15"/>
                  </a:lnTo>
                  <a:lnTo>
                    <a:pt x="11" y="19"/>
                  </a:lnTo>
                  <a:lnTo>
                    <a:pt x="15" y="23"/>
                  </a:lnTo>
                  <a:lnTo>
                    <a:pt x="18" y="27"/>
                  </a:lnTo>
                  <a:lnTo>
                    <a:pt x="30" y="30"/>
                  </a:lnTo>
                  <a:lnTo>
                    <a:pt x="37" y="34"/>
                  </a:lnTo>
                  <a:lnTo>
                    <a:pt x="41" y="42"/>
                  </a:lnTo>
                  <a:lnTo>
                    <a:pt x="45" y="49"/>
                  </a:lnTo>
                  <a:lnTo>
                    <a:pt x="41" y="57"/>
                  </a:lnTo>
                  <a:lnTo>
                    <a:pt x="37" y="64"/>
                  </a:lnTo>
                  <a:lnTo>
                    <a:pt x="30" y="68"/>
                  </a:lnTo>
                  <a:lnTo>
                    <a:pt x="22" y="68"/>
                  </a:lnTo>
                  <a:lnTo>
                    <a:pt x="15" y="68"/>
                  </a:lnTo>
                  <a:lnTo>
                    <a:pt x="7" y="68"/>
                  </a:lnTo>
                  <a:lnTo>
                    <a:pt x="3" y="68"/>
                  </a:lnTo>
                  <a:lnTo>
                    <a:pt x="0" y="68"/>
                  </a:lnTo>
                  <a:lnTo>
                    <a:pt x="0" y="45"/>
                  </a:lnTo>
                  <a:lnTo>
                    <a:pt x="3" y="53"/>
                  </a:lnTo>
                  <a:lnTo>
                    <a:pt x="7" y="60"/>
                  </a:lnTo>
                  <a:lnTo>
                    <a:pt x="15" y="64"/>
                  </a:lnTo>
                  <a:lnTo>
                    <a:pt x="22" y="64"/>
                  </a:lnTo>
                  <a:lnTo>
                    <a:pt x="26" y="64"/>
                  </a:lnTo>
                  <a:lnTo>
                    <a:pt x="30" y="60"/>
                  </a:lnTo>
                  <a:lnTo>
                    <a:pt x="34" y="60"/>
                  </a:lnTo>
                  <a:lnTo>
                    <a:pt x="34" y="53"/>
                  </a:lnTo>
                  <a:lnTo>
                    <a:pt x="34" y="49"/>
                  </a:lnTo>
                  <a:lnTo>
                    <a:pt x="30" y="45"/>
                  </a:lnTo>
                  <a:lnTo>
                    <a:pt x="26" y="42"/>
                  </a:lnTo>
                  <a:lnTo>
                    <a:pt x="15" y="38"/>
                  </a:lnTo>
                  <a:lnTo>
                    <a:pt x="7" y="34"/>
                  </a:lnTo>
                  <a:lnTo>
                    <a:pt x="3" y="27"/>
                  </a:lnTo>
                  <a:lnTo>
                    <a:pt x="0" y="23"/>
                  </a:lnTo>
                  <a:lnTo>
                    <a:pt x="0" y="19"/>
                  </a:lnTo>
                  <a:lnTo>
                    <a:pt x="0" y="12"/>
                  </a:lnTo>
                  <a:lnTo>
                    <a:pt x="3" y="4"/>
                  </a:lnTo>
                  <a:lnTo>
                    <a:pt x="11" y="0"/>
                  </a:lnTo>
                  <a:lnTo>
                    <a:pt x="18" y="0"/>
                  </a:lnTo>
                  <a:lnTo>
                    <a:pt x="22" y="0"/>
                  </a:lnTo>
                  <a:lnTo>
                    <a:pt x="30" y="0"/>
                  </a:lnTo>
                  <a:lnTo>
                    <a:pt x="34" y="0"/>
                  </a:lnTo>
                  <a:lnTo>
                    <a:pt x="37" y="0"/>
                  </a:lnTo>
                  <a:lnTo>
                    <a:pt x="41" y="0"/>
                  </a:lnTo>
                  <a:close/>
                </a:path>
              </a:pathLst>
            </a:custGeom>
            <a:grpFill/>
            <a:ln w="0">
              <a:solidFill>
                <a:srgbClr val="000000"/>
              </a:solidFill>
              <a:round/>
              <a:headEnd/>
              <a:tailEnd/>
            </a:ln>
          </p:spPr>
          <p:txBody>
            <a:bodyPr/>
            <a:lstStyle/>
            <a:p>
              <a:endParaRPr lang="en-US"/>
            </a:p>
          </p:txBody>
        </p:sp>
        <p:sp>
          <p:nvSpPr>
            <p:cNvPr id="27792" name="Freeform 141"/>
            <p:cNvSpPr>
              <a:spLocks noEditPoints="1"/>
            </p:cNvSpPr>
            <p:nvPr/>
          </p:nvSpPr>
          <p:spPr bwMode="auto">
            <a:xfrm>
              <a:off x="3530" y="3477"/>
              <a:ext cx="30" cy="105"/>
            </a:xfrm>
            <a:custGeom>
              <a:avLst/>
              <a:gdLst>
                <a:gd name="T0" fmla="*/ 15 w 30"/>
                <a:gd name="T1" fmla="*/ 0 h 105"/>
                <a:gd name="T2" fmla="*/ 19 w 30"/>
                <a:gd name="T3" fmla="*/ 0 h 105"/>
                <a:gd name="T4" fmla="*/ 23 w 30"/>
                <a:gd name="T5" fmla="*/ 4 h 105"/>
                <a:gd name="T6" fmla="*/ 23 w 30"/>
                <a:gd name="T7" fmla="*/ 4 h 105"/>
                <a:gd name="T8" fmla="*/ 23 w 30"/>
                <a:gd name="T9" fmla="*/ 7 h 105"/>
                <a:gd name="T10" fmla="*/ 23 w 30"/>
                <a:gd name="T11" fmla="*/ 11 h 105"/>
                <a:gd name="T12" fmla="*/ 23 w 30"/>
                <a:gd name="T13" fmla="*/ 15 h 105"/>
                <a:gd name="T14" fmla="*/ 19 w 30"/>
                <a:gd name="T15" fmla="*/ 15 h 105"/>
                <a:gd name="T16" fmla="*/ 15 w 30"/>
                <a:gd name="T17" fmla="*/ 19 h 105"/>
                <a:gd name="T18" fmla="*/ 12 w 30"/>
                <a:gd name="T19" fmla="*/ 15 h 105"/>
                <a:gd name="T20" fmla="*/ 8 w 30"/>
                <a:gd name="T21" fmla="*/ 15 h 105"/>
                <a:gd name="T22" fmla="*/ 8 w 30"/>
                <a:gd name="T23" fmla="*/ 11 h 105"/>
                <a:gd name="T24" fmla="*/ 8 w 30"/>
                <a:gd name="T25" fmla="*/ 7 h 105"/>
                <a:gd name="T26" fmla="*/ 8 w 30"/>
                <a:gd name="T27" fmla="*/ 4 h 105"/>
                <a:gd name="T28" fmla="*/ 8 w 30"/>
                <a:gd name="T29" fmla="*/ 4 h 105"/>
                <a:gd name="T30" fmla="*/ 12 w 30"/>
                <a:gd name="T31" fmla="*/ 0 h 105"/>
                <a:gd name="T32" fmla="*/ 15 w 30"/>
                <a:gd name="T33" fmla="*/ 0 h 105"/>
                <a:gd name="T34" fmla="*/ 23 w 30"/>
                <a:gd name="T35" fmla="*/ 37 h 105"/>
                <a:gd name="T36" fmla="*/ 23 w 30"/>
                <a:gd name="T37" fmla="*/ 90 h 105"/>
                <a:gd name="T38" fmla="*/ 23 w 30"/>
                <a:gd name="T39" fmla="*/ 94 h 105"/>
                <a:gd name="T40" fmla="*/ 23 w 30"/>
                <a:gd name="T41" fmla="*/ 97 h 105"/>
                <a:gd name="T42" fmla="*/ 23 w 30"/>
                <a:gd name="T43" fmla="*/ 101 h 105"/>
                <a:gd name="T44" fmla="*/ 27 w 30"/>
                <a:gd name="T45" fmla="*/ 101 h 105"/>
                <a:gd name="T46" fmla="*/ 27 w 30"/>
                <a:gd name="T47" fmla="*/ 105 h 105"/>
                <a:gd name="T48" fmla="*/ 30 w 30"/>
                <a:gd name="T49" fmla="*/ 105 h 105"/>
                <a:gd name="T50" fmla="*/ 30 w 30"/>
                <a:gd name="T51" fmla="*/ 105 h 105"/>
                <a:gd name="T52" fmla="*/ 0 w 30"/>
                <a:gd name="T53" fmla="*/ 105 h 105"/>
                <a:gd name="T54" fmla="*/ 0 w 30"/>
                <a:gd name="T55" fmla="*/ 105 h 105"/>
                <a:gd name="T56" fmla="*/ 4 w 30"/>
                <a:gd name="T57" fmla="*/ 105 h 105"/>
                <a:gd name="T58" fmla="*/ 8 w 30"/>
                <a:gd name="T59" fmla="*/ 101 h 105"/>
                <a:gd name="T60" fmla="*/ 8 w 30"/>
                <a:gd name="T61" fmla="*/ 101 h 105"/>
                <a:gd name="T62" fmla="*/ 8 w 30"/>
                <a:gd name="T63" fmla="*/ 97 h 105"/>
                <a:gd name="T64" fmla="*/ 12 w 30"/>
                <a:gd name="T65" fmla="*/ 94 h 105"/>
                <a:gd name="T66" fmla="*/ 12 w 30"/>
                <a:gd name="T67" fmla="*/ 90 h 105"/>
                <a:gd name="T68" fmla="*/ 12 w 30"/>
                <a:gd name="T69" fmla="*/ 64 h 105"/>
                <a:gd name="T70" fmla="*/ 12 w 30"/>
                <a:gd name="T71" fmla="*/ 56 h 105"/>
                <a:gd name="T72" fmla="*/ 8 w 30"/>
                <a:gd name="T73" fmla="*/ 49 h 105"/>
                <a:gd name="T74" fmla="*/ 8 w 30"/>
                <a:gd name="T75" fmla="*/ 45 h 105"/>
                <a:gd name="T76" fmla="*/ 8 w 30"/>
                <a:gd name="T77" fmla="*/ 45 h 105"/>
                <a:gd name="T78" fmla="*/ 8 w 30"/>
                <a:gd name="T79" fmla="*/ 45 h 105"/>
                <a:gd name="T80" fmla="*/ 4 w 30"/>
                <a:gd name="T81" fmla="*/ 45 h 105"/>
                <a:gd name="T82" fmla="*/ 4 w 30"/>
                <a:gd name="T83" fmla="*/ 45 h 105"/>
                <a:gd name="T84" fmla="*/ 0 w 30"/>
                <a:gd name="T85" fmla="*/ 45 h 105"/>
                <a:gd name="T86" fmla="*/ 0 w 30"/>
                <a:gd name="T87" fmla="*/ 45 h 105"/>
                <a:gd name="T88" fmla="*/ 19 w 30"/>
                <a:gd name="T89" fmla="*/ 37 h 105"/>
                <a:gd name="T90" fmla="*/ 23 w 30"/>
                <a:gd name="T91" fmla="*/ 3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105"/>
                <a:gd name="T140" fmla="*/ 30 w 30"/>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105">
                  <a:moveTo>
                    <a:pt x="15" y="0"/>
                  </a:moveTo>
                  <a:lnTo>
                    <a:pt x="19" y="0"/>
                  </a:lnTo>
                  <a:lnTo>
                    <a:pt x="23" y="4"/>
                  </a:lnTo>
                  <a:lnTo>
                    <a:pt x="23" y="7"/>
                  </a:lnTo>
                  <a:lnTo>
                    <a:pt x="23" y="11"/>
                  </a:lnTo>
                  <a:lnTo>
                    <a:pt x="23" y="15"/>
                  </a:lnTo>
                  <a:lnTo>
                    <a:pt x="19" y="15"/>
                  </a:lnTo>
                  <a:lnTo>
                    <a:pt x="15" y="19"/>
                  </a:lnTo>
                  <a:lnTo>
                    <a:pt x="12" y="15"/>
                  </a:lnTo>
                  <a:lnTo>
                    <a:pt x="8" y="15"/>
                  </a:lnTo>
                  <a:lnTo>
                    <a:pt x="8" y="11"/>
                  </a:lnTo>
                  <a:lnTo>
                    <a:pt x="8" y="7"/>
                  </a:lnTo>
                  <a:lnTo>
                    <a:pt x="8" y="4"/>
                  </a:lnTo>
                  <a:lnTo>
                    <a:pt x="12" y="0"/>
                  </a:lnTo>
                  <a:lnTo>
                    <a:pt x="15" y="0"/>
                  </a:lnTo>
                  <a:close/>
                  <a:moveTo>
                    <a:pt x="23" y="37"/>
                  </a:moveTo>
                  <a:lnTo>
                    <a:pt x="23" y="90"/>
                  </a:lnTo>
                  <a:lnTo>
                    <a:pt x="23" y="94"/>
                  </a:lnTo>
                  <a:lnTo>
                    <a:pt x="23" y="97"/>
                  </a:lnTo>
                  <a:lnTo>
                    <a:pt x="23" y="101"/>
                  </a:lnTo>
                  <a:lnTo>
                    <a:pt x="27" y="101"/>
                  </a:lnTo>
                  <a:lnTo>
                    <a:pt x="27" y="105"/>
                  </a:lnTo>
                  <a:lnTo>
                    <a:pt x="30" y="105"/>
                  </a:lnTo>
                  <a:lnTo>
                    <a:pt x="0" y="105"/>
                  </a:lnTo>
                  <a:lnTo>
                    <a:pt x="4" y="105"/>
                  </a:lnTo>
                  <a:lnTo>
                    <a:pt x="8" y="101"/>
                  </a:lnTo>
                  <a:lnTo>
                    <a:pt x="8" y="97"/>
                  </a:lnTo>
                  <a:lnTo>
                    <a:pt x="12" y="94"/>
                  </a:lnTo>
                  <a:lnTo>
                    <a:pt x="12" y="90"/>
                  </a:lnTo>
                  <a:lnTo>
                    <a:pt x="12" y="64"/>
                  </a:lnTo>
                  <a:lnTo>
                    <a:pt x="12" y="56"/>
                  </a:lnTo>
                  <a:lnTo>
                    <a:pt x="8" y="49"/>
                  </a:lnTo>
                  <a:lnTo>
                    <a:pt x="8" y="45"/>
                  </a:lnTo>
                  <a:lnTo>
                    <a:pt x="4" y="45"/>
                  </a:lnTo>
                  <a:lnTo>
                    <a:pt x="0" y="45"/>
                  </a:lnTo>
                  <a:lnTo>
                    <a:pt x="19" y="37"/>
                  </a:lnTo>
                  <a:lnTo>
                    <a:pt x="23" y="37"/>
                  </a:lnTo>
                  <a:close/>
                </a:path>
              </a:pathLst>
            </a:custGeom>
            <a:grpFill/>
            <a:ln w="0">
              <a:solidFill>
                <a:srgbClr val="000000"/>
              </a:solidFill>
              <a:round/>
              <a:headEnd/>
              <a:tailEnd/>
            </a:ln>
          </p:spPr>
          <p:txBody>
            <a:bodyPr/>
            <a:lstStyle/>
            <a:p>
              <a:endParaRPr lang="en-US"/>
            </a:p>
          </p:txBody>
        </p:sp>
        <p:sp>
          <p:nvSpPr>
            <p:cNvPr id="27793" name="Freeform 142"/>
            <p:cNvSpPr>
              <a:spLocks/>
            </p:cNvSpPr>
            <p:nvPr/>
          </p:nvSpPr>
          <p:spPr bwMode="auto">
            <a:xfrm>
              <a:off x="3568" y="3514"/>
              <a:ext cx="71" cy="68"/>
            </a:xfrm>
            <a:custGeom>
              <a:avLst/>
              <a:gdLst>
                <a:gd name="T0" fmla="*/ 22 w 71"/>
                <a:gd name="T1" fmla="*/ 15 h 68"/>
                <a:gd name="T2" fmla="*/ 30 w 71"/>
                <a:gd name="T3" fmla="*/ 4 h 68"/>
                <a:gd name="T4" fmla="*/ 37 w 71"/>
                <a:gd name="T5" fmla="*/ 0 h 68"/>
                <a:gd name="T6" fmla="*/ 45 w 71"/>
                <a:gd name="T7" fmla="*/ 0 h 68"/>
                <a:gd name="T8" fmla="*/ 49 w 71"/>
                <a:gd name="T9" fmla="*/ 0 h 68"/>
                <a:gd name="T10" fmla="*/ 56 w 71"/>
                <a:gd name="T11" fmla="*/ 0 h 68"/>
                <a:gd name="T12" fmla="*/ 60 w 71"/>
                <a:gd name="T13" fmla="*/ 4 h 68"/>
                <a:gd name="T14" fmla="*/ 60 w 71"/>
                <a:gd name="T15" fmla="*/ 12 h 68"/>
                <a:gd name="T16" fmla="*/ 64 w 71"/>
                <a:gd name="T17" fmla="*/ 15 h 68"/>
                <a:gd name="T18" fmla="*/ 64 w 71"/>
                <a:gd name="T19" fmla="*/ 23 h 68"/>
                <a:gd name="T20" fmla="*/ 64 w 71"/>
                <a:gd name="T21" fmla="*/ 53 h 68"/>
                <a:gd name="T22" fmla="*/ 64 w 71"/>
                <a:gd name="T23" fmla="*/ 57 h 68"/>
                <a:gd name="T24" fmla="*/ 64 w 71"/>
                <a:gd name="T25" fmla="*/ 60 h 68"/>
                <a:gd name="T26" fmla="*/ 64 w 71"/>
                <a:gd name="T27" fmla="*/ 64 h 68"/>
                <a:gd name="T28" fmla="*/ 67 w 71"/>
                <a:gd name="T29" fmla="*/ 64 h 68"/>
                <a:gd name="T30" fmla="*/ 67 w 71"/>
                <a:gd name="T31" fmla="*/ 68 h 68"/>
                <a:gd name="T32" fmla="*/ 71 w 71"/>
                <a:gd name="T33" fmla="*/ 68 h 68"/>
                <a:gd name="T34" fmla="*/ 71 w 71"/>
                <a:gd name="T35" fmla="*/ 68 h 68"/>
                <a:gd name="T36" fmla="*/ 41 w 71"/>
                <a:gd name="T37" fmla="*/ 68 h 68"/>
                <a:gd name="T38" fmla="*/ 41 w 71"/>
                <a:gd name="T39" fmla="*/ 68 h 68"/>
                <a:gd name="T40" fmla="*/ 41 w 71"/>
                <a:gd name="T41" fmla="*/ 68 h 68"/>
                <a:gd name="T42" fmla="*/ 45 w 71"/>
                <a:gd name="T43" fmla="*/ 64 h 68"/>
                <a:gd name="T44" fmla="*/ 49 w 71"/>
                <a:gd name="T45" fmla="*/ 64 h 68"/>
                <a:gd name="T46" fmla="*/ 49 w 71"/>
                <a:gd name="T47" fmla="*/ 64 h 68"/>
                <a:gd name="T48" fmla="*/ 49 w 71"/>
                <a:gd name="T49" fmla="*/ 60 h 68"/>
                <a:gd name="T50" fmla="*/ 49 w 71"/>
                <a:gd name="T51" fmla="*/ 57 h 68"/>
                <a:gd name="T52" fmla="*/ 49 w 71"/>
                <a:gd name="T53" fmla="*/ 53 h 68"/>
                <a:gd name="T54" fmla="*/ 49 w 71"/>
                <a:gd name="T55" fmla="*/ 27 h 68"/>
                <a:gd name="T56" fmla="*/ 49 w 71"/>
                <a:gd name="T57" fmla="*/ 19 h 68"/>
                <a:gd name="T58" fmla="*/ 49 w 71"/>
                <a:gd name="T59" fmla="*/ 12 h 68"/>
                <a:gd name="T60" fmla="*/ 45 w 71"/>
                <a:gd name="T61" fmla="*/ 8 h 68"/>
                <a:gd name="T62" fmla="*/ 41 w 71"/>
                <a:gd name="T63" fmla="*/ 8 h 68"/>
                <a:gd name="T64" fmla="*/ 30 w 71"/>
                <a:gd name="T65" fmla="*/ 12 h 68"/>
                <a:gd name="T66" fmla="*/ 22 w 71"/>
                <a:gd name="T67" fmla="*/ 19 h 68"/>
                <a:gd name="T68" fmla="*/ 22 w 71"/>
                <a:gd name="T69" fmla="*/ 53 h 68"/>
                <a:gd name="T70" fmla="*/ 22 w 71"/>
                <a:gd name="T71" fmla="*/ 57 h 68"/>
                <a:gd name="T72" fmla="*/ 22 w 71"/>
                <a:gd name="T73" fmla="*/ 60 h 68"/>
                <a:gd name="T74" fmla="*/ 22 w 71"/>
                <a:gd name="T75" fmla="*/ 64 h 68"/>
                <a:gd name="T76" fmla="*/ 26 w 71"/>
                <a:gd name="T77" fmla="*/ 64 h 68"/>
                <a:gd name="T78" fmla="*/ 26 w 71"/>
                <a:gd name="T79" fmla="*/ 68 h 68"/>
                <a:gd name="T80" fmla="*/ 30 w 71"/>
                <a:gd name="T81" fmla="*/ 68 h 68"/>
                <a:gd name="T82" fmla="*/ 30 w 71"/>
                <a:gd name="T83" fmla="*/ 68 h 68"/>
                <a:gd name="T84" fmla="*/ 0 w 71"/>
                <a:gd name="T85" fmla="*/ 68 h 68"/>
                <a:gd name="T86" fmla="*/ 0 w 71"/>
                <a:gd name="T87" fmla="*/ 68 h 68"/>
                <a:gd name="T88" fmla="*/ 0 w 71"/>
                <a:gd name="T89" fmla="*/ 68 h 68"/>
                <a:gd name="T90" fmla="*/ 7 w 71"/>
                <a:gd name="T91" fmla="*/ 64 h 68"/>
                <a:gd name="T92" fmla="*/ 7 w 71"/>
                <a:gd name="T93" fmla="*/ 64 h 68"/>
                <a:gd name="T94" fmla="*/ 7 w 71"/>
                <a:gd name="T95" fmla="*/ 60 h 68"/>
                <a:gd name="T96" fmla="*/ 11 w 71"/>
                <a:gd name="T97" fmla="*/ 53 h 68"/>
                <a:gd name="T98" fmla="*/ 11 w 71"/>
                <a:gd name="T99" fmla="*/ 27 h 68"/>
                <a:gd name="T100" fmla="*/ 11 w 71"/>
                <a:gd name="T101" fmla="*/ 15 h 68"/>
                <a:gd name="T102" fmla="*/ 7 w 71"/>
                <a:gd name="T103" fmla="*/ 12 h 68"/>
                <a:gd name="T104" fmla="*/ 7 w 71"/>
                <a:gd name="T105" fmla="*/ 12 h 68"/>
                <a:gd name="T106" fmla="*/ 7 w 71"/>
                <a:gd name="T107" fmla="*/ 8 h 68"/>
                <a:gd name="T108" fmla="*/ 7 w 71"/>
                <a:gd name="T109" fmla="*/ 8 h 68"/>
                <a:gd name="T110" fmla="*/ 4 w 71"/>
                <a:gd name="T111" fmla="*/ 8 h 68"/>
                <a:gd name="T112" fmla="*/ 4 w 71"/>
                <a:gd name="T113" fmla="*/ 8 h 68"/>
                <a:gd name="T114" fmla="*/ 0 w 71"/>
                <a:gd name="T115" fmla="*/ 8 h 68"/>
                <a:gd name="T116" fmla="*/ 0 w 71"/>
                <a:gd name="T117" fmla="*/ 8 h 68"/>
                <a:gd name="T118" fmla="*/ 19 w 71"/>
                <a:gd name="T119" fmla="*/ 0 h 68"/>
                <a:gd name="T120" fmla="*/ 22 w 71"/>
                <a:gd name="T121" fmla="*/ 0 h 68"/>
                <a:gd name="T122" fmla="*/ 22 w 71"/>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8"/>
                <a:gd name="T188" fmla="*/ 71 w 71"/>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8">
                  <a:moveTo>
                    <a:pt x="22" y="15"/>
                  </a:moveTo>
                  <a:lnTo>
                    <a:pt x="30" y="4"/>
                  </a:lnTo>
                  <a:lnTo>
                    <a:pt x="37" y="0"/>
                  </a:lnTo>
                  <a:lnTo>
                    <a:pt x="45" y="0"/>
                  </a:lnTo>
                  <a:lnTo>
                    <a:pt x="49" y="0"/>
                  </a:lnTo>
                  <a:lnTo>
                    <a:pt x="56" y="0"/>
                  </a:lnTo>
                  <a:lnTo>
                    <a:pt x="60" y="4"/>
                  </a:lnTo>
                  <a:lnTo>
                    <a:pt x="60" y="12"/>
                  </a:lnTo>
                  <a:lnTo>
                    <a:pt x="64" y="15"/>
                  </a:lnTo>
                  <a:lnTo>
                    <a:pt x="64" y="23"/>
                  </a:lnTo>
                  <a:lnTo>
                    <a:pt x="64" y="53"/>
                  </a:lnTo>
                  <a:lnTo>
                    <a:pt x="64" y="57"/>
                  </a:lnTo>
                  <a:lnTo>
                    <a:pt x="64" y="60"/>
                  </a:lnTo>
                  <a:lnTo>
                    <a:pt x="64" y="64"/>
                  </a:lnTo>
                  <a:lnTo>
                    <a:pt x="67" y="64"/>
                  </a:lnTo>
                  <a:lnTo>
                    <a:pt x="67" y="68"/>
                  </a:lnTo>
                  <a:lnTo>
                    <a:pt x="71" y="68"/>
                  </a:lnTo>
                  <a:lnTo>
                    <a:pt x="41" y="68"/>
                  </a:lnTo>
                  <a:lnTo>
                    <a:pt x="45" y="64"/>
                  </a:lnTo>
                  <a:lnTo>
                    <a:pt x="49" y="64"/>
                  </a:lnTo>
                  <a:lnTo>
                    <a:pt x="49" y="60"/>
                  </a:lnTo>
                  <a:lnTo>
                    <a:pt x="49" y="57"/>
                  </a:lnTo>
                  <a:lnTo>
                    <a:pt x="49" y="53"/>
                  </a:lnTo>
                  <a:lnTo>
                    <a:pt x="49" y="27"/>
                  </a:lnTo>
                  <a:lnTo>
                    <a:pt x="49" y="19"/>
                  </a:lnTo>
                  <a:lnTo>
                    <a:pt x="49" y="12"/>
                  </a:lnTo>
                  <a:lnTo>
                    <a:pt x="45" y="8"/>
                  </a:lnTo>
                  <a:lnTo>
                    <a:pt x="41" y="8"/>
                  </a:lnTo>
                  <a:lnTo>
                    <a:pt x="30" y="12"/>
                  </a:lnTo>
                  <a:lnTo>
                    <a:pt x="22" y="19"/>
                  </a:lnTo>
                  <a:lnTo>
                    <a:pt x="22" y="53"/>
                  </a:lnTo>
                  <a:lnTo>
                    <a:pt x="22" y="57"/>
                  </a:lnTo>
                  <a:lnTo>
                    <a:pt x="22" y="60"/>
                  </a:lnTo>
                  <a:lnTo>
                    <a:pt x="22" y="64"/>
                  </a:lnTo>
                  <a:lnTo>
                    <a:pt x="26" y="64"/>
                  </a:lnTo>
                  <a:lnTo>
                    <a:pt x="26" y="68"/>
                  </a:lnTo>
                  <a:lnTo>
                    <a:pt x="30" y="68"/>
                  </a:lnTo>
                  <a:lnTo>
                    <a:pt x="0" y="68"/>
                  </a:lnTo>
                  <a:lnTo>
                    <a:pt x="7" y="64"/>
                  </a:lnTo>
                  <a:lnTo>
                    <a:pt x="7" y="60"/>
                  </a:lnTo>
                  <a:lnTo>
                    <a:pt x="11" y="53"/>
                  </a:lnTo>
                  <a:lnTo>
                    <a:pt x="11" y="27"/>
                  </a:lnTo>
                  <a:lnTo>
                    <a:pt x="11" y="15"/>
                  </a:lnTo>
                  <a:lnTo>
                    <a:pt x="7" y="12"/>
                  </a:lnTo>
                  <a:lnTo>
                    <a:pt x="7" y="8"/>
                  </a:lnTo>
                  <a:lnTo>
                    <a:pt x="4" y="8"/>
                  </a:lnTo>
                  <a:lnTo>
                    <a:pt x="0" y="8"/>
                  </a:lnTo>
                  <a:lnTo>
                    <a:pt x="19" y="0"/>
                  </a:lnTo>
                  <a:lnTo>
                    <a:pt x="22" y="0"/>
                  </a:lnTo>
                  <a:lnTo>
                    <a:pt x="22" y="15"/>
                  </a:lnTo>
                  <a:close/>
                </a:path>
              </a:pathLst>
            </a:custGeom>
            <a:grpFill/>
            <a:ln w="0">
              <a:solidFill>
                <a:srgbClr val="000000"/>
              </a:solidFill>
              <a:round/>
              <a:headEnd/>
              <a:tailEnd/>
            </a:ln>
          </p:spPr>
          <p:txBody>
            <a:bodyPr/>
            <a:lstStyle/>
            <a:p>
              <a:endParaRPr lang="en-US"/>
            </a:p>
          </p:txBody>
        </p:sp>
        <p:sp>
          <p:nvSpPr>
            <p:cNvPr id="27794" name="Freeform 143"/>
            <p:cNvSpPr>
              <a:spLocks/>
            </p:cNvSpPr>
            <p:nvPr/>
          </p:nvSpPr>
          <p:spPr bwMode="auto">
            <a:xfrm>
              <a:off x="3643" y="3492"/>
              <a:ext cx="41" cy="90"/>
            </a:xfrm>
            <a:custGeom>
              <a:avLst/>
              <a:gdLst>
                <a:gd name="T0" fmla="*/ 23 w 41"/>
                <a:gd name="T1" fmla="*/ 0 h 90"/>
                <a:gd name="T2" fmla="*/ 23 w 41"/>
                <a:gd name="T3" fmla="*/ 22 h 90"/>
                <a:gd name="T4" fmla="*/ 38 w 41"/>
                <a:gd name="T5" fmla="*/ 22 h 90"/>
                <a:gd name="T6" fmla="*/ 38 w 41"/>
                <a:gd name="T7" fmla="*/ 26 h 90"/>
                <a:gd name="T8" fmla="*/ 23 w 41"/>
                <a:gd name="T9" fmla="*/ 26 h 90"/>
                <a:gd name="T10" fmla="*/ 23 w 41"/>
                <a:gd name="T11" fmla="*/ 71 h 90"/>
                <a:gd name="T12" fmla="*/ 23 w 41"/>
                <a:gd name="T13" fmla="*/ 75 h 90"/>
                <a:gd name="T14" fmla="*/ 23 w 41"/>
                <a:gd name="T15" fmla="*/ 79 h 90"/>
                <a:gd name="T16" fmla="*/ 26 w 41"/>
                <a:gd name="T17" fmla="*/ 82 h 90"/>
                <a:gd name="T18" fmla="*/ 30 w 41"/>
                <a:gd name="T19" fmla="*/ 82 h 90"/>
                <a:gd name="T20" fmla="*/ 30 w 41"/>
                <a:gd name="T21" fmla="*/ 82 h 90"/>
                <a:gd name="T22" fmla="*/ 34 w 41"/>
                <a:gd name="T23" fmla="*/ 82 h 90"/>
                <a:gd name="T24" fmla="*/ 38 w 41"/>
                <a:gd name="T25" fmla="*/ 79 h 90"/>
                <a:gd name="T26" fmla="*/ 38 w 41"/>
                <a:gd name="T27" fmla="*/ 79 h 90"/>
                <a:gd name="T28" fmla="*/ 41 w 41"/>
                <a:gd name="T29" fmla="*/ 79 h 90"/>
                <a:gd name="T30" fmla="*/ 38 w 41"/>
                <a:gd name="T31" fmla="*/ 82 h 90"/>
                <a:gd name="T32" fmla="*/ 34 w 41"/>
                <a:gd name="T33" fmla="*/ 86 h 90"/>
                <a:gd name="T34" fmla="*/ 30 w 41"/>
                <a:gd name="T35" fmla="*/ 90 h 90"/>
                <a:gd name="T36" fmla="*/ 23 w 41"/>
                <a:gd name="T37" fmla="*/ 90 h 90"/>
                <a:gd name="T38" fmla="*/ 19 w 41"/>
                <a:gd name="T39" fmla="*/ 90 h 90"/>
                <a:gd name="T40" fmla="*/ 15 w 41"/>
                <a:gd name="T41" fmla="*/ 90 h 90"/>
                <a:gd name="T42" fmla="*/ 15 w 41"/>
                <a:gd name="T43" fmla="*/ 86 h 90"/>
                <a:gd name="T44" fmla="*/ 11 w 41"/>
                <a:gd name="T45" fmla="*/ 82 h 90"/>
                <a:gd name="T46" fmla="*/ 11 w 41"/>
                <a:gd name="T47" fmla="*/ 79 h 90"/>
                <a:gd name="T48" fmla="*/ 11 w 41"/>
                <a:gd name="T49" fmla="*/ 75 h 90"/>
                <a:gd name="T50" fmla="*/ 11 w 41"/>
                <a:gd name="T51" fmla="*/ 26 h 90"/>
                <a:gd name="T52" fmla="*/ 0 w 41"/>
                <a:gd name="T53" fmla="*/ 26 h 90"/>
                <a:gd name="T54" fmla="*/ 0 w 41"/>
                <a:gd name="T55" fmla="*/ 26 h 90"/>
                <a:gd name="T56" fmla="*/ 4 w 41"/>
                <a:gd name="T57" fmla="*/ 22 h 90"/>
                <a:gd name="T58" fmla="*/ 8 w 41"/>
                <a:gd name="T59" fmla="*/ 19 h 90"/>
                <a:gd name="T60" fmla="*/ 11 w 41"/>
                <a:gd name="T61" fmla="*/ 15 h 90"/>
                <a:gd name="T62" fmla="*/ 15 w 41"/>
                <a:gd name="T63" fmla="*/ 11 h 90"/>
                <a:gd name="T64" fmla="*/ 19 w 41"/>
                <a:gd name="T65" fmla="*/ 7 h 90"/>
                <a:gd name="T66" fmla="*/ 23 w 41"/>
                <a:gd name="T67" fmla="*/ 0 h 90"/>
                <a:gd name="T68" fmla="*/ 23 w 41"/>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
                <a:gd name="T106" fmla="*/ 0 h 90"/>
                <a:gd name="T107" fmla="*/ 41 w 41"/>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 h="90">
                  <a:moveTo>
                    <a:pt x="23" y="0"/>
                  </a:moveTo>
                  <a:lnTo>
                    <a:pt x="23" y="22"/>
                  </a:lnTo>
                  <a:lnTo>
                    <a:pt x="38" y="22"/>
                  </a:lnTo>
                  <a:lnTo>
                    <a:pt x="38" y="26"/>
                  </a:lnTo>
                  <a:lnTo>
                    <a:pt x="23" y="26"/>
                  </a:lnTo>
                  <a:lnTo>
                    <a:pt x="23" y="71"/>
                  </a:lnTo>
                  <a:lnTo>
                    <a:pt x="23" y="75"/>
                  </a:lnTo>
                  <a:lnTo>
                    <a:pt x="23" y="79"/>
                  </a:lnTo>
                  <a:lnTo>
                    <a:pt x="26" y="82"/>
                  </a:lnTo>
                  <a:lnTo>
                    <a:pt x="30" y="82"/>
                  </a:lnTo>
                  <a:lnTo>
                    <a:pt x="34" y="82"/>
                  </a:lnTo>
                  <a:lnTo>
                    <a:pt x="38" y="79"/>
                  </a:lnTo>
                  <a:lnTo>
                    <a:pt x="41" y="79"/>
                  </a:lnTo>
                  <a:lnTo>
                    <a:pt x="38" y="82"/>
                  </a:lnTo>
                  <a:lnTo>
                    <a:pt x="34" y="86"/>
                  </a:lnTo>
                  <a:lnTo>
                    <a:pt x="30" y="90"/>
                  </a:lnTo>
                  <a:lnTo>
                    <a:pt x="23" y="90"/>
                  </a:lnTo>
                  <a:lnTo>
                    <a:pt x="19" y="90"/>
                  </a:lnTo>
                  <a:lnTo>
                    <a:pt x="15" y="90"/>
                  </a:lnTo>
                  <a:lnTo>
                    <a:pt x="15" y="86"/>
                  </a:lnTo>
                  <a:lnTo>
                    <a:pt x="11" y="82"/>
                  </a:lnTo>
                  <a:lnTo>
                    <a:pt x="11" y="79"/>
                  </a:lnTo>
                  <a:lnTo>
                    <a:pt x="11" y="75"/>
                  </a:lnTo>
                  <a:lnTo>
                    <a:pt x="11" y="26"/>
                  </a:lnTo>
                  <a:lnTo>
                    <a:pt x="0" y="26"/>
                  </a:lnTo>
                  <a:lnTo>
                    <a:pt x="4" y="22"/>
                  </a:lnTo>
                  <a:lnTo>
                    <a:pt x="8" y="19"/>
                  </a:lnTo>
                  <a:lnTo>
                    <a:pt x="11" y="15"/>
                  </a:lnTo>
                  <a:lnTo>
                    <a:pt x="15" y="11"/>
                  </a:lnTo>
                  <a:lnTo>
                    <a:pt x="19" y="7"/>
                  </a:lnTo>
                  <a:lnTo>
                    <a:pt x="23" y="0"/>
                  </a:lnTo>
                  <a:close/>
                </a:path>
              </a:pathLst>
            </a:custGeom>
            <a:grpFill/>
            <a:ln w="0">
              <a:solidFill>
                <a:srgbClr val="000000"/>
              </a:solidFill>
              <a:round/>
              <a:headEnd/>
              <a:tailEnd/>
            </a:ln>
          </p:spPr>
          <p:txBody>
            <a:bodyPr/>
            <a:lstStyle/>
            <a:p>
              <a:endParaRPr lang="en-US"/>
            </a:p>
          </p:txBody>
        </p:sp>
        <p:sp>
          <p:nvSpPr>
            <p:cNvPr id="27795" name="Freeform 144"/>
            <p:cNvSpPr>
              <a:spLocks noEditPoints="1"/>
            </p:cNvSpPr>
            <p:nvPr/>
          </p:nvSpPr>
          <p:spPr bwMode="auto">
            <a:xfrm>
              <a:off x="3688" y="3514"/>
              <a:ext cx="64" cy="68"/>
            </a:xfrm>
            <a:custGeom>
              <a:avLst/>
              <a:gdLst>
                <a:gd name="T0" fmla="*/ 34 w 64"/>
                <a:gd name="T1" fmla="*/ 0 h 68"/>
                <a:gd name="T2" fmla="*/ 41 w 64"/>
                <a:gd name="T3" fmla="*/ 0 h 68"/>
                <a:gd name="T4" fmla="*/ 49 w 64"/>
                <a:gd name="T5" fmla="*/ 4 h 68"/>
                <a:gd name="T6" fmla="*/ 56 w 64"/>
                <a:gd name="T7" fmla="*/ 12 h 68"/>
                <a:gd name="T8" fmla="*/ 64 w 64"/>
                <a:gd name="T9" fmla="*/ 23 h 68"/>
                <a:gd name="T10" fmla="*/ 64 w 64"/>
                <a:gd name="T11" fmla="*/ 34 h 68"/>
                <a:gd name="T12" fmla="*/ 64 w 64"/>
                <a:gd name="T13" fmla="*/ 42 h 68"/>
                <a:gd name="T14" fmla="*/ 60 w 64"/>
                <a:gd name="T15" fmla="*/ 53 h 68"/>
                <a:gd name="T16" fmla="*/ 56 w 64"/>
                <a:gd name="T17" fmla="*/ 60 h 68"/>
                <a:gd name="T18" fmla="*/ 49 w 64"/>
                <a:gd name="T19" fmla="*/ 64 h 68"/>
                <a:gd name="T20" fmla="*/ 41 w 64"/>
                <a:gd name="T21" fmla="*/ 68 h 68"/>
                <a:gd name="T22" fmla="*/ 34 w 64"/>
                <a:gd name="T23" fmla="*/ 68 h 68"/>
                <a:gd name="T24" fmla="*/ 23 w 64"/>
                <a:gd name="T25" fmla="*/ 68 h 68"/>
                <a:gd name="T26" fmla="*/ 15 w 64"/>
                <a:gd name="T27" fmla="*/ 64 h 68"/>
                <a:gd name="T28" fmla="*/ 8 w 64"/>
                <a:gd name="T29" fmla="*/ 57 h 68"/>
                <a:gd name="T30" fmla="*/ 4 w 64"/>
                <a:gd name="T31" fmla="*/ 45 h 68"/>
                <a:gd name="T32" fmla="*/ 0 w 64"/>
                <a:gd name="T33" fmla="*/ 34 h 68"/>
                <a:gd name="T34" fmla="*/ 0 w 64"/>
                <a:gd name="T35" fmla="*/ 27 h 68"/>
                <a:gd name="T36" fmla="*/ 4 w 64"/>
                <a:gd name="T37" fmla="*/ 15 h 68"/>
                <a:gd name="T38" fmla="*/ 11 w 64"/>
                <a:gd name="T39" fmla="*/ 8 h 68"/>
                <a:gd name="T40" fmla="*/ 19 w 64"/>
                <a:gd name="T41" fmla="*/ 4 h 68"/>
                <a:gd name="T42" fmla="*/ 26 w 64"/>
                <a:gd name="T43" fmla="*/ 0 h 68"/>
                <a:gd name="T44" fmla="*/ 34 w 64"/>
                <a:gd name="T45" fmla="*/ 0 h 68"/>
                <a:gd name="T46" fmla="*/ 30 w 64"/>
                <a:gd name="T47" fmla="*/ 4 h 68"/>
                <a:gd name="T48" fmla="*/ 26 w 64"/>
                <a:gd name="T49" fmla="*/ 4 h 68"/>
                <a:gd name="T50" fmla="*/ 23 w 64"/>
                <a:gd name="T51" fmla="*/ 8 h 68"/>
                <a:gd name="T52" fmla="*/ 19 w 64"/>
                <a:gd name="T53" fmla="*/ 8 h 68"/>
                <a:gd name="T54" fmla="*/ 15 w 64"/>
                <a:gd name="T55" fmla="*/ 15 h 68"/>
                <a:gd name="T56" fmla="*/ 15 w 64"/>
                <a:gd name="T57" fmla="*/ 19 h 68"/>
                <a:gd name="T58" fmla="*/ 15 w 64"/>
                <a:gd name="T59" fmla="*/ 30 h 68"/>
                <a:gd name="T60" fmla="*/ 15 w 64"/>
                <a:gd name="T61" fmla="*/ 42 h 68"/>
                <a:gd name="T62" fmla="*/ 19 w 64"/>
                <a:gd name="T63" fmla="*/ 53 h 68"/>
                <a:gd name="T64" fmla="*/ 26 w 64"/>
                <a:gd name="T65" fmla="*/ 60 h 68"/>
                <a:gd name="T66" fmla="*/ 34 w 64"/>
                <a:gd name="T67" fmla="*/ 64 h 68"/>
                <a:gd name="T68" fmla="*/ 41 w 64"/>
                <a:gd name="T69" fmla="*/ 64 h 68"/>
                <a:gd name="T70" fmla="*/ 49 w 64"/>
                <a:gd name="T71" fmla="*/ 60 h 68"/>
                <a:gd name="T72" fmla="*/ 53 w 64"/>
                <a:gd name="T73" fmla="*/ 49 h 68"/>
                <a:gd name="T74" fmla="*/ 53 w 64"/>
                <a:gd name="T75" fmla="*/ 38 h 68"/>
                <a:gd name="T76" fmla="*/ 53 w 64"/>
                <a:gd name="T77" fmla="*/ 27 h 68"/>
                <a:gd name="T78" fmla="*/ 49 w 64"/>
                <a:gd name="T79" fmla="*/ 19 h 68"/>
                <a:gd name="T80" fmla="*/ 45 w 64"/>
                <a:gd name="T81" fmla="*/ 12 h 68"/>
                <a:gd name="T82" fmla="*/ 38 w 64"/>
                <a:gd name="T83" fmla="*/ 4 h 68"/>
                <a:gd name="T84" fmla="*/ 30 w 64"/>
                <a:gd name="T85" fmla="*/ 4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68"/>
                <a:gd name="T131" fmla="*/ 64 w 64"/>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68">
                  <a:moveTo>
                    <a:pt x="34" y="0"/>
                  </a:moveTo>
                  <a:lnTo>
                    <a:pt x="41" y="0"/>
                  </a:lnTo>
                  <a:lnTo>
                    <a:pt x="49" y="4"/>
                  </a:lnTo>
                  <a:lnTo>
                    <a:pt x="56" y="12"/>
                  </a:lnTo>
                  <a:lnTo>
                    <a:pt x="64" y="23"/>
                  </a:lnTo>
                  <a:lnTo>
                    <a:pt x="64" y="34"/>
                  </a:lnTo>
                  <a:lnTo>
                    <a:pt x="64" y="42"/>
                  </a:lnTo>
                  <a:lnTo>
                    <a:pt x="60" y="53"/>
                  </a:lnTo>
                  <a:lnTo>
                    <a:pt x="56" y="60"/>
                  </a:lnTo>
                  <a:lnTo>
                    <a:pt x="49" y="64"/>
                  </a:lnTo>
                  <a:lnTo>
                    <a:pt x="41" y="68"/>
                  </a:lnTo>
                  <a:lnTo>
                    <a:pt x="34" y="68"/>
                  </a:lnTo>
                  <a:lnTo>
                    <a:pt x="23" y="68"/>
                  </a:lnTo>
                  <a:lnTo>
                    <a:pt x="15" y="64"/>
                  </a:lnTo>
                  <a:lnTo>
                    <a:pt x="8" y="57"/>
                  </a:lnTo>
                  <a:lnTo>
                    <a:pt x="4" y="45"/>
                  </a:lnTo>
                  <a:lnTo>
                    <a:pt x="0" y="34"/>
                  </a:lnTo>
                  <a:lnTo>
                    <a:pt x="0" y="27"/>
                  </a:lnTo>
                  <a:lnTo>
                    <a:pt x="4" y="15"/>
                  </a:lnTo>
                  <a:lnTo>
                    <a:pt x="11" y="8"/>
                  </a:lnTo>
                  <a:lnTo>
                    <a:pt x="19" y="4"/>
                  </a:lnTo>
                  <a:lnTo>
                    <a:pt x="26" y="0"/>
                  </a:lnTo>
                  <a:lnTo>
                    <a:pt x="34" y="0"/>
                  </a:lnTo>
                  <a:close/>
                  <a:moveTo>
                    <a:pt x="30" y="4"/>
                  </a:moveTo>
                  <a:lnTo>
                    <a:pt x="26" y="4"/>
                  </a:lnTo>
                  <a:lnTo>
                    <a:pt x="23" y="8"/>
                  </a:lnTo>
                  <a:lnTo>
                    <a:pt x="19" y="8"/>
                  </a:lnTo>
                  <a:lnTo>
                    <a:pt x="15" y="15"/>
                  </a:lnTo>
                  <a:lnTo>
                    <a:pt x="15" y="19"/>
                  </a:lnTo>
                  <a:lnTo>
                    <a:pt x="15" y="30"/>
                  </a:lnTo>
                  <a:lnTo>
                    <a:pt x="15" y="42"/>
                  </a:lnTo>
                  <a:lnTo>
                    <a:pt x="19" y="53"/>
                  </a:lnTo>
                  <a:lnTo>
                    <a:pt x="26" y="60"/>
                  </a:lnTo>
                  <a:lnTo>
                    <a:pt x="34" y="64"/>
                  </a:lnTo>
                  <a:lnTo>
                    <a:pt x="41" y="64"/>
                  </a:lnTo>
                  <a:lnTo>
                    <a:pt x="49" y="60"/>
                  </a:lnTo>
                  <a:lnTo>
                    <a:pt x="53" y="49"/>
                  </a:lnTo>
                  <a:lnTo>
                    <a:pt x="53" y="38"/>
                  </a:lnTo>
                  <a:lnTo>
                    <a:pt x="53" y="27"/>
                  </a:lnTo>
                  <a:lnTo>
                    <a:pt x="49" y="19"/>
                  </a:lnTo>
                  <a:lnTo>
                    <a:pt x="45" y="12"/>
                  </a:lnTo>
                  <a:lnTo>
                    <a:pt x="38" y="4"/>
                  </a:lnTo>
                  <a:lnTo>
                    <a:pt x="30" y="4"/>
                  </a:lnTo>
                  <a:close/>
                </a:path>
              </a:pathLst>
            </a:custGeom>
            <a:grpFill/>
            <a:ln w="0">
              <a:solidFill>
                <a:srgbClr val="000000"/>
              </a:solidFill>
              <a:round/>
              <a:headEnd/>
              <a:tailEnd/>
            </a:ln>
          </p:spPr>
          <p:txBody>
            <a:bodyPr/>
            <a:lstStyle/>
            <a:p>
              <a:endParaRPr lang="en-US"/>
            </a:p>
          </p:txBody>
        </p:sp>
        <p:sp>
          <p:nvSpPr>
            <p:cNvPr id="27796" name="Freeform 145"/>
            <p:cNvSpPr>
              <a:spLocks noEditPoints="1"/>
            </p:cNvSpPr>
            <p:nvPr/>
          </p:nvSpPr>
          <p:spPr bwMode="auto">
            <a:xfrm>
              <a:off x="4258" y="3514"/>
              <a:ext cx="60" cy="68"/>
            </a:xfrm>
            <a:custGeom>
              <a:avLst/>
              <a:gdLst>
                <a:gd name="T0" fmla="*/ 30 w 60"/>
                <a:gd name="T1" fmla="*/ 64 h 68"/>
                <a:gd name="T2" fmla="*/ 23 w 60"/>
                <a:gd name="T3" fmla="*/ 68 h 68"/>
                <a:gd name="T4" fmla="*/ 11 w 60"/>
                <a:gd name="T5" fmla="*/ 68 h 68"/>
                <a:gd name="T6" fmla="*/ 0 w 60"/>
                <a:gd name="T7" fmla="*/ 60 h 68"/>
                <a:gd name="T8" fmla="*/ 0 w 60"/>
                <a:gd name="T9" fmla="*/ 49 h 68"/>
                <a:gd name="T10" fmla="*/ 8 w 60"/>
                <a:gd name="T11" fmla="*/ 38 h 68"/>
                <a:gd name="T12" fmla="*/ 23 w 60"/>
                <a:gd name="T13" fmla="*/ 30 h 68"/>
                <a:gd name="T14" fmla="*/ 38 w 60"/>
                <a:gd name="T15" fmla="*/ 23 h 68"/>
                <a:gd name="T16" fmla="*/ 34 w 60"/>
                <a:gd name="T17" fmla="*/ 8 h 68"/>
                <a:gd name="T18" fmla="*/ 27 w 60"/>
                <a:gd name="T19" fmla="*/ 4 h 68"/>
                <a:gd name="T20" fmla="*/ 19 w 60"/>
                <a:gd name="T21" fmla="*/ 8 h 68"/>
                <a:gd name="T22" fmla="*/ 15 w 60"/>
                <a:gd name="T23" fmla="*/ 12 h 68"/>
                <a:gd name="T24" fmla="*/ 15 w 60"/>
                <a:gd name="T25" fmla="*/ 19 h 68"/>
                <a:gd name="T26" fmla="*/ 11 w 60"/>
                <a:gd name="T27" fmla="*/ 23 h 68"/>
                <a:gd name="T28" fmla="*/ 8 w 60"/>
                <a:gd name="T29" fmla="*/ 23 h 68"/>
                <a:gd name="T30" fmla="*/ 4 w 60"/>
                <a:gd name="T31" fmla="*/ 19 h 68"/>
                <a:gd name="T32" fmla="*/ 4 w 60"/>
                <a:gd name="T33" fmla="*/ 12 h 68"/>
                <a:gd name="T34" fmla="*/ 19 w 60"/>
                <a:gd name="T35" fmla="*/ 0 h 68"/>
                <a:gd name="T36" fmla="*/ 38 w 60"/>
                <a:gd name="T37" fmla="*/ 0 h 68"/>
                <a:gd name="T38" fmla="*/ 45 w 60"/>
                <a:gd name="T39" fmla="*/ 4 h 68"/>
                <a:gd name="T40" fmla="*/ 49 w 60"/>
                <a:gd name="T41" fmla="*/ 15 h 68"/>
                <a:gd name="T42" fmla="*/ 49 w 60"/>
                <a:gd name="T43" fmla="*/ 45 h 68"/>
                <a:gd name="T44" fmla="*/ 53 w 60"/>
                <a:gd name="T45" fmla="*/ 57 h 68"/>
                <a:gd name="T46" fmla="*/ 53 w 60"/>
                <a:gd name="T47" fmla="*/ 60 h 68"/>
                <a:gd name="T48" fmla="*/ 53 w 60"/>
                <a:gd name="T49" fmla="*/ 60 h 68"/>
                <a:gd name="T50" fmla="*/ 57 w 60"/>
                <a:gd name="T51" fmla="*/ 60 h 68"/>
                <a:gd name="T52" fmla="*/ 60 w 60"/>
                <a:gd name="T53" fmla="*/ 57 h 68"/>
                <a:gd name="T54" fmla="*/ 53 w 60"/>
                <a:gd name="T55" fmla="*/ 68 h 68"/>
                <a:gd name="T56" fmla="*/ 42 w 60"/>
                <a:gd name="T57" fmla="*/ 68 h 68"/>
                <a:gd name="T58" fmla="*/ 38 w 60"/>
                <a:gd name="T59" fmla="*/ 64 h 68"/>
                <a:gd name="T60" fmla="*/ 38 w 60"/>
                <a:gd name="T61" fmla="*/ 53 h 68"/>
                <a:gd name="T62" fmla="*/ 30 w 60"/>
                <a:gd name="T63" fmla="*/ 34 h 68"/>
                <a:gd name="T64" fmla="*/ 19 w 60"/>
                <a:gd name="T65" fmla="*/ 38 h 68"/>
                <a:gd name="T66" fmla="*/ 15 w 60"/>
                <a:gd name="T67" fmla="*/ 45 h 68"/>
                <a:gd name="T68" fmla="*/ 15 w 60"/>
                <a:gd name="T69" fmla="*/ 53 h 68"/>
                <a:gd name="T70" fmla="*/ 19 w 60"/>
                <a:gd name="T71" fmla="*/ 60 h 68"/>
                <a:gd name="T72" fmla="*/ 30 w 60"/>
                <a:gd name="T73" fmla="*/ 5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8"/>
                <a:gd name="T113" fmla="*/ 60 w 6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8">
                  <a:moveTo>
                    <a:pt x="38" y="57"/>
                  </a:moveTo>
                  <a:lnTo>
                    <a:pt x="30" y="64"/>
                  </a:lnTo>
                  <a:lnTo>
                    <a:pt x="27" y="68"/>
                  </a:lnTo>
                  <a:lnTo>
                    <a:pt x="23" y="68"/>
                  </a:lnTo>
                  <a:lnTo>
                    <a:pt x="15" y="68"/>
                  </a:lnTo>
                  <a:lnTo>
                    <a:pt x="11" y="68"/>
                  </a:lnTo>
                  <a:lnTo>
                    <a:pt x="4" y="64"/>
                  </a:lnTo>
                  <a:lnTo>
                    <a:pt x="0" y="60"/>
                  </a:lnTo>
                  <a:lnTo>
                    <a:pt x="0" y="53"/>
                  </a:lnTo>
                  <a:lnTo>
                    <a:pt x="0" y="49"/>
                  </a:lnTo>
                  <a:lnTo>
                    <a:pt x="4" y="45"/>
                  </a:lnTo>
                  <a:lnTo>
                    <a:pt x="8" y="38"/>
                  </a:lnTo>
                  <a:lnTo>
                    <a:pt x="11" y="34"/>
                  </a:lnTo>
                  <a:lnTo>
                    <a:pt x="23" y="30"/>
                  </a:lnTo>
                  <a:lnTo>
                    <a:pt x="38" y="23"/>
                  </a:lnTo>
                  <a:lnTo>
                    <a:pt x="38" y="12"/>
                  </a:lnTo>
                  <a:lnTo>
                    <a:pt x="34" y="8"/>
                  </a:lnTo>
                  <a:lnTo>
                    <a:pt x="30" y="4"/>
                  </a:lnTo>
                  <a:lnTo>
                    <a:pt x="27" y="4"/>
                  </a:lnTo>
                  <a:lnTo>
                    <a:pt x="23" y="4"/>
                  </a:lnTo>
                  <a:lnTo>
                    <a:pt x="19" y="8"/>
                  </a:lnTo>
                  <a:lnTo>
                    <a:pt x="15" y="8"/>
                  </a:lnTo>
                  <a:lnTo>
                    <a:pt x="15" y="12"/>
                  </a:lnTo>
                  <a:lnTo>
                    <a:pt x="15" y="15"/>
                  </a:lnTo>
                  <a:lnTo>
                    <a:pt x="15" y="19"/>
                  </a:lnTo>
                  <a:lnTo>
                    <a:pt x="15" y="23"/>
                  </a:lnTo>
                  <a:lnTo>
                    <a:pt x="11" y="23"/>
                  </a:lnTo>
                  <a:lnTo>
                    <a:pt x="8" y="23"/>
                  </a:lnTo>
                  <a:lnTo>
                    <a:pt x="4" y="23"/>
                  </a:lnTo>
                  <a:lnTo>
                    <a:pt x="4" y="19"/>
                  </a:lnTo>
                  <a:lnTo>
                    <a:pt x="4" y="15"/>
                  </a:lnTo>
                  <a:lnTo>
                    <a:pt x="4" y="12"/>
                  </a:lnTo>
                  <a:lnTo>
                    <a:pt x="11" y="4"/>
                  </a:lnTo>
                  <a:lnTo>
                    <a:pt x="19" y="0"/>
                  </a:lnTo>
                  <a:lnTo>
                    <a:pt x="27" y="0"/>
                  </a:lnTo>
                  <a:lnTo>
                    <a:pt x="38" y="0"/>
                  </a:lnTo>
                  <a:lnTo>
                    <a:pt x="42" y="0"/>
                  </a:lnTo>
                  <a:lnTo>
                    <a:pt x="45" y="4"/>
                  </a:lnTo>
                  <a:lnTo>
                    <a:pt x="49" y="8"/>
                  </a:lnTo>
                  <a:lnTo>
                    <a:pt x="49" y="15"/>
                  </a:lnTo>
                  <a:lnTo>
                    <a:pt x="49" y="23"/>
                  </a:lnTo>
                  <a:lnTo>
                    <a:pt x="49" y="45"/>
                  </a:lnTo>
                  <a:lnTo>
                    <a:pt x="49" y="53"/>
                  </a:lnTo>
                  <a:lnTo>
                    <a:pt x="53" y="57"/>
                  </a:lnTo>
                  <a:lnTo>
                    <a:pt x="53" y="60"/>
                  </a:lnTo>
                  <a:lnTo>
                    <a:pt x="57" y="60"/>
                  </a:lnTo>
                  <a:lnTo>
                    <a:pt x="57" y="57"/>
                  </a:lnTo>
                  <a:lnTo>
                    <a:pt x="60" y="57"/>
                  </a:lnTo>
                  <a:lnTo>
                    <a:pt x="60" y="60"/>
                  </a:lnTo>
                  <a:lnTo>
                    <a:pt x="53" y="68"/>
                  </a:lnTo>
                  <a:lnTo>
                    <a:pt x="45" y="68"/>
                  </a:lnTo>
                  <a:lnTo>
                    <a:pt x="42" y="68"/>
                  </a:lnTo>
                  <a:lnTo>
                    <a:pt x="38" y="64"/>
                  </a:lnTo>
                  <a:lnTo>
                    <a:pt x="38" y="57"/>
                  </a:lnTo>
                  <a:close/>
                  <a:moveTo>
                    <a:pt x="38" y="53"/>
                  </a:moveTo>
                  <a:lnTo>
                    <a:pt x="38" y="30"/>
                  </a:lnTo>
                  <a:lnTo>
                    <a:pt x="30" y="34"/>
                  </a:lnTo>
                  <a:lnTo>
                    <a:pt x="23" y="34"/>
                  </a:lnTo>
                  <a:lnTo>
                    <a:pt x="19" y="38"/>
                  </a:lnTo>
                  <a:lnTo>
                    <a:pt x="15" y="42"/>
                  </a:lnTo>
                  <a:lnTo>
                    <a:pt x="15" y="45"/>
                  </a:lnTo>
                  <a:lnTo>
                    <a:pt x="11" y="49"/>
                  </a:lnTo>
                  <a:lnTo>
                    <a:pt x="15" y="53"/>
                  </a:lnTo>
                  <a:lnTo>
                    <a:pt x="15" y="57"/>
                  </a:lnTo>
                  <a:lnTo>
                    <a:pt x="19" y="60"/>
                  </a:lnTo>
                  <a:lnTo>
                    <a:pt x="23" y="60"/>
                  </a:lnTo>
                  <a:lnTo>
                    <a:pt x="30" y="57"/>
                  </a:lnTo>
                  <a:lnTo>
                    <a:pt x="38" y="53"/>
                  </a:lnTo>
                  <a:close/>
                </a:path>
              </a:pathLst>
            </a:custGeom>
            <a:grpFill/>
            <a:ln w="0">
              <a:solidFill>
                <a:srgbClr val="000000"/>
              </a:solidFill>
              <a:round/>
              <a:headEnd/>
              <a:tailEnd/>
            </a:ln>
          </p:spPr>
          <p:txBody>
            <a:bodyPr/>
            <a:lstStyle/>
            <a:p>
              <a:endParaRPr lang="en-US"/>
            </a:p>
          </p:txBody>
        </p:sp>
        <p:sp>
          <p:nvSpPr>
            <p:cNvPr id="27797" name="Freeform 146"/>
            <p:cNvSpPr>
              <a:spLocks noEditPoints="1"/>
            </p:cNvSpPr>
            <p:nvPr/>
          </p:nvSpPr>
          <p:spPr bwMode="auto">
            <a:xfrm>
              <a:off x="5087" y="3477"/>
              <a:ext cx="68" cy="105"/>
            </a:xfrm>
            <a:custGeom>
              <a:avLst/>
              <a:gdLst>
                <a:gd name="T0" fmla="*/ 23 w 68"/>
                <a:gd name="T1" fmla="*/ 49 h 105"/>
                <a:gd name="T2" fmla="*/ 30 w 68"/>
                <a:gd name="T3" fmla="*/ 41 h 105"/>
                <a:gd name="T4" fmla="*/ 38 w 68"/>
                <a:gd name="T5" fmla="*/ 37 h 105"/>
                <a:gd name="T6" fmla="*/ 42 w 68"/>
                <a:gd name="T7" fmla="*/ 37 h 105"/>
                <a:gd name="T8" fmla="*/ 53 w 68"/>
                <a:gd name="T9" fmla="*/ 37 h 105"/>
                <a:gd name="T10" fmla="*/ 60 w 68"/>
                <a:gd name="T11" fmla="*/ 45 h 105"/>
                <a:gd name="T12" fmla="*/ 68 w 68"/>
                <a:gd name="T13" fmla="*/ 56 h 105"/>
                <a:gd name="T14" fmla="*/ 68 w 68"/>
                <a:gd name="T15" fmla="*/ 67 h 105"/>
                <a:gd name="T16" fmla="*/ 68 w 68"/>
                <a:gd name="T17" fmla="*/ 79 h 105"/>
                <a:gd name="T18" fmla="*/ 64 w 68"/>
                <a:gd name="T19" fmla="*/ 90 h 105"/>
                <a:gd name="T20" fmla="*/ 57 w 68"/>
                <a:gd name="T21" fmla="*/ 97 h 105"/>
                <a:gd name="T22" fmla="*/ 45 w 68"/>
                <a:gd name="T23" fmla="*/ 105 h 105"/>
                <a:gd name="T24" fmla="*/ 34 w 68"/>
                <a:gd name="T25" fmla="*/ 105 h 105"/>
                <a:gd name="T26" fmla="*/ 27 w 68"/>
                <a:gd name="T27" fmla="*/ 105 h 105"/>
                <a:gd name="T28" fmla="*/ 23 w 68"/>
                <a:gd name="T29" fmla="*/ 105 h 105"/>
                <a:gd name="T30" fmla="*/ 15 w 68"/>
                <a:gd name="T31" fmla="*/ 101 h 105"/>
                <a:gd name="T32" fmla="*/ 12 w 68"/>
                <a:gd name="T33" fmla="*/ 97 h 105"/>
                <a:gd name="T34" fmla="*/ 12 w 68"/>
                <a:gd name="T35" fmla="*/ 30 h 105"/>
                <a:gd name="T36" fmla="*/ 8 w 68"/>
                <a:gd name="T37" fmla="*/ 19 h 105"/>
                <a:gd name="T38" fmla="*/ 8 w 68"/>
                <a:gd name="T39" fmla="*/ 15 h 105"/>
                <a:gd name="T40" fmla="*/ 8 w 68"/>
                <a:gd name="T41" fmla="*/ 11 h 105"/>
                <a:gd name="T42" fmla="*/ 8 w 68"/>
                <a:gd name="T43" fmla="*/ 11 h 105"/>
                <a:gd name="T44" fmla="*/ 8 w 68"/>
                <a:gd name="T45" fmla="*/ 7 h 105"/>
                <a:gd name="T46" fmla="*/ 4 w 68"/>
                <a:gd name="T47" fmla="*/ 7 h 105"/>
                <a:gd name="T48" fmla="*/ 4 w 68"/>
                <a:gd name="T49" fmla="*/ 7 h 105"/>
                <a:gd name="T50" fmla="*/ 0 w 68"/>
                <a:gd name="T51" fmla="*/ 11 h 105"/>
                <a:gd name="T52" fmla="*/ 0 w 68"/>
                <a:gd name="T53" fmla="*/ 7 h 105"/>
                <a:gd name="T54" fmla="*/ 19 w 68"/>
                <a:gd name="T55" fmla="*/ 0 h 105"/>
                <a:gd name="T56" fmla="*/ 23 w 68"/>
                <a:gd name="T57" fmla="*/ 0 h 105"/>
                <a:gd name="T58" fmla="*/ 23 w 68"/>
                <a:gd name="T59" fmla="*/ 49 h 105"/>
                <a:gd name="T60" fmla="*/ 23 w 68"/>
                <a:gd name="T61" fmla="*/ 56 h 105"/>
                <a:gd name="T62" fmla="*/ 23 w 68"/>
                <a:gd name="T63" fmla="*/ 94 h 105"/>
                <a:gd name="T64" fmla="*/ 27 w 68"/>
                <a:gd name="T65" fmla="*/ 97 h 105"/>
                <a:gd name="T66" fmla="*/ 30 w 68"/>
                <a:gd name="T67" fmla="*/ 101 h 105"/>
                <a:gd name="T68" fmla="*/ 34 w 68"/>
                <a:gd name="T69" fmla="*/ 101 h 105"/>
                <a:gd name="T70" fmla="*/ 38 w 68"/>
                <a:gd name="T71" fmla="*/ 101 h 105"/>
                <a:gd name="T72" fmla="*/ 45 w 68"/>
                <a:gd name="T73" fmla="*/ 101 h 105"/>
                <a:gd name="T74" fmla="*/ 49 w 68"/>
                <a:gd name="T75" fmla="*/ 94 h 105"/>
                <a:gd name="T76" fmla="*/ 57 w 68"/>
                <a:gd name="T77" fmla="*/ 86 h 105"/>
                <a:gd name="T78" fmla="*/ 57 w 68"/>
                <a:gd name="T79" fmla="*/ 75 h 105"/>
                <a:gd name="T80" fmla="*/ 57 w 68"/>
                <a:gd name="T81" fmla="*/ 64 h 105"/>
                <a:gd name="T82" fmla="*/ 49 w 68"/>
                <a:gd name="T83" fmla="*/ 52 h 105"/>
                <a:gd name="T84" fmla="*/ 45 w 68"/>
                <a:gd name="T85" fmla="*/ 49 h 105"/>
                <a:gd name="T86" fmla="*/ 38 w 68"/>
                <a:gd name="T87" fmla="*/ 49 h 105"/>
                <a:gd name="T88" fmla="*/ 34 w 68"/>
                <a:gd name="T89" fmla="*/ 49 h 105"/>
                <a:gd name="T90" fmla="*/ 30 w 68"/>
                <a:gd name="T91" fmla="*/ 49 h 105"/>
                <a:gd name="T92" fmla="*/ 27 w 68"/>
                <a:gd name="T93" fmla="*/ 52 h 105"/>
                <a:gd name="T94" fmla="*/ 23 w 68"/>
                <a:gd name="T95" fmla="*/ 56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105"/>
                <a:gd name="T146" fmla="*/ 68 w 68"/>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105">
                  <a:moveTo>
                    <a:pt x="23" y="49"/>
                  </a:moveTo>
                  <a:lnTo>
                    <a:pt x="30" y="41"/>
                  </a:lnTo>
                  <a:lnTo>
                    <a:pt x="38" y="37"/>
                  </a:lnTo>
                  <a:lnTo>
                    <a:pt x="42" y="37"/>
                  </a:lnTo>
                  <a:lnTo>
                    <a:pt x="53" y="37"/>
                  </a:lnTo>
                  <a:lnTo>
                    <a:pt x="60" y="45"/>
                  </a:lnTo>
                  <a:lnTo>
                    <a:pt x="68" y="56"/>
                  </a:lnTo>
                  <a:lnTo>
                    <a:pt x="68" y="67"/>
                  </a:lnTo>
                  <a:lnTo>
                    <a:pt x="68" y="79"/>
                  </a:lnTo>
                  <a:lnTo>
                    <a:pt x="64" y="90"/>
                  </a:lnTo>
                  <a:lnTo>
                    <a:pt x="57" y="97"/>
                  </a:lnTo>
                  <a:lnTo>
                    <a:pt x="45" y="105"/>
                  </a:lnTo>
                  <a:lnTo>
                    <a:pt x="34" y="105"/>
                  </a:lnTo>
                  <a:lnTo>
                    <a:pt x="27" y="105"/>
                  </a:lnTo>
                  <a:lnTo>
                    <a:pt x="23" y="105"/>
                  </a:lnTo>
                  <a:lnTo>
                    <a:pt x="15" y="101"/>
                  </a:lnTo>
                  <a:lnTo>
                    <a:pt x="12" y="97"/>
                  </a:lnTo>
                  <a:lnTo>
                    <a:pt x="12" y="30"/>
                  </a:lnTo>
                  <a:lnTo>
                    <a:pt x="8" y="19"/>
                  </a:lnTo>
                  <a:lnTo>
                    <a:pt x="8" y="15"/>
                  </a:lnTo>
                  <a:lnTo>
                    <a:pt x="8" y="11"/>
                  </a:lnTo>
                  <a:lnTo>
                    <a:pt x="8" y="7"/>
                  </a:lnTo>
                  <a:lnTo>
                    <a:pt x="4" y="7"/>
                  </a:lnTo>
                  <a:lnTo>
                    <a:pt x="0" y="11"/>
                  </a:lnTo>
                  <a:lnTo>
                    <a:pt x="0" y="7"/>
                  </a:lnTo>
                  <a:lnTo>
                    <a:pt x="19" y="0"/>
                  </a:lnTo>
                  <a:lnTo>
                    <a:pt x="23" y="0"/>
                  </a:lnTo>
                  <a:lnTo>
                    <a:pt x="23" y="49"/>
                  </a:lnTo>
                  <a:close/>
                  <a:moveTo>
                    <a:pt x="23" y="56"/>
                  </a:moveTo>
                  <a:lnTo>
                    <a:pt x="23" y="94"/>
                  </a:lnTo>
                  <a:lnTo>
                    <a:pt x="27" y="97"/>
                  </a:lnTo>
                  <a:lnTo>
                    <a:pt x="30" y="101"/>
                  </a:lnTo>
                  <a:lnTo>
                    <a:pt x="34" y="101"/>
                  </a:lnTo>
                  <a:lnTo>
                    <a:pt x="38" y="101"/>
                  </a:lnTo>
                  <a:lnTo>
                    <a:pt x="45" y="101"/>
                  </a:lnTo>
                  <a:lnTo>
                    <a:pt x="49" y="94"/>
                  </a:lnTo>
                  <a:lnTo>
                    <a:pt x="57" y="86"/>
                  </a:lnTo>
                  <a:lnTo>
                    <a:pt x="57" y="75"/>
                  </a:lnTo>
                  <a:lnTo>
                    <a:pt x="57" y="64"/>
                  </a:lnTo>
                  <a:lnTo>
                    <a:pt x="49" y="52"/>
                  </a:lnTo>
                  <a:lnTo>
                    <a:pt x="45" y="49"/>
                  </a:lnTo>
                  <a:lnTo>
                    <a:pt x="38" y="49"/>
                  </a:lnTo>
                  <a:lnTo>
                    <a:pt x="34" y="49"/>
                  </a:lnTo>
                  <a:lnTo>
                    <a:pt x="30" y="49"/>
                  </a:lnTo>
                  <a:lnTo>
                    <a:pt x="27" y="52"/>
                  </a:lnTo>
                  <a:lnTo>
                    <a:pt x="23" y="56"/>
                  </a:lnTo>
                  <a:close/>
                </a:path>
              </a:pathLst>
            </a:custGeom>
            <a:grpFill/>
            <a:ln w="0">
              <a:solidFill>
                <a:srgbClr val="000000"/>
              </a:solidFill>
              <a:round/>
              <a:headEnd/>
              <a:tailEnd/>
            </a:ln>
          </p:spPr>
          <p:txBody>
            <a:bodyPr/>
            <a:lstStyle/>
            <a:p>
              <a:endParaRPr lang="en-US"/>
            </a:p>
          </p:txBody>
        </p:sp>
        <p:sp>
          <p:nvSpPr>
            <p:cNvPr id="27798" name="Freeform 147"/>
            <p:cNvSpPr>
              <a:spLocks noEditPoints="1"/>
            </p:cNvSpPr>
            <p:nvPr/>
          </p:nvSpPr>
          <p:spPr bwMode="auto">
            <a:xfrm>
              <a:off x="5166" y="3477"/>
              <a:ext cx="34" cy="105"/>
            </a:xfrm>
            <a:custGeom>
              <a:avLst/>
              <a:gdLst>
                <a:gd name="T0" fmla="*/ 15 w 34"/>
                <a:gd name="T1" fmla="*/ 0 h 105"/>
                <a:gd name="T2" fmla="*/ 19 w 34"/>
                <a:gd name="T3" fmla="*/ 0 h 105"/>
                <a:gd name="T4" fmla="*/ 23 w 34"/>
                <a:gd name="T5" fmla="*/ 4 h 105"/>
                <a:gd name="T6" fmla="*/ 23 w 34"/>
                <a:gd name="T7" fmla="*/ 4 h 105"/>
                <a:gd name="T8" fmla="*/ 26 w 34"/>
                <a:gd name="T9" fmla="*/ 7 h 105"/>
                <a:gd name="T10" fmla="*/ 23 w 34"/>
                <a:gd name="T11" fmla="*/ 11 h 105"/>
                <a:gd name="T12" fmla="*/ 23 w 34"/>
                <a:gd name="T13" fmla="*/ 15 h 105"/>
                <a:gd name="T14" fmla="*/ 19 w 34"/>
                <a:gd name="T15" fmla="*/ 15 h 105"/>
                <a:gd name="T16" fmla="*/ 15 w 34"/>
                <a:gd name="T17" fmla="*/ 19 h 105"/>
                <a:gd name="T18" fmla="*/ 11 w 34"/>
                <a:gd name="T19" fmla="*/ 15 h 105"/>
                <a:gd name="T20" fmla="*/ 11 w 34"/>
                <a:gd name="T21" fmla="*/ 15 h 105"/>
                <a:gd name="T22" fmla="*/ 8 w 34"/>
                <a:gd name="T23" fmla="*/ 11 h 105"/>
                <a:gd name="T24" fmla="*/ 8 w 34"/>
                <a:gd name="T25" fmla="*/ 7 h 105"/>
                <a:gd name="T26" fmla="*/ 8 w 34"/>
                <a:gd name="T27" fmla="*/ 4 h 105"/>
                <a:gd name="T28" fmla="*/ 11 w 34"/>
                <a:gd name="T29" fmla="*/ 4 h 105"/>
                <a:gd name="T30" fmla="*/ 11 w 34"/>
                <a:gd name="T31" fmla="*/ 0 h 105"/>
                <a:gd name="T32" fmla="*/ 15 w 34"/>
                <a:gd name="T33" fmla="*/ 0 h 105"/>
                <a:gd name="T34" fmla="*/ 23 w 34"/>
                <a:gd name="T35" fmla="*/ 37 h 105"/>
                <a:gd name="T36" fmla="*/ 23 w 34"/>
                <a:gd name="T37" fmla="*/ 90 h 105"/>
                <a:gd name="T38" fmla="*/ 23 w 34"/>
                <a:gd name="T39" fmla="*/ 94 h 105"/>
                <a:gd name="T40" fmla="*/ 23 w 34"/>
                <a:gd name="T41" fmla="*/ 97 h 105"/>
                <a:gd name="T42" fmla="*/ 26 w 34"/>
                <a:gd name="T43" fmla="*/ 101 h 105"/>
                <a:gd name="T44" fmla="*/ 26 w 34"/>
                <a:gd name="T45" fmla="*/ 101 h 105"/>
                <a:gd name="T46" fmla="*/ 30 w 34"/>
                <a:gd name="T47" fmla="*/ 105 h 105"/>
                <a:gd name="T48" fmla="*/ 34 w 34"/>
                <a:gd name="T49" fmla="*/ 105 h 105"/>
                <a:gd name="T50" fmla="*/ 34 w 34"/>
                <a:gd name="T51" fmla="*/ 105 h 105"/>
                <a:gd name="T52" fmla="*/ 0 w 34"/>
                <a:gd name="T53" fmla="*/ 105 h 105"/>
                <a:gd name="T54" fmla="*/ 0 w 34"/>
                <a:gd name="T55" fmla="*/ 105 h 105"/>
                <a:gd name="T56" fmla="*/ 4 w 34"/>
                <a:gd name="T57" fmla="*/ 105 h 105"/>
                <a:gd name="T58" fmla="*/ 8 w 34"/>
                <a:gd name="T59" fmla="*/ 101 h 105"/>
                <a:gd name="T60" fmla="*/ 8 w 34"/>
                <a:gd name="T61" fmla="*/ 101 h 105"/>
                <a:gd name="T62" fmla="*/ 11 w 34"/>
                <a:gd name="T63" fmla="*/ 97 h 105"/>
                <a:gd name="T64" fmla="*/ 11 w 34"/>
                <a:gd name="T65" fmla="*/ 94 h 105"/>
                <a:gd name="T66" fmla="*/ 11 w 34"/>
                <a:gd name="T67" fmla="*/ 90 h 105"/>
                <a:gd name="T68" fmla="*/ 11 w 34"/>
                <a:gd name="T69" fmla="*/ 64 h 105"/>
                <a:gd name="T70" fmla="*/ 11 w 34"/>
                <a:gd name="T71" fmla="*/ 56 h 105"/>
                <a:gd name="T72" fmla="*/ 11 w 34"/>
                <a:gd name="T73" fmla="*/ 49 h 105"/>
                <a:gd name="T74" fmla="*/ 8 w 34"/>
                <a:gd name="T75" fmla="*/ 45 h 105"/>
                <a:gd name="T76" fmla="*/ 8 w 34"/>
                <a:gd name="T77" fmla="*/ 45 h 105"/>
                <a:gd name="T78" fmla="*/ 8 w 34"/>
                <a:gd name="T79" fmla="*/ 45 h 105"/>
                <a:gd name="T80" fmla="*/ 8 w 34"/>
                <a:gd name="T81" fmla="*/ 45 h 105"/>
                <a:gd name="T82" fmla="*/ 4 w 34"/>
                <a:gd name="T83" fmla="*/ 45 h 105"/>
                <a:gd name="T84" fmla="*/ 0 w 34"/>
                <a:gd name="T85" fmla="*/ 45 h 105"/>
                <a:gd name="T86" fmla="*/ 0 w 34"/>
                <a:gd name="T87" fmla="*/ 45 h 105"/>
                <a:gd name="T88" fmla="*/ 19 w 34"/>
                <a:gd name="T89" fmla="*/ 37 h 105"/>
                <a:gd name="T90" fmla="*/ 23 w 34"/>
                <a:gd name="T91" fmla="*/ 3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05"/>
                <a:gd name="T140" fmla="*/ 34 w 34"/>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05">
                  <a:moveTo>
                    <a:pt x="15" y="0"/>
                  </a:moveTo>
                  <a:lnTo>
                    <a:pt x="19" y="0"/>
                  </a:lnTo>
                  <a:lnTo>
                    <a:pt x="23" y="4"/>
                  </a:lnTo>
                  <a:lnTo>
                    <a:pt x="26" y="7"/>
                  </a:lnTo>
                  <a:lnTo>
                    <a:pt x="23" y="11"/>
                  </a:lnTo>
                  <a:lnTo>
                    <a:pt x="23" y="15"/>
                  </a:lnTo>
                  <a:lnTo>
                    <a:pt x="19" y="15"/>
                  </a:lnTo>
                  <a:lnTo>
                    <a:pt x="15" y="19"/>
                  </a:lnTo>
                  <a:lnTo>
                    <a:pt x="11" y="15"/>
                  </a:lnTo>
                  <a:lnTo>
                    <a:pt x="8" y="11"/>
                  </a:lnTo>
                  <a:lnTo>
                    <a:pt x="8" y="7"/>
                  </a:lnTo>
                  <a:lnTo>
                    <a:pt x="8" y="4"/>
                  </a:lnTo>
                  <a:lnTo>
                    <a:pt x="11" y="4"/>
                  </a:lnTo>
                  <a:lnTo>
                    <a:pt x="11" y="0"/>
                  </a:lnTo>
                  <a:lnTo>
                    <a:pt x="15" y="0"/>
                  </a:lnTo>
                  <a:close/>
                  <a:moveTo>
                    <a:pt x="23" y="37"/>
                  </a:moveTo>
                  <a:lnTo>
                    <a:pt x="23" y="90"/>
                  </a:lnTo>
                  <a:lnTo>
                    <a:pt x="23" y="94"/>
                  </a:lnTo>
                  <a:lnTo>
                    <a:pt x="23" y="97"/>
                  </a:lnTo>
                  <a:lnTo>
                    <a:pt x="26" y="101"/>
                  </a:lnTo>
                  <a:lnTo>
                    <a:pt x="30" y="105"/>
                  </a:lnTo>
                  <a:lnTo>
                    <a:pt x="34" y="105"/>
                  </a:lnTo>
                  <a:lnTo>
                    <a:pt x="0" y="105"/>
                  </a:lnTo>
                  <a:lnTo>
                    <a:pt x="4" y="105"/>
                  </a:lnTo>
                  <a:lnTo>
                    <a:pt x="8" y="101"/>
                  </a:lnTo>
                  <a:lnTo>
                    <a:pt x="11" y="97"/>
                  </a:lnTo>
                  <a:lnTo>
                    <a:pt x="11" y="94"/>
                  </a:lnTo>
                  <a:lnTo>
                    <a:pt x="11" y="90"/>
                  </a:lnTo>
                  <a:lnTo>
                    <a:pt x="11" y="64"/>
                  </a:lnTo>
                  <a:lnTo>
                    <a:pt x="11" y="56"/>
                  </a:lnTo>
                  <a:lnTo>
                    <a:pt x="11" y="49"/>
                  </a:lnTo>
                  <a:lnTo>
                    <a:pt x="8" y="45"/>
                  </a:lnTo>
                  <a:lnTo>
                    <a:pt x="4" y="45"/>
                  </a:lnTo>
                  <a:lnTo>
                    <a:pt x="0" y="45"/>
                  </a:lnTo>
                  <a:lnTo>
                    <a:pt x="19" y="37"/>
                  </a:lnTo>
                  <a:lnTo>
                    <a:pt x="23" y="37"/>
                  </a:lnTo>
                  <a:close/>
                </a:path>
              </a:pathLst>
            </a:custGeom>
            <a:grpFill/>
            <a:ln w="0">
              <a:solidFill>
                <a:srgbClr val="000000"/>
              </a:solidFill>
              <a:round/>
              <a:headEnd/>
              <a:tailEnd/>
            </a:ln>
          </p:spPr>
          <p:txBody>
            <a:bodyPr/>
            <a:lstStyle/>
            <a:p>
              <a:endParaRPr lang="en-US"/>
            </a:p>
          </p:txBody>
        </p:sp>
        <p:sp>
          <p:nvSpPr>
            <p:cNvPr id="27799" name="Freeform 148"/>
            <p:cNvSpPr>
              <a:spLocks/>
            </p:cNvSpPr>
            <p:nvPr/>
          </p:nvSpPr>
          <p:spPr bwMode="auto">
            <a:xfrm>
              <a:off x="5204" y="3514"/>
              <a:ext cx="71" cy="68"/>
            </a:xfrm>
            <a:custGeom>
              <a:avLst/>
              <a:gdLst>
                <a:gd name="T0" fmla="*/ 22 w 71"/>
                <a:gd name="T1" fmla="*/ 15 h 68"/>
                <a:gd name="T2" fmla="*/ 30 w 71"/>
                <a:gd name="T3" fmla="*/ 4 h 68"/>
                <a:gd name="T4" fmla="*/ 37 w 71"/>
                <a:gd name="T5" fmla="*/ 0 h 68"/>
                <a:gd name="T6" fmla="*/ 45 w 71"/>
                <a:gd name="T7" fmla="*/ 0 h 68"/>
                <a:gd name="T8" fmla="*/ 52 w 71"/>
                <a:gd name="T9" fmla="*/ 0 h 68"/>
                <a:gd name="T10" fmla="*/ 56 w 71"/>
                <a:gd name="T11" fmla="*/ 0 h 68"/>
                <a:gd name="T12" fmla="*/ 60 w 71"/>
                <a:gd name="T13" fmla="*/ 4 h 68"/>
                <a:gd name="T14" fmla="*/ 60 w 71"/>
                <a:gd name="T15" fmla="*/ 12 h 68"/>
                <a:gd name="T16" fmla="*/ 63 w 71"/>
                <a:gd name="T17" fmla="*/ 15 h 68"/>
                <a:gd name="T18" fmla="*/ 63 w 71"/>
                <a:gd name="T19" fmla="*/ 23 h 68"/>
                <a:gd name="T20" fmla="*/ 63 w 71"/>
                <a:gd name="T21" fmla="*/ 53 h 68"/>
                <a:gd name="T22" fmla="*/ 63 w 71"/>
                <a:gd name="T23" fmla="*/ 57 h 68"/>
                <a:gd name="T24" fmla="*/ 63 w 71"/>
                <a:gd name="T25" fmla="*/ 60 h 68"/>
                <a:gd name="T26" fmla="*/ 63 w 71"/>
                <a:gd name="T27" fmla="*/ 64 h 68"/>
                <a:gd name="T28" fmla="*/ 67 w 71"/>
                <a:gd name="T29" fmla="*/ 64 h 68"/>
                <a:gd name="T30" fmla="*/ 67 w 71"/>
                <a:gd name="T31" fmla="*/ 68 h 68"/>
                <a:gd name="T32" fmla="*/ 71 w 71"/>
                <a:gd name="T33" fmla="*/ 68 h 68"/>
                <a:gd name="T34" fmla="*/ 71 w 71"/>
                <a:gd name="T35" fmla="*/ 68 h 68"/>
                <a:gd name="T36" fmla="*/ 41 w 71"/>
                <a:gd name="T37" fmla="*/ 68 h 68"/>
                <a:gd name="T38" fmla="*/ 41 w 71"/>
                <a:gd name="T39" fmla="*/ 68 h 68"/>
                <a:gd name="T40" fmla="*/ 41 w 71"/>
                <a:gd name="T41" fmla="*/ 68 h 68"/>
                <a:gd name="T42" fmla="*/ 45 w 71"/>
                <a:gd name="T43" fmla="*/ 64 h 68"/>
                <a:gd name="T44" fmla="*/ 48 w 71"/>
                <a:gd name="T45" fmla="*/ 64 h 68"/>
                <a:gd name="T46" fmla="*/ 48 w 71"/>
                <a:gd name="T47" fmla="*/ 64 h 68"/>
                <a:gd name="T48" fmla="*/ 52 w 71"/>
                <a:gd name="T49" fmla="*/ 60 h 68"/>
                <a:gd name="T50" fmla="*/ 52 w 71"/>
                <a:gd name="T51" fmla="*/ 57 h 68"/>
                <a:gd name="T52" fmla="*/ 52 w 71"/>
                <a:gd name="T53" fmla="*/ 53 h 68"/>
                <a:gd name="T54" fmla="*/ 52 w 71"/>
                <a:gd name="T55" fmla="*/ 27 h 68"/>
                <a:gd name="T56" fmla="*/ 48 w 71"/>
                <a:gd name="T57" fmla="*/ 19 h 68"/>
                <a:gd name="T58" fmla="*/ 48 w 71"/>
                <a:gd name="T59" fmla="*/ 12 h 68"/>
                <a:gd name="T60" fmla="*/ 45 w 71"/>
                <a:gd name="T61" fmla="*/ 8 h 68"/>
                <a:gd name="T62" fmla="*/ 41 w 71"/>
                <a:gd name="T63" fmla="*/ 8 h 68"/>
                <a:gd name="T64" fmla="*/ 30 w 71"/>
                <a:gd name="T65" fmla="*/ 12 h 68"/>
                <a:gd name="T66" fmla="*/ 22 w 71"/>
                <a:gd name="T67" fmla="*/ 19 h 68"/>
                <a:gd name="T68" fmla="*/ 22 w 71"/>
                <a:gd name="T69" fmla="*/ 53 h 68"/>
                <a:gd name="T70" fmla="*/ 22 w 71"/>
                <a:gd name="T71" fmla="*/ 57 h 68"/>
                <a:gd name="T72" fmla="*/ 22 w 71"/>
                <a:gd name="T73" fmla="*/ 60 h 68"/>
                <a:gd name="T74" fmla="*/ 26 w 71"/>
                <a:gd name="T75" fmla="*/ 64 h 68"/>
                <a:gd name="T76" fmla="*/ 26 w 71"/>
                <a:gd name="T77" fmla="*/ 64 h 68"/>
                <a:gd name="T78" fmla="*/ 30 w 71"/>
                <a:gd name="T79" fmla="*/ 68 h 68"/>
                <a:gd name="T80" fmla="*/ 33 w 71"/>
                <a:gd name="T81" fmla="*/ 68 h 68"/>
                <a:gd name="T82" fmla="*/ 33 w 71"/>
                <a:gd name="T83" fmla="*/ 68 h 68"/>
                <a:gd name="T84" fmla="*/ 0 w 71"/>
                <a:gd name="T85" fmla="*/ 68 h 68"/>
                <a:gd name="T86" fmla="*/ 0 w 71"/>
                <a:gd name="T87" fmla="*/ 68 h 68"/>
                <a:gd name="T88" fmla="*/ 3 w 71"/>
                <a:gd name="T89" fmla="*/ 68 h 68"/>
                <a:gd name="T90" fmla="*/ 7 w 71"/>
                <a:gd name="T91" fmla="*/ 64 h 68"/>
                <a:gd name="T92" fmla="*/ 7 w 71"/>
                <a:gd name="T93" fmla="*/ 64 h 68"/>
                <a:gd name="T94" fmla="*/ 11 w 71"/>
                <a:gd name="T95" fmla="*/ 60 h 68"/>
                <a:gd name="T96" fmla="*/ 11 w 71"/>
                <a:gd name="T97" fmla="*/ 53 h 68"/>
                <a:gd name="T98" fmla="*/ 11 w 71"/>
                <a:gd name="T99" fmla="*/ 27 h 68"/>
                <a:gd name="T100" fmla="*/ 11 w 71"/>
                <a:gd name="T101" fmla="*/ 15 h 68"/>
                <a:gd name="T102" fmla="*/ 11 w 71"/>
                <a:gd name="T103" fmla="*/ 12 h 68"/>
                <a:gd name="T104" fmla="*/ 7 w 71"/>
                <a:gd name="T105" fmla="*/ 12 h 68"/>
                <a:gd name="T106" fmla="*/ 7 w 71"/>
                <a:gd name="T107" fmla="*/ 8 h 68"/>
                <a:gd name="T108" fmla="*/ 7 w 71"/>
                <a:gd name="T109" fmla="*/ 8 h 68"/>
                <a:gd name="T110" fmla="*/ 7 w 71"/>
                <a:gd name="T111" fmla="*/ 8 h 68"/>
                <a:gd name="T112" fmla="*/ 3 w 71"/>
                <a:gd name="T113" fmla="*/ 8 h 68"/>
                <a:gd name="T114" fmla="*/ 3 w 71"/>
                <a:gd name="T115" fmla="*/ 8 h 68"/>
                <a:gd name="T116" fmla="*/ 0 w 71"/>
                <a:gd name="T117" fmla="*/ 8 h 68"/>
                <a:gd name="T118" fmla="*/ 18 w 71"/>
                <a:gd name="T119" fmla="*/ 0 h 68"/>
                <a:gd name="T120" fmla="*/ 22 w 71"/>
                <a:gd name="T121" fmla="*/ 0 h 68"/>
                <a:gd name="T122" fmla="*/ 22 w 71"/>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8"/>
                <a:gd name="T188" fmla="*/ 71 w 71"/>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8">
                  <a:moveTo>
                    <a:pt x="22" y="15"/>
                  </a:moveTo>
                  <a:lnTo>
                    <a:pt x="30" y="4"/>
                  </a:lnTo>
                  <a:lnTo>
                    <a:pt x="37" y="0"/>
                  </a:lnTo>
                  <a:lnTo>
                    <a:pt x="45" y="0"/>
                  </a:lnTo>
                  <a:lnTo>
                    <a:pt x="52" y="0"/>
                  </a:lnTo>
                  <a:lnTo>
                    <a:pt x="56" y="0"/>
                  </a:lnTo>
                  <a:lnTo>
                    <a:pt x="60" y="4"/>
                  </a:lnTo>
                  <a:lnTo>
                    <a:pt x="60" y="12"/>
                  </a:lnTo>
                  <a:lnTo>
                    <a:pt x="63" y="15"/>
                  </a:lnTo>
                  <a:lnTo>
                    <a:pt x="63" y="23"/>
                  </a:lnTo>
                  <a:lnTo>
                    <a:pt x="63" y="53"/>
                  </a:lnTo>
                  <a:lnTo>
                    <a:pt x="63" y="57"/>
                  </a:lnTo>
                  <a:lnTo>
                    <a:pt x="63" y="60"/>
                  </a:lnTo>
                  <a:lnTo>
                    <a:pt x="63" y="64"/>
                  </a:lnTo>
                  <a:lnTo>
                    <a:pt x="67" y="64"/>
                  </a:lnTo>
                  <a:lnTo>
                    <a:pt x="67" y="68"/>
                  </a:lnTo>
                  <a:lnTo>
                    <a:pt x="71" y="68"/>
                  </a:lnTo>
                  <a:lnTo>
                    <a:pt x="41" y="68"/>
                  </a:lnTo>
                  <a:lnTo>
                    <a:pt x="45" y="64"/>
                  </a:lnTo>
                  <a:lnTo>
                    <a:pt x="48" y="64"/>
                  </a:lnTo>
                  <a:lnTo>
                    <a:pt x="52" y="60"/>
                  </a:lnTo>
                  <a:lnTo>
                    <a:pt x="52" y="57"/>
                  </a:lnTo>
                  <a:lnTo>
                    <a:pt x="52" y="53"/>
                  </a:lnTo>
                  <a:lnTo>
                    <a:pt x="52" y="27"/>
                  </a:lnTo>
                  <a:lnTo>
                    <a:pt x="48" y="19"/>
                  </a:lnTo>
                  <a:lnTo>
                    <a:pt x="48" y="12"/>
                  </a:lnTo>
                  <a:lnTo>
                    <a:pt x="45" y="8"/>
                  </a:lnTo>
                  <a:lnTo>
                    <a:pt x="41" y="8"/>
                  </a:lnTo>
                  <a:lnTo>
                    <a:pt x="30" y="12"/>
                  </a:lnTo>
                  <a:lnTo>
                    <a:pt x="22" y="19"/>
                  </a:lnTo>
                  <a:lnTo>
                    <a:pt x="22" y="53"/>
                  </a:lnTo>
                  <a:lnTo>
                    <a:pt x="22" y="57"/>
                  </a:lnTo>
                  <a:lnTo>
                    <a:pt x="22" y="60"/>
                  </a:lnTo>
                  <a:lnTo>
                    <a:pt x="26" y="64"/>
                  </a:lnTo>
                  <a:lnTo>
                    <a:pt x="30" y="68"/>
                  </a:lnTo>
                  <a:lnTo>
                    <a:pt x="33" y="68"/>
                  </a:lnTo>
                  <a:lnTo>
                    <a:pt x="0" y="68"/>
                  </a:lnTo>
                  <a:lnTo>
                    <a:pt x="3" y="68"/>
                  </a:lnTo>
                  <a:lnTo>
                    <a:pt x="7" y="64"/>
                  </a:lnTo>
                  <a:lnTo>
                    <a:pt x="11" y="60"/>
                  </a:lnTo>
                  <a:lnTo>
                    <a:pt x="11" y="53"/>
                  </a:lnTo>
                  <a:lnTo>
                    <a:pt x="11" y="27"/>
                  </a:lnTo>
                  <a:lnTo>
                    <a:pt x="11" y="15"/>
                  </a:lnTo>
                  <a:lnTo>
                    <a:pt x="11" y="12"/>
                  </a:lnTo>
                  <a:lnTo>
                    <a:pt x="7" y="12"/>
                  </a:lnTo>
                  <a:lnTo>
                    <a:pt x="7" y="8"/>
                  </a:lnTo>
                  <a:lnTo>
                    <a:pt x="3" y="8"/>
                  </a:lnTo>
                  <a:lnTo>
                    <a:pt x="0" y="8"/>
                  </a:lnTo>
                  <a:lnTo>
                    <a:pt x="18" y="0"/>
                  </a:lnTo>
                  <a:lnTo>
                    <a:pt x="22" y="0"/>
                  </a:lnTo>
                  <a:lnTo>
                    <a:pt x="22" y="15"/>
                  </a:lnTo>
                  <a:close/>
                </a:path>
              </a:pathLst>
            </a:custGeom>
            <a:grpFill/>
            <a:ln w="0">
              <a:solidFill>
                <a:srgbClr val="000000"/>
              </a:solidFill>
              <a:round/>
              <a:headEnd/>
              <a:tailEnd/>
            </a:ln>
          </p:spPr>
          <p:txBody>
            <a:bodyPr/>
            <a:lstStyle/>
            <a:p>
              <a:endParaRPr lang="en-US"/>
            </a:p>
          </p:txBody>
        </p:sp>
        <p:sp>
          <p:nvSpPr>
            <p:cNvPr id="27800" name="Rectangle 149"/>
            <p:cNvSpPr>
              <a:spLocks noChangeArrowheads="1"/>
            </p:cNvSpPr>
            <p:nvPr/>
          </p:nvSpPr>
          <p:spPr bwMode="auto">
            <a:xfrm>
              <a:off x="5500" y="1234"/>
              <a:ext cx="7" cy="2483"/>
            </a:xfrm>
            <a:prstGeom prst="rect">
              <a:avLst/>
            </a:prstGeom>
            <a:grpFill/>
            <a:ln w="0">
              <a:solidFill>
                <a:srgbClr val="000000"/>
              </a:solidFill>
              <a:miter lim="800000"/>
              <a:headEnd/>
              <a:tailEnd/>
            </a:ln>
          </p:spPr>
          <p:txBody>
            <a:bodyPr/>
            <a:lstStyle/>
            <a:p>
              <a:endParaRPr lang="en-US"/>
            </a:p>
          </p:txBody>
        </p:sp>
        <p:sp>
          <p:nvSpPr>
            <p:cNvPr id="27801" name="Rectangle 150"/>
            <p:cNvSpPr>
              <a:spLocks noChangeArrowheads="1"/>
            </p:cNvSpPr>
            <p:nvPr/>
          </p:nvSpPr>
          <p:spPr bwMode="auto">
            <a:xfrm>
              <a:off x="533" y="3709"/>
              <a:ext cx="4971" cy="8"/>
            </a:xfrm>
            <a:prstGeom prst="rect">
              <a:avLst/>
            </a:prstGeom>
            <a:grpFill/>
            <a:ln w="0">
              <a:solidFill>
                <a:srgbClr val="000000"/>
              </a:solidFill>
              <a:miter lim="800000"/>
              <a:headEnd/>
              <a:tailEnd/>
            </a:ln>
          </p:spPr>
          <p:txBody>
            <a:bodyPr/>
            <a:lstStyle/>
            <a:p>
              <a:endParaRPr lang="en-US"/>
            </a:p>
          </p:txBody>
        </p:sp>
        <p:sp>
          <p:nvSpPr>
            <p:cNvPr id="27802" name="Line 151"/>
            <p:cNvSpPr>
              <a:spLocks noChangeShapeType="1"/>
            </p:cNvSpPr>
            <p:nvPr/>
          </p:nvSpPr>
          <p:spPr bwMode="auto">
            <a:xfrm flipH="1">
              <a:off x="1006" y="1492"/>
              <a:ext cx="979" cy="162"/>
            </a:xfrm>
            <a:prstGeom prst="line">
              <a:avLst/>
            </a:prstGeom>
            <a:grpFill/>
            <a:ln w="6350">
              <a:solidFill>
                <a:srgbClr val="000000"/>
              </a:solidFill>
              <a:round/>
              <a:headEnd/>
              <a:tailEnd/>
            </a:ln>
          </p:spPr>
          <p:txBody>
            <a:bodyPr/>
            <a:lstStyle/>
            <a:p>
              <a:endParaRPr lang="en-US"/>
            </a:p>
          </p:txBody>
        </p:sp>
        <p:sp>
          <p:nvSpPr>
            <p:cNvPr id="27803" name="Line 152"/>
            <p:cNvSpPr>
              <a:spLocks noChangeShapeType="1"/>
            </p:cNvSpPr>
            <p:nvPr/>
          </p:nvSpPr>
          <p:spPr bwMode="auto">
            <a:xfrm>
              <a:off x="1985" y="1492"/>
              <a:ext cx="900" cy="162"/>
            </a:xfrm>
            <a:prstGeom prst="line">
              <a:avLst/>
            </a:prstGeom>
            <a:grpFill/>
            <a:ln w="6350">
              <a:solidFill>
                <a:srgbClr val="000000"/>
              </a:solidFill>
              <a:round/>
              <a:headEnd/>
              <a:tailEnd/>
            </a:ln>
          </p:spPr>
          <p:txBody>
            <a:bodyPr/>
            <a:lstStyle/>
            <a:p>
              <a:endParaRPr lang="en-US"/>
            </a:p>
          </p:txBody>
        </p:sp>
        <p:sp>
          <p:nvSpPr>
            <p:cNvPr id="27804" name="Line 153"/>
            <p:cNvSpPr>
              <a:spLocks noChangeShapeType="1"/>
            </p:cNvSpPr>
            <p:nvPr/>
          </p:nvSpPr>
          <p:spPr bwMode="auto">
            <a:xfrm>
              <a:off x="1013" y="1845"/>
              <a:ext cx="1" cy="169"/>
            </a:xfrm>
            <a:prstGeom prst="line">
              <a:avLst/>
            </a:prstGeom>
            <a:grpFill/>
            <a:ln w="6350">
              <a:solidFill>
                <a:srgbClr val="000000"/>
              </a:solidFill>
              <a:round/>
              <a:headEnd/>
              <a:tailEnd/>
            </a:ln>
          </p:spPr>
          <p:txBody>
            <a:bodyPr/>
            <a:lstStyle/>
            <a:p>
              <a:endParaRPr lang="en-US"/>
            </a:p>
          </p:txBody>
        </p:sp>
        <p:sp>
          <p:nvSpPr>
            <p:cNvPr id="27805" name="Line 154"/>
            <p:cNvSpPr>
              <a:spLocks noChangeShapeType="1"/>
            </p:cNvSpPr>
            <p:nvPr/>
          </p:nvSpPr>
          <p:spPr bwMode="auto">
            <a:xfrm>
              <a:off x="1013" y="2205"/>
              <a:ext cx="1" cy="1246"/>
            </a:xfrm>
            <a:prstGeom prst="line">
              <a:avLst/>
            </a:prstGeom>
            <a:grpFill/>
            <a:ln w="6350">
              <a:solidFill>
                <a:srgbClr val="000000"/>
              </a:solidFill>
              <a:round/>
              <a:headEnd/>
              <a:tailEnd/>
            </a:ln>
          </p:spPr>
          <p:txBody>
            <a:bodyPr/>
            <a:lstStyle/>
            <a:p>
              <a:endParaRPr lang="en-US"/>
            </a:p>
          </p:txBody>
        </p:sp>
        <p:sp>
          <p:nvSpPr>
            <p:cNvPr id="27806" name="Line 155"/>
            <p:cNvSpPr>
              <a:spLocks noChangeShapeType="1"/>
            </p:cNvSpPr>
            <p:nvPr/>
          </p:nvSpPr>
          <p:spPr bwMode="auto">
            <a:xfrm flipH="1">
              <a:off x="1985" y="1849"/>
              <a:ext cx="900" cy="165"/>
            </a:xfrm>
            <a:prstGeom prst="line">
              <a:avLst/>
            </a:prstGeom>
            <a:grpFill/>
            <a:ln w="6350">
              <a:solidFill>
                <a:srgbClr val="000000"/>
              </a:solidFill>
              <a:round/>
              <a:headEnd/>
              <a:tailEnd/>
            </a:ln>
          </p:spPr>
          <p:txBody>
            <a:bodyPr/>
            <a:lstStyle/>
            <a:p>
              <a:endParaRPr lang="en-US"/>
            </a:p>
          </p:txBody>
        </p:sp>
        <p:sp>
          <p:nvSpPr>
            <p:cNvPr id="27807" name="Line 156"/>
            <p:cNvSpPr>
              <a:spLocks noChangeShapeType="1"/>
            </p:cNvSpPr>
            <p:nvPr/>
          </p:nvSpPr>
          <p:spPr bwMode="auto">
            <a:xfrm>
              <a:off x="2885" y="1849"/>
              <a:ext cx="758" cy="165"/>
            </a:xfrm>
            <a:prstGeom prst="line">
              <a:avLst/>
            </a:prstGeom>
            <a:grpFill/>
            <a:ln w="6350">
              <a:solidFill>
                <a:srgbClr val="000000"/>
              </a:solidFill>
              <a:round/>
              <a:headEnd/>
              <a:tailEnd/>
            </a:ln>
          </p:spPr>
          <p:txBody>
            <a:bodyPr/>
            <a:lstStyle/>
            <a:p>
              <a:endParaRPr lang="en-US"/>
            </a:p>
          </p:txBody>
        </p:sp>
        <p:sp>
          <p:nvSpPr>
            <p:cNvPr id="27808" name="Line 157"/>
            <p:cNvSpPr>
              <a:spLocks noChangeShapeType="1"/>
            </p:cNvSpPr>
            <p:nvPr/>
          </p:nvSpPr>
          <p:spPr bwMode="auto">
            <a:xfrm>
              <a:off x="3643" y="2205"/>
              <a:ext cx="645" cy="169"/>
            </a:xfrm>
            <a:prstGeom prst="line">
              <a:avLst/>
            </a:prstGeom>
            <a:grpFill/>
            <a:ln w="6350">
              <a:solidFill>
                <a:srgbClr val="000000"/>
              </a:solidFill>
              <a:round/>
              <a:headEnd/>
              <a:tailEnd/>
            </a:ln>
          </p:spPr>
          <p:txBody>
            <a:bodyPr/>
            <a:lstStyle/>
            <a:p>
              <a:endParaRPr lang="en-US"/>
            </a:p>
          </p:txBody>
        </p:sp>
        <p:sp>
          <p:nvSpPr>
            <p:cNvPr id="27809" name="Line 158"/>
            <p:cNvSpPr>
              <a:spLocks noChangeShapeType="1"/>
            </p:cNvSpPr>
            <p:nvPr/>
          </p:nvSpPr>
          <p:spPr bwMode="auto">
            <a:xfrm flipH="1">
              <a:off x="2885" y="2205"/>
              <a:ext cx="758" cy="169"/>
            </a:xfrm>
            <a:prstGeom prst="line">
              <a:avLst/>
            </a:prstGeom>
            <a:grpFill/>
            <a:ln w="6350">
              <a:solidFill>
                <a:srgbClr val="000000"/>
              </a:solidFill>
              <a:round/>
              <a:headEnd/>
              <a:tailEnd/>
            </a:ln>
          </p:spPr>
          <p:txBody>
            <a:bodyPr/>
            <a:lstStyle/>
            <a:p>
              <a:endParaRPr lang="en-US"/>
            </a:p>
          </p:txBody>
        </p:sp>
        <p:sp>
          <p:nvSpPr>
            <p:cNvPr id="27810" name="Line 159"/>
            <p:cNvSpPr>
              <a:spLocks noChangeShapeType="1"/>
            </p:cNvSpPr>
            <p:nvPr/>
          </p:nvSpPr>
          <p:spPr bwMode="auto">
            <a:xfrm>
              <a:off x="1989" y="2209"/>
              <a:ext cx="1" cy="1242"/>
            </a:xfrm>
            <a:prstGeom prst="line">
              <a:avLst/>
            </a:prstGeom>
            <a:grpFill/>
            <a:ln w="6350">
              <a:solidFill>
                <a:srgbClr val="000000"/>
              </a:solidFill>
              <a:round/>
              <a:headEnd/>
              <a:tailEnd/>
            </a:ln>
          </p:spPr>
          <p:txBody>
            <a:bodyPr/>
            <a:lstStyle/>
            <a:p>
              <a:endParaRPr lang="en-US"/>
            </a:p>
          </p:txBody>
        </p:sp>
        <p:sp>
          <p:nvSpPr>
            <p:cNvPr id="27811" name="Line 160"/>
            <p:cNvSpPr>
              <a:spLocks noChangeShapeType="1"/>
            </p:cNvSpPr>
            <p:nvPr/>
          </p:nvSpPr>
          <p:spPr bwMode="auto">
            <a:xfrm>
              <a:off x="2889" y="2562"/>
              <a:ext cx="1" cy="168"/>
            </a:xfrm>
            <a:prstGeom prst="line">
              <a:avLst/>
            </a:prstGeom>
            <a:grpFill/>
            <a:ln w="6350">
              <a:solidFill>
                <a:srgbClr val="000000"/>
              </a:solidFill>
              <a:round/>
              <a:headEnd/>
              <a:tailEnd/>
            </a:ln>
          </p:spPr>
          <p:txBody>
            <a:bodyPr/>
            <a:lstStyle/>
            <a:p>
              <a:endParaRPr lang="en-US"/>
            </a:p>
          </p:txBody>
        </p:sp>
        <p:sp>
          <p:nvSpPr>
            <p:cNvPr id="27812" name="Line 161"/>
            <p:cNvSpPr>
              <a:spLocks noChangeShapeType="1"/>
            </p:cNvSpPr>
            <p:nvPr/>
          </p:nvSpPr>
          <p:spPr bwMode="auto">
            <a:xfrm>
              <a:off x="2889" y="2922"/>
              <a:ext cx="1" cy="529"/>
            </a:xfrm>
            <a:prstGeom prst="line">
              <a:avLst/>
            </a:prstGeom>
            <a:grpFill/>
            <a:ln w="6350">
              <a:solidFill>
                <a:srgbClr val="000000"/>
              </a:solidFill>
              <a:round/>
              <a:headEnd/>
              <a:tailEnd/>
            </a:ln>
          </p:spPr>
          <p:txBody>
            <a:bodyPr/>
            <a:lstStyle/>
            <a:p>
              <a:endParaRPr lang="en-US"/>
            </a:p>
          </p:txBody>
        </p:sp>
        <p:sp>
          <p:nvSpPr>
            <p:cNvPr id="27813" name="Line 162"/>
            <p:cNvSpPr>
              <a:spLocks noChangeShapeType="1"/>
            </p:cNvSpPr>
            <p:nvPr/>
          </p:nvSpPr>
          <p:spPr bwMode="auto">
            <a:xfrm flipH="1">
              <a:off x="3639" y="2562"/>
              <a:ext cx="649" cy="168"/>
            </a:xfrm>
            <a:prstGeom prst="line">
              <a:avLst/>
            </a:prstGeom>
            <a:grpFill/>
            <a:ln w="6350">
              <a:solidFill>
                <a:srgbClr val="000000"/>
              </a:solidFill>
              <a:round/>
              <a:headEnd/>
              <a:tailEnd/>
            </a:ln>
          </p:spPr>
          <p:txBody>
            <a:bodyPr/>
            <a:lstStyle/>
            <a:p>
              <a:endParaRPr lang="en-US"/>
            </a:p>
          </p:txBody>
        </p:sp>
        <p:sp>
          <p:nvSpPr>
            <p:cNvPr id="27814" name="Line 163"/>
            <p:cNvSpPr>
              <a:spLocks noChangeShapeType="1"/>
            </p:cNvSpPr>
            <p:nvPr/>
          </p:nvSpPr>
          <p:spPr bwMode="auto">
            <a:xfrm>
              <a:off x="4288" y="2562"/>
              <a:ext cx="447" cy="168"/>
            </a:xfrm>
            <a:prstGeom prst="line">
              <a:avLst/>
            </a:prstGeom>
            <a:grpFill/>
            <a:ln w="6350">
              <a:solidFill>
                <a:srgbClr val="000000"/>
              </a:solidFill>
              <a:round/>
              <a:headEnd/>
              <a:tailEnd/>
            </a:ln>
          </p:spPr>
          <p:txBody>
            <a:bodyPr/>
            <a:lstStyle/>
            <a:p>
              <a:endParaRPr lang="en-US"/>
            </a:p>
          </p:txBody>
        </p:sp>
        <p:sp>
          <p:nvSpPr>
            <p:cNvPr id="27815" name="Line 164"/>
            <p:cNvSpPr>
              <a:spLocks noChangeShapeType="1"/>
            </p:cNvSpPr>
            <p:nvPr/>
          </p:nvSpPr>
          <p:spPr bwMode="auto">
            <a:xfrm>
              <a:off x="3639" y="2922"/>
              <a:ext cx="1" cy="529"/>
            </a:xfrm>
            <a:prstGeom prst="line">
              <a:avLst/>
            </a:prstGeom>
            <a:grpFill/>
            <a:ln w="6350">
              <a:solidFill>
                <a:srgbClr val="000000"/>
              </a:solidFill>
              <a:round/>
              <a:headEnd/>
              <a:tailEnd/>
            </a:ln>
          </p:spPr>
          <p:txBody>
            <a:bodyPr/>
            <a:lstStyle/>
            <a:p>
              <a:endParaRPr lang="en-US"/>
            </a:p>
          </p:txBody>
        </p:sp>
        <p:sp>
          <p:nvSpPr>
            <p:cNvPr id="27816" name="Line 165"/>
            <p:cNvSpPr>
              <a:spLocks noChangeShapeType="1"/>
            </p:cNvSpPr>
            <p:nvPr/>
          </p:nvSpPr>
          <p:spPr bwMode="auto">
            <a:xfrm flipH="1">
              <a:off x="4288" y="2922"/>
              <a:ext cx="447" cy="168"/>
            </a:xfrm>
            <a:prstGeom prst="line">
              <a:avLst/>
            </a:prstGeom>
            <a:grpFill/>
            <a:ln w="6350">
              <a:solidFill>
                <a:srgbClr val="000000"/>
              </a:solidFill>
              <a:round/>
              <a:headEnd/>
              <a:tailEnd/>
            </a:ln>
          </p:spPr>
          <p:txBody>
            <a:bodyPr/>
            <a:lstStyle/>
            <a:p>
              <a:endParaRPr lang="en-US"/>
            </a:p>
          </p:txBody>
        </p:sp>
        <p:sp>
          <p:nvSpPr>
            <p:cNvPr id="27817" name="Line 166"/>
            <p:cNvSpPr>
              <a:spLocks noChangeShapeType="1"/>
            </p:cNvSpPr>
            <p:nvPr/>
          </p:nvSpPr>
          <p:spPr bwMode="auto">
            <a:xfrm>
              <a:off x="4735" y="2922"/>
              <a:ext cx="450" cy="168"/>
            </a:xfrm>
            <a:prstGeom prst="line">
              <a:avLst/>
            </a:prstGeom>
            <a:grpFill/>
            <a:ln w="6350">
              <a:solidFill>
                <a:srgbClr val="000000"/>
              </a:solidFill>
              <a:round/>
              <a:headEnd/>
              <a:tailEnd/>
            </a:ln>
          </p:spPr>
          <p:txBody>
            <a:bodyPr/>
            <a:lstStyle/>
            <a:p>
              <a:endParaRPr lang="en-US"/>
            </a:p>
          </p:txBody>
        </p:sp>
        <p:sp>
          <p:nvSpPr>
            <p:cNvPr id="27818" name="Line 167"/>
            <p:cNvSpPr>
              <a:spLocks noChangeShapeType="1"/>
            </p:cNvSpPr>
            <p:nvPr/>
          </p:nvSpPr>
          <p:spPr bwMode="auto">
            <a:xfrm>
              <a:off x="4285" y="3278"/>
              <a:ext cx="1" cy="206"/>
            </a:xfrm>
            <a:prstGeom prst="line">
              <a:avLst/>
            </a:prstGeom>
            <a:grpFill/>
            <a:ln w="6350">
              <a:solidFill>
                <a:srgbClr val="000000"/>
              </a:solidFill>
              <a:round/>
              <a:headEnd/>
              <a:tailEnd/>
            </a:ln>
          </p:spPr>
          <p:txBody>
            <a:bodyPr/>
            <a:lstStyle/>
            <a:p>
              <a:endParaRPr lang="en-US"/>
            </a:p>
          </p:txBody>
        </p:sp>
        <p:sp>
          <p:nvSpPr>
            <p:cNvPr id="27819" name="Line 168"/>
            <p:cNvSpPr>
              <a:spLocks noChangeShapeType="1"/>
            </p:cNvSpPr>
            <p:nvPr/>
          </p:nvSpPr>
          <p:spPr bwMode="auto">
            <a:xfrm>
              <a:off x="5185" y="3278"/>
              <a:ext cx="1" cy="173"/>
            </a:xfrm>
            <a:prstGeom prst="line">
              <a:avLst/>
            </a:prstGeom>
            <a:grpFill/>
            <a:ln w="6350">
              <a:solidFill>
                <a:srgbClr val="000000"/>
              </a:solidFill>
              <a:round/>
              <a:headEnd/>
              <a:tailEnd/>
            </a:ln>
          </p:spPr>
          <p:txBody>
            <a:bodyPr/>
            <a:lstStyle/>
            <a:p>
              <a:endParaRPr lang="en-US"/>
            </a:p>
          </p:txBody>
        </p:sp>
      </p:grpSp>
      <p:grpSp>
        <p:nvGrpSpPr>
          <p:cNvPr id="172" name="Group 3"/>
          <p:cNvGrpSpPr>
            <a:grpSpLocks noChangeAspect="1"/>
          </p:cNvGrpSpPr>
          <p:nvPr/>
        </p:nvGrpSpPr>
        <p:grpSpPr bwMode="auto">
          <a:xfrm>
            <a:off x="68234" y="73789"/>
            <a:ext cx="6961000" cy="3000364"/>
            <a:chOff x="1544" y="1968"/>
            <a:chExt cx="2672" cy="1152"/>
          </a:xfrm>
        </p:grpSpPr>
        <p:sp>
          <p:nvSpPr>
            <p:cNvPr id="173" name="AutoShape 4"/>
            <p:cNvSpPr>
              <a:spLocks noChangeAspect="1" noChangeArrowheads="1" noTextEdit="1"/>
            </p:cNvSpPr>
            <p:nvPr/>
          </p:nvSpPr>
          <p:spPr bwMode="auto">
            <a:xfrm>
              <a:off x="1544" y="1968"/>
              <a:ext cx="2672" cy="1152"/>
            </a:xfrm>
            <a:prstGeom prst="rect">
              <a:avLst/>
            </a:prstGeom>
            <a:noFill/>
            <a:ln w="9525">
              <a:noFill/>
              <a:miter lim="800000"/>
              <a:headEnd/>
              <a:tailEnd/>
            </a:ln>
          </p:spPr>
          <p:txBody>
            <a:bodyPr/>
            <a:lstStyle/>
            <a:p>
              <a:endParaRPr lang="en-US"/>
            </a:p>
          </p:txBody>
        </p:sp>
        <p:sp>
          <p:nvSpPr>
            <p:cNvPr id="174" name="Rectangle 5"/>
            <p:cNvSpPr>
              <a:spLocks noChangeArrowheads="1"/>
            </p:cNvSpPr>
            <p:nvPr/>
          </p:nvSpPr>
          <p:spPr bwMode="auto">
            <a:xfrm>
              <a:off x="1544" y="1968"/>
              <a:ext cx="2672" cy="1152"/>
            </a:xfrm>
            <a:prstGeom prst="rect">
              <a:avLst/>
            </a:prstGeom>
            <a:noFill/>
            <a:ln w="0">
              <a:solidFill>
                <a:srgbClr val="000000"/>
              </a:solidFill>
              <a:miter lim="800000"/>
              <a:headEnd/>
              <a:tailEnd/>
            </a:ln>
          </p:spPr>
          <p:txBody>
            <a:bodyPr/>
            <a:lstStyle/>
            <a:p>
              <a:endParaRPr lang="en-US"/>
            </a:p>
          </p:txBody>
        </p:sp>
        <p:sp>
          <p:nvSpPr>
            <p:cNvPr id="175" name="Rectangle 6"/>
            <p:cNvSpPr>
              <a:spLocks noChangeArrowheads="1"/>
            </p:cNvSpPr>
            <p:nvPr/>
          </p:nvSpPr>
          <p:spPr bwMode="auto">
            <a:xfrm>
              <a:off x="1552" y="1972"/>
              <a:ext cx="2650" cy="4"/>
            </a:xfrm>
            <a:prstGeom prst="rect">
              <a:avLst/>
            </a:prstGeom>
            <a:solidFill>
              <a:srgbClr val="000000"/>
            </a:solidFill>
            <a:ln w="0">
              <a:solidFill>
                <a:srgbClr val="000000"/>
              </a:solidFill>
              <a:miter lim="800000"/>
              <a:headEnd/>
              <a:tailEnd/>
            </a:ln>
          </p:spPr>
          <p:txBody>
            <a:bodyPr/>
            <a:lstStyle/>
            <a:p>
              <a:endParaRPr lang="en-US"/>
            </a:p>
          </p:txBody>
        </p:sp>
        <p:sp>
          <p:nvSpPr>
            <p:cNvPr id="176" name="Rectangle 7"/>
            <p:cNvSpPr>
              <a:spLocks noChangeArrowheads="1"/>
            </p:cNvSpPr>
            <p:nvPr/>
          </p:nvSpPr>
          <p:spPr bwMode="auto">
            <a:xfrm>
              <a:off x="1552"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177" name="Freeform 8"/>
            <p:cNvSpPr>
              <a:spLocks/>
            </p:cNvSpPr>
            <p:nvPr/>
          </p:nvSpPr>
          <p:spPr bwMode="auto">
            <a:xfrm>
              <a:off x="2142" y="2030"/>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2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6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6"/>
                  </a:lnTo>
                  <a:lnTo>
                    <a:pt x="34" y="40"/>
                  </a:lnTo>
                  <a:lnTo>
                    <a:pt x="32" y="46"/>
                  </a:lnTo>
                  <a:lnTo>
                    <a:pt x="30" y="50"/>
                  </a:lnTo>
                  <a:lnTo>
                    <a:pt x="24" y="54"/>
                  </a:lnTo>
                  <a:lnTo>
                    <a:pt x="18" y="54"/>
                  </a:lnTo>
                  <a:lnTo>
                    <a:pt x="16" y="54"/>
                  </a:lnTo>
                  <a:lnTo>
                    <a:pt x="12" y="54"/>
                  </a:lnTo>
                  <a:lnTo>
                    <a:pt x="8" y="52"/>
                  </a:lnTo>
                  <a:lnTo>
                    <a:pt x="4" y="52"/>
                  </a:lnTo>
                  <a:lnTo>
                    <a:pt x="2" y="52"/>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2" y="36"/>
                  </a:lnTo>
                  <a:lnTo>
                    <a:pt x="20" y="34"/>
                  </a:lnTo>
                  <a:lnTo>
                    <a:pt x="14" y="30"/>
                  </a:lnTo>
                  <a:lnTo>
                    <a:pt x="8" y="28"/>
                  </a:lnTo>
                  <a:lnTo>
                    <a:pt x="4" y="24"/>
                  </a:lnTo>
                  <a:lnTo>
                    <a:pt x="2" y="22"/>
                  </a:lnTo>
                  <a:lnTo>
                    <a:pt x="0" y="20"/>
                  </a:lnTo>
                  <a:lnTo>
                    <a:pt x="0" y="16"/>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178" name="Freeform 9"/>
            <p:cNvSpPr>
              <a:spLocks/>
            </p:cNvSpPr>
            <p:nvPr/>
          </p:nvSpPr>
          <p:spPr bwMode="auto">
            <a:xfrm>
              <a:off x="2184" y="2028"/>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28 h 72"/>
                <a:gd name="T18" fmla="*/ 2 w 22"/>
                <a:gd name="T19" fmla="*/ 22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28"/>
                  </a:lnTo>
                  <a:lnTo>
                    <a:pt x="2" y="22"/>
                  </a:lnTo>
                  <a:lnTo>
                    <a:pt x="6" y="14"/>
                  </a:lnTo>
                  <a:lnTo>
                    <a:pt x="10" y="8"/>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179" name="Freeform 10"/>
            <p:cNvSpPr>
              <a:spLocks noEditPoints="1"/>
            </p:cNvSpPr>
            <p:nvPr/>
          </p:nvSpPr>
          <p:spPr bwMode="auto">
            <a:xfrm>
              <a:off x="2210"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0 w 36"/>
                <a:gd name="T55" fmla="*/ 0 h 56"/>
                <a:gd name="T56" fmla="*/ 30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2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6 w 36"/>
                <a:gd name="T103" fmla="*/ 30 h 56"/>
                <a:gd name="T104" fmla="*/ 6 w 36"/>
                <a:gd name="T105" fmla="*/ 36 h 56"/>
                <a:gd name="T106" fmla="*/ 6 w 36"/>
                <a:gd name="T107" fmla="*/ 42 h 56"/>
                <a:gd name="T108" fmla="*/ 10 w 36"/>
                <a:gd name="T109" fmla="*/ 48 h 56"/>
                <a:gd name="T110" fmla="*/ 14 w 36"/>
                <a:gd name="T111" fmla="*/ 50 h 56"/>
                <a:gd name="T112" fmla="*/ 18 w 36"/>
                <a:gd name="T113" fmla="*/ 52 h 56"/>
                <a:gd name="T114" fmla="*/ 20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6"/>
                  </a:lnTo>
                  <a:lnTo>
                    <a:pt x="24" y="4"/>
                  </a:lnTo>
                  <a:lnTo>
                    <a:pt x="22" y="4"/>
                  </a:lnTo>
                  <a:lnTo>
                    <a:pt x="20" y="6"/>
                  </a:lnTo>
                  <a:lnTo>
                    <a:pt x="20" y="4"/>
                  </a:lnTo>
                  <a:lnTo>
                    <a:pt x="30" y="0"/>
                  </a:lnTo>
                  <a:lnTo>
                    <a:pt x="30"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2" y="26"/>
                  </a:lnTo>
                  <a:lnTo>
                    <a:pt x="22" y="24"/>
                  </a:lnTo>
                  <a:lnTo>
                    <a:pt x="20" y="22"/>
                  </a:lnTo>
                  <a:lnTo>
                    <a:pt x="18" y="22"/>
                  </a:lnTo>
                  <a:lnTo>
                    <a:pt x="16" y="22"/>
                  </a:lnTo>
                  <a:lnTo>
                    <a:pt x="12" y="22"/>
                  </a:lnTo>
                  <a:lnTo>
                    <a:pt x="10" y="24"/>
                  </a:lnTo>
                  <a:lnTo>
                    <a:pt x="6" y="30"/>
                  </a:lnTo>
                  <a:lnTo>
                    <a:pt x="6" y="36"/>
                  </a:lnTo>
                  <a:lnTo>
                    <a:pt x="6" y="42"/>
                  </a:lnTo>
                  <a:lnTo>
                    <a:pt x="10" y="48"/>
                  </a:lnTo>
                  <a:lnTo>
                    <a:pt x="14" y="50"/>
                  </a:lnTo>
                  <a:lnTo>
                    <a:pt x="18" y="52"/>
                  </a:lnTo>
                  <a:lnTo>
                    <a:pt x="20" y="50"/>
                  </a:lnTo>
                  <a:lnTo>
                    <a:pt x="24" y="48"/>
                  </a:lnTo>
                  <a:close/>
                </a:path>
              </a:pathLst>
            </a:custGeom>
            <a:solidFill>
              <a:srgbClr val="000000"/>
            </a:solidFill>
            <a:ln w="0">
              <a:solidFill>
                <a:srgbClr val="000000"/>
              </a:solidFill>
              <a:round/>
              <a:headEnd/>
              <a:tailEnd/>
            </a:ln>
          </p:spPr>
          <p:txBody>
            <a:bodyPr/>
            <a:lstStyle/>
            <a:p>
              <a:endParaRPr lang="en-US"/>
            </a:p>
          </p:txBody>
        </p:sp>
        <p:sp>
          <p:nvSpPr>
            <p:cNvPr id="180" name="Freeform 11"/>
            <p:cNvSpPr>
              <a:spLocks/>
            </p:cNvSpPr>
            <p:nvPr/>
          </p:nvSpPr>
          <p:spPr bwMode="auto">
            <a:xfrm>
              <a:off x="2248" y="2048"/>
              <a:ext cx="38" cy="36"/>
            </a:xfrm>
            <a:custGeom>
              <a:avLst/>
              <a:gdLst>
                <a:gd name="T0" fmla="*/ 32 w 38"/>
                <a:gd name="T1" fmla="*/ 0 h 36"/>
                <a:gd name="T2" fmla="*/ 32 w 38"/>
                <a:gd name="T3" fmla="*/ 22 h 36"/>
                <a:gd name="T4" fmla="*/ 34 w 38"/>
                <a:gd name="T5" fmla="*/ 26 h 36"/>
                <a:gd name="T6" fmla="*/ 34 w 38"/>
                <a:gd name="T7" fmla="*/ 30 h 36"/>
                <a:gd name="T8" fmla="*/ 34 w 38"/>
                <a:gd name="T9" fmla="*/ 30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28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4 w 38"/>
                <a:gd name="T45" fmla="*/ 28 h 36"/>
                <a:gd name="T46" fmla="*/ 4 w 38"/>
                <a:gd name="T47" fmla="*/ 22 h 36"/>
                <a:gd name="T48" fmla="*/ 4 w 38"/>
                <a:gd name="T49" fmla="*/ 6 h 36"/>
                <a:gd name="T50" fmla="*/ 4 w 38"/>
                <a:gd name="T51" fmla="*/ 4 h 36"/>
                <a:gd name="T52" fmla="*/ 4 w 38"/>
                <a:gd name="T53" fmla="*/ 2 h 36"/>
                <a:gd name="T54" fmla="*/ 4 w 38"/>
                <a:gd name="T55" fmla="*/ 2 h 36"/>
                <a:gd name="T56" fmla="*/ 2 w 38"/>
                <a:gd name="T57" fmla="*/ 2 h 36"/>
                <a:gd name="T58" fmla="*/ 2 w 38"/>
                <a:gd name="T59" fmla="*/ 0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2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2" y="0"/>
                  </a:moveTo>
                  <a:lnTo>
                    <a:pt x="32" y="22"/>
                  </a:lnTo>
                  <a:lnTo>
                    <a:pt x="34" y="26"/>
                  </a:lnTo>
                  <a:lnTo>
                    <a:pt x="34" y="30"/>
                  </a:lnTo>
                  <a:lnTo>
                    <a:pt x="34" y="32"/>
                  </a:lnTo>
                  <a:lnTo>
                    <a:pt x="36" y="32"/>
                  </a:lnTo>
                  <a:lnTo>
                    <a:pt x="38" y="32"/>
                  </a:lnTo>
                  <a:lnTo>
                    <a:pt x="28" y="36"/>
                  </a:lnTo>
                  <a:lnTo>
                    <a:pt x="26" y="36"/>
                  </a:lnTo>
                  <a:lnTo>
                    <a:pt x="26" y="28"/>
                  </a:lnTo>
                  <a:lnTo>
                    <a:pt x="22" y="34"/>
                  </a:lnTo>
                  <a:lnTo>
                    <a:pt x="20" y="36"/>
                  </a:lnTo>
                  <a:lnTo>
                    <a:pt x="16" y="36"/>
                  </a:lnTo>
                  <a:lnTo>
                    <a:pt x="14" y="36"/>
                  </a:lnTo>
                  <a:lnTo>
                    <a:pt x="12" y="36"/>
                  </a:lnTo>
                  <a:lnTo>
                    <a:pt x="8" y="34"/>
                  </a:lnTo>
                  <a:lnTo>
                    <a:pt x="6" y="32"/>
                  </a:lnTo>
                  <a:lnTo>
                    <a:pt x="6" y="30"/>
                  </a:lnTo>
                  <a:lnTo>
                    <a:pt x="4" y="28"/>
                  </a:lnTo>
                  <a:lnTo>
                    <a:pt x="4" y="22"/>
                  </a:lnTo>
                  <a:lnTo>
                    <a:pt x="4" y="6"/>
                  </a:lnTo>
                  <a:lnTo>
                    <a:pt x="4" y="4"/>
                  </a:lnTo>
                  <a:lnTo>
                    <a:pt x="4" y="2"/>
                  </a:lnTo>
                  <a:lnTo>
                    <a:pt x="2" y="2"/>
                  </a:lnTo>
                  <a:lnTo>
                    <a:pt x="2" y="0"/>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2" y="0"/>
                  </a:lnTo>
                  <a:close/>
                </a:path>
              </a:pathLst>
            </a:custGeom>
            <a:solidFill>
              <a:srgbClr val="000000"/>
            </a:solidFill>
            <a:ln w="0">
              <a:solidFill>
                <a:srgbClr val="000000"/>
              </a:solidFill>
              <a:round/>
              <a:headEnd/>
              <a:tailEnd/>
            </a:ln>
          </p:spPr>
          <p:txBody>
            <a:bodyPr/>
            <a:lstStyle/>
            <a:p>
              <a:endParaRPr lang="en-US"/>
            </a:p>
          </p:txBody>
        </p:sp>
        <p:sp>
          <p:nvSpPr>
            <p:cNvPr id="181" name="Freeform 12"/>
            <p:cNvSpPr>
              <a:spLocks/>
            </p:cNvSpPr>
            <p:nvPr/>
          </p:nvSpPr>
          <p:spPr bwMode="auto">
            <a:xfrm>
              <a:off x="2288" y="2048"/>
              <a:ext cx="60" cy="36"/>
            </a:xfrm>
            <a:custGeom>
              <a:avLst/>
              <a:gdLst>
                <a:gd name="T0" fmla="*/ 14 w 60"/>
                <a:gd name="T1" fmla="*/ 4 h 36"/>
                <a:gd name="T2" fmla="*/ 18 w 60"/>
                <a:gd name="T3" fmla="*/ 2 h 36"/>
                <a:gd name="T4" fmla="*/ 22 w 60"/>
                <a:gd name="T5" fmla="*/ 0 h 36"/>
                <a:gd name="T6" fmla="*/ 26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2 w 60"/>
                <a:gd name="T29" fmla="*/ 36 h 36"/>
                <a:gd name="T30" fmla="*/ 44 w 60"/>
                <a:gd name="T31" fmla="*/ 36 h 36"/>
                <a:gd name="T32" fmla="*/ 46 w 60"/>
                <a:gd name="T33" fmla="*/ 34 h 36"/>
                <a:gd name="T34" fmla="*/ 48 w 60"/>
                <a:gd name="T35" fmla="*/ 32 h 36"/>
                <a:gd name="T36" fmla="*/ 48 w 60"/>
                <a:gd name="T37" fmla="*/ 28 h 36"/>
                <a:gd name="T38" fmla="*/ 48 w 60"/>
                <a:gd name="T39" fmla="*/ 8 h 36"/>
                <a:gd name="T40" fmla="*/ 46 w 60"/>
                <a:gd name="T41" fmla="*/ 4 h 36"/>
                <a:gd name="T42" fmla="*/ 40 w 60"/>
                <a:gd name="T43" fmla="*/ 4 h 36"/>
                <a:gd name="T44" fmla="*/ 36 w 60"/>
                <a:gd name="T45" fmla="*/ 6 h 36"/>
                <a:gd name="T46" fmla="*/ 32 w 60"/>
                <a:gd name="T47" fmla="*/ 10 h 36"/>
                <a:gd name="T48" fmla="*/ 32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8 h 36"/>
                <a:gd name="T74" fmla="*/ 12 w 60"/>
                <a:gd name="T75" fmla="*/ 30 h 36"/>
                <a:gd name="T76" fmla="*/ 12 w 60"/>
                <a:gd name="T77" fmla="*/ 34 h 36"/>
                <a:gd name="T78" fmla="*/ 14 w 60"/>
                <a:gd name="T79" fmla="*/ 34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8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6"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2" y="36"/>
                  </a:lnTo>
                  <a:lnTo>
                    <a:pt x="44" y="36"/>
                  </a:lnTo>
                  <a:lnTo>
                    <a:pt x="46" y="34"/>
                  </a:lnTo>
                  <a:lnTo>
                    <a:pt x="48" y="34"/>
                  </a:lnTo>
                  <a:lnTo>
                    <a:pt x="48" y="32"/>
                  </a:lnTo>
                  <a:lnTo>
                    <a:pt x="48" y="30"/>
                  </a:lnTo>
                  <a:lnTo>
                    <a:pt x="48" y="28"/>
                  </a:lnTo>
                  <a:lnTo>
                    <a:pt x="48" y="12"/>
                  </a:lnTo>
                  <a:lnTo>
                    <a:pt x="48" y="8"/>
                  </a:lnTo>
                  <a:lnTo>
                    <a:pt x="46" y="6"/>
                  </a:lnTo>
                  <a:lnTo>
                    <a:pt x="46" y="4"/>
                  </a:lnTo>
                  <a:lnTo>
                    <a:pt x="42" y="4"/>
                  </a:lnTo>
                  <a:lnTo>
                    <a:pt x="40" y="4"/>
                  </a:lnTo>
                  <a:lnTo>
                    <a:pt x="38" y="6"/>
                  </a:lnTo>
                  <a:lnTo>
                    <a:pt x="36" y="6"/>
                  </a:lnTo>
                  <a:lnTo>
                    <a:pt x="34" y="8"/>
                  </a:lnTo>
                  <a:lnTo>
                    <a:pt x="32" y="10"/>
                  </a:lnTo>
                  <a:lnTo>
                    <a:pt x="32" y="12"/>
                  </a:lnTo>
                  <a:lnTo>
                    <a:pt x="32"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8"/>
                  </a:lnTo>
                  <a:lnTo>
                    <a:pt x="12" y="28"/>
                  </a:lnTo>
                  <a:lnTo>
                    <a:pt x="12" y="30"/>
                  </a:lnTo>
                  <a:lnTo>
                    <a:pt x="12" y="32"/>
                  </a:lnTo>
                  <a:lnTo>
                    <a:pt x="12" y="34"/>
                  </a:lnTo>
                  <a:lnTo>
                    <a:pt x="14" y="34"/>
                  </a:lnTo>
                  <a:lnTo>
                    <a:pt x="16"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182" name="Freeform 13"/>
            <p:cNvSpPr>
              <a:spLocks noEditPoints="1"/>
            </p:cNvSpPr>
            <p:nvPr/>
          </p:nvSpPr>
          <p:spPr bwMode="auto">
            <a:xfrm>
              <a:off x="2348" y="204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4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6 w 38"/>
                <a:gd name="T53" fmla="*/ 32 h 54"/>
                <a:gd name="T54" fmla="*/ 22 w 38"/>
                <a:gd name="T55" fmla="*/ 34 h 54"/>
                <a:gd name="T56" fmla="*/ 28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4"/>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6" y="6"/>
                  </a:lnTo>
                  <a:lnTo>
                    <a:pt x="6" y="4"/>
                  </a:lnTo>
                  <a:lnTo>
                    <a:pt x="4" y="4"/>
                  </a:lnTo>
                  <a:lnTo>
                    <a:pt x="2" y="4"/>
                  </a:lnTo>
                  <a:close/>
                  <a:moveTo>
                    <a:pt x="14" y="10"/>
                  </a:moveTo>
                  <a:lnTo>
                    <a:pt x="14" y="24"/>
                  </a:lnTo>
                  <a:lnTo>
                    <a:pt x="14" y="26"/>
                  </a:lnTo>
                  <a:lnTo>
                    <a:pt x="14" y="28"/>
                  </a:lnTo>
                  <a:lnTo>
                    <a:pt x="16" y="30"/>
                  </a:lnTo>
                  <a:lnTo>
                    <a:pt x="16" y="32"/>
                  </a:lnTo>
                  <a:lnTo>
                    <a:pt x="20" y="34"/>
                  </a:lnTo>
                  <a:lnTo>
                    <a:pt x="22" y="34"/>
                  </a:lnTo>
                  <a:lnTo>
                    <a:pt x="26" y="34"/>
                  </a:lnTo>
                  <a:lnTo>
                    <a:pt x="28"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183" name="Freeform 14"/>
            <p:cNvSpPr>
              <a:spLocks noEditPoints="1"/>
            </p:cNvSpPr>
            <p:nvPr/>
          </p:nvSpPr>
          <p:spPr bwMode="auto">
            <a:xfrm>
              <a:off x="2392" y="2048"/>
              <a:ext cx="30" cy="36"/>
            </a:xfrm>
            <a:custGeom>
              <a:avLst/>
              <a:gdLst>
                <a:gd name="T0" fmla="*/ 6 w 30"/>
                <a:gd name="T1" fmla="*/ 14 h 36"/>
                <a:gd name="T2" fmla="*/ 6 w 30"/>
                <a:gd name="T3" fmla="*/ 20 h 36"/>
                <a:gd name="T4" fmla="*/ 10 w 30"/>
                <a:gd name="T5" fmla="*/ 26 h 36"/>
                <a:gd name="T6" fmla="*/ 14 w 30"/>
                <a:gd name="T7" fmla="*/ 28 h 36"/>
                <a:gd name="T8" fmla="*/ 18 w 30"/>
                <a:gd name="T9" fmla="*/ 30 h 36"/>
                <a:gd name="T10" fmla="*/ 22 w 30"/>
                <a:gd name="T11" fmla="*/ 30 h 36"/>
                <a:gd name="T12" fmla="*/ 24 w 30"/>
                <a:gd name="T13" fmla="*/ 28 h 36"/>
                <a:gd name="T14" fmla="*/ 28 w 30"/>
                <a:gd name="T15" fmla="*/ 26 h 36"/>
                <a:gd name="T16" fmla="*/ 28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2 h 36"/>
                <a:gd name="T68" fmla="*/ 16 w 30"/>
                <a:gd name="T69" fmla="*/ 2 h 36"/>
                <a:gd name="T70" fmla="*/ 14 w 30"/>
                <a:gd name="T71" fmla="*/ 2 h 36"/>
                <a:gd name="T72" fmla="*/ 12 w 30"/>
                <a:gd name="T73" fmla="*/ 2 h 36"/>
                <a:gd name="T74" fmla="*/ 8 w 30"/>
                <a:gd name="T75" fmla="*/ 4 h 36"/>
                <a:gd name="T76" fmla="*/ 6 w 30"/>
                <a:gd name="T77" fmla="*/ 6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28"/>
                  </a:lnTo>
                  <a:lnTo>
                    <a:pt x="18" y="30"/>
                  </a:lnTo>
                  <a:lnTo>
                    <a:pt x="22" y="30"/>
                  </a:lnTo>
                  <a:lnTo>
                    <a:pt x="24" y="28"/>
                  </a:lnTo>
                  <a:lnTo>
                    <a:pt x="28" y="26"/>
                  </a:lnTo>
                  <a:lnTo>
                    <a:pt x="28" y="22"/>
                  </a:lnTo>
                  <a:lnTo>
                    <a:pt x="30" y="22"/>
                  </a:lnTo>
                  <a:lnTo>
                    <a:pt x="28" y="28"/>
                  </a:lnTo>
                  <a:lnTo>
                    <a:pt x="26" y="32"/>
                  </a:lnTo>
                  <a:lnTo>
                    <a:pt x="20" y="36"/>
                  </a:lnTo>
                  <a:lnTo>
                    <a:pt x="16" y="36"/>
                  </a:lnTo>
                  <a:lnTo>
                    <a:pt x="10"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2" y="8"/>
                  </a:lnTo>
                  <a:lnTo>
                    <a:pt x="20" y="6"/>
                  </a:lnTo>
                  <a:lnTo>
                    <a:pt x="20" y="4"/>
                  </a:lnTo>
                  <a:lnTo>
                    <a:pt x="18" y="2"/>
                  </a:lnTo>
                  <a:lnTo>
                    <a:pt x="16" y="2"/>
                  </a:lnTo>
                  <a:lnTo>
                    <a:pt x="14" y="2"/>
                  </a:lnTo>
                  <a:lnTo>
                    <a:pt x="12" y="2"/>
                  </a:lnTo>
                  <a:lnTo>
                    <a:pt x="8" y="4"/>
                  </a:lnTo>
                  <a:lnTo>
                    <a:pt x="6" y="6"/>
                  </a:lnTo>
                  <a:lnTo>
                    <a:pt x="6" y="10"/>
                  </a:lnTo>
                  <a:close/>
                </a:path>
              </a:pathLst>
            </a:custGeom>
            <a:solidFill>
              <a:srgbClr val="000000"/>
            </a:solidFill>
            <a:ln w="0">
              <a:solidFill>
                <a:srgbClr val="000000"/>
              </a:solidFill>
              <a:round/>
              <a:headEnd/>
              <a:tailEnd/>
            </a:ln>
          </p:spPr>
          <p:txBody>
            <a:bodyPr/>
            <a:lstStyle/>
            <a:p>
              <a:endParaRPr lang="en-US"/>
            </a:p>
          </p:txBody>
        </p:sp>
        <p:sp>
          <p:nvSpPr>
            <p:cNvPr id="184" name="Freeform 15"/>
            <p:cNvSpPr>
              <a:spLocks noEditPoints="1"/>
            </p:cNvSpPr>
            <p:nvPr/>
          </p:nvSpPr>
          <p:spPr bwMode="auto">
            <a:xfrm>
              <a:off x="2428"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2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2" y="20"/>
                  </a:lnTo>
                  <a:lnTo>
                    <a:pt x="24" y="22"/>
                  </a:lnTo>
                  <a:lnTo>
                    <a:pt x="24" y="16"/>
                  </a:lnTo>
                  <a:lnTo>
                    <a:pt x="24" y="10"/>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185" name="Freeform 16"/>
            <p:cNvSpPr>
              <a:spLocks/>
            </p:cNvSpPr>
            <p:nvPr/>
          </p:nvSpPr>
          <p:spPr bwMode="auto">
            <a:xfrm>
              <a:off x="2466" y="2028"/>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6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6"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186" name="Freeform 17"/>
            <p:cNvSpPr>
              <a:spLocks/>
            </p:cNvSpPr>
            <p:nvPr/>
          </p:nvSpPr>
          <p:spPr bwMode="auto">
            <a:xfrm>
              <a:off x="1586" y="2222"/>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8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187" name="Freeform 18"/>
            <p:cNvSpPr>
              <a:spLocks noEditPoints="1"/>
            </p:cNvSpPr>
            <p:nvPr/>
          </p:nvSpPr>
          <p:spPr bwMode="auto">
            <a:xfrm>
              <a:off x="1646" y="2222"/>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4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4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188" name="Freeform 19"/>
            <p:cNvSpPr>
              <a:spLocks/>
            </p:cNvSpPr>
            <p:nvPr/>
          </p:nvSpPr>
          <p:spPr bwMode="auto">
            <a:xfrm>
              <a:off x="1692" y="2220"/>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189" name="Freeform 20"/>
            <p:cNvSpPr>
              <a:spLocks/>
            </p:cNvSpPr>
            <p:nvPr/>
          </p:nvSpPr>
          <p:spPr bwMode="auto">
            <a:xfrm>
              <a:off x="1716" y="2240"/>
              <a:ext cx="58" cy="36"/>
            </a:xfrm>
            <a:custGeom>
              <a:avLst/>
              <a:gdLst>
                <a:gd name="T0" fmla="*/ 0 w 58"/>
                <a:gd name="T1" fmla="*/ 0 h 36"/>
                <a:gd name="T2" fmla="*/ 16 w 58"/>
                <a:gd name="T3" fmla="*/ 0 h 36"/>
                <a:gd name="T4" fmla="*/ 16 w 58"/>
                <a:gd name="T5" fmla="*/ 0 h 36"/>
                <a:gd name="T6" fmla="*/ 14 w 58"/>
                <a:gd name="T7" fmla="*/ 0 h 36"/>
                <a:gd name="T8" fmla="*/ 14 w 58"/>
                <a:gd name="T9" fmla="*/ 0 h 36"/>
                <a:gd name="T10" fmla="*/ 12 w 58"/>
                <a:gd name="T11" fmla="*/ 2 h 36"/>
                <a:gd name="T12" fmla="*/ 12 w 58"/>
                <a:gd name="T13" fmla="*/ 2 h 36"/>
                <a:gd name="T14" fmla="*/ 12 w 58"/>
                <a:gd name="T15" fmla="*/ 4 h 36"/>
                <a:gd name="T16" fmla="*/ 14 w 58"/>
                <a:gd name="T17" fmla="*/ 6 h 36"/>
                <a:gd name="T18" fmla="*/ 20 w 58"/>
                <a:gd name="T19" fmla="*/ 26 h 36"/>
                <a:gd name="T20" fmla="*/ 28 w 58"/>
                <a:gd name="T21" fmla="*/ 8 h 36"/>
                <a:gd name="T22" fmla="*/ 26 w 58"/>
                <a:gd name="T23" fmla="*/ 4 h 36"/>
                <a:gd name="T24" fmla="*/ 26 w 58"/>
                <a:gd name="T25" fmla="*/ 2 h 36"/>
                <a:gd name="T26" fmla="*/ 24 w 58"/>
                <a:gd name="T27" fmla="*/ 0 h 36"/>
                <a:gd name="T28" fmla="*/ 24 w 58"/>
                <a:gd name="T29" fmla="*/ 0 h 36"/>
                <a:gd name="T30" fmla="*/ 22 w 58"/>
                <a:gd name="T31" fmla="*/ 0 h 36"/>
                <a:gd name="T32" fmla="*/ 22 w 58"/>
                <a:gd name="T33" fmla="*/ 0 h 36"/>
                <a:gd name="T34" fmla="*/ 38 w 58"/>
                <a:gd name="T35" fmla="*/ 0 h 36"/>
                <a:gd name="T36" fmla="*/ 38 w 58"/>
                <a:gd name="T37" fmla="*/ 0 h 36"/>
                <a:gd name="T38" fmla="*/ 36 w 58"/>
                <a:gd name="T39" fmla="*/ 0 h 36"/>
                <a:gd name="T40" fmla="*/ 34 w 58"/>
                <a:gd name="T41" fmla="*/ 2 h 36"/>
                <a:gd name="T42" fmla="*/ 34 w 58"/>
                <a:gd name="T43" fmla="*/ 2 h 36"/>
                <a:gd name="T44" fmla="*/ 34 w 58"/>
                <a:gd name="T45" fmla="*/ 4 h 36"/>
                <a:gd name="T46" fmla="*/ 34 w 58"/>
                <a:gd name="T47" fmla="*/ 4 h 36"/>
                <a:gd name="T48" fmla="*/ 34 w 58"/>
                <a:gd name="T49" fmla="*/ 6 h 36"/>
                <a:gd name="T50" fmla="*/ 44 w 58"/>
                <a:gd name="T51" fmla="*/ 26 h 36"/>
                <a:gd name="T52" fmla="*/ 50 w 58"/>
                <a:gd name="T53" fmla="*/ 6 h 36"/>
                <a:gd name="T54" fmla="*/ 52 w 58"/>
                <a:gd name="T55" fmla="*/ 4 h 36"/>
                <a:gd name="T56" fmla="*/ 52 w 58"/>
                <a:gd name="T57" fmla="*/ 2 h 36"/>
                <a:gd name="T58" fmla="*/ 52 w 58"/>
                <a:gd name="T59" fmla="*/ 2 h 36"/>
                <a:gd name="T60" fmla="*/ 50 w 58"/>
                <a:gd name="T61" fmla="*/ 0 h 36"/>
                <a:gd name="T62" fmla="*/ 50 w 58"/>
                <a:gd name="T63" fmla="*/ 0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2 h 36"/>
                <a:gd name="T82" fmla="*/ 18 w 58"/>
                <a:gd name="T83" fmla="*/ 36 h 36"/>
                <a:gd name="T84" fmla="*/ 18 w 58"/>
                <a:gd name="T85" fmla="*/ 36 h 36"/>
                <a:gd name="T86" fmla="*/ 6 w 58"/>
                <a:gd name="T87" fmla="*/ 6 h 36"/>
                <a:gd name="T88" fmla="*/ 4 w 58"/>
                <a:gd name="T89" fmla="*/ 4 h 36"/>
                <a:gd name="T90" fmla="*/ 4 w 58"/>
                <a:gd name="T91" fmla="*/ 2 h 36"/>
                <a:gd name="T92" fmla="*/ 2 w 58"/>
                <a:gd name="T93" fmla="*/ 0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0"/>
                  </a:lnTo>
                  <a:lnTo>
                    <a:pt x="12" y="2"/>
                  </a:lnTo>
                  <a:lnTo>
                    <a:pt x="12" y="4"/>
                  </a:lnTo>
                  <a:lnTo>
                    <a:pt x="14" y="6"/>
                  </a:lnTo>
                  <a:lnTo>
                    <a:pt x="20" y="26"/>
                  </a:lnTo>
                  <a:lnTo>
                    <a:pt x="28" y="8"/>
                  </a:lnTo>
                  <a:lnTo>
                    <a:pt x="26" y="4"/>
                  </a:lnTo>
                  <a:lnTo>
                    <a:pt x="26" y="2"/>
                  </a:lnTo>
                  <a:lnTo>
                    <a:pt x="24" y="0"/>
                  </a:lnTo>
                  <a:lnTo>
                    <a:pt x="22" y="0"/>
                  </a:lnTo>
                  <a:lnTo>
                    <a:pt x="38" y="0"/>
                  </a:lnTo>
                  <a:lnTo>
                    <a:pt x="36" y="0"/>
                  </a:lnTo>
                  <a:lnTo>
                    <a:pt x="34" y="2"/>
                  </a:lnTo>
                  <a:lnTo>
                    <a:pt x="34" y="4"/>
                  </a:lnTo>
                  <a:lnTo>
                    <a:pt x="34" y="6"/>
                  </a:lnTo>
                  <a:lnTo>
                    <a:pt x="44" y="26"/>
                  </a:lnTo>
                  <a:lnTo>
                    <a:pt x="50" y="6"/>
                  </a:lnTo>
                  <a:lnTo>
                    <a:pt x="52" y="4"/>
                  </a:lnTo>
                  <a:lnTo>
                    <a:pt x="52" y="2"/>
                  </a:lnTo>
                  <a:lnTo>
                    <a:pt x="50" y="0"/>
                  </a:lnTo>
                  <a:lnTo>
                    <a:pt x="48" y="0"/>
                  </a:lnTo>
                  <a:lnTo>
                    <a:pt x="58" y="0"/>
                  </a:lnTo>
                  <a:lnTo>
                    <a:pt x="56" y="2"/>
                  </a:lnTo>
                  <a:lnTo>
                    <a:pt x="54" y="6"/>
                  </a:lnTo>
                  <a:lnTo>
                    <a:pt x="42" y="36"/>
                  </a:lnTo>
                  <a:lnTo>
                    <a:pt x="40" y="36"/>
                  </a:lnTo>
                  <a:lnTo>
                    <a:pt x="30" y="12"/>
                  </a:lnTo>
                  <a:lnTo>
                    <a:pt x="18" y="36"/>
                  </a:lnTo>
                  <a:lnTo>
                    <a:pt x="6" y="6"/>
                  </a:lnTo>
                  <a:lnTo>
                    <a:pt x="4"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190" name="Freeform 21"/>
            <p:cNvSpPr>
              <a:spLocks noEditPoints="1"/>
            </p:cNvSpPr>
            <p:nvPr/>
          </p:nvSpPr>
          <p:spPr bwMode="auto">
            <a:xfrm>
              <a:off x="1776" y="2238"/>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2 w 34"/>
                <a:gd name="T13" fmla="*/ 24 h 38"/>
                <a:gd name="T14" fmla="*/ 32 w 34"/>
                <a:gd name="T15" fmla="*/ 28 h 38"/>
                <a:gd name="T16" fmla="*/ 28 w 34"/>
                <a:gd name="T17" fmla="*/ 32 h 38"/>
                <a:gd name="T18" fmla="*/ 24 w 34"/>
                <a:gd name="T19" fmla="*/ 36 h 38"/>
                <a:gd name="T20" fmla="*/ 20 w 34"/>
                <a:gd name="T21" fmla="*/ 38 h 38"/>
                <a:gd name="T22" fmla="*/ 16 w 34"/>
                <a:gd name="T23" fmla="*/ 38 h 38"/>
                <a:gd name="T24" fmla="*/ 10 w 34"/>
                <a:gd name="T25" fmla="*/ 38 h 38"/>
                <a:gd name="T26" fmla="*/ 6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2 w 34"/>
                <a:gd name="T49" fmla="*/ 4 h 38"/>
                <a:gd name="T50" fmla="*/ 10 w 34"/>
                <a:gd name="T51" fmla="*/ 4 h 38"/>
                <a:gd name="T52" fmla="*/ 8 w 34"/>
                <a:gd name="T53" fmla="*/ 6 h 38"/>
                <a:gd name="T54" fmla="*/ 8 w 34"/>
                <a:gd name="T55" fmla="*/ 8 h 38"/>
                <a:gd name="T56" fmla="*/ 6 w 34"/>
                <a:gd name="T57" fmla="*/ 12 h 38"/>
                <a:gd name="T58" fmla="*/ 6 w 34"/>
                <a:gd name="T59" fmla="*/ 16 h 38"/>
                <a:gd name="T60" fmla="*/ 6 w 34"/>
                <a:gd name="T61" fmla="*/ 24 h 38"/>
                <a:gd name="T62" fmla="*/ 10 w 34"/>
                <a:gd name="T63" fmla="*/ 30 h 38"/>
                <a:gd name="T64" fmla="*/ 12 w 34"/>
                <a:gd name="T65" fmla="*/ 34 h 38"/>
                <a:gd name="T66" fmla="*/ 18 w 34"/>
                <a:gd name="T67" fmla="*/ 36 h 38"/>
                <a:gd name="T68" fmla="*/ 22 w 34"/>
                <a:gd name="T69" fmla="*/ 34 h 38"/>
                <a:gd name="T70" fmla="*/ 24 w 34"/>
                <a:gd name="T71" fmla="*/ 32 h 38"/>
                <a:gd name="T72" fmla="*/ 26 w 34"/>
                <a:gd name="T73" fmla="*/ 28 h 38"/>
                <a:gd name="T74" fmla="*/ 26 w 34"/>
                <a:gd name="T75" fmla="*/ 22 h 38"/>
                <a:gd name="T76" fmla="*/ 26 w 34"/>
                <a:gd name="T77" fmla="*/ 16 h 38"/>
                <a:gd name="T78" fmla="*/ 24 w 34"/>
                <a:gd name="T79" fmla="*/ 10 h 38"/>
                <a:gd name="T80" fmla="*/ 22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2" y="24"/>
                  </a:lnTo>
                  <a:lnTo>
                    <a:pt x="32" y="28"/>
                  </a:lnTo>
                  <a:lnTo>
                    <a:pt x="28" y="32"/>
                  </a:lnTo>
                  <a:lnTo>
                    <a:pt x="24" y="36"/>
                  </a:lnTo>
                  <a:lnTo>
                    <a:pt x="20" y="38"/>
                  </a:lnTo>
                  <a:lnTo>
                    <a:pt x="16" y="38"/>
                  </a:lnTo>
                  <a:lnTo>
                    <a:pt x="10" y="38"/>
                  </a:lnTo>
                  <a:lnTo>
                    <a:pt x="6" y="34"/>
                  </a:lnTo>
                  <a:lnTo>
                    <a:pt x="4" y="32"/>
                  </a:lnTo>
                  <a:lnTo>
                    <a:pt x="0" y="26"/>
                  </a:lnTo>
                  <a:lnTo>
                    <a:pt x="0" y="20"/>
                  </a:lnTo>
                  <a:lnTo>
                    <a:pt x="0" y="14"/>
                  </a:lnTo>
                  <a:lnTo>
                    <a:pt x="2" y="10"/>
                  </a:lnTo>
                  <a:lnTo>
                    <a:pt x="4" y="6"/>
                  </a:lnTo>
                  <a:lnTo>
                    <a:pt x="8" y="2"/>
                  </a:lnTo>
                  <a:lnTo>
                    <a:pt x="12" y="0"/>
                  </a:lnTo>
                  <a:lnTo>
                    <a:pt x="16" y="0"/>
                  </a:lnTo>
                  <a:close/>
                  <a:moveTo>
                    <a:pt x="16" y="2"/>
                  </a:moveTo>
                  <a:lnTo>
                    <a:pt x="12" y="4"/>
                  </a:lnTo>
                  <a:lnTo>
                    <a:pt x="10" y="4"/>
                  </a:lnTo>
                  <a:lnTo>
                    <a:pt x="8" y="6"/>
                  </a:lnTo>
                  <a:lnTo>
                    <a:pt x="8" y="8"/>
                  </a:lnTo>
                  <a:lnTo>
                    <a:pt x="6" y="12"/>
                  </a:lnTo>
                  <a:lnTo>
                    <a:pt x="6" y="16"/>
                  </a:lnTo>
                  <a:lnTo>
                    <a:pt x="6" y="24"/>
                  </a:lnTo>
                  <a:lnTo>
                    <a:pt x="10" y="30"/>
                  </a:lnTo>
                  <a:lnTo>
                    <a:pt x="12" y="34"/>
                  </a:lnTo>
                  <a:lnTo>
                    <a:pt x="18" y="36"/>
                  </a:lnTo>
                  <a:lnTo>
                    <a:pt x="22" y="34"/>
                  </a:lnTo>
                  <a:lnTo>
                    <a:pt x="24" y="32"/>
                  </a:lnTo>
                  <a:lnTo>
                    <a:pt x="26" y="28"/>
                  </a:lnTo>
                  <a:lnTo>
                    <a:pt x="26" y="22"/>
                  </a:lnTo>
                  <a:lnTo>
                    <a:pt x="26" y="16"/>
                  </a:lnTo>
                  <a:lnTo>
                    <a:pt x="24" y="10"/>
                  </a:lnTo>
                  <a:lnTo>
                    <a:pt x="22"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191" name="Freeform 22"/>
            <p:cNvSpPr>
              <a:spLocks/>
            </p:cNvSpPr>
            <p:nvPr/>
          </p:nvSpPr>
          <p:spPr bwMode="auto">
            <a:xfrm>
              <a:off x="1814" y="2238"/>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0 w 26"/>
                <a:gd name="T27" fmla="*/ 8 h 36"/>
                <a:gd name="T28" fmla="*/ 20 w 26"/>
                <a:gd name="T29" fmla="*/ 8 h 36"/>
                <a:gd name="T30" fmla="*/ 18 w 26"/>
                <a:gd name="T31" fmla="*/ 6 h 36"/>
                <a:gd name="T32" fmla="*/ 16 w 26"/>
                <a:gd name="T33" fmla="*/ 6 h 36"/>
                <a:gd name="T34" fmla="*/ 16 w 26"/>
                <a:gd name="T35" fmla="*/ 6 h 36"/>
                <a:gd name="T36" fmla="*/ 14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2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0" y="8"/>
                  </a:lnTo>
                  <a:lnTo>
                    <a:pt x="18" y="6"/>
                  </a:lnTo>
                  <a:lnTo>
                    <a:pt x="16" y="6"/>
                  </a:lnTo>
                  <a:lnTo>
                    <a:pt x="14"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192" name="Freeform 23"/>
            <p:cNvSpPr>
              <a:spLocks/>
            </p:cNvSpPr>
            <p:nvPr/>
          </p:nvSpPr>
          <p:spPr bwMode="auto">
            <a:xfrm>
              <a:off x="1840" y="2220"/>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2 w 40"/>
                <a:gd name="T11" fmla="*/ 20 h 54"/>
                <a:gd name="T12" fmla="*/ 38 w 40"/>
                <a:gd name="T13" fmla="*/ 20 h 54"/>
                <a:gd name="T14" fmla="*/ 32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2 w 40"/>
                <a:gd name="T27" fmla="*/ 54 h 54"/>
                <a:gd name="T28" fmla="*/ 24 w 40"/>
                <a:gd name="T29" fmla="*/ 54 h 54"/>
                <a:gd name="T30" fmla="*/ 24 w 40"/>
                <a:gd name="T31" fmla="*/ 52 h 54"/>
                <a:gd name="T32" fmla="*/ 24 w 40"/>
                <a:gd name="T33" fmla="*/ 50 h 54"/>
                <a:gd name="T34" fmla="*/ 12 w 40"/>
                <a:gd name="T35" fmla="*/ 34 h 54"/>
                <a:gd name="T36" fmla="*/ 12 w 40"/>
                <a:gd name="T37" fmla="*/ 50 h 54"/>
                <a:gd name="T38" fmla="*/ 12 w 40"/>
                <a:gd name="T39" fmla="*/ 52 h 54"/>
                <a:gd name="T40" fmla="*/ 14 w 40"/>
                <a:gd name="T41" fmla="*/ 54 h 54"/>
                <a:gd name="T42" fmla="*/ 16 w 40"/>
                <a:gd name="T43" fmla="*/ 54 h 54"/>
                <a:gd name="T44" fmla="*/ 0 w 40"/>
                <a:gd name="T45" fmla="*/ 54 h 54"/>
                <a:gd name="T46" fmla="*/ 4 w 40"/>
                <a:gd name="T47" fmla="*/ 54 h 54"/>
                <a:gd name="T48" fmla="*/ 4 w 40"/>
                <a:gd name="T49" fmla="*/ 52 h 54"/>
                <a:gd name="T50" fmla="*/ 6 w 40"/>
                <a:gd name="T51" fmla="*/ 46 h 54"/>
                <a:gd name="T52" fmla="*/ 6 w 40"/>
                <a:gd name="T53" fmla="*/ 8 h 54"/>
                <a:gd name="T54" fmla="*/ 4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4" y="22"/>
                  </a:lnTo>
                  <a:lnTo>
                    <a:pt x="26" y="22"/>
                  </a:lnTo>
                  <a:lnTo>
                    <a:pt x="24" y="20"/>
                  </a:lnTo>
                  <a:lnTo>
                    <a:pt x="22" y="20"/>
                  </a:lnTo>
                  <a:lnTo>
                    <a:pt x="38" y="20"/>
                  </a:lnTo>
                  <a:lnTo>
                    <a:pt x="34" y="20"/>
                  </a:lnTo>
                  <a:lnTo>
                    <a:pt x="32" y="20"/>
                  </a:lnTo>
                  <a:lnTo>
                    <a:pt x="30" y="22"/>
                  </a:lnTo>
                  <a:lnTo>
                    <a:pt x="28" y="24"/>
                  </a:lnTo>
                  <a:lnTo>
                    <a:pt x="18" y="32"/>
                  </a:lnTo>
                  <a:lnTo>
                    <a:pt x="28" y="44"/>
                  </a:lnTo>
                  <a:lnTo>
                    <a:pt x="32" y="48"/>
                  </a:lnTo>
                  <a:lnTo>
                    <a:pt x="34" y="50"/>
                  </a:lnTo>
                  <a:lnTo>
                    <a:pt x="34" y="52"/>
                  </a:lnTo>
                  <a:lnTo>
                    <a:pt x="36" y="52"/>
                  </a:lnTo>
                  <a:lnTo>
                    <a:pt x="38" y="54"/>
                  </a:lnTo>
                  <a:lnTo>
                    <a:pt x="40" y="54"/>
                  </a:lnTo>
                  <a:lnTo>
                    <a:pt x="22" y="54"/>
                  </a:lnTo>
                  <a:lnTo>
                    <a:pt x="24" y="54"/>
                  </a:lnTo>
                  <a:lnTo>
                    <a:pt x="24" y="52"/>
                  </a:lnTo>
                  <a:lnTo>
                    <a:pt x="26" y="52"/>
                  </a:lnTo>
                  <a:lnTo>
                    <a:pt x="24" y="50"/>
                  </a:lnTo>
                  <a:lnTo>
                    <a:pt x="24" y="48"/>
                  </a:lnTo>
                  <a:lnTo>
                    <a:pt x="12" y="34"/>
                  </a:lnTo>
                  <a:lnTo>
                    <a:pt x="12" y="46"/>
                  </a:lnTo>
                  <a:lnTo>
                    <a:pt x="12" y="50"/>
                  </a:lnTo>
                  <a:lnTo>
                    <a:pt x="12" y="52"/>
                  </a:lnTo>
                  <a:lnTo>
                    <a:pt x="14" y="54"/>
                  </a:lnTo>
                  <a:lnTo>
                    <a:pt x="16" y="54"/>
                  </a:lnTo>
                  <a:lnTo>
                    <a:pt x="0" y="54"/>
                  </a:lnTo>
                  <a:lnTo>
                    <a:pt x="2" y="54"/>
                  </a:lnTo>
                  <a:lnTo>
                    <a:pt x="4" y="54"/>
                  </a:lnTo>
                  <a:lnTo>
                    <a:pt x="4" y="52"/>
                  </a:lnTo>
                  <a:lnTo>
                    <a:pt x="6" y="50"/>
                  </a:lnTo>
                  <a:lnTo>
                    <a:pt x="6" y="46"/>
                  </a:lnTo>
                  <a:lnTo>
                    <a:pt x="6" y="14"/>
                  </a:lnTo>
                  <a:lnTo>
                    <a:pt x="6"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193" name="Freeform 24"/>
            <p:cNvSpPr>
              <a:spLocks noEditPoints="1"/>
            </p:cNvSpPr>
            <p:nvPr/>
          </p:nvSpPr>
          <p:spPr bwMode="auto">
            <a:xfrm>
              <a:off x="1880" y="2238"/>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30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8 w 30"/>
                <a:gd name="T45" fmla="*/ 0 h 38"/>
                <a:gd name="T46" fmla="*/ 22 w 30"/>
                <a:gd name="T47" fmla="*/ 2 h 38"/>
                <a:gd name="T48" fmla="*/ 28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20 w 30"/>
                <a:gd name="T67" fmla="*/ 4 h 38"/>
                <a:gd name="T68" fmla="*/ 18 w 30"/>
                <a:gd name="T69" fmla="*/ 4 h 38"/>
                <a:gd name="T70" fmla="*/ 16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30" y="28"/>
                  </a:lnTo>
                  <a:lnTo>
                    <a:pt x="26" y="34"/>
                  </a:lnTo>
                  <a:lnTo>
                    <a:pt x="22" y="36"/>
                  </a:lnTo>
                  <a:lnTo>
                    <a:pt x="16" y="38"/>
                  </a:lnTo>
                  <a:lnTo>
                    <a:pt x="10" y="36"/>
                  </a:lnTo>
                  <a:lnTo>
                    <a:pt x="6" y="32"/>
                  </a:lnTo>
                  <a:lnTo>
                    <a:pt x="2" y="26"/>
                  </a:lnTo>
                  <a:lnTo>
                    <a:pt x="0" y="20"/>
                  </a:lnTo>
                  <a:lnTo>
                    <a:pt x="2" y="14"/>
                  </a:lnTo>
                  <a:lnTo>
                    <a:pt x="2" y="10"/>
                  </a:lnTo>
                  <a:lnTo>
                    <a:pt x="6" y="6"/>
                  </a:lnTo>
                  <a:lnTo>
                    <a:pt x="10" y="2"/>
                  </a:lnTo>
                  <a:lnTo>
                    <a:pt x="18" y="0"/>
                  </a:lnTo>
                  <a:lnTo>
                    <a:pt x="22" y="2"/>
                  </a:lnTo>
                  <a:lnTo>
                    <a:pt x="28" y="4"/>
                  </a:lnTo>
                  <a:lnTo>
                    <a:pt x="30" y="8"/>
                  </a:lnTo>
                  <a:lnTo>
                    <a:pt x="30" y="14"/>
                  </a:lnTo>
                  <a:lnTo>
                    <a:pt x="6" y="14"/>
                  </a:lnTo>
                  <a:close/>
                  <a:moveTo>
                    <a:pt x="6" y="12"/>
                  </a:moveTo>
                  <a:lnTo>
                    <a:pt x="22" y="12"/>
                  </a:lnTo>
                  <a:lnTo>
                    <a:pt x="22" y="10"/>
                  </a:lnTo>
                  <a:lnTo>
                    <a:pt x="22" y="8"/>
                  </a:lnTo>
                  <a:lnTo>
                    <a:pt x="20"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194" name="Freeform 25"/>
            <p:cNvSpPr>
              <a:spLocks/>
            </p:cNvSpPr>
            <p:nvPr/>
          </p:nvSpPr>
          <p:spPr bwMode="auto">
            <a:xfrm>
              <a:off x="1916" y="2238"/>
              <a:ext cx="24" cy="36"/>
            </a:xfrm>
            <a:custGeom>
              <a:avLst/>
              <a:gdLst>
                <a:gd name="T0" fmla="*/ 10 w 24"/>
                <a:gd name="T1" fmla="*/ 0 h 36"/>
                <a:gd name="T2" fmla="*/ 10 w 24"/>
                <a:gd name="T3" fmla="*/ 10 h 36"/>
                <a:gd name="T4" fmla="*/ 14 w 24"/>
                <a:gd name="T5" fmla="*/ 4 h 36"/>
                <a:gd name="T6" fmla="*/ 16 w 24"/>
                <a:gd name="T7" fmla="*/ 2 h 36"/>
                <a:gd name="T8" fmla="*/ 20 w 24"/>
                <a:gd name="T9" fmla="*/ 0 h 36"/>
                <a:gd name="T10" fmla="*/ 22 w 24"/>
                <a:gd name="T11" fmla="*/ 0 h 36"/>
                <a:gd name="T12" fmla="*/ 24 w 24"/>
                <a:gd name="T13" fmla="*/ 2 h 36"/>
                <a:gd name="T14" fmla="*/ 24 w 24"/>
                <a:gd name="T15" fmla="*/ 4 h 36"/>
                <a:gd name="T16" fmla="*/ 24 w 24"/>
                <a:gd name="T17" fmla="*/ 6 h 36"/>
                <a:gd name="T18" fmla="*/ 24 w 24"/>
                <a:gd name="T19" fmla="*/ 6 h 36"/>
                <a:gd name="T20" fmla="*/ 24 w 24"/>
                <a:gd name="T21" fmla="*/ 8 h 36"/>
                <a:gd name="T22" fmla="*/ 22 w 24"/>
                <a:gd name="T23" fmla="*/ 10 h 36"/>
                <a:gd name="T24" fmla="*/ 22 w 24"/>
                <a:gd name="T25" fmla="*/ 10 h 36"/>
                <a:gd name="T26" fmla="*/ 20 w 24"/>
                <a:gd name="T27" fmla="*/ 8 h 36"/>
                <a:gd name="T28" fmla="*/ 18 w 24"/>
                <a:gd name="T29" fmla="*/ 8 h 36"/>
                <a:gd name="T30" fmla="*/ 18 w 24"/>
                <a:gd name="T31" fmla="*/ 6 h 36"/>
                <a:gd name="T32" fmla="*/ 16 w 24"/>
                <a:gd name="T33" fmla="*/ 6 h 36"/>
                <a:gd name="T34" fmla="*/ 16 w 24"/>
                <a:gd name="T35" fmla="*/ 6 h 36"/>
                <a:gd name="T36" fmla="*/ 14 w 24"/>
                <a:gd name="T37" fmla="*/ 6 h 36"/>
                <a:gd name="T38" fmla="*/ 12 w 24"/>
                <a:gd name="T39" fmla="*/ 10 h 36"/>
                <a:gd name="T40" fmla="*/ 10 w 24"/>
                <a:gd name="T41" fmla="*/ 12 h 36"/>
                <a:gd name="T42" fmla="*/ 10 w 24"/>
                <a:gd name="T43" fmla="*/ 28 h 36"/>
                <a:gd name="T44" fmla="*/ 10 w 24"/>
                <a:gd name="T45" fmla="*/ 32 h 36"/>
                <a:gd name="T46" fmla="*/ 12 w 24"/>
                <a:gd name="T47" fmla="*/ 34 h 36"/>
                <a:gd name="T48" fmla="*/ 12 w 24"/>
                <a:gd name="T49" fmla="*/ 34 h 36"/>
                <a:gd name="T50" fmla="*/ 14 w 24"/>
                <a:gd name="T51" fmla="*/ 36 h 36"/>
                <a:gd name="T52" fmla="*/ 16 w 24"/>
                <a:gd name="T53" fmla="*/ 36 h 36"/>
                <a:gd name="T54" fmla="*/ 18 w 24"/>
                <a:gd name="T55" fmla="*/ 36 h 36"/>
                <a:gd name="T56" fmla="*/ 18 w 24"/>
                <a:gd name="T57" fmla="*/ 36 h 36"/>
                <a:gd name="T58" fmla="*/ 0 w 24"/>
                <a:gd name="T59" fmla="*/ 36 h 36"/>
                <a:gd name="T60" fmla="*/ 0 w 24"/>
                <a:gd name="T61" fmla="*/ 36 h 36"/>
                <a:gd name="T62" fmla="*/ 2 w 24"/>
                <a:gd name="T63" fmla="*/ 36 h 36"/>
                <a:gd name="T64" fmla="*/ 2 w 24"/>
                <a:gd name="T65" fmla="*/ 36 h 36"/>
                <a:gd name="T66" fmla="*/ 4 w 24"/>
                <a:gd name="T67" fmla="*/ 34 h 36"/>
                <a:gd name="T68" fmla="*/ 4 w 24"/>
                <a:gd name="T69" fmla="*/ 32 h 36"/>
                <a:gd name="T70" fmla="*/ 4 w 24"/>
                <a:gd name="T71" fmla="*/ 32 h 36"/>
                <a:gd name="T72" fmla="*/ 4 w 24"/>
                <a:gd name="T73" fmla="*/ 28 h 36"/>
                <a:gd name="T74" fmla="*/ 4 w 24"/>
                <a:gd name="T75" fmla="*/ 16 h 36"/>
                <a:gd name="T76" fmla="*/ 4 w 24"/>
                <a:gd name="T77" fmla="*/ 10 h 36"/>
                <a:gd name="T78" fmla="*/ 4 w 24"/>
                <a:gd name="T79" fmla="*/ 8 h 36"/>
                <a:gd name="T80" fmla="*/ 4 w 24"/>
                <a:gd name="T81" fmla="*/ 6 h 36"/>
                <a:gd name="T82" fmla="*/ 4 w 24"/>
                <a:gd name="T83" fmla="*/ 6 h 36"/>
                <a:gd name="T84" fmla="*/ 2 w 24"/>
                <a:gd name="T85" fmla="*/ 4 h 36"/>
                <a:gd name="T86" fmla="*/ 2 w 24"/>
                <a:gd name="T87" fmla="*/ 4 h 36"/>
                <a:gd name="T88" fmla="*/ 0 w 24"/>
                <a:gd name="T89" fmla="*/ 4 h 36"/>
                <a:gd name="T90" fmla="*/ 0 w 24"/>
                <a:gd name="T91" fmla="*/ 6 h 36"/>
                <a:gd name="T92" fmla="*/ 0 w 24"/>
                <a:gd name="T93" fmla="*/ 4 h 36"/>
                <a:gd name="T94" fmla="*/ 10 w 24"/>
                <a:gd name="T95" fmla="*/ 0 h 36"/>
                <a:gd name="T96" fmla="*/ 10 w 24"/>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
                <a:gd name="T148" fmla="*/ 0 h 36"/>
                <a:gd name="T149" fmla="*/ 24 w 24"/>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 h="36">
                  <a:moveTo>
                    <a:pt x="10" y="0"/>
                  </a:moveTo>
                  <a:lnTo>
                    <a:pt x="10" y="10"/>
                  </a:lnTo>
                  <a:lnTo>
                    <a:pt x="14" y="4"/>
                  </a:lnTo>
                  <a:lnTo>
                    <a:pt x="16" y="2"/>
                  </a:lnTo>
                  <a:lnTo>
                    <a:pt x="20" y="0"/>
                  </a:lnTo>
                  <a:lnTo>
                    <a:pt x="22" y="0"/>
                  </a:lnTo>
                  <a:lnTo>
                    <a:pt x="24" y="2"/>
                  </a:lnTo>
                  <a:lnTo>
                    <a:pt x="24" y="4"/>
                  </a:lnTo>
                  <a:lnTo>
                    <a:pt x="24" y="6"/>
                  </a:lnTo>
                  <a:lnTo>
                    <a:pt x="24" y="8"/>
                  </a:lnTo>
                  <a:lnTo>
                    <a:pt x="22" y="10"/>
                  </a:lnTo>
                  <a:lnTo>
                    <a:pt x="20" y="8"/>
                  </a:lnTo>
                  <a:lnTo>
                    <a:pt x="18" y="8"/>
                  </a:lnTo>
                  <a:lnTo>
                    <a:pt x="18" y="6"/>
                  </a:lnTo>
                  <a:lnTo>
                    <a:pt x="16" y="6"/>
                  </a:lnTo>
                  <a:lnTo>
                    <a:pt x="14" y="6"/>
                  </a:lnTo>
                  <a:lnTo>
                    <a:pt x="12" y="10"/>
                  </a:lnTo>
                  <a:lnTo>
                    <a:pt x="10" y="12"/>
                  </a:lnTo>
                  <a:lnTo>
                    <a:pt x="10" y="28"/>
                  </a:lnTo>
                  <a:lnTo>
                    <a:pt x="10" y="32"/>
                  </a:lnTo>
                  <a:lnTo>
                    <a:pt x="12" y="34"/>
                  </a:lnTo>
                  <a:lnTo>
                    <a:pt x="14" y="36"/>
                  </a:lnTo>
                  <a:lnTo>
                    <a:pt x="16" y="36"/>
                  </a:lnTo>
                  <a:lnTo>
                    <a:pt x="18" y="36"/>
                  </a:lnTo>
                  <a:lnTo>
                    <a:pt x="0" y="36"/>
                  </a:lnTo>
                  <a:lnTo>
                    <a:pt x="2" y="36"/>
                  </a:lnTo>
                  <a:lnTo>
                    <a:pt x="4" y="34"/>
                  </a:lnTo>
                  <a:lnTo>
                    <a:pt x="4" y="32"/>
                  </a:lnTo>
                  <a:lnTo>
                    <a:pt x="4" y="28"/>
                  </a:lnTo>
                  <a:lnTo>
                    <a:pt x="4" y="16"/>
                  </a:lnTo>
                  <a:lnTo>
                    <a:pt x="4" y="10"/>
                  </a:lnTo>
                  <a:lnTo>
                    <a:pt x="4" y="8"/>
                  </a:lnTo>
                  <a:lnTo>
                    <a:pt x="4" y="6"/>
                  </a:lnTo>
                  <a:lnTo>
                    <a:pt x="2" y="4"/>
                  </a:lnTo>
                  <a:lnTo>
                    <a:pt x="0" y="4"/>
                  </a:lnTo>
                  <a:lnTo>
                    <a:pt x="0" y="6"/>
                  </a:lnTo>
                  <a:lnTo>
                    <a:pt x="0" y="4"/>
                  </a:lnTo>
                  <a:lnTo>
                    <a:pt x="10" y="0"/>
                  </a:lnTo>
                  <a:close/>
                </a:path>
              </a:pathLst>
            </a:custGeom>
            <a:solidFill>
              <a:srgbClr val="000000"/>
            </a:solidFill>
            <a:ln w="0">
              <a:solidFill>
                <a:srgbClr val="000000"/>
              </a:solidFill>
              <a:round/>
              <a:headEnd/>
              <a:tailEnd/>
            </a:ln>
          </p:spPr>
          <p:txBody>
            <a:bodyPr/>
            <a:lstStyle/>
            <a:p>
              <a:endParaRPr lang="en-US"/>
            </a:p>
          </p:txBody>
        </p:sp>
        <p:sp>
          <p:nvSpPr>
            <p:cNvPr id="195" name="Freeform 26"/>
            <p:cNvSpPr>
              <a:spLocks/>
            </p:cNvSpPr>
            <p:nvPr/>
          </p:nvSpPr>
          <p:spPr bwMode="auto">
            <a:xfrm>
              <a:off x="1946" y="2238"/>
              <a:ext cx="24" cy="38"/>
            </a:xfrm>
            <a:custGeom>
              <a:avLst/>
              <a:gdLst>
                <a:gd name="T0" fmla="*/ 20 w 24"/>
                <a:gd name="T1" fmla="*/ 0 h 38"/>
                <a:gd name="T2" fmla="*/ 20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4 w 24"/>
                <a:gd name="T19" fmla="*/ 6 h 38"/>
                <a:gd name="T20" fmla="*/ 4 w 24"/>
                <a:gd name="T21" fmla="*/ 8 h 38"/>
                <a:gd name="T22" fmla="*/ 4 w 24"/>
                <a:gd name="T23" fmla="*/ 10 h 38"/>
                <a:gd name="T24" fmla="*/ 6 w 24"/>
                <a:gd name="T25" fmla="*/ 10 h 38"/>
                <a:gd name="T26" fmla="*/ 6 w 24"/>
                <a:gd name="T27" fmla="*/ 12 h 38"/>
                <a:gd name="T28" fmla="*/ 10 w 24"/>
                <a:gd name="T29" fmla="*/ 14 h 38"/>
                <a:gd name="T30" fmla="*/ 16 w 24"/>
                <a:gd name="T31" fmla="*/ 16 h 38"/>
                <a:gd name="T32" fmla="*/ 20 w 24"/>
                <a:gd name="T33" fmla="*/ 20 h 38"/>
                <a:gd name="T34" fmla="*/ 22 w 24"/>
                <a:gd name="T35" fmla="*/ 24 h 38"/>
                <a:gd name="T36" fmla="*/ 24 w 24"/>
                <a:gd name="T37" fmla="*/ 26 h 38"/>
                <a:gd name="T38" fmla="*/ 22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2 w 24"/>
                <a:gd name="T51" fmla="*/ 36 h 38"/>
                <a:gd name="T52" fmla="*/ 2 w 24"/>
                <a:gd name="T53" fmla="*/ 36 h 38"/>
                <a:gd name="T54" fmla="*/ 0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6 w 24"/>
                <a:gd name="T77" fmla="*/ 32 h 38"/>
                <a:gd name="T78" fmla="*/ 18 w 24"/>
                <a:gd name="T79" fmla="*/ 30 h 38"/>
                <a:gd name="T80" fmla="*/ 16 w 24"/>
                <a:gd name="T81" fmla="*/ 28 h 38"/>
                <a:gd name="T82" fmla="*/ 16 w 24"/>
                <a:gd name="T83" fmla="*/ 26 h 38"/>
                <a:gd name="T84" fmla="*/ 12 w 24"/>
                <a:gd name="T85" fmla="*/ 24 h 38"/>
                <a:gd name="T86" fmla="*/ 8 w 24"/>
                <a:gd name="T87" fmla="*/ 20 h 38"/>
                <a:gd name="T88" fmla="*/ 4 w 24"/>
                <a:gd name="T89" fmla="*/ 18 h 38"/>
                <a:gd name="T90" fmla="*/ 0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2 w 24"/>
                <a:gd name="T105" fmla="*/ 0 h 38"/>
                <a:gd name="T106" fmla="*/ 16 w 24"/>
                <a:gd name="T107" fmla="*/ 2 h 38"/>
                <a:gd name="T108" fmla="*/ 18 w 24"/>
                <a:gd name="T109" fmla="*/ 2 h 38"/>
                <a:gd name="T110" fmla="*/ 18 w 24"/>
                <a:gd name="T111" fmla="*/ 2 h 38"/>
                <a:gd name="T112" fmla="*/ 18 w 24"/>
                <a:gd name="T113" fmla="*/ 2 h 38"/>
                <a:gd name="T114" fmla="*/ 20 w 24"/>
                <a:gd name="T115" fmla="*/ 2 h 38"/>
                <a:gd name="T116" fmla="*/ 20 w 24"/>
                <a:gd name="T117" fmla="*/ 2 h 38"/>
                <a:gd name="T118" fmla="*/ 20 w 24"/>
                <a:gd name="T119" fmla="*/ 0 h 38"/>
                <a:gd name="T120" fmla="*/ 20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0" y="0"/>
                  </a:moveTo>
                  <a:lnTo>
                    <a:pt x="20" y="12"/>
                  </a:lnTo>
                  <a:lnTo>
                    <a:pt x="18" y="8"/>
                  </a:lnTo>
                  <a:lnTo>
                    <a:pt x="16" y="4"/>
                  </a:lnTo>
                  <a:lnTo>
                    <a:pt x="14" y="4"/>
                  </a:lnTo>
                  <a:lnTo>
                    <a:pt x="10" y="2"/>
                  </a:lnTo>
                  <a:lnTo>
                    <a:pt x="8" y="4"/>
                  </a:lnTo>
                  <a:lnTo>
                    <a:pt x="6" y="4"/>
                  </a:lnTo>
                  <a:lnTo>
                    <a:pt x="4" y="6"/>
                  </a:lnTo>
                  <a:lnTo>
                    <a:pt x="4" y="8"/>
                  </a:lnTo>
                  <a:lnTo>
                    <a:pt x="4" y="10"/>
                  </a:lnTo>
                  <a:lnTo>
                    <a:pt x="6" y="10"/>
                  </a:lnTo>
                  <a:lnTo>
                    <a:pt x="6" y="12"/>
                  </a:lnTo>
                  <a:lnTo>
                    <a:pt x="10" y="14"/>
                  </a:lnTo>
                  <a:lnTo>
                    <a:pt x="16" y="16"/>
                  </a:lnTo>
                  <a:lnTo>
                    <a:pt x="20" y="20"/>
                  </a:lnTo>
                  <a:lnTo>
                    <a:pt x="22" y="24"/>
                  </a:lnTo>
                  <a:lnTo>
                    <a:pt x="24" y="26"/>
                  </a:lnTo>
                  <a:lnTo>
                    <a:pt x="22" y="32"/>
                  </a:lnTo>
                  <a:lnTo>
                    <a:pt x="20" y="34"/>
                  </a:lnTo>
                  <a:lnTo>
                    <a:pt x="16" y="36"/>
                  </a:lnTo>
                  <a:lnTo>
                    <a:pt x="12" y="38"/>
                  </a:lnTo>
                  <a:lnTo>
                    <a:pt x="8" y="38"/>
                  </a:lnTo>
                  <a:lnTo>
                    <a:pt x="4" y="36"/>
                  </a:lnTo>
                  <a:lnTo>
                    <a:pt x="2" y="36"/>
                  </a:lnTo>
                  <a:lnTo>
                    <a:pt x="0" y="36"/>
                  </a:lnTo>
                  <a:lnTo>
                    <a:pt x="0" y="38"/>
                  </a:lnTo>
                  <a:lnTo>
                    <a:pt x="0" y="26"/>
                  </a:lnTo>
                  <a:lnTo>
                    <a:pt x="2" y="30"/>
                  </a:lnTo>
                  <a:lnTo>
                    <a:pt x="4" y="32"/>
                  </a:lnTo>
                  <a:lnTo>
                    <a:pt x="8" y="34"/>
                  </a:lnTo>
                  <a:lnTo>
                    <a:pt x="12" y="36"/>
                  </a:lnTo>
                  <a:lnTo>
                    <a:pt x="14" y="34"/>
                  </a:lnTo>
                  <a:lnTo>
                    <a:pt x="16" y="34"/>
                  </a:lnTo>
                  <a:lnTo>
                    <a:pt x="16" y="32"/>
                  </a:lnTo>
                  <a:lnTo>
                    <a:pt x="18" y="30"/>
                  </a:lnTo>
                  <a:lnTo>
                    <a:pt x="16" y="28"/>
                  </a:lnTo>
                  <a:lnTo>
                    <a:pt x="16" y="26"/>
                  </a:lnTo>
                  <a:lnTo>
                    <a:pt x="12" y="24"/>
                  </a:lnTo>
                  <a:lnTo>
                    <a:pt x="8" y="20"/>
                  </a:lnTo>
                  <a:lnTo>
                    <a:pt x="4" y="18"/>
                  </a:lnTo>
                  <a:lnTo>
                    <a:pt x="0" y="16"/>
                  </a:lnTo>
                  <a:lnTo>
                    <a:pt x="0" y="14"/>
                  </a:lnTo>
                  <a:lnTo>
                    <a:pt x="0" y="10"/>
                  </a:lnTo>
                  <a:lnTo>
                    <a:pt x="0" y="6"/>
                  </a:lnTo>
                  <a:lnTo>
                    <a:pt x="2" y="4"/>
                  </a:lnTo>
                  <a:lnTo>
                    <a:pt x="6" y="0"/>
                  </a:lnTo>
                  <a:lnTo>
                    <a:pt x="10" y="0"/>
                  </a:lnTo>
                  <a:lnTo>
                    <a:pt x="12" y="0"/>
                  </a:lnTo>
                  <a:lnTo>
                    <a:pt x="16" y="2"/>
                  </a:lnTo>
                  <a:lnTo>
                    <a:pt x="18" y="2"/>
                  </a:lnTo>
                  <a:lnTo>
                    <a:pt x="20" y="2"/>
                  </a:lnTo>
                  <a:lnTo>
                    <a:pt x="20" y="0"/>
                  </a:lnTo>
                  <a:close/>
                </a:path>
              </a:pathLst>
            </a:custGeom>
            <a:solidFill>
              <a:srgbClr val="000000"/>
            </a:solidFill>
            <a:ln w="0">
              <a:solidFill>
                <a:srgbClr val="000000"/>
              </a:solidFill>
              <a:round/>
              <a:headEnd/>
              <a:tailEnd/>
            </a:ln>
          </p:spPr>
          <p:txBody>
            <a:bodyPr/>
            <a:lstStyle/>
            <a:p>
              <a:endParaRPr lang="en-US"/>
            </a:p>
          </p:txBody>
        </p:sp>
        <p:sp>
          <p:nvSpPr>
            <p:cNvPr id="196" name="Freeform 27"/>
            <p:cNvSpPr>
              <a:spLocks/>
            </p:cNvSpPr>
            <p:nvPr/>
          </p:nvSpPr>
          <p:spPr bwMode="auto">
            <a:xfrm>
              <a:off x="1974" y="2220"/>
              <a:ext cx="22" cy="72"/>
            </a:xfrm>
            <a:custGeom>
              <a:avLst/>
              <a:gdLst>
                <a:gd name="T0" fmla="*/ 0 w 22"/>
                <a:gd name="T1" fmla="*/ 2 h 72"/>
                <a:gd name="T2" fmla="*/ 0 w 22"/>
                <a:gd name="T3" fmla="*/ 0 h 72"/>
                <a:gd name="T4" fmla="*/ 4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4"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197" name="Freeform 28"/>
            <p:cNvSpPr>
              <a:spLocks/>
            </p:cNvSpPr>
            <p:nvPr/>
          </p:nvSpPr>
          <p:spPr bwMode="auto">
            <a:xfrm>
              <a:off x="2602" y="2222"/>
              <a:ext cx="56" cy="54"/>
            </a:xfrm>
            <a:custGeom>
              <a:avLst/>
              <a:gdLst>
                <a:gd name="T0" fmla="*/ 56 w 56"/>
                <a:gd name="T1" fmla="*/ 0 h 54"/>
                <a:gd name="T2" fmla="*/ 56 w 56"/>
                <a:gd name="T3" fmla="*/ 0 h 54"/>
                <a:gd name="T4" fmla="*/ 52 w 56"/>
                <a:gd name="T5" fmla="*/ 2 h 54"/>
                <a:gd name="T6" fmla="*/ 50 w 56"/>
                <a:gd name="T7" fmla="*/ 2 h 54"/>
                <a:gd name="T8" fmla="*/ 50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2 w 56"/>
                <a:gd name="T33" fmla="*/ 0 h 54"/>
                <a:gd name="T34" fmla="*/ 22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40 w 56"/>
                <a:gd name="T67" fmla="*/ 0 h 54"/>
                <a:gd name="T68" fmla="*/ 40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50" y="6"/>
                  </a:lnTo>
                  <a:lnTo>
                    <a:pt x="48" y="8"/>
                  </a:lnTo>
                  <a:lnTo>
                    <a:pt x="30" y="54"/>
                  </a:lnTo>
                  <a:lnTo>
                    <a:pt x="28" y="54"/>
                  </a:lnTo>
                  <a:lnTo>
                    <a:pt x="8" y="8"/>
                  </a:lnTo>
                  <a:lnTo>
                    <a:pt x="6" y="6"/>
                  </a:lnTo>
                  <a:lnTo>
                    <a:pt x="6" y="4"/>
                  </a:lnTo>
                  <a:lnTo>
                    <a:pt x="4" y="2"/>
                  </a:lnTo>
                  <a:lnTo>
                    <a:pt x="2" y="0"/>
                  </a:lnTo>
                  <a:lnTo>
                    <a:pt x="0" y="0"/>
                  </a:lnTo>
                  <a:lnTo>
                    <a:pt x="22"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56" y="0"/>
                  </a:lnTo>
                  <a:close/>
                </a:path>
              </a:pathLst>
            </a:custGeom>
            <a:solidFill>
              <a:srgbClr val="000000"/>
            </a:solidFill>
            <a:ln w="0">
              <a:solidFill>
                <a:srgbClr val="000000"/>
              </a:solidFill>
              <a:round/>
              <a:headEnd/>
              <a:tailEnd/>
            </a:ln>
          </p:spPr>
          <p:txBody>
            <a:bodyPr/>
            <a:lstStyle/>
            <a:p>
              <a:endParaRPr lang="en-US"/>
            </a:p>
          </p:txBody>
        </p:sp>
        <p:sp>
          <p:nvSpPr>
            <p:cNvPr id="198" name="Freeform 29"/>
            <p:cNvSpPr>
              <a:spLocks noEditPoints="1"/>
            </p:cNvSpPr>
            <p:nvPr/>
          </p:nvSpPr>
          <p:spPr bwMode="auto">
            <a:xfrm>
              <a:off x="2658" y="2222"/>
              <a:ext cx="42" cy="52"/>
            </a:xfrm>
            <a:custGeom>
              <a:avLst/>
              <a:gdLst>
                <a:gd name="T0" fmla="*/ 16 w 42"/>
                <a:gd name="T1" fmla="*/ 28 h 52"/>
                <a:gd name="T2" fmla="*/ 16 w 42"/>
                <a:gd name="T3" fmla="*/ 44 h 52"/>
                <a:gd name="T4" fmla="*/ 16 w 42"/>
                <a:gd name="T5" fmla="*/ 48 h 52"/>
                <a:gd name="T6" fmla="*/ 18 w 42"/>
                <a:gd name="T7" fmla="*/ 50 h 52"/>
                <a:gd name="T8" fmla="*/ 18 w 42"/>
                <a:gd name="T9" fmla="*/ 52 h 52"/>
                <a:gd name="T10" fmla="*/ 22 w 42"/>
                <a:gd name="T11" fmla="*/ 52 h 52"/>
                <a:gd name="T12" fmla="*/ 24 w 42"/>
                <a:gd name="T13" fmla="*/ 52 h 52"/>
                <a:gd name="T14" fmla="*/ 24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8 w 42"/>
                <a:gd name="T35" fmla="*/ 2 h 52"/>
                <a:gd name="T36" fmla="*/ 6 w 42"/>
                <a:gd name="T37" fmla="*/ 0 h 52"/>
                <a:gd name="T38" fmla="*/ 2 w 42"/>
                <a:gd name="T39" fmla="*/ 0 h 52"/>
                <a:gd name="T40" fmla="*/ 0 w 42"/>
                <a:gd name="T41" fmla="*/ 0 h 52"/>
                <a:gd name="T42" fmla="*/ 0 w 42"/>
                <a:gd name="T43" fmla="*/ 0 h 52"/>
                <a:gd name="T44" fmla="*/ 20 w 42"/>
                <a:gd name="T45" fmla="*/ 0 h 52"/>
                <a:gd name="T46" fmla="*/ 28 w 42"/>
                <a:gd name="T47" fmla="*/ 0 h 52"/>
                <a:gd name="T48" fmla="*/ 32 w 42"/>
                <a:gd name="T49" fmla="*/ 2 h 52"/>
                <a:gd name="T50" fmla="*/ 36 w 42"/>
                <a:gd name="T51" fmla="*/ 2 h 52"/>
                <a:gd name="T52" fmla="*/ 38 w 42"/>
                <a:gd name="T53" fmla="*/ 6 h 52"/>
                <a:gd name="T54" fmla="*/ 42 w 42"/>
                <a:gd name="T55" fmla="*/ 10 h 52"/>
                <a:gd name="T56" fmla="*/ 42 w 42"/>
                <a:gd name="T57" fmla="*/ 14 h 52"/>
                <a:gd name="T58" fmla="*/ 40 w 42"/>
                <a:gd name="T59" fmla="*/ 20 h 52"/>
                <a:gd name="T60" fmla="*/ 38 w 42"/>
                <a:gd name="T61" fmla="*/ 24 h 52"/>
                <a:gd name="T62" fmla="*/ 32 w 42"/>
                <a:gd name="T63" fmla="*/ 28 h 52"/>
                <a:gd name="T64" fmla="*/ 26 w 42"/>
                <a:gd name="T65" fmla="*/ 28 h 52"/>
                <a:gd name="T66" fmla="*/ 24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2 w 42"/>
                <a:gd name="T81" fmla="*/ 26 h 52"/>
                <a:gd name="T82" fmla="*/ 22 w 42"/>
                <a:gd name="T83" fmla="*/ 26 h 52"/>
                <a:gd name="T84" fmla="*/ 26 w 42"/>
                <a:gd name="T85" fmla="*/ 26 h 52"/>
                <a:gd name="T86" fmla="*/ 30 w 42"/>
                <a:gd name="T87" fmla="*/ 22 h 52"/>
                <a:gd name="T88" fmla="*/ 32 w 42"/>
                <a:gd name="T89" fmla="*/ 20 h 52"/>
                <a:gd name="T90" fmla="*/ 32 w 42"/>
                <a:gd name="T91" fmla="*/ 14 h 52"/>
                <a:gd name="T92" fmla="*/ 32 w 42"/>
                <a:gd name="T93" fmla="*/ 12 h 52"/>
                <a:gd name="T94" fmla="*/ 32 w 42"/>
                <a:gd name="T95" fmla="*/ 8 h 52"/>
                <a:gd name="T96" fmla="*/ 30 w 42"/>
                <a:gd name="T97" fmla="*/ 6 h 52"/>
                <a:gd name="T98" fmla="*/ 28 w 42"/>
                <a:gd name="T99" fmla="*/ 4 h 52"/>
                <a:gd name="T100" fmla="*/ 24 w 42"/>
                <a:gd name="T101" fmla="*/ 2 h 52"/>
                <a:gd name="T102" fmla="*/ 22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8" y="50"/>
                  </a:lnTo>
                  <a:lnTo>
                    <a:pt x="18" y="52"/>
                  </a:lnTo>
                  <a:lnTo>
                    <a:pt x="22" y="52"/>
                  </a:lnTo>
                  <a:lnTo>
                    <a:pt x="24"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0" y="0"/>
                  </a:lnTo>
                  <a:lnTo>
                    <a:pt x="28" y="0"/>
                  </a:lnTo>
                  <a:lnTo>
                    <a:pt x="32" y="2"/>
                  </a:lnTo>
                  <a:lnTo>
                    <a:pt x="36" y="2"/>
                  </a:lnTo>
                  <a:lnTo>
                    <a:pt x="38" y="6"/>
                  </a:lnTo>
                  <a:lnTo>
                    <a:pt x="42" y="10"/>
                  </a:lnTo>
                  <a:lnTo>
                    <a:pt x="42" y="14"/>
                  </a:lnTo>
                  <a:lnTo>
                    <a:pt x="40" y="20"/>
                  </a:lnTo>
                  <a:lnTo>
                    <a:pt x="38" y="24"/>
                  </a:lnTo>
                  <a:lnTo>
                    <a:pt x="32" y="28"/>
                  </a:lnTo>
                  <a:lnTo>
                    <a:pt x="26" y="28"/>
                  </a:lnTo>
                  <a:lnTo>
                    <a:pt x="24" y="28"/>
                  </a:lnTo>
                  <a:lnTo>
                    <a:pt x="20" y="28"/>
                  </a:lnTo>
                  <a:lnTo>
                    <a:pt x="18" y="28"/>
                  </a:lnTo>
                  <a:lnTo>
                    <a:pt x="16" y="28"/>
                  </a:lnTo>
                  <a:close/>
                  <a:moveTo>
                    <a:pt x="16" y="26"/>
                  </a:moveTo>
                  <a:lnTo>
                    <a:pt x="18" y="26"/>
                  </a:lnTo>
                  <a:lnTo>
                    <a:pt x="20" y="26"/>
                  </a:lnTo>
                  <a:lnTo>
                    <a:pt x="22" y="26"/>
                  </a:lnTo>
                  <a:lnTo>
                    <a:pt x="26" y="26"/>
                  </a:lnTo>
                  <a:lnTo>
                    <a:pt x="30" y="22"/>
                  </a:lnTo>
                  <a:lnTo>
                    <a:pt x="32" y="20"/>
                  </a:lnTo>
                  <a:lnTo>
                    <a:pt x="32" y="14"/>
                  </a:lnTo>
                  <a:lnTo>
                    <a:pt x="32" y="12"/>
                  </a:lnTo>
                  <a:lnTo>
                    <a:pt x="32" y="8"/>
                  </a:lnTo>
                  <a:lnTo>
                    <a:pt x="30" y="6"/>
                  </a:lnTo>
                  <a:lnTo>
                    <a:pt x="28" y="4"/>
                  </a:lnTo>
                  <a:lnTo>
                    <a:pt x="24" y="2"/>
                  </a:lnTo>
                  <a:lnTo>
                    <a:pt x="22"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199" name="Freeform 30"/>
            <p:cNvSpPr>
              <a:spLocks/>
            </p:cNvSpPr>
            <p:nvPr/>
          </p:nvSpPr>
          <p:spPr bwMode="auto">
            <a:xfrm>
              <a:off x="2706" y="2220"/>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00" name="Freeform 31"/>
            <p:cNvSpPr>
              <a:spLocks noEditPoints="1"/>
            </p:cNvSpPr>
            <p:nvPr/>
          </p:nvSpPr>
          <p:spPr bwMode="auto">
            <a:xfrm>
              <a:off x="2732" y="2220"/>
              <a:ext cx="36" cy="56"/>
            </a:xfrm>
            <a:custGeom>
              <a:avLst/>
              <a:gdLst>
                <a:gd name="T0" fmla="*/ 24 w 36"/>
                <a:gd name="T1" fmla="*/ 50 h 56"/>
                <a:gd name="T2" fmla="*/ 22 w 36"/>
                <a:gd name="T3" fmla="*/ 52 h 56"/>
                <a:gd name="T4" fmla="*/ 20 w 36"/>
                <a:gd name="T5" fmla="*/ 54 h 56"/>
                <a:gd name="T6" fmla="*/ 16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0 w 36"/>
                <a:gd name="T19" fmla="*/ 32 h 56"/>
                <a:gd name="T20" fmla="*/ 4 w 36"/>
                <a:gd name="T21" fmla="*/ 24 h 56"/>
                <a:gd name="T22" fmla="*/ 8 w 36"/>
                <a:gd name="T23" fmla="*/ 22 h 56"/>
                <a:gd name="T24" fmla="*/ 12 w 36"/>
                <a:gd name="T25" fmla="*/ 18 h 56"/>
                <a:gd name="T26" fmla="*/ 16 w 36"/>
                <a:gd name="T27" fmla="*/ 18 h 56"/>
                <a:gd name="T28" fmla="*/ 20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2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2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2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6" y="56"/>
                  </a:lnTo>
                  <a:lnTo>
                    <a:pt x="14" y="56"/>
                  </a:lnTo>
                  <a:lnTo>
                    <a:pt x="8" y="54"/>
                  </a:lnTo>
                  <a:lnTo>
                    <a:pt x="4" y="50"/>
                  </a:lnTo>
                  <a:lnTo>
                    <a:pt x="0" y="46"/>
                  </a:lnTo>
                  <a:lnTo>
                    <a:pt x="0" y="38"/>
                  </a:lnTo>
                  <a:lnTo>
                    <a:pt x="0" y="32"/>
                  </a:lnTo>
                  <a:lnTo>
                    <a:pt x="4" y="24"/>
                  </a:lnTo>
                  <a:lnTo>
                    <a:pt x="8" y="22"/>
                  </a:lnTo>
                  <a:lnTo>
                    <a:pt x="12" y="18"/>
                  </a:lnTo>
                  <a:lnTo>
                    <a:pt x="16" y="18"/>
                  </a:lnTo>
                  <a:lnTo>
                    <a:pt x="20"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2" y="52"/>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2"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201" name="Freeform 32"/>
            <p:cNvSpPr>
              <a:spLocks/>
            </p:cNvSpPr>
            <p:nvPr/>
          </p:nvSpPr>
          <p:spPr bwMode="auto">
            <a:xfrm>
              <a:off x="2770" y="2240"/>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4 w 38"/>
                <a:gd name="T13" fmla="*/ 32 h 36"/>
                <a:gd name="T14" fmla="*/ 36 w 38"/>
                <a:gd name="T15" fmla="*/ 32 h 36"/>
                <a:gd name="T16" fmla="*/ 36 w 38"/>
                <a:gd name="T17" fmla="*/ 32 h 36"/>
                <a:gd name="T18" fmla="*/ 38 w 38"/>
                <a:gd name="T19" fmla="*/ 30 h 36"/>
                <a:gd name="T20" fmla="*/ 38 w 38"/>
                <a:gd name="T21" fmla="*/ 32 h 36"/>
                <a:gd name="T22" fmla="*/ 28 w 38"/>
                <a:gd name="T23" fmla="*/ 36 h 36"/>
                <a:gd name="T24" fmla="*/ 26 w 38"/>
                <a:gd name="T25" fmla="*/ 36 h 36"/>
                <a:gd name="T26" fmla="*/ 26 w 38"/>
                <a:gd name="T27" fmla="*/ 28 h 36"/>
                <a:gd name="T28" fmla="*/ 22 w 38"/>
                <a:gd name="T29" fmla="*/ 32 h 36"/>
                <a:gd name="T30" fmla="*/ 20 w 38"/>
                <a:gd name="T31" fmla="*/ 34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6 w 38"/>
                <a:gd name="T45" fmla="*/ 26 h 36"/>
                <a:gd name="T46" fmla="*/ 4 w 38"/>
                <a:gd name="T47" fmla="*/ 22 h 36"/>
                <a:gd name="T48" fmla="*/ 4 w 38"/>
                <a:gd name="T49" fmla="*/ 6 h 36"/>
                <a:gd name="T50" fmla="*/ 4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6 w 38"/>
                <a:gd name="T83" fmla="*/ 26 h 36"/>
                <a:gd name="T84" fmla="*/ 26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4" y="32"/>
                  </a:lnTo>
                  <a:lnTo>
                    <a:pt x="36" y="32"/>
                  </a:lnTo>
                  <a:lnTo>
                    <a:pt x="38" y="30"/>
                  </a:lnTo>
                  <a:lnTo>
                    <a:pt x="38" y="32"/>
                  </a:lnTo>
                  <a:lnTo>
                    <a:pt x="28" y="36"/>
                  </a:lnTo>
                  <a:lnTo>
                    <a:pt x="26" y="36"/>
                  </a:lnTo>
                  <a:lnTo>
                    <a:pt x="26" y="28"/>
                  </a:lnTo>
                  <a:lnTo>
                    <a:pt x="22" y="32"/>
                  </a:lnTo>
                  <a:lnTo>
                    <a:pt x="20" y="34"/>
                  </a:lnTo>
                  <a:lnTo>
                    <a:pt x="16" y="36"/>
                  </a:lnTo>
                  <a:lnTo>
                    <a:pt x="14" y="36"/>
                  </a:lnTo>
                  <a:lnTo>
                    <a:pt x="12" y="36"/>
                  </a:lnTo>
                  <a:lnTo>
                    <a:pt x="8" y="34"/>
                  </a:lnTo>
                  <a:lnTo>
                    <a:pt x="6" y="32"/>
                  </a:lnTo>
                  <a:lnTo>
                    <a:pt x="6" y="30"/>
                  </a:lnTo>
                  <a:lnTo>
                    <a:pt x="6" y="26"/>
                  </a:lnTo>
                  <a:lnTo>
                    <a:pt x="4" y="22"/>
                  </a:lnTo>
                  <a:lnTo>
                    <a:pt x="4" y="6"/>
                  </a:lnTo>
                  <a:lnTo>
                    <a:pt x="4"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6" y="26"/>
                  </a:lnTo>
                  <a:lnTo>
                    <a:pt x="26"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02" name="Freeform 33"/>
            <p:cNvSpPr>
              <a:spLocks/>
            </p:cNvSpPr>
            <p:nvPr/>
          </p:nvSpPr>
          <p:spPr bwMode="auto">
            <a:xfrm>
              <a:off x="2810" y="2238"/>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4 h 36"/>
                <a:gd name="T18" fmla="*/ 54 w 60"/>
                <a:gd name="T19" fmla="*/ 10 h 36"/>
                <a:gd name="T20" fmla="*/ 54 w 60"/>
                <a:gd name="T21" fmla="*/ 28 h 36"/>
                <a:gd name="T22" fmla="*/ 56 w 60"/>
                <a:gd name="T23" fmla="*/ 34 h 36"/>
                <a:gd name="T24" fmla="*/ 56 w 60"/>
                <a:gd name="T25" fmla="*/ 36 h 36"/>
                <a:gd name="T26" fmla="*/ 60 w 60"/>
                <a:gd name="T27" fmla="*/ 36 h 36"/>
                <a:gd name="T28" fmla="*/ 44 w 60"/>
                <a:gd name="T29" fmla="*/ 36 h 36"/>
                <a:gd name="T30" fmla="*/ 44 w 60"/>
                <a:gd name="T31" fmla="*/ 36 h 36"/>
                <a:gd name="T32" fmla="*/ 46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4 w 60"/>
                <a:gd name="T53" fmla="*/ 36 h 36"/>
                <a:gd name="T54" fmla="*/ 38 w 60"/>
                <a:gd name="T55" fmla="*/ 36 h 36"/>
                <a:gd name="T56" fmla="*/ 22 w 60"/>
                <a:gd name="T57" fmla="*/ 36 h 36"/>
                <a:gd name="T58" fmla="*/ 24 w 60"/>
                <a:gd name="T59" fmla="*/ 36 h 36"/>
                <a:gd name="T60" fmla="*/ 26 w 60"/>
                <a:gd name="T61" fmla="*/ 34 h 36"/>
                <a:gd name="T62" fmla="*/ 26 w 60"/>
                <a:gd name="T63" fmla="*/ 32 h 36"/>
                <a:gd name="T64" fmla="*/ 26 w 60"/>
                <a:gd name="T65" fmla="*/ 14 h 36"/>
                <a:gd name="T66" fmla="*/ 26 w 60"/>
                <a:gd name="T67" fmla="*/ 8 h 36"/>
                <a:gd name="T68" fmla="*/ 20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6 w 60"/>
                <a:gd name="T81" fmla="*/ 36 h 36"/>
                <a:gd name="T82" fmla="*/ 0 w 60"/>
                <a:gd name="T83" fmla="*/ 36 h 36"/>
                <a:gd name="T84" fmla="*/ 2 w 60"/>
                <a:gd name="T85" fmla="*/ 36 h 36"/>
                <a:gd name="T86" fmla="*/ 4 w 60"/>
                <a:gd name="T87" fmla="*/ 34 h 36"/>
                <a:gd name="T88" fmla="*/ 4 w 60"/>
                <a:gd name="T89" fmla="*/ 28 h 36"/>
                <a:gd name="T90" fmla="*/ 4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4"/>
                  </a:lnTo>
                  <a:lnTo>
                    <a:pt x="18" y="2"/>
                  </a:lnTo>
                  <a:lnTo>
                    <a:pt x="20" y="2"/>
                  </a:lnTo>
                  <a:lnTo>
                    <a:pt x="22" y="0"/>
                  </a:lnTo>
                  <a:lnTo>
                    <a:pt x="24" y="0"/>
                  </a:lnTo>
                  <a:lnTo>
                    <a:pt x="28" y="0"/>
                  </a:lnTo>
                  <a:lnTo>
                    <a:pt x="30" y="2"/>
                  </a:lnTo>
                  <a:lnTo>
                    <a:pt x="32" y="4"/>
                  </a:lnTo>
                  <a:lnTo>
                    <a:pt x="32" y="8"/>
                  </a:lnTo>
                  <a:lnTo>
                    <a:pt x="36" y="4"/>
                  </a:lnTo>
                  <a:lnTo>
                    <a:pt x="40" y="2"/>
                  </a:lnTo>
                  <a:lnTo>
                    <a:pt x="42" y="0"/>
                  </a:lnTo>
                  <a:lnTo>
                    <a:pt x="46" y="0"/>
                  </a:lnTo>
                  <a:lnTo>
                    <a:pt x="48" y="0"/>
                  </a:lnTo>
                  <a:lnTo>
                    <a:pt x="50" y="2"/>
                  </a:lnTo>
                  <a:lnTo>
                    <a:pt x="52" y="4"/>
                  </a:lnTo>
                  <a:lnTo>
                    <a:pt x="54" y="6"/>
                  </a:lnTo>
                  <a:lnTo>
                    <a:pt x="54" y="10"/>
                  </a:lnTo>
                  <a:lnTo>
                    <a:pt x="54" y="14"/>
                  </a:lnTo>
                  <a:lnTo>
                    <a:pt x="54" y="28"/>
                  </a:lnTo>
                  <a:lnTo>
                    <a:pt x="54" y="32"/>
                  </a:lnTo>
                  <a:lnTo>
                    <a:pt x="56" y="34"/>
                  </a:lnTo>
                  <a:lnTo>
                    <a:pt x="56" y="36"/>
                  </a:lnTo>
                  <a:lnTo>
                    <a:pt x="58" y="36"/>
                  </a:lnTo>
                  <a:lnTo>
                    <a:pt x="60" y="36"/>
                  </a:lnTo>
                  <a:lnTo>
                    <a:pt x="44" y="36"/>
                  </a:lnTo>
                  <a:lnTo>
                    <a:pt x="46"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6" y="8"/>
                  </a:lnTo>
                  <a:lnTo>
                    <a:pt x="24" y="6"/>
                  </a:lnTo>
                  <a:lnTo>
                    <a:pt x="20" y="6"/>
                  </a:lnTo>
                  <a:lnTo>
                    <a:pt x="18" y="6"/>
                  </a:lnTo>
                  <a:lnTo>
                    <a:pt x="16" y="6"/>
                  </a:lnTo>
                  <a:lnTo>
                    <a:pt x="14" y="8"/>
                  </a:lnTo>
                  <a:lnTo>
                    <a:pt x="12" y="10"/>
                  </a:lnTo>
                  <a:lnTo>
                    <a:pt x="12" y="28"/>
                  </a:lnTo>
                  <a:lnTo>
                    <a:pt x="12" y="32"/>
                  </a:lnTo>
                  <a:lnTo>
                    <a:pt x="12" y="34"/>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03" name="Freeform 34"/>
            <p:cNvSpPr>
              <a:spLocks noEditPoints="1"/>
            </p:cNvSpPr>
            <p:nvPr/>
          </p:nvSpPr>
          <p:spPr bwMode="auto">
            <a:xfrm>
              <a:off x="2870" y="223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8 h 54"/>
                <a:gd name="T12" fmla="*/ 36 w 38"/>
                <a:gd name="T13" fmla="*/ 28 h 54"/>
                <a:gd name="T14" fmla="*/ 28 w 38"/>
                <a:gd name="T15" fmla="*/ 36 h 54"/>
                <a:gd name="T16" fmla="*/ 20 w 38"/>
                <a:gd name="T17" fmla="*/ 38 h 54"/>
                <a:gd name="T18" fmla="*/ 16 w 38"/>
                <a:gd name="T19" fmla="*/ 36 h 54"/>
                <a:gd name="T20" fmla="*/ 14 w 38"/>
                <a:gd name="T21" fmla="*/ 46 h 54"/>
                <a:gd name="T22" fmla="*/ 14 w 38"/>
                <a:gd name="T23" fmla="*/ 52 h 54"/>
                <a:gd name="T24" fmla="*/ 16 w 38"/>
                <a:gd name="T25" fmla="*/ 52 h 54"/>
                <a:gd name="T26" fmla="*/ 18 w 38"/>
                <a:gd name="T27" fmla="*/ 54 h 54"/>
                <a:gd name="T28" fmla="*/ 0 w 38"/>
                <a:gd name="T29" fmla="*/ 54 h 54"/>
                <a:gd name="T30" fmla="*/ 2 w 38"/>
                <a:gd name="T31" fmla="*/ 54 h 54"/>
                <a:gd name="T32" fmla="*/ 6 w 38"/>
                <a:gd name="T33" fmla="*/ 52 h 54"/>
                <a:gd name="T34" fmla="*/ 6 w 38"/>
                <a:gd name="T35" fmla="*/ 52 h 54"/>
                <a:gd name="T36" fmla="*/ 8 w 38"/>
                <a:gd name="T37" fmla="*/ 46 h 54"/>
                <a:gd name="T38" fmla="*/ 8 w 38"/>
                <a:gd name="T39" fmla="*/ 8 h 54"/>
                <a:gd name="T40" fmla="*/ 6 w 38"/>
                <a:gd name="T41" fmla="*/ 6 h 54"/>
                <a:gd name="T42" fmla="*/ 6 w 38"/>
                <a:gd name="T43" fmla="*/ 4 h 54"/>
                <a:gd name="T44" fmla="*/ 4 w 38"/>
                <a:gd name="T45" fmla="*/ 4 h 54"/>
                <a:gd name="T46" fmla="*/ 2 w 38"/>
                <a:gd name="T47" fmla="*/ 4 h 54"/>
                <a:gd name="T48" fmla="*/ 14 w 38"/>
                <a:gd name="T49" fmla="*/ 24 h 54"/>
                <a:gd name="T50" fmla="*/ 14 w 38"/>
                <a:gd name="T51" fmla="*/ 30 h 54"/>
                <a:gd name="T52" fmla="*/ 18 w 38"/>
                <a:gd name="T53" fmla="*/ 34 h 54"/>
                <a:gd name="T54" fmla="*/ 22 w 38"/>
                <a:gd name="T55" fmla="*/ 36 h 54"/>
                <a:gd name="T56" fmla="*/ 30 w 38"/>
                <a:gd name="T57" fmla="*/ 32 h 54"/>
                <a:gd name="T58" fmla="*/ 32 w 38"/>
                <a:gd name="T59" fmla="*/ 22 h 54"/>
                <a:gd name="T60" fmla="*/ 28 w 38"/>
                <a:gd name="T61" fmla="*/ 10 h 54"/>
                <a:gd name="T62" fmla="*/ 22 w 38"/>
                <a:gd name="T63" fmla="*/ 6 h 54"/>
                <a:gd name="T64" fmla="*/ 18 w 38"/>
                <a:gd name="T65" fmla="*/ 6 h 54"/>
                <a:gd name="T66" fmla="*/ 14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2"/>
                  </a:lnTo>
                  <a:lnTo>
                    <a:pt x="34" y="4"/>
                  </a:lnTo>
                  <a:lnTo>
                    <a:pt x="38" y="10"/>
                  </a:lnTo>
                  <a:lnTo>
                    <a:pt x="38" y="18"/>
                  </a:lnTo>
                  <a:lnTo>
                    <a:pt x="38" y="24"/>
                  </a:lnTo>
                  <a:lnTo>
                    <a:pt x="36" y="28"/>
                  </a:lnTo>
                  <a:lnTo>
                    <a:pt x="34" y="32"/>
                  </a:lnTo>
                  <a:lnTo>
                    <a:pt x="28" y="36"/>
                  </a:lnTo>
                  <a:lnTo>
                    <a:pt x="22" y="38"/>
                  </a:lnTo>
                  <a:lnTo>
                    <a:pt x="20" y="38"/>
                  </a:lnTo>
                  <a:lnTo>
                    <a:pt x="18" y="36"/>
                  </a:lnTo>
                  <a:lnTo>
                    <a:pt x="16" y="36"/>
                  </a:lnTo>
                  <a:lnTo>
                    <a:pt x="14" y="34"/>
                  </a:lnTo>
                  <a:lnTo>
                    <a:pt x="14" y="46"/>
                  </a:lnTo>
                  <a:lnTo>
                    <a:pt x="14" y="50"/>
                  </a:lnTo>
                  <a:lnTo>
                    <a:pt x="14" y="52"/>
                  </a:lnTo>
                  <a:lnTo>
                    <a:pt x="16" y="52"/>
                  </a:lnTo>
                  <a:lnTo>
                    <a:pt x="16" y="54"/>
                  </a:lnTo>
                  <a:lnTo>
                    <a:pt x="18" y="54"/>
                  </a:lnTo>
                  <a:lnTo>
                    <a:pt x="0" y="54"/>
                  </a:lnTo>
                  <a:lnTo>
                    <a:pt x="2" y="54"/>
                  </a:lnTo>
                  <a:lnTo>
                    <a:pt x="4" y="54"/>
                  </a:lnTo>
                  <a:lnTo>
                    <a:pt x="6" y="52"/>
                  </a:lnTo>
                  <a:lnTo>
                    <a:pt x="8" y="50"/>
                  </a:lnTo>
                  <a:lnTo>
                    <a:pt x="8" y="46"/>
                  </a:lnTo>
                  <a:lnTo>
                    <a:pt x="8" y="12"/>
                  </a:lnTo>
                  <a:lnTo>
                    <a:pt x="8" y="8"/>
                  </a:lnTo>
                  <a:lnTo>
                    <a:pt x="8" y="6"/>
                  </a:lnTo>
                  <a:lnTo>
                    <a:pt x="6" y="6"/>
                  </a:lnTo>
                  <a:lnTo>
                    <a:pt x="6" y="4"/>
                  </a:lnTo>
                  <a:lnTo>
                    <a:pt x="4" y="4"/>
                  </a:lnTo>
                  <a:lnTo>
                    <a:pt x="2" y="6"/>
                  </a:lnTo>
                  <a:lnTo>
                    <a:pt x="2" y="4"/>
                  </a:lnTo>
                  <a:close/>
                  <a:moveTo>
                    <a:pt x="14" y="12"/>
                  </a:moveTo>
                  <a:lnTo>
                    <a:pt x="14" y="24"/>
                  </a:lnTo>
                  <a:lnTo>
                    <a:pt x="14" y="28"/>
                  </a:lnTo>
                  <a:lnTo>
                    <a:pt x="14" y="30"/>
                  </a:lnTo>
                  <a:lnTo>
                    <a:pt x="16" y="32"/>
                  </a:lnTo>
                  <a:lnTo>
                    <a:pt x="18" y="34"/>
                  </a:lnTo>
                  <a:lnTo>
                    <a:pt x="20" y="34"/>
                  </a:lnTo>
                  <a:lnTo>
                    <a:pt x="22" y="36"/>
                  </a:lnTo>
                  <a:lnTo>
                    <a:pt x="26" y="34"/>
                  </a:lnTo>
                  <a:lnTo>
                    <a:pt x="30" y="32"/>
                  </a:lnTo>
                  <a:lnTo>
                    <a:pt x="32" y="28"/>
                  </a:lnTo>
                  <a:lnTo>
                    <a:pt x="32" y="22"/>
                  </a:lnTo>
                  <a:lnTo>
                    <a:pt x="32" y="14"/>
                  </a:lnTo>
                  <a:lnTo>
                    <a:pt x="28" y="10"/>
                  </a:lnTo>
                  <a:lnTo>
                    <a:pt x="26" y="6"/>
                  </a:lnTo>
                  <a:lnTo>
                    <a:pt x="22" y="6"/>
                  </a:lnTo>
                  <a:lnTo>
                    <a:pt x="20" y="6"/>
                  </a:lnTo>
                  <a:lnTo>
                    <a:pt x="18" y="6"/>
                  </a:lnTo>
                  <a:lnTo>
                    <a:pt x="16" y="8"/>
                  </a:lnTo>
                  <a:lnTo>
                    <a:pt x="14" y="12"/>
                  </a:lnTo>
                  <a:close/>
                </a:path>
              </a:pathLst>
            </a:custGeom>
            <a:solidFill>
              <a:srgbClr val="000000"/>
            </a:solidFill>
            <a:ln w="0">
              <a:solidFill>
                <a:srgbClr val="000000"/>
              </a:solidFill>
              <a:round/>
              <a:headEnd/>
              <a:tailEnd/>
            </a:ln>
          </p:spPr>
          <p:txBody>
            <a:bodyPr/>
            <a:lstStyle/>
            <a:p>
              <a:endParaRPr lang="en-US"/>
            </a:p>
          </p:txBody>
        </p:sp>
        <p:sp>
          <p:nvSpPr>
            <p:cNvPr id="204" name="Freeform 35"/>
            <p:cNvSpPr>
              <a:spLocks noEditPoints="1"/>
            </p:cNvSpPr>
            <p:nvPr/>
          </p:nvSpPr>
          <p:spPr bwMode="auto">
            <a:xfrm>
              <a:off x="2914" y="2238"/>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0 w 30"/>
                <a:gd name="T25" fmla="*/ 36 h 38"/>
                <a:gd name="T26" fmla="*/ 16 w 30"/>
                <a:gd name="T27" fmla="*/ 38 h 38"/>
                <a:gd name="T28" fmla="*/ 10 w 30"/>
                <a:gd name="T29" fmla="*/ 36 h 38"/>
                <a:gd name="T30" fmla="*/ 4 w 30"/>
                <a:gd name="T31" fmla="*/ 32 h 38"/>
                <a:gd name="T32" fmla="*/ 2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8" y="26"/>
                  </a:lnTo>
                  <a:lnTo>
                    <a:pt x="30" y="22"/>
                  </a:lnTo>
                  <a:lnTo>
                    <a:pt x="30" y="24"/>
                  </a:lnTo>
                  <a:lnTo>
                    <a:pt x="28" y="28"/>
                  </a:lnTo>
                  <a:lnTo>
                    <a:pt x="26" y="34"/>
                  </a:lnTo>
                  <a:lnTo>
                    <a:pt x="20" y="36"/>
                  </a:lnTo>
                  <a:lnTo>
                    <a:pt x="16" y="38"/>
                  </a:lnTo>
                  <a:lnTo>
                    <a:pt x="10" y="36"/>
                  </a:lnTo>
                  <a:lnTo>
                    <a:pt x="4" y="32"/>
                  </a:lnTo>
                  <a:lnTo>
                    <a:pt x="2" y="26"/>
                  </a:lnTo>
                  <a:lnTo>
                    <a:pt x="0" y="20"/>
                  </a:lnTo>
                  <a:lnTo>
                    <a:pt x="0" y="14"/>
                  </a:lnTo>
                  <a:lnTo>
                    <a:pt x="2" y="10"/>
                  </a:lnTo>
                  <a:lnTo>
                    <a:pt x="4" y="6"/>
                  </a:lnTo>
                  <a:lnTo>
                    <a:pt x="10" y="2"/>
                  </a:lnTo>
                  <a:lnTo>
                    <a:pt x="16" y="0"/>
                  </a:lnTo>
                  <a:lnTo>
                    <a:pt x="22" y="2"/>
                  </a:lnTo>
                  <a:lnTo>
                    <a:pt x="26" y="4"/>
                  </a:lnTo>
                  <a:lnTo>
                    <a:pt x="30" y="8"/>
                  </a:lnTo>
                  <a:lnTo>
                    <a:pt x="30" y="14"/>
                  </a:lnTo>
                  <a:lnTo>
                    <a:pt x="6" y="14"/>
                  </a:lnTo>
                  <a:close/>
                  <a:moveTo>
                    <a:pt x="6" y="12"/>
                  </a:moveTo>
                  <a:lnTo>
                    <a:pt x="22" y="12"/>
                  </a:lnTo>
                  <a:lnTo>
                    <a:pt x="22" y="10"/>
                  </a:lnTo>
                  <a:lnTo>
                    <a:pt x="20"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205" name="Freeform 36"/>
            <p:cNvSpPr>
              <a:spLocks noEditPoints="1"/>
            </p:cNvSpPr>
            <p:nvPr/>
          </p:nvSpPr>
          <p:spPr bwMode="auto">
            <a:xfrm>
              <a:off x="2950" y="2220"/>
              <a:ext cx="36" cy="56"/>
            </a:xfrm>
            <a:custGeom>
              <a:avLst/>
              <a:gdLst>
                <a:gd name="T0" fmla="*/ 24 w 36"/>
                <a:gd name="T1" fmla="*/ 50 h 56"/>
                <a:gd name="T2" fmla="*/ 22 w 36"/>
                <a:gd name="T3" fmla="*/ 52 h 56"/>
                <a:gd name="T4" fmla="*/ 20 w 36"/>
                <a:gd name="T5" fmla="*/ 54 h 56"/>
                <a:gd name="T6" fmla="*/ 18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8" y="56"/>
                  </a:lnTo>
                  <a:lnTo>
                    <a:pt x="14" y="56"/>
                  </a:lnTo>
                  <a:lnTo>
                    <a:pt x="8" y="54"/>
                  </a:lnTo>
                  <a:lnTo>
                    <a:pt x="4" y="50"/>
                  </a:lnTo>
                  <a:lnTo>
                    <a:pt x="0" y="46"/>
                  </a:lnTo>
                  <a:lnTo>
                    <a:pt x="0" y="38"/>
                  </a:lnTo>
                  <a:lnTo>
                    <a:pt x="2" y="32"/>
                  </a:lnTo>
                  <a:lnTo>
                    <a:pt x="4" y="24"/>
                  </a:lnTo>
                  <a:lnTo>
                    <a:pt x="8" y="22"/>
                  </a:lnTo>
                  <a:lnTo>
                    <a:pt x="12" y="18"/>
                  </a:lnTo>
                  <a:lnTo>
                    <a:pt x="18" y="18"/>
                  </a:lnTo>
                  <a:lnTo>
                    <a:pt x="22"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206" name="Freeform 37"/>
            <p:cNvSpPr>
              <a:spLocks/>
            </p:cNvSpPr>
            <p:nvPr/>
          </p:nvSpPr>
          <p:spPr bwMode="auto">
            <a:xfrm>
              <a:off x="2988" y="2220"/>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07" name="Freeform 38"/>
            <p:cNvSpPr>
              <a:spLocks/>
            </p:cNvSpPr>
            <p:nvPr/>
          </p:nvSpPr>
          <p:spPr bwMode="auto">
            <a:xfrm>
              <a:off x="1558"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0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2" y="0"/>
                  </a:lnTo>
                  <a:lnTo>
                    <a:pt x="40" y="0"/>
                  </a:lnTo>
                  <a:lnTo>
                    <a:pt x="58" y="0"/>
                  </a:lnTo>
                  <a:lnTo>
                    <a:pt x="56" y="0"/>
                  </a:lnTo>
                  <a:lnTo>
                    <a:pt x="52" y="0"/>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08" name="Freeform 39"/>
            <p:cNvSpPr>
              <a:spLocks/>
            </p:cNvSpPr>
            <p:nvPr/>
          </p:nvSpPr>
          <p:spPr bwMode="auto">
            <a:xfrm>
              <a:off x="1616"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38 w 58"/>
                <a:gd name="T17" fmla="*/ 0 h 54"/>
                <a:gd name="T18" fmla="*/ 38 w 58"/>
                <a:gd name="T19" fmla="*/ 0 h 54"/>
                <a:gd name="T20" fmla="*/ 58 w 58"/>
                <a:gd name="T21" fmla="*/ 0 h 54"/>
                <a:gd name="T22" fmla="*/ 58 w 58"/>
                <a:gd name="T23" fmla="*/ 0 h 54"/>
                <a:gd name="T24" fmla="*/ 56 w 58"/>
                <a:gd name="T25" fmla="*/ 0 h 54"/>
                <a:gd name="T26" fmla="*/ 52 w 58"/>
                <a:gd name="T27" fmla="*/ 0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6 w 58"/>
                <a:gd name="T61" fmla="*/ 52 h 54"/>
                <a:gd name="T62" fmla="*/ 8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38" y="0"/>
                  </a:lnTo>
                  <a:lnTo>
                    <a:pt x="58" y="0"/>
                  </a:lnTo>
                  <a:lnTo>
                    <a:pt x="56" y="0"/>
                  </a:lnTo>
                  <a:lnTo>
                    <a:pt x="52" y="0"/>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6" y="52"/>
                  </a:lnTo>
                  <a:lnTo>
                    <a:pt x="8"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09" name="Freeform 40"/>
            <p:cNvSpPr>
              <a:spLocks/>
            </p:cNvSpPr>
            <p:nvPr/>
          </p:nvSpPr>
          <p:spPr bwMode="auto">
            <a:xfrm>
              <a:off x="1680" y="2412"/>
              <a:ext cx="34" cy="56"/>
            </a:xfrm>
            <a:custGeom>
              <a:avLst/>
              <a:gdLst>
                <a:gd name="T0" fmla="*/ 30 w 34"/>
                <a:gd name="T1" fmla="*/ 20 h 56"/>
                <a:gd name="T2" fmla="*/ 28 w 34"/>
                <a:gd name="T3" fmla="*/ 14 h 56"/>
                <a:gd name="T4" fmla="*/ 26 w 34"/>
                <a:gd name="T5" fmla="*/ 8 h 56"/>
                <a:gd name="T6" fmla="*/ 18 w 34"/>
                <a:gd name="T7" fmla="*/ 4 h 56"/>
                <a:gd name="T8" fmla="*/ 12 w 34"/>
                <a:gd name="T9" fmla="*/ 4 h 56"/>
                <a:gd name="T10" fmla="*/ 6 w 34"/>
                <a:gd name="T11" fmla="*/ 8 h 56"/>
                <a:gd name="T12" fmla="*/ 6 w 34"/>
                <a:gd name="T13" fmla="*/ 14 h 56"/>
                <a:gd name="T14" fmla="*/ 10 w 34"/>
                <a:gd name="T15" fmla="*/ 18 h 56"/>
                <a:gd name="T16" fmla="*/ 18 w 34"/>
                <a:gd name="T17" fmla="*/ 24 h 56"/>
                <a:gd name="T18" fmla="*/ 28 w 34"/>
                <a:gd name="T19" fmla="*/ 30 h 56"/>
                <a:gd name="T20" fmla="*/ 32 w 34"/>
                <a:gd name="T21" fmla="*/ 36 h 56"/>
                <a:gd name="T22" fmla="*/ 34 w 34"/>
                <a:gd name="T23" fmla="*/ 42 h 56"/>
                <a:gd name="T24" fmla="*/ 30 w 34"/>
                <a:gd name="T25" fmla="*/ 52 h 56"/>
                <a:gd name="T26" fmla="*/ 18 w 34"/>
                <a:gd name="T27" fmla="*/ 56 h 56"/>
                <a:gd name="T28" fmla="*/ 12 w 34"/>
                <a:gd name="T29" fmla="*/ 56 h 56"/>
                <a:gd name="T30" fmla="*/ 8 w 34"/>
                <a:gd name="T31" fmla="*/ 54 h 56"/>
                <a:gd name="T32" fmla="*/ 4 w 34"/>
                <a:gd name="T33" fmla="*/ 52 h 56"/>
                <a:gd name="T34" fmla="*/ 2 w 34"/>
                <a:gd name="T35" fmla="*/ 54 h 56"/>
                <a:gd name="T36" fmla="*/ 0 w 34"/>
                <a:gd name="T37" fmla="*/ 56 h 56"/>
                <a:gd name="T38" fmla="*/ 0 w 34"/>
                <a:gd name="T39" fmla="*/ 38 h 56"/>
                <a:gd name="T40" fmla="*/ 2 w 34"/>
                <a:gd name="T41" fmla="*/ 42 h 56"/>
                <a:gd name="T42" fmla="*/ 6 w 34"/>
                <a:gd name="T43" fmla="*/ 50 h 56"/>
                <a:gd name="T44" fmla="*/ 12 w 34"/>
                <a:gd name="T45" fmla="*/ 52 h 56"/>
                <a:gd name="T46" fmla="*/ 22 w 34"/>
                <a:gd name="T47" fmla="*/ 52 h 56"/>
                <a:gd name="T48" fmla="*/ 26 w 34"/>
                <a:gd name="T49" fmla="*/ 48 h 56"/>
                <a:gd name="T50" fmla="*/ 28 w 34"/>
                <a:gd name="T51" fmla="*/ 42 h 56"/>
                <a:gd name="T52" fmla="*/ 24 w 34"/>
                <a:gd name="T53" fmla="*/ 38 h 56"/>
                <a:gd name="T54" fmla="*/ 20 w 34"/>
                <a:gd name="T55" fmla="*/ 36 h 56"/>
                <a:gd name="T56" fmla="*/ 8 w 34"/>
                <a:gd name="T57" fmla="*/ 28 h 56"/>
                <a:gd name="T58" fmla="*/ 2 w 34"/>
                <a:gd name="T59" fmla="*/ 24 h 56"/>
                <a:gd name="T60" fmla="*/ 0 w 34"/>
                <a:gd name="T61" fmla="*/ 18 h 56"/>
                <a:gd name="T62" fmla="*/ 0 w 34"/>
                <a:gd name="T63" fmla="*/ 10 h 56"/>
                <a:gd name="T64" fmla="*/ 8 w 34"/>
                <a:gd name="T65" fmla="*/ 2 h 56"/>
                <a:gd name="T66" fmla="*/ 20 w 34"/>
                <a:gd name="T67" fmla="*/ 2 h 56"/>
                <a:gd name="T68" fmla="*/ 26 w 34"/>
                <a:gd name="T69" fmla="*/ 4 h 56"/>
                <a:gd name="T70" fmla="*/ 28 w 34"/>
                <a:gd name="T71" fmla="*/ 4 h 56"/>
                <a:gd name="T72" fmla="*/ 30 w 34"/>
                <a:gd name="T73" fmla="*/ 2 h 56"/>
                <a:gd name="T74" fmla="*/ 30 w 34"/>
                <a:gd name="T75" fmla="*/ 0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6"/>
                <a:gd name="T116" fmla="*/ 34 w 34"/>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6">
                  <a:moveTo>
                    <a:pt x="30" y="0"/>
                  </a:moveTo>
                  <a:lnTo>
                    <a:pt x="30" y="20"/>
                  </a:lnTo>
                  <a:lnTo>
                    <a:pt x="28" y="14"/>
                  </a:lnTo>
                  <a:lnTo>
                    <a:pt x="28" y="10"/>
                  </a:lnTo>
                  <a:lnTo>
                    <a:pt x="26" y="8"/>
                  </a:lnTo>
                  <a:lnTo>
                    <a:pt x="22" y="6"/>
                  </a:lnTo>
                  <a:lnTo>
                    <a:pt x="18" y="4"/>
                  </a:lnTo>
                  <a:lnTo>
                    <a:pt x="16" y="4"/>
                  </a:lnTo>
                  <a:lnTo>
                    <a:pt x="12" y="4"/>
                  </a:lnTo>
                  <a:lnTo>
                    <a:pt x="8" y="6"/>
                  </a:lnTo>
                  <a:lnTo>
                    <a:pt x="6" y="8"/>
                  </a:lnTo>
                  <a:lnTo>
                    <a:pt x="6" y="12"/>
                  </a:lnTo>
                  <a:lnTo>
                    <a:pt x="6" y="14"/>
                  </a:lnTo>
                  <a:lnTo>
                    <a:pt x="8" y="16"/>
                  </a:lnTo>
                  <a:lnTo>
                    <a:pt x="10" y="18"/>
                  </a:lnTo>
                  <a:lnTo>
                    <a:pt x="14" y="20"/>
                  </a:lnTo>
                  <a:lnTo>
                    <a:pt x="18" y="24"/>
                  </a:lnTo>
                  <a:lnTo>
                    <a:pt x="24" y="28"/>
                  </a:lnTo>
                  <a:lnTo>
                    <a:pt x="28" y="30"/>
                  </a:lnTo>
                  <a:lnTo>
                    <a:pt x="30" y="32"/>
                  </a:lnTo>
                  <a:lnTo>
                    <a:pt x="32" y="36"/>
                  </a:lnTo>
                  <a:lnTo>
                    <a:pt x="34" y="38"/>
                  </a:lnTo>
                  <a:lnTo>
                    <a:pt x="34" y="42"/>
                  </a:lnTo>
                  <a:lnTo>
                    <a:pt x="32" y="46"/>
                  </a:lnTo>
                  <a:lnTo>
                    <a:pt x="30" y="52"/>
                  </a:lnTo>
                  <a:lnTo>
                    <a:pt x="24" y="54"/>
                  </a:lnTo>
                  <a:lnTo>
                    <a:pt x="18" y="56"/>
                  </a:lnTo>
                  <a:lnTo>
                    <a:pt x="16" y="56"/>
                  </a:lnTo>
                  <a:lnTo>
                    <a:pt x="12" y="56"/>
                  </a:lnTo>
                  <a:lnTo>
                    <a:pt x="12" y="54"/>
                  </a:lnTo>
                  <a:lnTo>
                    <a:pt x="8" y="54"/>
                  </a:lnTo>
                  <a:lnTo>
                    <a:pt x="4" y="52"/>
                  </a:lnTo>
                  <a:lnTo>
                    <a:pt x="2" y="52"/>
                  </a:lnTo>
                  <a:lnTo>
                    <a:pt x="2" y="54"/>
                  </a:lnTo>
                  <a:lnTo>
                    <a:pt x="0" y="56"/>
                  </a:lnTo>
                  <a:lnTo>
                    <a:pt x="0" y="38"/>
                  </a:lnTo>
                  <a:lnTo>
                    <a:pt x="2" y="42"/>
                  </a:lnTo>
                  <a:lnTo>
                    <a:pt x="4" y="46"/>
                  </a:lnTo>
                  <a:lnTo>
                    <a:pt x="6" y="50"/>
                  </a:lnTo>
                  <a:lnTo>
                    <a:pt x="8" y="52"/>
                  </a:lnTo>
                  <a:lnTo>
                    <a:pt x="12" y="52"/>
                  </a:lnTo>
                  <a:lnTo>
                    <a:pt x="16" y="54"/>
                  </a:lnTo>
                  <a:lnTo>
                    <a:pt x="22" y="52"/>
                  </a:lnTo>
                  <a:lnTo>
                    <a:pt x="24" y="50"/>
                  </a:lnTo>
                  <a:lnTo>
                    <a:pt x="26" y="48"/>
                  </a:lnTo>
                  <a:lnTo>
                    <a:pt x="28" y="44"/>
                  </a:lnTo>
                  <a:lnTo>
                    <a:pt x="28" y="42"/>
                  </a:lnTo>
                  <a:lnTo>
                    <a:pt x="26" y="40"/>
                  </a:lnTo>
                  <a:lnTo>
                    <a:pt x="24" y="38"/>
                  </a:lnTo>
                  <a:lnTo>
                    <a:pt x="22" y="36"/>
                  </a:lnTo>
                  <a:lnTo>
                    <a:pt x="20" y="36"/>
                  </a:lnTo>
                  <a:lnTo>
                    <a:pt x="14" y="32"/>
                  </a:lnTo>
                  <a:lnTo>
                    <a:pt x="8" y="28"/>
                  </a:lnTo>
                  <a:lnTo>
                    <a:pt x="4" y="26"/>
                  </a:lnTo>
                  <a:lnTo>
                    <a:pt x="2" y="24"/>
                  </a:lnTo>
                  <a:lnTo>
                    <a:pt x="0" y="20"/>
                  </a:lnTo>
                  <a:lnTo>
                    <a:pt x="0" y="18"/>
                  </a:lnTo>
                  <a:lnTo>
                    <a:pt x="0" y="14"/>
                  </a:lnTo>
                  <a:lnTo>
                    <a:pt x="0" y="10"/>
                  </a:lnTo>
                  <a:lnTo>
                    <a:pt x="4" y="4"/>
                  </a:lnTo>
                  <a:lnTo>
                    <a:pt x="8" y="2"/>
                  </a:lnTo>
                  <a:lnTo>
                    <a:pt x="14" y="0"/>
                  </a:lnTo>
                  <a:lnTo>
                    <a:pt x="20" y="2"/>
                  </a:lnTo>
                  <a:lnTo>
                    <a:pt x="24" y="2"/>
                  </a:lnTo>
                  <a:lnTo>
                    <a:pt x="26" y="4"/>
                  </a:lnTo>
                  <a:lnTo>
                    <a:pt x="28" y="4"/>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10" name="Freeform 41"/>
            <p:cNvSpPr>
              <a:spLocks/>
            </p:cNvSpPr>
            <p:nvPr/>
          </p:nvSpPr>
          <p:spPr bwMode="auto">
            <a:xfrm>
              <a:off x="1722"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11" name="Freeform 42"/>
            <p:cNvSpPr>
              <a:spLocks/>
            </p:cNvSpPr>
            <p:nvPr/>
          </p:nvSpPr>
          <p:spPr bwMode="auto">
            <a:xfrm>
              <a:off x="1746" y="2432"/>
              <a:ext cx="56" cy="36"/>
            </a:xfrm>
            <a:custGeom>
              <a:avLst/>
              <a:gdLst>
                <a:gd name="T0" fmla="*/ 0 w 56"/>
                <a:gd name="T1" fmla="*/ 0 h 36"/>
                <a:gd name="T2" fmla="*/ 14 w 56"/>
                <a:gd name="T3" fmla="*/ 0 h 36"/>
                <a:gd name="T4" fmla="*/ 14 w 56"/>
                <a:gd name="T5" fmla="*/ 0 h 36"/>
                <a:gd name="T6" fmla="*/ 12 w 56"/>
                <a:gd name="T7" fmla="*/ 0 h 36"/>
                <a:gd name="T8" fmla="*/ 12 w 56"/>
                <a:gd name="T9" fmla="*/ 0 h 36"/>
                <a:gd name="T10" fmla="*/ 12 w 56"/>
                <a:gd name="T11" fmla="*/ 2 h 36"/>
                <a:gd name="T12" fmla="*/ 12 w 56"/>
                <a:gd name="T13" fmla="*/ 2 h 36"/>
                <a:gd name="T14" fmla="*/ 12 w 56"/>
                <a:gd name="T15" fmla="*/ 4 h 36"/>
                <a:gd name="T16" fmla="*/ 12 w 56"/>
                <a:gd name="T17" fmla="*/ 6 h 36"/>
                <a:gd name="T18" fmla="*/ 20 w 56"/>
                <a:gd name="T19" fmla="*/ 26 h 36"/>
                <a:gd name="T20" fmla="*/ 28 w 56"/>
                <a:gd name="T21" fmla="*/ 8 h 36"/>
                <a:gd name="T22" fmla="*/ 26 w 56"/>
                <a:gd name="T23" fmla="*/ 4 h 36"/>
                <a:gd name="T24" fmla="*/ 24 w 56"/>
                <a:gd name="T25" fmla="*/ 2 h 36"/>
                <a:gd name="T26" fmla="*/ 24 w 56"/>
                <a:gd name="T27" fmla="*/ 0 h 36"/>
                <a:gd name="T28" fmla="*/ 22 w 56"/>
                <a:gd name="T29" fmla="*/ 0 h 36"/>
                <a:gd name="T30" fmla="*/ 20 w 56"/>
                <a:gd name="T31" fmla="*/ 0 h 36"/>
                <a:gd name="T32" fmla="*/ 20 w 56"/>
                <a:gd name="T33" fmla="*/ 0 h 36"/>
                <a:gd name="T34" fmla="*/ 36 w 56"/>
                <a:gd name="T35" fmla="*/ 0 h 36"/>
                <a:gd name="T36" fmla="*/ 36 w 56"/>
                <a:gd name="T37" fmla="*/ 0 h 36"/>
                <a:gd name="T38" fmla="*/ 34 w 56"/>
                <a:gd name="T39" fmla="*/ 0 h 36"/>
                <a:gd name="T40" fmla="*/ 32 w 56"/>
                <a:gd name="T41" fmla="*/ 2 h 36"/>
                <a:gd name="T42" fmla="*/ 32 w 56"/>
                <a:gd name="T43" fmla="*/ 2 h 36"/>
                <a:gd name="T44" fmla="*/ 32 w 56"/>
                <a:gd name="T45" fmla="*/ 4 h 36"/>
                <a:gd name="T46" fmla="*/ 32 w 56"/>
                <a:gd name="T47" fmla="*/ 4 h 36"/>
                <a:gd name="T48" fmla="*/ 32 w 56"/>
                <a:gd name="T49" fmla="*/ 6 h 36"/>
                <a:gd name="T50" fmla="*/ 42 w 56"/>
                <a:gd name="T51" fmla="*/ 26 h 36"/>
                <a:gd name="T52" fmla="*/ 48 w 56"/>
                <a:gd name="T53" fmla="*/ 6 h 36"/>
                <a:gd name="T54" fmla="*/ 50 w 56"/>
                <a:gd name="T55" fmla="*/ 4 h 36"/>
                <a:gd name="T56" fmla="*/ 50 w 56"/>
                <a:gd name="T57" fmla="*/ 2 h 36"/>
                <a:gd name="T58" fmla="*/ 50 w 56"/>
                <a:gd name="T59" fmla="*/ 2 h 36"/>
                <a:gd name="T60" fmla="*/ 50 w 56"/>
                <a:gd name="T61" fmla="*/ 0 h 36"/>
                <a:gd name="T62" fmla="*/ 48 w 56"/>
                <a:gd name="T63" fmla="*/ 0 h 36"/>
                <a:gd name="T64" fmla="*/ 46 w 56"/>
                <a:gd name="T65" fmla="*/ 0 h 36"/>
                <a:gd name="T66" fmla="*/ 46 w 56"/>
                <a:gd name="T67" fmla="*/ 0 h 36"/>
                <a:gd name="T68" fmla="*/ 56 w 56"/>
                <a:gd name="T69" fmla="*/ 0 h 36"/>
                <a:gd name="T70" fmla="*/ 56 w 56"/>
                <a:gd name="T71" fmla="*/ 0 h 36"/>
                <a:gd name="T72" fmla="*/ 54 w 56"/>
                <a:gd name="T73" fmla="*/ 2 h 36"/>
                <a:gd name="T74" fmla="*/ 52 w 56"/>
                <a:gd name="T75" fmla="*/ 6 h 36"/>
                <a:gd name="T76" fmla="*/ 40 w 56"/>
                <a:gd name="T77" fmla="*/ 36 h 36"/>
                <a:gd name="T78" fmla="*/ 38 w 56"/>
                <a:gd name="T79" fmla="*/ 36 h 36"/>
                <a:gd name="T80" fmla="*/ 28 w 56"/>
                <a:gd name="T81" fmla="*/ 12 h 36"/>
                <a:gd name="T82" fmla="*/ 18 w 56"/>
                <a:gd name="T83" fmla="*/ 36 h 36"/>
                <a:gd name="T84" fmla="*/ 16 w 56"/>
                <a:gd name="T85" fmla="*/ 36 h 36"/>
                <a:gd name="T86" fmla="*/ 4 w 56"/>
                <a:gd name="T87" fmla="*/ 6 h 36"/>
                <a:gd name="T88" fmla="*/ 4 w 56"/>
                <a:gd name="T89" fmla="*/ 4 h 36"/>
                <a:gd name="T90" fmla="*/ 2 w 56"/>
                <a:gd name="T91" fmla="*/ 2 h 36"/>
                <a:gd name="T92" fmla="*/ 2 w 56"/>
                <a:gd name="T93" fmla="*/ 0 h 36"/>
                <a:gd name="T94" fmla="*/ 0 w 56"/>
                <a:gd name="T95" fmla="*/ 0 h 36"/>
                <a:gd name="T96" fmla="*/ 0 w 5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36"/>
                <a:gd name="T149" fmla="*/ 56 w 5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36">
                  <a:moveTo>
                    <a:pt x="0" y="0"/>
                  </a:moveTo>
                  <a:lnTo>
                    <a:pt x="14" y="0"/>
                  </a:lnTo>
                  <a:lnTo>
                    <a:pt x="12" y="0"/>
                  </a:lnTo>
                  <a:lnTo>
                    <a:pt x="12" y="2"/>
                  </a:lnTo>
                  <a:lnTo>
                    <a:pt x="12" y="4"/>
                  </a:lnTo>
                  <a:lnTo>
                    <a:pt x="12" y="6"/>
                  </a:lnTo>
                  <a:lnTo>
                    <a:pt x="20" y="26"/>
                  </a:lnTo>
                  <a:lnTo>
                    <a:pt x="28" y="8"/>
                  </a:lnTo>
                  <a:lnTo>
                    <a:pt x="26" y="4"/>
                  </a:lnTo>
                  <a:lnTo>
                    <a:pt x="24" y="2"/>
                  </a:lnTo>
                  <a:lnTo>
                    <a:pt x="24" y="0"/>
                  </a:lnTo>
                  <a:lnTo>
                    <a:pt x="22" y="0"/>
                  </a:lnTo>
                  <a:lnTo>
                    <a:pt x="20" y="0"/>
                  </a:lnTo>
                  <a:lnTo>
                    <a:pt x="36" y="0"/>
                  </a:lnTo>
                  <a:lnTo>
                    <a:pt x="34" y="0"/>
                  </a:lnTo>
                  <a:lnTo>
                    <a:pt x="32" y="2"/>
                  </a:lnTo>
                  <a:lnTo>
                    <a:pt x="32" y="4"/>
                  </a:lnTo>
                  <a:lnTo>
                    <a:pt x="32" y="6"/>
                  </a:lnTo>
                  <a:lnTo>
                    <a:pt x="42" y="26"/>
                  </a:lnTo>
                  <a:lnTo>
                    <a:pt x="48" y="6"/>
                  </a:lnTo>
                  <a:lnTo>
                    <a:pt x="50" y="4"/>
                  </a:lnTo>
                  <a:lnTo>
                    <a:pt x="50" y="2"/>
                  </a:lnTo>
                  <a:lnTo>
                    <a:pt x="50" y="0"/>
                  </a:lnTo>
                  <a:lnTo>
                    <a:pt x="48" y="0"/>
                  </a:lnTo>
                  <a:lnTo>
                    <a:pt x="46" y="0"/>
                  </a:lnTo>
                  <a:lnTo>
                    <a:pt x="56" y="0"/>
                  </a:lnTo>
                  <a:lnTo>
                    <a:pt x="54" y="2"/>
                  </a:lnTo>
                  <a:lnTo>
                    <a:pt x="52" y="6"/>
                  </a:lnTo>
                  <a:lnTo>
                    <a:pt x="40" y="36"/>
                  </a:lnTo>
                  <a:lnTo>
                    <a:pt x="38" y="36"/>
                  </a:lnTo>
                  <a:lnTo>
                    <a:pt x="28" y="12"/>
                  </a:lnTo>
                  <a:lnTo>
                    <a:pt x="18" y="36"/>
                  </a:lnTo>
                  <a:lnTo>
                    <a:pt x="16" y="36"/>
                  </a:lnTo>
                  <a:lnTo>
                    <a:pt x="4" y="6"/>
                  </a:lnTo>
                  <a:lnTo>
                    <a:pt x="4" y="4"/>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212" name="Freeform 43"/>
            <p:cNvSpPr>
              <a:spLocks noEditPoints="1"/>
            </p:cNvSpPr>
            <p:nvPr/>
          </p:nvSpPr>
          <p:spPr bwMode="auto">
            <a:xfrm>
              <a:off x="1804" y="2430"/>
              <a:ext cx="34" cy="38"/>
            </a:xfrm>
            <a:custGeom>
              <a:avLst/>
              <a:gdLst>
                <a:gd name="T0" fmla="*/ 18 w 34"/>
                <a:gd name="T1" fmla="*/ 0 h 38"/>
                <a:gd name="T2" fmla="*/ 22 w 34"/>
                <a:gd name="T3" fmla="*/ 0 h 38"/>
                <a:gd name="T4" fmla="*/ 26 w 34"/>
                <a:gd name="T5" fmla="*/ 2 h 38"/>
                <a:gd name="T6" fmla="*/ 30 w 34"/>
                <a:gd name="T7" fmla="*/ 6 h 38"/>
                <a:gd name="T8" fmla="*/ 34 w 34"/>
                <a:gd name="T9" fmla="*/ 12 h 38"/>
                <a:gd name="T10" fmla="*/ 34 w 34"/>
                <a:gd name="T11" fmla="*/ 18 h 38"/>
                <a:gd name="T12" fmla="*/ 34 w 34"/>
                <a:gd name="T13" fmla="*/ 24 h 38"/>
                <a:gd name="T14" fmla="*/ 32 w 34"/>
                <a:gd name="T15" fmla="*/ 28 h 38"/>
                <a:gd name="T16" fmla="*/ 30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6 w 34"/>
                <a:gd name="T39" fmla="*/ 6 h 38"/>
                <a:gd name="T40" fmla="*/ 8 w 34"/>
                <a:gd name="T41" fmla="*/ 2 h 38"/>
                <a:gd name="T42" fmla="*/ 12 w 34"/>
                <a:gd name="T43" fmla="*/ 0 h 38"/>
                <a:gd name="T44" fmla="*/ 18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8" y="0"/>
                  </a:moveTo>
                  <a:lnTo>
                    <a:pt x="22" y="0"/>
                  </a:lnTo>
                  <a:lnTo>
                    <a:pt x="26" y="2"/>
                  </a:lnTo>
                  <a:lnTo>
                    <a:pt x="30" y="6"/>
                  </a:lnTo>
                  <a:lnTo>
                    <a:pt x="34" y="12"/>
                  </a:lnTo>
                  <a:lnTo>
                    <a:pt x="34" y="18"/>
                  </a:lnTo>
                  <a:lnTo>
                    <a:pt x="34" y="24"/>
                  </a:lnTo>
                  <a:lnTo>
                    <a:pt x="32" y="28"/>
                  </a:lnTo>
                  <a:lnTo>
                    <a:pt x="30" y="32"/>
                  </a:lnTo>
                  <a:lnTo>
                    <a:pt x="26" y="36"/>
                  </a:lnTo>
                  <a:lnTo>
                    <a:pt x="22" y="38"/>
                  </a:lnTo>
                  <a:lnTo>
                    <a:pt x="16" y="38"/>
                  </a:lnTo>
                  <a:lnTo>
                    <a:pt x="12" y="38"/>
                  </a:lnTo>
                  <a:lnTo>
                    <a:pt x="8" y="34"/>
                  </a:lnTo>
                  <a:lnTo>
                    <a:pt x="4" y="32"/>
                  </a:lnTo>
                  <a:lnTo>
                    <a:pt x="0" y="26"/>
                  </a:lnTo>
                  <a:lnTo>
                    <a:pt x="0" y="20"/>
                  </a:lnTo>
                  <a:lnTo>
                    <a:pt x="0" y="14"/>
                  </a:lnTo>
                  <a:lnTo>
                    <a:pt x="2" y="10"/>
                  </a:lnTo>
                  <a:lnTo>
                    <a:pt x="6" y="6"/>
                  </a:lnTo>
                  <a:lnTo>
                    <a:pt x="8" y="2"/>
                  </a:lnTo>
                  <a:lnTo>
                    <a:pt x="12" y="0"/>
                  </a:lnTo>
                  <a:lnTo>
                    <a:pt x="18"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13" name="Freeform 44"/>
            <p:cNvSpPr>
              <a:spLocks/>
            </p:cNvSpPr>
            <p:nvPr/>
          </p:nvSpPr>
          <p:spPr bwMode="auto">
            <a:xfrm>
              <a:off x="1842" y="2430"/>
              <a:ext cx="26" cy="36"/>
            </a:xfrm>
            <a:custGeom>
              <a:avLst/>
              <a:gdLst>
                <a:gd name="T0" fmla="*/ 12 w 26"/>
                <a:gd name="T1" fmla="*/ 0 h 36"/>
                <a:gd name="T2" fmla="*/ 12 w 26"/>
                <a:gd name="T3" fmla="*/ 10 h 36"/>
                <a:gd name="T4" fmla="*/ 14 w 26"/>
                <a:gd name="T5" fmla="*/ 4 h 36"/>
                <a:gd name="T6" fmla="*/ 18 w 26"/>
                <a:gd name="T7" fmla="*/ 2 h 36"/>
                <a:gd name="T8" fmla="*/ 22 w 26"/>
                <a:gd name="T9" fmla="*/ 0 h 36"/>
                <a:gd name="T10" fmla="*/ 24 w 26"/>
                <a:gd name="T11" fmla="*/ 0 h 36"/>
                <a:gd name="T12" fmla="*/ 24 w 26"/>
                <a:gd name="T13" fmla="*/ 2 h 36"/>
                <a:gd name="T14" fmla="*/ 26 w 26"/>
                <a:gd name="T15" fmla="*/ 4 h 36"/>
                <a:gd name="T16" fmla="*/ 26 w 26"/>
                <a:gd name="T17" fmla="*/ 6 h 36"/>
                <a:gd name="T18" fmla="*/ 26 w 26"/>
                <a:gd name="T19" fmla="*/ 6 h 36"/>
                <a:gd name="T20" fmla="*/ 26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8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4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6 w 26"/>
                <a:gd name="T69" fmla="*/ 32 h 36"/>
                <a:gd name="T70" fmla="*/ 6 w 26"/>
                <a:gd name="T71" fmla="*/ 32 h 36"/>
                <a:gd name="T72" fmla="*/ 6 w 26"/>
                <a:gd name="T73" fmla="*/ 28 h 36"/>
                <a:gd name="T74" fmla="*/ 6 w 26"/>
                <a:gd name="T75" fmla="*/ 16 h 36"/>
                <a:gd name="T76" fmla="*/ 6 w 26"/>
                <a:gd name="T77" fmla="*/ 10 h 36"/>
                <a:gd name="T78" fmla="*/ 6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2" y="0"/>
                  </a:lnTo>
                  <a:lnTo>
                    <a:pt x="24" y="0"/>
                  </a:lnTo>
                  <a:lnTo>
                    <a:pt x="24" y="2"/>
                  </a:lnTo>
                  <a:lnTo>
                    <a:pt x="26" y="4"/>
                  </a:lnTo>
                  <a:lnTo>
                    <a:pt x="26" y="6"/>
                  </a:lnTo>
                  <a:lnTo>
                    <a:pt x="26"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4"/>
                  </a:lnTo>
                  <a:lnTo>
                    <a:pt x="14" y="36"/>
                  </a:lnTo>
                  <a:lnTo>
                    <a:pt x="16"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14" name="Freeform 45"/>
            <p:cNvSpPr>
              <a:spLocks/>
            </p:cNvSpPr>
            <p:nvPr/>
          </p:nvSpPr>
          <p:spPr bwMode="auto">
            <a:xfrm>
              <a:off x="1868" y="2412"/>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4 w 40"/>
                <a:gd name="T11" fmla="*/ 20 h 54"/>
                <a:gd name="T12" fmla="*/ 38 w 40"/>
                <a:gd name="T13" fmla="*/ 20 h 54"/>
                <a:gd name="T14" fmla="*/ 34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4 w 40"/>
                <a:gd name="T27" fmla="*/ 54 h 54"/>
                <a:gd name="T28" fmla="*/ 24 w 40"/>
                <a:gd name="T29" fmla="*/ 54 h 54"/>
                <a:gd name="T30" fmla="*/ 26 w 40"/>
                <a:gd name="T31" fmla="*/ 52 h 54"/>
                <a:gd name="T32" fmla="*/ 26 w 40"/>
                <a:gd name="T33" fmla="*/ 50 h 54"/>
                <a:gd name="T34" fmla="*/ 12 w 40"/>
                <a:gd name="T35" fmla="*/ 34 h 54"/>
                <a:gd name="T36" fmla="*/ 12 w 40"/>
                <a:gd name="T37" fmla="*/ 50 h 54"/>
                <a:gd name="T38" fmla="*/ 14 w 40"/>
                <a:gd name="T39" fmla="*/ 52 h 54"/>
                <a:gd name="T40" fmla="*/ 16 w 40"/>
                <a:gd name="T41" fmla="*/ 54 h 54"/>
                <a:gd name="T42" fmla="*/ 18 w 40"/>
                <a:gd name="T43" fmla="*/ 54 h 54"/>
                <a:gd name="T44" fmla="*/ 0 w 40"/>
                <a:gd name="T45" fmla="*/ 54 h 54"/>
                <a:gd name="T46" fmla="*/ 4 w 40"/>
                <a:gd name="T47" fmla="*/ 54 h 54"/>
                <a:gd name="T48" fmla="*/ 6 w 40"/>
                <a:gd name="T49" fmla="*/ 52 h 54"/>
                <a:gd name="T50" fmla="*/ 6 w 40"/>
                <a:gd name="T51" fmla="*/ 46 h 54"/>
                <a:gd name="T52" fmla="*/ 6 w 40"/>
                <a:gd name="T53" fmla="*/ 8 h 54"/>
                <a:gd name="T54" fmla="*/ 6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6" y="22"/>
                  </a:lnTo>
                  <a:lnTo>
                    <a:pt x="26" y="20"/>
                  </a:lnTo>
                  <a:lnTo>
                    <a:pt x="24" y="20"/>
                  </a:lnTo>
                  <a:lnTo>
                    <a:pt x="38" y="20"/>
                  </a:lnTo>
                  <a:lnTo>
                    <a:pt x="36" y="20"/>
                  </a:lnTo>
                  <a:lnTo>
                    <a:pt x="34" y="20"/>
                  </a:lnTo>
                  <a:lnTo>
                    <a:pt x="30" y="22"/>
                  </a:lnTo>
                  <a:lnTo>
                    <a:pt x="28" y="24"/>
                  </a:lnTo>
                  <a:lnTo>
                    <a:pt x="18" y="32"/>
                  </a:lnTo>
                  <a:lnTo>
                    <a:pt x="28" y="44"/>
                  </a:lnTo>
                  <a:lnTo>
                    <a:pt x="32" y="48"/>
                  </a:lnTo>
                  <a:lnTo>
                    <a:pt x="34" y="50"/>
                  </a:lnTo>
                  <a:lnTo>
                    <a:pt x="36" y="52"/>
                  </a:lnTo>
                  <a:lnTo>
                    <a:pt x="38" y="54"/>
                  </a:lnTo>
                  <a:lnTo>
                    <a:pt x="40" y="54"/>
                  </a:lnTo>
                  <a:lnTo>
                    <a:pt x="24" y="54"/>
                  </a:lnTo>
                  <a:lnTo>
                    <a:pt x="26" y="54"/>
                  </a:lnTo>
                  <a:lnTo>
                    <a:pt x="26" y="52"/>
                  </a:lnTo>
                  <a:lnTo>
                    <a:pt x="26" y="50"/>
                  </a:lnTo>
                  <a:lnTo>
                    <a:pt x="24" y="48"/>
                  </a:lnTo>
                  <a:lnTo>
                    <a:pt x="12" y="34"/>
                  </a:lnTo>
                  <a:lnTo>
                    <a:pt x="12" y="46"/>
                  </a:lnTo>
                  <a:lnTo>
                    <a:pt x="12" y="50"/>
                  </a:lnTo>
                  <a:lnTo>
                    <a:pt x="14" y="52"/>
                  </a:lnTo>
                  <a:lnTo>
                    <a:pt x="14" y="54"/>
                  </a:lnTo>
                  <a:lnTo>
                    <a:pt x="16" y="54"/>
                  </a:lnTo>
                  <a:lnTo>
                    <a:pt x="18" y="54"/>
                  </a:lnTo>
                  <a:lnTo>
                    <a:pt x="0" y="54"/>
                  </a:lnTo>
                  <a:lnTo>
                    <a:pt x="2" y="54"/>
                  </a:lnTo>
                  <a:lnTo>
                    <a:pt x="4" y="54"/>
                  </a:lnTo>
                  <a:lnTo>
                    <a:pt x="4" y="52"/>
                  </a:lnTo>
                  <a:lnTo>
                    <a:pt x="6" y="52"/>
                  </a:lnTo>
                  <a:lnTo>
                    <a:pt x="6" y="50"/>
                  </a:lnTo>
                  <a:lnTo>
                    <a:pt x="6" y="46"/>
                  </a:lnTo>
                  <a:lnTo>
                    <a:pt x="6" y="14"/>
                  </a:lnTo>
                  <a:lnTo>
                    <a:pt x="6" y="8"/>
                  </a:lnTo>
                  <a:lnTo>
                    <a:pt x="6" y="6"/>
                  </a:lnTo>
                  <a:lnTo>
                    <a:pt x="6" y="4"/>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15" name="Freeform 46"/>
            <p:cNvSpPr>
              <a:spLocks noEditPoints="1"/>
            </p:cNvSpPr>
            <p:nvPr/>
          </p:nvSpPr>
          <p:spPr bwMode="auto">
            <a:xfrm>
              <a:off x="1910" y="2430"/>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6 w 30"/>
                <a:gd name="T15" fmla="*/ 26 h 38"/>
                <a:gd name="T16" fmla="*/ 28 w 30"/>
                <a:gd name="T17" fmla="*/ 22 h 38"/>
                <a:gd name="T18" fmla="*/ 30 w 30"/>
                <a:gd name="T19" fmla="*/ 24 h 38"/>
                <a:gd name="T20" fmla="*/ 28 w 30"/>
                <a:gd name="T21" fmla="*/ 28 h 38"/>
                <a:gd name="T22" fmla="*/ 24 w 30"/>
                <a:gd name="T23" fmla="*/ 34 h 38"/>
                <a:gd name="T24" fmla="*/ 20 w 30"/>
                <a:gd name="T25" fmla="*/ 36 h 38"/>
                <a:gd name="T26" fmla="*/ 16 w 30"/>
                <a:gd name="T27" fmla="*/ 38 h 38"/>
                <a:gd name="T28" fmla="*/ 10 w 30"/>
                <a:gd name="T29" fmla="*/ 36 h 38"/>
                <a:gd name="T30" fmla="*/ 4 w 30"/>
                <a:gd name="T31" fmla="*/ 32 h 38"/>
                <a:gd name="T32" fmla="*/ 0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28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0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6" y="26"/>
                  </a:lnTo>
                  <a:lnTo>
                    <a:pt x="28" y="22"/>
                  </a:lnTo>
                  <a:lnTo>
                    <a:pt x="30" y="24"/>
                  </a:lnTo>
                  <a:lnTo>
                    <a:pt x="28" y="28"/>
                  </a:lnTo>
                  <a:lnTo>
                    <a:pt x="24" y="34"/>
                  </a:lnTo>
                  <a:lnTo>
                    <a:pt x="20" y="36"/>
                  </a:lnTo>
                  <a:lnTo>
                    <a:pt x="16" y="38"/>
                  </a:lnTo>
                  <a:lnTo>
                    <a:pt x="10" y="36"/>
                  </a:lnTo>
                  <a:lnTo>
                    <a:pt x="4" y="32"/>
                  </a:lnTo>
                  <a:lnTo>
                    <a:pt x="0" y="26"/>
                  </a:lnTo>
                  <a:lnTo>
                    <a:pt x="0" y="20"/>
                  </a:lnTo>
                  <a:lnTo>
                    <a:pt x="0" y="14"/>
                  </a:lnTo>
                  <a:lnTo>
                    <a:pt x="2" y="10"/>
                  </a:lnTo>
                  <a:lnTo>
                    <a:pt x="4" y="6"/>
                  </a:lnTo>
                  <a:lnTo>
                    <a:pt x="10" y="2"/>
                  </a:lnTo>
                  <a:lnTo>
                    <a:pt x="16" y="0"/>
                  </a:lnTo>
                  <a:lnTo>
                    <a:pt x="22" y="2"/>
                  </a:lnTo>
                  <a:lnTo>
                    <a:pt x="26" y="4"/>
                  </a:lnTo>
                  <a:lnTo>
                    <a:pt x="28" y="8"/>
                  </a:lnTo>
                  <a:lnTo>
                    <a:pt x="30" y="14"/>
                  </a:lnTo>
                  <a:lnTo>
                    <a:pt x="6" y="14"/>
                  </a:lnTo>
                  <a:close/>
                  <a:moveTo>
                    <a:pt x="6" y="12"/>
                  </a:moveTo>
                  <a:lnTo>
                    <a:pt x="22" y="12"/>
                  </a:lnTo>
                  <a:lnTo>
                    <a:pt x="22" y="10"/>
                  </a:lnTo>
                  <a:lnTo>
                    <a:pt x="20" y="8"/>
                  </a:lnTo>
                  <a:lnTo>
                    <a:pt x="20" y="6"/>
                  </a:lnTo>
                  <a:lnTo>
                    <a:pt x="18" y="4"/>
                  </a:lnTo>
                  <a:lnTo>
                    <a:pt x="16" y="4"/>
                  </a:lnTo>
                  <a:lnTo>
                    <a:pt x="14" y="2"/>
                  </a:lnTo>
                  <a:lnTo>
                    <a:pt x="10"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216" name="Freeform 47"/>
            <p:cNvSpPr>
              <a:spLocks/>
            </p:cNvSpPr>
            <p:nvPr/>
          </p:nvSpPr>
          <p:spPr bwMode="auto">
            <a:xfrm>
              <a:off x="1944" y="2430"/>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6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17" name="Freeform 48"/>
            <p:cNvSpPr>
              <a:spLocks/>
            </p:cNvSpPr>
            <p:nvPr/>
          </p:nvSpPr>
          <p:spPr bwMode="auto">
            <a:xfrm>
              <a:off x="1974" y="2430"/>
              <a:ext cx="24" cy="38"/>
            </a:xfrm>
            <a:custGeom>
              <a:avLst/>
              <a:gdLst>
                <a:gd name="T0" fmla="*/ 22 w 24"/>
                <a:gd name="T1" fmla="*/ 0 h 38"/>
                <a:gd name="T2" fmla="*/ 22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6 w 24"/>
                <a:gd name="T19" fmla="*/ 6 h 38"/>
                <a:gd name="T20" fmla="*/ 4 w 24"/>
                <a:gd name="T21" fmla="*/ 8 h 38"/>
                <a:gd name="T22" fmla="*/ 6 w 24"/>
                <a:gd name="T23" fmla="*/ 10 h 38"/>
                <a:gd name="T24" fmla="*/ 6 w 24"/>
                <a:gd name="T25" fmla="*/ 10 h 38"/>
                <a:gd name="T26" fmla="*/ 8 w 24"/>
                <a:gd name="T27" fmla="*/ 12 h 38"/>
                <a:gd name="T28" fmla="*/ 10 w 24"/>
                <a:gd name="T29" fmla="*/ 14 h 38"/>
                <a:gd name="T30" fmla="*/ 16 w 24"/>
                <a:gd name="T31" fmla="*/ 16 h 38"/>
                <a:gd name="T32" fmla="*/ 20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8 w 24"/>
                <a:gd name="T87" fmla="*/ 20 h 38"/>
                <a:gd name="T88" fmla="*/ 4 w 24"/>
                <a:gd name="T89" fmla="*/ 18 h 38"/>
                <a:gd name="T90" fmla="*/ 2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4 w 24"/>
                <a:gd name="T105" fmla="*/ 0 h 38"/>
                <a:gd name="T106" fmla="*/ 16 w 24"/>
                <a:gd name="T107" fmla="*/ 2 h 38"/>
                <a:gd name="T108" fmla="*/ 18 w 24"/>
                <a:gd name="T109" fmla="*/ 2 h 38"/>
                <a:gd name="T110" fmla="*/ 18 w 24"/>
                <a:gd name="T111" fmla="*/ 2 h 38"/>
                <a:gd name="T112" fmla="*/ 20 w 24"/>
                <a:gd name="T113" fmla="*/ 2 h 38"/>
                <a:gd name="T114" fmla="*/ 20 w 24"/>
                <a:gd name="T115" fmla="*/ 2 h 38"/>
                <a:gd name="T116" fmla="*/ 20 w 24"/>
                <a:gd name="T117" fmla="*/ 2 h 38"/>
                <a:gd name="T118" fmla="*/ 20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12"/>
                  </a:lnTo>
                  <a:lnTo>
                    <a:pt x="18" y="8"/>
                  </a:lnTo>
                  <a:lnTo>
                    <a:pt x="16" y="4"/>
                  </a:lnTo>
                  <a:lnTo>
                    <a:pt x="14" y="4"/>
                  </a:lnTo>
                  <a:lnTo>
                    <a:pt x="10" y="2"/>
                  </a:lnTo>
                  <a:lnTo>
                    <a:pt x="8" y="4"/>
                  </a:lnTo>
                  <a:lnTo>
                    <a:pt x="6" y="4"/>
                  </a:lnTo>
                  <a:lnTo>
                    <a:pt x="6" y="6"/>
                  </a:lnTo>
                  <a:lnTo>
                    <a:pt x="4" y="8"/>
                  </a:lnTo>
                  <a:lnTo>
                    <a:pt x="6" y="10"/>
                  </a:lnTo>
                  <a:lnTo>
                    <a:pt x="8" y="12"/>
                  </a:lnTo>
                  <a:lnTo>
                    <a:pt x="10" y="14"/>
                  </a:lnTo>
                  <a:lnTo>
                    <a:pt x="16" y="16"/>
                  </a:lnTo>
                  <a:lnTo>
                    <a:pt x="20" y="20"/>
                  </a:lnTo>
                  <a:lnTo>
                    <a:pt x="24" y="24"/>
                  </a:lnTo>
                  <a:lnTo>
                    <a:pt x="24" y="26"/>
                  </a:lnTo>
                  <a:lnTo>
                    <a:pt x="24" y="32"/>
                  </a:lnTo>
                  <a:lnTo>
                    <a:pt x="20" y="34"/>
                  </a:lnTo>
                  <a:lnTo>
                    <a:pt x="16" y="36"/>
                  </a:lnTo>
                  <a:lnTo>
                    <a:pt x="12" y="38"/>
                  </a:lnTo>
                  <a:lnTo>
                    <a:pt x="8" y="38"/>
                  </a:lnTo>
                  <a:lnTo>
                    <a:pt x="4" y="36"/>
                  </a:lnTo>
                  <a:lnTo>
                    <a:pt x="2" y="36"/>
                  </a:lnTo>
                  <a:lnTo>
                    <a:pt x="0" y="38"/>
                  </a:lnTo>
                  <a:lnTo>
                    <a:pt x="0" y="26"/>
                  </a:lnTo>
                  <a:lnTo>
                    <a:pt x="2" y="30"/>
                  </a:lnTo>
                  <a:lnTo>
                    <a:pt x="4" y="32"/>
                  </a:lnTo>
                  <a:lnTo>
                    <a:pt x="8" y="34"/>
                  </a:lnTo>
                  <a:lnTo>
                    <a:pt x="12" y="36"/>
                  </a:lnTo>
                  <a:lnTo>
                    <a:pt x="14" y="34"/>
                  </a:lnTo>
                  <a:lnTo>
                    <a:pt x="16" y="34"/>
                  </a:lnTo>
                  <a:lnTo>
                    <a:pt x="18" y="32"/>
                  </a:lnTo>
                  <a:lnTo>
                    <a:pt x="18" y="30"/>
                  </a:lnTo>
                  <a:lnTo>
                    <a:pt x="18" y="28"/>
                  </a:lnTo>
                  <a:lnTo>
                    <a:pt x="16" y="26"/>
                  </a:lnTo>
                  <a:lnTo>
                    <a:pt x="14" y="24"/>
                  </a:lnTo>
                  <a:lnTo>
                    <a:pt x="8" y="20"/>
                  </a:lnTo>
                  <a:lnTo>
                    <a:pt x="4" y="18"/>
                  </a:lnTo>
                  <a:lnTo>
                    <a:pt x="2" y="16"/>
                  </a:lnTo>
                  <a:lnTo>
                    <a:pt x="0" y="14"/>
                  </a:lnTo>
                  <a:lnTo>
                    <a:pt x="0" y="10"/>
                  </a:lnTo>
                  <a:lnTo>
                    <a:pt x="0" y="6"/>
                  </a:lnTo>
                  <a:lnTo>
                    <a:pt x="2" y="4"/>
                  </a:lnTo>
                  <a:lnTo>
                    <a:pt x="6" y="0"/>
                  </a:lnTo>
                  <a:lnTo>
                    <a:pt x="10" y="0"/>
                  </a:lnTo>
                  <a:lnTo>
                    <a:pt x="14" y="0"/>
                  </a:lnTo>
                  <a:lnTo>
                    <a:pt x="16" y="2"/>
                  </a:lnTo>
                  <a:lnTo>
                    <a:pt x="18" y="2"/>
                  </a:lnTo>
                  <a:lnTo>
                    <a:pt x="20" y="2"/>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18" name="Freeform 49"/>
            <p:cNvSpPr>
              <a:spLocks/>
            </p:cNvSpPr>
            <p:nvPr/>
          </p:nvSpPr>
          <p:spPr bwMode="auto">
            <a:xfrm>
              <a:off x="2002"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18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18" y="20"/>
                  </a:lnTo>
                  <a:lnTo>
                    <a:pt x="22" y="28"/>
                  </a:lnTo>
                  <a:lnTo>
                    <a:pt x="22" y="36"/>
                  </a:lnTo>
                  <a:lnTo>
                    <a:pt x="22" y="44"/>
                  </a:lnTo>
                  <a:lnTo>
                    <a:pt x="20" y="50"/>
                  </a:lnTo>
                  <a:lnTo>
                    <a:pt x="16" y="58"/>
                  </a:lnTo>
                  <a:lnTo>
                    <a:pt x="12"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19" name="Freeform 50"/>
            <p:cNvSpPr>
              <a:spLocks/>
            </p:cNvSpPr>
            <p:nvPr/>
          </p:nvSpPr>
          <p:spPr bwMode="auto">
            <a:xfrm>
              <a:off x="2076" y="2414"/>
              <a:ext cx="56" cy="54"/>
            </a:xfrm>
            <a:custGeom>
              <a:avLst/>
              <a:gdLst>
                <a:gd name="T0" fmla="*/ 56 w 56"/>
                <a:gd name="T1" fmla="*/ 0 h 54"/>
                <a:gd name="T2" fmla="*/ 56 w 56"/>
                <a:gd name="T3" fmla="*/ 0 h 54"/>
                <a:gd name="T4" fmla="*/ 52 w 56"/>
                <a:gd name="T5" fmla="*/ 2 h 54"/>
                <a:gd name="T6" fmla="*/ 50 w 56"/>
                <a:gd name="T7" fmla="*/ 2 h 54"/>
                <a:gd name="T8" fmla="*/ 48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0 w 56"/>
                <a:gd name="T33" fmla="*/ 0 h 54"/>
                <a:gd name="T34" fmla="*/ 20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38 w 56"/>
                <a:gd name="T67" fmla="*/ 0 h 54"/>
                <a:gd name="T68" fmla="*/ 38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48" y="6"/>
                  </a:lnTo>
                  <a:lnTo>
                    <a:pt x="48" y="8"/>
                  </a:lnTo>
                  <a:lnTo>
                    <a:pt x="30" y="54"/>
                  </a:lnTo>
                  <a:lnTo>
                    <a:pt x="28" y="54"/>
                  </a:lnTo>
                  <a:lnTo>
                    <a:pt x="8" y="8"/>
                  </a:lnTo>
                  <a:lnTo>
                    <a:pt x="6" y="6"/>
                  </a:lnTo>
                  <a:lnTo>
                    <a:pt x="6" y="4"/>
                  </a:lnTo>
                  <a:lnTo>
                    <a:pt x="4" y="2"/>
                  </a:lnTo>
                  <a:lnTo>
                    <a:pt x="2" y="0"/>
                  </a:lnTo>
                  <a:lnTo>
                    <a:pt x="0" y="0"/>
                  </a:lnTo>
                  <a:lnTo>
                    <a:pt x="20"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38" y="0"/>
                  </a:lnTo>
                  <a:lnTo>
                    <a:pt x="56" y="0"/>
                  </a:lnTo>
                  <a:close/>
                </a:path>
              </a:pathLst>
            </a:custGeom>
            <a:solidFill>
              <a:srgbClr val="000000"/>
            </a:solidFill>
            <a:ln w="0">
              <a:solidFill>
                <a:srgbClr val="000000"/>
              </a:solidFill>
              <a:round/>
              <a:headEnd/>
              <a:tailEnd/>
            </a:ln>
          </p:spPr>
          <p:txBody>
            <a:bodyPr/>
            <a:lstStyle/>
            <a:p>
              <a:endParaRPr lang="en-US"/>
            </a:p>
          </p:txBody>
        </p:sp>
        <p:sp>
          <p:nvSpPr>
            <p:cNvPr id="220" name="Freeform 51"/>
            <p:cNvSpPr>
              <a:spLocks noEditPoints="1"/>
            </p:cNvSpPr>
            <p:nvPr/>
          </p:nvSpPr>
          <p:spPr bwMode="auto">
            <a:xfrm>
              <a:off x="2132" y="2414"/>
              <a:ext cx="48" cy="52"/>
            </a:xfrm>
            <a:custGeom>
              <a:avLst/>
              <a:gdLst>
                <a:gd name="T0" fmla="*/ 42 w 48"/>
                <a:gd name="T1" fmla="*/ 28 h 52"/>
                <a:gd name="T2" fmla="*/ 48 w 48"/>
                <a:gd name="T3" fmla="*/ 34 h 52"/>
                <a:gd name="T4" fmla="*/ 48 w 48"/>
                <a:gd name="T5" fmla="*/ 42 h 52"/>
                <a:gd name="T6" fmla="*/ 42 w 48"/>
                <a:gd name="T7" fmla="*/ 50 h 52"/>
                <a:gd name="T8" fmla="*/ 34 w 48"/>
                <a:gd name="T9" fmla="*/ 52 h 52"/>
                <a:gd name="T10" fmla="*/ 0 w 48"/>
                <a:gd name="T11" fmla="*/ 52 h 52"/>
                <a:gd name="T12" fmla="*/ 2 w 48"/>
                <a:gd name="T13" fmla="*/ 52 h 52"/>
                <a:gd name="T14" fmla="*/ 8 w 48"/>
                <a:gd name="T15" fmla="*/ 50 h 52"/>
                <a:gd name="T16" fmla="*/ 8 w 48"/>
                <a:gd name="T17" fmla="*/ 44 h 52"/>
                <a:gd name="T18" fmla="*/ 8 w 48"/>
                <a:gd name="T19" fmla="*/ 4 h 52"/>
                <a:gd name="T20" fmla="*/ 6 w 48"/>
                <a:gd name="T21" fmla="*/ 0 h 52"/>
                <a:gd name="T22" fmla="*/ 0 w 48"/>
                <a:gd name="T23" fmla="*/ 0 h 52"/>
                <a:gd name="T24" fmla="*/ 24 w 48"/>
                <a:gd name="T25" fmla="*/ 0 h 52"/>
                <a:gd name="T26" fmla="*/ 34 w 48"/>
                <a:gd name="T27" fmla="*/ 0 h 52"/>
                <a:gd name="T28" fmla="*/ 42 w 48"/>
                <a:gd name="T29" fmla="*/ 6 h 52"/>
                <a:gd name="T30" fmla="*/ 46 w 48"/>
                <a:gd name="T31" fmla="*/ 14 h 52"/>
                <a:gd name="T32" fmla="*/ 44 w 48"/>
                <a:gd name="T33" fmla="*/ 22 h 52"/>
                <a:gd name="T34" fmla="*/ 36 w 48"/>
                <a:gd name="T35" fmla="*/ 26 h 52"/>
                <a:gd name="T36" fmla="*/ 18 w 48"/>
                <a:gd name="T37" fmla="*/ 24 h 52"/>
                <a:gd name="T38" fmla="*/ 22 w 48"/>
                <a:gd name="T39" fmla="*/ 24 h 52"/>
                <a:gd name="T40" fmla="*/ 28 w 48"/>
                <a:gd name="T41" fmla="*/ 24 h 52"/>
                <a:gd name="T42" fmla="*/ 34 w 48"/>
                <a:gd name="T43" fmla="*/ 22 h 52"/>
                <a:gd name="T44" fmla="*/ 36 w 48"/>
                <a:gd name="T45" fmla="*/ 16 h 52"/>
                <a:gd name="T46" fmla="*/ 36 w 48"/>
                <a:gd name="T47" fmla="*/ 10 h 52"/>
                <a:gd name="T48" fmla="*/ 28 w 48"/>
                <a:gd name="T49" fmla="*/ 2 h 52"/>
                <a:gd name="T50" fmla="*/ 20 w 48"/>
                <a:gd name="T51" fmla="*/ 2 h 52"/>
                <a:gd name="T52" fmla="*/ 16 w 48"/>
                <a:gd name="T53" fmla="*/ 24 h 52"/>
                <a:gd name="T54" fmla="*/ 20 w 48"/>
                <a:gd name="T55" fmla="*/ 50 h 52"/>
                <a:gd name="T56" fmla="*/ 32 w 48"/>
                <a:gd name="T57" fmla="*/ 50 h 52"/>
                <a:gd name="T58" fmla="*/ 38 w 48"/>
                <a:gd name="T59" fmla="*/ 44 h 52"/>
                <a:gd name="T60" fmla="*/ 38 w 48"/>
                <a:gd name="T61" fmla="*/ 36 h 52"/>
                <a:gd name="T62" fmla="*/ 36 w 48"/>
                <a:gd name="T63" fmla="*/ 30 h 52"/>
                <a:gd name="T64" fmla="*/ 28 w 48"/>
                <a:gd name="T65" fmla="*/ 28 h 52"/>
                <a:gd name="T66" fmla="*/ 20 w 48"/>
                <a:gd name="T67" fmla="*/ 28 h 52"/>
                <a:gd name="T68" fmla="*/ 18 w 48"/>
                <a:gd name="T69" fmla="*/ 28 h 52"/>
                <a:gd name="T70" fmla="*/ 16 w 48"/>
                <a:gd name="T71" fmla="*/ 50 h 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
                <a:gd name="T109" fmla="*/ 0 h 52"/>
                <a:gd name="T110" fmla="*/ 48 w 48"/>
                <a:gd name="T111" fmla="*/ 52 h 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 h="52">
                  <a:moveTo>
                    <a:pt x="36" y="26"/>
                  </a:moveTo>
                  <a:lnTo>
                    <a:pt x="42" y="28"/>
                  </a:lnTo>
                  <a:lnTo>
                    <a:pt x="44" y="30"/>
                  </a:lnTo>
                  <a:lnTo>
                    <a:pt x="48" y="34"/>
                  </a:lnTo>
                  <a:lnTo>
                    <a:pt x="48" y="38"/>
                  </a:lnTo>
                  <a:lnTo>
                    <a:pt x="48" y="42"/>
                  </a:lnTo>
                  <a:lnTo>
                    <a:pt x="46" y="46"/>
                  </a:lnTo>
                  <a:lnTo>
                    <a:pt x="42" y="50"/>
                  </a:lnTo>
                  <a:lnTo>
                    <a:pt x="40" y="52"/>
                  </a:lnTo>
                  <a:lnTo>
                    <a:pt x="34" y="52"/>
                  </a:lnTo>
                  <a:lnTo>
                    <a:pt x="26"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4" y="0"/>
                  </a:lnTo>
                  <a:lnTo>
                    <a:pt x="30" y="0"/>
                  </a:lnTo>
                  <a:lnTo>
                    <a:pt x="34" y="0"/>
                  </a:lnTo>
                  <a:lnTo>
                    <a:pt x="40" y="2"/>
                  </a:lnTo>
                  <a:lnTo>
                    <a:pt x="42" y="6"/>
                  </a:lnTo>
                  <a:lnTo>
                    <a:pt x="46" y="10"/>
                  </a:lnTo>
                  <a:lnTo>
                    <a:pt x="46" y="14"/>
                  </a:lnTo>
                  <a:lnTo>
                    <a:pt x="46" y="18"/>
                  </a:lnTo>
                  <a:lnTo>
                    <a:pt x="44" y="22"/>
                  </a:lnTo>
                  <a:lnTo>
                    <a:pt x="40" y="24"/>
                  </a:lnTo>
                  <a:lnTo>
                    <a:pt x="36" y="26"/>
                  </a:lnTo>
                  <a:close/>
                  <a:moveTo>
                    <a:pt x="16" y="24"/>
                  </a:moveTo>
                  <a:lnTo>
                    <a:pt x="18" y="24"/>
                  </a:lnTo>
                  <a:lnTo>
                    <a:pt x="20" y="24"/>
                  </a:lnTo>
                  <a:lnTo>
                    <a:pt x="22" y="24"/>
                  </a:lnTo>
                  <a:lnTo>
                    <a:pt x="24" y="24"/>
                  </a:lnTo>
                  <a:lnTo>
                    <a:pt x="28" y="24"/>
                  </a:lnTo>
                  <a:lnTo>
                    <a:pt x="32" y="24"/>
                  </a:lnTo>
                  <a:lnTo>
                    <a:pt x="34" y="22"/>
                  </a:lnTo>
                  <a:lnTo>
                    <a:pt x="36" y="20"/>
                  </a:lnTo>
                  <a:lnTo>
                    <a:pt x="36" y="16"/>
                  </a:lnTo>
                  <a:lnTo>
                    <a:pt x="36" y="14"/>
                  </a:lnTo>
                  <a:lnTo>
                    <a:pt x="36" y="10"/>
                  </a:lnTo>
                  <a:lnTo>
                    <a:pt x="34" y="6"/>
                  </a:lnTo>
                  <a:lnTo>
                    <a:pt x="28" y="2"/>
                  </a:lnTo>
                  <a:lnTo>
                    <a:pt x="22" y="2"/>
                  </a:lnTo>
                  <a:lnTo>
                    <a:pt x="20" y="2"/>
                  </a:lnTo>
                  <a:lnTo>
                    <a:pt x="16" y="2"/>
                  </a:lnTo>
                  <a:lnTo>
                    <a:pt x="16" y="24"/>
                  </a:lnTo>
                  <a:close/>
                  <a:moveTo>
                    <a:pt x="16" y="50"/>
                  </a:moveTo>
                  <a:lnTo>
                    <a:pt x="20" y="50"/>
                  </a:lnTo>
                  <a:lnTo>
                    <a:pt x="24" y="50"/>
                  </a:lnTo>
                  <a:lnTo>
                    <a:pt x="32" y="50"/>
                  </a:lnTo>
                  <a:lnTo>
                    <a:pt x="36" y="48"/>
                  </a:lnTo>
                  <a:lnTo>
                    <a:pt x="38" y="44"/>
                  </a:lnTo>
                  <a:lnTo>
                    <a:pt x="40" y="40"/>
                  </a:lnTo>
                  <a:lnTo>
                    <a:pt x="38" y="36"/>
                  </a:lnTo>
                  <a:lnTo>
                    <a:pt x="38" y="34"/>
                  </a:lnTo>
                  <a:lnTo>
                    <a:pt x="36" y="30"/>
                  </a:lnTo>
                  <a:lnTo>
                    <a:pt x="32" y="28"/>
                  </a:lnTo>
                  <a:lnTo>
                    <a:pt x="28" y="28"/>
                  </a:lnTo>
                  <a:lnTo>
                    <a:pt x="22" y="28"/>
                  </a:lnTo>
                  <a:lnTo>
                    <a:pt x="20" y="28"/>
                  </a:lnTo>
                  <a:lnTo>
                    <a:pt x="18" y="28"/>
                  </a:lnTo>
                  <a:lnTo>
                    <a:pt x="16" y="28"/>
                  </a:lnTo>
                  <a:lnTo>
                    <a:pt x="16" y="50"/>
                  </a:lnTo>
                  <a:close/>
                </a:path>
              </a:pathLst>
            </a:custGeom>
            <a:solidFill>
              <a:srgbClr val="000000"/>
            </a:solidFill>
            <a:ln w="0">
              <a:solidFill>
                <a:srgbClr val="000000"/>
              </a:solidFill>
              <a:round/>
              <a:headEnd/>
              <a:tailEnd/>
            </a:ln>
          </p:spPr>
          <p:txBody>
            <a:bodyPr/>
            <a:lstStyle/>
            <a:p>
              <a:endParaRPr lang="en-US"/>
            </a:p>
          </p:txBody>
        </p:sp>
        <p:sp>
          <p:nvSpPr>
            <p:cNvPr id="221" name="Freeform 52"/>
            <p:cNvSpPr>
              <a:spLocks noEditPoints="1"/>
            </p:cNvSpPr>
            <p:nvPr/>
          </p:nvSpPr>
          <p:spPr bwMode="auto">
            <a:xfrm>
              <a:off x="2186" y="2414"/>
              <a:ext cx="54" cy="52"/>
            </a:xfrm>
            <a:custGeom>
              <a:avLst/>
              <a:gdLst>
                <a:gd name="T0" fmla="*/ 0 w 54"/>
                <a:gd name="T1" fmla="*/ 52 h 52"/>
                <a:gd name="T2" fmla="*/ 0 w 54"/>
                <a:gd name="T3" fmla="*/ 52 h 52"/>
                <a:gd name="T4" fmla="*/ 2 w 54"/>
                <a:gd name="T5" fmla="*/ 52 h 52"/>
                <a:gd name="T6" fmla="*/ 6 w 54"/>
                <a:gd name="T7" fmla="*/ 52 h 52"/>
                <a:gd name="T8" fmla="*/ 6 w 54"/>
                <a:gd name="T9" fmla="*/ 50 h 52"/>
                <a:gd name="T10" fmla="*/ 8 w 54"/>
                <a:gd name="T11" fmla="*/ 48 h 52"/>
                <a:gd name="T12" fmla="*/ 8 w 54"/>
                <a:gd name="T13" fmla="*/ 44 h 52"/>
                <a:gd name="T14" fmla="*/ 8 w 54"/>
                <a:gd name="T15" fmla="*/ 8 h 52"/>
                <a:gd name="T16" fmla="*/ 8 w 54"/>
                <a:gd name="T17" fmla="*/ 4 h 52"/>
                <a:gd name="T18" fmla="*/ 6 w 54"/>
                <a:gd name="T19" fmla="*/ 2 h 52"/>
                <a:gd name="T20" fmla="*/ 4 w 54"/>
                <a:gd name="T21" fmla="*/ 0 h 52"/>
                <a:gd name="T22" fmla="*/ 2 w 54"/>
                <a:gd name="T23" fmla="*/ 0 h 52"/>
                <a:gd name="T24" fmla="*/ 0 w 54"/>
                <a:gd name="T25" fmla="*/ 0 h 52"/>
                <a:gd name="T26" fmla="*/ 0 w 54"/>
                <a:gd name="T27" fmla="*/ 0 h 52"/>
                <a:gd name="T28" fmla="*/ 22 w 54"/>
                <a:gd name="T29" fmla="*/ 0 h 52"/>
                <a:gd name="T30" fmla="*/ 30 w 54"/>
                <a:gd name="T31" fmla="*/ 0 h 52"/>
                <a:gd name="T32" fmla="*/ 36 w 54"/>
                <a:gd name="T33" fmla="*/ 0 h 52"/>
                <a:gd name="T34" fmla="*/ 40 w 54"/>
                <a:gd name="T35" fmla="*/ 2 h 52"/>
                <a:gd name="T36" fmla="*/ 46 w 54"/>
                <a:gd name="T37" fmla="*/ 6 h 52"/>
                <a:gd name="T38" fmla="*/ 50 w 54"/>
                <a:gd name="T39" fmla="*/ 12 h 52"/>
                <a:gd name="T40" fmla="*/ 52 w 54"/>
                <a:gd name="T41" fmla="*/ 18 h 52"/>
                <a:gd name="T42" fmla="*/ 54 w 54"/>
                <a:gd name="T43" fmla="*/ 26 h 52"/>
                <a:gd name="T44" fmla="*/ 52 w 54"/>
                <a:gd name="T45" fmla="*/ 32 h 52"/>
                <a:gd name="T46" fmla="*/ 50 w 54"/>
                <a:gd name="T47" fmla="*/ 40 h 52"/>
                <a:gd name="T48" fmla="*/ 46 w 54"/>
                <a:gd name="T49" fmla="*/ 44 h 52"/>
                <a:gd name="T50" fmla="*/ 40 w 54"/>
                <a:gd name="T51" fmla="*/ 50 h 52"/>
                <a:gd name="T52" fmla="*/ 34 w 54"/>
                <a:gd name="T53" fmla="*/ 52 h 52"/>
                <a:gd name="T54" fmla="*/ 24 w 54"/>
                <a:gd name="T55" fmla="*/ 52 h 52"/>
                <a:gd name="T56" fmla="*/ 0 w 54"/>
                <a:gd name="T57" fmla="*/ 52 h 52"/>
                <a:gd name="T58" fmla="*/ 16 w 54"/>
                <a:gd name="T59" fmla="*/ 50 h 52"/>
                <a:gd name="T60" fmla="*/ 20 w 54"/>
                <a:gd name="T61" fmla="*/ 50 h 52"/>
                <a:gd name="T62" fmla="*/ 24 w 54"/>
                <a:gd name="T63" fmla="*/ 50 h 52"/>
                <a:gd name="T64" fmla="*/ 30 w 54"/>
                <a:gd name="T65" fmla="*/ 50 h 52"/>
                <a:gd name="T66" fmla="*/ 34 w 54"/>
                <a:gd name="T67" fmla="*/ 48 h 52"/>
                <a:gd name="T68" fmla="*/ 38 w 54"/>
                <a:gd name="T69" fmla="*/ 44 h 52"/>
                <a:gd name="T70" fmla="*/ 42 w 54"/>
                <a:gd name="T71" fmla="*/ 40 h 52"/>
                <a:gd name="T72" fmla="*/ 44 w 54"/>
                <a:gd name="T73" fmla="*/ 34 h 52"/>
                <a:gd name="T74" fmla="*/ 44 w 54"/>
                <a:gd name="T75" fmla="*/ 26 h 52"/>
                <a:gd name="T76" fmla="*/ 44 w 54"/>
                <a:gd name="T77" fmla="*/ 20 h 52"/>
                <a:gd name="T78" fmla="*/ 42 w 54"/>
                <a:gd name="T79" fmla="*/ 14 h 52"/>
                <a:gd name="T80" fmla="*/ 38 w 54"/>
                <a:gd name="T81" fmla="*/ 8 h 52"/>
                <a:gd name="T82" fmla="*/ 34 w 54"/>
                <a:gd name="T83" fmla="*/ 4 h 52"/>
                <a:gd name="T84" fmla="*/ 30 w 54"/>
                <a:gd name="T85" fmla="*/ 2 h 52"/>
                <a:gd name="T86" fmla="*/ 24 w 54"/>
                <a:gd name="T87" fmla="*/ 2 h 52"/>
                <a:gd name="T88" fmla="*/ 20 w 54"/>
                <a:gd name="T89" fmla="*/ 2 h 52"/>
                <a:gd name="T90" fmla="*/ 16 w 54"/>
                <a:gd name="T91" fmla="*/ 4 h 52"/>
                <a:gd name="T92" fmla="*/ 16 w 54"/>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
                <a:gd name="T142" fmla="*/ 0 h 52"/>
                <a:gd name="T143" fmla="*/ 54 w 54"/>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 h="52">
                  <a:moveTo>
                    <a:pt x="0" y="52"/>
                  </a:move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2" y="0"/>
                  </a:lnTo>
                  <a:lnTo>
                    <a:pt x="30" y="0"/>
                  </a:lnTo>
                  <a:lnTo>
                    <a:pt x="36" y="0"/>
                  </a:lnTo>
                  <a:lnTo>
                    <a:pt x="40" y="2"/>
                  </a:lnTo>
                  <a:lnTo>
                    <a:pt x="46" y="6"/>
                  </a:lnTo>
                  <a:lnTo>
                    <a:pt x="50" y="12"/>
                  </a:lnTo>
                  <a:lnTo>
                    <a:pt x="52" y="18"/>
                  </a:lnTo>
                  <a:lnTo>
                    <a:pt x="54" y="26"/>
                  </a:lnTo>
                  <a:lnTo>
                    <a:pt x="52" y="32"/>
                  </a:lnTo>
                  <a:lnTo>
                    <a:pt x="50" y="40"/>
                  </a:lnTo>
                  <a:lnTo>
                    <a:pt x="46" y="44"/>
                  </a:lnTo>
                  <a:lnTo>
                    <a:pt x="40" y="50"/>
                  </a:lnTo>
                  <a:lnTo>
                    <a:pt x="34" y="52"/>
                  </a:lnTo>
                  <a:lnTo>
                    <a:pt x="24" y="52"/>
                  </a:lnTo>
                  <a:lnTo>
                    <a:pt x="0" y="52"/>
                  </a:lnTo>
                  <a:close/>
                  <a:moveTo>
                    <a:pt x="16" y="50"/>
                  </a:moveTo>
                  <a:lnTo>
                    <a:pt x="20" y="50"/>
                  </a:lnTo>
                  <a:lnTo>
                    <a:pt x="24" y="50"/>
                  </a:lnTo>
                  <a:lnTo>
                    <a:pt x="30" y="50"/>
                  </a:lnTo>
                  <a:lnTo>
                    <a:pt x="34" y="48"/>
                  </a:lnTo>
                  <a:lnTo>
                    <a:pt x="38" y="44"/>
                  </a:lnTo>
                  <a:lnTo>
                    <a:pt x="42" y="40"/>
                  </a:lnTo>
                  <a:lnTo>
                    <a:pt x="44" y="34"/>
                  </a:lnTo>
                  <a:lnTo>
                    <a:pt x="44" y="26"/>
                  </a:lnTo>
                  <a:lnTo>
                    <a:pt x="44" y="20"/>
                  </a:lnTo>
                  <a:lnTo>
                    <a:pt x="42" y="14"/>
                  </a:lnTo>
                  <a:lnTo>
                    <a:pt x="38" y="8"/>
                  </a:lnTo>
                  <a:lnTo>
                    <a:pt x="34" y="4"/>
                  </a:lnTo>
                  <a:lnTo>
                    <a:pt x="30" y="2"/>
                  </a:lnTo>
                  <a:lnTo>
                    <a:pt x="24" y="2"/>
                  </a:lnTo>
                  <a:lnTo>
                    <a:pt x="20" y="2"/>
                  </a:lnTo>
                  <a:lnTo>
                    <a:pt x="16" y="4"/>
                  </a:lnTo>
                  <a:lnTo>
                    <a:pt x="16" y="50"/>
                  </a:lnTo>
                  <a:close/>
                </a:path>
              </a:pathLst>
            </a:custGeom>
            <a:solidFill>
              <a:srgbClr val="000000"/>
            </a:solidFill>
            <a:ln w="0">
              <a:solidFill>
                <a:srgbClr val="000000"/>
              </a:solidFill>
              <a:round/>
              <a:headEnd/>
              <a:tailEnd/>
            </a:ln>
          </p:spPr>
          <p:txBody>
            <a:bodyPr/>
            <a:lstStyle/>
            <a:p>
              <a:endParaRPr lang="en-US"/>
            </a:p>
          </p:txBody>
        </p:sp>
        <p:sp>
          <p:nvSpPr>
            <p:cNvPr id="222" name="Freeform 53"/>
            <p:cNvSpPr>
              <a:spLocks/>
            </p:cNvSpPr>
            <p:nvPr/>
          </p:nvSpPr>
          <p:spPr bwMode="auto">
            <a:xfrm>
              <a:off x="2246"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4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4" y="52"/>
                  </a:lnTo>
                  <a:lnTo>
                    <a:pt x="0" y="44"/>
                  </a:lnTo>
                  <a:lnTo>
                    <a:pt x="0" y="36"/>
                  </a:lnTo>
                  <a:lnTo>
                    <a:pt x="0" y="28"/>
                  </a:lnTo>
                  <a:lnTo>
                    <a:pt x="2" y="20"/>
                  </a:lnTo>
                  <a:lnTo>
                    <a:pt x="6" y="14"/>
                  </a:lnTo>
                  <a:lnTo>
                    <a:pt x="10"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23" name="Freeform 54"/>
            <p:cNvSpPr>
              <a:spLocks noEditPoints="1"/>
            </p:cNvSpPr>
            <p:nvPr/>
          </p:nvSpPr>
          <p:spPr bwMode="auto">
            <a:xfrm>
              <a:off x="2272" y="2412"/>
              <a:ext cx="36" cy="56"/>
            </a:xfrm>
            <a:custGeom>
              <a:avLst/>
              <a:gdLst>
                <a:gd name="T0" fmla="*/ 26 w 36"/>
                <a:gd name="T1" fmla="*/ 50 h 56"/>
                <a:gd name="T2" fmla="*/ 22 w 36"/>
                <a:gd name="T3" fmla="*/ 52 h 56"/>
                <a:gd name="T4" fmla="*/ 20 w 36"/>
                <a:gd name="T5" fmla="*/ 54 h 56"/>
                <a:gd name="T6" fmla="*/ 18 w 36"/>
                <a:gd name="T7" fmla="*/ 56 h 56"/>
                <a:gd name="T8" fmla="*/ 14 w 36"/>
                <a:gd name="T9" fmla="*/ 56 h 56"/>
                <a:gd name="T10" fmla="*/ 10 w 36"/>
                <a:gd name="T11" fmla="*/ 54 h 56"/>
                <a:gd name="T12" fmla="*/ 4 w 36"/>
                <a:gd name="T13" fmla="*/ 50 h 56"/>
                <a:gd name="T14" fmla="*/ 2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6 w 36"/>
                <a:gd name="T31" fmla="*/ 22 h 56"/>
                <a:gd name="T32" fmla="*/ 26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6 w 36"/>
                <a:gd name="T71" fmla="*/ 52 h 56"/>
                <a:gd name="T72" fmla="*/ 36 w 36"/>
                <a:gd name="T73" fmla="*/ 50 h 56"/>
                <a:gd name="T74" fmla="*/ 36 w 36"/>
                <a:gd name="T75" fmla="*/ 52 h 56"/>
                <a:gd name="T76" fmla="*/ 26 w 36"/>
                <a:gd name="T77" fmla="*/ 56 h 56"/>
                <a:gd name="T78" fmla="*/ 26 w 36"/>
                <a:gd name="T79" fmla="*/ 56 h 56"/>
                <a:gd name="T80" fmla="*/ 26 w 36"/>
                <a:gd name="T81" fmla="*/ 50 h 56"/>
                <a:gd name="T82" fmla="*/ 26 w 36"/>
                <a:gd name="T83" fmla="*/ 46 h 56"/>
                <a:gd name="T84" fmla="*/ 26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6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6" y="50"/>
                  </a:moveTo>
                  <a:lnTo>
                    <a:pt x="22" y="52"/>
                  </a:lnTo>
                  <a:lnTo>
                    <a:pt x="20" y="54"/>
                  </a:lnTo>
                  <a:lnTo>
                    <a:pt x="18" y="56"/>
                  </a:lnTo>
                  <a:lnTo>
                    <a:pt x="14" y="56"/>
                  </a:lnTo>
                  <a:lnTo>
                    <a:pt x="10" y="54"/>
                  </a:lnTo>
                  <a:lnTo>
                    <a:pt x="4" y="50"/>
                  </a:lnTo>
                  <a:lnTo>
                    <a:pt x="2" y="46"/>
                  </a:lnTo>
                  <a:lnTo>
                    <a:pt x="0" y="38"/>
                  </a:lnTo>
                  <a:lnTo>
                    <a:pt x="2" y="32"/>
                  </a:lnTo>
                  <a:lnTo>
                    <a:pt x="4" y="24"/>
                  </a:lnTo>
                  <a:lnTo>
                    <a:pt x="8" y="22"/>
                  </a:lnTo>
                  <a:lnTo>
                    <a:pt x="12" y="18"/>
                  </a:lnTo>
                  <a:lnTo>
                    <a:pt x="18" y="18"/>
                  </a:lnTo>
                  <a:lnTo>
                    <a:pt x="22" y="20"/>
                  </a:lnTo>
                  <a:lnTo>
                    <a:pt x="26" y="22"/>
                  </a:lnTo>
                  <a:lnTo>
                    <a:pt x="26"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2"/>
                  </a:lnTo>
                  <a:lnTo>
                    <a:pt x="36" y="50"/>
                  </a:lnTo>
                  <a:lnTo>
                    <a:pt x="36" y="52"/>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224" name="Freeform 55"/>
            <p:cNvSpPr>
              <a:spLocks/>
            </p:cNvSpPr>
            <p:nvPr/>
          </p:nvSpPr>
          <p:spPr bwMode="auto">
            <a:xfrm>
              <a:off x="2310" y="2432"/>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6 w 38"/>
                <a:gd name="T13" fmla="*/ 32 h 36"/>
                <a:gd name="T14" fmla="*/ 36 w 38"/>
                <a:gd name="T15" fmla="*/ 32 h 36"/>
                <a:gd name="T16" fmla="*/ 38 w 38"/>
                <a:gd name="T17" fmla="*/ 32 h 36"/>
                <a:gd name="T18" fmla="*/ 38 w 38"/>
                <a:gd name="T19" fmla="*/ 30 h 36"/>
                <a:gd name="T20" fmla="*/ 38 w 38"/>
                <a:gd name="T21" fmla="*/ 32 h 36"/>
                <a:gd name="T22" fmla="*/ 28 w 38"/>
                <a:gd name="T23" fmla="*/ 36 h 36"/>
                <a:gd name="T24" fmla="*/ 28 w 38"/>
                <a:gd name="T25" fmla="*/ 36 h 36"/>
                <a:gd name="T26" fmla="*/ 28 w 38"/>
                <a:gd name="T27" fmla="*/ 28 h 36"/>
                <a:gd name="T28" fmla="*/ 22 w 38"/>
                <a:gd name="T29" fmla="*/ 32 h 36"/>
                <a:gd name="T30" fmla="*/ 20 w 38"/>
                <a:gd name="T31" fmla="*/ 34 h 36"/>
                <a:gd name="T32" fmla="*/ 18 w 38"/>
                <a:gd name="T33" fmla="*/ 36 h 36"/>
                <a:gd name="T34" fmla="*/ 14 w 38"/>
                <a:gd name="T35" fmla="*/ 36 h 36"/>
                <a:gd name="T36" fmla="*/ 12 w 38"/>
                <a:gd name="T37" fmla="*/ 36 h 36"/>
                <a:gd name="T38" fmla="*/ 10 w 38"/>
                <a:gd name="T39" fmla="*/ 34 h 36"/>
                <a:gd name="T40" fmla="*/ 8 w 38"/>
                <a:gd name="T41" fmla="*/ 32 h 36"/>
                <a:gd name="T42" fmla="*/ 6 w 38"/>
                <a:gd name="T43" fmla="*/ 30 h 36"/>
                <a:gd name="T44" fmla="*/ 6 w 38"/>
                <a:gd name="T45" fmla="*/ 26 h 36"/>
                <a:gd name="T46" fmla="*/ 6 w 38"/>
                <a:gd name="T47" fmla="*/ 22 h 36"/>
                <a:gd name="T48" fmla="*/ 6 w 38"/>
                <a:gd name="T49" fmla="*/ 6 h 36"/>
                <a:gd name="T50" fmla="*/ 6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8 w 38"/>
                <a:gd name="T83" fmla="*/ 26 h 36"/>
                <a:gd name="T84" fmla="*/ 28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6" y="32"/>
                  </a:lnTo>
                  <a:lnTo>
                    <a:pt x="38" y="32"/>
                  </a:lnTo>
                  <a:lnTo>
                    <a:pt x="38" y="30"/>
                  </a:lnTo>
                  <a:lnTo>
                    <a:pt x="38" y="32"/>
                  </a:lnTo>
                  <a:lnTo>
                    <a:pt x="28" y="36"/>
                  </a:lnTo>
                  <a:lnTo>
                    <a:pt x="28" y="28"/>
                  </a:lnTo>
                  <a:lnTo>
                    <a:pt x="22" y="32"/>
                  </a:lnTo>
                  <a:lnTo>
                    <a:pt x="20" y="34"/>
                  </a:lnTo>
                  <a:lnTo>
                    <a:pt x="18" y="36"/>
                  </a:lnTo>
                  <a:lnTo>
                    <a:pt x="14" y="36"/>
                  </a:lnTo>
                  <a:lnTo>
                    <a:pt x="12" y="36"/>
                  </a:lnTo>
                  <a:lnTo>
                    <a:pt x="10" y="34"/>
                  </a:lnTo>
                  <a:lnTo>
                    <a:pt x="8" y="32"/>
                  </a:lnTo>
                  <a:lnTo>
                    <a:pt x="6" y="30"/>
                  </a:lnTo>
                  <a:lnTo>
                    <a:pt x="6" y="26"/>
                  </a:lnTo>
                  <a:lnTo>
                    <a:pt x="6" y="22"/>
                  </a:lnTo>
                  <a:lnTo>
                    <a:pt x="6" y="6"/>
                  </a:lnTo>
                  <a:lnTo>
                    <a:pt x="6"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8" y="26"/>
                  </a:lnTo>
                  <a:lnTo>
                    <a:pt x="28"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25" name="Freeform 56"/>
            <p:cNvSpPr>
              <a:spLocks/>
            </p:cNvSpPr>
            <p:nvPr/>
          </p:nvSpPr>
          <p:spPr bwMode="auto">
            <a:xfrm>
              <a:off x="2350" y="2430"/>
              <a:ext cx="60" cy="36"/>
            </a:xfrm>
            <a:custGeom>
              <a:avLst/>
              <a:gdLst>
                <a:gd name="T0" fmla="*/ 16 w 60"/>
                <a:gd name="T1" fmla="*/ 4 h 36"/>
                <a:gd name="T2" fmla="*/ 18 w 60"/>
                <a:gd name="T3" fmla="*/ 2 h 36"/>
                <a:gd name="T4" fmla="*/ 22 w 60"/>
                <a:gd name="T5" fmla="*/ 0 h 36"/>
                <a:gd name="T6" fmla="*/ 28 w 60"/>
                <a:gd name="T7" fmla="*/ 0 h 36"/>
                <a:gd name="T8" fmla="*/ 32 w 60"/>
                <a:gd name="T9" fmla="*/ 4 h 36"/>
                <a:gd name="T10" fmla="*/ 38 w 60"/>
                <a:gd name="T11" fmla="*/ 4 h 36"/>
                <a:gd name="T12" fmla="*/ 44 w 60"/>
                <a:gd name="T13" fmla="*/ 0 h 36"/>
                <a:gd name="T14" fmla="*/ 48 w 60"/>
                <a:gd name="T15" fmla="*/ 0 h 36"/>
                <a:gd name="T16" fmla="*/ 54 w 60"/>
                <a:gd name="T17" fmla="*/ 4 h 36"/>
                <a:gd name="T18" fmla="*/ 56 w 60"/>
                <a:gd name="T19" fmla="*/ 10 h 36"/>
                <a:gd name="T20" fmla="*/ 56 w 60"/>
                <a:gd name="T21" fmla="*/ 28 h 36"/>
                <a:gd name="T22" fmla="*/ 56 w 60"/>
                <a:gd name="T23" fmla="*/ 34 h 36"/>
                <a:gd name="T24" fmla="*/ 58 w 60"/>
                <a:gd name="T25" fmla="*/ 36 h 36"/>
                <a:gd name="T26" fmla="*/ 60 w 60"/>
                <a:gd name="T27" fmla="*/ 36 h 36"/>
                <a:gd name="T28" fmla="*/ 44 w 60"/>
                <a:gd name="T29" fmla="*/ 36 h 36"/>
                <a:gd name="T30" fmla="*/ 44 w 60"/>
                <a:gd name="T31" fmla="*/ 36 h 36"/>
                <a:gd name="T32" fmla="*/ 48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6 w 60"/>
                <a:gd name="T53" fmla="*/ 36 h 36"/>
                <a:gd name="T54" fmla="*/ 38 w 60"/>
                <a:gd name="T55" fmla="*/ 36 h 36"/>
                <a:gd name="T56" fmla="*/ 22 w 60"/>
                <a:gd name="T57" fmla="*/ 36 h 36"/>
                <a:gd name="T58" fmla="*/ 24 w 60"/>
                <a:gd name="T59" fmla="*/ 36 h 36"/>
                <a:gd name="T60" fmla="*/ 26 w 60"/>
                <a:gd name="T61" fmla="*/ 34 h 36"/>
                <a:gd name="T62" fmla="*/ 28 w 60"/>
                <a:gd name="T63" fmla="*/ 32 h 36"/>
                <a:gd name="T64" fmla="*/ 28 w 60"/>
                <a:gd name="T65" fmla="*/ 14 h 36"/>
                <a:gd name="T66" fmla="*/ 26 w 60"/>
                <a:gd name="T67" fmla="*/ 8 h 36"/>
                <a:gd name="T68" fmla="*/ 22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8 w 60"/>
                <a:gd name="T81" fmla="*/ 36 h 36"/>
                <a:gd name="T82" fmla="*/ 0 w 60"/>
                <a:gd name="T83" fmla="*/ 36 h 36"/>
                <a:gd name="T84" fmla="*/ 4 w 60"/>
                <a:gd name="T85" fmla="*/ 36 h 36"/>
                <a:gd name="T86" fmla="*/ 4 w 60"/>
                <a:gd name="T87" fmla="*/ 34 h 36"/>
                <a:gd name="T88" fmla="*/ 6 w 60"/>
                <a:gd name="T89" fmla="*/ 28 h 36"/>
                <a:gd name="T90" fmla="*/ 6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6" y="4"/>
                  </a:lnTo>
                  <a:lnTo>
                    <a:pt x="18" y="2"/>
                  </a:lnTo>
                  <a:lnTo>
                    <a:pt x="20" y="2"/>
                  </a:lnTo>
                  <a:lnTo>
                    <a:pt x="22" y="0"/>
                  </a:lnTo>
                  <a:lnTo>
                    <a:pt x="24" y="0"/>
                  </a:lnTo>
                  <a:lnTo>
                    <a:pt x="28" y="0"/>
                  </a:lnTo>
                  <a:lnTo>
                    <a:pt x="30" y="2"/>
                  </a:lnTo>
                  <a:lnTo>
                    <a:pt x="32" y="4"/>
                  </a:lnTo>
                  <a:lnTo>
                    <a:pt x="34" y="8"/>
                  </a:lnTo>
                  <a:lnTo>
                    <a:pt x="38" y="4"/>
                  </a:lnTo>
                  <a:lnTo>
                    <a:pt x="40" y="2"/>
                  </a:lnTo>
                  <a:lnTo>
                    <a:pt x="44" y="0"/>
                  </a:lnTo>
                  <a:lnTo>
                    <a:pt x="46" y="0"/>
                  </a:lnTo>
                  <a:lnTo>
                    <a:pt x="48" y="0"/>
                  </a:lnTo>
                  <a:lnTo>
                    <a:pt x="52" y="2"/>
                  </a:lnTo>
                  <a:lnTo>
                    <a:pt x="54" y="4"/>
                  </a:lnTo>
                  <a:lnTo>
                    <a:pt x="54" y="6"/>
                  </a:lnTo>
                  <a:lnTo>
                    <a:pt x="56" y="10"/>
                  </a:lnTo>
                  <a:lnTo>
                    <a:pt x="56" y="14"/>
                  </a:lnTo>
                  <a:lnTo>
                    <a:pt x="56" y="28"/>
                  </a:lnTo>
                  <a:lnTo>
                    <a:pt x="56" y="32"/>
                  </a:lnTo>
                  <a:lnTo>
                    <a:pt x="56" y="34"/>
                  </a:lnTo>
                  <a:lnTo>
                    <a:pt x="58" y="36"/>
                  </a:lnTo>
                  <a:lnTo>
                    <a:pt x="60" y="36"/>
                  </a:lnTo>
                  <a:lnTo>
                    <a:pt x="44" y="36"/>
                  </a:lnTo>
                  <a:lnTo>
                    <a:pt x="46" y="36"/>
                  </a:lnTo>
                  <a:lnTo>
                    <a:pt x="48"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6" y="36"/>
                  </a:lnTo>
                  <a:lnTo>
                    <a:pt x="38" y="36"/>
                  </a:lnTo>
                  <a:lnTo>
                    <a:pt x="22" y="36"/>
                  </a:lnTo>
                  <a:lnTo>
                    <a:pt x="24" y="36"/>
                  </a:lnTo>
                  <a:lnTo>
                    <a:pt x="26" y="36"/>
                  </a:lnTo>
                  <a:lnTo>
                    <a:pt x="26" y="34"/>
                  </a:lnTo>
                  <a:lnTo>
                    <a:pt x="26" y="32"/>
                  </a:lnTo>
                  <a:lnTo>
                    <a:pt x="28" y="32"/>
                  </a:lnTo>
                  <a:lnTo>
                    <a:pt x="28" y="28"/>
                  </a:lnTo>
                  <a:lnTo>
                    <a:pt x="28" y="14"/>
                  </a:lnTo>
                  <a:lnTo>
                    <a:pt x="26" y="10"/>
                  </a:lnTo>
                  <a:lnTo>
                    <a:pt x="26" y="8"/>
                  </a:lnTo>
                  <a:lnTo>
                    <a:pt x="24" y="6"/>
                  </a:lnTo>
                  <a:lnTo>
                    <a:pt x="22" y="6"/>
                  </a:lnTo>
                  <a:lnTo>
                    <a:pt x="20" y="6"/>
                  </a:lnTo>
                  <a:lnTo>
                    <a:pt x="16" y="6"/>
                  </a:lnTo>
                  <a:lnTo>
                    <a:pt x="14" y="8"/>
                  </a:lnTo>
                  <a:lnTo>
                    <a:pt x="12" y="10"/>
                  </a:lnTo>
                  <a:lnTo>
                    <a:pt x="12" y="28"/>
                  </a:lnTo>
                  <a:lnTo>
                    <a:pt x="12" y="32"/>
                  </a:lnTo>
                  <a:lnTo>
                    <a:pt x="12" y="34"/>
                  </a:lnTo>
                  <a:lnTo>
                    <a:pt x="14"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26" name="Freeform 57"/>
            <p:cNvSpPr>
              <a:spLocks noEditPoints="1"/>
            </p:cNvSpPr>
            <p:nvPr/>
          </p:nvSpPr>
          <p:spPr bwMode="auto">
            <a:xfrm>
              <a:off x="2412" y="2430"/>
              <a:ext cx="38" cy="54"/>
            </a:xfrm>
            <a:custGeom>
              <a:avLst/>
              <a:gdLst>
                <a:gd name="T0" fmla="*/ 12 w 38"/>
                <a:gd name="T1" fmla="*/ 0 h 54"/>
                <a:gd name="T2" fmla="*/ 12 w 38"/>
                <a:gd name="T3" fmla="*/ 8 h 54"/>
                <a:gd name="T4" fmla="*/ 18 w 38"/>
                <a:gd name="T5" fmla="*/ 2 h 54"/>
                <a:gd name="T6" fmla="*/ 24 w 38"/>
                <a:gd name="T7" fmla="*/ 0 h 54"/>
                <a:gd name="T8" fmla="*/ 34 w 38"/>
                <a:gd name="T9" fmla="*/ 4 h 54"/>
                <a:gd name="T10" fmla="*/ 38 w 38"/>
                <a:gd name="T11" fmla="*/ 18 h 54"/>
                <a:gd name="T12" fmla="*/ 36 w 38"/>
                <a:gd name="T13" fmla="*/ 28 h 54"/>
                <a:gd name="T14" fmla="*/ 28 w 38"/>
                <a:gd name="T15" fmla="*/ 36 h 54"/>
                <a:gd name="T16" fmla="*/ 18 w 38"/>
                <a:gd name="T17" fmla="*/ 38 h 54"/>
                <a:gd name="T18" fmla="*/ 14 w 38"/>
                <a:gd name="T19" fmla="*/ 36 h 54"/>
                <a:gd name="T20" fmla="*/ 12 w 38"/>
                <a:gd name="T21" fmla="*/ 46 h 54"/>
                <a:gd name="T22" fmla="*/ 12 w 38"/>
                <a:gd name="T23" fmla="*/ 52 h 54"/>
                <a:gd name="T24" fmla="*/ 14 w 38"/>
                <a:gd name="T25" fmla="*/ 52 h 54"/>
                <a:gd name="T26" fmla="*/ 18 w 38"/>
                <a:gd name="T27" fmla="*/ 54 h 54"/>
                <a:gd name="T28" fmla="*/ 0 w 38"/>
                <a:gd name="T29" fmla="*/ 54 h 54"/>
                <a:gd name="T30" fmla="*/ 0 w 38"/>
                <a:gd name="T31" fmla="*/ 54 h 54"/>
                <a:gd name="T32" fmla="*/ 4 w 38"/>
                <a:gd name="T33" fmla="*/ 52 h 54"/>
                <a:gd name="T34" fmla="*/ 6 w 38"/>
                <a:gd name="T35" fmla="*/ 52 h 54"/>
                <a:gd name="T36" fmla="*/ 6 w 38"/>
                <a:gd name="T37" fmla="*/ 46 h 54"/>
                <a:gd name="T38" fmla="*/ 6 w 38"/>
                <a:gd name="T39" fmla="*/ 8 h 54"/>
                <a:gd name="T40" fmla="*/ 6 w 38"/>
                <a:gd name="T41" fmla="*/ 6 h 54"/>
                <a:gd name="T42" fmla="*/ 4 w 38"/>
                <a:gd name="T43" fmla="*/ 4 h 54"/>
                <a:gd name="T44" fmla="*/ 2 w 38"/>
                <a:gd name="T45" fmla="*/ 4 h 54"/>
                <a:gd name="T46" fmla="*/ 0 w 38"/>
                <a:gd name="T47" fmla="*/ 4 h 54"/>
                <a:gd name="T48" fmla="*/ 12 w 38"/>
                <a:gd name="T49" fmla="*/ 24 h 54"/>
                <a:gd name="T50" fmla="*/ 12 w 38"/>
                <a:gd name="T51" fmla="*/ 30 h 54"/>
                <a:gd name="T52" fmla="*/ 16 w 38"/>
                <a:gd name="T53" fmla="*/ 34 h 54"/>
                <a:gd name="T54" fmla="*/ 22 w 38"/>
                <a:gd name="T55" fmla="*/ 36 h 54"/>
                <a:gd name="T56" fmla="*/ 28 w 38"/>
                <a:gd name="T57" fmla="*/ 32 h 54"/>
                <a:gd name="T58" fmla="*/ 30 w 38"/>
                <a:gd name="T59" fmla="*/ 22 h 54"/>
                <a:gd name="T60" fmla="*/ 28 w 38"/>
                <a:gd name="T61" fmla="*/ 10 h 54"/>
                <a:gd name="T62" fmla="*/ 22 w 38"/>
                <a:gd name="T63" fmla="*/ 6 h 54"/>
                <a:gd name="T64" fmla="*/ 18 w 38"/>
                <a:gd name="T65" fmla="*/ 6 h 54"/>
                <a:gd name="T66" fmla="*/ 12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0" y="4"/>
                  </a:moveTo>
                  <a:lnTo>
                    <a:pt x="12" y="0"/>
                  </a:lnTo>
                  <a:lnTo>
                    <a:pt x="12" y="8"/>
                  </a:lnTo>
                  <a:lnTo>
                    <a:pt x="16" y="4"/>
                  </a:lnTo>
                  <a:lnTo>
                    <a:pt x="18" y="2"/>
                  </a:lnTo>
                  <a:lnTo>
                    <a:pt x="22" y="0"/>
                  </a:lnTo>
                  <a:lnTo>
                    <a:pt x="24" y="0"/>
                  </a:lnTo>
                  <a:lnTo>
                    <a:pt x="30" y="2"/>
                  </a:lnTo>
                  <a:lnTo>
                    <a:pt x="34" y="4"/>
                  </a:lnTo>
                  <a:lnTo>
                    <a:pt x="36" y="10"/>
                  </a:lnTo>
                  <a:lnTo>
                    <a:pt x="38" y="18"/>
                  </a:lnTo>
                  <a:lnTo>
                    <a:pt x="36" y="24"/>
                  </a:lnTo>
                  <a:lnTo>
                    <a:pt x="36" y="28"/>
                  </a:lnTo>
                  <a:lnTo>
                    <a:pt x="32" y="32"/>
                  </a:lnTo>
                  <a:lnTo>
                    <a:pt x="28" y="36"/>
                  </a:lnTo>
                  <a:lnTo>
                    <a:pt x="22" y="38"/>
                  </a:lnTo>
                  <a:lnTo>
                    <a:pt x="18" y="38"/>
                  </a:lnTo>
                  <a:lnTo>
                    <a:pt x="16" y="36"/>
                  </a:lnTo>
                  <a:lnTo>
                    <a:pt x="14" y="36"/>
                  </a:lnTo>
                  <a:lnTo>
                    <a:pt x="12" y="34"/>
                  </a:lnTo>
                  <a:lnTo>
                    <a:pt x="12" y="46"/>
                  </a:lnTo>
                  <a:lnTo>
                    <a:pt x="12" y="50"/>
                  </a:lnTo>
                  <a:lnTo>
                    <a:pt x="12" y="52"/>
                  </a:lnTo>
                  <a:lnTo>
                    <a:pt x="14" y="52"/>
                  </a:lnTo>
                  <a:lnTo>
                    <a:pt x="16" y="54"/>
                  </a:lnTo>
                  <a:lnTo>
                    <a:pt x="18" y="54"/>
                  </a:lnTo>
                  <a:lnTo>
                    <a:pt x="0" y="54"/>
                  </a:lnTo>
                  <a:lnTo>
                    <a:pt x="2" y="54"/>
                  </a:lnTo>
                  <a:lnTo>
                    <a:pt x="4" y="52"/>
                  </a:lnTo>
                  <a:lnTo>
                    <a:pt x="6" y="52"/>
                  </a:lnTo>
                  <a:lnTo>
                    <a:pt x="6" y="50"/>
                  </a:lnTo>
                  <a:lnTo>
                    <a:pt x="6" y="46"/>
                  </a:lnTo>
                  <a:lnTo>
                    <a:pt x="6" y="12"/>
                  </a:lnTo>
                  <a:lnTo>
                    <a:pt x="6" y="8"/>
                  </a:lnTo>
                  <a:lnTo>
                    <a:pt x="6" y="6"/>
                  </a:lnTo>
                  <a:lnTo>
                    <a:pt x="4" y="6"/>
                  </a:lnTo>
                  <a:lnTo>
                    <a:pt x="4" y="4"/>
                  </a:lnTo>
                  <a:lnTo>
                    <a:pt x="2" y="4"/>
                  </a:lnTo>
                  <a:lnTo>
                    <a:pt x="2" y="6"/>
                  </a:lnTo>
                  <a:lnTo>
                    <a:pt x="0" y="4"/>
                  </a:lnTo>
                  <a:close/>
                  <a:moveTo>
                    <a:pt x="12" y="12"/>
                  </a:moveTo>
                  <a:lnTo>
                    <a:pt x="12" y="24"/>
                  </a:lnTo>
                  <a:lnTo>
                    <a:pt x="12" y="28"/>
                  </a:lnTo>
                  <a:lnTo>
                    <a:pt x="12" y="30"/>
                  </a:lnTo>
                  <a:lnTo>
                    <a:pt x="14" y="32"/>
                  </a:lnTo>
                  <a:lnTo>
                    <a:pt x="16" y="34"/>
                  </a:lnTo>
                  <a:lnTo>
                    <a:pt x="18" y="34"/>
                  </a:lnTo>
                  <a:lnTo>
                    <a:pt x="22" y="36"/>
                  </a:lnTo>
                  <a:lnTo>
                    <a:pt x="24" y="34"/>
                  </a:lnTo>
                  <a:lnTo>
                    <a:pt x="28" y="32"/>
                  </a:lnTo>
                  <a:lnTo>
                    <a:pt x="30" y="28"/>
                  </a:lnTo>
                  <a:lnTo>
                    <a:pt x="30" y="22"/>
                  </a:lnTo>
                  <a:lnTo>
                    <a:pt x="30" y="14"/>
                  </a:lnTo>
                  <a:lnTo>
                    <a:pt x="28" y="10"/>
                  </a:lnTo>
                  <a:lnTo>
                    <a:pt x="24" y="6"/>
                  </a:lnTo>
                  <a:lnTo>
                    <a:pt x="22" y="6"/>
                  </a:lnTo>
                  <a:lnTo>
                    <a:pt x="20" y="6"/>
                  </a:lnTo>
                  <a:lnTo>
                    <a:pt x="18" y="6"/>
                  </a:lnTo>
                  <a:lnTo>
                    <a:pt x="16" y="8"/>
                  </a:lnTo>
                  <a:lnTo>
                    <a:pt x="12" y="12"/>
                  </a:lnTo>
                  <a:close/>
                </a:path>
              </a:pathLst>
            </a:custGeom>
            <a:solidFill>
              <a:srgbClr val="000000"/>
            </a:solidFill>
            <a:ln w="0">
              <a:solidFill>
                <a:srgbClr val="000000"/>
              </a:solidFill>
              <a:round/>
              <a:headEnd/>
              <a:tailEnd/>
            </a:ln>
          </p:spPr>
          <p:txBody>
            <a:bodyPr/>
            <a:lstStyle/>
            <a:p>
              <a:endParaRPr lang="en-US"/>
            </a:p>
          </p:txBody>
        </p:sp>
        <p:sp>
          <p:nvSpPr>
            <p:cNvPr id="227" name="Freeform 58"/>
            <p:cNvSpPr>
              <a:spLocks noEditPoints="1"/>
            </p:cNvSpPr>
            <p:nvPr/>
          </p:nvSpPr>
          <p:spPr bwMode="auto">
            <a:xfrm>
              <a:off x="2454" y="2430"/>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28" y="28"/>
                  </a:lnTo>
                  <a:lnTo>
                    <a:pt x="26" y="34"/>
                  </a:lnTo>
                  <a:lnTo>
                    <a:pt x="22" y="36"/>
                  </a:lnTo>
                  <a:lnTo>
                    <a:pt x="16" y="38"/>
                  </a:lnTo>
                  <a:lnTo>
                    <a:pt x="10" y="36"/>
                  </a:lnTo>
                  <a:lnTo>
                    <a:pt x="6" y="32"/>
                  </a:lnTo>
                  <a:lnTo>
                    <a:pt x="2" y="26"/>
                  </a:lnTo>
                  <a:lnTo>
                    <a:pt x="0" y="20"/>
                  </a:lnTo>
                  <a:lnTo>
                    <a:pt x="2" y="14"/>
                  </a:lnTo>
                  <a:lnTo>
                    <a:pt x="2" y="10"/>
                  </a:lnTo>
                  <a:lnTo>
                    <a:pt x="6" y="6"/>
                  </a:lnTo>
                  <a:lnTo>
                    <a:pt x="10" y="2"/>
                  </a:lnTo>
                  <a:lnTo>
                    <a:pt x="16" y="0"/>
                  </a:lnTo>
                  <a:lnTo>
                    <a:pt x="22" y="2"/>
                  </a:lnTo>
                  <a:lnTo>
                    <a:pt x="26" y="4"/>
                  </a:lnTo>
                  <a:lnTo>
                    <a:pt x="30" y="8"/>
                  </a:lnTo>
                  <a:lnTo>
                    <a:pt x="30" y="14"/>
                  </a:lnTo>
                  <a:lnTo>
                    <a:pt x="6" y="14"/>
                  </a:lnTo>
                  <a:close/>
                  <a:moveTo>
                    <a:pt x="6" y="12"/>
                  </a:moveTo>
                  <a:lnTo>
                    <a:pt x="22" y="12"/>
                  </a:lnTo>
                  <a:lnTo>
                    <a:pt x="22" y="10"/>
                  </a:lnTo>
                  <a:lnTo>
                    <a:pt x="22" y="8"/>
                  </a:lnTo>
                  <a:lnTo>
                    <a:pt x="20" y="6"/>
                  </a:lnTo>
                  <a:lnTo>
                    <a:pt x="18" y="4"/>
                  </a:lnTo>
                  <a:lnTo>
                    <a:pt x="16" y="4"/>
                  </a:lnTo>
                  <a:lnTo>
                    <a:pt x="14"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228" name="Freeform 59"/>
            <p:cNvSpPr>
              <a:spLocks noEditPoints="1"/>
            </p:cNvSpPr>
            <p:nvPr/>
          </p:nvSpPr>
          <p:spPr bwMode="auto">
            <a:xfrm>
              <a:off x="2490" y="2412"/>
              <a:ext cx="38" cy="56"/>
            </a:xfrm>
            <a:custGeom>
              <a:avLst/>
              <a:gdLst>
                <a:gd name="T0" fmla="*/ 26 w 38"/>
                <a:gd name="T1" fmla="*/ 50 h 56"/>
                <a:gd name="T2" fmla="*/ 22 w 38"/>
                <a:gd name="T3" fmla="*/ 52 h 56"/>
                <a:gd name="T4" fmla="*/ 20 w 38"/>
                <a:gd name="T5" fmla="*/ 54 h 56"/>
                <a:gd name="T6" fmla="*/ 18 w 38"/>
                <a:gd name="T7" fmla="*/ 56 h 56"/>
                <a:gd name="T8" fmla="*/ 14 w 38"/>
                <a:gd name="T9" fmla="*/ 56 h 56"/>
                <a:gd name="T10" fmla="*/ 10 w 38"/>
                <a:gd name="T11" fmla="*/ 54 h 56"/>
                <a:gd name="T12" fmla="*/ 4 w 38"/>
                <a:gd name="T13" fmla="*/ 50 h 56"/>
                <a:gd name="T14" fmla="*/ 2 w 38"/>
                <a:gd name="T15" fmla="*/ 46 h 56"/>
                <a:gd name="T16" fmla="*/ 0 w 38"/>
                <a:gd name="T17" fmla="*/ 38 h 56"/>
                <a:gd name="T18" fmla="*/ 2 w 38"/>
                <a:gd name="T19" fmla="*/ 32 h 56"/>
                <a:gd name="T20" fmla="*/ 6 w 38"/>
                <a:gd name="T21" fmla="*/ 24 h 56"/>
                <a:gd name="T22" fmla="*/ 8 w 38"/>
                <a:gd name="T23" fmla="*/ 22 h 56"/>
                <a:gd name="T24" fmla="*/ 12 w 38"/>
                <a:gd name="T25" fmla="*/ 18 h 56"/>
                <a:gd name="T26" fmla="*/ 18 w 38"/>
                <a:gd name="T27" fmla="*/ 18 h 56"/>
                <a:gd name="T28" fmla="*/ 22 w 38"/>
                <a:gd name="T29" fmla="*/ 20 h 56"/>
                <a:gd name="T30" fmla="*/ 26 w 38"/>
                <a:gd name="T31" fmla="*/ 22 h 56"/>
                <a:gd name="T32" fmla="*/ 26 w 38"/>
                <a:gd name="T33" fmla="*/ 14 h 56"/>
                <a:gd name="T34" fmla="*/ 26 w 38"/>
                <a:gd name="T35" fmla="*/ 8 h 56"/>
                <a:gd name="T36" fmla="*/ 26 w 38"/>
                <a:gd name="T37" fmla="*/ 6 h 56"/>
                <a:gd name="T38" fmla="*/ 24 w 38"/>
                <a:gd name="T39" fmla="*/ 4 h 56"/>
                <a:gd name="T40" fmla="*/ 24 w 38"/>
                <a:gd name="T41" fmla="*/ 4 h 56"/>
                <a:gd name="T42" fmla="*/ 24 w 38"/>
                <a:gd name="T43" fmla="*/ 4 h 56"/>
                <a:gd name="T44" fmla="*/ 24 w 38"/>
                <a:gd name="T45" fmla="*/ 4 h 56"/>
                <a:gd name="T46" fmla="*/ 22 w 38"/>
                <a:gd name="T47" fmla="*/ 4 h 56"/>
                <a:gd name="T48" fmla="*/ 20 w 38"/>
                <a:gd name="T49" fmla="*/ 4 h 56"/>
                <a:gd name="T50" fmla="*/ 20 w 38"/>
                <a:gd name="T51" fmla="*/ 4 h 56"/>
                <a:gd name="T52" fmla="*/ 30 w 38"/>
                <a:gd name="T53" fmla="*/ 0 h 56"/>
                <a:gd name="T54" fmla="*/ 32 w 38"/>
                <a:gd name="T55" fmla="*/ 0 h 56"/>
                <a:gd name="T56" fmla="*/ 32 w 38"/>
                <a:gd name="T57" fmla="*/ 40 h 56"/>
                <a:gd name="T58" fmla="*/ 32 w 38"/>
                <a:gd name="T59" fmla="*/ 46 h 56"/>
                <a:gd name="T60" fmla="*/ 32 w 38"/>
                <a:gd name="T61" fmla="*/ 48 h 56"/>
                <a:gd name="T62" fmla="*/ 32 w 38"/>
                <a:gd name="T63" fmla="*/ 50 h 56"/>
                <a:gd name="T64" fmla="*/ 34 w 38"/>
                <a:gd name="T65" fmla="*/ 50 h 56"/>
                <a:gd name="T66" fmla="*/ 34 w 38"/>
                <a:gd name="T67" fmla="*/ 52 h 56"/>
                <a:gd name="T68" fmla="*/ 34 w 38"/>
                <a:gd name="T69" fmla="*/ 52 h 56"/>
                <a:gd name="T70" fmla="*/ 36 w 38"/>
                <a:gd name="T71" fmla="*/ 52 h 56"/>
                <a:gd name="T72" fmla="*/ 36 w 38"/>
                <a:gd name="T73" fmla="*/ 50 h 56"/>
                <a:gd name="T74" fmla="*/ 38 w 38"/>
                <a:gd name="T75" fmla="*/ 52 h 56"/>
                <a:gd name="T76" fmla="*/ 28 w 38"/>
                <a:gd name="T77" fmla="*/ 56 h 56"/>
                <a:gd name="T78" fmla="*/ 26 w 38"/>
                <a:gd name="T79" fmla="*/ 56 h 56"/>
                <a:gd name="T80" fmla="*/ 26 w 38"/>
                <a:gd name="T81" fmla="*/ 50 h 56"/>
                <a:gd name="T82" fmla="*/ 26 w 38"/>
                <a:gd name="T83" fmla="*/ 46 h 56"/>
                <a:gd name="T84" fmla="*/ 26 w 38"/>
                <a:gd name="T85" fmla="*/ 30 h 56"/>
                <a:gd name="T86" fmla="*/ 24 w 38"/>
                <a:gd name="T87" fmla="*/ 28 h 56"/>
                <a:gd name="T88" fmla="*/ 24 w 38"/>
                <a:gd name="T89" fmla="*/ 24 h 56"/>
                <a:gd name="T90" fmla="*/ 22 w 38"/>
                <a:gd name="T91" fmla="*/ 24 h 56"/>
                <a:gd name="T92" fmla="*/ 20 w 38"/>
                <a:gd name="T93" fmla="*/ 22 h 56"/>
                <a:gd name="T94" fmla="*/ 18 w 38"/>
                <a:gd name="T95" fmla="*/ 20 h 56"/>
                <a:gd name="T96" fmla="*/ 16 w 38"/>
                <a:gd name="T97" fmla="*/ 20 h 56"/>
                <a:gd name="T98" fmla="*/ 14 w 38"/>
                <a:gd name="T99" fmla="*/ 22 h 56"/>
                <a:gd name="T100" fmla="*/ 10 w 38"/>
                <a:gd name="T101" fmla="*/ 24 h 56"/>
                <a:gd name="T102" fmla="*/ 8 w 38"/>
                <a:gd name="T103" fmla="*/ 28 h 56"/>
                <a:gd name="T104" fmla="*/ 8 w 38"/>
                <a:gd name="T105" fmla="*/ 36 h 56"/>
                <a:gd name="T106" fmla="*/ 8 w 38"/>
                <a:gd name="T107" fmla="*/ 42 h 56"/>
                <a:gd name="T108" fmla="*/ 10 w 38"/>
                <a:gd name="T109" fmla="*/ 46 h 56"/>
                <a:gd name="T110" fmla="*/ 14 w 38"/>
                <a:gd name="T111" fmla="*/ 50 h 56"/>
                <a:gd name="T112" fmla="*/ 18 w 38"/>
                <a:gd name="T113" fmla="*/ 50 h 56"/>
                <a:gd name="T114" fmla="*/ 22 w 38"/>
                <a:gd name="T115" fmla="*/ 50 h 56"/>
                <a:gd name="T116" fmla="*/ 26 w 38"/>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
                <a:gd name="T178" fmla="*/ 0 h 56"/>
                <a:gd name="T179" fmla="*/ 38 w 38"/>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 h="56">
                  <a:moveTo>
                    <a:pt x="26" y="50"/>
                  </a:moveTo>
                  <a:lnTo>
                    <a:pt x="22" y="52"/>
                  </a:lnTo>
                  <a:lnTo>
                    <a:pt x="20" y="54"/>
                  </a:lnTo>
                  <a:lnTo>
                    <a:pt x="18" y="56"/>
                  </a:lnTo>
                  <a:lnTo>
                    <a:pt x="14" y="56"/>
                  </a:lnTo>
                  <a:lnTo>
                    <a:pt x="10" y="54"/>
                  </a:lnTo>
                  <a:lnTo>
                    <a:pt x="4" y="50"/>
                  </a:lnTo>
                  <a:lnTo>
                    <a:pt x="2" y="46"/>
                  </a:lnTo>
                  <a:lnTo>
                    <a:pt x="0" y="38"/>
                  </a:lnTo>
                  <a:lnTo>
                    <a:pt x="2" y="32"/>
                  </a:lnTo>
                  <a:lnTo>
                    <a:pt x="6" y="24"/>
                  </a:lnTo>
                  <a:lnTo>
                    <a:pt x="8" y="22"/>
                  </a:lnTo>
                  <a:lnTo>
                    <a:pt x="12" y="18"/>
                  </a:lnTo>
                  <a:lnTo>
                    <a:pt x="18" y="18"/>
                  </a:lnTo>
                  <a:lnTo>
                    <a:pt x="22" y="20"/>
                  </a:lnTo>
                  <a:lnTo>
                    <a:pt x="26" y="22"/>
                  </a:lnTo>
                  <a:lnTo>
                    <a:pt x="26" y="14"/>
                  </a:lnTo>
                  <a:lnTo>
                    <a:pt x="26" y="8"/>
                  </a:lnTo>
                  <a:lnTo>
                    <a:pt x="26" y="6"/>
                  </a:lnTo>
                  <a:lnTo>
                    <a:pt x="24" y="4"/>
                  </a:lnTo>
                  <a:lnTo>
                    <a:pt x="22" y="4"/>
                  </a:lnTo>
                  <a:lnTo>
                    <a:pt x="20" y="4"/>
                  </a:lnTo>
                  <a:lnTo>
                    <a:pt x="30" y="0"/>
                  </a:lnTo>
                  <a:lnTo>
                    <a:pt x="32" y="0"/>
                  </a:lnTo>
                  <a:lnTo>
                    <a:pt x="32" y="40"/>
                  </a:lnTo>
                  <a:lnTo>
                    <a:pt x="32" y="46"/>
                  </a:lnTo>
                  <a:lnTo>
                    <a:pt x="32" y="48"/>
                  </a:lnTo>
                  <a:lnTo>
                    <a:pt x="32" y="50"/>
                  </a:lnTo>
                  <a:lnTo>
                    <a:pt x="34" y="50"/>
                  </a:lnTo>
                  <a:lnTo>
                    <a:pt x="34" y="52"/>
                  </a:lnTo>
                  <a:lnTo>
                    <a:pt x="36" y="52"/>
                  </a:lnTo>
                  <a:lnTo>
                    <a:pt x="36" y="50"/>
                  </a:lnTo>
                  <a:lnTo>
                    <a:pt x="38" y="52"/>
                  </a:lnTo>
                  <a:lnTo>
                    <a:pt x="28" y="56"/>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8"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229" name="Freeform 60"/>
            <p:cNvSpPr>
              <a:spLocks/>
            </p:cNvSpPr>
            <p:nvPr/>
          </p:nvSpPr>
          <p:spPr bwMode="auto">
            <a:xfrm>
              <a:off x="2530" y="2412"/>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30" name="Freeform 61"/>
            <p:cNvSpPr>
              <a:spLocks/>
            </p:cNvSpPr>
            <p:nvPr/>
          </p:nvSpPr>
          <p:spPr bwMode="auto">
            <a:xfrm>
              <a:off x="2640" y="2414"/>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10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10" y="4"/>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31" name="Freeform 62"/>
            <p:cNvSpPr>
              <a:spLocks noEditPoints="1"/>
            </p:cNvSpPr>
            <p:nvPr/>
          </p:nvSpPr>
          <p:spPr bwMode="auto">
            <a:xfrm>
              <a:off x="2700"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32" name="Freeform 63"/>
            <p:cNvSpPr>
              <a:spLocks/>
            </p:cNvSpPr>
            <p:nvPr/>
          </p:nvSpPr>
          <p:spPr bwMode="auto">
            <a:xfrm>
              <a:off x="2746"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33" name="Freeform 64"/>
            <p:cNvSpPr>
              <a:spLocks/>
            </p:cNvSpPr>
            <p:nvPr/>
          </p:nvSpPr>
          <p:spPr bwMode="auto">
            <a:xfrm>
              <a:off x="2774" y="2430"/>
              <a:ext cx="24" cy="38"/>
            </a:xfrm>
            <a:custGeom>
              <a:avLst/>
              <a:gdLst>
                <a:gd name="T0" fmla="*/ 22 w 24"/>
                <a:gd name="T1" fmla="*/ 0 h 38"/>
                <a:gd name="T2" fmla="*/ 22 w 24"/>
                <a:gd name="T3" fmla="*/ 12 h 38"/>
                <a:gd name="T4" fmla="*/ 22 w 24"/>
                <a:gd name="T5" fmla="*/ 12 h 38"/>
                <a:gd name="T6" fmla="*/ 20 w 24"/>
                <a:gd name="T7" fmla="*/ 8 h 38"/>
                <a:gd name="T8" fmla="*/ 18 w 24"/>
                <a:gd name="T9" fmla="*/ 4 h 38"/>
                <a:gd name="T10" fmla="*/ 14 w 24"/>
                <a:gd name="T11" fmla="*/ 4 h 38"/>
                <a:gd name="T12" fmla="*/ 12 w 24"/>
                <a:gd name="T13" fmla="*/ 2 h 38"/>
                <a:gd name="T14" fmla="*/ 10 w 24"/>
                <a:gd name="T15" fmla="*/ 4 h 38"/>
                <a:gd name="T16" fmla="*/ 8 w 24"/>
                <a:gd name="T17" fmla="*/ 4 h 38"/>
                <a:gd name="T18" fmla="*/ 6 w 24"/>
                <a:gd name="T19" fmla="*/ 6 h 38"/>
                <a:gd name="T20" fmla="*/ 6 w 24"/>
                <a:gd name="T21" fmla="*/ 8 h 38"/>
                <a:gd name="T22" fmla="*/ 6 w 24"/>
                <a:gd name="T23" fmla="*/ 10 h 38"/>
                <a:gd name="T24" fmla="*/ 6 w 24"/>
                <a:gd name="T25" fmla="*/ 10 h 38"/>
                <a:gd name="T26" fmla="*/ 8 w 24"/>
                <a:gd name="T27" fmla="*/ 12 h 38"/>
                <a:gd name="T28" fmla="*/ 12 w 24"/>
                <a:gd name="T29" fmla="*/ 14 h 38"/>
                <a:gd name="T30" fmla="*/ 16 w 24"/>
                <a:gd name="T31" fmla="*/ 16 h 38"/>
                <a:gd name="T32" fmla="*/ 22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2 w 24"/>
                <a:gd name="T57" fmla="*/ 38 h 38"/>
                <a:gd name="T58" fmla="*/ 0 w 24"/>
                <a:gd name="T59" fmla="*/ 38 h 38"/>
                <a:gd name="T60" fmla="*/ 0 w 24"/>
                <a:gd name="T61" fmla="*/ 26 h 38"/>
                <a:gd name="T62" fmla="*/ 2 w 24"/>
                <a:gd name="T63" fmla="*/ 26 h 38"/>
                <a:gd name="T64" fmla="*/ 2 w 24"/>
                <a:gd name="T65" fmla="*/ 30 h 38"/>
                <a:gd name="T66" fmla="*/ 6 w 24"/>
                <a:gd name="T67" fmla="*/ 32 h 38"/>
                <a:gd name="T68" fmla="*/ 8 w 24"/>
                <a:gd name="T69" fmla="*/ 34 h 38"/>
                <a:gd name="T70" fmla="*/ 12 w 24"/>
                <a:gd name="T71" fmla="*/ 36 h 38"/>
                <a:gd name="T72" fmla="*/ 16 w 24"/>
                <a:gd name="T73" fmla="*/ 34 h 38"/>
                <a:gd name="T74" fmla="*/ 18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10 w 24"/>
                <a:gd name="T87" fmla="*/ 20 h 38"/>
                <a:gd name="T88" fmla="*/ 4 w 24"/>
                <a:gd name="T89" fmla="*/ 18 h 38"/>
                <a:gd name="T90" fmla="*/ 2 w 24"/>
                <a:gd name="T91" fmla="*/ 16 h 38"/>
                <a:gd name="T92" fmla="*/ 0 w 24"/>
                <a:gd name="T93" fmla="*/ 14 h 38"/>
                <a:gd name="T94" fmla="*/ 0 w 24"/>
                <a:gd name="T95" fmla="*/ 10 h 38"/>
                <a:gd name="T96" fmla="*/ 2 w 24"/>
                <a:gd name="T97" fmla="*/ 6 h 38"/>
                <a:gd name="T98" fmla="*/ 4 w 24"/>
                <a:gd name="T99" fmla="*/ 4 h 38"/>
                <a:gd name="T100" fmla="*/ 8 w 24"/>
                <a:gd name="T101" fmla="*/ 0 h 38"/>
                <a:gd name="T102" fmla="*/ 12 w 24"/>
                <a:gd name="T103" fmla="*/ 0 h 38"/>
                <a:gd name="T104" fmla="*/ 14 w 24"/>
                <a:gd name="T105" fmla="*/ 0 h 38"/>
                <a:gd name="T106" fmla="*/ 16 w 24"/>
                <a:gd name="T107" fmla="*/ 2 h 38"/>
                <a:gd name="T108" fmla="*/ 18 w 24"/>
                <a:gd name="T109" fmla="*/ 2 h 38"/>
                <a:gd name="T110" fmla="*/ 20 w 24"/>
                <a:gd name="T111" fmla="*/ 2 h 38"/>
                <a:gd name="T112" fmla="*/ 20 w 24"/>
                <a:gd name="T113" fmla="*/ 2 h 38"/>
                <a:gd name="T114" fmla="*/ 20 w 24"/>
                <a:gd name="T115" fmla="*/ 2 h 38"/>
                <a:gd name="T116" fmla="*/ 20 w 24"/>
                <a:gd name="T117" fmla="*/ 2 h 38"/>
                <a:gd name="T118" fmla="*/ 22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8"/>
                  </a:lnTo>
                  <a:lnTo>
                    <a:pt x="18" y="4"/>
                  </a:lnTo>
                  <a:lnTo>
                    <a:pt x="14" y="4"/>
                  </a:lnTo>
                  <a:lnTo>
                    <a:pt x="12" y="2"/>
                  </a:lnTo>
                  <a:lnTo>
                    <a:pt x="10" y="4"/>
                  </a:lnTo>
                  <a:lnTo>
                    <a:pt x="8" y="4"/>
                  </a:lnTo>
                  <a:lnTo>
                    <a:pt x="6" y="6"/>
                  </a:lnTo>
                  <a:lnTo>
                    <a:pt x="6" y="8"/>
                  </a:lnTo>
                  <a:lnTo>
                    <a:pt x="6" y="10"/>
                  </a:lnTo>
                  <a:lnTo>
                    <a:pt x="8" y="12"/>
                  </a:lnTo>
                  <a:lnTo>
                    <a:pt x="12" y="14"/>
                  </a:lnTo>
                  <a:lnTo>
                    <a:pt x="16" y="16"/>
                  </a:lnTo>
                  <a:lnTo>
                    <a:pt x="22" y="20"/>
                  </a:lnTo>
                  <a:lnTo>
                    <a:pt x="24" y="24"/>
                  </a:lnTo>
                  <a:lnTo>
                    <a:pt x="24" y="26"/>
                  </a:lnTo>
                  <a:lnTo>
                    <a:pt x="24" y="32"/>
                  </a:lnTo>
                  <a:lnTo>
                    <a:pt x="20" y="34"/>
                  </a:lnTo>
                  <a:lnTo>
                    <a:pt x="16" y="36"/>
                  </a:lnTo>
                  <a:lnTo>
                    <a:pt x="12" y="38"/>
                  </a:lnTo>
                  <a:lnTo>
                    <a:pt x="8" y="38"/>
                  </a:lnTo>
                  <a:lnTo>
                    <a:pt x="4" y="36"/>
                  </a:lnTo>
                  <a:lnTo>
                    <a:pt x="2" y="36"/>
                  </a:lnTo>
                  <a:lnTo>
                    <a:pt x="2" y="38"/>
                  </a:lnTo>
                  <a:lnTo>
                    <a:pt x="0" y="38"/>
                  </a:lnTo>
                  <a:lnTo>
                    <a:pt x="0" y="26"/>
                  </a:lnTo>
                  <a:lnTo>
                    <a:pt x="2" y="26"/>
                  </a:lnTo>
                  <a:lnTo>
                    <a:pt x="2" y="30"/>
                  </a:lnTo>
                  <a:lnTo>
                    <a:pt x="6" y="32"/>
                  </a:lnTo>
                  <a:lnTo>
                    <a:pt x="8" y="34"/>
                  </a:lnTo>
                  <a:lnTo>
                    <a:pt x="12" y="36"/>
                  </a:lnTo>
                  <a:lnTo>
                    <a:pt x="16" y="34"/>
                  </a:lnTo>
                  <a:lnTo>
                    <a:pt x="18" y="34"/>
                  </a:lnTo>
                  <a:lnTo>
                    <a:pt x="18" y="32"/>
                  </a:lnTo>
                  <a:lnTo>
                    <a:pt x="18" y="30"/>
                  </a:lnTo>
                  <a:lnTo>
                    <a:pt x="18" y="28"/>
                  </a:lnTo>
                  <a:lnTo>
                    <a:pt x="16" y="26"/>
                  </a:lnTo>
                  <a:lnTo>
                    <a:pt x="14" y="24"/>
                  </a:lnTo>
                  <a:lnTo>
                    <a:pt x="10" y="20"/>
                  </a:lnTo>
                  <a:lnTo>
                    <a:pt x="4" y="18"/>
                  </a:lnTo>
                  <a:lnTo>
                    <a:pt x="2" y="16"/>
                  </a:lnTo>
                  <a:lnTo>
                    <a:pt x="0" y="14"/>
                  </a:lnTo>
                  <a:lnTo>
                    <a:pt x="0" y="10"/>
                  </a:lnTo>
                  <a:lnTo>
                    <a:pt x="2" y="6"/>
                  </a:lnTo>
                  <a:lnTo>
                    <a:pt x="4" y="4"/>
                  </a:lnTo>
                  <a:lnTo>
                    <a:pt x="8" y="0"/>
                  </a:lnTo>
                  <a:lnTo>
                    <a:pt x="12" y="0"/>
                  </a:lnTo>
                  <a:lnTo>
                    <a:pt x="14" y="0"/>
                  </a:lnTo>
                  <a:lnTo>
                    <a:pt x="16" y="2"/>
                  </a:lnTo>
                  <a:lnTo>
                    <a:pt x="18" y="2"/>
                  </a:lnTo>
                  <a:lnTo>
                    <a:pt x="20" y="2"/>
                  </a:lnTo>
                  <a:lnTo>
                    <a:pt x="22" y="0"/>
                  </a:lnTo>
                  <a:close/>
                </a:path>
              </a:pathLst>
            </a:custGeom>
            <a:solidFill>
              <a:srgbClr val="000000"/>
            </a:solidFill>
            <a:ln w="0">
              <a:solidFill>
                <a:srgbClr val="000000"/>
              </a:solidFill>
              <a:round/>
              <a:headEnd/>
              <a:tailEnd/>
            </a:ln>
          </p:spPr>
          <p:txBody>
            <a:bodyPr/>
            <a:lstStyle/>
            <a:p>
              <a:endParaRPr lang="en-US"/>
            </a:p>
          </p:txBody>
        </p:sp>
        <p:sp>
          <p:nvSpPr>
            <p:cNvPr id="234" name="Freeform 65"/>
            <p:cNvSpPr>
              <a:spLocks noEditPoints="1"/>
            </p:cNvSpPr>
            <p:nvPr/>
          </p:nvSpPr>
          <p:spPr bwMode="auto">
            <a:xfrm>
              <a:off x="2804" y="2430"/>
              <a:ext cx="32" cy="38"/>
            </a:xfrm>
            <a:custGeom>
              <a:avLst/>
              <a:gdLst>
                <a:gd name="T0" fmla="*/ 16 w 32"/>
                <a:gd name="T1" fmla="*/ 34 h 38"/>
                <a:gd name="T2" fmla="*/ 10 w 32"/>
                <a:gd name="T3" fmla="*/ 38 h 38"/>
                <a:gd name="T4" fmla="*/ 4 w 32"/>
                <a:gd name="T5" fmla="*/ 38 h 38"/>
                <a:gd name="T6" fmla="*/ 0 w 32"/>
                <a:gd name="T7" fmla="*/ 32 h 38"/>
                <a:gd name="T8" fmla="*/ 0 w 32"/>
                <a:gd name="T9" fmla="*/ 26 h 38"/>
                <a:gd name="T10" fmla="*/ 2 w 32"/>
                <a:gd name="T11" fmla="*/ 22 h 38"/>
                <a:gd name="T12" fmla="*/ 12 w 32"/>
                <a:gd name="T13" fmla="*/ 16 h 38"/>
                <a:gd name="T14" fmla="*/ 20 w 32"/>
                <a:gd name="T15" fmla="*/ 12 h 38"/>
                <a:gd name="T16" fmla="*/ 18 w 32"/>
                <a:gd name="T17" fmla="*/ 4 h 38"/>
                <a:gd name="T18" fmla="*/ 14 w 32"/>
                <a:gd name="T19" fmla="*/ 2 h 38"/>
                <a:gd name="T20" fmla="*/ 10 w 32"/>
                <a:gd name="T21" fmla="*/ 4 h 38"/>
                <a:gd name="T22" fmla="*/ 8 w 32"/>
                <a:gd name="T23" fmla="*/ 8 h 38"/>
                <a:gd name="T24" fmla="*/ 8 w 32"/>
                <a:gd name="T25" fmla="*/ 12 h 38"/>
                <a:gd name="T26" fmla="*/ 6 w 32"/>
                <a:gd name="T27" fmla="*/ 14 h 38"/>
                <a:gd name="T28" fmla="*/ 4 w 32"/>
                <a:gd name="T29" fmla="*/ 14 h 38"/>
                <a:gd name="T30" fmla="*/ 2 w 32"/>
                <a:gd name="T31" fmla="*/ 12 h 38"/>
                <a:gd name="T32" fmla="*/ 2 w 32"/>
                <a:gd name="T33" fmla="*/ 6 h 38"/>
                <a:gd name="T34" fmla="*/ 8 w 32"/>
                <a:gd name="T35" fmla="*/ 0 h 38"/>
                <a:gd name="T36" fmla="*/ 18 w 32"/>
                <a:gd name="T37" fmla="*/ 0 h 38"/>
                <a:gd name="T38" fmla="*/ 24 w 32"/>
                <a:gd name="T39" fmla="*/ 4 h 38"/>
                <a:gd name="T40" fmla="*/ 26 w 32"/>
                <a:gd name="T41" fmla="*/ 8 h 38"/>
                <a:gd name="T42" fmla="*/ 26 w 32"/>
                <a:gd name="T43" fmla="*/ 24 h 38"/>
                <a:gd name="T44" fmla="*/ 26 w 32"/>
                <a:gd name="T45" fmla="*/ 30 h 38"/>
                <a:gd name="T46" fmla="*/ 28 w 32"/>
                <a:gd name="T47" fmla="*/ 32 h 38"/>
                <a:gd name="T48" fmla="*/ 28 w 32"/>
                <a:gd name="T49" fmla="*/ 32 h 38"/>
                <a:gd name="T50" fmla="*/ 30 w 32"/>
                <a:gd name="T51" fmla="*/ 32 h 38"/>
                <a:gd name="T52" fmla="*/ 32 w 32"/>
                <a:gd name="T53" fmla="*/ 30 h 38"/>
                <a:gd name="T54" fmla="*/ 28 w 32"/>
                <a:gd name="T55" fmla="*/ 36 h 38"/>
                <a:gd name="T56" fmla="*/ 22 w 32"/>
                <a:gd name="T57" fmla="*/ 38 h 38"/>
                <a:gd name="T58" fmla="*/ 20 w 32"/>
                <a:gd name="T59" fmla="*/ 34 h 38"/>
                <a:gd name="T60" fmla="*/ 20 w 32"/>
                <a:gd name="T61" fmla="*/ 30 h 38"/>
                <a:gd name="T62" fmla="*/ 14 w 32"/>
                <a:gd name="T63" fmla="*/ 18 h 38"/>
                <a:gd name="T64" fmla="*/ 10 w 32"/>
                <a:gd name="T65" fmla="*/ 20 h 38"/>
                <a:gd name="T66" fmla="*/ 6 w 32"/>
                <a:gd name="T67" fmla="*/ 24 h 38"/>
                <a:gd name="T68" fmla="*/ 6 w 32"/>
                <a:gd name="T69" fmla="*/ 28 h 38"/>
                <a:gd name="T70" fmla="*/ 10 w 32"/>
                <a:gd name="T71" fmla="*/ 32 h 38"/>
                <a:gd name="T72" fmla="*/ 16 w 32"/>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8"/>
                <a:gd name="T113" fmla="*/ 32 w 32"/>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8">
                  <a:moveTo>
                    <a:pt x="20" y="32"/>
                  </a:moveTo>
                  <a:lnTo>
                    <a:pt x="16" y="34"/>
                  </a:lnTo>
                  <a:lnTo>
                    <a:pt x="12" y="36"/>
                  </a:lnTo>
                  <a:lnTo>
                    <a:pt x="10" y="38"/>
                  </a:lnTo>
                  <a:lnTo>
                    <a:pt x="8" y="38"/>
                  </a:lnTo>
                  <a:lnTo>
                    <a:pt x="4" y="38"/>
                  </a:lnTo>
                  <a:lnTo>
                    <a:pt x="2" y="36"/>
                  </a:lnTo>
                  <a:lnTo>
                    <a:pt x="0" y="32"/>
                  </a:lnTo>
                  <a:lnTo>
                    <a:pt x="0" y="28"/>
                  </a:lnTo>
                  <a:lnTo>
                    <a:pt x="0" y="26"/>
                  </a:lnTo>
                  <a:lnTo>
                    <a:pt x="0" y="24"/>
                  </a:lnTo>
                  <a:lnTo>
                    <a:pt x="2" y="22"/>
                  </a:lnTo>
                  <a:lnTo>
                    <a:pt x="6" y="20"/>
                  </a:lnTo>
                  <a:lnTo>
                    <a:pt x="12" y="16"/>
                  </a:lnTo>
                  <a:lnTo>
                    <a:pt x="20" y="14"/>
                  </a:lnTo>
                  <a:lnTo>
                    <a:pt x="20" y="12"/>
                  </a:lnTo>
                  <a:lnTo>
                    <a:pt x="20" y="8"/>
                  </a:lnTo>
                  <a:lnTo>
                    <a:pt x="18" y="4"/>
                  </a:lnTo>
                  <a:lnTo>
                    <a:pt x="16" y="4"/>
                  </a:lnTo>
                  <a:lnTo>
                    <a:pt x="14" y="2"/>
                  </a:lnTo>
                  <a:lnTo>
                    <a:pt x="10" y="4"/>
                  </a:lnTo>
                  <a:lnTo>
                    <a:pt x="8" y="6"/>
                  </a:lnTo>
                  <a:lnTo>
                    <a:pt x="8" y="8"/>
                  </a:lnTo>
                  <a:lnTo>
                    <a:pt x="8" y="10"/>
                  </a:lnTo>
                  <a:lnTo>
                    <a:pt x="8" y="12"/>
                  </a:lnTo>
                  <a:lnTo>
                    <a:pt x="6" y="12"/>
                  </a:lnTo>
                  <a:lnTo>
                    <a:pt x="6" y="14"/>
                  </a:lnTo>
                  <a:lnTo>
                    <a:pt x="4" y="14"/>
                  </a:lnTo>
                  <a:lnTo>
                    <a:pt x="2" y="12"/>
                  </a:lnTo>
                  <a:lnTo>
                    <a:pt x="2" y="10"/>
                  </a:lnTo>
                  <a:lnTo>
                    <a:pt x="2" y="6"/>
                  </a:lnTo>
                  <a:lnTo>
                    <a:pt x="4" y="4"/>
                  </a:lnTo>
                  <a:lnTo>
                    <a:pt x="8" y="0"/>
                  </a:lnTo>
                  <a:lnTo>
                    <a:pt x="14" y="0"/>
                  </a:lnTo>
                  <a:lnTo>
                    <a:pt x="18" y="0"/>
                  </a:lnTo>
                  <a:lnTo>
                    <a:pt x="22" y="2"/>
                  </a:lnTo>
                  <a:lnTo>
                    <a:pt x="24" y="4"/>
                  </a:lnTo>
                  <a:lnTo>
                    <a:pt x="26" y="6"/>
                  </a:lnTo>
                  <a:lnTo>
                    <a:pt x="26" y="8"/>
                  </a:lnTo>
                  <a:lnTo>
                    <a:pt x="26" y="12"/>
                  </a:lnTo>
                  <a:lnTo>
                    <a:pt x="26" y="24"/>
                  </a:lnTo>
                  <a:lnTo>
                    <a:pt x="26" y="28"/>
                  </a:lnTo>
                  <a:lnTo>
                    <a:pt x="26" y="30"/>
                  </a:lnTo>
                  <a:lnTo>
                    <a:pt x="26" y="32"/>
                  </a:lnTo>
                  <a:lnTo>
                    <a:pt x="28" y="32"/>
                  </a:lnTo>
                  <a:lnTo>
                    <a:pt x="30" y="32"/>
                  </a:lnTo>
                  <a:lnTo>
                    <a:pt x="32" y="30"/>
                  </a:lnTo>
                  <a:lnTo>
                    <a:pt x="32" y="32"/>
                  </a:lnTo>
                  <a:lnTo>
                    <a:pt x="28" y="36"/>
                  </a:lnTo>
                  <a:lnTo>
                    <a:pt x="24" y="38"/>
                  </a:lnTo>
                  <a:lnTo>
                    <a:pt x="22" y="38"/>
                  </a:lnTo>
                  <a:lnTo>
                    <a:pt x="20" y="36"/>
                  </a:lnTo>
                  <a:lnTo>
                    <a:pt x="20" y="34"/>
                  </a:lnTo>
                  <a:lnTo>
                    <a:pt x="20" y="32"/>
                  </a:lnTo>
                  <a:close/>
                  <a:moveTo>
                    <a:pt x="20" y="30"/>
                  </a:moveTo>
                  <a:lnTo>
                    <a:pt x="20" y="16"/>
                  </a:lnTo>
                  <a:lnTo>
                    <a:pt x="14" y="18"/>
                  </a:lnTo>
                  <a:lnTo>
                    <a:pt x="12" y="20"/>
                  </a:lnTo>
                  <a:lnTo>
                    <a:pt x="10" y="20"/>
                  </a:lnTo>
                  <a:lnTo>
                    <a:pt x="8" y="22"/>
                  </a:lnTo>
                  <a:lnTo>
                    <a:pt x="6" y="24"/>
                  </a:lnTo>
                  <a:lnTo>
                    <a:pt x="6" y="26"/>
                  </a:lnTo>
                  <a:lnTo>
                    <a:pt x="6" y="28"/>
                  </a:lnTo>
                  <a:lnTo>
                    <a:pt x="8" y="30"/>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235" name="Freeform 66"/>
            <p:cNvSpPr>
              <a:spLocks/>
            </p:cNvSpPr>
            <p:nvPr/>
          </p:nvSpPr>
          <p:spPr bwMode="auto">
            <a:xfrm>
              <a:off x="2840" y="2430"/>
              <a:ext cx="30" cy="38"/>
            </a:xfrm>
            <a:custGeom>
              <a:avLst/>
              <a:gdLst>
                <a:gd name="T0" fmla="*/ 30 w 30"/>
                <a:gd name="T1" fmla="*/ 22 h 38"/>
                <a:gd name="T2" fmla="*/ 28 w 30"/>
                <a:gd name="T3" fmla="*/ 30 h 38"/>
                <a:gd name="T4" fmla="*/ 24 w 30"/>
                <a:gd name="T5" fmla="*/ 34 h 38"/>
                <a:gd name="T6" fmla="*/ 20 w 30"/>
                <a:gd name="T7" fmla="*/ 36 h 38"/>
                <a:gd name="T8" fmla="*/ 14 w 30"/>
                <a:gd name="T9" fmla="*/ 38 h 38"/>
                <a:gd name="T10" fmla="*/ 8 w 30"/>
                <a:gd name="T11" fmla="*/ 36 h 38"/>
                <a:gd name="T12" fmla="*/ 4 w 30"/>
                <a:gd name="T13" fmla="*/ 32 h 38"/>
                <a:gd name="T14" fmla="*/ 2 w 30"/>
                <a:gd name="T15" fmla="*/ 28 h 38"/>
                <a:gd name="T16" fmla="*/ 0 w 30"/>
                <a:gd name="T17" fmla="*/ 24 h 38"/>
                <a:gd name="T18" fmla="*/ 0 w 30"/>
                <a:gd name="T19" fmla="*/ 18 h 38"/>
                <a:gd name="T20" fmla="*/ 0 w 30"/>
                <a:gd name="T21" fmla="*/ 14 h 38"/>
                <a:gd name="T22" fmla="*/ 2 w 30"/>
                <a:gd name="T23" fmla="*/ 10 h 38"/>
                <a:gd name="T24" fmla="*/ 4 w 30"/>
                <a:gd name="T25" fmla="*/ 6 h 38"/>
                <a:gd name="T26" fmla="*/ 10 w 30"/>
                <a:gd name="T27" fmla="*/ 2 h 38"/>
                <a:gd name="T28" fmla="*/ 16 w 30"/>
                <a:gd name="T29" fmla="*/ 0 h 38"/>
                <a:gd name="T30" fmla="*/ 20 w 30"/>
                <a:gd name="T31" fmla="*/ 0 h 38"/>
                <a:gd name="T32" fmla="*/ 24 w 30"/>
                <a:gd name="T33" fmla="*/ 2 h 38"/>
                <a:gd name="T34" fmla="*/ 26 w 30"/>
                <a:gd name="T35" fmla="*/ 6 h 38"/>
                <a:gd name="T36" fmla="*/ 28 w 30"/>
                <a:gd name="T37" fmla="*/ 8 h 38"/>
                <a:gd name="T38" fmla="*/ 28 w 30"/>
                <a:gd name="T39" fmla="*/ 10 h 38"/>
                <a:gd name="T40" fmla="*/ 26 w 30"/>
                <a:gd name="T41" fmla="*/ 10 h 38"/>
                <a:gd name="T42" fmla="*/ 26 w 30"/>
                <a:gd name="T43" fmla="*/ 12 h 38"/>
                <a:gd name="T44" fmla="*/ 24 w 30"/>
                <a:gd name="T45" fmla="*/ 12 h 38"/>
                <a:gd name="T46" fmla="*/ 22 w 30"/>
                <a:gd name="T47" fmla="*/ 12 h 38"/>
                <a:gd name="T48" fmla="*/ 22 w 30"/>
                <a:gd name="T49" fmla="*/ 10 h 38"/>
                <a:gd name="T50" fmla="*/ 20 w 30"/>
                <a:gd name="T51" fmla="*/ 10 h 38"/>
                <a:gd name="T52" fmla="*/ 20 w 30"/>
                <a:gd name="T53" fmla="*/ 8 h 38"/>
                <a:gd name="T54" fmla="*/ 20 w 30"/>
                <a:gd name="T55" fmla="*/ 6 h 38"/>
                <a:gd name="T56" fmla="*/ 18 w 30"/>
                <a:gd name="T57" fmla="*/ 4 h 38"/>
                <a:gd name="T58" fmla="*/ 18 w 30"/>
                <a:gd name="T59" fmla="*/ 4 h 38"/>
                <a:gd name="T60" fmla="*/ 16 w 30"/>
                <a:gd name="T61" fmla="*/ 2 h 38"/>
                <a:gd name="T62" fmla="*/ 12 w 30"/>
                <a:gd name="T63" fmla="*/ 4 h 38"/>
                <a:gd name="T64" fmla="*/ 10 w 30"/>
                <a:gd name="T65" fmla="*/ 6 h 38"/>
                <a:gd name="T66" fmla="*/ 6 w 30"/>
                <a:gd name="T67" fmla="*/ 10 h 38"/>
                <a:gd name="T68" fmla="*/ 6 w 30"/>
                <a:gd name="T69" fmla="*/ 16 h 38"/>
                <a:gd name="T70" fmla="*/ 6 w 30"/>
                <a:gd name="T71" fmla="*/ 22 h 38"/>
                <a:gd name="T72" fmla="*/ 10 w 30"/>
                <a:gd name="T73" fmla="*/ 26 h 38"/>
                <a:gd name="T74" fmla="*/ 12 w 30"/>
                <a:gd name="T75" fmla="*/ 30 h 38"/>
                <a:gd name="T76" fmla="*/ 18 w 30"/>
                <a:gd name="T77" fmla="*/ 32 h 38"/>
                <a:gd name="T78" fmla="*/ 22 w 30"/>
                <a:gd name="T79" fmla="*/ 30 h 38"/>
                <a:gd name="T80" fmla="*/ 24 w 30"/>
                <a:gd name="T81" fmla="*/ 28 h 38"/>
                <a:gd name="T82" fmla="*/ 26 w 30"/>
                <a:gd name="T83" fmla="*/ 26 h 38"/>
                <a:gd name="T84" fmla="*/ 28 w 30"/>
                <a:gd name="T85" fmla="*/ 22 h 38"/>
                <a:gd name="T86" fmla="*/ 30 w 30"/>
                <a:gd name="T87" fmla="*/ 22 h 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8"/>
                <a:gd name="T134" fmla="*/ 30 w 30"/>
                <a:gd name="T135" fmla="*/ 38 h 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8">
                  <a:moveTo>
                    <a:pt x="30" y="22"/>
                  </a:moveTo>
                  <a:lnTo>
                    <a:pt x="28" y="30"/>
                  </a:lnTo>
                  <a:lnTo>
                    <a:pt x="24" y="34"/>
                  </a:lnTo>
                  <a:lnTo>
                    <a:pt x="20" y="36"/>
                  </a:lnTo>
                  <a:lnTo>
                    <a:pt x="14" y="38"/>
                  </a:lnTo>
                  <a:lnTo>
                    <a:pt x="8" y="36"/>
                  </a:lnTo>
                  <a:lnTo>
                    <a:pt x="4" y="32"/>
                  </a:lnTo>
                  <a:lnTo>
                    <a:pt x="2" y="28"/>
                  </a:lnTo>
                  <a:lnTo>
                    <a:pt x="0" y="24"/>
                  </a:lnTo>
                  <a:lnTo>
                    <a:pt x="0" y="18"/>
                  </a:lnTo>
                  <a:lnTo>
                    <a:pt x="0" y="14"/>
                  </a:lnTo>
                  <a:lnTo>
                    <a:pt x="2" y="10"/>
                  </a:lnTo>
                  <a:lnTo>
                    <a:pt x="4" y="6"/>
                  </a:lnTo>
                  <a:lnTo>
                    <a:pt x="10" y="2"/>
                  </a:lnTo>
                  <a:lnTo>
                    <a:pt x="16" y="0"/>
                  </a:lnTo>
                  <a:lnTo>
                    <a:pt x="20" y="0"/>
                  </a:lnTo>
                  <a:lnTo>
                    <a:pt x="24" y="2"/>
                  </a:lnTo>
                  <a:lnTo>
                    <a:pt x="26" y="6"/>
                  </a:lnTo>
                  <a:lnTo>
                    <a:pt x="28" y="8"/>
                  </a:lnTo>
                  <a:lnTo>
                    <a:pt x="28" y="10"/>
                  </a:lnTo>
                  <a:lnTo>
                    <a:pt x="26" y="10"/>
                  </a:lnTo>
                  <a:lnTo>
                    <a:pt x="26" y="12"/>
                  </a:lnTo>
                  <a:lnTo>
                    <a:pt x="24" y="12"/>
                  </a:lnTo>
                  <a:lnTo>
                    <a:pt x="22" y="12"/>
                  </a:lnTo>
                  <a:lnTo>
                    <a:pt x="22" y="10"/>
                  </a:lnTo>
                  <a:lnTo>
                    <a:pt x="20" y="10"/>
                  </a:lnTo>
                  <a:lnTo>
                    <a:pt x="20" y="8"/>
                  </a:lnTo>
                  <a:lnTo>
                    <a:pt x="20" y="6"/>
                  </a:lnTo>
                  <a:lnTo>
                    <a:pt x="18" y="4"/>
                  </a:lnTo>
                  <a:lnTo>
                    <a:pt x="16" y="2"/>
                  </a:lnTo>
                  <a:lnTo>
                    <a:pt x="12" y="4"/>
                  </a:lnTo>
                  <a:lnTo>
                    <a:pt x="10" y="6"/>
                  </a:lnTo>
                  <a:lnTo>
                    <a:pt x="6" y="10"/>
                  </a:lnTo>
                  <a:lnTo>
                    <a:pt x="6" y="16"/>
                  </a:lnTo>
                  <a:lnTo>
                    <a:pt x="6" y="22"/>
                  </a:lnTo>
                  <a:lnTo>
                    <a:pt x="10" y="26"/>
                  </a:lnTo>
                  <a:lnTo>
                    <a:pt x="12" y="30"/>
                  </a:lnTo>
                  <a:lnTo>
                    <a:pt x="18" y="32"/>
                  </a:lnTo>
                  <a:lnTo>
                    <a:pt x="22" y="30"/>
                  </a:lnTo>
                  <a:lnTo>
                    <a:pt x="24" y="28"/>
                  </a:lnTo>
                  <a:lnTo>
                    <a:pt x="26" y="26"/>
                  </a:lnTo>
                  <a:lnTo>
                    <a:pt x="28" y="22"/>
                  </a:lnTo>
                  <a:lnTo>
                    <a:pt x="30" y="22"/>
                  </a:lnTo>
                  <a:close/>
                </a:path>
              </a:pathLst>
            </a:custGeom>
            <a:solidFill>
              <a:srgbClr val="000000"/>
            </a:solidFill>
            <a:ln w="0">
              <a:solidFill>
                <a:srgbClr val="000000"/>
              </a:solidFill>
              <a:round/>
              <a:headEnd/>
              <a:tailEnd/>
            </a:ln>
          </p:spPr>
          <p:txBody>
            <a:bodyPr/>
            <a:lstStyle/>
            <a:p>
              <a:endParaRPr lang="en-US"/>
            </a:p>
          </p:txBody>
        </p:sp>
        <p:sp>
          <p:nvSpPr>
            <p:cNvPr id="236" name="Freeform 67"/>
            <p:cNvSpPr>
              <a:spLocks/>
            </p:cNvSpPr>
            <p:nvPr/>
          </p:nvSpPr>
          <p:spPr bwMode="auto">
            <a:xfrm>
              <a:off x="2874" y="2412"/>
              <a:ext cx="38" cy="54"/>
            </a:xfrm>
            <a:custGeom>
              <a:avLst/>
              <a:gdLst>
                <a:gd name="T0" fmla="*/ 12 w 38"/>
                <a:gd name="T1" fmla="*/ 34 h 54"/>
                <a:gd name="T2" fmla="*/ 24 w 38"/>
                <a:gd name="T3" fmla="*/ 24 h 54"/>
                <a:gd name="T4" fmla="*/ 24 w 38"/>
                <a:gd name="T5" fmla="*/ 22 h 54"/>
                <a:gd name="T6" fmla="*/ 24 w 38"/>
                <a:gd name="T7" fmla="*/ 22 h 54"/>
                <a:gd name="T8" fmla="*/ 24 w 38"/>
                <a:gd name="T9" fmla="*/ 20 h 54"/>
                <a:gd name="T10" fmla="*/ 22 w 38"/>
                <a:gd name="T11" fmla="*/ 20 h 54"/>
                <a:gd name="T12" fmla="*/ 38 w 38"/>
                <a:gd name="T13" fmla="*/ 20 h 54"/>
                <a:gd name="T14" fmla="*/ 32 w 38"/>
                <a:gd name="T15" fmla="*/ 20 h 54"/>
                <a:gd name="T16" fmla="*/ 28 w 38"/>
                <a:gd name="T17" fmla="*/ 24 h 54"/>
                <a:gd name="T18" fmla="*/ 28 w 38"/>
                <a:gd name="T19" fmla="*/ 44 h 54"/>
                <a:gd name="T20" fmla="*/ 32 w 38"/>
                <a:gd name="T21" fmla="*/ 50 h 54"/>
                <a:gd name="T22" fmla="*/ 36 w 38"/>
                <a:gd name="T23" fmla="*/ 52 h 54"/>
                <a:gd name="T24" fmla="*/ 38 w 38"/>
                <a:gd name="T25" fmla="*/ 54 h 54"/>
                <a:gd name="T26" fmla="*/ 22 w 38"/>
                <a:gd name="T27" fmla="*/ 54 h 54"/>
                <a:gd name="T28" fmla="*/ 24 w 38"/>
                <a:gd name="T29" fmla="*/ 54 h 54"/>
                <a:gd name="T30" fmla="*/ 24 w 38"/>
                <a:gd name="T31" fmla="*/ 52 h 54"/>
                <a:gd name="T32" fmla="*/ 24 w 38"/>
                <a:gd name="T33" fmla="*/ 50 h 54"/>
                <a:gd name="T34" fmla="*/ 12 w 38"/>
                <a:gd name="T35" fmla="*/ 34 h 54"/>
                <a:gd name="T36" fmla="*/ 12 w 38"/>
                <a:gd name="T37" fmla="*/ 50 h 54"/>
                <a:gd name="T38" fmla="*/ 12 w 38"/>
                <a:gd name="T39" fmla="*/ 52 h 54"/>
                <a:gd name="T40" fmla="*/ 14 w 38"/>
                <a:gd name="T41" fmla="*/ 54 h 54"/>
                <a:gd name="T42" fmla="*/ 16 w 38"/>
                <a:gd name="T43" fmla="*/ 54 h 54"/>
                <a:gd name="T44" fmla="*/ 0 w 38"/>
                <a:gd name="T45" fmla="*/ 54 h 54"/>
                <a:gd name="T46" fmla="*/ 4 w 38"/>
                <a:gd name="T47" fmla="*/ 54 h 54"/>
                <a:gd name="T48" fmla="*/ 4 w 38"/>
                <a:gd name="T49" fmla="*/ 52 h 54"/>
                <a:gd name="T50" fmla="*/ 4 w 38"/>
                <a:gd name="T51" fmla="*/ 46 h 54"/>
                <a:gd name="T52" fmla="*/ 4 w 38"/>
                <a:gd name="T53" fmla="*/ 8 h 54"/>
                <a:gd name="T54" fmla="*/ 4 w 38"/>
                <a:gd name="T55" fmla="*/ 4 h 54"/>
                <a:gd name="T56" fmla="*/ 2 w 38"/>
                <a:gd name="T57" fmla="*/ 4 h 54"/>
                <a:gd name="T58" fmla="*/ 2 w 38"/>
                <a:gd name="T59" fmla="*/ 4 h 54"/>
                <a:gd name="T60" fmla="*/ 0 w 38"/>
                <a:gd name="T61" fmla="*/ 4 h 54"/>
                <a:gd name="T62" fmla="*/ 12 w 38"/>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4"/>
                <a:gd name="T98" fmla="*/ 38 w 3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4">
                  <a:moveTo>
                    <a:pt x="12" y="0"/>
                  </a:moveTo>
                  <a:lnTo>
                    <a:pt x="12" y="34"/>
                  </a:lnTo>
                  <a:lnTo>
                    <a:pt x="20" y="26"/>
                  </a:lnTo>
                  <a:lnTo>
                    <a:pt x="24" y="24"/>
                  </a:lnTo>
                  <a:lnTo>
                    <a:pt x="24" y="22"/>
                  </a:lnTo>
                  <a:lnTo>
                    <a:pt x="24" y="20"/>
                  </a:lnTo>
                  <a:lnTo>
                    <a:pt x="22" y="20"/>
                  </a:lnTo>
                  <a:lnTo>
                    <a:pt x="38" y="20"/>
                  </a:lnTo>
                  <a:lnTo>
                    <a:pt x="34" y="20"/>
                  </a:lnTo>
                  <a:lnTo>
                    <a:pt x="32" y="20"/>
                  </a:lnTo>
                  <a:lnTo>
                    <a:pt x="30" y="22"/>
                  </a:lnTo>
                  <a:lnTo>
                    <a:pt x="28" y="24"/>
                  </a:lnTo>
                  <a:lnTo>
                    <a:pt x="18" y="32"/>
                  </a:lnTo>
                  <a:lnTo>
                    <a:pt x="28" y="44"/>
                  </a:lnTo>
                  <a:lnTo>
                    <a:pt x="30" y="48"/>
                  </a:lnTo>
                  <a:lnTo>
                    <a:pt x="32" y="50"/>
                  </a:lnTo>
                  <a:lnTo>
                    <a:pt x="34" y="52"/>
                  </a:lnTo>
                  <a:lnTo>
                    <a:pt x="36" y="52"/>
                  </a:lnTo>
                  <a:lnTo>
                    <a:pt x="36" y="54"/>
                  </a:lnTo>
                  <a:lnTo>
                    <a:pt x="38" y="54"/>
                  </a:lnTo>
                  <a:lnTo>
                    <a:pt x="22" y="54"/>
                  </a:lnTo>
                  <a:lnTo>
                    <a:pt x="24" y="54"/>
                  </a:lnTo>
                  <a:lnTo>
                    <a:pt x="24" y="52"/>
                  </a:lnTo>
                  <a:lnTo>
                    <a:pt x="24" y="50"/>
                  </a:lnTo>
                  <a:lnTo>
                    <a:pt x="22" y="48"/>
                  </a:lnTo>
                  <a:lnTo>
                    <a:pt x="12" y="34"/>
                  </a:lnTo>
                  <a:lnTo>
                    <a:pt x="12" y="46"/>
                  </a:lnTo>
                  <a:lnTo>
                    <a:pt x="12" y="50"/>
                  </a:lnTo>
                  <a:lnTo>
                    <a:pt x="12" y="52"/>
                  </a:lnTo>
                  <a:lnTo>
                    <a:pt x="12" y="54"/>
                  </a:lnTo>
                  <a:lnTo>
                    <a:pt x="14" y="54"/>
                  </a:lnTo>
                  <a:lnTo>
                    <a:pt x="16" y="54"/>
                  </a:lnTo>
                  <a:lnTo>
                    <a:pt x="0" y="54"/>
                  </a:lnTo>
                  <a:lnTo>
                    <a:pt x="2" y="54"/>
                  </a:lnTo>
                  <a:lnTo>
                    <a:pt x="4" y="54"/>
                  </a:lnTo>
                  <a:lnTo>
                    <a:pt x="4" y="52"/>
                  </a:lnTo>
                  <a:lnTo>
                    <a:pt x="4" y="50"/>
                  </a:lnTo>
                  <a:lnTo>
                    <a:pt x="4" y="46"/>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37" name="Freeform 68"/>
            <p:cNvSpPr>
              <a:spLocks/>
            </p:cNvSpPr>
            <p:nvPr/>
          </p:nvSpPr>
          <p:spPr bwMode="auto">
            <a:xfrm>
              <a:off x="2916" y="2430"/>
              <a:ext cx="26" cy="38"/>
            </a:xfrm>
            <a:custGeom>
              <a:avLst/>
              <a:gdLst>
                <a:gd name="T0" fmla="*/ 22 w 26"/>
                <a:gd name="T1" fmla="*/ 0 h 38"/>
                <a:gd name="T2" fmla="*/ 22 w 26"/>
                <a:gd name="T3" fmla="*/ 12 h 38"/>
                <a:gd name="T4" fmla="*/ 22 w 26"/>
                <a:gd name="T5" fmla="*/ 12 h 38"/>
                <a:gd name="T6" fmla="*/ 20 w 26"/>
                <a:gd name="T7" fmla="*/ 8 h 38"/>
                <a:gd name="T8" fmla="*/ 18 w 26"/>
                <a:gd name="T9" fmla="*/ 4 h 38"/>
                <a:gd name="T10" fmla="*/ 16 w 26"/>
                <a:gd name="T11" fmla="*/ 4 h 38"/>
                <a:gd name="T12" fmla="*/ 12 w 26"/>
                <a:gd name="T13" fmla="*/ 2 h 38"/>
                <a:gd name="T14" fmla="*/ 10 w 26"/>
                <a:gd name="T15" fmla="*/ 4 h 38"/>
                <a:gd name="T16" fmla="*/ 8 w 26"/>
                <a:gd name="T17" fmla="*/ 4 h 38"/>
                <a:gd name="T18" fmla="*/ 6 w 26"/>
                <a:gd name="T19" fmla="*/ 6 h 38"/>
                <a:gd name="T20" fmla="*/ 6 w 26"/>
                <a:gd name="T21" fmla="*/ 8 h 38"/>
                <a:gd name="T22" fmla="*/ 6 w 26"/>
                <a:gd name="T23" fmla="*/ 10 h 38"/>
                <a:gd name="T24" fmla="*/ 6 w 26"/>
                <a:gd name="T25" fmla="*/ 10 h 38"/>
                <a:gd name="T26" fmla="*/ 8 w 26"/>
                <a:gd name="T27" fmla="*/ 12 h 38"/>
                <a:gd name="T28" fmla="*/ 12 w 26"/>
                <a:gd name="T29" fmla="*/ 14 h 38"/>
                <a:gd name="T30" fmla="*/ 18 w 26"/>
                <a:gd name="T31" fmla="*/ 16 h 38"/>
                <a:gd name="T32" fmla="*/ 22 w 26"/>
                <a:gd name="T33" fmla="*/ 20 h 38"/>
                <a:gd name="T34" fmla="*/ 24 w 26"/>
                <a:gd name="T35" fmla="*/ 24 h 38"/>
                <a:gd name="T36" fmla="*/ 26 w 26"/>
                <a:gd name="T37" fmla="*/ 26 h 38"/>
                <a:gd name="T38" fmla="*/ 24 w 26"/>
                <a:gd name="T39" fmla="*/ 32 h 38"/>
                <a:gd name="T40" fmla="*/ 22 w 26"/>
                <a:gd name="T41" fmla="*/ 34 h 38"/>
                <a:gd name="T42" fmla="*/ 18 w 26"/>
                <a:gd name="T43" fmla="*/ 36 h 38"/>
                <a:gd name="T44" fmla="*/ 12 w 26"/>
                <a:gd name="T45" fmla="*/ 38 h 38"/>
                <a:gd name="T46" fmla="*/ 10 w 26"/>
                <a:gd name="T47" fmla="*/ 38 h 38"/>
                <a:gd name="T48" fmla="*/ 6 w 26"/>
                <a:gd name="T49" fmla="*/ 36 h 38"/>
                <a:gd name="T50" fmla="*/ 4 w 26"/>
                <a:gd name="T51" fmla="*/ 36 h 38"/>
                <a:gd name="T52" fmla="*/ 4 w 26"/>
                <a:gd name="T53" fmla="*/ 36 h 38"/>
                <a:gd name="T54" fmla="*/ 2 w 26"/>
                <a:gd name="T55" fmla="*/ 36 h 38"/>
                <a:gd name="T56" fmla="*/ 2 w 26"/>
                <a:gd name="T57" fmla="*/ 38 h 38"/>
                <a:gd name="T58" fmla="*/ 0 w 26"/>
                <a:gd name="T59" fmla="*/ 38 h 38"/>
                <a:gd name="T60" fmla="*/ 0 w 26"/>
                <a:gd name="T61" fmla="*/ 26 h 38"/>
                <a:gd name="T62" fmla="*/ 2 w 26"/>
                <a:gd name="T63" fmla="*/ 26 h 38"/>
                <a:gd name="T64" fmla="*/ 4 w 26"/>
                <a:gd name="T65" fmla="*/ 30 h 38"/>
                <a:gd name="T66" fmla="*/ 6 w 26"/>
                <a:gd name="T67" fmla="*/ 32 h 38"/>
                <a:gd name="T68" fmla="*/ 10 w 26"/>
                <a:gd name="T69" fmla="*/ 34 h 38"/>
                <a:gd name="T70" fmla="*/ 14 w 26"/>
                <a:gd name="T71" fmla="*/ 36 h 38"/>
                <a:gd name="T72" fmla="*/ 16 w 26"/>
                <a:gd name="T73" fmla="*/ 34 h 38"/>
                <a:gd name="T74" fmla="*/ 18 w 26"/>
                <a:gd name="T75" fmla="*/ 34 h 38"/>
                <a:gd name="T76" fmla="*/ 18 w 26"/>
                <a:gd name="T77" fmla="*/ 32 h 38"/>
                <a:gd name="T78" fmla="*/ 20 w 26"/>
                <a:gd name="T79" fmla="*/ 30 h 38"/>
                <a:gd name="T80" fmla="*/ 18 w 26"/>
                <a:gd name="T81" fmla="*/ 28 h 38"/>
                <a:gd name="T82" fmla="*/ 18 w 26"/>
                <a:gd name="T83" fmla="*/ 26 h 38"/>
                <a:gd name="T84" fmla="*/ 14 w 26"/>
                <a:gd name="T85" fmla="*/ 24 h 38"/>
                <a:gd name="T86" fmla="*/ 10 w 26"/>
                <a:gd name="T87" fmla="*/ 20 h 38"/>
                <a:gd name="T88" fmla="*/ 6 w 26"/>
                <a:gd name="T89" fmla="*/ 18 h 38"/>
                <a:gd name="T90" fmla="*/ 2 w 26"/>
                <a:gd name="T91" fmla="*/ 16 h 38"/>
                <a:gd name="T92" fmla="*/ 2 w 26"/>
                <a:gd name="T93" fmla="*/ 14 h 38"/>
                <a:gd name="T94" fmla="*/ 0 w 26"/>
                <a:gd name="T95" fmla="*/ 10 h 38"/>
                <a:gd name="T96" fmla="*/ 2 w 26"/>
                <a:gd name="T97" fmla="*/ 6 h 38"/>
                <a:gd name="T98" fmla="*/ 4 w 26"/>
                <a:gd name="T99" fmla="*/ 4 h 38"/>
                <a:gd name="T100" fmla="*/ 8 w 26"/>
                <a:gd name="T101" fmla="*/ 0 h 38"/>
                <a:gd name="T102" fmla="*/ 12 w 26"/>
                <a:gd name="T103" fmla="*/ 0 h 38"/>
                <a:gd name="T104" fmla="*/ 14 w 26"/>
                <a:gd name="T105" fmla="*/ 0 h 38"/>
                <a:gd name="T106" fmla="*/ 18 w 26"/>
                <a:gd name="T107" fmla="*/ 2 h 38"/>
                <a:gd name="T108" fmla="*/ 18 w 26"/>
                <a:gd name="T109" fmla="*/ 2 h 38"/>
                <a:gd name="T110" fmla="*/ 20 w 26"/>
                <a:gd name="T111" fmla="*/ 2 h 38"/>
                <a:gd name="T112" fmla="*/ 20 w 26"/>
                <a:gd name="T113" fmla="*/ 2 h 38"/>
                <a:gd name="T114" fmla="*/ 20 w 26"/>
                <a:gd name="T115" fmla="*/ 2 h 38"/>
                <a:gd name="T116" fmla="*/ 22 w 26"/>
                <a:gd name="T117" fmla="*/ 2 h 38"/>
                <a:gd name="T118" fmla="*/ 22 w 26"/>
                <a:gd name="T119" fmla="*/ 0 h 38"/>
                <a:gd name="T120" fmla="*/ 22 w 26"/>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38"/>
                <a:gd name="T185" fmla="*/ 26 w 26"/>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38">
                  <a:moveTo>
                    <a:pt x="22" y="0"/>
                  </a:moveTo>
                  <a:lnTo>
                    <a:pt x="22" y="12"/>
                  </a:lnTo>
                  <a:lnTo>
                    <a:pt x="20" y="8"/>
                  </a:lnTo>
                  <a:lnTo>
                    <a:pt x="18" y="4"/>
                  </a:lnTo>
                  <a:lnTo>
                    <a:pt x="16" y="4"/>
                  </a:lnTo>
                  <a:lnTo>
                    <a:pt x="12" y="2"/>
                  </a:lnTo>
                  <a:lnTo>
                    <a:pt x="10" y="4"/>
                  </a:lnTo>
                  <a:lnTo>
                    <a:pt x="8" y="4"/>
                  </a:lnTo>
                  <a:lnTo>
                    <a:pt x="6" y="6"/>
                  </a:lnTo>
                  <a:lnTo>
                    <a:pt x="6" y="8"/>
                  </a:lnTo>
                  <a:lnTo>
                    <a:pt x="6" y="10"/>
                  </a:lnTo>
                  <a:lnTo>
                    <a:pt x="8" y="12"/>
                  </a:lnTo>
                  <a:lnTo>
                    <a:pt x="12" y="14"/>
                  </a:lnTo>
                  <a:lnTo>
                    <a:pt x="18" y="16"/>
                  </a:lnTo>
                  <a:lnTo>
                    <a:pt x="22" y="20"/>
                  </a:lnTo>
                  <a:lnTo>
                    <a:pt x="24" y="24"/>
                  </a:lnTo>
                  <a:lnTo>
                    <a:pt x="26" y="26"/>
                  </a:lnTo>
                  <a:lnTo>
                    <a:pt x="24" y="32"/>
                  </a:lnTo>
                  <a:lnTo>
                    <a:pt x="22" y="34"/>
                  </a:lnTo>
                  <a:lnTo>
                    <a:pt x="18" y="36"/>
                  </a:lnTo>
                  <a:lnTo>
                    <a:pt x="12" y="38"/>
                  </a:lnTo>
                  <a:lnTo>
                    <a:pt x="10" y="38"/>
                  </a:lnTo>
                  <a:lnTo>
                    <a:pt x="6" y="36"/>
                  </a:lnTo>
                  <a:lnTo>
                    <a:pt x="4" y="36"/>
                  </a:lnTo>
                  <a:lnTo>
                    <a:pt x="2" y="36"/>
                  </a:lnTo>
                  <a:lnTo>
                    <a:pt x="2" y="38"/>
                  </a:lnTo>
                  <a:lnTo>
                    <a:pt x="0" y="38"/>
                  </a:lnTo>
                  <a:lnTo>
                    <a:pt x="0" y="26"/>
                  </a:lnTo>
                  <a:lnTo>
                    <a:pt x="2" y="26"/>
                  </a:lnTo>
                  <a:lnTo>
                    <a:pt x="4" y="30"/>
                  </a:lnTo>
                  <a:lnTo>
                    <a:pt x="6" y="32"/>
                  </a:lnTo>
                  <a:lnTo>
                    <a:pt x="10" y="34"/>
                  </a:lnTo>
                  <a:lnTo>
                    <a:pt x="14" y="36"/>
                  </a:lnTo>
                  <a:lnTo>
                    <a:pt x="16" y="34"/>
                  </a:lnTo>
                  <a:lnTo>
                    <a:pt x="18" y="34"/>
                  </a:lnTo>
                  <a:lnTo>
                    <a:pt x="18" y="32"/>
                  </a:lnTo>
                  <a:lnTo>
                    <a:pt x="20" y="30"/>
                  </a:lnTo>
                  <a:lnTo>
                    <a:pt x="18" y="28"/>
                  </a:lnTo>
                  <a:lnTo>
                    <a:pt x="18" y="26"/>
                  </a:lnTo>
                  <a:lnTo>
                    <a:pt x="14" y="24"/>
                  </a:lnTo>
                  <a:lnTo>
                    <a:pt x="10" y="20"/>
                  </a:lnTo>
                  <a:lnTo>
                    <a:pt x="6" y="18"/>
                  </a:lnTo>
                  <a:lnTo>
                    <a:pt x="2" y="16"/>
                  </a:lnTo>
                  <a:lnTo>
                    <a:pt x="2" y="14"/>
                  </a:lnTo>
                  <a:lnTo>
                    <a:pt x="0" y="10"/>
                  </a:lnTo>
                  <a:lnTo>
                    <a:pt x="2" y="6"/>
                  </a:lnTo>
                  <a:lnTo>
                    <a:pt x="4" y="4"/>
                  </a:lnTo>
                  <a:lnTo>
                    <a:pt x="8" y="0"/>
                  </a:lnTo>
                  <a:lnTo>
                    <a:pt x="12" y="0"/>
                  </a:lnTo>
                  <a:lnTo>
                    <a:pt x="14" y="0"/>
                  </a:lnTo>
                  <a:lnTo>
                    <a:pt x="18" y="2"/>
                  </a:lnTo>
                  <a:lnTo>
                    <a:pt x="20" y="2"/>
                  </a:lnTo>
                  <a:lnTo>
                    <a:pt x="22" y="2"/>
                  </a:lnTo>
                  <a:lnTo>
                    <a:pt x="22" y="0"/>
                  </a:lnTo>
                  <a:close/>
                </a:path>
              </a:pathLst>
            </a:custGeom>
            <a:solidFill>
              <a:srgbClr val="000000"/>
            </a:solidFill>
            <a:ln w="0">
              <a:solidFill>
                <a:srgbClr val="000000"/>
              </a:solidFill>
              <a:round/>
              <a:headEnd/>
              <a:tailEnd/>
            </a:ln>
          </p:spPr>
          <p:txBody>
            <a:bodyPr/>
            <a:lstStyle/>
            <a:p>
              <a:endParaRPr lang="en-US"/>
            </a:p>
          </p:txBody>
        </p:sp>
        <p:sp>
          <p:nvSpPr>
            <p:cNvPr id="238" name="Freeform 69"/>
            <p:cNvSpPr>
              <a:spLocks/>
            </p:cNvSpPr>
            <p:nvPr/>
          </p:nvSpPr>
          <p:spPr bwMode="auto">
            <a:xfrm>
              <a:off x="2946" y="2412"/>
              <a:ext cx="20" cy="72"/>
            </a:xfrm>
            <a:custGeom>
              <a:avLst/>
              <a:gdLst>
                <a:gd name="T0" fmla="*/ 0 w 20"/>
                <a:gd name="T1" fmla="*/ 2 h 72"/>
                <a:gd name="T2" fmla="*/ 0 w 20"/>
                <a:gd name="T3" fmla="*/ 0 h 72"/>
                <a:gd name="T4" fmla="*/ 4 w 20"/>
                <a:gd name="T5" fmla="*/ 4 h 72"/>
                <a:gd name="T6" fmla="*/ 10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4 w 20"/>
                <a:gd name="T39" fmla="*/ 44 h 72"/>
                <a:gd name="T40" fmla="*/ 14 w 20"/>
                <a:gd name="T41" fmla="*/ 36 h 72"/>
                <a:gd name="T42" fmla="*/ 14 w 20"/>
                <a:gd name="T43" fmla="*/ 28 h 72"/>
                <a:gd name="T44" fmla="*/ 12 w 20"/>
                <a:gd name="T45" fmla="*/ 22 h 72"/>
                <a:gd name="T46" fmla="*/ 12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10"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239" name="Freeform 70"/>
            <p:cNvSpPr>
              <a:spLocks noEditPoints="1"/>
            </p:cNvSpPr>
            <p:nvPr/>
          </p:nvSpPr>
          <p:spPr bwMode="auto">
            <a:xfrm>
              <a:off x="3330" y="2414"/>
              <a:ext cx="40" cy="52"/>
            </a:xfrm>
            <a:custGeom>
              <a:avLst/>
              <a:gdLst>
                <a:gd name="T0" fmla="*/ 16 w 40"/>
                <a:gd name="T1" fmla="*/ 28 h 52"/>
                <a:gd name="T2" fmla="*/ 16 w 40"/>
                <a:gd name="T3" fmla="*/ 44 h 52"/>
                <a:gd name="T4" fmla="*/ 16 w 40"/>
                <a:gd name="T5" fmla="*/ 48 h 52"/>
                <a:gd name="T6" fmla="*/ 16 w 40"/>
                <a:gd name="T7" fmla="*/ 50 h 52"/>
                <a:gd name="T8" fmla="*/ 18 w 40"/>
                <a:gd name="T9" fmla="*/ 52 h 52"/>
                <a:gd name="T10" fmla="*/ 20 w 40"/>
                <a:gd name="T11" fmla="*/ 52 h 52"/>
                <a:gd name="T12" fmla="*/ 22 w 40"/>
                <a:gd name="T13" fmla="*/ 52 h 52"/>
                <a:gd name="T14" fmla="*/ 22 w 40"/>
                <a:gd name="T15" fmla="*/ 52 h 52"/>
                <a:gd name="T16" fmla="*/ 0 w 40"/>
                <a:gd name="T17" fmla="*/ 52 h 52"/>
                <a:gd name="T18" fmla="*/ 0 w 40"/>
                <a:gd name="T19" fmla="*/ 52 h 52"/>
                <a:gd name="T20" fmla="*/ 2 w 40"/>
                <a:gd name="T21" fmla="*/ 52 h 52"/>
                <a:gd name="T22" fmla="*/ 4 w 40"/>
                <a:gd name="T23" fmla="*/ 52 h 52"/>
                <a:gd name="T24" fmla="*/ 6 w 40"/>
                <a:gd name="T25" fmla="*/ 50 h 52"/>
                <a:gd name="T26" fmla="*/ 8 w 40"/>
                <a:gd name="T27" fmla="*/ 48 h 52"/>
                <a:gd name="T28" fmla="*/ 8 w 40"/>
                <a:gd name="T29" fmla="*/ 44 h 52"/>
                <a:gd name="T30" fmla="*/ 8 w 40"/>
                <a:gd name="T31" fmla="*/ 8 h 52"/>
                <a:gd name="T32" fmla="*/ 8 w 40"/>
                <a:gd name="T33" fmla="*/ 4 h 52"/>
                <a:gd name="T34" fmla="*/ 6 w 40"/>
                <a:gd name="T35" fmla="*/ 2 h 52"/>
                <a:gd name="T36" fmla="*/ 4 w 40"/>
                <a:gd name="T37" fmla="*/ 0 h 52"/>
                <a:gd name="T38" fmla="*/ 2 w 40"/>
                <a:gd name="T39" fmla="*/ 0 h 52"/>
                <a:gd name="T40" fmla="*/ 0 w 40"/>
                <a:gd name="T41" fmla="*/ 0 h 52"/>
                <a:gd name="T42" fmla="*/ 0 w 40"/>
                <a:gd name="T43" fmla="*/ 0 h 52"/>
                <a:gd name="T44" fmla="*/ 20 w 40"/>
                <a:gd name="T45" fmla="*/ 0 h 52"/>
                <a:gd name="T46" fmla="*/ 26 w 40"/>
                <a:gd name="T47" fmla="*/ 0 h 52"/>
                <a:gd name="T48" fmla="*/ 32 w 40"/>
                <a:gd name="T49" fmla="*/ 2 h 52"/>
                <a:gd name="T50" fmla="*/ 34 w 40"/>
                <a:gd name="T51" fmla="*/ 2 h 52"/>
                <a:gd name="T52" fmla="*/ 38 w 40"/>
                <a:gd name="T53" fmla="*/ 6 h 52"/>
                <a:gd name="T54" fmla="*/ 40 w 40"/>
                <a:gd name="T55" fmla="*/ 10 h 52"/>
                <a:gd name="T56" fmla="*/ 40 w 40"/>
                <a:gd name="T57" fmla="*/ 14 h 52"/>
                <a:gd name="T58" fmla="*/ 40 w 40"/>
                <a:gd name="T59" fmla="*/ 20 h 52"/>
                <a:gd name="T60" fmla="*/ 36 w 40"/>
                <a:gd name="T61" fmla="*/ 24 h 52"/>
                <a:gd name="T62" fmla="*/ 32 w 40"/>
                <a:gd name="T63" fmla="*/ 28 h 52"/>
                <a:gd name="T64" fmla="*/ 24 w 40"/>
                <a:gd name="T65" fmla="*/ 28 h 52"/>
                <a:gd name="T66" fmla="*/ 22 w 40"/>
                <a:gd name="T67" fmla="*/ 28 h 52"/>
                <a:gd name="T68" fmla="*/ 20 w 40"/>
                <a:gd name="T69" fmla="*/ 28 h 52"/>
                <a:gd name="T70" fmla="*/ 18 w 40"/>
                <a:gd name="T71" fmla="*/ 28 h 52"/>
                <a:gd name="T72" fmla="*/ 16 w 40"/>
                <a:gd name="T73" fmla="*/ 28 h 52"/>
                <a:gd name="T74" fmla="*/ 16 w 40"/>
                <a:gd name="T75" fmla="*/ 26 h 52"/>
                <a:gd name="T76" fmla="*/ 18 w 40"/>
                <a:gd name="T77" fmla="*/ 26 h 52"/>
                <a:gd name="T78" fmla="*/ 18 w 40"/>
                <a:gd name="T79" fmla="*/ 26 h 52"/>
                <a:gd name="T80" fmla="*/ 20 w 40"/>
                <a:gd name="T81" fmla="*/ 26 h 52"/>
                <a:gd name="T82" fmla="*/ 22 w 40"/>
                <a:gd name="T83" fmla="*/ 26 h 52"/>
                <a:gd name="T84" fmla="*/ 26 w 40"/>
                <a:gd name="T85" fmla="*/ 26 h 52"/>
                <a:gd name="T86" fmla="*/ 28 w 40"/>
                <a:gd name="T87" fmla="*/ 22 h 52"/>
                <a:gd name="T88" fmla="*/ 32 w 40"/>
                <a:gd name="T89" fmla="*/ 20 h 52"/>
                <a:gd name="T90" fmla="*/ 32 w 40"/>
                <a:gd name="T91" fmla="*/ 14 h 52"/>
                <a:gd name="T92" fmla="*/ 32 w 40"/>
                <a:gd name="T93" fmla="*/ 12 h 52"/>
                <a:gd name="T94" fmla="*/ 30 w 40"/>
                <a:gd name="T95" fmla="*/ 8 h 52"/>
                <a:gd name="T96" fmla="*/ 28 w 40"/>
                <a:gd name="T97" fmla="*/ 6 h 52"/>
                <a:gd name="T98" fmla="*/ 26 w 40"/>
                <a:gd name="T99" fmla="*/ 4 h 52"/>
                <a:gd name="T100" fmla="*/ 24 w 40"/>
                <a:gd name="T101" fmla="*/ 2 h 52"/>
                <a:gd name="T102" fmla="*/ 20 w 40"/>
                <a:gd name="T103" fmla="*/ 2 h 52"/>
                <a:gd name="T104" fmla="*/ 18 w 40"/>
                <a:gd name="T105" fmla="*/ 2 h 52"/>
                <a:gd name="T106" fmla="*/ 16 w 40"/>
                <a:gd name="T107" fmla="*/ 2 h 52"/>
                <a:gd name="T108" fmla="*/ 16 w 40"/>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52"/>
                <a:gd name="T167" fmla="*/ 40 w 40"/>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0"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40" name="Freeform 71"/>
            <p:cNvSpPr>
              <a:spLocks noEditPoints="1"/>
            </p:cNvSpPr>
            <p:nvPr/>
          </p:nvSpPr>
          <p:spPr bwMode="auto">
            <a:xfrm>
              <a:off x="3374"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8"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41" name="Freeform 72"/>
            <p:cNvSpPr>
              <a:spLocks/>
            </p:cNvSpPr>
            <p:nvPr/>
          </p:nvSpPr>
          <p:spPr bwMode="auto">
            <a:xfrm>
              <a:off x="3420"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20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20" y="68"/>
                  </a:lnTo>
                  <a:lnTo>
                    <a:pt x="22" y="70"/>
                  </a:lnTo>
                  <a:close/>
                </a:path>
              </a:pathLst>
            </a:custGeom>
            <a:solidFill>
              <a:srgbClr val="000000"/>
            </a:solidFill>
            <a:ln w="0">
              <a:solidFill>
                <a:srgbClr val="000000"/>
              </a:solidFill>
              <a:round/>
              <a:headEnd/>
              <a:tailEnd/>
            </a:ln>
          </p:spPr>
          <p:txBody>
            <a:bodyPr/>
            <a:lstStyle/>
            <a:p>
              <a:endParaRPr lang="en-US"/>
            </a:p>
          </p:txBody>
        </p:sp>
        <p:sp>
          <p:nvSpPr>
            <p:cNvPr id="242" name="Freeform 73"/>
            <p:cNvSpPr>
              <a:spLocks noEditPoints="1"/>
            </p:cNvSpPr>
            <p:nvPr/>
          </p:nvSpPr>
          <p:spPr bwMode="auto">
            <a:xfrm>
              <a:off x="3448" y="2412"/>
              <a:ext cx="16" cy="54"/>
            </a:xfrm>
            <a:custGeom>
              <a:avLst/>
              <a:gdLst>
                <a:gd name="T0" fmla="*/ 8 w 16"/>
                <a:gd name="T1" fmla="*/ 0 h 54"/>
                <a:gd name="T2" fmla="*/ 10 w 16"/>
                <a:gd name="T3" fmla="*/ 0 h 54"/>
                <a:gd name="T4" fmla="*/ 10 w 16"/>
                <a:gd name="T5" fmla="*/ 0 h 54"/>
                <a:gd name="T6" fmla="*/ 12 w 16"/>
                <a:gd name="T7" fmla="*/ 2 h 54"/>
                <a:gd name="T8" fmla="*/ 12 w 16"/>
                <a:gd name="T9" fmla="*/ 4 h 54"/>
                <a:gd name="T10" fmla="*/ 12 w 16"/>
                <a:gd name="T11" fmla="*/ 6 h 54"/>
                <a:gd name="T12" fmla="*/ 10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2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2 w 16"/>
                <a:gd name="T59" fmla="*/ 54 h 54"/>
                <a:gd name="T60" fmla="*/ 4 w 16"/>
                <a:gd name="T61" fmla="*/ 52 h 54"/>
                <a:gd name="T62" fmla="*/ 4 w 16"/>
                <a:gd name="T63" fmla="*/ 52 h 54"/>
                <a:gd name="T64" fmla="*/ 4 w 16"/>
                <a:gd name="T65" fmla="*/ 50 h 54"/>
                <a:gd name="T66" fmla="*/ 4 w 16"/>
                <a:gd name="T67" fmla="*/ 46 h 54"/>
                <a:gd name="T68" fmla="*/ 4 w 16"/>
                <a:gd name="T69" fmla="*/ 34 h 54"/>
                <a:gd name="T70" fmla="*/ 4 w 16"/>
                <a:gd name="T71" fmla="*/ 28 h 54"/>
                <a:gd name="T72" fmla="*/ 4 w 16"/>
                <a:gd name="T73" fmla="*/ 24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2"/>
                  </a:lnTo>
                  <a:lnTo>
                    <a:pt x="12" y="4"/>
                  </a:lnTo>
                  <a:lnTo>
                    <a:pt x="12" y="6"/>
                  </a:lnTo>
                  <a:lnTo>
                    <a:pt x="10" y="6"/>
                  </a:lnTo>
                  <a:lnTo>
                    <a:pt x="10" y="8"/>
                  </a:lnTo>
                  <a:lnTo>
                    <a:pt x="8" y="8"/>
                  </a:lnTo>
                  <a:lnTo>
                    <a:pt x="6" y="8"/>
                  </a:lnTo>
                  <a:lnTo>
                    <a:pt x="4" y="6"/>
                  </a:lnTo>
                  <a:lnTo>
                    <a:pt x="2"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2"/>
                  </a:lnTo>
                  <a:lnTo>
                    <a:pt x="4" y="50"/>
                  </a:lnTo>
                  <a:lnTo>
                    <a:pt x="4" y="46"/>
                  </a:lnTo>
                  <a:lnTo>
                    <a:pt x="4" y="34"/>
                  </a:lnTo>
                  <a:lnTo>
                    <a:pt x="4" y="28"/>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243" name="Freeform 74"/>
            <p:cNvSpPr>
              <a:spLocks/>
            </p:cNvSpPr>
            <p:nvPr/>
          </p:nvSpPr>
          <p:spPr bwMode="auto">
            <a:xfrm>
              <a:off x="3468" y="2430"/>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28 w 38"/>
                <a:gd name="T11" fmla="*/ 2 h 36"/>
                <a:gd name="T12" fmla="*/ 30 w 38"/>
                <a:gd name="T13" fmla="*/ 4 h 36"/>
                <a:gd name="T14" fmla="*/ 32 w 38"/>
                <a:gd name="T15" fmla="*/ 6 h 36"/>
                <a:gd name="T16" fmla="*/ 32 w 38"/>
                <a:gd name="T17" fmla="*/ 10 h 36"/>
                <a:gd name="T18" fmla="*/ 32 w 38"/>
                <a:gd name="T19" fmla="*/ 14 h 36"/>
                <a:gd name="T20" fmla="*/ 32 w 38"/>
                <a:gd name="T21" fmla="*/ 28 h 36"/>
                <a:gd name="T22" fmla="*/ 34 w 38"/>
                <a:gd name="T23" fmla="*/ 32 h 36"/>
                <a:gd name="T24" fmla="*/ 34 w 38"/>
                <a:gd name="T25" fmla="*/ 34 h 36"/>
                <a:gd name="T26" fmla="*/ 34 w 38"/>
                <a:gd name="T27" fmla="*/ 34 h 36"/>
                <a:gd name="T28" fmla="*/ 34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4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4 w 38"/>
                <a:gd name="T59" fmla="*/ 8 h 36"/>
                <a:gd name="T60" fmla="*/ 24 w 38"/>
                <a:gd name="T61" fmla="*/ 6 h 36"/>
                <a:gd name="T62" fmla="*/ 20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2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6 h 36"/>
                <a:gd name="T92" fmla="*/ 4 w 38"/>
                <a:gd name="T93" fmla="*/ 34 h 36"/>
                <a:gd name="T94" fmla="*/ 4 w 38"/>
                <a:gd name="T95" fmla="*/ 32 h 36"/>
                <a:gd name="T96" fmla="*/ 4 w 38"/>
                <a:gd name="T97" fmla="*/ 28 h 36"/>
                <a:gd name="T98" fmla="*/ 4 w 38"/>
                <a:gd name="T99" fmla="*/ 16 h 36"/>
                <a:gd name="T100" fmla="*/ 4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28" y="2"/>
                  </a:lnTo>
                  <a:lnTo>
                    <a:pt x="30" y="4"/>
                  </a:lnTo>
                  <a:lnTo>
                    <a:pt x="32" y="6"/>
                  </a:lnTo>
                  <a:lnTo>
                    <a:pt x="32" y="10"/>
                  </a:lnTo>
                  <a:lnTo>
                    <a:pt x="32" y="14"/>
                  </a:lnTo>
                  <a:lnTo>
                    <a:pt x="32"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4" y="8"/>
                  </a:lnTo>
                  <a:lnTo>
                    <a:pt x="24" y="6"/>
                  </a:lnTo>
                  <a:lnTo>
                    <a:pt x="20" y="6"/>
                  </a:lnTo>
                  <a:lnTo>
                    <a:pt x="16" y="6"/>
                  </a:lnTo>
                  <a:lnTo>
                    <a:pt x="12" y="10"/>
                  </a:lnTo>
                  <a:lnTo>
                    <a:pt x="12" y="28"/>
                  </a:lnTo>
                  <a:lnTo>
                    <a:pt x="12" y="32"/>
                  </a:lnTo>
                  <a:lnTo>
                    <a:pt x="12" y="34"/>
                  </a:lnTo>
                  <a:lnTo>
                    <a:pt x="12" y="36"/>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44" name="Freeform 75"/>
            <p:cNvSpPr>
              <a:spLocks/>
            </p:cNvSpPr>
            <p:nvPr/>
          </p:nvSpPr>
          <p:spPr bwMode="auto">
            <a:xfrm>
              <a:off x="3506" y="242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6 h 48"/>
                <a:gd name="T12" fmla="*/ 14 w 24"/>
                <a:gd name="T13" fmla="*/ 40 h 48"/>
                <a:gd name="T14" fmla="*/ 14 w 24"/>
                <a:gd name="T15" fmla="*/ 42 h 48"/>
                <a:gd name="T16" fmla="*/ 16 w 24"/>
                <a:gd name="T17" fmla="*/ 42 h 48"/>
                <a:gd name="T18" fmla="*/ 18 w 24"/>
                <a:gd name="T19" fmla="*/ 42 h 48"/>
                <a:gd name="T20" fmla="*/ 18 w 24"/>
                <a:gd name="T21" fmla="*/ 42 h 48"/>
                <a:gd name="T22" fmla="*/ 20 w 24"/>
                <a:gd name="T23" fmla="*/ 42 h 48"/>
                <a:gd name="T24" fmla="*/ 20 w 24"/>
                <a:gd name="T25" fmla="*/ 42 h 48"/>
                <a:gd name="T26" fmla="*/ 22 w 24"/>
                <a:gd name="T27" fmla="*/ 40 h 48"/>
                <a:gd name="T28" fmla="*/ 24 w 24"/>
                <a:gd name="T29" fmla="*/ 40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6 h 48"/>
                <a:gd name="T42" fmla="*/ 8 w 24"/>
                <a:gd name="T43" fmla="*/ 46 h 48"/>
                <a:gd name="T44" fmla="*/ 8 w 24"/>
                <a:gd name="T45" fmla="*/ 44 h 48"/>
                <a:gd name="T46" fmla="*/ 6 w 24"/>
                <a:gd name="T47" fmla="*/ 42 h 48"/>
                <a:gd name="T48" fmla="*/ 6 w 24"/>
                <a:gd name="T49" fmla="*/ 38 h 48"/>
                <a:gd name="T50" fmla="*/ 6 w 24"/>
                <a:gd name="T51" fmla="*/ 14 h 48"/>
                <a:gd name="T52" fmla="*/ 0 w 24"/>
                <a:gd name="T53" fmla="*/ 14 h 48"/>
                <a:gd name="T54" fmla="*/ 0 w 24"/>
                <a:gd name="T55" fmla="*/ 12 h 48"/>
                <a:gd name="T56" fmla="*/ 4 w 24"/>
                <a:gd name="T57" fmla="*/ 12 h 48"/>
                <a:gd name="T58" fmla="*/ 6 w 24"/>
                <a:gd name="T59" fmla="*/ 10 h 48"/>
                <a:gd name="T60" fmla="*/ 8 w 24"/>
                <a:gd name="T61" fmla="*/ 8 h 48"/>
                <a:gd name="T62" fmla="*/ 10 w 24"/>
                <a:gd name="T63" fmla="*/ 4 h 48"/>
                <a:gd name="T64" fmla="*/ 10 w 24"/>
                <a:gd name="T65" fmla="*/ 2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6"/>
                  </a:lnTo>
                  <a:lnTo>
                    <a:pt x="14" y="40"/>
                  </a:lnTo>
                  <a:lnTo>
                    <a:pt x="14" y="42"/>
                  </a:lnTo>
                  <a:lnTo>
                    <a:pt x="16" y="42"/>
                  </a:lnTo>
                  <a:lnTo>
                    <a:pt x="18" y="42"/>
                  </a:lnTo>
                  <a:lnTo>
                    <a:pt x="20" y="42"/>
                  </a:lnTo>
                  <a:lnTo>
                    <a:pt x="22" y="40"/>
                  </a:lnTo>
                  <a:lnTo>
                    <a:pt x="24" y="40"/>
                  </a:lnTo>
                  <a:lnTo>
                    <a:pt x="22" y="44"/>
                  </a:lnTo>
                  <a:lnTo>
                    <a:pt x="20" y="46"/>
                  </a:lnTo>
                  <a:lnTo>
                    <a:pt x="16" y="48"/>
                  </a:lnTo>
                  <a:lnTo>
                    <a:pt x="14" y="48"/>
                  </a:lnTo>
                  <a:lnTo>
                    <a:pt x="12" y="48"/>
                  </a:lnTo>
                  <a:lnTo>
                    <a:pt x="10" y="46"/>
                  </a:lnTo>
                  <a:lnTo>
                    <a:pt x="8" y="46"/>
                  </a:lnTo>
                  <a:lnTo>
                    <a:pt x="8" y="44"/>
                  </a:lnTo>
                  <a:lnTo>
                    <a:pt x="6" y="42"/>
                  </a:lnTo>
                  <a:lnTo>
                    <a:pt x="6" y="38"/>
                  </a:lnTo>
                  <a:lnTo>
                    <a:pt x="6" y="14"/>
                  </a:lnTo>
                  <a:lnTo>
                    <a:pt x="0" y="14"/>
                  </a:lnTo>
                  <a:lnTo>
                    <a:pt x="0" y="12"/>
                  </a:lnTo>
                  <a:lnTo>
                    <a:pt x="4" y="12"/>
                  </a:lnTo>
                  <a:lnTo>
                    <a:pt x="6" y="10"/>
                  </a:lnTo>
                  <a:lnTo>
                    <a:pt x="8" y="8"/>
                  </a:lnTo>
                  <a:lnTo>
                    <a:pt x="10" y="4"/>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45" name="Freeform 76"/>
            <p:cNvSpPr>
              <a:spLocks noEditPoints="1"/>
            </p:cNvSpPr>
            <p:nvPr/>
          </p:nvSpPr>
          <p:spPr bwMode="auto">
            <a:xfrm>
              <a:off x="3532" y="2430"/>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4 w 34"/>
                <a:gd name="T13" fmla="*/ 24 h 38"/>
                <a:gd name="T14" fmla="*/ 32 w 34"/>
                <a:gd name="T15" fmla="*/ 28 h 38"/>
                <a:gd name="T16" fmla="*/ 28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4" y="24"/>
                  </a:lnTo>
                  <a:lnTo>
                    <a:pt x="32" y="28"/>
                  </a:lnTo>
                  <a:lnTo>
                    <a:pt x="28" y="32"/>
                  </a:lnTo>
                  <a:lnTo>
                    <a:pt x="26" y="36"/>
                  </a:lnTo>
                  <a:lnTo>
                    <a:pt x="22" y="38"/>
                  </a:lnTo>
                  <a:lnTo>
                    <a:pt x="16" y="38"/>
                  </a:lnTo>
                  <a:lnTo>
                    <a:pt x="12" y="38"/>
                  </a:lnTo>
                  <a:lnTo>
                    <a:pt x="8" y="34"/>
                  </a:lnTo>
                  <a:lnTo>
                    <a:pt x="4" y="32"/>
                  </a:lnTo>
                  <a:lnTo>
                    <a:pt x="0" y="26"/>
                  </a:lnTo>
                  <a:lnTo>
                    <a:pt x="0" y="20"/>
                  </a:lnTo>
                  <a:lnTo>
                    <a:pt x="0" y="14"/>
                  </a:lnTo>
                  <a:lnTo>
                    <a:pt x="2" y="10"/>
                  </a:lnTo>
                  <a:lnTo>
                    <a:pt x="4" y="6"/>
                  </a:lnTo>
                  <a:lnTo>
                    <a:pt x="8" y="2"/>
                  </a:lnTo>
                  <a:lnTo>
                    <a:pt x="12" y="0"/>
                  </a:lnTo>
                  <a:lnTo>
                    <a:pt x="16"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46" name="Freeform 77"/>
            <p:cNvSpPr>
              <a:spLocks/>
            </p:cNvSpPr>
            <p:nvPr/>
          </p:nvSpPr>
          <p:spPr bwMode="auto">
            <a:xfrm>
              <a:off x="3570"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47" name="Freeform 78"/>
            <p:cNvSpPr>
              <a:spLocks/>
            </p:cNvSpPr>
            <p:nvPr/>
          </p:nvSpPr>
          <p:spPr bwMode="auto">
            <a:xfrm>
              <a:off x="2612"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6 w 58"/>
                <a:gd name="T25" fmla="*/ 2 h 54"/>
                <a:gd name="T26" fmla="*/ 54 w 58"/>
                <a:gd name="T27" fmla="*/ 2 h 54"/>
                <a:gd name="T28" fmla="*/ 52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20 w 58"/>
                <a:gd name="T49" fmla="*/ 54 h 54"/>
                <a:gd name="T50" fmla="*/ 22 w 58"/>
                <a:gd name="T51" fmla="*/ 54 h 54"/>
                <a:gd name="T52" fmla="*/ 22 w 58"/>
                <a:gd name="T53" fmla="*/ 54 h 54"/>
                <a:gd name="T54" fmla="*/ 2 w 58"/>
                <a:gd name="T55" fmla="*/ 54 h 54"/>
                <a:gd name="T56" fmla="*/ 2 w 58"/>
                <a:gd name="T57" fmla="*/ 54 h 54"/>
                <a:gd name="T58" fmla="*/ 4 w 58"/>
                <a:gd name="T59" fmla="*/ 54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2" y="2"/>
                  </a:lnTo>
                  <a:lnTo>
                    <a:pt x="40" y="2"/>
                  </a:lnTo>
                  <a:lnTo>
                    <a:pt x="40" y="0"/>
                  </a:lnTo>
                  <a:lnTo>
                    <a:pt x="58" y="0"/>
                  </a:lnTo>
                  <a:lnTo>
                    <a:pt x="58" y="2"/>
                  </a:lnTo>
                  <a:lnTo>
                    <a:pt x="56" y="2"/>
                  </a:lnTo>
                  <a:lnTo>
                    <a:pt x="54" y="2"/>
                  </a:lnTo>
                  <a:lnTo>
                    <a:pt x="52" y="4"/>
                  </a:lnTo>
                  <a:lnTo>
                    <a:pt x="50" y="6"/>
                  </a:lnTo>
                  <a:lnTo>
                    <a:pt x="50" y="10"/>
                  </a:lnTo>
                  <a:lnTo>
                    <a:pt x="50" y="54"/>
                  </a:lnTo>
                  <a:lnTo>
                    <a:pt x="48" y="54"/>
                  </a:lnTo>
                  <a:lnTo>
                    <a:pt x="14" y="12"/>
                  </a:lnTo>
                  <a:lnTo>
                    <a:pt x="14" y="44"/>
                  </a:lnTo>
                  <a:lnTo>
                    <a:pt x="14" y="50"/>
                  </a:lnTo>
                  <a:lnTo>
                    <a:pt x="14" y="52"/>
                  </a:lnTo>
                  <a:lnTo>
                    <a:pt x="16" y="52"/>
                  </a:lnTo>
                  <a:lnTo>
                    <a:pt x="20" y="54"/>
                  </a:lnTo>
                  <a:lnTo>
                    <a:pt x="22" y="54"/>
                  </a:lnTo>
                  <a:lnTo>
                    <a:pt x="2" y="54"/>
                  </a:lnTo>
                  <a:lnTo>
                    <a:pt x="4" y="54"/>
                  </a:lnTo>
                  <a:lnTo>
                    <a:pt x="8" y="52"/>
                  </a:lnTo>
                  <a:lnTo>
                    <a:pt x="10" y="50"/>
                  </a:lnTo>
                  <a:lnTo>
                    <a:pt x="10" y="48"/>
                  </a:lnTo>
                  <a:lnTo>
                    <a:pt x="10" y="44"/>
                  </a:lnTo>
                  <a:lnTo>
                    <a:pt x="10" y="8"/>
                  </a:lnTo>
                  <a:lnTo>
                    <a:pt x="8" y="6"/>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48" name="Freeform 79"/>
            <p:cNvSpPr>
              <a:spLocks/>
            </p:cNvSpPr>
            <p:nvPr/>
          </p:nvSpPr>
          <p:spPr bwMode="auto">
            <a:xfrm>
              <a:off x="2670"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0 w 58"/>
                <a:gd name="T15" fmla="*/ 2 h 54"/>
                <a:gd name="T16" fmla="*/ 38 w 58"/>
                <a:gd name="T17" fmla="*/ 2 h 54"/>
                <a:gd name="T18" fmla="*/ 38 w 58"/>
                <a:gd name="T19" fmla="*/ 0 h 54"/>
                <a:gd name="T20" fmla="*/ 58 w 58"/>
                <a:gd name="T21" fmla="*/ 0 h 54"/>
                <a:gd name="T22" fmla="*/ 58 w 58"/>
                <a:gd name="T23" fmla="*/ 2 h 54"/>
                <a:gd name="T24" fmla="*/ 56 w 58"/>
                <a:gd name="T25" fmla="*/ 2 h 54"/>
                <a:gd name="T26" fmla="*/ 52 w 58"/>
                <a:gd name="T27" fmla="*/ 2 h 54"/>
                <a:gd name="T28" fmla="*/ 50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18 w 58"/>
                <a:gd name="T49" fmla="*/ 54 h 54"/>
                <a:gd name="T50" fmla="*/ 20 w 58"/>
                <a:gd name="T51" fmla="*/ 54 h 54"/>
                <a:gd name="T52" fmla="*/ 20 w 58"/>
                <a:gd name="T53" fmla="*/ 54 h 54"/>
                <a:gd name="T54" fmla="*/ 2 w 58"/>
                <a:gd name="T55" fmla="*/ 54 h 54"/>
                <a:gd name="T56" fmla="*/ 2 w 58"/>
                <a:gd name="T57" fmla="*/ 54 h 54"/>
                <a:gd name="T58" fmla="*/ 4 w 58"/>
                <a:gd name="T59" fmla="*/ 54 h 54"/>
                <a:gd name="T60" fmla="*/ 8 w 58"/>
                <a:gd name="T61" fmla="*/ 52 h 54"/>
                <a:gd name="T62" fmla="*/ 8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4 w 58"/>
                <a:gd name="T75" fmla="*/ 4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0" y="2"/>
                  </a:lnTo>
                  <a:lnTo>
                    <a:pt x="38" y="2"/>
                  </a:lnTo>
                  <a:lnTo>
                    <a:pt x="38" y="0"/>
                  </a:lnTo>
                  <a:lnTo>
                    <a:pt x="58" y="0"/>
                  </a:lnTo>
                  <a:lnTo>
                    <a:pt x="58" y="2"/>
                  </a:lnTo>
                  <a:lnTo>
                    <a:pt x="56" y="2"/>
                  </a:lnTo>
                  <a:lnTo>
                    <a:pt x="52" y="2"/>
                  </a:lnTo>
                  <a:lnTo>
                    <a:pt x="50" y="4"/>
                  </a:lnTo>
                  <a:lnTo>
                    <a:pt x="50" y="6"/>
                  </a:lnTo>
                  <a:lnTo>
                    <a:pt x="50" y="10"/>
                  </a:lnTo>
                  <a:lnTo>
                    <a:pt x="50" y="54"/>
                  </a:lnTo>
                  <a:lnTo>
                    <a:pt x="48" y="54"/>
                  </a:lnTo>
                  <a:lnTo>
                    <a:pt x="14" y="12"/>
                  </a:lnTo>
                  <a:lnTo>
                    <a:pt x="14" y="44"/>
                  </a:lnTo>
                  <a:lnTo>
                    <a:pt x="14" y="50"/>
                  </a:lnTo>
                  <a:lnTo>
                    <a:pt x="14" y="52"/>
                  </a:lnTo>
                  <a:lnTo>
                    <a:pt x="16" y="52"/>
                  </a:lnTo>
                  <a:lnTo>
                    <a:pt x="18" y="54"/>
                  </a:lnTo>
                  <a:lnTo>
                    <a:pt x="20" y="54"/>
                  </a:lnTo>
                  <a:lnTo>
                    <a:pt x="2" y="54"/>
                  </a:lnTo>
                  <a:lnTo>
                    <a:pt x="4" y="54"/>
                  </a:lnTo>
                  <a:lnTo>
                    <a:pt x="8" y="52"/>
                  </a:lnTo>
                  <a:lnTo>
                    <a:pt x="8" y="50"/>
                  </a:lnTo>
                  <a:lnTo>
                    <a:pt x="10" y="48"/>
                  </a:lnTo>
                  <a:lnTo>
                    <a:pt x="10" y="44"/>
                  </a:lnTo>
                  <a:lnTo>
                    <a:pt x="10" y="8"/>
                  </a:lnTo>
                  <a:lnTo>
                    <a:pt x="8" y="6"/>
                  </a:lnTo>
                  <a:lnTo>
                    <a:pt x="6" y="4"/>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49" name="Freeform 80"/>
            <p:cNvSpPr>
              <a:spLocks/>
            </p:cNvSpPr>
            <p:nvPr/>
          </p:nvSpPr>
          <p:spPr bwMode="auto">
            <a:xfrm>
              <a:off x="2734" y="2604"/>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4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8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8"/>
                  </a:lnTo>
                  <a:lnTo>
                    <a:pt x="34" y="40"/>
                  </a:lnTo>
                  <a:lnTo>
                    <a:pt x="32" y="46"/>
                  </a:lnTo>
                  <a:lnTo>
                    <a:pt x="30" y="50"/>
                  </a:lnTo>
                  <a:lnTo>
                    <a:pt x="24" y="54"/>
                  </a:lnTo>
                  <a:lnTo>
                    <a:pt x="18" y="54"/>
                  </a:lnTo>
                  <a:lnTo>
                    <a:pt x="16" y="54"/>
                  </a:lnTo>
                  <a:lnTo>
                    <a:pt x="14" y="54"/>
                  </a:lnTo>
                  <a:lnTo>
                    <a:pt x="12" y="54"/>
                  </a:lnTo>
                  <a:lnTo>
                    <a:pt x="8" y="52"/>
                  </a:lnTo>
                  <a:lnTo>
                    <a:pt x="4" y="52"/>
                  </a:lnTo>
                  <a:lnTo>
                    <a:pt x="2" y="52"/>
                  </a:lnTo>
                  <a:lnTo>
                    <a:pt x="2" y="54"/>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4" y="36"/>
                  </a:lnTo>
                  <a:lnTo>
                    <a:pt x="20" y="34"/>
                  </a:lnTo>
                  <a:lnTo>
                    <a:pt x="14" y="32"/>
                  </a:lnTo>
                  <a:lnTo>
                    <a:pt x="8" y="28"/>
                  </a:lnTo>
                  <a:lnTo>
                    <a:pt x="6" y="24"/>
                  </a:lnTo>
                  <a:lnTo>
                    <a:pt x="2" y="22"/>
                  </a:lnTo>
                  <a:lnTo>
                    <a:pt x="0" y="20"/>
                  </a:lnTo>
                  <a:lnTo>
                    <a:pt x="0" y="18"/>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50" name="Freeform 81"/>
            <p:cNvSpPr>
              <a:spLocks/>
            </p:cNvSpPr>
            <p:nvPr/>
          </p:nvSpPr>
          <p:spPr bwMode="auto">
            <a:xfrm>
              <a:off x="2776" y="2602"/>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30 h 72"/>
                <a:gd name="T18" fmla="*/ 2 w 22"/>
                <a:gd name="T19" fmla="*/ 22 h 72"/>
                <a:gd name="T20" fmla="*/ 6 w 22"/>
                <a:gd name="T21" fmla="*/ 16 h 72"/>
                <a:gd name="T22" fmla="*/ 10 w 22"/>
                <a:gd name="T23" fmla="*/ 10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30"/>
                  </a:lnTo>
                  <a:lnTo>
                    <a:pt x="2" y="22"/>
                  </a:lnTo>
                  <a:lnTo>
                    <a:pt x="6" y="16"/>
                  </a:lnTo>
                  <a:lnTo>
                    <a:pt x="10" y="10"/>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51" name="Freeform 82"/>
            <p:cNvSpPr>
              <a:spLocks/>
            </p:cNvSpPr>
            <p:nvPr/>
          </p:nvSpPr>
          <p:spPr bwMode="auto">
            <a:xfrm>
              <a:off x="2804" y="2622"/>
              <a:ext cx="24" cy="36"/>
            </a:xfrm>
            <a:custGeom>
              <a:avLst/>
              <a:gdLst>
                <a:gd name="T0" fmla="*/ 20 w 24"/>
                <a:gd name="T1" fmla="*/ 0 h 36"/>
                <a:gd name="T2" fmla="*/ 20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6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0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2 w 24"/>
                <a:gd name="T85" fmla="*/ 22 h 36"/>
                <a:gd name="T86" fmla="*/ 8 w 24"/>
                <a:gd name="T87" fmla="*/ 20 h 36"/>
                <a:gd name="T88" fmla="*/ 4 w 24"/>
                <a:gd name="T89" fmla="*/ 18 h 36"/>
                <a:gd name="T90" fmla="*/ 0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2 w 24"/>
                <a:gd name="T105" fmla="*/ 0 h 36"/>
                <a:gd name="T106" fmla="*/ 16 w 24"/>
                <a:gd name="T107" fmla="*/ 0 h 36"/>
                <a:gd name="T108" fmla="*/ 18 w 24"/>
                <a:gd name="T109" fmla="*/ 0 h 36"/>
                <a:gd name="T110" fmla="*/ 18 w 24"/>
                <a:gd name="T111" fmla="*/ 0 h 36"/>
                <a:gd name="T112" fmla="*/ 18 w 24"/>
                <a:gd name="T113" fmla="*/ 0 h 36"/>
                <a:gd name="T114" fmla="*/ 20 w 24"/>
                <a:gd name="T115" fmla="*/ 0 h 36"/>
                <a:gd name="T116" fmla="*/ 20 w 24"/>
                <a:gd name="T117" fmla="*/ 0 h 36"/>
                <a:gd name="T118" fmla="*/ 20 w 24"/>
                <a:gd name="T119" fmla="*/ 0 h 36"/>
                <a:gd name="T120" fmla="*/ 20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0" y="0"/>
                  </a:moveTo>
                  <a:lnTo>
                    <a:pt x="20" y="12"/>
                  </a:lnTo>
                  <a:lnTo>
                    <a:pt x="18" y="6"/>
                  </a:lnTo>
                  <a:lnTo>
                    <a:pt x="16" y="4"/>
                  </a:lnTo>
                  <a:lnTo>
                    <a:pt x="14" y="2"/>
                  </a:lnTo>
                  <a:lnTo>
                    <a:pt x="10" y="2"/>
                  </a:lnTo>
                  <a:lnTo>
                    <a:pt x="8" y="2"/>
                  </a:lnTo>
                  <a:lnTo>
                    <a:pt x="6" y="4"/>
                  </a:lnTo>
                  <a:lnTo>
                    <a:pt x="4" y="4"/>
                  </a:lnTo>
                  <a:lnTo>
                    <a:pt x="4" y="6"/>
                  </a:lnTo>
                  <a:lnTo>
                    <a:pt x="4" y="8"/>
                  </a:lnTo>
                  <a:lnTo>
                    <a:pt x="6" y="10"/>
                  </a:lnTo>
                  <a:lnTo>
                    <a:pt x="6"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2" y="22"/>
                  </a:lnTo>
                  <a:lnTo>
                    <a:pt x="8" y="20"/>
                  </a:lnTo>
                  <a:lnTo>
                    <a:pt x="4" y="18"/>
                  </a:lnTo>
                  <a:lnTo>
                    <a:pt x="0" y="14"/>
                  </a:lnTo>
                  <a:lnTo>
                    <a:pt x="0" y="12"/>
                  </a:lnTo>
                  <a:lnTo>
                    <a:pt x="0" y="10"/>
                  </a:lnTo>
                  <a:lnTo>
                    <a:pt x="0" y="6"/>
                  </a:lnTo>
                  <a:lnTo>
                    <a:pt x="2" y="2"/>
                  </a:lnTo>
                  <a:lnTo>
                    <a:pt x="6" y="0"/>
                  </a:lnTo>
                  <a:lnTo>
                    <a:pt x="10" y="0"/>
                  </a:lnTo>
                  <a:lnTo>
                    <a:pt x="12" y="0"/>
                  </a:lnTo>
                  <a:lnTo>
                    <a:pt x="16" y="0"/>
                  </a:lnTo>
                  <a:lnTo>
                    <a:pt x="18" y="0"/>
                  </a:lnTo>
                  <a:lnTo>
                    <a:pt x="20" y="0"/>
                  </a:lnTo>
                  <a:close/>
                </a:path>
              </a:pathLst>
            </a:custGeom>
            <a:solidFill>
              <a:srgbClr val="000000"/>
            </a:solidFill>
            <a:ln w="0">
              <a:solidFill>
                <a:srgbClr val="000000"/>
              </a:solidFill>
              <a:round/>
              <a:headEnd/>
              <a:tailEnd/>
            </a:ln>
          </p:spPr>
          <p:txBody>
            <a:bodyPr/>
            <a:lstStyle/>
            <a:p>
              <a:endParaRPr lang="en-US"/>
            </a:p>
          </p:txBody>
        </p:sp>
        <p:sp>
          <p:nvSpPr>
            <p:cNvPr id="252" name="Freeform 83"/>
            <p:cNvSpPr>
              <a:spLocks noEditPoints="1"/>
            </p:cNvSpPr>
            <p:nvPr/>
          </p:nvSpPr>
          <p:spPr bwMode="auto">
            <a:xfrm>
              <a:off x="2832" y="2622"/>
              <a:ext cx="32" cy="36"/>
            </a:xfrm>
            <a:custGeom>
              <a:avLst/>
              <a:gdLst>
                <a:gd name="T0" fmla="*/ 16 w 32"/>
                <a:gd name="T1" fmla="*/ 34 h 36"/>
                <a:gd name="T2" fmla="*/ 12 w 32"/>
                <a:gd name="T3" fmla="*/ 36 h 36"/>
                <a:gd name="T4" fmla="*/ 6 w 32"/>
                <a:gd name="T5" fmla="*/ 36 h 36"/>
                <a:gd name="T6" fmla="*/ 0 w 32"/>
                <a:gd name="T7" fmla="*/ 32 h 36"/>
                <a:gd name="T8" fmla="*/ 0 w 32"/>
                <a:gd name="T9" fmla="*/ 26 h 36"/>
                <a:gd name="T10" fmla="*/ 4 w 32"/>
                <a:gd name="T11" fmla="*/ 20 h 36"/>
                <a:gd name="T12" fmla="*/ 12 w 32"/>
                <a:gd name="T13" fmla="*/ 16 h 36"/>
                <a:gd name="T14" fmla="*/ 20 w 32"/>
                <a:gd name="T15" fmla="*/ 12 h 36"/>
                <a:gd name="T16" fmla="*/ 18 w 32"/>
                <a:gd name="T17" fmla="*/ 4 h 36"/>
                <a:gd name="T18" fmla="*/ 14 w 32"/>
                <a:gd name="T19" fmla="*/ 2 h 36"/>
                <a:gd name="T20" fmla="*/ 10 w 32"/>
                <a:gd name="T21" fmla="*/ 4 h 36"/>
                <a:gd name="T22" fmla="*/ 8 w 32"/>
                <a:gd name="T23" fmla="*/ 6 h 36"/>
                <a:gd name="T24" fmla="*/ 8 w 32"/>
                <a:gd name="T25" fmla="*/ 10 h 36"/>
                <a:gd name="T26" fmla="*/ 6 w 32"/>
                <a:gd name="T27" fmla="*/ 12 h 36"/>
                <a:gd name="T28" fmla="*/ 4 w 32"/>
                <a:gd name="T29" fmla="*/ 12 h 36"/>
                <a:gd name="T30" fmla="*/ 2 w 32"/>
                <a:gd name="T31" fmla="*/ 10 h 36"/>
                <a:gd name="T32" fmla="*/ 2 w 32"/>
                <a:gd name="T33" fmla="*/ 6 h 36"/>
                <a:gd name="T34" fmla="*/ 10 w 32"/>
                <a:gd name="T35" fmla="*/ 0 h 36"/>
                <a:gd name="T36" fmla="*/ 20 w 32"/>
                <a:gd name="T37" fmla="*/ 0 h 36"/>
                <a:gd name="T38" fmla="*/ 24 w 32"/>
                <a:gd name="T39" fmla="*/ 2 h 36"/>
                <a:gd name="T40" fmla="*/ 26 w 32"/>
                <a:gd name="T41" fmla="*/ 8 h 36"/>
                <a:gd name="T42" fmla="*/ 26 w 32"/>
                <a:gd name="T43" fmla="*/ 24 h 36"/>
                <a:gd name="T44" fmla="*/ 28 w 32"/>
                <a:gd name="T45" fmla="*/ 30 h 36"/>
                <a:gd name="T46" fmla="*/ 28 w 32"/>
                <a:gd name="T47" fmla="*/ 32 h 36"/>
                <a:gd name="T48" fmla="*/ 28 w 32"/>
                <a:gd name="T49" fmla="*/ 32 h 36"/>
                <a:gd name="T50" fmla="*/ 30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6 w 32"/>
                <a:gd name="T63" fmla="*/ 16 h 36"/>
                <a:gd name="T64" fmla="*/ 10 w 32"/>
                <a:gd name="T65" fmla="*/ 20 h 36"/>
                <a:gd name="T66" fmla="*/ 8 w 32"/>
                <a:gd name="T67" fmla="*/ 24 h 36"/>
                <a:gd name="T68" fmla="*/ 8 w 32"/>
                <a:gd name="T69" fmla="*/ 28 h 36"/>
                <a:gd name="T70" fmla="*/ 10 w 32"/>
                <a:gd name="T71" fmla="*/ 32 h 36"/>
                <a:gd name="T72" fmla="*/ 16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6" y="34"/>
                  </a:lnTo>
                  <a:lnTo>
                    <a:pt x="14" y="36"/>
                  </a:lnTo>
                  <a:lnTo>
                    <a:pt x="12" y="36"/>
                  </a:lnTo>
                  <a:lnTo>
                    <a:pt x="8" y="36"/>
                  </a:lnTo>
                  <a:lnTo>
                    <a:pt x="6" y="36"/>
                  </a:lnTo>
                  <a:lnTo>
                    <a:pt x="2" y="34"/>
                  </a:lnTo>
                  <a:lnTo>
                    <a:pt x="0" y="32"/>
                  </a:lnTo>
                  <a:lnTo>
                    <a:pt x="0" y="28"/>
                  </a:lnTo>
                  <a:lnTo>
                    <a:pt x="0" y="26"/>
                  </a:lnTo>
                  <a:lnTo>
                    <a:pt x="2" y="24"/>
                  </a:lnTo>
                  <a:lnTo>
                    <a:pt x="4" y="20"/>
                  </a:lnTo>
                  <a:lnTo>
                    <a:pt x="8" y="18"/>
                  </a:lnTo>
                  <a:lnTo>
                    <a:pt x="12" y="16"/>
                  </a:lnTo>
                  <a:lnTo>
                    <a:pt x="20" y="12"/>
                  </a:lnTo>
                  <a:lnTo>
                    <a:pt x="20" y="6"/>
                  </a:lnTo>
                  <a:lnTo>
                    <a:pt x="18" y="4"/>
                  </a:lnTo>
                  <a:lnTo>
                    <a:pt x="16" y="2"/>
                  </a:lnTo>
                  <a:lnTo>
                    <a:pt x="14" y="2"/>
                  </a:lnTo>
                  <a:lnTo>
                    <a:pt x="12" y="2"/>
                  </a:lnTo>
                  <a:lnTo>
                    <a:pt x="10" y="4"/>
                  </a:lnTo>
                  <a:lnTo>
                    <a:pt x="8" y="4"/>
                  </a:lnTo>
                  <a:lnTo>
                    <a:pt x="8" y="6"/>
                  </a:lnTo>
                  <a:lnTo>
                    <a:pt x="8" y="8"/>
                  </a:lnTo>
                  <a:lnTo>
                    <a:pt x="8" y="10"/>
                  </a:lnTo>
                  <a:lnTo>
                    <a:pt x="8" y="12"/>
                  </a:lnTo>
                  <a:lnTo>
                    <a:pt x="6" y="12"/>
                  </a:lnTo>
                  <a:lnTo>
                    <a:pt x="4" y="12"/>
                  </a:lnTo>
                  <a:lnTo>
                    <a:pt x="2" y="12"/>
                  </a:lnTo>
                  <a:lnTo>
                    <a:pt x="2" y="10"/>
                  </a:lnTo>
                  <a:lnTo>
                    <a:pt x="2" y="8"/>
                  </a:lnTo>
                  <a:lnTo>
                    <a:pt x="2" y="6"/>
                  </a:lnTo>
                  <a:lnTo>
                    <a:pt x="6" y="2"/>
                  </a:lnTo>
                  <a:lnTo>
                    <a:pt x="10" y="0"/>
                  </a:lnTo>
                  <a:lnTo>
                    <a:pt x="16" y="0"/>
                  </a:lnTo>
                  <a:lnTo>
                    <a:pt x="20" y="0"/>
                  </a:lnTo>
                  <a:lnTo>
                    <a:pt x="22" y="0"/>
                  </a:lnTo>
                  <a:lnTo>
                    <a:pt x="24" y="2"/>
                  </a:lnTo>
                  <a:lnTo>
                    <a:pt x="26" y="4"/>
                  </a:lnTo>
                  <a:lnTo>
                    <a:pt x="26" y="8"/>
                  </a:lnTo>
                  <a:lnTo>
                    <a:pt x="26" y="12"/>
                  </a:lnTo>
                  <a:lnTo>
                    <a:pt x="26" y="24"/>
                  </a:lnTo>
                  <a:lnTo>
                    <a:pt x="28" y="28"/>
                  </a:lnTo>
                  <a:lnTo>
                    <a:pt x="28" y="30"/>
                  </a:lnTo>
                  <a:lnTo>
                    <a:pt x="28" y="32"/>
                  </a:lnTo>
                  <a:lnTo>
                    <a:pt x="30" y="32"/>
                  </a:lnTo>
                  <a:lnTo>
                    <a:pt x="30" y="30"/>
                  </a:lnTo>
                  <a:lnTo>
                    <a:pt x="32" y="30"/>
                  </a:lnTo>
                  <a:lnTo>
                    <a:pt x="28" y="36"/>
                  </a:lnTo>
                  <a:lnTo>
                    <a:pt x="24" y="36"/>
                  </a:lnTo>
                  <a:lnTo>
                    <a:pt x="22" y="36"/>
                  </a:lnTo>
                  <a:lnTo>
                    <a:pt x="20" y="34"/>
                  </a:lnTo>
                  <a:lnTo>
                    <a:pt x="20" y="30"/>
                  </a:lnTo>
                  <a:close/>
                  <a:moveTo>
                    <a:pt x="20" y="28"/>
                  </a:moveTo>
                  <a:lnTo>
                    <a:pt x="20" y="16"/>
                  </a:lnTo>
                  <a:lnTo>
                    <a:pt x="16" y="16"/>
                  </a:lnTo>
                  <a:lnTo>
                    <a:pt x="12" y="18"/>
                  </a:lnTo>
                  <a:lnTo>
                    <a:pt x="10" y="20"/>
                  </a:lnTo>
                  <a:lnTo>
                    <a:pt x="8" y="22"/>
                  </a:lnTo>
                  <a:lnTo>
                    <a:pt x="8" y="24"/>
                  </a:lnTo>
                  <a:lnTo>
                    <a:pt x="6" y="26"/>
                  </a:lnTo>
                  <a:lnTo>
                    <a:pt x="8" y="28"/>
                  </a:lnTo>
                  <a:lnTo>
                    <a:pt x="8" y="30"/>
                  </a:lnTo>
                  <a:lnTo>
                    <a:pt x="10" y="32"/>
                  </a:lnTo>
                  <a:lnTo>
                    <a:pt x="12"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253" name="Freeform 84"/>
            <p:cNvSpPr>
              <a:spLocks/>
            </p:cNvSpPr>
            <p:nvPr/>
          </p:nvSpPr>
          <p:spPr bwMode="auto">
            <a:xfrm>
              <a:off x="2868" y="2622"/>
              <a:ext cx="30" cy="36"/>
            </a:xfrm>
            <a:custGeom>
              <a:avLst/>
              <a:gdLst>
                <a:gd name="T0" fmla="*/ 30 w 30"/>
                <a:gd name="T1" fmla="*/ 22 h 36"/>
                <a:gd name="T2" fmla="*/ 28 w 30"/>
                <a:gd name="T3" fmla="*/ 28 h 36"/>
                <a:gd name="T4" fmla="*/ 24 w 30"/>
                <a:gd name="T5" fmla="*/ 32 h 36"/>
                <a:gd name="T6" fmla="*/ 20 w 30"/>
                <a:gd name="T7" fmla="*/ 36 h 36"/>
                <a:gd name="T8" fmla="*/ 16 w 30"/>
                <a:gd name="T9" fmla="*/ 36 h 36"/>
                <a:gd name="T10" fmla="*/ 10 w 30"/>
                <a:gd name="T11" fmla="*/ 36 h 36"/>
                <a:gd name="T12" fmla="*/ 4 w 30"/>
                <a:gd name="T13" fmla="*/ 32 h 36"/>
                <a:gd name="T14" fmla="*/ 2 w 30"/>
                <a:gd name="T15" fmla="*/ 28 h 36"/>
                <a:gd name="T16" fmla="*/ 0 w 30"/>
                <a:gd name="T17" fmla="*/ 24 h 36"/>
                <a:gd name="T18" fmla="*/ 0 w 30"/>
                <a:gd name="T19" fmla="*/ 18 h 36"/>
                <a:gd name="T20" fmla="*/ 0 w 30"/>
                <a:gd name="T21" fmla="*/ 12 h 36"/>
                <a:gd name="T22" fmla="*/ 2 w 30"/>
                <a:gd name="T23" fmla="*/ 8 h 36"/>
                <a:gd name="T24" fmla="*/ 6 w 30"/>
                <a:gd name="T25" fmla="*/ 4 h 36"/>
                <a:gd name="T26" fmla="*/ 10 w 30"/>
                <a:gd name="T27" fmla="*/ 0 h 36"/>
                <a:gd name="T28" fmla="*/ 16 w 30"/>
                <a:gd name="T29" fmla="*/ 0 h 36"/>
                <a:gd name="T30" fmla="*/ 22 w 30"/>
                <a:gd name="T31" fmla="*/ 0 h 36"/>
                <a:gd name="T32" fmla="*/ 26 w 30"/>
                <a:gd name="T33" fmla="*/ 2 h 36"/>
                <a:gd name="T34" fmla="*/ 28 w 30"/>
                <a:gd name="T35" fmla="*/ 4 h 36"/>
                <a:gd name="T36" fmla="*/ 28 w 30"/>
                <a:gd name="T37" fmla="*/ 8 h 36"/>
                <a:gd name="T38" fmla="*/ 28 w 30"/>
                <a:gd name="T39" fmla="*/ 8 h 36"/>
                <a:gd name="T40" fmla="*/ 28 w 30"/>
                <a:gd name="T41" fmla="*/ 10 h 36"/>
                <a:gd name="T42" fmla="*/ 26 w 30"/>
                <a:gd name="T43" fmla="*/ 10 h 36"/>
                <a:gd name="T44" fmla="*/ 26 w 30"/>
                <a:gd name="T45" fmla="*/ 10 h 36"/>
                <a:gd name="T46" fmla="*/ 24 w 30"/>
                <a:gd name="T47" fmla="*/ 10 h 36"/>
                <a:gd name="T48" fmla="*/ 22 w 30"/>
                <a:gd name="T49" fmla="*/ 10 h 36"/>
                <a:gd name="T50" fmla="*/ 22 w 30"/>
                <a:gd name="T51" fmla="*/ 8 h 36"/>
                <a:gd name="T52" fmla="*/ 20 w 30"/>
                <a:gd name="T53" fmla="*/ 6 h 36"/>
                <a:gd name="T54" fmla="*/ 20 w 30"/>
                <a:gd name="T55" fmla="*/ 4 h 36"/>
                <a:gd name="T56" fmla="*/ 20 w 30"/>
                <a:gd name="T57" fmla="*/ 2 h 36"/>
                <a:gd name="T58" fmla="*/ 18 w 30"/>
                <a:gd name="T59" fmla="*/ 2 h 36"/>
                <a:gd name="T60" fmla="*/ 16 w 30"/>
                <a:gd name="T61" fmla="*/ 2 h 36"/>
                <a:gd name="T62" fmla="*/ 12 w 30"/>
                <a:gd name="T63" fmla="*/ 2 h 36"/>
                <a:gd name="T64" fmla="*/ 10 w 30"/>
                <a:gd name="T65" fmla="*/ 4 h 36"/>
                <a:gd name="T66" fmla="*/ 8 w 30"/>
                <a:gd name="T67" fmla="*/ 8 h 36"/>
                <a:gd name="T68" fmla="*/ 6 w 30"/>
                <a:gd name="T69" fmla="*/ 14 h 36"/>
                <a:gd name="T70" fmla="*/ 8 w 30"/>
                <a:gd name="T71" fmla="*/ 20 h 36"/>
                <a:gd name="T72" fmla="*/ 10 w 30"/>
                <a:gd name="T73" fmla="*/ 26 h 36"/>
                <a:gd name="T74" fmla="*/ 14 w 30"/>
                <a:gd name="T75" fmla="*/ 28 h 36"/>
                <a:gd name="T76" fmla="*/ 18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4" y="32"/>
                  </a:lnTo>
                  <a:lnTo>
                    <a:pt x="20" y="36"/>
                  </a:lnTo>
                  <a:lnTo>
                    <a:pt x="16" y="36"/>
                  </a:lnTo>
                  <a:lnTo>
                    <a:pt x="10" y="36"/>
                  </a:lnTo>
                  <a:lnTo>
                    <a:pt x="4" y="32"/>
                  </a:lnTo>
                  <a:lnTo>
                    <a:pt x="2" y="28"/>
                  </a:lnTo>
                  <a:lnTo>
                    <a:pt x="0" y="24"/>
                  </a:lnTo>
                  <a:lnTo>
                    <a:pt x="0" y="18"/>
                  </a:lnTo>
                  <a:lnTo>
                    <a:pt x="0" y="12"/>
                  </a:lnTo>
                  <a:lnTo>
                    <a:pt x="2" y="8"/>
                  </a:lnTo>
                  <a:lnTo>
                    <a:pt x="6" y="4"/>
                  </a:lnTo>
                  <a:lnTo>
                    <a:pt x="10" y="0"/>
                  </a:lnTo>
                  <a:lnTo>
                    <a:pt x="16" y="0"/>
                  </a:lnTo>
                  <a:lnTo>
                    <a:pt x="22" y="0"/>
                  </a:lnTo>
                  <a:lnTo>
                    <a:pt x="26" y="2"/>
                  </a:lnTo>
                  <a:lnTo>
                    <a:pt x="28" y="4"/>
                  </a:lnTo>
                  <a:lnTo>
                    <a:pt x="28" y="8"/>
                  </a:lnTo>
                  <a:lnTo>
                    <a:pt x="28" y="10"/>
                  </a:lnTo>
                  <a:lnTo>
                    <a:pt x="26" y="10"/>
                  </a:lnTo>
                  <a:lnTo>
                    <a:pt x="24" y="10"/>
                  </a:lnTo>
                  <a:lnTo>
                    <a:pt x="22" y="10"/>
                  </a:lnTo>
                  <a:lnTo>
                    <a:pt x="22" y="8"/>
                  </a:lnTo>
                  <a:lnTo>
                    <a:pt x="20" y="6"/>
                  </a:lnTo>
                  <a:lnTo>
                    <a:pt x="20" y="4"/>
                  </a:lnTo>
                  <a:lnTo>
                    <a:pt x="20" y="2"/>
                  </a:lnTo>
                  <a:lnTo>
                    <a:pt x="18" y="2"/>
                  </a:lnTo>
                  <a:lnTo>
                    <a:pt x="16" y="2"/>
                  </a:lnTo>
                  <a:lnTo>
                    <a:pt x="12" y="2"/>
                  </a:lnTo>
                  <a:lnTo>
                    <a:pt x="10" y="4"/>
                  </a:lnTo>
                  <a:lnTo>
                    <a:pt x="8" y="8"/>
                  </a:lnTo>
                  <a:lnTo>
                    <a:pt x="6" y="14"/>
                  </a:lnTo>
                  <a:lnTo>
                    <a:pt x="8" y="20"/>
                  </a:lnTo>
                  <a:lnTo>
                    <a:pt x="10" y="26"/>
                  </a:lnTo>
                  <a:lnTo>
                    <a:pt x="14" y="28"/>
                  </a:lnTo>
                  <a:lnTo>
                    <a:pt x="18"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254" name="Freeform 85"/>
            <p:cNvSpPr>
              <a:spLocks/>
            </p:cNvSpPr>
            <p:nvPr/>
          </p:nvSpPr>
          <p:spPr bwMode="auto">
            <a:xfrm>
              <a:off x="2902" y="2602"/>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4 h 56"/>
                <a:gd name="T30" fmla="*/ 24 w 40"/>
                <a:gd name="T31" fmla="*/ 54 h 56"/>
                <a:gd name="T32" fmla="*/ 24 w 40"/>
                <a:gd name="T33" fmla="*/ 52 h 56"/>
                <a:gd name="T34" fmla="*/ 12 w 40"/>
                <a:gd name="T35" fmla="*/ 36 h 56"/>
                <a:gd name="T36" fmla="*/ 12 w 40"/>
                <a:gd name="T37" fmla="*/ 50 h 56"/>
                <a:gd name="T38" fmla="*/ 12 w 40"/>
                <a:gd name="T39" fmla="*/ 54 h 56"/>
                <a:gd name="T40" fmla="*/ 14 w 40"/>
                <a:gd name="T41" fmla="*/ 54 h 56"/>
                <a:gd name="T42" fmla="*/ 16 w 40"/>
                <a:gd name="T43" fmla="*/ 56 h 56"/>
                <a:gd name="T44" fmla="*/ 0 w 40"/>
                <a:gd name="T45" fmla="*/ 56 h 56"/>
                <a:gd name="T46" fmla="*/ 4 w 40"/>
                <a:gd name="T47" fmla="*/ 54 h 56"/>
                <a:gd name="T48" fmla="*/ 4 w 40"/>
                <a:gd name="T49" fmla="*/ 52 h 56"/>
                <a:gd name="T50" fmla="*/ 6 w 40"/>
                <a:gd name="T51" fmla="*/ 48 h 56"/>
                <a:gd name="T52" fmla="*/ 6 w 40"/>
                <a:gd name="T53" fmla="*/ 10 h 56"/>
                <a:gd name="T54" fmla="*/ 4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4" y="22"/>
                  </a:lnTo>
                  <a:lnTo>
                    <a:pt x="32" y="22"/>
                  </a:lnTo>
                  <a:lnTo>
                    <a:pt x="30" y="24"/>
                  </a:lnTo>
                  <a:lnTo>
                    <a:pt x="28" y="26"/>
                  </a:lnTo>
                  <a:lnTo>
                    <a:pt x="18" y="34"/>
                  </a:lnTo>
                  <a:lnTo>
                    <a:pt x="28" y="46"/>
                  </a:lnTo>
                  <a:lnTo>
                    <a:pt x="32" y="50"/>
                  </a:lnTo>
                  <a:lnTo>
                    <a:pt x="34" y="52"/>
                  </a:lnTo>
                  <a:lnTo>
                    <a:pt x="34" y="54"/>
                  </a:lnTo>
                  <a:lnTo>
                    <a:pt x="36" y="54"/>
                  </a:lnTo>
                  <a:lnTo>
                    <a:pt x="38" y="54"/>
                  </a:lnTo>
                  <a:lnTo>
                    <a:pt x="40" y="54"/>
                  </a:lnTo>
                  <a:lnTo>
                    <a:pt x="40" y="56"/>
                  </a:lnTo>
                  <a:lnTo>
                    <a:pt x="22" y="56"/>
                  </a:lnTo>
                  <a:lnTo>
                    <a:pt x="24" y="54"/>
                  </a:lnTo>
                  <a:lnTo>
                    <a:pt x="26" y="54"/>
                  </a:lnTo>
                  <a:lnTo>
                    <a:pt x="24" y="52"/>
                  </a:lnTo>
                  <a:lnTo>
                    <a:pt x="24" y="50"/>
                  </a:lnTo>
                  <a:lnTo>
                    <a:pt x="12" y="36"/>
                  </a:lnTo>
                  <a:lnTo>
                    <a:pt x="12" y="48"/>
                  </a:lnTo>
                  <a:lnTo>
                    <a:pt x="12" y="50"/>
                  </a:lnTo>
                  <a:lnTo>
                    <a:pt x="12" y="52"/>
                  </a:lnTo>
                  <a:lnTo>
                    <a:pt x="12" y="54"/>
                  </a:lnTo>
                  <a:lnTo>
                    <a:pt x="14" y="54"/>
                  </a:lnTo>
                  <a:lnTo>
                    <a:pt x="16" y="56"/>
                  </a:lnTo>
                  <a:lnTo>
                    <a:pt x="0" y="56"/>
                  </a:lnTo>
                  <a:lnTo>
                    <a:pt x="2" y="54"/>
                  </a:lnTo>
                  <a:lnTo>
                    <a:pt x="4" y="54"/>
                  </a:lnTo>
                  <a:lnTo>
                    <a:pt x="4" y="52"/>
                  </a:lnTo>
                  <a:lnTo>
                    <a:pt x="6" y="50"/>
                  </a:lnTo>
                  <a:lnTo>
                    <a:pt x="6" y="48"/>
                  </a:lnTo>
                  <a:lnTo>
                    <a:pt x="6" y="16"/>
                  </a:lnTo>
                  <a:lnTo>
                    <a:pt x="6" y="10"/>
                  </a:lnTo>
                  <a:lnTo>
                    <a:pt x="6" y="6"/>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55" name="Freeform 86"/>
            <p:cNvSpPr>
              <a:spLocks/>
            </p:cNvSpPr>
            <p:nvPr/>
          </p:nvSpPr>
          <p:spPr bwMode="auto">
            <a:xfrm>
              <a:off x="2946" y="2622"/>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56" name="Freeform 87"/>
            <p:cNvSpPr>
              <a:spLocks/>
            </p:cNvSpPr>
            <p:nvPr/>
          </p:nvSpPr>
          <p:spPr bwMode="auto">
            <a:xfrm>
              <a:off x="2974" y="2602"/>
              <a:ext cx="22" cy="72"/>
            </a:xfrm>
            <a:custGeom>
              <a:avLst/>
              <a:gdLst>
                <a:gd name="T0" fmla="*/ 0 w 22"/>
                <a:gd name="T1" fmla="*/ 2 h 72"/>
                <a:gd name="T2" fmla="*/ 0 w 22"/>
                <a:gd name="T3" fmla="*/ 0 h 72"/>
                <a:gd name="T4" fmla="*/ 6 w 22"/>
                <a:gd name="T5" fmla="*/ 4 h 72"/>
                <a:gd name="T6" fmla="*/ 10 w 22"/>
                <a:gd name="T7" fmla="*/ 8 h 72"/>
                <a:gd name="T8" fmla="*/ 14 w 22"/>
                <a:gd name="T9" fmla="*/ 14 h 72"/>
                <a:gd name="T10" fmla="*/ 18 w 22"/>
                <a:gd name="T11" fmla="*/ 20 h 72"/>
                <a:gd name="T12" fmla="*/ 20 w 22"/>
                <a:gd name="T13" fmla="*/ 28 h 72"/>
                <a:gd name="T14" fmla="*/ 22 w 22"/>
                <a:gd name="T15" fmla="*/ 36 h 72"/>
                <a:gd name="T16" fmla="*/ 20 w 22"/>
                <a:gd name="T17" fmla="*/ 44 h 72"/>
                <a:gd name="T18" fmla="*/ 18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4 w 22"/>
                <a:gd name="T31" fmla="*/ 68 h 72"/>
                <a:gd name="T32" fmla="*/ 8 w 22"/>
                <a:gd name="T33" fmla="*/ 64 h 72"/>
                <a:gd name="T34" fmla="*/ 10 w 22"/>
                <a:gd name="T35" fmla="*/ 58 h 72"/>
                <a:gd name="T36" fmla="*/ 12 w 22"/>
                <a:gd name="T37" fmla="*/ 52 h 72"/>
                <a:gd name="T38" fmla="*/ 14 w 22"/>
                <a:gd name="T39" fmla="*/ 46 h 72"/>
                <a:gd name="T40" fmla="*/ 14 w 22"/>
                <a:gd name="T41" fmla="*/ 38 h 72"/>
                <a:gd name="T42" fmla="*/ 14 w 22"/>
                <a:gd name="T43" fmla="*/ 30 h 72"/>
                <a:gd name="T44" fmla="*/ 12 w 22"/>
                <a:gd name="T45" fmla="*/ 22 h 72"/>
                <a:gd name="T46" fmla="*/ 12 w 22"/>
                <a:gd name="T47" fmla="*/ 18 h 72"/>
                <a:gd name="T48" fmla="*/ 10 w 22"/>
                <a:gd name="T49" fmla="*/ 14 h 72"/>
                <a:gd name="T50" fmla="*/ 8 w 22"/>
                <a:gd name="T51" fmla="*/ 12 h 72"/>
                <a:gd name="T52" fmla="*/ 6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4" y="14"/>
                  </a:lnTo>
                  <a:lnTo>
                    <a:pt x="18" y="20"/>
                  </a:lnTo>
                  <a:lnTo>
                    <a:pt x="20" y="28"/>
                  </a:lnTo>
                  <a:lnTo>
                    <a:pt x="22" y="36"/>
                  </a:lnTo>
                  <a:lnTo>
                    <a:pt x="20" y="44"/>
                  </a:lnTo>
                  <a:lnTo>
                    <a:pt x="18" y="52"/>
                  </a:lnTo>
                  <a:lnTo>
                    <a:pt x="16" y="58"/>
                  </a:lnTo>
                  <a:lnTo>
                    <a:pt x="12" y="64"/>
                  </a:lnTo>
                  <a:lnTo>
                    <a:pt x="6" y="70"/>
                  </a:lnTo>
                  <a:lnTo>
                    <a:pt x="0" y="72"/>
                  </a:lnTo>
                  <a:lnTo>
                    <a:pt x="0" y="70"/>
                  </a:lnTo>
                  <a:lnTo>
                    <a:pt x="4" y="68"/>
                  </a:lnTo>
                  <a:lnTo>
                    <a:pt x="8" y="64"/>
                  </a:lnTo>
                  <a:lnTo>
                    <a:pt x="10" y="58"/>
                  </a:lnTo>
                  <a:lnTo>
                    <a:pt x="12" y="52"/>
                  </a:lnTo>
                  <a:lnTo>
                    <a:pt x="14" y="46"/>
                  </a:lnTo>
                  <a:lnTo>
                    <a:pt x="14" y="38"/>
                  </a:lnTo>
                  <a:lnTo>
                    <a:pt x="14" y="30"/>
                  </a:lnTo>
                  <a:lnTo>
                    <a:pt x="12" y="22"/>
                  </a:lnTo>
                  <a:lnTo>
                    <a:pt x="12" y="18"/>
                  </a:lnTo>
                  <a:lnTo>
                    <a:pt x="10" y="14"/>
                  </a:lnTo>
                  <a:lnTo>
                    <a:pt x="8" y="12"/>
                  </a:lnTo>
                  <a:lnTo>
                    <a:pt x="6"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57" name="Freeform 88"/>
            <p:cNvSpPr>
              <a:spLocks noEditPoints="1"/>
            </p:cNvSpPr>
            <p:nvPr/>
          </p:nvSpPr>
          <p:spPr bwMode="auto">
            <a:xfrm>
              <a:off x="306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0 w 42"/>
                <a:gd name="T11" fmla="*/ 54 h 54"/>
                <a:gd name="T12" fmla="*/ 22 w 42"/>
                <a:gd name="T13" fmla="*/ 54 h 54"/>
                <a:gd name="T14" fmla="*/ 22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6 w 42"/>
                <a:gd name="T35" fmla="*/ 4 h 54"/>
                <a:gd name="T36" fmla="*/ 4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6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28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0" y="54"/>
                  </a:lnTo>
                  <a:lnTo>
                    <a:pt x="22" y="54"/>
                  </a:lnTo>
                  <a:lnTo>
                    <a:pt x="0" y="54"/>
                  </a:lnTo>
                  <a:lnTo>
                    <a:pt x="2" y="54"/>
                  </a:lnTo>
                  <a:lnTo>
                    <a:pt x="6" y="52"/>
                  </a:lnTo>
                  <a:lnTo>
                    <a:pt x="8" y="50"/>
                  </a:lnTo>
                  <a:lnTo>
                    <a:pt x="8" y="48"/>
                  </a:lnTo>
                  <a:lnTo>
                    <a:pt x="8" y="44"/>
                  </a:lnTo>
                  <a:lnTo>
                    <a:pt x="8" y="10"/>
                  </a:lnTo>
                  <a:lnTo>
                    <a:pt x="8" y="6"/>
                  </a:lnTo>
                  <a:lnTo>
                    <a:pt x="6" y="4"/>
                  </a:lnTo>
                  <a:lnTo>
                    <a:pt x="4" y="2"/>
                  </a:lnTo>
                  <a:lnTo>
                    <a:pt x="2" y="2"/>
                  </a:lnTo>
                  <a:lnTo>
                    <a:pt x="0" y="2"/>
                  </a:lnTo>
                  <a:lnTo>
                    <a:pt x="0" y="0"/>
                  </a:lnTo>
                  <a:lnTo>
                    <a:pt x="20" y="0"/>
                  </a:lnTo>
                  <a:lnTo>
                    <a:pt x="26" y="0"/>
                  </a:lnTo>
                  <a:lnTo>
                    <a:pt x="32" y="2"/>
                  </a:lnTo>
                  <a:lnTo>
                    <a:pt x="36" y="4"/>
                  </a:lnTo>
                  <a:lnTo>
                    <a:pt x="38" y="6"/>
                  </a:lnTo>
                  <a:lnTo>
                    <a:pt x="40" y="10"/>
                  </a:lnTo>
                  <a:lnTo>
                    <a:pt x="42" y="16"/>
                  </a:lnTo>
                  <a:lnTo>
                    <a:pt x="40" y="22"/>
                  </a:lnTo>
                  <a:lnTo>
                    <a:pt x="36"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28"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258" name="Freeform 89"/>
            <p:cNvSpPr>
              <a:spLocks/>
            </p:cNvSpPr>
            <p:nvPr/>
          </p:nvSpPr>
          <p:spPr bwMode="auto">
            <a:xfrm>
              <a:off x="3108" y="2602"/>
              <a:ext cx="20" cy="72"/>
            </a:xfrm>
            <a:custGeom>
              <a:avLst/>
              <a:gdLst>
                <a:gd name="T0" fmla="*/ 20 w 20"/>
                <a:gd name="T1" fmla="*/ 70 h 72"/>
                <a:gd name="T2" fmla="*/ 20 w 20"/>
                <a:gd name="T3" fmla="*/ 72 h 72"/>
                <a:gd name="T4" fmla="*/ 16 w 20"/>
                <a:gd name="T5" fmla="*/ 70 h 72"/>
                <a:gd name="T6" fmla="*/ 10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6 w 20"/>
                <a:gd name="T39" fmla="*/ 28 h 72"/>
                <a:gd name="T40" fmla="*/ 6 w 20"/>
                <a:gd name="T41" fmla="*/ 36 h 72"/>
                <a:gd name="T42" fmla="*/ 6 w 20"/>
                <a:gd name="T43" fmla="*/ 44 h 72"/>
                <a:gd name="T44" fmla="*/ 8 w 20"/>
                <a:gd name="T45" fmla="*/ 50 h 72"/>
                <a:gd name="T46" fmla="*/ 8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0"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6" y="28"/>
                  </a:lnTo>
                  <a:lnTo>
                    <a:pt x="6" y="36"/>
                  </a:lnTo>
                  <a:lnTo>
                    <a:pt x="6" y="44"/>
                  </a:lnTo>
                  <a:lnTo>
                    <a:pt x="8" y="50"/>
                  </a:lnTo>
                  <a:lnTo>
                    <a:pt x="8"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259" name="Freeform 90"/>
            <p:cNvSpPr>
              <a:spLocks noEditPoints="1"/>
            </p:cNvSpPr>
            <p:nvPr/>
          </p:nvSpPr>
          <p:spPr bwMode="auto">
            <a:xfrm>
              <a:off x="3134" y="2602"/>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2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0" name="Freeform 91"/>
            <p:cNvSpPr>
              <a:spLocks/>
            </p:cNvSpPr>
            <p:nvPr/>
          </p:nvSpPr>
          <p:spPr bwMode="auto">
            <a:xfrm>
              <a:off x="315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1" name="Freeform 92"/>
            <p:cNvSpPr>
              <a:spLocks/>
            </p:cNvSpPr>
            <p:nvPr/>
          </p:nvSpPr>
          <p:spPr bwMode="auto">
            <a:xfrm>
              <a:off x="3192" y="261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6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0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6" y="42"/>
                  </a:lnTo>
                  <a:lnTo>
                    <a:pt x="6" y="40"/>
                  </a:lnTo>
                  <a:lnTo>
                    <a:pt x="6" y="14"/>
                  </a:lnTo>
                  <a:lnTo>
                    <a:pt x="0" y="14"/>
                  </a:lnTo>
                  <a:lnTo>
                    <a:pt x="4" y="12"/>
                  </a:lnTo>
                  <a:lnTo>
                    <a:pt x="6"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62" name="Freeform 93"/>
            <p:cNvSpPr>
              <a:spLocks noEditPoints="1"/>
            </p:cNvSpPr>
            <p:nvPr/>
          </p:nvSpPr>
          <p:spPr bwMode="auto">
            <a:xfrm>
              <a:off x="3218" y="2622"/>
              <a:ext cx="34" cy="36"/>
            </a:xfrm>
            <a:custGeom>
              <a:avLst/>
              <a:gdLst>
                <a:gd name="T0" fmla="*/ 16 w 34"/>
                <a:gd name="T1" fmla="*/ 0 h 36"/>
                <a:gd name="T2" fmla="*/ 22 w 34"/>
                <a:gd name="T3" fmla="*/ 0 h 36"/>
                <a:gd name="T4" fmla="*/ 26 w 34"/>
                <a:gd name="T5" fmla="*/ 2 h 36"/>
                <a:gd name="T6" fmla="*/ 30 w 34"/>
                <a:gd name="T7" fmla="*/ 6 h 36"/>
                <a:gd name="T8" fmla="*/ 32 w 34"/>
                <a:gd name="T9" fmla="*/ 10 h 36"/>
                <a:gd name="T10" fmla="*/ 34 w 34"/>
                <a:gd name="T11" fmla="*/ 18 h 36"/>
                <a:gd name="T12" fmla="*/ 34 w 34"/>
                <a:gd name="T13" fmla="*/ 22 h 36"/>
                <a:gd name="T14" fmla="*/ 32 w 34"/>
                <a:gd name="T15" fmla="*/ 26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2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0"/>
                  </a:lnTo>
                  <a:lnTo>
                    <a:pt x="34" y="18"/>
                  </a:lnTo>
                  <a:lnTo>
                    <a:pt x="34" y="22"/>
                  </a:lnTo>
                  <a:lnTo>
                    <a:pt x="32" y="26"/>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6" y="0"/>
                  </a:lnTo>
                  <a:close/>
                  <a:moveTo>
                    <a:pt x="16" y="2"/>
                  </a:moveTo>
                  <a:lnTo>
                    <a:pt x="14" y="2"/>
                  </a:lnTo>
                  <a:lnTo>
                    <a:pt x="12" y="2"/>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63" name="Freeform 94"/>
            <p:cNvSpPr>
              <a:spLocks/>
            </p:cNvSpPr>
            <p:nvPr/>
          </p:nvSpPr>
          <p:spPr bwMode="auto">
            <a:xfrm>
              <a:off x="3258" y="2602"/>
              <a:ext cx="20" cy="72"/>
            </a:xfrm>
            <a:custGeom>
              <a:avLst/>
              <a:gdLst>
                <a:gd name="T0" fmla="*/ 0 w 20"/>
                <a:gd name="T1" fmla="*/ 2 h 72"/>
                <a:gd name="T2" fmla="*/ 0 w 20"/>
                <a:gd name="T3" fmla="*/ 0 h 72"/>
                <a:gd name="T4" fmla="*/ 4 w 20"/>
                <a:gd name="T5" fmla="*/ 4 h 72"/>
                <a:gd name="T6" fmla="*/ 8 w 20"/>
                <a:gd name="T7" fmla="*/ 8 h 72"/>
                <a:gd name="T8" fmla="*/ 14 w 20"/>
                <a:gd name="T9" fmla="*/ 14 h 72"/>
                <a:gd name="T10" fmla="*/ 18 w 20"/>
                <a:gd name="T11" fmla="*/ 20 h 72"/>
                <a:gd name="T12" fmla="*/ 20 w 20"/>
                <a:gd name="T13" fmla="*/ 28 h 72"/>
                <a:gd name="T14" fmla="*/ 20 w 20"/>
                <a:gd name="T15" fmla="*/ 36 h 72"/>
                <a:gd name="T16" fmla="*/ 20 w 20"/>
                <a:gd name="T17" fmla="*/ 44 h 72"/>
                <a:gd name="T18" fmla="*/ 18 w 20"/>
                <a:gd name="T19" fmla="*/ 52 h 72"/>
                <a:gd name="T20" fmla="*/ 14 w 20"/>
                <a:gd name="T21" fmla="*/ 58 h 72"/>
                <a:gd name="T22" fmla="*/ 10 w 20"/>
                <a:gd name="T23" fmla="*/ 64 h 72"/>
                <a:gd name="T24" fmla="*/ 6 w 20"/>
                <a:gd name="T25" fmla="*/ 70 h 72"/>
                <a:gd name="T26" fmla="*/ 0 w 20"/>
                <a:gd name="T27" fmla="*/ 72 h 72"/>
                <a:gd name="T28" fmla="*/ 0 w 20"/>
                <a:gd name="T29" fmla="*/ 70 h 72"/>
                <a:gd name="T30" fmla="*/ 4 w 20"/>
                <a:gd name="T31" fmla="*/ 68 h 72"/>
                <a:gd name="T32" fmla="*/ 8 w 20"/>
                <a:gd name="T33" fmla="*/ 64 h 72"/>
                <a:gd name="T34" fmla="*/ 10 w 20"/>
                <a:gd name="T35" fmla="*/ 58 h 72"/>
                <a:gd name="T36" fmla="*/ 12 w 20"/>
                <a:gd name="T37" fmla="*/ 52 h 72"/>
                <a:gd name="T38" fmla="*/ 12 w 20"/>
                <a:gd name="T39" fmla="*/ 46 h 72"/>
                <a:gd name="T40" fmla="*/ 14 w 20"/>
                <a:gd name="T41" fmla="*/ 38 h 72"/>
                <a:gd name="T42" fmla="*/ 12 w 20"/>
                <a:gd name="T43" fmla="*/ 30 h 72"/>
                <a:gd name="T44" fmla="*/ 12 w 20"/>
                <a:gd name="T45" fmla="*/ 22 h 72"/>
                <a:gd name="T46" fmla="*/ 10 w 20"/>
                <a:gd name="T47" fmla="*/ 18 h 72"/>
                <a:gd name="T48" fmla="*/ 10 w 20"/>
                <a:gd name="T49" fmla="*/ 14 h 72"/>
                <a:gd name="T50" fmla="*/ 8 w 20"/>
                <a:gd name="T51" fmla="*/ 12 h 72"/>
                <a:gd name="T52" fmla="*/ 6 w 20"/>
                <a:gd name="T53" fmla="*/ 8 h 72"/>
                <a:gd name="T54" fmla="*/ 2 w 20"/>
                <a:gd name="T55" fmla="*/ 6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8"/>
                  </a:lnTo>
                  <a:lnTo>
                    <a:pt x="14" y="14"/>
                  </a:lnTo>
                  <a:lnTo>
                    <a:pt x="18" y="20"/>
                  </a:lnTo>
                  <a:lnTo>
                    <a:pt x="20" y="28"/>
                  </a:lnTo>
                  <a:lnTo>
                    <a:pt x="20" y="36"/>
                  </a:lnTo>
                  <a:lnTo>
                    <a:pt x="20" y="44"/>
                  </a:lnTo>
                  <a:lnTo>
                    <a:pt x="18" y="52"/>
                  </a:lnTo>
                  <a:lnTo>
                    <a:pt x="14" y="58"/>
                  </a:lnTo>
                  <a:lnTo>
                    <a:pt x="10" y="64"/>
                  </a:lnTo>
                  <a:lnTo>
                    <a:pt x="6" y="70"/>
                  </a:lnTo>
                  <a:lnTo>
                    <a:pt x="0" y="72"/>
                  </a:lnTo>
                  <a:lnTo>
                    <a:pt x="0" y="70"/>
                  </a:lnTo>
                  <a:lnTo>
                    <a:pt x="4" y="68"/>
                  </a:lnTo>
                  <a:lnTo>
                    <a:pt x="8" y="64"/>
                  </a:lnTo>
                  <a:lnTo>
                    <a:pt x="10" y="58"/>
                  </a:lnTo>
                  <a:lnTo>
                    <a:pt x="12" y="52"/>
                  </a:lnTo>
                  <a:lnTo>
                    <a:pt x="12" y="46"/>
                  </a:lnTo>
                  <a:lnTo>
                    <a:pt x="14" y="38"/>
                  </a:lnTo>
                  <a:lnTo>
                    <a:pt x="12" y="30"/>
                  </a:lnTo>
                  <a:lnTo>
                    <a:pt x="12" y="22"/>
                  </a:lnTo>
                  <a:lnTo>
                    <a:pt x="10" y="18"/>
                  </a:lnTo>
                  <a:lnTo>
                    <a:pt x="10" y="14"/>
                  </a:lnTo>
                  <a:lnTo>
                    <a:pt x="8" y="12"/>
                  </a:lnTo>
                  <a:lnTo>
                    <a:pt x="6" y="8"/>
                  </a:lnTo>
                  <a:lnTo>
                    <a:pt x="2" y="6"/>
                  </a:lnTo>
                  <a:lnTo>
                    <a:pt x="0" y="2"/>
                  </a:lnTo>
                  <a:close/>
                </a:path>
              </a:pathLst>
            </a:custGeom>
            <a:solidFill>
              <a:srgbClr val="000000"/>
            </a:solidFill>
            <a:ln w="0">
              <a:solidFill>
                <a:srgbClr val="000000"/>
              </a:solidFill>
              <a:round/>
              <a:headEnd/>
              <a:tailEnd/>
            </a:ln>
          </p:spPr>
          <p:txBody>
            <a:bodyPr/>
            <a:lstStyle/>
            <a:p>
              <a:endParaRPr lang="en-US"/>
            </a:p>
          </p:txBody>
        </p:sp>
        <p:sp>
          <p:nvSpPr>
            <p:cNvPr id="264" name="Freeform 95"/>
            <p:cNvSpPr>
              <a:spLocks/>
            </p:cNvSpPr>
            <p:nvPr/>
          </p:nvSpPr>
          <p:spPr bwMode="auto">
            <a:xfrm>
              <a:off x="3640" y="2604"/>
              <a:ext cx="58" cy="54"/>
            </a:xfrm>
            <a:custGeom>
              <a:avLst/>
              <a:gdLst>
                <a:gd name="T0" fmla="*/ 0 w 58"/>
                <a:gd name="T1" fmla="*/ 0 h 54"/>
                <a:gd name="T2" fmla="*/ 14 w 58"/>
                <a:gd name="T3" fmla="*/ 0 h 54"/>
                <a:gd name="T4" fmla="*/ 48 w 58"/>
                <a:gd name="T5" fmla="*/ 42 h 54"/>
                <a:gd name="T6" fmla="*/ 48 w 58"/>
                <a:gd name="T7" fmla="*/ 10 h 54"/>
                <a:gd name="T8" fmla="*/ 48 w 58"/>
                <a:gd name="T9" fmla="*/ 6 h 54"/>
                <a:gd name="T10" fmla="*/ 46 w 58"/>
                <a:gd name="T11" fmla="*/ 4 h 54"/>
                <a:gd name="T12" fmla="*/ 46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8 w 58"/>
                <a:gd name="T25" fmla="*/ 2 h 54"/>
                <a:gd name="T26" fmla="*/ 54 w 58"/>
                <a:gd name="T27" fmla="*/ 2 h 54"/>
                <a:gd name="T28" fmla="*/ 52 w 58"/>
                <a:gd name="T29" fmla="*/ 4 h 54"/>
                <a:gd name="T30" fmla="*/ 52 w 58"/>
                <a:gd name="T31" fmla="*/ 6 h 54"/>
                <a:gd name="T32" fmla="*/ 52 w 58"/>
                <a:gd name="T33" fmla="*/ 10 h 54"/>
                <a:gd name="T34" fmla="*/ 52 w 58"/>
                <a:gd name="T35" fmla="*/ 54 h 54"/>
                <a:gd name="T36" fmla="*/ 50 w 58"/>
                <a:gd name="T37" fmla="*/ 54 h 54"/>
                <a:gd name="T38" fmla="*/ 14 w 58"/>
                <a:gd name="T39" fmla="*/ 12 h 54"/>
                <a:gd name="T40" fmla="*/ 14 w 58"/>
                <a:gd name="T41" fmla="*/ 44 h 54"/>
                <a:gd name="T42" fmla="*/ 16 w 58"/>
                <a:gd name="T43" fmla="*/ 50 h 54"/>
                <a:gd name="T44" fmla="*/ 16 w 58"/>
                <a:gd name="T45" fmla="*/ 52 h 54"/>
                <a:gd name="T46" fmla="*/ 18 w 58"/>
                <a:gd name="T47" fmla="*/ 52 h 54"/>
                <a:gd name="T48" fmla="*/ 20 w 58"/>
                <a:gd name="T49" fmla="*/ 54 h 54"/>
                <a:gd name="T50" fmla="*/ 22 w 58"/>
                <a:gd name="T51" fmla="*/ 54 h 54"/>
                <a:gd name="T52" fmla="*/ 22 w 58"/>
                <a:gd name="T53" fmla="*/ 54 h 54"/>
                <a:gd name="T54" fmla="*/ 4 w 58"/>
                <a:gd name="T55" fmla="*/ 54 h 54"/>
                <a:gd name="T56" fmla="*/ 4 w 58"/>
                <a:gd name="T57" fmla="*/ 54 h 54"/>
                <a:gd name="T58" fmla="*/ 6 w 58"/>
                <a:gd name="T59" fmla="*/ 54 h 54"/>
                <a:gd name="T60" fmla="*/ 8 w 58"/>
                <a:gd name="T61" fmla="*/ 52 h 54"/>
                <a:gd name="T62" fmla="*/ 10 w 58"/>
                <a:gd name="T63" fmla="*/ 50 h 54"/>
                <a:gd name="T64" fmla="*/ 12 w 58"/>
                <a:gd name="T65" fmla="*/ 48 h 54"/>
                <a:gd name="T66" fmla="*/ 12 w 58"/>
                <a:gd name="T67" fmla="*/ 44 h 54"/>
                <a:gd name="T68" fmla="*/ 12 w 58"/>
                <a:gd name="T69" fmla="*/ 8 h 54"/>
                <a:gd name="T70" fmla="*/ 10 w 58"/>
                <a:gd name="T71" fmla="*/ 6 h 54"/>
                <a:gd name="T72" fmla="*/ 8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2"/>
                  </a:lnTo>
                  <a:lnTo>
                    <a:pt x="48" y="10"/>
                  </a:lnTo>
                  <a:lnTo>
                    <a:pt x="48" y="6"/>
                  </a:lnTo>
                  <a:lnTo>
                    <a:pt x="46" y="4"/>
                  </a:lnTo>
                  <a:lnTo>
                    <a:pt x="46" y="2"/>
                  </a:lnTo>
                  <a:lnTo>
                    <a:pt x="42" y="2"/>
                  </a:lnTo>
                  <a:lnTo>
                    <a:pt x="40" y="2"/>
                  </a:lnTo>
                  <a:lnTo>
                    <a:pt x="40" y="0"/>
                  </a:lnTo>
                  <a:lnTo>
                    <a:pt x="58" y="0"/>
                  </a:lnTo>
                  <a:lnTo>
                    <a:pt x="58" y="2"/>
                  </a:lnTo>
                  <a:lnTo>
                    <a:pt x="54" y="2"/>
                  </a:lnTo>
                  <a:lnTo>
                    <a:pt x="52" y="4"/>
                  </a:lnTo>
                  <a:lnTo>
                    <a:pt x="52" y="6"/>
                  </a:lnTo>
                  <a:lnTo>
                    <a:pt x="52" y="10"/>
                  </a:lnTo>
                  <a:lnTo>
                    <a:pt x="52" y="54"/>
                  </a:lnTo>
                  <a:lnTo>
                    <a:pt x="50" y="54"/>
                  </a:lnTo>
                  <a:lnTo>
                    <a:pt x="14" y="12"/>
                  </a:lnTo>
                  <a:lnTo>
                    <a:pt x="14" y="44"/>
                  </a:lnTo>
                  <a:lnTo>
                    <a:pt x="16" y="50"/>
                  </a:lnTo>
                  <a:lnTo>
                    <a:pt x="16" y="52"/>
                  </a:lnTo>
                  <a:lnTo>
                    <a:pt x="18" y="52"/>
                  </a:lnTo>
                  <a:lnTo>
                    <a:pt x="20" y="54"/>
                  </a:lnTo>
                  <a:lnTo>
                    <a:pt x="22" y="54"/>
                  </a:lnTo>
                  <a:lnTo>
                    <a:pt x="4" y="54"/>
                  </a:lnTo>
                  <a:lnTo>
                    <a:pt x="6" y="54"/>
                  </a:lnTo>
                  <a:lnTo>
                    <a:pt x="8" y="52"/>
                  </a:lnTo>
                  <a:lnTo>
                    <a:pt x="10" y="50"/>
                  </a:lnTo>
                  <a:lnTo>
                    <a:pt x="12" y="48"/>
                  </a:lnTo>
                  <a:lnTo>
                    <a:pt x="12" y="44"/>
                  </a:lnTo>
                  <a:lnTo>
                    <a:pt x="12" y="8"/>
                  </a:lnTo>
                  <a:lnTo>
                    <a:pt x="10" y="6"/>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5" name="Freeform 96"/>
            <p:cNvSpPr>
              <a:spLocks noEditPoints="1"/>
            </p:cNvSpPr>
            <p:nvPr/>
          </p:nvSpPr>
          <p:spPr bwMode="auto">
            <a:xfrm>
              <a:off x="370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2 w 42"/>
                <a:gd name="T11" fmla="*/ 54 h 54"/>
                <a:gd name="T12" fmla="*/ 24 w 42"/>
                <a:gd name="T13" fmla="*/ 54 h 54"/>
                <a:gd name="T14" fmla="*/ 24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8 w 42"/>
                <a:gd name="T35" fmla="*/ 4 h 54"/>
                <a:gd name="T36" fmla="*/ 6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8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30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2" y="54"/>
                  </a:lnTo>
                  <a:lnTo>
                    <a:pt x="24" y="54"/>
                  </a:lnTo>
                  <a:lnTo>
                    <a:pt x="0" y="54"/>
                  </a:lnTo>
                  <a:lnTo>
                    <a:pt x="2" y="54"/>
                  </a:lnTo>
                  <a:lnTo>
                    <a:pt x="6" y="52"/>
                  </a:lnTo>
                  <a:lnTo>
                    <a:pt x="8" y="50"/>
                  </a:lnTo>
                  <a:lnTo>
                    <a:pt x="8" y="48"/>
                  </a:lnTo>
                  <a:lnTo>
                    <a:pt x="8" y="44"/>
                  </a:lnTo>
                  <a:lnTo>
                    <a:pt x="8" y="10"/>
                  </a:lnTo>
                  <a:lnTo>
                    <a:pt x="8" y="6"/>
                  </a:lnTo>
                  <a:lnTo>
                    <a:pt x="8" y="4"/>
                  </a:lnTo>
                  <a:lnTo>
                    <a:pt x="6" y="2"/>
                  </a:lnTo>
                  <a:lnTo>
                    <a:pt x="2" y="2"/>
                  </a:lnTo>
                  <a:lnTo>
                    <a:pt x="0" y="2"/>
                  </a:lnTo>
                  <a:lnTo>
                    <a:pt x="0" y="0"/>
                  </a:lnTo>
                  <a:lnTo>
                    <a:pt x="20" y="0"/>
                  </a:lnTo>
                  <a:lnTo>
                    <a:pt x="26" y="0"/>
                  </a:lnTo>
                  <a:lnTo>
                    <a:pt x="32" y="2"/>
                  </a:lnTo>
                  <a:lnTo>
                    <a:pt x="36" y="4"/>
                  </a:lnTo>
                  <a:lnTo>
                    <a:pt x="38" y="6"/>
                  </a:lnTo>
                  <a:lnTo>
                    <a:pt x="40" y="10"/>
                  </a:lnTo>
                  <a:lnTo>
                    <a:pt x="42" y="16"/>
                  </a:lnTo>
                  <a:lnTo>
                    <a:pt x="40" y="22"/>
                  </a:lnTo>
                  <a:lnTo>
                    <a:pt x="38"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30"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266" name="Freeform 97"/>
            <p:cNvSpPr>
              <a:spLocks/>
            </p:cNvSpPr>
            <p:nvPr/>
          </p:nvSpPr>
          <p:spPr bwMode="auto">
            <a:xfrm>
              <a:off x="3748" y="2602"/>
              <a:ext cx="20" cy="72"/>
            </a:xfrm>
            <a:custGeom>
              <a:avLst/>
              <a:gdLst>
                <a:gd name="T0" fmla="*/ 20 w 20"/>
                <a:gd name="T1" fmla="*/ 70 h 72"/>
                <a:gd name="T2" fmla="*/ 20 w 20"/>
                <a:gd name="T3" fmla="*/ 72 h 72"/>
                <a:gd name="T4" fmla="*/ 16 w 20"/>
                <a:gd name="T5" fmla="*/ 70 h 72"/>
                <a:gd name="T6" fmla="*/ 12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8 w 20"/>
                <a:gd name="T39" fmla="*/ 28 h 72"/>
                <a:gd name="T40" fmla="*/ 6 w 20"/>
                <a:gd name="T41" fmla="*/ 36 h 72"/>
                <a:gd name="T42" fmla="*/ 8 w 20"/>
                <a:gd name="T43" fmla="*/ 44 h 72"/>
                <a:gd name="T44" fmla="*/ 8 w 20"/>
                <a:gd name="T45" fmla="*/ 50 h 72"/>
                <a:gd name="T46" fmla="*/ 10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2"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8" y="28"/>
                  </a:lnTo>
                  <a:lnTo>
                    <a:pt x="6" y="36"/>
                  </a:lnTo>
                  <a:lnTo>
                    <a:pt x="8" y="44"/>
                  </a:lnTo>
                  <a:lnTo>
                    <a:pt x="8" y="50"/>
                  </a:lnTo>
                  <a:lnTo>
                    <a:pt x="10"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267" name="Freeform 98"/>
            <p:cNvSpPr>
              <a:spLocks noEditPoints="1"/>
            </p:cNvSpPr>
            <p:nvPr/>
          </p:nvSpPr>
          <p:spPr bwMode="auto">
            <a:xfrm>
              <a:off x="3772" y="2602"/>
              <a:ext cx="36" cy="56"/>
            </a:xfrm>
            <a:custGeom>
              <a:avLst/>
              <a:gdLst>
                <a:gd name="T0" fmla="*/ 12 w 36"/>
                <a:gd name="T1" fmla="*/ 26 h 56"/>
                <a:gd name="T2" fmla="*/ 14 w 36"/>
                <a:gd name="T3" fmla="*/ 22 h 56"/>
                <a:gd name="T4" fmla="*/ 18 w 36"/>
                <a:gd name="T5" fmla="*/ 20 h 56"/>
                <a:gd name="T6" fmla="*/ 22 w 36"/>
                <a:gd name="T7" fmla="*/ 20 h 56"/>
                <a:gd name="T8" fmla="*/ 28 w 36"/>
                <a:gd name="T9" fmla="*/ 20 h 56"/>
                <a:gd name="T10" fmla="*/ 32 w 36"/>
                <a:gd name="T11" fmla="*/ 24 h 56"/>
                <a:gd name="T12" fmla="*/ 36 w 36"/>
                <a:gd name="T13" fmla="*/ 30 h 56"/>
                <a:gd name="T14" fmla="*/ 36 w 36"/>
                <a:gd name="T15" fmla="*/ 36 h 56"/>
                <a:gd name="T16" fmla="*/ 36 w 36"/>
                <a:gd name="T17" fmla="*/ 42 h 56"/>
                <a:gd name="T18" fmla="*/ 34 w 36"/>
                <a:gd name="T19" fmla="*/ 48 h 56"/>
                <a:gd name="T20" fmla="*/ 30 w 36"/>
                <a:gd name="T21" fmla="*/ 52 h 56"/>
                <a:gd name="T22" fmla="*/ 24 w 36"/>
                <a:gd name="T23" fmla="*/ 56 h 56"/>
                <a:gd name="T24" fmla="*/ 18 w 36"/>
                <a:gd name="T25" fmla="*/ 56 h 56"/>
                <a:gd name="T26" fmla="*/ 14 w 36"/>
                <a:gd name="T27" fmla="*/ 56 h 56"/>
                <a:gd name="T28" fmla="*/ 12 w 36"/>
                <a:gd name="T29" fmla="*/ 56 h 56"/>
                <a:gd name="T30" fmla="*/ 8 w 36"/>
                <a:gd name="T31" fmla="*/ 54 h 56"/>
                <a:gd name="T32" fmla="*/ 4 w 36"/>
                <a:gd name="T33" fmla="*/ 52 h 56"/>
                <a:gd name="T34" fmla="*/ 4 w 36"/>
                <a:gd name="T35" fmla="*/ 16 h 56"/>
                <a:gd name="T36" fmla="*/ 4 w 36"/>
                <a:gd name="T37" fmla="*/ 10 h 56"/>
                <a:gd name="T38" fmla="*/ 4 w 36"/>
                <a:gd name="T39" fmla="*/ 8 h 56"/>
                <a:gd name="T40" fmla="*/ 4 w 36"/>
                <a:gd name="T41" fmla="*/ 6 h 56"/>
                <a:gd name="T42" fmla="*/ 4 w 36"/>
                <a:gd name="T43" fmla="*/ 4 h 56"/>
                <a:gd name="T44" fmla="*/ 2 w 36"/>
                <a:gd name="T45" fmla="*/ 4 h 56"/>
                <a:gd name="T46" fmla="*/ 2 w 36"/>
                <a:gd name="T47" fmla="*/ 4 h 56"/>
                <a:gd name="T48" fmla="*/ 2 w 36"/>
                <a:gd name="T49" fmla="*/ 4 h 56"/>
                <a:gd name="T50" fmla="*/ 0 w 36"/>
                <a:gd name="T51" fmla="*/ 6 h 56"/>
                <a:gd name="T52" fmla="*/ 0 w 36"/>
                <a:gd name="T53" fmla="*/ 4 h 56"/>
                <a:gd name="T54" fmla="*/ 10 w 36"/>
                <a:gd name="T55" fmla="*/ 0 h 56"/>
                <a:gd name="T56" fmla="*/ 12 w 36"/>
                <a:gd name="T57" fmla="*/ 0 h 56"/>
                <a:gd name="T58" fmla="*/ 12 w 36"/>
                <a:gd name="T59" fmla="*/ 26 h 56"/>
                <a:gd name="T60" fmla="*/ 12 w 36"/>
                <a:gd name="T61" fmla="*/ 30 h 56"/>
                <a:gd name="T62" fmla="*/ 12 w 36"/>
                <a:gd name="T63" fmla="*/ 50 h 56"/>
                <a:gd name="T64" fmla="*/ 14 w 36"/>
                <a:gd name="T65" fmla="*/ 52 h 56"/>
                <a:gd name="T66" fmla="*/ 16 w 36"/>
                <a:gd name="T67" fmla="*/ 54 h 56"/>
                <a:gd name="T68" fmla="*/ 18 w 36"/>
                <a:gd name="T69" fmla="*/ 54 h 56"/>
                <a:gd name="T70" fmla="*/ 20 w 36"/>
                <a:gd name="T71" fmla="*/ 54 h 56"/>
                <a:gd name="T72" fmla="*/ 24 w 36"/>
                <a:gd name="T73" fmla="*/ 54 h 56"/>
                <a:gd name="T74" fmla="*/ 26 w 36"/>
                <a:gd name="T75" fmla="*/ 50 h 56"/>
                <a:gd name="T76" fmla="*/ 28 w 36"/>
                <a:gd name="T77" fmla="*/ 46 h 56"/>
                <a:gd name="T78" fmla="*/ 30 w 36"/>
                <a:gd name="T79" fmla="*/ 40 h 56"/>
                <a:gd name="T80" fmla="*/ 28 w 36"/>
                <a:gd name="T81" fmla="*/ 34 h 56"/>
                <a:gd name="T82" fmla="*/ 26 w 36"/>
                <a:gd name="T83" fmla="*/ 28 h 56"/>
                <a:gd name="T84" fmla="*/ 24 w 36"/>
                <a:gd name="T85" fmla="*/ 26 h 56"/>
                <a:gd name="T86" fmla="*/ 20 w 36"/>
                <a:gd name="T87" fmla="*/ 26 h 56"/>
                <a:gd name="T88" fmla="*/ 18 w 36"/>
                <a:gd name="T89" fmla="*/ 26 h 56"/>
                <a:gd name="T90" fmla="*/ 16 w 36"/>
                <a:gd name="T91" fmla="*/ 26 h 56"/>
                <a:gd name="T92" fmla="*/ 14 w 36"/>
                <a:gd name="T93" fmla="*/ 28 h 56"/>
                <a:gd name="T94" fmla="*/ 12 w 36"/>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20"/>
                  </a:lnTo>
                  <a:lnTo>
                    <a:pt x="28" y="20"/>
                  </a:lnTo>
                  <a:lnTo>
                    <a:pt x="32" y="24"/>
                  </a:lnTo>
                  <a:lnTo>
                    <a:pt x="36" y="30"/>
                  </a:lnTo>
                  <a:lnTo>
                    <a:pt x="36" y="36"/>
                  </a:lnTo>
                  <a:lnTo>
                    <a:pt x="36" y="42"/>
                  </a:lnTo>
                  <a:lnTo>
                    <a:pt x="34" y="48"/>
                  </a:lnTo>
                  <a:lnTo>
                    <a:pt x="30" y="52"/>
                  </a:lnTo>
                  <a:lnTo>
                    <a:pt x="24" y="56"/>
                  </a:lnTo>
                  <a:lnTo>
                    <a:pt x="18" y="56"/>
                  </a:lnTo>
                  <a:lnTo>
                    <a:pt x="14" y="56"/>
                  </a:lnTo>
                  <a:lnTo>
                    <a:pt x="12" y="56"/>
                  </a:lnTo>
                  <a:lnTo>
                    <a:pt x="8" y="54"/>
                  </a:lnTo>
                  <a:lnTo>
                    <a:pt x="4" y="52"/>
                  </a:lnTo>
                  <a:lnTo>
                    <a:pt x="4" y="16"/>
                  </a:lnTo>
                  <a:lnTo>
                    <a:pt x="4" y="10"/>
                  </a:lnTo>
                  <a:lnTo>
                    <a:pt x="4"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6" y="50"/>
                  </a:lnTo>
                  <a:lnTo>
                    <a:pt x="28" y="46"/>
                  </a:lnTo>
                  <a:lnTo>
                    <a:pt x="30" y="40"/>
                  </a:lnTo>
                  <a:lnTo>
                    <a:pt x="28" y="34"/>
                  </a:lnTo>
                  <a:lnTo>
                    <a:pt x="26"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268" name="Freeform 99"/>
            <p:cNvSpPr>
              <a:spLocks noEditPoints="1"/>
            </p:cNvSpPr>
            <p:nvPr/>
          </p:nvSpPr>
          <p:spPr bwMode="auto">
            <a:xfrm>
              <a:off x="3814" y="2602"/>
              <a:ext cx="16" cy="56"/>
            </a:xfrm>
            <a:custGeom>
              <a:avLst/>
              <a:gdLst>
                <a:gd name="T0" fmla="*/ 8 w 16"/>
                <a:gd name="T1" fmla="*/ 0 h 56"/>
                <a:gd name="T2" fmla="*/ 10 w 16"/>
                <a:gd name="T3" fmla="*/ 0 h 56"/>
                <a:gd name="T4" fmla="*/ 12 w 16"/>
                <a:gd name="T5" fmla="*/ 2 h 56"/>
                <a:gd name="T6" fmla="*/ 12 w 16"/>
                <a:gd name="T7" fmla="*/ 2 h 56"/>
                <a:gd name="T8" fmla="*/ 12 w 16"/>
                <a:gd name="T9" fmla="*/ 4 h 56"/>
                <a:gd name="T10" fmla="*/ 12 w 16"/>
                <a:gd name="T11" fmla="*/ 6 h 56"/>
                <a:gd name="T12" fmla="*/ 12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2" y="2"/>
                  </a:lnTo>
                  <a:lnTo>
                    <a:pt x="12" y="4"/>
                  </a:lnTo>
                  <a:lnTo>
                    <a:pt x="12" y="6"/>
                  </a:lnTo>
                  <a:lnTo>
                    <a:pt x="12" y="8"/>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9" name="Freeform 100"/>
            <p:cNvSpPr>
              <a:spLocks/>
            </p:cNvSpPr>
            <p:nvPr/>
          </p:nvSpPr>
          <p:spPr bwMode="auto">
            <a:xfrm>
              <a:off x="383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4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6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4"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70" name="Freeform 101"/>
            <p:cNvSpPr>
              <a:spLocks/>
            </p:cNvSpPr>
            <p:nvPr/>
          </p:nvSpPr>
          <p:spPr bwMode="auto">
            <a:xfrm>
              <a:off x="3874" y="2602"/>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4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4"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71" name="Freeform 102"/>
            <p:cNvSpPr>
              <a:spLocks noEditPoints="1"/>
            </p:cNvSpPr>
            <p:nvPr/>
          </p:nvSpPr>
          <p:spPr bwMode="auto">
            <a:xfrm>
              <a:off x="3366" y="2796"/>
              <a:ext cx="52" cy="52"/>
            </a:xfrm>
            <a:custGeom>
              <a:avLst/>
              <a:gdLst>
                <a:gd name="T0" fmla="*/ 0 w 52"/>
                <a:gd name="T1" fmla="*/ 52 h 52"/>
                <a:gd name="T2" fmla="*/ 0 w 52"/>
                <a:gd name="T3" fmla="*/ 52 h 52"/>
                <a:gd name="T4" fmla="*/ 2 w 52"/>
                <a:gd name="T5" fmla="*/ 52 h 52"/>
                <a:gd name="T6" fmla="*/ 4 w 52"/>
                <a:gd name="T7" fmla="*/ 52 h 52"/>
                <a:gd name="T8" fmla="*/ 6 w 52"/>
                <a:gd name="T9" fmla="*/ 50 h 52"/>
                <a:gd name="T10" fmla="*/ 6 w 52"/>
                <a:gd name="T11" fmla="*/ 48 h 52"/>
                <a:gd name="T12" fmla="*/ 8 w 52"/>
                <a:gd name="T13" fmla="*/ 44 h 52"/>
                <a:gd name="T14" fmla="*/ 8 w 52"/>
                <a:gd name="T15" fmla="*/ 8 h 52"/>
                <a:gd name="T16" fmla="*/ 6 w 52"/>
                <a:gd name="T17" fmla="*/ 4 h 52"/>
                <a:gd name="T18" fmla="*/ 6 w 52"/>
                <a:gd name="T19" fmla="*/ 2 h 52"/>
                <a:gd name="T20" fmla="*/ 4 w 52"/>
                <a:gd name="T21" fmla="*/ 0 h 52"/>
                <a:gd name="T22" fmla="*/ 2 w 52"/>
                <a:gd name="T23" fmla="*/ 0 h 52"/>
                <a:gd name="T24" fmla="*/ 0 w 52"/>
                <a:gd name="T25" fmla="*/ 0 h 52"/>
                <a:gd name="T26" fmla="*/ 0 w 52"/>
                <a:gd name="T27" fmla="*/ 0 h 52"/>
                <a:gd name="T28" fmla="*/ 22 w 52"/>
                <a:gd name="T29" fmla="*/ 0 h 52"/>
                <a:gd name="T30" fmla="*/ 28 w 52"/>
                <a:gd name="T31" fmla="*/ 0 h 52"/>
                <a:gd name="T32" fmla="*/ 34 w 52"/>
                <a:gd name="T33" fmla="*/ 0 h 52"/>
                <a:gd name="T34" fmla="*/ 40 w 52"/>
                <a:gd name="T35" fmla="*/ 2 h 52"/>
                <a:gd name="T36" fmla="*/ 44 w 52"/>
                <a:gd name="T37" fmla="*/ 6 h 52"/>
                <a:gd name="T38" fmla="*/ 50 w 52"/>
                <a:gd name="T39" fmla="*/ 12 h 52"/>
                <a:gd name="T40" fmla="*/ 52 w 52"/>
                <a:gd name="T41" fmla="*/ 18 h 52"/>
                <a:gd name="T42" fmla="*/ 52 w 52"/>
                <a:gd name="T43" fmla="*/ 26 h 52"/>
                <a:gd name="T44" fmla="*/ 52 w 52"/>
                <a:gd name="T45" fmla="*/ 34 h 52"/>
                <a:gd name="T46" fmla="*/ 50 w 52"/>
                <a:gd name="T47" fmla="*/ 40 h 52"/>
                <a:gd name="T48" fmla="*/ 46 w 52"/>
                <a:gd name="T49" fmla="*/ 44 h 52"/>
                <a:gd name="T50" fmla="*/ 40 w 52"/>
                <a:gd name="T51" fmla="*/ 50 h 52"/>
                <a:gd name="T52" fmla="*/ 32 w 52"/>
                <a:gd name="T53" fmla="*/ 52 h 52"/>
                <a:gd name="T54" fmla="*/ 24 w 52"/>
                <a:gd name="T55" fmla="*/ 52 h 52"/>
                <a:gd name="T56" fmla="*/ 0 w 52"/>
                <a:gd name="T57" fmla="*/ 52 h 52"/>
                <a:gd name="T58" fmla="*/ 14 w 52"/>
                <a:gd name="T59" fmla="*/ 50 h 52"/>
                <a:gd name="T60" fmla="*/ 20 w 52"/>
                <a:gd name="T61" fmla="*/ 50 h 52"/>
                <a:gd name="T62" fmla="*/ 22 w 52"/>
                <a:gd name="T63" fmla="*/ 50 h 52"/>
                <a:gd name="T64" fmla="*/ 28 w 52"/>
                <a:gd name="T65" fmla="*/ 50 h 52"/>
                <a:gd name="T66" fmla="*/ 34 w 52"/>
                <a:gd name="T67" fmla="*/ 48 h 52"/>
                <a:gd name="T68" fmla="*/ 38 w 52"/>
                <a:gd name="T69" fmla="*/ 44 h 52"/>
                <a:gd name="T70" fmla="*/ 42 w 52"/>
                <a:gd name="T71" fmla="*/ 40 h 52"/>
                <a:gd name="T72" fmla="*/ 44 w 52"/>
                <a:gd name="T73" fmla="*/ 34 h 52"/>
                <a:gd name="T74" fmla="*/ 44 w 52"/>
                <a:gd name="T75" fmla="*/ 26 h 52"/>
                <a:gd name="T76" fmla="*/ 44 w 52"/>
                <a:gd name="T77" fmla="*/ 20 h 52"/>
                <a:gd name="T78" fmla="*/ 42 w 52"/>
                <a:gd name="T79" fmla="*/ 14 h 52"/>
                <a:gd name="T80" fmla="*/ 38 w 52"/>
                <a:gd name="T81" fmla="*/ 8 h 52"/>
                <a:gd name="T82" fmla="*/ 34 w 52"/>
                <a:gd name="T83" fmla="*/ 6 h 52"/>
                <a:gd name="T84" fmla="*/ 28 w 52"/>
                <a:gd name="T85" fmla="*/ 2 h 52"/>
                <a:gd name="T86" fmla="*/ 22 w 52"/>
                <a:gd name="T87" fmla="*/ 2 h 52"/>
                <a:gd name="T88" fmla="*/ 18 w 52"/>
                <a:gd name="T89" fmla="*/ 2 h 52"/>
                <a:gd name="T90" fmla="*/ 14 w 52"/>
                <a:gd name="T91" fmla="*/ 4 h 52"/>
                <a:gd name="T92" fmla="*/ 14 w 52"/>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
                <a:gd name="T142" fmla="*/ 0 h 52"/>
                <a:gd name="T143" fmla="*/ 52 w 52"/>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 h="52">
                  <a:moveTo>
                    <a:pt x="0" y="52"/>
                  </a:moveTo>
                  <a:lnTo>
                    <a:pt x="0" y="52"/>
                  </a:lnTo>
                  <a:lnTo>
                    <a:pt x="2" y="52"/>
                  </a:lnTo>
                  <a:lnTo>
                    <a:pt x="4" y="52"/>
                  </a:lnTo>
                  <a:lnTo>
                    <a:pt x="6" y="50"/>
                  </a:lnTo>
                  <a:lnTo>
                    <a:pt x="6" y="48"/>
                  </a:lnTo>
                  <a:lnTo>
                    <a:pt x="8" y="44"/>
                  </a:lnTo>
                  <a:lnTo>
                    <a:pt x="8" y="8"/>
                  </a:lnTo>
                  <a:lnTo>
                    <a:pt x="6" y="4"/>
                  </a:lnTo>
                  <a:lnTo>
                    <a:pt x="6" y="2"/>
                  </a:lnTo>
                  <a:lnTo>
                    <a:pt x="4" y="0"/>
                  </a:lnTo>
                  <a:lnTo>
                    <a:pt x="2" y="0"/>
                  </a:lnTo>
                  <a:lnTo>
                    <a:pt x="0" y="0"/>
                  </a:lnTo>
                  <a:lnTo>
                    <a:pt x="22" y="0"/>
                  </a:lnTo>
                  <a:lnTo>
                    <a:pt x="28" y="0"/>
                  </a:lnTo>
                  <a:lnTo>
                    <a:pt x="34" y="0"/>
                  </a:lnTo>
                  <a:lnTo>
                    <a:pt x="40" y="2"/>
                  </a:lnTo>
                  <a:lnTo>
                    <a:pt x="44" y="6"/>
                  </a:lnTo>
                  <a:lnTo>
                    <a:pt x="50" y="12"/>
                  </a:lnTo>
                  <a:lnTo>
                    <a:pt x="52" y="18"/>
                  </a:lnTo>
                  <a:lnTo>
                    <a:pt x="52" y="26"/>
                  </a:lnTo>
                  <a:lnTo>
                    <a:pt x="52" y="34"/>
                  </a:lnTo>
                  <a:lnTo>
                    <a:pt x="50" y="40"/>
                  </a:lnTo>
                  <a:lnTo>
                    <a:pt x="46" y="44"/>
                  </a:lnTo>
                  <a:lnTo>
                    <a:pt x="40" y="50"/>
                  </a:lnTo>
                  <a:lnTo>
                    <a:pt x="32" y="52"/>
                  </a:lnTo>
                  <a:lnTo>
                    <a:pt x="24" y="52"/>
                  </a:lnTo>
                  <a:lnTo>
                    <a:pt x="0" y="52"/>
                  </a:lnTo>
                  <a:close/>
                  <a:moveTo>
                    <a:pt x="14" y="50"/>
                  </a:moveTo>
                  <a:lnTo>
                    <a:pt x="20" y="50"/>
                  </a:lnTo>
                  <a:lnTo>
                    <a:pt x="22" y="50"/>
                  </a:lnTo>
                  <a:lnTo>
                    <a:pt x="28" y="50"/>
                  </a:lnTo>
                  <a:lnTo>
                    <a:pt x="34" y="48"/>
                  </a:lnTo>
                  <a:lnTo>
                    <a:pt x="38" y="44"/>
                  </a:lnTo>
                  <a:lnTo>
                    <a:pt x="42" y="40"/>
                  </a:lnTo>
                  <a:lnTo>
                    <a:pt x="44" y="34"/>
                  </a:lnTo>
                  <a:lnTo>
                    <a:pt x="44" y="26"/>
                  </a:lnTo>
                  <a:lnTo>
                    <a:pt x="44" y="20"/>
                  </a:lnTo>
                  <a:lnTo>
                    <a:pt x="42" y="14"/>
                  </a:lnTo>
                  <a:lnTo>
                    <a:pt x="38" y="8"/>
                  </a:lnTo>
                  <a:lnTo>
                    <a:pt x="34" y="6"/>
                  </a:lnTo>
                  <a:lnTo>
                    <a:pt x="28" y="2"/>
                  </a:lnTo>
                  <a:lnTo>
                    <a:pt x="22" y="2"/>
                  </a:lnTo>
                  <a:lnTo>
                    <a:pt x="18" y="2"/>
                  </a:lnTo>
                  <a:lnTo>
                    <a:pt x="14" y="4"/>
                  </a:lnTo>
                  <a:lnTo>
                    <a:pt x="14" y="50"/>
                  </a:lnTo>
                  <a:close/>
                </a:path>
              </a:pathLst>
            </a:custGeom>
            <a:solidFill>
              <a:srgbClr val="000000"/>
            </a:solidFill>
            <a:ln w="0">
              <a:solidFill>
                <a:srgbClr val="000000"/>
              </a:solidFill>
              <a:round/>
              <a:headEnd/>
              <a:tailEnd/>
            </a:ln>
          </p:spPr>
          <p:txBody>
            <a:bodyPr/>
            <a:lstStyle/>
            <a:p>
              <a:endParaRPr lang="en-US"/>
            </a:p>
          </p:txBody>
        </p:sp>
        <p:sp>
          <p:nvSpPr>
            <p:cNvPr id="272" name="Freeform 103"/>
            <p:cNvSpPr>
              <a:spLocks/>
            </p:cNvSpPr>
            <p:nvPr/>
          </p:nvSpPr>
          <p:spPr bwMode="auto">
            <a:xfrm>
              <a:off x="3424" y="2796"/>
              <a:ext cx="46" cy="52"/>
            </a:xfrm>
            <a:custGeom>
              <a:avLst/>
              <a:gdLst>
                <a:gd name="T0" fmla="*/ 44 w 46"/>
                <a:gd name="T1" fmla="*/ 0 h 52"/>
                <a:gd name="T2" fmla="*/ 46 w 46"/>
                <a:gd name="T3" fmla="*/ 12 h 52"/>
                <a:gd name="T4" fmla="*/ 44 w 46"/>
                <a:gd name="T5" fmla="*/ 12 h 52"/>
                <a:gd name="T6" fmla="*/ 44 w 46"/>
                <a:gd name="T7" fmla="*/ 8 h 52"/>
                <a:gd name="T8" fmla="*/ 44 w 46"/>
                <a:gd name="T9" fmla="*/ 6 h 52"/>
                <a:gd name="T10" fmla="*/ 42 w 46"/>
                <a:gd name="T11" fmla="*/ 4 h 52"/>
                <a:gd name="T12" fmla="*/ 40 w 46"/>
                <a:gd name="T13" fmla="*/ 4 h 52"/>
                <a:gd name="T14" fmla="*/ 38 w 46"/>
                <a:gd name="T15" fmla="*/ 2 h 52"/>
                <a:gd name="T16" fmla="*/ 34 w 46"/>
                <a:gd name="T17" fmla="*/ 2 h 52"/>
                <a:gd name="T18" fmla="*/ 26 w 46"/>
                <a:gd name="T19" fmla="*/ 2 h 52"/>
                <a:gd name="T20" fmla="*/ 26 w 46"/>
                <a:gd name="T21" fmla="*/ 44 h 52"/>
                <a:gd name="T22" fmla="*/ 26 w 46"/>
                <a:gd name="T23" fmla="*/ 48 h 52"/>
                <a:gd name="T24" fmla="*/ 28 w 46"/>
                <a:gd name="T25" fmla="*/ 50 h 52"/>
                <a:gd name="T26" fmla="*/ 30 w 46"/>
                <a:gd name="T27" fmla="*/ 52 h 52"/>
                <a:gd name="T28" fmla="*/ 32 w 46"/>
                <a:gd name="T29" fmla="*/ 52 h 52"/>
                <a:gd name="T30" fmla="*/ 34 w 46"/>
                <a:gd name="T31" fmla="*/ 52 h 52"/>
                <a:gd name="T32" fmla="*/ 34 w 46"/>
                <a:gd name="T33" fmla="*/ 52 h 52"/>
                <a:gd name="T34" fmla="*/ 12 w 46"/>
                <a:gd name="T35" fmla="*/ 52 h 52"/>
                <a:gd name="T36" fmla="*/ 12 w 46"/>
                <a:gd name="T37" fmla="*/ 52 h 52"/>
                <a:gd name="T38" fmla="*/ 14 w 46"/>
                <a:gd name="T39" fmla="*/ 52 h 52"/>
                <a:gd name="T40" fmla="*/ 16 w 46"/>
                <a:gd name="T41" fmla="*/ 52 h 52"/>
                <a:gd name="T42" fmla="*/ 18 w 46"/>
                <a:gd name="T43" fmla="*/ 50 h 52"/>
                <a:gd name="T44" fmla="*/ 18 w 46"/>
                <a:gd name="T45" fmla="*/ 48 h 52"/>
                <a:gd name="T46" fmla="*/ 20 w 46"/>
                <a:gd name="T47" fmla="*/ 44 h 52"/>
                <a:gd name="T48" fmla="*/ 20 w 46"/>
                <a:gd name="T49" fmla="*/ 2 h 52"/>
                <a:gd name="T50" fmla="*/ 12 w 46"/>
                <a:gd name="T51" fmla="*/ 2 h 52"/>
                <a:gd name="T52" fmla="*/ 10 w 46"/>
                <a:gd name="T53" fmla="*/ 2 h 52"/>
                <a:gd name="T54" fmla="*/ 8 w 46"/>
                <a:gd name="T55" fmla="*/ 2 h 52"/>
                <a:gd name="T56" fmla="*/ 6 w 46"/>
                <a:gd name="T57" fmla="*/ 4 h 52"/>
                <a:gd name="T58" fmla="*/ 4 w 46"/>
                <a:gd name="T59" fmla="*/ 6 h 52"/>
                <a:gd name="T60" fmla="*/ 2 w 46"/>
                <a:gd name="T61" fmla="*/ 8 h 52"/>
                <a:gd name="T62" fmla="*/ 2 w 46"/>
                <a:gd name="T63" fmla="*/ 12 h 52"/>
                <a:gd name="T64" fmla="*/ 0 w 46"/>
                <a:gd name="T65" fmla="*/ 12 h 52"/>
                <a:gd name="T66" fmla="*/ 2 w 46"/>
                <a:gd name="T67" fmla="*/ 0 h 52"/>
                <a:gd name="T68" fmla="*/ 44 w 4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52"/>
                <a:gd name="T107" fmla="*/ 46 w 4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52">
                  <a:moveTo>
                    <a:pt x="44" y="0"/>
                  </a:moveTo>
                  <a:lnTo>
                    <a:pt x="46" y="12"/>
                  </a:lnTo>
                  <a:lnTo>
                    <a:pt x="44" y="12"/>
                  </a:lnTo>
                  <a:lnTo>
                    <a:pt x="44" y="8"/>
                  </a:lnTo>
                  <a:lnTo>
                    <a:pt x="44" y="6"/>
                  </a:lnTo>
                  <a:lnTo>
                    <a:pt x="42" y="4"/>
                  </a:lnTo>
                  <a:lnTo>
                    <a:pt x="40" y="4"/>
                  </a:lnTo>
                  <a:lnTo>
                    <a:pt x="38" y="2"/>
                  </a:lnTo>
                  <a:lnTo>
                    <a:pt x="34" y="2"/>
                  </a:lnTo>
                  <a:lnTo>
                    <a:pt x="26" y="2"/>
                  </a:lnTo>
                  <a:lnTo>
                    <a:pt x="26" y="44"/>
                  </a:lnTo>
                  <a:lnTo>
                    <a:pt x="26" y="48"/>
                  </a:lnTo>
                  <a:lnTo>
                    <a:pt x="28" y="50"/>
                  </a:lnTo>
                  <a:lnTo>
                    <a:pt x="30" y="52"/>
                  </a:lnTo>
                  <a:lnTo>
                    <a:pt x="32" y="52"/>
                  </a:lnTo>
                  <a:lnTo>
                    <a:pt x="34" y="52"/>
                  </a:lnTo>
                  <a:lnTo>
                    <a:pt x="12" y="52"/>
                  </a:lnTo>
                  <a:lnTo>
                    <a:pt x="14" y="52"/>
                  </a:lnTo>
                  <a:lnTo>
                    <a:pt x="16" y="52"/>
                  </a:lnTo>
                  <a:lnTo>
                    <a:pt x="18" y="50"/>
                  </a:lnTo>
                  <a:lnTo>
                    <a:pt x="18" y="48"/>
                  </a:lnTo>
                  <a:lnTo>
                    <a:pt x="20" y="44"/>
                  </a:lnTo>
                  <a:lnTo>
                    <a:pt x="20" y="2"/>
                  </a:lnTo>
                  <a:lnTo>
                    <a:pt x="12" y="2"/>
                  </a:lnTo>
                  <a:lnTo>
                    <a:pt x="10" y="2"/>
                  </a:lnTo>
                  <a:lnTo>
                    <a:pt x="8" y="2"/>
                  </a:lnTo>
                  <a:lnTo>
                    <a:pt x="6" y="4"/>
                  </a:lnTo>
                  <a:lnTo>
                    <a:pt x="4" y="6"/>
                  </a:lnTo>
                  <a:lnTo>
                    <a:pt x="2" y="8"/>
                  </a:lnTo>
                  <a:lnTo>
                    <a:pt x="2" y="12"/>
                  </a:lnTo>
                  <a:lnTo>
                    <a:pt x="0" y="12"/>
                  </a:lnTo>
                  <a:lnTo>
                    <a:pt x="2" y="0"/>
                  </a:lnTo>
                  <a:lnTo>
                    <a:pt x="44" y="0"/>
                  </a:lnTo>
                  <a:close/>
                </a:path>
              </a:pathLst>
            </a:custGeom>
            <a:solidFill>
              <a:srgbClr val="000000"/>
            </a:solidFill>
            <a:ln w="0">
              <a:solidFill>
                <a:srgbClr val="000000"/>
              </a:solidFill>
              <a:round/>
              <a:headEnd/>
              <a:tailEnd/>
            </a:ln>
          </p:spPr>
          <p:txBody>
            <a:bodyPr/>
            <a:lstStyle/>
            <a:p>
              <a:endParaRPr lang="en-US"/>
            </a:p>
          </p:txBody>
        </p:sp>
        <p:sp>
          <p:nvSpPr>
            <p:cNvPr id="273" name="Freeform 104"/>
            <p:cNvSpPr>
              <a:spLocks/>
            </p:cNvSpPr>
            <p:nvPr/>
          </p:nvSpPr>
          <p:spPr bwMode="auto">
            <a:xfrm>
              <a:off x="3474" y="2794"/>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74" name="Freeform 105"/>
            <p:cNvSpPr>
              <a:spLocks noEditPoints="1"/>
            </p:cNvSpPr>
            <p:nvPr/>
          </p:nvSpPr>
          <p:spPr bwMode="auto">
            <a:xfrm>
              <a:off x="3500" y="2812"/>
              <a:ext cx="34" cy="38"/>
            </a:xfrm>
            <a:custGeom>
              <a:avLst/>
              <a:gdLst>
                <a:gd name="T0" fmla="*/ 16 w 34"/>
                <a:gd name="T1" fmla="*/ 36 h 38"/>
                <a:gd name="T2" fmla="*/ 12 w 34"/>
                <a:gd name="T3" fmla="*/ 38 h 38"/>
                <a:gd name="T4" fmla="*/ 6 w 34"/>
                <a:gd name="T5" fmla="*/ 38 h 38"/>
                <a:gd name="T6" fmla="*/ 2 w 34"/>
                <a:gd name="T7" fmla="*/ 32 h 38"/>
                <a:gd name="T8" fmla="*/ 0 w 34"/>
                <a:gd name="T9" fmla="*/ 26 h 38"/>
                <a:gd name="T10" fmla="*/ 4 w 34"/>
                <a:gd name="T11" fmla="*/ 22 h 38"/>
                <a:gd name="T12" fmla="*/ 12 w 34"/>
                <a:gd name="T13" fmla="*/ 16 h 38"/>
                <a:gd name="T14" fmla="*/ 20 w 34"/>
                <a:gd name="T15" fmla="*/ 12 h 38"/>
                <a:gd name="T16" fmla="*/ 18 w 34"/>
                <a:gd name="T17" fmla="*/ 4 h 38"/>
                <a:gd name="T18" fmla="*/ 14 w 34"/>
                <a:gd name="T19" fmla="*/ 2 h 38"/>
                <a:gd name="T20" fmla="*/ 10 w 34"/>
                <a:gd name="T21" fmla="*/ 4 h 38"/>
                <a:gd name="T22" fmla="*/ 8 w 34"/>
                <a:gd name="T23" fmla="*/ 8 h 38"/>
                <a:gd name="T24" fmla="*/ 8 w 34"/>
                <a:gd name="T25" fmla="*/ 12 h 38"/>
                <a:gd name="T26" fmla="*/ 6 w 34"/>
                <a:gd name="T27" fmla="*/ 14 h 38"/>
                <a:gd name="T28" fmla="*/ 4 w 34"/>
                <a:gd name="T29" fmla="*/ 14 h 38"/>
                <a:gd name="T30" fmla="*/ 2 w 34"/>
                <a:gd name="T31" fmla="*/ 12 h 38"/>
                <a:gd name="T32" fmla="*/ 4 w 34"/>
                <a:gd name="T33" fmla="*/ 6 h 38"/>
                <a:gd name="T34" fmla="*/ 10 w 34"/>
                <a:gd name="T35" fmla="*/ 2 h 38"/>
                <a:gd name="T36" fmla="*/ 20 w 34"/>
                <a:gd name="T37" fmla="*/ 0 h 38"/>
                <a:gd name="T38" fmla="*/ 26 w 34"/>
                <a:gd name="T39" fmla="*/ 4 h 38"/>
                <a:gd name="T40" fmla="*/ 28 w 34"/>
                <a:gd name="T41" fmla="*/ 8 h 38"/>
                <a:gd name="T42" fmla="*/ 28 w 34"/>
                <a:gd name="T43" fmla="*/ 24 h 38"/>
                <a:gd name="T44" fmla="*/ 28 w 34"/>
                <a:gd name="T45" fmla="*/ 30 h 38"/>
                <a:gd name="T46" fmla="*/ 28 w 34"/>
                <a:gd name="T47" fmla="*/ 32 h 38"/>
                <a:gd name="T48" fmla="*/ 30 w 34"/>
                <a:gd name="T49" fmla="*/ 32 h 38"/>
                <a:gd name="T50" fmla="*/ 30 w 34"/>
                <a:gd name="T51" fmla="*/ 32 h 38"/>
                <a:gd name="T52" fmla="*/ 34 w 34"/>
                <a:gd name="T53" fmla="*/ 30 h 38"/>
                <a:gd name="T54" fmla="*/ 28 w 34"/>
                <a:gd name="T55" fmla="*/ 36 h 38"/>
                <a:gd name="T56" fmla="*/ 24 w 34"/>
                <a:gd name="T57" fmla="*/ 38 h 38"/>
                <a:gd name="T58" fmla="*/ 20 w 34"/>
                <a:gd name="T59" fmla="*/ 34 h 38"/>
                <a:gd name="T60" fmla="*/ 20 w 34"/>
                <a:gd name="T61" fmla="*/ 30 h 38"/>
                <a:gd name="T62" fmla="*/ 16 w 34"/>
                <a:gd name="T63" fmla="*/ 18 h 38"/>
                <a:gd name="T64" fmla="*/ 10 w 34"/>
                <a:gd name="T65" fmla="*/ 20 h 38"/>
                <a:gd name="T66" fmla="*/ 8 w 34"/>
                <a:gd name="T67" fmla="*/ 24 h 38"/>
                <a:gd name="T68" fmla="*/ 8 w 34"/>
                <a:gd name="T69" fmla="*/ 30 h 38"/>
                <a:gd name="T70" fmla="*/ 10 w 34"/>
                <a:gd name="T71" fmla="*/ 32 h 38"/>
                <a:gd name="T72" fmla="*/ 16 w 34"/>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8"/>
                <a:gd name="T113" fmla="*/ 34 w 34"/>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8">
                  <a:moveTo>
                    <a:pt x="20" y="32"/>
                  </a:moveTo>
                  <a:lnTo>
                    <a:pt x="16" y="36"/>
                  </a:lnTo>
                  <a:lnTo>
                    <a:pt x="14" y="36"/>
                  </a:lnTo>
                  <a:lnTo>
                    <a:pt x="12" y="38"/>
                  </a:lnTo>
                  <a:lnTo>
                    <a:pt x="10" y="38"/>
                  </a:lnTo>
                  <a:lnTo>
                    <a:pt x="6" y="38"/>
                  </a:lnTo>
                  <a:lnTo>
                    <a:pt x="4" y="36"/>
                  </a:lnTo>
                  <a:lnTo>
                    <a:pt x="2" y="32"/>
                  </a:lnTo>
                  <a:lnTo>
                    <a:pt x="0" y="28"/>
                  </a:lnTo>
                  <a:lnTo>
                    <a:pt x="0" y="26"/>
                  </a:lnTo>
                  <a:lnTo>
                    <a:pt x="2" y="24"/>
                  </a:lnTo>
                  <a:lnTo>
                    <a:pt x="4" y="22"/>
                  </a:lnTo>
                  <a:lnTo>
                    <a:pt x="8" y="20"/>
                  </a:lnTo>
                  <a:lnTo>
                    <a:pt x="12" y="16"/>
                  </a:lnTo>
                  <a:lnTo>
                    <a:pt x="20" y="14"/>
                  </a:lnTo>
                  <a:lnTo>
                    <a:pt x="20" y="12"/>
                  </a:lnTo>
                  <a:lnTo>
                    <a:pt x="20" y="8"/>
                  </a:lnTo>
                  <a:lnTo>
                    <a:pt x="18" y="4"/>
                  </a:lnTo>
                  <a:lnTo>
                    <a:pt x="16" y="4"/>
                  </a:lnTo>
                  <a:lnTo>
                    <a:pt x="14" y="2"/>
                  </a:lnTo>
                  <a:lnTo>
                    <a:pt x="12" y="4"/>
                  </a:lnTo>
                  <a:lnTo>
                    <a:pt x="10" y="4"/>
                  </a:lnTo>
                  <a:lnTo>
                    <a:pt x="10" y="6"/>
                  </a:lnTo>
                  <a:lnTo>
                    <a:pt x="8" y="8"/>
                  </a:lnTo>
                  <a:lnTo>
                    <a:pt x="8" y="10"/>
                  </a:lnTo>
                  <a:lnTo>
                    <a:pt x="8" y="12"/>
                  </a:lnTo>
                  <a:lnTo>
                    <a:pt x="6" y="14"/>
                  </a:lnTo>
                  <a:lnTo>
                    <a:pt x="4" y="14"/>
                  </a:lnTo>
                  <a:lnTo>
                    <a:pt x="4" y="12"/>
                  </a:lnTo>
                  <a:lnTo>
                    <a:pt x="2" y="12"/>
                  </a:lnTo>
                  <a:lnTo>
                    <a:pt x="2" y="10"/>
                  </a:lnTo>
                  <a:lnTo>
                    <a:pt x="4" y="6"/>
                  </a:lnTo>
                  <a:lnTo>
                    <a:pt x="6" y="4"/>
                  </a:lnTo>
                  <a:lnTo>
                    <a:pt x="10" y="2"/>
                  </a:lnTo>
                  <a:lnTo>
                    <a:pt x="16" y="0"/>
                  </a:lnTo>
                  <a:lnTo>
                    <a:pt x="20" y="0"/>
                  </a:lnTo>
                  <a:lnTo>
                    <a:pt x="24" y="2"/>
                  </a:lnTo>
                  <a:lnTo>
                    <a:pt x="26" y="4"/>
                  </a:lnTo>
                  <a:lnTo>
                    <a:pt x="26" y="6"/>
                  </a:lnTo>
                  <a:lnTo>
                    <a:pt x="28" y="8"/>
                  </a:lnTo>
                  <a:lnTo>
                    <a:pt x="28" y="12"/>
                  </a:lnTo>
                  <a:lnTo>
                    <a:pt x="28" y="24"/>
                  </a:lnTo>
                  <a:lnTo>
                    <a:pt x="28" y="28"/>
                  </a:lnTo>
                  <a:lnTo>
                    <a:pt x="28" y="30"/>
                  </a:lnTo>
                  <a:lnTo>
                    <a:pt x="28" y="32"/>
                  </a:lnTo>
                  <a:lnTo>
                    <a:pt x="30" y="32"/>
                  </a:lnTo>
                  <a:lnTo>
                    <a:pt x="32" y="32"/>
                  </a:lnTo>
                  <a:lnTo>
                    <a:pt x="34" y="30"/>
                  </a:lnTo>
                  <a:lnTo>
                    <a:pt x="34" y="32"/>
                  </a:lnTo>
                  <a:lnTo>
                    <a:pt x="28" y="36"/>
                  </a:lnTo>
                  <a:lnTo>
                    <a:pt x="24" y="38"/>
                  </a:lnTo>
                  <a:lnTo>
                    <a:pt x="22" y="36"/>
                  </a:lnTo>
                  <a:lnTo>
                    <a:pt x="20" y="34"/>
                  </a:lnTo>
                  <a:lnTo>
                    <a:pt x="20" y="32"/>
                  </a:lnTo>
                  <a:close/>
                  <a:moveTo>
                    <a:pt x="20" y="30"/>
                  </a:moveTo>
                  <a:lnTo>
                    <a:pt x="20" y="16"/>
                  </a:lnTo>
                  <a:lnTo>
                    <a:pt x="16" y="18"/>
                  </a:lnTo>
                  <a:lnTo>
                    <a:pt x="14" y="20"/>
                  </a:lnTo>
                  <a:lnTo>
                    <a:pt x="10" y="20"/>
                  </a:lnTo>
                  <a:lnTo>
                    <a:pt x="8" y="22"/>
                  </a:lnTo>
                  <a:lnTo>
                    <a:pt x="8" y="24"/>
                  </a:lnTo>
                  <a:lnTo>
                    <a:pt x="8" y="26"/>
                  </a:lnTo>
                  <a:lnTo>
                    <a:pt x="8" y="30"/>
                  </a:lnTo>
                  <a:lnTo>
                    <a:pt x="8" y="32"/>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275" name="Freeform 106"/>
            <p:cNvSpPr>
              <a:spLocks/>
            </p:cNvSpPr>
            <p:nvPr/>
          </p:nvSpPr>
          <p:spPr bwMode="auto">
            <a:xfrm>
              <a:off x="3536" y="2794"/>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76" name="Freeform 107"/>
            <p:cNvSpPr>
              <a:spLocks/>
            </p:cNvSpPr>
            <p:nvPr/>
          </p:nvSpPr>
          <p:spPr bwMode="auto">
            <a:xfrm>
              <a:off x="3906" y="2796"/>
              <a:ext cx="58" cy="54"/>
            </a:xfrm>
            <a:custGeom>
              <a:avLst/>
              <a:gdLst>
                <a:gd name="T0" fmla="*/ 0 w 58"/>
                <a:gd name="T1" fmla="*/ 0 h 54"/>
                <a:gd name="T2" fmla="*/ 14 w 58"/>
                <a:gd name="T3" fmla="*/ 0 h 54"/>
                <a:gd name="T4" fmla="*/ 48 w 58"/>
                <a:gd name="T5" fmla="*/ 40 h 54"/>
                <a:gd name="T6" fmla="*/ 48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2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6" y="4"/>
                  </a:lnTo>
                  <a:lnTo>
                    <a:pt x="46" y="2"/>
                  </a:lnTo>
                  <a:lnTo>
                    <a:pt x="44" y="0"/>
                  </a:lnTo>
                  <a:lnTo>
                    <a:pt x="42" y="0"/>
                  </a:lnTo>
                  <a:lnTo>
                    <a:pt x="40" y="0"/>
                  </a:lnTo>
                  <a:lnTo>
                    <a:pt x="58" y="0"/>
                  </a:lnTo>
                  <a:lnTo>
                    <a:pt x="56" y="0"/>
                  </a:lnTo>
                  <a:lnTo>
                    <a:pt x="54" y="2"/>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77" name="Freeform 108"/>
            <p:cNvSpPr>
              <a:spLocks/>
            </p:cNvSpPr>
            <p:nvPr/>
          </p:nvSpPr>
          <p:spPr bwMode="auto">
            <a:xfrm>
              <a:off x="3964" y="2796"/>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2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58" y="0"/>
                  </a:lnTo>
                  <a:lnTo>
                    <a:pt x="56" y="0"/>
                  </a:lnTo>
                  <a:lnTo>
                    <a:pt x="52" y="2"/>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8" y="52"/>
                  </a:lnTo>
                  <a:lnTo>
                    <a:pt x="10"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78" name="Freeform 109"/>
            <p:cNvSpPr>
              <a:spLocks/>
            </p:cNvSpPr>
            <p:nvPr/>
          </p:nvSpPr>
          <p:spPr bwMode="auto">
            <a:xfrm>
              <a:off x="4026" y="2794"/>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79" name="Freeform 110"/>
            <p:cNvSpPr>
              <a:spLocks noEditPoints="1"/>
            </p:cNvSpPr>
            <p:nvPr/>
          </p:nvSpPr>
          <p:spPr bwMode="auto">
            <a:xfrm>
              <a:off x="4050" y="2794"/>
              <a:ext cx="36" cy="56"/>
            </a:xfrm>
            <a:custGeom>
              <a:avLst/>
              <a:gdLst>
                <a:gd name="T0" fmla="*/ 12 w 36"/>
                <a:gd name="T1" fmla="*/ 26 h 56"/>
                <a:gd name="T2" fmla="*/ 14 w 36"/>
                <a:gd name="T3" fmla="*/ 22 h 56"/>
                <a:gd name="T4" fmla="*/ 18 w 36"/>
                <a:gd name="T5" fmla="*/ 20 h 56"/>
                <a:gd name="T6" fmla="*/ 22 w 36"/>
                <a:gd name="T7" fmla="*/ 18 h 56"/>
                <a:gd name="T8" fmla="*/ 28 w 36"/>
                <a:gd name="T9" fmla="*/ 20 h 56"/>
                <a:gd name="T10" fmla="*/ 32 w 36"/>
                <a:gd name="T11" fmla="*/ 22 h 56"/>
                <a:gd name="T12" fmla="*/ 36 w 36"/>
                <a:gd name="T13" fmla="*/ 28 h 56"/>
                <a:gd name="T14" fmla="*/ 36 w 36"/>
                <a:gd name="T15" fmla="*/ 36 h 56"/>
                <a:gd name="T16" fmla="*/ 36 w 36"/>
                <a:gd name="T17" fmla="*/ 42 h 56"/>
                <a:gd name="T18" fmla="*/ 34 w 36"/>
                <a:gd name="T19" fmla="*/ 46 h 56"/>
                <a:gd name="T20" fmla="*/ 30 w 36"/>
                <a:gd name="T21" fmla="*/ 50 h 56"/>
                <a:gd name="T22" fmla="*/ 24 w 36"/>
                <a:gd name="T23" fmla="*/ 54 h 56"/>
                <a:gd name="T24" fmla="*/ 18 w 36"/>
                <a:gd name="T25" fmla="*/ 56 h 56"/>
                <a:gd name="T26" fmla="*/ 14 w 36"/>
                <a:gd name="T27" fmla="*/ 56 h 56"/>
                <a:gd name="T28" fmla="*/ 12 w 36"/>
                <a:gd name="T29" fmla="*/ 54 h 56"/>
                <a:gd name="T30" fmla="*/ 8 w 36"/>
                <a:gd name="T31" fmla="*/ 54 h 56"/>
                <a:gd name="T32" fmla="*/ 4 w 36"/>
                <a:gd name="T33" fmla="*/ 52 h 56"/>
                <a:gd name="T34" fmla="*/ 4 w 36"/>
                <a:gd name="T35" fmla="*/ 14 h 56"/>
                <a:gd name="T36" fmla="*/ 4 w 36"/>
                <a:gd name="T37" fmla="*/ 8 h 56"/>
                <a:gd name="T38" fmla="*/ 4 w 36"/>
                <a:gd name="T39" fmla="*/ 6 h 56"/>
                <a:gd name="T40" fmla="*/ 4 w 36"/>
                <a:gd name="T41" fmla="*/ 4 h 56"/>
                <a:gd name="T42" fmla="*/ 4 w 36"/>
                <a:gd name="T43" fmla="*/ 4 h 56"/>
                <a:gd name="T44" fmla="*/ 4 w 36"/>
                <a:gd name="T45" fmla="*/ 4 h 56"/>
                <a:gd name="T46" fmla="*/ 2 w 36"/>
                <a:gd name="T47" fmla="*/ 4 h 56"/>
                <a:gd name="T48" fmla="*/ 2 w 36"/>
                <a:gd name="T49" fmla="*/ 4 h 56"/>
                <a:gd name="T50" fmla="*/ 0 w 36"/>
                <a:gd name="T51" fmla="*/ 4 h 56"/>
                <a:gd name="T52" fmla="*/ 0 w 36"/>
                <a:gd name="T53" fmla="*/ 4 h 56"/>
                <a:gd name="T54" fmla="*/ 10 w 36"/>
                <a:gd name="T55" fmla="*/ 0 h 56"/>
                <a:gd name="T56" fmla="*/ 12 w 36"/>
                <a:gd name="T57" fmla="*/ 0 h 56"/>
                <a:gd name="T58" fmla="*/ 12 w 36"/>
                <a:gd name="T59" fmla="*/ 26 h 56"/>
                <a:gd name="T60" fmla="*/ 12 w 36"/>
                <a:gd name="T61" fmla="*/ 28 h 56"/>
                <a:gd name="T62" fmla="*/ 12 w 36"/>
                <a:gd name="T63" fmla="*/ 50 h 56"/>
                <a:gd name="T64" fmla="*/ 14 w 36"/>
                <a:gd name="T65" fmla="*/ 52 h 56"/>
                <a:gd name="T66" fmla="*/ 16 w 36"/>
                <a:gd name="T67" fmla="*/ 52 h 56"/>
                <a:gd name="T68" fmla="*/ 18 w 36"/>
                <a:gd name="T69" fmla="*/ 54 h 56"/>
                <a:gd name="T70" fmla="*/ 20 w 36"/>
                <a:gd name="T71" fmla="*/ 54 h 56"/>
                <a:gd name="T72" fmla="*/ 24 w 36"/>
                <a:gd name="T73" fmla="*/ 52 h 56"/>
                <a:gd name="T74" fmla="*/ 26 w 36"/>
                <a:gd name="T75" fmla="*/ 50 h 56"/>
                <a:gd name="T76" fmla="*/ 28 w 36"/>
                <a:gd name="T77" fmla="*/ 44 h 56"/>
                <a:gd name="T78" fmla="*/ 30 w 36"/>
                <a:gd name="T79" fmla="*/ 38 h 56"/>
                <a:gd name="T80" fmla="*/ 28 w 36"/>
                <a:gd name="T81" fmla="*/ 32 h 56"/>
                <a:gd name="T82" fmla="*/ 26 w 36"/>
                <a:gd name="T83" fmla="*/ 28 h 56"/>
                <a:gd name="T84" fmla="*/ 24 w 36"/>
                <a:gd name="T85" fmla="*/ 26 h 56"/>
                <a:gd name="T86" fmla="*/ 20 w 36"/>
                <a:gd name="T87" fmla="*/ 24 h 56"/>
                <a:gd name="T88" fmla="*/ 18 w 36"/>
                <a:gd name="T89" fmla="*/ 24 h 56"/>
                <a:gd name="T90" fmla="*/ 16 w 36"/>
                <a:gd name="T91" fmla="*/ 26 h 56"/>
                <a:gd name="T92" fmla="*/ 14 w 36"/>
                <a:gd name="T93" fmla="*/ 26 h 56"/>
                <a:gd name="T94" fmla="*/ 12 w 36"/>
                <a:gd name="T95" fmla="*/ 28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18"/>
                  </a:lnTo>
                  <a:lnTo>
                    <a:pt x="28" y="20"/>
                  </a:lnTo>
                  <a:lnTo>
                    <a:pt x="32" y="22"/>
                  </a:lnTo>
                  <a:lnTo>
                    <a:pt x="36" y="28"/>
                  </a:lnTo>
                  <a:lnTo>
                    <a:pt x="36" y="36"/>
                  </a:lnTo>
                  <a:lnTo>
                    <a:pt x="36" y="42"/>
                  </a:lnTo>
                  <a:lnTo>
                    <a:pt x="34" y="46"/>
                  </a:lnTo>
                  <a:lnTo>
                    <a:pt x="30" y="50"/>
                  </a:lnTo>
                  <a:lnTo>
                    <a:pt x="24" y="54"/>
                  </a:lnTo>
                  <a:lnTo>
                    <a:pt x="18" y="56"/>
                  </a:lnTo>
                  <a:lnTo>
                    <a:pt x="14" y="56"/>
                  </a:lnTo>
                  <a:lnTo>
                    <a:pt x="12" y="54"/>
                  </a:lnTo>
                  <a:lnTo>
                    <a:pt x="8" y="54"/>
                  </a:lnTo>
                  <a:lnTo>
                    <a:pt x="4" y="52"/>
                  </a:lnTo>
                  <a:lnTo>
                    <a:pt x="4" y="14"/>
                  </a:lnTo>
                  <a:lnTo>
                    <a:pt x="4" y="8"/>
                  </a:lnTo>
                  <a:lnTo>
                    <a:pt x="4" y="6"/>
                  </a:lnTo>
                  <a:lnTo>
                    <a:pt x="4" y="4"/>
                  </a:lnTo>
                  <a:lnTo>
                    <a:pt x="2" y="4"/>
                  </a:lnTo>
                  <a:lnTo>
                    <a:pt x="0" y="4"/>
                  </a:lnTo>
                  <a:lnTo>
                    <a:pt x="10" y="0"/>
                  </a:lnTo>
                  <a:lnTo>
                    <a:pt x="12" y="0"/>
                  </a:lnTo>
                  <a:lnTo>
                    <a:pt x="12" y="26"/>
                  </a:lnTo>
                  <a:close/>
                  <a:moveTo>
                    <a:pt x="12" y="28"/>
                  </a:moveTo>
                  <a:lnTo>
                    <a:pt x="12" y="50"/>
                  </a:lnTo>
                  <a:lnTo>
                    <a:pt x="14" y="52"/>
                  </a:lnTo>
                  <a:lnTo>
                    <a:pt x="16" y="52"/>
                  </a:lnTo>
                  <a:lnTo>
                    <a:pt x="18" y="54"/>
                  </a:lnTo>
                  <a:lnTo>
                    <a:pt x="20" y="54"/>
                  </a:lnTo>
                  <a:lnTo>
                    <a:pt x="24" y="52"/>
                  </a:lnTo>
                  <a:lnTo>
                    <a:pt x="26" y="50"/>
                  </a:lnTo>
                  <a:lnTo>
                    <a:pt x="28" y="44"/>
                  </a:lnTo>
                  <a:lnTo>
                    <a:pt x="30" y="38"/>
                  </a:lnTo>
                  <a:lnTo>
                    <a:pt x="28" y="32"/>
                  </a:lnTo>
                  <a:lnTo>
                    <a:pt x="26" y="28"/>
                  </a:lnTo>
                  <a:lnTo>
                    <a:pt x="24" y="26"/>
                  </a:lnTo>
                  <a:lnTo>
                    <a:pt x="20" y="24"/>
                  </a:lnTo>
                  <a:lnTo>
                    <a:pt x="18" y="24"/>
                  </a:lnTo>
                  <a:lnTo>
                    <a:pt x="16" y="26"/>
                  </a:lnTo>
                  <a:lnTo>
                    <a:pt x="14" y="26"/>
                  </a:lnTo>
                  <a:lnTo>
                    <a:pt x="12" y="28"/>
                  </a:lnTo>
                  <a:close/>
                </a:path>
              </a:pathLst>
            </a:custGeom>
            <a:solidFill>
              <a:srgbClr val="000000"/>
            </a:solidFill>
            <a:ln w="0">
              <a:solidFill>
                <a:srgbClr val="000000"/>
              </a:solidFill>
              <a:round/>
              <a:headEnd/>
              <a:tailEnd/>
            </a:ln>
          </p:spPr>
          <p:txBody>
            <a:bodyPr/>
            <a:lstStyle/>
            <a:p>
              <a:endParaRPr lang="en-US"/>
            </a:p>
          </p:txBody>
        </p:sp>
        <p:sp>
          <p:nvSpPr>
            <p:cNvPr id="280" name="Freeform 111"/>
            <p:cNvSpPr>
              <a:spLocks noEditPoints="1"/>
            </p:cNvSpPr>
            <p:nvPr/>
          </p:nvSpPr>
          <p:spPr bwMode="auto">
            <a:xfrm>
              <a:off x="4092" y="2794"/>
              <a:ext cx="16" cy="54"/>
            </a:xfrm>
            <a:custGeom>
              <a:avLst/>
              <a:gdLst>
                <a:gd name="T0" fmla="*/ 8 w 16"/>
                <a:gd name="T1" fmla="*/ 0 h 54"/>
                <a:gd name="T2" fmla="*/ 10 w 16"/>
                <a:gd name="T3" fmla="*/ 0 h 54"/>
                <a:gd name="T4" fmla="*/ 12 w 16"/>
                <a:gd name="T5" fmla="*/ 0 h 54"/>
                <a:gd name="T6" fmla="*/ 12 w 16"/>
                <a:gd name="T7" fmla="*/ 2 h 54"/>
                <a:gd name="T8" fmla="*/ 12 w 16"/>
                <a:gd name="T9" fmla="*/ 4 h 54"/>
                <a:gd name="T10" fmla="*/ 12 w 16"/>
                <a:gd name="T11" fmla="*/ 6 h 54"/>
                <a:gd name="T12" fmla="*/ 12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4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4 w 16"/>
                <a:gd name="T59" fmla="*/ 54 h 54"/>
                <a:gd name="T60" fmla="*/ 4 w 16"/>
                <a:gd name="T61" fmla="*/ 52 h 54"/>
                <a:gd name="T62" fmla="*/ 4 w 16"/>
                <a:gd name="T63" fmla="*/ 52 h 54"/>
                <a:gd name="T64" fmla="*/ 6 w 16"/>
                <a:gd name="T65" fmla="*/ 50 h 54"/>
                <a:gd name="T66" fmla="*/ 6 w 16"/>
                <a:gd name="T67" fmla="*/ 46 h 54"/>
                <a:gd name="T68" fmla="*/ 6 w 16"/>
                <a:gd name="T69" fmla="*/ 34 h 54"/>
                <a:gd name="T70" fmla="*/ 6 w 16"/>
                <a:gd name="T71" fmla="*/ 28 h 54"/>
                <a:gd name="T72" fmla="*/ 4 w 16"/>
                <a:gd name="T73" fmla="*/ 26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0"/>
                  </a:lnTo>
                  <a:lnTo>
                    <a:pt x="12" y="2"/>
                  </a:lnTo>
                  <a:lnTo>
                    <a:pt x="12" y="4"/>
                  </a:lnTo>
                  <a:lnTo>
                    <a:pt x="12" y="6"/>
                  </a:lnTo>
                  <a:lnTo>
                    <a:pt x="10" y="8"/>
                  </a:lnTo>
                  <a:lnTo>
                    <a:pt x="8" y="8"/>
                  </a:lnTo>
                  <a:lnTo>
                    <a:pt x="6" y="8"/>
                  </a:lnTo>
                  <a:lnTo>
                    <a:pt x="4" y="6"/>
                  </a:lnTo>
                  <a:lnTo>
                    <a:pt x="4"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4"/>
                  </a:lnTo>
                  <a:lnTo>
                    <a:pt x="4" y="52"/>
                  </a:lnTo>
                  <a:lnTo>
                    <a:pt x="6" y="50"/>
                  </a:lnTo>
                  <a:lnTo>
                    <a:pt x="6" y="46"/>
                  </a:lnTo>
                  <a:lnTo>
                    <a:pt x="6" y="34"/>
                  </a:lnTo>
                  <a:lnTo>
                    <a:pt x="6" y="28"/>
                  </a:lnTo>
                  <a:lnTo>
                    <a:pt x="4" y="26"/>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281" name="Freeform 112"/>
            <p:cNvSpPr>
              <a:spLocks/>
            </p:cNvSpPr>
            <p:nvPr/>
          </p:nvSpPr>
          <p:spPr bwMode="auto">
            <a:xfrm>
              <a:off x="4112" y="2812"/>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30 w 38"/>
                <a:gd name="T11" fmla="*/ 2 h 36"/>
                <a:gd name="T12" fmla="*/ 32 w 38"/>
                <a:gd name="T13" fmla="*/ 4 h 36"/>
                <a:gd name="T14" fmla="*/ 32 w 38"/>
                <a:gd name="T15" fmla="*/ 6 h 36"/>
                <a:gd name="T16" fmla="*/ 34 w 38"/>
                <a:gd name="T17" fmla="*/ 10 h 36"/>
                <a:gd name="T18" fmla="*/ 34 w 38"/>
                <a:gd name="T19" fmla="*/ 14 h 36"/>
                <a:gd name="T20" fmla="*/ 34 w 38"/>
                <a:gd name="T21" fmla="*/ 28 h 36"/>
                <a:gd name="T22" fmla="*/ 34 w 38"/>
                <a:gd name="T23" fmla="*/ 32 h 36"/>
                <a:gd name="T24" fmla="*/ 34 w 38"/>
                <a:gd name="T25" fmla="*/ 34 h 36"/>
                <a:gd name="T26" fmla="*/ 34 w 38"/>
                <a:gd name="T27" fmla="*/ 34 h 36"/>
                <a:gd name="T28" fmla="*/ 36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6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6 w 38"/>
                <a:gd name="T59" fmla="*/ 8 h 36"/>
                <a:gd name="T60" fmla="*/ 24 w 38"/>
                <a:gd name="T61" fmla="*/ 6 h 36"/>
                <a:gd name="T62" fmla="*/ 22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4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4 w 38"/>
                <a:gd name="T91" fmla="*/ 36 h 36"/>
                <a:gd name="T92" fmla="*/ 4 w 38"/>
                <a:gd name="T93" fmla="*/ 34 h 36"/>
                <a:gd name="T94" fmla="*/ 4 w 38"/>
                <a:gd name="T95" fmla="*/ 32 h 36"/>
                <a:gd name="T96" fmla="*/ 6 w 38"/>
                <a:gd name="T97" fmla="*/ 28 h 36"/>
                <a:gd name="T98" fmla="*/ 6 w 38"/>
                <a:gd name="T99" fmla="*/ 16 h 36"/>
                <a:gd name="T100" fmla="*/ 6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30" y="2"/>
                  </a:lnTo>
                  <a:lnTo>
                    <a:pt x="32" y="4"/>
                  </a:lnTo>
                  <a:lnTo>
                    <a:pt x="32" y="6"/>
                  </a:lnTo>
                  <a:lnTo>
                    <a:pt x="34" y="10"/>
                  </a:lnTo>
                  <a:lnTo>
                    <a:pt x="34" y="14"/>
                  </a:lnTo>
                  <a:lnTo>
                    <a:pt x="34" y="28"/>
                  </a:lnTo>
                  <a:lnTo>
                    <a:pt x="34" y="32"/>
                  </a:lnTo>
                  <a:lnTo>
                    <a:pt x="34" y="34"/>
                  </a:lnTo>
                  <a:lnTo>
                    <a:pt x="36" y="36"/>
                  </a:lnTo>
                  <a:lnTo>
                    <a:pt x="38" y="36"/>
                  </a:lnTo>
                  <a:lnTo>
                    <a:pt x="22" y="36"/>
                  </a:lnTo>
                  <a:lnTo>
                    <a:pt x="24" y="36"/>
                  </a:lnTo>
                  <a:lnTo>
                    <a:pt x="26" y="36"/>
                  </a:lnTo>
                  <a:lnTo>
                    <a:pt x="26" y="34"/>
                  </a:lnTo>
                  <a:lnTo>
                    <a:pt x="26" y="32"/>
                  </a:lnTo>
                  <a:lnTo>
                    <a:pt x="26" y="28"/>
                  </a:lnTo>
                  <a:lnTo>
                    <a:pt x="26" y="14"/>
                  </a:lnTo>
                  <a:lnTo>
                    <a:pt x="26" y="10"/>
                  </a:lnTo>
                  <a:lnTo>
                    <a:pt x="26" y="8"/>
                  </a:lnTo>
                  <a:lnTo>
                    <a:pt x="24" y="6"/>
                  </a:lnTo>
                  <a:lnTo>
                    <a:pt x="22" y="6"/>
                  </a:lnTo>
                  <a:lnTo>
                    <a:pt x="16" y="6"/>
                  </a:lnTo>
                  <a:lnTo>
                    <a:pt x="12" y="10"/>
                  </a:lnTo>
                  <a:lnTo>
                    <a:pt x="12" y="28"/>
                  </a:lnTo>
                  <a:lnTo>
                    <a:pt x="12" y="32"/>
                  </a:lnTo>
                  <a:lnTo>
                    <a:pt x="12" y="34"/>
                  </a:lnTo>
                  <a:lnTo>
                    <a:pt x="14" y="36"/>
                  </a:lnTo>
                  <a:lnTo>
                    <a:pt x="16" y="36"/>
                  </a:lnTo>
                  <a:lnTo>
                    <a:pt x="0" y="36"/>
                  </a:lnTo>
                  <a:lnTo>
                    <a:pt x="4" y="36"/>
                  </a:lnTo>
                  <a:lnTo>
                    <a:pt x="4" y="34"/>
                  </a:lnTo>
                  <a:lnTo>
                    <a:pt x="4" y="32"/>
                  </a:lnTo>
                  <a:lnTo>
                    <a:pt x="6" y="28"/>
                  </a:lnTo>
                  <a:lnTo>
                    <a:pt x="6" y="16"/>
                  </a:lnTo>
                  <a:lnTo>
                    <a:pt x="6"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82" name="Freeform 113"/>
            <p:cNvSpPr>
              <a:spLocks/>
            </p:cNvSpPr>
            <p:nvPr/>
          </p:nvSpPr>
          <p:spPr bwMode="auto">
            <a:xfrm>
              <a:off x="4154" y="2794"/>
              <a:ext cx="20" cy="72"/>
            </a:xfrm>
            <a:custGeom>
              <a:avLst/>
              <a:gdLst>
                <a:gd name="T0" fmla="*/ 0 w 20"/>
                <a:gd name="T1" fmla="*/ 2 h 72"/>
                <a:gd name="T2" fmla="*/ 0 w 20"/>
                <a:gd name="T3" fmla="*/ 0 h 72"/>
                <a:gd name="T4" fmla="*/ 4 w 20"/>
                <a:gd name="T5" fmla="*/ 4 h 72"/>
                <a:gd name="T6" fmla="*/ 8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2 w 20"/>
                <a:gd name="T39" fmla="*/ 44 h 72"/>
                <a:gd name="T40" fmla="*/ 14 w 20"/>
                <a:gd name="T41" fmla="*/ 36 h 72"/>
                <a:gd name="T42" fmla="*/ 12 w 20"/>
                <a:gd name="T43" fmla="*/ 28 h 72"/>
                <a:gd name="T44" fmla="*/ 12 w 20"/>
                <a:gd name="T45" fmla="*/ 22 h 72"/>
                <a:gd name="T46" fmla="*/ 10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2" y="44"/>
                  </a:lnTo>
                  <a:lnTo>
                    <a:pt x="14" y="36"/>
                  </a:lnTo>
                  <a:lnTo>
                    <a:pt x="12" y="28"/>
                  </a:lnTo>
                  <a:lnTo>
                    <a:pt x="12" y="22"/>
                  </a:lnTo>
                  <a:lnTo>
                    <a:pt x="10"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283" name="Freeform 114"/>
            <p:cNvSpPr>
              <a:spLocks/>
            </p:cNvSpPr>
            <p:nvPr/>
          </p:nvSpPr>
          <p:spPr bwMode="auto">
            <a:xfrm>
              <a:off x="1664" y="3004"/>
              <a:ext cx="58" cy="36"/>
            </a:xfrm>
            <a:custGeom>
              <a:avLst/>
              <a:gdLst>
                <a:gd name="T0" fmla="*/ 0 w 58"/>
                <a:gd name="T1" fmla="*/ 0 h 36"/>
                <a:gd name="T2" fmla="*/ 16 w 58"/>
                <a:gd name="T3" fmla="*/ 0 h 36"/>
                <a:gd name="T4" fmla="*/ 16 w 58"/>
                <a:gd name="T5" fmla="*/ 0 h 36"/>
                <a:gd name="T6" fmla="*/ 14 w 58"/>
                <a:gd name="T7" fmla="*/ 2 h 36"/>
                <a:gd name="T8" fmla="*/ 14 w 58"/>
                <a:gd name="T9" fmla="*/ 2 h 36"/>
                <a:gd name="T10" fmla="*/ 14 w 58"/>
                <a:gd name="T11" fmla="*/ 2 h 36"/>
                <a:gd name="T12" fmla="*/ 12 w 58"/>
                <a:gd name="T13" fmla="*/ 4 h 36"/>
                <a:gd name="T14" fmla="*/ 14 w 58"/>
                <a:gd name="T15" fmla="*/ 6 h 36"/>
                <a:gd name="T16" fmla="*/ 14 w 58"/>
                <a:gd name="T17" fmla="*/ 6 h 36"/>
                <a:gd name="T18" fmla="*/ 22 w 58"/>
                <a:gd name="T19" fmla="*/ 26 h 36"/>
                <a:gd name="T20" fmla="*/ 30 w 58"/>
                <a:gd name="T21" fmla="*/ 10 h 36"/>
                <a:gd name="T22" fmla="*/ 28 w 58"/>
                <a:gd name="T23" fmla="*/ 6 h 36"/>
                <a:gd name="T24" fmla="*/ 26 w 58"/>
                <a:gd name="T25" fmla="*/ 4 h 36"/>
                <a:gd name="T26" fmla="*/ 24 w 58"/>
                <a:gd name="T27" fmla="*/ 2 h 36"/>
                <a:gd name="T28" fmla="*/ 24 w 58"/>
                <a:gd name="T29" fmla="*/ 2 h 36"/>
                <a:gd name="T30" fmla="*/ 22 w 58"/>
                <a:gd name="T31" fmla="*/ 0 h 36"/>
                <a:gd name="T32" fmla="*/ 22 w 58"/>
                <a:gd name="T33" fmla="*/ 0 h 36"/>
                <a:gd name="T34" fmla="*/ 38 w 58"/>
                <a:gd name="T35" fmla="*/ 0 h 36"/>
                <a:gd name="T36" fmla="*/ 38 w 58"/>
                <a:gd name="T37" fmla="*/ 0 h 36"/>
                <a:gd name="T38" fmla="*/ 36 w 58"/>
                <a:gd name="T39" fmla="*/ 2 h 36"/>
                <a:gd name="T40" fmla="*/ 34 w 58"/>
                <a:gd name="T41" fmla="*/ 2 h 36"/>
                <a:gd name="T42" fmla="*/ 34 w 58"/>
                <a:gd name="T43" fmla="*/ 4 h 36"/>
                <a:gd name="T44" fmla="*/ 34 w 58"/>
                <a:gd name="T45" fmla="*/ 4 h 36"/>
                <a:gd name="T46" fmla="*/ 34 w 58"/>
                <a:gd name="T47" fmla="*/ 6 h 36"/>
                <a:gd name="T48" fmla="*/ 34 w 58"/>
                <a:gd name="T49" fmla="*/ 6 h 36"/>
                <a:gd name="T50" fmla="*/ 44 w 58"/>
                <a:gd name="T51" fmla="*/ 26 h 36"/>
                <a:gd name="T52" fmla="*/ 50 w 58"/>
                <a:gd name="T53" fmla="*/ 6 h 36"/>
                <a:gd name="T54" fmla="*/ 52 w 58"/>
                <a:gd name="T55" fmla="*/ 4 h 36"/>
                <a:gd name="T56" fmla="*/ 52 w 58"/>
                <a:gd name="T57" fmla="*/ 4 h 36"/>
                <a:gd name="T58" fmla="*/ 52 w 58"/>
                <a:gd name="T59" fmla="*/ 2 h 36"/>
                <a:gd name="T60" fmla="*/ 52 w 58"/>
                <a:gd name="T61" fmla="*/ 2 h 36"/>
                <a:gd name="T62" fmla="*/ 50 w 58"/>
                <a:gd name="T63" fmla="*/ 2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4 h 36"/>
                <a:gd name="T82" fmla="*/ 20 w 58"/>
                <a:gd name="T83" fmla="*/ 36 h 36"/>
                <a:gd name="T84" fmla="*/ 18 w 58"/>
                <a:gd name="T85" fmla="*/ 36 h 36"/>
                <a:gd name="T86" fmla="*/ 6 w 58"/>
                <a:gd name="T87" fmla="*/ 6 h 36"/>
                <a:gd name="T88" fmla="*/ 6 w 58"/>
                <a:gd name="T89" fmla="*/ 4 h 36"/>
                <a:gd name="T90" fmla="*/ 4 w 58"/>
                <a:gd name="T91" fmla="*/ 2 h 36"/>
                <a:gd name="T92" fmla="*/ 2 w 58"/>
                <a:gd name="T93" fmla="*/ 2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2"/>
                  </a:lnTo>
                  <a:lnTo>
                    <a:pt x="12" y="4"/>
                  </a:lnTo>
                  <a:lnTo>
                    <a:pt x="14" y="6"/>
                  </a:lnTo>
                  <a:lnTo>
                    <a:pt x="22" y="26"/>
                  </a:lnTo>
                  <a:lnTo>
                    <a:pt x="30" y="10"/>
                  </a:lnTo>
                  <a:lnTo>
                    <a:pt x="28" y="6"/>
                  </a:lnTo>
                  <a:lnTo>
                    <a:pt x="26" y="4"/>
                  </a:lnTo>
                  <a:lnTo>
                    <a:pt x="24" y="2"/>
                  </a:lnTo>
                  <a:lnTo>
                    <a:pt x="22" y="0"/>
                  </a:lnTo>
                  <a:lnTo>
                    <a:pt x="38" y="0"/>
                  </a:lnTo>
                  <a:lnTo>
                    <a:pt x="36" y="2"/>
                  </a:lnTo>
                  <a:lnTo>
                    <a:pt x="34" y="2"/>
                  </a:lnTo>
                  <a:lnTo>
                    <a:pt x="34" y="4"/>
                  </a:lnTo>
                  <a:lnTo>
                    <a:pt x="34" y="6"/>
                  </a:lnTo>
                  <a:lnTo>
                    <a:pt x="44" y="26"/>
                  </a:lnTo>
                  <a:lnTo>
                    <a:pt x="50" y="6"/>
                  </a:lnTo>
                  <a:lnTo>
                    <a:pt x="52" y="4"/>
                  </a:lnTo>
                  <a:lnTo>
                    <a:pt x="52" y="2"/>
                  </a:lnTo>
                  <a:lnTo>
                    <a:pt x="50" y="2"/>
                  </a:lnTo>
                  <a:lnTo>
                    <a:pt x="48" y="0"/>
                  </a:lnTo>
                  <a:lnTo>
                    <a:pt x="58" y="0"/>
                  </a:lnTo>
                  <a:lnTo>
                    <a:pt x="56" y="2"/>
                  </a:lnTo>
                  <a:lnTo>
                    <a:pt x="54" y="6"/>
                  </a:lnTo>
                  <a:lnTo>
                    <a:pt x="42" y="36"/>
                  </a:lnTo>
                  <a:lnTo>
                    <a:pt x="40" y="36"/>
                  </a:lnTo>
                  <a:lnTo>
                    <a:pt x="30" y="14"/>
                  </a:lnTo>
                  <a:lnTo>
                    <a:pt x="20" y="36"/>
                  </a:lnTo>
                  <a:lnTo>
                    <a:pt x="18" y="36"/>
                  </a:lnTo>
                  <a:lnTo>
                    <a:pt x="6" y="6"/>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284" name="Freeform 115"/>
            <p:cNvSpPr>
              <a:spLocks noEditPoints="1"/>
            </p:cNvSpPr>
            <p:nvPr/>
          </p:nvSpPr>
          <p:spPr bwMode="auto">
            <a:xfrm>
              <a:off x="1724" y="3004"/>
              <a:ext cx="34" cy="36"/>
            </a:xfrm>
            <a:custGeom>
              <a:avLst/>
              <a:gdLst>
                <a:gd name="T0" fmla="*/ 16 w 34"/>
                <a:gd name="T1" fmla="*/ 0 h 36"/>
                <a:gd name="T2" fmla="*/ 22 w 34"/>
                <a:gd name="T3" fmla="*/ 0 h 36"/>
                <a:gd name="T4" fmla="*/ 26 w 34"/>
                <a:gd name="T5" fmla="*/ 2 h 36"/>
                <a:gd name="T6" fmla="*/ 30 w 34"/>
                <a:gd name="T7" fmla="*/ 6 h 36"/>
                <a:gd name="T8" fmla="*/ 32 w 34"/>
                <a:gd name="T9" fmla="*/ 12 h 36"/>
                <a:gd name="T10" fmla="*/ 34 w 34"/>
                <a:gd name="T11" fmla="*/ 18 h 36"/>
                <a:gd name="T12" fmla="*/ 34 w 34"/>
                <a:gd name="T13" fmla="*/ 22 h 36"/>
                <a:gd name="T14" fmla="*/ 32 w 34"/>
                <a:gd name="T15" fmla="*/ 28 h 36"/>
                <a:gd name="T16" fmla="*/ 28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4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2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2"/>
                  </a:lnTo>
                  <a:lnTo>
                    <a:pt x="34" y="18"/>
                  </a:lnTo>
                  <a:lnTo>
                    <a:pt x="34" y="22"/>
                  </a:lnTo>
                  <a:lnTo>
                    <a:pt x="32" y="28"/>
                  </a:lnTo>
                  <a:lnTo>
                    <a:pt x="28" y="32"/>
                  </a:lnTo>
                  <a:lnTo>
                    <a:pt x="26" y="34"/>
                  </a:lnTo>
                  <a:lnTo>
                    <a:pt x="22" y="36"/>
                  </a:lnTo>
                  <a:lnTo>
                    <a:pt x="16" y="36"/>
                  </a:lnTo>
                  <a:lnTo>
                    <a:pt x="12" y="36"/>
                  </a:lnTo>
                  <a:lnTo>
                    <a:pt x="8" y="34"/>
                  </a:lnTo>
                  <a:lnTo>
                    <a:pt x="4" y="30"/>
                  </a:lnTo>
                  <a:lnTo>
                    <a:pt x="0" y="24"/>
                  </a:lnTo>
                  <a:lnTo>
                    <a:pt x="0" y="18"/>
                  </a:lnTo>
                  <a:lnTo>
                    <a:pt x="0" y="14"/>
                  </a:lnTo>
                  <a:lnTo>
                    <a:pt x="2" y="8"/>
                  </a:lnTo>
                  <a:lnTo>
                    <a:pt x="4" y="4"/>
                  </a:lnTo>
                  <a:lnTo>
                    <a:pt x="8" y="2"/>
                  </a:lnTo>
                  <a:lnTo>
                    <a:pt x="12" y="0"/>
                  </a:lnTo>
                  <a:lnTo>
                    <a:pt x="16"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2"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85" name="Freeform 116"/>
            <p:cNvSpPr>
              <a:spLocks/>
            </p:cNvSpPr>
            <p:nvPr/>
          </p:nvSpPr>
          <p:spPr bwMode="auto">
            <a:xfrm>
              <a:off x="1762"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2 w 26"/>
                <a:gd name="T27" fmla="*/ 8 h 36"/>
                <a:gd name="T28" fmla="*/ 20 w 26"/>
                <a:gd name="T29" fmla="*/ 6 h 36"/>
                <a:gd name="T30" fmla="*/ 18 w 26"/>
                <a:gd name="T31" fmla="*/ 6 h 36"/>
                <a:gd name="T32" fmla="*/ 18 w 26"/>
                <a:gd name="T33" fmla="*/ 6 h 36"/>
                <a:gd name="T34" fmla="*/ 16 w 26"/>
                <a:gd name="T35" fmla="*/ 6 h 36"/>
                <a:gd name="T36" fmla="*/ 16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4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6 w 26"/>
                <a:gd name="T73" fmla="*/ 28 h 36"/>
                <a:gd name="T74" fmla="*/ 6 w 26"/>
                <a:gd name="T75" fmla="*/ 14 h 36"/>
                <a:gd name="T76" fmla="*/ 4 w 26"/>
                <a:gd name="T77" fmla="*/ 8 h 36"/>
                <a:gd name="T78" fmla="*/ 4 w 26"/>
                <a:gd name="T79" fmla="*/ 6 h 36"/>
                <a:gd name="T80" fmla="*/ 4 w 26"/>
                <a:gd name="T81" fmla="*/ 6 h 36"/>
                <a:gd name="T82" fmla="*/ 4 w 26"/>
                <a:gd name="T83" fmla="*/ 4 h 36"/>
                <a:gd name="T84" fmla="*/ 4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6"/>
                  </a:lnTo>
                  <a:lnTo>
                    <a:pt x="18" y="6"/>
                  </a:lnTo>
                  <a:lnTo>
                    <a:pt x="16" y="6"/>
                  </a:lnTo>
                  <a:lnTo>
                    <a:pt x="14" y="8"/>
                  </a:lnTo>
                  <a:lnTo>
                    <a:pt x="12" y="12"/>
                  </a:lnTo>
                  <a:lnTo>
                    <a:pt x="12" y="28"/>
                  </a:lnTo>
                  <a:lnTo>
                    <a:pt x="12" y="30"/>
                  </a:lnTo>
                  <a:lnTo>
                    <a:pt x="12" y="32"/>
                  </a:lnTo>
                  <a:lnTo>
                    <a:pt x="14" y="34"/>
                  </a:lnTo>
                  <a:lnTo>
                    <a:pt x="16" y="34"/>
                  </a:lnTo>
                  <a:lnTo>
                    <a:pt x="18" y="36"/>
                  </a:lnTo>
                  <a:lnTo>
                    <a:pt x="0" y="36"/>
                  </a:lnTo>
                  <a:lnTo>
                    <a:pt x="2" y="34"/>
                  </a:lnTo>
                  <a:lnTo>
                    <a:pt x="4" y="34"/>
                  </a:lnTo>
                  <a:lnTo>
                    <a:pt x="4" y="32"/>
                  </a:lnTo>
                  <a:lnTo>
                    <a:pt x="4" y="30"/>
                  </a:lnTo>
                  <a:lnTo>
                    <a:pt x="6" y="28"/>
                  </a:lnTo>
                  <a:lnTo>
                    <a:pt x="6"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86" name="Freeform 117"/>
            <p:cNvSpPr>
              <a:spLocks/>
            </p:cNvSpPr>
            <p:nvPr/>
          </p:nvSpPr>
          <p:spPr bwMode="auto">
            <a:xfrm>
              <a:off x="1788" y="2984"/>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6 h 56"/>
                <a:gd name="T30" fmla="*/ 26 w 40"/>
                <a:gd name="T31" fmla="*/ 54 h 56"/>
                <a:gd name="T32" fmla="*/ 26 w 40"/>
                <a:gd name="T33" fmla="*/ 52 h 56"/>
                <a:gd name="T34" fmla="*/ 12 w 40"/>
                <a:gd name="T35" fmla="*/ 36 h 56"/>
                <a:gd name="T36" fmla="*/ 12 w 40"/>
                <a:gd name="T37" fmla="*/ 50 h 56"/>
                <a:gd name="T38" fmla="*/ 14 w 40"/>
                <a:gd name="T39" fmla="*/ 54 h 56"/>
                <a:gd name="T40" fmla="*/ 16 w 40"/>
                <a:gd name="T41" fmla="*/ 56 h 56"/>
                <a:gd name="T42" fmla="*/ 18 w 40"/>
                <a:gd name="T43" fmla="*/ 56 h 56"/>
                <a:gd name="T44" fmla="*/ 0 w 40"/>
                <a:gd name="T45" fmla="*/ 56 h 56"/>
                <a:gd name="T46" fmla="*/ 4 w 40"/>
                <a:gd name="T47" fmla="*/ 54 h 56"/>
                <a:gd name="T48" fmla="*/ 6 w 40"/>
                <a:gd name="T49" fmla="*/ 52 h 56"/>
                <a:gd name="T50" fmla="*/ 6 w 40"/>
                <a:gd name="T51" fmla="*/ 48 h 56"/>
                <a:gd name="T52" fmla="*/ 6 w 40"/>
                <a:gd name="T53" fmla="*/ 10 h 56"/>
                <a:gd name="T54" fmla="*/ 6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6" y="22"/>
                  </a:lnTo>
                  <a:lnTo>
                    <a:pt x="32" y="22"/>
                  </a:lnTo>
                  <a:lnTo>
                    <a:pt x="30" y="24"/>
                  </a:lnTo>
                  <a:lnTo>
                    <a:pt x="28" y="26"/>
                  </a:lnTo>
                  <a:lnTo>
                    <a:pt x="18" y="34"/>
                  </a:lnTo>
                  <a:lnTo>
                    <a:pt x="28" y="46"/>
                  </a:lnTo>
                  <a:lnTo>
                    <a:pt x="32" y="50"/>
                  </a:lnTo>
                  <a:lnTo>
                    <a:pt x="34" y="52"/>
                  </a:lnTo>
                  <a:lnTo>
                    <a:pt x="36" y="54"/>
                  </a:lnTo>
                  <a:lnTo>
                    <a:pt x="38" y="54"/>
                  </a:lnTo>
                  <a:lnTo>
                    <a:pt x="40" y="54"/>
                  </a:lnTo>
                  <a:lnTo>
                    <a:pt x="40" y="56"/>
                  </a:lnTo>
                  <a:lnTo>
                    <a:pt x="22" y="56"/>
                  </a:lnTo>
                  <a:lnTo>
                    <a:pt x="24" y="56"/>
                  </a:lnTo>
                  <a:lnTo>
                    <a:pt x="24" y="54"/>
                  </a:lnTo>
                  <a:lnTo>
                    <a:pt x="26" y="54"/>
                  </a:lnTo>
                  <a:lnTo>
                    <a:pt x="26" y="52"/>
                  </a:lnTo>
                  <a:lnTo>
                    <a:pt x="24" y="50"/>
                  </a:lnTo>
                  <a:lnTo>
                    <a:pt x="12" y="36"/>
                  </a:lnTo>
                  <a:lnTo>
                    <a:pt x="12" y="48"/>
                  </a:lnTo>
                  <a:lnTo>
                    <a:pt x="12" y="50"/>
                  </a:lnTo>
                  <a:lnTo>
                    <a:pt x="12" y="52"/>
                  </a:lnTo>
                  <a:lnTo>
                    <a:pt x="14" y="54"/>
                  </a:lnTo>
                  <a:lnTo>
                    <a:pt x="16" y="56"/>
                  </a:lnTo>
                  <a:lnTo>
                    <a:pt x="18" y="56"/>
                  </a:lnTo>
                  <a:lnTo>
                    <a:pt x="0" y="56"/>
                  </a:lnTo>
                  <a:lnTo>
                    <a:pt x="2" y="54"/>
                  </a:lnTo>
                  <a:lnTo>
                    <a:pt x="4" y="54"/>
                  </a:lnTo>
                  <a:lnTo>
                    <a:pt x="6" y="52"/>
                  </a:lnTo>
                  <a:lnTo>
                    <a:pt x="6" y="50"/>
                  </a:lnTo>
                  <a:lnTo>
                    <a:pt x="6" y="48"/>
                  </a:lnTo>
                  <a:lnTo>
                    <a:pt x="6" y="16"/>
                  </a:lnTo>
                  <a:lnTo>
                    <a:pt x="6" y="10"/>
                  </a:lnTo>
                  <a:lnTo>
                    <a:pt x="6" y="8"/>
                  </a:lnTo>
                  <a:lnTo>
                    <a:pt x="6" y="6"/>
                  </a:lnTo>
                  <a:lnTo>
                    <a:pt x="4" y="6"/>
                  </a:lnTo>
                  <a:lnTo>
                    <a:pt x="4" y="4"/>
                  </a:lnTo>
                  <a:lnTo>
                    <a:pt x="2" y="4"/>
                  </a:lnTo>
                  <a:lnTo>
                    <a:pt x="2"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87" name="Freeform 118"/>
            <p:cNvSpPr>
              <a:spLocks noEditPoints="1"/>
            </p:cNvSpPr>
            <p:nvPr/>
          </p:nvSpPr>
          <p:spPr bwMode="auto">
            <a:xfrm>
              <a:off x="183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6 w 30"/>
                <a:gd name="T15" fmla="*/ 26 h 36"/>
                <a:gd name="T16" fmla="*/ 28 w 30"/>
                <a:gd name="T17" fmla="*/ 22 h 36"/>
                <a:gd name="T18" fmla="*/ 30 w 30"/>
                <a:gd name="T19" fmla="*/ 22 h 36"/>
                <a:gd name="T20" fmla="*/ 28 w 30"/>
                <a:gd name="T21" fmla="*/ 28 h 36"/>
                <a:gd name="T22" fmla="*/ 24 w 30"/>
                <a:gd name="T23" fmla="*/ 32 h 36"/>
                <a:gd name="T24" fmla="*/ 20 w 30"/>
                <a:gd name="T25" fmla="*/ 36 h 36"/>
                <a:gd name="T26" fmla="*/ 14 w 30"/>
                <a:gd name="T27" fmla="*/ 36 h 36"/>
                <a:gd name="T28" fmla="*/ 8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0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0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6" y="26"/>
                  </a:lnTo>
                  <a:lnTo>
                    <a:pt x="28" y="22"/>
                  </a:lnTo>
                  <a:lnTo>
                    <a:pt x="30" y="22"/>
                  </a:lnTo>
                  <a:lnTo>
                    <a:pt x="28" y="28"/>
                  </a:lnTo>
                  <a:lnTo>
                    <a:pt x="24" y="32"/>
                  </a:lnTo>
                  <a:lnTo>
                    <a:pt x="20" y="36"/>
                  </a:lnTo>
                  <a:lnTo>
                    <a:pt x="14" y="36"/>
                  </a:lnTo>
                  <a:lnTo>
                    <a:pt x="8"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0" y="8"/>
                  </a:lnTo>
                  <a:lnTo>
                    <a:pt x="20" y="6"/>
                  </a:lnTo>
                  <a:lnTo>
                    <a:pt x="20" y="4"/>
                  </a:lnTo>
                  <a:lnTo>
                    <a:pt x="18" y="4"/>
                  </a:lnTo>
                  <a:lnTo>
                    <a:pt x="16" y="2"/>
                  </a:lnTo>
                  <a:lnTo>
                    <a:pt x="14" y="2"/>
                  </a:lnTo>
                  <a:lnTo>
                    <a:pt x="10"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288" name="Freeform 119"/>
            <p:cNvSpPr>
              <a:spLocks/>
            </p:cNvSpPr>
            <p:nvPr/>
          </p:nvSpPr>
          <p:spPr bwMode="auto">
            <a:xfrm>
              <a:off x="1864"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0 w 26"/>
                <a:gd name="T27" fmla="*/ 8 h 36"/>
                <a:gd name="T28" fmla="*/ 20 w 26"/>
                <a:gd name="T29" fmla="*/ 6 h 36"/>
                <a:gd name="T30" fmla="*/ 18 w 26"/>
                <a:gd name="T31" fmla="*/ 6 h 36"/>
                <a:gd name="T32" fmla="*/ 16 w 26"/>
                <a:gd name="T33" fmla="*/ 6 h 36"/>
                <a:gd name="T34" fmla="*/ 16 w 26"/>
                <a:gd name="T35" fmla="*/ 6 h 36"/>
                <a:gd name="T36" fmla="*/ 14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2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4 w 26"/>
                <a:gd name="T73" fmla="*/ 28 h 36"/>
                <a:gd name="T74" fmla="*/ 4 w 26"/>
                <a:gd name="T75" fmla="*/ 14 h 36"/>
                <a:gd name="T76" fmla="*/ 4 w 26"/>
                <a:gd name="T77" fmla="*/ 8 h 36"/>
                <a:gd name="T78" fmla="*/ 4 w 26"/>
                <a:gd name="T79" fmla="*/ 6 h 36"/>
                <a:gd name="T80" fmla="*/ 4 w 26"/>
                <a:gd name="T81" fmla="*/ 6 h 36"/>
                <a:gd name="T82" fmla="*/ 4 w 26"/>
                <a:gd name="T83" fmla="*/ 4 h 36"/>
                <a:gd name="T84" fmla="*/ 2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8"/>
                  </a:lnTo>
                  <a:lnTo>
                    <a:pt x="20" y="6"/>
                  </a:lnTo>
                  <a:lnTo>
                    <a:pt x="18" y="6"/>
                  </a:lnTo>
                  <a:lnTo>
                    <a:pt x="16" y="6"/>
                  </a:lnTo>
                  <a:lnTo>
                    <a:pt x="14" y="6"/>
                  </a:lnTo>
                  <a:lnTo>
                    <a:pt x="14" y="8"/>
                  </a:lnTo>
                  <a:lnTo>
                    <a:pt x="12" y="12"/>
                  </a:lnTo>
                  <a:lnTo>
                    <a:pt x="12" y="28"/>
                  </a:lnTo>
                  <a:lnTo>
                    <a:pt x="12" y="30"/>
                  </a:lnTo>
                  <a:lnTo>
                    <a:pt x="12" y="32"/>
                  </a:lnTo>
                  <a:lnTo>
                    <a:pt x="12" y="34"/>
                  </a:lnTo>
                  <a:lnTo>
                    <a:pt x="14" y="34"/>
                  </a:lnTo>
                  <a:lnTo>
                    <a:pt x="16" y="34"/>
                  </a:lnTo>
                  <a:lnTo>
                    <a:pt x="18"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89" name="Freeform 120"/>
            <p:cNvSpPr>
              <a:spLocks/>
            </p:cNvSpPr>
            <p:nvPr/>
          </p:nvSpPr>
          <p:spPr bwMode="auto">
            <a:xfrm>
              <a:off x="189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90" name="Freeform 121"/>
            <p:cNvSpPr>
              <a:spLocks noEditPoints="1"/>
            </p:cNvSpPr>
            <p:nvPr/>
          </p:nvSpPr>
          <p:spPr bwMode="auto">
            <a:xfrm>
              <a:off x="2188" y="2984"/>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8"/>
                  </a:lnTo>
                  <a:lnTo>
                    <a:pt x="24" y="6"/>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91" name="Freeform 122"/>
            <p:cNvSpPr>
              <a:spLocks/>
            </p:cNvSpPr>
            <p:nvPr/>
          </p:nvSpPr>
          <p:spPr bwMode="auto">
            <a:xfrm>
              <a:off x="2226" y="3004"/>
              <a:ext cx="38" cy="36"/>
            </a:xfrm>
            <a:custGeom>
              <a:avLst/>
              <a:gdLst>
                <a:gd name="T0" fmla="*/ 34 w 38"/>
                <a:gd name="T1" fmla="*/ 0 h 36"/>
                <a:gd name="T2" fmla="*/ 34 w 38"/>
                <a:gd name="T3" fmla="*/ 22 h 36"/>
                <a:gd name="T4" fmla="*/ 34 w 38"/>
                <a:gd name="T5" fmla="*/ 28 h 36"/>
                <a:gd name="T6" fmla="*/ 34 w 38"/>
                <a:gd name="T7" fmla="*/ 30 h 36"/>
                <a:gd name="T8" fmla="*/ 34 w 38"/>
                <a:gd name="T9" fmla="*/ 32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30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6 h 36"/>
                <a:gd name="T40" fmla="*/ 6 w 38"/>
                <a:gd name="T41" fmla="*/ 34 h 36"/>
                <a:gd name="T42" fmla="*/ 6 w 38"/>
                <a:gd name="T43" fmla="*/ 30 h 36"/>
                <a:gd name="T44" fmla="*/ 6 w 38"/>
                <a:gd name="T45" fmla="*/ 28 h 36"/>
                <a:gd name="T46" fmla="*/ 4 w 38"/>
                <a:gd name="T47" fmla="*/ 22 h 36"/>
                <a:gd name="T48" fmla="*/ 4 w 38"/>
                <a:gd name="T49" fmla="*/ 6 h 36"/>
                <a:gd name="T50" fmla="*/ 4 w 38"/>
                <a:gd name="T51" fmla="*/ 4 h 36"/>
                <a:gd name="T52" fmla="*/ 4 w 38"/>
                <a:gd name="T53" fmla="*/ 4 h 36"/>
                <a:gd name="T54" fmla="*/ 4 w 38"/>
                <a:gd name="T55" fmla="*/ 2 h 36"/>
                <a:gd name="T56" fmla="*/ 4 w 38"/>
                <a:gd name="T57" fmla="*/ 2 h 36"/>
                <a:gd name="T58" fmla="*/ 2 w 38"/>
                <a:gd name="T59" fmla="*/ 2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2"/>
                  </a:lnTo>
                  <a:lnTo>
                    <a:pt x="34" y="28"/>
                  </a:lnTo>
                  <a:lnTo>
                    <a:pt x="34" y="30"/>
                  </a:lnTo>
                  <a:lnTo>
                    <a:pt x="34" y="32"/>
                  </a:lnTo>
                  <a:lnTo>
                    <a:pt x="36" y="32"/>
                  </a:lnTo>
                  <a:lnTo>
                    <a:pt x="38" y="32"/>
                  </a:lnTo>
                  <a:lnTo>
                    <a:pt x="28" y="36"/>
                  </a:lnTo>
                  <a:lnTo>
                    <a:pt x="26" y="36"/>
                  </a:lnTo>
                  <a:lnTo>
                    <a:pt x="26" y="30"/>
                  </a:lnTo>
                  <a:lnTo>
                    <a:pt x="22" y="34"/>
                  </a:lnTo>
                  <a:lnTo>
                    <a:pt x="20" y="36"/>
                  </a:lnTo>
                  <a:lnTo>
                    <a:pt x="16" y="36"/>
                  </a:lnTo>
                  <a:lnTo>
                    <a:pt x="14" y="36"/>
                  </a:lnTo>
                  <a:lnTo>
                    <a:pt x="12" y="36"/>
                  </a:lnTo>
                  <a:lnTo>
                    <a:pt x="8" y="36"/>
                  </a:lnTo>
                  <a:lnTo>
                    <a:pt x="6" y="34"/>
                  </a:lnTo>
                  <a:lnTo>
                    <a:pt x="6" y="30"/>
                  </a:lnTo>
                  <a:lnTo>
                    <a:pt x="6" y="28"/>
                  </a:lnTo>
                  <a:lnTo>
                    <a:pt x="4" y="22"/>
                  </a:lnTo>
                  <a:lnTo>
                    <a:pt x="4" y="6"/>
                  </a:lnTo>
                  <a:lnTo>
                    <a:pt x="4" y="4"/>
                  </a:lnTo>
                  <a:lnTo>
                    <a:pt x="4" y="2"/>
                  </a:lnTo>
                  <a:lnTo>
                    <a:pt x="2" y="2"/>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92" name="Freeform 123"/>
            <p:cNvSpPr>
              <a:spLocks/>
            </p:cNvSpPr>
            <p:nvPr/>
          </p:nvSpPr>
          <p:spPr bwMode="auto">
            <a:xfrm>
              <a:off x="2266" y="3004"/>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4 w 60"/>
                <a:gd name="T29" fmla="*/ 36 h 36"/>
                <a:gd name="T30" fmla="*/ 44 w 60"/>
                <a:gd name="T31" fmla="*/ 36 h 36"/>
                <a:gd name="T32" fmla="*/ 46 w 60"/>
                <a:gd name="T33" fmla="*/ 34 h 36"/>
                <a:gd name="T34" fmla="*/ 48 w 60"/>
                <a:gd name="T35" fmla="*/ 32 h 36"/>
                <a:gd name="T36" fmla="*/ 48 w 60"/>
                <a:gd name="T37" fmla="*/ 28 h 36"/>
                <a:gd name="T38" fmla="*/ 48 w 60"/>
                <a:gd name="T39" fmla="*/ 10 h 36"/>
                <a:gd name="T40" fmla="*/ 46 w 60"/>
                <a:gd name="T41" fmla="*/ 4 h 36"/>
                <a:gd name="T42" fmla="*/ 40 w 60"/>
                <a:gd name="T43" fmla="*/ 4 h 36"/>
                <a:gd name="T44" fmla="*/ 36 w 60"/>
                <a:gd name="T45" fmla="*/ 6 h 36"/>
                <a:gd name="T46" fmla="*/ 34 w 60"/>
                <a:gd name="T47" fmla="*/ 10 h 36"/>
                <a:gd name="T48" fmla="*/ 34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10 h 36"/>
                <a:gd name="T74" fmla="*/ 12 w 60"/>
                <a:gd name="T75" fmla="*/ 30 h 36"/>
                <a:gd name="T76" fmla="*/ 12 w 60"/>
                <a:gd name="T77" fmla="*/ 34 h 36"/>
                <a:gd name="T78" fmla="*/ 14 w 60"/>
                <a:gd name="T79" fmla="*/ 36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10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8"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4" y="36"/>
                  </a:lnTo>
                  <a:lnTo>
                    <a:pt x="46" y="34"/>
                  </a:lnTo>
                  <a:lnTo>
                    <a:pt x="48" y="34"/>
                  </a:lnTo>
                  <a:lnTo>
                    <a:pt x="48" y="32"/>
                  </a:lnTo>
                  <a:lnTo>
                    <a:pt x="48" y="30"/>
                  </a:lnTo>
                  <a:lnTo>
                    <a:pt x="48" y="28"/>
                  </a:lnTo>
                  <a:lnTo>
                    <a:pt x="48" y="12"/>
                  </a:lnTo>
                  <a:lnTo>
                    <a:pt x="48" y="10"/>
                  </a:lnTo>
                  <a:lnTo>
                    <a:pt x="48" y="6"/>
                  </a:lnTo>
                  <a:lnTo>
                    <a:pt x="46" y="4"/>
                  </a:lnTo>
                  <a:lnTo>
                    <a:pt x="42" y="4"/>
                  </a:lnTo>
                  <a:lnTo>
                    <a:pt x="40" y="4"/>
                  </a:lnTo>
                  <a:lnTo>
                    <a:pt x="38" y="6"/>
                  </a:lnTo>
                  <a:lnTo>
                    <a:pt x="36" y="6"/>
                  </a:lnTo>
                  <a:lnTo>
                    <a:pt x="34" y="10"/>
                  </a:lnTo>
                  <a:lnTo>
                    <a:pt x="34" y="12"/>
                  </a:lnTo>
                  <a:lnTo>
                    <a:pt x="34" y="28"/>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10"/>
                  </a:lnTo>
                  <a:lnTo>
                    <a:pt x="12" y="28"/>
                  </a:lnTo>
                  <a:lnTo>
                    <a:pt x="12" y="30"/>
                  </a:lnTo>
                  <a:lnTo>
                    <a:pt x="12" y="32"/>
                  </a:lnTo>
                  <a:lnTo>
                    <a:pt x="12" y="34"/>
                  </a:lnTo>
                  <a:lnTo>
                    <a:pt x="14" y="34"/>
                  </a:lnTo>
                  <a:lnTo>
                    <a:pt x="14" y="36"/>
                  </a:lnTo>
                  <a:lnTo>
                    <a:pt x="16" y="36"/>
                  </a:lnTo>
                  <a:lnTo>
                    <a:pt x="0" y="36"/>
                  </a:lnTo>
                  <a:lnTo>
                    <a:pt x="2" y="36"/>
                  </a:lnTo>
                  <a:lnTo>
                    <a:pt x="2" y="34"/>
                  </a:lnTo>
                  <a:lnTo>
                    <a:pt x="4" y="34"/>
                  </a:lnTo>
                  <a:lnTo>
                    <a:pt x="4" y="32"/>
                  </a:lnTo>
                  <a:lnTo>
                    <a:pt x="4" y="30"/>
                  </a:lnTo>
                  <a:lnTo>
                    <a:pt x="4" y="28"/>
                  </a:lnTo>
                  <a:lnTo>
                    <a:pt x="4" y="14"/>
                  </a:lnTo>
                  <a:lnTo>
                    <a:pt x="4" y="10"/>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93" name="Freeform 124"/>
            <p:cNvSpPr>
              <a:spLocks noEditPoints="1"/>
            </p:cNvSpPr>
            <p:nvPr/>
          </p:nvSpPr>
          <p:spPr bwMode="auto">
            <a:xfrm>
              <a:off x="2326" y="3004"/>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6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8 w 38"/>
                <a:gd name="T53" fmla="*/ 32 h 54"/>
                <a:gd name="T54" fmla="*/ 22 w 38"/>
                <a:gd name="T55" fmla="*/ 34 h 54"/>
                <a:gd name="T56" fmla="*/ 30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6"/>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8" y="6"/>
                  </a:lnTo>
                  <a:lnTo>
                    <a:pt x="6" y="4"/>
                  </a:lnTo>
                  <a:lnTo>
                    <a:pt x="4" y="4"/>
                  </a:lnTo>
                  <a:lnTo>
                    <a:pt x="2" y="4"/>
                  </a:lnTo>
                  <a:close/>
                  <a:moveTo>
                    <a:pt x="14" y="10"/>
                  </a:moveTo>
                  <a:lnTo>
                    <a:pt x="14" y="24"/>
                  </a:lnTo>
                  <a:lnTo>
                    <a:pt x="14" y="26"/>
                  </a:lnTo>
                  <a:lnTo>
                    <a:pt x="14" y="28"/>
                  </a:lnTo>
                  <a:lnTo>
                    <a:pt x="16" y="30"/>
                  </a:lnTo>
                  <a:lnTo>
                    <a:pt x="18" y="32"/>
                  </a:lnTo>
                  <a:lnTo>
                    <a:pt x="20" y="34"/>
                  </a:lnTo>
                  <a:lnTo>
                    <a:pt x="22" y="34"/>
                  </a:lnTo>
                  <a:lnTo>
                    <a:pt x="26" y="34"/>
                  </a:lnTo>
                  <a:lnTo>
                    <a:pt x="30"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294" name="Freeform 125"/>
            <p:cNvSpPr>
              <a:spLocks noEditPoints="1"/>
            </p:cNvSpPr>
            <p:nvPr/>
          </p:nvSpPr>
          <p:spPr bwMode="auto">
            <a:xfrm>
              <a:off x="237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8 w 30"/>
                <a:gd name="T15" fmla="*/ 26 h 36"/>
                <a:gd name="T16" fmla="*/ 30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2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30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2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8" y="26"/>
                  </a:lnTo>
                  <a:lnTo>
                    <a:pt x="30" y="22"/>
                  </a:lnTo>
                  <a:lnTo>
                    <a:pt x="28" y="28"/>
                  </a:lnTo>
                  <a:lnTo>
                    <a:pt x="26" y="32"/>
                  </a:lnTo>
                  <a:lnTo>
                    <a:pt x="20" y="36"/>
                  </a:lnTo>
                  <a:lnTo>
                    <a:pt x="16" y="36"/>
                  </a:lnTo>
                  <a:lnTo>
                    <a:pt x="10" y="36"/>
                  </a:lnTo>
                  <a:lnTo>
                    <a:pt x="4" y="32"/>
                  </a:lnTo>
                  <a:lnTo>
                    <a:pt x="2" y="26"/>
                  </a:lnTo>
                  <a:lnTo>
                    <a:pt x="0" y="18"/>
                  </a:lnTo>
                  <a:lnTo>
                    <a:pt x="0" y="12"/>
                  </a:lnTo>
                  <a:lnTo>
                    <a:pt x="2" y="8"/>
                  </a:lnTo>
                  <a:lnTo>
                    <a:pt x="4" y="4"/>
                  </a:lnTo>
                  <a:lnTo>
                    <a:pt x="10" y="0"/>
                  </a:lnTo>
                  <a:lnTo>
                    <a:pt x="16" y="0"/>
                  </a:lnTo>
                  <a:lnTo>
                    <a:pt x="22" y="0"/>
                  </a:lnTo>
                  <a:lnTo>
                    <a:pt x="26" y="4"/>
                  </a:lnTo>
                  <a:lnTo>
                    <a:pt x="30" y="8"/>
                  </a:lnTo>
                  <a:lnTo>
                    <a:pt x="30" y="14"/>
                  </a:lnTo>
                  <a:lnTo>
                    <a:pt x="6" y="14"/>
                  </a:lnTo>
                  <a:close/>
                  <a:moveTo>
                    <a:pt x="6" y="10"/>
                  </a:moveTo>
                  <a:lnTo>
                    <a:pt x="22" y="10"/>
                  </a:lnTo>
                  <a:lnTo>
                    <a:pt x="22" y="8"/>
                  </a:lnTo>
                  <a:lnTo>
                    <a:pt x="20" y="6"/>
                  </a:lnTo>
                  <a:lnTo>
                    <a:pt x="20" y="4"/>
                  </a:lnTo>
                  <a:lnTo>
                    <a:pt x="18" y="4"/>
                  </a:lnTo>
                  <a:lnTo>
                    <a:pt x="16" y="2"/>
                  </a:lnTo>
                  <a:lnTo>
                    <a:pt x="14" y="2"/>
                  </a:lnTo>
                  <a:lnTo>
                    <a:pt x="12"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295" name="Freeform 126"/>
            <p:cNvSpPr>
              <a:spLocks noEditPoints="1"/>
            </p:cNvSpPr>
            <p:nvPr/>
          </p:nvSpPr>
          <p:spPr bwMode="auto">
            <a:xfrm>
              <a:off x="2406" y="2984"/>
              <a:ext cx="36" cy="56"/>
            </a:xfrm>
            <a:custGeom>
              <a:avLst/>
              <a:gdLst>
                <a:gd name="T0" fmla="*/ 24 w 36"/>
                <a:gd name="T1" fmla="*/ 50 h 56"/>
                <a:gd name="T2" fmla="*/ 22 w 36"/>
                <a:gd name="T3" fmla="*/ 54 h 56"/>
                <a:gd name="T4" fmla="*/ 20 w 36"/>
                <a:gd name="T5" fmla="*/ 56 h 56"/>
                <a:gd name="T6" fmla="*/ 18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8 w 36"/>
                <a:gd name="T27" fmla="*/ 20 h 56"/>
                <a:gd name="T28" fmla="*/ 22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4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4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8" y="56"/>
                  </a:lnTo>
                  <a:lnTo>
                    <a:pt x="14" y="56"/>
                  </a:lnTo>
                  <a:lnTo>
                    <a:pt x="8" y="56"/>
                  </a:lnTo>
                  <a:lnTo>
                    <a:pt x="4" y="52"/>
                  </a:lnTo>
                  <a:lnTo>
                    <a:pt x="0" y="46"/>
                  </a:lnTo>
                  <a:lnTo>
                    <a:pt x="0" y="40"/>
                  </a:lnTo>
                  <a:lnTo>
                    <a:pt x="0" y="32"/>
                  </a:lnTo>
                  <a:lnTo>
                    <a:pt x="4" y="26"/>
                  </a:lnTo>
                  <a:lnTo>
                    <a:pt x="8" y="22"/>
                  </a:lnTo>
                  <a:lnTo>
                    <a:pt x="12" y="20"/>
                  </a:lnTo>
                  <a:lnTo>
                    <a:pt x="18" y="20"/>
                  </a:lnTo>
                  <a:lnTo>
                    <a:pt x="22" y="20"/>
                  </a:lnTo>
                  <a:lnTo>
                    <a:pt x="24" y="22"/>
                  </a:lnTo>
                  <a:lnTo>
                    <a:pt x="24" y="16"/>
                  </a:lnTo>
                  <a:lnTo>
                    <a:pt x="24" y="10"/>
                  </a:lnTo>
                  <a:lnTo>
                    <a:pt x="24" y="8"/>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4"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96" name="Freeform 127"/>
            <p:cNvSpPr>
              <a:spLocks/>
            </p:cNvSpPr>
            <p:nvPr/>
          </p:nvSpPr>
          <p:spPr bwMode="auto">
            <a:xfrm>
              <a:off x="272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6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6" y="8"/>
                  </a:lnTo>
                  <a:lnTo>
                    <a:pt x="6" y="10"/>
                  </a:lnTo>
                  <a:lnTo>
                    <a:pt x="8" y="12"/>
                  </a:lnTo>
                  <a:lnTo>
                    <a:pt x="10" y="14"/>
                  </a:lnTo>
                  <a:lnTo>
                    <a:pt x="16" y="16"/>
                  </a:lnTo>
                  <a:lnTo>
                    <a:pt x="20"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97" name="Freeform 128"/>
            <p:cNvSpPr>
              <a:spLocks noEditPoints="1"/>
            </p:cNvSpPr>
            <p:nvPr/>
          </p:nvSpPr>
          <p:spPr bwMode="auto">
            <a:xfrm>
              <a:off x="2754" y="3004"/>
              <a:ext cx="32" cy="36"/>
            </a:xfrm>
            <a:custGeom>
              <a:avLst/>
              <a:gdLst>
                <a:gd name="T0" fmla="*/ 14 w 32"/>
                <a:gd name="T1" fmla="*/ 34 h 36"/>
                <a:gd name="T2" fmla="*/ 10 w 32"/>
                <a:gd name="T3" fmla="*/ 36 h 36"/>
                <a:gd name="T4" fmla="*/ 4 w 32"/>
                <a:gd name="T5" fmla="*/ 36 h 36"/>
                <a:gd name="T6" fmla="*/ 0 w 32"/>
                <a:gd name="T7" fmla="*/ 32 h 36"/>
                <a:gd name="T8" fmla="*/ 0 w 32"/>
                <a:gd name="T9" fmla="*/ 26 h 36"/>
                <a:gd name="T10" fmla="*/ 2 w 32"/>
                <a:gd name="T11" fmla="*/ 20 h 36"/>
                <a:gd name="T12" fmla="*/ 12 w 32"/>
                <a:gd name="T13" fmla="*/ 16 h 36"/>
                <a:gd name="T14" fmla="*/ 20 w 32"/>
                <a:gd name="T15" fmla="*/ 12 h 36"/>
                <a:gd name="T16" fmla="*/ 18 w 32"/>
                <a:gd name="T17" fmla="*/ 4 h 36"/>
                <a:gd name="T18" fmla="*/ 12 w 32"/>
                <a:gd name="T19" fmla="*/ 2 h 36"/>
                <a:gd name="T20" fmla="*/ 8 w 32"/>
                <a:gd name="T21" fmla="*/ 4 h 36"/>
                <a:gd name="T22" fmla="*/ 8 w 32"/>
                <a:gd name="T23" fmla="*/ 6 h 36"/>
                <a:gd name="T24" fmla="*/ 8 w 32"/>
                <a:gd name="T25" fmla="*/ 10 h 36"/>
                <a:gd name="T26" fmla="*/ 6 w 32"/>
                <a:gd name="T27" fmla="*/ 12 h 36"/>
                <a:gd name="T28" fmla="*/ 2 w 32"/>
                <a:gd name="T29" fmla="*/ 12 h 36"/>
                <a:gd name="T30" fmla="*/ 0 w 32"/>
                <a:gd name="T31" fmla="*/ 10 h 36"/>
                <a:gd name="T32" fmla="*/ 2 w 32"/>
                <a:gd name="T33" fmla="*/ 6 h 36"/>
                <a:gd name="T34" fmla="*/ 8 w 32"/>
                <a:gd name="T35" fmla="*/ 0 h 36"/>
                <a:gd name="T36" fmla="*/ 18 w 32"/>
                <a:gd name="T37" fmla="*/ 0 h 36"/>
                <a:gd name="T38" fmla="*/ 24 w 32"/>
                <a:gd name="T39" fmla="*/ 2 h 36"/>
                <a:gd name="T40" fmla="*/ 26 w 32"/>
                <a:gd name="T41" fmla="*/ 8 h 36"/>
                <a:gd name="T42" fmla="*/ 26 w 32"/>
                <a:gd name="T43" fmla="*/ 24 h 36"/>
                <a:gd name="T44" fmla="*/ 26 w 32"/>
                <a:gd name="T45" fmla="*/ 30 h 36"/>
                <a:gd name="T46" fmla="*/ 26 w 32"/>
                <a:gd name="T47" fmla="*/ 32 h 36"/>
                <a:gd name="T48" fmla="*/ 28 w 32"/>
                <a:gd name="T49" fmla="*/ 32 h 36"/>
                <a:gd name="T50" fmla="*/ 28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4 w 32"/>
                <a:gd name="T63" fmla="*/ 18 h 36"/>
                <a:gd name="T64" fmla="*/ 8 w 32"/>
                <a:gd name="T65" fmla="*/ 20 h 36"/>
                <a:gd name="T66" fmla="*/ 6 w 32"/>
                <a:gd name="T67" fmla="*/ 24 h 36"/>
                <a:gd name="T68" fmla="*/ 6 w 32"/>
                <a:gd name="T69" fmla="*/ 28 h 36"/>
                <a:gd name="T70" fmla="*/ 10 w 32"/>
                <a:gd name="T71" fmla="*/ 32 h 36"/>
                <a:gd name="T72" fmla="*/ 14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4" y="34"/>
                  </a:lnTo>
                  <a:lnTo>
                    <a:pt x="12" y="36"/>
                  </a:lnTo>
                  <a:lnTo>
                    <a:pt x="10" y="36"/>
                  </a:lnTo>
                  <a:lnTo>
                    <a:pt x="8" y="36"/>
                  </a:lnTo>
                  <a:lnTo>
                    <a:pt x="4" y="36"/>
                  </a:lnTo>
                  <a:lnTo>
                    <a:pt x="2" y="34"/>
                  </a:lnTo>
                  <a:lnTo>
                    <a:pt x="0" y="32"/>
                  </a:lnTo>
                  <a:lnTo>
                    <a:pt x="0" y="28"/>
                  </a:lnTo>
                  <a:lnTo>
                    <a:pt x="0" y="26"/>
                  </a:lnTo>
                  <a:lnTo>
                    <a:pt x="0" y="24"/>
                  </a:lnTo>
                  <a:lnTo>
                    <a:pt x="2" y="20"/>
                  </a:lnTo>
                  <a:lnTo>
                    <a:pt x="6" y="18"/>
                  </a:lnTo>
                  <a:lnTo>
                    <a:pt x="12" y="16"/>
                  </a:lnTo>
                  <a:lnTo>
                    <a:pt x="20" y="12"/>
                  </a:lnTo>
                  <a:lnTo>
                    <a:pt x="18" y="6"/>
                  </a:lnTo>
                  <a:lnTo>
                    <a:pt x="18" y="4"/>
                  </a:lnTo>
                  <a:lnTo>
                    <a:pt x="16" y="2"/>
                  </a:lnTo>
                  <a:lnTo>
                    <a:pt x="12" y="2"/>
                  </a:lnTo>
                  <a:lnTo>
                    <a:pt x="10" y="2"/>
                  </a:lnTo>
                  <a:lnTo>
                    <a:pt x="8" y="4"/>
                  </a:lnTo>
                  <a:lnTo>
                    <a:pt x="8" y="6"/>
                  </a:lnTo>
                  <a:lnTo>
                    <a:pt x="8" y="8"/>
                  </a:lnTo>
                  <a:lnTo>
                    <a:pt x="8" y="10"/>
                  </a:lnTo>
                  <a:lnTo>
                    <a:pt x="6" y="12"/>
                  </a:lnTo>
                  <a:lnTo>
                    <a:pt x="4" y="12"/>
                  </a:lnTo>
                  <a:lnTo>
                    <a:pt x="2" y="12"/>
                  </a:lnTo>
                  <a:lnTo>
                    <a:pt x="0" y="10"/>
                  </a:lnTo>
                  <a:lnTo>
                    <a:pt x="0" y="8"/>
                  </a:lnTo>
                  <a:lnTo>
                    <a:pt x="2" y="6"/>
                  </a:lnTo>
                  <a:lnTo>
                    <a:pt x="4" y="2"/>
                  </a:lnTo>
                  <a:lnTo>
                    <a:pt x="8" y="0"/>
                  </a:lnTo>
                  <a:lnTo>
                    <a:pt x="14" y="0"/>
                  </a:lnTo>
                  <a:lnTo>
                    <a:pt x="18" y="0"/>
                  </a:lnTo>
                  <a:lnTo>
                    <a:pt x="22" y="0"/>
                  </a:lnTo>
                  <a:lnTo>
                    <a:pt x="24" y="2"/>
                  </a:lnTo>
                  <a:lnTo>
                    <a:pt x="24" y="4"/>
                  </a:lnTo>
                  <a:lnTo>
                    <a:pt x="26" y="8"/>
                  </a:lnTo>
                  <a:lnTo>
                    <a:pt x="26" y="12"/>
                  </a:lnTo>
                  <a:lnTo>
                    <a:pt x="26" y="24"/>
                  </a:lnTo>
                  <a:lnTo>
                    <a:pt x="26" y="28"/>
                  </a:lnTo>
                  <a:lnTo>
                    <a:pt x="26" y="30"/>
                  </a:lnTo>
                  <a:lnTo>
                    <a:pt x="26" y="32"/>
                  </a:lnTo>
                  <a:lnTo>
                    <a:pt x="28" y="32"/>
                  </a:lnTo>
                  <a:lnTo>
                    <a:pt x="30" y="30"/>
                  </a:lnTo>
                  <a:lnTo>
                    <a:pt x="32" y="30"/>
                  </a:lnTo>
                  <a:lnTo>
                    <a:pt x="32" y="32"/>
                  </a:lnTo>
                  <a:lnTo>
                    <a:pt x="28" y="36"/>
                  </a:lnTo>
                  <a:lnTo>
                    <a:pt x="24" y="36"/>
                  </a:lnTo>
                  <a:lnTo>
                    <a:pt x="22" y="36"/>
                  </a:lnTo>
                  <a:lnTo>
                    <a:pt x="20" y="36"/>
                  </a:lnTo>
                  <a:lnTo>
                    <a:pt x="20" y="34"/>
                  </a:lnTo>
                  <a:lnTo>
                    <a:pt x="20" y="30"/>
                  </a:lnTo>
                  <a:close/>
                  <a:moveTo>
                    <a:pt x="20" y="28"/>
                  </a:moveTo>
                  <a:lnTo>
                    <a:pt x="20" y="16"/>
                  </a:lnTo>
                  <a:lnTo>
                    <a:pt x="14" y="18"/>
                  </a:lnTo>
                  <a:lnTo>
                    <a:pt x="12" y="18"/>
                  </a:lnTo>
                  <a:lnTo>
                    <a:pt x="8" y="20"/>
                  </a:lnTo>
                  <a:lnTo>
                    <a:pt x="8" y="22"/>
                  </a:lnTo>
                  <a:lnTo>
                    <a:pt x="6" y="24"/>
                  </a:lnTo>
                  <a:lnTo>
                    <a:pt x="6" y="26"/>
                  </a:lnTo>
                  <a:lnTo>
                    <a:pt x="6" y="28"/>
                  </a:lnTo>
                  <a:lnTo>
                    <a:pt x="8" y="30"/>
                  </a:lnTo>
                  <a:lnTo>
                    <a:pt x="10" y="32"/>
                  </a:lnTo>
                  <a:lnTo>
                    <a:pt x="12" y="32"/>
                  </a:lnTo>
                  <a:lnTo>
                    <a:pt x="14" y="30"/>
                  </a:lnTo>
                  <a:lnTo>
                    <a:pt x="20" y="28"/>
                  </a:lnTo>
                  <a:close/>
                </a:path>
              </a:pathLst>
            </a:custGeom>
            <a:solidFill>
              <a:srgbClr val="000000"/>
            </a:solidFill>
            <a:ln w="0">
              <a:solidFill>
                <a:srgbClr val="000000"/>
              </a:solidFill>
              <a:round/>
              <a:headEnd/>
              <a:tailEnd/>
            </a:ln>
          </p:spPr>
          <p:txBody>
            <a:bodyPr/>
            <a:lstStyle/>
            <a:p>
              <a:endParaRPr lang="en-US"/>
            </a:p>
          </p:txBody>
        </p:sp>
        <p:sp>
          <p:nvSpPr>
            <p:cNvPr id="298" name="Freeform 129"/>
            <p:cNvSpPr>
              <a:spLocks/>
            </p:cNvSpPr>
            <p:nvPr/>
          </p:nvSpPr>
          <p:spPr bwMode="auto">
            <a:xfrm>
              <a:off x="2788" y="3004"/>
              <a:ext cx="30" cy="36"/>
            </a:xfrm>
            <a:custGeom>
              <a:avLst/>
              <a:gdLst>
                <a:gd name="T0" fmla="*/ 30 w 30"/>
                <a:gd name="T1" fmla="*/ 22 h 36"/>
                <a:gd name="T2" fmla="*/ 28 w 30"/>
                <a:gd name="T3" fmla="*/ 28 h 36"/>
                <a:gd name="T4" fmla="*/ 26 w 30"/>
                <a:gd name="T5" fmla="*/ 34 h 36"/>
                <a:gd name="T6" fmla="*/ 20 w 30"/>
                <a:gd name="T7" fmla="*/ 36 h 36"/>
                <a:gd name="T8" fmla="*/ 16 w 30"/>
                <a:gd name="T9" fmla="*/ 36 h 36"/>
                <a:gd name="T10" fmla="*/ 10 w 30"/>
                <a:gd name="T11" fmla="*/ 36 h 36"/>
                <a:gd name="T12" fmla="*/ 6 w 30"/>
                <a:gd name="T13" fmla="*/ 32 h 36"/>
                <a:gd name="T14" fmla="*/ 2 w 30"/>
                <a:gd name="T15" fmla="*/ 28 h 36"/>
                <a:gd name="T16" fmla="*/ 2 w 30"/>
                <a:gd name="T17" fmla="*/ 24 h 36"/>
                <a:gd name="T18" fmla="*/ 0 w 30"/>
                <a:gd name="T19" fmla="*/ 18 h 36"/>
                <a:gd name="T20" fmla="*/ 2 w 30"/>
                <a:gd name="T21" fmla="*/ 12 h 36"/>
                <a:gd name="T22" fmla="*/ 4 w 30"/>
                <a:gd name="T23" fmla="*/ 8 h 36"/>
                <a:gd name="T24" fmla="*/ 6 w 30"/>
                <a:gd name="T25" fmla="*/ 4 h 36"/>
                <a:gd name="T26" fmla="*/ 12 w 30"/>
                <a:gd name="T27" fmla="*/ 0 h 36"/>
                <a:gd name="T28" fmla="*/ 18 w 30"/>
                <a:gd name="T29" fmla="*/ 0 h 36"/>
                <a:gd name="T30" fmla="*/ 22 w 30"/>
                <a:gd name="T31" fmla="*/ 0 h 36"/>
                <a:gd name="T32" fmla="*/ 26 w 30"/>
                <a:gd name="T33" fmla="*/ 2 h 36"/>
                <a:gd name="T34" fmla="*/ 28 w 30"/>
                <a:gd name="T35" fmla="*/ 4 h 36"/>
                <a:gd name="T36" fmla="*/ 30 w 30"/>
                <a:gd name="T37" fmla="*/ 8 h 36"/>
                <a:gd name="T38" fmla="*/ 28 w 30"/>
                <a:gd name="T39" fmla="*/ 10 h 36"/>
                <a:gd name="T40" fmla="*/ 28 w 30"/>
                <a:gd name="T41" fmla="*/ 10 h 36"/>
                <a:gd name="T42" fmla="*/ 28 w 30"/>
                <a:gd name="T43" fmla="*/ 10 h 36"/>
                <a:gd name="T44" fmla="*/ 26 w 30"/>
                <a:gd name="T45" fmla="*/ 10 h 36"/>
                <a:gd name="T46" fmla="*/ 24 w 30"/>
                <a:gd name="T47" fmla="*/ 10 h 36"/>
                <a:gd name="T48" fmla="*/ 22 w 30"/>
                <a:gd name="T49" fmla="*/ 10 h 36"/>
                <a:gd name="T50" fmla="*/ 22 w 30"/>
                <a:gd name="T51" fmla="*/ 8 h 36"/>
                <a:gd name="T52" fmla="*/ 22 w 30"/>
                <a:gd name="T53" fmla="*/ 6 h 36"/>
                <a:gd name="T54" fmla="*/ 22 w 30"/>
                <a:gd name="T55" fmla="*/ 4 h 36"/>
                <a:gd name="T56" fmla="*/ 20 w 30"/>
                <a:gd name="T57" fmla="*/ 2 h 36"/>
                <a:gd name="T58" fmla="*/ 18 w 30"/>
                <a:gd name="T59" fmla="*/ 2 h 36"/>
                <a:gd name="T60" fmla="*/ 16 w 30"/>
                <a:gd name="T61" fmla="*/ 2 h 36"/>
                <a:gd name="T62" fmla="*/ 14 w 30"/>
                <a:gd name="T63" fmla="*/ 2 h 36"/>
                <a:gd name="T64" fmla="*/ 10 w 30"/>
                <a:gd name="T65" fmla="*/ 4 h 36"/>
                <a:gd name="T66" fmla="*/ 8 w 30"/>
                <a:gd name="T67" fmla="*/ 8 h 36"/>
                <a:gd name="T68" fmla="*/ 8 w 30"/>
                <a:gd name="T69" fmla="*/ 14 h 36"/>
                <a:gd name="T70" fmla="*/ 8 w 30"/>
                <a:gd name="T71" fmla="*/ 20 h 36"/>
                <a:gd name="T72" fmla="*/ 10 w 30"/>
                <a:gd name="T73" fmla="*/ 26 h 36"/>
                <a:gd name="T74" fmla="*/ 14 w 30"/>
                <a:gd name="T75" fmla="*/ 28 h 36"/>
                <a:gd name="T76" fmla="*/ 20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6" y="34"/>
                  </a:lnTo>
                  <a:lnTo>
                    <a:pt x="20" y="36"/>
                  </a:lnTo>
                  <a:lnTo>
                    <a:pt x="16" y="36"/>
                  </a:lnTo>
                  <a:lnTo>
                    <a:pt x="10" y="36"/>
                  </a:lnTo>
                  <a:lnTo>
                    <a:pt x="6" y="32"/>
                  </a:lnTo>
                  <a:lnTo>
                    <a:pt x="2" y="28"/>
                  </a:lnTo>
                  <a:lnTo>
                    <a:pt x="2" y="24"/>
                  </a:lnTo>
                  <a:lnTo>
                    <a:pt x="0" y="18"/>
                  </a:lnTo>
                  <a:lnTo>
                    <a:pt x="2" y="12"/>
                  </a:lnTo>
                  <a:lnTo>
                    <a:pt x="4" y="8"/>
                  </a:lnTo>
                  <a:lnTo>
                    <a:pt x="6" y="4"/>
                  </a:lnTo>
                  <a:lnTo>
                    <a:pt x="12" y="0"/>
                  </a:lnTo>
                  <a:lnTo>
                    <a:pt x="18" y="0"/>
                  </a:lnTo>
                  <a:lnTo>
                    <a:pt x="22" y="0"/>
                  </a:lnTo>
                  <a:lnTo>
                    <a:pt x="26" y="2"/>
                  </a:lnTo>
                  <a:lnTo>
                    <a:pt x="28" y="4"/>
                  </a:lnTo>
                  <a:lnTo>
                    <a:pt x="30" y="8"/>
                  </a:lnTo>
                  <a:lnTo>
                    <a:pt x="28" y="10"/>
                  </a:lnTo>
                  <a:lnTo>
                    <a:pt x="26" y="10"/>
                  </a:lnTo>
                  <a:lnTo>
                    <a:pt x="24" y="10"/>
                  </a:lnTo>
                  <a:lnTo>
                    <a:pt x="22" y="10"/>
                  </a:lnTo>
                  <a:lnTo>
                    <a:pt x="22" y="8"/>
                  </a:lnTo>
                  <a:lnTo>
                    <a:pt x="22" y="6"/>
                  </a:lnTo>
                  <a:lnTo>
                    <a:pt x="22" y="4"/>
                  </a:lnTo>
                  <a:lnTo>
                    <a:pt x="20" y="2"/>
                  </a:lnTo>
                  <a:lnTo>
                    <a:pt x="18" y="2"/>
                  </a:lnTo>
                  <a:lnTo>
                    <a:pt x="16" y="2"/>
                  </a:lnTo>
                  <a:lnTo>
                    <a:pt x="14" y="2"/>
                  </a:lnTo>
                  <a:lnTo>
                    <a:pt x="10" y="4"/>
                  </a:lnTo>
                  <a:lnTo>
                    <a:pt x="8" y="8"/>
                  </a:lnTo>
                  <a:lnTo>
                    <a:pt x="8" y="14"/>
                  </a:lnTo>
                  <a:lnTo>
                    <a:pt x="8" y="20"/>
                  </a:lnTo>
                  <a:lnTo>
                    <a:pt x="10" y="26"/>
                  </a:lnTo>
                  <a:lnTo>
                    <a:pt x="14" y="28"/>
                  </a:lnTo>
                  <a:lnTo>
                    <a:pt x="20"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299" name="Freeform 130"/>
            <p:cNvSpPr>
              <a:spLocks/>
            </p:cNvSpPr>
            <p:nvPr/>
          </p:nvSpPr>
          <p:spPr bwMode="auto">
            <a:xfrm>
              <a:off x="2824" y="2984"/>
              <a:ext cx="38" cy="56"/>
            </a:xfrm>
            <a:custGeom>
              <a:avLst/>
              <a:gdLst>
                <a:gd name="T0" fmla="*/ 10 w 38"/>
                <a:gd name="T1" fmla="*/ 36 h 56"/>
                <a:gd name="T2" fmla="*/ 22 w 38"/>
                <a:gd name="T3" fmla="*/ 26 h 56"/>
                <a:gd name="T4" fmla="*/ 24 w 38"/>
                <a:gd name="T5" fmla="*/ 24 h 56"/>
                <a:gd name="T6" fmla="*/ 24 w 38"/>
                <a:gd name="T7" fmla="*/ 22 h 56"/>
                <a:gd name="T8" fmla="*/ 22 w 38"/>
                <a:gd name="T9" fmla="*/ 22 h 56"/>
                <a:gd name="T10" fmla="*/ 22 w 38"/>
                <a:gd name="T11" fmla="*/ 20 h 56"/>
                <a:gd name="T12" fmla="*/ 36 w 38"/>
                <a:gd name="T13" fmla="*/ 20 h 56"/>
                <a:gd name="T14" fmla="*/ 32 w 38"/>
                <a:gd name="T15" fmla="*/ 22 h 56"/>
                <a:gd name="T16" fmla="*/ 26 w 38"/>
                <a:gd name="T17" fmla="*/ 26 h 56"/>
                <a:gd name="T18" fmla="*/ 26 w 38"/>
                <a:gd name="T19" fmla="*/ 46 h 56"/>
                <a:gd name="T20" fmla="*/ 32 w 38"/>
                <a:gd name="T21" fmla="*/ 52 h 56"/>
                <a:gd name="T22" fmla="*/ 36 w 38"/>
                <a:gd name="T23" fmla="*/ 54 h 56"/>
                <a:gd name="T24" fmla="*/ 38 w 38"/>
                <a:gd name="T25" fmla="*/ 54 h 56"/>
                <a:gd name="T26" fmla="*/ 22 w 38"/>
                <a:gd name="T27" fmla="*/ 56 h 56"/>
                <a:gd name="T28" fmla="*/ 22 w 38"/>
                <a:gd name="T29" fmla="*/ 56 h 56"/>
                <a:gd name="T30" fmla="*/ 24 w 38"/>
                <a:gd name="T31" fmla="*/ 54 h 56"/>
                <a:gd name="T32" fmla="*/ 24 w 38"/>
                <a:gd name="T33" fmla="*/ 52 h 56"/>
                <a:gd name="T34" fmla="*/ 10 w 38"/>
                <a:gd name="T35" fmla="*/ 36 h 56"/>
                <a:gd name="T36" fmla="*/ 10 w 38"/>
                <a:gd name="T37" fmla="*/ 50 h 56"/>
                <a:gd name="T38" fmla="*/ 12 w 38"/>
                <a:gd name="T39" fmla="*/ 54 h 56"/>
                <a:gd name="T40" fmla="*/ 14 w 38"/>
                <a:gd name="T41" fmla="*/ 56 h 56"/>
                <a:gd name="T42" fmla="*/ 16 w 38"/>
                <a:gd name="T43" fmla="*/ 56 h 56"/>
                <a:gd name="T44" fmla="*/ 0 w 38"/>
                <a:gd name="T45" fmla="*/ 56 h 56"/>
                <a:gd name="T46" fmla="*/ 2 w 38"/>
                <a:gd name="T47" fmla="*/ 54 h 56"/>
                <a:gd name="T48" fmla="*/ 4 w 38"/>
                <a:gd name="T49" fmla="*/ 52 h 56"/>
                <a:gd name="T50" fmla="*/ 4 w 38"/>
                <a:gd name="T51" fmla="*/ 48 h 56"/>
                <a:gd name="T52" fmla="*/ 4 w 38"/>
                <a:gd name="T53" fmla="*/ 10 h 56"/>
                <a:gd name="T54" fmla="*/ 4 w 38"/>
                <a:gd name="T55" fmla="*/ 6 h 56"/>
                <a:gd name="T56" fmla="*/ 2 w 38"/>
                <a:gd name="T57" fmla="*/ 4 h 56"/>
                <a:gd name="T58" fmla="*/ 0 w 38"/>
                <a:gd name="T59" fmla="*/ 4 h 56"/>
                <a:gd name="T60" fmla="*/ 0 w 38"/>
                <a:gd name="T61" fmla="*/ 4 h 56"/>
                <a:gd name="T62" fmla="*/ 10 w 38"/>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6"/>
                <a:gd name="T98" fmla="*/ 38 w 38"/>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6">
                  <a:moveTo>
                    <a:pt x="10" y="0"/>
                  </a:moveTo>
                  <a:lnTo>
                    <a:pt x="10" y="36"/>
                  </a:lnTo>
                  <a:lnTo>
                    <a:pt x="20" y="28"/>
                  </a:lnTo>
                  <a:lnTo>
                    <a:pt x="22" y="26"/>
                  </a:lnTo>
                  <a:lnTo>
                    <a:pt x="24" y="24"/>
                  </a:lnTo>
                  <a:lnTo>
                    <a:pt x="24" y="22"/>
                  </a:lnTo>
                  <a:lnTo>
                    <a:pt x="22" y="22"/>
                  </a:lnTo>
                  <a:lnTo>
                    <a:pt x="22" y="20"/>
                  </a:lnTo>
                  <a:lnTo>
                    <a:pt x="36" y="20"/>
                  </a:lnTo>
                  <a:lnTo>
                    <a:pt x="34" y="22"/>
                  </a:lnTo>
                  <a:lnTo>
                    <a:pt x="32" y="22"/>
                  </a:lnTo>
                  <a:lnTo>
                    <a:pt x="30" y="24"/>
                  </a:lnTo>
                  <a:lnTo>
                    <a:pt x="26" y="26"/>
                  </a:lnTo>
                  <a:lnTo>
                    <a:pt x="18" y="34"/>
                  </a:lnTo>
                  <a:lnTo>
                    <a:pt x="26" y="46"/>
                  </a:lnTo>
                  <a:lnTo>
                    <a:pt x="30" y="50"/>
                  </a:lnTo>
                  <a:lnTo>
                    <a:pt x="32" y="52"/>
                  </a:lnTo>
                  <a:lnTo>
                    <a:pt x="34" y="54"/>
                  </a:lnTo>
                  <a:lnTo>
                    <a:pt x="36" y="54"/>
                  </a:lnTo>
                  <a:lnTo>
                    <a:pt x="38" y="54"/>
                  </a:lnTo>
                  <a:lnTo>
                    <a:pt x="38" y="56"/>
                  </a:lnTo>
                  <a:lnTo>
                    <a:pt x="22" y="56"/>
                  </a:lnTo>
                  <a:lnTo>
                    <a:pt x="24" y="54"/>
                  </a:lnTo>
                  <a:lnTo>
                    <a:pt x="24" y="52"/>
                  </a:lnTo>
                  <a:lnTo>
                    <a:pt x="22" y="50"/>
                  </a:lnTo>
                  <a:lnTo>
                    <a:pt x="10" y="36"/>
                  </a:lnTo>
                  <a:lnTo>
                    <a:pt x="10" y="48"/>
                  </a:lnTo>
                  <a:lnTo>
                    <a:pt x="10" y="50"/>
                  </a:lnTo>
                  <a:lnTo>
                    <a:pt x="12" y="52"/>
                  </a:lnTo>
                  <a:lnTo>
                    <a:pt x="12" y="54"/>
                  </a:lnTo>
                  <a:lnTo>
                    <a:pt x="14" y="56"/>
                  </a:lnTo>
                  <a:lnTo>
                    <a:pt x="16" y="56"/>
                  </a:lnTo>
                  <a:lnTo>
                    <a:pt x="0" y="56"/>
                  </a:lnTo>
                  <a:lnTo>
                    <a:pt x="2" y="54"/>
                  </a:lnTo>
                  <a:lnTo>
                    <a:pt x="4" y="54"/>
                  </a:lnTo>
                  <a:lnTo>
                    <a:pt x="4" y="52"/>
                  </a:lnTo>
                  <a:lnTo>
                    <a:pt x="4" y="50"/>
                  </a:lnTo>
                  <a:lnTo>
                    <a:pt x="4" y="48"/>
                  </a:lnTo>
                  <a:lnTo>
                    <a:pt x="4" y="16"/>
                  </a:lnTo>
                  <a:lnTo>
                    <a:pt x="4" y="10"/>
                  </a:lnTo>
                  <a:lnTo>
                    <a:pt x="4" y="8"/>
                  </a:lnTo>
                  <a:lnTo>
                    <a:pt x="4" y="6"/>
                  </a:lnTo>
                  <a:lnTo>
                    <a:pt x="2" y="4"/>
                  </a:lnTo>
                  <a:lnTo>
                    <a:pt x="0" y="4"/>
                  </a:lnTo>
                  <a:lnTo>
                    <a:pt x="0" y="6"/>
                  </a:lnTo>
                  <a:lnTo>
                    <a:pt x="0" y="4"/>
                  </a:lnTo>
                  <a:lnTo>
                    <a:pt x="8" y="0"/>
                  </a:lnTo>
                  <a:lnTo>
                    <a:pt x="10" y="0"/>
                  </a:lnTo>
                  <a:close/>
                </a:path>
              </a:pathLst>
            </a:custGeom>
            <a:solidFill>
              <a:srgbClr val="000000"/>
            </a:solidFill>
            <a:ln w="0">
              <a:solidFill>
                <a:srgbClr val="000000"/>
              </a:solidFill>
              <a:round/>
              <a:headEnd/>
              <a:tailEnd/>
            </a:ln>
          </p:spPr>
          <p:txBody>
            <a:bodyPr/>
            <a:lstStyle/>
            <a:p>
              <a:endParaRPr lang="en-US"/>
            </a:p>
          </p:txBody>
        </p:sp>
        <p:sp>
          <p:nvSpPr>
            <p:cNvPr id="300" name="Freeform 131"/>
            <p:cNvSpPr>
              <a:spLocks/>
            </p:cNvSpPr>
            <p:nvPr/>
          </p:nvSpPr>
          <p:spPr bwMode="auto">
            <a:xfrm>
              <a:off x="2866" y="3004"/>
              <a:ext cx="24" cy="36"/>
            </a:xfrm>
            <a:custGeom>
              <a:avLst/>
              <a:gdLst>
                <a:gd name="T0" fmla="*/ 22 w 24"/>
                <a:gd name="T1" fmla="*/ 0 h 36"/>
                <a:gd name="T2" fmla="*/ 22 w 24"/>
                <a:gd name="T3" fmla="*/ 12 h 36"/>
                <a:gd name="T4" fmla="*/ 22 w 24"/>
                <a:gd name="T5" fmla="*/ 12 h 36"/>
                <a:gd name="T6" fmla="*/ 20 w 24"/>
                <a:gd name="T7" fmla="*/ 6 h 36"/>
                <a:gd name="T8" fmla="*/ 18 w 24"/>
                <a:gd name="T9" fmla="*/ 4 h 36"/>
                <a:gd name="T10" fmla="*/ 14 w 24"/>
                <a:gd name="T11" fmla="*/ 2 h 36"/>
                <a:gd name="T12" fmla="*/ 12 w 24"/>
                <a:gd name="T13" fmla="*/ 2 h 36"/>
                <a:gd name="T14" fmla="*/ 8 w 24"/>
                <a:gd name="T15" fmla="*/ 2 h 36"/>
                <a:gd name="T16" fmla="*/ 8 w 24"/>
                <a:gd name="T17" fmla="*/ 4 h 36"/>
                <a:gd name="T18" fmla="*/ 6 w 24"/>
                <a:gd name="T19" fmla="*/ 4 h 36"/>
                <a:gd name="T20" fmla="*/ 6 w 24"/>
                <a:gd name="T21" fmla="*/ 6 h 36"/>
                <a:gd name="T22" fmla="*/ 6 w 24"/>
                <a:gd name="T23" fmla="*/ 8 h 36"/>
                <a:gd name="T24" fmla="*/ 6 w 24"/>
                <a:gd name="T25" fmla="*/ 10 h 36"/>
                <a:gd name="T26" fmla="*/ 8 w 24"/>
                <a:gd name="T27" fmla="*/ 12 h 36"/>
                <a:gd name="T28" fmla="*/ 12 w 24"/>
                <a:gd name="T29" fmla="*/ 14 h 36"/>
                <a:gd name="T30" fmla="*/ 16 w 24"/>
                <a:gd name="T31" fmla="*/ 16 h 36"/>
                <a:gd name="T32" fmla="*/ 22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2 w 24"/>
                <a:gd name="T57" fmla="*/ 36 h 36"/>
                <a:gd name="T58" fmla="*/ 0 w 24"/>
                <a:gd name="T59" fmla="*/ 36 h 36"/>
                <a:gd name="T60" fmla="*/ 0 w 24"/>
                <a:gd name="T61" fmla="*/ 24 h 36"/>
                <a:gd name="T62" fmla="*/ 2 w 24"/>
                <a:gd name="T63" fmla="*/ 24 h 36"/>
                <a:gd name="T64" fmla="*/ 2 w 24"/>
                <a:gd name="T65" fmla="*/ 28 h 36"/>
                <a:gd name="T66" fmla="*/ 6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2 w 24"/>
                <a:gd name="T97" fmla="*/ 6 h 36"/>
                <a:gd name="T98" fmla="*/ 4 w 24"/>
                <a:gd name="T99" fmla="*/ 2 h 36"/>
                <a:gd name="T100" fmla="*/ 6 w 24"/>
                <a:gd name="T101" fmla="*/ 0 h 36"/>
                <a:gd name="T102" fmla="*/ 12 w 24"/>
                <a:gd name="T103" fmla="*/ 0 h 36"/>
                <a:gd name="T104" fmla="*/ 14 w 24"/>
                <a:gd name="T105" fmla="*/ 0 h 36"/>
                <a:gd name="T106" fmla="*/ 16 w 24"/>
                <a:gd name="T107" fmla="*/ 0 h 36"/>
                <a:gd name="T108" fmla="*/ 18 w 24"/>
                <a:gd name="T109" fmla="*/ 0 h 36"/>
                <a:gd name="T110" fmla="*/ 20 w 24"/>
                <a:gd name="T111" fmla="*/ 0 h 36"/>
                <a:gd name="T112" fmla="*/ 20 w 24"/>
                <a:gd name="T113" fmla="*/ 0 h 36"/>
                <a:gd name="T114" fmla="*/ 20 w 24"/>
                <a:gd name="T115" fmla="*/ 0 h 36"/>
                <a:gd name="T116" fmla="*/ 20 w 24"/>
                <a:gd name="T117" fmla="*/ 0 h 36"/>
                <a:gd name="T118" fmla="*/ 22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6"/>
                  </a:lnTo>
                  <a:lnTo>
                    <a:pt x="18" y="4"/>
                  </a:lnTo>
                  <a:lnTo>
                    <a:pt x="14" y="2"/>
                  </a:lnTo>
                  <a:lnTo>
                    <a:pt x="12" y="2"/>
                  </a:lnTo>
                  <a:lnTo>
                    <a:pt x="8" y="2"/>
                  </a:lnTo>
                  <a:lnTo>
                    <a:pt x="8" y="4"/>
                  </a:lnTo>
                  <a:lnTo>
                    <a:pt x="6" y="4"/>
                  </a:lnTo>
                  <a:lnTo>
                    <a:pt x="6" y="6"/>
                  </a:lnTo>
                  <a:lnTo>
                    <a:pt x="6" y="8"/>
                  </a:lnTo>
                  <a:lnTo>
                    <a:pt x="6" y="10"/>
                  </a:lnTo>
                  <a:lnTo>
                    <a:pt x="8" y="12"/>
                  </a:lnTo>
                  <a:lnTo>
                    <a:pt x="12" y="14"/>
                  </a:lnTo>
                  <a:lnTo>
                    <a:pt x="16" y="16"/>
                  </a:lnTo>
                  <a:lnTo>
                    <a:pt x="22"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4"/>
                  </a:lnTo>
                  <a:lnTo>
                    <a:pt x="2" y="28"/>
                  </a:lnTo>
                  <a:lnTo>
                    <a:pt x="6"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2" y="6"/>
                  </a:lnTo>
                  <a:lnTo>
                    <a:pt x="4" y="2"/>
                  </a:lnTo>
                  <a:lnTo>
                    <a:pt x="6" y="0"/>
                  </a:lnTo>
                  <a:lnTo>
                    <a:pt x="12"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301" name="Freeform 132"/>
            <p:cNvSpPr>
              <a:spLocks noEditPoints="1"/>
            </p:cNvSpPr>
            <p:nvPr/>
          </p:nvSpPr>
          <p:spPr bwMode="auto">
            <a:xfrm>
              <a:off x="3112" y="2984"/>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4" y="56"/>
                  </a:lnTo>
                  <a:lnTo>
                    <a:pt x="16" y="56"/>
                  </a:lnTo>
                  <a:lnTo>
                    <a:pt x="0" y="56"/>
                  </a:lnTo>
                  <a:lnTo>
                    <a:pt x="2" y="56"/>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02" name="Freeform 133"/>
            <p:cNvSpPr>
              <a:spLocks/>
            </p:cNvSpPr>
            <p:nvPr/>
          </p:nvSpPr>
          <p:spPr bwMode="auto">
            <a:xfrm>
              <a:off x="3132" y="3004"/>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6"/>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03" name="Freeform 134"/>
            <p:cNvSpPr>
              <a:spLocks/>
            </p:cNvSpPr>
            <p:nvPr/>
          </p:nvSpPr>
          <p:spPr bwMode="auto">
            <a:xfrm>
              <a:off x="3170" y="2992"/>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8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2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8" y="42"/>
                  </a:lnTo>
                  <a:lnTo>
                    <a:pt x="6" y="40"/>
                  </a:lnTo>
                  <a:lnTo>
                    <a:pt x="6" y="14"/>
                  </a:lnTo>
                  <a:lnTo>
                    <a:pt x="0" y="14"/>
                  </a:lnTo>
                  <a:lnTo>
                    <a:pt x="4" y="12"/>
                  </a:lnTo>
                  <a:lnTo>
                    <a:pt x="6" y="10"/>
                  </a:lnTo>
                  <a:lnTo>
                    <a:pt x="8" y="8"/>
                  </a:lnTo>
                  <a:lnTo>
                    <a:pt x="10" y="6"/>
                  </a:lnTo>
                  <a:lnTo>
                    <a:pt x="12"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04" name="Freeform 135"/>
            <p:cNvSpPr>
              <a:spLocks noEditPoints="1"/>
            </p:cNvSpPr>
            <p:nvPr/>
          </p:nvSpPr>
          <p:spPr bwMode="auto">
            <a:xfrm>
              <a:off x="3196" y="3004"/>
              <a:ext cx="34" cy="36"/>
            </a:xfrm>
            <a:custGeom>
              <a:avLst/>
              <a:gdLst>
                <a:gd name="T0" fmla="*/ 18 w 34"/>
                <a:gd name="T1" fmla="*/ 0 h 36"/>
                <a:gd name="T2" fmla="*/ 22 w 34"/>
                <a:gd name="T3" fmla="*/ 0 h 36"/>
                <a:gd name="T4" fmla="*/ 26 w 34"/>
                <a:gd name="T5" fmla="*/ 2 h 36"/>
                <a:gd name="T6" fmla="*/ 30 w 34"/>
                <a:gd name="T7" fmla="*/ 6 h 36"/>
                <a:gd name="T8" fmla="*/ 34 w 34"/>
                <a:gd name="T9" fmla="*/ 12 h 36"/>
                <a:gd name="T10" fmla="*/ 34 w 34"/>
                <a:gd name="T11" fmla="*/ 18 h 36"/>
                <a:gd name="T12" fmla="*/ 34 w 34"/>
                <a:gd name="T13" fmla="*/ 22 h 36"/>
                <a:gd name="T14" fmla="*/ 32 w 34"/>
                <a:gd name="T15" fmla="*/ 28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8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8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8" y="0"/>
                  </a:moveTo>
                  <a:lnTo>
                    <a:pt x="22" y="0"/>
                  </a:lnTo>
                  <a:lnTo>
                    <a:pt x="26" y="2"/>
                  </a:lnTo>
                  <a:lnTo>
                    <a:pt x="30" y="6"/>
                  </a:lnTo>
                  <a:lnTo>
                    <a:pt x="34" y="12"/>
                  </a:lnTo>
                  <a:lnTo>
                    <a:pt x="34" y="18"/>
                  </a:lnTo>
                  <a:lnTo>
                    <a:pt x="34" y="22"/>
                  </a:lnTo>
                  <a:lnTo>
                    <a:pt x="32" y="28"/>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8"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8"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305" name="Freeform 136"/>
            <p:cNvSpPr>
              <a:spLocks noEditPoints="1"/>
            </p:cNvSpPr>
            <p:nvPr/>
          </p:nvSpPr>
          <p:spPr bwMode="auto">
            <a:xfrm>
              <a:off x="3446" y="3004"/>
              <a:ext cx="34" cy="36"/>
            </a:xfrm>
            <a:custGeom>
              <a:avLst/>
              <a:gdLst>
                <a:gd name="T0" fmla="*/ 16 w 34"/>
                <a:gd name="T1" fmla="*/ 34 h 36"/>
                <a:gd name="T2" fmla="*/ 12 w 34"/>
                <a:gd name="T3" fmla="*/ 36 h 36"/>
                <a:gd name="T4" fmla="*/ 6 w 34"/>
                <a:gd name="T5" fmla="*/ 36 h 36"/>
                <a:gd name="T6" fmla="*/ 2 w 34"/>
                <a:gd name="T7" fmla="*/ 32 h 36"/>
                <a:gd name="T8" fmla="*/ 2 w 34"/>
                <a:gd name="T9" fmla="*/ 26 h 36"/>
                <a:gd name="T10" fmla="*/ 4 w 34"/>
                <a:gd name="T11" fmla="*/ 20 h 36"/>
                <a:gd name="T12" fmla="*/ 14 w 34"/>
                <a:gd name="T13" fmla="*/ 16 h 36"/>
                <a:gd name="T14" fmla="*/ 20 w 34"/>
                <a:gd name="T15" fmla="*/ 12 h 36"/>
                <a:gd name="T16" fmla="*/ 20 w 34"/>
                <a:gd name="T17" fmla="*/ 4 h 36"/>
                <a:gd name="T18" fmla="*/ 14 w 34"/>
                <a:gd name="T19" fmla="*/ 2 h 36"/>
                <a:gd name="T20" fmla="*/ 10 w 34"/>
                <a:gd name="T21" fmla="*/ 4 h 36"/>
                <a:gd name="T22" fmla="*/ 10 w 34"/>
                <a:gd name="T23" fmla="*/ 6 h 36"/>
                <a:gd name="T24" fmla="*/ 10 w 34"/>
                <a:gd name="T25" fmla="*/ 10 h 36"/>
                <a:gd name="T26" fmla="*/ 8 w 34"/>
                <a:gd name="T27" fmla="*/ 12 h 36"/>
                <a:gd name="T28" fmla="*/ 4 w 34"/>
                <a:gd name="T29" fmla="*/ 12 h 36"/>
                <a:gd name="T30" fmla="*/ 2 w 34"/>
                <a:gd name="T31" fmla="*/ 10 h 36"/>
                <a:gd name="T32" fmla="*/ 4 w 34"/>
                <a:gd name="T33" fmla="*/ 6 h 36"/>
                <a:gd name="T34" fmla="*/ 10 w 34"/>
                <a:gd name="T35" fmla="*/ 0 h 36"/>
                <a:gd name="T36" fmla="*/ 20 w 34"/>
                <a:gd name="T37" fmla="*/ 0 h 36"/>
                <a:gd name="T38" fmla="*/ 26 w 34"/>
                <a:gd name="T39" fmla="*/ 2 h 36"/>
                <a:gd name="T40" fmla="*/ 28 w 34"/>
                <a:gd name="T41" fmla="*/ 8 h 36"/>
                <a:gd name="T42" fmla="*/ 28 w 34"/>
                <a:gd name="T43" fmla="*/ 24 h 36"/>
                <a:gd name="T44" fmla="*/ 28 w 34"/>
                <a:gd name="T45" fmla="*/ 30 h 36"/>
                <a:gd name="T46" fmla="*/ 28 w 34"/>
                <a:gd name="T47" fmla="*/ 32 h 36"/>
                <a:gd name="T48" fmla="*/ 30 w 34"/>
                <a:gd name="T49" fmla="*/ 32 h 36"/>
                <a:gd name="T50" fmla="*/ 30 w 34"/>
                <a:gd name="T51" fmla="*/ 32 h 36"/>
                <a:gd name="T52" fmla="*/ 34 w 34"/>
                <a:gd name="T53" fmla="*/ 30 h 36"/>
                <a:gd name="T54" fmla="*/ 30 w 34"/>
                <a:gd name="T55" fmla="*/ 36 h 36"/>
                <a:gd name="T56" fmla="*/ 24 w 34"/>
                <a:gd name="T57" fmla="*/ 36 h 36"/>
                <a:gd name="T58" fmla="*/ 22 w 34"/>
                <a:gd name="T59" fmla="*/ 34 h 36"/>
                <a:gd name="T60" fmla="*/ 20 w 34"/>
                <a:gd name="T61" fmla="*/ 28 h 36"/>
                <a:gd name="T62" fmla="*/ 16 w 34"/>
                <a:gd name="T63" fmla="*/ 18 h 36"/>
                <a:gd name="T64" fmla="*/ 10 w 34"/>
                <a:gd name="T65" fmla="*/ 20 h 36"/>
                <a:gd name="T66" fmla="*/ 8 w 34"/>
                <a:gd name="T67" fmla="*/ 24 h 36"/>
                <a:gd name="T68" fmla="*/ 8 w 34"/>
                <a:gd name="T69" fmla="*/ 28 h 36"/>
                <a:gd name="T70" fmla="*/ 12 w 34"/>
                <a:gd name="T71" fmla="*/ 32 h 36"/>
                <a:gd name="T72" fmla="*/ 16 w 34"/>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6"/>
                <a:gd name="T113" fmla="*/ 34 w 34"/>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6">
                  <a:moveTo>
                    <a:pt x="20" y="30"/>
                  </a:moveTo>
                  <a:lnTo>
                    <a:pt x="16" y="34"/>
                  </a:lnTo>
                  <a:lnTo>
                    <a:pt x="14" y="36"/>
                  </a:lnTo>
                  <a:lnTo>
                    <a:pt x="12" y="36"/>
                  </a:lnTo>
                  <a:lnTo>
                    <a:pt x="10" y="36"/>
                  </a:lnTo>
                  <a:lnTo>
                    <a:pt x="6" y="36"/>
                  </a:lnTo>
                  <a:lnTo>
                    <a:pt x="4" y="34"/>
                  </a:lnTo>
                  <a:lnTo>
                    <a:pt x="2" y="32"/>
                  </a:lnTo>
                  <a:lnTo>
                    <a:pt x="0" y="28"/>
                  </a:lnTo>
                  <a:lnTo>
                    <a:pt x="2" y="26"/>
                  </a:lnTo>
                  <a:lnTo>
                    <a:pt x="2" y="24"/>
                  </a:lnTo>
                  <a:lnTo>
                    <a:pt x="4" y="20"/>
                  </a:lnTo>
                  <a:lnTo>
                    <a:pt x="8" y="18"/>
                  </a:lnTo>
                  <a:lnTo>
                    <a:pt x="14" y="16"/>
                  </a:lnTo>
                  <a:lnTo>
                    <a:pt x="20" y="12"/>
                  </a:lnTo>
                  <a:lnTo>
                    <a:pt x="20" y="6"/>
                  </a:lnTo>
                  <a:lnTo>
                    <a:pt x="20" y="4"/>
                  </a:lnTo>
                  <a:lnTo>
                    <a:pt x="18" y="2"/>
                  </a:lnTo>
                  <a:lnTo>
                    <a:pt x="14" y="2"/>
                  </a:lnTo>
                  <a:lnTo>
                    <a:pt x="12" y="2"/>
                  </a:lnTo>
                  <a:lnTo>
                    <a:pt x="10" y="4"/>
                  </a:lnTo>
                  <a:lnTo>
                    <a:pt x="10" y="6"/>
                  </a:lnTo>
                  <a:lnTo>
                    <a:pt x="10" y="8"/>
                  </a:lnTo>
                  <a:lnTo>
                    <a:pt x="10" y="10"/>
                  </a:lnTo>
                  <a:lnTo>
                    <a:pt x="8" y="12"/>
                  </a:lnTo>
                  <a:lnTo>
                    <a:pt x="6" y="12"/>
                  </a:lnTo>
                  <a:lnTo>
                    <a:pt x="4" y="12"/>
                  </a:lnTo>
                  <a:lnTo>
                    <a:pt x="2" y="10"/>
                  </a:lnTo>
                  <a:lnTo>
                    <a:pt x="2" y="8"/>
                  </a:lnTo>
                  <a:lnTo>
                    <a:pt x="4" y="6"/>
                  </a:lnTo>
                  <a:lnTo>
                    <a:pt x="6" y="2"/>
                  </a:lnTo>
                  <a:lnTo>
                    <a:pt x="10" y="0"/>
                  </a:lnTo>
                  <a:lnTo>
                    <a:pt x="16" y="0"/>
                  </a:lnTo>
                  <a:lnTo>
                    <a:pt x="20" y="0"/>
                  </a:lnTo>
                  <a:lnTo>
                    <a:pt x="24" y="0"/>
                  </a:lnTo>
                  <a:lnTo>
                    <a:pt x="26" y="2"/>
                  </a:lnTo>
                  <a:lnTo>
                    <a:pt x="26" y="4"/>
                  </a:lnTo>
                  <a:lnTo>
                    <a:pt x="28" y="8"/>
                  </a:lnTo>
                  <a:lnTo>
                    <a:pt x="28" y="12"/>
                  </a:lnTo>
                  <a:lnTo>
                    <a:pt x="28" y="24"/>
                  </a:lnTo>
                  <a:lnTo>
                    <a:pt x="28" y="28"/>
                  </a:lnTo>
                  <a:lnTo>
                    <a:pt x="28" y="30"/>
                  </a:lnTo>
                  <a:lnTo>
                    <a:pt x="28" y="32"/>
                  </a:lnTo>
                  <a:lnTo>
                    <a:pt x="30" y="32"/>
                  </a:lnTo>
                  <a:lnTo>
                    <a:pt x="32" y="30"/>
                  </a:lnTo>
                  <a:lnTo>
                    <a:pt x="34" y="30"/>
                  </a:lnTo>
                  <a:lnTo>
                    <a:pt x="34" y="32"/>
                  </a:lnTo>
                  <a:lnTo>
                    <a:pt x="30" y="36"/>
                  </a:lnTo>
                  <a:lnTo>
                    <a:pt x="26" y="36"/>
                  </a:lnTo>
                  <a:lnTo>
                    <a:pt x="24" y="36"/>
                  </a:lnTo>
                  <a:lnTo>
                    <a:pt x="22" y="36"/>
                  </a:lnTo>
                  <a:lnTo>
                    <a:pt x="22" y="34"/>
                  </a:lnTo>
                  <a:lnTo>
                    <a:pt x="20" y="30"/>
                  </a:lnTo>
                  <a:close/>
                  <a:moveTo>
                    <a:pt x="20" y="28"/>
                  </a:moveTo>
                  <a:lnTo>
                    <a:pt x="20" y="16"/>
                  </a:lnTo>
                  <a:lnTo>
                    <a:pt x="16" y="18"/>
                  </a:lnTo>
                  <a:lnTo>
                    <a:pt x="14" y="18"/>
                  </a:lnTo>
                  <a:lnTo>
                    <a:pt x="10" y="20"/>
                  </a:lnTo>
                  <a:lnTo>
                    <a:pt x="8" y="22"/>
                  </a:lnTo>
                  <a:lnTo>
                    <a:pt x="8" y="24"/>
                  </a:lnTo>
                  <a:lnTo>
                    <a:pt x="8" y="26"/>
                  </a:lnTo>
                  <a:lnTo>
                    <a:pt x="8" y="28"/>
                  </a:lnTo>
                  <a:lnTo>
                    <a:pt x="10" y="30"/>
                  </a:lnTo>
                  <a:lnTo>
                    <a:pt x="12" y="32"/>
                  </a:lnTo>
                  <a:lnTo>
                    <a:pt x="14"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306" name="Freeform 137"/>
            <p:cNvSpPr>
              <a:spLocks noEditPoints="1"/>
            </p:cNvSpPr>
            <p:nvPr/>
          </p:nvSpPr>
          <p:spPr bwMode="auto">
            <a:xfrm>
              <a:off x="3992" y="2984"/>
              <a:ext cx="38" cy="56"/>
            </a:xfrm>
            <a:custGeom>
              <a:avLst/>
              <a:gdLst>
                <a:gd name="T0" fmla="*/ 12 w 38"/>
                <a:gd name="T1" fmla="*/ 26 h 56"/>
                <a:gd name="T2" fmla="*/ 16 w 38"/>
                <a:gd name="T3" fmla="*/ 22 h 56"/>
                <a:gd name="T4" fmla="*/ 20 w 38"/>
                <a:gd name="T5" fmla="*/ 20 h 56"/>
                <a:gd name="T6" fmla="*/ 24 w 38"/>
                <a:gd name="T7" fmla="*/ 20 h 56"/>
                <a:gd name="T8" fmla="*/ 28 w 38"/>
                <a:gd name="T9" fmla="*/ 20 h 56"/>
                <a:gd name="T10" fmla="*/ 34 w 38"/>
                <a:gd name="T11" fmla="*/ 24 h 56"/>
                <a:gd name="T12" fmla="*/ 36 w 38"/>
                <a:gd name="T13" fmla="*/ 30 h 56"/>
                <a:gd name="T14" fmla="*/ 38 w 38"/>
                <a:gd name="T15" fmla="*/ 36 h 56"/>
                <a:gd name="T16" fmla="*/ 36 w 38"/>
                <a:gd name="T17" fmla="*/ 42 h 56"/>
                <a:gd name="T18" fmla="*/ 34 w 38"/>
                <a:gd name="T19" fmla="*/ 48 h 56"/>
                <a:gd name="T20" fmla="*/ 30 w 38"/>
                <a:gd name="T21" fmla="*/ 52 h 56"/>
                <a:gd name="T22" fmla="*/ 24 w 38"/>
                <a:gd name="T23" fmla="*/ 56 h 56"/>
                <a:gd name="T24" fmla="*/ 18 w 38"/>
                <a:gd name="T25" fmla="*/ 56 h 56"/>
                <a:gd name="T26" fmla="*/ 16 w 38"/>
                <a:gd name="T27" fmla="*/ 56 h 56"/>
                <a:gd name="T28" fmla="*/ 12 w 38"/>
                <a:gd name="T29" fmla="*/ 56 h 56"/>
                <a:gd name="T30" fmla="*/ 8 w 38"/>
                <a:gd name="T31" fmla="*/ 54 h 56"/>
                <a:gd name="T32" fmla="*/ 6 w 38"/>
                <a:gd name="T33" fmla="*/ 52 h 56"/>
                <a:gd name="T34" fmla="*/ 6 w 38"/>
                <a:gd name="T35" fmla="*/ 16 h 56"/>
                <a:gd name="T36" fmla="*/ 6 w 38"/>
                <a:gd name="T37" fmla="*/ 10 h 56"/>
                <a:gd name="T38" fmla="*/ 6 w 38"/>
                <a:gd name="T39" fmla="*/ 8 h 56"/>
                <a:gd name="T40" fmla="*/ 4 w 38"/>
                <a:gd name="T41" fmla="*/ 6 h 56"/>
                <a:gd name="T42" fmla="*/ 4 w 38"/>
                <a:gd name="T43" fmla="*/ 6 h 56"/>
                <a:gd name="T44" fmla="*/ 4 w 38"/>
                <a:gd name="T45" fmla="*/ 4 h 56"/>
                <a:gd name="T46" fmla="*/ 4 w 38"/>
                <a:gd name="T47" fmla="*/ 4 h 56"/>
                <a:gd name="T48" fmla="*/ 2 w 38"/>
                <a:gd name="T49" fmla="*/ 4 h 56"/>
                <a:gd name="T50" fmla="*/ 0 w 38"/>
                <a:gd name="T51" fmla="*/ 6 h 56"/>
                <a:gd name="T52" fmla="*/ 0 w 38"/>
                <a:gd name="T53" fmla="*/ 4 h 56"/>
                <a:gd name="T54" fmla="*/ 10 w 38"/>
                <a:gd name="T55" fmla="*/ 0 h 56"/>
                <a:gd name="T56" fmla="*/ 12 w 38"/>
                <a:gd name="T57" fmla="*/ 0 h 56"/>
                <a:gd name="T58" fmla="*/ 12 w 38"/>
                <a:gd name="T59" fmla="*/ 26 h 56"/>
                <a:gd name="T60" fmla="*/ 12 w 38"/>
                <a:gd name="T61" fmla="*/ 30 h 56"/>
                <a:gd name="T62" fmla="*/ 12 w 38"/>
                <a:gd name="T63" fmla="*/ 50 h 56"/>
                <a:gd name="T64" fmla="*/ 14 w 38"/>
                <a:gd name="T65" fmla="*/ 52 h 56"/>
                <a:gd name="T66" fmla="*/ 16 w 38"/>
                <a:gd name="T67" fmla="*/ 54 h 56"/>
                <a:gd name="T68" fmla="*/ 18 w 38"/>
                <a:gd name="T69" fmla="*/ 54 h 56"/>
                <a:gd name="T70" fmla="*/ 20 w 38"/>
                <a:gd name="T71" fmla="*/ 54 h 56"/>
                <a:gd name="T72" fmla="*/ 24 w 38"/>
                <a:gd name="T73" fmla="*/ 54 h 56"/>
                <a:gd name="T74" fmla="*/ 28 w 38"/>
                <a:gd name="T75" fmla="*/ 50 h 56"/>
                <a:gd name="T76" fmla="*/ 30 w 38"/>
                <a:gd name="T77" fmla="*/ 46 h 56"/>
                <a:gd name="T78" fmla="*/ 30 w 38"/>
                <a:gd name="T79" fmla="*/ 40 h 56"/>
                <a:gd name="T80" fmla="*/ 30 w 38"/>
                <a:gd name="T81" fmla="*/ 34 h 56"/>
                <a:gd name="T82" fmla="*/ 28 w 38"/>
                <a:gd name="T83" fmla="*/ 28 h 56"/>
                <a:gd name="T84" fmla="*/ 24 w 38"/>
                <a:gd name="T85" fmla="*/ 26 h 56"/>
                <a:gd name="T86" fmla="*/ 20 w 38"/>
                <a:gd name="T87" fmla="*/ 26 h 56"/>
                <a:gd name="T88" fmla="*/ 18 w 38"/>
                <a:gd name="T89" fmla="*/ 26 h 56"/>
                <a:gd name="T90" fmla="*/ 16 w 38"/>
                <a:gd name="T91" fmla="*/ 26 h 56"/>
                <a:gd name="T92" fmla="*/ 14 w 38"/>
                <a:gd name="T93" fmla="*/ 28 h 56"/>
                <a:gd name="T94" fmla="*/ 12 w 38"/>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56"/>
                <a:gd name="T146" fmla="*/ 38 w 38"/>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56">
                  <a:moveTo>
                    <a:pt x="12" y="26"/>
                  </a:moveTo>
                  <a:lnTo>
                    <a:pt x="16" y="22"/>
                  </a:lnTo>
                  <a:lnTo>
                    <a:pt x="20" y="20"/>
                  </a:lnTo>
                  <a:lnTo>
                    <a:pt x="24" y="20"/>
                  </a:lnTo>
                  <a:lnTo>
                    <a:pt x="28" y="20"/>
                  </a:lnTo>
                  <a:lnTo>
                    <a:pt x="34" y="24"/>
                  </a:lnTo>
                  <a:lnTo>
                    <a:pt x="36" y="30"/>
                  </a:lnTo>
                  <a:lnTo>
                    <a:pt x="38" y="36"/>
                  </a:lnTo>
                  <a:lnTo>
                    <a:pt x="36" y="42"/>
                  </a:lnTo>
                  <a:lnTo>
                    <a:pt x="34" y="48"/>
                  </a:lnTo>
                  <a:lnTo>
                    <a:pt x="30" y="52"/>
                  </a:lnTo>
                  <a:lnTo>
                    <a:pt x="24" y="56"/>
                  </a:lnTo>
                  <a:lnTo>
                    <a:pt x="18" y="56"/>
                  </a:lnTo>
                  <a:lnTo>
                    <a:pt x="16" y="56"/>
                  </a:lnTo>
                  <a:lnTo>
                    <a:pt x="12" y="56"/>
                  </a:lnTo>
                  <a:lnTo>
                    <a:pt x="8" y="54"/>
                  </a:lnTo>
                  <a:lnTo>
                    <a:pt x="6" y="52"/>
                  </a:lnTo>
                  <a:lnTo>
                    <a:pt x="6" y="16"/>
                  </a:lnTo>
                  <a:lnTo>
                    <a:pt x="6" y="10"/>
                  </a:lnTo>
                  <a:lnTo>
                    <a:pt x="6"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8" y="50"/>
                  </a:lnTo>
                  <a:lnTo>
                    <a:pt x="30" y="46"/>
                  </a:lnTo>
                  <a:lnTo>
                    <a:pt x="30" y="40"/>
                  </a:lnTo>
                  <a:lnTo>
                    <a:pt x="30" y="34"/>
                  </a:lnTo>
                  <a:lnTo>
                    <a:pt x="28"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307" name="Freeform 138"/>
            <p:cNvSpPr>
              <a:spLocks noEditPoints="1"/>
            </p:cNvSpPr>
            <p:nvPr/>
          </p:nvSpPr>
          <p:spPr bwMode="auto">
            <a:xfrm>
              <a:off x="4036" y="2984"/>
              <a:ext cx="16" cy="56"/>
            </a:xfrm>
            <a:custGeom>
              <a:avLst/>
              <a:gdLst>
                <a:gd name="T0" fmla="*/ 6 w 16"/>
                <a:gd name="T1" fmla="*/ 0 h 56"/>
                <a:gd name="T2" fmla="*/ 8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8 w 16"/>
                <a:gd name="T15" fmla="*/ 8 h 56"/>
                <a:gd name="T16" fmla="*/ 6 w 16"/>
                <a:gd name="T17" fmla="*/ 10 h 56"/>
                <a:gd name="T18" fmla="*/ 6 w 16"/>
                <a:gd name="T19" fmla="*/ 8 h 56"/>
                <a:gd name="T20" fmla="*/ 4 w 16"/>
                <a:gd name="T21" fmla="*/ 8 h 56"/>
                <a:gd name="T22" fmla="*/ 2 w 16"/>
                <a:gd name="T23" fmla="*/ 6 h 56"/>
                <a:gd name="T24" fmla="*/ 2 w 16"/>
                <a:gd name="T25" fmla="*/ 4 h 56"/>
                <a:gd name="T26" fmla="*/ 2 w 16"/>
                <a:gd name="T27" fmla="*/ 2 h 56"/>
                <a:gd name="T28" fmla="*/ 4 w 16"/>
                <a:gd name="T29" fmla="*/ 2 h 56"/>
                <a:gd name="T30" fmla="*/ 6 w 16"/>
                <a:gd name="T31" fmla="*/ 0 h 56"/>
                <a:gd name="T32" fmla="*/ 6 w 16"/>
                <a:gd name="T33" fmla="*/ 0 h 56"/>
                <a:gd name="T34" fmla="*/ 10 w 16"/>
                <a:gd name="T35" fmla="*/ 20 h 56"/>
                <a:gd name="T36" fmla="*/ 10 w 16"/>
                <a:gd name="T37" fmla="*/ 48 h 56"/>
                <a:gd name="T38" fmla="*/ 10 w 16"/>
                <a:gd name="T39" fmla="*/ 50 h 56"/>
                <a:gd name="T40" fmla="*/ 12 w 16"/>
                <a:gd name="T41" fmla="*/ 52 h 56"/>
                <a:gd name="T42" fmla="*/ 12 w 16"/>
                <a:gd name="T43" fmla="*/ 54 h 56"/>
                <a:gd name="T44" fmla="*/ 12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2 w 16"/>
                <a:gd name="T59" fmla="*/ 54 h 56"/>
                <a:gd name="T60" fmla="*/ 2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2 w 16"/>
                <a:gd name="T79" fmla="*/ 24 h 56"/>
                <a:gd name="T80" fmla="*/ 2 w 16"/>
                <a:gd name="T81" fmla="*/ 24 h 56"/>
                <a:gd name="T82" fmla="*/ 0 w 16"/>
                <a:gd name="T83" fmla="*/ 24 h 56"/>
                <a:gd name="T84" fmla="*/ 0 w 16"/>
                <a:gd name="T85" fmla="*/ 24 h 56"/>
                <a:gd name="T86" fmla="*/ 0 w 16"/>
                <a:gd name="T87" fmla="*/ 24 h 56"/>
                <a:gd name="T88" fmla="*/ 10 w 16"/>
                <a:gd name="T89" fmla="*/ 20 h 56"/>
                <a:gd name="T90" fmla="*/ 10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6" y="0"/>
                  </a:moveTo>
                  <a:lnTo>
                    <a:pt x="8" y="0"/>
                  </a:lnTo>
                  <a:lnTo>
                    <a:pt x="10" y="2"/>
                  </a:lnTo>
                  <a:lnTo>
                    <a:pt x="12" y="2"/>
                  </a:lnTo>
                  <a:lnTo>
                    <a:pt x="12" y="4"/>
                  </a:lnTo>
                  <a:lnTo>
                    <a:pt x="12" y="6"/>
                  </a:lnTo>
                  <a:lnTo>
                    <a:pt x="10" y="8"/>
                  </a:lnTo>
                  <a:lnTo>
                    <a:pt x="8" y="8"/>
                  </a:lnTo>
                  <a:lnTo>
                    <a:pt x="6" y="10"/>
                  </a:lnTo>
                  <a:lnTo>
                    <a:pt x="6" y="8"/>
                  </a:lnTo>
                  <a:lnTo>
                    <a:pt x="4" y="8"/>
                  </a:lnTo>
                  <a:lnTo>
                    <a:pt x="2" y="6"/>
                  </a:lnTo>
                  <a:lnTo>
                    <a:pt x="2" y="4"/>
                  </a:lnTo>
                  <a:lnTo>
                    <a:pt x="2" y="2"/>
                  </a:lnTo>
                  <a:lnTo>
                    <a:pt x="4" y="2"/>
                  </a:lnTo>
                  <a:lnTo>
                    <a:pt x="6" y="0"/>
                  </a:lnTo>
                  <a:close/>
                  <a:moveTo>
                    <a:pt x="10" y="20"/>
                  </a:moveTo>
                  <a:lnTo>
                    <a:pt x="10" y="48"/>
                  </a:lnTo>
                  <a:lnTo>
                    <a:pt x="10" y="50"/>
                  </a:lnTo>
                  <a:lnTo>
                    <a:pt x="12" y="52"/>
                  </a:lnTo>
                  <a:lnTo>
                    <a:pt x="12" y="54"/>
                  </a:lnTo>
                  <a:lnTo>
                    <a:pt x="14" y="56"/>
                  </a:lnTo>
                  <a:lnTo>
                    <a:pt x="16" y="56"/>
                  </a:lnTo>
                  <a:lnTo>
                    <a:pt x="0" y="56"/>
                  </a:lnTo>
                  <a:lnTo>
                    <a:pt x="2" y="56"/>
                  </a:lnTo>
                  <a:lnTo>
                    <a:pt x="2" y="54"/>
                  </a:lnTo>
                  <a:lnTo>
                    <a:pt x="4" y="52"/>
                  </a:lnTo>
                  <a:lnTo>
                    <a:pt x="4" y="50"/>
                  </a:lnTo>
                  <a:lnTo>
                    <a:pt x="4" y="48"/>
                  </a:lnTo>
                  <a:lnTo>
                    <a:pt x="4" y="34"/>
                  </a:lnTo>
                  <a:lnTo>
                    <a:pt x="4" y="30"/>
                  </a:lnTo>
                  <a:lnTo>
                    <a:pt x="4" y="26"/>
                  </a:lnTo>
                  <a:lnTo>
                    <a:pt x="4" y="24"/>
                  </a:lnTo>
                  <a:lnTo>
                    <a:pt x="2" y="24"/>
                  </a:lnTo>
                  <a:lnTo>
                    <a:pt x="0" y="24"/>
                  </a:lnTo>
                  <a:lnTo>
                    <a:pt x="10" y="20"/>
                  </a:lnTo>
                  <a:close/>
                </a:path>
              </a:pathLst>
            </a:custGeom>
            <a:solidFill>
              <a:srgbClr val="000000"/>
            </a:solidFill>
            <a:ln w="0">
              <a:solidFill>
                <a:srgbClr val="000000"/>
              </a:solidFill>
              <a:round/>
              <a:headEnd/>
              <a:tailEnd/>
            </a:ln>
          </p:spPr>
          <p:txBody>
            <a:bodyPr/>
            <a:lstStyle/>
            <a:p>
              <a:endParaRPr lang="en-US"/>
            </a:p>
          </p:txBody>
        </p:sp>
        <p:sp>
          <p:nvSpPr>
            <p:cNvPr id="308" name="Freeform 139"/>
            <p:cNvSpPr>
              <a:spLocks/>
            </p:cNvSpPr>
            <p:nvPr/>
          </p:nvSpPr>
          <p:spPr bwMode="auto">
            <a:xfrm>
              <a:off x="4056" y="3004"/>
              <a:ext cx="38" cy="36"/>
            </a:xfrm>
            <a:custGeom>
              <a:avLst/>
              <a:gdLst>
                <a:gd name="T0" fmla="*/ 10 w 38"/>
                <a:gd name="T1" fmla="*/ 8 h 36"/>
                <a:gd name="T2" fmla="*/ 14 w 38"/>
                <a:gd name="T3" fmla="*/ 2 h 36"/>
                <a:gd name="T4" fmla="*/ 18 w 38"/>
                <a:gd name="T5" fmla="*/ 0 h 36"/>
                <a:gd name="T6" fmla="*/ 22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2 w 38"/>
                <a:gd name="T19" fmla="*/ 12 h 36"/>
                <a:gd name="T20" fmla="*/ 32 w 38"/>
                <a:gd name="T21" fmla="*/ 28 h 36"/>
                <a:gd name="T22" fmla="*/ 32 w 38"/>
                <a:gd name="T23" fmla="*/ 30 h 36"/>
                <a:gd name="T24" fmla="*/ 32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0 w 38"/>
                <a:gd name="T37" fmla="*/ 36 h 36"/>
                <a:gd name="T38" fmla="*/ 20 w 38"/>
                <a:gd name="T39" fmla="*/ 36 h 36"/>
                <a:gd name="T40" fmla="*/ 22 w 38"/>
                <a:gd name="T41" fmla="*/ 36 h 36"/>
                <a:gd name="T42" fmla="*/ 24 w 38"/>
                <a:gd name="T43" fmla="*/ 34 h 36"/>
                <a:gd name="T44" fmla="*/ 24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4 w 38"/>
                <a:gd name="T59" fmla="*/ 6 h 36"/>
                <a:gd name="T60" fmla="*/ 22 w 38"/>
                <a:gd name="T61" fmla="*/ 4 h 36"/>
                <a:gd name="T62" fmla="*/ 20 w 38"/>
                <a:gd name="T63" fmla="*/ 4 h 36"/>
                <a:gd name="T64" fmla="*/ 16 w 38"/>
                <a:gd name="T65" fmla="*/ 6 h 36"/>
                <a:gd name="T66" fmla="*/ 10 w 38"/>
                <a:gd name="T67" fmla="*/ 10 h 36"/>
                <a:gd name="T68" fmla="*/ 10 w 38"/>
                <a:gd name="T69" fmla="*/ 28 h 36"/>
                <a:gd name="T70" fmla="*/ 10 w 38"/>
                <a:gd name="T71" fmla="*/ 30 h 36"/>
                <a:gd name="T72" fmla="*/ 12 w 38"/>
                <a:gd name="T73" fmla="*/ 32 h 36"/>
                <a:gd name="T74" fmla="*/ 12 w 38"/>
                <a:gd name="T75" fmla="*/ 34 h 36"/>
                <a:gd name="T76" fmla="*/ 12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2 w 38"/>
                <a:gd name="T109" fmla="*/ 4 h 36"/>
                <a:gd name="T110" fmla="*/ 2 w 38"/>
                <a:gd name="T111" fmla="*/ 4 h 36"/>
                <a:gd name="T112" fmla="*/ 0 w 38"/>
                <a:gd name="T113" fmla="*/ 4 h 36"/>
                <a:gd name="T114" fmla="*/ 0 w 38"/>
                <a:gd name="T115" fmla="*/ 4 h 36"/>
                <a:gd name="T116" fmla="*/ 0 w 38"/>
                <a:gd name="T117" fmla="*/ 4 h 36"/>
                <a:gd name="T118" fmla="*/ 10 w 38"/>
                <a:gd name="T119" fmla="*/ 0 h 36"/>
                <a:gd name="T120" fmla="*/ 10 w 38"/>
                <a:gd name="T121" fmla="*/ 0 h 36"/>
                <a:gd name="T122" fmla="*/ 10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0" y="8"/>
                  </a:moveTo>
                  <a:lnTo>
                    <a:pt x="14" y="2"/>
                  </a:lnTo>
                  <a:lnTo>
                    <a:pt x="18" y="0"/>
                  </a:lnTo>
                  <a:lnTo>
                    <a:pt x="22" y="0"/>
                  </a:lnTo>
                  <a:lnTo>
                    <a:pt x="26" y="0"/>
                  </a:lnTo>
                  <a:lnTo>
                    <a:pt x="28" y="0"/>
                  </a:lnTo>
                  <a:lnTo>
                    <a:pt x="30" y="2"/>
                  </a:lnTo>
                  <a:lnTo>
                    <a:pt x="32" y="6"/>
                  </a:lnTo>
                  <a:lnTo>
                    <a:pt x="32" y="8"/>
                  </a:lnTo>
                  <a:lnTo>
                    <a:pt x="32" y="12"/>
                  </a:lnTo>
                  <a:lnTo>
                    <a:pt x="32" y="28"/>
                  </a:lnTo>
                  <a:lnTo>
                    <a:pt x="32" y="30"/>
                  </a:lnTo>
                  <a:lnTo>
                    <a:pt x="32" y="32"/>
                  </a:lnTo>
                  <a:lnTo>
                    <a:pt x="34" y="34"/>
                  </a:lnTo>
                  <a:lnTo>
                    <a:pt x="36" y="36"/>
                  </a:lnTo>
                  <a:lnTo>
                    <a:pt x="38" y="36"/>
                  </a:lnTo>
                  <a:lnTo>
                    <a:pt x="20" y="36"/>
                  </a:lnTo>
                  <a:lnTo>
                    <a:pt x="22" y="36"/>
                  </a:lnTo>
                  <a:lnTo>
                    <a:pt x="24" y="34"/>
                  </a:lnTo>
                  <a:lnTo>
                    <a:pt x="26" y="34"/>
                  </a:lnTo>
                  <a:lnTo>
                    <a:pt x="26" y="32"/>
                  </a:lnTo>
                  <a:lnTo>
                    <a:pt x="26" y="30"/>
                  </a:lnTo>
                  <a:lnTo>
                    <a:pt x="26" y="28"/>
                  </a:lnTo>
                  <a:lnTo>
                    <a:pt x="26" y="14"/>
                  </a:lnTo>
                  <a:lnTo>
                    <a:pt x="26" y="10"/>
                  </a:lnTo>
                  <a:lnTo>
                    <a:pt x="24" y="6"/>
                  </a:lnTo>
                  <a:lnTo>
                    <a:pt x="22" y="4"/>
                  </a:lnTo>
                  <a:lnTo>
                    <a:pt x="20" y="4"/>
                  </a:lnTo>
                  <a:lnTo>
                    <a:pt x="16" y="6"/>
                  </a:lnTo>
                  <a:lnTo>
                    <a:pt x="10" y="10"/>
                  </a:lnTo>
                  <a:lnTo>
                    <a:pt x="10" y="28"/>
                  </a:lnTo>
                  <a:lnTo>
                    <a:pt x="10" y="30"/>
                  </a:lnTo>
                  <a:lnTo>
                    <a:pt x="12" y="32"/>
                  </a:lnTo>
                  <a:lnTo>
                    <a:pt x="12"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0" y="8"/>
                  </a:lnTo>
                  <a:close/>
                </a:path>
              </a:pathLst>
            </a:custGeom>
            <a:solidFill>
              <a:srgbClr val="000000"/>
            </a:solidFill>
            <a:ln w="0">
              <a:solidFill>
                <a:srgbClr val="000000"/>
              </a:solidFill>
              <a:round/>
              <a:headEnd/>
              <a:tailEnd/>
            </a:ln>
          </p:spPr>
          <p:txBody>
            <a:bodyPr/>
            <a:lstStyle/>
            <a:p>
              <a:endParaRPr lang="en-US"/>
            </a:p>
          </p:txBody>
        </p:sp>
        <p:sp>
          <p:nvSpPr>
            <p:cNvPr id="309" name="Rectangle 140"/>
            <p:cNvSpPr>
              <a:spLocks noChangeArrowheads="1"/>
            </p:cNvSpPr>
            <p:nvPr/>
          </p:nvSpPr>
          <p:spPr bwMode="auto">
            <a:xfrm>
              <a:off x="4200"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310" name="Rectangle 141"/>
            <p:cNvSpPr>
              <a:spLocks noChangeArrowheads="1"/>
            </p:cNvSpPr>
            <p:nvPr/>
          </p:nvSpPr>
          <p:spPr bwMode="auto">
            <a:xfrm>
              <a:off x="1552" y="3108"/>
              <a:ext cx="2650" cy="4"/>
            </a:xfrm>
            <a:prstGeom prst="rect">
              <a:avLst/>
            </a:prstGeom>
            <a:solidFill>
              <a:srgbClr val="000000"/>
            </a:solidFill>
            <a:ln w="0">
              <a:solidFill>
                <a:srgbClr val="000000"/>
              </a:solidFill>
              <a:miter lim="800000"/>
              <a:headEnd/>
              <a:tailEnd/>
            </a:ln>
          </p:spPr>
          <p:txBody>
            <a:bodyPr/>
            <a:lstStyle/>
            <a:p>
              <a:endParaRPr lang="en-US"/>
            </a:p>
          </p:txBody>
        </p:sp>
        <p:sp>
          <p:nvSpPr>
            <p:cNvPr id="311" name="Line 142"/>
            <p:cNvSpPr>
              <a:spLocks noChangeShapeType="1"/>
            </p:cNvSpPr>
            <p:nvPr/>
          </p:nvSpPr>
          <p:spPr bwMode="auto">
            <a:xfrm flipH="1">
              <a:off x="1794" y="2118"/>
              <a:ext cx="520" cy="86"/>
            </a:xfrm>
            <a:prstGeom prst="line">
              <a:avLst/>
            </a:prstGeom>
            <a:noFill/>
            <a:ln w="3175">
              <a:solidFill>
                <a:srgbClr val="000000"/>
              </a:solidFill>
              <a:round/>
              <a:headEnd/>
              <a:tailEnd/>
            </a:ln>
          </p:spPr>
          <p:txBody>
            <a:bodyPr/>
            <a:lstStyle/>
            <a:p>
              <a:endParaRPr lang="en-US"/>
            </a:p>
          </p:txBody>
        </p:sp>
        <p:sp>
          <p:nvSpPr>
            <p:cNvPr id="312" name="Line 143"/>
            <p:cNvSpPr>
              <a:spLocks noChangeShapeType="1"/>
            </p:cNvSpPr>
            <p:nvPr/>
          </p:nvSpPr>
          <p:spPr bwMode="auto">
            <a:xfrm>
              <a:off x="2314" y="2118"/>
              <a:ext cx="494" cy="86"/>
            </a:xfrm>
            <a:prstGeom prst="line">
              <a:avLst/>
            </a:prstGeom>
            <a:noFill/>
            <a:ln w="3175">
              <a:solidFill>
                <a:srgbClr val="000000"/>
              </a:solidFill>
              <a:round/>
              <a:headEnd/>
              <a:tailEnd/>
            </a:ln>
          </p:spPr>
          <p:txBody>
            <a:bodyPr/>
            <a:lstStyle/>
            <a:p>
              <a:endParaRPr lang="en-US"/>
            </a:p>
          </p:txBody>
        </p:sp>
        <p:sp>
          <p:nvSpPr>
            <p:cNvPr id="313" name="Line 144"/>
            <p:cNvSpPr>
              <a:spLocks noChangeShapeType="1"/>
            </p:cNvSpPr>
            <p:nvPr/>
          </p:nvSpPr>
          <p:spPr bwMode="auto">
            <a:xfrm>
              <a:off x="1792" y="2306"/>
              <a:ext cx="1" cy="90"/>
            </a:xfrm>
            <a:prstGeom prst="line">
              <a:avLst/>
            </a:prstGeom>
            <a:noFill/>
            <a:ln w="3175">
              <a:solidFill>
                <a:srgbClr val="000000"/>
              </a:solidFill>
              <a:round/>
              <a:headEnd/>
              <a:tailEnd/>
            </a:ln>
          </p:spPr>
          <p:txBody>
            <a:bodyPr/>
            <a:lstStyle/>
            <a:p>
              <a:endParaRPr lang="en-US"/>
            </a:p>
          </p:txBody>
        </p:sp>
        <p:sp>
          <p:nvSpPr>
            <p:cNvPr id="314" name="Line 145"/>
            <p:cNvSpPr>
              <a:spLocks noChangeShapeType="1"/>
            </p:cNvSpPr>
            <p:nvPr/>
          </p:nvSpPr>
          <p:spPr bwMode="auto">
            <a:xfrm>
              <a:off x="1792" y="2498"/>
              <a:ext cx="1" cy="472"/>
            </a:xfrm>
            <a:prstGeom prst="line">
              <a:avLst/>
            </a:prstGeom>
            <a:noFill/>
            <a:ln w="3175">
              <a:solidFill>
                <a:srgbClr val="000000"/>
              </a:solidFill>
              <a:round/>
              <a:headEnd/>
              <a:tailEnd/>
            </a:ln>
          </p:spPr>
          <p:txBody>
            <a:bodyPr/>
            <a:lstStyle/>
            <a:p>
              <a:endParaRPr lang="en-US"/>
            </a:p>
          </p:txBody>
        </p:sp>
        <p:sp>
          <p:nvSpPr>
            <p:cNvPr id="315" name="Line 146"/>
            <p:cNvSpPr>
              <a:spLocks noChangeShapeType="1"/>
            </p:cNvSpPr>
            <p:nvPr/>
          </p:nvSpPr>
          <p:spPr bwMode="auto">
            <a:xfrm flipH="1">
              <a:off x="2314" y="2308"/>
              <a:ext cx="494" cy="88"/>
            </a:xfrm>
            <a:prstGeom prst="line">
              <a:avLst/>
            </a:prstGeom>
            <a:noFill/>
            <a:ln w="3175">
              <a:solidFill>
                <a:srgbClr val="000000"/>
              </a:solidFill>
              <a:round/>
              <a:headEnd/>
              <a:tailEnd/>
            </a:ln>
          </p:spPr>
          <p:txBody>
            <a:bodyPr/>
            <a:lstStyle/>
            <a:p>
              <a:endParaRPr lang="en-US"/>
            </a:p>
          </p:txBody>
        </p:sp>
        <p:sp>
          <p:nvSpPr>
            <p:cNvPr id="316" name="Line 147"/>
            <p:cNvSpPr>
              <a:spLocks noChangeShapeType="1"/>
            </p:cNvSpPr>
            <p:nvPr/>
          </p:nvSpPr>
          <p:spPr bwMode="auto">
            <a:xfrm>
              <a:off x="2808" y="2308"/>
              <a:ext cx="1" cy="88"/>
            </a:xfrm>
            <a:prstGeom prst="line">
              <a:avLst/>
            </a:prstGeom>
            <a:noFill/>
            <a:ln w="3175">
              <a:solidFill>
                <a:srgbClr val="000000"/>
              </a:solidFill>
              <a:round/>
              <a:headEnd/>
              <a:tailEnd/>
            </a:ln>
          </p:spPr>
          <p:txBody>
            <a:bodyPr/>
            <a:lstStyle/>
            <a:p>
              <a:endParaRPr lang="en-US"/>
            </a:p>
          </p:txBody>
        </p:sp>
        <p:sp>
          <p:nvSpPr>
            <p:cNvPr id="317" name="Line 148"/>
            <p:cNvSpPr>
              <a:spLocks noChangeShapeType="1"/>
            </p:cNvSpPr>
            <p:nvPr/>
          </p:nvSpPr>
          <p:spPr bwMode="auto">
            <a:xfrm>
              <a:off x="2808" y="2308"/>
              <a:ext cx="654" cy="88"/>
            </a:xfrm>
            <a:prstGeom prst="line">
              <a:avLst/>
            </a:prstGeom>
            <a:noFill/>
            <a:ln w="3175">
              <a:solidFill>
                <a:srgbClr val="000000"/>
              </a:solidFill>
              <a:round/>
              <a:headEnd/>
              <a:tailEnd/>
            </a:ln>
          </p:spPr>
          <p:txBody>
            <a:bodyPr/>
            <a:lstStyle/>
            <a:p>
              <a:endParaRPr lang="en-US"/>
            </a:p>
          </p:txBody>
        </p:sp>
        <p:sp>
          <p:nvSpPr>
            <p:cNvPr id="318" name="Line 149"/>
            <p:cNvSpPr>
              <a:spLocks noChangeShapeType="1"/>
            </p:cNvSpPr>
            <p:nvPr/>
          </p:nvSpPr>
          <p:spPr bwMode="auto">
            <a:xfrm>
              <a:off x="2312" y="2500"/>
              <a:ext cx="1" cy="470"/>
            </a:xfrm>
            <a:prstGeom prst="line">
              <a:avLst/>
            </a:prstGeom>
            <a:noFill/>
            <a:ln w="3175">
              <a:solidFill>
                <a:srgbClr val="000000"/>
              </a:solidFill>
              <a:round/>
              <a:headEnd/>
              <a:tailEnd/>
            </a:ln>
          </p:spPr>
          <p:txBody>
            <a:bodyPr/>
            <a:lstStyle/>
            <a:p>
              <a:endParaRPr lang="en-US"/>
            </a:p>
          </p:txBody>
        </p:sp>
        <p:sp>
          <p:nvSpPr>
            <p:cNvPr id="319" name="Line 150"/>
            <p:cNvSpPr>
              <a:spLocks noChangeShapeType="1"/>
            </p:cNvSpPr>
            <p:nvPr/>
          </p:nvSpPr>
          <p:spPr bwMode="auto">
            <a:xfrm>
              <a:off x="2808" y="2498"/>
              <a:ext cx="1" cy="90"/>
            </a:xfrm>
            <a:prstGeom prst="line">
              <a:avLst/>
            </a:prstGeom>
            <a:noFill/>
            <a:ln w="3175">
              <a:solidFill>
                <a:srgbClr val="000000"/>
              </a:solidFill>
              <a:round/>
              <a:headEnd/>
              <a:tailEnd/>
            </a:ln>
          </p:spPr>
          <p:txBody>
            <a:bodyPr/>
            <a:lstStyle/>
            <a:p>
              <a:endParaRPr lang="en-US"/>
            </a:p>
          </p:txBody>
        </p:sp>
        <p:sp>
          <p:nvSpPr>
            <p:cNvPr id="320" name="Line 151"/>
            <p:cNvSpPr>
              <a:spLocks noChangeShapeType="1"/>
            </p:cNvSpPr>
            <p:nvPr/>
          </p:nvSpPr>
          <p:spPr bwMode="auto">
            <a:xfrm>
              <a:off x="2808" y="2688"/>
              <a:ext cx="1" cy="282"/>
            </a:xfrm>
            <a:prstGeom prst="line">
              <a:avLst/>
            </a:prstGeom>
            <a:noFill/>
            <a:ln w="3175">
              <a:solidFill>
                <a:srgbClr val="000000"/>
              </a:solidFill>
              <a:round/>
              <a:headEnd/>
              <a:tailEnd/>
            </a:ln>
          </p:spPr>
          <p:txBody>
            <a:bodyPr/>
            <a:lstStyle/>
            <a:p>
              <a:endParaRPr lang="en-US"/>
            </a:p>
          </p:txBody>
        </p:sp>
        <p:sp>
          <p:nvSpPr>
            <p:cNvPr id="321" name="Line 152"/>
            <p:cNvSpPr>
              <a:spLocks noChangeShapeType="1"/>
            </p:cNvSpPr>
            <p:nvPr/>
          </p:nvSpPr>
          <p:spPr bwMode="auto">
            <a:xfrm flipH="1">
              <a:off x="3170" y="2498"/>
              <a:ext cx="292" cy="90"/>
            </a:xfrm>
            <a:prstGeom prst="line">
              <a:avLst/>
            </a:prstGeom>
            <a:noFill/>
            <a:ln w="3175">
              <a:solidFill>
                <a:srgbClr val="000000"/>
              </a:solidFill>
              <a:round/>
              <a:headEnd/>
              <a:tailEnd/>
            </a:ln>
          </p:spPr>
          <p:txBody>
            <a:bodyPr/>
            <a:lstStyle/>
            <a:p>
              <a:endParaRPr lang="en-US"/>
            </a:p>
          </p:txBody>
        </p:sp>
        <p:sp>
          <p:nvSpPr>
            <p:cNvPr id="322" name="Line 153"/>
            <p:cNvSpPr>
              <a:spLocks noChangeShapeType="1"/>
            </p:cNvSpPr>
            <p:nvPr/>
          </p:nvSpPr>
          <p:spPr bwMode="auto">
            <a:xfrm>
              <a:off x="3462" y="2498"/>
              <a:ext cx="290" cy="90"/>
            </a:xfrm>
            <a:prstGeom prst="line">
              <a:avLst/>
            </a:prstGeom>
            <a:noFill/>
            <a:ln w="3175">
              <a:solidFill>
                <a:srgbClr val="000000"/>
              </a:solidFill>
              <a:round/>
              <a:headEnd/>
              <a:tailEnd/>
            </a:ln>
          </p:spPr>
          <p:txBody>
            <a:bodyPr/>
            <a:lstStyle/>
            <a:p>
              <a:endParaRPr lang="en-US"/>
            </a:p>
          </p:txBody>
        </p:sp>
        <p:sp>
          <p:nvSpPr>
            <p:cNvPr id="323" name="Line 154"/>
            <p:cNvSpPr>
              <a:spLocks noChangeShapeType="1"/>
            </p:cNvSpPr>
            <p:nvPr/>
          </p:nvSpPr>
          <p:spPr bwMode="auto">
            <a:xfrm>
              <a:off x="3168" y="2688"/>
              <a:ext cx="1" cy="282"/>
            </a:xfrm>
            <a:prstGeom prst="line">
              <a:avLst/>
            </a:prstGeom>
            <a:noFill/>
            <a:ln w="3175">
              <a:solidFill>
                <a:srgbClr val="000000"/>
              </a:solidFill>
              <a:round/>
              <a:headEnd/>
              <a:tailEnd/>
            </a:ln>
          </p:spPr>
          <p:txBody>
            <a:bodyPr/>
            <a:lstStyle/>
            <a:p>
              <a:endParaRPr lang="en-US"/>
            </a:p>
          </p:txBody>
        </p:sp>
        <p:sp>
          <p:nvSpPr>
            <p:cNvPr id="324" name="Line 155"/>
            <p:cNvSpPr>
              <a:spLocks noChangeShapeType="1"/>
            </p:cNvSpPr>
            <p:nvPr/>
          </p:nvSpPr>
          <p:spPr bwMode="auto">
            <a:xfrm flipH="1">
              <a:off x="3462" y="2688"/>
              <a:ext cx="290" cy="90"/>
            </a:xfrm>
            <a:prstGeom prst="line">
              <a:avLst/>
            </a:prstGeom>
            <a:noFill/>
            <a:ln w="3175">
              <a:solidFill>
                <a:srgbClr val="000000"/>
              </a:solidFill>
              <a:round/>
              <a:headEnd/>
              <a:tailEnd/>
            </a:ln>
          </p:spPr>
          <p:txBody>
            <a:bodyPr/>
            <a:lstStyle/>
            <a:p>
              <a:endParaRPr lang="en-US"/>
            </a:p>
          </p:txBody>
        </p:sp>
        <p:sp>
          <p:nvSpPr>
            <p:cNvPr id="325" name="Line 156"/>
            <p:cNvSpPr>
              <a:spLocks noChangeShapeType="1"/>
            </p:cNvSpPr>
            <p:nvPr/>
          </p:nvSpPr>
          <p:spPr bwMode="auto">
            <a:xfrm>
              <a:off x="3752" y="2688"/>
              <a:ext cx="290" cy="90"/>
            </a:xfrm>
            <a:prstGeom prst="line">
              <a:avLst/>
            </a:prstGeom>
            <a:noFill/>
            <a:ln w="3175">
              <a:solidFill>
                <a:srgbClr val="000000"/>
              </a:solidFill>
              <a:round/>
              <a:headEnd/>
              <a:tailEnd/>
            </a:ln>
          </p:spPr>
          <p:txBody>
            <a:bodyPr/>
            <a:lstStyle/>
            <a:p>
              <a:endParaRPr lang="en-US"/>
            </a:p>
          </p:txBody>
        </p:sp>
        <p:sp>
          <p:nvSpPr>
            <p:cNvPr id="326" name="Line 157"/>
            <p:cNvSpPr>
              <a:spLocks noChangeShapeType="1"/>
            </p:cNvSpPr>
            <p:nvPr/>
          </p:nvSpPr>
          <p:spPr bwMode="auto">
            <a:xfrm>
              <a:off x="3464" y="2880"/>
              <a:ext cx="1" cy="108"/>
            </a:xfrm>
            <a:prstGeom prst="line">
              <a:avLst/>
            </a:prstGeom>
            <a:noFill/>
            <a:ln w="3175">
              <a:solidFill>
                <a:srgbClr val="000000"/>
              </a:solidFill>
              <a:round/>
              <a:headEnd/>
              <a:tailEnd/>
            </a:ln>
          </p:spPr>
          <p:txBody>
            <a:bodyPr/>
            <a:lstStyle/>
            <a:p>
              <a:endParaRPr lang="en-US"/>
            </a:p>
          </p:txBody>
        </p:sp>
        <p:sp>
          <p:nvSpPr>
            <p:cNvPr id="327" name="Line 158"/>
            <p:cNvSpPr>
              <a:spLocks noChangeShapeType="1"/>
            </p:cNvSpPr>
            <p:nvPr/>
          </p:nvSpPr>
          <p:spPr bwMode="auto">
            <a:xfrm>
              <a:off x="4040" y="2880"/>
              <a:ext cx="1" cy="90"/>
            </a:xfrm>
            <a:prstGeom prst="line">
              <a:avLst/>
            </a:prstGeom>
            <a:noFill/>
            <a:ln w="3175">
              <a:solidFill>
                <a:srgbClr val="000000"/>
              </a:solidFill>
              <a:round/>
              <a:headEnd/>
              <a:tailEnd/>
            </a:ln>
          </p:spPr>
          <p:txBody>
            <a:bodyPr/>
            <a:lstStyle/>
            <a:p>
              <a:endParaRPr lang="en-US"/>
            </a:p>
          </p:txBody>
        </p:sp>
      </p:grpSp>
    </p:spTree>
    <p:extLst>
      <p:ext uri="{BB962C8B-B14F-4D97-AF65-F5344CB8AC3E}">
        <p14:creationId xmlns:p14="http://schemas.microsoft.com/office/powerpoint/2010/main" val="16607478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fld id="{0F6DD8A2-FC5C-4F03-B8A3-739ADE8D80D4}" type="datetime1">
              <a:rPr lang="en-US" smtClean="0"/>
              <a:t>2/12/2020</a:t>
            </a:fld>
            <a:endParaRPr lang="en-US"/>
          </a:p>
        </p:txBody>
      </p:sp>
      <p:sp>
        <p:nvSpPr>
          <p:cNvPr id="28675" name="Footer Placeholder 4"/>
          <p:cNvSpPr>
            <a:spLocks noGrp="1"/>
          </p:cNvSpPr>
          <p:nvPr>
            <p:ph type="ftr" sz="quarter" idx="11"/>
          </p:nvPr>
        </p:nvSpPr>
        <p:spPr>
          <a:noFill/>
        </p:spPr>
        <p:txBody>
          <a:bodyPr/>
          <a:lstStyle/>
          <a:p>
            <a:r>
              <a:rPr lang="en-US"/>
              <a:t>CPSC503 Winter 2020</a:t>
            </a:r>
          </a:p>
        </p:txBody>
      </p:sp>
      <p:sp>
        <p:nvSpPr>
          <p:cNvPr id="28676" name="Slide Number Placeholder 5"/>
          <p:cNvSpPr>
            <a:spLocks noGrp="1"/>
          </p:cNvSpPr>
          <p:nvPr>
            <p:ph type="sldNum" sz="quarter" idx="12"/>
          </p:nvPr>
        </p:nvSpPr>
        <p:spPr>
          <a:noFill/>
        </p:spPr>
        <p:txBody>
          <a:bodyPr/>
          <a:lstStyle/>
          <a:p>
            <a:fld id="{B5CE887C-4F99-4245-A62D-ED851204ACCE}" type="slidenum">
              <a:rPr lang="en-US" smtClean="0"/>
              <a:pPr/>
              <a:t>54</a:t>
            </a:fld>
            <a:endParaRPr lang="en-US"/>
          </a:p>
        </p:txBody>
      </p:sp>
      <p:sp>
        <p:nvSpPr>
          <p:cNvPr id="28677" name="Rectangle 2"/>
          <p:cNvSpPr>
            <a:spLocks noGrp="1" noChangeArrowheads="1"/>
          </p:cNvSpPr>
          <p:nvPr>
            <p:ph type="title"/>
          </p:nvPr>
        </p:nvSpPr>
        <p:spPr>
          <a:xfrm>
            <a:off x="152400" y="152400"/>
            <a:ext cx="8610600" cy="1143000"/>
          </a:xfrm>
        </p:spPr>
        <p:txBody>
          <a:bodyPr/>
          <a:lstStyle/>
          <a:p>
            <a:pPr eaLnBrk="1" hangingPunct="1"/>
            <a:r>
              <a:rPr lang="en-US"/>
              <a:t>Problem with more specific rules</a:t>
            </a:r>
          </a:p>
        </p:txBody>
      </p:sp>
      <p:sp>
        <p:nvSpPr>
          <p:cNvPr id="703492" name="Rectangle 4"/>
          <p:cNvSpPr>
            <a:spLocks noChangeArrowheads="1"/>
          </p:cNvSpPr>
          <p:nvPr/>
        </p:nvSpPr>
        <p:spPr bwMode="auto">
          <a:xfrm>
            <a:off x="688769" y="1219200"/>
            <a:ext cx="7772400" cy="1752600"/>
          </a:xfrm>
          <a:prstGeom prst="rect">
            <a:avLst/>
          </a:prstGeom>
          <a:noFill/>
          <a:ln w="9525">
            <a:noFill/>
            <a:miter lim="800000"/>
            <a:headEnd/>
            <a:tailEnd/>
          </a:ln>
        </p:spPr>
        <p:txBody>
          <a:bodyPr/>
          <a:lstStyle/>
          <a:p>
            <a:pPr marL="342900" indent="-342900">
              <a:lnSpc>
                <a:spcPct val="90000"/>
              </a:lnSpc>
              <a:spcBef>
                <a:spcPct val="20000"/>
              </a:spcBef>
            </a:pPr>
            <a:r>
              <a:rPr lang="en-US" sz="2800" b="1" dirty="0">
                <a:latin typeface="Comic Sans MS" pitchFamily="66" charset="0"/>
              </a:rPr>
              <a:t>Rule:</a:t>
            </a:r>
          </a:p>
          <a:p>
            <a:pPr marL="742950" lvl="1" indent="-285750">
              <a:lnSpc>
                <a:spcPct val="90000"/>
              </a:lnSpc>
              <a:spcBef>
                <a:spcPct val="20000"/>
              </a:spcBef>
              <a:buFontTx/>
              <a:buChar char="–"/>
            </a:pPr>
            <a:r>
              <a:rPr lang="en-US" sz="2400" b="1" dirty="0">
                <a:latin typeface="Comic Sans MS" pitchFamily="66" charset="0"/>
              </a:rPr>
              <a:t>VP</a:t>
            </a:r>
            <a:r>
              <a:rPr lang="en-US" sz="2400" dirty="0">
                <a:latin typeface="Comic Sans MS" pitchFamily="66" charset="0"/>
              </a:rPr>
              <a:t>(dumped)</a:t>
            </a:r>
            <a:r>
              <a:rPr lang="en-US" sz="2400" b="1" dirty="0">
                <a:latin typeface="Comic Sans MS" pitchFamily="66" charset="0"/>
              </a:rPr>
              <a:t>-&gt; V</a:t>
            </a:r>
            <a:r>
              <a:rPr lang="en-US" sz="2400" dirty="0">
                <a:latin typeface="Comic Sans MS" pitchFamily="66" charset="0"/>
              </a:rPr>
              <a:t>(dumped)</a:t>
            </a:r>
            <a:r>
              <a:rPr lang="en-US" sz="2400" b="1" dirty="0">
                <a:latin typeface="Comic Sans MS" pitchFamily="66" charset="0"/>
              </a:rPr>
              <a:t> NP</a:t>
            </a:r>
            <a:r>
              <a:rPr lang="en-US" sz="2400" dirty="0">
                <a:latin typeface="Comic Sans MS" pitchFamily="66" charset="0"/>
              </a:rPr>
              <a:t>(sacks) </a:t>
            </a:r>
            <a:r>
              <a:rPr lang="en-US" sz="2400" b="1" dirty="0">
                <a:latin typeface="Comic Sans MS" pitchFamily="66" charset="0"/>
              </a:rPr>
              <a:t>PP</a:t>
            </a:r>
            <a:r>
              <a:rPr lang="en-US" sz="2400" dirty="0">
                <a:latin typeface="Comic Sans MS" pitchFamily="66" charset="0"/>
              </a:rPr>
              <a:t>(into)</a:t>
            </a:r>
          </a:p>
          <a:p>
            <a:pPr marL="742950" lvl="1" indent="-285750">
              <a:lnSpc>
                <a:spcPct val="90000"/>
              </a:lnSpc>
              <a:spcBef>
                <a:spcPct val="20000"/>
              </a:spcBef>
              <a:buFontTx/>
              <a:buChar char="–"/>
            </a:pPr>
            <a:r>
              <a:rPr lang="en-US" sz="2400" b="1" dirty="0">
                <a:latin typeface="Comic Sans MS" pitchFamily="66" charset="0"/>
              </a:rPr>
              <a:t>P(</a:t>
            </a:r>
            <a:r>
              <a:rPr lang="en-US" sz="2400" b="1" dirty="0" err="1">
                <a:latin typeface="Comic Sans MS" pitchFamily="66" charset="0"/>
              </a:rPr>
              <a:t>r|VP</a:t>
            </a:r>
            <a:r>
              <a:rPr lang="en-US" sz="2400" b="1" dirty="0">
                <a:latin typeface="Comic Sans MS" pitchFamily="66" charset="0"/>
              </a:rPr>
              <a:t>, </a:t>
            </a:r>
            <a:r>
              <a:rPr lang="en-US" sz="2400" b="1" dirty="0">
                <a:solidFill>
                  <a:schemeClr val="accent2"/>
                </a:solidFill>
                <a:latin typeface="Comic Sans MS" pitchFamily="66" charset="0"/>
              </a:rPr>
              <a:t>dumped</a:t>
            </a:r>
            <a:r>
              <a:rPr lang="en-US" sz="2400" b="1" dirty="0">
                <a:latin typeface="Comic Sans MS" pitchFamily="66" charset="0"/>
              </a:rPr>
              <a:t> is the verb, </a:t>
            </a:r>
            <a:r>
              <a:rPr lang="en-US" sz="2400" b="1" dirty="0">
                <a:solidFill>
                  <a:schemeClr val="accent2"/>
                </a:solidFill>
                <a:latin typeface="Comic Sans MS" pitchFamily="66" charset="0"/>
              </a:rPr>
              <a:t>sacks</a:t>
            </a:r>
            <a:r>
              <a:rPr lang="en-US" sz="2400" b="1" dirty="0">
                <a:solidFill>
                  <a:srgbClr val="008000"/>
                </a:solidFill>
                <a:latin typeface="Comic Sans MS" pitchFamily="66" charset="0"/>
              </a:rPr>
              <a:t> </a:t>
            </a:r>
            <a:r>
              <a:rPr lang="en-US" sz="2400" b="1" dirty="0">
                <a:latin typeface="Comic Sans MS" pitchFamily="66" charset="0"/>
              </a:rPr>
              <a:t>is the head of the NP, </a:t>
            </a:r>
            <a:r>
              <a:rPr lang="en-US" sz="2400" b="1" dirty="0">
                <a:solidFill>
                  <a:schemeClr val="accent2"/>
                </a:solidFill>
                <a:latin typeface="Comic Sans MS" pitchFamily="66" charset="0"/>
              </a:rPr>
              <a:t>into</a:t>
            </a:r>
            <a:r>
              <a:rPr lang="en-US" sz="2400" b="1" dirty="0">
                <a:latin typeface="Comic Sans MS" pitchFamily="66" charset="0"/>
              </a:rPr>
              <a:t> is the head of the PP)</a:t>
            </a:r>
            <a:endParaRPr lang="en-US" sz="2400" b="1" dirty="0">
              <a:solidFill>
                <a:srgbClr val="A50021"/>
              </a:solidFill>
              <a:latin typeface="Comic Sans MS" pitchFamily="66" charset="0"/>
            </a:endParaRPr>
          </a:p>
        </p:txBody>
      </p:sp>
      <p:sp>
        <p:nvSpPr>
          <p:cNvPr id="703493" name="Rectangle 5"/>
          <p:cNvSpPr>
            <a:spLocks noChangeArrowheads="1"/>
          </p:cNvSpPr>
          <p:nvPr/>
        </p:nvSpPr>
        <p:spPr bwMode="auto">
          <a:xfrm>
            <a:off x="1219200" y="4343400"/>
            <a:ext cx="6515100" cy="923925"/>
          </a:xfrm>
          <a:prstGeom prst="rect">
            <a:avLst/>
          </a:prstGeom>
          <a:noFill/>
          <a:ln w="9525">
            <a:solidFill>
              <a:schemeClr val="accent2"/>
            </a:solidFill>
            <a:miter lim="800000"/>
            <a:headEnd/>
            <a:tailEnd/>
          </a:ln>
        </p:spPr>
        <p:txBody>
          <a:bodyPr/>
          <a:lstStyle/>
          <a:p>
            <a:pPr marL="342900" indent="-342900" algn="ctr">
              <a:lnSpc>
                <a:spcPct val="90000"/>
              </a:lnSpc>
              <a:spcBef>
                <a:spcPct val="20000"/>
              </a:spcBef>
            </a:pPr>
            <a:r>
              <a:rPr lang="en-US" sz="2800">
                <a:solidFill>
                  <a:schemeClr val="accent2"/>
                </a:solidFill>
                <a:latin typeface="Comic Sans MS" pitchFamily="66" charset="0"/>
              </a:rPr>
              <a:t>Not likely to have significant counts in any treebank!</a:t>
            </a:r>
            <a:endParaRPr lang="en-US" sz="2800">
              <a:solidFill>
                <a:srgbClr val="A50021"/>
              </a:solidFill>
              <a:latin typeface="Comic Sans MS" pitchFamily="66" charset="0"/>
            </a:endParaRPr>
          </a:p>
        </p:txBody>
      </p:sp>
      <p:sp>
        <p:nvSpPr>
          <p:cNvPr id="8" name="Rectangle 4"/>
          <p:cNvSpPr>
            <a:spLocks noChangeArrowheads="1"/>
          </p:cNvSpPr>
          <p:nvPr/>
        </p:nvSpPr>
        <p:spPr bwMode="auto">
          <a:xfrm>
            <a:off x="0" y="3073544"/>
            <a:ext cx="8477250" cy="1752600"/>
          </a:xfrm>
          <a:prstGeom prst="rect">
            <a:avLst/>
          </a:prstGeom>
          <a:noFill/>
          <a:ln w="9525">
            <a:noFill/>
            <a:miter lim="800000"/>
            <a:headEnd/>
            <a:tailEnd/>
          </a:ln>
        </p:spPr>
        <p:txBody>
          <a:bodyPr/>
          <a:lstStyle/>
          <a:p>
            <a:pPr marL="342900" indent="-342900">
              <a:lnSpc>
                <a:spcPct val="90000"/>
              </a:lnSpc>
              <a:spcBef>
                <a:spcPct val="20000"/>
              </a:spcBef>
            </a:pPr>
            <a:r>
              <a:rPr lang="en-CA" sz="2800" dirty="0">
                <a:latin typeface="Comic Sans MS" pitchFamily="66" charset="0"/>
              </a:rPr>
              <a:t>Count of times this rule appears in corpus divided by timed VP(dumped) is decomposed</a:t>
            </a:r>
          </a:p>
        </p:txBody>
      </p:sp>
    </p:spTree>
    <p:extLst>
      <p:ext uri="{BB962C8B-B14F-4D97-AF65-F5344CB8AC3E}">
        <p14:creationId xmlns:p14="http://schemas.microsoft.com/office/powerpoint/2010/main" val="325299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34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034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492" grpId="0" autoUpdateAnimBg="0"/>
      <p:bldP spid="703493" grpId="0" animBg="1" autoUpdateAnimBg="0"/>
      <p:bldP spid="8"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fld id="{A910CC02-2D5B-4BA5-9ABD-FE62F379AE84}" type="datetime1">
              <a:rPr lang="en-US" smtClean="0"/>
              <a:t>2/12/2020</a:t>
            </a:fld>
            <a:endParaRPr lang="en-US"/>
          </a:p>
        </p:txBody>
      </p:sp>
      <p:sp>
        <p:nvSpPr>
          <p:cNvPr id="29699" name="Footer Placeholder 4"/>
          <p:cNvSpPr>
            <a:spLocks noGrp="1"/>
          </p:cNvSpPr>
          <p:nvPr>
            <p:ph type="ftr" sz="quarter" idx="11"/>
          </p:nvPr>
        </p:nvSpPr>
        <p:spPr>
          <a:xfrm>
            <a:off x="1447800" y="6287242"/>
            <a:ext cx="2895600" cy="457200"/>
          </a:xfrm>
          <a:noFill/>
        </p:spPr>
        <p:txBody>
          <a:bodyPr/>
          <a:lstStyle/>
          <a:p>
            <a:r>
              <a:rPr lang="en-US"/>
              <a:t>CPSC503 Winter 2020</a:t>
            </a:r>
            <a:endParaRPr lang="en-US" dirty="0"/>
          </a:p>
        </p:txBody>
      </p:sp>
      <p:sp>
        <p:nvSpPr>
          <p:cNvPr id="29700" name="Slide Number Placeholder 5"/>
          <p:cNvSpPr>
            <a:spLocks noGrp="1"/>
          </p:cNvSpPr>
          <p:nvPr>
            <p:ph type="sldNum" sz="quarter" idx="12"/>
          </p:nvPr>
        </p:nvSpPr>
        <p:spPr>
          <a:xfrm>
            <a:off x="6872664" y="6520749"/>
            <a:ext cx="1905000" cy="457200"/>
          </a:xfrm>
          <a:noFill/>
        </p:spPr>
        <p:txBody>
          <a:bodyPr/>
          <a:lstStyle/>
          <a:p>
            <a:fld id="{98ECD2FA-6B12-4154-A142-33F1A91F6C85}" type="slidenum">
              <a:rPr lang="en-US" smtClean="0"/>
              <a:pPr/>
              <a:t>55</a:t>
            </a:fld>
            <a:endParaRPr lang="en-US" dirty="0"/>
          </a:p>
        </p:txBody>
      </p:sp>
      <p:sp>
        <p:nvSpPr>
          <p:cNvPr id="29701" name="Rectangle 2"/>
          <p:cNvSpPr>
            <a:spLocks noGrp="1" noChangeArrowheads="1"/>
          </p:cNvSpPr>
          <p:nvPr>
            <p:ph type="title"/>
          </p:nvPr>
        </p:nvSpPr>
        <p:spPr>
          <a:xfrm>
            <a:off x="44497" y="25400"/>
            <a:ext cx="9099503" cy="1143000"/>
          </a:xfrm>
        </p:spPr>
        <p:txBody>
          <a:bodyPr/>
          <a:lstStyle/>
          <a:p>
            <a:pPr eaLnBrk="1" hangingPunct="1"/>
            <a:r>
              <a:rPr lang="en-US" dirty="0"/>
              <a:t>Usual trick: Assume Independence</a:t>
            </a:r>
          </a:p>
        </p:txBody>
      </p:sp>
      <p:sp>
        <p:nvSpPr>
          <p:cNvPr id="29702" name="Rectangle 3"/>
          <p:cNvSpPr>
            <a:spLocks noGrp="1" noChangeArrowheads="1"/>
          </p:cNvSpPr>
          <p:nvPr>
            <p:ph type="body" idx="1"/>
          </p:nvPr>
        </p:nvSpPr>
        <p:spPr>
          <a:xfrm>
            <a:off x="-25146" y="906457"/>
            <a:ext cx="9550146" cy="1600200"/>
          </a:xfrm>
        </p:spPr>
        <p:txBody>
          <a:bodyPr/>
          <a:lstStyle/>
          <a:p>
            <a:pPr eaLnBrk="1" hangingPunct="1"/>
            <a:r>
              <a:rPr lang="en-US" dirty="0"/>
              <a:t>When stuck, exploit independence and collect the statistics you can… We’ll capture two aspects:</a:t>
            </a:r>
          </a:p>
        </p:txBody>
      </p:sp>
      <p:sp>
        <p:nvSpPr>
          <p:cNvPr id="627716" name="Rectangle 4"/>
          <p:cNvSpPr>
            <a:spLocks noChangeArrowheads="1"/>
          </p:cNvSpPr>
          <p:nvPr/>
        </p:nvSpPr>
        <p:spPr bwMode="auto">
          <a:xfrm>
            <a:off x="-383908" y="2506657"/>
            <a:ext cx="4574574" cy="1896118"/>
          </a:xfrm>
          <a:prstGeom prst="rect">
            <a:avLst/>
          </a:prstGeom>
          <a:noFill/>
          <a:ln w="9525">
            <a:noFill/>
            <a:miter lim="800000"/>
            <a:headEnd/>
            <a:tailEnd/>
          </a:ln>
        </p:spPr>
        <p:txBody>
          <a:bodyPr/>
          <a:lstStyle/>
          <a:p>
            <a:pPr marL="742950" lvl="1" indent="-285750">
              <a:spcBef>
                <a:spcPct val="20000"/>
              </a:spcBef>
              <a:buFontTx/>
              <a:buChar char="–"/>
            </a:pPr>
            <a:r>
              <a:rPr lang="en-US" sz="2400" b="1" dirty="0">
                <a:latin typeface="Comic Sans MS" pitchFamily="66" charset="0"/>
              </a:rPr>
              <a:t>Verb </a:t>
            </a:r>
            <a:r>
              <a:rPr lang="en-US" sz="2400" b="1" dirty="0" err="1">
                <a:latin typeface="Comic Sans MS" pitchFamily="66" charset="0"/>
              </a:rPr>
              <a:t>subcategorization</a:t>
            </a:r>
            <a:endParaRPr lang="en-US" sz="2400" b="1" dirty="0">
              <a:latin typeface="Comic Sans MS" pitchFamily="66" charset="0"/>
            </a:endParaRPr>
          </a:p>
          <a:p>
            <a:pPr marL="1143000" lvl="2" indent="-228600">
              <a:spcBef>
                <a:spcPct val="20000"/>
              </a:spcBef>
              <a:buFontTx/>
              <a:buChar char="•"/>
            </a:pPr>
            <a:r>
              <a:rPr lang="en-US" sz="2000" b="1" dirty="0">
                <a:latin typeface="Comic Sans MS" pitchFamily="66" charset="0"/>
              </a:rPr>
              <a:t>Particular verbs have affinities for particular VP expansions</a:t>
            </a:r>
          </a:p>
        </p:txBody>
      </p:sp>
      <p:sp>
        <p:nvSpPr>
          <p:cNvPr id="627717" name="Rectangle 5"/>
          <p:cNvSpPr>
            <a:spLocks noChangeArrowheads="1"/>
          </p:cNvSpPr>
          <p:nvPr/>
        </p:nvSpPr>
        <p:spPr bwMode="auto">
          <a:xfrm>
            <a:off x="-509729" y="4355734"/>
            <a:ext cx="5142495" cy="1600200"/>
          </a:xfrm>
          <a:prstGeom prst="rect">
            <a:avLst/>
          </a:prstGeom>
          <a:noFill/>
          <a:ln w="9525">
            <a:noFill/>
            <a:miter lim="800000"/>
            <a:headEnd/>
            <a:tailEnd/>
          </a:ln>
        </p:spPr>
        <p:txBody>
          <a:bodyPr/>
          <a:lstStyle/>
          <a:p>
            <a:pPr marL="742950" lvl="1" indent="-285750">
              <a:spcBef>
                <a:spcPct val="20000"/>
              </a:spcBef>
              <a:buFontTx/>
              <a:buChar char="–"/>
            </a:pPr>
            <a:r>
              <a:rPr lang="en-US" sz="2400" b="1" dirty="0">
                <a:latin typeface="Comic Sans MS" pitchFamily="66" charset="0"/>
              </a:rPr>
              <a:t>Affinities between heads</a:t>
            </a:r>
          </a:p>
          <a:p>
            <a:pPr marL="1143000" lvl="2" indent="-228600">
              <a:spcBef>
                <a:spcPct val="20000"/>
              </a:spcBef>
              <a:buFontTx/>
              <a:buChar char="•"/>
            </a:pPr>
            <a:r>
              <a:rPr lang="en-US" sz="2000" b="1" dirty="0">
                <a:latin typeface="Comic Sans MS" pitchFamily="66" charset="0"/>
              </a:rPr>
              <a:t>Some NP PP heads fit better with some VP heads than others</a:t>
            </a:r>
          </a:p>
        </p:txBody>
      </p:sp>
      <p:grpSp>
        <p:nvGrpSpPr>
          <p:cNvPr id="9" name="Group 3"/>
          <p:cNvGrpSpPr>
            <a:grpSpLocks noChangeAspect="1"/>
          </p:cNvGrpSpPr>
          <p:nvPr/>
        </p:nvGrpSpPr>
        <p:grpSpPr bwMode="auto">
          <a:xfrm>
            <a:off x="4068877" y="1992576"/>
            <a:ext cx="4923670" cy="2122224"/>
            <a:chOff x="1544" y="1968"/>
            <a:chExt cx="2672" cy="1152"/>
          </a:xfrm>
        </p:grpSpPr>
        <p:sp>
          <p:nvSpPr>
            <p:cNvPr id="10" name="AutoShape 4"/>
            <p:cNvSpPr>
              <a:spLocks noChangeAspect="1" noChangeArrowheads="1" noTextEdit="1"/>
            </p:cNvSpPr>
            <p:nvPr/>
          </p:nvSpPr>
          <p:spPr bwMode="auto">
            <a:xfrm>
              <a:off x="1544" y="1968"/>
              <a:ext cx="2672" cy="1152"/>
            </a:xfrm>
            <a:prstGeom prst="rect">
              <a:avLst/>
            </a:prstGeom>
            <a:noFill/>
            <a:ln w="9525">
              <a:noFill/>
              <a:miter lim="800000"/>
              <a:headEnd/>
              <a:tailEnd/>
            </a:ln>
          </p:spPr>
          <p:txBody>
            <a:bodyPr/>
            <a:lstStyle/>
            <a:p>
              <a:endParaRPr lang="en-US"/>
            </a:p>
          </p:txBody>
        </p:sp>
        <p:sp>
          <p:nvSpPr>
            <p:cNvPr id="11" name="Rectangle 5"/>
            <p:cNvSpPr>
              <a:spLocks noChangeArrowheads="1"/>
            </p:cNvSpPr>
            <p:nvPr/>
          </p:nvSpPr>
          <p:spPr bwMode="auto">
            <a:xfrm>
              <a:off x="1544" y="1968"/>
              <a:ext cx="2672" cy="1152"/>
            </a:xfrm>
            <a:prstGeom prst="rect">
              <a:avLst/>
            </a:prstGeom>
            <a:noFill/>
            <a:ln w="0">
              <a:solidFill>
                <a:srgbClr val="000000"/>
              </a:solidFill>
              <a:miter lim="800000"/>
              <a:headEnd/>
              <a:tailEnd/>
            </a:ln>
          </p:spPr>
          <p:txBody>
            <a:bodyPr/>
            <a:lstStyle/>
            <a:p>
              <a:endParaRPr lang="en-US"/>
            </a:p>
          </p:txBody>
        </p:sp>
        <p:sp>
          <p:nvSpPr>
            <p:cNvPr id="12" name="Rectangle 6"/>
            <p:cNvSpPr>
              <a:spLocks noChangeArrowheads="1"/>
            </p:cNvSpPr>
            <p:nvPr/>
          </p:nvSpPr>
          <p:spPr bwMode="auto">
            <a:xfrm>
              <a:off x="1552" y="1972"/>
              <a:ext cx="2650" cy="4"/>
            </a:xfrm>
            <a:prstGeom prst="rect">
              <a:avLst/>
            </a:prstGeom>
            <a:solidFill>
              <a:srgbClr val="000000"/>
            </a:solidFill>
            <a:ln w="0">
              <a:solidFill>
                <a:srgbClr val="000000"/>
              </a:solidFill>
              <a:miter lim="800000"/>
              <a:headEnd/>
              <a:tailEnd/>
            </a:ln>
          </p:spPr>
          <p:txBody>
            <a:bodyPr/>
            <a:lstStyle/>
            <a:p>
              <a:endParaRPr lang="en-US"/>
            </a:p>
          </p:txBody>
        </p:sp>
        <p:sp>
          <p:nvSpPr>
            <p:cNvPr id="13" name="Rectangle 7"/>
            <p:cNvSpPr>
              <a:spLocks noChangeArrowheads="1"/>
            </p:cNvSpPr>
            <p:nvPr/>
          </p:nvSpPr>
          <p:spPr bwMode="auto">
            <a:xfrm>
              <a:off x="1552"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14" name="Freeform 8"/>
            <p:cNvSpPr>
              <a:spLocks/>
            </p:cNvSpPr>
            <p:nvPr/>
          </p:nvSpPr>
          <p:spPr bwMode="auto">
            <a:xfrm>
              <a:off x="2142" y="2030"/>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2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6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6"/>
                  </a:lnTo>
                  <a:lnTo>
                    <a:pt x="34" y="40"/>
                  </a:lnTo>
                  <a:lnTo>
                    <a:pt x="32" y="46"/>
                  </a:lnTo>
                  <a:lnTo>
                    <a:pt x="30" y="50"/>
                  </a:lnTo>
                  <a:lnTo>
                    <a:pt x="24" y="54"/>
                  </a:lnTo>
                  <a:lnTo>
                    <a:pt x="18" y="54"/>
                  </a:lnTo>
                  <a:lnTo>
                    <a:pt x="16" y="54"/>
                  </a:lnTo>
                  <a:lnTo>
                    <a:pt x="12" y="54"/>
                  </a:lnTo>
                  <a:lnTo>
                    <a:pt x="8" y="52"/>
                  </a:lnTo>
                  <a:lnTo>
                    <a:pt x="4" y="52"/>
                  </a:lnTo>
                  <a:lnTo>
                    <a:pt x="2" y="52"/>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2" y="36"/>
                  </a:lnTo>
                  <a:lnTo>
                    <a:pt x="20" y="34"/>
                  </a:lnTo>
                  <a:lnTo>
                    <a:pt x="14" y="30"/>
                  </a:lnTo>
                  <a:lnTo>
                    <a:pt x="8" y="28"/>
                  </a:lnTo>
                  <a:lnTo>
                    <a:pt x="4" y="24"/>
                  </a:lnTo>
                  <a:lnTo>
                    <a:pt x="2" y="22"/>
                  </a:lnTo>
                  <a:lnTo>
                    <a:pt x="0" y="20"/>
                  </a:lnTo>
                  <a:lnTo>
                    <a:pt x="0" y="16"/>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15" name="Freeform 9"/>
            <p:cNvSpPr>
              <a:spLocks/>
            </p:cNvSpPr>
            <p:nvPr/>
          </p:nvSpPr>
          <p:spPr bwMode="auto">
            <a:xfrm>
              <a:off x="2184" y="2028"/>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28 h 72"/>
                <a:gd name="T18" fmla="*/ 2 w 22"/>
                <a:gd name="T19" fmla="*/ 22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28"/>
                  </a:lnTo>
                  <a:lnTo>
                    <a:pt x="2" y="22"/>
                  </a:lnTo>
                  <a:lnTo>
                    <a:pt x="6" y="14"/>
                  </a:lnTo>
                  <a:lnTo>
                    <a:pt x="10" y="8"/>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16" name="Freeform 10"/>
            <p:cNvSpPr>
              <a:spLocks noEditPoints="1"/>
            </p:cNvSpPr>
            <p:nvPr/>
          </p:nvSpPr>
          <p:spPr bwMode="auto">
            <a:xfrm>
              <a:off x="2210"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0 w 36"/>
                <a:gd name="T55" fmla="*/ 0 h 56"/>
                <a:gd name="T56" fmla="*/ 30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2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6 w 36"/>
                <a:gd name="T103" fmla="*/ 30 h 56"/>
                <a:gd name="T104" fmla="*/ 6 w 36"/>
                <a:gd name="T105" fmla="*/ 36 h 56"/>
                <a:gd name="T106" fmla="*/ 6 w 36"/>
                <a:gd name="T107" fmla="*/ 42 h 56"/>
                <a:gd name="T108" fmla="*/ 10 w 36"/>
                <a:gd name="T109" fmla="*/ 48 h 56"/>
                <a:gd name="T110" fmla="*/ 14 w 36"/>
                <a:gd name="T111" fmla="*/ 50 h 56"/>
                <a:gd name="T112" fmla="*/ 18 w 36"/>
                <a:gd name="T113" fmla="*/ 52 h 56"/>
                <a:gd name="T114" fmla="*/ 20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6"/>
                  </a:lnTo>
                  <a:lnTo>
                    <a:pt x="24" y="4"/>
                  </a:lnTo>
                  <a:lnTo>
                    <a:pt x="22" y="4"/>
                  </a:lnTo>
                  <a:lnTo>
                    <a:pt x="20" y="6"/>
                  </a:lnTo>
                  <a:lnTo>
                    <a:pt x="20" y="4"/>
                  </a:lnTo>
                  <a:lnTo>
                    <a:pt x="30" y="0"/>
                  </a:lnTo>
                  <a:lnTo>
                    <a:pt x="30"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2" y="26"/>
                  </a:lnTo>
                  <a:lnTo>
                    <a:pt x="22" y="24"/>
                  </a:lnTo>
                  <a:lnTo>
                    <a:pt x="20" y="22"/>
                  </a:lnTo>
                  <a:lnTo>
                    <a:pt x="18" y="22"/>
                  </a:lnTo>
                  <a:lnTo>
                    <a:pt x="16" y="22"/>
                  </a:lnTo>
                  <a:lnTo>
                    <a:pt x="12" y="22"/>
                  </a:lnTo>
                  <a:lnTo>
                    <a:pt x="10" y="24"/>
                  </a:lnTo>
                  <a:lnTo>
                    <a:pt x="6" y="30"/>
                  </a:lnTo>
                  <a:lnTo>
                    <a:pt x="6" y="36"/>
                  </a:lnTo>
                  <a:lnTo>
                    <a:pt x="6" y="42"/>
                  </a:lnTo>
                  <a:lnTo>
                    <a:pt x="10" y="48"/>
                  </a:lnTo>
                  <a:lnTo>
                    <a:pt x="14" y="50"/>
                  </a:lnTo>
                  <a:lnTo>
                    <a:pt x="18" y="52"/>
                  </a:lnTo>
                  <a:lnTo>
                    <a:pt x="20" y="50"/>
                  </a:lnTo>
                  <a:lnTo>
                    <a:pt x="24" y="48"/>
                  </a:lnTo>
                  <a:close/>
                </a:path>
              </a:pathLst>
            </a:custGeom>
            <a:solidFill>
              <a:srgbClr val="000000"/>
            </a:solidFill>
            <a:ln w="0">
              <a:solidFill>
                <a:srgbClr val="000000"/>
              </a:solidFill>
              <a:round/>
              <a:headEnd/>
              <a:tailEnd/>
            </a:ln>
          </p:spPr>
          <p:txBody>
            <a:bodyPr/>
            <a:lstStyle/>
            <a:p>
              <a:endParaRPr lang="en-US"/>
            </a:p>
          </p:txBody>
        </p:sp>
        <p:sp>
          <p:nvSpPr>
            <p:cNvPr id="17" name="Freeform 11"/>
            <p:cNvSpPr>
              <a:spLocks/>
            </p:cNvSpPr>
            <p:nvPr/>
          </p:nvSpPr>
          <p:spPr bwMode="auto">
            <a:xfrm>
              <a:off x="2248" y="2048"/>
              <a:ext cx="38" cy="36"/>
            </a:xfrm>
            <a:custGeom>
              <a:avLst/>
              <a:gdLst>
                <a:gd name="T0" fmla="*/ 32 w 38"/>
                <a:gd name="T1" fmla="*/ 0 h 36"/>
                <a:gd name="T2" fmla="*/ 32 w 38"/>
                <a:gd name="T3" fmla="*/ 22 h 36"/>
                <a:gd name="T4" fmla="*/ 34 w 38"/>
                <a:gd name="T5" fmla="*/ 26 h 36"/>
                <a:gd name="T6" fmla="*/ 34 w 38"/>
                <a:gd name="T7" fmla="*/ 30 h 36"/>
                <a:gd name="T8" fmla="*/ 34 w 38"/>
                <a:gd name="T9" fmla="*/ 30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28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4 w 38"/>
                <a:gd name="T45" fmla="*/ 28 h 36"/>
                <a:gd name="T46" fmla="*/ 4 w 38"/>
                <a:gd name="T47" fmla="*/ 22 h 36"/>
                <a:gd name="T48" fmla="*/ 4 w 38"/>
                <a:gd name="T49" fmla="*/ 6 h 36"/>
                <a:gd name="T50" fmla="*/ 4 w 38"/>
                <a:gd name="T51" fmla="*/ 4 h 36"/>
                <a:gd name="T52" fmla="*/ 4 w 38"/>
                <a:gd name="T53" fmla="*/ 2 h 36"/>
                <a:gd name="T54" fmla="*/ 4 w 38"/>
                <a:gd name="T55" fmla="*/ 2 h 36"/>
                <a:gd name="T56" fmla="*/ 2 w 38"/>
                <a:gd name="T57" fmla="*/ 2 h 36"/>
                <a:gd name="T58" fmla="*/ 2 w 38"/>
                <a:gd name="T59" fmla="*/ 0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2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2" y="0"/>
                  </a:moveTo>
                  <a:lnTo>
                    <a:pt x="32" y="22"/>
                  </a:lnTo>
                  <a:lnTo>
                    <a:pt x="34" y="26"/>
                  </a:lnTo>
                  <a:lnTo>
                    <a:pt x="34" y="30"/>
                  </a:lnTo>
                  <a:lnTo>
                    <a:pt x="34" y="32"/>
                  </a:lnTo>
                  <a:lnTo>
                    <a:pt x="36" y="32"/>
                  </a:lnTo>
                  <a:lnTo>
                    <a:pt x="38" y="32"/>
                  </a:lnTo>
                  <a:lnTo>
                    <a:pt x="28" y="36"/>
                  </a:lnTo>
                  <a:lnTo>
                    <a:pt x="26" y="36"/>
                  </a:lnTo>
                  <a:lnTo>
                    <a:pt x="26" y="28"/>
                  </a:lnTo>
                  <a:lnTo>
                    <a:pt x="22" y="34"/>
                  </a:lnTo>
                  <a:lnTo>
                    <a:pt x="20" y="36"/>
                  </a:lnTo>
                  <a:lnTo>
                    <a:pt x="16" y="36"/>
                  </a:lnTo>
                  <a:lnTo>
                    <a:pt x="14" y="36"/>
                  </a:lnTo>
                  <a:lnTo>
                    <a:pt x="12" y="36"/>
                  </a:lnTo>
                  <a:lnTo>
                    <a:pt x="8" y="34"/>
                  </a:lnTo>
                  <a:lnTo>
                    <a:pt x="6" y="32"/>
                  </a:lnTo>
                  <a:lnTo>
                    <a:pt x="6" y="30"/>
                  </a:lnTo>
                  <a:lnTo>
                    <a:pt x="4" y="28"/>
                  </a:lnTo>
                  <a:lnTo>
                    <a:pt x="4" y="22"/>
                  </a:lnTo>
                  <a:lnTo>
                    <a:pt x="4" y="6"/>
                  </a:lnTo>
                  <a:lnTo>
                    <a:pt x="4" y="4"/>
                  </a:lnTo>
                  <a:lnTo>
                    <a:pt x="4" y="2"/>
                  </a:lnTo>
                  <a:lnTo>
                    <a:pt x="2" y="2"/>
                  </a:lnTo>
                  <a:lnTo>
                    <a:pt x="2" y="0"/>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2" y="0"/>
                  </a:lnTo>
                  <a:close/>
                </a:path>
              </a:pathLst>
            </a:custGeom>
            <a:solidFill>
              <a:srgbClr val="000000"/>
            </a:solidFill>
            <a:ln w="0">
              <a:solidFill>
                <a:srgbClr val="000000"/>
              </a:solidFill>
              <a:round/>
              <a:headEnd/>
              <a:tailEnd/>
            </a:ln>
          </p:spPr>
          <p:txBody>
            <a:bodyPr/>
            <a:lstStyle/>
            <a:p>
              <a:endParaRPr lang="en-US"/>
            </a:p>
          </p:txBody>
        </p:sp>
        <p:sp>
          <p:nvSpPr>
            <p:cNvPr id="18" name="Freeform 12"/>
            <p:cNvSpPr>
              <a:spLocks/>
            </p:cNvSpPr>
            <p:nvPr/>
          </p:nvSpPr>
          <p:spPr bwMode="auto">
            <a:xfrm>
              <a:off x="2288" y="2048"/>
              <a:ext cx="60" cy="36"/>
            </a:xfrm>
            <a:custGeom>
              <a:avLst/>
              <a:gdLst>
                <a:gd name="T0" fmla="*/ 14 w 60"/>
                <a:gd name="T1" fmla="*/ 4 h 36"/>
                <a:gd name="T2" fmla="*/ 18 w 60"/>
                <a:gd name="T3" fmla="*/ 2 h 36"/>
                <a:gd name="T4" fmla="*/ 22 w 60"/>
                <a:gd name="T5" fmla="*/ 0 h 36"/>
                <a:gd name="T6" fmla="*/ 26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2 w 60"/>
                <a:gd name="T29" fmla="*/ 36 h 36"/>
                <a:gd name="T30" fmla="*/ 44 w 60"/>
                <a:gd name="T31" fmla="*/ 36 h 36"/>
                <a:gd name="T32" fmla="*/ 46 w 60"/>
                <a:gd name="T33" fmla="*/ 34 h 36"/>
                <a:gd name="T34" fmla="*/ 48 w 60"/>
                <a:gd name="T35" fmla="*/ 32 h 36"/>
                <a:gd name="T36" fmla="*/ 48 w 60"/>
                <a:gd name="T37" fmla="*/ 28 h 36"/>
                <a:gd name="T38" fmla="*/ 48 w 60"/>
                <a:gd name="T39" fmla="*/ 8 h 36"/>
                <a:gd name="T40" fmla="*/ 46 w 60"/>
                <a:gd name="T41" fmla="*/ 4 h 36"/>
                <a:gd name="T42" fmla="*/ 40 w 60"/>
                <a:gd name="T43" fmla="*/ 4 h 36"/>
                <a:gd name="T44" fmla="*/ 36 w 60"/>
                <a:gd name="T45" fmla="*/ 6 h 36"/>
                <a:gd name="T46" fmla="*/ 32 w 60"/>
                <a:gd name="T47" fmla="*/ 10 h 36"/>
                <a:gd name="T48" fmla="*/ 32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8 h 36"/>
                <a:gd name="T74" fmla="*/ 12 w 60"/>
                <a:gd name="T75" fmla="*/ 30 h 36"/>
                <a:gd name="T76" fmla="*/ 12 w 60"/>
                <a:gd name="T77" fmla="*/ 34 h 36"/>
                <a:gd name="T78" fmla="*/ 14 w 60"/>
                <a:gd name="T79" fmla="*/ 34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8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6"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2" y="36"/>
                  </a:lnTo>
                  <a:lnTo>
                    <a:pt x="44" y="36"/>
                  </a:lnTo>
                  <a:lnTo>
                    <a:pt x="46" y="34"/>
                  </a:lnTo>
                  <a:lnTo>
                    <a:pt x="48" y="34"/>
                  </a:lnTo>
                  <a:lnTo>
                    <a:pt x="48" y="32"/>
                  </a:lnTo>
                  <a:lnTo>
                    <a:pt x="48" y="30"/>
                  </a:lnTo>
                  <a:lnTo>
                    <a:pt x="48" y="28"/>
                  </a:lnTo>
                  <a:lnTo>
                    <a:pt x="48" y="12"/>
                  </a:lnTo>
                  <a:lnTo>
                    <a:pt x="48" y="8"/>
                  </a:lnTo>
                  <a:lnTo>
                    <a:pt x="46" y="6"/>
                  </a:lnTo>
                  <a:lnTo>
                    <a:pt x="46" y="4"/>
                  </a:lnTo>
                  <a:lnTo>
                    <a:pt x="42" y="4"/>
                  </a:lnTo>
                  <a:lnTo>
                    <a:pt x="40" y="4"/>
                  </a:lnTo>
                  <a:lnTo>
                    <a:pt x="38" y="6"/>
                  </a:lnTo>
                  <a:lnTo>
                    <a:pt x="36" y="6"/>
                  </a:lnTo>
                  <a:lnTo>
                    <a:pt x="34" y="8"/>
                  </a:lnTo>
                  <a:lnTo>
                    <a:pt x="32" y="10"/>
                  </a:lnTo>
                  <a:lnTo>
                    <a:pt x="32" y="12"/>
                  </a:lnTo>
                  <a:lnTo>
                    <a:pt x="32"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8"/>
                  </a:lnTo>
                  <a:lnTo>
                    <a:pt x="12" y="28"/>
                  </a:lnTo>
                  <a:lnTo>
                    <a:pt x="12" y="30"/>
                  </a:lnTo>
                  <a:lnTo>
                    <a:pt x="12" y="32"/>
                  </a:lnTo>
                  <a:lnTo>
                    <a:pt x="12" y="34"/>
                  </a:lnTo>
                  <a:lnTo>
                    <a:pt x="14" y="34"/>
                  </a:lnTo>
                  <a:lnTo>
                    <a:pt x="16"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19" name="Freeform 13"/>
            <p:cNvSpPr>
              <a:spLocks noEditPoints="1"/>
            </p:cNvSpPr>
            <p:nvPr/>
          </p:nvSpPr>
          <p:spPr bwMode="auto">
            <a:xfrm>
              <a:off x="2348" y="204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4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6 w 38"/>
                <a:gd name="T53" fmla="*/ 32 h 54"/>
                <a:gd name="T54" fmla="*/ 22 w 38"/>
                <a:gd name="T55" fmla="*/ 34 h 54"/>
                <a:gd name="T56" fmla="*/ 28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4"/>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6" y="6"/>
                  </a:lnTo>
                  <a:lnTo>
                    <a:pt x="6" y="4"/>
                  </a:lnTo>
                  <a:lnTo>
                    <a:pt x="4" y="4"/>
                  </a:lnTo>
                  <a:lnTo>
                    <a:pt x="2" y="4"/>
                  </a:lnTo>
                  <a:close/>
                  <a:moveTo>
                    <a:pt x="14" y="10"/>
                  </a:moveTo>
                  <a:lnTo>
                    <a:pt x="14" y="24"/>
                  </a:lnTo>
                  <a:lnTo>
                    <a:pt x="14" y="26"/>
                  </a:lnTo>
                  <a:lnTo>
                    <a:pt x="14" y="28"/>
                  </a:lnTo>
                  <a:lnTo>
                    <a:pt x="16" y="30"/>
                  </a:lnTo>
                  <a:lnTo>
                    <a:pt x="16" y="32"/>
                  </a:lnTo>
                  <a:lnTo>
                    <a:pt x="20" y="34"/>
                  </a:lnTo>
                  <a:lnTo>
                    <a:pt x="22" y="34"/>
                  </a:lnTo>
                  <a:lnTo>
                    <a:pt x="26" y="34"/>
                  </a:lnTo>
                  <a:lnTo>
                    <a:pt x="28"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20" name="Freeform 14"/>
            <p:cNvSpPr>
              <a:spLocks noEditPoints="1"/>
            </p:cNvSpPr>
            <p:nvPr/>
          </p:nvSpPr>
          <p:spPr bwMode="auto">
            <a:xfrm>
              <a:off x="2392" y="2048"/>
              <a:ext cx="30" cy="36"/>
            </a:xfrm>
            <a:custGeom>
              <a:avLst/>
              <a:gdLst>
                <a:gd name="T0" fmla="*/ 6 w 30"/>
                <a:gd name="T1" fmla="*/ 14 h 36"/>
                <a:gd name="T2" fmla="*/ 6 w 30"/>
                <a:gd name="T3" fmla="*/ 20 h 36"/>
                <a:gd name="T4" fmla="*/ 10 w 30"/>
                <a:gd name="T5" fmla="*/ 26 h 36"/>
                <a:gd name="T6" fmla="*/ 14 w 30"/>
                <a:gd name="T7" fmla="*/ 28 h 36"/>
                <a:gd name="T8" fmla="*/ 18 w 30"/>
                <a:gd name="T9" fmla="*/ 30 h 36"/>
                <a:gd name="T10" fmla="*/ 22 w 30"/>
                <a:gd name="T11" fmla="*/ 30 h 36"/>
                <a:gd name="T12" fmla="*/ 24 w 30"/>
                <a:gd name="T13" fmla="*/ 28 h 36"/>
                <a:gd name="T14" fmla="*/ 28 w 30"/>
                <a:gd name="T15" fmla="*/ 26 h 36"/>
                <a:gd name="T16" fmla="*/ 28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2 h 36"/>
                <a:gd name="T68" fmla="*/ 16 w 30"/>
                <a:gd name="T69" fmla="*/ 2 h 36"/>
                <a:gd name="T70" fmla="*/ 14 w 30"/>
                <a:gd name="T71" fmla="*/ 2 h 36"/>
                <a:gd name="T72" fmla="*/ 12 w 30"/>
                <a:gd name="T73" fmla="*/ 2 h 36"/>
                <a:gd name="T74" fmla="*/ 8 w 30"/>
                <a:gd name="T75" fmla="*/ 4 h 36"/>
                <a:gd name="T76" fmla="*/ 6 w 30"/>
                <a:gd name="T77" fmla="*/ 6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28"/>
                  </a:lnTo>
                  <a:lnTo>
                    <a:pt x="18" y="30"/>
                  </a:lnTo>
                  <a:lnTo>
                    <a:pt x="22" y="30"/>
                  </a:lnTo>
                  <a:lnTo>
                    <a:pt x="24" y="28"/>
                  </a:lnTo>
                  <a:lnTo>
                    <a:pt x="28" y="26"/>
                  </a:lnTo>
                  <a:lnTo>
                    <a:pt x="28" y="22"/>
                  </a:lnTo>
                  <a:lnTo>
                    <a:pt x="30" y="22"/>
                  </a:lnTo>
                  <a:lnTo>
                    <a:pt x="28" y="28"/>
                  </a:lnTo>
                  <a:lnTo>
                    <a:pt x="26" y="32"/>
                  </a:lnTo>
                  <a:lnTo>
                    <a:pt x="20" y="36"/>
                  </a:lnTo>
                  <a:lnTo>
                    <a:pt x="16" y="36"/>
                  </a:lnTo>
                  <a:lnTo>
                    <a:pt x="10"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2" y="8"/>
                  </a:lnTo>
                  <a:lnTo>
                    <a:pt x="20" y="6"/>
                  </a:lnTo>
                  <a:lnTo>
                    <a:pt x="20" y="4"/>
                  </a:lnTo>
                  <a:lnTo>
                    <a:pt x="18" y="2"/>
                  </a:lnTo>
                  <a:lnTo>
                    <a:pt x="16" y="2"/>
                  </a:lnTo>
                  <a:lnTo>
                    <a:pt x="14" y="2"/>
                  </a:lnTo>
                  <a:lnTo>
                    <a:pt x="12" y="2"/>
                  </a:lnTo>
                  <a:lnTo>
                    <a:pt x="8" y="4"/>
                  </a:lnTo>
                  <a:lnTo>
                    <a:pt x="6" y="6"/>
                  </a:lnTo>
                  <a:lnTo>
                    <a:pt x="6" y="10"/>
                  </a:lnTo>
                  <a:close/>
                </a:path>
              </a:pathLst>
            </a:custGeom>
            <a:solidFill>
              <a:srgbClr val="000000"/>
            </a:solidFill>
            <a:ln w="0">
              <a:solidFill>
                <a:srgbClr val="000000"/>
              </a:solidFill>
              <a:round/>
              <a:headEnd/>
              <a:tailEnd/>
            </a:ln>
          </p:spPr>
          <p:txBody>
            <a:bodyPr/>
            <a:lstStyle/>
            <a:p>
              <a:endParaRPr lang="en-US"/>
            </a:p>
          </p:txBody>
        </p:sp>
        <p:sp>
          <p:nvSpPr>
            <p:cNvPr id="21" name="Freeform 15"/>
            <p:cNvSpPr>
              <a:spLocks noEditPoints="1"/>
            </p:cNvSpPr>
            <p:nvPr/>
          </p:nvSpPr>
          <p:spPr bwMode="auto">
            <a:xfrm>
              <a:off x="2428"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2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2" y="20"/>
                  </a:lnTo>
                  <a:lnTo>
                    <a:pt x="24" y="22"/>
                  </a:lnTo>
                  <a:lnTo>
                    <a:pt x="24" y="16"/>
                  </a:lnTo>
                  <a:lnTo>
                    <a:pt x="24" y="10"/>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2" name="Freeform 16"/>
            <p:cNvSpPr>
              <a:spLocks/>
            </p:cNvSpPr>
            <p:nvPr/>
          </p:nvSpPr>
          <p:spPr bwMode="auto">
            <a:xfrm>
              <a:off x="2466" y="2028"/>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6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6"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3" name="Freeform 17"/>
            <p:cNvSpPr>
              <a:spLocks/>
            </p:cNvSpPr>
            <p:nvPr/>
          </p:nvSpPr>
          <p:spPr bwMode="auto">
            <a:xfrm>
              <a:off x="1586" y="2222"/>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8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4" name="Freeform 18"/>
            <p:cNvSpPr>
              <a:spLocks noEditPoints="1"/>
            </p:cNvSpPr>
            <p:nvPr/>
          </p:nvSpPr>
          <p:spPr bwMode="auto">
            <a:xfrm>
              <a:off x="1646" y="2222"/>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4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4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5" name="Freeform 19"/>
            <p:cNvSpPr>
              <a:spLocks/>
            </p:cNvSpPr>
            <p:nvPr/>
          </p:nvSpPr>
          <p:spPr bwMode="auto">
            <a:xfrm>
              <a:off x="1692" y="2220"/>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 name="Freeform 20"/>
            <p:cNvSpPr>
              <a:spLocks/>
            </p:cNvSpPr>
            <p:nvPr/>
          </p:nvSpPr>
          <p:spPr bwMode="auto">
            <a:xfrm>
              <a:off x="1716" y="2240"/>
              <a:ext cx="58" cy="36"/>
            </a:xfrm>
            <a:custGeom>
              <a:avLst/>
              <a:gdLst>
                <a:gd name="T0" fmla="*/ 0 w 58"/>
                <a:gd name="T1" fmla="*/ 0 h 36"/>
                <a:gd name="T2" fmla="*/ 16 w 58"/>
                <a:gd name="T3" fmla="*/ 0 h 36"/>
                <a:gd name="T4" fmla="*/ 16 w 58"/>
                <a:gd name="T5" fmla="*/ 0 h 36"/>
                <a:gd name="T6" fmla="*/ 14 w 58"/>
                <a:gd name="T7" fmla="*/ 0 h 36"/>
                <a:gd name="T8" fmla="*/ 14 w 58"/>
                <a:gd name="T9" fmla="*/ 0 h 36"/>
                <a:gd name="T10" fmla="*/ 12 w 58"/>
                <a:gd name="T11" fmla="*/ 2 h 36"/>
                <a:gd name="T12" fmla="*/ 12 w 58"/>
                <a:gd name="T13" fmla="*/ 2 h 36"/>
                <a:gd name="T14" fmla="*/ 12 w 58"/>
                <a:gd name="T15" fmla="*/ 4 h 36"/>
                <a:gd name="T16" fmla="*/ 14 w 58"/>
                <a:gd name="T17" fmla="*/ 6 h 36"/>
                <a:gd name="T18" fmla="*/ 20 w 58"/>
                <a:gd name="T19" fmla="*/ 26 h 36"/>
                <a:gd name="T20" fmla="*/ 28 w 58"/>
                <a:gd name="T21" fmla="*/ 8 h 36"/>
                <a:gd name="T22" fmla="*/ 26 w 58"/>
                <a:gd name="T23" fmla="*/ 4 h 36"/>
                <a:gd name="T24" fmla="*/ 26 w 58"/>
                <a:gd name="T25" fmla="*/ 2 h 36"/>
                <a:gd name="T26" fmla="*/ 24 w 58"/>
                <a:gd name="T27" fmla="*/ 0 h 36"/>
                <a:gd name="T28" fmla="*/ 24 w 58"/>
                <a:gd name="T29" fmla="*/ 0 h 36"/>
                <a:gd name="T30" fmla="*/ 22 w 58"/>
                <a:gd name="T31" fmla="*/ 0 h 36"/>
                <a:gd name="T32" fmla="*/ 22 w 58"/>
                <a:gd name="T33" fmla="*/ 0 h 36"/>
                <a:gd name="T34" fmla="*/ 38 w 58"/>
                <a:gd name="T35" fmla="*/ 0 h 36"/>
                <a:gd name="T36" fmla="*/ 38 w 58"/>
                <a:gd name="T37" fmla="*/ 0 h 36"/>
                <a:gd name="T38" fmla="*/ 36 w 58"/>
                <a:gd name="T39" fmla="*/ 0 h 36"/>
                <a:gd name="T40" fmla="*/ 34 w 58"/>
                <a:gd name="T41" fmla="*/ 2 h 36"/>
                <a:gd name="T42" fmla="*/ 34 w 58"/>
                <a:gd name="T43" fmla="*/ 2 h 36"/>
                <a:gd name="T44" fmla="*/ 34 w 58"/>
                <a:gd name="T45" fmla="*/ 4 h 36"/>
                <a:gd name="T46" fmla="*/ 34 w 58"/>
                <a:gd name="T47" fmla="*/ 4 h 36"/>
                <a:gd name="T48" fmla="*/ 34 w 58"/>
                <a:gd name="T49" fmla="*/ 6 h 36"/>
                <a:gd name="T50" fmla="*/ 44 w 58"/>
                <a:gd name="T51" fmla="*/ 26 h 36"/>
                <a:gd name="T52" fmla="*/ 50 w 58"/>
                <a:gd name="T53" fmla="*/ 6 h 36"/>
                <a:gd name="T54" fmla="*/ 52 w 58"/>
                <a:gd name="T55" fmla="*/ 4 h 36"/>
                <a:gd name="T56" fmla="*/ 52 w 58"/>
                <a:gd name="T57" fmla="*/ 2 h 36"/>
                <a:gd name="T58" fmla="*/ 52 w 58"/>
                <a:gd name="T59" fmla="*/ 2 h 36"/>
                <a:gd name="T60" fmla="*/ 50 w 58"/>
                <a:gd name="T61" fmla="*/ 0 h 36"/>
                <a:gd name="T62" fmla="*/ 50 w 58"/>
                <a:gd name="T63" fmla="*/ 0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2 h 36"/>
                <a:gd name="T82" fmla="*/ 18 w 58"/>
                <a:gd name="T83" fmla="*/ 36 h 36"/>
                <a:gd name="T84" fmla="*/ 18 w 58"/>
                <a:gd name="T85" fmla="*/ 36 h 36"/>
                <a:gd name="T86" fmla="*/ 6 w 58"/>
                <a:gd name="T87" fmla="*/ 6 h 36"/>
                <a:gd name="T88" fmla="*/ 4 w 58"/>
                <a:gd name="T89" fmla="*/ 4 h 36"/>
                <a:gd name="T90" fmla="*/ 4 w 58"/>
                <a:gd name="T91" fmla="*/ 2 h 36"/>
                <a:gd name="T92" fmla="*/ 2 w 58"/>
                <a:gd name="T93" fmla="*/ 0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0"/>
                  </a:lnTo>
                  <a:lnTo>
                    <a:pt x="12" y="2"/>
                  </a:lnTo>
                  <a:lnTo>
                    <a:pt x="12" y="4"/>
                  </a:lnTo>
                  <a:lnTo>
                    <a:pt x="14" y="6"/>
                  </a:lnTo>
                  <a:lnTo>
                    <a:pt x="20" y="26"/>
                  </a:lnTo>
                  <a:lnTo>
                    <a:pt x="28" y="8"/>
                  </a:lnTo>
                  <a:lnTo>
                    <a:pt x="26" y="4"/>
                  </a:lnTo>
                  <a:lnTo>
                    <a:pt x="26" y="2"/>
                  </a:lnTo>
                  <a:lnTo>
                    <a:pt x="24" y="0"/>
                  </a:lnTo>
                  <a:lnTo>
                    <a:pt x="22" y="0"/>
                  </a:lnTo>
                  <a:lnTo>
                    <a:pt x="38" y="0"/>
                  </a:lnTo>
                  <a:lnTo>
                    <a:pt x="36" y="0"/>
                  </a:lnTo>
                  <a:lnTo>
                    <a:pt x="34" y="2"/>
                  </a:lnTo>
                  <a:lnTo>
                    <a:pt x="34" y="4"/>
                  </a:lnTo>
                  <a:lnTo>
                    <a:pt x="34" y="6"/>
                  </a:lnTo>
                  <a:lnTo>
                    <a:pt x="44" y="26"/>
                  </a:lnTo>
                  <a:lnTo>
                    <a:pt x="50" y="6"/>
                  </a:lnTo>
                  <a:lnTo>
                    <a:pt x="52" y="4"/>
                  </a:lnTo>
                  <a:lnTo>
                    <a:pt x="52" y="2"/>
                  </a:lnTo>
                  <a:lnTo>
                    <a:pt x="50" y="0"/>
                  </a:lnTo>
                  <a:lnTo>
                    <a:pt x="48" y="0"/>
                  </a:lnTo>
                  <a:lnTo>
                    <a:pt x="58" y="0"/>
                  </a:lnTo>
                  <a:lnTo>
                    <a:pt x="56" y="2"/>
                  </a:lnTo>
                  <a:lnTo>
                    <a:pt x="54" y="6"/>
                  </a:lnTo>
                  <a:lnTo>
                    <a:pt x="42" y="36"/>
                  </a:lnTo>
                  <a:lnTo>
                    <a:pt x="40" y="36"/>
                  </a:lnTo>
                  <a:lnTo>
                    <a:pt x="30" y="12"/>
                  </a:lnTo>
                  <a:lnTo>
                    <a:pt x="18" y="36"/>
                  </a:lnTo>
                  <a:lnTo>
                    <a:pt x="6" y="6"/>
                  </a:lnTo>
                  <a:lnTo>
                    <a:pt x="4"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27" name="Freeform 21"/>
            <p:cNvSpPr>
              <a:spLocks noEditPoints="1"/>
            </p:cNvSpPr>
            <p:nvPr/>
          </p:nvSpPr>
          <p:spPr bwMode="auto">
            <a:xfrm>
              <a:off x="1776" y="2238"/>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2 w 34"/>
                <a:gd name="T13" fmla="*/ 24 h 38"/>
                <a:gd name="T14" fmla="*/ 32 w 34"/>
                <a:gd name="T15" fmla="*/ 28 h 38"/>
                <a:gd name="T16" fmla="*/ 28 w 34"/>
                <a:gd name="T17" fmla="*/ 32 h 38"/>
                <a:gd name="T18" fmla="*/ 24 w 34"/>
                <a:gd name="T19" fmla="*/ 36 h 38"/>
                <a:gd name="T20" fmla="*/ 20 w 34"/>
                <a:gd name="T21" fmla="*/ 38 h 38"/>
                <a:gd name="T22" fmla="*/ 16 w 34"/>
                <a:gd name="T23" fmla="*/ 38 h 38"/>
                <a:gd name="T24" fmla="*/ 10 w 34"/>
                <a:gd name="T25" fmla="*/ 38 h 38"/>
                <a:gd name="T26" fmla="*/ 6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2 w 34"/>
                <a:gd name="T49" fmla="*/ 4 h 38"/>
                <a:gd name="T50" fmla="*/ 10 w 34"/>
                <a:gd name="T51" fmla="*/ 4 h 38"/>
                <a:gd name="T52" fmla="*/ 8 w 34"/>
                <a:gd name="T53" fmla="*/ 6 h 38"/>
                <a:gd name="T54" fmla="*/ 8 w 34"/>
                <a:gd name="T55" fmla="*/ 8 h 38"/>
                <a:gd name="T56" fmla="*/ 6 w 34"/>
                <a:gd name="T57" fmla="*/ 12 h 38"/>
                <a:gd name="T58" fmla="*/ 6 w 34"/>
                <a:gd name="T59" fmla="*/ 16 h 38"/>
                <a:gd name="T60" fmla="*/ 6 w 34"/>
                <a:gd name="T61" fmla="*/ 24 h 38"/>
                <a:gd name="T62" fmla="*/ 10 w 34"/>
                <a:gd name="T63" fmla="*/ 30 h 38"/>
                <a:gd name="T64" fmla="*/ 12 w 34"/>
                <a:gd name="T65" fmla="*/ 34 h 38"/>
                <a:gd name="T66" fmla="*/ 18 w 34"/>
                <a:gd name="T67" fmla="*/ 36 h 38"/>
                <a:gd name="T68" fmla="*/ 22 w 34"/>
                <a:gd name="T69" fmla="*/ 34 h 38"/>
                <a:gd name="T70" fmla="*/ 24 w 34"/>
                <a:gd name="T71" fmla="*/ 32 h 38"/>
                <a:gd name="T72" fmla="*/ 26 w 34"/>
                <a:gd name="T73" fmla="*/ 28 h 38"/>
                <a:gd name="T74" fmla="*/ 26 w 34"/>
                <a:gd name="T75" fmla="*/ 22 h 38"/>
                <a:gd name="T76" fmla="*/ 26 w 34"/>
                <a:gd name="T77" fmla="*/ 16 h 38"/>
                <a:gd name="T78" fmla="*/ 24 w 34"/>
                <a:gd name="T79" fmla="*/ 10 h 38"/>
                <a:gd name="T80" fmla="*/ 22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2" y="24"/>
                  </a:lnTo>
                  <a:lnTo>
                    <a:pt x="32" y="28"/>
                  </a:lnTo>
                  <a:lnTo>
                    <a:pt x="28" y="32"/>
                  </a:lnTo>
                  <a:lnTo>
                    <a:pt x="24" y="36"/>
                  </a:lnTo>
                  <a:lnTo>
                    <a:pt x="20" y="38"/>
                  </a:lnTo>
                  <a:lnTo>
                    <a:pt x="16" y="38"/>
                  </a:lnTo>
                  <a:lnTo>
                    <a:pt x="10" y="38"/>
                  </a:lnTo>
                  <a:lnTo>
                    <a:pt x="6" y="34"/>
                  </a:lnTo>
                  <a:lnTo>
                    <a:pt x="4" y="32"/>
                  </a:lnTo>
                  <a:lnTo>
                    <a:pt x="0" y="26"/>
                  </a:lnTo>
                  <a:lnTo>
                    <a:pt x="0" y="20"/>
                  </a:lnTo>
                  <a:lnTo>
                    <a:pt x="0" y="14"/>
                  </a:lnTo>
                  <a:lnTo>
                    <a:pt x="2" y="10"/>
                  </a:lnTo>
                  <a:lnTo>
                    <a:pt x="4" y="6"/>
                  </a:lnTo>
                  <a:lnTo>
                    <a:pt x="8" y="2"/>
                  </a:lnTo>
                  <a:lnTo>
                    <a:pt x="12" y="0"/>
                  </a:lnTo>
                  <a:lnTo>
                    <a:pt x="16" y="0"/>
                  </a:lnTo>
                  <a:close/>
                  <a:moveTo>
                    <a:pt x="16" y="2"/>
                  </a:moveTo>
                  <a:lnTo>
                    <a:pt x="12" y="4"/>
                  </a:lnTo>
                  <a:lnTo>
                    <a:pt x="10" y="4"/>
                  </a:lnTo>
                  <a:lnTo>
                    <a:pt x="8" y="6"/>
                  </a:lnTo>
                  <a:lnTo>
                    <a:pt x="8" y="8"/>
                  </a:lnTo>
                  <a:lnTo>
                    <a:pt x="6" y="12"/>
                  </a:lnTo>
                  <a:lnTo>
                    <a:pt x="6" y="16"/>
                  </a:lnTo>
                  <a:lnTo>
                    <a:pt x="6" y="24"/>
                  </a:lnTo>
                  <a:lnTo>
                    <a:pt x="10" y="30"/>
                  </a:lnTo>
                  <a:lnTo>
                    <a:pt x="12" y="34"/>
                  </a:lnTo>
                  <a:lnTo>
                    <a:pt x="18" y="36"/>
                  </a:lnTo>
                  <a:lnTo>
                    <a:pt x="22" y="34"/>
                  </a:lnTo>
                  <a:lnTo>
                    <a:pt x="24" y="32"/>
                  </a:lnTo>
                  <a:lnTo>
                    <a:pt x="26" y="28"/>
                  </a:lnTo>
                  <a:lnTo>
                    <a:pt x="26" y="22"/>
                  </a:lnTo>
                  <a:lnTo>
                    <a:pt x="26" y="16"/>
                  </a:lnTo>
                  <a:lnTo>
                    <a:pt x="24" y="10"/>
                  </a:lnTo>
                  <a:lnTo>
                    <a:pt x="22"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8" name="Freeform 22"/>
            <p:cNvSpPr>
              <a:spLocks/>
            </p:cNvSpPr>
            <p:nvPr/>
          </p:nvSpPr>
          <p:spPr bwMode="auto">
            <a:xfrm>
              <a:off x="1814" y="2238"/>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0 w 26"/>
                <a:gd name="T27" fmla="*/ 8 h 36"/>
                <a:gd name="T28" fmla="*/ 20 w 26"/>
                <a:gd name="T29" fmla="*/ 8 h 36"/>
                <a:gd name="T30" fmla="*/ 18 w 26"/>
                <a:gd name="T31" fmla="*/ 6 h 36"/>
                <a:gd name="T32" fmla="*/ 16 w 26"/>
                <a:gd name="T33" fmla="*/ 6 h 36"/>
                <a:gd name="T34" fmla="*/ 16 w 26"/>
                <a:gd name="T35" fmla="*/ 6 h 36"/>
                <a:gd name="T36" fmla="*/ 14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2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0" y="8"/>
                  </a:lnTo>
                  <a:lnTo>
                    <a:pt x="18" y="6"/>
                  </a:lnTo>
                  <a:lnTo>
                    <a:pt x="16" y="6"/>
                  </a:lnTo>
                  <a:lnTo>
                    <a:pt x="14"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9" name="Freeform 23"/>
            <p:cNvSpPr>
              <a:spLocks/>
            </p:cNvSpPr>
            <p:nvPr/>
          </p:nvSpPr>
          <p:spPr bwMode="auto">
            <a:xfrm>
              <a:off x="1840" y="2220"/>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2 w 40"/>
                <a:gd name="T11" fmla="*/ 20 h 54"/>
                <a:gd name="T12" fmla="*/ 38 w 40"/>
                <a:gd name="T13" fmla="*/ 20 h 54"/>
                <a:gd name="T14" fmla="*/ 32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2 w 40"/>
                <a:gd name="T27" fmla="*/ 54 h 54"/>
                <a:gd name="T28" fmla="*/ 24 w 40"/>
                <a:gd name="T29" fmla="*/ 54 h 54"/>
                <a:gd name="T30" fmla="*/ 24 w 40"/>
                <a:gd name="T31" fmla="*/ 52 h 54"/>
                <a:gd name="T32" fmla="*/ 24 w 40"/>
                <a:gd name="T33" fmla="*/ 50 h 54"/>
                <a:gd name="T34" fmla="*/ 12 w 40"/>
                <a:gd name="T35" fmla="*/ 34 h 54"/>
                <a:gd name="T36" fmla="*/ 12 w 40"/>
                <a:gd name="T37" fmla="*/ 50 h 54"/>
                <a:gd name="T38" fmla="*/ 12 w 40"/>
                <a:gd name="T39" fmla="*/ 52 h 54"/>
                <a:gd name="T40" fmla="*/ 14 w 40"/>
                <a:gd name="T41" fmla="*/ 54 h 54"/>
                <a:gd name="T42" fmla="*/ 16 w 40"/>
                <a:gd name="T43" fmla="*/ 54 h 54"/>
                <a:gd name="T44" fmla="*/ 0 w 40"/>
                <a:gd name="T45" fmla="*/ 54 h 54"/>
                <a:gd name="T46" fmla="*/ 4 w 40"/>
                <a:gd name="T47" fmla="*/ 54 h 54"/>
                <a:gd name="T48" fmla="*/ 4 w 40"/>
                <a:gd name="T49" fmla="*/ 52 h 54"/>
                <a:gd name="T50" fmla="*/ 6 w 40"/>
                <a:gd name="T51" fmla="*/ 46 h 54"/>
                <a:gd name="T52" fmla="*/ 6 w 40"/>
                <a:gd name="T53" fmla="*/ 8 h 54"/>
                <a:gd name="T54" fmla="*/ 4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4" y="22"/>
                  </a:lnTo>
                  <a:lnTo>
                    <a:pt x="26" y="22"/>
                  </a:lnTo>
                  <a:lnTo>
                    <a:pt x="24" y="20"/>
                  </a:lnTo>
                  <a:lnTo>
                    <a:pt x="22" y="20"/>
                  </a:lnTo>
                  <a:lnTo>
                    <a:pt x="38" y="20"/>
                  </a:lnTo>
                  <a:lnTo>
                    <a:pt x="34" y="20"/>
                  </a:lnTo>
                  <a:lnTo>
                    <a:pt x="32" y="20"/>
                  </a:lnTo>
                  <a:lnTo>
                    <a:pt x="30" y="22"/>
                  </a:lnTo>
                  <a:lnTo>
                    <a:pt x="28" y="24"/>
                  </a:lnTo>
                  <a:lnTo>
                    <a:pt x="18" y="32"/>
                  </a:lnTo>
                  <a:lnTo>
                    <a:pt x="28" y="44"/>
                  </a:lnTo>
                  <a:lnTo>
                    <a:pt x="32" y="48"/>
                  </a:lnTo>
                  <a:lnTo>
                    <a:pt x="34" y="50"/>
                  </a:lnTo>
                  <a:lnTo>
                    <a:pt x="34" y="52"/>
                  </a:lnTo>
                  <a:lnTo>
                    <a:pt x="36" y="52"/>
                  </a:lnTo>
                  <a:lnTo>
                    <a:pt x="38" y="54"/>
                  </a:lnTo>
                  <a:lnTo>
                    <a:pt x="40" y="54"/>
                  </a:lnTo>
                  <a:lnTo>
                    <a:pt x="22" y="54"/>
                  </a:lnTo>
                  <a:lnTo>
                    <a:pt x="24" y="54"/>
                  </a:lnTo>
                  <a:lnTo>
                    <a:pt x="24" y="52"/>
                  </a:lnTo>
                  <a:lnTo>
                    <a:pt x="26" y="52"/>
                  </a:lnTo>
                  <a:lnTo>
                    <a:pt x="24" y="50"/>
                  </a:lnTo>
                  <a:lnTo>
                    <a:pt x="24" y="48"/>
                  </a:lnTo>
                  <a:lnTo>
                    <a:pt x="12" y="34"/>
                  </a:lnTo>
                  <a:lnTo>
                    <a:pt x="12" y="46"/>
                  </a:lnTo>
                  <a:lnTo>
                    <a:pt x="12" y="50"/>
                  </a:lnTo>
                  <a:lnTo>
                    <a:pt x="12" y="52"/>
                  </a:lnTo>
                  <a:lnTo>
                    <a:pt x="14" y="54"/>
                  </a:lnTo>
                  <a:lnTo>
                    <a:pt x="16" y="54"/>
                  </a:lnTo>
                  <a:lnTo>
                    <a:pt x="0" y="54"/>
                  </a:lnTo>
                  <a:lnTo>
                    <a:pt x="2" y="54"/>
                  </a:lnTo>
                  <a:lnTo>
                    <a:pt x="4" y="54"/>
                  </a:lnTo>
                  <a:lnTo>
                    <a:pt x="4" y="52"/>
                  </a:lnTo>
                  <a:lnTo>
                    <a:pt x="6" y="50"/>
                  </a:lnTo>
                  <a:lnTo>
                    <a:pt x="6" y="46"/>
                  </a:lnTo>
                  <a:lnTo>
                    <a:pt x="6" y="14"/>
                  </a:lnTo>
                  <a:lnTo>
                    <a:pt x="6"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0" name="Freeform 24"/>
            <p:cNvSpPr>
              <a:spLocks noEditPoints="1"/>
            </p:cNvSpPr>
            <p:nvPr/>
          </p:nvSpPr>
          <p:spPr bwMode="auto">
            <a:xfrm>
              <a:off x="1880" y="2238"/>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30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8 w 30"/>
                <a:gd name="T45" fmla="*/ 0 h 38"/>
                <a:gd name="T46" fmla="*/ 22 w 30"/>
                <a:gd name="T47" fmla="*/ 2 h 38"/>
                <a:gd name="T48" fmla="*/ 28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20 w 30"/>
                <a:gd name="T67" fmla="*/ 4 h 38"/>
                <a:gd name="T68" fmla="*/ 18 w 30"/>
                <a:gd name="T69" fmla="*/ 4 h 38"/>
                <a:gd name="T70" fmla="*/ 16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30" y="28"/>
                  </a:lnTo>
                  <a:lnTo>
                    <a:pt x="26" y="34"/>
                  </a:lnTo>
                  <a:lnTo>
                    <a:pt x="22" y="36"/>
                  </a:lnTo>
                  <a:lnTo>
                    <a:pt x="16" y="38"/>
                  </a:lnTo>
                  <a:lnTo>
                    <a:pt x="10" y="36"/>
                  </a:lnTo>
                  <a:lnTo>
                    <a:pt x="6" y="32"/>
                  </a:lnTo>
                  <a:lnTo>
                    <a:pt x="2" y="26"/>
                  </a:lnTo>
                  <a:lnTo>
                    <a:pt x="0" y="20"/>
                  </a:lnTo>
                  <a:lnTo>
                    <a:pt x="2" y="14"/>
                  </a:lnTo>
                  <a:lnTo>
                    <a:pt x="2" y="10"/>
                  </a:lnTo>
                  <a:lnTo>
                    <a:pt x="6" y="6"/>
                  </a:lnTo>
                  <a:lnTo>
                    <a:pt x="10" y="2"/>
                  </a:lnTo>
                  <a:lnTo>
                    <a:pt x="18" y="0"/>
                  </a:lnTo>
                  <a:lnTo>
                    <a:pt x="22" y="2"/>
                  </a:lnTo>
                  <a:lnTo>
                    <a:pt x="28" y="4"/>
                  </a:lnTo>
                  <a:lnTo>
                    <a:pt x="30" y="8"/>
                  </a:lnTo>
                  <a:lnTo>
                    <a:pt x="30" y="14"/>
                  </a:lnTo>
                  <a:lnTo>
                    <a:pt x="6" y="14"/>
                  </a:lnTo>
                  <a:close/>
                  <a:moveTo>
                    <a:pt x="6" y="12"/>
                  </a:moveTo>
                  <a:lnTo>
                    <a:pt x="22" y="12"/>
                  </a:lnTo>
                  <a:lnTo>
                    <a:pt x="22" y="10"/>
                  </a:lnTo>
                  <a:lnTo>
                    <a:pt x="22" y="8"/>
                  </a:lnTo>
                  <a:lnTo>
                    <a:pt x="20"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1" name="Freeform 25"/>
            <p:cNvSpPr>
              <a:spLocks/>
            </p:cNvSpPr>
            <p:nvPr/>
          </p:nvSpPr>
          <p:spPr bwMode="auto">
            <a:xfrm>
              <a:off x="1916" y="2238"/>
              <a:ext cx="24" cy="36"/>
            </a:xfrm>
            <a:custGeom>
              <a:avLst/>
              <a:gdLst>
                <a:gd name="T0" fmla="*/ 10 w 24"/>
                <a:gd name="T1" fmla="*/ 0 h 36"/>
                <a:gd name="T2" fmla="*/ 10 w 24"/>
                <a:gd name="T3" fmla="*/ 10 h 36"/>
                <a:gd name="T4" fmla="*/ 14 w 24"/>
                <a:gd name="T5" fmla="*/ 4 h 36"/>
                <a:gd name="T6" fmla="*/ 16 w 24"/>
                <a:gd name="T7" fmla="*/ 2 h 36"/>
                <a:gd name="T8" fmla="*/ 20 w 24"/>
                <a:gd name="T9" fmla="*/ 0 h 36"/>
                <a:gd name="T10" fmla="*/ 22 w 24"/>
                <a:gd name="T11" fmla="*/ 0 h 36"/>
                <a:gd name="T12" fmla="*/ 24 w 24"/>
                <a:gd name="T13" fmla="*/ 2 h 36"/>
                <a:gd name="T14" fmla="*/ 24 w 24"/>
                <a:gd name="T15" fmla="*/ 4 h 36"/>
                <a:gd name="T16" fmla="*/ 24 w 24"/>
                <a:gd name="T17" fmla="*/ 6 h 36"/>
                <a:gd name="T18" fmla="*/ 24 w 24"/>
                <a:gd name="T19" fmla="*/ 6 h 36"/>
                <a:gd name="T20" fmla="*/ 24 w 24"/>
                <a:gd name="T21" fmla="*/ 8 h 36"/>
                <a:gd name="T22" fmla="*/ 22 w 24"/>
                <a:gd name="T23" fmla="*/ 10 h 36"/>
                <a:gd name="T24" fmla="*/ 22 w 24"/>
                <a:gd name="T25" fmla="*/ 10 h 36"/>
                <a:gd name="T26" fmla="*/ 20 w 24"/>
                <a:gd name="T27" fmla="*/ 8 h 36"/>
                <a:gd name="T28" fmla="*/ 18 w 24"/>
                <a:gd name="T29" fmla="*/ 8 h 36"/>
                <a:gd name="T30" fmla="*/ 18 w 24"/>
                <a:gd name="T31" fmla="*/ 6 h 36"/>
                <a:gd name="T32" fmla="*/ 16 w 24"/>
                <a:gd name="T33" fmla="*/ 6 h 36"/>
                <a:gd name="T34" fmla="*/ 16 w 24"/>
                <a:gd name="T35" fmla="*/ 6 h 36"/>
                <a:gd name="T36" fmla="*/ 14 w 24"/>
                <a:gd name="T37" fmla="*/ 6 h 36"/>
                <a:gd name="T38" fmla="*/ 12 w 24"/>
                <a:gd name="T39" fmla="*/ 10 h 36"/>
                <a:gd name="T40" fmla="*/ 10 w 24"/>
                <a:gd name="T41" fmla="*/ 12 h 36"/>
                <a:gd name="T42" fmla="*/ 10 w 24"/>
                <a:gd name="T43" fmla="*/ 28 h 36"/>
                <a:gd name="T44" fmla="*/ 10 w 24"/>
                <a:gd name="T45" fmla="*/ 32 h 36"/>
                <a:gd name="T46" fmla="*/ 12 w 24"/>
                <a:gd name="T47" fmla="*/ 34 h 36"/>
                <a:gd name="T48" fmla="*/ 12 w 24"/>
                <a:gd name="T49" fmla="*/ 34 h 36"/>
                <a:gd name="T50" fmla="*/ 14 w 24"/>
                <a:gd name="T51" fmla="*/ 36 h 36"/>
                <a:gd name="T52" fmla="*/ 16 w 24"/>
                <a:gd name="T53" fmla="*/ 36 h 36"/>
                <a:gd name="T54" fmla="*/ 18 w 24"/>
                <a:gd name="T55" fmla="*/ 36 h 36"/>
                <a:gd name="T56" fmla="*/ 18 w 24"/>
                <a:gd name="T57" fmla="*/ 36 h 36"/>
                <a:gd name="T58" fmla="*/ 0 w 24"/>
                <a:gd name="T59" fmla="*/ 36 h 36"/>
                <a:gd name="T60" fmla="*/ 0 w 24"/>
                <a:gd name="T61" fmla="*/ 36 h 36"/>
                <a:gd name="T62" fmla="*/ 2 w 24"/>
                <a:gd name="T63" fmla="*/ 36 h 36"/>
                <a:gd name="T64" fmla="*/ 2 w 24"/>
                <a:gd name="T65" fmla="*/ 36 h 36"/>
                <a:gd name="T66" fmla="*/ 4 w 24"/>
                <a:gd name="T67" fmla="*/ 34 h 36"/>
                <a:gd name="T68" fmla="*/ 4 w 24"/>
                <a:gd name="T69" fmla="*/ 32 h 36"/>
                <a:gd name="T70" fmla="*/ 4 w 24"/>
                <a:gd name="T71" fmla="*/ 32 h 36"/>
                <a:gd name="T72" fmla="*/ 4 w 24"/>
                <a:gd name="T73" fmla="*/ 28 h 36"/>
                <a:gd name="T74" fmla="*/ 4 w 24"/>
                <a:gd name="T75" fmla="*/ 16 h 36"/>
                <a:gd name="T76" fmla="*/ 4 w 24"/>
                <a:gd name="T77" fmla="*/ 10 h 36"/>
                <a:gd name="T78" fmla="*/ 4 w 24"/>
                <a:gd name="T79" fmla="*/ 8 h 36"/>
                <a:gd name="T80" fmla="*/ 4 w 24"/>
                <a:gd name="T81" fmla="*/ 6 h 36"/>
                <a:gd name="T82" fmla="*/ 4 w 24"/>
                <a:gd name="T83" fmla="*/ 6 h 36"/>
                <a:gd name="T84" fmla="*/ 2 w 24"/>
                <a:gd name="T85" fmla="*/ 4 h 36"/>
                <a:gd name="T86" fmla="*/ 2 w 24"/>
                <a:gd name="T87" fmla="*/ 4 h 36"/>
                <a:gd name="T88" fmla="*/ 0 w 24"/>
                <a:gd name="T89" fmla="*/ 4 h 36"/>
                <a:gd name="T90" fmla="*/ 0 w 24"/>
                <a:gd name="T91" fmla="*/ 6 h 36"/>
                <a:gd name="T92" fmla="*/ 0 w 24"/>
                <a:gd name="T93" fmla="*/ 4 h 36"/>
                <a:gd name="T94" fmla="*/ 10 w 24"/>
                <a:gd name="T95" fmla="*/ 0 h 36"/>
                <a:gd name="T96" fmla="*/ 10 w 24"/>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
                <a:gd name="T148" fmla="*/ 0 h 36"/>
                <a:gd name="T149" fmla="*/ 24 w 24"/>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 h="36">
                  <a:moveTo>
                    <a:pt x="10" y="0"/>
                  </a:moveTo>
                  <a:lnTo>
                    <a:pt x="10" y="10"/>
                  </a:lnTo>
                  <a:lnTo>
                    <a:pt x="14" y="4"/>
                  </a:lnTo>
                  <a:lnTo>
                    <a:pt x="16" y="2"/>
                  </a:lnTo>
                  <a:lnTo>
                    <a:pt x="20" y="0"/>
                  </a:lnTo>
                  <a:lnTo>
                    <a:pt x="22" y="0"/>
                  </a:lnTo>
                  <a:lnTo>
                    <a:pt x="24" y="2"/>
                  </a:lnTo>
                  <a:lnTo>
                    <a:pt x="24" y="4"/>
                  </a:lnTo>
                  <a:lnTo>
                    <a:pt x="24" y="6"/>
                  </a:lnTo>
                  <a:lnTo>
                    <a:pt x="24" y="8"/>
                  </a:lnTo>
                  <a:lnTo>
                    <a:pt x="22" y="10"/>
                  </a:lnTo>
                  <a:lnTo>
                    <a:pt x="20" y="8"/>
                  </a:lnTo>
                  <a:lnTo>
                    <a:pt x="18" y="8"/>
                  </a:lnTo>
                  <a:lnTo>
                    <a:pt x="18" y="6"/>
                  </a:lnTo>
                  <a:lnTo>
                    <a:pt x="16" y="6"/>
                  </a:lnTo>
                  <a:lnTo>
                    <a:pt x="14" y="6"/>
                  </a:lnTo>
                  <a:lnTo>
                    <a:pt x="12" y="10"/>
                  </a:lnTo>
                  <a:lnTo>
                    <a:pt x="10" y="12"/>
                  </a:lnTo>
                  <a:lnTo>
                    <a:pt x="10" y="28"/>
                  </a:lnTo>
                  <a:lnTo>
                    <a:pt x="10" y="32"/>
                  </a:lnTo>
                  <a:lnTo>
                    <a:pt x="12" y="34"/>
                  </a:lnTo>
                  <a:lnTo>
                    <a:pt x="14" y="36"/>
                  </a:lnTo>
                  <a:lnTo>
                    <a:pt x="16" y="36"/>
                  </a:lnTo>
                  <a:lnTo>
                    <a:pt x="18" y="36"/>
                  </a:lnTo>
                  <a:lnTo>
                    <a:pt x="0" y="36"/>
                  </a:lnTo>
                  <a:lnTo>
                    <a:pt x="2" y="36"/>
                  </a:lnTo>
                  <a:lnTo>
                    <a:pt x="4" y="34"/>
                  </a:lnTo>
                  <a:lnTo>
                    <a:pt x="4" y="32"/>
                  </a:lnTo>
                  <a:lnTo>
                    <a:pt x="4" y="28"/>
                  </a:lnTo>
                  <a:lnTo>
                    <a:pt x="4" y="16"/>
                  </a:lnTo>
                  <a:lnTo>
                    <a:pt x="4" y="10"/>
                  </a:lnTo>
                  <a:lnTo>
                    <a:pt x="4" y="8"/>
                  </a:lnTo>
                  <a:lnTo>
                    <a:pt x="4" y="6"/>
                  </a:lnTo>
                  <a:lnTo>
                    <a:pt x="2" y="4"/>
                  </a:lnTo>
                  <a:lnTo>
                    <a:pt x="0" y="4"/>
                  </a:lnTo>
                  <a:lnTo>
                    <a:pt x="0" y="6"/>
                  </a:lnTo>
                  <a:lnTo>
                    <a:pt x="0" y="4"/>
                  </a:lnTo>
                  <a:lnTo>
                    <a:pt x="10" y="0"/>
                  </a:lnTo>
                  <a:close/>
                </a:path>
              </a:pathLst>
            </a:custGeom>
            <a:solidFill>
              <a:srgbClr val="000000"/>
            </a:solidFill>
            <a:ln w="0">
              <a:solidFill>
                <a:srgbClr val="000000"/>
              </a:solidFill>
              <a:round/>
              <a:headEnd/>
              <a:tailEnd/>
            </a:ln>
          </p:spPr>
          <p:txBody>
            <a:bodyPr/>
            <a:lstStyle/>
            <a:p>
              <a:endParaRPr lang="en-US"/>
            </a:p>
          </p:txBody>
        </p:sp>
        <p:sp>
          <p:nvSpPr>
            <p:cNvPr id="32" name="Freeform 26"/>
            <p:cNvSpPr>
              <a:spLocks/>
            </p:cNvSpPr>
            <p:nvPr/>
          </p:nvSpPr>
          <p:spPr bwMode="auto">
            <a:xfrm>
              <a:off x="1946" y="2238"/>
              <a:ext cx="24" cy="38"/>
            </a:xfrm>
            <a:custGeom>
              <a:avLst/>
              <a:gdLst>
                <a:gd name="T0" fmla="*/ 20 w 24"/>
                <a:gd name="T1" fmla="*/ 0 h 38"/>
                <a:gd name="T2" fmla="*/ 20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4 w 24"/>
                <a:gd name="T19" fmla="*/ 6 h 38"/>
                <a:gd name="T20" fmla="*/ 4 w 24"/>
                <a:gd name="T21" fmla="*/ 8 h 38"/>
                <a:gd name="T22" fmla="*/ 4 w 24"/>
                <a:gd name="T23" fmla="*/ 10 h 38"/>
                <a:gd name="T24" fmla="*/ 6 w 24"/>
                <a:gd name="T25" fmla="*/ 10 h 38"/>
                <a:gd name="T26" fmla="*/ 6 w 24"/>
                <a:gd name="T27" fmla="*/ 12 h 38"/>
                <a:gd name="T28" fmla="*/ 10 w 24"/>
                <a:gd name="T29" fmla="*/ 14 h 38"/>
                <a:gd name="T30" fmla="*/ 16 w 24"/>
                <a:gd name="T31" fmla="*/ 16 h 38"/>
                <a:gd name="T32" fmla="*/ 20 w 24"/>
                <a:gd name="T33" fmla="*/ 20 h 38"/>
                <a:gd name="T34" fmla="*/ 22 w 24"/>
                <a:gd name="T35" fmla="*/ 24 h 38"/>
                <a:gd name="T36" fmla="*/ 24 w 24"/>
                <a:gd name="T37" fmla="*/ 26 h 38"/>
                <a:gd name="T38" fmla="*/ 22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2 w 24"/>
                <a:gd name="T51" fmla="*/ 36 h 38"/>
                <a:gd name="T52" fmla="*/ 2 w 24"/>
                <a:gd name="T53" fmla="*/ 36 h 38"/>
                <a:gd name="T54" fmla="*/ 0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6 w 24"/>
                <a:gd name="T77" fmla="*/ 32 h 38"/>
                <a:gd name="T78" fmla="*/ 18 w 24"/>
                <a:gd name="T79" fmla="*/ 30 h 38"/>
                <a:gd name="T80" fmla="*/ 16 w 24"/>
                <a:gd name="T81" fmla="*/ 28 h 38"/>
                <a:gd name="T82" fmla="*/ 16 w 24"/>
                <a:gd name="T83" fmla="*/ 26 h 38"/>
                <a:gd name="T84" fmla="*/ 12 w 24"/>
                <a:gd name="T85" fmla="*/ 24 h 38"/>
                <a:gd name="T86" fmla="*/ 8 w 24"/>
                <a:gd name="T87" fmla="*/ 20 h 38"/>
                <a:gd name="T88" fmla="*/ 4 w 24"/>
                <a:gd name="T89" fmla="*/ 18 h 38"/>
                <a:gd name="T90" fmla="*/ 0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2 w 24"/>
                <a:gd name="T105" fmla="*/ 0 h 38"/>
                <a:gd name="T106" fmla="*/ 16 w 24"/>
                <a:gd name="T107" fmla="*/ 2 h 38"/>
                <a:gd name="T108" fmla="*/ 18 w 24"/>
                <a:gd name="T109" fmla="*/ 2 h 38"/>
                <a:gd name="T110" fmla="*/ 18 w 24"/>
                <a:gd name="T111" fmla="*/ 2 h 38"/>
                <a:gd name="T112" fmla="*/ 18 w 24"/>
                <a:gd name="T113" fmla="*/ 2 h 38"/>
                <a:gd name="T114" fmla="*/ 20 w 24"/>
                <a:gd name="T115" fmla="*/ 2 h 38"/>
                <a:gd name="T116" fmla="*/ 20 w 24"/>
                <a:gd name="T117" fmla="*/ 2 h 38"/>
                <a:gd name="T118" fmla="*/ 20 w 24"/>
                <a:gd name="T119" fmla="*/ 0 h 38"/>
                <a:gd name="T120" fmla="*/ 20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0" y="0"/>
                  </a:moveTo>
                  <a:lnTo>
                    <a:pt x="20" y="12"/>
                  </a:lnTo>
                  <a:lnTo>
                    <a:pt x="18" y="8"/>
                  </a:lnTo>
                  <a:lnTo>
                    <a:pt x="16" y="4"/>
                  </a:lnTo>
                  <a:lnTo>
                    <a:pt x="14" y="4"/>
                  </a:lnTo>
                  <a:lnTo>
                    <a:pt x="10" y="2"/>
                  </a:lnTo>
                  <a:lnTo>
                    <a:pt x="8" y="4"/>
                  </a:lnTo>
                  <a:lnTo>
                    <a:pt x="6" y="4"/>
                  </a:lnTo>
                  <a:lnTo>
                    <a:pt x="4" y="6"/>
                  </a:lnTo>
                  <a:lnTo>
                    <a:pt x="4" y="8"/>
                  </a:lnTo>
                  <a:lnTo>
                    <a:pt x="4" y="10"/>
                  </a:lnTo>
                  <a:lnTo>
                    <a:pt x="6" y="10"/>
                  </a:lnTo>
                  <a:lnTo>
                    <a:pt x="6" y="12"/>
                  </a:lnTo>
                  <a:lnTo>
                    <a:pt x="10" y="14"/>
                  </a:lnTo>
                  <a:lnTo>
                    <a:pt x="16" y="16"/>
                  </a:lnTo>
                  <a:lnTo>
                    <a:pt x="20" y="20"/>
                  </a:lnTo>
                  <a:lnTo>
                    <a:pt x="22" y="24"/>
                  </a:lnTo>
                  <a:lnTo>
                    <a:pt x="24" y="26"/>
                  </a:lnTo>
                  <a:lnTo>
                    <a:pt x="22" y="32"/>
                  </a:lnTo>
                  <a:lnTo>
                    <a:pt x="20" y="34"/>
                  </a:lnTo>
                  <a:lnTo>
                    <a:pt x="16" y="36"/>
                  </a:lnTo>
                  <a:lnTo>
                    <a:pt x="12" y="38"/>
                  </a:lnTo>
                  <a:lnTo>
                    <a:pt x="8" y="38"/>
                  </a:lnTo>
                  <a:lnTo>
                    <a:pt x="4" y="36"/>
                  </a:lnTo>
                  <a:lnTo>
                    <a:pt x="2" y="36"/>
                  </a:lnTo>
                  <a:lnTo>
                    <a:pt x="0" y="36"/>
                  </a:lnTo>
                  <a:lnTo>
                    <a:pt x="0" y="38"/>
                  </a:lnTo>
                  <a:lnTo>
                    <a:pt x="0" y="26"/>
                  </a:lnTo>
                  <a:lnTo>
                    <a:pt x="2" y="30"/>
                  </a:lnTo>
                  <a:lnTo>
                    <a:pt x="4" y="32"/>
                  </a:lnTo>
                  <a:lnTo>
                    <a:pt x="8" y="34"/>
                  </a:lnTo>
                  <a:lnTo>
                    <a:pt x="12" y="36"/>
                  </a:lnTo>
                  <a:lnTo>
                    <a:pt x="14" y="34"/>
                  </a:lnTo>
                  <a:lnTo>
                    <a:pt x="16" y="34"/>
                  </a:lnTo>
                  <a:lnTo>
                    <a:pt x="16" y="32"/>
                  </a:lnTo>
                  <a:lnTo>
                    <a:pt x="18" y="30"/>
                  </a:lnTo>
                  <a:lnTo>
                    <a:pt x="16" y="28"/>
                  </a:lnTo>
                  <a:lnTo>
                    <a:pt x="16" y="26"/>
                  </a:lnTo>
                  <a:lnTo>
                    <a:pt x="12" y="24"/>
                  </a:lnTo>
                  <a:lnTo>
                    <a:pt x="8" y="20"/>
                  </a:lnTo>
                  <a:lnTo>
                    <a:pt x="4" y="18"/>
                  </a:lnTo>
                  <a:lnTo>
                    <a:pt x="0" y="16"/>
                  </a:lnTo>
                  <a:lnTo>
                    <a:pt x="0" y="14"/>
                  </a:lnTo>
                  <a:lnTo>
                    <a:pt x="0" y="10"/>
                  </a:lnTo>
                  <a:lnTo>
                    <a:pt x="0" y="6"/>
                  </a:lnTo>
                  <a:lnTo>
                    <a:pt x="2" y="4"/>
                  </a:lnTo>
                  <a:lnTo>
                    <a:pt x="6" y="0"/>
                  </a:lnTo>
                  <a:lnTo>
                    <a:pt x="10" y="0"/>
                  </a:lnTo>
                  <a:lnTo>
                    <a:pt x="12" y="0"/>
                  </a:lnTo>
                  <a:lnTo>
                    <a:pt x="16" y="2"/>
                  </a:lnTo>
                  <a:lnTo>
                    <a:pt x="18" y="2"/>
                  </a:lnTo>
                  <a:lnTo>
                    <a:pt x="20" y="2"/>
                  </a:lnTo>
                  <a:lnTo>
                    <a:pt x="20" y="0"/>
                  </a:lnTo>
                  <a:close/>
                </a:path>
              </a:pathLst>
            </a:custGeom>
            <a:solidFill>
              <a:srgbClr val="000000"/>
            </a:solidFill>
            <a:ln w="0">
              <a:solidFill>
                <a:srgbClr val="000000"/>
              </a:solidFill>
              <a:round/>
              <a:headEnd/>
              <a:tailEnd/>
            </a:ln>
          </p:spPr>
          <p:txBody>
            <a:bodyPr/>
            <a:lstStyle/>
            <a:p>
              <a:endParaRPr lang="en-US"/>
            </a:p>
          </p:txBody>
        </p:sp>
        <p:sp>
          <p:nvSpPr>
            <p:cNvPr id="33" name="Freeform 27"/>
            <p:cNvSpPr>
              <a:spLocks/>
            </p:cNvSpPr>
            <p:nvPr/>
          </p:nvSpPr>
          <p:spPr bwMode="auto">
            <a:xfrm>
              <a:off x="1974" y="2220"/>
              <a:ext cx="22" cy="72"/>
            </a:xfrm>
            <a:custGeom>
              <a:avLst/>
              <a:gdLst>
                <a:gd name="T0" fmla="*/ 0 w 22"/>
                <a:gd name="T1" fmla="*/ 2 h 72"/>
                <a:gd name="T2" fmla="*/ 0 w 22"/>
                <a:gd name="T3" fmla="*/ 0 h 72"/>
                <a:gd name="T4" fmla="*/ 4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4"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34" name="Freeform 28"/>
            <p:cNvSpPr>
              <a:spLocks/>
            </p:cNvSpPr>
            <p:nvPr/>
          </p:nvSpPr>
          <p:spPr bwMode="auto">
            <a:xfrm>
              <a:off x="2602" y="2222"/>
              <a:ext cx="56" cy="54"/>
            </a:xfrm>
            <a:custGeom>
              <a:avLst/>
              <a:gdLst>
                <a:gd name="T0" fmla="*/ 56 w 56"/>
                <a:gd name="T1" fmla="*/ 0 h 54"/>
                <a:gd name="T2" fmla="*/ 56 w 56"/>
                <a:gd name="T3" fmla="*/ 0 h 54"/>
                <a:gd name="T4" fmla="*/ 52 w 56"/>
                <a:gd name="T5" fmla="*/ 2 h 54"/>
                <a:gd name="T6" fmla="*/ 50 w 56"/>
                <a:gd name="T7" fmla="*/ 2 h 54"/>
                <a:gd name="T8" fmla="*/ 50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2 w 56"/>
                <a:gd name="T33" fmla="*/ 0 h 54"/>
                <a:gd name="T34" fmla="*/ 22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40 w 56"/>
                <a:gd name="T67" fmla="*/ 0 h 54"/>
                <a:gd name="T68" fmla="*/ 40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50" y="6"/>
                  </a:lnTo>
                  <a:lnTo>
                    <a:pt x="48" y="8"/>
                  </a:lnTo>
                  <a:lnTo>
                    <a:pt x="30" y="54"/>
                  </a:lnTo>
                  <a:lnTo>
                    <a:pt x="28" y="54"/>
                  </a:lnTo>
                  <a:lnTo>
                    <a:pt x="8" y="8"/>
                  </a:lnTo>
                  <a:lnTo>
                    <a:pt x="6" y="6"/>
                  </a:lnTo>
                  <a:lnTo>
                    <a:pt x="6" y="4"/>
                  </a:lnTo>
                  <a:lnTo>
                    <a:pt x="4" y="2"/>
                  </a:lnTo>
                  <a:lnTo>
                    <a:pt x="2" y="0"/>
                  </a:lnTo>
                  <a:lnTo>
                    <a:pt x="0" y="0"/>
                  </a:lnTo>
                  <a:lnTo>
                    <a:pt x="22"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56" y="0"/>
                  </a:lnTo>
                  <a:close/>
                </a:path>
              </a:pathLst>
            </a:custGeom>
            <a:solidFill>
              <a:srgbClr val="000000"/>
            </a:solidFill>
            <a:ln w="0">
              <a:solidFill>
                <a:srgbClr val="000000"/>
              </a:solidFill>
              <a:round/>
              <a:headEnd/>
              <a:tailEnd/>
            </a:ln>
          </p:spPr>
          <p:txBody>
            <a:bodyPr/>
            <a:lstStyle/>
            <a:p>
              <a:endParaRPr lang="en-US"/>
            </a:p>
          </p:txBody>
        </p:sp>
        <p:sp>
          <p:nvSpPr>
            <p:cNvPr id="35" name="Freeform 29"/>
            <p:cNvSpPr>
              <a:spLocks noEditPoints="1"/>
            </p:cNvSpPr>
            <p:nvPr/>
          </p:nvSpPr>
          <p:spPr bwMode="auto">
            <a:xfrm>
              <a:off x="2658" y="2222"/>
              <a:ext cx="42" cy="52"/>
            </a:xfrm>
            <a:custGeom>
              <a:avLst/>
              <a:gdLst>
                <a:gd name="T0" fmla="*/ 16 w 42"/>
                <a:gd name="T1" fmla="*/ 28 h 52"/>
                <a:gd name="T2" fmla="*/ 16 w 42"/>
                <a:gd name="T3" fmla="*/ 44 h 52"/>
                <a:gd name="T4" fmla="*/ 16 w 42"/>
                <a:gd name="T5" fmla="*/ 48 h 52"/>
                <a:gd name="T6" fmla="*/ 18 w 42"/>
                <a:gd name="T7" fmla="*/ 50 h 52"/>
                <a:gd name="T8" fmla="*/ 18 w 42"/>
                <a:gd name="T9" fmla="*/ 52 h 52"/>
                <a:gd name="T10" fmla="*/ 22 w 42"/>
                <a:gd name="T11" fmla="*/ 52 h 52"/>
                <a:gd name="T12" fmla="*/ 24 w 42"/>
                <a:gd name="T13" fmla="*/ 52 h 52"/>
                <a:gd name="T14" fmla="*/ 24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8 w 42"/>
                <a:gd name="T35" fmla="*/ 2 h 52"/>
                <a:gd name="T36" fmla="*/ 6 w 42"/>
                <a:gd name="T37" fmla="*/ 0 h 52"/>
                <a:gd name="T38" fmla="*/ 2 w 42"/>
                <a:gd name="T39" fmla="*/ 0 h 52"/>
                <a:gd name="T40" fmla="*/ 0 w 42"/>
                <a:gd name="T41" fmla="*/ 0 h 52"/>
                <a:gd name="T42" fmla="*/ 0 w 42"/>
                <a:gd name="T43" fmla="*/ 0 h 52"/>
                <a:gd name="T44" fmla="*/ 20 w 42"/>
                <a:gd name="T45" fmla="*/ 0 h 52"/>
                <a:gd name="T46" fmla="*/ 28 w 42"/>
                <a:gd name="T47" fmla="*/ 0 h 52"/>
                <a:gd name="T48" fmla="*/ 32 w 42"/>
                <a:gd name="T49" fmla="*/ 2 h 52"/>
                <a:gd name="T50" fmla="*/ 36 w 42"/>
                <a:gd name="T51" fmla="*/ 2 h 52"/>
                <a:gd name="T52" fmla="*/ 38 w 42"/>
                <a:gd name="T53" fmla="*/ 6 h 52"/>
                <a:gd name="T54" fmla="*/ 42 w 42"/>
                <a:gd name="T55" fmla="*/ 10 h 52"/>
                <a:gd name="T56" fmla="*/ 42 w 42"/>
                <a:gd name="T57" fmla="*/ 14 h 52"/>
                <a:gd name="T58" fmla="*/ 40 w 42"/>
                <a:gd name="T59" fmla="*/ 20 h 52"/>
                <a:gd name="T60" fmla="*/ 38 w 42"/>
                <a:gd name="T61" fmla="*/ 24 h 52"/>
                <a:gd name="T62" fmla="*/ 32 w 42"/>
                <a:gd name="T63" fmla="*/ 28 h 52"/>
                <a:gd name="T64" fmla="*/ 26 w 42"/>
                <a:gd name="T65" fmla="*/ 28 h 52"/>
                <a:gd name="T66" fmla="*/ 24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2 w 42"/>
                <a:gd name="T81" fmla="*/ 26 h 52"/>
                <a:gd name="T82" fmla="*/ 22 w 42"/>
                <a:gd name="T83" fmla="*/ 26 h 52"/>
                <a:gd name="T84" fmla="*/ 26 w 42"/>
                <a:gd name="T85" fmla="*/ 26 h 52"/>
                <a:gd name="T86" fmla="*/ 30 w 42"/>
                <a:gd name="T87" fmla="*/ 22 h 52"/>
                <a:gd name="T88" fmla="*/ 32 w 42"/>
                <a:gd name="T89" fmla="*/ 20 h 52"/>
                <a:gd name="T90" fmla="*/ 32 w 42"/>
                <a:gd name="T91" fmla="*/ 14 h 52"/>
                <a:gd name="T92" fmla="*/ 32 w 42"/>
                <a:gd name="T93" fmla="*/ 12 h 52"/>
                <a:gd name="T94" fmla="*/ 32 w 42"/>
                <a:gd name="T95" fmla="*/ 8 h 52"/>
                <a:gd name="T96" fmla="*/ 30 w 42"/>
                <a:gd name="T97" fmla="*/ 6 h 52"/>
                <a:gd name="T98" fmla="*/ 28 w 42"/>
                <a:gd name="T99" fmla="*/ 4 h 52"/>
                <a:gd name="T100" fmla="*/ 24 w 42"/>
                <a:gd name="T101" fmla="*/ 2 h 52"/>
                <a:gd name="T102" fmla="*/ 22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8" y="50"/>
                  </a:lnTo>
                  <a:lnTo>
                    <a:pt x="18" y="52"/>
                  </a:lnTo>
                  <a:lnTo>
                    <a:pt x="22" y="52"/>
                  </a:lnTo>
                  <a:lnTo>
                    <a:pt x="24"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0" y="0"/>
                  </a:lnTo>
                  <a:lnTo>
                    <a:pt x="28" y="0"/>
                  </a:lnTo>
                  <a:lnTo>
                    <a:pt x="32" y="2"/>
                  </a:lnTo>
                  <a:lnTo>
                    <a:pt x="36" y="2"/>
                  </a:lnTo>
                  <a:lnTo>
                    <a:pt x="38" y="6"/>
                  </a:lnTo>
                  <a:lnTo>
                    <a:pt x="42" y="10"/>
                  </a:lnTo>
                  <a:lnTo>
                    <a:pt x="42" y="14"/>
                  </a:lnTo>
                  <a:lnTo>
                    <a:pt x="40" y="20"/>
                  </a:lnTo>
                  <a:lnTo>
                    <a:pt x="38" y="24"/>
                  </a:lnTo>
                  <a:lnTo>
                    <a:pt x="32" y="28"/>
                  </a:lnTo>
                  <a:lnTo>
                    <a:pt x="26" y="28"/>
                  </a:lnTo>
                  <a:lnTo>
                    <a:pt x="24" y="28"/>
                  </a:lnTo>
                  <a:lnTo>
                    <a:pt x="20" y="28"/>
                  </a:lnTo>
                  <a:lnTo>
                    <a:pt x="18" y="28"/>
                  </a:lnTo>
                  <a:lnTo>
                    <a:pt x="16" y="28"/>
                  </a:lnTo>
                  <a:close/>
                  <a:moveTo>
                    <a:pt x="16" y="26"/>
                  </a:moveTo>
                  <a:lnTo>
                    <a:pt x="18" y="26"/>
                  </a:lnTo>
                  <a:lnTo>
                    <a:pt x="20" y="26"/>
                  </a:lnTo>
                  <a:lnTo>
                    <a:pt x="22" y="26"/>
                  </a:lnTo>
                  <a:lnTo>
                    <a:pt x="26" y="26"/>
                  </a:lnTo>
                  <a:lnTo>
                    <a:pt x="30" y="22"/>
                  </a:lnTo>
                  <a:lnTo>
                    <a:pt x="32" y="20"/>
                  </a:lnTo>
                  <a:lnTo>
                    <a:pt x="32" y="14"/>
                  </a:lnTo>
                  <a:lnTo>
                    <a:pt x="32" y="12"/>
                  </a:lnTo>
                  <a:lnTo>
                    <a:pt x="32" y="8"/>
                  </a:lnTo>
                  <a:lnTo>
                    <a:pt x="30" y="6"/>
                  </a:lnTo>
                  <a:lnTo>
                    <a:pt x="28" y="4"/>
                  </a:lnTo>
                  <a:lnTo>
                    <a:pt x="24" y="2"/>
                  </a:lnTo>
                  <a:lnTo>
                    <a:pt x="22"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36" name="Freeform 30"/>
            <p:cNvSpPr>
              <a:spLocks/>
            </p:cNvSpPr>
            <p:nvPr/>
          </p:nvSpPr>
          <p:spPr bwMode="auto">
            <a:xfrm>
              <a:off x="2706" y="2220"/>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37" name="Freeform 31"/>
            <p:cNvSpPr>
              <a:spLocks noEditPoints="1"/>
            </p:cNvSpPr>
            <p:nvPr/>
          </p:nvSpPr>
          <p:spPr bwMode="auto">
            <a:xfrm>
              <a:off x="2732" y="2220"/>
              <a:ext cx="36" cy="56"/>
            </a:xfrm>
            <a:custGeom>
              <a:avLst/>
              <a:gdLst>
                <a:gd name="T0" fmla="*/ 24 w 36"/>
                <a:gd name="T1" fmla="*/ 50 h 56"/>
                <a:gd name="T2" fmla="*/ 22 w 36"/>
                <a:gd name="T3" fmla="*/ 52 h 56"/>
                <a:gd name="T4" fmla="*/ 20 w 36"/>
                <a:gd name="T5" fmla="*/ 54 h 56"/>
                <a:gd name="T6" fmla="*/ 16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0 w 36"/>
                <a:gd name="T19" fmla="*/ 32 h 56"/>
                <a:gd name="T20" fmla="*/ 4 w 36"/>
                <a:gd name="T21" fmla="*/ 24 h 56"/>
                <a:gd name="T22" fmla="*/ 8 w 36"/>
                <a:gd name="T23" fmla="*/ 22 h 56"/>
                <a:gd name="T24" fmla="*/ 12 w 36"/>
                <a:gd name="T25" fmla="*/ 18 h 56"/>
                <a:gd name="T26" fmla="*/ 16 w 36"/>
                <a:gd name="T27" fmla="*/ 18 h 56"/>
                <a:gd name="T28" fmla="*/ 20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2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2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2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6" y="56"/>
                  </a:lnTo>
                  <a:lnTo>
                    <a:pt x="14" y="56"/>
                  </a:lnTo>
                  <a:lnTo>
                    <a:pt x="8" y="54"/>
                  </a:lnTo>
                  <a:lnTo>
                    <a:pt x="4" y="50"/>
                  </a:lnTo>
                  <a:lnTo>
                    <a:pt x="0" y="46"/>
                  </a:lnTo>
                  <a:lnTo>
                    <a:pt x="0" y="38"/>
                  </a:lnTo>
                  <a:lnTo>
                    <a:pt x="0" y="32"/>
                  </a:lnTo>
                  <a:lnTo>
                    <a:pt x="4" y="24"/>
                  </a:lnTo>
                  <a:lnTo>
                    <a:pt x="8" y="22"/>
                  </a:lnTo>
                  <a:lnTo>
                    <a:pt x="12" y="18"/>
                  </a:lnTo>
                  <a:lnTo>
                    <a:pt x="16" y="18"/>
                  </a:lnTo>
                  <a:lnTo>
                    <a:pt x="20"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2" y="52"/>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2"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38" name="Freeform 32"/>
            <p:cNvSpPr>
              <a:spLocks/>
            </p:cNvSpPr>
            <p:nvPr/>
          </p:nvSpPr>
          <p:spPr bwMode="auto">
            <a:xfrm>
              <a:off x="2770" y="2240"/>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4 w 38"/>
                <a:gd name="T13" fmla="*/ 32 h 36"/>
                <a:gd name="T14" fmla="*/ 36 w 38"/>
                <a:gd name="T15" fmla="*/ 32 h 36"/>
                <a:gd name="T16" fmla="*/ 36 w 38"/>
                <a:gd name="T17" fmla="*/ 32 h 36"/>
                <a:gd name="T18" fmla="*/ 38 w 38"/>
                <a:gd name="T19" fmla="*/ 30 h 36"/>
                <a:gd name="T20" fmla="*/ 38 w 38"/>
                <a:gd name="T21" fmla="*/ 32 h 36"/>
                <a:gd name="T22" fmla="*/ 28 w 38"/>
                <a:gd name="T23" fmla="*/ 36 h 36"/>
                <a:gd name="T24" fmla="*/ 26 w 38"/>
                <a:gd name="T25" fmla="*/ 36 h 36"/>
                <a:gd name="T26" fmla="*/ 26 w 38"/>
                <a:gd name="T27" fmla="*/ 28 h 36"/>
                <a:gd name="T28" fmla="*/ 22 w 38"/>
                <a:gd name="T29" fmla="*/ 32 h 36"/>
                <a:gd name="T30" fmla="*/ 20 w 38"/>
                <a:gd name="T31" fmla="*/ 34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6 w 38"/>
                <a:gd name="T45" fmla="*/ 26 h 36"/>
                <a:gd name="T46" fmla="*/ 4 w 38"/>
                <a:gd name="T47" fmla="*/ 22 h 36"/>
                <a:gd name="T48" fmla="*/ 4 w 38"/>
                <a:gd name="T49" fmla="*/ 6 h 36"/>
                <a:gd name="T50" fmla="*/ 4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6 w 38"/>
                <a:gd name="T83" fmla="*/ 26 h 36"/>
                <a:gd name="T84" fmla="*/ 26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4" y="32"/>
                  </a:lnTo>
                  <a:lnTo>
                    <a:pt x="36" y="32"/>
                  </a:lnTo>
                  <a:lnTo>
                    <a:pt x="38" y="30"/>
                  </a:lnTo>
                  <a:lnTo>
                    <a:pt x="38" y="32"/>
                  </a:lnTo>
                  <a:lnTo>
                    <a:pt x="28" y="36"/>
                  </a:lnTo>
                  <a:lnTo>
                    <a:pt x="26" y="36"/>
                  </a:lnTo>
                  <a:lnTo>
                    <a:pt x="26" y="28"/>
                  </a:lnTo>
                  <a:lnTo>
                    <a:pt x="22" y="32"/>
                  </a:lnTo>
                  <a:lnTo>
                    <a:pt x="20" y="34"/>
                  </a:lnTo>
                  <a:lnTo>
                    <a:pt x="16" y="36"/>
                  </a:lnTo>
                  <a:lnTo>
                    <a:pt x="14" y="36"/>
                  </a:lnTo>
                  <a:lnTo>
                    <a:pt x="12" y="36"/>
                  </a:lnTo>
                  <a:lnTo>
                    <a:pt x="8" y="34"/>
                  </a:lnTo>
                  <a:lnTo>
                    <a:pt x="6" y="32"/>
                  </a:lnTo>
                  <a:lnTo>
                    <a:pt x="6" y="30"/>
                  </a:lnTo>
                  <a:lnTo>
                    <a:pt x="6" y="26"/>
                  </a:lnTo>
                  <a:lnTo>
                    <a:pt x="4" y="22"/>
                  </a:lnTo>
                  <a:lnTo>
                    <a:pt x="4" y="6"/>
                  </a:lnTo>
                  <a:lnTo>
                    <a:pt x="4"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6" y="26"/>
                  </a:lnTo>
                  <a:lnTo>
                    <a:pt x="26"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39" name="Freeform 33"/>
            <p:cNvSpPr>
              <a:spLocks/>
            </p:cNvSpPr>
            <p:nvPr/>
          </p:nvSpPr>
          <p:spPr bwMode="auto">
            <a:xfrm>
              <a:off x="2810" y="2238"/>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4 h 36"/>
                <a:gd name="T18" fmla="*/ 54 w 60"/>
                <a:gd name="T19" fmla="*/ 10 h 36"/>
                <a:gd name="T20" fmla="*/ 54 w 60"/>
                <a:gd name="T21" fmla="*/ 28 h 36"/>
                <a:gd name="T22" fmla="*/ 56 w 60"/>
                <a:gd name="T23" fmla="*/ 34 h 36"/>
                <a:gd name="T24" fmla="*/ 56 w 60"/>
                <a:gd name="T25" fmla="*/ 36 h 36"/>
                <a:gd name="T26" fmla="*/ 60 w 60"/>
                <a:gd name="T27" fmla="*/ 36 h 36"/>
                <a:gd name="T28" fmla="*/ 44 w 60"/>
                <a:gd name="T29" fmla="*/ 36 h 36"/>
                <a:gd name="T30" fmla="*/ 44 w 60"/>
                <a:gd name="T31" fmla="*/ 36 h 36"/>
                <a:gd name="T32" fmla="*/ 46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4 w 60"/>
                <a:gd name="T53" fmla="*/ 36 h 36"/>
                <a:gd name="T54" fmla="*/ 38 w 60"/>
                <a:gd name="T55" fmla="*/ 36 h 36"/>
                <a:gd name="T56" fmla="*/ 22 w 60"/>
                <a:gd name="T57" fmla="*/ 36 h 36"/>
                <a:gd name="T58" fmla="*/ 24 w 60"/>
                <a:gd name="T59" fmla="*/ 36 h 36"/>
                <a:gd name="T60" fmla="*/ 26 w 60"/>
                <a:gd name="T61" fmla="*/ 34 h 36"/>
                <a:gd name="T62" fmla="*/ 26 w 60"/>
                <a:gd name="T63" fmla="*/ 32 h 36"/>
                <a:gd name="T64" fmla="*/ 26 w 60"/>
                <a:gd name="T65" fmla="*/ 14 h 36"/>
                <a:gd name="T66" fmla="*/ 26 w 60"/>
                <a:gd name="T67" fmla="*/ 8 h 36"/>
                <a:gd name="T68" fmla="*/ 20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6 w 60"/>
                <a:gd name="T81" fmla="*/ 36 h 36"/>
                <a:gd name="T82" fmla="*/ 0 w 60"/>
                <a:gd name="T83" fmla="*/ 36 h 36"/>
                <a:gd name="T84" fmla="*/ 2 w 60"/>
                <a:gd name="T85" fmla="*/ 36 h 36"/>
                <a:gd name="T86" fmla="*/ 4 w 60"/>
                <a:gd name="T87" fmla="*/ 34 h 36"/>
                <a:gd name="T88" fmla="*/ 4 w 60"/>
                <a:gd name="T89" fmla="*/ 28 h 36"/>
                <a:gd name="T90" fmla="*/ 4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4"/>
                  </a:lnTo>
                  <a:lnTo>
                    <a:pt x="18" y="2"/>
                  </a:lnTo>
                  <a:lnTo>
                    <a:pt x="20" y="2"/>
                  </a:lnTo>
                  <a:lnTo>
                    <a:pt x="22" y="0"/>
                  </a:lnTo>
                  <a:lnTo>
                    <a:pt x="24" y="0"/>
                  </a:lnTo>
                  <a:lnTo>
                    <a:pt x="28" y="0"/>
                  </a:lnTo>
                  <a:lnTo>
                    <a:pt x="30" y="2"/>
                  </a:lnTo>
                  <a:lnTo>
                    <a:pt x="32" y="4"/>
                  </a:lnTo>
                  <a:lnTo>
                    <a:pt x="32" y="8"/>
                  </a:lnTo>
                  <a:lnTo>
                    <a:pt x="36" y="4"/>
                  </a:lnTo>
                  <a:lnTo>
                    <a:pt x="40" y="2"/>
                  </a:lnTo>
                  <a:lnTo>
                    <a:pt x="42" y="0"/>
                  </a:lnTo>
                  <a:lnTo>
                    <a:pt x="46" y="0"/>
                  </a:lnTo>
                  <a:lnTo>
                    <a:pt x="48" y="0"/>
                  </a:lnTo>
                  <a:lnTo>
                    <a:pt x="50" y="2"/>
                  </a:lnTo>
                  <a:lnTo>
                    <a:pt x="52" y="4"/>
                  </a:lnTo>
                  <a:lnTo>
                    <a:pt x="54" y="6"/>
                  </a:lnTo>
                  <a:lnTo>
                    <a:pt x="54" y="10"/>
                  </a:lnTo>
                  <a:lnTo>
                    <a:pt x="54" y="14"/>
                  </a:lnTo>
                  <a:lnTo>
                    <a:pt x="54" y="28"/>
                  </a:lnTo>
                  <a:lnTo>
                    <a:pt x="54" y="32"/>
                  </a:lnTo>
                  <a:lnTo>
                    <a:pt x="56" y="34"/>
                  </a:lnTo>
                  <a:lnTo>
                    <a:pt x="56" y="36"/>
                  </a:lnTo>
                  <a:lnTo>
                    <a:pt x="58" y="36"/>
                  </a:lnTo>
                  <a:lnTo>
                    <a:pt x="60" y="36"/>
                  </a:lnTo>
                  <a:lnTo>
                    <a:pt x="44" y="36"/>
                  </a:lnTo>
                  <a:lnTo>
                    <a:pt x="46"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6" y="8"/>
                  </a:lnTo>
                  <a:lnTo>
                    <a:pt x="24" y="6"/>
                  </a:lnTo>
                  <a:lnTo>
                    <a:pt x="20" y="6"/>
                  </a:lnTo>
                  <a:lnTo>
                    <a:pt x="18" y="6"/>
                  </a:lnTo>
                  <a:lnTo>
                    <a:pt x="16" y="6"/>
                  </a:lnTo>
                  <a:lnTo>
                    <a:pt x="14" y="8"/>
                  </a:lnTo>
                  <a:lnTo>
                    <a:pt x="12" y="10"/>
                  </a:lnTo>
                  <a:lnTo>
                    <a:pt x="12" y="28"/>
                  </a:lnTo>
                  <a:lnTo>
                    <a:pt x="12" y="32"/>
                  </a:lnTo>
                  <a:lnTo>
                    <a:pt x="12" y="34"/>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40" name="Freeform 34"/>
            <p:cNvSpPr>
              <a:spLocks noEditPoints="1"/>
            </p:cNvSpPr>
            <p:nvPr/>
          </p:nvSpPr>
          <p:spPr bwMode="auto">
            <a:xfrm>
              <a:off x="2870" y="223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8 h 54"/>
                <a:gd name="T12" fmla="*/ 36 w 38"/>
                <a:gd name="T13" fmla="*/ 28 h 54"/>
                <a:gd name="T14" fmla="*/ 28 w 38"/>
                <a:gd name="T15" fmla="*/ 36 h 54"/>
                <a:gd name="T16" fmla="*/ 20 w 38"/>
                <a:gd name="T17" fmla="*/ 38 h 54"/>
                <a:gd name="T18" fmla="*/ 16 w 38"/>
                <a:gd name="T19" fmla="*/ 36 h 54"/>
                <a:gd name="T20" fmla="*/ 14 w 38"/>
                <a:gd name="T21" fmla="*/ 46 h 54"/>
                <a:gd name="T22" fmla="*/ 14 w 38"/>
                <a:gd name="T23" fmla="*/ 52 h 54"/>
                <a:gd name="T24" fmla="*/ 16 w 38"/>
                <a:gd name="T25" fmla="*/ 52 h 54"/>
                <a:gd name="T26" fmla="*/ 18 w 38"/>
                <a:gd name="T27" fmla="*/ 54 h 54"/>
                <a:gd name="T28" fmla="*/ 0 w 38"/>
                <a:gd name="T29" fmla="*/ 54 h 54"/>
                <a:gd name="T30" fmla="*/ 2 w 38"/>
                <a:gd name="T31" fmla="*/ 54 h 54"/>
                <a:gd name="T32" fmla="*/ 6 w 38"/>
                <a:gd name="T33" fmla="*/ 52 h 54"/>
                <a:gd name="T34" fmla="*/ 6 w 38"/>
                <a:gd name="T35" fmla="*/ 52 h 54"/>
                <a:gd name="T36" fmla="*/ 8 w 38"/>
                <a:gd name="T37" fmla="*/ 46 h 54"/>
                <a:gd name="T38" fmla="*/ 8 w 38"/>
                <a:gd name="T39" fmla="*/ 8 h 54"/>
                <a:gd name="T40" fmla="*/ 6 w 38"/>
                <a:gd name="T41" fmla="*/ 6 h 54"/>
                <a:gd name="T42" fmla="*/ 6 w 38"/>
                <a:gd name="T43" fmla="*/ 4 h 54"/>
                <a:gd name="T44" fmla="*/ 4 w 38"/>
                <a:gd name="T45" fmla="*/ 4 h 54"/>
                <a:gd name="T46" fmla="*/ 2 w 38"/>
                <a:gd name="T47" fmla="*/ 4 h 54"/>
                <a:gd name="T48" fmla="*/ 14 w 38"/>
                <a:gd name="T49" fmla="*/ 24 h 54"/>
                <a:gd name="T50" fmla="*/ 14 w 38"/>
                <a:gd name="T51" fmla="*/ 30 h 54"/>
                <a:gd name="T52" fmla="*/ 18 w 38"/>
                <a:gd name="T53" fmla="*/ 34 h 54"/>
                <a:gd name="T54" fmla="*/ 22 w 38"/>
                <a:gd name="T55" fmla="*/ 36 h 54"/>
                <a:gd name="T56" fmla="*/ 30 w 38"/>
                <a:gd name="T57" fmla="*/ 32 h 54"/>
                <a:gd name="T58" fmla="*/ 32 w 38"/>
                <a:gd name="T59" fmla="*/ 22 h 54"/>
                <a:gd name="T60" fmla="*/ 28 w 38"/>
                <a:gd name="T61" fmla="*/ 10 h 54"/>
                <a:gd name="T62" fmla="*/ 22 w 38"/>
                <a:gd name="T63" fmla="*/ 6 h 54"/>
                <a:gd name="T64" fmla="*/ 18 w 38"/>
                <a:gd name="T65" fmla="*/ 6 h 54"/>
                <a:gd name="T66" fmla="*/ 14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2"/>
                  </a:lnTo>
                  <a:lnTo>
                    <a:pt x="34" y="4"/>
                  </a:lnTo>
                  <a:lnTo>
                    <a:pt x="38" y="10"/>
                  </a:lnTo>
                  <a:lnTo>
                    <a:pt x="38" y="18"/>
                  </a:lnTo>
                  <a:lnTo>
                    <a:pt x="38" y="24"/>
                  </a:lnTo>
                  <a:lnTo>
                    <a:pt x="36" y="28"/>
                  </a:lnTo>
                  <a:lnTo>
                    <a:pt x="34" y="32"/>
                  </a:lnTo>
                  <a:lnTo>
                    <a:pt x="28" y="36"/>
                  </a:lnTo>
                  <a:lnTo>
                    <a:pt x="22" y="38"/>
                  </a:lnTo>
                  <a:lnTo>
                    <a:pt x="20" y="38"/>
                  </a:lnTo>
                  <a:lnTo>
                    <a:pt x="18" y="36"/>
                  </a:lnTo>
                  <a:lnTo>
                    <a:pt x="16" y="36"/>
                  </a:lnTo>
                  <a:lnTo>
                    <a:pt x="14" y="34"/>
                  </a:lnTo>
                  <a:lnTo>
                    <a:pt x="14" y="46"/>
                  </a:lnTo>
                  <a:lnTo>
                    <a:pt x="14" y="50"/>
                  </a:lnTo>
                  <a:lnTo>
                    <a:pt x="14" y="52"/>
                  </a:lnTo>
                  <a:lnTo>
                    <a:pt x="16" y="52"/>
                  </a:lnTo>
                  <a:lnTo>
                    <a:pt x="16" y="54"/>
                  </a:lnTo>
                  <a:lnTo>
                    <a:pt x="18" y="54"/>
                  </a:lnTo>
                  <a:lnTo>
                    <a:pt x="0" y="54"/>
                  </a:lnTo>
                  <a:lnTo>
                    <a:pt x="2" y="54"/>
                  </a:lnTo>
                  <a:lnTo>
                    <a:pt x="4" y="54"/>
                  </a:lnTo>
                  <a:lnTo>
                    <a:pt x="6" y="52"/>
                  </a:lnTo>
                  <a:lnTo>
                    <a:pt x="8" y="50"/>
                  </a:lnTo>
                  <a:lnTo>
                    <a:pt x="8" y="46"/>
                  </a:lnTo>
                  <a:lnTo>
                    <a:pt x="8" y="12"/>
                  </a:lnTo>
                  <a:lnTo>
                    <a:pt x="8" y="8"/>
                  </a:lnTo>
                  <a:lnTo>
                    <a:pt x="8" y="6"/>
                  </a:lnTo>
                  <a:lnTo>
                    <a:pt x="6" y="6"/>
                  </a:lnTo>
                  <a:lnTo>
                    <a:pt x="6" y="4"/>
                  </a:lnTo>
                  <a:lnTo>
                    <a:pt x="4" y="4"/>
                  </a:lnTo>
                  <a:lnTo>
                    <a:pt x="2" y="6"/>
                  </a:lnTo>
                  <a:lnTo>
                    <a:pt x="2" y="4"/>
                  </a:lnTo>
                  <a:close/>
                  <a:moveTo>
                    <a:pt x="14" y="12"/>
                  </a:moveTo>
                  <a:lnTo>
                    <a:pt x="14" y="24"/>
                  </a:lnTo>
                  <a:lnTo>
                    <a:pt x="14" y="28"/>
                  </a:lnTo>
                  <a:lnTo>
                    <a:pt x="14" y="30"/>
                  </a:lnTo>
                  <a:lnTo>
                    <a:pt x="16" y="32"/>
                  </a:lnTo>
                  <a:lnTo>
                    <a:pt x="18" y="34"/>
                  </a:lnTo>
                  <a:lnTo>
                    <a:pt x="20" y="34"/>
                  </a:lnTo>
                  <a:lnTo>
                    <a:pt x="22" y="36"/>
                  </a:lnTo>
                  <a:lnTo>
                    <a:pt x="26" y="34"/>
                  </a:lnTo>
                  <a:lnTo>
                    <a:pt x="30" y="32"/>
                  </a:lnTo>
                  <a:lnTo>
                    <a:pt x="32" y="28"/>
                  </a:lnTo>
                  <a:lnTo>
                    <a:pt x="32" y="22"/>
                  </a:lnTo>
                  <a:lnTo>
                    <a:pt x="32" y="14"/>
                  </a:lnTo>
                  <a:lnTo>
                    <a:pt x="28" y="10"/>
                  </a:lnTo>
                  <a:lnTo>
                    <a:pt x="26" y="6"/>
                  </a:lnTo>
                  <a:lnTo>
                    <a:pt x="22" y="6"/>
                  </a:lnTo>
                  <a:lnTo>
                    <a:pt x="20" y="6"/>
                  </a:lnTo>
                  <a:lnTo>
                    <a:pt x="18" y="6"/>
                  </a:lnTo>
                  <a:lnTo>
                    <a:pt x="16" y="8"/>
                  </a:lnTo>
                  <a:lnTo>
                    <a:pt x="14" y="12"/>
                  </a:lnTo>
                  <a:close/>
                </a:path>
              </a:pathLst>
            </a:custGeom>
            <a:solidFill>
              <a:srgbClr val="000000"/>
            </a:solidFill>
            <a:ln w="0">
              <a:solidFill>
                <a:srgbClr val="000000"/>
              </a:solidFill>
              <a:round/>
              <a:headEnd/>
              <a:tailEnd/>
            </a:ln>
          </p:spPr>
          <p:txBody>
            <a:bodyPr/>
            <a:lstStyle/>
            <a:p>
              <a:endParaRPr lang="en-US"/>
            </a:p>
          </p:txBody>
        </p:sp>
        <p:sp>
          <p:nvSpPr>
            <p:cNvPr id="41" name="Freeform 35"/>
            <p:cNvSpPr>
              <a:spLocks noEditPoints="1"/>
            </p:cNvSpPr>
            <p:nvPr/>
          </p:nvSpPr>
          <p:spPr bwMode="auto">
            <a:xfrm>
              <a:off x="2914" y="2238"/>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0 w 30"/>
                <a:gd name="T25" fmla="*/ 36 h 38"/>
                <a:gd name="T26" fmla="*/ 16 w 30"/>
                <a:gd name="T27" fmla="*/ 38 h 38"/>
                <a:gd name="T28" fmla="*/ 10 w 30"/>
                <a:gd name="T29" fmla="*/ 36 h 38"/>
                <a:gd name="T30" fmla="*/ 4 w 30"/>
                <a:gd name="T31" fmla="*/ 32 h 38"/>
                <a:gd name="T32" fmla="*/ 2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8" y="26"/>
                  </a:lnTo>
                  <a:lnTo>
                    <a:pt x="30" y="22"/>
                  </a:lnTo>
                  <a:lnTo>
                    <a:pt x="30" y="24"/>
                  </a:lnTo>
                  <a:lnTo>
                    <a:pt x="28" y="28"/>
                  </a:lnTo>
                  <a:lnTo>
                    <a:pt x="26" y="34"/>
                  </a:lnTo>
                  <a:lnTo>
                    <a:pt x="20" y="36"/>
                  </a:lnTo>
                  <a:lnTo>
                    <a:pt x="16" y="38"/>
                  </a:lnTo>
                  <a:lnTo>
                    <a:pt x="10" y="36"/>
                  </a:lnTo>
                  <a:lnTo>
                    <a:pt x="4" y="32"/>
                  </a:lnTo>
                  <a:lnTo>
                    <a:pt x="2" y="26"/>
                  </a:lnTo>
                  <a:lnTo>
                    <a:pt x="0" y="20"/>
                  </a:lnTo>
                  <a:lnTo>
                    <a:pt x="0" y="14"/>
                  </a:lnTo>
                  <a:lnTo>
                    <a:pt x="2" y="10"/>
                  </a:lnTo>
                  <a:lnTo>
                    <a:pt x="4" y="6"/>
                  </a:lnTo>
                  <a:lnTo>
                    <a:pt x="10" y="2"/>
                  </a:lnTo>
                  <a:lnTo>
                    <a:pt x="16" y="0"/>
                  </a:lnTo>
                  <a:lnTo>
                    <a:pt x="22" y="2"/>
                  </a:lnTo>
                  <a:lnTo>
                    <a:pt x="26" y="4"/>
                  </a:lnTo>
                  <a:lnTo>
                    <a:pt x="30" y="8"/>
                  </a:lnTo>
                  <a:lnTo>
                    <a:pt x="30" y="14"/>
                  </a:lnTo>
                  <a:lnTo>
                    <a:pt x="6" y="14"/>
                  </a:lnTo>
                  <a:close/>
                  <a:moveTo>
                    <a:pt x="6" y="12"/>
                  </a:moveTo>
                  <a:lnTo>
                    <a:pt x="22" y="12"/>
                  </a:lnTo>
                  <a:lnTo>
                    <a:pt x="22" y="10"/>
                  </a:lnTo>
                  <a:lnTo>
                    <a:pt x="20"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42" name="Freeform 36"/>
            <p:cNvSpPr>
              <a:spLocks noEditPoints="1"/>
            </p:cNvSpPr>
            <p:nvPr/>
          </p:nvSpPr>
          <p:spPr bwMode="auto">
            <a:xfrm>
              <a:off x="2950" y="2220"/>
              <a:ext cx="36" cy="56"/>
            </a:xfrm>
            <a:custGeom>
              <a:avLst/>
              <a:gdLst>
                <a:gd name="T0" fmla="*/ 24 w 36"/>
                <a:gd name="T1" fmla="*/ 50 h 56"/>
                <a:gd name="T2" fmla="*/ 22 w 36"/>
                <a:gd name="T3" fmla="*/ 52 h 56"/>
                <a:gd name="T4" fmla="*/ 20 w 36"/>
                <a:gd name="T5" fmla="*/ 54 h 56"/>
                <a:gd name="T6" fmla="*/ 18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8" y="56"/>
                  </a:lnTo>
                  <a:lnTo>
                    <a:pt x="14" y="56"/>
                  </a:lnTo>
                  <a:lnTo>
                    <a:pt x="8" y="54"/>
                  </a:lnTo>
                  <a:lnTo>
                    <a:pt x="4" y="50"/>
                  </a:lnTo>
                  <a:lnTo>
                    <a:pt x="0" y="46"/>
                  </a:lnTo>
                  <a:lnTo>
                    <a:pt x="0" y="38"/>
                  </a:lnTo>
                  <a:lnTo>
                    <a:pt x="2" y="32"/>
                  </a:lnTo>
                  <a:lnTo>
                    <a:pt x="4" y="24"/>
                  </a:lnTo>
                  <a:lnTo>
                    <a:pt x="8" y="22"/>
                  </a:lnTo>
                  <a:lnTo>
                    <a:pt x="12" y="18"/>
                  </a:lnTo>
                  <a:lnTo>
                    <a:pt x="18" y="18"/>
                  </a:lnTo>
                  <a:lnTo>
                    <a:pt x="22"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43" name="Freeform 37"/>
            <p:cNvSpPr>
              <a:spLocks/>
            </p:cNvSpPr>
            <p:nvPr/>
          </p:nvSpPr>
          <p:spPr bwMode="auto">
            <a:xfrm>
              <a:off x="2988" y="2220"/>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44" name="Freeform 38"/>
            <p:cNvSpPr>
              <a:spLocks/>
            </p:cNvSpPr>
            <p:nvPr/>
          </p:nvSpPr>
          <p:spPr bwMode="auto">
            <a:xfrm>
              <a:off x="1558"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0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2" y="0"/>
                  </a:lnTo>
                  <a:lnTo>
                    <a:pt x="40" y="0"/>
                  </a:lnTo>
                  <a:lnTo>
                    <a:pt x="58" y="0"/>
                  </a:lnTo>
                  <a:lnTo>
                    <a:pt x="56" y="0"/>
                  </a:lnTo>
                  <a:lnTo>
                    <a:pt x="52" y="0"/>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45" name="Freeform 39"/>
            <p:cNvSpPr>
              <a:spLocks/>
            </p:cNvSpPr>
            <p:nvPr/>
          </p:nvSpPr>
          <p:spPr bwMode="auto">
            <a:xfrm>
              <a:off x="1616"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38 w 58"/>
                <a:gd name="T17" fmla="*/ 0 h 54"/>
                <a:gd name="T18" fmla="*/ 38 w 58"/>
                <a:gd name="T19" fmla="*/ 0 h 54"/>
                <a:gd name="T20" fmla="*/ 58 w 58"/>
                <a:gd name="T21" fmla="*/ 0 h 54"/>
                <a:gd name="T22" fmla="*/ 58 w 58"/>
                <a:gd name="T23" fmla="*/ 0 h 54"/>
                <a:gd name="T24" fmla="*/ 56 w 58"/>
                <a:gd name="T25" fmla="*/ 0 h 54"/>
                <a:gd name="T26" fmla="*/ 52 w 58"/>
                <a:gd name="T27" fmla="*/ 0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6 w 58"/>
                <a:gd name="T61" fmla="*/ 52 h 54"/>
                <a:gd name="T62" fmla="*/ 8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38" y="0"/>
                  </a:lnTo>
                  <a:lnTo>
                    <a:pt x="58" y="0"/>
                  </a:lnTo>
                  <a:lnTo>
                    <a:pt x="56" y="0"/>
                  </a:lnTo>
                  <a:lnTo>
                    <a:pt x="52" y="0"/>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6" y="52"/>
                  </a:lnTo>
                  <a:lnTo>
                    <a:pt x="8"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46" name="Freeform 40"/>
            <p:cNvSpPr>
              <a:spLocks/>
            </p:cNvSpPr>
            <p:nvPr/>
          </p:nvSpPr>
          <p:spPr bwMode="auto">
            <a:xfrm>
              <a:off x="1680" y="2412"/>
              <a:ext cx="34" cy="56"/>
            </a:xfrm>
            <a:custGeom>
              <a:avLst/>
              <a:gdLst>
                <a:gd name="T0" fmla="*/ 30 w 34"/>
                <a:gd name="T1" fmla="*/ 20 h 56"/>
                <a:gd name="T2" fmla="*/ 28 w 34"/>
                <a:gd name="T3" fmla="*/ 14 h 56"/>
                <a:gd name="T4" fmla="*/ 26 w 34"/>
                <a:gd name="T5" fmla="*/ 8 h 56"/>
                <a:gd name="T6" fmla="*/ 18 w 34"/>
                <a:gd name="T7" fmla="*/ 4 h 56"/>
                <a:gd name="T8" fmla="*/ 12 w 34"/>
                <a:gd name="T9" fmla="*/ 4 h 56"/>
                <a:gd name="T10" fmla="*/ 6 w 34"/>
                <a:gd name="T11" fmla="*/ 8 h 56"/>
                <a:gd name="T12" fmla="*/ 6 w 34"/>
                <a:gd name="T13" fmla="*/ 14 h 56"/>
                <a:gd name="T14" fmla="*/ 10 w 34"/>
                <a:gd name="T15" fmla="*/ 18 h 56"/>
                <a:gd name="T16" fmla="*/ 18 w 34"/>
                <a:gd name="T17" fmla="*/ 24 h 56"/>
                <a:gd name="T18" fmla="*/ 28 w 34"/>
                <a:gd name="T19" fmla="*/ 30 h 56"/>
                <a:gd name="T20" fmla="*/ 32 w 34"/>
                <a:gd name="T21" fmla="*/ 36 h 56"/>
                <a:gd name="T22" fmla="*/ 34 w 34"/>
                <a:gd name="T23" fmla="*/ 42 h 56"/>
                <a:gd name="T24" fmla="*/ 30 w 34"/>
                <a:gd name="T25" fmla="*/ 52 h 56"/>
                <a:gd name="T26" fmla="*/ 18 w 34"/>
                <a:gd name="T27" fmla="*/ 56 h 56"/>
                <a:gd name="T28" fmla="*/ 12 w 34"/>
                <a:gd name="T29" fmla="*/ 56 h 56"/>
                <a:gd name="T30" fmla="*/ 8 w 34"/>
                <a:gd name="T31" fmla="*/ 54 h 56"/>
                <a:gd name="T32" fmla="*/ 4 w 34"/>
                <a:gd name="T33" fmla="*/ 52 h 56"/>
                <a:gd name="T34" fmla="*/ 2 w 34"/>
                <a:gd name="T35" fmla="*/ 54 h 56"/>
                <a:gd name="T36" fmla="*/ 0 w 34"/>
                <a:gd name="T37" fmla="*/ 56 h 56"/>
                <a:gd name="T38" fmla="*/ 0 w 34"/>
                <a:gd name="T39" fmla="*/ 38 h 56"/>
                <a:gd name="T40" fmla="*/ 2 w 34"/>
                <a:gd name="T41" fmla="*/ 42 h 56"/>
                <a:gd name="T42" fmla="*/ 6 w 34"/>
                <a:gd name="T43" fmla="*/ 50 h 56"/>
                <a:gd name="T44" fmla="*/ 12 w 34"/>
                <a:gd name="T45" fmla="*/ 52 h 56"/>
                <a:gd name="T46" fmla="*/ 22 w 34"/>
                <a:gd name="T47" fmla="*/ 52 h 56"/>
                <a:gd name="T48" fmla="*/ 26 w 34"/>
                <a:gd name="T49" fmla="*/ 48 h 56"/>
                <a:gd name="T50" fmla="*/ 28 w 34"/>
                <a:gd name="T51" fmla="*/ 42 h 56"/>
                <a:gd name="T52" fmla="*/ 24 w 34"/>
                <a:gd name="T53" fmla="*/ 38 h 56"/>
                <a:gd name="T54" fmla="*/ 20 w 34"/>
                <a:gd name="T55" fmla="*/ 36 h 56"/>
                <a:gd name="T56" fmla="*/ 8 w 34"/>
                <a:gd name="T57" fmla="*/ 28 h 56"/>
                <a:gd name="T58" fmla="*/ 2 w 34"/>
                <a:gd name="T59" fmla="*/ 24 h 56"/>
                <a:gd name="T60" fmla="*/ 0 w 34"/>
                <a:gd name="T61" fmla="*/ 18 h 56"/>
                <a:gd name="T62" fmla="*/ 0 w 34"/>
                <a:gd name="T63" fmla="*/ 10 h 56"/>
                <a:gd name="T64" fmla="*/ 8 w 34"/>
                <a:gd name="T65" fmla="*/ 2 h 56"/>
                <a:gd name="T66" fmla="*/ 20 w 34"/>
                <a:gd name="T67" fmla="*/ 2 h 56"/>
                <a:gd name="T68" fmla="*/ 26 w 34"/>
                <a:gd name="T69" fmla="*/ 4 h 56"/>
                <a:gd name="T70" fmla="*/ 28 w 34"/>
                <a:gd name="T71" fmla="*/ 4 h 56"/>
                <a:gd name="T72" fmla="*/ 30 w 34"/>
                <a:gd name="T73" fmla="*/ 2 h 56"/>
                <a:gd name="T74" fmla="*/ 30 w 34"/>
                <a:gd name="T75" fmla="*/ 0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6"/>
                <a:gd name="T116" fmla="*/ 34 w 34"/>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6">
                  <a:moveTo>
                    <a:pt x="30" y="0"/>
                  </a:moveTo>
                  <a:lnTo>
                    <a:pt x="30" y="20"/>
                  </a:lnTo>
                  <a:lnTo>
                    <a:pt x="28" y="14"/>
                  </a:lnTo>
                  <a:lnTo>
                    <a:pt x="28" y="10"/>
                  </a:lnTo>
                  <a:lnTo>
                    <a:pt x="26" y="8"/>
                  </a:lnTo>
                  <a:lnTo>
                    <a:pt x="22" y="6"/>
                  </a:lnTo>
                  <a:lnTo>
                    <a:pt x="18" y="4"/>
                  </a:lnTo>
                  <a:lnTo>
                    <a:pt x="16" y="4"/>
                  </a:lnTo>
                  <a:lnTo>
                    <a:pt x="12" y="4"/>
                  </a:lnTo>
                  <a:lnTo>
                    <a:pt x="8" y="6"/>
                  </a:lnTo>
                  <a:lnTo>
                    <a:pt x="6" y="8"/>
                  </a:lnTo>
                  <a:lnTo>
                    <a:pt x="6" y="12"/>
                  </a:lnTo>
                  <a:lnTo>
                    <a:pt x="6" y="14"/>
                  </a:lnTo>
                  <a:lnTo>
                    <a:pt x="8" y="16"/>
                  </a:lnTo>
                  <a:lnTo>
                    <a:pt x="10" y="18"/>
                  </a:lnTo>
                  <a:lnTo>
                    <a:pt x="14" y="20"/>
                  </a:lnTo>
                  <a:lnTo>
                    <a:pt x="18" y="24"/>
                  </a:lnTo>
                  <a:lnTo>
                    <a:pt x="24" y="28"/>
                  </a:lnTo>
                  <a:lnTo>
                    <a:pt x="28" y="30"/>
                  </a:lnTo>
                  <a:lnTo>
                    <a:pt x="30" y="32"/>
                  </a:lnTo>
                  <a:lnTo>
                    <a:pt x="32" y="36"/>
                  </a:lnTo>
                  <a:lnTo>
                    <a:pt x="34" y="38"/>
                  </a:lnTo>
                  <a:lnTo>
                    <a:pt x="34" y="42"/>
                  </a:lnTo>
                  <a:lnTo>
                    <a:pt x="32" y="46"/>
                  </a:lnTo>
                  <a:lnTo>
                    <a:pt x="30" y="52"/>
                  </a:lnTo>
                  <a:lnTo>
                    <a:pt x="24" y="54"/>
                  </a:lnTo>
                  <a:lnTo>
                    <a:pt x="18" y="56"/>
                  </a:lnTo>
                  <a:lnTo>
                    <a:pt x="16" y="56"/>
                  </a:lnTo>
                  <a:lnTo>
                    <a:pt x="12" y="56"/>
                  </a:lnTo>
                  <a:lnTo>
                    <a:pt x="12" y="54"/>
                  </a:lnTo>
                  <a:lnTo>
                    <a:pt x="8" y="54"/>
                  </a:lnTo>
                  <a:lnTo>
                    <a:pt x="4" y="52"/>
                  </a:lnTo>
                  <a:lnTo>
                    <a:pt x="2" y="52"/>
                  </a:lnTo>
                  <a:lnTo>
                    <a:pt x="2" y="54"/>
                  </a:lnTo>
                  <a:lnTo>
                    <a:pt x="0" y="56"/>
                  </a:lnTo>
                  <a:lnTo>
                    <a:pt x="0" y="38"/>
                  </a:lnTo>
                  <a:lnTo>
                    <a:pt x="2" y="42"/>
                  </a:lnTo>
                  <a:lnTo>
                    <a:pt x="4" y="46"/>
                  </a:lnTo>
                  <a:lnTo>
                    <a:pt x="6" y="50"/>
                  </a:lnTo>
                  <a:lnTo>
                    <a:pt x="8" y="52"/>
                  </a:lnTo>
                  <a:lnTo>
                    <a:pt x="12" y="52"/>
                  </a:lnTo>
                  <a:lnTo>
                    <a:pt x="16" y="54"/>
                  </a:lnTo>
                  <a:lnTo>
                    <a:pt x="22" y="52"/>
                  </a:lnTo>
                  <a:lnTo>
                    <a:pt x="24" y="50"/>
                  </a:lnTo>
                  <a:lnTo>
                    <a:pt x="26" y="48"/>
                  </a:lnTo>
                  <a:lnTo>
                    <a:pt x="28" y="44"/>
                  </a:lnTo>
                  <a:lnTo>
                    <a:pt x="28" y="42"/>
                  </a:lnTo>
                  <a:lnTo>
                    <a:pt x="26" y="40"/>
                  </a:lnTo>
                  <a:lnTo>
                    <a:pt x="24" y="38"/>
                  </a:lnTo>
                  <a:lnTo>
                    <a:pt x="22" y="36"/>
                  </a:lnTo>
                  <a:lnTo>
                    <a:pt x="20" y="36"/>
                  </a:lnTo>
                  <a:lnTo>
                    <a:pt x="14" y="32"/>
                  </a:lnTo>
                  <a:lnTo>
                    <a:pt x="8" y="28"/>
                  </a:lnTo>
                  <a:lnTo>
                    <a:pt x="4" y="26"/>
                  </a:lnTo>
                  <a:lnTo>
                    <a:pt x="2" y="24"/>
                  </a:lnTo>
                  <a:lnTo>
                    <a:pt x="0" y="20"/>
                  </a:lnTo>
                  <a:lnTo>
                    <a:pt x="0" y="18"/>
                  </a:lnTo>
                  <a:lnTo>
                    <a:pt x="0" y="14"/>
                  </a:lnTo>
                  <a:lnTo>
                    <a:pt x="0" y="10"/>
                  </a:lnTo>
                  <a:lnTo>
                    <a:pt x="4" y="4"/>
                  </a:lnTo>
                  <a:lnTo>
                    <a:pt x="8" y="2"/>
                  </a:lnTo>
                  <a:lnTo>
                    <a:pt x="14" y="0"/>
                  </a:lnTo>
                  <a:lnTo>
                    <a:pt x="20" y="2"/>
                  </a:lnTo>
                  <a:lnTo>
                    <a:pt x="24" y="2"/>
                  </a:lnTo>
                  <a:lnTo>
                    <a:pt x="26" y="4"/>
                  </a:lnTo>
                  <a:lnTo>
                    <a:pt x="28" y="4"/>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47" name="Freeform 41"/>
            <p:cNvSpPr>
              <a:spLocks/>
            </p:cNvSpPr>
            <p:nvPr/>
          </p:nvSpPr>
          <p:spPr bwMode="auto">
            <a:xfrm>
              <a:off x="1722"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48" name="Freeform 42"/>
            <p:cNvSpPr>
              <a:spLocks/>
            </p:cNvSpPr>
            <p:nvPr/>
          </p:nvSpPr>
          <p:spPr bwMode="auto">
            <a:xfrm>
              <a:off x="1746" y="2432"/>
              <a:ext cx="56" cy="36"/>
            </a:xfrm>
            <a:custGeom>
              <a:avLst/>
              <a:gdLst>
                <a:gd name="T0" fmla="*/ 0 w 56"/>
                <a:gd name="T1" fmla="*/ 0 h 36"/>
                <a:gd name="T2" fmla="*/ 14 w 56"/>
                <a:gd name="T3" fmla="*/ 0 h 36"/>
                <a:gd name="T4" fmla="*/ 14 w 56"/>
                <a:gd name="T5" fmla="*/ 0 h 36"/>
                <a:gd name="T6" fmla="*/ 12 w 56"/>
                <a:gd name="T7" fmla="*/ 0 h 36"/>
                <a:gd name="T8" fmla="*/ 12 w 56"/>
                <a:gd name="T9" fmla="*/ 0 h 36"/>
                <a:gd name="T10" fmla="*/ 12 w 56"/>
                <a:gd name="T11" fmla="*/ 2 h 36"/>
                <a:gd name="T12" fmla="*/ 12 w 56"/>
                <a:gd name="T13" fmla="*/ 2 h 36"/>
                <a:gd name="T14" fmla="*/ 12 w 56"/>
                <a:gd name="T15" fmla="*/ 4 h 36"/>
                <a:gd name="T16" fmla="*/ 12 w 56"/>
                <a:gd name="T17" fmla="*/ 6 h 36"/>
                <a:gd name="T18" fmla="*/ 20 w 56"/>
                <a:gd name="T19" fmla="*/ 26 h 36"/>
                <a:gd name="T20" fmla="*/ 28 w 56"/>
                <a:gd name="T21" fmla="*/ 8 h 36"/>
                <a:gd name="T22" fmla="*/ 26 w 56"/>
                <a:gd name="T23" fmla="*/ 4 h 36"/>
                <a:gd name="T24" fmla="*/ 24 w 56"/>
                <a:gd name="T25" fmla="*/ 2 h 36"/>
                <a:gd name="T26" fmla="*/ 24 w 56"/>
                <a:gd name="T27" fmla="*/ 0 h 36"/>
                <a:gd name="T28" fmla="*/ 22 w 56"/>
                <a:gd name="T29" fmla="*/ 0 h 36"/>
                <a:gd name="T30" fmla="*/ 20 w 56"/>
                <a:gd name="T31" fmla="*/ 0 h 36"/>
                <a:gd name="T32" fmla="*/ 20 w 56"/>
                <a:gd name="T33" fmla="*/ 0 h 36"/>
                <a:gd name="T34" fmla="*/ 36 w 56"/>
                <a:gd name="T35" fmla="*/ 0 h 36"/>
                <a:gd name="T36" fmla="*/ 36 w 56"/>
                <a:gd name="T37" fmla="*/ 0 h 36"/>
                <a:gd name="T38" fmla="*/ 34 w 56"/>
                <a:gd name="T39" fmla="*/ 0 h 36"/>
                <a:gd name="T40" fmla="*/ 32 w 56"/>
                <a:gd name="T41" fmla="*/ 2 h 36"/>
                <a:gd name="T42" fmla="*/ 32 w 56"/>
                <a:gd name="T43" fmla="*/ 2 h 36"/>
                <a:gd name="T44" fmla="*/ 32 w 56"/>
                <a:gd name="T45" fmla="*/ 4 h 36"/>
                <a:gd name="T46" fmla="*/ 32 w 56"/>
                <a:gd name="T47" fmla="*/ 4 h 36"/>
                <a:gd name="T48" fmla="*/ 32 w 56"/>
                <a:gd name="T49" fmla="*/ 6 h 36"/>
                <a:gd name="T50" fmla="*/ 42 w 56"/>
                <a:gd name="T51" fmla="*/ 26 h 36"/>
                <a:gd name="T52" fmla="*/ 48 w 56"/>
                <a:gd name="T53" fmla="*/ 6 h 36"/>
                <a:gd name="T54" fmla="*/ 50 w 56"/>
                <a:gd name="T55" fmla="*/ 4 h 36"/>
                <a:gd name="T56" fmla="*/ 50 w 56"/>
                <a:gd name="T57" fmla="*/ 2 h 36"/>
                <a:gd name="T58" fmla="*/ 50 w 56"/>
                <a:gd name="T59" fmla="*/ 2 h 36"/>
                <a:gd name="T60" fmla="*/ 50 w 56"/>
                <a:gd name="T61" fmla="*/ 0 h 36"/>
                <a:gd name="T62" fmla="*/ 48 w 56"/>
                <a:gd name="T63" fmla="*/ 0 h 36"/>
                <a:gd name="T64" fmla="*/ 46 w 56"/>
                <a:gd name="T65" fmla="*/ 0 h 36"/>
                <a:gd name="T66" fmla="*/ 46 w 56"/>
                <a:gd name="T67" fmla="*/ 0 h 36"/>
                <a:gd name="T68" fmla="*/ 56 w 56"/>
                <a:gd name="T69" fmla="*/ 0 h 36"/>
                <a:gd name="T70" fmla="*/ 56 w 56"/>
                <a:gd name="T71" fmla="*/ 0 h 36"/>
                <a:gd name="T72" fmla="*/ 54 w 56"/>
                <a:gd name="T73" fmla="*/ 2 h 36"/>
                <a:gd name="T74" fmla="*/ 52 w 56"/>
                <a:gd name="T75" fmla="*/ 6 h 36"/>
                <a:gd name="T76" fmla="*/ 40 w 56"/>
                <a:gd name="T77" fmla="*/ 36 h 36"/>
                <a:gd name="T78" fmla="*/ 38 w 56"/>
                <a:gd name="T79" fmla="*/ 36 h 36"/>
                <a:gd name="T80" fmla="*/ 28 w 56"/>
                <a:gd name="T81" fmla="*/ 12 h 36"/>
                <a:gd name="T82" fmla="*/ 18 w 56"/>
                <a:gd name="T83" fmla="*/ 36 h 36"/>
                <a:gd name="T84" fmla="*/ 16 w 56"/>
                <a:gd name="T85" fmla="*/ 36 h 36"/>
                <a:gd name="T86" fmla="*/ 4 w 56"/>
                <a:gd name="T87" fmla="*/ 6 h 36"/>
                <a:gd name="T88" fmla="*/ 4 w 56"/>
                <a:gd name="T89" fmla="*/ 4 h 36"/>
                <a:gd name="T90" fmla="*/ 2 w 56"/>
                <a:gd name="T91" fmla="*/ 2 h 36"/>
                <a:gd name="T92" fmla="*/ 2 w 56"/>
                <a:gd name="T93" fmla="*/ 0 h 36"/>
                <a:gd name="T94" fmla="*/ 0 w 56"/>
                <a:gd name="T95" fmla="*/ 0 h 36"/>
                <a:gd name="T96" fmla="*/ 0 w 5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36"/>
                <a:gd name="T149" fmla="*/ 56 w 5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36">
                  <a:moveTo>
                    <a:pt x="0" y="0"/>
                  </a:moveTo>
                  <a:lnTo>
                    <a:pt x="14" y="0"/>
                  </a:lnTo>
                  <a:lnTo>
                    <a:pt x="12" y="0"/>
                  </a:lnTo>
                  <a:lnTo>
                    <a:pt x="12" y="2"/>
                  </a:lnTo>
                  <a:lnTo>
                    <a:pt x="12" y="4"/>
                  </a:lnTo>
                  <a:lnTo>
                    <a:pt x="12" y="6"/>
                  </a:lnTo>
                  <a:lnTo>
                    <a:pt x="20" y="26"/>
                  </a:lnTo>
                  <a:lnTo>
                    <a:pt x="28" y="8"/>
                  </a:lnTo>
                  <a:lnTo>
                    <a:pt x="26" y="4"/>
                  </a:lnTo>
                  <a:lnTo>
                    <a:pt x="24" y="2"/>
                  </a:lnTo>
                  <a:lnTo>
                    <a:pt x="24" y="0"/>
                  </a:lnTo>
                  <a:lnTo>
                    <a:pt x="22" y="0"/>
                  </a:lnTo>
                  <a:lnTo>
                    <a:pt x="20" y="0"/>
                  </a:lnTo>
                  <a:lnTo>
                    <a:pt x="36" y="0"/>
                  </a:lnTo>
                  <a:lnTo>
                    <a:pt x="34" y="0"/>
                  </a:lnTo>
                  <a:lnTo>
                    <a:pt x="32" y="2"/>
                  </a:lnTo>
                  <a:lnTo>
                    <a:pt x="32" y="4"/>
                  </a:lnTo>
                  <a:lnTo>
                    <a:pt x="32" y="6"/>
                  </a:lnTo>
                  <a:lnTo>
                    <a:pt x="42" y="26"/>
                  </a:lnTo>
                  <a:lnTo>
                    <a:pt x="48" y="6"/>
                  </a:lnTo>
                  <a:lnTo>
                    <a:pt x="50" y="4"/>
                  </a:lnTo>
                  <a:lnTo>
                    <a:pt x="50" y="2"/>
                  </a:lnTo>
                  <a:lnTo>
                    <a:pt x="50" y="0"/>
                  </a:lnTo>
                  <a:lnTo>
                    <a:pt x="48" y="0"/>
                  </a:lnTo>
                  <a:lnTo>
                    <a:pt x="46" y="0"/>
                  </a:lnTo>
                  <a:lnTo>
                    <a:pt x="56" y="0"/>
                  </a:lnTo>
                  <a:lnTo>
                    <a:pt x="54" y="2"/>
                  </a:lnTo>
                  <a:lnTo>
                    <a:pt x="52" y="6"/>
                  </a:lnTo>
                  <a:lnTo>
                    <a:pt x="40" y="36"/>
                  </a:lnTo>
                  <a:lnTo>
                    <a:pt x="38" y="36"/>
                  </a:lnTo>
                  <a:lnTo>
                    <a:pt x="28" y="12"/>
                  </a:lnTo>
                  <a:lnTo>
                    <a:pt x="18" y="36"/>
                  </a:lnTo>
                  <a:lnTo>
                    <a:pt x="16" y="36"/>
                  </a:lnTo>
                  <a:lnTo>
                    <a:pt x="4" y="6"/>
                  </a:lnTo>
                  <a:lnTo>
                    <a:pt x="4" y="4"/>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49" name="Freeform 43"/>
            <p:cNvSpPr>
              <a:spLocks noEditPoints="1"/>
            </p:cNvSpPr>
            <p:nvPr/>
          </p:nvSpPr>
          <p:spPr bwMode="auto">
            <a:xfrm>
              <a:off x="1804" y="2430"/>
              <a:ext cx="34" cy="38"/>
            </a:xfrm>
            <a:custGeom>
              <a:avLst/>
              <a:gdLst>
                <a:gd name="T0" fmla="*/ 18 w 34"/>
                <a:gd name="T1" fmla="*/ 0 h 38"/>
                <a:gd name="T2" fmla="*/ 22 w 34"/>
                <a:gd name="T3" fmla="*/ 0 h 38"/>
                <a:gd name="T4" fmla="*/ 26 w 34"/>
                <a:gd name="T5" fmla="*/ 2 h 38"/>
                <a:gd name="T6" fmla="*/ 30 w 34"/>
                <a:gd name="T7" fmla="*/ 6 h 38"/>
                <a:gd name="T8" fmla="*/ 34 w 34"/>
                <a:gd name="T9" fmla="*/ 12 h 38"/>
                <a:gd name="T10" fmla="*/ 34 w 34"/>
                <a:gd name="T11" fmla="*/ 18 h 38"/>
                <a:gd name="T12" fmla="*/ 34 w 34"/>
                <a:gd name="T13" fmla="*/ 24 h 38"/>
                <a:gd name="T14" fmla="*/ 32 w 34"/>
                <a:gd name="T15" fmla="*/ 28 h 38"/>
                <a:gd name="T16" fmla="*/ 30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6 w 34"/>
                <a:gd name="T39" fmla="*/ 6 h 38"/>
                <a:gd name="T40" fmla="*/ 8 w 34"/>
                <a:gd name="T41" fmla="*/ 2 h 38"/>
                <a:gd name="T42" fmla="*/ 12 w 34"/>
                <a:gd name="T43" fmla="*/ 0 h 38"/>
                <a:gd name="T44" fmla="*/ 18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8" y="0"/>
                  </a:moveTo>
                  <a:lnTo>
                    <a:pt x="22" y="0"/>
                  </a:lnTo>
                  <a:lnTo>
                    <a:pt x="26" y="2"/>
                  </a:lnTo>
                  <a:lnTo>
                    <a:pt x="30" y="6"/>
                  </a:lnTo>
                  <a:lnTo>
                    <a:pt x="34" y="12"/>
                  </a:lnTo>
                  <a:lnTo>
                    <a:pt x="34" y="18"/>
                  </a:lnTo>
                  <a:lnTo>
                    <a:pt x="34" y="24"/>
                  </a:lnTo>
                  <a:lnTo>
                    <a:pt x="32" y="28"/>
                  </a:lnTo>
                  <a:lnTo>
                    <a:pt x="30" y="32"/>
                  </a:lnTo>
                  <a:lnTo>
                    <a:pt x="26" y="36"/>
                  </a:lnTo>
                  <a:lnTo>
                    <a:pt x="22" y="38"/>
                  </a:lnTo>
                  <a:lnTo>
                    <a:pt x="16" y="38"/>
                  </a:lnTo>
                  <a:lnTo>
                    <a:pt x="12" y="38"/>
                  </a:lnTo>
                  <a:lnTo>
                    <a:pt x="8" y="34"/>
                  </a:lnTo>
                  <a:lnTo>
                    <a:pt x="4" y="32"/>
                  </a:lnTo>
                  <a:lnTo>
                    <a:pt x="0" y="26"/>
                  </a:lnTo>
                  <a:lnTo>
                    <a:pt x="0" y="20"/>
                  </a:lnTo>
                  <a:lnTo>
                    <a:pt x="0" y="14"/>
                  </a:lnTo>
                  <a:lnTo>
                    <a:pt x="2" y="10"/>
                  </a:lnTo>
                  <a:lnTo>
                    <a:pt x="6" y="6"/>
                  </a:lnTo>
                  <a:lnTo>
                    <a:pt x="8" y="2"/>
                  </a:lnTo>
                  <a:lnTo>
                    <a:pt x="12" y="0"/>
                  </a:lnTo>
                  <a:lnTo>
                    <a:pt x="18"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50" name="Freeform 44"/>
            <p:cNvSpPr>
              <a:spLocks/>
            </p:cNvSpPr>
            <p:nvPr/>
          </p:nvSpPr>
          <p:spPr bwMode="auto">
            <a:xfrm>
              <a:off x="1842" y="2430"/>
              <a:ext cx="26" cy="36"/>
            </a:xfrm>
            <a:custGeom>
              <a:avLst/>
              <a:gdLst>
                <a:gd name="T0" fmla="*/ 12 w 26"/>
                <a:gd name="T1" fmla="*/ 0 h 36"/>
                <a:gd name="T2" fmla="*/ 12 w 26"/>
                <a:gd name="T3" fmla="*/ 10 h 36"/>
                <a:gd name="T4" fmla="*/ 14 w 26"/>
                <a:gd name="T5" fmla="*/ 4 h 36"/>
                <a:gd name="T6" fmla="*/ 18 w 26"/>
                <a:gd name="T7" fmla="*/ 2 h 36"/>
                <a:gd name="T8" fmla="*/ 22 w 26"/>
                <a:gd name="T9" fmla="*/ 0 h 36"/>
                <a:gd name="T10" fmla="*/ 24 w 26"/>
                <a:gd name="T11" fmla="*/ 0 h 36"/>
                <a:gd name="T12" fmla="*/ 24 w 26"/>
                <a:gd name="T13" fmla="*/ 2 h 36"/>
                <a:gd name="T14" fmla="*/ 26 w 26"/>
                <a:gd name="T15" fmla="*/ 4 h 36"/>
                <a:gd name="T16" fmla="*/ 26 w 26"/>
                <a:gd name="T17" fmla="*/ 6 h 36"/>
                <a:gd name="T18" fmla="*/ 26 w 26"/>
                <a:gd name="T19" fmla="*/ 6 h 36"/>
                <a:gd name="T20" fmla="*/ 26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8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4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6 w 26"/>
                <a:gd name="T69" fmla="*/ 32 h 36"/>
                <a:gd name="T70" fmla="*/ 6 w 26"/>
                <a:gd name="T71" fmla="*/ 32 h 36"/>
                <a:gd name="T72" fmla="*/ 6 w 26"/>
                <a:gd name="T73" fmla="*/ 28 h 36"/>
                <a:gd name="T74" fmla="*/ 6 w 26"/>
                <a:gd name="T75" fmla="*/ 16 h 36"/>
                <a:gd name="T76" fmla="*/ 6 w 26"/>
                <a:gd name="T77" fmla="*/ 10 h 36"/>
                <a:gd name="T78" fmla="*/ 6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2" y="0"/>
                  </a:lnTo>
                  <a:lnTo>
                    <a:pt x="24" y="0"/>
                  </a:lnTo>
                  <a:lnTo>
                    <a:pt x="24" y="2"/>
                  </a:lnTo>
                  <a:lnTo>
                    <a:pt x="26" y="4"/>
                  </a:lnTo>
                  <a:lnTo>
                    <a:pt x="26" y="6"/>
                  </a:lnTo>
                  <a:lnTo>
                    <a:pt x="26"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4"/>
                  </a:lnTo>
                  <a:lnTo>
                    <a:pt x="14" y="36"/>
                  </a:lnTo>
                  <a:lnTo>
                    <a:pt x="16"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51" name="Freeform 45"/>
            <p:cNvSpPr>
              <a:spLocks/>
            </p:cNvSpPr>
            <p:nvPr/>
          </p:nvSpPr>
          <p:spPr bwMode="auto">
            <a:xfrm>
              <a:off x="1868" y="2412"/>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4 w 40"/>
                <a:gd name="T11" fmla="*/ 20 h 54"/>
                <a:gd name="T12" fmla="*/ 38 w 40"/>
                <a:gd name="T13" fmla="*/ 20 h 54"/>
                <a:gd name="T14" fmla="*/ 34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4 w 40"/>
                <a:gd name="T27" fmla="*/ 54 h 54"/>
                <a:gd name="T28" fmla="*/ 24 w 40"/>
                <a:gd name="T29" fmla="*/ 54 h 54"/>
                <a:gd name="T30" fmla="*/ 26 w 40"/>
                <a:gd name="T31" fmla="*/ 52 h 54"/>
                <a:gd name="T32" fmla="*/ 26 w 40"/>
                <a:gd name="T33" fmla="*/ 50 h 54"/>
                <a:gd name="T34" fmla="*/ 12 w 40"/>
                <a:gd name="T35" fmla="*/ 34 h 54"/>
                <a:gd name="T36" fmla="*/ 12 w 40"/>
                <a:gd name="T37" fmla="*/ 50 h 54"/>
                <a:gd name="T38" fmla="*/ 14 w 40"/>
                <a:gd name="T39" fmla="*/ 52 h 54"/>
                <a:gd name="T40" fmla="*/ 16 w 40"/>
                <a:gd name="T41" fmla="*/ 54 h 54"/>
                <a:gd name="T42" fmla="*/ 18 w 40"/>
                <a:gd name="T43" fmla="*/ 54 h 54"/>
                <a:gd name="T44" fmla="*/ 0 w 40"/>
                <a:gd name="T45" fmla="*/ 54 h 54"/>
                <a:gd name="T46" fmla="*/ 4 w 40"/>
                <a:gd name="T47" fmla="*/ 54 h 54"/>
                <a:gd name="T48" fmla="*/ 6 w 40"/>
                <a:gd name="T49" fmla="*/ 52 h 54"/>
                <a:gd name="T50" fmla="*/ 6 w 40"/>
                <a:gd name="T51" fmla="*/ 46 h 54"/>
                <a:gd name="T52" fmla="*/ 6 w 40"/>
                <a:gd name="T53" fmla="*/ 8 h 54"/>
                <a:gd name="T54" fmla="*/ 6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6" y="22"/>
                  </a:lnTo>
                  <a:lnTo>
                    <a:pt x="26" y="20"/>
                  </a:lnTo>
                  <a:lnTo>
                    <a:pt x="24" y="20"/>
                  </a:lnTo>
                  <a:lnTo>
                    <a:pt x="38" y="20"/>
                  </a:lnTo>
                  <a:lnTo>
                    <a:pt x="36" y="20"/>
                  </a:lnTo>
                  <a:lnTo>
                    <a:pt x="34" y="20"/>
                  </a:lnTo>
                  <a:lnTo>
                    <a:pt x="30" y="22"/>
                  </a:lnTo>
                  <a:lnTo>
                    <a:pt x="28" y="24"/>
                  </a:lnTo>
                  <a:lnTo>
                    <a:pt x="18" y="32"/>
                  </a:lnTo>
                  <a:lnTo>
                    <a:pt x="28" y="44"/>
                  </a:lnTo>
                  <a:lnTo>
                    <a:pt x="32" y="48"/>
                  </a:lnTo>
                  <a:lnTo>
                    <a:pt x="34" y="50"/>
                  </a:lnTo>
                  <a:lnTo>
                    <a:pt x="36" y="52"/>
                  </a:lnTo>
                  <a:lnTo>
                    <a:pt x="38" y="54"/>
                  </a:lnTo>
                  <a:lnTo>
                    <a:pt x="40" y="54"/>
                  </a:lnTo>
                  <a:lnTo>
                    <a:pt x="24" y="54"/>
                  </a:lnTo>
                  <a:lnTo>
                    <a:pt x="26" y="54"/>
                  </a:lnTo>
                  <a:lnTo>
                    <a:pt x="26" y="52"/>
                  </a:lnTo>
                  <a:lnTo>
                    <a:pt x="26" y="50"/>
                  </a:lnTo>
                  <a:lnTo>
                    <a:pt x="24" y="48"/>
                  </a:lnTo>
                  <a:lnTo>
                    <a:pt x="12" y="34"/>
                  </a:lnTo>
                  <a:lnTo>
                    <a:pt x="12" y="46"/>
                  </a:lnTo>
                  <a:lnTo>
                    <a:pt x="12" y="50"/>
                  </a:lnTo>
                  <a:lnTo>
                    <a:pt x="14" y="52"/>
                  </a:lnTo>
                  <a:lnTo>
                    <a:pt x="14" y="54"/>
                  </a:lnTo>
                  <a:lnTo>
                    <a:pt x="16" y="54"/>
                  </a:lnTo>
                  <a:lnTo>
                    <a:pt x="18" y="54"/>
                  </a:lnTo>
                  <a:lnTo>
                    <a:pt x="0" y="54"/>
                  </a:lnTo>
                  <a:lnTo>
                    <a:pt x="2" y="54"/>
                  </a:lnTo>
                  <a:lnTo>
                    <a:pt x="4" y="54"/>
                  </a:lnTo>
                  <a:lnTo>
                    <a:pt x="4" y="52"/>
                  </a:lnTo>
                  <a:lnTo>
                    <a:pt x="6" y="52"/>
                  </a:lnTo>
                  <a:lnTo>
                    <a:pt x="6" y="50"/>
                  </a:lnTo>
                  <a:lnTo>
                    <a:pt x="6" y="46"/>
                  </a:lnTo>
                  <a:lnTo>
                    <a:pt x="6" y="14"/>
                  </a:lnTo>
                  <a:lnTo>
                    <a:pt x="6" y="8"/>
                  </a:lnTo>
                  <a:lnTo>
                    <a:pt x="6" y="6"/>
                  </a:lnTo>
                  <a:lnTo>
                    <a:pt x="6" y="4"/>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52" name="Freeform 46"/>
            <p:cNvSpPr>
              <a:spLocks noEditPoints="1"/>
            </p:cNvSpPr>
            <p:nvPr/>
          </p:nvSpPr>
          <p:spPr bwMode="auto">
            <a:xfrm>
              <a:off x="1910" y="2430"/>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6 w 30"/>
                <a:gd name="T15" fmla="*/ 26 h 38"/>
                <a:gd name="T16" fmla="*/ 28 w 30"/>
                <a:gd name="T17" fmla="*/ 22 h 38"/>
                <a:gd name="T18" fmla="*/ 30 w 30"/>
                <a:gd name="T19" fmla="*/ 24 h 38"/>
                <a:gd name="T20" fmla="*/ 28 w 30"/>
                <a:gd name="T21" fmla="*/ 28 h 38"/>
                <a:gd name="T22" fmla="*/ 24 w 30"/>
                <a:gd name="T23" fmla="*/ 34 h 38"/>
                <a:gd name="T24" fmla="*/ 20 w 30"/>
                <a:gd name="T25" fmla="*/ 36 h 38"/>
                <a:gd name="T26" fmla="*/ 16 w 30"/>
                <a:gd name="T27" fmla="*/ 38 h 38"/>
                <a:gd name="T28" fmla="*/ 10 w 30"/>
                <a:gd name="T29" fmla="*/ 36 h 38"/>
                <a:gd name="T30" fmla="*/ 4 w 30"/>
                <a:gd name="T31" fmla="*/ 32 h 38"/>
                <a:gd name="T32" fmla="*/ 0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28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0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6" y="26"/>
                  </a:lnTo>
                  <a:lnTo>
                    <a:pt x="28" y="22"/>
                  </a:lnTo>
                  <a:lnTo>
                    <a:pt x="30" y="24"/>
                  </a:lnTo>
                  <a:lnTo>
                    <a:pt x="28" y="28"/>
                  </a:lnTo>
                  <a:lnTo>
                    <a:pt x="24" y="34"/>
                  </a:lnTo>
                  <a:lnTo>
                    <a:pt x="20" y="36"/>
                  </a:lnTo>
                  <a:lnTo>
                    <a:pt x="16" y="38"/>
                  </a:lnTo>
                  <a:lnTo>
                    <a:pt x="10" y="36"/>
                  </a:lnTo>
                  <a:lnTo>
                    <a:pt x="4" y="32"/>
                  </a:lnTo>
                  <a:lnTo>
                    <a:pt x="0" y="26"/>
                  </a:lnTo>
                  <a:lnTo>
                    <a:pt x="0" y="20"/>
                  </a:lnTo>
                  <a:lnTo>
                    <a:pt x="0" y="14"/>
                  </a:lnTo>
                  <a:lnTo>
                    <a:pt x="2" y="10"/>
                  </a:lnTo>
                  <a:lnTo>
                    <a:pt x="4" y="6"/>
                  </a:lnTo>
                  <a:lnTo>
                    <a:pt x="10" y="2"/>
                  </a:lnTo>
                  <a:lnTo>
                    <a:pt x="16" y="0"/>
                  </a:lnTo>
                  <a:lnTo>
                    <a:pt x="22" y="2"/>
                  </a:lnTo>
                  <a:lnTo>
                    <a:pt x="26" y="4"/>
                  </a:lnTo>
                  <a:lnTo>
                    <a:pt x="28" y="8"/>
                  </a:lnTo>
                  <a:lnTo>
                    <a:pt x="30" y="14"/>
                  </a:lnTo>
                  <a:lnTo>
                    <a:pt x="6" y="14"/>
                  </a:lnTo>
                  <a:close/>
                  <a:moveTo>
                    <a:pt x="6" y="12"/>
                  </a:moveTo>
                  <a:lnTo>
                    <a:pt x="22" y="12"/>
                  </a:lnTo>
                  <a:lnTo>
                    <a:pt x="22" y="10"/>
                  </a:lnTo>
                  <a:lnTo>
                    <a:pt x="20" y="8"/>
                  </a:lnTo>
                  <a:lnTo>
                    <a:pt x="20" y="6"/>
                  </a:lnTo>
                  <a:lnTo>
                    <a:pt x="18" y="4"/>
                  </a:lnTo>
                  <a:lnTo>
                    <a:pt x="16" y="4"/>
                  </a:lnTo>
                  <a:lnTo>
                    <a:pt x="14" y="2"/>
                  </a:lnTo>
                  <a:lnTo>
                    <a:pt x="10"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53" name="Freeform 47"/>
            <p:cNvSpPr>
              <a:spLocks/>
            </p:cNvSpPr>
            <p:nvPr/>
          </p:nvSpPr>
          <p:spPr bwMode="auto">
            <a:xfrm>
              <a:off x="1944" y="2430"/>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6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54" name="Freeform 48"/>
            <p:cNvSpPr>
              <a:spLocks/>
            </p:cNvSpPr>
            <p:nvPr/>
          </p:nvSpPr>
          <p:spPr bwMode="auto">
            <a:xfrm>
              <a:off x="1974" y="2430"/>
              <a:ext cx="24" cy="38"/>
            </a:xfrm>
            <a:custGeom>
              <a:avLst/>
              <a:gdLst>
                <a:gd name="T0" fmla="*/ 22 w 24"/>
                <a:gd name="T1" fmla="*/ 0 h 38"/>
                <a:gd name="T2" fmla="*/ 22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6 w 24"/>
                <a:gd name="T19" fmla="*/ 6 h 38"/>
                <a:gd name="T20" fmla="*/ 4 w 24"/>
                <a:gd name="T21" fmla="*/ 8 h 38"/>
                <a:gd name="T22" fmla="*/ 6 w 24"/>
                <a:gd name="T23" fmla="*/ 10 h 38"/>
                <a:gd name="T24" fmla="*/ 6 w 24"/>
                <a:gd name="T25" fmla="*/ 10 h 38"/>
                <a:gd name="T26" fmla="*/ 8 w 24"/>
                <a:gd name="T27" fmla="*/ 12 h 38"/>
                <a:gd name="T28" fmla="*/ 10 w 24"/>
                <a:gd name="T29" fmla="*/ 14 h 38"/>
                <a:gd name="T30" fmla="*/ 16 w 24"/>
                <a:gd name="T31" fmla="*/ 16 h 38"/>
                <a:gd name="T32" fmla="*/ 20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8 w 24"/>
                <a:gd name="T87" fmla="*/ 20 h 38"/>
                <a:gd name="T88" fmla="*/ 4 w 24"/>
                <a:gd name="T89" fmla="*/ 18 h 38"/>
                <a:gd name="T90" fmla="*/ 2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4 w 24"/>
                <a:gd name="T105" fmla="*/ 0 h 38"/>
                <a:gd name="T106" fmla="*/ 16 w 24"/>
                <a:gd name="T107" fmla="*/ 2 h 38"/>
                <a:gd name="T108" fmla="*/ 18 w 24"/>
                <a:gd name="T109" fmla="*/ 2 h 38"/>
                <a:gd name="T110" fmla="*/ 18 w 24"/>
                <a:gd name="T111" fmla="*/ 2 h 38"/>
                <a:gd name="T112" fmla="*/ 20 w 24"/>
                <a:gd name="T113" fmla="*/ 2 h 38"/>
                <a:gd name="T114" fmla="*/ 20 w 24"/>
                <a:gd name="T115" fmla="*/ 2 h 38"/>
                <a:gd name="T116" fmla="*/ 20 w 24"/>
                <a:gd name="T117" fmla="*/ 2 h 38"/>
                <a:gd name="T118" fmla="*/ 20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12"/>
                  </a:lnTo>
                  <a:lnTo>
                    <a:pt x="18" y="8"/>
                  </a:lnTo>
                  <a:lnTo>
                    <a:pt x="16" y="4"/>
                  </a:lnTo>
                  <a:lnTo>
                    <a:pt x="14" y="4"/>
                  </a:lnTo>
                  <a:lnTo>
                    <a:pt x="10" y="2"/>
                  </a:lnTo>
                  <a:lnTo>
                    <a:pt x="8" y="4"/>
                  </a:lnTo>
                  <a:lnTo>
                    <a:pt x="6" y="4"/>
                  </a:lnTo>
                  <a:lnTo>
                    <a:pt x="6" y="6"/>
                  </a:lnTo>
                  <a:lnTo>
                    <a:pt x="4" y="8"/>
                  </a:lnTo>
                  <a:lnTo>
                    <a:pt x="6" y="10"/>
                  </a:lnTo>
                  <a:lnTo>
                    <a:pt x="8" y="12"/>
                  </a:lnTo>
                  <a:lnTo>
                    <a:pt x="10" y="14"/>
                  </a:lnTo>
                  <a:lnTo>
                    <a:pt x="16" y="16"/>
                  </a:lnTo>
                  <a:lnTo>
                    <a:pt x="20" y="20"/>
                  </a:lnTo>
                  <a:lnTo>
                    <a:pt x="24" y="24"/>
                  </a:lnTo>
                  <a:lnTo>
                    <a:pt x="24" y="26"/>
                  </a:lnTo>
                  <a:lnTo>
                    <a:pt x="24" y="32"/>
                  </a:lnTo>
                  <a:lnTo>
                    <a:pt x="20" y="34"/>
                  </a:lnTo>
                  <a:lnTo>
                    <a:pt x="16" y="36"/>
                  </a:lnTo>
                  <a:lnTo>
                    <a:pt x="12" y="38"/>
                  </a:lnTo>
                  <a:lnTo>
                    <a:pt x="8" y="38"/>
                  </a:lnTo>
                  <a:lnTo>
                    <a:pt x="4" y="36"/>
                  </a:lnTo>
                  <a:lnTo>
                    <a:pt x="2" y="36"/>
                  </a:lnTo>
                  <a:lnTo>
                    <a:pt x="0" y="38"/>
                  </a:lnTo>
                  <a:lnTo>
                    <a:pt x="0" y="26"/>
                  </a:lnTo>
                  <a:lnTo>
                    <a:pt x="2" y="30"/>
                  </a:lnTo>
                  <a:lnTo>
                    <a:pt x="4" y="32"/>
                  </a:lnTo>
                  <a:lnTo>
                    <a:pt x="8" y="34"/>
                  </a:lnTo>
                  <a:lnTo>
                    <a:pt x="12" y="36"/>
                  </a:lnTo>
                  <a:lnTo>
                    <a:pt x="14" y="34"/>
                  </a:lnTo>
                  <a:lnTo>
                    <a:pt x="16" y="34"/>
                  </a:lnTo>
                  <a:lnTo>
                    <a:pt x="18" y="32"/>
                  </a:lnTo>
                  <a:lnTo>
                    <a:pt x="18" y="30"/>
                  </a:lnTo>
                  <a:lnTo>
                    <a:pt x="18" y="28"/>
                  </a:lnTo>
                  <a:lnTo>
                    <a:pt x="16" y="26"/>
                  </a:lnTo>
                  <a:lnTo>
                    <a:pt x="14" y="24"/>
                  </a:lnTo>
                  <a:lnTo>
                    <a:pt x="8" y="20"/>
                  </a:lnTo>
                  <a:lnTo>
                    <a:pt x="4" y="18"/>
                  </a:lnTo>
                  <a:lnTo>
                    <a:pt x="2" y="16"/>
                  </a:lnTo>
                  <a:lnTo>
                    <a:pt x="0" y="14"/>
                  </a:lnTo>
                  <a:lnTo>
                    <a:pt x="0" y="10"/>
                  </a:lnTo>
                  <a:lnTo>
                    <a:pt x="0" y="6"/>
                  </a:lnTo>
                  <a:lnTo>
                    <a:pt x="2" y="4"/>
                  </a:lnTo>
                  <a:lnTo>
                    <a:pt x="6" y="0"/>
                  </a:lnTo>
                  <a:lnTo>
                    <a:pt x="10" y="0"/>
                  </a:lnTo>
                  <a:lnTo>
                    <a:pt x="14" y="0"/>
                  </a:lnTo>
                  <a:lnTo>
                    <a:pt x="16" y="2"/>
                  </a:lnTo>
                  <a:lnTo>
                    <a:pt x="18" y="2"/>
                  </a:lnTo>
                  <a:lnTo>
                    <a:pt x="20" y="2"/>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55" name="Freeform 49"/>
            <p:cNvSpPr>
              <a:spLocks/>
            </p:cNvSpPr>
            <p:nvPr/>
          </p:nvSpPr>
          <p:spPr bwMode="auto">
            <a:xfrm>
              <a:off x="2002"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18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18" y="20"/>
                  </a:lnTo>
                  <a:lnTo>
                    <a:pt x="22" y="28"/>
                  </a:lnTo>
                  <a:lnTo>
                    <a:pt x="22" y="36"/>
                  </a:lnTo>
                  <a:lnTo>
                    <a:pt x="22" y="44"/>
                  </a:lnTo>
                  <a:lnTo>
                    <a:pt x="20" y="50"/>
                  </a:lnTo>
                  <a:lnTo>
                    <a:pt x="16" y="58"/>
                  </a:lnTo>
                  <a:lnTo>
                    <a:pt x="12"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56" name="Freeform 50"/>
            <p:cNvSpPr>
              <a:spLocks/>
            </p:cNvSpPr>
            <p:nvPr/>
          </p:nvSpPr>
          <p:spPr bwMode="auto">
            <a:xfrm>
              <a:off x="2076" y="2414"/>
              <a:ext cx="56" cy="54"/>
            </a:xfrm>
            <a:custGeom>
              <a:avLst/>
              <a:gdLst>
                <a:gd name="T0" fmla="*/ 56 w 56"/>
                <a:gd name="T1" fmla="*/ 0 h 54"/>
                <a:gd name="T2" fmla="*/ 56 w 56"/>
                <a:gd name="T3" fmla="*/ 0 h 54"/>
                <a:gd name="T4" fmla="*/ 52 w 56"/>
                <a:gd name="T5" fmla="*/ 2 h 54"/>
                <a:gd name="T6" fmla="*/ 50 w 56"/>
                <a:gd name="T7" fmla="*/ 2 h 54"/>
                <a:gd name="T8" fmla="*/ 48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0 w 56"/>
                <a:gd name="T33" fmla="*/ 0 h 54"/>
                <a:gd name="T34" fmla="*/ 20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38 w 56"/>
                <a:gd name="T67" fmla="*/ 0 h 54"/>
                <a:gd name="T68" fmla="*/ 38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48" y="6"/>
                  </a:lnTo>
                  <a:lnTo>
                    <a:pt x="48" y="8"/>
                  </a:lnTo>
                  <a:lnTo>
                    <a:pt x="30" y="54"/>
                  </a:lnTo>
                  <a:lnTo>
                    <a:pt x="28" y="54"/>
                  </a:lnTo>
                  <a:lnTo>
                    <a:pt x="8" y="8"/>
                  </a:lnTo>
                  <a:lnTo>
                    <a:pt x="6" y="6"/>
                  </a:lnTo>
                  <a:lnTo>
                    <a:pt x="6" y="4"/>
                  </a:lnTo>
                  <a:lnTo>
                    <a:pt x="4" y="2"/>
                  </a:lnTo>
                  <a:lnTo>
                    <a:pt x="2" y="0"/>
                  </a:lnTo>
                  <a:lnTo>
                    <a:pt x="0" y="0"/>
                  </a:lnTo>
                  <a:lnTo>
                    <a:pt x="20"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38" y="0"/>
                  </a:lnTo>
                  <a:lnTo>
                    <a:pt x="56" y="0"/>
                  </a:lnTo>
                  <a:close/>
                </a:path>
              </a:pathLst>
            </a:custGeom>
            <a:solidFill>
              <a:srgbClr val="000000"/>
            </a:solidFill>
            <a:ln w="0">
              <a:solidFill>
                <a:srgbClr val="000000"/>
              </a:solidFill>
              <a:round/>
              <a:headEnd/>
              <a:tailEnd/>
            </a:ln>
          </p:spPr>
          <p:txBody>
            <a:bodyPr/>
            <a:lstStyle/>
            <a:p>
              <a:endParaRPr lang="en-US"/>
            </a:p>
          </p:txBody>
        </p:sp>
        <p:sp>
          <p:nvSpPr>
            <p:cNvPr id="57" name="Freeform 51"/>
            <p:cNvSpPr>
              <a:spLocks noEditPoints="1"/>
            </p:cNvSpPr>
            <p:nvPr/>
          </p:nvSpPr>
          <p:spPr bwMode="auto">
            <a:xfrm>
              <a:off x="2132" y="2414"/>
              <a:ext cx="48" cy="52"/>
            </a:xfrm>
            <a:custGeom>
              <a:avLst/>
              <a:gdLst>
                <a:gd name="T0" fmla="*/ 42 w 48"/>
                <a:gd name="T1" fmla="*/ 28 h 52"/>
                <a:gd name="T2" fmla="*/ 48 w 48"/>
                <a:gd name="T3" fmla="*/ 34 h 52"/>
                <a:gd name="T4" fmla="*/ 48 w 48"/>
                <a:gd name="T5" fmla="*/ 42 h 52"/>
                <a:gd name="T6" fmla="*/ 42 w 48"/>
                <a:gd name="T7" fmla="*/ 50 h 52"/>
                <a:gd name="T8" fmla="*/ 34 w 48"/>
                <a:gd name="T9" fmla="*/ 52 h 52"/>
                <a:gd name="T10" fmla="*/ 0 w 48"/>
                <a:gd name="T11" fmla="*/ 52 h 52"/>
                <a:gd name="T12" fmla="*/ 2 w 48"/>
                <a:gd name="T13" fmla="*/ 52 h 52"/>
                <a:gd name="T14" fmla="*/ 8 w 48"/>
                <a:gd name="T15" fmla="*/ 50 h 52"/>
                <a:gd name="T16" fmla="*/ 8 w 48"/>
                <a:gd name="T17" fmla="*/ 44 h 52"/>
                <a:gd name="T18" fmla="*/ 8 w 48"/>
                <a:gd name="T19" fmla="*/ 4 h 52"/>
                <a:gd name="T20" fmla="*/ 6 w 48"/>
                <a:gd name="T21" fmla="*/ 0 h 52"/>
                <a:gd name="T22" fmla="*/ 0 w 48"/>
                <a:gd name="T23" fmla="*/ 0 h 52"/>
                <a:gd name="T24" fmla="*/ 24 w 48"/>
                <a:gd name="T25" fmla="*/ 0 h 52"/>
                <a:gd name="T26" fmla="*/ 34 w 48"/>
                <a:gd name="T27" fmla="*/ 0 h 52"/>
                <a:gd name="T28" fmla="*/ 42 w 48"/>
                <a:gd name="T29" fmla="*/ 6 h 52"/>
                <a:gd name="T30" fmla="*/ 46 w 48"/>
                <a:gd name="T31" fmla="*/ 14 h 52"/>
                <a:gd name="T32" fmla="*/ 44 w 48"/>
                <a:gd name="T33" fmla="*/ 22 h 52"/>
                <a:gd name="T34" fmla="*/ 36 w 48"/>
                <a:gd name="T35" fmla="*/ 26 h 52"/>
                <a:gd name="T36" fmla="*/ 18 w 48"/>
                <a:gd name="T37" fmla="*/ 24 h 52"/>
                <a:gd name="T38" fmla="*/ 22 w 48"/>
                <a:gd name="T39" fmla="*/ 24 h 52"/>
                <a:gd name="T40" fmla="*/ 28 w 48"/>
                <a:gd name="T41" fmla="*/ 24 h 52"/>
                <a:gd name="T42" fmla="*/ 34 w 48"/>
                <a:gd name="T43" fmla="*/ 22 h 52"/>
                <a:gd name="T44" fmla="*/ 36 w 48"/>
                <a:gd name="T45" fmla="*/ 16 h 52"/>
                <a:gd name="T46" fmla="*/ 36 w 48"/>
                <a:gd name="T47" fmla="*/ 10 h 52"/>
                <a:gd name="T48" fmla="*/ 28 w 48"/>
                <a:gd name="T49" fmla="*/ 2 h 52"/>
                <a:gd name="T50" fmla="*/ 20 w 48"/>
                <a:gd name="T51" fmla="*/ 2 h 52"/>
                <a:gd name="T52" fmla="*/ 16 w 48"/>
                <a:gd name="T53" fmla="*/ 24 h 52"/>
                <a:gd name="T54" fmla="*/ 20 w 48"/>
                <a:gd name="T55" fmla="*/ 50 h 52"/>
                <a:gd name="T56" fmla="*/ 32 w 48"/>
                <a:gd name="T57" fmla="*/ 50 h 52"/>
                <a:gd name="T58" fmla="*/ 38 w 48"/>
                <a:gd name="T59" fmla="*/ 44 h 52"/>
                <a:gd name="T60" fmla="*/ 38 w 48"/>
                <a:gd name="T61" fmla="*/ 36 h 52"/>
                <a:gd name="T62" fmla="*/ 36 w 48"/>
                <a:gd name="T63" fmla="*/ 30 h 52"/>
                <a:gd name="T64" fmla="*/ 28 w 48"/>
                <a:gd name="T65" fmla="*/ 28 h 52"/>
                <a:gd name="T66" fmla="*/ 20 w 48"/>
                <a:gd name="T67" fmla="*/ 28 h 52"/>
                <a:gd name="T68" fmla="*/ 18 w 48"/>
                <a:gd name="T69" fmla="*/ 28 h 52"/>
                <a:gd name="T70" fmla="*/ 16 w 48"/>
                <a:gd name="T71" fmla="*/ 50 h 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
                <a:gd name="T109" fmla="*/ 0 h 52"/>
                <a:gd name="T110" fmla="*/ 48 w 48"/>
                <a:gd name="T111" fmla="*/ 52 h 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 h="52">
                  <a:moveTo>
                    <a:pt x="36" y="26"/>
                  </a:moveTo>
                  <a:lnTo>
                    <a:pt x="42" y="28"/>
                  </a:lnTo>
                  <a:lnTo>
                    <a:pt x="44" y="30"/>
                  </a:lnTo>
                  <a:lnTo>
                    <a:pt x="48" y="34"/>
                  </a:lnTo>
                  <a:lnTo>
                    <a:pt x="48" y="38"/>
                  </a:lnTo>
                  <a:lnTo>
                    <a:pt x="48" y="42"/>
                  </a:lnTo>
                  <a:lnTo>
                    <a:pt x="46" y="46"/>
                  </a:lnTo>
                  <a:lnTo>
                    <a:pt x="42" y="50"/>
                  </a:lnTo>
                  <a:lnTo>
                    <a:pt x="40" y="52"/>
                  </a:lnTo>
                  <a:lnTo>
                    <a:pt x="34" y="52"/>
                  </a:lnTo>
                  <a:lnTo>
                    <a:pt x="26"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4" y="0"/>
                  </a:lnTo>
                  <a:lnTo>
                    <a:pt x="30" y="0"/>
                  </a:lnTo>
                  <a:lnTo>
                    <a:pt x="34" y="0"/>
                  </a:lnTo>
                  <a:lnTo>
                    <a:pt x="40" y="2"/>
                  </a:lnTo>
                  <a:lnTo>
                    <a:pt x="42" y="6"/>
                  </a:lnTo>
                  <a:lnTo>
                    <a:pt x="46" y="10"/>
                  </a:lnTo>
                  <a:lnTo>
                    <a:pt x="46" y="14"/>
                  </a:lnTo>
                  <a:lnTo>
                    <a:pt x="46" y="18"/>
                  </a:lnTo>
                  <a:lnTo>
                    <a:pt x="44" y="22"/>
                  </a:lnTo>
                  <a:lnTo>
                    <a:pt x="40" y="24"/>
                  </a:lnTo>
                  <a:lnTo>
                    <a:pt x="36" y="26"/>
                  </a:lnTo>
                  <a:close/>
                  <a:moveTo>
                    <a:pt x="16" y="24"/>
                  </a:moveTo>
                  <a:lnTo>
                    <a:pt x="18" y="24"/>
                  </a:lnTo>
                  <a:lnTo>
                    <a:pt x="20" y="24"/>
                  </a:lnTo>
                  <a:lnTo>
                    <a:pt x="22" y="24"/>
                  </a:lnTo>
                  <a:lnTo>
                    <a:pt x="24" y="24"/>
                  </a:lnTo>
                  <a:lnTo>
                    <a:pt x="28" y="24"/>
                  </a:lnTo>
                  <a:lnTo>
                    <a:pt x="32" y="24"/>
                  </a:lnTo>
                  <a:lnTo>
                    <a:pt x="34" y="22"/>
                  </a:lnTo>
                  <a:lnTo>
                    <a:pt x="36" y="20"/>
                  </a:lnTo>
                  <a:lnTo>
                    <a:pt x="36" y="16"/>
                  </a:lnTo>
                  <a:lnTo>
                    <a:pt x="36" y="14"/>
                  </a:lnTo>
                  <a:lnTo>
                    <a:pt x="36" y="10"/>
                  </a:lnTo>
                  <a:lnTo>
                    <a:pt x="34" y="6"/>
                  </a:lnTo>
                  <a:lnTo>
                    <a:pt x="28" y="2"/>
                  </a:lnTo>
                  <a:lnTo>
                    <a:pt x="22" y="2"/>
                  </a:lnTo>
                  <a:lnTo>
                    <a:pt x="20" y="2"/>
                  </a:lnTo>
                  <a:lnTo>
                    <a:pt x="16" y="2"/>
                  </a:lnTo>
                  <a:lnTo>
                    <a:pt x="16" y="24"/>
                  </a:lnTo>
                  <a:close/>
                  <a:moveTo>
                    <a:pt x="16" y="50"/>
                  </a:moveTo>
                  <a:lnTo>
                    <a:pt x="20" y="50"/>
                  </a:lnTo>
                  <a:lnTo>
                    <a:pt x="24" y="50"/>
                  </a:lnTo>
                  <a:lnTo>
                    <a:pt x="32" y="50"/>
                  </a:lnTo>
                  <a:lnTo>
                    <a:pt x="36" y="48"/>
                  </a:lnTo>
                  <a:lnTo>
                    <a:pt x="38" y="44"/>
                  </a:lnTo>
                  <a:lnTo>
                    <a:pt x="40" y="40"/>
                  </a:lnTo>
                  <a:lnTo>
                    <a:pt x="38" y="36"/>
                  </a:lnTo>
                  <a:lnTo>
                    <a:pt x="38" y="34"/>
                  </a:lnTo>
                  <a:lnTo>
                    <a:pt x="36" y="30"/>
                  </a:lnTo>
                  <a:lnTo>
                    <a:pt x="32" y="28"/>
                  </a:lnTo>
                  <a:lnTo>
                    <a:pt x="28" y="28"/>
                  </a:lnTo>
                  <a:lnTo>
                    <a:pt x="22" y="28"/>
                  </a:lnTo>
                  <a:lnTo>
                    <a:pt x="20" y="28"/>
                  </a:lnTo>
                  <a:lnTo>
                    <a:pt x="18" y="28"/>
                  </a:lnTo>
                  <a:lnTo>
                    <a:pt x="16" y="28"/>
                  </a:lnTo>
                  <a:lnTo>
                    <a:pt x="16" y="50"/>
                  </a:lnTo>
                  <a:close/>
                </a:path>
              </a:pathLst>
            </a:custGeom>
            <a:solidFill>
              <a:srgbClr val="000000"/>
            </a:solidFill>
            <a:ln w="0">
              <a:solidFill>
                <a:srgbClr val="000000"/>
              </a:solidFill>
              <a:round/>
              <a:headEnd/>
              <a:tailEnd/>
            </a:ln>
          </p:spPr>
          <p:txBody>
            <a:bodyPr/>
            <a:lstStyle/>
            <a:p>
              <a:endParaRPr lang="en-US"/>
            </a:p>
          </p:txBody>
        </p:sp>
        <p:sp>
          <p:nvSpPr>
            <p:cNvPr id="58" name="Freeform 52"/>
            <p:cNvSpPr>
              <a:spLocks noEditPoints="1"/>
            </p:cNvSpPr>
            <p:nvPr/>
          </p:nvSpPr>
          <p:spPr bwMode="auto">
            <a:xfrm>
              <a:off x="2186" y="2414"/>
              <a:ext cx="54" cy="52"/>
            </a:xfrm>
            <a:custGeom>
              <a:avLst/>
              <a:gdLst>
                <a:gd name="T0" fmla="*/ 0 w 54"/>
                <a:gd name="T1" fmla="*/ 52 h 52"/>
                <a:gd name="T2" fmla="*/ 0 w 54"/>
                <a:gd name="T3" fmla="*/ 52 h 52"/>
                <a:gd name="T4" fmla="*/ 2 w 54"/>
                <a:gd name="T5" fmla="*/ 52 h 52"/>
                <a:gd name="T6" fmla="*/ 6 w 54"/>
                <a:gd name="T7" fmla="*/ 52 h 52"/>
                <a:gd name="T8" fmla="*/ 6 w 54"/>
                <a:gd name="T9" fmla="*/ 50 h 52"/>
                <a:gd name="T10" fmla="*/ 8 w 54"/>
                <a:gd name="T11" fmla="*/ 48 h 52"/>
                <a:gd name="T12" fmla="*/ 8 w 54"/>
                <a:gd name="T13" fmla="*/ 44 h 52"/>
                <a:gd name="T14" fmla="*/ 8 w 54"/>
                <a:gd name="T15" fmla="*/ 8 h 52"/>
                <a:gd name="T16" fmla="*/ 8 w 54"/>
                <a:gd name="T17" fmla="*/ 4 h 52"/>
                <a:gd name="T18" fmla="*/ 6 w 54"/>
                <a:gd name="T19" fmla="*/ 2 h 52"/>
                <a:gd name="T20" fmla="*/ 4 w 54"/>
                <a:gd name="T21" fmla="*/ 0 h 52"/>
                <a:gd name="T22" fmla="*/ 2 w 54"/>
                <a:gd name="T23" fmla="*/ 0 h 52"/>
                <a:gd name="T24" fmla="*/ 0 w 54"/>
                <a:gd name="T25" fmla="*/ 0 h 52"/>
                <a:gd name="T26" fmla="*/ 0 w 54"/>
                <a:gd name="T27" fmla="*/ 0 h 52"/>
                <a:gd name="T28" fmla="*/ 22 w 54"/>
                <a:gd name="T29" fmla="*/ 0 h 52"/>
                <a:gd name="T30" fmla="*/ 30 w 54"/>
                <a:gd name="T31" fmla="*/ 0 h 52"/>
                <a:gd name="T32" fmla="*/ 36 w 54"/>
                <a:gd name="T33" fmla="*/ 0 h 52"/>
                <a:gd name="T34" fmla="*/ 40 w 54"/>
                <a:gd name="T35" fmla="*/ 2 h 52"/>
                <a:gd name="T36" fmla="*/ 46 w 54"/>
                <a:gd name="T37" fmla="*/ 6 h 52"/>
                <a:gd name="T38" fmla="*/ 50 w 54"/>
                <a:gd name="T39" fmla="*/ 12 h 52"/>
                <a:gd name="T40" fmla="*/ 52 w 54"/>
                <a:gd name="T41" fmla="*/ 18 h 52"/>
                <a:gd name="T42" fmla="*/ 54 w 54"/>
                <a:gd name="T43" fmla="*/ 26 h 52"/>
                <a:gd name="T44" fmla="*/ 52 w 54"/>
                <a:gd name="T45" fmla="*/ 32 h 52"/>
                <a:gd name="T46" fmla="*/ 50 w 54"/>
                <a:gd name="T47" fmla="*/ 40 h 52"/>
                <a:gd name="T48" fmla="*/ 46 w 54"/>
                <a:gd name="T49" fmla="*/ 44 h 52"/>
                <a:gd name="T50" fmla="*/ 40 w 54"/>
                <a:gd name="T51" fmla="*/ 50 h 52"/>
                <a:gd name="T52" fmla="*/ 34 w 54"/>
                <a:gd name="T53" fmla="*/ 52 h 52"/>
                <a:gd name="T54" fmla="*/ 24 w 54"/>
                <a:gd name="T55" fmla="*/ 52 h 52"/>
                <a:gd name="T56" fmla="*/ 0 w 54"/>
                <a:gd name="T57" fmla="*/ 52 h 52"/>
                <a:gd name="T58" fmla="*/ 16 w 54"/>
                <a:gd name="T59" fmla="*/ 50 h 52"/>
                <a:gd name="T60" fmla="*/ 20 w 54"/>
                <a:gd name="T61" fmla="*/ 50 h 52"/>
                <a:gd name="T62" fmla="*/ 24 w 54"/>
                <a:gd name="T63" fmla="*/ 50 h 52"/>
                <a:gd name="T64" fmla="*/ 30 w 54"/>
                <a:gd name="T65" fmla="*/ 50 h 52"/>
                <a:gd name="T66" fmla="*/ 34 w 54"/>
                <a:gd name="T67" fmla="*/ 48 h 52"/>
                <a:gd name="T68" fmla="*/ 38 w 54"/>
                <a:gd name="T69" fmla="*/ 44 h 52"/>
                <a:gd name="T70" fmla="*/ 42 w 54"/>
                <a:gd name="T71" fmla="*/ 40 h 52"/>
                <a:gd name="T72" fmla="*/ 44 w 54"/>
                <a:gd name="T73" fmla="*/ 34 h 52"/>
                <a:gd name="T74" fmla="*/ 44 w 54"/>
                <a:gd name="T75" fmla="*/ 26 h 52"/>
                <a:gd name="T76" fmla="*/ 44 w 54"/>
                <a:gd name="T77" fmla="*/ 20 h 52"/>
                <a:gd name="T78" fmla="*/ 42 w 54"/>
                <a:gd name="T79" fmla="*/ 14 h 52"/>
                <a:gd name="T80" fmla="*/ 38 w 54"/>
                <a:gd name="T81" fmla="*/ 8 h 52"/>
                <a:gd name="T82" fmla="*/ 34 w 54"/>
                <a:gd name="T83" fmla="*/ 4 h 52"/>
                <a:gd name="T84" fmla="*/ 30 w 54"/>
                <a:gd name="T85" fmla="*/ 2 h 52"/>
                <a:gd name="T86" fmla="*/ 24 w 54"/>
                <a:gd name="T87" fmla="*/ 2 h 52"/>
                <a:gd name="T88" fmla="*/ 20 w 54"/>
                <a:gd name="T89" fmla="*/ 2 h 52"/>
                <a:gd name="T90" fmla="*/ 16 w 54"/>
                <a:gd name="T91" fmla="*/ 4 h 52"/>
                <a:gd name="T92" fmla="*/ 16 w 54"/>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
                <a:gd name="T142" fmla="*/ 0 h 52"/>
                <a:gd name="T143" fmla="*/ 54 w 54"/>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 h="52">
                  <a:moveTo>
                    <a:pt x="0" y="52"/>
                  </a:move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2" y="0"/>
                  </a:lnTo>
                  <a:lnTo>
                    <a:pt x="30" y="0"/>
                  </a:lnTo>
                  <a:lnTo>
                    <a:pt x="36" y="0"/>
                  </a:lnTo>
                  <a:lnTo>
                    <a:pt x="40" y="2"/>
                  </a:lnTo>
                  <a:lnTo>
                    <a:pt x="46" y="6"/>
                  </a:lnTo>
                  <a:lnTo>
                    <a:pt x="50" y="12"/>
                  </a:lnTo>
                  <a:lnTo>
                    <a:pt x="52" y="18"/>
                  </a:lnTo>
                  <a:lnTo>
                    <a:pt x="54" y="26"/>
                  </a:lnTo>
                  <a:lnTo>
                    <a:pt x="52" y="32"/>
                  </a:lnTo>
                  <a:lnTo>
                    <a:pt x="50" y="40"/>
                  </a:lnTo>
                  <a:lnTo>
                    <a:pt x="46" y="44"/>
                  </a:lnTo>
                  <a:lnTo>
                    <a:pt x="40" y="50"/>
                  </a:lnTo>
                  <a:lnTo>
                    <a:pt x="34" y="52"/>
                  </a:lnTo>
                  <a:lnTo>
                    <a:pt x="24" y="52"/>
                  </a:lnTo>
                  <a:lnTo>
                    <a:pt x="0" y="52"/>
                  </a:lnTo>
                  <a:close/>
                  <a:moveTo>
                    <a:pt x="16" y="50"/>
                  </a:moveTo>
                  <a:lnTo>
                    <a:pt x="20" y="50"/>
                  </a:lnTo>
                  <a:lnTo>
                    <a:pt x="24" y="50"/>
                  </a:lnTo>
                  <a:lnTo>
                    <a:pt x="30" y="50"/>
                  </a:lnTo>
                  <a:lnTo>
                    <a:pt x="34" y="48"/>
                  </a:lnTo>
                  <a:lnTo>
                    <a:pt x="38" y="44"/>
                  </a:lnTo>
                  <a:lnTo>
                    <a:pt x="42" y="40"/>
                  </a:lnTo>
                  <a:lnTo>
                    <a:pt x="44" y="34"/>
                  </a:lnTo>
                  <a:lnTo>
                    <a:pt x="44" y="26"/>
                  </a:lnTo>
                  <a:lnTo>
                    <a:pt x="44" y="20"/>
                  </a:lnTo>
                  <a:lnTo>
                    <a:pt x="42" y="14"/>
                  </a:lnTo>
                  <a:lnTo>
                    <a:pt x="38" y="8"/>
                  </a:lnTo>
                  <a:lnTo>
                    <a:pt x="34" y="4"/>
                  </a:lnTo>
                  <a:lnTo>
                    <a:pt x="30" y="2"/>
                  </a:lnTo>
                  <a:lnTo>
                    <a:pt x="24" y="2"/>
                  </a:lnTo>
                  <a:lnTo>
                    <a:pt x="20" y="2"/>
                  </a:lnTo>
                  <a:lnTo>
                    <a:pt x="16" y="4"/>
                  </a:lnTo>
                  <a:lnTo>
                    <a:pt x="16" y="50"/>
                  </a:lnTo>
                  <a:close/>
                </a:path>
              </a:pathLst>
            </a:custGeom>
            <a:solidFill>
              <a:srgbClr val="000000"/>
            </a:solidFill>
            <a:ln w="0">
              <a:solidFill>
                <a:srgbClr val="000000"/>
              </a:solidFill>
              <a:round/>
              <a:headEnd/>
              <a:tailEnd/>
            </a:ln>
          </p:spPr>
          <p:txBody>
            <a:bodyPr/>
            <a:lstStyle/>
            <a:p>
              <a:endParaRPr lang="en-US"/>
            </a:p>
          </p:txBody>
        </p:sp>
        <p:sp>
          <p:nvSpPr>
            <p:cNvPr id="59" name="Freeform 53"/>
            <p:cNvSpPr>
              <a:spLocks/>
            </p:cNvSpPr>
            <p:nvPr/>
          </p:nvSpPr>
          <p:spPr bwMode="auto">
            <a:xfrm>
              <a:off x="2246"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4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4" y="52"/>
                  </a:lnTo>
                  <a:lnTo>
                    <a:pt x="0" y="44"/>
                  </a:lnTo>
                  <a:lnTo>
                    <a:pt x="0" y="36"/>
                  </a:lnTo>
                  <a:lnTo>
                    <a:pt x="0" y="28"/>
                  </a:lnTo>
                  <a:lnTo>
                    <a:pt x="2" y="20"/>
                  </a:lnTo>
                  <a:lnTo>
                    <a:pt x="6" y="14"/>
                  </a:lnTo>
                  <a:lnTo>
                    <a:pt x="10"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60" name="Freeform 54"/>
            <p:cNvSpPr>
              <a:spLocks noEditPoints="1"/>
            </p:cNvSpPr>
            <p:nvPr/>
          </p:nvSpPr>
          <p:spPr bwMode="auto">
            <a:xfrm>
              <a:off x="2272" y="2412"/>
              <a:ext cx="36" cy="56"/>
            </a:xfrm>
            <a:custGeom>
              <a:avLst/>
              <a:gdLst>
                <a:gd name="T0" fmla="*/ 26 w 36"/>
                <a:gd name="T1" fmla="*/ 50 h 56"/>
                <a:gd name="T2" fmla="*/ 22 w 36"/>
                <a:gd name="T3" fmla="*/ 52 h 56"/>
                <a:gd name="T4" fmla="*/ 20 w 36"/>
                <a:gd name="T5" fmla="*/ 54 h 56"/>
                <a:gd name="T6" fmla="*/ 18 w 36"/>
                <a:gd name="T7" fmla="*/ 56 h 56"/>
                <a:gd name="T8" fmla="*/ 14 w 36"/>
                <a:gd name="T9" fmla="*/ 56 h 56"/>
                <a:gd name="T10" fmla="*/ 10 w 36"/>
                <a:gd name="T11" fmla="*/ 54 h 56"/>
                <a:gd name="T12" fmla="*/ 4 w 36"/>
                <a:gd name="T13" fmla="*/ 50 h 56"/>
                <a:gd name="T14" fmla="*/ 2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6 w 36"/>
                <a:gd name="T31" fmla="*/ 22 h 56"/>
                <a:gd name="T32" fmla="*/ 26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6 w 36"/>
                <a:gd name="T71" fmla="*/ 52 h 56"/>
                <a:gd name="T72" fmla="*/ 36 w 36"/>
                <a:gd name="T73" fmla="*/ 50 h 56"/>
                <a:gd name="T74" fmla="*/ 36 w 36"/>
                <a:gd name="T75" fmla="*/ 52 h 56"/>
                <a:gd name="T76" fmla="*/ 26 w 36"/>
                <a:gd name="T77" fmla="*/ 56 h 56"/>
                <a:gd name="T78" fmla="*/ 26 w 36"/>
                <a:gd name="T79" fmla="*/ 56 h 56"/>
                <a:gd name="T80" fmla="*/ 26 w 36"/>
                <a:gd name="T81" fmla="*/ 50 h 56"/>
                <a:gd name="T82" fmla="*/ 26 w 36"/>
                <a:gd name="T83" fmla="*/ 46 h 56"/>
                <a:gd name="T84" fmla="*/ 26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6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6" y="50"/>
                  </a:moveTo>
                  <a:lnTo>
                    <a:pt x="22" y="52"/>
                  </a:lnTo>
                  <a:lnTo>
                    <a:pt x="20" y="54"/>
                  </a:lnTo>
                  <a:lnTo>
                    <a:pt x="18" y="56"/>
                  </a:lnTo>
                  <a:lnTo>
                    <a:pt x="14" y="56"/>
                  </a:lnTo>
                  <a:lnTo>
                    <a:pt x="10" y="54"/>
                  </a:lnTo>
                  <a:lnTo>
                    <a:pt x="4" y="50"/>
                  </a:lnTo>
                  <a:lnTo>
                    <a:pt x="2" y="46"/>
                  </a:lnTo>
                  <a:lnTo>
                    <a:pt x="0" y="38"/>
                  </a:lnTo>
                  <a:lnTo>
                    <a:pt x="2" y="32"/>
                  </a:lnTo>
                  <a:lnTo>
                    <a:pt x="4" y="24"/>
                  </a:lnTo>
                  <a:lnTo>
                    <a:pt x="8" y="22"/>
                  </a:lnTo>
                  <a:lnTo>
                    <a:pt x="12" y="18"/>
                  </a:lnTo>
                  <a:lnTo>
                    <a:pt x="18" y="18"/>
                  </a:lnTo>
                  <a:lnTo>
                    <a:pt x="22" y="20"/>
                  </a:lnTo>
                  <a:lnTo>
                    <a:pt x="26" y="22"/>
                  </a:lnTo>
                  <a:lnTo>
                    <a:pt x="26"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2"/>
                  </a:lnTo>
                  <a:lnTo>
                    <a:pt x="36" y="50"/>
                  </a:lnTo>
                  <a:lnTo>
                    <a:pt x="36" y="52"/>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61" name="Freeform 55"/>
            <p:cNvSpPr>
              <a:spLocks/>
            </p:cNvSpPr>
            <p:nvPr/>
          </p:nvSpPr>
          <p:spPr bwMode="auto">
            <a:xfrm>
              <a:off x="2310" y="2432"/>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6 w 38"/>
                <a:gd name="T13" fmla="*/ 32 h 36"/>
                <a:gd name="T14" fmla="*/ 36 w 38"/>
                <a:gd name="T15" fmla="*/ 32 h 36"/>
                <a:gd name="T16" fmla="*/ 38 w 38"/>
                <a:gd name="T17" fmla="*/ 32 h 36"/>
                <a:gd name="T18" fmla="*/ 38 w 38"/>
                <a:gd name="T19" fmla="*/ 30 h 36"/>
                <a:gd name="T20" fmla="*/ 38 w 38"/>
                <a:gd name="T21" fmla="*/ 32 h 36"/>
                <a:gd name="T22" fmla="*/ 28 w 38"/>
                <a:gd name="T23" fmla="*/ 36 h 36"/>
                <a:gd name="T24" fmla="*/ 28 w 38"/>
                <a:gd name="T25" fmla="*/ 36 h 36"/>
                <a:gd name="T26" fmla="*/ 28 w 38"/>
                <a:gd name="T27" fmla="*/ 28 h 36"/>
                <a:gd name="T28" fmla="*/ 22 w 38"/>
                <a:gd name="T29" fmla="*/ 32 h 36"/>
                <a:gd name="T30" fmla="*/ 20 w 38"/>
                <a:gd name="T31" fmla="*/ 34 h 36"/>
                <a:gd name="T32" fmla="*/ 18 w 38"/>
                <a:gd name="T33" fmla="*/ 36 h 36"/>
                <a:gd name="T34" fmla="*/ 14 w 38"/>
                <a:gd name="T35" fmla="*/ 36 h 36"/>
                <a:gd name="T36" fmla="*/ 12 w 38"/>
                <a:gd name="T37" fmla="*/ 36 h 36"/>
                <a:gd name="T38" fmla="*/ 10 w 38"/>
                <a:gd name="T39" fmla="*/ 34 h 36"/>
                <a:gd name="T40" fmla="*/ 8 w 38"/>
                <a:gd name="T41" fmla="*/ 32 h 36"/>
                <a:gd name="T42" fmla="*/ 6 w 38"/>
                <a:gd name="T43" fmla="*/ 30 h 36"/>
                <a:gd name="T44" fmla="*/ 6 w 38"/>
                <a:gd name="T45" fmla="*/ 26 h 36"/>
                <a:gd name="T46" fmla="*/ 6 w 38"/>
                <a:gd name="T47" fmla="*/ 22 h 36"/>
                <a:gd name="T48" fmla="*/ 6 w 38"/>
                <a:gd name="T49" fmla="*/ 6 h 36"/>
                <a:gd name="T50" fmla="*/ 6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8 w 38"/>
                <a:gd name="T83" fmla="*/ 26 h 36"/>
                <a:gd name="T84" fmla="*/ 28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6" y="32"/>
                  </a:lnTo>
                  <a:lnTo>
                    <a:pt x="38" y="32"/>
                  </a:lnTo>
                  <a:lnTo>
                    <a:pt x="38" y="30"/>
                  </a:lnTo>
                  <a:lnTo>
                    <a:pt x="38" y="32"/>
                  </a:lnTo>
                  <a:lnTo>
                    <a:pt x="28" y="36"/>
                  </a:lnTo>
                  <a:lnTo>
                    <a:pt x="28" y="28"/>
                  </a:lnTo>
                  <a:lnTo>
                    <a:pt x="22" y="32"/>
                  </a:lnTo>
                  <a:lnTo>
                    <a:pt x="20" y="34"/>
                  </a:lnTo>
                  <a:lnTo>
                    <a:pt x="18" y="36"/>
                  </a:lnTo>
                  <a:lnTo>
                    <a:pt x="14" y="36"/>
                  </a:lnTo>
                  <a:lnTo>
                    <a:pt x="12" y="36"/>
                  </a:lnTo>
                  <a:lnTo>
                    <a:pt x="10" y="34"/>
                  </a:lnTo>
                  <a:lnTo>
                    <a:pt x="8" y="32"/>
                  </a:lnTo>
                  <a:lnTo>
                    <a:pt x="6" y="30"/>
                  </a:lnTo>
                  <a:lnTo>
                    <a:pt x="6" y="26"/>
                  </a:lnTo>
                  <a:lnTo>
                    <a:pt x="6" y="22"/>
                  </a:lnTo>
                  <a:lnTo>
                    <a:pt x="6" y="6"/>
                  </a:lnTo>
                  <a:lnTo>
                    <a:pt x="6"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8" y="26"/>
                  </a:lnTo>
                  <a:lnTo>
                    <a:pt x="28"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62" name="Freeform 56"/>
            <p:cNvSpPr>
              <a:spLocks/>
            </p:cNvSpPr>
            <p:nvPr/>
          </p:nvSpPr>
          <p:spPr bwMode="auto">
            <a:xfrm>
              <a:off x="2350" y="2430"/>
              <a:ext cx="60" cy="36"/>
            </a:xfrm>
            <a:custGeom>
              <a:avLst/>
              <a:gdLst>
                <a:gd name="T0" fmla="*/ 16 w 60"/>
                <a:gd name="T1" fmla="*/ 4 h 36"/>
                <a:gd name="T2" fmla="*/ 18 w 60"/>
                <a:gd name="T3" fmla="*/ 2 h 36"/>
                <a:gd name="T4" fmla="*/ 22 w 60"/>
                <a:gd name="T5" fmla="*/ 0 h 36"/>
                <a:gd name="T6" fmla="*/ 28 w 60"/>
                <a:gd name="T7" fmla="*/ 0 h 36"/>
                <a:gd name="T8" fmla="*/ 32 w 60"/>
                <a:gd name="T9" fmla="*/ 4 h 36"/>
                <a:gd name="T10" fmla="*/ 38 w 60"/>
                <a:gd name="T11" fmla="*/ 4 h 36"/>
                <a:gd name="T12" fmla="*/ 44 w 60"/>
                <a:gd name="T13" fmla="*/ 0 h 36"/>
                <a:gd name="T14" fmla="*/ 48 w 60"/>
                <a:gd name="T15" fmla="*/ 0 h 36"/>
                <a:gd name="T16" fmla="*/ 54 w 60"/>
                <a:gd name="T17" fmla="*/ 4 h 36"/>
                <a:gd name="T18" fmla="*/ 56 w 60"/>
                <a:gd name="T19" fmla="*/ 10 h 36"/>
                <a:gd name="T20" fmla="*/ 56 w 60"/>
                <a:gd name="T21" fmla="*/ 28 h 36"/>
                <a:gd name="T22" fmla="*/ 56 w 60"/>
                <a:gd name="T23" fmla="*/ 34 h 36"/>
                <a:gd name="T24" fmla="*/ 58 w 60"/>
                <a:gd name="T25" fmla="*/ 36 h 36"/>
                <a:gd name="T26" fmla="*/ 60 w 60"/>
                <a:gd name="T27" fmla="*/ 36 h 36"/>
                <a:gd name="T28" fmla="*/ 44 w 60"/>
                <a:gd name="T29" fmla="*/ 36 h 36"/>
                <a:gd name="T30" fmla="*/ 44 w 60"/>
                <a:gd name="T31" fmla="*/ 36 h 36"/>
                <a:gd name="T32" fmla="*/ 48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6 w 60"/>
                <a:gd name="T53" fmla="*/ 36 h 36"/>
                <a:gd name="T54" fmla="*/ 38 w 60"/>
                <a:gd name="T55" fmla="*/ 36 h 36"/>
                <a:gd name="T56" fmla="*/ 22 w 60"/>
                <a:gd name="T57" fmla="*/ 36 h 36"/>
                <a:gd name="T58" fmla="*/ 24 w 60"/>
                <a:gd name="T59" fmla="*/ 36 h 36"/>
                <a:gd name="T60" fmla="*/ 26 w 60"/>
                <a:gd name="T61" fmla="*/ 34 h 36"/>
                <a:gd name="T62" fmla="*/ 28 w 60"/>
                <a:gd name="T63" fmla="*/ 32 h 36"/>
                <a:gd name="T64" fmla="*/ 28 w 60"/>
                <a:gd name="T65" fmla="*/ 14 h 36"/>
                <a:gd name="T66" fmla="*/ 26 w 60"/>
                <a:gd name="T67" fmla="*/ 8 h 36"/>
                <a:gd name="T68" fmla="*/ 22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8 w 60"/>
                <a:gd name="T81" fmla="*/ 36 h 36"/>
                <a:gd name="T82" fmla="*/ 0 w 60"/>
                <a:gd name="T83" fmla="*/ 36 h 36"/>
                <a:gd name="T84" fmla="*/ 4 w 60"/>
                <a:gd name="T85" fmla="*/ 36 h 36"/>
                <a:gd name="T86" fmla="*/ 4 w 60"/>
                <a:gd name="T87" fmla="*/ 34 h 36"/>
                <a:gd name="T88" fmla="*/ 6 w 60"/>
                <a:gd name="T89" fmla="*/ 28 h 36"/>
                <a:gd name="T90" fmla="*/ 6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6" y="4"/>
                  </a:lnTo>
                  <a:lnTo>
                    <a:pt x="18" y="2"/>
                  </a:lnTo>
                  <a:lnTo>
                    <a:pt x="20" y="2"/>
                  </a:lnTo>
                  <a:lnTo>
                    <a:pt x="22" y="0"/>
                  </a:lnTo>
                  <a:lnTo>
                    <a:pt x="24" y="0"/>
                  </a:lnTo>
                  <a:lnTo>
                    <a:pt x="28" y="0"/>
                  </a:lnTo>
                  <a:lnTo>
                    <a:pt x="30" y="2"/>
                  </a:lnTo>
                  <a:lnTo>
                    <a:pt x="32" y="4"/>
                  </a:lnTo>
                  <a:lnTo>
                    <a:pt x="34" y="8"/>
                  </a:lnTo>
                  <a:lnTo>
                    <a:pt x="38" y="4"/>
                  </a:lnTo>
                  <a:lnTo>
                    <a:pt x="40" y="2"/>
                  </a:lnTo>
                  <a:lnTo>
                    <a:pt x="44" y="0"/>
                  </a:lnTo>
                  <a:lnTo>
                    <a:pt x="46" y="0"/>
                  </a:lnTo>
                  <a:lnTo>
                    <a:pt x="48" y="0"/>
                  </a:lnTo>
                  <a:lnTo>
                    <a:pt x="52" y="2"/>
                  </a:lnTo>
                  <a:lnTo>
                    <a:pt x="54" y="4"/>
                  </a:lnTo>
                  <a:lnTo>
                    <a:pt x="54" y="6"/>
                  </a:lnTo>
                  <a:lnTo>
                    <a:pt x="56" y="10"/>
                  </a:lnTo>
                  <a:lnTo>
                    <a:pt x="56" y="14"/>
                  </a:lnTo>
                  <a:lnTo>
                    <a:pt x="56" y="28"/>
                  </a:lnTo>
                  <a:lnTo>
                    <a:pt x="56" y="32"/>
                  </a:lnTo>
                  <a:lnTo>
                    <a:pt x="56" y="34"/>
                  </a:lnTo>
                  <a:lnTo>
                    <a:pt x="58" y="36"/>
                  </a:lnTo>
                  <a:lnTo>
                    <a:pt x="60" y="36"/>
                  </a:lnTo>
                  <a:lnTo>
                    <a:pt x="44" y="36"/>
                  </a:lnTo>
                  <a:lnTo>
                    <a:pt x="46" y="36"/>
                  </a:lnTo>
                  <a:lnTo>
                    <a:pt x="48"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6" y="36"/>
                  </a:lnTo>
                  <a:lnTo>
                    <a:pt x="38" y="36"/>
                  </a:lnTo>
                  <a:lnTo>
                    <a:pt x="22" y="36"/>
                  </a:lnTo>
                  <a:lnTo>
                    <a:pt x="24" y="36"/>
                  </a:lnTo>
                  <a:lnTo>
                    <a:pt x="26" y="36"/>
                  </a:lnTo>
                  <a:lnTo>
                    <a:pt x="26" y="34"/>
                  </a:lnTo>
                  <a:lnTo>
                    <a:pt x="26" y="32"/>
                  </a:lnTo>
                  <a:lnTo>
                    <a:pt x="28" y="32"/>
                  </a:lnTo>
                  <a:lnTo>
                    <a:pt x="28" y="28"/>
                  </a:lnTo>
                  <a:lnTo>
                    <a:pt x="28" y="14"/>
                  </a:lnTo>
                  <a:lnTo>
                    <a:pt x="26" y="10"/>
                  </a:lnTo>
                  <a:lnTo>
                    <a:pt x="26" y="8"/>
                  </a:lnTo>
                  <a:lnTo>
                    <a:pt x="24" y="6"/>
                  </a:lnTo>
                  <a:lnTo>
                    <a:pt x="22" y="6"/>
                  </a:lnTo>
                  <a:lnTo>
                    <a:pt x="20" y="6"/>
                  </a:lnTo>
                  <a:lnTo>
                    <a:pt x="16" y="6"/>
                  </a:lnTo>
                  <a:lnTo>
                    <a:pt x="14" y="8"/>
                  </a:lnTo>
                  <a:lnTo>
                    <a:pt x="12" y="10"/>
                  </a:lnTo>
                  <a:lnTo>
                    <a:pt x="12" y="28"/>
                  </a:lnTo>
                  <a:lnTo>
                    <a:pt x="12" y="32"/>
                  </a:lnTo>
                  <a:lnTo>
                    <a:pt x="12" y="34"/>
                  </a:lnTo>
                  <a:lnTo>
                    <a:pt x="14"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63" name="Freeform 57"/>
            <p:cNvSpPr>
              <a:spLocks noEditPoints="1"/>
            </p:cNvSpPr>
            <p:nvPr/>
          </p:nvSpPr>
          <p:spPr bwMode="auto">
            <a:xfrm>
              <a:off x="2412" y="2430"/>
              <a:ext cx="38" cy="54"/>
            </a:xfrm>
            <a:custGeom>
              <a:avLst/>
              <a:gdLst>
                <a:gd name="T0" fmla="*/ 12 w 38"/>
                <a:gd name="T1" fmla="*/ 0 h 54"/>
                <a:gd name="T2" fmla="*/ 12 w 38"/>
                <a:gd name="T3" fmla="*/ 8 h 54"/>
                <a:gd name="T4" fmla="*/ 18 w 38"/>
                <a:gd name="T5" fmla="*/ 2 h 54"/>
                <a:gd name="T6" fmla="*/ 24 w 38"/>
                <a:gd name="T7" fmla="*/ 0 h 54"/>
                <a:gd name="T8" fmla="*/ 34 w 38"/>
                <a:gd name="T9" fmla="*/ 4 h 54"/>
                <a:gd name="T10" fmla="*/ 38 w 38"/>
                <a:gd name="T11" fmla="*/ 18 h 54"/>
                <a:gd name="T12" fmla="*/ 36 w 38"/>
                <a:gd name="T13" fmla="*/ 28 h 54"/>
                <a:gd name="T14" fmla="*/ 28 w 38"/>
                <a:gd name="T15" fmla="*/ 36 h 54"/>
                <a:gd name="T16" fmla="*/ 18 w 38"/>
                <a:gd name="T17" fmla="*/ 38 h 54"/>
                <a:gd name="T18" fmla="*/ 14 w 38"/>
                <a:gd name="T19" fmla="*/ 36 h 54"/>
                <a:gd name="T20" fmla="*/ 12 w 38"/>
                <a:gd name="T21" fmla="*/ 46 h 54"/>
                <a:gd name="T22" fmla="*/ 12 w 38"/>
                <a:gd name="T23" fmla="*/ 52 h 54"/>
                <a:gd name="T24" fmla="*/ 14 w 38"/>
                <a:gd name="T25" fmla="*/ 52 h 54"/>
                <a:gd name="T26" fmla="*/ 18 w 38"/>
                <a:gd name="T27" fmla="*/ 54 h 54"/>
                <a:gd name="T28" fmla="*/ 0 w 38"/>
                <a:gd name="T29" fmla="*/ 54 h 54"/>
                <a:gd name="T30" fmla="*/ 0 w 38"/>
                <a:gd name="T31" fmla="*/ 54 h 54"/>
                <a:gd name="T32" fmla="*/ 4 w 38"/>
                <a:gd name="T33" fmla="*/ 52 h 54"/>
                <a:gd name="T34" fmla="*/ 6 w 38"/>
                <a:gd name="T35" fmla="*/ 52 h 54"/>
                <a:gd name="T36" fmla="*/ 6 w 38"/>
                <a:gd name="T37" fmla="*/ 46 h 54"/>
                <a:gd name="T38" fmla="*/ 6 w 38"/>
                <a:gd name="T39" fmla="*/ 8 h 54"/>
                <a:gd name="T40" fmla="*/ 6 w 38"/>
                <a:gd name="T41" fmla="*/ 6 h 54"/>
                <a:gd name="T42" fmla="*/ 4 w 38"/>
                <a:gd name="T43" fmla="*/ 4 h 54"/>
                <a:gd name="T44" fmla="*/ 2 w 38"/>
                <a:gd name="T45" fmla="*/ 4 h 54"/>
                <a:gd name="T46" fmla="*/ 0 w 38"/>
                <a:gd name="T47" fmla="*/ 4 h 54"/>
                <a:gd name="T48" fmla="*/ 12 w 38"/>
                <a:gd name="T49" fmla="*/ 24 h 54"/>
                <a:gd name="T50" fmla="*/ 12 w 38"/>
                <a:gd name="T51" fmla="*/ 30 h 54"/>
                <a:gd name="T52" fmla="*/ 16 w 38"/>
                <a:gd name="T53" fmla="*/ 34 h 54"/>
                <a:gd name="T54" fmla="*/ 22 w 38"/>
                <a:gd name="T55" fmla="*/ 36 h 54"/>
                <a:gd name="T56" fmla="*/ 28 w 38"/>
                <a:gd name="T57" fmla="*/ 32 h 54"/>
                <a:gd name="T58" fmla="*/ 30 w 38"/>
                <a:gd name="T59" fmla="*/ 22 h 54"/>
                <a:gd name="T60" fmla="*/ 28 w 38"/>
                <a:gd name="T61" fmla="*/ 10 h 54"/>
                <a:gd name="T62" fmla="*/ 22 w 38"/>
                <a:gd name="T63" fmla="*/ 6 h 54"/>
                <a:gd name="T64" fmla="*/ 18 w 38"/>
                <a:gd name="T65" fmla="*/ 6 h 54"/>
                <a:gd name="T66" fmla="*/ 12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0" y="4"/>
                  </a:moveTo>
                  <a:lnTo>
                    <a:pt x="12" y="0"/>
                  </a:lnTo>
                  <a:lnTo>
                    <a:pt x="12" y="8"/>
                  </a:lnTo>
                  <a:lnTo>
                    <a:pt x="16" y="4"/>
                  </a:lnTo>
                  <a:lnTo>
                    <a:pt x="18" y="2"/>
                  </a:lnTo>
                  <a:lnTo>
                    <a:pt x="22" y="0"/>
                  </a:lnTo>
                  <a:lnTo>
                    <a:pt x="24" y="0"/>
                  </a:lnTo>
                  <a:lnTo>
                    <a:pt x="30" y="2"/>
                  </a:lnTo>
                  <a:lnTo>
                    <a:pt x="34" y="4"/>
                  </a:lnTo>
                  <a:lnTo>
                    <a:pt x="36" y="10"/>
                  </a:lnTo>
                  <a:lnTo>
                    <a:pt x="38" y="18"/>
                  </a:lnTo>
                  <a:lnTo>
                    <a:pt x="36" y="24"/>
                  </a:lnTo>
                  <a:lnTo>
                    <a:pt x="36" y="28"/>
                  </a:lnTo>
                  <a:lnTo>
                    <a:pt x="32" y="32"/>
                  </a:lnTo>
                  <a:lnTo>
                    <a:pt x="28" y="36"/>
                  </a:lnTo>
                  <a:lnTo>
                    <a:pt x="22" y="38"/>
                  </a:lnTo>
                  <a:lnTo>
                    <a:pt x="18" y="38"/>
                  </a:lnTo>
                  <a:lnTo>
                    <a:pt x="16" y="36"/>
                  </a:lnTo>
                  <a:lnTo>
                    <a:pt x="14" y="36"/>
                  </a:lnTo>
                  <a:lnTo>
                    <a:pt x="12" y="34"/>
                  </a:lnTo>
                  <a:lnTo>
                    <a:pt x="12" y="46"/>
                  </a:lnTo>
                  <a:lnTo>
                    <a:pt x="12" y="50"/>
                  </a:lnTo>
                  <a:lnTo>
                    <a:pt x="12" y="52"/>
                  </a:lnTo>
                  <a:lnTo>
                    <a:pt x="14" y="52"/>
                  </a:lnTo>
                  <a:lnTo>
                    <a:pt x="16" y="54"/>
                  </a:lnTo>
                  <a:lnTo>
                    <a:pt x="18" y="54"/>
                  </a:lnTo>
                  <a:lnTo>
                    <a:pt x="0" y="54"/>
                  </a:lnTo>
                  <a:lnTo>
                    <a:pt x="2" y="54"/>
                  </a:lnTo>
                  <a:lnTo>
                    <a:pt x="4" y="52"/>
                  </a:lnTo>
                  <a:lnTo>
                    <a:pt x="6" y="52"/>
                  </a:lnTo>
                  <a:lnTo>
                    <a:pt x="6" y="50"/>
                  </a:lnTo>
                  <a:lnTo>
                    <a:pt x="6" y="46"/>
                  </a:lnTo>
                  <a:lnTo>
                    <a:pt x="6" y="12"/>
                  </a:lnTo>
                  <a:lnTo>
                    <a:pt x="6" y="8"/>
                  </a:lnTo>
                  <a:lnTo>
                    <a:pt x="6" y="6"/>
                  </a:lnTo>
                  <a:lnTo>
                    <a:pt x="4" y="6"/>
                  </a:lnTo>
                  <a:lnTo>
                    <a:pt x="4" y="4"/>
                  </a:lnTo>
                  <a:lnTo>
                    <a:pt x="2" y="4"/>
                  </a:lnTo>
                  <a:lnTo>
                    <a:pt x="2" y="6"/>
                  </a:lnTo>
                  <a:lnTo>
                    <a:pt x="0" y="4"/>
                  </a:lnTo>
                  <a:close/>
                  <a:moveTo>
                    <a:pt x="12" y="12"/>
                  </a:moveTo>
                  <a:lnTo>
                    <a:pt x="12" y="24"/>
                  </a:lnTo>
                  <a:lnTo>
                    <a:pt x="12" y="28"/>
                  </a:lnTo>
                  <a:lnTo>
                    <a:pt x="12" y="30"/>
                  </a:lnTo>
                  <a:lnTo>
                    <a:pt x="14" y="32"/>
                  </a:lnTo>
                  <a:lnTo>
                    <a:pt x="16" y="34"/>
                  </a:lnTo>
                  <a:lnTo>
                    <a:pt x="18" y="34"/>
                  </a:lnTo>
                  <a:lnTo>
                    <a:pt x="22" y="36"/>
                  </a:lnTo>
                  <a:lnTo>
                    <a:pt x="24" y="34"/>
                  </a:lnTo>
                  <a:lnTo>
                    <a:pt x="28" y="32"/>
                  </a:lnTo>
                  <a:lnTo>
                    <a:pt x="30" y="28"/>
                  </a:lnTo>
                  <a:lnTo>
                    <a:pt x="30" y="22"/>
                  </a:lnTo>
                  <a:lnTo>
                    <a:pt x="30" y="14"/>
                  </a:lnTo>
                  <a:lnTo>
                    <a:pt x="28" y="10"/>
                  </a:lnTo>
                  <a:lnTo>
                    <a:pt x="24" y="6"/>
                  </a:lnTo>
                  <a:lnTo>
                    <a:pt x="22" y="6"/>
                  </a:lnTo>
                  <a:lnTo>
                    <a:pt x="20" y="6"/>
                  </a:lnTo>
                  <a:lnTo>
                    <a:pt x="18" y="6"/>
                  </a:lnTo>
                  <a:lnTo>
                    <a:pt x="16" y="8"/>
                  </a:lnTo>
                  <a:lnTo>
                    <a:pt x="12" y="12"/>
                  </a:lnTo>
                  <a:close/>
                </a:path>
              </a:pathLst>
            </a:custGeom>
            <a:solidFill>
              <a:srgbClr val="000000"/>
            </a:solidFill>
            <a:ln w="0">
              <a:solidFill>
                <a:srgbClr val="000000"/>
              </a:solidFill>
              <a:round/>
              <a:headEnd/>
              <a:tailEnd/>
            </a:ln>
          </p:spPr>
          <p:txBody>
            <a:bodyPr/>
            <a:lstStyle/>
            <a:p>
              <a:endParaRPr lang="en-US"/>
            </a:p>
          </p:txBody>
        </p:sp>
        <p:sp>
          <p:nvSpPr>
            <p:cNvPr id="64" name="Freeform 58"/>
            <p:cNvSpPr>
              <a:spLocks noEditPoints="1"/>
            </p:cNvSpPr>
            <p:nvPr/>
          </p:nvSpPr>
          <p:spPr bwMode="auto">
            <a:xfrm>
              <a:off x="2454" y="2430"/>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28" y="28"/>
                  </a:lnTo>
                  <a:lnTo>
                    <a:pt x="26" y="34"/>
                  </a:lnTo>
                  <a:lnTo>
                    <a:pt x="22" y="36"/>
                  </a:lnTo>
                  <a:lnTo>
                    <a:pt x="16" y="38"/>
                  </a:lnTo>
                  <a:lnTo>
                    <a:pt x="10" y="36"/>
                  </a:lnTo>
                  <a:lnTo>
                    <a:pt x="6" y="32"/>
                  </a:lnTo>
                  <a:lnTo>
                    <a:pt x="2" y="26"/>
                  </a:lnTo>
                  <a:lnTo>
                    <a:pt x="0" y="20"/>
                  </a:lnTo>
                  <a:lnTo>
                    <a:pt x="2" y="14"/>
                  </a:lnTo>
                  <a:lnTo>
                    <a:pt x="2" y="10"/>
                  </a:lnTo>
                  <a:lnTo>
                    <a:pt x="6" y="6"/>
                  </a:lnTo>
                  <a:lnTo>
                    <a:pt x="10" y="2"/>
                  </a:lnTo>
                  <a:lnTo>
                    <a:pt x="16" y="0"/>
                  </a:lnTo>
                  <a:lnTo>
                    <a:pt x="22" y="2"/>
                  </a:lnTo>
                  <a:lnTo>
                    <a:pt x="26" y="4"/>
                  </a:lnTo>
                  <a:lnTo>
                    <a:pt x="30" y="8"/>
                  </a:lnTo>
                  <a:lnTo>
                    <a:pt x="30" y="14"/>
                  </a:lnTo>
                  <a:lnTo>
                    <a:pt x="6" y="14"/>
                  </a:lnTo>
                  <a:close/>
                  <a:moveTo>
                    <a:pt x="6" y="12"/>
                  </a:moveTo>
                  <a:lnTo>
                    <a:pt x="22" y="12"/>
                  </a:lnTo>
                  <a:lnTo>
                    <a:pt x="22" y="10"/>
                  </a:lnTo>
                  <a:lnTo>
                    <a:pt x="22" y="8"/>
                  </a:lnTo>
                  <a:lnTo>
                    <a:pt x="20" y="6"/>
                  </a:lnTo>
                  <a:lnTo>
                    <a:pt x="18" y="4"/>
                  </a:lnTo>
                  <a:lnTo>
                    <a:pt x="16" y="4"/>
                  </a:lnTo>
                  <a:lnTo>
                    <a:pt x="14"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65" name="Freeform 59"/>
            <p:cNvSpPr>
              <a:spLocks noEditPoints="1"/>
            </p:cNvSpPr>
            <p:nvPr/>
          </p:nvSpPr>
          <p:spPr bwMode="auto">
            <a:xfrm>
              <a:off x="2490" y="2412"/>
              <a:ext cx="38" cy="56"/>
            </a:xfrm>
            <a:custGeom>
              <a:avLst/>
              <a:gdLst>
                <a:gd name="T0" fmla="*/ 26 w 38"/>
                <a:gd name="T1" fmla="*/ 50 h 56"/>
                <a:gd name="T2" fmla="*/ 22 w 38"/>
                <a:gd name="T3" fmla="*/ 52 h 56"/>
                <a:gd name="T4" fmla="*/ 20 w 38"/>
                <a:gd name="T5" fmla="*/ 54 h 56"/>
                <a:gd name="T6" fmla="*/ 18 w 38"/>
                <a:gd name="T7" fmla="*/ 56 h 56"/>
                <a:gd name="T8" fmla="*/ 14 w 38"/>
                <a:gd name="T9" fmla="*/ 56 h 56"/>
                <a:gd name="T10" fmla="*/ 10 w 38"/>
                <a:gd name="T11" fmla="*/ 54 h 56"/>
                <a:gd name="T12" fmla="*/ 4 w 38"/>
                <a:gd name="T13" fmla="*/ 50 h 56"/>
                <a:gd name="T14" fmla="*/ 2 w 38"/>
                <a:gd name="T15" fmla="*/ 46 h 56"/>
                <a:gd name="T16" fmla="*/ 0 w 38"/>
                <a:gd name="T17" fmla="*/ 38 h 56"/>
                <a:gd name="T18" fmla="*/ 2 w 38"/>
                <a:gd name="T19" fmla="*/ 32 h 56"/>
                <a:gd name="T20" fmla="*/ 6 w 38"/>
                <a:gd name="T21" fmla="*/ 24 h 56"/>
                <a:gd name="T22" fmla="*/ 8 w 38"/>
                <a:gd name="T23" fmla="*/ 22 h 56"/>
                <a:gd name="T24" fmla="*/ 12 w 38"/>
                <a:gd name="T25" fmla="*/ 18 h 56"/>
                <a:gd name="T26" fmla="*/ 18 w 38"/>
                <a:gd name="T27" fmla="*/ 18 h 56"/>
                <a:gd name="T28" fmla="*/ 22 w 38"/>
                <a:gd name="T29" fmla="*/ 20 h 56"/>
                <a:gd name="T30" fmla="*/ 26 w 38"/>
                <a:gd name="T31" fmla="*/ 22 h 56"/>
                <a:gd name="T32" fmla="*/ 26 w 38"/>
                <a:gd name="T33" fmla="*/ 14 h 56"/>
                <a:gd name="T34" fmla="*/ 26 w 38"/>
                <a:gd name="T35" fmla="*/ 8 h 56"/>
                <a:gd name="T36" fmla="*/ 26 w 38"/>
                <a:gd name="T37" fmla="*/ 6 h 56"/>
                <a:gd name="T38" fmla="*/ 24 w 38"/>
                <a:gd name="T39" fmla="*/ 4 h 56"/>
                <a:gd name="T40" fmla="*/ 24 w 38"/>
                <a:gd name="T41" fmla="*/ 4 h 56"/>
                <a:gd name="T42" fmla="*/ 24 w 38"/>
                <a:gd name="T43" fmla="*/ 4 h 56"/>
                <a:gd name="T44" fmla="*/ 24 w 38"/>
                <a:gd name="T45" fmla="*/ 4 h 56"/>
                <a:gd name="T46" fmla="*/ 22 w 38"/>
                <a:gd name="T47" fmla="*/ 4 h 56"/>
                <a:gd name="T48" fmla="*/ 20 w 38"/>
                <a:gd name="T49" fmla="*/ 4 h 56"/>
                <a:gd name="T50" fmla="*/ 20 w 38"/>
                <a:gd name="T51" fmla="*/ 4 h 56"/>
                <a:gd name="T52" fmla="*/ 30 w 38"/>
                <a:gd name="T53" fmla="*/ 0 h 56"/>
                <a:gd name="T54" fmla="*/ 32 w 38"/>
                <a:gd name="T55" fmla="*/ 0 h 56"/>
                <a:gd name="T56" fmla="*/ 32 w 38"/>
                <a:gd name="T57" fmla="*/ 40 h 56"/>
                <a:gd name="T58" fmla="*/ 32 w 38"/>
                <a:gd name="T59" fmla="*/ 46 h 56"/>
                <a:gd name="T60" fmla="*/ 32 w 38"/>
                <a:gd name="T61" fmla="*/ 48 h 56"/>
                <a:gd name="T62" fmla="*/ 32 w 38"/>
                <a:gd name="T63" fmla="*/ 50 h 56"/>
                <a:gd name="T64" fmla="*/ 34 w 38"/>
                <a:gd name="T65" fmla="*/ 50 h 56"/>
                <a:gd name="T66" fmla="*/ 34 w 38"/>
                <a:gd name="T67" fmla="*/ 52 h 56"/>
                <a:gd name="T68" fmla="*/ 34 w 38"/>
                <a:gd name="T69" fmla="*/ 52 h 56"/>
                <a:gd name="T70" fmla="*/ 36 w 38"/>
                <a:gd name="T71" fmla="*/ 52 h 56"/>
                <a:gd name="T72" fmla="*/ 36 w 38"/>
                <a:gd name="T73" fmla="*/ 50 h 56"/>
                <a:gd name="T74" fmla="*/ 38 w 38"/>
                <a:gd name="T75" fmla="*/ 52 h 56"/>
                <a:gd name="T76" fmla="*/ 28 w 38"/>
                <a:gd name="T77" fmla="*/ 56 h 56"/>
                <a:gd name="T78" fmla="*/ 26 w 38"/>
                <a:gd name="T79" fmla="*/ 56 h 56"/>
                <a:gd name="T80" fmla="*/ 26 w 38"/>
                <a:gd name="T81" fmla="*/ 50 h 56"/>
                <a:gd name="T82" fmla="*/ 26 w 38"/>
                <a:gd name="T83" fmla="*/ 46 h 56"/>
                <a:gd name="T84" fmla="*/ 26 w 38"/>
                <a:gd name="T85" fmla="*/ 30 h 56"/>
                <a:gd name="T86" fmla="*/ 24 w 38"/>
                <a:gd name="T87" fmla="*/ 28 h 56"/>
                <a:gd name="T88" fmla="*/ 24 w 38"/>
                <a:gd name="T89" fmla="*/ 24 h 56"/>
                <a:gd name="T90" fmla="*/ 22 w 38"/>
                <a:gd name="T91" fmla="*/ 24 h 56"/>
                <a:gd name="T92" fmla="*/ 20 w 38"/>
                <a:gd name="T93" fmla="*/ 22 h 56"/>
                <a:gd name="T94" fmla="*/ 18 w 38"/>
                <a:gd name="T95" fmla="*/ 20 h 56"/>
                <a:gd name="T96" fmla="*/ 16 w 38"/>
                <a:gd name="T97" fmla="*/ 20 h 56"/>
                <a:gd name="T98" fmla="*/ 14 w 38"/>
                <a:gd name="T99" fmla="*/ 22 h 56"/>
                <a:gd name="T100" fmla="*/ 10 w 38"/>
                <a:gd name="T101" fmla="*/ 24 h 56"/>
                <a:gd name="T102" fmla="*/ 8 w 38"/>
                <a:gd name="T103" fmla="*/ 28 h 56"/>
                <a:gd name="T104" fmla="*/ 8 w 38"/>
                <a:gd name="T105" fmla="*/ 36 h 56"/>
                <a:gd name="T106" fmla="*/ 8 w 38"/>
                <a:gd name="T107" fmla="*/ 42 h 56"/>
                <a:gd name="T108" fmla="*/ 10 w 38"/>
                <a:gd name="T109" fmla="*/ 46 h 56"/>
                <a:gd name="T110" fmla="*/ 14 w 38"/>
                <a:gd name="T111" fmla="*/ 50 h 56"/>
                <a:gd name="T112" fmla="*/ 18 w 38"/>
                <a:gd name="T113" fmla="*/ 50 h 56"/>
                <a:gd name="T114" fmla="*/ 22 w 38"/>
                <a:gd name="T115" fmla="*/ 50 h 56"/>
                <a:gd name="T116" fmla="*/ 26 w 38"/>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
                <a:gd name="T178" fmla="*/ 0 h 56"/>
                <a:gd name="T179" fmla="*/ 38 w 38"/>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 h="56">
                  <a:moveTo>
                    <a:pt x="26" y="50"/>
                  </a:moveTo>
                  <a:lnTo>
                    <a:pt x="22" y="52"/>
                  </a:lnTo>
                  <a:lnTo>
                    <a:pt x="20" y="54"/>
                  </a:lnTo>
                  <a:lnTo>
                    <a:pt x="18" y="56"/>
                  </a:lnTo>
                  <a:lnTo>
                    <a:pt x="14" y="56"/>
                  </a:lnTo>
                  <a:lnTo>
                    <a:pt x="10" y="54"/>
                  </a:lnTo>
                  <a:lnTo>
                    <a:pt x="4" y="50"/>
                  </a:lnTo>
                  <a:lnTo>
                    <a:pt x="2" y="46"/>
                  </a:lnTo>
                  <a:lnTo>
                    <a:pt x="0" y="38"/>
                  </a:lnTo>
                  <a:lnTo>
                    <a:pt x="2" y="32"/>
                  </a:lnTo>
                  <a:lnTo>
                    <a:pt x="6" y="24"/>
                  </a:lnTo>
                  <a:lnTo>
                    <a:pt x="8" y="22"/>
                  </a:lnTo>
                  <a:lnTo>
                    <a:pt x="12" y="18"/>
                  </a:lnTo>
                  <a:lnTo>
                    <a:pt x="18" y="18"/>
                  </a:lnTo>
                  <a:lnTo>
                    <a:pt x="22" y="20"/>
                  </a:lnTo>
                  <a:lnTo>
                    <a:pt x="26" y="22"/>
                  </a:lnTo>
                  <a:lnTo>
                    <a:pt x="26" y="14"/>
                  </a:lnTo>
                  <a:lnTo>
                    <a:pt x="26" y="8"/>
                  </a:lnTo>
                  <a:lnTo>
                    <a:pt x="26" y="6"/>
                  </a:lnTo>
                  <a:lnTo>
                    <a:pt x="24" y="4"/>
                  </a:lnTo>
                  <a:lnTo>
                    <a:pt x="22" y="4"/>
                  </a:lnTo>
                  <a:lnTo>
                    <a:pt x="20" y="4"/>
                  </a:lnTo>
                  <a:lnTo>
                    <a:pt x="30" y="0"/>
                  </a:lnTo>
                  <a:lnTo>
                    <a:pt x="32" y="0"/>
                  </a:lnTo>
                  <a:lnTo>
                    <a:pt x="32" y="40"/>
                  </a:lnTo>
                  <a:lnTo>
                    <a:pt x="32" y="46"/>
                  </a:lnTo>
                  <a:lnTo>
                    <a:pt x="32" y="48"/>
                  </a:lnTo>
                  <a:lnTo>
                    <a:pt x="32" y="50"/>
                  </a:lnTo>
                  <a:lnTo>
                    <a:pt x="34" y="50"/>
                  </a:lnTo>
                  <a:lnTo>
                    <a:pt x="34" y="52"/>
                  </a:lnTo>
                  <a:lnTo>
                    <a:pt x="36" y="52"/>
                  </a:lnTo>
                  <a:lnTo>
                    <a:pt x="36" y="50"/>
                  </a:lnTo>
                  <a:lnTo>
                    <a:pt x="38" y="52"/>
                  </a:lnTo>
                  <a:lnTo>
                    <a:pt x="28" y="56"/>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8"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66" name="Freeform 60"/>
            <p:cNvSpPr>
              <a:spLocks/>
            </p:cNvSpPr>
            <p:nvPr/>
          </p:nvSpPr>
          <p:spPr bwMode="auto">
            <a:xfrm>
              <a:off x="2530" y="2412"/>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67" name="Freeform 61"/>
            <p:cNvSpPr>
              <a:spLocks/>
            </p:cNvSpPr>
            <p:nvPr/>
          </p:nvSpPr>
          <p:spPr bwMode="auto">
            <a:xfrm>
              <a:off x="2640" y="2414"/>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10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10" y="4"/>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68" name="Freeform 62"/>
            <p:cNvSpPr>
              <a:spLocks noEditPoints="1"/>
            </p:cNvSpPr>
            <p:nvPr/>
          </p:nvSpPr>
          <p:spPr bwMode="auto">
            <a:xfrm>
              <a:off x="2700"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69" name="Freeform 63"/>
            <p:cNvSpPr>
              <a:spLocks/>
            </p:cNvSpPr>
            <p:nvPr/>
          </p:nvSpPr>
          <p:spPr bwMode="auto">
            <a:xfrm>
              <a:off x="2746"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70" name="Freeform 64"/>
            <p:cNvSpPr>
              <a:spLocks/>
            </p:cNvSpPr>
            <p:nvPr/>
          </p:nvSpPr>
          <p:spPr bwMode="auto">
            <a:xfrm>
              <a:off x="2774" y="2430"/>
              <a:ext cx="24" cy="38"/>
            </a:xfrm>
            <a:custGeom>
              <a:avLst/>
              <a:gdLst>
                <a:gd name="T0" fmla="*/ 22 w 24"/>
                <a:gd name="T1" fmla="*/ 0 h 38"/>
                <a:gd name="T2" fmla="*/ 22 w 24"/>
                <a:gd name="T3" fmla="*/ 12 h 38"/>
                <a:gd name="T4" fmla="*/ 22 w 24"/>
                <a:gd name="T5" fmla="*/ 12 h 38"/>
                <a:gd name="T6" fmla="*/ 20 w 24"/>
                <a:gd name="T7" fmla="*/ 8 h 38"/>
                <a:gd name="T8" fmla="*/ 18 w 24"/>
                <a:gd name="T9" fmla="*/ 4 h 38"/>
                <a:gd name="T10" fmla="*/ 14 w 24"/>
                <a:gd name="T11" fmla="*/ 4 h 38"/>
                <a:gd name="T12" fmla="*/ 12 w 24"/>
                <a:gd name="T13" fmla="*/ 2 h 38"/>
                <a:gd name="T14" fmla="*/ 10 w 24"/>
                <a:gd name="T15" fmla="*/ 4 h 38"/>
                <a:gd name="T16" fmla="*/ 8 w 24"/>
                <a:gd name="T17" fmla="*/ 4 h 38"/>
                <a:gd name="T18" fmla="*/ 6 w 24"/>
                <a:gd name="T19" fmla="*/ 6 h 38"/>
                <a:gd name="T20" fmla="*/ 6 w 24"/>
                <a:gd name="T21" fmla="*/ 8 h 38"/>
                <a:gd name="T22" fmla="*/ 6 w 24"/>
                <a:gd name="T23" fmla="*/ 10 h 38"/>
                <a:gd name="T24" fmla="*/ 6 w 24"/>
                <a:gd name="T25" fmla="*/ 10 h 38"/>
                <a:gd name="T26" fmla="*/ 8 w 24"/>
                <a:gd name="T27" fmla="*/ 12 h 38"/>
                <a:gd name="T28" fmla="*/ 12 w 24"/>
                <a:gd name="T29" fmla="*/ 14 h 38"/>
                <a:gd name="T30" fmla="*/ 16 w 24"/>
                <a:gd name="T31" fmla="*/ 16 h 38"/>
                <a:gd name="T32" fmla="*/ 22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2 w 24"/>
                <a:gd name="T57" fmla="*/ 38 h 38"/>
                <a:gd name="T58" fmla="*/ 0 w 24"/>
                <a:gd name="T59" fmla="*/ 38 h 38"/>
                <a:gd name="T60" fmla="*/ 0 w 24"/>
                <a:gd name="T61" fmla="*/ 26 h 38"/>
                <a:gd name="T62" fmla="*/ 2 w 24"/>
                <a:gd name="T63" fmla="*/ 26 h 38"/>
                <a:gd name="T64" fmla="*/ 2 w 24"/>
                <a:gd name="T65" fmla="*/ 30 h 38"/>
                <a:gd name="T66" fmla="*/ 6 w 24"/>
                <a:gd name="T67" fmla="*/ 32 h 38"/>
                <a:gd name="T68" fmla="*/ 8 w 24"/>
                <a:gd name="T69" fmla="*/ 34 h 38"/>
                <a:gd name="T70" fmla="*/ 12 w 24"/>
                <a:gd name="T71" fmla="*/ 36 h 38"/>
                <a:gd name="T72" fmla="*/ 16 w 24"/>
                <a:gd name="T73" fmla="*/ 34 h 38"/>
                <a:gd name="T74" fmla="*/ 18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10 w 24"/>
                <a:gd name="T87" fmla="*/ 20 h 38"/>
                <a:gd name="T88" fmla="*/ 4 w 24"/>
                <a:gd name="T89" fmla="*/ 18 h 38"/>
                <a:gd name="T90" fmla="*/ 2 w 24"/>
                <a:gd name="T91" fmla="*/ 16 h 38"/>
                <a:gd name="T92" fmla="*/ 0 w 24"/>
                <a:gd name="T93" fmla="*/ 14 h 38"/>
                <a:gd name="T94" fmla="*/ 0 w 24"/>
                <a:gd name="T95" fmla="*/ 10 h 38"/>
                <a:gd name="T96" fmla="*/ 2 w 24"/>
                <a:gd name="T97" fmla="*/ 6 h 38"/>
                <a:gd name="T98" fmla="*/ 4 w 24"/>
                <a:gd name="T99" fmla="*/ 4 h 38"/>
                <a:gd name="T100" fmla="*/ 8 w 24"/>
                <a:gd name="T101" fmla="*/ 0 h 38"/>
                <a:gd name="T102" fmla="*/ 12 w 24"/>
                <a:gd name="T103" fmla="*/ 0 h 38"/>
                <a:gd name="T104" fmla="*/ 14 w 24"/>
                <a:gd name="T105" fmla="*/ 0 h 38"/>
                <a:gd name="T106" fmla="*/ 16 w 24"/>
                <a:gd name="T107" fmla="*/ 2 h 38"/>
                <a:gd name="T108" fmla="*/ 18 w 24"/>
                <a:gd name="T109" fmla="*/ 2 h 38"/>
                <a:gd name="T110" fmla="*/ 20 w 24"/>
                <a:gd name="T111" fmla="*/ 2 h 38"/>
                <a:gd name="T112" fmla="*/ 20 w 24"/>
                <a:gd name="T113" fmla="*/ 2 h 38"/>
                <a:gd name="T114" fmla="*/ 20 w 24"/>
                <a:gd name="T115" fmla="*/ 2 h 38"/>
                <a:gd name="T116" fmla="*/ 20 w 24"/>
                <a:gd name="T117" fmla="*/ 2 h 38"/>
                <a:gd name="T118" fmla="*/ 22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8"/>
                  </a:lnTo>
                  <a:lnTo>
                    <a:pt x="18" y="4"/>
                  </a:lnTo>
                  <a:lnTo>
                    <a:pt x="14" y="4"/>
                  </a:lnTo>
                  <a:lnTo>
                    <a:pt x="12" y="2"/>
                  </a:lnTo>
                  <a:lnTo>
                    <a:pt x="10" y="4"/>
                  </a:lnTo>
                  <a:lnTo>
                    <a:pt x="8" y="4"/>
                  </a:lnTo>
                  <a:lnTo>
                    <a:pt x="6" y="6"/>
                  </a:lnTo>
                  <a:lnTo>
                    <a:pt x="6" y="8"/>
                  </a:lnTo>
                  <a:lnTo>
                    <a:pt x="6" y="10"/>
                  </a:lnTo>
                  <a:lnTo>
                    <a:pt x="8" y="12"/>
                  </a:lnTo>
                  <a:lnTo>
                    <a:pt x="12" y="14"/>
                  </a:lnTo>
                  <a:lnTo>
                    <a:pt x="16" y="16"/>
                  </a:lnTo>
                  <a:lnTo>
                    <a:pt x="22" y="20"/>
                  </a:lnTo>
                  <a:lnTo>
                    <a:pt x="24" y="24"/>
                  </a:lnTo>
                  <a:lnTo>
                    <a:pt x="24" y="26"/>
                  </a:lnTo>
                  <a:lnTo>
                    <a:pt x="24" y="32"/>
                  </a:lnTo>
                  <a:lnTo>
                    <a:pt x="20" y="34"/>
                  </a:lnTo>
                  <a:lnTo>
                    <a:pt x="16" y="36"/>
                  </a:lnTo>
                  <a:lnTo>
                    <a:pt x="12" y="38"/>
                  </a:lnTo>
                  <a:lnTo>
                    <a:pt x="8" y="38"/>
                  </a:lnTo>
                  <a:lnTo>
                    <a:pt x="4" y="36"/>
                  </a:lnTo>
                  <a:lnTo>
                    <a:pt x="2" y="36"/>
                  </a:lnTo>
                  <a:lnTo>
                    <a:pt x="2" y="38"/>
                  </a:lnTo>
                  <a:lnTo>
                    <a:pt x="0" y="38"/>
                  </a:lnTo>
                  <a:lnTo>
                    <a:pt x="0" y="26"/>
                  </a:lnTo>
                  <a:lnTo>
                    <a:pt x="2" y="26"/>
                  </a:lnTo>
                  <a:lnTo>
                    <a:pt x="2" y="30"/>
                  </a:lnTo>
                  <a:lnTo>
                    <a:pt x="6" y="32"/>
                  </a:lnTo>
                  <a:lnTo>
                    <a:pt x="8" y="34"/>
                  </a:lnTo>
                  <a:lnTo>
                    <a:pt x="12" y="36"/>
                  </a:lnTo>
                  <a:lnTo>
                    <a:pt x="16" y="34"/>
                  </a:lnTo>
                  <a:lnTo>
                    <a:pt x="18" y="34"/>
                  </a:lnTo>
                  <a:lnTo>
                    <a:pt x="18" y="32"/>
                  </a:lnTo>
                  <a:lnTo>
                    <a:pt x="18" y="30"/>
                  </a:lnTo>
                  <a:lnTo>
                    <a:pt x="18" y="28"/>
                  </a:lnTo>
                  <a:lnTo>
                    <a:pt x="16" y="26"/>
                  </a:lnTo>
                  <a:lnTo>
                    <a:pt x="14" y="24"/>
                  </a:lnTo>
                  <a:lnTo>
                    <a:pt x="10" y="20"/>
                  </a:lnTo>
                  <a:lnTo>
                    <a:pt x="4" y="18"/>
                  </a:lnTo>
                  <a:lnTo>
                    <a:pt x="2" y="16"/>
                  </a:lnTo>
                  <a:lnTo>
                    <a:pt x="0" y="14"/>
                  </a:lnTo>
                  <a:lnTo>
                    <a:pt x="0" y="10"/>
                  </a:lnTo>
                  <a:lnTo>
                    <a:pt x="2" y="6"/>
                  </a:lnTo>
                  <a:lnTo>
                    <a:pt x="4" y="4"/>
                  </a:lnTo>
                  <a:lnTo>
                    <a:pt x="8" y="0"/>
                  </a:lnTo>
                  <a:lnTo>
                    <a:pt x="12" y="0"/>
                  </a:lnTo>
                  <a:lnTo>
                    <a:pt x="14" y="0"/>
                  </a:lnTo>
                  <a:lnTo>
                    <a:pt x="16" y="2"/>
                  </a:lnTo>
                  <a:lnTo>
                    <a:pt x="18" y="2"/>
                  </a:lnTo>
                  <a:lnTo>
                    <a:pt x="20" y="2"/>
                  </a:lnTo>
                  <a:lnTo>
                    <a:pt x="22" y="0"/>
                  </a:lnTo>
                  <a:close/>
                </a:path>
              </a:pathLst>
            </a:custGeom>
            <a:solidFill>
              <a:srgbClr val="000000"/>
            </a:solidFill>
            <a:ln w="0">
              <a:solidFill>
                <a:srgbClr val="000000"/>
              </a:solidFill>
              <a:round/>
              <a:headEnd/>
              <a:tailEnd/>
            </a:ln>
          </p:spPr>
          <p:txBody>
            <a:bodyPr/>
            <a:lstStyle/>
            <a:p>
              <a:endParaRPr lang="en-US"/>
            </a:p>
          </p:txBody>
        </p:sp>
        <p:sp>
          <p:nvSpPr>
            <p:cNvPr id="71" name="Freeform 65"/>
            <p:cNvSpPr>
              <a:spLocks noEditPoints="1"/>
            </p:cNvSpPr>
            <p:nvPr/>
          </p:nvSpPr>
          <p:spPr bwMode="auto">
            <a:xfrm>
              <a:off x="2804" y="2430"/>
              <a:ext cx="32" cy="38"/>
            </a:xfrm>
            <a:custGeom>
              <a:avLst/>
              <a:gdLst>
                <a:gd name="T0" fmla="*/ 16 w 32"/>
                <a:gd name="T1" fmla="*/ 34 h 38"/>
                <a:gd name="T2" fmla="*/ 10 w 32"/>
                <a:gd name="T3" fmla="*/ 38 h 38"/>
                <a:gd name="T4" fmla="*/ 4 w 32"/>
                <a:gd name="T5" fmla="*/ 38 h 38"/>
                <a:gd name="T6" fmla="*/ 0 w 32"/>
                <a:gd name="T7" fmla="*/ 32 h 38"/>
                <a:gd name="T8" fmla="*/ 0 w 32"/>
                <a:gd name="T9" fmla="*/ 26 h 38"/>
                <a:gd name="T10" fmla="*/ 2 w 32"/>
                <a:gd name="T11" fmla="*/ 22 h 38"/>
                <a:gd name="T12" fmla="*/ 12 w 32"/>
                <a:gd name="T13" fmla="*/ 16 h 38"/>
                <a:gd name="T14" fmla="*/ 20 w 32"/>
                <a:gd name="T15" fmla="*/ 12 h 38"/>
                <a:gd name="T16" fmla="*/ 18 w 32"/>
                <a:gd name="T17" fmla="*/ 4 h 38"/>
                <a:gd name="T18" fmla="*/ 14 w 32"/>
                <a:gd name="T19" fmla="*/ 2 h 38"/>
                <a:gd name="T20" fmla="*/ 10 w 32"/>
                <a:gd name="T21" fmla="*/ 4 h 38"/>
                <a:gd name="T22" fmla="*/ 8 w 32"/>
                <a:gd name="T23" fmla="*/ 8 h 38"/>
                <a:gd name="T24" fmla="*/ 8 w 32"/>
                <a:gd name="T25" fmla="*/ 12 h 38"/>
                <a:gd name="T26" fmla="*/ 6 w 32"/>
                <a:gd name="T27" fmla="*/ 14 h 38"/>
                <a:gd name="T28" fmla="*/ 4 w 32"/>
                <a:gd name="T29" fmla="*/ 14 h 38"/>
                <a:gd name="T30" fmla="*/ 2 w 32"/>
                <a:gd name="T31" fmla="*/ 12 h 38"/>
                <a:gd name="T32" fmla="*/ 2 w 32"/>
                <a:gd name="T33" fmla="*/ 6 h 38"/>
                <a:gd name="T34" fmla="*/ 8 w 32"/>
                <a:gd name="T35" fmla="*/ 0 h 38"/>
                <a:gd name="T36" fmla="*/ 18 w 32"/>
                <a:gd name="T37" fmla="*/ 0 h 38"/>
                <a:gd name="T38" fmla="*/ 24 w 32"/>
                <a:gd name="T39" fmla="*/ 4 h 38"/>
                <a:gd name="T40" fmla="*/ 26 w 32"/>
                <a:gd name="T41" fmla="*/ 8 h 38"/>
                <a:gd name="T42" fmla="*/ 26 w 32"/>
                <a:gd name="T43" fmla="*/ 24 h 38"/>
                <a:gd name="T44" fmla="*/ 26 w 32"/>
                <a:gd name="T45" fmla="*/ 30 h 38"/>
                <a:gd name="T46" fmla="*/ 28 w 32"/>
                <a:gd name="T47" fmla="*/ 32 h 38"/>
                <a:gd name="T48" fmla="*/ 28 w 32"/>
                <a:gd name="T49" fmla="*/ 32 h 38"/>
                <a:gd name="T50" fmla="*/ 30 w 32"/>
                <a:gd name="T51" fmla="*/ 32 h 38"/>
                <a:gd name="T52" fmla="*/ 32 w 32"/>
                <a:gd name="T53" fmla="*/ 30 h 38"/>
                <a:gd name="T54" fmla="*/ 28 w 32"/>
                <a:gd name="T55" fmla="*/ 36 h 38"/>
                <a:gd name="T56" fmla="*/ 22 w 32"/>
                <a:gd name="T57" fmla="*/ 38 h 38"/>
                <a:gd name="T58" fmla="*/ 20 w 32"/>
                <a:gd name="T59" fmla="*/ 34 h 38"/>
                <a:gd name="T60" fmla="*/ 20 w 32"/>
                <a:gd name="T61" fmla="*/ 30 h 38"/>
                <a:gd name="T62" fmla="*/ 14 w 32"/>
                <a:gd name="T63" fmla="*/ 18 h 38"/>
                <a:gd name="T64" fmla="*/ 10 w 32"/>
                <a:gd name="T65" fmla="*/ 20 h 38"/>
                <a:gd name="T66" fmla="*/ 6 w 32"/>
                <a:gd name="T67" fmla="*/ 24 h 38"/>
                <a:gd name="T68" fmla="*/ 6 w 32"/>
                <a:gd name="T69" fmla="*/ 28 h 38"/>
                <a:gd name="T70" fmla="*/ 10 w 32"/>
                <a:gd name="T71" fmla="*/ 32 h 38"/>
                <a:gd name="T72" fmla="*/ 16 w 32"/>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8"/>
                <a:gd name="T113" fmla="*/ 32 w 32"/>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8">
                  <a:moveTo>
                    <a:pt x="20" y="32"/>
                  </a:moveTo>
                  <a:lnTo>
                    <a:pt x="16" y="34"/>
                  </a:lnTo>
                  <a:lnTo>
                    <a:pt x="12" y="36"/>
                  </a:lnTo>
                  <a:lnTo>
                    <a:pt x="10" y="38"/>
                  </a:lnTo>
                  <a:lnTo>
                    <a:pt x="8" y="38"/>
                  </a:lnTo>
                  <a:lnTo>
                    <a:pt x="4" y="38"/>
                  </a:lnTo>
                  <a:lnTo>
                    <a:pt x="2" y="36"/>
                  </a:lnTo>
                  <a:lnTo>
                    <a:pt x="0" y="32"/>
                  </a:lnTo>
                  <a:lnTo>
                    <a:pt x="0" y="28"/>
                  </a:lnTo>
                  <a:lnTo>
                    <a:pt x="0" y="26"/>
                  </a:lnTo>
                  <a:lnTo>
                    <a:pt x="0" y="24"/>
                  </a:lnTo>
                  <a:lnTo>
                    <a:pt x="2" y="22"/>
                  </a:lnTo>
                  <a:lnTo>
                    <a:pt x="6" y="20"/>
                  </a:lnTo>
                  <a:lnTo>
                    <a:pt x="12" y="16"/>
                  </a:lnTo>
                  <a:lnTo>
                    <a:pt x="20" y="14"/>
                  </a:lnTo>
                  <a:lnTo>
                    <a:pt x="20" y="12"/>
                  </a:lnTo>
                  <a:lnTo>
                    <a:pt x="20" y="8"/>
                  </a:lnTo>
                  <a:lnTo>
                    <a:pt x="18" y="4"/>
                  </a:lnTo>
                  <a:lnTo>
                    <a:pt x="16" y="4"/>
                  </a:lnTo>
                  <a:lnTo>
                    <a:pt x="14" y="2"/>
                  </a:lnTo>
                  <a:lnTo>
                    <a:pt x="10" y="4"/>
                  </a:lnTo>
                  <a:lnTo>
                    <a:pt x="8" y="6"/>
                  </a:lnTo>
                  <a:lnTo>
                    <a:pt x="8" y="8"/>
                  </a:lnTo>
                  <a:lnTo>
                    <a:pt x="8" y="10"/>
                  </a:lnTo>
                  <a:lnTo>
                    <a:pt x="8" y="12"/>
                  </a:lnTo>
                  <a:lnTo>
                    <a:pt x="6" y="12"/>
                  </a:lnTo>
                  <a:lnTo>
                    <a:pt x="6" y="14"/>
                  </a:lnTo>
                  <a:lnTo>
                    <a:pt x="4" y="14"/>
                  </a:lnTo>
                  <a:lnTo>
                    <a:pt x="2" y="12"/>
                  </a:lnTo>
                  <a:lnTo>
                    <a:pt x="2" y="10"/>
                  </a:lnTo>
                  <a:lnTo>
                    <a:pt x="2" y="6"/>
                  </a:lnTo>
                  <a:lnTo>
                    <a:pt x="4" y="4"/>
                  </a:lnTo>
                  <a:lnTo>
                    <a:pt x="8" y="0"/>
                  </a:lnTo>
                  <a:lnTo>
                    <a:pt x="14" y="0"/>
                  </a:lnTo>
                  <a:lnTo>
                    <a:pt x="18" y="0"/>
                  </a:lnTo>
                  <a:lnTo>
                    <a:pt x="22" y="2"/>
                  </a:lnTo>
                  <a:lnTo>
                    <a:pt x="24" y="4"/>
                  </a:lnTo>
                  <a:lnTo>
                    <a:pt x="26" y="6"/>
                  </a:lnTo>
                  <a:lnTo>
                    <a:pt x="26" y="8"/>
                  </a:lnTo>
                  <a:lnTo>
                    <a:pt x="26" y="12"/>
                  </a:lnTo>
                  <a:lnTo>
                    <a:pt x="26" y="24"/>
                  </a:lnTo>
                  <a:lnTo>
                    <a:pt x="26" y="28"/>
                  </a:lnTo>
                  <a:lnTo>
                    <a:pt x="26" y="30"/>
                  </a:lnTo>
                  <a:lnTo>
                    <a:pt x="26" y="32"/>
                  </a:lnTo>
                  <a:lnTo>
                    <a:pt x="28" y="32"/>
                  </a:lnTo>
                  <a:lnTo>
                    <a:pt x="30" y="32"/>
                  </a:lnTo>
                  <a:lnTo>
                    <a:pt x="32" y="30"/>
                  </a:lnTo>
                  <a:lnTo>
                    <a:pt x="32" y="32"/>
                  </a:lnTo>
                  <a:lnTo>
                    <a:pt x="28" y="36"/>
                  </a:lnTo>
                  <a:lnTo>
                    <a:pt x="24" y="38"/>
                  </a:lnTo>
                  <a:lnTo>
                    <a:pt x="22" y="38"/>
                  </a:lnTo>
                  <a:lnTo>
                    <a:pt x="20" y="36"/>
                  </a:lnTo>
                  <a:lnTo>
                    <a:pt x="20" y="34"/>
                  </a:lnTo>
                  <a:lnTo>
                    <a:pt x="20" y="32"/>
                  </a:lnTo>
                  <a:close/>
                  <a:moveTo>
                    <a:pt x="20" y="30"/>
                  </a:moveTo>
                  <a:lnTo>
                    <a:pt x="20" y="16"/>
                  </a:lnTo>
                  <a:lnTo>
                    <a:pt x="14" y="18"/>
                  </a:lnTo>
                  <a:lnTo>
                    <a:pt x="12" y="20"/>
                  </a:lnTo>
                  <a:lnTo>
                    <a:pt x="10" y="20"/>
                  </a:lnTo>
                  <a:lnTo>
                    <a:pt x="8" y="22"/>
                  </a:lnTo>
                  <a:lnTo>
                    <a:pt x="6" y="24"/>
                  </a:lnTo>
                  <a:lnTo>
                    <a:pt x="6" y="26"/>
                  </a:lnTo>
                  <a:lnTo>
                    <a:pt x="6" y="28"/>
                  </a:lnTo>
                  <a:lnTo>
                    <a:pt x="8" y="30"/>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72" name="Freeform 66"/>
            <p:cNvSpPr>
              <a:spLocks/>
            </p:cNvSpPr>
            <p:nvPr/>
          </p:nvSpPr>
          <p:spPr bwMode="auto">
            <a:xfrm>
              <a:off x="2840" y="2430"/>
              <a:ext cx="30" cy="38"/>
            </a:xfrm>
            <a:custGeom>
              <a:avLst/>
              <a:gdLst>
                <a:gd name="T0" fmla="*/ 30 w 30"/>
                <a:gd name="T1" fmla="*/ 22 h 38"/>
                <a:gd name="T2" fmla="*/ 28 w 30"/>
                <a:gd name="T3" fmla="*/ 30 h 38"/>
                <a:gd name="T4" fmla="*/ 24 w 30"/>
                <a:gd name="T5" fmla="*/ 34 h 38"/>
                <a:gd name="T6" fmla="*/ 20 w 30"/>
                <a:gd name="T7" fmla="*/ 36 h 38"/>
                <a:gd name="T8" fmla="*/ 14 w 30"/>
                <a:gd name="T9" fmla="*/ 38 h 38"/>
                <a:gd name="T10" fmla="*/ 8 w 30"/>
                <a:gd name="T11" fmla="*/ 36 h 38"/>
                <a:gd name="T12" fmla="*/ 4 w 30"/>
                <a:gd name="T13" fmla="*/ 32 h 38"/>
                <a:gd name="T14" fmla="*/ 2 w 30"/>
                <a:gd name="T15" fmla="*/ 28 h 38"/>
                <a:gd name="T16" fmla="*/ 0 w 30"/>
                <a:gd name="T17" fmla="*/ 24 h 38"/>
                <a:gd name="T18" fmla="*/ 0 w 30"/>
                <a:gd name="T19" fmla="*/ 18 h 38"/>
                <a:gd name="T20" fmla="*/ 0 w 30"/>
                <a:gd name="T21" fmla="*/ 14 h 38"/>
                <a:gd name="T22" fmla="*/ 2 w 30"/>
                <a:gd name="T23" fmla="*/ 10 h 38"/>
                <a:gd name="T24" fmla="*/ 4 w 30"/>
                <a:gd name="T25" fmla="*/ 6 h 38"/>
                <a:gd name="T26" fmla="*/ 10 w 30"/>
                <a:gd name="T27" fmla="*/ 2 h 38"/>
                <a:gd name="T28" fmla="*/ 16 w 30"/>
                <a:gd name="T29" fmla="*/ 0 h 38"/>
                <a:gd name="T30" fmla="*/ 20 w 30"/>
                <a:gd name="T31" fmla="*/ 0 h 38"/>
                <a:gd name="T32" fmla="*/ 24 w 30"/>
                <a:gd name="T33" fmla="*/ 2 h 38"/>
                <a:gd name="T34" fmla="*/ 26 w 30"/>
                <a:gd name="T35" fmla="*/ 6 h 38"/>
                <a:gd name="T36" fmla="*/ 28 w 30"/>
                <a:gd name="T37" fmla="*/ 8 h 38"/>
                <a:gd name="T38" fmla="*/ 28 w 30"/>
                <a:gd name="T39" fmla="*/ 10 h 38"/>
                <a:gd name="T40" fmla="*/ 26 w 30"/>
                <a:gd name="T41" fmla="*/ 10 h 38"/>
                <a:gd name="T42" fmla="*/ 26 w 30"/>
                <a:gd name="T43" fmla="*/ 12 h 38"/>
                <a:gd name="T44" fmla="*/ 24 w 30"/>
                <a:gd name="T45" fmla="*/ 12 h 38"/>
                <a:gd name="T46" fmla="*/ 22 w 30"/>
                <a:gd name="T47" fmla="*/ 12 h 38"/>
                <a:gd name="T48" fmla="*/ 22 w 30"/>
                <a:gd name="T49" fmla="*/ 10 h 38"/>
                <a:gd name="T50" fmla="*/ 20 w 30"/>
                <a:gd name="T51" fmla="*/ 10 h 38"/>
                <a:gd name="T52" fmla="*/ 20 w 30"/>
                <a:gd name="T53" fmla="*/ 8 h 38"/>
                <a:gd name="T54" fmla="*/ 20 w 30"/>
                <a:gd name="T55" fmla="*/ 6 h 38"/>
                <a:gd name="T56" fmla="*/ 18 w 30"/>
                <a:gd name="T57" fmla="*/ 4 h 38"/>
                <a:gd name="T58" fmla="*/ 18 w 30"/>
                <a:gd name="T59" fmla="*/ 4 h 38"/>
                <a:gd name="T60" fmla="*/ 16 w 30"/>
                <a:gd name="T61" fmla="*/ 2 h 38"/>
                <a:gd name="T62" fmla="*/ 12 w 30"/>
                <a:gd name="T63" fmla="*/ 4 h 38"/>
                <a:gd name="T64" fmla="*/ 10 w 30"/>
                <a:gd name="T65" fmla="*/ 6 h 38"/>
                <a:gd name="T66" fmla="*/ 6 w 30"/>
                <a:gd name="T67" fmla="*/ 10 h 38"/>
                <a:gd name="T68" fmla="*/ 6 w 30"/>
                <a:gd name="T69" fmla="*/ 16 h 38"/>
                <a:gd name="T70" fmla="*/ 6 w 30"/>
                <a:gd name="T71" fmla="*/ 22 h 38"/>
                <a:gd name="T72" fmla="*/ 10 w 30"/>
                <a:gd name="T73" fmla="*/ 26 h 38"/>
                <a:gd name="T74" fmla="*/ 12 w 30"/>
                <a:gd name="T75" fmla="*/ 30 h 38"/>
                <a:gd name="T76" fmla="*/ 18 w 30"/>
                <a:gd name="T77" fmla="*/ 32 h 38"/>
                <a:gd name="T78" fmla="*/ 22 w 30"/>
                <a:gd name="T79" fmla="*/ 30 h 38"/>
                <a:gd name="T80" fmla="*/ 24 w 30"/>
                <a:gd name="T81" fmla="*/ 28 h 38"/>
                <a:gd name="T82" fmla="*/ 26 w 30"/>
                <a:gd name="T83" fmla="*/ 26 h 38"/>
                <a:gd name="T84" fmla="*/ 28 w 30"/>
                <a:gd name="T85" fmla="*/ 22 h 38"/>
                <a:gd name="T86" fmla="*/ 30 w 30"/>
                <a:gd name="T87" fmla="*/ 22 h 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8"/>
                <a:gd name="T134" fmla="*/ 30 w 30"/>
                <a:gd name="T135" fmla="*/ 38 h 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8">
                  <a:moveTo>
                    <a:pt x="30" y="22"/>
                  </a:moveTo>
                  <a:lnTo>
                    <a:pt x="28" y="30"/>
                  </a:lnTo>
                  <a:lnTo>
                    <a:pt x="24" y="34"/>
                  </a:lnTo>
                  <a:lnTo>
                    <a:pt x="20" y="36"/>
                  </a:lnTo>
                  <a:lnTo>
                    <a:pt x="14" y="38"/>
                  </a:lnTo>
                  <a:lnTo>
                    <a:pt x="8" y="36"/>
                  </a:lnTo>
                  <a:lnTo>
                    <a:pt x="4" y="32"/>
                  </a:lnTo>
                  <a:lnTo>
                    <a:pt x="2" y="28"/>
                  </a:lnTo>
                  <a:lnTo>
                    <a:pt x="0" y="24"/>
                  </a:lnTo>
                  <a:lnTo>
                    <a:pt x="0" y="18"/>
                  </a:lnTo>
                  <a:lnTo>
                    <a:pt x="0" y="14"/>
                  </a:lnTo>
                  <a:lnTo>
                    <a:pt x="2" y="10"/>
                  </a:lnTo>
                  <a:lnTo>
                    <a:pt x="4" y="6"/>
                  </a:lnTo>
                  <a:lnTo>
                    <a:pt x="10" y="2"/>
                  </a:lnTo>
                  <a:lnTo>
                    <a:pt x="16" y="0"/>
                  </a:lnTo>
                  <a:lnTo>
                    <a:pt x="20" y="0"/>
                  </a:lnTo>
                  <a:lnTo>
                    <a:pt x="24" y="2"/>
                  </a:lnTo>
                  <a:lnTo>
                    <a:pt x="26" y="6"/>
                  </a:lnTo>
                  <a:lnTo>
                    <a:pt x="28" y="8"/>
                  </a:lnTo>
                  <a:lnTo>
                    <a:pt x="28" y="10"/>
                  </a:lnTo>
                  <a:lnTo>
                    <a:pt x="26" y="10"/>
                  </a:lnTo>
                  <a:lnTo>
                    <a:pt x="26" y="12"/>
                  </a:lnTo>
                  <a:lnTo>
                    <a:pt x="24" y="12"/>
                  </a:lnTo>
                  <a:lnTo>
                    <a:pt x="22" y="12"/>
                  </a:lnTo>
                  <a:lnTo>
                    <a:pt x="22" y="10"/>
                  </a:lnTo>
                  <a:lnTo>
                    <a:pt x="20" y="10"/>
                  </a:lnTo>
                  <a:lnTo>
                    <a:pt x="20" y="8"/>
                  </a:lnTo>
                  <a:lnTo>
                    <a:pt x="20" y="6"/>
                  </a:lnTo>
                  <a:lnTo>
                    <a:pt x="18" y="4"/>
                  </a:lnTo>
                  <a:lnTo>
                    <a:pt x="16" y="2"/>
                  </a:lnTo>
                  <a:lnTo>
                    <a:pt x="12" y="4"/>
                  </a:lnTo>
                  <a:lnTo>
                    <a:pt x="10" y="6"/>
                  </a:lnTo>
                  <a:lnTo>
                    <a:pt x="6" y="10"/>
                  </a:lnTo>
                  <a:lnTo>
                    <a:pt x="6" y="16"/>
                  </a:lnTo>
                  <a:lnTo>
                    <a:pt x="6" y="22"/>
                  </a:lnTo>
                  <a:lnTo>
                    <a:pt x="10" y="26"/>
                  </a:lnTo>
                  <a:lnTo>
                    <a:pt x="12" y="30"/>
                  </a:lnTo>
                  <a:lnTo>
                    <a:pt x="18" y="32"/>
                  </a:lnTo>
                  <a:lnTo>
                    <a:pt x="22" y="30"/>
                  </a:lnTo>
                  <a:lnTo>
                    <a:pt x="24" y="28"/>
                  </a:lnTo>
                  <a:lnTo>
                    <a:pt x="26" y="26"/>
                  </a:lnTo>
                  <a:lnTo>
                    <a:pt x="28" y="22"/>
                  </a:lnTo>
                  <a:lnTo>
                    <a:pt x="30" y="22"/>
                  </a:lnTo>
                  <a:close/>
                </a:path>
              </a:pathLst>
            </a:custGeom>
            <a:solidFill>
              <a:srgbClr val="000000"/>
            </a:solidFill>
            <a:ln w="0">
              <a:solidFill>
                <a:srgbClr val="000000"/>
              </a:solidFill>
              <a:round/>
              <a:headEnd/>
              <a:tailEnd/>
            </a:ln>
          </p:spPr>
          <p:txBody>
            <a:bodyPr/>
            <a:lstStyle/>
            <a:p>
              <a:endParaRPr lang="en-US"/>
            </a:p>
          </p:txBody>
        </p:sp>
        <p:sp>
          <p:nvSpPr>
            <p:cNvPr id="73" name="Freeform 67"/>
            <p:cNvSpPr>
              <a:spLocks/>
            </p:cNvSpPr>
            <p:nvPr/>
          </p:nvSpPr>
          <p:spPr bwMode="auto">
            <a:xfrm>
              <a:off x="2874" y="2412"/>
              <a:ext cx="38" cy="54"/>
            </a:xfrm>
            <a:custGeom>
              <a:avLst/>
              <a:gdLst>
                <a:gd name="T0" fmla="*/ 12 w 38"/>
                <a:gd name="T1" fmla="*/ 34 h 54"/>
                <a:gd name="T2" fmla="*/ 24 w 38"/>
                <a:gd name="T3" fmla="*/ 24 h 54"/>
                <a:gd name="T4" fmla="*/ 24 w 38"/>
                <a:gd name="T5" fmla="*/ 22 h 54"/>
                <a:gd name="T6" fmla="*/ 24 w 38"/>
                <a:gd name="T7" fmla="*/ 22 h 54"/>
                <a:gd name="T8" fmla="*/ 24 w 38"/>
                <a:gd name="T9" fmla="*/ 20 h 54"/>
                <a:gd name="T10" fmla="*/ 22 w 38"/>
                <a:gd name="T11" fmla="*/ 20 h 54"/>
                <a:gd name="T12" fmla="*/ 38 w 38"/>
                <a:gd name="T13" fmla="*/ 20 h 54"/>
                <a:gd name="T14" fmla="*/ 32 w 38"/>
                <a:gd name="T15" fmla="*/ 20 h 54"/>
                <a:gd name="T16" fmla="*/ 28 w 38"/>
                <a:gd name="T17" fmla="*/ 24 h 54"/>
                <a:gd name="T18" fmla="*/ 28 w 38"/>
                <a:gd name="T19" fmla="*/ 44 h 54"/>
                <a:gd name="T20" fmla="*/ 32 w 38"/>
                <a:gd name="T21" fmla="*/ 50 h 54"/>
                <a:gd name="T22" fmla="*/ 36 w 38"/>
                <a:gd name="T23" fmla="*/ 52 h 54"/>
                <a:gd name="T24" fmla="*/ 38 w 38"/>
                <a:gd name="T25" fmla="*/ 54 h 54"/>
                <a:gd name="T26" fmla="*/ 22 w 38"/>
                <a:gd name="T27" fmla="*/ 54 h 54"/>
                <a:gd name="T28" fmla="*/ 24 w 38"/>
                <a:gd name="T29" fmla="*/ 54 h 54"/>
                <a:gd name="T30" fmla="*/ 24 w 38"/>
                <a:gd name="T31" fmla="*/ 52 h 54"/>
                <a:gd name="T32" fmla="*/ 24 w 38"/>
                <a:gd name="T33" fmla="*/ 50 h 54"/>
                <a:gd name="T34" fmla="*/ 12 w 38"/>
                <a:gd name="T35" fmla="*/ 34 h 54"/>
                <a:gd name="T36" fmla="*/ 12 w 38"/>
                <a:gd name="T37" fmla="*/ 50 h 54"/>
                <a:gd name="T38" fmla="*/ 12 w 38"/>
                <a:gd name="T39" fmla="*/ 52 h 54"/>
                <a:gd name="T40" fmla="*/ 14 w 38"/>
                <a:gd name="T41" fmla="*/ 54 h 54"/>
                <a:gd name="T42" fmla="*/ 16 w 38"/>
                <a:gd name="T43" fmla="*/ 54 h 54"/>
                <a:gd name="T44" fmla="*/ 0 w 38"/>
                <a:gd name="T45" fmla="*/ 54 h 54"/>
                <a:gd name="T46" fmla="*/ 4 w 38"/>
                <a:gd name="T47" fmla="*/ 54 h 54"/>
                <a:gd name="T48" fmla="*/ 4 w 38"/>
                <a:gd name="T49" fmla="*/ 52 h 54"/>
                <a:gd name="T50" fmla="*/ 4 w 38"/>
                <a:gd name="T51" fmla="*/ 46 h 54"/>
                <a:gd name="T52" fmla="*/ 4 w 38"/>
                <a:gd name="T53" fmla="*/ 8 h 54"/>
                <a:gd name="T54" fmla="*/ 4 w 38"/>
                <a:gd name="T55" fmla="*/ 4 h 54"/>
                <a:gd name="T56" fmla="*/ 2 w 38"/>
                <a:gd name="T57" fmla="*/ 4 h 54"/>
                <a:gd name="T58" fmla="*/ 2 w 38"/>
                <a:gd name="T59" fmla="*/ 4 h 54"/>
                <a:gd name="T60" fmla="*/ 0 w 38"/>
                <a:gd name="T61" fmla="*/ 4 h 54"/>
                <a:gd name="T62" fmla="*/ 12 w 38"/>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4"/>
                <a:gd name="T98" fmla="*/ 38 w 3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4">
                  <a:moveTo>
                    <a:pt x="12" y="0"/>
                  </a:moveTo>
                  <a:lnTo>
                    <a:pt x="12" y="34"/>
                  </a:lnTo>
                  <a:lnTo>
                    <a:pt x="20" y="26"/>
                  </a:lnTo>
                  <a:lnTo>
                    <a:pt x="24" y="24"/>
                  </a:lnTo>
                  <a:lnTo>
                    <a:pt x="24" y="22"/>
                  </a:lnTo>
                  <a:lnTo>
                    <a:pt x="24" y="20"/>
                  </a:lnTo>
                  <a:lnTo>
                    <a:pt x="22" y="20"/>
                  </a:lnTo>
                  <a:lnTo>
                    <a:pt x="38" y="20"/>
                  </a:lnTo>
                  <a:lnTo>
                    <a:pt x="34" y="20"/>
                  </a:lnTo>
                  <a:lnTo>
                    <a:pt x="32" y="20"/>
                  </a:lnTo>
                  <a:lnTo>
                    <a:pt x="30" y="22"/>
                  </a:lnTo>
                  <a:lnTo>
                    <a:pt x="28" y="24"/>
                  </a:lnTo>
                  <a:lnTo>
                    <a:pt x="18" y="32"/>
                  </a:lnTo>
                  <a:lnTo>
                    <a:pt x="28" y="44"/>
                  </a:lnTo>
                  <a:lnTo>
                    <a:pt x="30" y="48"/>
                  </a:lnTo>
                  <a:lnTo>
                    <a:pt x="32" y="50"/>
                  </a:lnTo>
                  <a:lnTo>
                    <a:pt x="34" y="52"/>
                  </a:lnTo>
                  <a:lnTo>
                    <a:pt x="36" y="52"/>
                  </a:lnTo>
                  <a:lnTo>
                    <a:pt x="36" y="54"/>
                  </a:lnTo>
                  <a:lnTo>
                    <a:pt x="38" y="54"/>
                  </a:lnTo>
                  <a:lnTo>
                    <a:pt x="22" y="54"/>
                  </a:lnTo>
                  <a:lnTo>
                    <a:pt x="24" y="54"/>
                  </a:lnTo>
                  <a:lnTo>
                    <a:pt x="24" y="52"/>
                  </a:lnTo>
                  <a:lnTo>
                    <a:pt x="24" y="50"/>
                  </a:lnTo>
                  <a:lnTo>
                    <a:pt x="22" y="48"/>
                  </a:lnTo>
                  <a:lnTo>
                    <a:pt x="12" y="34"/>
                  </a:lnTo>
                  <a:lnTo>
                    <a:pt x="12" y="46"/>
                  </a:lnTo>
                  <a:lnTo>
                    <a:pt x="12" y="50"/>
                  </a:lnTo>
                  <a:lnTo>
                    <a:pt x="12" y="52"/>
                  </a:lnTo>
                  <a:lnTo>
                    <a:pt x="12" y="54"/>
                  </a:lnTo>
                  <a:lnTo>
                    <a:pt x="14" y="54"/>
                  </a:lnTo>
                  <a:lnTo>
                    <a:pt x="16" y="54"/>
                  </a:lnTo>
                  <a:lnTo>
                    <a:pt x="0" y="54"/>
                  </a:lnTo>
                  <a:lnTo>
                    <a:pt x="2" y="54"/>
                  </a:lnTo>
                  <a:lnTo>
                    <a:pt x="4" y="54"/>
                  </a:lnTo>
                  <a:lnTo>
                    <a:pt x="4" y="52"/>
                  </a:lnTo>
                  <a:lnTo>
                    <a:pt x="4" y="50"/>
                  </a:lnTo>
                  <a:lnTo>
                    <a:pt x="4" y="46"/>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74" name="Freeform 68"/>
            <p:cNvSpPr>
              <a:spLocks/>
            </p:cNvSpPr>
            <p:nvPr/>
          </p:nvSpPr>
          <p:spPr bwMode="auto">
            <a:xfrm>
              <a:off x="2916" y="2430"/>
              <a:ext cx="26" cy="38"/>
            </a:xfrm>
            <a:custGeom>
              <a:avLst/>
              <a:gdLst>
                <a:gd name="T0" fmla="*/ 22 w 26"/>
                <a:gd name="T1" fmla="*/ 0 h 38"/>
                <a:gd name="T2" fmla="*/ 22 w 26"/>
                <a:gd name="T3" fmla="*/ 12 h 38"/>
                <a:gd name="T4" fmla="*/ 22 w 26"/>
                <a:gd name="T5" fmla="*/ 12 h 38"/>
                <a:gd name="T6" fmla="*/ 20 w 26"/>
                <a:gd name="T7" fmla="*/ 8 h 38"/>
                <a:gd name="T8" fmla="*/ 18 w 26"/>
                <a:gd name="T9" fmla="*/ 4 h 38"/>
                <a:gd name="T10" fmla="*/ 16 w 26"/>
                <a:gd name="T11" fmla="*/ 4 h 38"/>
                <a:gd name="T12" fmla="*/ 12 w 26"/>
                <a:gd name="T13" fmla="*/ 2 h 38"/>
                <a:gd name="T14" fmla="*/ 10 w 26"/>
                <a:gd name="T15" fmla="*/ 4 h 38"/>
                <a:gd name="T16" fmla="*/ 8 w 26"/>
                <a:gd name="T17" fmla="*/ 4 h 38"/>
                <a:gd name="T18" fmla="*/ 6 w 26"/>
                <a:gd name="T19" fmla="*/ 6 h 38"/>
                <a:gd name="T20" fmla="*/ 6 w 26"/>
                <a:gd name="T21" fmla="*/ 8 h 38"/>
                <a:gd name="T22" fmla="*/ 6 w 26"/>
                <a:gd name="T23" fmla="*/ 10 h 38"/>
                <a:gd name="T24" fmla="*/ 6 w 26"/>
                <a:gd name="T25" fmla="*/ 10 h 38"/>
                <a:gd name="T26" fmla="*/ 8 w 26"/>
                <a:gd name="T27" fmla="*/ 12 h 38"/>
                <a:gd name="T28" fmla="*/ 12 w 26"/>
                <a:gd name="T29" fmla="*/ 14 h 38"/>
                <a:gd name="T30" fmla="*/ 18 w 26"/>
                <a:gd name="T31" fmla="*/ 16 h 38"/>
                <a:gd name="T32" fmla="*/ 22 w 26"/>
                <a:gd name="T33" fmla="*/ 20 h 38"/>
                <a:gd name="T34" fmla="*/ 24 w 26"/>
                <a:gd name="T35" fmla="*/ 24 h 38"/>
                <a:gd name="T36" fmla="*/ 26 w 26"/>
                <a:gd name="T37" fmla="*/ 26 h 38"/>
                <a:gd name="T38" fmla="*/ 24 w 26"/>
                <a:gd name="T39" fmla="*/ 32 h 38"/>
                <a:gd name="T40" fmla="*/ 22 w 26"/>
                <a:gd name="T41" fmla="*/ 34 h 38"/>
                <a:gd name="T42" fmla="*/ 18 w 26"/>
                <a:gd name="T43" fmla="*/ 36 h 38"/>
                <a:gd name="T44" fmla="*/ 12 w 26"/>
                <a:gd name="T45" fmla="*/ 38 h 38"/>
                <a:gd name="T46" fmla="*/ 10 w 26"/>
                <a:gd name="T47" fmla="*/ 38 h 38"/>
                <a:gd name="T48" fmla="*/ 6 w 26"/>
                <a:gd name="T49" fmla="*/ 36 h 38"/>
                <a:gd name="T50" fmla="*/ 4 w 26"/>
                <a:gd name="T51" fmla="*/ 36 h 38"/>
                <a:gd name="T52" fmla="*/ 4 w 26"/>
                <a:gd name="T53" fmla="*/ 36 h 38"/>
                <a:gd name="T54" fmla="*/ 2 w 26"/>
                <a:gd name="T55" fmla="*/ 36 h 38"/>
                <a:gd name="T56" fmla="*/ 2 w 26"/>
                <a:gd name="T57" fmla="*/ 38 h 38"/>
                <a:gd name="T58" fmla="*/ 0 w 26"/>
                <a:gd name="T59" fmla="*/ 38 h 38"/>
                <a:gd name="T60" fmla="*/ 0 w 26"/>
                <a:gd name="T61" fmla="*/ 26 h 38"/>
                <a:gd name="T62" fmla="*/ 2 w 26"/>
                <a:gd name="T63" fmla="*/ 26 h 38"/>
                <a:gd name="T64" fmla="*/ 4 w 26"/>
                <a:gd name="T65" fmla="*/ 30 h 38"/>
                <a:gd name="T66" fmla="*/ 6 w 26"/>
                <a:gd name="T67" fmla="*/ 32 h 38"/>
                <a:gd name="T68" fmla="*/ 10 w 26"/>
                <a:gd name="T69" fmla="*/ 34 h 38"/>
                <a:gd name="T70" fmla="*/ 14 w 26"/>
                <a:gd name="T71" fmla="*/ 36 h 38"/>
                <a:gd name="T72" fmla="*/ 16 w 26"/>
                <a:gd name="T73" fmla="*/ 34 h 38"/>
                <a:gd name="T74" fmla="*/ 18 w 26"/>
                <a:gd name="T75" fmla="*/ 34 h 38"/>
                <a:gd name="T76" fmla="*/ 18 w 26"/>
                <a:gd name="T77" fmla="*/ 32 h 38"/>
                <a:gd name="T78" fmla="*/ 20 w 26"/>
                <a:gd name="T79" fmla="*/ 30 h 38"/>
                <a:gd name="T80" fmla="*/ 18 w 26"/>
                <a:gd name="T81" fmla="*/ 28 h 38"/>
                <a:gd name="T82" fmla="*/ 18 w 26"/>
                <a:gd name="T83" fmla="*/ 26 h 38"/>
                <a:gd name="T84" fmla="*/ 14 w 26"/>
                <a:gd name="T85" fmla="*/ 24 h 38"/>
                <a:gd name="T86" fmla="*/ 10 w 26"/>
                <a:gd name="T87" fmla="*/ 20 h 38"/>
                <a:gd name="T88" fmla="*/ 6 w 26"/>
                <a:gd name="T89" fmla="*/ 18 h 38"/>
                <a:gd name="T90" fmla="*/ 2 w 26"/>
                <a:gd name="T91" fmla="*/ 16 h 38"/>
                <a:gd name="T92" fmla="*/ 2 w 26"/>
                <a:gd name="T93" fmla="*/ 14 h 38"/>
                <a:gd name="T94" fmla="*/ 0 w 26"/>
                <a:gd name="T95" fmla="*/ 10 h 38"/>
                <a:gd name="T96" fmla="*/ 2 w 26"/>
                <a:gd name="T97" fmla="*/ 6 h 38"/>
                <a:gd name="T98" fmla="*/ 4 w 26"/>
                <a:gd name="T99" fmla="*/ 4 h 38"/>
                <a:gd name="T100" fmla="*/ 8 w 26"/>
                <a:gd name="T101" fmla="*/ 0 h 38"/>
                <a:gd name="T102" fmla="*/ 12 w 26"/>
                <a:gd name="T103" fmla="*/ 0 h 38"/>
                <a:gd name="T104" fmla="*/ 14 w 26"/>
                <a:gd name="T105" fmla="*/ 0 h 38"/>
                <a:gd name="T106" fmla="*/ 18 w 26"/>
                <a:gd name="T107" fmla="*/ 2 h 38"/>
                <a:gd name="T108" fmla="*/ 18 w 26"/>
                <a:gd name="T109" fmla="*/ 2 h 38"/>
                <a:gd name="T110" fmla="*/ 20 w 26"/>
                <a:gd name="T111" fmla="*/ 2 h 38"/>
                <a:gd name="T112" fmla="*/ 20 w 26"/>
                <a:gd name="T113" fmla="*/ 2 h 38"/>
                <a:gd name="T114" fmla="*/ 20 w 26"/>
                <a:gd name="T115" fmla="*/ 2 h 38"/>
                <a:gd name="T116" fmla="*/ 22 w 26"/>
                <a:gd name="T117" fmla="*/ 2 h 38"/>
                <a:gd name="T118" fmla="*/ 22 w 26"/>
                <a:gd name="T119" fmla="*/ 0 h 38"/>
                <a:gd name="T120" fmla="*/ 22 w 26"/>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38"/>
                <a:gd name="T185" fmla="*/ 26 w 26"/>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38">
                  <a:moveTo>
                    <a:pt x="22" y="0"/>
                  </a:moveTo>
                  <a:lnTo>
                    <a:pt x="22" y="12"/>
                  </a:lnTo>
                  <a:lnTo>
                    <a:pt x="20" y="8"/>
                  </a:lnTo>
                  <a:lnTo>
                    <a:pt x="18" y="4"/>
                  </a:lnTo>
                  <a:lnTo>
                    <a:pt x="16" y="4"/>
                  </a:lnTo>
                  <a:lnTo>
                    <a:pt x="12" y="2"/>
                  </a:lnTo>
                  <a:lnTo>
                    <a:pt x="10" y="4"/>
                  </a:lnTo>
                  <a:lnTo>
                    <a:pt x="8" y="4"/>
                  </a:lnTo>
                  <a:lnTo>
                    <a:pt x="6" y="6"/>
                  </a:lnTo>
                  <a:lnTo>
                    <a:pt x="6" y="8"/>
                  </a:lnTo>
                  <a:lnTo>
                    <a:pt x="6" y="10"/>
                  </a:lnTo>
                  <a:lnTo>
                    <a:pt x="8" y="12"/>
                  </a:lnTo>
                  <a:lnTo>
                    <a:pt x="12" y="14"/>
                  </a:lnTo>
                  <a:lnTo>
                    <a:pt x="18" y="16"/>
                  </a:lnTo>
                  <a:lnTo>
                    <a:pt x="22" y="20"/>
                  </a:lnTo>
                  <a:lnTo>
                    <a:pt x="24" y="24"/>
                  </a:lnTo>
                  <a:lnTo>
                    <a:pt x="26" y="26"/>
                  </a:lnTo>
                  <a:lnTo>
                    <a:pt x="24" y="32"/>
                  </a:lnTo>
                  <a:lnTo>
                    <a:pt x="22" y="34"/>
                  </a:lnTo>
                  <a:lnTo>
                    <a:pt x="18" y="36"/>
                  </a:lnTo>
                  <a:lnTo>
                    <a:pt x="12" y="38"/>
                  </a:lnTo>
                  <a:lnTo>
                    <a:pt x="10" y="38"/>
                  </a:lnTo>
                  <a:lnTo>
                    <a:pt x="6" y="36"/>
                  </a:lnTo>
                  <a:lnTo>
                    <a:pt x="4" y="36"/>
                  </a:lnTo>
                  <a:lnTo>
                    <a:pt x="2" y="36"/>
                  </a:lnTo>
                  <a:lnTo>
                    <a:pt x="2" y="38"/>
                  </a:lnTo>
                  <a:lnTo>
                    <a:pt x="0" y="38"/>
                  </a:lnTo>
                  <a:lnTo>
                    <a:pt x="0" y="26"/>
                  </a:lnTo>
                  <a:lnTo>
                    <a:pt x="2" y="26"/>
                  </a:lnTo>
                  <a:lnTo>
                    <a:pt x="4" y="30"/>
                  </a:lnTo>
                  <a:lnTo>
                    <a:pt x="6" y="32"/>
                  </a:lnTo>
                  <a:lnTo>
                    <a:pt x="10" y="34"/>
                  </a:lnTo>
                  <a:lnTo>
                    <a:pt x="14" y="36"/>
                  </a:lnTo>
                  <a:lnTo>
                    <a:pt x="16" y="34"/>
                  </a:lnTo>
                  <a:lnTo>
                    <a:pt x="18" y="34"/>
                  </a:lnTo>
                  <a:lnTo>
                    <a:pt x="18" y="32"/>
                  </a:lnTo>
                  <a:lnTo>
                    <a:pt x="20" y="30"/>
                  </a:lnTo>
                  <a:lnTo>
                    <a:pt x="18" y="28"/>
                  </a:lnTo>
                  <a:lnTo>
                    <a:pt x="18" y="26"/>
                  </a:lnTo>
                  <a:lnTo>
                    <a:pt x="14" y="24"/>
                  </a:lnTo>
                  <a:lnTo>
                    <a:pt x="10" y="20"/>
                  </a:lnTo>
                  <a:lnTo>
                    <a:pt x="6" y="18"/>
                  </a:lnTo>
                  <a:lnTo>
                    <a:pt x="2" y="16"/>
                  </a:lnTo>
                  <a:lnTo>
                    <a:pt x="2" y="14"/>
                  </a:lnTo>
                  <a:lnTo>
                    <a:pt x="0" y="10"/>
                  </a:lnTo>
                  <a:lnTo>
                    <a:pt x="2" y="6"/>
                  </a:lnTo>
                  <a:lnTo>
                    <a:pt x="4" y="4"/>
                  </a:lnTo>
                  <a:lnTo>
                    <a:pt x="8" y="0"/>
                  </a:lnTo>
                  <a:lnTo>
                    <a:pt x="12" y="0"/>
                  </a:lnTo>
                  <a:lnTo>
                    <a:pt x="14" y="0"/>
                  </a:lnTo>
                  <a:lnTo>
                    <a:pt x="18" y="2"/>
                  </a:lnTo>
                  <a:lnTo>
                    <a:pt x="20" y="2"/>
                  </a:lnTo>
                  <a:lnTo>
                    <a:pt x="22" y="2"/>
                  </a:lnTo>
                  <a:lnTo>
                    <a:pt x="22" y="0"/>
                  </a:lnTo>
                  <a:close/>
                </a:path>
              </a:pathLst>
            </a:custGeom>
            <a:solidFill>
              <a:srgbClr val="000000"/>
            </a:solidFill>
            <a:ln w="0">
              <a:solidFill>
                <a:srgbClr val="000000"/>
              </a:solidFill>
              <a:round/>
              <a:headEnd/>
              <a:tailEnd/>
            </a:ln>
          </p:spPr>
          <p:txBody>
            <a:bodyPr/>
            <a:lstStyle/>
            <a:p>
              <a:endParaRPr lang="en-US"/>
            </a:p>
          </p:txBody>
        </p:sp>
        <p:sp>
          <p:nvSpPr>
            <p:cNvPr id="75" name="Freeform 69"/>
            <p:cNvSpPr>
              <a:spLocks/>
            </p:cNvSpPr>
            <p:nvPr/>
          </p:nvSpPr>
          <p:spPr bwMode="auto">
            <a:xfrm>
              <a:off x="2946" y="2412"/>
              <a:ext cx="20" cy="72"/>
            </a:xfrm>
            <a:custGeom>
              <a:avLst/>
              <a:gdLst>
                <a:gd name="T0" fmla="*/ 0 w 20"/>
                <a:gd name="T1" fmla="*/ 2 h 72"/>
                <a:gd name="T2" fmla="*/ 0 w 20"/>
                <a:gd name="T3" fmla="*/ 0 h 72"/>
                <a:gd name="T4" fmla="*/ 4 w 20"/>
                <a:gd name="T5" fmla="*/ 4 h 72"/>
                <a:gd name="T6" fmla="*/ 10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4 w 20"/>
                <a:gd name="T39" fmla="*/ 44 h 72"/>
                <a:gd name="T40" fmla="*/ 14 w 20"/>
                <a:gd name="T41" fmla="*/ 36 h 72"/>
                <a:gd name="T42" fmla="*/ 14 w 20"/>
                <a:gd name="T43" fmla="*/ 28 h 72"/>
                <a:gd name="T44" fmla="*/ 12 w 20"/>
                <a:gd name="T45" fmla="*/ 22 h 72"/>
                <a:gd name="T46" fmla="*/ 12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10"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76" name="Freeform 70"/>
            <p:cNvSpPr>
              <a:spLocks noEditPoints="1"/>
            </p:cNvSpPr>
            <p:nvPr/>
          </p:nvSpPr>
          <p:spPr bwMode="auto">
            <a:xfrm>
              <a:off x="3330" y="2414"/>
              <a:ext cx="40" cy="52"/>
            </a:xfrm>
            <a:custGeom>
              <a:avLst/>
              <a:gdLst>
                <a:gd name="T0" fmla="*/ 16 w 40"/>
                <a:gd name="T1" fmla="*/ 28 h 52"/>
                <a:gd name="T2" fmla="*/ 16 w 40"/>
                <a:gd name="T3" fmla="*/ 44 h 52"/>
                <a:gd name="T4" fmla="*/ 16 w 40"/>
                <a:gd name="T5" fmla="*/ 48 h 52"/>
                <a:gd name="T6" fmla="*/ 16 w 40"/>
                <a:gd name="T7" fmla="*/ 50 h 52"/>
                <a:gd name="T8" fmla="*/ 18 w 40"/>
                <a:gd name="T9" fmla="*/ 52 h 52"/>
                <a:gd name="T10" fmla="*/ 20 w 40"/>
                <a:gd name="T11" fmla="*/ 52 h 52"/>
                <a:gd name="T12" fmla="*/ 22 w 40"/>
                <a:gd name="T13" fmla="*/ 52 h 52"/>
                <a:gd name="T14" fmla="*/ 22 w 40"/>
                <a:gd name="T15" fmla="*/ 52 h 52"/>
                <a:gd name="T16" fmla="*/ 0 w 40"/>
                <a:gd name="T17" fmla="*/ 52 h 52"/>
                <a:gd name="T18" fmla="*/ 0 w 40"/>
                <a:gd name="T19" fmla="*/ 52 h 52"/>
                <a:gd name="T20" fmla="*/ 2 w 40"/>
                <a:gd name="T21" fmla="*/ 52 h 52"/>
                <a:gd name="T22" fmla="*/ 4 w 40"/>
                <a:gd name="T23" fmla="*/ 52 h 52"/>
                <a:gd name="T24" fmla="*/ 6 w 40"/>
                <a:gd name="T25" fmla="*/ 50 h 52"/>
                <a:gd name="T26" fmla="*/ 8 w 40"/>
                <a:gd name="T27" fmla="*/ 48 h 52"/>
                <a:gd name="T28" fmla="*/ 8 w 40"/>
                <a:gd name="T29" fmla="*/ 44 h 52"/>
                <a:gd name="T30" fmla="*/ 8 w 40"/>
                <a:gd name="T31" fmla="*/ 8 h 52"/>
                <a:gd name="T32" fmla="*/ 8 w 40"/>
                <a:gd name="T33" fmla="*/ 4 h 52"/>
                <a:gd name="T34" fmla="*/ 6 w 40"/>
                <a:gd name="T35" fmla="*/ 2 h 52"/>
                <a:gd name="T36" fmla="*/ 4 w 40"/>
                <a:gd name="T37" fmla="*/ 0 h 52"/>
                <a:gd name="T38" fmla="*/ 2 w 40"/>
                <a:gd name="T39" fmla="*/ 0 h 52"/>
                <a:gd name="T40" fmla="*/ 0 w 40"/>
                <a:gd name="T41" fmla="*/ 0 h 52"/>
                <a:gd name="T42" fmla="*/ 0 w 40"/>
                <a:gd name="T43" fmla="*/ 0 h 52"/>
                <a:gd name="T44" fmla="*/ 20 w 40"/>
                <a:gd name="T45" fmla="*/ 0 h 52"/>
                <a:gd name="T46" fmla="*/ 26 w 40"/>
                <a:gd name="T47" fmla="*/ 0 h 52"/>
                <a:gd name="T48" fmla="*/ 32 w 40"/>
                <a:gd name="T49" fmla="*/ 2 h 52"/>
                <a:gd name="T50" fmla="*/ 34 w 40"/>
                <a:gd name="T51" fmla="*/ 2 h 52"/>
                <a:gd name="T52" fmla="*/ 38 w 40"/>
                <a:gd name="T53" fmla="*/ 6 h 52"/>
                <a:gd name="T54" fmla="*/ 40 w 40"/>
                <a:gd name="T55" fmla="*/ 10 h 52"/>
                <a:gd name="T56" fmla="*/ 40 w 40"/>
                <a:gd name="T57" fmla="*/ 14 h 52"/>
                <a:gd name="T58" fmla="*/ 40 w 40"/>
                <a:gd name="T59" fmla="*/ 20 h 52"/>
                <a:gd name="T60" fmla="*/ 36 w 40"/>
                <a:gd name="T61" fmla="*/ 24 h 52"/>
                <a:gd name="T62" fmla="*/ 32 w 40"/>
                <a:gd name="T63" fmla="*/ 28 h 52"/>
                <a:gd name="T64" fmla="*/ 24 w 40"/>
                <a:gd name="T65" fmla="*/ 28 h 52"/>
                <a:gd name="T66" fmla="*/ 22 w 40"/>
                <a:gd name="T67" fmla="*/ 28 h 52"/>
                <a:gd name="T68" fmla="*/ 20 w 40"/>
                <a:gd name="T69" fmla="*/ 28 h 52"/>
                <a:gd name="T70" fmla="*/ 18 w 40"/>
                <a:gd name="T71" fmla="*/ 28 h 52"/>
                <a:gd name="T72" fmla="*/ 16 w 40"/>
                <a:gd name="T73" fmla="*/ 28 h 52"/>
                <a:gd name="T74" fmla="*/ 16 w 40"/>
                <a:gd name="T75" fmla="*/ 26 h 52"/>
                <a:gd name="T76" fmla="*/ 18 w 40"/>
                <a:gd name="T77" fmla="*/ 26 h 52"/>
                <a:gd name="T78" fmla="*/ 18 w 40"/>
                <a:gd name="T79" fmla="*/ 26 h 52"/>
                <a:gd name="T80" fmla="*/ 20 w 40"/>
                <a:gd name="T81" fmla="*/ 26 h 52"/>
                <a:gd name="T82" fmla="*/ 22 w 40"/>
                <a:gd name="T83" fmla="*/ 26 h 52"/>
                <a:gd name="T84" fmla="*/ 26 w 40"/>
                <a:gd name="T85" fmla="*/ 26 h 52"/>
                <a:gd name="T86" fmla="*/ 28 w 40"/>
                <a:gd name="T87" fmla="*/ 22 h 52"/>
                <a:gd name="T88" fmla="*/ 32 w 40"/>
                <a:gd name="T89" fmla="*/ 20 h 52"/>
                <a:gd name="T90" fmla="*/ 32 w 40"/>
                <a:gd name="T91" fmla="*/ 14 h 52"/>
                <a:gd name="T92" fmla="*/ 32 w 40"/>
                <a:gd name="T93" fmla="*/ 12 h 52"/>
                <a:gd name="T94" fmla="*/ 30 w 40"/>
                <a:gd name="T95" fmla="*/ 8 h 52"/>
                <a:gd name="T96" fmla="*/ 28 w 40"/>
                <a:gd name="T97" fmla="*/ 6 h 52"/>
                <a:gd name="T98" fmla="*/ 26 w 40"/>
                <a:gd name="T99" fmla="*/ 4 h 52"/>
                <a:gd name="T100" fmla="*/ 24 w 40"/>
                <a:gd name="T101" fmla="*/ 2 h 52"/>
                <a:gd name="T102" fmla="*/ 20 w 40"/>
                <a:gd name="T103" fmla="*/ 2 h 52"/>
                <a:gd name="T104" fmla="*/ 18 w 40"/>
                <a:gd name="T105" fmla="*/ 2 h 52"/>
                <a:gd name="T106" fmla="*/ 16 w 40"/>
                <a:gd name="T107" fmla="*/ 2 h 52"/>
                <a:gd name="T108" fmla="*/ 16 w 40"/>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52"/>
                <a:gd name="T167" fmla="*/ 40 w 40"/>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0"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77" name="Freeform 71"/>
            <p:cNvSpPr>
              <a:spLocks noEditPoints="1"/>
            </p:cNvSpPr>
            <p:nvPr/>
          </p:nvSpPr>
          <p:spPr bwMode="auto">
            <a:xfrm>
              <a:off x="3374"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8"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78" name="Freeform 72"/>
            <p:cNvSpPr>
              <a:spLocks/>
            </p:cNvSpPr>
            <p:nvPr/>
          </p:nvSpPr>
          <p:spPr bwMode="auto">
            <a:xfrm>
              <a:off x="3420"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20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20" y="68"/>
                  </a:lnTo>
                  <a:lnTo>
                    <a:pt x="22" y="70"/>
                  </a:lnTo>
                  <a:close/>
                </a:path>
              </a:pathLst>
            </a:custGeom>
            <a:solidFill>
              <a:srgbClr val="000000"/>
            </a:solidFill>
            <a:ln w="0">
              <a:solidFill>
                <a:srgbClr val="000000"/>
              </a:solidFill>
              <a:round/>
              <a:headEnd/>
              <a:tailEnd/>
            </a:ln>
          </p:spPr>
          <p:txBody>
            <a:bodyPr/>
            <a:lstStyle/>
            <a:p>
              <a:endParaRPr lang="en-US"/>
            </a:p>
          </p:txBody>
        </p:sp>
        <p:sp>
          <p:nvSpPr>
            <p:cNvPr id="79" name="Freeform 73"/>
            <p:cNvSpPr>
              <a:spLocks noEditPoints="1"/>
            </p:cNvSpPr>
            <p:nvPr/>
          </p:nvSpPr>
          <p:spPr bwMode="auto">
            <a:xfrm>
              <a:off x="3448" y="2412"/>
              <a:ext cx="16" cy="54"/>
            </a:xfrm>
            <a:custGeom>
              <a:avLst/>
              <a:gdLst>
                <a:gd name="T0" fmla="*/ 8 w 16"/>
                <a:gd name="T1" fmla="*/ 0 h 54"/>
                <a:gd name="T2" fmla="*/ 10 w 16"/>
                <a:gd name="T3" fmla="*/ 0 h 54"/>
                <a:gd name="T4" fmla="*/ 10 w 16"/>
                <a:gd name="T5" fmla="*/ 0 h 54"/>
                <a:gd name="T6" fmla="*/ 12 w 16"/>
                <a:gd name="T7" fmla="*/ 2 h 54"/>
                <a:gd name="T8" fmla="*/ 12 w 16"/>
                <a:gd name="T9" fmla="*/ 4 h 54"/>
                <a:gd name="T10" fmla="*/ 12 w 16"/>
                <a:gd name="T11" fmla="*/ 6 h 54"/>
                <a:gd name="T12" fmla="*/ 10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2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2 w 16"/>
                <a:gd name="T59" fmla="*/ 54 h 54"/>
                <a:gd name="T60" fmla="*/ 4 w 16"/>
                <a:gd name="T61" fmla="*/ 52 h 54"/>
                <a:gd name="T62" fmla="*/ 4 w 16"/>
                <a:gd name="T63" fmla="*/ 52 h 54"/>
                <a:gd name="T64" fmla="*/ 4 w 16"/>
                <a:gd name="T65" fmla="*/ 50 h 54"/>
                <a:gd name="T66" fmla="*/ 4 w 16"/>
                <a:gd name="T67" fmla="*/ 46 h 54"/>
                <a:gd name="T68" fmla="*/ 4 w 16"/>
                <a:gd name="T69" fmla="*/ 34 h 54"/>
                <a:gd name="T70" fmla="*/ 4 w 16"/>
                <a:gd name="T71" fmla="*/ 28 h 54"/>
                <a:gd name="T72" fmla="*/ 4 w 16"/>
                <a:gd name="T73" fmla="*/ 24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2"/>
                  </a:lnTo>
                  <a:lnTo>
                    <a:pt x="12" y="4"/>
                  </a:lnTo>
                  <a:lnTo>
                    <a:pt x="12" y="6"/>
                  </a:lnTo>
                  <a:lnTo>
                    <a:pt x="10" y="6"/>
                  </a:lnTo>
                  <a:lnTo>
                    <a:pt x="10" y="8"/>
                  </a:lnTo>
                  <a:lnTo>
                    <a:pt x="8" y="8"/>
                  </a:lnTo>
                  <a:lnTo>
                    <a:pt x="6" y="8"/>
                  </a:lnTo>
                  <a:lnTo>
                    <a:pt x="4" y="6"/>
                  </a:lnTo>
                  <a:lnTo>
                    <a:pt x="2"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2"/>
                  </a:lnTo>
                  <a:lnTo>
                    <a:pt x="4" y="50"/>
                  </a:lnTo>
                  <a:lnTo>
                    <a:pt x="4" y="46"/>
                  </a:lnTo>
                  <a:lnTo>
                    <a:pt x="4" y="34"/>
                  </a:lnTo>
                  <a:lnTo>
                    <a:pt x="4" y="28"/>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80" name="Freeform 74"/>
            <p:cNvSpPr>
              <a:spLocks/>
            </p:cNvSpPr>
            <p:nvPr/>
          </p:nvSpPr>
          <p:spPr bwMode="auto">
            <a:xfrm>
              <a:off x="3468" y="2430"/>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28 w 38"/>
                <a:gd name="T11" fmla="*/ 2 h 36"/>
                <a:gd name="T12" fmla="*/ 30 w 38"/>
                <a:gd name="T13" fmla="*/ 4 h 36"/>
                <a:gd name="T14" fmla="*/ 32 w 38"/>
                <a:gd name="T15" fmla="*/ 6 h 36"/>
                <a:gd name="T16" fmla="*/ 32 w 38"/>
                <a:gd name="T17" fmla="*/ 10 h 36"/>
                <a:gd name="T18" fmla="*/ 32 w 38"/>
                <a:gd name="T19" fmla="*/ 14 h 36"/>
                <a:gd name="T20" fmla="*/ 32 w 38"/>
                <a:gd name="T21" fmla="*/ 28 h 36"/>
                <a:gd name="T22" fmla="*/ 34 w 38"/>
                <a:gd name="T23" fmla="*/ 32 h 36"/>
                <a:gd name="T24" fmla="*/ 34 w 38"/>
                <a:gd name="T25" fmla="*/ 34 h 36"/>
                <a:gd name="T26" fmla="*/ 34 w 38"/>
                <a:gd name="T27" fmla="*/ 34 h 36"/>
                <a:gd name="T28" fmla="*/ 34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4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4 w 38"/>
                <a:gd name="T59" fmla="*/ 8 h 36"/>
                <a:gd name="T60" fmla="*/ 24 w 38"/>
                <a:gd name="T61" fmla="*/ 6 h 36"/>
                <a:gd name="T62" fmla="*/ 20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2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6 h 36"/>
                <a:gd name="T92" fmla="*/ 4 w 38"/>
                <a:gd name="T93" fmla="*/ 34 h 36"/>
                <a:gd name="T94" fmla="*/ 4 w 38"/>
                <a:gd name="T95" fmla="*/ 32 h 36"/>
                <a:gd name="T96" fmla="*/ 4 w 38"/>
                <a:gd name="T97" fmla="*/ 28 h 36"/>
                <a:gd name="T98" fmla="*/ 4 w 38"/>
                <a:gd name="T99" fmla="*/ 16 h 36"/>
                <a:gd name="T100" fmla="*/ 4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28" y="2"/>
                  </a:lnTo>
                  <a:lnTo>
                    <a:pt x="30" y="4"/>
                  </a:lnTo>
                  <a:lnTo>
                    <a:pt x="32" y="6"/>
                  </a:lnTo>
                  <a:lnTo>
                    <a:pt x="32" y="10"/>
                  </a:lnTo>
                  <a:lnTo>
                    <a:pt x="32" y="14"/>
                  </a:lnTo>
                  <a:lnTo>
                    <a:pt x="32"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4" y="8"/>
                  </a:lnTo>
                  <a:lnTo>
                    <a:pt x="24" y="6"/>
                  </a:lnTo>
                  <a:lnTo>
                    <a:pt x="20" y="6"/>
                  </a:lnTo>
                  <a:lnTo>
                    <a:pt x="16" y="6"/>
                  </a:lnTo>
                  <a:lnTo>
                    <a:pt x="12" y="10"/>
                  </a:lnTo>
                  <a:lnTo>
                    <a:pt x="12" y="28"/>
                  </a:lnTo>
                  <a:lnTo>
                    <a:pt x="12" y="32"/>
                  </a:lnTo>
                  <a:lnTo>
                    <a:pt x="12" y="34"/>
                  </a:lnTo>
                  <a:lnTo>
                    <a:pt x="12" y="36"/>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81" name="Freeform 75"/>
            <p:cNvSpPr>
              <a:spLocks/>
            </p:cNvSpPr>
            <p:nvPr/>
          </p:nvSpPr>
          <p:spPr bwMode="auto">
            <a:xfrm>
              <a:off x="3506" y="242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6 h 48"/>
                <a:gd name="T12" fmla="*/ 14 w 24"/>
                <a:gd name="T13" fmla="*/ 40 h 48"/>
                <a:gd name="T14" fmla="*/ 14 w 24"/>
                <a:gd name="T15" fmla="*/ 42 h 48"/>
                <a:gd name="T16" fmla="*/ 16 w 24"/>
                <a:gd name="T17" fmla="*/ 42 h 48"/>
                <a:gd name="T18" fmla="*/ 18 w 24"/>
                <a:gd name="T19" fmla="*/ 42 h 48"/>
                <a:gd name="T20" fmla="*/ 18 w 24"/>
                <a:gd name="T21" fmla="*/ 42 h 48"/>
                <a:gd name="T22" fmla="*/ 20 w 24"/>
                <a:gd name="T23" fmla="*/ 42 h 48"/>
                <a:gd name="T24" fmla="*/ 20 w 24"/>
                <a:gd name="T25" fmla="*/ 42 h 48"/>
                <a:gd name="T26" fmla="*/ 22 w 24"/>
                <a:gd name="T27" fmla="*/ 40 h 48"/>
                <a:gd name="T28" fmla="*/ 24 w 24"/>
                <a:gd name="T29" fmla="*/ 40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6 h 48"/>
                <a:gd name="T42" fmla="*/ 8 w 24"/>
                <a:gd name="T43" fmla="*/ 46 h 48"/>
                <a:gd name="T44" fmla="*/ 8 w 24"/>
                <a:gd name="T45" fmla="*/ 44 h 48"/>
                <a:gd name="T46" fmla="*/ 6 w 24"/>
                <a:gd name="T47" fmla="*/ 42 h 48"/>
                <a:gd name="T48" fmla="*/ 6 w 24"/>
                <a:gd name="T49" fmla="*/ 38 h 48"/>
                <a:gd name="T50" fmla="*/ 6 w 24"/>
                <a:gd name="T51" fmla="*/ 14 h 48"/>
                <a:gd name="T52" fmla="*/ 0 w 24"/>
                <a:gd name="T53" fmla="*/ 14 h 48"/>
                <a:gd name="T54" fmla="*/ 0 w 24"/>
                <a:gd name="T55" fmla="*/ 12 h 48"/>
                <a:gd name="T56" fmla="*/ 4 w 24"/>
                <a:gd name="T57" fmla="*/ 12 h 48"/>
                <a:gd name="T58" fmla="*/ 6 w 24"/>
                <a:gd name="T59" fmla="*/ 10 h 48"/>
                <a:gd name="T60" fmla="*/ 8 w 24"/>
                <a:gd name="T61" fmla="*/ 8 h 48"/>
                <a:gd name="T62" fmla="*/ 10 w 24"/>
                <a:gd name="T63" fmla="*/ 4 h 48"/>
                <a:gd name="T64" fmla="*/ 10 w 24"/>
                <a:gd name="T65" fmla="*/ 2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6"/>
                  </a:lnTo>
                  <a:lnTo>
                    <a:pt x="14" y="40"/>
                  </a:lnTo>
                  <a:lnTo>
                    <a:pt x="14" y="42"/>
                  </a:lnTo>
                  <a:lnTo>
                    <a:pt x="16" y="42"/>
                  </a:lnTo>
                  <a:lnTo>
                    <a:pt x="18" y="42"/>
                  </a:lnTo>
                  <a:lnTo>
                    <a:pt x="20" y="42"/>
                  </a:lnTo>
                  <a:lnTo>
                    <a:pt x="22" y="40"/>
                  </a:lnTo>
                  <a:lnTo>
                    <a:pt x="24" y="40"/>
                  </a:lnTo>
                  <a:lnTo>
                    <a:pt x="22" y="44"/>
                  </a:lnTo>
                  <a:lnTo>
                    <a:pt x="20" y="46"/>
                  </a:lnTo>
                  <a:lnTo>
                    <a:pt x="16" y="48"/>
                  </a:lnTo>
                  <a:lnTo>
                    <a:pt x="14" y="48"/>
                  </a:lnTo>
                  <a:lnTo>
                    <a:pt x="12" y="48"/>
                  </a:lnTo>
                  <a:lnTo>
                    <a:pt x="10" y="46"/>
                  </a:lnTo>
                  <a:lnTo>
                    <a:pt x="8" y="46"/>
                  </a:lnTo>
                  <a:lnTo>
                    <a:pt x="8" y="44"/>
                  </a:lnTo>
                  <a:lnTo>
                    <a:pt x="6" y="42"/>
                  </a:lnTo>
                  <a:lnTo>
                    <a:pt x="6" y="38"/>
                  </a:lnTo>
                  <a:lnTo>
                    <a:pt x="6" y="14"/>
                  </a:lnTo>
                  <a:lnTo>
                    <a:pt x="0" y="14"/>
                  </a:lnTo>
                  <a:lnTo>
                    <a:pt x="0" y="12"/>
                  </a:lnTo>
                  <a:lnTo>
                    <a:pt x="4" y="12"/>
                  </a:lnTo>
                  <a:lnTo>
                    <a:pt x="6" y="10"/>
                  </a:lnTo>
                  <a:lnTo>
                    <a:pt x="8" y="8"/>
                  </a:lnTo>
                  <a:lnTo>
                    <a:pt x="10" y="4"/>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82" name="Freeform 76"/>
            <p:cNvSpPr>
              <a:spLocks noEditPoints="1"/>
            </p:cNvSpPr>
            <p:nvPr/>
          </p:nvSpPr>
          <p:spPr bwMode="auto">
            <a:xfrm>
              <a:off x="3532" y="2430"/>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4 w 34"/>
                <a:gd name="T13" fmla="*/ 24 h 38"/>
                <a:gd name="T14" fmla="*/ 32 w 34"/>
                <a:gd name="T15" fmla="*/ 28 h 38"/>
                <a:gd name="T16" fmla="*/ 28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4" y="24"/>
                  </a:lnTo>
                  <a:lnTo>
                    <a:pt x="32" y="28"/>
                  </a:lnTo>
                  <a:lnTo>
                    <a:pt x="28" y="32"/>
                  </a:lnTo>
                  <a:lnTo>
                    <a:pt x="26" y="36"/>
                  </a:lnTo>
                  <a:lnTo>
                    <a:pt x="22" y="38"/>
                  </a:lnTo>
                  <a:lnTo>
                    <a:pt x="16" y="38"/>
                  </a:lnTo>
                  <a:lnTo>
                    <a:pt x="12" y="38"/>
                  </a:lnTo>
                  <a:lnTo>
                    <a:pt x="8" y="34"/>
                  </a:lnTo>
                  <a:lnTo>
                    <a:pt x="4" y="32"/>
                  </a:lnTo>
                  <a:lnTo>
                    <a:pt x="0" y="26"/>
                  </a:lnTo>
                  <a:lnTo>
                    <a:pt x="0" y="20"/>
                  </a:lnTo>
                  <a:lnTo>
                    <a:pt x="0" y="14"/>
                  </a:lnTo>
                  <a:lnTo>
                    <a:pt x="2" y="10"/>
                  </a:lnTo>
                  <a:lnTo>
                    <a:pt x="4" y="6"/>
                  </a:lnTo>
                  <a:lnTo>
                    <a:pt x="8" y="2"/>
                  </a:lnTo>
                  <a:lnTo>
                    <a:pt x="12" y="0"/>
                  </a:lnTo>
                  <a:lnTo>
                    <a:pt x="16"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83" name="Freeform 77"/>
            <p:cNvSpPr>
              <a:spLocks/>
            </p:cNvSpPr>
            <p:nvPr/>
          </p:nvSpPr>
          <p:spPr bwMode="auto">
            <a:xfrm>
              <a:off x="3570"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84" name="Freeform 78"/>
            <p:cNvSpPr>
              <a:spLocks/>
            </p:cNvSpPr>
            <p:nvPr/>
          </p:nvSpPr>
          <p:spPr bwMode="auto">
            <a:xfrm>
              <a:off x="2612"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6 w 58"/>
                <a:gd name="T25" fmla="*/ 2 h 54"/>
                <a:gd name="T26" fmla="*/ 54 w 58"/>
                <a:gd name="T27" fmla="*/ 2 h 54"/>
                <a:gd name="T28" fmla="*/ 52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20 w 58"/>
                <a:gd name="T49" fmla="*/ 54 h 54"/>
                <a:gd name="T50" fmla="*/ 22 w 58"/>
                <a:gd name="T51" fmla="*/ 54 h 54"/>
                <a:gd name="T52" fmla="*/ 22 w 58"/>
                <a:gd name="T53" fmla="*/ 54 h 54"/>
                <a:gd name="T54" fmla="*/ 2 w 58"/>
                <a:gd name="T55" fmla="*/ 54 h 54"/>
                <a:gd name="T56" fmla="*/ 2 w 58"/>
                <a:gd name="T57" fmla="*/ 54 h 54"/>
                <a:gd name="T58" fmla="*/ 4 w 58"/>
                <a:gd name="T59" fmla="*/ 54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2" y="2"/>
                  </a:lnTo>
                  <a:lnTo>
                    <a:pt x="40" y="2"/>
                  </a:lnTo>
                  <a:lnTo>
                    <a:pt x="40" y="0"/>
                  </a:lnTo>
                  <a:lnTo>
                    <a:pt x="58" y="0"/>
                  </a:lnTo>
                  <a:lnTo>
                    <a:pt x="58" y="2"/>
                  </a:lnTo>
                  <a:lnTo>
                    <a:pt x="56" y="2"/>
                  </a:lnTo>
                  <a:lnTo>
                    <a:pt x="54" y="2"/>
                  </a:lnTo>
                  <a:lnTo>
                    <a:pt x="52" y="4"/>
                  </a:lnTo>
                  <a:lnTo>
                    <a:pt x="50" y="6"/>
                  </a:lnTo>
                  <a:lnTo>
                    <a:pt x="50" y="10"/>
                  </a:lnTo>
                  <a:lnTo>
                    <a:pt x="50" y="54"/>
                  </a:lnTo>
                  <a:lnTo>
                    <a:pt x="48" y="54"/>
                  </a:lnTo>
                  <a:lnTo>
                    <a:pt x="14" y="12"/>
                  </a:lnTo>
                  <a:lnTo>
                    <a:pt x="14" y="44"/>
                  </a:lnTo>
                  <a:lnTo>
                    <a:pt x="14" y="50"/>
                  </a:lnTo>
                  <a:lnTo>
                    <a:pt x="14" y="52"/>
                  </a:lnTo>
                  <a:lnTo>
                    <a:pt x="16" y="52"/>
                  </a:lnTo>
                  <a:lnTo>
                    <a:pt x="20" y="54"/>
                  </a:lnTo>
                  <a:lnTo>
                    <a:pt x="22" y="54"/>
                  </a:lnTo>
                  <a:lnTo>
                    <a:pt x="2" y="54"/>
                  </a:lnTo>
                  <a:lnTo>
                    <a:pt x="4" y="54"/>
                  </a:lnTo>
                  <a:lnTo>
                    <a:pt x="8" y="52"/>
                  </a:lnTo>
                  <a:lnTo>
                    <a:pt x="10" y="50"/>
                  </a:lnTo>
                  <a:lnTo>
                    <a:pt x="10" y="48"/>
                  </a:lnTo>
                  <a:lnTo>
                    <a:pt x="10" y="44"/>
                  </a:lnTo>
                  <a:lnTo>
                    <a:pt x="10" y="8"/>
                  </a:lnTo>
                  <a:lnTo>
                    <a:pt x="8" y="6"/>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85" name="Freeform 79"/>
            <p:cNvSpPr>
              <a:spLocks/>
            </p:cNvSpPr>
            <p:nvPr/>
          </p:nvSpPr>
          <p:spPr bwMode="auto">
            <a:xfrm>
              <a:off x="2670"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0 w 58"/>
                <a:gd name="T15" fmla="*/ 2 h 54"/>
                <a:gd name="T16" fmla="*/ 38 w 58"/>
                <a:gd name="T17" fmla="*/ 2 h 54"/>
                <a:gd name="T18" fmla="*/ 38 w 58"/>
                <a:gd name="T19" fmla="*/ 0 h 54"/>
                <a:gd name="T20" fmla="*/ 58 w 58"/>
                <a:gd name="T21" fmla="*/ 0 h 54"/>
                <a:gd name="T22" fmla="*/ 58 w 58"/>
                <a:gd name="T23" fmla="*/ 2 h 54"/>
                <a:gd name="T24" fmla="*/ 56 w 58"/>
                <a:gd name="T25" fmla="*/ 2 h 54"/>
                <a:gd name="T26" fmla="*/ 52 w 58"/>
                <a:gd name="T27" fmla="*/ 2 h 54"/>
                <a:gd name="T28" fmla="*/ 50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18 w 58"/>
                <a:gd name="T49" fmla="*/ 54 h 54"/>
                <a:gd name="T50" fmla="*/ 20 w 58"/>
                <a:gd name="T51" fmla="*/ 54 h 54"/>
                <a:gd name="T52" fmla="*/ 20 w 58"/>
                <a:gd name="T53" fmla="*/ 54 h 54"/>
                <a:gd name="T54" fmla="*/ 2 w 58"/>
                <a:gd name="T55" fmla="*/ 54 h 54"/>
                <a:gd name="T56" fmla="*/ 2 w 58"/>
                <a:gd name="T57" fmla="*/ 54 h 54"/>
                <a:gd name="T58" fmla="*/ 4 w 58"/>
                <a:gd name="T59" fmla="*/ 54 h 54"/>
                <a:gd name="T60" fmla="*/ 8 w 58"/>
                <a:gd name="T61" fmla="*/ 52 h 54"/>
                <a:gd name="T62" fmla="*/ 8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4 w 58"/>
                <a:gd name="T75" fmla="*/ 4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0" y="2"/>
                  </a:lnTo>
                  <a:lnTo>
                    <a:pt x="38" y="2"/>
                  </a:lnTo>
                  <a:lnTo>
                    <a:pt x="38" y="0"/>
                  </a:lnTo>
                  <a:lnTo>
                    <a:pt x="58" y="0"/>
                  </a:lnTo>
                  <a:lnTo>
                    <a:pt x="58" y="2"/>
                  </a:lnTo>
                  <a:lnTo>
                    <a:pt x="56" y="2"/>
                  </a:lnTo>
                  <a:lnTo>
                    <a:pt x="52" y="2"/>
                  </a:lnTo>
                  <a:lnTo>
                    <a:pt x="50" y="4"/>
                  </a:lnTo>
                  <a:lnTo>
                    <a:pt x="50" y="6"/>
                  </a:lnTo>
                  <a:lnTo>
                    <a:pt x="50" y="10"/>
                  </a:lnTo>
                  <a:lnTo>
                    <a:pt x="50" y="54"/>
                  </a:lnTo>
                  <a:lnTo>
                    <a:pt x="48" y="54"/>
                  </a:lnTo>
                  <a:lnTo>
                    <a:pt x="14" y="12"/>
                  </a:lnTo>
                  <a:lnTo>
                    <a:pt x="14" y="44"/>
                  </a:lnTo>
                  <a:lnTo>
                    <a:pt x="14" y="50"/>
                  </a:lnTo>
                  <a:lnTo>
                    <a:pt x="14" y="52"/>
                  </a:lnTo>
                  <a:lnTo>
                    <a:pt x="16" y="52"/>
                  </a:lnTo>
                  <a:lnTo>
                    <a:pt x="18" y="54"/>
                  </a:lnTo>
                  <a:lnTo>
                    <a:pt x="20" y="54"/>
                  </a:lnTo>
                  <a:lnTo>
                    <a:pt x="2" y="54"/>
                  </a:lnTo>
                  <a:lnTo>
                    <a:pt x="4" y="54"/>
                  </a:lnTo>
                  <a:lnTo>
                    <a:pt x="8" y="52"/>
                  </a:lnTo>
                  <a:lnTo>
                    <a:pt x="8" y="50"/>
                  </a:lnTo>
                  <a:lnTo>
                    <a:pt x="10" y="48"/>
                  </a:lnTo>
                  <a:lnTo>
                    <a:pt x="10" y="44"/>
                  </a:lnTo>
                  <a:lnTo>
                    <a:pt x="10" y="8"/>
                  </a:lnTo>
                  <a:lnTo>
                    <a:pt x="8" y="6"/>
                  </a:lnTo>
                  <a:lnTo>
                    <a:pt x="6" y="4"/>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86" name="Freeform 80"/>
            <p:cNvSpPr>
              <a:spLocks/>
            </p:cNvSpPr>
            <p:nvPr/>
          </p:nvSpPr>
          <p:spPr bwMode="auto">
            <a:xfrm>
              <a:off x="2734" y="2604"/>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4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8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8"/>
                  </a:lnTo>
                  <a:lnTo>
                    <a:pt x="34" y="40"/>
                  </a:lnTo>
                  <a:lnTo>
                    <a:pt x="32" y="46"/>
                  </a:lnTo>
                  <a:lnTo>
                    <a:pt x="30" y="50"/>
                  </a:lnTo>
                  <a:lnTo>
                    <a:pt x="24" y="54"/>
                  </a:lnTo>
                  <a:lnTo>
                    <a:pt x="18" y="54"/>
                  </a:lnTo>
                  <a:lnTo>
                    <a:pt x="16" y="54"/>
                  </a:lnTo>
                  <a:lnTo>
                    <a:pt x="14" y="54"/>
                  </a:lnTo>
                  <a:lnTo>
                    <a:pt x="12" y="54"/>
                  </a:lnTo>
                  <a:lnTo>
                    <a:pt x="8" y="52"/>
                  </a:lnTo>
                  <a:lnTo>
                    <a:pt x="4" y="52"/>
                  </a:lnTo>
                  <a:lnTo>
                    <a:pt x="2" y="52"/>
                  </a:lnTo>
                  <a:lnTo>
                    <a:pt x="2" y="54"/>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4" y="36"/>
                  </a:lnTo>
                  <a:lnTo>
                    <a:pt x="20" y="34"/>
                  </a:lnTo>
                  <a:lnTo>
                    <a:pt x="14" y="32"/>
                  </a:lnTo>
                  <a:lnTo>
                    <a:pt x="8" y="28"/>
                  </a:lnTo>
                  <a:lnTo>
                    <a:pt x="6" y="24"/>
                  </a:lnTo>
                  <a:lnTo>
                    <a:pt x="2" y="22"/>
                  </a:lnTo>
                  <a:lnTo>
                    <a:pt x="0" y="20"/>
                  </a:lnTo>
                  <a:lnTo>
                    <a:pt x="0" y="18"/>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87" name="Freeform 81"/>
            <p:cNvSpPr>
              <a:spLocks/>
            </p:cNvSpPr>
            <p:nvPr/>
          </p:nvSpPr>
          <p:spPr bwMode="auto">
            <a:xfrm>
              <a:off x="2776" y="2602"/>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30 h 72"/>
                <a:gd name="T18" fmla="*/ 2 w 22"/>
                <a:gd name="T19" fmla="*/ 22 h 72"/>
                <a:gd name="T20" fmla="*/ 6 w 22"/>
                <a:gd name="T21" fmla="*/ 16 h 72"/>
                <a:gd name="T22" fmla="*/ 10 w 22"/>
                <a:gd name="T23" fmla="*/ 10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30"/>
                  </a:lnTo>
                  <a:lnTo>
                    <a:pt x="2" y="22"/>
                  </a:lnTo>
                  <a:lnTo>
                    <a:pt x="6" y="16"/>
                  </a:lnTo>
                  <a:lnTo>
                    <a:pt x="10" y="10"/>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88" name="Freeform 82"/>
            <p:cNvSpPr>
              <a:spLocks/>
            </p:cNvSpPr>
            <p:nvPr/>
          </p:nvSpPr>
          <p:spPr bwMode="auto">
            <a:xfrm>
              <a:off x="2804" y="2622"/>
              <a:ext cx="24" cy="36"/>
            </a:xfrm>
            <a:custGeom>
              <a:avLst/>
              <a:gdLst>
                <a:gd name="T0" fmla="*/ 20 w 24"/>
                <a:gd name="T1" fmla="*/ 0 h 36"/>
                <a:gd name="T2" fmla="*/ 20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6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0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2 w 24"/>
                <a:gd name="T85" fmla="*/ 22 h 36"/>
                <a:gd name="T86" fmla="*/ 8 w 24"/>
                <a:gd name="T87" fmla="*/ 20 h 36"/>
                <a:gd name="T88" fmla="*/ 4 w 24"/>
                <a:gd name="T89" fmla="*/ 18 h 36"/>
                <a:gd name="T90" fmla="*/ 0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2 w 24"/>
                <a:gd name="T105" fmla="*/ 0 h 36"/>
                <a:gd name="T106" fmla="*/ 16 w 24"/>
                <a:gd name="T107" fmla="*/ 0 h 36"/>
                <a:gd name="T108" fmla="*/ 18 w 24"/>
                <a:gd name="T109" fmla="*/ 0 h 36"/>
                <a:gd name="T110" fmla="*/ 18 w 24"/>
                <a:gd name="T111" fmla="*/ 0 h 36"/>
                <a:gd name="T112" fmla="*/ 18 w 24"/>
                <a:gd name="T113" fmla="*/ 0 h 36"/>
                <a:gd name="T114" fmla="*/ 20 w 24"/>
                <a:gd name="T115" fmla="*/ 0 h 36"/>
                <a:gd name="T116" fmla="*/ 20 w 24"/>
                <a:gd name="T117" fmla="*/ 0 h 36"/>
                <a:gd name="T118" fmla="*/ 20 w 24"/>
                <a:gd name="T119" fmla="*/ 0 h 36"/>
                <a:gd name="T120" fmla="*/ 20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0" y="0"/>
                  </a:moveTo>
                  <a:lnTo>
                    <a:pt x="20" y="12"/>
                  </a:lnTo>
                  <a:lnTo>
                    <a:pt x="18" y="6"/>
                  </a:lnTo>
                  <a:lnTo>
                    <a:pt x="16" y="4"/>
                  </a:lnTo>
                  <a:lnTo>
                    <a:pt x="14" y="2"/>
                  </a:lnTo>
                  <a:lnTo>
                    <a:pt x="10" y="2"/>
                  </a:lnTo>
                  <a:lnTo>
                    <a:pt x="8" y="2"/>
                  </a:lnTo>
                  <a:lnTo>
                    <a:pt x="6" y="4"/>
                  </a:lnTo>
                  <a:lnTo>
                    <a:pt x="4" y="4"/>
                  </a:lnTo>
                  <a:lnTo>
                    <a:pt x="4" y="6"/>
                  </a:lnTo>
                  <a:lnTo>
                    <a:pt x="4" y="8"/>
                  </a:lnTo>
                  <a:lnTo>
                    <a:pt x="6" y="10"/>
                  </a:lnTo>
                  <a:lnTo>
                    <a:pt x="6"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2" y="22"/>
                  </a:lnTo>
                  <a:lnTo>
                    <a:pt x="8" y="20"/>
                  </a:lnTo>
                  <a:lnTo>
                    <a:pt x="4" y="18"/>
                  </a:lnTo>
                  <a:lnTo>
                    <a:pt x="0" y="14"/>
                  </a:lnTo>
                  <a:lnTo>
                    <a:pt x="0" y="12"/>
                  </a:lnTo>
                  <a:lnTo>
                    <a:pt x="0" y="10"/>
                  </a:lnTo>
                  <a:lnTo>
                    <a:pt x="0" y="6"/>
                  </a:lnTo>
                  <a:lnTo>
                    <a:pt x="2" y="2"/>
                  </a:lnTo>
                  <a:lnTo>
                    <a:pt x="6" y="0"/>
                  </a:lnTo>
                  <a:lnTo>
                    <a:pt x="10" y="0"/>
                  </a:lnTo>
                  <a:lnTo>
                    <a:pt x="12" y="0"/>
                  </a:lnTo>
                  <a:lnTo>
                    <a:pt x="16" y="0"/>
                  </a:lnTo>
                  <a:lnTo>
                    <a:pt x="18" y="0"/>
                  </a:lnTo>
                  <a:lnTo>
                    <a:pt x="20" y="0"/>
                  </a:lnTo>
                  <a:close/>
                </a:path>
              </a:pathLst>
            </a:custGeom>
            <a:solidFill>
              <a:srgbClr val="000000"/>
            </a:solidFill>
            <a:ln w="0">
              <a:solidFill>
                <a:srgbClr val="000000"/>
              </a:solidFill>
              <a:round/>
              <a:headEnd/>
              <a:tailEnd/>
            </a:ln>
          </p:spPr>
          <p:txBody>
            <a:bodyPr/>
            <a:lstStyle/>
            <a:p>
              <a:endParaRPr lang="en-US"/>
            </a:p>
          </p:txBody>
        </p:sp>
        <p:sp>
          <p:nvSpPr>
            <p:cNvPr id="89" name="Freeform 83"/>
            <p:cNvSpPr>
              <a:spLocks noEditPoints="1"/>
            </p:cNvSpPr>
            <p:nvPr/>
          </p:nvSpPr>
          <p:spPr bwMode="auto">
            <a:xfrm>
              <a:off x="2832" y="2622"/>
              <a:ext cx="32" cy="36"/>
            </a:xfrm>
            <a:custGeom>
              <a:avLst/>
              <a:gdLst>
                <a:gd name="T0" fmla="*/ 16 w 32"/>
                <a:gd name="T1" fmla="*/ 34 h 36"/>
                <a:gd name="T2" fmla="*/ 12 w 32"/>
                <a:gd name="T3" fmla="*/ 36 h 36"/>
                <a:gd name="T4" fmla="*/ 6 w 32"/>
                <a:gd name="T5" fmla="*/ 36 h 36"/>
                <a:gd name="T6" fmla="*/ 0 w 32"/>
                <a:gd name="T7" fmla="*/ 32 h 36"/>
                <a:gd name="T8" fmla="*/ 0 w 32"/>
                <a:gd name="T9" fmla="*/ 26 h 36"/>
                <a:gd name="T10" fmla="*/ 4 w 32"/>
                <a:gd name="T11" fmla="*/ 20 h 36"/>
                <a:gd name="T12" fmla="*/ 12 w 32"/>
                <a:gd name="T13" fmla="*/ 16 h 36"/>
                <a:gd name="T14" fmla="*/ 20 w 32"/>
                <a:gd name="T15" fmla="*/ 12 h 36"/>
                <a:gd name="T16" fmla="*/ 18 w 32"/>
                <a:gd name="T17" fmla="*/ 4 h 36"/>
                <a:gd name="T18" fmla="*/ 14 w 32"/>
                <a:gd name="T19" fmla="*/ 2 h 36"/>
                <a:gd name="T20" fmla="*/ 10 w 32"/>
                <a:gd name="T21" fmla="*/ 4 h 36"/>
                <a:gd name="T22" fmla="*/ 8 w 32"/>
                <a:gd name="T23" fmla="*/ 6 h 36"/>
                <a:gd name="T24" fmla="*/ 8 w 32"/>
                <a:gd name="T25" fmla="*/ 10 h 36"/>
                <a:gd name="T26" fmla="*/ 6 w 32"/>
                <a:gd name="T27" fmla="*/ 12 h 36"/>
                <a:gd name="T28" fmla="*/ 4 w 32"/>
                <a:gd name="T29" fmla="*/ 12 h 36"/>
                <a:gd name="T30" fmla="*/ 2 w 32"/>
                <a:gd name="T31" fmla="*/ 10 h 36"/>
                <a:gd name="T32" fmla="*/ 2 w 32"/>
                <a:gd name="T33" fmla="*/ 6 h 36"/>
                <a:gd name="T34" fmla="*/ 10 w 32"/>
                <a:gd name="T35" fmla="*/ 0 h 36"/>
                <a:gd name="T36" fmla="*/ 20 w 32"/>
                <a:gd name="T37" fmla="*/ 0 h 36"/>
                <a:gd name="T38" fmla="*/ 24 w 32"/>
                <a:gd name="T39" fmla="*/ 2 h 36"/>
                <a:gd name="T40" fmla="*/ 26 w 32"/>
                <a:gd name="T41" fmla="*/ 8 h 36"/>
                <a:gd name="T42" fmla="*/ 26 w 32"/>
                <a:gd name="T43" fmla="*/ 24 h 36"/>
                <a:gd name="T44" fmla="*/ 28 w 32"/>
                <a:gd name="T45" fmla="*/ 30 h 36"/>
                <a:gd name="T46" fmla="*/ 28 w 32"/>
                <a:gd name="T47" fmla="*/ 32 h 36"/>
                <a:gd name="T48" fmla="*/ 28 w 32"/>
                <a:gd name="T49" fmla="*/ 32 h 36"/>
                <a:gd name="T50" fmla="*/ 30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6 w 32"/>
                <a:gd name="T63" fmla="*/ 16 h 36"/>
                <a:gd name="T64" fmla="*/ 10 w 32"/>
                <a:gd name="T65" fmla="*/ 20 h 36"/>
                <a:gd name="T66" fmla="*/ 8 w 32"/>
                <a:gd name="T67" fmla="*/ 24 h 36"/>
                <a:gd name="T68" fmla="*/ 8 w 32"/>
                <a:gd name="T69" fmla="*/ 28 h 36"/>
                <a:gd name="T70" fmla="*/ 10 w 32"/>
                <a:gd name="T71" fmla="*/ 32 h 36"/>
                <a:gd name="T72" fmla="*/ 16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6" y="34"/>
                  </a:lnTo>
                  <a:lnTo>
                    <a:pt x="14" y="36"/>
                  </a:lnTo>
                  <a:lnTo>
                    <a:pt x="12" y="36"/>
                  </a:lnTo>
                  <a:lnTo>
                    <a:pt x="8" y="36"/>
                  </a:lnTo>
                  <a:lnTo>
                    <a:pt x="6" y="36"/>
                  </a:lnTo>
                  <a:lnTo>
                    <a:pt x="2" y="34"/>
                  </a:lnTo>
                  <a:lnTo>
                    <a:pt x="0" y="32"/>
                  </a:lnTo>
                  <a:lnTo>
                    <a:pt x="0" y="28"/>
                  </a:lnTo>
                  <a:lnTo>
                    <a:pt x="0" y="26"/>
                  </a:lnTo>
                  <a:lnTo>
                    <a:pt x="2" y="24"/>
                  </a:lnTo>
                  <a:lnTo>
                    <a:pt x="4" y="20"/>
                  </a:lnTo>
                  <a:lnTo>
                    <a:pt x="8" y="18"/>
                  </a:lnTo>
                  <a:lnTo>
                    <a:pt x="12" y="16"/>
                  </a:lnTo>
                  <a:lnTo>
                    <a:pt x="20" y="12"/>
                  </a:lnTo>
                  <a:lnTo>
                    <a:pt x="20" y="6"/>
                  </a:lnTo>
                  <a:lnTo>
                    <a:pt x="18" y="4"/>
                  </a:lnTo>
                  <a:lnTo>
                    <a:pt x="16" y="2"/>
                  </a:lnTo>
                  <a:lnTo>
                    <a:pt x="14" y="2"/>
                  </a:lnTo>
                  <a:lnTo>
                    <a:pt x="12" y="2"/>
                  </a:lnTo>
                  <a:lnTo>
                    <a:pt x="10" y="4"/>
                  </a:lnTo>
                  <a:lnTo>
                    <a:pt x="8" y="4"/>
                  </a:lnTo>
                  <a:lnTo>
                    <a:pt x="8" y="6"/>
                  </a:lnTo>
                  <a:lnTo>
                    <a:pt x="8" y="8"/>
                  </a:lnTo>
                  <a:lnTo>
                    <a:pt x="8" y="10"/>
                  </a:lnTo>
                  <a:lnTo>
                    <a:pt x="8" y="12"/>
                  </a:lnTo>
                  <a:lnTo>
                    <a:pt x="6" y="12"/>
                  </a:lnTo>
                  <a:lnTo>
                    <a:pt x="4" y="12"/>
                  </a:lnTo>
                  <a:lnTo>
                    <a:pt x="2" y="12"/>
                  </a:lnTo>
                  <a:lnTo>
                    <a:pt x="2" y="10"/>
                  </a:lnTo>
                  <a:lnTo>
                    <a:pt x="2" y="8"/>
                  </a:lnTo>
                  <a:lnTo>
                    <a:pt x="2" y="6"/>
                  </a:lnTo>
                  <a:lnTo>
                    <a:pt x="6" y="2"/>
                  </a:lnTo>
                  <a:lnTo>
                    <a:pt x="10" y="0"/>
                  </a:lnTo>
                  <a:lnTo>
                    <a:pt x="16" y="0"/>
                  </a:lnTo>
                  <a:lnTo>
                    <a:pt x="20" y="0"/>
                  </a:lnTo>
                  <a:lnTo>
                    <a:pt x="22" y="0"/>
                  </a:lnTo>
                  <a:lnTo>
                    <a:pt x="24" y="2"/>
                  </a:lnTo>
                  <a:lnTo>
                    <a:pt x="26" y="4"/>
                  </a:lnTo>
                  <a:lnTo>
                    <a:pt x="26" y="8"/>
                  </a:lnTo>
                  <a:lnTo>
                    <a:pt x="26" y="12"/>
                  </a:lnTo>
                  <a:lnTo>
                    <a:pt x="26" y="24"/>
                  </a:lnTo>
                  <a:lnTo>
                    <a:pt x="28" y="28"/>
                  </a:lnTo>
                  <a:lnTo>
                    <a:pt x="28" y="30"/>
                  </a:lnTo>
                  <a:lnTo>
                    <a:pt x="28" y="32"/>
                  </a:lnTo>
                  <a:lnTo>
                    <a:pt x="30" y="32"/>
                  </a:lnTo>
                  <a:lnTo>
                    <a:pt x="30" y="30"/>
                  </a:lnTo>
                  <a:lnTo>
                    <a:pt x="32" y="30"/>
                  </a:lnTo>
                  <a:lnTo>
                    <a:pt x="28" y="36"/>
                  </a:lnTo>
                  <a:lnTo>
                    <a:pt x="24" y="36"/>
                  </a:lnTo>
                  <a:lnTo>
                    <a:pt x="22" y="36"/>
                  </a:lnTo>
                  <a:lnTo>
                    <a:pt x="20" y="34"/>
                  </a:lnTo>
                  <a:lnTo>
                    <a:pt x="20" y="30"/>
                  </a:lnTo>
                  <a:close/>
                  <a:moveTo>
                    <a:pt x="20" y="28"/>
                  </a:moveTo>
                  <a:lnTo>
                    <a:pt x="20" y="16"/>
                  </a:lnTo>
                  <a:lnTo>
                    <a:pt x="16" y="16"/>
                  </a:lnTo>
                  <a:lnTo>
                    <a:pt x="12" y="18"/>
                  </a:lnTo>
                  <a:lnTo>
                    <a:pt x="10" y="20"/>
                  </a:lnTo>
                  <a:lnTo>
                    <a:pt x="8" y="22"/>
                  </a:lnTo>
                  <a:lnTo>
                    <a:pt x="8" y="24"/>
                  </a:lnTo>
                  <a:lnTo>
                    <a:pt x="6" y="26"/>
                  </a:lnTo>
                  <a:lnTo>
                    <a:pt x="8" y="28"/>
                  </a:lnTo>
                  <a:lnTo>
                    <a:pt x="8" y="30"/>
                  </a:lnTo>
                  <a:lnTo>
                    <a:pt x="10" y="32"/>
                  </a:lnTo>
                  <a:lnTo>
                    <a:pt x="12"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90" name="Freeform 84"/>
            <p:cNvSpPr>
              <a:spLocks/>
            </p:cNvSpPr>
            <p:nvPr/>
          </p:nvSpPr>
          <p:spPr bwMode="auto">
            <a:xfrm>
              <a:off x="2868" y="2622"/>
              <a:ext cx="30" cy="36"/>
            </a:xfrm>
            <a:custGeom>
              <a:avLst/>
              <a:gdLst>
                <a:gd name="T0" fmla="*/ 30 w 30"/>
                <a:gd name="T1" fmla="*/ 22 h 36"/>
                <a:gd name="T2" fmla="*/ 28 w 30"/>
                <a:gd name="T3" fmla="*/ 28 h 36"/>
                <a:gd name="T4" fmla="*/ 24 w 30"/>
                <a:gd name="T5" fmla="*/ 32 h 36"/>
                <a:gd name="T6" fmla="*/ 20 w 30"/>
                <a:gd name="T7" fmla="*/ 36 h 36"/>
                <a:gd name="T8" fmla="*/ 16 w 30"/>
                <a:gd name="T9" fmla="*/ 36 h 36"/>
                <a:gd name="T10" fmla="*/ 10 w 30"/>
                <a:gd name="T11" fmla="*/ 36 h 36"/>
                <a:gd name="T12" fmla="*/ 4 w 30"/>
                <a:gd name="T13" fmla="*/ 32 h 36"/>
                <a:gd name="T14" fmla="*/ 2 w 30"/>
                <a:gd name="T15" fmla="*/ 28 h 36"/>
                <a:gd name="T16" fmla="*/ 0 w 30"/>
                <a:gd name="T17" fmla="*/ 24 h 36"/>
                <a:gd name="T18" fmla="*/ 0 w 30"/>
                <a:gd name="T19" fmla="*/ 18 h 36"/>
                <a:gd name="T20" fmla="*/ 0 w 30"/>
                <a:gd name="T21" fmla="*/ 12 h 36"/>
                <a:gd name="T22" fmla="*/ 2 w 30"/>
                <a:gd name="T23" fmla="*/ 8 h 36"/>
                <a:gd name="T24" fmla="*/ 6 w 30"/>
                <a:gd name="T25" fmla="*/ 4 h 36"/>
                <a:gd name="T26" fmla="*/ 10 w 30"/>
                <a:gd name="T27" fmla="*/ 0 h 36"/>
                <a:gd name="T28" fmla="*/ 16 w 30"/>
                <a:gd name="T29" fmla="*/ 0 h 36"/>
                <a:gd name="T30" fmla="*/ 22 w 30"/>
                <a:gd name="T31" fmla="*/ 0 h 36"/>
                <a:gd name="T32" fmla="*/ 26 w 30"/>
                <a:gd name="T33" fmla="*/ 2 h 36"/>
                <a:gd name="T34" fmla="*/ 28 w 30"/>
                <a:gd name="T35" fmla="*/ 4 h 36"/>
                <a:gd name="T36" fmla="*/ 28 w 30"/>
                <a:gd name="T37" fmla="*/ 8 h 36"/>
                <a:gd name="T38" fmla="*/ 28 w 30"/>
                <a:gd name="T39" fmla="*/ 8 h 36"/>
                <a:gd name="T40" fmla="*/ 28 w 30"/>
                <a:gd name="T41" fmla="*/ 10 h 36"/>
                <a:gd name="T42" fmla="*/ 26 w 30"/>
                <a:gd name="T43" fmla="*/ 10 h 36"/>
                <a:gd name="T44" fmla="*/ 26 w 30"/>
                <a:gd name="T45" fmla="*/ 10 h 36"/>
                <a:gd name="T46" fmla="*/ 24 w 30"/>
                <a:gd name="T47" fmla="*/ 10 h 36"/>
                <a:gd name="T48" fmla="*/ 22 w 30"/>
                <a:gd name="T49" fmla="*/ 10 h 36"/>
                <a:gd name="T50" fmla="*/ 22 w 30"/>
                <a:gd name="T51" fmla="*/ 8 h 36"/>
                <a:gd name="T52" fmla="*/ 20 w 30"/>
                <a:gd name="T53" fmla="*/ 6 h 36"/>
                <a:gd name="T54" fmla="*/ 20 w 30"/>
                <a:gd name="T55" fmla="*/ 4 h 36"/>
                <a:gd name="T56" fmla="*/ 20 w 30"/>
                <a:gd name="T57" fmla="*/ 2 h 36"/>
                <a:gd name="T58" fmla="*/ 18 w 30"/>
                <a:gd name="T59" fmla="*/ 2 h 36"/>
                <a:gd name="T60" fmla="*/ 16 w 30"/>
                <a:gd name="T61" fmla="*/ 2 h 36"/>
                <a:gd name="T62" fmla="*/ 12 w 30"/>
                <a:gd name="T63" fmla="*/ 2 h 36"/>
                <a:gd name="T64" fmla="*/ 10 w 30"/>
                <a:gd name="T65" fmla="*/ 4 h 36"/>
                <a:gd name="T66" fmla="*/ 8 w 30"/>
                <a:gd name="T67" fmla="*/ 8 h 36"/>
                <a:gd name="T68" fmla="*/ 6 w 30"/>
                <a:gd name="T69" fmla="*/ 14 h 36"/>
                <a:gd name="T70" fmla="*/ 8 w 30"/>
                <a:gd name="T71" fmla="*/ 20 h 36"/>
                <a:gd name="T72" fmla="*/ 10 w 30"/>
                <a:gd name="T73" fmla="*/ 26 h 36"/>
                <a:gd name="T74" fmla="*/ 14 w 30"/>
                <a:gd name="T75" fmla="*/ 28 h 36"/>
                <a:gd name="T76" fmla="*/ 18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4" y="32"/>
                  </a:lnTo>
                  <a:lnTo>
                    <a:pt x="20" y="36"/>
                  </a:lnTo>
                  <a:lnTo>
                    <a:pt x="16" y="36"/>
                  </a:lnTo>
                  <a:lnTo>
                    <a:pt x="10" y="36"/>
                  </a:lnTo>
                  <a:lnTo>
                    <a:pt x="4" y="32"/>
                  </a:lnTo>
                  <a:lnTo>
                    <a:pt x="2" y="28"/>
                  </a:lnTo>
                  <a:lnTo>
                    <a:pt x="0" y="24"/>
                  </a:lnTo>
                  <a:lnTo>
                    <a:pt x="0" y="18"/>
                  </a:lnTo>
                  <a:lnTo>
                    <a:pt x="0" y="12"/>
                  </a:lnTo>
                  <a:lnTo>
                    <a:pt x="2" y="8"/>
                  </a:lnTo>
                  <a:lnTo>
                    <a:pt x="6" y="4"/>
                  </a:lnTo>
                  <a:lnTo>
                    <a:pt x="10" y="0"/>
                  </a:lnTo>
                  <a:lnTo>
                    <a:pt x="16" y="0"/>
                  </a:lnTo>
                  <a:lnTo>
                    <a:pt x="22" y="0"/>
                  </a:lnTo>
                  <a:lnTo>
                    <a:pt x="26" y="2"/>
                  </a:lnTo>
                  <a:lnTo>
                    <a:pt x="28" y="4"/>
                  </a:lnTo>
                  <a:lnTo>
                    <a:pt x="28" y="8"/>
                  </a:lnTo>
                  <a:lnTo>
                    <a:pt x="28" y="10"/>
                  </a:lnTo>
                  <a:lnTo>
                    <a:pt x="26" y="10"/>
                  </a:lnTo>
                  <a:lnTo>
                    <a:pt x="24" y="10"/>
                  </a:lnTo>
                  <a:lnTo>
                    <a:pt x="22" y="10"/>
                  </a:lnTo>
                  <a:lnTo>
                    <a:pt x="22" y="8"/>
                  </a:lnTo>
                  <a:lnTo>
                    <a:pt x="20" y="6"/>
                  </a:lnTo>
                  <a:lnTo>
                    <a:pt x="20" y="4"/>
                  </a:lnTo>
                  <a:lnTo>
                    <a:pt x="20" y="2"/>
                  </a:lnTo>
                  <a:lnTo>
                    <a:pt x="18" y="2"/>
                  </a:lnTo>
                  <a:lnTo>
                    <a:pt x="16" y="2"/>
                  </a:lnTo>
                  <a:lnTo>
                    <a:pt x="12" y="2"/>
                  </a:lnTo>
                  <a:lnTo>
                    <a:pt x="10" y="4"/>
                  </a:lnTo>
                  <a:lnTo>
                    <a:pt x="8" y="8"/>
                  </a:lnTo>
                  <a:lnTo>
                    <a:pt x="6" y="14"/>
                  </a:lnTo>
                  <a:lnTo>
                    <a:pt x="8" y="20"/>
                  </a:lnTo>
                  <a:lnTo>
                    <a:pt x="10" y="26"/>
                  </a:lnTo>
                  <a:lnTo>
                    <a:pt x="14" y="28"/>
                  </a:lnTo>
                  <a:lnTo>
                    <a:pt x="18"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91" name="Freeform 85"/>
            <p:cNvSpPr>
              <a:spLocks/>
            </p:cNvSpPr>
            <p:nvPr/>
          </p:nvSpPr>
          <p:spPr bwMode="auto">
            <a:xfrm>
              <a:off x="2902" y="2602"/>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4 h 56"/>
                <a:gd name="T30" fmla="*/ 24 w 40"/>
                <a:gd name="T31" fmla="*/ 54 h 56"/>
                <a:gd name="T32" fmla="*/ 24 w 40"/>
                <a:gd name="T33" fmla="*/ 52 h 56"/>
                <a:gd name="T34" fmla="*/ 12 w 40"/>
                <a:gd name="T35" fmla="*/ 36 h 56"/>
                <a:gd name="T36" fmla="*/ 12 w 40"/>
                <a:gd name="T37" fmla="*/ 50 h 56"/>
                <a:gd name="T38" fmla="*/ 12 w 40"/>
                <a:gd name="T39" fmla="*/ 54 h 56"/>
                <a:gd name="T40" fmla="*/ 14 w 40"/>
                <a:gd name="T41" fmla="*/ 54 h 56"/>
                <a:gd name="T42" fmla="*/ 16 w 40"/>
                <a:gd name="T43" fmla="*/ 56 h 56"/>
                <a:gd name="T44" fmla="*/ 0 w 40"/>
                <a:gd name="T45" fmla="*/ 56 h 56"/>
                <a:gd name="T46" fmla="*/ 4 w 40"/>
                <a:gd name="T47" fmla="*/ 54 h 56"/>
                <a:gd name="T48" fmla="*/ 4 w 40"/>
                <a:gd name="T49" fmla="*/ 52 h 56"/>
                <a:gd name="T50" fmla="*/ 6 w 40"/>
                <a:gd name="T51" fmla="*/ 48 h 56"/>
                <a:gd name="T52" fmla="*/ 6 w 40"/>
                <a:gd name="T53" fmla="*/ 10 h 56"/>
                <a:gd name="T54" fmla="*/ 4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4" y="22"/>
                  </a:lnTo>
                  <a:lnTo>
                    <a:pt x="32" y="22"/>
                  </a:lnTo>
                  <a:lnTo>
                    <a:pt x="30" y="24"/>
                  </a:lnTo>
                  <a:lnTo>
                    <a:pt x="28" y="26"/>
                  </a:lnTo>
                  <a:lnTo>
                    <a:pt x="18" y="34"/>
                  </a:lnTo>
                  <a:lnTo>
                    <a:pt x="28" y="46"/>
                  </a:lnTo>
                  <a:lnTo>
                    <a:pt x="32" y="50"/>
                  </a:lnTo>
                  <a:lnTo>
                    <a:pt x="34" y="52"/>
                  </a:lnTo>
                  <a:lnTo>
                    <a:pt x="34" y="54"/>
                  </a:lnTo>
                  <a:lnTo>
                    <a:pt x="36" y="54"/>
                  </a:lnTo>
                  <a:lnTo>
                    <a:pt x="38" y="54"/>
                  </a:lnTo>
                  <a:lnTo>
                    <a:pt x="40" y="54"/>
                  </a:lnTo>
                  <a:lnTo>
                    <a:pt x="40" y="56"/>
                  </a:lnTo>
                  <a:lnTo>
                    <a:pt x="22" y="56"/>
                  </a:lnTo>
                  <a:lnTo>
                    <a:pt x="24" y="54"/>
                  </a:lnTo>
                  <a:lnTo>
                    <a:pt x="26" y="54"/>
                  </a:lnTo>
                  <a:lnTo>
                    <a:pt x="24" y="52"/>
                  </a:lnTo>
                  <a:lnTo>
                    <a:pt x="24" y="50"/>
                  </a:lnTo>
                  <a:lnTo>
                    <a:pt x="12" y="36"/>
                  </a:lnTo>
                  <a:lnTo>
                    <a:pt x="12" y="48"/>
                  </a:lnTo>
                  <a:lnTo>
                    <a:pt x="12" y="50"/>
                  </a:lnTo>
                  <a:lnTo>
                    <a:pt x="12" y="52"/>
                  </a:lnTo>
                  <a:lnTo>
                    <a:pt x="12" y="54"/>
                  </a:lnTo>
                  <a:lnTo>
                    <a:pt x="14" y="54"/>
                  </a:lnTo>
                  <a:lnTo>
                    <a:pt x="16" y="56"/>
                  </a:lnTo>
                  <a:lnTo>
                    <a:pt x="0" y="56"/>
                  </a:lnTo>
                  <a:lnTo>
                    <a:pt x="2" y="54"/>
                  </a:lnTo>
                  <a:lnTo>
                    <a:pt x="4" y="54"/>
                  </a:lnTo>
                  <a:lnTo>
                    <a:pt x="4" y="52"/>
                  </a:lnTo>
                  <a:lnTo>
                    <a:pt x="6" y="50"/>
                  </a:lnTo>
                  <a:lnTo>
                    <a:pt x="6" y="48"/>
                  </a:lnTo>
                  <a:lnTo>
                    <a:pt x="6" y="16"/>
                  </a:lnTo>
                  <a:lnTo>
                    <a:pt x="6" y="10"/>
                  </a:lnTo>
                  <a:lnTo>
                    <a:pt x="6" y="6"/>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92" name="Freeform 86"/>
            <p:cNvSpPr>
              <a:spLocks/>
            </p:cNvSpPr>
            <p:nvPr/>
          </p:nvSpPr>
          <p:spPr bwMode="auto">
            <a:xfrm>
              <a:off x="2946" y="2622"/>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93" name="Freeform 87"/>
            <p:cNvSpPr>
              <a:spLocks/>
            </p:cNvSpPr>
            <p:nvPr/>
          </p:nvSpPr>
          <p:spPr bwMode="auto">
            <a:xfrm>
              <a:off x="2974" y="2602"/>
              <a:ext cx="22" cy="72"/>
            </a:xfrm>
            <a:custGeom>
              <a:avLst/>
              <a:gdLst>
                <a:gd name="T0" fmla="*/ 0 w 22"/>
                <a:gd name="T1" fmla="*/ 2 h 72"/>
                <a:gd name="T2" fmla="*/ 0 w 22"/>
                <a:gd name="T3" fmla="*/ 0 h 72"/>
                <a:gd name="T4" fmla="*/ 6 w 22"/>
                <a:gd name="T5" fmla="*/ 4 h 72"/>
                <a:gd name="T6" fmla="*/ 10 w 22"/>
                <a:gd name="T7" fmla="*/ 8 h 72"/>
                <a:gd name="T8" fmla="*/ 14 w 22"/>
                <a:gd name="T9" fmla="*/ 14 h 72"/>
                <a:gd name="T10" fmla="*/ 18 w 22"/>
                <a:gd name="T11" fmla="*/ 20 h 72"/>
                <a:gd name="T12" fmla="*/ 20 w 22"/>
                <a:gd name="T13" fmla="*/ 28 h 72"/>
                <a:gd name="T14" fmla="*/ 22 w 22"/>
                <a:gd name="T15" fmla="*/ 36 h 72"/>
                <a:gd name="T16" fmla="*/ 20 w 22"/>
                <a:gd name="T17" fmla="*/ 44 h 72"/>
                <a:gd name="T18" fmla="*/ 18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4 w 22"/>
                <a:gd name="T31" fmla="*/ 68 h 72"/>
                <a:gd name="T32" fmla="*/ 8 w 22"/>
                <a:gd name="T33" fmla="*/ 64 h 72"/>
                <a:gd name="T34" fmla="*/ 10 w 22"/>
                <a:gd name="T35" fmla="*/ 58 h 72"/>
                <a:gd name="T36" fmla="*/ 12 w 22"/>
                <a:gd name="T37" fmla="*/ 52 h 72"/>
                <a:gd name="T38" fmla="*/ 14 w 22"/>
                <a:gd name="T39" fmla="*/ 46 h 72"/>
                <a:gd name="T40" fmla="*/ 14 w 22"/>
                <a:gd name="T41" fmla="*/ 38 h 72"/>
                <a:gd name="T42" fmla="*/ 14 w 22"/>
                <a:gd name="T43" fmla="*/ 30 h 72"/>
                <a:gd name="T44" fmla="*/ 12 w 22"/>
                <a:gd name="T45" fmla="*/ 22 h 72"/>
                <a:gd name="T46" fmla="*/ 12 w 22"/>
                <a:gd name="T47" fmla="*/ 18 h 72"/>
                <a:gd name="T48" fmla="*/ 10 w 22"/>
                <a:gd name="T49" fmla="*/ 14 h 72"/>
                <a:gd name="T50" fmla="*/ 8 w 22"/>
                <a:gd name="T51" fmla="*/ 12 h 72"/>
                <a:gd name="T52" fmla="*/ 6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4" y="14"/>
                  </a:lnTo>
                  <a:lnTo>
                    <a:pt x="18" y="20"/>
                  </a:lnTo>
                  <a:lnTo>
                    <a:pt x="20" y="28"/>
                  </a:lnTo>
                  <a:lnTo>
                    <a:pt x="22" y="36"/>
                  </a:lnTo>
                  <a:lnTo>
                    <a:pt x="20" y="44"/>
                  </a:lnTo>
                  <a:lnTo>
                    <a:pt x="18" y="52"/>
                  </a:lnTo>
                  <a:lnTo>
                    <a:pt x="16" y="58"/>
                  </a:lnTo>
                  <a:lnTo>
                    <a:pt x="12" y="64"/>
                  </a:lnTo>
                  <a:lnTo>
                    <a:pt x="6" y="70"/>
                  </a:lnTo>
                  <a:lnTo>
                    <a:pt x="0" y="72"/>
                  </a:lnTo>
                  <a:lnTo>
                    <a:pt x="0" y="70"/>
                  </a:lnTo>
                  <a:lnTo>
                    <a:pt x="4" y="68"/>
                  </a:lnTo>
                  <a:lnTo>
                    <a:pt x="8" y="64"/>
                  </a:lnTo>
                  <a:lnTo>
                    <a:pt x="10" y="58"/>
                  </a:lnTo>
                  <a:lnTo>
                    <a:pt x="12" y="52"/>
                  </a:lnTo>
                  <a:lnTo>
                    <a:pt x="14" y="46"/>
                  </a:lnTo>
                  <a:lnTo>
                    <a:pt x="14" y="38"/>
                  </a:lnTo>
                  <a:lnTo>
                    <a:pt x="14" y="30"/>
                  </a:lnTo>
                  <a:lnTo>
                    <a:pt x="12" y="22"/>
                  </a:lnTo>
                  <a:lnTo>
                    <a:pt x="12" y="18"/>
                  </a:lnTo>
                  <a:lnTo>
                    <a:pt x="10" y="14"/>
                  </a:lnTo>
                  <a:lnTo>
                    <a:pt x="8" y="12"/>
                  </a:lnTo>
                  <a:lnTo>
                    <a:pt x="6"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94" name="Freeform 88"/>
            <p:cNvSpPr>
              <a:spLocks noEditPoints="1"/>
            </p:cNvSpPr>
            <p:nvPr/>
          </p:nvSpPr>
          <p:spPr bwMode="auto">
            <a:xfrm>
              <a:off x="306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0 w 42"/>
                <a:gd name="T11" fmla="*/ 54 h 54"/>
                <a:gd name="T12" fmla="*/ 22 w 42"/>
                <a:gd name="T13" fmla="*/ 54 h 54"/>
                <a:gd name="T14" fmla="*/ 22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6 w 42"/>
                <a:gd name="T35" fmla="*/ 4 h 54"/>
                <a:gd name="T36" fmla="*/ 4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6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28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0" y="54"/>
                  </a:lnTo>
                  <a:lnTo>
                    <a:pt x="22" y="54"/>
                  </a:lnTo>
                  <a:lnTo>
                    <a:pt x="0" y="54"/>
                  </a:lnTo>
                  <a:lnTo>
                    <a:pt x="2" y="54"/>
                  </a:lnTo>
                  <a:lnTo>
                    <a:pt x="6" y="52"/>
                  </a:lnTo>
                  <a:lnTo>
                    <a:pt x="8" y="50"/>
                  </a:lnTo>
                  <a:lnTo>
                    <a:pt x="8" y="48"/>
                  </a:lnTo>
                  <a:lnTo>
                    <a:pt x="8" y="44"/>
                  </a:lnTo>
                  <a:lnTo>
                    <a:pt x="8" y="10"/>
                  </a:lnTo>
                  <a:lnTo>
                    <a:pt x="8" y="6"/>
                  </a:lnTo>
                  <a:lnTo>
                    <a:pt x="6" y="4"/>
                  </a:lnTo>
                  <a:lnTo>
                    <a:pt x="4" y="2"/>
                  </a:lnTo>
                  <a:lnTo>
                    <a:pt x="2" y="2"/>
                  </a:lnTo>
                  <a:lnTo>
                    <a:pt x="0" y="2"/>
                  </a:lnTo>
                  <a:lnTo>
                    <a:pt x="0" y="0"/>
                  </a:lnTo>
                  <a:lnTo>
                    <a:pt x="20" y="0"/>
                  </a:lnTo>
                  <a:lnTo>
                    <a:pt x="26" y="0"/>
                  </a:lnTo>
                  <a:lnTo>
                    <a:pt x="32" y="2"/>
                  </a:lnTo>
                  <a:lnTo>
                    <a:pt x="36" y="4"/>
                  </a:lnTo>
                  <a:lnTo>
                    <a:pt x="38" y="6"/>
                  </a:lnTo>
                  <a:lnTo>
                    <a:pt x="40" y="10"/>
                  </a:lnTo>
                  <a:lnTo>
                    <a:pt x="42" y="16"/>
                  </a:lnTo>
                  <a:lnTo>
                    <a:pt x="40" y="22"/>
                  </a:lnTo>
                  <a:lnTo>
                    <a:pt x="36"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28"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95" name="Freeform 89"/>
            <p:cNvSpPr>
              <a:spLocks/>
            </p:cNvSpPr>
            <p:nvPr/>
          </p:nvSpPr>
          <p:spPr bwMode="auto">
            <a:xfrm>
              <a:off x="3108" y="2602"/>
              <a:ext cx="20" cy="72"/>
            </a:xfrm>
            <a:custGeom>
              <a:avLst/>
              <a:gdLst>
                <a:gd name="T0" fmla="*/ 20 w 20"/>
                <a:gd name="T1" fmla="*/ 70 h 72"/>
                <a:gd name="T2" fmla="*/ 20 w 20"/>
                <a:gd name="T3" fmla="*/ 72 h 72"/>
                <a:gd name="T4" fmla="*/ 16 w 20"/>
                <a:gd name="T5" fmla="*/ 70 h 72"/>
                <a:gd name="T6" fmla="*/ 10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6 w 20"/>
                <a:gd name="T39" fmla="*/ 28 h 72"/>
                <a:gd name="T40" fmla="*/ 6 w 20"/>
                <a:gd name="T41" fmla="*/ 36 h 72"/>
                <a:gd name="T42" fmla="*/ 6 w 20"/>
                <a:gd name="T43" fmla="*/ 44 h 72"/>
                <a:gd name="T44" fmla="*/ 8 w 20"/>
                <a:gd name="T45" fmla="*/ 50 h 72"/>
                <a:gd name="T46" fmla="*/ 8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0"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6" y="28"/>
                  </a:lnTo>
                  <a:lnTo>
                    <a:pt x="6" y="36"/>
                  </a:lnTo>
                  <a:lnTo>
                    <a:pt x="6" y="44"/>
                  </a:lnTo>
                  <a:lnTo>
                    <a:pt x="8" y="50"/>
                  </a:lnTo>
                  <a:lnTo>
                    <a:pt x="8"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96" name="Freeform 90"/>
            <p:cNvSpPr>
              <a:spLocks noEditPoints="1"/>
            </p:cNvSpPr>
            <p:nvPr/>
          </p:nvSpPr>
          <p:spPr bwMode="auto">
            <a:xfrm>
              <a:off x="3134" y="2602"/>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2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97" name="Freeform 91"/>
            <p:cNvSpPr>
              <a:spLocks/>
            </p:cNvSpPr>
            <p:nvPr/>
          </p:nvSpPr>
          <p:spPr bwMode="auto">
            <a:xfrm>
              <a:off x="315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98" name="Freeform 92"/>
            <p:cNvSpPr>
              <a:spLocks/>
            </p:cNvSpPr>
            <p:nvPr/>
          </p:nvSpPr>
          <p:spPr bwMode="auto">
            <a:xfrm>
              <a:off x="3192" y="261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6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0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6" y="42"/>
                  </a:lnTo>
                  <a:lnTo>
                    <a:pt x="6" y="40"/>
                  </a:lnTo>
                  <a:lnTo>
                    <a:pt x="6" y="14"/>
                  </a:lnTo>
                  <a:lnTo>
                    <a:pt x="0" y="14"/>
                  </a:lnTo>
                  <a:lnTo>
                    <a:pt x="4" y="12"/>
                  </a:lnTo>
                  <a:lnTo>
                    <a:pt x="6"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99" name="Freeform 93"/>
            <p:cNvSpPr>
              <a:spLocks noEditPoints="1"/>
            </p:cNvSpPr>
            <p:nvPr/>
          </p:nvSpPr>
          <p:spPr bwMode="auto">
            <a:xfrm>
              <a:off x="3218" y="2622"/>
              <a:ext cx="34" cy="36"/>
            </a:xfrm>
            <a:custGeom>
              <a:avLst/>
              <a:gdLst>
                <a:gd name="T0" fmla="*/ 16 w 34"/>
                <a:gd name="T1" fmla="*/ 0 h 36"/>
                <a:gd name="T2" fmla="*/ 22 w 34"/>
                <a:gd name="T3" fmla="*/ 0 h 36"/>
                <a:gd name="T4" fmla="*/ 26 w 34"/>
                <a:gd name="T5" fmla="*/ 2 h 36"/>
                <a:gd name="T6" fmla="*/ 30 w 34"/>
                <a:gd name="T7" fmla="*/ 6 h 36"/>
                <a:gd name="T8" fmla="*/ 32 w 34"/>
                <a:gd name="T9" fmla="*/ 10 h 36"/>
                <a:gd name="T10" fmla="*/ 34 w 34"/>
                <a:gd name="T11" fmla="*/ 18 h 36"/>
                <a:gd name="T12" fmla="*/ 34 w 34"/>
                <a:gd name="T13" fmla="*/ 22 h 36"/>
                <a:gd name="T14" fmla="*/ 32 w 34"/>
                <a:gd name="T15" fmla="*/ 26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2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0"/>
                  </a:lnTo>
                  <a:lnTo>
                    <a:pt x="34" y="18"/>
                  </a:lnTo>
                  <a:lnTo>
                    <a:pt x="34" y="22"/>
                  </a:lnTo>
                  <a:lnTo>
                    <a:pt x="32" y="26"/>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6" y="0"/>
                  </a:lnTo>
                  <a:close/>
                  <a:moveTo>
                    <a:pt x="16" y="2"/>
                  </a:moveTo>
                  <a:lnTo>
                    <a:pt x="14" y="2"/>
                  </a:lnTo>
                  <a:lnTo>
                    <a:pt x="12" y="2"/>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100" name="Freeform 94"/>
            <p:cNvSpPr>
              <a:spLocks/>
            </p:cNvSpPr>
            <p:nvPr/>
          </p:nvSpPr>
          <p:spPr bwMode="auto">
            <a:xfrm>
              <a:off x="3258" y="2602"/>
              <a:ext cx="20" cy="72"/>
            </a:xfrm>
            <a:custGeom>
              <a:avLst/>
              <a:gdLst>
                <a:gd name="T0" fmla="*/ 0 w 20"/>
                <a:gd name="T1" fmla="*/ 2 h 72"/>
                <a:gd name="T2" fmla="*/ 0 w 20"/>
                <a:gd name="T3" fmla="*/ 0 h 72"/>
                <a:gd name="T4" fmla="*/ 4 w 20"/>
                <a:gd name="T5" fmla="*/ 4 h 72"/>
                <a:gd name="T6" fmla="*/ 8 w 20"/>
                <a:gd name="T7" fmla="*/ 8 h 72"/>
                <a:gd name="T8" fmla="*/ 14 w 20"/>
                <a:gd name="T9" fmla="*/ 14 h 72"/>
                <a:gd name="T10" fmla="*/ 18 w 20"/>
                <a:gd name="T11" fmla="*/ 20 h 72"/>
                <a:gd name="T12" fmla="*/ 20 w 20"/>
                <a:gd name="T13" fmla="*/ 28 h 72"/>
                <a:gd name="T14" fmla="*/ 20 w 20"/>
                <a:gd name="T15" fmla="*/ 36 h 72"/>
                <a:gd name="T16" fmla="*/ 20 w 20"/>
                <a:gd name="T17" fmla="*/ 44 h 72"/>
                <a:gd name="T18" fmla="*/ 18 w 20"/>
                <a:gd name="T19" fmla="*/ 52 h 72"/>
                <a:gd name="T20" fmla="*/ 14 w 20"/>
                <a:gd name="T21" fmla="*/ 58 h 72"/>
                <a:gd name="T22" fmla="*/ 10 w 20"/>
                <a:gd name="T23" fmla="*/ 64 h 72"/>
                <a:gd name="T24" fmla="*/ 6 w 20"/>
                <a:gd name="T25" fmla="*/ 70 h 72"/>
                <a:gd name="T26" fmla="*/ 0 w 20"/>
                <a:gd name="T27" fmla="*/ 72 h 72"/>
                <a:gd name="T28" fmla="*/ 0 w 20"/>
                <a:gd name="T29" fmla="*/ 70 h 72"/>
                <a:gd name="T30" fmla="*/ 4 w 20"/>
                <a:gd name="T31" fmla="*/ 68 h 72"/>
                <a:gd name="T32" fmla="*/ 8 w 20"/>
                <a:gd name="T33" fmla="*/ 64 h 72"/>
                <a:gd name="T34" fmla="*/ 10 w 20"/>
                <a:gd name="T35" fmla="*/ 58 h 72"/>
                <a:gd name="T36" fmla="*/ 12 w 20"/>
                <a:gd name="T37" fmla="*/ 52 h 72"/>
                <a:gd name="T38" fmla="*/ 12 w 20"/>
                <a:gd name="T39" fmla="*/ 46 h 72"/>
                <a:gd name="T40" fmla="*/ 14 w 20"/>
                <a:gd name="T41" fmla="*/ 38 h 72"/>
                <a:gd name="T42" fmla="*/ 12 w 20"/>
                <a:gd name="T43" fmla="*/ 30 h 72"/>
                <a:gd name="T44" fmla="*/ 12 w 20"/>
                <a:gd name="T45" fmla="*/ 22 h 72"/>
                <a:gd name="T46" fmla="*/ 10 w 20"/>
                <a:gd name="T47" fmla="*/ 18 h 72"/>
                <a:gd name="T48" fmla="*/ 10 w 20"/>
                <a:gd name="T49" fmla="*/ 14 h 72"/>
                <a:gd name="T50" fmla="*/ 8 w 20"/>
                <a:gd name="T51" fmla="*/ 12 h 72"/>
                <a:gd name="T52" fmla="*/ 6 w 20"/>
                <a:gd name="T53" fmla="*/ 8 h 72"/>
                <a:gd name="T54" fmla="*/ 2 w 20"/>
                <a:gd name="T55" fmla="*/ 6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8"/>
                  </a:lnTo>
                  <a:lnTo>
                    <a:pt x="14" y="14"/>
                  </a:lnTo>
                  <a:lnTo>
                    <a:pt x="18" y="20"/>
                  </a:lnTo>
                  <a:lnTo>
                    <a:pt x="20" y="28"/>
                  </a:lnTo>
                  <a:lnTo>
                    <a:pt x="20" y="36"/>
                  </a:lnTo>
                  <a:lnTo>
                    <a:pt x="20" y="44"/>
                  </a:lnTo>
                  <a:lnTo>
                    <a:pt x="18" y="52"/>
                  </a:lnTo>
                  <a:lnTo>
                    <a:pt x="14" y="58"/>
                  </a:lnTo>
                  <a:lnTo>
                    <a:pt x="10" y="64"/>
                  </a:lnTo>
                  <a:lnTo>
                    <a:pt x="6" y="70"/>
                  </a:lnTo>
                  <a:lnTo>
                    <a:pt x="0" y="72"/>
                  </a:lnTo>
                  <a:lnTo>
                    <a:pt x="0" y="70"/>
                  </a:lnTo>
                  <a:lnTo>
                    <a:pt x="4" y="68"/>
                  </a:lnTo>
                  <a:lnTo>
                    <a:pt x="8" y="64"/>
                  </a:lnTo>
                  <a:lnTo>
                    <a:pt x="10" y="58"/>
                  </a:lnTo>
                  <a:lnTo>
                    <a:pt x="12" y="52"/>
                  </a:lnTo>
                  <a:lnTo>
                    <a:pt x="12" y="46"/>
                  </a:lnTo>
                  <a:lnTo>
                    <a:pt x="14" y="38"/>
                  </a:lnTo>
                  <a:lnTo>
                    <a:pt x="12" y="30"/>
                  </a:lnTo>
                  <a:lnTo>
                    <a:pt x="12" y="22"/>
                  </a:lnTo>
                  <a:lnTo>
                    <a:pt x="10" y="18"/>
                  </a:lnTo>
                  <a:lnTo>
                    <a:pt x="10" y="14"/>
                  </a:lnTo>
                  <a:lnTo>
                    <a:pt x="8" y="12"/>
                  </a:lnTo>
                  <a:lnTo>
                    <a:pt x="6" y="8"/>
                  </a:lnTo>
                  <a:lnTo>
                    <a:pt x="2" y="6"/>
                  </a:lnTo>
                  <a:lnTo>
                    <a:pt x="0" y="2"/>
                  </a:lnTo>
                  <a:close/>
                </a:path>
              </a:pathLst>
            </a:custGeom>
            <a:solidFill>
              <a:srgbClr val="000000"/>
            </a:solidFill>
            <a:ln w="0">
              <a:solidFill>
                <a:srgbClr val="000000"/>
              </a:solidFill>
              <a:round/>
              <a:headEnd/>
              <a:tailEnd/>
            </a:ln>
          </p:spPr>
          <p:txBody>
            <a:bodyPr/>
            <a:lstStyle/>
            <a:p>
              <a:endParaRPr lang="en-US"/>
            </a:p>
          </p:txBody>
        </p:sp>
        <p:sp>
          <p:nvSpPr>
            <p:cNvPr id="101" name="Freeform 95"/>
            <p:cNvSpPr>
              <a:spLocks/>
            </p:cNvSpPr>
            <p:nvPr/>
          </p:nvSpPr>
          <p:spPr bwMode="auto">
            <a:xfrm>
              <a:off x="3640" y="2604"/>
              <a:ext cx="58" cy="54"/>
            </a:xfrm>
            <a:custGeom>
              <a:avLst/>
              <a:gdLst>
                <a:gd name="T0" fmla="*/ 0 w 58"/>
                <a:gd name="T1" fmla="*/ 0 h 54"/>
                <a:gd name="T2" fmla="*/ 14 w 58"/>
                <a:gd name="T3" fmla="*/ 0 h 54"/>
                <a:gd name="T4" fmla="*/ 48 w 58"/>
                <a:gd name="T5" fmla="*/ 42 h 54"/>
                <a:gd name="T6" fmla="*/ 48 w 58"/>
                <a:gd name="T7" fmla="*/ 10 h 54"/>
                <a:gd name="T8" fmla="*/ 48 w 58"/>
                <a:gd name="T9" fmla="*/ 6 h 54"/>
                <a:gd name="T10" fmla="*/ 46 w 58"/>
                <a:gd name="T11" fmla="*/ 4 h 54"/>
                <a:gd name="T12" fmla="*/ 46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8 w 58"/>
                <a:gd name="T25" fmla="*/ 2 h 54"/>
                <a:gd name="T26" fmla="*/ 54 w 58"/>
                <a:gd name="T27" fmla="*/ 2 h 54"/>
                <a:gd name="T28" fmla="*/ 52 w 58"/>
                <a:gd name="T29" fmla="*/ 4 h 54"/>
                <a:gd name="T30" fmla="*/ 52 w 58"/>
                <a:gd name="T31" fmla="*/ 6 h 54"/>
                <a:gd name="T32" fmla="*/ 52 w 58"/>
                <a:gd name="T33" fmla="*/ 10 h 54"/>
                <a:gd name="T34" fmla="*/ 52 w 58"/>
                <a:gd name="T35" fmla="*/ 54 h 54"/>
                <a:gd name="T36" fmla="*/ 50 w 58"/>
                <a:gd name="T37" fmla="*/ 54 h 54"/>
                <a:gd name="T38" fmla="*/ 14 w 58"/>
                <a:gd name="T39" fmla="*/ 12 h 54"/>
                <a:gd name="T40" fmla="*/ 14 w 58"/>
                <a:gd name="T41" fmla="*/ 44 h 54"/>
                <a:gd name="T42" fmla="*/ 16 w 58"/>
                <a:gd name="T43" fmla="*/ 50 h 54"/>
                <a:gd name="T44" fmla="*/ 16 w 58"/>
                <a:gd name="T45" fmla="*/ 52 h 54"/>
                <a:gd name="T46" fmla="*/ 18 w 58"/>
                <a:gd name="T47" fmla="*/ 52 h 54"/>
                <a:gd name="T48" fmla="*/ 20 w 58"/>
                <a:gd name="T49" fmla="*/ 54 h 54"/>
                <a:gd name="T50" fmla="*/ 22 w 58"/>
                <a:gd name="T51" fmla="*/ 54 h 54"/>
                <a:gd name="T52" fmla="*/ 22 w 58"/>
                <a:gd name="T53" fmla="*/ 54 h 54"/>
                <a:gd name="T54" fmla="*/ 4 w 58"/>
                <a:gd name="T55" fmla="*/ 54 h 54"/>
                <a:gd name="T56" fmla="*/ 4 w 58"/>
                <a:gd name="T57" fmla="*/ 54 h 54"/>
                <a:gd name="T58" fmla="*/ 6 w 58"/>
                <a:gd name="T59" fmla="*/ 54 h 54"/>
                <a:gd name="T60" fmla="*/ 8 w 58"/>
                <a:gd name="T61" fmla="*/ 52 h 54"/>
                <a:gd name="T62" fmla="*/ 10 w 58"/>
                <a:gd name="T63" fmla="*/ 50 h 54"/>
                <a:gd name="T64" fmla="*/ 12 w 58"/>
                <a:gd name="T65" fmla="*/ 48 h 54"/>
                <a:gd name="T66" fmla="*/ 12 w 58"/>
                <a:gd name="T67" fmla="*/ 44 h 54"/>
                <a:gd name="T68" fmla="*/ 12 w 58"/>
                <a:gd name="T69" fmla="*/ 8 h 54"/>
                <a:gd name="T70" fmla="*/ 10 w 58"/>
                <a:gd name="T71" fmla="*/ 6 h 54"/>
                <a:gd name="T72" fmla="*/ 8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2"/>
                  </a:lnTo>
                  <a:lnTo>
                    <a:pt x="48" y="10"/>
                  </a:lnTo>
                  <a:lnTo>
                    <a:pt x="48" y="6"/>
                  </a:lnTo>
                  <a:lnTo>
                    <a:pt x="46" y="4"/>
                  </a:lnTo>
                  <a:lnTo>
                    <a:pt x="46" y="2"/>
                  </a:lnTo>
                  <a:lnTo>
                    <a:pt x="42" y="2"/>
                  </a:lnTo>
                  <a:lnTo>
                    <a:pt x="40" y="2"/>
                  </a:lnTo>
                  <a:lnTo>
                    <a:pt x="40" y="0"/>
                  </a:lnTo>
                  <a:lnTo>
                    <a:pt x="58" y="0"/>
                  </a:lnTo>
                  <a:lnTo>
                    <a:pt x="58" y="2"/>
                  </a:lnTo>
                  <a:lnTo>
                    <a:pt x="54" y="2"/>
                  </a:lnTo>
                  <a:lnTo>
                    <a:pt x="52" y="4"/>
                  </a:lnTo>
                  <a:lnTo>
                    <a:pt x="52" y="6"/>
                  </a:lnTo>
                  <a:lnTo>
                    <a:pt x="52" y="10"/>
                  </a:lnTo>
                  <a:lnTo>
                    <a:pt x="52" y="54"/>
                  </a:lnTo>
                  <a:lnTo>
                    <a:pt x="50" y="54"/>
                  </a:lnTo>
                  <a:lnTo>
                    <a:pt x="14" y="12"/>
                  </a:lnTo>
                  <a:lnTo>
                    <a:pt x="14" y="44"/>
                  </a:lnTo>
                  <a:lnTo>
                    <a:pt x="16" y="50"/>
                  </a:lnTo>
                  <a:lnTo>
                    <a:pt x="16" y="52"/>
                  </a:lnTo>
                  <a:lnTo>
                    <a:pt x="18" y="52"/>
                  </a:lnTo>
                  <a:lnTo>
                    <a:pt x="20" y="54"/>
                  </a:lnTo>
                  <a:lnTo>
                    <a:pt x="22" y="54"/>
                  </a:lnTo>
                  <a:lnTo>
                    <a:pt x="4" y="54"/>
                  </a:lnTo>
                  <a:lnTo>
                    <a:pt x="6" y="54"/>
                  </a:lnTo>
                  <a:lnTo>
                    <a:pt x="8" y="52"/>
                  </a:lnTo>
                  <a:lnTo>
                    <a:pt x="10" y="50"/>
                  </a:lnTo>
                  <a:lnTo>
                    <a:pt x="12" y="48"/>
                  </a:lnTo>
                  <a:lnTo>
                    <a:pt x="12" y="44"/>
                  </a:lnTo>
                  <a:lnTo>
                    <a:pt x="12" y="8"/>
                  </a:lnTo>
                  <a:lnTo>
                    <a:pt x="10" y="6"/>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102" name="Freeform 96"/>
            <p:cNvSpPr>
              <a:spLocks noEditPoints="1"/>
            </p:cNvSpPr>
            <p:nvPr/>
          </p:nvSpPr>
          <p:spPr bwMode="auto">
            <a:xfrm>
              <a:off x="370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2 w 42"/>
                <a:gd name="T11" fmla="*/ 54 h 54"/>
                <a:gd name="T12" fmla="*/ 24 w 42"/>
                <a:gd name="T13" fmla="*/ 54 h 54"/>
                <a:gd name="T14" fmla="*/ 24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8 w 42"/>
                <a:gd name="T35" fmla="*/ 4 h 54"/>
                <a:gd name="T36" fmla="*/ 6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8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30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2" y="54"/>
                  </a:lnTo>
                  <a:lnTo>
                    <a:pt x="24" y="54"/>
                  </a:lnTo>
                  <a:lnTo>
                    <a:pt x="0" y="54"/>
                  </a:lnTo>
                  <a:lnTo>
                    <a:pt x="2" y="54"/>
                  </a:lnTo>
                  <a:lnTo>
                    <a:pt x="6" y="52"/>
                  </a:lnTo>
                  <a:lnTo>
                    <a:pt x="8" y="50"/>
                  </a:lnTo>
                  <a:lnTo>
                    <a:pt x="8" y="48"/>
                  </a:lnTo>
                  <a:lnTo>
                    <a:pt x="8" y="44"/>
                  </a:lnTo>
                  <a:lnTo>
                    <a:pt x="8" y="10"/>
                  </a:lnTo>
                  <a:lnTo>
                    <a:pt x="8" y="6"/>
                  </a:lnTo>
                  <a:lnTo>
                    <a:pt x="8" y="4"/>
                  </a:lnTo>
                  <a:lnTo>
                    <a:pt x="6" y="2"/>
                  </a:lnTo>
                  <a:lnTo>
                    <a:pt x="2" y="2"/>
                  </a:lnTo>
                  <a:lnTo>
                    <a:pt x="0" y="2"/>
                  </a:lnTo>
                  <a:lnTo>
                    <a:pt x="0" y="0"/>
                  </a:lnTo>
                  <a:lnTo>
                    <a:pt x="20" y="0"/>
                  </a:lnTo>
                  <a:lnTo>
                    <a:pt x="26" y="0"/>
                  </a:lnTo>
                  <a:lnTo>
                    <a:pt x="32" y="2"/>
                  </a:lnTo>
                  <a:lnTo>
                    <a:pt x="36" y="4"/>
                  </a:lnTo>
                  <a:lnTo>
                    <a:pt x="38" y="6"/>
                  </a:lnTo>
                  <a:lnTo>
                    <a:pt x="40" y="10"/>
                  </a:lnTo>
                  <a:lnTo>
                    <a:pt x="42" y="16"/>
                  </a:lnTo>
                  <a:lnTo>
                    <a:pt x="40" y="22"/>
                  </a:lnTo>
                  <a:lnTo>
                    <a:pt x="38"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30"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103" name="Freeform 97"/>
            <p:cNvSpPr>
              <a:spLocks/>
            </p:cNvSpPr>
            <p:nvPr/>
          </p:nvSpPr>
          <p:spPr bwMode="auto">
            <a:xfrm>
              <a:off x="3748" y="2602"/>
              <a:ext cx="20" cy="72"/>
            </a:xfrm>
            <a:custGeom>
              <a:avLst/>
              <a:gdLst>
                <a:gd name="T0" fmla="*/ 20 w 20"/>
                <a:gd name="T1" fmla="*/ 70 h 72"/>
                <a:gd name="T2" fmla="*/ 20 w 20"/>
                <a:gd name="T3" fmla="*/ 72 h 72"/>
                <a:gd name="T4" fmla="*/ 16 w 20"/>
                <a:gd name="T5" fmla="*/ 70 h 72"/>
                <a:gd name="T6" fmla="*/ 12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8 w 20"/>
                <a:gd name="T39" fmla="*/ 28 h 72"/>
                <a:gd name="T40" fmla="*/ 6 w 20"/>
                <a:gd name="T41" fmla="*/ 36 h 72"/>
                <a:gd name="T42" fmla="*/ 8 w 20"/>
                <a:gd name="T43" fmla="*/ 44 h 72"/>
                <a:gd name="T44" fmla="*/ 8 w 20"/>
                <a:gd name="T45" fmla="*/ 50 h 72"/>
                <a:gd name="T46" fmla="*/ 10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2"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8" y="28"/>
                  </a:lnTo>
                  <a:lnTo>
                    <a:pt x="6" y="36"/>
                  </a:lnTo>
                  <a:lnTo>
                    <a:pt x="8" y="44"/>
                  </a:lnTo>
                  <a:lnTo>
                    <a:pt x="8" y="50"/>
                  </a:lnTo>
                  <a:lnTo>
                    <a:pt x="10"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104" name="Freeform 98"/>
            <p:cNvSpPr>
              <a:spLocks noEditPoints="1"/>
            </p:cNvSpPr>
            <p:nvPr/>
          </p:nvSpPr>
          <p:spPr bwMode="auto">
            <a:xfrm>
              <a:off x="3772" y="2602"/>
              <a:ext cx="36" cy="56"/>
            </a:xfrm>
            <a:custGeom>
              <a:avLst/>
              <a:gdLst>
                <a:gd name="T0" fmla="*/ 12 w 36"/>
                <a:gd name="T1" fmla="*/ 26 h 56"/>
                <a:gd name="T2" fmla="*/ 14 w 36"/>
                <a:gd name="T3" fmla="*/ 22 h 56"/>
                <a:gd name="T4" fmla="*/ 18 w 36"/>
                <a:gd name="T5" fmla="*/ 20 h 56"/>
                <a:gd name="T6" fmla="*/ 22 w 36"/>
                <a:gd name="T7" fmla="*/ 20 h 56"/>
                <a:gd name="T8" fmla="*/ 28 w 36"/>
                <a:gd name="T9" fmla="*/ 20 h 56"/>
                <a:gd name="T10" fmla="*/ 32 w 36"/>
                <a:gd name="T11" fmla="*/ 24 h 56"/>
                <a:gd name="T12" fmla="*/ 36 w 36"/>
                <a:gd name="T13" fmla="*/ 30 h 56"/>
                <a:gd name="T14" fmla="*/ 36 w 36"/>
                <a:gd name="T15" fmla="*/ 36 h 56"/>
                <a:gd name="T16" fmla="*/ 36 w 36"/>
                <a:gd name="T17" fmla="*/ 42 h 56"/>
                <a:gd name="T18" fmla="*/ 34 w 36"/>
                <a:gd name="T19" fmla="*/ 48 h 56"/>
                <a:gd name="T20" fmla="*/ 30 w 36"/>
                <a:gd name="T21" fmla="*/ 52 h 56"/>
                <a:gd name="T22" fmla="*/ 24 w 36"/>
                <a:gd name="T23" fmla="*/ 56 h 56"/>
                <a:gd name="T24" fmla="*/ 18 w 36"/>
                <a:gd name="T25" fmla="*/ 56 h 56"/>
                <a:gd name="T26" fmla="*/ 14 w 36"/>
                <a:gd name="T27" fmla="*/ 56 h 56"/>
                <a:gd name="T28" fmla="*/ 12 w 36"/>
                <a:gd name="T29" fmla="*/ 56 h 56"/>
                <a:gd name="T30" fmla="*/ 8 w 36"/>
                <a:gd name="T31" fmla="*/ 54 h 56"/>
                <a:gd name="T32" fmla="*/ 4 w 36"/>
                <a:gd name="T33" fmla="*/ 52 h 56"/>
                <a:gd name="T34" fmla="*/ 4 w 36"/>
                <a:gd name="T35" fmla="*/ 16 h 56"/>
                <a:gd name="T36" fmla="*/ 4 w 36"/>
                <a:gd name="T37" fmla="*/ 10 h 56"/>
                <a:gd name="T38" fmla="*/ 4 w 36"/>
                <a:gd name="T39" fmla="*/ 8 h 56"/>
                <a:gd name="T40" fmla="*/ 4 w 36"/>
                <a:gd name="T41" fmla="*/ 6 h 56"/>
                <a:gd name="T42" fmla="*/ 4 w 36"/>
                <a:gd name="T43" fmla="*/ 4 h 56"/>
                <a:gd name="T44" fmla="*/ 2 w 36"/>
                <a:gd name="T45" fmla="*/ 4 h 56"/>
                <a:gd name="T46" fmla="*/ 2 w 36"/>
                <a:gd name="T47" fmla="*/ 4 h 56"/>
                <a:gd name="T48" fmla="*/ 2 w 36"/>
                <a:gd name="T49" fmla="*/ 4 h 56"/>
                <a:gd name="T50" fmla="*/ 0 w 36"/>
                <a:gd name="T51" fmla="*/ 6 h 56"/>
                <a:gd name="T52" fmla="*/ 0 w 36"/>
                <a:gd name="T53" fmla="*/ 4 h 56"/>
                <a:gd name="T54" fmla="*/ 10 w 36"/>
                <a:gd name="T55" fmla="*/ 0 h 56"/>
                <a:gd name="T56" fmla="*/ 12 w 36"/>
                <a:gd name="T57" fmla="*/ 0 h 56"/>
                <a:gd name="T58" fmla="*/ 12 w 36"/>
                <a:gd name="T59" fmla="*/ 26 h 56"/>
                <a:gd name="T60" fmla="*/ 12 w 36"/>
                <a:gd name="T61" fmla="*/ 30 h 56"/>
                <a:gd name="T62" fmla="*/ 12 w 36"/>
                <a:gd name="T63" fmla="*/ 50 h 56"/>
                <a:gd name="T64" fmla="*/ 14 w 36"/>
                <a:gd name="T65" fmla="*/ 52 h 56"/>
                <a:gd name="T66" fmla="*/ 16 w 36"/>
                <a:gd name="T67" fmla="*/ 54 h 56"/>
                <a:gd name="T68" fmla="*/ 18 w 36"/>
                <a:gd name="T69" fmla="*/ 54 h 56"/>
                <a:gd name="T70" fmla="*/ 20 w 36"/>
                <a:gd name="T71" fmla="*/ 54 h 56"/>
                <a:gd name="T72" fmla="*/ 24 w 36"/>
                <a:gd name="T73" fmla="*/ 54 h 56"/>
                <a:gd name="T74" fmla="*/ 26 w 36"/>
                <a:gd name="T75" fmla="*/ 50 h 56"/>
                <a:gd name="T76" fmla="*/ 28 w 36"/>
                <a:gd name="T77" fmla="*/ 46 h 56"/>
                <a:gd name="T78" fmla="*/ 30 w 36"/>
                <a:gd name="T79" fmla="*/ 40 h 56"/>
                <a:gd name="T80" fmla="*/ 28 w 36"/>
                <a:gd name="T81" fmla="*/ 34 h 56"/>
                <a:gd name="T82" fmla="*/ 26 w 36"/>
                <a:gd name="T83" fmla="*/ 28 h 56"/>
                <a:gd name="T84" fmla="*/ 24 w 36"/>
                <a:gd name="T85" fmla="*/ 26 h 56"/>
                <a:gd name="T86" fmla="*/ 20 w 36"/>
                <a:gd name="T87" fmla="*/ 26 h 56"/>
                <a:gd name="T88" fmla="*/ 18 w 36"/>
                <a:gd name="T89" fmla="*/ 26 h 56"/>
                <a:gd name="T90" fmla="*/ 16 w 36"/>
                <a:gd name="T91" fmla="*/ 26 h 56"/>
                <a:gd name="T92" fmla="*/ 14 w 36"/>
                <a:gd name="T93" fmla="*/ 28 h 56"/>
                <a:gd name="T94" fmla="*/ 12 w 36"/>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20"/>
                  </a:lnTo>
                  <a:lnTo>
                    <a:pt x="28" y="20"/>
                  </a:lnTo>
                  <a:lnTo>
                    <a:pt x="32" y="24"/>
                  </a:lnTo>
                  <a:lnTo>
                    <a:pt x="36" y="30"/>
                  </a:lnTo>
                  <a:lnTo>
                    <a:pt x="36" y="36"/>
                  </a:lnTo>
                  <a:lnTo>
                    <a:pt x="36" y="42"/>
                  </a:lnTo>
                  <a:lnTo>
                    <a:pt x="34" y="48"/>
                  </a:lnTo>
                  <a:lnTo>
                    <a:pt x="30" y="52"/>
                  </a:lnTo>
                  <a:lnTo>
                    <a:pt x="24" y="56"/>
                  </a:lnTo>
                  <a:lnTo>
                    <a:pt x="18" y="56"/>
                  </a:lnTo>
                  <a:lnTo>
                    <a:pt x="14" y="56"/>
                  </a:lnTo>
                  <a:lnTo>
                    <a:pt x="12" y="56"/>
                  </a:lnTo>
                  <a:lnTo>
                    <a:pt x="8" y="54"/>
                  </a:lnTo>
                  <a:lnTo>
                    <a:pt x="4" y="52"/>
                  </a:lnTo>
                  <a:lnTo>
                    <a:pt x="4" y="16"/>
                  </a:lnTo>
                  <a:lnTo>
                    <a:pt x="4" y="10"/>
                  </a:lnTo>
                  <a:lnTo>
                    <a:pt x="4"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6" y="50"/>
                  </a:lnTo>
                  <a:lnTo>
                    <a:pt x="28" y="46"/>
                  </a:lnTo>
                  <a:lnTo>
                    <a:pt x="30" y="40"/>
                  </a:lnTo>
                  <a:lnTo>
                    <a:pt x="28" y="34"/>
                  </a:lnTo>
                  <a:lnTo>
                    <a:pt x="26"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105" name="Freeform 99"/>
            <p:cNvSpPr>
              <a:spLocks noEditPoints="1"/>
            </p:cNvSpPr>
            <p:nvPr/>
          </p:nvSpPr>
          <p:spPr bwMode="auto">
            <a:xfrm>
              <a:off x="3814" y="2602"/>
              <a:ext cx="16" cy="56"/>
            </a:xfrm>
            <a:custGeom>
              <a:avLst/>
              <a:gdLst>
                <a:gd name="T0" fmla="*/ 8 w 16"/>
                <a:gd name="T1" fmla="*/ 0 h 56"/>
                <a:gd name="T2" fmla="*/ 10 w 16"/>
                <a:gd name="T3" fmla="*/ 0 h 56"/>
                <a:gd name="T4" fmla="*/ 12 w 16"/>
                <a:gd name="T5" fmla="*/ 2 h 56"/>
                <a:gd name="T6" fmla="*/ 12 w 16"/>
                <a:gd name="T7" fmla="*/ 2 h 56"/>
                <a:gd name="T8" fmla="*/ 12 w 16"/>
                <a:gd name="T9" fmla="*/ 4 h 56"/>
                <a:gd name="T10" fmla="*/ 12 w 16"/>
                <a:gd name="T11" fmla="*/ 6 h 56"/>
                <a:gd name="T12" fmla="*/ 12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2" y="2"/>
                  </a:lnTo>
                  <a:lnTo>
                    <a:pt x="12" y="4"/>
                  </a:lnTo>
                  <a:lnTo>
                    <a:pt x="12" y="6"/>
                  </a:lnTo>
                  <a:lnTo>
                    <a:pt x="12" y="8"/>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106" name="Freeform 100"/>
            <p:cNvSpPr>
              <a:spLocks/>
            </p:cNvSpPr>
            <p:nvPr/>
          </p:nvSpPr>
          <p:spPr bwMode="auto">
            <a:xfrm>
              <a:off x="383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4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6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4"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107" name="Freeform 101"/>
            <p:cNvSpPr>
              <a:spLocks/>
            </p:cNvSpPr>
            <p:nvPr/>
          </p:nvSpPr>
          <p:spPr bwMode="auto">
            <a:xfrm>
              <a:off x="3874" y="2602"/>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4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4"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108" name="Freeform 102"/>
            <p:cNvSpPr>
              <a:spLocks noEditPoints="1"/>
            </p:cNvSpPr>
            <p:nvPr/>
          </p:nvSpPr>
          <p:spPr bwMode="auto">
            <a:xfrm>
              <a:off x="3366" y="2796"/>
              <a:ext cx="52" cy="52"/>
            </a:xfrm>
            <a:custGeom>
              <a:avLst/>
              <a:gdLst>
                <a:gd name="T0" fmla="*/ 0 w 52"/>
                <a:gd name="T1" fmla="*/ 52 h 52"/>
                <a:gd name="T2" fmla="*/ 0 w 52"/>
                <a:gd name="T3" fmla="*/ 52 h 52"/>
                <a:gd name="T4" fmla="*/ 2 w 52"/>
                <a:gd name="T5" fmla="*/ 52 h 52"/>
                <a:gd name="T6" fmla="*/ 4 w 52"/>
                <a:gd name="T7" fmla="*/ 52 h 52"/>
                <a:gd name="T8" fmla="*/ 6 w 52"/>
                <a:gd name="T9" fmla="*/ 50 h 52"/>
                <a:gd name="T10" fmla="*/ 6 w 52"/>
                <a:gd name="T11" fmla="*/ 48 h 52"/>
                <a:gd name="T12" fmla="*/ 8 w 52"/>
                <a:gd name="T13" fmla="*/ 44 h 52"/>
                <a:gd name="T14" fmla="*/ 8 w 52"/>
                <a:gd name="T15" fmla="*/ 8 h 52"/>
                <a:gd name="T16" fmla="*/ 6 w 52"/>
                <a:gd name="T17" fmla="*/ 4 h 52"/>
                <a:gd name="T18" fmla="*/ 6 w 52"/>
                <a:gd name="T19" fmla="*/ 2 h 52"/>
                <a:gd name="T20" fmla="*/ 4 w 52"/>
                <a:gd name="T21" fmla="*/ 0 h 52"/>
                <a:gd name="T22" fmla="*/ 2 w 52"/>
                <a:gd name="T23" fmla="*/ 0 h 52"/>
                <a:gd name="T24" fmla="*/ 0 w 52"/>
                <a:gd name="T25" fmla="*/ 0 h 52"/>
                <a:gd name="T26" fmla="*/ 0 w 52"/>
                <a:gd name="T27" fmla="*/ 0 h 52"/>
                <a:gd name="T28" fmla="*/ 22 w 52"/>
                <a:gd name="T29" fmla="*/ 0 h 52"/>
                <a:gd name="T30" fmla="*/ 28 w 52"/>
                <a:gd name="T31" fmla="*/ 0 h 52"/>
                <a:gd name="T32" fmla="*/ 34 w 52"/>
                <a:gd name="T33" fmla="*/ 0 h 52"/>
                <a:gd name="T34" fmla="*/ 40 w 52"/>
                <a:gd name="T35" fmla="*/ 2 h 52"/>
                <a:gd name="T36" fmla="*/ 44 w 52"/>
                <a:gd name="T37" fmla="*/ 6 h 52"/>
                <a:gd name="T38" fmla="*/ 50 w 52"/>
                <a:gd name="T39" fmla="*/ 12 h 52"/>
                <a:gd name="T40" fmla="*/ 52 w 52"/>
                <a:gd name="T41" fmla="*/ 18 h 52"/>
                <a:gd name="T42" fmla="*/ 52 w 52"/>
                <a:gd name="T43" fmla="*/ 26 h 52"/>
                <a:gd name="T44" fmla="*/ 52 w 52"/>
                <a:gd name="T45" fmla="*/ 34 h 52"/>
                <a:gd name="T46" fmla="*/ 50 w 52"/>
                <a:gd name="T47" fmla="*/ 40 h 52"/>
                <a:gd name="T48" fmla="*/ 46 w 52"/>
                <a:gd name="T49" fmla="*/ 44 h 52"/>
                <a:gd name="T50" fmla="*/ 40 w 52"/>
                <a:gd name="T51" fmla="*/ 50 h 52"/>
                <a:gd name="T52" fmla="*/ 32 w 52"/>
                <a:gd name="T53" fmla="*/ 52 h 52"/>
                <a:gd name="T54" fmla="*/ 24 w 52"/>
                <a:gd name="T55" fmla="*/ 52 h 52"/>
                <a:gd name="T56" fmla="*/ 0 w 52"/>
                <a:gd name="T57" fmla="*/ 52 h 52"/>
                <a:gd name="T58" fmla="*/ 14 w 52"/>
                <a:gd name="T59" fmla="*/ 50 h 52"/>
                <a:gd name="T60" fmla="*/ 20 w 52"/>
                <a:gd name="T61" fmla="*/ 50 h 52"/>
                <a:gd name="T62" fmla="*/ 22 w 52"/>
                <a:gd name="T63" fmla="*/ 50 h 52"/>
                <a:gd name="T64" fmla="*/ 28 w 52"/>
                <a:gd name="T65" fmla="*/ 50 h 52"/>
                <a:gd name="T66" fmla="*/ 34 w 52"/>
                <a:gd name="T67" fmla="*/ 48 h 52"/>
                <a:gd name="T68" fmla="*/ 38 w 52"/>
                <a:gd name="T69" fmla="*/ 44 h 52"/>
                <a:gd name="T70" fmla="*/ 42 w 52"/>
                <a:gd name="T71" fmla="*/ 40 h 52"/>
                <a:gd name="T72" fmla="*/ 44 w 52"/>
                <a:gd name="T73" fmla="*/ 34 h 52"/>
                <a:gd name="T74" fmla="*/ 44 w 52"/>
                <a:gd name="T75" fmla="*/ 26 h 52"/>
                <a:gd name="T76" fmla="*/ 44 w 52"/>
                <a:gd name="T77" fmla="*/ 20 h 52"/>
                <a:gd name="T78" fmla="*/ 42 w 52"/>
                <a:gd name="T79" fmla="*/ 14 h 52"/>
                <a:gd name="T80" fmla="*/ 38 w 52"/>
                <a:gd name="T81" fmla="*/ 8 h 52"/>
                <a:gd name="T82" fmla="*/ 34 w 52"/>
                <a:gd name="T83" fmla="*/ 6 h 52"/>
                <a:gd name="T84" fmla="*/ 28 w 52"/>
                <a:gd name="T85" fmla="*/ 2 h 52"/>
                <a:gd name="T86" fmla="*/ 22 w 52"/>
                <a:gd name="T87" fmla="*/ 2 h 52"/>
                <a:gd name="T88" fmla="*/ 18 w 52"/>
                <a:gd name="T89" fmla="*/ 2 h 52"/>
                <a:gd name="T90" fmla="*/ 14 w 52"/>
                <a:gd name="T91" fmla="*/ 4 h 52"/>
                <a:gd name="T92" fmla="*/ 14 w 52"/>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
                <a:gd name="T142" fmla="*/ 0 h 52"/>
                <a:gd name="T143" fmla="*/ 52 w 52"/>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 h="52">
                  <a:moveTo>
                    <a:pt x="0" y="52"/>
                  </a:moveTo>
                  <a:lnTo>
                    <a:pt x="0" y="52"/>
                  </a:lnTo>
                  <a:lnTo>
                    <a:pt x="2" y="52"/>
                  </a:lnTo>
                  <a:lnTo>
                    <a:pt x="4" y="52"/>
                  </a:lnTo>
                  <a:lnTo>
                    <a:pt x="6" y="50"/>
                  </a:lnTo>
                  <a:lnTo>
                    <a:pt x="6" y="48"/>
                  </a:lnTo>
                  <a:lnTo>
                    <a:pt x="8" y="44"/>
                  </a:lnTo>
                  <a:lnTo>
                    <a:pt x="8" y="8"/>
                  </a:lnTo>
                  <a:lnTo>
                    <a:pt x="6" y="4"/>
                  </a:lnTo>
                  <a:lnTo>
                    <a:pt x="6" y="2"/>
                  </a:lnTo>
                  <a:lnTo>
                    <a:pt x="4" y="0"/>
                  </a:lnTo>
                  <a:lnTo>
                    <a:pt x="2" y="0"/>
                  </a:lnTo>
                  <a:lnTo>
                    <a:pt x="0" y="0"/>
                  </a:lnTo>
                  <a:lnTo>
                    <a:pt x="22" y="0"/>
                  </a:lnTo>
                  <a:lnTo>
                    <a:pt x="28" y="0"/>
                  </a:lnTo>
                  <a:lnTo>
                    <a:pt x="34" y="0"/>
                  </a:lnTo>
                  <a:lnTo>
                    <a:pt x="40" y="2"/>
                  </a:lnTo>
                  <a:lnTo>
                    <a:pt x="44" y="6"/>
                  </a:lnTo>
                  <a:lnTo>
                    <a:pt x="50" y="12"/>
                  </a:lnTo>
                  <a:lnTo>
                    <a:pt x="52" y="18"/>
                  </a:lnTo>
                  <a:lnTo>
                    <a:pt x="52" y="26"/>
                  </a:lnTo>
                  <a:lnTo>
                    <a:pt x="52" y="34"/>
                  </a:lnTo>
                  <a:lnTo>
                    <a:pt x="50" y="40"/>
                  </a:lnTo>
                  <a:lnTo>
                    <a:pt x="46" y="44"/>
                  </a:lnTo>
                  <a:lnTo>
                    <a:pt x="40" y="50"/>
                  </a:lnTo>
                  <a:lnTo>
                    <a:pt x="32" y="52"/>
                  </a:lnTo>
                  <a:lnTo>
                    <a:pt x="24" y="52"/>
                  </a:lnTo>
                  <a:lnTo>
                    <a:pt x="0" y="52"/>
                  </a:lnTo>
                  <a:close/>
                  <a:moveTo>
                    <a:pt x="14" y="50"/>
                  </a:moveTo>
                  <a:lnTo>
                    <a:pt x="20" y="50"/>
                  </a:lnTo>
                  <a:lnTo>
                    <a:pt x="22" y="50"/>
                  </a:lnTo>
                  <a:lnTo>
                    <a:pt x="28" y="50"/>
                  </a:lnTo>
                  <a:lnTo>
                    <a:pt x="34" y="48"/>
                  </a:lnTo>
                  <a:lnTo>
                    <a:pt x="38" y="44"/>
                  </a:lnTo>
                  <a:lnTo>
                    <a:pt x="42" y="40"/>
                  </a:lnTo>
                  <a:lnTo>
                    <a:pt x="44" y="34"/>
                  </a:lnTo>
                  <a:lnTo>
                    <a:pt x="44" y="26"/>
                  </a:lnTo>
                  <a:lnTo>
                    <a:pt x="44" y="20"/>
                  </a:lnTo>
                  <a:lnTo>
                    <a:pt x="42" y="14"/>
                  </a:lnTo>
                  <a:lnTo>
                    <a:pt x="38" y="8"/>
                  </a:lnTo>
                  <a:lnTo>
                    <a:pt x="34" y="6"/>
                  </a:lnTo>
                  <a:lnTo>
                    <a:pt x="28" y="2"/>
                  </a:lnTo>
                  <a:lnTo>
                    <a:pt x="22" y="2"/>
                  </a:lnTo>
                  <a:lnTo>
                    <a:pt x="18" y="2"/>
                  </a:lnTo>
                  <a:lnTo>
                    <a:pt x="14" y="4"/>
                  </a:lnTo>
                  <a:lnTo>
                    <a:pt x="14" y="50"/>
                  </a:lnTo>
                  <a:close/>
                </a:path>
              </a:pathLst>
            </a:custGeom>
            <a:solidFill>
              <a:srgbClr val="000000"/>
            </a:solidFill>
            <a:ln w="0">
              <a:solidFill>
                <a:srgbClr val="000000"/>
              </a:solidFill>
              <a:round/>
              <a:headEnd/>
              <a:tailEnd/>
            </a:ln>
          </p:spPr>
          <p:txBody>
            <a:bodyPr/>
            <a:lstStyle/>
            <a:p>
              <a:endParaRPr lang="en-US"/>
            </a:p>
          </p:txBody>
        </p:sp>
        <p:sp>
          <p:nvSpPr>
            <p:cNvPr id="109" name="Freeform 103"/>
            <p:cNvSpPr>
              <a:spLocks/>
            </p:cNvSpPr>
            <p:nvPr/>
          </p:nvSpPr>
          <p:spPr bwMode="auto">
            <a:xfrm>
              <a:off x="3424" y="2796"/>
              <a:ext cx="46" cy="52"/>
            </a:xfrm>
            <a:custGeom>
              <a:avLst/>
              <a:gdLst>
                <a:gd name="T0" fmla="*/ 44 w 46"/>
                <a:gd name="T1" fmla="*/ 0 h 52"/>
                <a:gd name="T2" fmla="*/ 46 w 46"/>
                <a:gd name="T3" fmla="*/ 12 h 52"/>
                <a:gd name="T4" fmla="*/ 44 w 46"/>
                <a:gd name="T5" fmla="*/ 12 h 52"/>
                <a:gd name="T6" fmla="*/ 44 w 46"/>
                <a:gd name="T7" fmla="*/ 8 h 52"/>
                <a:gd name="T8" fmla="*/ 44 w 46"/>
                <a:gd name="T9" fmla="*/ 6 h 52"/>
                <a:gd name="T10" fmla="*/ 42 w 46"/>
                <a:gd name="T11" fmla="*/ 4 h 52"/>
                <a:gd name="T12" fmla="*/ 40 w 46"/>
                <a:gd name="T13" fmla="*/ 4 h 52"/>
                <a:gd name="T14" fmla="*/ 38 w 46"/>
                <a:gd name="T15" fmla="*/ 2 h 52"/>
                <a:gd name="T16" fmla="*/ 34 w 46"/>
                <a:gd name="T17" fmla="*/ 2 h 52"/>
                <a:gd name="T18" fmla="*/ 26 w 46"/>
                <a:gd name="T19" fmla="*/ 2 h 52"/>
                <a:gd name="T20" fmla="*/ 26 w 46"/>
                <a:gd name="T21" fmla="*/ 44 h 52"/>
                <a:gd name="T22" fmla="*/ 26 w 46"/>
                <a:gd name="T23" fmla="*/ 48 h 52"/>
                <a:gd name="T24" fmla="*/ 28 w 46"/>
                <a:gd name="T25" fmla="*/ 50 h 52"/>
                <a:gd name="T26" fmla="*/ 30 w 46"/>
                <a:gd name="T27" fmla="*/ 52 h 52"/>
                <a:gd name="T28" fmla="*/ 32 w 46"/>
                <a:gd name="T29" fmla="*/ 52 h 52"/>
                <a:gd name="T30" fmla="*/ 34 w 46"/>
                <a:gd name="T31" fmla="*/ 52 h 52"/>
                <a:gd name="T32" fmla="*/ 34 w 46"/>
                <a:gd name="T33" fmla="*/ 52 h 52"/>
                <a:gd name="T34" fmla="*/ 12 w 46"/>
                <a:gd name="T35" fmla="*/ 52 h 52"/>
                <a:gd name="T36" fmla="*/ 12 w 46"/>
                <a:gd name="T37" fmla="*/ 52 h 52"/>
                <a:gd name="T38" fmla="*/ 14 w 46"/>
                <a:gd name="T39" fmla="*/ 52 h 52"/>
                <a:gd name="T40" fmla="*/ 16 w 46"/>
                <a:gd name="T41" fmla="*/ 52 h 52"/>
                <a:gd name="T42" fmla="*/ 18 w 46"/>
                <a:gd name="T43" fmla="*/ 50 h 52"/>
                <a:gd name="T44" fmla="*/ 18 w 46"/>
                <a:gd name="T45" fmla="*/ 48 h 52"/>
                <a:gd name="T46" fmla="*/ 20 w 46"/>
                <a:gd name="T47" fmla="*/ 44 h 52"/>
                <a:gd name="T48" fmla="*/ 20 w 46"/>
                <a:gd name="T49" fmla="*/ 2 h 52"/>
                <a:gd name="T50" fmla="*/ 12 w 46"/>
                <a:gd name="T51" fmla="*/ 2 h 52"/>
                <a:gd name="T52" fmla="*/ 10 w 46"/>
                <a:gd name="T53" fmla="*/ 2 h 52"/>
                <a:gd name="T54" fmla="*/ 8 w 46"/>
                <a:gd name="T55" fmla="*/ 2 h 52"/>
                <a:gd name="T56" fmla="*/ 6 w 46"/>
                <a:gd name="T57" fmla="*/ 4 h 52"/>
                <a:gd name="T58" fmla="*/ 4 w 46"/>
                <a:gd name="T59" fmla="*/ 6 h 52"/>
                <a:gd name="T60" fmla="*/ 2 w 46"/>
                <a:gd name="T61" fmla="*/ 8 h 52"/>
                <a:gd name="T62" fmla="*/ 2 w 46"/>
                <a:gd name="T63" fmla="*/ 12 h 52"/>
                <a:gd name="T64" fmla="*/ 0 w 46"/>
                <a:gd name="T65" fmla="*/ 12 h 52"/>
                <a:gd name="T66" fmla="*/ 2 w 46"/>
                <a:gd name="T67" fmla="*/ 0 h 52"/>
                <a:gd name="T68" fmla="*/ 44 w 4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52"/>
                <a:gd name="T107" fmla="*/ 46 w 4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52">
                  <a:moveTo>
                    <a:pt x="44" y="0"/>
                  </a:moveTo>
                  <a:lnTo>
                    <a:pt x="46" y="12"/>
                  </a:lnTo>
                  <a:lnTo>
                    <a:pt x="44" y="12"/>
                  </a:lnTo>
                  <a:lnTo>
                    <a:pt x="44" y="8"/>
                  </a:lnTo>
                  <a:lnTo>
                    <a:pt x="44" y="6"/>
                  </a:lnTo>
                  <a:lnTo>
                    <a:pt x="42" y="4"/>
                  </a:lnTo>
                  <a:lnTo>
                    <a:pt x="40" y="4"/>
                  </a:lnTo>
                  <a:lnTo>
                    <a:pt x="38" y="2"/>
                  </a:lnTo>
                  <a:lnTo>
                    <a:pt x="34" y="2"/>
                  </a:lnTo>
                  <a:lnTo>
                    <a:pt x="26" y="2"/>
                  </a:lnTo>
                  <a:lnTo>
                    <a:pt x="26" y="44"/>
                  </a:lnTo>
                  <a:lnTo>
                    <a:pt x="26" y="48"/>
                  </a:lnTo>
                  <a:lnTo>
                    <a:pt x="28" y="50"/>
                  </a:lnTo>
                  <a:lnTo>
                    <a:pt x="30" y="52"/>
                  </a:lnTo>
                  <a:lnTo>
                    <a:pt x="32" y="52"/>
                  </a:lnTo>
                  <a:lnTo>
                    <a:pt x="34" y="52"/>
                  </a:lnTo>
                  <a:lnTo>
                    <a:pt x="12" y="52"/>
                  </a:lnTo>
                  <a:lnTo>
                    <a:pt x="14" y="52"/>
                  </a:lnTo>
                  <a:lnTo>
                    <a:pt x="16" y="52"/>
                  </a:lnTo>
                  <a:lnTo>
                    <a:pt x="18" y="50"/>
                  </a:lnTo>
                  <a:lnTo>
                    <a:pt x="18" y="48"/>
                  </a:lnTo>
                  <a:lnTo>
                    <a:pt x="20" y="44"/>
                  </a:lnTo>
                  <a:lnTo>
                    <a:pt x="20" y="2"/>
                  </a:lnTo>
                  <a:lnTo>
                    <a:pt x="12" y="2"/>
                  </a:lnTo>
                  <a:lnTo>
                    <a:pt x="10" y="2"/>
                  </a:lnTo>
                  <a:lnTo>
                    <a:pt x="8" y="2"/>
                  </a:lnTo>
                  <a:lnTo>
                    <a:pt x="6" y="4"/>
                  </a:lnTo>
                  <a:lnTo>
                    <a:pt x="4" y="6"/>
                  </a:lnTo>
                  <a:lnTo>
                    <a:pt x="2" y="8"/>
                  </a:lnTo>
                  <a:lnTo>
                    <a:pt x="2" y="12"/>
                  </a:lnTo>
                  <a:lnTo>
                    <a:pt x="0" y="12"/>
                  </a:lnTo>
                  <a:lnTo>
                    <a:pt x="2" y="0"/>
                  </a:lnTo>
                  <a:lnTo>
                    <a:pt x="44" y="0"/>
                  </a:lnTo>
                  <a:close/>
                </a:path>
              </a:pathLst>
            </a:custGeom>
            <a:solidFill>
              <a:srgbClr val="000000"/>
            </a:solidFill>
            <a:ln w="0">
              <a:solidFill>
                <a:srgbClr val="000000"/>
              </a:solidFill>
              <a:round/>
              <a:headEnd/>
              <a:tailEnd/>
            </a:ln>
          </p:spPr>
          <p:txBody>
            <a:bodyPr/>
            <a:lstStyle/>
            <a:p>
              <a:endParaRPr lang="en-US"/>
            </a:p>
          </p:txBody>
        </p:sp>
        <p:sp>
          <p:nvSpPr>
            <p:cNvPr id="110" name="Freeform 104"/>
            <p:cNvSpPr>
              <a:spLocks/>
            </p:cNvSpPr>
            <p:nvPr/>
          </p:nvSpPr>
          <p:spPr bwMode="auto">
            <a:xfrm>
              <a:off x="3474" y="2794"/>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111" name="Freeform 105"/>
            <p:cNvSpPr>
              <a:spLocks noEditPoints="1"/>
            </p:cNvSpPr>
            <p:nvPr/>
          </p:nvSpPr>
          <p:spPr bwMode="auto">
            <a:xfrm>
              <a:off x="3500" y="2812"/>
              <a:ext cx="34" cy="38"/>
            </a:xfrm>
            <a:custGeom>
              <a:avLst/>
              <a:gdLst>
                <a:gd name="T0" fmla="*/ 16 w 34"/>
                <a:gd name="T1" fmla="*/ 36 h 38"/>
                <a:gd name="T2" fmla="*/ 12 w 34"/>
                <a:gd name="T3" fmla="*/ 38 h 38"/>
                <a:gd name="T4" fmla="*/ 6 w 34"/>
                <a:gd name="T5" fmla="*/ 38 h 38"/>
                <a:gd name="T6" fmla="*/ 2 w 34"/>
                <a:gd name="T7" fmla="*/ 32 h 38"/>
                <a:gd name="T8" fmla="*/ 0 w 34"/>
                <a:gd name="T9" fmla="*/ 26 h 38"/>
                <a:gd name="T10" fmla="*/ 4 w 34"/>
                <a:gd name="T11" fmla="*/ 22 h 38"/>
                <a:gd name="T12" fmla="*/ 12 w 34"/>
                <a:gd name="T13" fmla="*/ 16 h 38"/>
                <a:gd name="T14" fmla="*/ 20 w 34"/>
                <a:gd name="T15" fmla="*/ 12 h 38"/>
                <a:gd name="T16" fmla="*/ 18 w 34"/>
                <a:gd name="T17" fmla="*/ 4 h 38"/>
                <a:gd name="T18" fmla="*/ 14 w 34"/>
                <a:gd name="T19" fmla="*/ 2 h 38"/>
                <a:gd name="T20" fmla="*/ 10 w 34"/>
                <a:gd name="T21" fmla="*/ 4 h 38"/>
                <a:gd name="T22" fmla="*/ 8 w 34"/>
                <a:gd name="T23" fmla="*/ 8 h 38"/>
                <a:gd name="T24" fmla="*/ 8 w 34"/>
                <a:gd name="T25" fmla="*/ 12 h 38"/>
                <a:gd name="T26" fmla="*/ 6 w 34"/>
                <a:gd name="T27" fmla="*/ 14 h 38"/>
                <a:gd name="T28" fmla="*/ 4 w 34"/>
                <a:gd name="T29" fmla="*/ 14 h 38"/>
                <a:gd name="T30" fmla="*/ 2 w 34"/>
                <a:gd name="T31" fmla="*/ 12 h 38"/>
                <a:gd name="T32" fmla="*/ 4 w 34"/>
                <a:gd name="T33" fmla="*/ 6 h 38"/>
                <a:gd name="T34" fmla="*/ 10 w 34"/>
                <a:gd name="T35" fmla="*/ 2 h 38"/>
                <a:gd name="T36" fmla="*/ 20 w 34"/>
                <a:gd name="T37" fmla="*/ 0 h 38"/>
                <a:gd name="T38" fmla="*/ 26 w 34"/>
                <a:gd name="T39" fmla="*/ 4 h 38"/>
                <a:gd name="T40" fmla="*/ 28 w 34"/>
                <a:gd name="T41" fmla="*/ 8 h 38"/>
                <a:gd name="T42" fmla="*/ 28 w 34"/>
                <a:gd name="T43" fmla="*/ 24 h 38"/>
                <a:gd name="T44" fmla="*/ 28 w 34"/>
                <a:gd name="T45" fmla="*/ 30 h 38"/>
                <a:gd name="T46" fmla="*/ 28 w 34"/>
                <a:gd name="T47" fmla="*/ 32 h 38"/>
                <a:gd name="T48" fmla="*/ 30 w 34"/>
                <a:gd name="T49" fmla="*/ 32 h 38"/>
                <a:gd name="T50" fmla="*/ 30 w 34"/>
                <a:gd name="T51" fmla="*/ 32 h 38"/>
                <a:gd name="T52" fmla="*/ 34 w 34"/>
                <a:gd name="T53" fmla="*/ 30 h 38"/>
                <a:gd name="T54" fmla="*/ 28 w 34"/>
                <a:gd name="T55" fmla="*/ 36 h 38"/>
                <a:gd name="T56" fmla="*/ 24 w 34"/>
                <a:gd name="T57" fmla="*/ 38 h 38"/>
                <a:gd name="T58" fmla="*/ 20 w 34"/>
                <a:gd name="T59" fmla="*/ 34 h 38"/>
                <a:gd name="T60" fmla="*/ 20 w 34"/>
                <a:gd name="T61" fmla="*/ 30 h 38"/>
                <a:gd name="T62" fmla="*/ 16 w 34"/>
                <a:gd name="T63" fmla="*/ 18 h 38"/>
                <a:gd name="T64" fmla="*/ 10 w 34"/>
                <a:gd name="T65" fmla="*/ 20 h 38"/>
                <a:gd name="T66" fmla="*/ 8 w 34"/>
                <a:gd name="T67" fmla="*/ 24 h 38"/>
                <a:gd name="T68" fmla="*/ 8 w 34"/>
                <a:gd name="T69" fmla="*/ 30 h 38"/>
                <a:gd name="T70" fmla="*/ 10 w 34"/>
                <a:gd name="T71" fmla="*/ 32 h 38"/>
                <a:gd name="T72" fmla="*/ 16 w 34"/>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8"/>
                <a:gd name="T113" fmla="*/ 34 w 34"/>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8">
                  <a:moveTo>
                    <a:pt x="20" y="32"/>
                  </a:moveTo>
                  <a:lnTo>
                    <a:pt x="16" y="36"/>
                  </a:lnTo>
                  <a:lnTo>
                    <a:pt x="14" y="36"/>
                  </a:lnTo>
                  <a:lnTo>
                    <a:pt x="12" y="38"/>
                  </a:lnTo>
                  <a:lnTo>
                    <a:pt x="10" y="38"/>
                  </a:lnTo>
                  <a:lnTo>
                    <a:pt x="6" y="38"/>
                  </a:lnTo>
                  <a:lnTo>
                    <a:pt x="4" y="36"/>
                  </a:lnTo>
                  <a:lnTo>
                    <a:pt x="2" y="32"/>
                  </a:lnTo>
                  <a:lnTo>
                    <a:pt x="0" y="28"/>
                  </a:lnTo>
                  <a:lnTo>
                    <a:pt x="0" y="26"/>
                  </a:lnTo>
                  <a:lnTo>
                    <a:pt x="2" y="24"/>
                  </a:lnTo>
                  <a:lnTo>
                    <a:pt x="4" y="22"/>
                  </a:lnTo>
                  <a:lnTo>
                    <a:pt x="8" y="20"/>
                  </a:lnTo>
                  <a:lnTo>
                    <a:pt x="12" y="16"/>
                  </a:lnTo>
                  <a:lnTo>
                    <a:pt x="20" y="14"/>
                  </a:lnTo>
                  <a:lnTo>
                    <a:pt x="20" y="12"/>
                  </a:lnTo>
                  <a:lnTo>
                    <a:pt x="20" y="8"/>
                  </a:lnTo>
                  <a:lnTo>
                    <a:pt x="18" y="4"/>
                  </a:lnTo>
                  <a:lnTo>
                    <a:pt x="16" y="4"/>
                  </a:lnTo>
                  <a:lnTo>
                    <a:pt x="14" y="2"/>
                  </a:lnTo>
                  <a:lnTo>
                    <a:pt x="12" y="4"/>
                  </a:lnTo>
                  <a:lnTo>
                    <a:pt x="10" y="4"/>
                  </a:lnTo>
                  <a:lnTo>
                    <a:pt x="10" y="6"/>
                  </a:lnTo>
                  <a:lnTo>
                    <a:pt x="8" y="8"/>
                  </a:lnTo>
                  <a:lnTo>
                    <a:pt x="8" y="10"/>
                  </a:lnTo>
                  <a:lnTo>
                    <a:pt x="8" y="12"/>
                  </a:lnTo>
                  <a:lnTo>
                    <a:pt x="6" y="14"/>
                  </a:lnTo>
                  <a:lnTo>
                    <a:pt x="4" y="14"/>
                  </a:lnTo>
                  <a:lnTo>
                    <a:pt x="4" y="12"/>
                  </a:lnTo>
                  <a:lnTo>
                    <a:pt x="2" y="12"/>
                  </a:lnTo>
                  <a:lnTo>
                    <a:pt x="2" y="10"/>
                  </a:lnTo>
                  <a:lnTo>
                    <a:pt x="4" y="6"/>
                  </a:lnTo>
                  <a:lnTo>
                    <a:pt x="6" y="4"/>
                  </a:lnTo>
                  <a:lnTo>
                    <a:pt x="10" y="2"/>
                  </a:lnTo>
                  <a:lnTo>
                    <a:pt x="16" y="0"/>
                  </a:lnTo>
                  <a:lnTo>
                    <a:pt x="20" y="0"/>
                  </a:lnTo>
                  <a:lnTo>
                    <a:pt x="24" y="2"/>
                  </a:lnTo>
                  <a:lnTo>
                    <a:pt x="26" y="4"/>
                  </a:lnTo>
                  <a:lnTo>
                    <a:pt x="26" y="6"/>
                  </a:lnTo>
                  <a:lnTo>
                    <a:pt x="28" y="8"/>
                  </a:lnTo>
                  <a:lnTo>
                    <a:pt x="28" y="12"/>
                  </a:lnTo>
                  <a:lnTo>
                    <a:pt x="28" y="24"/>
                  </a:lnTo>
                  <a:lnTo>
                    <a:pt x="28" y="28"/>
                  </a:lnTo>
                  <a:lnTo>
                    <a:pt x="28" y="30"/>
                  </a:lnTo>
                  <a:lnTo>
                    <a:pt x="28" y="32"/>
                  </a:lnTo>
                  <a:lnTo>
                    <a:pt x="30" y="32"/>
                  </a:lnTo>
                  <a:lnTo>
                    <a:pt x="32" y="32"/>
                  </a:lnTo>
                  <a:lnTo>
                    <a:pt x="34" y="30"/>
                  </a:lnTo>
                  <a:lnTo>
                    <a:pt x="34" y="32"/>
                  </a:lnTo>
                  <a:lnTo>
                    <a:pt x="28" y="36"/>
                  </a:lnTo>
                  <a:lnTo>
                    <a:pt x="24" y="38"/>
                  </a:lnTo>
                  <a:lnTo>
                    <a:pt x="22" y="36"/>
                  </a:lnTo>
                  <a:lnTo>
                    <a:pt x="20" y="34"/>
                  </a:lnTo>
                  <a:lnTo>
                    <a:pt x="20" y="32"/>
                  </a:lnTo>
                  <a:close/>
                  <a:moveTo>
                    <a:pt x="20" y="30"/>
                  </a:moveTo>
                  <a:lnTo>
                    <a:pt x="20" y="16"/>
                  </a:lnTo>
                  <a:lnTo>
                    <a:pt x="16" y="18"/>
                  </a:lnTo>
                  <a:lnTo>
                    <a:pt x="14" y="20"/>
                  </a:lnTo>
                  <a:lnTo>
                    <a:pt x="10" y="20"/>
                  </a:lnTo>
                  <a:lnTo>
                    <a:pt x="8" y="22"/>
                  </a:lnTo>
                  <a:lnTo>
                    <a:pt x="8" y="24"/>
                  </a:lnTo>
                  <a:lnTo>
                    <a:pt x="8" y="26"/>
                  </a:lnTo>
                  <a:lnTo>
                    <a:pt x="8" y="30"/>
                  </a:lnTo>
                  <a:lnTo>
                    <a:pt x="8" y="32"/>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112" name="Freeform 106"/>
            <p:cNvSpPr>
              <a:spLocks/>
            </p:cNvSpPr>
            <p:nvPr/>
          </p:nvSpPr>
          <p:spPr bwMode="auto">
            <a:xfrm>
              <a:off x="3536" y="2794"/>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113" name="Freeform 107"/>
            <p:cNvSpPr>
              <a:spLocks/>
            </p:cNvSpPr>
            <p:nvPr/>
          </p:nvSpPr>
          <p:spPr bwMode="auto">
            <a:xfrm>
              <a:off x="3906" y="2796"/>
              <a:ext cx="58" cy="54"/>
            </a:xfrm>
            <a:custGeom>
              <a:avLst/>
              <a:gdLst>
                <a:gd name="T0" fmla="*/ 0 w 58"/>
                <a:gd name="T1" fmla="*/ 0 h 54"/>
                <a:gd name="T2" fmla="*/ 14 w 58"/>
                <a:gd name="T3" fmla="*/ 0 h 54"/>
                <a:gd name="T4" fmla="*/ 48 w 58"/>
                <a:gd name="T5" fmla="*/ 40 h 54"/>
                <a:gd name="T6" fmla="*/ 48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2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6" y="4"/>
                  </a:lnTo>
                  <a:lnTo>
                    <a:pt x="46" y="2"/>
                  </a:lnTo>
                  <a:lnTo>
                    <a:pt x="44" y="0"/>
                  </a:lnTo>
                  <a:lnTo>
                    <a:pt x="42" y="0"/>
                  </a:lnTo>
                  <a:lnTo>
                    <a:pt x="40" y="0"/>
                  </a:lnTo>
                  <a:lnTo>
                    <a:pt x="58" y="0"/>
                  </a:lnTo>
                  <a:lnTo>
                    <a:pt x="56" y="0"/>
                  </a:lnTo>
                  <a:lnTo>
                    <a:pt x="54" y="2"/>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114" name="Freeform 108"/>
            <p:cNvSpPr>
              <a:spLocks/>
            </p:cNvSpPr>
            <p:nvPr/>
          </p:nvSpPr>
          <p:spPr bwMode="auto">
            <a:xfrm>
              <a:off x="3964" y="2796"/>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2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58" y="0"/>
                  </a:lnTo>
                  <a:lnTo>
                    <a:pt x="56" y="0"/>
                  </a:lnTo>
                  <a:lnTo>
                    <a:pt x="52" y="2"/>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8" y="52"/>
                  </a:lnTo>
                  <a:lnTo>
                    <a:pt x="10"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115" name="Freeform 109"/>
            <p:cNvSpPr>
              <a:spLocks/>
            </p:cNvSpPr>
            <p:nvPr/>
          </p:nvSpPr>
          <p:spPr bwMode="auto">
            <a:xfrm>
              <a:off x="4026" y="2794"/>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116" name="Freeform 110"/>
            <p:cNvSpPr>
              <a:spLocks noEditPoints="1"/>
            </p:cNvSpPr>
            <p:nvPr/>
          </p:nvSpPr>
          <p:spPr bwMode="auto">
            <a:xfrm>
              <a:off x="4050" y="2794"/>
              <a:ext cx="36" cy="56"/>
            </a:xfrm>
            <a:custGeom>
              <a:avLst/>
              <a:gdLst>
                <a:gd name="T0" fmla="*/ 12 w 36"/>
                <a:gd name="T1" fmla="*/ 26 h 56"/>
                <a:gd name="T2" fmla="*/ 14 w 36"/>
                <a:gd name="T3" fmla="*/ 22 h 56"/>
                <a:gd name="T4" fmla="*/ 18 w 36"/>
                <a:gd name="T5" fmla="*/ 20 h 56"/>
                <a:gd name="T6" fmla="*/ 22 w 36"/>
                <a:gd name="T7" fmla="*/ 18 h 56"/>
                <a:gd name="T8" fmla="*/ 28 w 36"/>
                <a:gd name="T9" fmla="*/ 20 h 56"/>
                <a:gd name="T10" fmla="*/ 32 w 36"/>
                <a:gd name="T11" fmla="*/ 22 h 56"/>
                <a:gd name="T12" fmla="*/ 36 w 36"/>
                <a:gd name="T13" fmla="*/ 28 h 56"/>
                <a:gd name="T14" fmla="*/ 36 w 36"/>
                <a:gd name="T15" fmla="*/ 36 h 56"/>
                <a:gd name="T16" fmla="*/ 36 w 36"/>
                <a:gd name="T17" fmla="*/ 42 h 56"/>
                <a:gd name="T18" fmla="*/ 34 w 36"/>
                <a:gd name="T19" fmla="*/ 46 h 56"/>
                <a:gd name="T20" fmla="*/ 30 w 36"/>
                <a:gd name="T21" fmla="*/ 50 h 56"/>
                <a:gd name="T22" fmla="*/ 24 w 36"/>
                <a:gd name="T23" fmla="*/ 54 h 56"/>
                <a:gd name="T24" fmla="*/ 18 w 36"/>
                <a:gd name="T25" fmla="*/ 56 h 56"/>
                <a:gd name="T26" fmla="*/ 14 w 36"/>
                <a:gd name="T27" fmla="*/ 56 h 56"/>
                <a:gd name="T28" fmla="*/ 12 w 36"/>
                <a:gd name="T29" fmla="*/ 54 h 56"/>
                <a:gd name="T30" fmla="*/ 8 w 36"/>
                <a:gd name="T31" fmla="*/ 54 h 56"/>
                <a:gd name="T32" fmla="*/ 4 w 36"/>
                <a:gd name="T33" fmla="*/ 52 h 56"/>
                <a:gd name="T34" fmla="*/ 4 w 36"/>
                <a:gd name="T35" fmla="*/ 14 h 56"/>
                <a:gd name="T36" fmla="*/ 4 w 36"/>
                <a:gd name="T37" fmla="*/ 8 h 56"/>
                <a:gd name="T38" fmla="*/ 4 w 36"/>
                <a:gd name="T39" fmla="*/ 6 h 56"/>
                <a:gd name="T40" fmla="*/ 4 w 36"/>
                <a:gd name="T41" fmla="*/ 4 h 56"/>
                <a:gd name="T42" fmla="*/ 4 w 36"/>
                <a:gd name="T43" fmla="*/ 4 h 56"/>
                <a:gd name="T44" fmla="*/ 4 w 36"/>
                <a:gd name="T45" fmla="*/ 4 h 56"/>
                <a:gd name="T46" fmla="*/ 2 w 36"/>
                <a:gd name="T47" fmla="*/ 4 h 56"/>
                <a:gd name="T48" fmla="*/ 2 w 36"/>
                <a:gd name="T49" fmla="*/ 4 h 56"/>
                <a:gd name="T50" fmla="*/ 0 w 36"/>
                <a:gd name="T51" fmla="*/ 4 h 56"/>
                <a:gd name="T52" fmla="*/ 0 w 36"/>
                <a:gd name="T53" fmla="*/ 4 h 56"/>
                <a:gd name="T54" fmla="*/ 10 w 36"/>
                <a:gd name="T55" fmla="*/ 0 h 56"/>
                <a:gd name="T56" fmla="*/ 12 w 36"/>
                <a:gd name="T57" fmla="*/ 0 h 56"/>
                <a:gd name="T58" fmla="*/ 12 w 36"/>
                <a:gd name="T59" fmla="*/ 26 h 56"/>
                <a:gd name="T60" fmla="*/ 12 w 36"/>
                <a:gd name="T61" fmla="*/ 28 h 56"/>
                <a:gd name="T62" fmla="*/ 12 w 36"/>
                <a:gd name="T63" fmla="*/ 50 h 56"/>
                <a:gd name="T64" fmla="*/ 14 w 36"/>
                <a:gd name="T65" fmla="*/ 52 h 56"/>
                <a:gd name="T66" fmla="*/ 16 w 36"/>
                <a:gd name="T67" fmla="*/ 52 h 56"/>
                <a:gd name="T68" fmla="*/ 18 w 36"/>
                <a:gd name="T69" fmla="*/ 54 h 56"/>
                <a:gd name="T70" fmla="*/ 20 w 36"/>
                <a:gd name="T71" fmla="*/ 54 h 56"/>
                <a:gd name="T72" fmla="*/ 24 w 36"/>
                <a:gd name="T73" fmla="*/ 52 h 56"/>
                <a:gd name="T74" fmla="*/ 26 w 36"/>
                <a:gd name="T75" fmla="*/ 50 h 56"/>
                <a:gd name="T76" fmla="*/ 28 w 36"/>
                <a:gd name="T77" fmla="*/ 44 h 56"/>
                <a:gd name="T78" fmla="*/ 30 w 36"/>
                <a:gd name="T79" fmla="*/ 38 h 56"/>
                <a:gd name="T80" fmla="*/ 28 w 36"/>
                <a:gd name="T81" fmla="*/ 32 h 56"/>
                <a:gd name="T82" fmla="*/ 26 w 36"/>
                <a:gd name="T83" fmla="*/ 28 h 56"/>
                <a:gd name="T84" fmla="*/ 24 w 36"/>
                <a:gd name="T85" fmla="*/ 26 h 56"/>
                <a:gd name="T86" fmla="*/ 20 w 36"/>
                <a:gd name="T87" fmla="*/ 24 h 56"/>
                <a:gd name="T88" fmla="*/ 18 w 36"/>
                <a:gd name="T89" fmla="*/ 24 h 56"/>
                <a:gd name="T90" fmla="*/ 16 w 36"/>
                <a:gd name="T91" fmla="*/ 26 h 56"/>
                <a:gd name="T92" fmla="*/ 14 w 36"/>
                <a:gd name="T93" fmla="*/ 26 h 56"/>
                <a:gd name="T94" fmla="*/ 12 w 36"/>
                <a:gd name="T95" fmla="*/ 28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18"/>
                  </a:lnTo>
                  <a:lnTo>
                    <a:pt x="28" y="20"/>
                  </a:lnTo>
                  <a:lnTo>
                    <a:pt x="32" y="22"/>
                  </a:lnTo>
                  <a:lnTo>
                    <a:pt x="36" y="28"/>
                  </a:lnTo>
                  <a:lnTo>
                    <a:pt x="36" y="36"/>
                  </a:lnTo>
                  <a:lnTo>
                    <a:pt x="36" y="42"/>
                  </a:lnTo>
                  <a:lnTo>
                    <a:pt x="34" y="46"/>
                  </a:lnTo>
                  <a:lnTo>
                    <a:pt x="30" y="50"/>
                  </a:lnTo>
                  <a:lnTo>
                    <a:pt x="24" y="54"/>
                  </a:lnTo>
                  <a:lnTo>
                    <a:pt x="18" y="56"/>
                  </a:lnTo>
                  <a:lnTo>
                    <a:pt x="14" y="56"/>
                  </a:lnTo>
                  <a:lnTo>
                    <a:pt x="12" y="54"/>
                  </a:lnTo>
                  <a:lnTo>
                    <a:pt x="8" y="54"/>
                  </a:lnTo>
                  <a:lnTo>
                    <a:pt x="4" y="52"/>
                  </a:lnTo>
                  <a:lnTo>
                    <a:pt x="4" y="14"/>
                  </a:lnTo>
                  <a:lnTo>
                    <a:pt x="4" y="8"/>
                  </a:lnTo>
                  <a:lnTo>
                    <a:pt x="4" y="6"/>
                  </a:lnTo>
                  <a:lnTo>
                    <a:pt x="4" y="4"/>
                  </a:lnTo>
                  <a:lnTo>
                    <a:pt x="2" y="4"/>
                  </a:lnTo>
                  <a:lnTo>
                    <a:pt x="0" y="4"/>
                  </a:lnTo>
                  <a:lnTo>
                    <a:pt x="10" y="0"/>
                  </a:lnTo>
                  <a:lnTo>
                    <a:pt x="12" y="0"/>
                  </a:lnTo>
                  <a:lnTo>
                    <a:pt x="12" y="26"/>
                  </a:lnTo>
                  <a:close/>
                  <a:moveTo>
                    <a:pt x="12" y="28"/>
                  </a:moveTo>
                  <a:lnTo>
                    <a:pt x="12" y="50"/>
                  </a:lnTo>
                  <a:lnTo>
                    <a:pt x="14" y="52"/>
                  </a:lnTo>
                  <a:lnTo>
                    <a:pt x="16" y="52"/>
                  </a:lnTo>
                  <a:lnTo>
                    <a:pt x="18" y="54"/>
                  </a:lnTo>
                  <a:lnTo>
                    <a:pt x="20" y="54"/>
                  </a:lnTo>
                  <a:lnTo>
                    <a:pt x="24" y="52"/>
                  </a:lnTo>
                  <a:lnTo>
                    <a:pt x="26" y="50"/>
                  </a:lnTo>
                  <a:lnTo>
                    <a:pt x="28" y="44"/>
                  </a:lnTo>
                  <a:lnTo>
                    <a:pt x="30" y="38"/>
                  </a:lnTo>
                  <a:lnTo>
                    <a:pt x="28" y="32"/>
                  </a:lnTo>
                  <a:lnTo>
                    <a:pt x="26" y="28"/>
                  </a:lnTo>
                  <a:lnTo>
                    <a:pt x="24" y="26"/>
                  </a:lnTo>
                  <a:lnTo>
                    <a:pt x="20" y="24"/>
                  </a:lnTo>
                  <a:lnTo>
                    <a:pt x="18" y="24"/>
                  </a:lnTo>
                  <a:lnTo>
                    <a:pt x="16" y="26"/>
                  </a:lnTo>
                  <a:lnTo>
                    <a:pt x="14" y="26"/>
                  </a:lnTo>
                  <a:lnTo>
                    <a:pt x="12" y="28"/>
                  </a:lnTo>
                  <a:close/>
                </a:path>
              </a:pathLst>
            </a:custGeom>
            <a:solidFill>
              <a:srgbClr val="000000"/>
            </a:solidFill>
            <a:ln w="0">
              <a:solidFill>
                <a:srgbClr val="000000"/>
              </a:solidFill>
              <a:round/>
              <a:headEnd/>
              <a:tailEnd/>
            </a:ln>
          </p:spPr>
          <p:txBody>
            <a:bodyPr/>
            <a:lstStyle/>
            <a:p>
              <a:endParaRPr lang="en-US"/>
            </a:p>
          </p:txBody>
        </p:sp>
        <p:sp>
          <p:nvSpPr>
            <p:cNvPr id="117" name="Freeform 111"/>
            <p:cNvSpPr>
              <a:spLocks noEditPoints="1"/>
            </p:cNvSpPr>
            <p:nvPr/>
          </p:nvSpPr>
          <p:spPr bwMode="auto">
            <a:xfrm>
              <a:off x="4092" y="2794"/>
              <a:ext cx="16" cy="54"/>
            </a:xfrm>
            <a:custGeom>
              <a:avLst/>
              <a:gdLst>
                <a:gd name="T0" fmla="*/ 8 w 16"/>
                <a:gd name="T1" fmla="*/ 0 h 54"/>
                <a:gd name="T2" fmla="*/ 10 w 16"/>
                <a:gd name="T3" fmla="*/ 0 h 54"/>
                <a:gd name="T4" fmla="*/ 12 w 16"/>
                <a:gd name="T5" fmla="*/ 0 h 54"/>
                <a:gd name="T6" fmla="*/ 12 w 16"/>
                <a:gd name="T7" fmla="*/ 2 h 54"/>
                <a:gd name="T8" fmla="*/ 12 w 16"/>
                <a:gd name="T9" fmla="*/ 4 h 54"/>
                <a:gd name="T10" fmla="*/ 12 w 16"/>
                <a:gd name="T11" fmla="*/ 6 h 54"/>
                <a:gd name="T12" fmla="*/ 12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4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4 w 16"/>
                <a:gd name="T59" fmla="*/ 54 h 54"/>
                <a:gd name="T60" fmla="*/ 4 w 16"/>
                <a:gd name="T61" fmla="*/ 52 h 54"/>
                <a:gd name="T62" fmla="*/ 4 w 16"/>
                <a:gd name="T63" fmla="*/ 52 h 54"/>
                <a:gd name="T64" fmla="*/ 6 w 16"/>
                <a:gd name="T65" fmla="*/ 50 h 54"/>
                <a:gd name="T66" fmla="*/ 6 w 16"/>
                <a:gd name="T67" fmla="*/ 46 h 54"/>
                <a:gd name="T68" fmla="*/ 6 w 16"/>
                <a:gd name="T69" fmla="*/ 34 h 54"/>
                <a:gd name="T70" fmla="*/ 6 w 16"/>
                <a:gd name="T71" fmla="*/ 28 h 54"/>
                <a:gd name="T72" fmla="*/ 4 w 16"/>
                <a:gd name="T73" fmla="*/ 26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0"/>
                  </a:lnTo>
                  <a:lnTo>
                    <a:pt x="12" y="2"/>
                  </a:lnTo>
                  <a:lnTo>
                    <a:pt x="12" y="4"/>
                  </a:lnTo>
                  <a:lnTo>
                    <a:pt x="12" y="6"/>
                  </a:lnTo>
                  <a:lnTo>
                    <a:pt x="10" y="8"/>
                  </a:lnTo>
                  <a:lnTo>
                    <a:pt x="8" y="8"/>
                  </a:lnTo>
                  <a:lnTo>
                    <a:pt x="6" y="8"/>
                  </a:lnTo>
                  <a:lnTo>
                    <a:pt x="4" y="6"/>
                  </a:lnTo>
                  <a:lnTo>
                    <a:pt x="4"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4"/>
                  </a:lnTo>
                  <a:lnTo>
                    <a:pt x="4" y="52"/>
                  </a:lnTo>
                  <a:lnTo>
                    <a:pt x="6" y="50"/>
                  </a:lnTo>
                  <a:lnTo>
                    <a:pt x="6" y="46"/>
                  </a:lnTo>
                  <a:lnTo>
                    <a:pt x="6" y="34"/>
                  </a:lnTo>
                  <a:lnTo>
                    <a:pt x="6" y="28"/>
                  </a:lnTo>
                  <a:lnTo>
                    <a:pt x="4" y="26"/>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118" name="Freeform 112"/>
            <p:cNvSpPr>
              <a:spLocks/>
            </p:cNvSpPr>
            <p:nvPr/>
          </p:nvSpPr>
          <p:spPr bwMode="auto">
            <a:xfrm>
              <a:off x="4112" y="2812"/>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30 w 38"/>
                <a:gd name="T11" fmla="*/ 2 h 36"/>
                <a:gd name="T12" fmla="*/ 32 w 38"/>
                <a:gd name="T13" fmla="*/ 4 h 36"/>
                <a:gd name="T14" fmla="*/ 32 w 38"/>
                <a:gd name="T15" fmla="*/ 6 h 36"/>
                <a:gd name="T16" fmla="*/ 34 w 38"/>
                <a:gd name="T17" fmla="*/ 10 h 36"/>
                <a:gd name="T18" fmla="*/ 34 w 38"/>
                <a:gd name="T19" fmla="*/ 14 h 36"/>
                <a:gd name="T20" fmla="*/ 34 w 38"/>
                <a:gd name="T21" fmla="*/ 28 h 36"/>
                <a:gd name="T22" fmla="*/ 34 w 38"/>
                <a:gd name="T23" fmla="*/ 32 h 36"/>
                <a:gd name="T24" fmla="*/ 34 w 38"/>
                <a:gd name="T25" fmla="*/ 34 h 36"/>
                <a:gd name="T26" fmla="*/ 34 w 38"/>
                <a:gd name="T27" fmla="*/ 34 h 36"/>
                <a:gd name="T28" fmla="*/ 36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6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6 w 38"/>
                <a:gd name="T59" fmla="*/ 8 h 36"/>
                <a:gd name="T60" fmla="*/ 24 w 38"/>
                <a:gd name="T61" fmla="*/ 6 h 36"/>
                <a:gd name="T62" fmla="*/ 22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4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4 w 38"/>
                <a:gd name="T91" fmla="*/ 36 h 36"/>
                <a:gd name="T92" fmla="*/ 4 w 38"/>
                <a:gd name="T93" fmla="*/ 34 h 36"/>
                <a:gd name="T94" fmla="*/ 4 w 38"/>
                <a:gd name="T95" fmla="*/ 32 h 36"/>
                <a:gd name="T96" fmla="*/ 6 w 38"/>
                <a:gd name="T97" fmla="*/ 28 h 36"/>
                <a:gd name="T98" fmla="*/ 6 w 38"/>
                <a:gd name="T99" fmla="*/ 16 h 36"/>
                <a:gd name="T100" fmla="*/ 6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30" y="2"/>
                  </a:lnTo>
                  <a:lnTo>
                    <a:pt x="32" y="4"/>
                  </a:lnTo>
                  <a:lnTo>
                    <a:pt x="32" y="6"/>
                  </a:lnTo>
                  <a:lnTo>
                    <a:pt x="34" y="10"/>
                  </a:lnTo>
                  <a:lnTo>
                    <a:pt x="34" y="14"/>
                  </a:lnTo>
                  <a:lnTo>
                    <a:pt x="34" y="28"/>
                  </a:lnTo>
                  <a:lnTo>
                    <a:pt x="34" y="32"/>
                  </a:lnTo>
                  <a:lnTo>
                    <a:pt x="34" y="34"/>
                  </a:lnTo>
                  <a:lnTo>
                    <a:pt x="36" y="36"/>
                  </a:lnTo>
                  <a:lnTo>
                    <a:pt x="38" y="36"/>
                  </a:lnTo>
                  <a:lnTo>
                    <a:pt x="22" y="36"/>
                  </a:lnTo>
                  <a:lnTo>
                    <a:pt x="24" y="36"/>
                  </a:lnTo>
                  <a:lnTo>
                    <a:pt x="26" y="36"/>
                  </a:lnTo>
                  <a:lnTo>
                    <a:pt x="26" y="34"/>
                  </a:lnTo>
                  <a:lnTo>
                    <a:pt x="26" y="32"/>
                  </a:lnTo>
                  <a:lnTo>
                    <a:pt x="26" y="28"/>
                  </a:lnTo>
                  <a:lnTo>
                    <a:pt x="26" y="14"/>
                  </a:lnTo>
                  <a:lnTo>
                    <a:pt x="26" y="10"/>
                  </a:lnTo>
                  <a:lnTo>
                    <a:pt x="26" y="8"/>
                  </a:lnTo>
                  <a:lnTo>
                    <a:pt x="24" y="6"/>
                  </a:lnTo>
                  <a:lnTo>
                    <a:pt x="22" y="6"/>
                  </a:lnTo>
                  <a:lnTo>
                    <a:pt x="16" y="6"/>
                  </a:lnTo>
                  <a:lnTo>
                    <a:pt x="12" y="10"/>
                  </a:lnTo>
                  <a:lnTo>
                    <a:pt x="12" y="28"/>
                  </a:lnTo>
                  <a:lnTo>
                    <a:pt x="12" y="32"/>
                  </a:lnTo>
                  <a:lnTo>
                    <a:pt x="12" y="34"/>
                  </a:lnTo>
                  <a:lnTo>
                    <a:pt x="14" y="36"/>
                  </a:lnTo>
                  <a:lnTo>
                    <a:pt x="16" y="36"/>
                  </a:lnTo>
                  <a:lnTo>
                    <a:pt x="0" y="36"/>
                  </a:lnTo>
                  <a:lnTo>
                    <a:pt x="4" y="36"/>
                  </a:lnTo>
                  <a:lnTo>
                    <a:pt x="4" y="34"/>
                  </a:lnTo>
                  <a:lnTo>
                    <a:pt x="4" y="32"/>
                  </a:lnTo>
                  <a:lnTo>
                    <a:pt x="6" y="28"/>
                  </a:lnTo>
                  <a:lnTo>
                    <a:pt x="6" y="16"/>
                  </a:lnTo>
                  <a:lnTo>
                    <a:pt x="6"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119" name="Freeform 113"/>
            <p:cNvSpPr>
              <a:spLocks/>
            </p:cNvSpPr>
            <p:nvPr/>
          </p:nvSpPr>
          <p:spPr bwMode="auto">
            <a:xfrm>
              <a:off x="4154" y="2794"/>
              <a:ext cx="20" cy="72"/>
            </a:xfrm>
            <a:custGeom>
              <a:avLst/>
              <a:gdLst>
                <a:gd name="T0" fmla="*/ 0 w 20"/>
                <a:gd name="T1" fmla="*/ 2 h 72"/>
                <a:gd name="T2" fmla="*/ 0 w 20"/>
                <a:gd name="T3" fmla="*/ 0 h 72"/>
                <a:gd name="T4" fmla="*/ 4 w 20"/>
                <a:gd name="T5" fmla="*/ 4 h 72"/>
                <a:gd name="T6" fmla="*/ 8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2 w 20"/>
                <a:gd name="T39" fmla="*/ 44 h 72"/>
                <a:gd name="T40" fmla="*/ 14 w 20"/>
                <a:gd name="T41" fmla="*/ 36 h 72"/>
                <a:gd name="T42" fmla="*/ 12 w 20"/>
                <a:gd name="T43" fmla="*/ 28 h 72"/>
                <a:gd name="T44" fmla="*/ 12 w 20"/>
                <a:gd name="T45" fmla="*/ 22 h 72"/>
                <a:gd name="T46" fmla="*/ 10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2" y="44"/>
                  </a:lnTo>
                  <a:lnTo>
                    <a:pt x="14" y="36"/>
                  </a:lnTo>
                  <a:lnTo>
                    <a:pt x="12" y="28"/>
                  </a:lnTo>
                  <a:lnTo>
                    <a:pt x="12" y="22"/>
                  </a:lnTo>
                  <a:lnTo>
                    <a:pt x="10"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120" name="Freeform 114"/>
            <p:cNvSpPr>
              <a:spLocks/>
            </p:cNvSpPr>
            <p:nvPr/>
          </p:nvSpPr>
          <p:spPr bwMode="auto">
            <a:xfrm>
              <a:off x="1664" y="3004"/>
              <a:ext cx="58" cy="36"/>
            </a:xfrm>
            <a:custGeom>
              <a:avLst/>
              <a:gdLst>
                <a:gd name="T0" fmla="*/ 0 w 58"/>
                <a:gd name="T1" fmla="*/ 0 h 36"/>
                <a:gd name="T2" fmla="*/ 16 w 58"/>
                <a:gd name="T3" fmla="*/ 0 h 36"/>
                <a:gd name="T4" fmla="*/ 16 w 58"/>
                <a:gd name="T5" fmla="*/ 0 h 36"/>
                <a:gd name="T6" fmla="*/ 14 w 58"/>
                <a:gd name="T7" fmla="*/ 2 h 36"/>
                <a:gd name="T8" fmla="*/ 14 w 58"/>
                <a:gd name="T9" fmla="*/ 2 h 36"/>
                <a:gd name="T10" fmla="*/ 14 w 58"/>
                <a:gd name="T11" fmla="*/ 2 h 36"/>
                <a:gd name="T12" fmla="*/ 12 w 58"/>
                <a:gd name="T13" fmla="*/ 4 h 36"/>
                <a:gd name="T14" fmla="*/ 14 w 58"/>
                <a:gd name="T15" fmla="*/ 6 h 36"/>
                <a:gd name="T16" fmla="*/ 14 w 58"/>
                <a:gd name="T17" fmla="*/ 6 h 36"/>
                <a:gd name="T18" fmla="*/ 22 w 58"/>
                <a:gd name="T19" fmla="*/ 26 h 36"/>
                <a:gd name="T20" fmla="*/ 30 w 58"/>
                <a:gd name="T21" fmla="*/ 10 h 36"/>
                <a:gd name="T22" fmla="*/ 28 w 58"/>
                <a:gd name="T23" fmla="*/ 6 h 36"/>
                <a:gd name="T24" fmla="*/ 26 w 58"/>
                <a:gd name="T25" fmla="*/ 4 h 36"/>
                <a:gd name="T26" fmla="*/ 24 w 58"/>
                <a:gd name="T27" fmla="*/ 2 h 36"/>
                <a:gd name="T28" fmla="*/ 24 w 58"/>
                <a:gd name="T29" fmla="*/ 2 h 36"/>
                <a:gd name="T30" fmla="*/ 22 w 58"/>
                <a:gd name="T31" fmla="*/ 0 h 36"/>
                <a:gd name="T32" fmla="*/ 22 w 58"/>
                <a:gd name="T33" fmla="*/ 0 h 36"/>
                <a:gd name="T34" fmla="*/ 38 w 58"/>
                <a:gd name="T35" fmla="*/ 0 h 36"/>
                <a:gd name="T36" fmla="*/ 38 w 58"/>
                <a:gd name="T37" fmla="*/ 0 h 36"/>
                <a:gd name="T38" fmla="*/ 36 w 58"/>
                <a:gd name="T39" fmla="*/ 2 h 36"/>
                <a:gd name="T40" fmla="*/ 34 w 58"/>
                <a:gd name="T41" fmla="*/ 2 h 36"/>
                <a:gd name="T42" fmla="*/ 34 w 58"/>
                <a:gd name="T43" fmla="*/ 4 h 36"/>
                <a:gd name="T44" fmla="*/ 34 w 58"/>
                <a:gd name="T45" fmla="*/ 4 h 36"/>
                <a:gd name="T46" fmla="*/ 34 w 58"/>
                <a:gd name="T47" fmla="*/ 6 h 36"/>
                <a:gd name="T48" fmla="*/ 34 w 58"/>
                <a:gd name="T49" fmla="*/ 6 h 36"/>
                <a:gd name="T50" fmla="*/ 44 w 58"/>
                <a:gd name="T51" fmla="*/ 26 h 36"/>
                <a:gd name="T52" fmla="*/ 50 w 58"/>
                <a:gd name="T53" fmla="*/ 6 h 36"/>
                <a:gd name="T54" fmla="*/ 52 w 58"/>
                <a:gd name="T55" fmla="*/ 4 h 36"/>
                <a:gd name="T56" fmla="*/ 52 w 58"/>
                <a:gd name="T57" fmla="*/ 4 h 36"/>
                <a:gd name="T58" fmla="*/ 52 w 58"/>
                <a:gd name="T59" fmla="*/ 2 h 36"/>
                <a:gd name="T60" fmla="*/ 52 w 58"/>
                <a:gd name="T61" fmla="*/ 2 h 36"/>
                <a:gd name="T62" fmla="*/ 50 w 58"/>
                <a:gd name="T63" fmla="*/ 2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4 h 36"/>
                <a:gd name="T82" fmla="*/ 20 w 58"/>
                <a:gd name="T83" fmla="*/ 36 h 36"/>
                <a:gd name="T84" fmla="*/ 18 w 58"/>
                <a:gd name="T85" fmla="*/ 36 h 36"/>
                <a:gd name="T86" fmla="*/ 6 w 58"/>
                <a:gd name="T87" fmla="*/ 6 h 36"/>
                <a:gd name="T88" fmla="*/ 6 w 58"/>
                <a:gd name="T89" fmla="*/ 4 h 36"/>
                <a:gd name="T90" fmla="*/ 4 w 58"/>
                <a:gd name="T91" fmla="*/ 2 h 36"/>
                <a:gd name="T92" fmla="*/ 2 w 58"/>
                <a:gd name="T93" fmla="*/ 2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2"/>
                  </a:lnTo>
                  <a:lnTo>
                    <a:pt x="12" y="4"/>
                  </a:lnTo>
                  <a:lnTo>
                    <a:pt x="14" y="6"/>
                  </a:lnTo>
                  <a:lnTo>
                    <a:pt x="22" y="26"/>
                  </a:lnTo>
                  <a:lnTo>
                    <a:pt x="30" y="10"/>
                  </a:lnTo>
                  <a:lnTo>
                    <a:pt x="28" y="6"/>
                  </a:lnTo>
                  <a:lnTo>
                    <a:pt x="26" y="4"/>
                  </a:lnTo>
                  <a:lnTo>
                    <a:pt x="24" y="2"/>
                  </a:lnTo>
                  <a:lnTo>
                    <a:pt x="22" y="0"/>
                  </a:lnTo>
                  <a:lnTo>
                    <a:pt x="38" y="0"/>
                  </a:lnTo>
                  <a:lnTo>
                    <a:pt x="36" y="2"/>
                  </a:lnTo>
                  <a:lnTo>
                    <a:pt x="34" y="2"/>
                  </a:lnTo>
                  <a:lnTo>
                    <a:pt x="34" y="4"/>
                  </a:lnTo>
                  <a:lnTo>
                    <a:pt x="34" y="6"/>
                  </a:lnTo>
                  <a:lnTo>
                    <a:pt x="44" y="26"/>
                  </a:lnTo>
                  <a:lnTo>
                    <a:pt x="50" y="6"/>
                  </a:lnTo>
                  <a:lnTo>
                    <a:pt x="52" y="4"/>
                  </a:lnTo>
                  <a:lnTo>
                    <a:pt x="52" y="2"/>
                  </a:lnTo>
                  <a:lnTo>
                    <a:pt x="50" y="2"/>
                  </a:lnTo>
                  <a:lnTo>
                    <a:pt x="48" y="0"/>
                  </a:lnTo>
                  <a:lnTo>
                    <a:pt x="58" y="0"/>
                  </a:lnTo>
                  <a:lnTo>
                    <a:pt x="56" y="2"/>
                  </a:lnTo>
                  <a:lnTo>
                    <a:pt x="54" y="6"/>
                  </a:lnTo>
                  <a:lnTo>
                    <a:pt x="42" y="36"/>
                  </a:lnTo>
                  <a:lnTo>
                    <a:pt x="40" y="36"/>
                  </a:lnTo>
                  <a:lnTo>
                    <a:pt x="30" y="14"/>
                  </a:lnTo>
                  <a:lnTo>
                    <a:pt x="20" y="36"/>
                  </a:lnTo>
                  <a:lnTo>
                    <a:pt x="18" y="36"/>
                  </a:lnTo>
                  <a:lnTo>
                    <a:pt x="6" y="6"/>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121" name="Freeform 115"/>
            <p:cNvSpPr>
              <a:spLocks noEditPoints="1"/>
            </p:cNvSpPr>
            <p:nvPr/>
          </p:nvSpPr>
          <p:spPr bwMode="auto">
            <a:xfrm>
              <a:off x="1724" y="3004"/>
              <a:ext cx="34" cy="36"/>
            </a:xfrm>
            <a:custGeom>
              <a:avLst/>
              <a:gdLst>
                <a:gd name="T0" fmla="*/ 16 w 34"/>
                <a:gd name="T1" fmla="*/ 0 h 36"/>
                <a:gd name="T2" fmla="*/ 22 w 34"/>
                <a:gd name="T3" fmla="*/ 0 h 36"/>
                <a:gd name="T4" fmla="*/ 26 w 34"/>
                <a:gd name="T5" fmla="*/ 2 h 36"/>
                <a:gd name="T6" fmla="*/ 30 w 34"/>
                <a:gd name="T7" fmla="*/ 6 h 36"/>
                <a:gd name="T8" fmla="*/ 32 w 34"/>
                <a:gd name="T9" fmla="*/ 12 h 36"/>
                <a:gd name="T10" fmla="*/ 34 w 34"/>
                <a:gd name="T11" fmla="*/ 18 h 36"/>
                <a:gd name="T12" fmla="*/ 34 w 34"/>
                <a:gd name="T13" fmla="*/ 22 h 36"/>
                <a:gd name="T14" fmla="*/ 32 w 34"/>
                <a:gd name="T15" fmla="*/ 28 h 36"/>
                <a:gd name="T16" fmla="*/ 28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4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2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2"/>
                  </a:lnTo>
                  <a:lnTo>
                    <a:pt x="34" y="18"/>
                  </a:lnTo>
                  <a:lnTo>
                    <a:pt x="34" y="22"/>
                  </a:lnTo>
                  <a:lnTo>
                    <a:pt x="32" y="28"/>
                  </a:lnTo>
                  <a:lnTo>
                    <a:pt x="28" y="32"/>
                  </a:lnTo>
                  <a:lnTo>
                    <a:pt x="26" y="34"/>
                  </a:lnTo>
                  <a:lnTo>
                    <a:pt x="22" y="36"/>
                  </a:lnTo>
                  <a:lnTo>
                    <a:pt x="16" y="36"/>
                  </a:lnTo>
                  <a:lnTo>
                    <a:pt x="12" y="36"/>
                  </a:lnTo>
                  <a:lnTo>
                    <a:pt x="8" y="34"/>
                  </a:lnTo>
                  <a:lnTo>
                    <a:pt x="4" y="30"/>
                  </a:lnTo>
                  <a:lnTo>
                    <a:pt x="0" y="24"/>
                  </a:lnTo>
                  <a:lnTo>
                    <a:pt x="0" y="18"/>
                  </a:lnTo>
                  <a:lnTo>
                    <a:pt x="0" y="14"/>
                  </a:lnTo>
                  <a:lnTo>
                    <a:pt x="2" y="8"/>
                  </a:lnTo>
                  <a:lnTo>
                    <a:pt x="4" y="4"/>
                  </a:lnTo>
                  <a:lnTo>
                    <a:pt x="8" y="2"/>
                  </a:lnTo>
                  <a:lnTo>
                    <a:pt x="12" y="0"/>
                  </a:lnTo>
                  <a:lnTo>
                    <a:pt x="16"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2"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122" name="Freeform 116"/>
            <p:cNvSpPr>
              <a:spLocks/>
            </p:cNvSpPr>
            <p:nvPr/>
          </p:nvSpPr>
          <p:spPr bwMode="auto">
            <a:xfrm>
              <a:off x="1762"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2 w 26"/>
                <a:gd name="T27" fmla="*/ 8 h 36"/>
                <a:gd name="T28" fmla="*/ 20 w 26"/>
                <a:gd name="T29" fmla="*/ 6 h 36"/>
                <a:gd name="T30" fmla="*/ 18 w 26"/>
                <a:gd name="T31" fmla="*/ 6 h 36"/>
                <a:gd name="T32" fmla="*/ 18 w 26"/>
                <a:gd name="T33" fmla="*/ 6 h 36"/>
                <a:gd name="T34" fmla="*/ 16 w 26"/>
                <a:gd name="T35" fmla="*/ 6 h 36"/>
                <a:gd name="T36" fmla="*/ 16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4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6 w 26"/>
                <a:gd name="T73" fmla="*/ 28 h 36"/>
                <a:gd name="T74" fmla="*/ 6 w 26"/>
                <a:gd name="T75" fmla="*/ 14 h 36"/>
                <a:gd name="T76" fmla="*/ 4 w 26"/>
                <a:gd name="T77" fmla="*/ 8 h 36"/>
                <a:gd name="T78" fmla="*/ 4 w 26"/>
                <a:gd name="T79" fmla="*/ 6 h 36"/>
                <a:gd name="T80" fmla="*/ 4 w 26"/>
                <a:gd name="T81" fmla="*/ 6 h 36"/>
                <a:gd name="T82" fmla="*/ 4 w 26"/>
                <a:gd name="T83" fmla="*/ 4 h 36"/>
                <a:gd name="T84" fmla="*/ 4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6"/>
                  </a:lnTo>
                  <a:lnTo>
                    <a:pt x="18" y="6"/>
                  </a:lnTo>
                  <a:lnTo>
                    <a:pt x="16" y="6"/>
                  </a:lnTo>
                  <a:lnTo>
                    <a:pt x="14" y="8"/>
                  </a:lnTo>
                  <a:lnTo>
                    <a:pt x="12" y="12"/>
                  </a:lnTo>
                  <a:lnTo>
                    <a:pt x="12" y="28"/>
                  </a:lnTo>
                  <a:lnTo>
                    <a:pt x="12" y="30"/>
                  </a:lnTo>
                  <a:lnTo>
                    <a:pt x="12" y="32"/>
                  </a:lnTo>
                  <a:lnTo>
                    <a:pt x="14" y="34"/>
                  </a:lnTo>
                  <a:lnTo>
                    <a:pt x="16" y="34"/>
                  </a:lnTo>
                  <a:lnTo>
                    <a:pt x="18" y="36"/>
                  </a:lnTo>
                  <a:lnTo>
                    <a:pt x="0" y="36"/>
                  </a:lnTo>
                  <a:lnTo>
                    <a:pt x="2" y="34"/>
                  </a:lnTo>
                  <a:lnTo>
                    <a:pt x="4" y="34"/>
                  </a:lnTo>
                  <a:lnTo>
                    <a:pt x="4" y="32"/>
                  </a:lnTo>
                  <a:lnTo>
                    <a:pt x="4" y="30"/>
                  </a:lnTo>
                  <a:lnTo>
                    <a:pt x="6" y="28"/>
                  </a:lnTo>
                  <a:lnTo>
                    <a:pt x="6"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123" name="Freeform 117"/>
            <p:cNvSpPr>
              <a:spLocks/>
            </p:cNvSpPr>
            <p:nvPr/>
          </p:nvSpPr>
          <p:spPr bwMode="auto">
            <a:xfrm>
              <a:off x="1788" y="2984"/>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6 h 56"/>
                <a:gd name="T30" fmla="*/ 26 w 40"/>
                <a:gd name="T31" fmla="*/ 54 h 56"/>
                <a:gd name="T32" fmla="*/ 26 w 40"/>
                <a:gd name="T33" fmla="*/ 52 h 56"/>
                <a:gd name="T34" fmla="*/ 12 w 40"/>
                <a:gd name="T35" fmla="*/ 36 h 56"/>
                <a:gd name="T36" fmla="*/ 12 w 40"/>
                <a:gd name="T37" fmla="*/ 50 h 56"/>
                <a:gd name="T38" fmla="*/ 14 w 40"/>
                <a:gd name="T39" fmla="*/ 54 h 56"/>
                <a:gd name="T40" fmla="*/ 16 w 40"/>
                <a:gd name="T41" fmla="*/ 56 h 56"/>
                <a:gd name="T42" fmla="*/ 18 w 40"/>
                <a:gd name="T43" fmla="*/ 56 h 56"/>
                <a:gd name="T44" fmla="*/ 0 w 40"/>
                <a:gd name="T45" fmla="*/ 56 h 56"/>
                <a:gd name="T46" fmla="*/ 4 w 40"/>
                <a:gd name="T47" fmla="*/ 54 h 56"/>
                <a:gd name="T48" fmla="*/ 6 w 40"/>
                <a:gd name="T49" fmla="*/ 52 h 56"/>
                <a:gd name="T50" fmla="*/ 6 w 40"/>
                <a:gd name="T51" fmla="*/ 48 h 56"/>
                <a:gd name="T52" fmla="*/ 6 w 40"/>
                <a:gd name="T53" fmla="*/ 10 h 56"/>
                <a:gd name="T54" fmla="*/ 6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6" y="22"/>
                  </a:lnTo>
                  <a:lnTo>
                    <a:pt x="32" y="22"/>
                  </a:lnTo>
                  <a:lnTo>
                    <a:pt x="30" y="24"/>
                  </a:lnTo>
                  <a:lnTo>
                    <a:pt x="28" y="26"/>
                  </a:lnTo>
                  <a:lnTo>
                    <a:pt x="18" y="34"/>
                  </a:lnTo>
                  <a:lnTo>
                    <a:pt x="28" y="46"/>
                  </a:lnTo>
                  <a:lnTo>
                    <a:pt x="32" y="50"/>
                  </a:lnTo>
                  <a:lnTo>
                    <a:pt x="34" y="52"/>
                  </a:lnTo>
                  <a:lnTo>
                    <a:pt x="36" y="54"/>
                  </a:lnTo>
                  <a:lnTo>
                    <a:pt x="38" y="54"/>
                  </a:lnTo>
                  <a:lnTo>
                    <a:pt x="40" y="54"/>
                  </a:lnTo>
                  <a:lnTo>
                    <a:pt x="40" y="56"/>
                  </a:lnTo>
                  <a:lnTo>
                    <a:pt x="22" y="56"/>
                  </a:lnTo>
                  <a:lnTo>
                    <a:pt x="24" y="56"/>
                  </a:lnTo>
                  <a:lnTo>
                    <a:pt x="24" y="54"/>
                  </a:lnTo>
                  <a:lnTo>
                    <a:pt x="26" y="54"/>
                  </a:lnTo>
                  <a:lnTo>
                    <a:pt x="26" y="52"/>
                  </a:lnTo>
                  <a:lnTo>
                    <a:pt x="24" y="50"/>
                  </a:lnTo>
                  <a:lnTo>
                    <a:pt x="12" y="36"/>
                  </a:lnTo>
                  <a:lnTo>
                    <a:pt x="12" y="48"/>
                  </a:lnTo>
                  <a:lnTo>
                    <a:pt x="12" y="50"/>
                  </a:lnTo>
                  <a:lnTo>
                    <a:pt x="12" y="52"/>
                  </a:lnTo>
                  <a:lnTo>
                    <a:pt x="14" y="54"/>
                  </a:lnTo>
                  <a:lnTo>
                    <a:pt x="16" y="56"/>
                  </a:lnTo>
                  <a:lnTo>
                    <a:pt x="18" y="56"/>
                  </a:lnTo>
                  <a:lnTo>
                    <a:pt x="0" y="56"/>
                  </a:lnTo>
                  <a:lnTo>
                    <a:pt x="2" y="54"/>
                  </a:lnTo>
                  <a:lnTo>
                    <a:pt x="4" y="54"/>
                  </a:lnTo>
                  <a:lnTo>
                    <a:pt x="6" y="52"/>
                  </a:lnTo>
                  <a:lnTo>
                    <a:pt x="6" y="50"/>
                  </a:lnTo>
                  <a:lnTo>
                    <a:pt x="6" y="48"/>
                  </a:lnTo>
                  <a:lnTo>
                    <a:pt x="6" y="16"/>
                  </a:lnTo>
                  <a:lnTo>
                    <a:pt x="6" y="10"/>
                  </a:lnTo>
                  <a:lnTo>
                    <a:pt x="6" y="8"/>
                  </a:lnTo>
                  <a:lnTo>
                    <a:pt x="6" y="6"/>
                  </a:lnTo>
                  <a:lnTo>
                    <a:pt x="4" y="6"/>
                  </a:lnTo>
                  <a:lnTo>
                    <a:pt x="4" y="4"/>
                  </a:lnTo>
                  <a:lnTo>
                    <a:pt x="2" y="4"/>
                  </a:lnTo>
                  <a:lnTo>
                    <a:pt x="2"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124" name="Freeform 118"/>
            <p:cNvSpPr>
              <a:spLocks noEditPoints="1"/>
            </p:cNvSpPr>
            <p:nvPr/>
          </p:nvSpPr>
          <p:spPr bwMode="auto">
            <a:xfrm>
              <a:off x="183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6 w 30"/>
                <a:gd name="T15" fmla="*/ 26 h 36"/>
                <a:gd name="T16" fmla="*/ 28 w 30"/>
                <a:gd name="T17" fmla="*/ 22 h 36"/>
                <a:gd name="T18" fmla="*/ 30 w 30"/>
                <a:gd name="T19" fmla="*/ 22 h 36"/>
                <a:gd name="T20" fmla="*/ 28 w 30"/>
                <a:gd name="T21" fmla="*/ 28 h 36"/>
                <a:gd name="T22" fmla="*/ 24 w 30"/>
                <a:gd name="T23" fmla="*/ 32 h 36"/>
                <a:gd name="T24" fmla="*/ 20 w 30"/>
                <a:gd name="T25" fmla="*/ 36 h 36"/>
                <a:gd name="T26" fmla="*/ 14 w 30"/>
                <a:gd name="T27" fmla="*/ 36 h 36"/>
                <a:gd name="T28" fmla="*/ 8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0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0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6" y="26"/>
                  </a:lnTo>
                  <a:lnTo>
                    <a:pt x="28" y="22"/>
                  </a:lnTo>
                  <a:lnTo>
                    <a:pt x="30" y="22"/>
                  </a:lnTo>
                  <a:lnTo>
                    <a:pt x="28" y="28"/>
                  </a:lnTo>
                  <a:lnTo>
                    <a:pt x="24" y="32"/>
                  </a:lnTo>
                  <a:lnTo>
                    <a:pt x="20" y="36"/>
                  </a:lnTo>
                  <a:lnTo>
                    <a:pt x="14" y="36"/>
                  </a:lnTo>
                  <a:lnTo>
                    <a:pt x="8"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0" y="8"/>
                  </a:lnTo>
                  <a:lnTo>
                    <a:pt x="20" y="6"/>
                  </a:lnTo>
                  <a:lnTo>
                    <a:pt x="20" y="4"/>
                  </a:lnTo>
                  <a:lnTo>
                    <a:pt x="18" y="4"/>
                  </a:lnTo>
                  <a:lnTo>
                    <a:pt x="16" y="2"/>
                  </a:lnTo>
                  <a:lnTo>
                    <a:pt x="14" y="2"/>
                  </a:lnTo>
                  <a:lnTo>
                    <a:pt x="10"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125" name="Freeform 119"/>
            <p:cNvSpPr>
              <a:spLocks/>
            </p:cNvSpPr>
            <p:nvPr/>
          </p:nvSpPr>
          <p:spPr bwMode="auto">
            <a:xfrm>
              <a:off x="1864"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0 w 26"/>
                <a:gd name="T27" fmla="*/ 8 h 36"/>
                <a:gd name="T28" fmla="*/ 20 w 26"/>
                <a:gd name="T29" fmla="*/ 6 h 36"/>
                <a:gd name="T30" fmla="*/ 18 w 26"/>
                <a:gd name="T31" fmla="*/ 6 h 36"/>
                <a:gd name="T32" fmla="*/ 16 w 26"/>
                <a:gd name="T33" fmla="*/ 6 h 36"/>
                <a:gd name="T34" fmla="*/ 16 w 26"/>
                <a:gd name="T35" fmla="*/ 6 h 36"/>
                <a:gd name="T36" fmla="*/ 14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2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4 w 26"/>
                <a:gd name="T73" fmla="*/ 28 h 36"/>
                <a:gd name="T74" fmla="*/ 4 w 26"/>
                <a:gd name="T75" fmla="*/ 14 h 36"/>
                <a:gd name="T76" fmla="*/ 4 w 26"/>
                <a:gd name="T77" fmla="*/ 8 h 36"/>
                <a:gd name="T78" fmla="*/ 4 w 26"/>
                <a:gd name="T79" fmla="*/ 6 h 36"/>
                <a:gd name="T80" fmla="*/ 4 w 26"/>
                <a:gd name="T81" fmla="*/ 6 h 36"/>
                <a:gd name="T82" fmla="*/ 4 w 26"/>
                <a:gd name="T83" fmla="*/ 4 h 36"/>
                <a:gd name="T84" fmla="*/ 2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8"/>
                  </a:lnTo>
                  <a:lnTo>
                    <a:pt x="20" y="6"/>
                  </a:lnTo>
                  <a:lnTo>
                    <a:pt x="18" y="6"/>
                  </a:lnTo>
                  <a:lnTo>
                    <a:pt x="16" y="6"/>
                  </a:lnTo>
                  <a:lnTo>
                    <a:pt x="14" y="6"/>
                  </a:lnTo>
                  <a:lnTo>
                    <a:pt x="14" y="8"/>
                  </a:lnTo>
                  <a:lnTo>
                    <a:pt x="12" y="12"/>
                  </a:lnTo>
                  <a:lnTo>
                    <a:pt x="12" y="28"/>
                  </a:lnTo>
                  <a:lnTo>
                    <a:pt x="12" y="30"/>
                  </a:lnTo>
                  <a:lnTo>
                    <a:pt x="12" y="32"/>
                  </a:lnTo>
                  <a:lnTo>
                    <a:pt x="12" y="34"/>
                  </a:lnTo>
                  <a:lnTo>
                    <a:pt x="14" y="34"/>
                  </a:lnTo>
                  <a:lnTo>
                    <a:pt x="16" y="34"/>
                  </a:lnTo>
                  <a:lnTo>
                    <a:pt x="18"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126" name="Freeform 120"/>
            <p:cNvSpPr>
              <a:spLocks/>
            </p:cNvSpPr>
            <p:nvPr/>
          </p:nvSpPr>
          <p:spPr bwMode="auto">
            <a:xfrm>
              <a:off x="189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127" name="Freeform 121"/>
            <p:cNvSpPr>
              <a:spLocks noEditPoints="1"/>
            </p:cNvSpPr>
            <p:nvPr/>
          </p:nvSpPr>
          <p:spPr bwMode="auto">
            <a:xfrm>
              <a:off x="2188" y="2984"/>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8"/>
                  </a:lnTo>
                  <a:lnTo>
                    <a:pt x="24" y="6"/>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128" name="Freeform 122"/>
            <p:cNvSpPr>
              <a:spLocks/>
            </p:cNvSpPr>
            <p:nvPr/>
          </p:nvSpPr>
          <p:spPr bwMode="auto">
            <a:xfrm>
              <a:off x="2226" y="3004"/>
              <a:ext cx="38" cy="36"/>
            </a:xfrm>
            <a:custGeom>
              <a:avLst/>
              <a:gdLst>
                <a:gd name="T0" fmla="*/ 34 w 38"/>
                <a:gd name="T1" fmla="*/ 0 h 36"/>
                <a:gd name="T2" fmla="*/ 34 w 38"/>
                <a:gd name="T3" fmla="*/ 22 h 36"/>
                <a:gd name="T4" fmla="*/ 34 w 38"/>
                <a:gd name="T5" fmla="*/ 28 h 36"/>
                <a:gd name="T6" fmla="*/ 34 w 38"/>
                <a:gd name="T7" fmla="*/ 30 h 36"/>
                <a:gd name="T8" fmla="*/ 34 w 38"/>
                <a:gd name="T9" fmla="*/ 32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30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6 h 36"/>
                <a:gd name="T40" fmla="*/ 6 w 38"/>
                <a:gd name="T41" fmla="*/ 34 h 36"/>
                <a:gd name="T42" fmla="*/ 6 w 38"/>
                <a:gd name="T43" fmla="*/ 30 h 36"/>
                <a:gd name="T44" fmla="*/ 6 w 38"/>
                <a:gd name="T45" fmla="*/ 28 h 36"/>
                <a:gd name="T46" fmla="*/ 4 w 38"/>
                <a:gd name="T47" fmla="*/ 22 h 36"/>
                <a:gd name="T48" fmla="*/ 4 w 38"/>
                <a:gd name="T49" fmla="*/ 6 h 36"/>
                <a:gd name="T50" fmla="*/ 4 w 38"/>
                <a:gd name="T51" fmla="*/ 4 h 36"/>
                <a:gd name="T52" fmla="*/ 4 w 38"/>
                <a:gd name="T53" fmla="*/ 4 h 36"/>
                <a:gd name="T54" fmla="*/ 4 w 38"/>
                <a:gd name="T55" fmla="*/ 2 h 36"/>
                <a:gd name="T56" fmla="*/ 4 w 38"/>
                <a:gd name="T57" fmla="*/ 2 h 36"/>
                <a:gd name="T58" fmla="*/ 2 w 38"/>
                <a:gd name="T59" fmla="*/ 2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2"/>
                  </a:lnTo>
                  <a:lnTo>
                    <a:pt x="34" y="28"/>
                  </a:lnTo>
                  <a:lnTo>
                    <a:pt x="34" y="30"/>
                  </a:lnTo>
                  <a:lnTo>
                    <a:pt x="34" y="32"/>
                  </a:lnTo>
                  <a:lnTo>
                    <a:pt x="36" y="32"/>
                  </a:lnTo>
                  <a:lnTo>
                    <a:pt x="38" y="32"/>
                  </a:lnTo>
                  <a:lnTo>
                    <a:pt x="28" y="36"/>
                  </a:lnTo>
                  <a:lnTo>
                    <a:pt x="26" y="36"/>
                  </a:lnTo>
                  <a:lnTo>
                    <a:pt x="26" y="30"/>
                  </a:lnTo>
                  <a:lnTo>
                    <a:pt x="22" y="34"/>
                  </a:lnTo>
                  <a:lnTo>
                    <a:pt x="20" y="36"/>
                  </a:lnTo>
                  <a:lnTo>
                    <a:pt x="16" y="36"/>
                  </a:lnTo>
                  <a:lnTo>
                    <a:pt x="14" y="36"/>
                  </a:lnTo>
                  <a:lnTo>
                    <a:pt x="12" y="36"/>
                  </a:lnTo>
                  <a:lnTo>
                    <a:pt x="8" y="36"/>
                  </a:lnTo>
                  <a:lnTo>
                    <a:pt x="6" y="34"/>
                  </a:lnTo>
                  <a:lnTo>
                    <a:pt x="6" y="30"/>
                  </a:lnTo>
                  <a:lnTo>
                    <a:pt x="6" y="28"/>
                  </a:lnTo>
                  <a:lnTo>
                    <a:pt x="4" y="22"/>
                  </a:lnTo>
                  <a:lnTo>
                    <a:pt x="4" y="6"/>
                  </a:lnTo>
                  <a:lnTo>
                    <a:pt x="4" y="4"/>
                  </a:lnTo>
                  <a:lnTo>
                    <a:pt x="4" y="2"/>
                  </a:lnTo>
                  <a:lnTo>
                    <a:pt x="2" y="2"/>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129" name="Freeform 123"/>
            <p:cNvSpPr>
              <a:spLocks/>
            </p:cNvSpPr>
            <p:nvPr/>
          </p:nvSpPr>
          <p:spPr bwMode="auto">
            <a:xfrm>
              <a:off x="2266" y="3004"/>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4 w 60"/>
                <a:gd name="T29" fmla="*/ 36 h 36"/>
                <a:gd name="T30" fmla="*/ 44 w 60"/>
                <a:gd name="T31" fmla="*/ 36 h 36"/>
                <a:gd name="T32" fmla="*/ 46 w 60"/>
                <a:gd name="T33" fmla="*/ 34 h 36"/>
                <a:gd name="T34" fmla="*/ 48 w 60"/>
                <a:gd name="T35" fmla="*/ 32 h 36"/>
                <a:gd name="T36" fmla="*/ 48 w 60"/>
                <a:gd name="T37" fmla="*/ 28 h 36"/>
                <a:gd name="T38" fmla="*/ 48 w 60"/>
                <a:gd name="T39" fmla="*/ 10 h 36"/>
                <a:gd name="T40" fmla="*/ 46 w 60"/>
                <a:gd name="T41" fmla="*/ 4 h 36"/>
                <a:gd name="T42" fmla="*/ 40 w 60"/>
                <a:gd name="T43" fmla="*/ 4 h 36"/>
                <a:gd name="T44" fmla="*/ 36 w 60"/>
                <a:gd name="T45" fmla="*/ 6 h 36"/>
                <a:gd name="T46" fmla="*/ 34 w 60"/>
                <a:gd name="T47" fmla="*/ 10 h 36"/>
                <a:gd name="T48" fmla="*/ 34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10 h 36"/>
                <a:gd name="T74" fmla="*/ 12 w 60"/>
                <a:gd name="T75" fmla="*/ 30 h 36"/>
                <a:gd name="T76" fmla="*/ 12 w 60"/>
                <a:gd name="T77" fmla="*/ 34 h 36"/>
                <a:gd name="T78" fmla="*/ 14 w 60"/>
                <a:gd name="T79" fmla="*/ 36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10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8"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4" y="36"/>
                  </a:lnTo>
                  <a:lnTo>
                    <a:pt x="46" y="34"/>
                  </a:lnTo>
                  <a:lnTo>
                    <a:pt x="48" y="34"/>
                  </a:lnTo>
                  <a:lnTo>
                    <a:pt x="48" y="32"/>
                  </a:lnTo>
                  <a:lnTo>
                    <a:pt x="48" y="30"/>
                  </a:lnTo>
                  <a:lnTo>
                    <a:pt x="48" y="28"/>
                  </a:lnTo>
                  <a:lnTo>
                    <a:pt x="48" y="12"/>
                  </a:lnTo>
                  <a:lnTo>
                    <a:pt x="48" y="10"/>
                  </a:lnTo>
                  <a:lnTo>
                    <a:pt x="48" y="6"/>
                  </a:lnTo>
                  <a:lnTo>
                    <a:pt x="46" y="4"/>
                  </a:lnTo>
                  <a:lnTo>
                    <a:pt x="42" y="4"/>
                  </a:lnTo>
                  <a:lnTo>
                    <a:pt x="40" y="4"/>
                  </a:lnTo>
                  <a:lnTo>
                    <a:pt x="38" y="6"/>
                  </a:lnTo>
                  <a:lnTo>
                    <a:pt x="36" y="6"/>
                  </a:lnTo>
                  <a:lnTo>
                    <a:pt x="34" y="10"/>
                  </a:lnTo>
                  <a:lnTo>
                    <a:pt x="34" y="12"/>
                  </a:lnTo>
                  <a:lnTo>
                    <a:pt x="34" y="28"/>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10"/>
                  </a:lnTo>
                  <a:lnTo>
                    <a:pt x="12" y="28"/>
                  </a:lnTo>
                  <a:lnTo>
                    <a:pt x="12" y="30"/>
                  </a:lnTo>
                  <a:lnTo>
                    <a:pt x="12" y="32"/>
                  </a:lnTo>
                  <a:lnTo>
                    <a:pt x="12" y="34"/>
                  </a:lnTo>
                  <a:lnTo>
                    <a:pt x="14" y="34"/>
                  </a:lnTo>
                  <a:lnTo>
                    <a:pt x="14" y="36"/>
                  </a:lnTo>
                  <a:lnTo>
                    <a:pt x="16" y="36"/>
                  </a:lnTo>
                  <a:lnTo>
                    <a:pt x="0" y="36"/>
                  </a:lnTo>
                  <a:lnTo>
                    <a:pt x="2" y="36"/>
                  </a:lnTo>
                  <a:lnTo>
                    <a:pt x="2" y="34"/>
                  </a:lnTo>
                  <a:lnTo>
                    <a:pt x="4" y="34"/>
                  </a:lnTo>
                  <a:lnTo>
                    <a:pt x="4" y="32"/>
                  </a:lnTo>
                  <a:lnTo>
                    <a:pt x="4" y="30"/>
                  </a:lnTo>
                  <a:lnTo>
                    <a:pt x="4" y="28"/>
                  </a:lnTo>
                  <a:lnTo>
                    <a:pt x="4" y="14"/>
                  </a:lnTo>
                  <a:lnTo>
                    <a:pt x="4" y="10"/>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130" name="Freeform 124"/>
            <p:cNvSpPr>
              <a:spLocks noEditPoints="1"/>
            </p:cNvSpPr>
            <p:nvPr/>
          </p:nvSpPr>
          <p:spPr bwMode="auto">
            <a:xfrm>
              <a:off x="2326" y="3004"/>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6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8 w 38"/>
                <a:gd name="T53" fmla="*/ 32 h 54"/>
                <a:gd name="T54" fmla="*/ 22 w 38"/>
                <a:gd name="T55" fmla="*/ 34 h 54"/>
                <a:gd name="T56" fmla="*/ 30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6"/>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8" y="6"/>
                  </a:lnTo>
                  <a:lnTo>
                    <a:pt x="6" y="4"/>
                  </a:lnTo>
                  <a:lnTo>
                    <a:pt x="4" y="4"/>
                  </a:lnTo>
                  <a:lnTo>
                    <a:pt x="2" y="4"/>
                  </a:lnTo>
                  <a:close/>
                  <a:moveTo>
                    <a:pt x="14" y="10"/>
                  </a:moveTo>
                  <a:lnTo>
                    <a:pt x="14" y="24"/>
                  </a:lnTo>
                  <a:lnTo>
                    <a:pt x="14" y="26"/>
                  </a:lnTo>
                  <a:lnTo>
                    <a:pt x="14" y="28"/>
                  </a:lnTo>
                  <a:lnTo>
                    <a:pt x="16" y="30"/>
                  </a:lnTo>
                  <a:lnTo>
                    <a:pt x="18" y="32"/>
                  </a:lnTo>
                  <a:lnTo>
                    <a:pt x="20" y="34"/>
                  </a:lnTo>
                  <a:lnTo>
                    <a:pt x="22" y="34"/>
                  </a:lnTo>
                  <a:lnTo>
                    <a:pt x="26" y="34"/>
                  </a:lnTo>
                  <a:lnTo>
                    <a:pt x="30"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131" name="Freeform 125"/>
            <p:cNvSpPr>
              <a:spLocks noEditPoints="1"/>
            </p:cNvSpPr>
            <p:nvPr/>
          </p:nvSpPr>
          <p:spPr bwMode="auto">
            <a:xfrm>
              <a:off x="237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8 w 30"/>
                <a:gd name="T15" fmla="*/ 26 h 36"/>
                <a:gd name="T16" fmla="*/ 30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2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30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2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8" y="26"/>
                  </a:lnTo>
                  <a:lnTo>
                    <a:pt x="30" y="22"/>
                  </a:lnTo>
                  <a:lnTo>
                    <a:pt x="28" y="28"/>
                  </a:lnTo>
                  <a:lnTo>
                    <a:pt x="26" y="32"/>
                  </a:lnTo>
                  <a:lnTo>
                    <a:pt x="20" y="36"/>
                  </a:lnTo>
                  <a:lnTo>
                    <a:pt x="16" y="36"/>
                  </a:lnTo>
                  <a:lnTo>
                    <a:pt x="10" y="36"/>
                  </a:lnTo>
                  <a:lnTo>
                    <a:pt x="4" y="32"/>
                  </a:lnTo>
                  <a:lnTo>
                    <a:pt x="2" y="26"/>
                  </a:lnTo>
                  <a:lnTo>
                    <a:pt x="0" y="18"/>
                  </a:lnTo>
                  <a:lnTo>
                    <a:pt x="0" y="12"/>
                  </a:lnTo>
                  <a:lnTo>
                    <a:pt x="2" y="8"/>
                  </a:lnTo>
                  <a:lnTo>
                    <a:pt x="4" y="4"/>
                  </a:lnTo>
                  <a:lnTo>
                    <a:pt x="10" y="0"/>
                  </a:lnTo>
                  <a:lnTo>
                    <a:pt x="16" y="0"/>
                  </a:lnTo>
                  <a:lnTo>
                    <a:pt x="22" y="0"/>
                  </a:lnTo>
                  <a:lnTo>
                    <a:pt x="26" y="4"/>
                  </a:lnTo>
                  <a:lnTo>
                    <a:pt x="30" y="8"/>
                  </a:lnTo>
                  <a:lnTo>
                    <a:pt x="30" y="14"/>
                  </a:lnTo>
                  <a:lnTo>
                    <a:pt x="6" y="14"/>
                  </a:lnTo>
                  <a:close/>
                  <a:moveTo>
                    <a:pt x="6" y="10"/>
                  </a:moveTo>
                  <a:lnTo>
                    <a:pt x="22" y="10"/>
                  </a:lnTo>
                  <a:lnTo>
                    <a:pt x="22" y="8"/>
                  </a:lnTo>
                  <a:lnTo>
                    <a:pt x="20" y="6"/>
                  </a:lnTo>
                  <a:lnTo>
                    <a:pt x="20" y="4"/>
                  </a:lnTo>
                  <a:lnTo>
                    <a:pt x="18" y="4"/>
                  </a:lnTo>
                  <a:lnTo>
                    <a:pt x="16" y="2"/>
                  </a:lnTo>
                  <a:lnTo>
                    <a:pt x="14" y="2"/>
                  </a:lnTo>
                  <a:lnTo>
                    <a:pt x="12"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132" name="Freeform 126"/>
            <p:cNvSpPr>
              <a:spLocks noEditPoints="1"/>
            </p:cNvSpPr>
            <p:nvPr/>
          </p:nvSpPr>
          <p:spPr bwMode="auto">
            <a:xfrm>
              <a:off x="2406" y="2984"/>
              <a:ext cx="36" cy="56"/>
            </a:xfrm>
            <a:custGeom>
              <a:avLst/>
              <a:gdLst>
                <a:gd name="T0" fmla="*/ 24 w 36"/>
                <a:gd name="T1" fmla="*/ 50 h 56"/>
                <a:gd name="T2" fmla="*/ 22 w 36"/>
                <a:gd name="T3" fmla="*/ 54 h 56"/>
                <a:gd name="T4" fmla="*/ 20 w 36"/>
                <a:gd name="T5" fmla="*/ 56 h 56"/>
                <a:gd name="T6" fmla="*/ 18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8 w 36"/>
                <a:gd name="T27" fmla="*/ 20 h 56"/>
                <a:gd name="T28" fmla="*/ 22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4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4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8" y="56"/>
                  </a:lnTo>
                  <a:lnTo>
                    <a:pt x="14" y="56"/>
                  </a:lnTo>
                  <a:lnTo>
                    <a:pt x="8" y="56"/>
                  </a:lnTo>
                  <a:lnTo>
                    <a:pt x="4" y="52"/>
                  </a:lnTo>
                  <a:lnTo>
                    <a:pt x="0" y="46"/>
                  </a:lnTo>
                  <a:lnTo>
                    <a:pt x="0" y="40"/>
                  </a:lnTo>
                  <a:lnTo>
                    <a:pt x="0" y="32"/>
                  </a:lnTo>
                  <a:lnTo>
                    <a:pt x="4" y="26"/>
                  </a:lnTo>
                  <a:lnTo>
                    <a:pt x="8" y="22"/>
                  </a:lnTo>
                  <a:lnTo>
                    <a:pt x="12" y="20"/>
                  </a:lnTo>
                  <a:lnTo>
                    <a:pt x="18" y="20"/>
                  </a:lnTo>
                  <a:lnTo>
                    <a:pt x="22" y="20"/>
                  </a:lnTo>
                  <a:lnTo>
                    <a:pt x="24" y="22"/>
                  </a:lnTo>
                  <a:lnTo>
                    <a:pt x="24" y="16"/>
                  </a:lnTo>
                  <a:lnTo>
                    <a:pt x="24" y="10"/>
                  </a:lnTo>
                  <a:lnTo>
                    <a:pt x="24" y="8"/>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4"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133" name="Freeform 127"/>
            <p:cNvSpPr>
              <a:spLocks/>
            </p:cNvSpPr>
            <p:nvPr/>
          </p:nvSpPr>
          <p:spPr bwMode="auto">
            <a:xfrm>
              <a:off x="272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6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6" y="8"/>
                  </a:lnTo>
                  <a:lnTo>
                    <a:pt x="6" y="10"/>
                  </a:lnTo>
                  <a:lnTo>
                    <a:pt x="8" y="12"/>
                  </a:lnTo>
                  <a:lnTo>
                    <a:pt x="10" y="14"/>
                  </a:lnTo>
                  <a:lnTo>
                    <a:pt x="16" y="16"/>
                  </a:lnTo>
                  <a:lnTo>
                    <a:pt x="20"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134" name="Freeform 128"/>
            <p:cNvSpPr>
              <a:spLocks noEditPoints="1"/>
            </p:cNvSpPr>
            <p:nvPr/>
          </p:nvSpPr>
          <p:spPr bwMode="auto">
            <a:xfrm>
              <a:off x="2754" y="3004"/>
              <a:ext cx="32" cy="36"/>
            </a:xfrm>
            <a:custGeom>
              <a:avLst/>
              <a:gdLst>
                <a:gd name="T0" fmla="*/ 14 w 32"/>
                <a:gd name="T1" fmla="*/ 34 h 36"/>
                <a:gd name="T2" fmla="*/ 10 w 32"/>
                <a:gd name="T3" fmla="*/ 36 h 36"/>
                <a:gd name="T4" fmla="*/ 4 w 32"/>
                <a:gd name="T5" fmla="*/ 36 h 36"/>
                <a:gd name="T6" fmla="*/ 0 w 32"/>
                <a:gd name="T7" fmla="*/ 32 h 36"/>
                <a:gd name="T8" fmla="*/ 0 w 32"/>
                <a:gd name="T9" fmla="*/ 26 h 36"/>
                <a:gd name="T10" fmla="*/ 2 w 32"/>
                <a:gd name="T11" fmla="*/ 20 h 36"/>
                <a:gd name="T12" fmla="*/ 12 w 32"/>
                <a:gd name="T13" fmla="*/ 16 h 36"/>
                <a:gd name="T14" fmla="*/ 20 w 32"/>
                <a:gd name="T15" fmla="*/ 12 h 36"/>
                <a:gd name="T16" fmla="*/ 18 w 32"/>
                <a:gd name="T17" fmla="*/ 4 h 36"/>
                <a:gd name="T18" fmla="*/ 12 w 32"/>
                <a:gd name="T19" fmla="*/ 2 h 36"/>
                <a:gd name="T20" fmla="*/ 8 w 32"/>
                <a:gd name="T21" fmla="*/ 4 h 36"/>
                <a:gd name="T22" fmla="*/ 8 w 32"/>
                <a:gd name="T23" fmla="*/ 6 h 36"/>
                <a:gd name="T24" fmla="*/ 8 w 32"/>
                <a:gd name="T25" fmla="*/ 10 h 36"/>
                <a:gd name="T26" fmla="*/ 6 w 32"/>
                <a:gd name="T27" fmla="*/ 12 h 36"/>
                <a:gd name="T28" fmla="*/ 2 w 32"/>
                <a:gd name="T29" fmla="*/ 12 h 36"/>
                <a:gd name="T30" fmla="*/ 0 w 32"/>
                <a:gd name="T31" fmla="*/ 10 h 36"/>
                <a:gd name="T32" fmla="*/ 2 w 32"/>
                <a:gd name="T33" fmla="*/ 6 h 36"/>
                <a:gd name="T34" fmla="*/ 8 w 32"/>
                <a:gd name="T35" fmla="*/ 0 h 36"/>
                <a:gd name="T36" fmla="*/ 18 w 32"/>
                <a:gd name="T37" fmla="*/ 0 h 36"/>
                <a:gd name="T38" fmla="*/ 24 w 32"/>
                <a:gd name="T39" fmla="*/ 2 h 36"/>
                <a:gd name="T40" fmla="*/ 26 w 32"/>
                <a:gd name="T41" fmla="*/ 8 h 36"/>
                <a:gd name="T42" fmla="*/ 26 w 32"/>
                <a:gd name="T43" fmla="*/ 24 h 36"/>
                <a:gd name="T44" fmla="*/ 26 w 32"/>
                <a:gd name="T45" fmla="*/ 30 h 36"/>
                <a:gd name="T46" fmla="*/ 26 w 32"/>
                <a:gd name="T47" fmla="*/ 32 h 36"/>
                <a:gd name="T48" fmla="*/ 28 w 32"/>
                <a:gd name="T49" fmla="*/ 32 h 36"/>
                <a:gd name="T50" fmla="*/ 28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4 w 32"/>
                <a:gd name="T63" fmla="*/ 18 h 36"/>
                <a:gd name="T64" fmla="*/ 8 w 32"/>
                <a:gd name="T65" fmla="*/ 20 h 36"/>
                <a:gd name="T66" fmla="*/ 6 w 32"/>
                <a:gd name="T67" fmla="*/ 24 h 36"/>
                <a:gd name="T68" fmla="*/ 6 w 32"/>
                <a:gd name="T69" fmla="*/ 28 h 36"/>
                <a:gd name="T70" fmla="*/ 10 w 32"/>
                <a:gd name="T71" fmla="*/ 32 h 36"/>
                <a:gd name="T72" fmla="*/ 14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4" y="34"/>
                  </a:lnTo>
                  <a:lnTo>
                    <a:pt x="12" y="36"/>
                  </a:lnTo>
                  <a:lnTo>
                    <a:pt x="10" y="36"/>
                  </a:lnTo>
                  <a:lnTo>
                    <a:pt x="8" y="36"/>
                  </a:lnTo>
                  <a:lnTo>
                    <a:pt x="4" y="36"/>
                  </a:lnTo>
                  <a:lnTo>
                    <a:pt x="2" y="34"/>
                  </a:lnTo>
                  <a:lnTo>
                    <a:pt x="0" y="32"/>
                  </a:lnTo>
                  <a:lnTo>
                    <a:pt x="0" y="28"/>
                  </a:lnTo>
                  <a:lnTo>
                    <a:pt x="0" y="26"/>
                  </a:lnTo>
                  <a:lnTo>
                    <a:pt x="0" y="24"/>
                  </a:lnTo>
                  <a:lnTo>
                    <a:pt x="2" y="20"/>
                  </a:lnTo>
                  <a:lnTo>
                    <a:pt x="6" y="18"/>
                  </a:lnTo>
                  <a:lnTo>
                    <a:pt x="12" y="16"/>
                  </a:lnTo>
                  <a:lnTo>
                    <a:pt x="20" y="12"/>
                  </a:lnTo>
                  <a:lnTo>
                    <a:pt x="18" y="6"/>
                  </a:lnTo>
                  <a:lnTo>
                    <a:pt x="18" y="4"/>
                  </a:lnTo>
                  <a:lnTo>
                    <a:pt x="16" y="2"/>
                  </a:lnTo>
                  <a:lnTo>
                    <a:pt x="12" y="2"/>
                  </a:lnTo>
                  <a:lnTo>
                    <a:pt x="10" y="2"/>
                  </a:lnTo>
                  <a:lnTo>
                    <a:pt x="8" y="4"/>
                  </a:lnTo>
                  <a:lnTo>
                    <a:pt x="8" y="6"/>
                  </a:lnTo>
                  <a:lnTo>
                    <a:pt x="8" y="8"/>
                  </a:lnTo>
                  <a:lnTo>
                    <a:pt x="8" y="10"/>
                  </a:lnTo>
                  <a:lnTo>
                    <a:pt x="6" y="12"/>
                  </a:lnTo>
                  <a:lnTo>
                    <a:pt x="4" y="12"/>
                  </a:lnTo>
                  <a:lnTo>
                    <a:pt x="2" y="12"/>
                  </a:lnTo>
                  <a:lnTo>
                    <a:pt x="0" y="10"/>
                  </a:lnTo>
                  <a:lnTo>
                    <a:pt x="0" y="8"/>
                  </a:lnTo>
                  <a:lnTo>
                    <a:pt x="2" y="6"/>
                  </a:lnTo>
                  <a:lnTo>
                    <a:pt x="4" y="2"/>
                  </a:lnTo>
                  <a:lnTo>
                    <a:pt x="8" y="0"/>
                  </a:lnTo>
                  <a:lnTo>
                    <a:pt x="14" y="0"/>
                  </a:lnTo>
                  <a:lnTo>
                    <a:pt x="18" y="0"/>
                  </a:lnTo>
                  <a:lnTo>
                    <a:pt x="22" y="0"/>
                  </a:lnTo>
                  <a:lnTo>
                    <a:pt x="24" y="2"/>
                  </a:lnTo>
                  <a:lnTo>
                    <a:pt x="24" y="4"/>
                  </a:lnTo>
                  <a:lnTo>
                    <a:pt x="26" y="8"/>
                  </a:lnTo>
                  <a:lnTo>
                    <a:pt x="26" y="12"/>
                  </a:lnTo>
                  <a:lnTo>
                    <a:pt x="26" y="24"/>
                  </a:lnTo>
                  <a:lnTo>
                    <a:pt x="26" y="28"/>
                  </a:lnTo>
                  <a:lnTo>
                    <a:pt x="26" y="30"/>
                  </a:lnTo>
                  <a:lnTo>
                    <a:pt x="26" y="32"/>
                  </a:lnTo>
                  <a:lnTo>
                    <a:pt x="28" y="32"/>
                  </a:lnTo>
                  <a:lnTo>
                    <a:pt x="30" y="30"/>
                  </a:lnTo>
                  <a:lnTo>
                    <a:pt x="32" y="30"/>
                  </a:lnTo>
                  <a:lnTo>
                    <a:pt x="32" y="32"/>
                  </a:lnTo>
                  <a:lnTo>
                    <a:pt x="28" y="36"/>
                  </a:lnTo>
                  <a:lnTo>
                    <a:pt x="24" y="36"/>
                  </a:lnTo>
                  <a:lnTo>
                    <a:pt x="22" y="36"/>
                  </a:lnTo>
                  <a:lnTo>
                    <a:pt x="20" y="36"/>
                  </a:lnTo>
                  <a:lnTo>
                    <a:pt x="20" y="34"/>
                  </a:lnTo>
                  <a:lnTo>
                    <a:pt x="20" y="30"/>
                  </a:lnTo>
                  <a:close/>
                  <a:moveTo>
                    <a:pt x="20" y="28"/>
                  </a:moveTo>
                  <a:lnTo>
                    <a:pt x="20" y="16"/>
                  </a:lnTo>
                  <a:lnTo>
                    <a:pt x="14" y="18"/>
                  </a:lnTo>
                  <a:lnTo>
                    <a:pt x="12" y="18"/>
                  </a:lnTo>
                  <a:lnTo>
                    <a:pt x="8" y="20"/>
                  </a:lnTo>
                  <a:lnTo>
                    <a:pt x="8" y="22"/>
                  </a:lnTo>
                  <a:lnTo>
                    <a:pt x="6" y="24"/>
                  </a:lnTo>
                  <a:lnTo>
                    <a:pt x="6" y="26"/>
                  </a:lnTo>
                  <a:lnTo>
                    <a:pt x="6" y="28"/>
                  </a:lnTo>
                  <a:lnTo>
                    <a:pt x="8" y="30"/>
                  </a:lnTo>
                  <a:lnTo>
                    <a:pt x="10" y="32"/>
                  </a:lnTo>
                  <a:lnTo>
                    <a:pt x="12" y="32"/>
                  </a:lnTo>
                  <a:lnTo>
                    <a:pt x="14" y="30"/>
                  </a:lnTo>
                  <a:lnTo>
                    <a:pt x="20" y="28"/>
                  </a:lnTo>
                  <a:close/>
                </a:path>
              </a:pathLst>
            </a:custGeom>
            <a:solidFill>
              <a:srgbClr val="000000"/>
            </a:solidFill>
            <a:ln w="0">
              <a:solidFill>
                <a:srgbClr val="000000"/>
              </a:solidFill>
              <a:round/>
              <a:headEnd/>
              <a:tailEnd/>
            </a:ln>
          </p:spPr>
          <p:txBody>
            <a:bodyPr/>
            <a:lstStyle/>
            <a:p>
              <a:endParaRPr lang="en-US"/>
            </a:p>
          </p:txBody>
        </p:sp>
        <p:sp>
          <p:nvSpPr>
            <p:cNvPr id="135" name="Freeform 129"/>
            <p:cNvSpPr>
              <a:spLocks/>
            </p:cNvSpPr>
            <p:nvPr/>
          </p:nvSpPr>
          <p:spPr bwMode="auto">
            <a:xfrm>
              <a:off x="2788" y="3004"/>
              <a:ext cx="30" cy="36"/>
            </a:xfrm>
            <a:custGeom>
              <a:avLst/>
              <a:gdLst>
                <a:gd name="T0" fmla="*/ 30 w 30"/>
                <a:gd name="T1" fmla="*/ 22 h 36"/>
                <a:gd name="T2" fmla="*/ 28 w 30"/>
                <a:gd name="T3" fmla="*/ 28 h 36"/>
                <a:gd name="T4" fmla="*/ 26 w 30"/>
                <a:gd name="T5" fmla="*/ 34 h 36"/>
                <a:gd name="T6" fmla="*/ 20 w 30"/>
                <a:gd name="T7" fmla="*/ 36 h 36"/>
                <a:gd name="T8" fmla="*/ 16 w 30"/>
                <a:gd name="T9" fmla="*/ 36 h 36"/>
                <a:gd name="T10" fmla="*/ 10 w 30"/>
                <a:gd name="T11" fmla="*/ 36 h 36"/>
                <a:gd name="T12" fmla="*/ 6 w 30"/>
                <a:gd name="T13" fmla="*/ 32 h 36"/>
                <a:gd name="T14" fmla="*/ 2 w 30"/>
                <a:gd name="T15" fmla="*/ 28 h 36"/>
                <a:gd name="T16" fmla="*/ 2 w 30"/>
                <a:gd name="T17" fmla="*/ 24 h 36"/>
                <a:gd name="T18" fmla="*/ 0 w 30"/>
                <a:gd name="T19" fmla="*/ 18 h 36"/>
                <a:gd name="T20" fmla="*/ 2 w 30"/>
                <a:gd name="T21" fmla="*/ 12 h 36"/>
                <a:gd name="T22" fmla="*/ 4 w 30"/>
                <a:gd name="T23" fmla="*/ 8 h 36"/>
                <a:gd name="T24" fmla="*/ 6 w 30"/>
                <a:gd name="T25" fmla="*/ 4 h 36"/>
                <a:gd name="T26" fmla="*/ 12 w 30"/>
                <a:gd name="T27" fmla="*/ 0 h 36"/>
                <a:gd name="T28" fmla="*/ 18 w 30"/>
                <a:gd name="T29" fmla="*/ 0 h 36"/>
                <a:gd name="T30" fmla="*/ 22 w 30"/>
                <a:gd name="T31" fmla="*/ 0 h 36"/>
                <a:gd name="T32" fmla="*/ 26 w 30"/>
                <a:gd name="T33" fmla="*/ 2 h 36"/>
                <a:gd name="T34" fmla="*/ 28 w 30"/>
                <a:gd name="T35" fmla="*/ 4 h 36"/>
                <a:gd name="T36" fmla="*/ 30 w 30"/>
                <a:gd name="T37" fmla="*/ 8 h 36"/>
                <a:gd name="T38" fmla="*/ 28 w 30"/>
                <a:gd name="T39" fmla="*/ 10 h 36"/>
                <a:gd name="T40" fmla="*/ 28 w 30"/>
                <a:gd name="T41" fmla="*/ 10 h 36"/>
                <a:gd name="T42" fmla="*/ 28 w 30"/>
                <a:gd name="T43" fmla="*/ 10 h 36"/>
                <a:gd name="T44" fmla="*/ 26 w 30"/>
                <a:gd name="T45" fmla="*/ 10 h 36"/>
                <a:gd name="T46" fmla="*/ 24 w 30"/>
                <a:gd name="T47" fmla="*/ 10 h 36"/>
                <a:gd name="T48" fmla="*/ 22 w 30"/>
                <a:gd name="T49" fmla="*/ 10 h 36"/>
                <a:gd name="T50" fmla="*/ 22 w 30"/>
                <a:gd name="T51" fmla="*/ 8 h 36"/>
                <a:gd name="T52" fmla="*/ 22 w 30"/>
                <a:gd name="T53" fmla="*/ 6 h 36"/>
                <a:gd name="T54" fmla="*/ 22 w 30"/>
                <a:gd name="T55" fmla="*/ 4 h 36"/>
                <a:gd name="T56" fmla="*/ 20 w 30"/>
                <a:gd name="T57" fmla="*/ 2 h 36"/>
                <a:gd name="T58" fmla="*/ 18 w 30"/>
                <a:gd name="T59" fmla="*/ 2 h 36"/>
                <a:gd name="T60" fmla="*/ 16 w 30"/>
                <a:gd name="T61" fmla="*/ 2 h 36"/>
                <a:gd name="T62" fmla="*/ 14 w 30"/>
                <a:gd name="T63" fmla="*/ 2 h 36"/>
                <a:gd name="T64" fmla="*/ 10 w 30"/>
                <a:gd name="T65" fmla="*/ 4 h 36"/>
                <a:gd name="T66" fmla="*/ 8 w 30"/>
                <a:gd name="T67" fmla="*/ 8 h 36"/>
                <a:gd name="T68" fmla="*/ 8 w 30"/>
                <a:gd name="T69" fmla="*/ 14 h 36"/>
                <a:gd name="T70" fmla="*/ 8 w 30"/>
                <a:gd name="T71" fmla="*/ 20 h 36"/>
                <a:gd name="T72" fmla="*/ 10 w 30"/>
                <a:gd name="T73" fmla="*/ 26 h 36"/>
                <a:gd name="T74" fmla="*/ 14 w 30"/>
                <a:gd name="T75" fmla="*/ 28 h 36"/>
                <a:gd name="T76" fmla="*/ 20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6" y="34"/>
                  </a:lnTo>
                  <a:lnTo>
                    <a:pt x="20" y="36"/>
                  </a:lnTo>
                  <a:lnTo>
                    <a:pt x="16" y="36"/>
                  </a:lnTo>
                  <a:lnTo>
                    <a:pt x="10" y="36"/>
                  </a:lnTo>
                  <a:lnTo>
                    <a:pt x="6" y="32"/>
                  </a:lnTo>
                  <a:lnTo>
                    <a:pt x="2" y="28"/>
                  </a:lnTo>
                  <a:lnTo>
                    <a:pt x="2" y="24"/>
                  </a:lnTo>
                  <a:lnTo>
                    <a:pt x="0" y="18"/>
                  </a:lnTo>
                  <a:lnTo>
                    <a:pt x="2" y="12"/>
                  </a:lnTo>
                  <a:lnTo>
                    <a:pt x="4" y="8"/>
                  </a:lnTo>
                  <a:lnTo>
                    <a:pt x="6" y="4"/>
                  </a:lnTo>
                  <a:lnTo>
                    <a:pt x="12" y="0"/>
                  </a:lnTo>
                  <a:lnTo>
                    <a:pt x="18" y="0"/>
                  </a:lnTo>
                  <a:lnTo>
                    <a:pt x="22" y="0"/>
                  </a:lnTo>
                  <a:lnTo>
                    <a:pt x="26" y="2"/>
                  </a:lnTo>
                  <a:lnTo>
                    <a:pt x="28" y="4"/>
                  </a:lnTo>
                  <a:lnTo>
                    <a:pt x="30" y="8"/>
                  </a:lnTo>
                  <a:lnTo>
                    <a:pt x="28" y="10"/>
                  </a:lnTo>
                  <a:lnTo>
                    <a:pt x="26" y="10"/>
                  </a:lnTo>
                  <a:lnTo>
                    <a:pt x="24" y="10"/>
                  </a:lnTo>
                  <a:lnTo>
                    <a:pt x="22" y="10"/>
                  </a:lnTo>
                  <a:lnTo>
                    <a:pt x="22" y="8"/>
                  </a:lnTo>
                  <a:lnTo>
                    <a:pt x="22" y="6"/>
                  </a:lnTo>
                  <a:lnTo>
                    <a:pt x="22" y="4"/>
                  </a:lnTo>
                  <a:lnTo>
                    <a:pt x="20" y="2"/>
                  </a:lnTo>
                  <a:lnTo>
                    <a:pt x="18" y="2"/>
                  </a:lnTo>
                  <a:lnTo>
                    <a:pt x="16" y="2"/>
                  </a:lnTo>
                  <a:lnTo>
                    <a:pt x="14" y="2"/>
                  </a:lnTo>
                  <a:lnTo>
                    <a:pt x="10" y="4"/>
                  </a:lnTo>
                  <a:lnTo>
                    <a:pt x="8" y="8"/>
                  </a:lnTo>
                  <a:lnTo>
                    <a:pt x="8" y="14"/>
                  </a:lnTo>
                  <a:lnTo>
                    <a:pt x="8" y="20"/>
                  </a:lnTo>
                  <a:lnTo>
                    <a:pt x="10" y="26"/>
                  </a:lnTo>
                  <a:lnTo>
                    <a:pt x="14" y="28"/>
                  </a:lnTo>
                  <a:lnTo>
                    <a:pt x="20"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136" name="Freeform 130"/>
            <p:cNvSpPr>
              <a:spLocks/>
            </p:cNvSpPr>
            <p:nvPr/>
          </p:nvSpPr>
          <p:spPr bwMode="auto">
            <a:xfrm>
              <a:off x="2824" y="2984"/>
              <a:ext cx="38" cy="56"/>
            </a:xfrm>
            <a:custGeom>
              <a:avLst/>
              <a:gdLst>
                <a:gd name="T0" fmla="*/ 10 w 38"/>
                <a:gd name="T1" fmla="*/ 36 h 56"/>
                <a:gd name="T2" fmla="*/ 22 w 38"/>
                <a:gd name="T3" fmla="*/ 26 h 56"/>
                <a:gd name="T4" fmla="*/ 24 w 38"/>
                <a:gd name="T5" fmla="*/ 24 h 56"/>
                <a:gd name="T6" fmla="*/ 24 w 38"/>
                <a:gd name="T7" fmla="*/ 22 h 56"/>
                <a:gd name="T8" fmla="*/ 22 w 38"/>
                <a:gd name="T9" fmla="*/ 22 h 56"/>
                <a:gd name="T10" fmla="*/ 22 w 38"/>
                <a:gd name="T11" fmla="*/ 20 h 56"/>
                <a:gd name="T12" fmla="*/ 36 w 38"/>
                <a:gd name="T13" fmla="*/ 20 h 56"/>
                <a:gd name="T14" fmla="*/ 32 w 38"/>
                <a:gd name="T15" fmla="*/ 22 h 56"/>
                <a:gd name="T16" fmla="*/ 26 w 38"/>
                <a:gd name="T17" fmla="*/ 26 h 56"/>
                <a:gd name="T18" fmla="*/ 26 w 38"/>
                <a:gd name="T19" fmla="*/ 46 h 56"/>
                <a:gd name="T20" fmla="*/ 32 w 38"/>
                <a:gd name="T21" fmla="*/ 52 h 56"/>
                <a:gd name="T22" fmla="*/ 36 w 38"/>
                <a:gd name="T23" fmla="*/ 54 h 56"/>
                <a:gd name="T24" fmla="*/ 38 w 38"/>
                <a:gd name="T25" fmla="*/ 54 h 56"/>
                <a:gd name="T26" fmla="*/ 22 w 38"/>
                <a:gd name="T27" fmla="*/ 56 h 56"/>
                <a:gd name="T28" fmla="*/ 22 w 38"/>
                <a:gd name="T29" fmla="*/ 56 h 56"/>
                <a:gd name="T30" fmla="*/ 24 w 38"/>
                <a:gd name="T31" fmla="*/ 54 h 56"/>
                <a:gd name="T32" fmla="*/ 24 w 38"/>
                <a:gd name="T33" fmla="*/ 52 h 56"/>
                <a:gd name="T34" fmla="*/ 10 w 38"/>
                <a:gd name="T35" fmla="*/ 36 h 56"/>
                <a:gd name="T36" fmla="*/ 10 w 38"/>
                <a:gd name="T37" fmla="*/ 50 h 56"/>
                <a:gd name="T38" fmla="*/ 12 w 38"/>
                <a:gd name="T39" fmla="*/ 54 h 56"/>
                <a:gd name="T40" fmla="*/ 14 w 38"/>
                <a:gd name="T41" fmla="*/ 56 h 56"/>
                <a:gd name="T42" fmla="*/ 16 w 38"/>
                <a:gd name="T43" fmla="*/ 56 h 56"/>
                <a:gd name="T44" fmla="*/ 0 w 38"/>
                <a:gd name="T45" fmla="*/ 56 h 56"/>
                <a:gd name="T46" fmla="*/ 2 w 38"/>
                <a:gd name="T47" fmla="*/ 54 h 56"/>
                <a:gd name="T48" fmla="*/ 4 w 38"/>
                <a:gd name="T49" fmla="*/ 52 h 56"/>
                <a:gd name="T50" fmla="*/ 4 w 38"/>
                <a:gd name="T51" fmla="*/ 48 h 56"/>
                <a:gd name="T52" fmla="*/ 4 w 38"/>
                <a:gd name="T53" fmla="*/ 10 h 56"/>
                <a:gd name="T54" fmla="*/ 4 w 38"/>
                <a:gd name="T55" fmla="*/ 6 h 56"/>
                <a:gd name="T56" fmla="*/ 2 w 38"/>
                <a:gd name="T57" fmla="*/ 4 h 56"/>
                <a:gd name="T58" fmla="*/ 0 w 38"/>
                <a:gd name="T59" fmla="*/ 4 h 56"/>
                <a:gd name="T60" fmla="*/ 0 w 38"/>
                <a:gd name="T61" fmla="*/ 4 h 56"/>
                <a:gd name="T62" fmla="*/ 10 w 38"/>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6"/>
                <a:gd name="T98" fmla="*/ 38 w 38"/>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6">
                  <a:moveTo>
                    <a:pt x="10" y="0"/>
                  </a:moveTo>
                  <a:lnTo>
                    <a:pt x="10" y="36"/>
                  </a:lnTo>
                  <a:lnTo>
                    <a:pt x="20" y="28"/>
                  </a:lnTo>
                  <a:lnTo>
                    <a:pt x="22" y="26"/>
                  </a:lnTo>
                  <a:lnTo>
                    <a:pt x="24" y="24"/>
                  </a:lnTo>
                  <a:lnTo>
                    <a:pt x="24" y="22"/>
                  </a:lnTo>
                  <a:lnTo>
                    <a:pt x="22" y="22"/>
                  </a:lnTo>
                  <a:lnTo>
                    <a:pt x="22" y="20"/>
                  </a:lnTo>
                  <a:lnTo>
                    <a:pt x="36" y="20"/>
                  </a:lnTo>
                  <a:lnTo>
                    <a:pt x="34" y="22"/>
                  </a:lnTo>
                  <a:lnTo>
                    <a:pt x="32" y="22"/>
                  </a:lnTo>
                  <a:lnTo>
                    <a:pt x="30" y="24"/>
                  </a:lnTo>
                  <a:lnTo>
                    <a:pt x="26" y="26"/>
                  </a:lnTo>
                  <a:lnTo>
                    <a:pt x="18" y="34"/>
                  </a:lnTo>
                  <a:lnTo>
                    <a:pt x="26" y="46"/>
                  </a:lnTo>
                  <a:lnTo>
                    <a:pt x="30" y="50"/>
                  </a:lnTo>
                  <a:lnTo>
                    <a:pt x="32" y="52"/>
                  </a:lnTo>
                  <a:lnTo>
                    <a:pt x="34" y="54"/>
                  </a:lnTo>
                  <a:lnTo>
                    <a:pt x="36" y="54"/>
                  </a:lnTo>
                  <a:lnTo>
                    <a:pt x="38" y="54"/>
                  </a:lnTo>
                  <a:lnTo>
                    <a:pt x="38" y="56"/>
                  </a:lnTo>
                  <a:lnTo>
                    <a:pt x="22" y="56"/>
                  </a:lnTo>
                  <a:lnTo>
                    <a:pt x="24" y="54"/>
                  </a:lnTo>
                  <a:lnTo>
                    <a:pt x="24" y="52"/>
                  </a:lnTo>
                  <a:lnTo>
                    <a:pt x="22" y="50"/>
                  </a:lnTo>
                  <a:lnTo>
                    <a:pt x="10" y="36"/>
                  </a:lnTo>
                  <a:lnTo>
                    <a:pt x="10" y="48"/>
                  </a:lnTo>
                  <a:lnTo>
                    <a:pt x="10" y="50"/>
                  </a:lnTo>
                  <a:lnTo>
                    <a:pt x="12" y="52"/>
                  </a:lnTo>
                  <a:lnTo>
                    <a:pt x="12" y="54"/>
                  </a:lnTo>
                  <a:lnTo>
                    <a:pt x="14" y="56"/>
                  </a:lnTo>
                  <a:lnTo>
                    <a:pt x="16" y="56"/>
                  </a:lnTo>
                  <a:lnTo>
                    <a:pt x="0" y="56"/>
                  </a:lnTo>
                  <a:lnTo>
                    <a:pt x="2" y="54"/>
                  </a:lnTo>
                  <a:lnTo>
                    <a:pt x="4" y="54"/>
                  </a:lnTo>
                  <a:lnTo>
                    <a:pt x="4" y="52"/>
                  </a:lnTo>
                  <a:lnTo>
                    <a:pt x="4" y="50"/>
                  </a:lnTo>
                  <a:lnTo>
                    <a:pt x="4" y="48"/>
                  </a:lnTo>
                  <a:lnTo>
                    <a:pt x="4" y="16"/>
                  </a:lnTo>
                  <a:lnTo>
                    <a:pt x="4" y="10"/>
                  </a:lnTo>
                  <a:lnTo>
                    <a:pt x="4" y="8"/>
                  </a:lnTo>
                  <a:lnTo>
                    <a:pt x="4" y="6"/>
                  </a:lnTo>
                  <a:lnTo>
                    <a:pt x="2" y="4"/>
                  </a:lnTo>
                  <a:lnTo>
                    <a:pt x="0" y="4"/>
                  </a:lnTo>
                  <a:lnTo>
                    <a:pt x="0" y="6"/>
                  </a:lnTo>
                  <a:lnTo>
                    <a:pt x="0" y="4"/>
                  </a:lnTo>
                  <a:lnTo>
                    <a:pt x="8" y="0"/>
                  </a:lnTo>
                  <a:lnTo>
                    <a:pt x="10" y="0"/>
                  </a:lnTo>
                  <a:close/>
                </a:path>
              </a:pathLst>
            </a:custGeom>
            <a:solidFill>
              <a:srgbClr val="000000"/>
            </a:solidFill>
            <a:ln w="0">
              <a:solidFill>
                <a:srgbClr val="000000"/>
              </a:solidFill>
              <a:round/>
              <a:headEnd/>
              <a:tailEnd/>
            </a:ln>
          </p:spPr>
          <p:txBody>
            <a:bodyPr/>
            <a:lstStyle/>
            <a:p>
              <a:endParaRPr lang="en-US"/>
            </a:p>
          </p:txBody>
        </p:sp>
        <p:sp>
          <p:nvSpPr>
            <p:cNvPr id="137" name="Freeform 131"/>
            <p:cNvSpPr>
              <a:spLocks/>
            </p:cNvSpPr>
            <p:nvPr/>
          </p:nvSpPr>
          <p:spPr bwMode="auto">
            <a:xfrm>
              <a:off x="2866" y="3004"/>
              <a:ext cx="24" cy="36"/>
            </a:xfrm>
            <a:custGeom>
              <a:avLst/>
              <a:gdLst>
                <a:gd name="T0" fmla="*/ 22 w 24"/>
                <a:gd name="T1" fmla="*/ 0 h 36"/>
                <a:gd name="T2" fmla="*/ 22 w 24"/>
                <a:gd name="T3" fmla="*/ 12 h 36"/>
                <a:gd name="T4" fmla="*/ 22 w 24"/>
                <a:gd name="T5" fmla="*/ 12 h 36"/>
                <a:gd name="T6" fmla="*/ 20 w 24"/>
                <a:gd name="T7" fmla="*/ 6 h 36"/>
                <a:gd name="T8" fmla="*/ 18 w 24"/>
                <a:gd name="T9" fmla="*/ 4 h 36"/>
                <a:gd name="T10" fmla="*/ 14 w 24"/>
                <a:gd name="T11" fmla="*/ 2 h 36"/>
                <a:gd name="T12" fmla="*/ 12 w 24"/>
                <a:gd name="T13" fmla="*/ 2 h 36"/>
                <a:gd name="T14" fmla="*/ 8 w 24"/>
                <a:gd name="T15" fmla="*/ 2 h 36"/>
                <a:gd name="T16" fmla="*/ 8 w 24"/>
                <a:gd name="T17" fmla="*/ 4 h 36"/>
                <a:gd name="T18" fmla="*/ 6 w 24"/>
                <a:gd name="T19" fmla="*/ 4 h 36"/>
                <a:gd name="T20" fmla="*/ 6 w 24"/>
                <a:gd name="T21" fmla="*/ 6 h 36"/>
                <a:gd name="T22" fmla="*/ 6 w 24"/>
                <a:gd name="T23" fmla="*/ 8 h 36"/>
                <a:gd name="T24" fmla="*/ 6 w 24"/>
                <a:gd name="T25" fmla="*/ 10 h 36"/>
                <a:gd name="T26" fmla="*/ 8 w 24"/>
                <a:gd name="T27" fmla="*/ 12 h 36"/>
                <a:gd name="T28" fmla="*/ 12 w 24"/>
                <a:gd name="T29" fmla="*/ 14 h 36"/>
                <a:gd name="T30" fmla="*/ 16 w 24"/>
                <a:gd name="T31" fmla="*/ 16 h 36"/>
                <a:gd name="T32" fmla="*/ 22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2 w 24"/>
                <a:gd name="T57" fmla="*/ 36 h 36"/>
                <a:gd name="T58" fmla="*/ 0 w 24"/>
                <a:gd name="T59" fmla="*/ 36 h 36"/>
                <a:gd name="T60" fmla="*/ 0 w 24"/>
                <a:gd name="T61" fmla="*/ 24 h 36"/>
                <a:gd name="T62" fmla="*/ 2 w 24"/>
                <a:gd name="T63" fmla="*/ 24 h 36"/>
                <a:gd name="T64" fmla="*/ 2 w 24"/>
                <a:gd name="T65" fmla="*/ 28 h 36"/>
                <a:gd name="T66" fmla="*/ 6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2 w 24"/>
                <a:gd name="T97" fmla="*/ 6 h 36"/>
                <a:gd name="T98" fmla="*/ 4 w 24"/>
                <a:gd name="T99" fmla="*/ 2 h 36"/>
                <a:gd name="T100" fmla="*/ 6 w 24"/>
                <a:gd name="T101" fmla="*/ 0 h 36"/>
                <a:gd name="T102" fmla="*/ 12 w 24"/>
                <a:gd name="T103" fmla="*/ 0 h 36"/>
                <a:gd name="T104" fmla="*/ 14 w 24"/>
                <a:gd name="T105" fmla="*/ 0 h 36"/>
                <a:gd name="T106" fmla="*/ 16 w 24"/>
                <a:gd name="T107" fmla="*/ 0 h 36"/>
                <a:gd name="T108" fmla="*/ 18 w 24"/>
                <a:gd name="T109" fmla="*/ 0 h 36"/>
                <a:gd name="T110" fmla="*/ 20 w 24"/>
                <a:gd name="T111" fmla="*/ 0 h 36"/>
                <a:gd name="T112" fmla="*/ 20 w 24"/>
                <a:gd name="T113" fmla="*/ 0 h 36"/>
                <a:gd name="T114" fmla="*/ 20 w 24"/>
                <a:gd name="T115" fmla="*/ 0 h 36"/>
                <a:gd name="T116" fmla="*/ 20 w 24"/>
                <a:gd name="T117" fmla="*/ 0 h 36"/>
                <a:gd name="T118" fmla="*/ 22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6"/>
                  </a:lnTo>
                  <a:lnTo>
                    <a:pt x="18" y="4"/>
                  </a:lnTo>
                  <a:lnTo>
                    <a:pt x="14" y="2"/>
                  </a:lnTo>
                  <a:lnTo>
                    <a:pt x="12" y="2"/>
                  </a:lnTo>
                  <a:lnTo>
                    <a:pt x="8" y="2"/>
                  </a:lnTo>
                  <a:lnTo>
                    <a:pt x="8" y="4"/>
                  </a:lnTo>
                  <a:lnTo>
                    <a:pt x="6" y="4"/>
                  </a:lnTo>
                  <a:lnTo>
                    <a:pt x="6" y="6"/>
                  </a:lnTo>
                  <a:lnTo>
                    <a:pt x="6" y="8"/>
                  </a:lnTo>
                  <a:lnTo>
                    <a:pt x="6" y="10"/>
                  </a:lnTo>
                  <a:lnTo>
                    <a:pt x="8" y="12"/>
                  </a:lnTo>
                  <a:lnTo>
                    <a:pt x="12" y="14"/>
                  </a:lnTo>
                  <a:lnTo>
                    <a:pt x="16" y="16"/>
                  </a:lnTo>
                  <a:lnTo>
                    <a:pt x="22"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4"/>
                  </a:lnTo>
                  <a:lnTo>
                    <a:pt x="2" y="28"/>
                  </a:lnTo>
                  <a:lnTo>
                    <a:pt x="6"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2" y="6"/>
                  </a:lnTo>
                  <a:lnTo>
                    <a:pt x="4" y="2"/>
                  </a:lnTo>
                  <a:lnTo>
                    <a:pt x="6" y="0"/>
                  </a:lnTo>
                  <a:lnTo>
                    <a:pt x="12"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138" name="Freeform 132"/>
            <p:cNvSpPr>
              <a:spLocks noEditPoints="1"/>
            </p:cNvSpPr>
            <p:nvPr/>
          </p:nvSpPr>
          <p:spPr bwMode="auto">
            <a:xfrm>
              <a:off x="3112" y="2984"/>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4" y="56"/>
                  </a:lnTo>
                  <a:lnTo>
                    <a:pt x="16" y="56"/>
                  </a:lnTo>
                  <a:lnTo>
                    <a:pt x="0" y="56"/>
                  </a:lnTo>
                  <a:lnTo>
                    <a:pt x="2" y="56"/>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139" name="Freeform 133"/>
            <p:cNvSpPr>
              <a:spLocks/>
            </p:cNvSpPr>
            <p:nvPr/>
          </p:nvSpPr>
          <p:spPr bwMode="auto">
            <a:xfrm>
              <a:off x="3132" y="3004"/>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6"/>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140" name="Freeform 134"/>
            <p:cNvSpPr>
              <a:spLocks/>
            </p:cNvSpPr>
            <p:nvPr/>
          </p:nvSpPr>
          <p:spPr bwMode="auto">
            <a:xfrm>
              <a:off x="3170" y="2992"/>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8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2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8" y="42"/>
                  </a:lnTo>
                  <a:lnTo>
                    <a:pt x="6" y="40"/>
                  </a:lnTo>
                  <a:lnTo>
                    <a:pt x="6" y="14"/>
                  </a:lnTo>
                  <a:lnTo>
                    <a:pt x="0" y="14"/>
                  </a:lnTo>
                  <a:lnTo>
                    <a:pt x="4" y="12"/>
                  </a:lnTo>
                  <a:lnTo>
                    <a:pt x="6" y="10"/>
                  </a:lnTo>
                  <a:lnTo>
                    <a:pt x="8" y="8"/>
                  </a:lnTo>
                  <a:lnTo>
                    <a:pt x="10" y="6"/>
                  </a:lnTo>
                  <a:lnTo>
                    <a:pt x="12"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141" name="Freeform 135"/>
            <p:cNvSpPr>
              <a:spLocks noEditPoints="1"/>
            </p:cNvSpPr>
            <p:nvPr/>
          </p:nvSpPr>
          <p:spPr bwMode="auto">
            <a:xfrm>
              <a:off x="3196" y="3004"/>
              <a:ext cx="34" cy="36"/>
            </a:xfrm>
            <a:custGeom>
              <a:avLst/>
              <a:gdLst>
                <a:gd name="T0" fmla="*/ 18 w 34"/>
                <a:gd name="T1" fmla="*/ 0 h 36"/>
                <a:gd name="T2" fmla="*/ 22 w 34"/>
                <a:gd name="T3" fmla="*/ 0 h 36"/>
                <a:gd name="T4" fmla="*/ 26 w 34"/>
                <a:gd name="T5" fmla="*/ 2 h 36"/>
                <a:gd name="T6" fmla="*/ 30 w 34"/>
                <a:gd name="T7" fmla="*/ 6 h 36"/>
                <a:gd name="T8" fmla="*/ 34 w 34"/>
                <a:gd name="T9" fmla="*/ 12 h 36"/>
                <a:gd name="T10" fmla="*/ 34 w 34"/>
                <a:gd name="T11" fmla="*/ 18 h 36"/>
                <a:gd name="T12" fmla="*/ 34 w 34"/>
                <a:gd name="T13" fmla="*/ 22 h 36"/>
                <a:gd name="T14" fmla="*/ 32 w 34"/>
                <a:gd name="T15" fmla="*/ 28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8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8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8" y="0"/>
                  </a:moveTo>
                  <a:lnTo>
                    <a:pt x="22" y="0"/>
                  </a:lnTo>
                  <a:lnTo>
                    <a:pt x="26" y="2"/>
                  </a:lnTo>
                  <a:lnTo>
                    <a:pt x="30" y="6"/>
                  </a:lnTo>
                  <a:lnTo>
                    <a:pt x="34" y="12"/>
                  </a:lnTo>
                  <a:lnTo>
                    <a:pt x="34" y="18"/>
                  </a:lnTo>
                  <a:lnTo>
                    <a:pt x="34" y="22"/>
                  </a:lnTo>
                  <a:lnTo>
                    <a:pt x="32" y="28"/>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8"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8"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142" name="Freeform 136"/>
            <p:cNvSpPr>
              <a:spLocks noEditPoints="1"/>
            </p:cNvSpPr>
            <p:nvPr/>
          </p:nvSpPr>
          <p:spPr bwMode="auto">
            <a:xfrm>
              <a:off x="3446" y="3004"/>
              <a:ext cx="34" cy="36"/>
            </a:xfrm>
            <a:custGeom>
              <a:avLst/>
              <a:gdLst>
                <a:gd name="T0" fmla="*/ 16 w 34"/>
                <a:gd name="T1" fmla="*/ 34 h 36"/>
                <a:gd name="T2" fmla="*/ 12 w 34"/>
                <a:gd name="T3" fmla="*/ 36 h 36"/>
                <a:gd name="T4" fmla="*/ 6 w 34"/>
                <a:gd name="T5" fmla="*/ 36 h 36"/>
                <a:gd name="T6" fmla="*/ 2 w 34"/>
                <a:gd name="T7" fmla="*/ 32 h 36"/>
                <a:gd name="T8" fmla="*/ 2 w 34"/>
                <a:gd name="T9" fmla="*/ 26 h 36"/>
                <a:gd name="T10" fmla="*/ 4 w 34"/>
                <a:gd name="T11" fmla="*/ 20 h 36"/>
                <a:gd name="T12" fmla="*/ 14 w 34"/>
                <a:gd name="T13" fmla="*/ 16 h 36"/>
                <a:gd name="T14" fmla="*/ 20 w 34"/>
                <a:gd name="T15" fmla="*/ 12 h 36"/>
                <a:gd name="T16" fmla="*/ 20 w 34"/>
                <a:gd name="T17" fmla="*/ 4 h 36"/>
                <a:gd name="T18" fmla="*/ 14 w 34"/>
                <a:gd name="T19" fmla="*/ 2 h 36"/>
                <a:gd name="T20" fmla="*/ 10 w 34"/>
                <a:gd name="T21" fmla="*/ 4 h 36"/>
                <a:gd name="T22" fmla="*/ 10 w 34"/>
                <a:gd name="T23" fmla="*/ 6 h 36"/>
                <a:gd name="T24" fmla="*/ 10 w 34"/>
                <a:gd name="T25" fmla="*/ 10 h 36"/>
                <a:gd name="T26" fmla="*/ 8 w 34"/>
                <a:gd name="T27" fmla="*/ 12 h 36"/>
                <a:gd name="T28" fmla="*/ 4 w 34"/>
                <a:gd name="T29" fmla="*/ 12 h 36"/>
                <a:gd name="T30" fmla="*/ 2 w 34"/>
                <a:gd name="T31" fmla="*/ 10 h 36"/>
                <a:gd name="T32" fmla="*/ 4 w 34"/>
                <a:gd name="T33" fmla="*/ 6 h 36"/>
                <a:gd name="T34" fmla="*/ 10 w 34"/>
                <a:gd name="T35" fmla="*/ 0 h 36"/>
                <a:gd name="T36" fmla="*/ 20 w 34"/>
                <a:gd name="T37" fmla="*/ 0 h 36"/>
                <a:gd name="T38" fmla="*/ 26 w 34"/>
                <a:gd name="T39" fmla="*/ 2 h 36"/>
                <a:gd name="T40" fmla="*/ 28 w 34"/>
                <a:gd name="T41" fmla="*/ 8 h 36"/>
                <a:gd name="T42" fmla="*/ 28 w 34"/>
                <a:gd name="T43" fmla="*/ 24 h 36"/>
                <a:gd name="T44" fmla="*/ 28 w 34"/>
                <a:gd name="T45" fmla="*/ 30 h 36"/>
                <a:gd name="T46" fmla="*/ 28 w 34"/>
                <a:gd name="T47" fmla="*/ 32 h 36"/>
                <a:gd name="T48" fmla="*/ 30 w 34"/>
                <a:gd name="T49" fmla="*/ 32 h 36"/>
                <a:gd name="T50" fmla="*/ 30 w 34"/>
                <a:gd name="T51" fmla="*/ 32 h 36"/>
                <a:gd name="T52" fmla="*/ 34 w 34"/>
                <a:gd name="T53" fmla="*/ 30 h 36"/>
                <a:gd name="T54" fmla="*/ 30 w 34"/>
                <a:gd name="T55" fmla="*/ 36 h 36"/>
                <a:gd name="T56" fmla="*/ 24 w 34"/>
                <a:gd name="T57" fmla="*/ 36 h 36"/>
                <a:gd name="T58" fmla="*/ 22 w 34"/>
                <a:gd name="T59" fmla="*/ 34 h 36"/>
                <a:gd name="T60" fmla="*/ 20 w 34"/>
                <a:gd name="T61" fmla="*/ 28 h 36"/>
                <a:gd name="T62" fmla="*/ 16 w 34"/>
                <a:gd name="T63" fmla="*/ 18 h 36"/>
                <a:gd name="T64" fmla="*/ 10 w 34"/>
                <a:gd name="T65" fmla="*/ 20 h 36"/>
                <a:gd name="T66" fmla="*/ 8 w 34"/>
                <a:gd name="T67" fmla="*/ 24 h 36"/>
                <a:gd name="T68" fmla="*/ 8 w 34"/>
                <a:gd name="T69" fmla="*/ 28 h 36"/>
                <a:gd name="T70" fmla="*/ 12 w 34"/>
                <a:gd name="T71" fmla="*/ 32 h 36"/>
                <a:gd name="T72" fmla="*/ 16 w 34"/>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6"/>
                <a:gd name="T113" fmla="*/ 34 w 34"/>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6">
                  <a:moveTo>
                    <a:pt x="20" y="30"/>
                  </a:moveTo>
                  <a:lnTo>
                    <a:pt x="16" y="34"/>
                  </a:lnTo>
                  <a:lnTo>
                    <a:pt x="14" y="36"/>
                  </a:lnTo>
                  <a:lnTo>
                    <a:pt x="12" y="36"/>
                  </a:lnTo>
                  <a:lnTo>
                    <a:pt x="10" y="36"/>
                  </a:lnTo>
                  <a:lnTo>
                    <a:pt x="6" y="36"/>
                  </a:lnTo>
                  <a:lnTo>
                    <a:pt x="4" y="34"/>
                  </a:lnTo>
                  <a:lnTo>
                    <a:pt x="2" y="32"/>
                  </a:lnTo>
                  <a:lnTo>
                    <a:pt x="0" y="28"/>
                  </a:lnTo>
                  <a:lnTo>
                    <a:pt x="2" y="26"/>
                  </a:lnTo>
                  <a:lnTo>
                    <a:pt x="2" y="24"/>
                  </a:lnTo>
                  <a:lnTo>
                    <a:pt x="4" y="20"/>
                  </a:lnTo>
                  <a:lnTo>
                    <a:pt x="8" y="18"/>
                  </a:lnTo>
                  <a:lnTo>
                    <a:pt x="14" y="16"/>
                  </a:lnTo>
                  <a:lnTo>
                    <a:pt x="20" y="12"/>
                  </a:lnTo>
                  <a:lnTo>
                    <a:pt x="20" y="6"/>
                  </a:lnTo>
                  <a:lnTo>
                    <a:pt x="20" y="4"/>
                  </a:lnTo>
                  <a:lnTo>
                    <a:pt x="18" y="2"/>
                  </a:lnTo>
                  <a:lnTo>
                    <a:pt x="14" y="2"/>
                  </a:lnTo>
                  <a:lnTo>
                    <a:pt x="12" y="2"/>
                  </a:lnTo>
                  <a:lnTo>
                    <a:pt x="10" y="4"/>
                  </a:lnTo>
                  <a:lnTo>
                    <a:pt x="10" y="6"/>
                  </a:lnTo>
                  <a:lnTo>
                    <a:pt x="10" y="8"/>
                  </a:lnTo>
                  <a:lnTo>
                    <a:pt x="10" y="10"/>
                  </a:lnTo>
                  <a:lnTo>
                    <a:pt x="8" y="12"/>
                  </a:lnTo>
                  <a:lnTo>
                    <a:pt x="6" y="12"/>
                  </a:lnTo>
                  <a:lnTo>
                    <a:pt x="4" y="12"/>
                  </a:lnTo>
                  <a:lnTo>
                    <a:pt x="2" y="10"/>
                  </a:lnTo>
                  <a:lnTo>
                    <a:pt x="2" y="8"/>
                  </a:lnTo>
                  <a:lnTo>
                    <a:pt x="4" y="6"/>
                  </a:lnTo>
                  <a:lnTo>
                    <a:pt x="6" y="2"/>
                  </a:lnTo>
                  <a:lnTo>
                    <a:pt x="10" y="0"/>
                  </a:lnTo>
                  <a:lnTo>
                    <a:pt x="16" y="0"/>
                  </a:lnTo>
                  <a:lnTo>
                    <a:pt x="20" y="0"/>
                  </a:lnTo>
                  <a:lnTo>
                    <a:pt x="24" y="0"/>
                  </a:lnTo>
                  <a:lnTo>
                    <a:pt x="26" y="2"/>
                  </a:lnTo>
                  <a:lnTo>
                    <a:pt x="26" y="4"/>
                  </a:lnTo>
                  <a:lnTo>
                    <a:pt x="28" y="8"/>
                  </a:lnTo>
                  <a:lnTo>
                    <a:pt x="28" y="12"/>
                  </a:lnTo>
                  <a:lnTo>
                    <a:pt x="28" y="24"/>
                  </a:lnTo>
                  <a:lnTo>
                    <a:pt x="28" y="28"/>
                  </a:lnTo>
                  <a:lnTo>
                    <a:pt x="28" y="30"/>
                  </a:lnTo>
                  <a:lnTo>
                    <a:pt x="28" y="32"/>
                  </a:lnTo>
                  <a:lnTo>
                    <a:pt x="30" y="32"/>
                  </a:lnTo>
                  <a:lnTo>
                    <a:pt x="32" y="30"/>
                  </a:lnTo>
                  <a:lnTo>
                    <a:pt x="34" y="30"/>
                  </a:lnTo>
                  <a:lnTo>
                    <a:pt x="34" y="32"/>
                  </a:lnTo>
                  <a:lnTo>
                    <a:pt x="30" y="36"/>
                  </a:lnTo>
                  <a:lnTo>
                    <a:pt x="26" y="36"/>
                  </a:lnTo>
                  <a:lnTo>
                    <a:pt x="24" y="36"/>
                  </a:lnTo>
                  <a:lnTo>
                    <a:pt x="22" y="36"/>
                  </a:lnTo>
                  <a:lnTo>
                    <a:pt x="22" y="34"/>
                  </a:lnTo>
                  <a:lnTo>
                    <a:pt x="20" y="30"/>
                  </a:lnTo>
                  <a:close/>
                  <a:moveTo>
                    <a:pt x="20" y="28"/>
                  </a:moveTo>
                  <a:lnTo>
                    <a:pt x="20" y="16"/>
                  </a:lnTo>
                  <a:lnTo>
                    <a:pt x="16" y="18"/>
                  </a:lnTo>
                  <a:lnTo>
                    <a:pt x="14" y="18"/>
                  </a:lnTo>
                  <a:lnTo>
                    <a:pt x="10" y="20"/>
                  </a:lnTo>
                  <a:lnTo>
                    <a:pt x="8" y="22"/>
                  </a:lnTo>
                  <a:lnTo>
                    <a:pt x="8" y="24"/>
                  </a:lnTo>
                  <a:lnTo>
                    <a:pt x="8" y="26"/>
                  </a:lnTo>
                  <a:lnTo>
                    <a:pt x="8" y="28"/>
                  </a:lnTo>
                  <a:lnTo>
                    <a:pt x="10" y="30"/>
                  </a:lnTo>
                  <a:lnTo>
                    <a:pt x="12" y="32"/>
                  </a:lnTo>
                  <a:lnTo>
                    <a:pt x="14"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143" name="Freeform 137"/>
            <p:cNvSpPr>
              <a:spLocks noEditPoints="1"/>
            </p:cNvSpPr>
            <p:nvPr/>
          </p:nvSpPr>
          <p:spPr bwMode="auto">
            <a:xfrm>
              <a:off x="3992" y="2984"/>
              <a:ext cx="38" cy="56"/>
            </a:xfrm>
            <a:custGeom>
              <a:avLst/>
              <a:gdLst>
                <a:gd name="T0" fmla="*/ 12 w 38"/>
                <a:gd name="T1" fmla="*/ 26 h 56"/>
                <a:gd name="T2" fmla="*/ 16 w 38"/>
                <a:gd name="T3" fmla="*/ 22 h 56"/>
                <a:gd name="T4" fmla="*/ 20 w 38"/>
                <a:gd name="T5" fmla="*/ 20 h 56"/>
                <a:gd name="T6" fmla="*/ 24 w 38"/>
                <a:gd name="T7" fmla="*/ 20 h 56"/>
                <a:gd name="T8" fmla="*/ 28 w 38"/>
                <a:gd name="T9" fmla="*/ 20 h 56"/>
                <a:gd name="T10" fmla="*/ 34 w 38"/>
                <a:gd name="T11" fmla="*/ 24 h 56"/>
                <a:gd name="T12" fmla="*/ 36 w 38"/>
                <a:gd name="T13" fmla="*/ 30 h 56"/>
                <a:gd name="T14" fmla="*/ 38 w 38"/>
                <a:gd name="T15" fmla="*/ 36 h 56"/>
                <a:gd name="T16" fmla="*/ 36 w 38"/>
                <a:gd name="T17" fmla="*/ 42 h 56"/>
                <a:gd name="T18" fmla="*/ 34 w 38"/>
                <a:gd name="T19" fmla="*/ 48 h 56"/>
                <a:gd name="T20" fmla="*/ 30 w 38"/>
                <a:gd name="T21" fmla="*/ 52 h 56"/>
                <a:gd name="T22" fmla="*/ 24 w 38"/>
                <a:gd name="T23" fmla="*/ 56 h 56"/>
                <a:gd name="T24" fmla="*/ 18 w 38"/>
                <a:gd name="T25" fmla="*/ 56 h 56"/>
                <a:gd name="T26" fmla="*/ 16 w 38"/>
                <a:gd name="T27" fmla="*/ 56 h 56"/>
                <a:gd name="T28" fmla="*/ 12 w 38"/>
                <a:gd name="T29" fmla="*/ 56 h 56"/>
                <a:gd name="T30" fmla="*/ 8 w 38"/>
                <a:gd name="T31" fmla="*/ 54 h 56"/>
                <a:gd name="T32" fmla="*/ 6 w 38"/>
                <a:gd name="T33" fmla="*/ 52 h 56"/>
                <a:gd name="T34" fmla="*/ 6 w 38"/>
                <a:gd name="T35" fmla="*/ 16 h 56"/>
                <a:gd name="T36" fmla="*/ 6 w 38"/>
                <a:gd name="T37" fmla="*/ 10 h 56"/>
                <a:gd name="T38" fmla="*/ 6 w 38"/>
                <a:gd name="T39" fmla="*/ 8 h 56"/>
                <a:gd name="T40" fmla="*/ 4 w 38"/>
                <a:gd name="T41" fmla="*/ 6 h 56"/>
                <a:gd name="T42" fmla="*/ 4 w 38"/>
                <a:gd name="T43" fmla="*/ 6 h 56"/>
                <a:gd name="T44" fmla="*/ 4 w 38"/>
                <a:gd name="T45" fmla="*/ 4 h 56"/>
                <a:gd name="T46" fmla="*/ 4 w 38"/>
                <a:gd name="T47" fmla="*/ 4 h 56"/>
                <a:gd name="T48" fmla="*/ 2 w 38"/>
                <a:gd name="T49" fmla="*/ 4 h 56"/>
                <a:gd name="T50" fmla="*/ 0 w 38"/>
                <a:gd name="T51" fmla="*/ 6 h 56"/>
                <a:gd name="T52" fmla="*/ 0 w 38"/>
                <a:gd name="T53" fmla="*/ 4 h 56"/>
                <a:gd name="T54" fmla="*/ 10 w 38"/>
                <a:gd name="T55" fmla="*/ 0 h 56"/>
                <a:gd name="T56" fmla="*/ 12 w 38"/>
                <a:gd name="T57" fmla="*/ 0 h 56"/>
                <a:gd name="T58" fmla="*/ 12 w 38"/>
                <a:gd name="T59" fmla="*/ 26 h 56"/>
                <a:gd name="T60" fmla="*/ 12 w 38"/>
                <a:gd name="T61" fmla="*/ 30 h 56"/>
                <a:gd name="T62" fmla="*/ 12 w 38"/>
                <a:gd name="T63" fmla="*/ 50 h 56"/>
                <a:gd name="T64" fmla="*/ 14 w 38"/>
                <a:gd name="T65" fmla="*/ 52 h 56"/>
                <a:gd name="T66" fmla="*/ 16 w 38"/>
                <a:gd name="T67" fmla="*/ 54 h 56"/>
                <a:gd name="T68" fmla="*/ 18 w 38"/>
                <a:gd name="T69" fmla="*/ 54 h 56"/>
                <a:gd name="T70" fmla="*/ 20 w 38"/>
                <a:gd name="T71" fmla="*/ 54 h 56"/>
                <a:gd name="T72" fmla="*/ 24 w 38"/>
                <a:gd name="T73" fmla="*/ 54 h 56"/>
                <a:gd name="T74" fmla="*/ 28 w 38"/>
                <a:gd name="T75" fmla="*/ 50 h 56"/>
                <a:gd name="T76" fmla="*/ 30 w 38"/>
                <a:gd name="T77" fmla="*/ 46 h 56"/>
                <a:gd name="T78" fmla="*/ 30 w 38"/>
                <a:gd name="T79" fmla="*/ 40 h 56"/>
                <a:gd name="T80" fmla="*/ 30 w 38"/>
                <a:gd name="T81" fmla="*/ 34 h 56"/>
                <a:gd name="T82" fmla="*/ 28 w 38"/>
                <a:gd name="T83" fmla="*/ 28 h 56"/>
                <a:gd name="T84" fmla="*/ 24 w 38"/>
                <a:gd name="T85" fmla="*/ 26 h 56"/>
                <a:gd name="T86" fmla="*/ 20 w 38"/>
                <a:gd name="T87" fmla="*/ 26 h 56"/>
                <a:gd name="T88" fmla="*/ 18 w 38"/>
                <a:gd name="T89" fmla="*/ 26 h 56"/>
                <a:gd name="T90" fmla="*/ 16 w 38"/>
                <a:gd name="T91" fmla="*/ 26 h 56"/>
                <a:gd name="T92" fmla="*/ 14 w 38"/>
                <a:gd name="T93" fmla="*/ 28 h 56"/>
                <a:gd name="T94" fmla="*/ 12 w 38"/>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56"/>
                <a:gd name="T146" fmla="*/ 38 w 38"/>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56">
                  <a:moveTo>
                    <a:pt x="12" y="26"/>
                  </a:moveTo>
                  <a:lnTo>
                    <a:pt x="16" y="22"/>
                  </a:lnTo>
                  <a:lnTo>
                    <a:pt x="20" y="20"/>
                  </a:lnTo>
                  <a:lnTo>
                    <a:pt x="24" y="20"/>
                  </a:lnTo>
                  <a:lnTo>
                    <a:pt x="28" y="20"/>
                  </a:lnTo>
                  <a:lnTo>
                    <a:pt x="34" y="24"/>
                  </a:lnTo>
                  <a:lnTo>
                    <a:pt x="36" y="30"/>
                  </a:lnTo>
                  <a:lnTo>
                    <a:pt x="38" y="36"/>
                  </a:lnTo>
                  <a:lnTo>
                    <a:pt x="36" y="42"/>
                  </a:lnTo>
                  <a:lnTo>
                    <a:pt x="34" y="48"/>
                  </a:lnTo>
                  <a:lnTo>
                    <a:pt x="30" y="52"/>
                  </a:lnTo>
                  <a:lnTo>
                    <a:pt x="24" y="56"/>
                  </a:lnTo>
                  <a:lnTo>
                    <a:pt x="18" y="56"/>
                  </a:lnTo>
                  <a:lnTo>
                    <a:pt x="16" y="56"/>
                  </a:lnTo>
                  <a:lnTo>
                    <a:pt x="12" y="56"/>
                  </a:lnTo>
                  <a:lnTo>
                    <a:pt x="8" y="54"/>
                  </a:lnTo>
                  <a:lnTo>
                    <a:pt x="6" y="52"/>
                  </a:lnTo>
                  <a:lnTo>
                    <a:pt x="6" y="16"/>
                  </a:lnTo>
                  <a:lnTo>
                    <a:pt x="6" y="10"/>
                  </a:lnTo>
                  <a:lnTo>
                    <a:pt x="6"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8" y="50"/>
                  </a:lnTo>
                  <a:lnTo>
                    <a:pt x="30" y="46"/>
                  </a:lnTo>
                  <a:lnTo>
                    <a:pt x="30" y="40"/>
                  </a:lnTo>
                  <a:lnTo>
                    <a:pt x="30" y="34"/>
                  </a:lnTo>
                  <a:lnTo>
                    <a:pt x="28"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144" name="Freeform 138"/>
            <p:cNvSpPr>
              <a:spLocks noEditPoints="1"/>
            </p:cNvSpPr>
            <p:nvPr/>
          </p:nvSpPr>
          <p:spPr bwMode="auto">
            <a:xfrm>
              <a:off x="4036" y="2984"/>
              <a:ext cx="16" cy="56"/>
            </a:xfrm>
            <a:custGeom>
              <a:avLst/>
              <a:gdLst>
                <a:gd name="T0" fmla="*/ 6 w 16"/>
                <a:gd name="T1" fmla="*/ 0 h 56"/>
                <a:gd name="T2" fmla="*/ 8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8 w 16"/>
                <a:gd name="T15" fmla="*/ 8 h 56"/>
                <a:gd name="T16" fmla="*/ 6 w 16"/>
                <a:gd name="T17" fmla="*/ 10 h 56"/>
                <a:gd name="T18" fmla="*/ 6 w 16"/>
                <a:gd name="T19" fmla="*/ 8 h 56"/>
                <a:gd name="T20" fmla="*/ 4 w 16"/>
                <a:gd name="T21" fmla="*/ 8 h 56"/>
                <a:gd name="T22" fmla="*/ 2 w 16"/>
                <a:gd name="T23" fmla="*/ 6 h 56"/>
                <a:gd name="T24" fmla="*/ 2 w 16"/>
                <a:gd name="T25" fmla="*/ 4 h 56"/>
                <a:gd name="T26" fmla="*/ 2 w 16"/>
                <a:gd name="T27" fmla="*/ 2 h 56"/>
                <a:gd name="T28" fmla="*/ 4 w 16"/>
                <a:gd name="T29" fmla="*/ 2 h 56"/>
                <a:gd name="T30" fmla="*/ 6 w 16"/>
                <a:gd name="T31" fmla="*/ 0 h 56"/>
                <a:gd name="T32" fmla="*/ 6 w 16"/>
                <a:gd name="T33" fmla="*/ 0 h 56"/>
                <a:gd name="T34" fmla="*/ 10 w 16"/>
                <a:gd name="T35" fmla="*/ 20 h 56"/>
                <a:gd name="T36" fmla="*/ 10 w 16"/>
                <a:gd name="T37" fmla="*/ 48 h 56"/>
                <a:gd name="T38" fmla="*/ 10 w 16"/>
                <a:gd name="T39" fmla="*/ 50 h 56"/>
                <a:gd name="T40" fmla="*/ 12 w 16"/>
                <a:gd name="T41" fmla="*/ 52 h 56"/>
                <a:gd name="T42" fmla="*/ 12 w 16"/>
                <a:gd name="T43" fmla="*/ 54 h 56"/>
                <a:gd name="T44" fmla="*/ 12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2 w 16"/>
                <a:gd name="T59" fmla="*/ 54 h 56"/>
                <a:gd name="T60" fmla="*/ 2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2 w 16"/>
                <a:gd name="T79" fmla="*/ 24 h 56"/>
                <a:gd name="T80" fmla="*/ 2 w 16"/>
                <a:gd name="T81" fmla="*/ 24 h 56"/>
                <a:gd name="T82" fmla="*/ 0 w 16"/>
                <a:gd name="T83" fmla="*/ 24 h 56"/>
                <a:gd name="T84" fmla="*/ 0 w 16"/>
                <a:gd name="T85" fmla="*/ 24 h 56"/>
                <a:gd name="T86" fmla="*/ 0 w 16"/>
                <a:gd name="T87" fmla="*/ 24 h 56"/>
                <a:gd name="T88" fmla="*/ 10 w 16"/>
                <a:gd name="T89" fmla="*/ 20 h 56"/>
                <a:gd name="T90" fmla="*/ 10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6" y="0"/>
                  </a:moveTo>
                  <a:lnTo>
                    <a:pt x="8" y="0"/>
                  </a:lnTo>
                  <a:lnTo>
                    <a:pt x="10" y="2"/>
                  </a:lnTo>
                  <a:lnTo>
                    <a:pt x="12" y="2"/>
                  </a:lnTo>
                  <a:lnTo>
                    <a:pt x="12" y="4"/>
                  </a:lnTo>
                  <a:lnTo>
                    <a:pt x="12" y="6"/>
                  </a:lnTo>
                  <a:lnTo>
                    <a:pt x="10" y="8"/>
                  </a:lnTo>
                  <a:lnTo>
                    <a:pt x="8" y="8"/>
                  </a:lnTo>
                  <a:lnTo>
                    <a:pt x="6" y="10"/>
                  </a:lnTo>
                  <a:lnTo>
                    <a:pt x="6" y="8"/>
                  </a:lnTo>
                  <a:lnTo>
                    <a:pt x="4" y="8"/>
                  </a:lnTo>
                  <a:lnTo>
                    <a:pt x="2" y="6"/>
                  </a:lnTo>
                  <a:lnTo>
                    <a:pt x="2" y="4"/>
                  </a:lnTo>
                  <a:lnTo>
                    <a:pt x="2" y="2"/>
                  </a:lnTo>
                  <a:lnTo>
                    <a:pt x="4" y="2"/>
                  </a:lnTo>
                  <a:lnTo>
                    <a:pt x="6" y="0"/>
                  </a:lnTo>
                  <a:close/>
                  <a:moveTo>
                    <a:pt x="10" y="20"/>
                  </a:moveTo>
                  <a:lnTo>
                    <a:pt x="10" y="48"/>
                  </a:lnTo>
                  <a:lnTo>
                    <a:pt x="10" y="50"/>
                  </a:lnTo>
                  <a:lnTo>
                    <a:pt x="12" y="52"/>
                  </a:lnTo>
                  <a:lnTo>
                    <a:pt x="12" y="54"/>
                  </a:lnTo>
                  <a:lnTo>
                    <a:pt x="14" y="56"/>
                  </a:lnTo>
                  <a:lnTo>
                    <a:pt x="16" y="56"/>
                  </a:lnTo>
                  <a:lnTo>
                    <a:pt x="0" y="56"/>
                  </a:lnTo>
                  <a:lnTo>
                    <a:pt x="2" y="56"/>
                  </a:lnTo>
                  <a:lnTo>
                    <a:pt x="2" y="54"/>
                  </a:lnTo>
                  <a:lnTo>
                    <a:pt x="4" y="52"/>
                  </a:lnTo>
                  <a:lnTo>
                    <a:pt x="4" y="50"/>
                  </a:lnTo>
                  <a:lnTo>
                    <a:pt x="4" y="48"/>
                  </a:lnTo>
                  <a:lnTo>
                    <a:pt x="4" y="34"/>
                  </a:lnTo>
                  <a:lnTo>
                    <a:pt x="4" y="30"/>
                  </a:lnTo>
                  <a:lnTo>
                    <a:pt x="4" y="26"/>
                  </a:lnTo>
                  <a:lnTo>
                    <a:pt x="4" y="24"/>
                  </a:lnTo>
                  <a:lnTo>
                    <a:pt x="2" y="24"/>
                  </a:lnTo>
                  <a:lnTo>
                    <a:pt x="0" y="24"/>
                  </a:lnTo>
                  <a:lnTo>
                    <a:pt x="10" y="20"/>
                  </a:lnTo>
                  <a:close/>
                </a:path>
              </a:pathLst>
            </a:custGeom>
            <a:solidFill>
              <a:srgbClr val="000000"/>
            </a:solidFill>
            <a:ln w="0">
              <a:solidFill>
                <a:srgbClr val="000000"/>
              </a:solidFill>
              <a:round/>
              <a:headEnd/>
              <a:tailEnd/>
            </a:ln>
          </p:spPr>
          <p:txBody>
            <a:bodyPr/>
            <a:lstStyle/>
            <a:p>
              <a:endParaRPr lang="en-US"/>
            </a:p>
          </p:txBody>
        </p:sp>
        <p:sp>
          <p:nvSpPr>
            <p:cNvPr id="145" name="Freeform 139"/>
            <p:cNvSpPr>
              <a:spLocks/>
            </p:cNvSpPr>
            <p:nvPr/>
          </p:nvSpPr>
          <p:spPr bwMode="auto">
            <a:xfrm>
              <a:off x="4056" y="3004"/>
              <a:ext cx="38" cy="36"/>
            </a:xfrm>
            <a:custGeom>
              <a:avLst/>
              <a:gdLst>
                <a:gd name="T0" fmla="*/ 10 w 38"/>
                <a:gd name="T1" fmla="*/ 8 h 36"/>
                <a:gd name="T2" fmla="*/ 14 w 38"/>
                <a:gd name="T3" fmla="*/ 2 h 36"/>
                <a:gd name="T4" fmla="*/ 18 w 38"/>
                <a:gd name="T5" fmla="*/ 0 h 36"/>
                <a:gd name="T6" fmla="*/ 22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2 w 38"/>
                <a:gd name="T19" fmla="*/ 12 h 36"/>
                <a:gd name="T20" fmla="*/ 32 w 38"/>
                <a:gd name="T21" fmla="*/ 28 h 36"/>
                <a:gd name="T22" fmla="*/ 32 w 38"/>
                <a:gd name="T23" fmla="*/ 30 h 36"/>
                <a:gd name="T24" fmla="*/ 32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0 w 38"/>
                <a:gd name="T37" fmla="*/ 36 h 36"/>
                <a:gd name="T38" fmla="*/ 20 w 38"/>
                <a:gd name="T39" fmla="*/ 36 h 36"/>
                <a:gd name="T40" fmla="*/ 22 w 38"/>
                <a:gd name="T41" fmla="*/ 36 h 36"/>
                <a:gd name="T42" fmla="*/ 24 w 38"/>
                <a:gd name="T43" fmla="*/ 34 h 36"/>
                <a:gd name="T44" fmla="*/ 24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4 w 38"/>
                <a:gd name="T59" fmla="*/ 6 h 36"/>
                <a:gd name="T60" fmla="*/ 22 w 38"/>
                <a:gd name="T61" fmla="*/ 4 h 36"/>
                <a:gd name="T62" fmla="*/ 20 w 38"/>
                <a:gd name="T63" fmla="*/ 4 h 36"/>
                <a:gd name="T64" fmla="*/ 16 w 38"/>
                <a:gd name="T65" fmla="*/ 6 h 36"/>
                <a:gd name="T66" fmla="*/ 10 w 38"/>
                <a:gd name="T67" fmla="*/ 10 h 36"/>
                <a:gd name="T68" fmla="*/ 10 w 38"/>
                <a:gd name="T69" fmla="*/ 28 h 36"/>
                <a:gd name="T70" fmla="*/ 10 w 38"/>
                <a:gd name="T71" fmla="*/ 30 h 36"/>
                <a:gd name="T72" fmla="*/ 12 w 38"/>
                <a:gd name="T73" fmla="*/ 32 h 36"/>
                <a:gd name="T74" fmla="*/ 12 w 38"/>
                <a:gd name="T75" fmla="*/ 34 h 36"/>
                <a:gd name="T76" fmla="*/ 12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2 w 38"/>
                <a:gd name="T109" fmla="*/ 4 h 36"/>
                <a:gd name="T110" fmla="*/ 2 w 38"/>
                <a:gd name="T111" fmla="*/ 4 h 36"/>
                <a:gd name="T112" fmla="*/ 0 w 38"/>
                <a:gd name="T113" fmla="*/ 4 h 36"/>
                <a:gd name="T114" fmla="*/ 0 w 38"/>
                <a:gd name="T115" fmla="*/ 4 h 36"/>
                <a:gd name="T116" fmla="*/ 0 w 38"/>
                <a:gd name="T117" fmla="*/ 4 h 36"/>
                <a:gd name="T118" fmla="*/ 10 w 38"/>
                <a:gd name="T119" fmla="*/ 0 h 36"/>
                <a:gd name="T120" fmla="*/ 10 w 38"/>
                <a:gd name="T121" fmla="*/ 0 h 36"/>
                <a:gd name="T122" fmla="*/ 10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0" y="8"/>
                  </a:moveTo>
                  <a:lnTo>
                    <a:pt x="14" y="2"/>
                  </a:lnTo>
                  <a:lnTo>
                    <a:pt x="18" y="0"/>
                  </a:lnTo>
                  <a:lnTo>
                    <a:pt x="22" y="0"/>
                  </a:lnTo>
                  <a:lnTo>
                    <a:pt x="26" y="0"/>
                  </a:lnTo>
                  <a:lnTo>
                    <a:pt x="28" y="0"/>
                  </a:lnTo>
                  <a:lnTo>
                    <a:pt x="30" y="2"/>
                  </a:lnTo>
                  <a:lnTo>
                    <a:pt x="32" y="6"/>
                  </a:lnTo>
                  <a:lnTo>
                    <a:pt x="32" y="8"/>
                  </a:lnTo>
                  <a:lnTo>
                    <a:pt x="32" y="12"/>
                  </a:lnTo>
                  <a:lnTo>
                    <a:pt x="32" y="28"/>
                  </a:lnTo>
                  <a:lnTo>
                    <a:pt x="32" y="30"/>
                  </a:lnTo>
                  <a:lnTo>
                    <a:pt x="32" y="32"/>
                  </a:lnTo>
                  <a:lnTo>
                    <a:pt x="34" y="34"/>
                  </a:lnTo>
                  <a:lnTo>
                    <a:pt x="36" y="36"/>
                  </a:lnTo>
                  <a:lnTo>
                    <a:pt x="38" y="36"/>
                  </a:lnTo>
                  <a:lnTo>
                    <a:pt x="20" y="36"/>
                  </a:lnTo>
                  <a:lnTo>
                    <a:pt x="22" y="36"/>
                  </a:lnTo>
                  <a:lnTo>
                    <a:pt x="24" y="34"/>
                  </a:lnTo>
                  <a:lnTo>
                    <a:pt x="26" y="34"/>
                  </a:lnTo>
                  <a:lnTo>
                    <a:pt x="26" y="32"/>
                  </a:lnTo>
                  <a:lnTo>
                    <a:pt x="26" y="30"/>
                  </a:lnTo>
                  <a:lnTo>
                    <a:pt x="26" y="28"/>
                  </a:lnTo>
                  <a:lnTo>
                    <a:pt x="26" y="14"/>
                  </a:lnTo>
                  <a:lnTo>
                    <a:pt x="26" y="10"/>
                  </a:lnTo>
                  <a:lnTo>
                    <a:pt x="24" y="6"/>
                  </a:lnTo>
                  <a:lnTo>
                    <a:pt x="22" y="4"/>
                  </a:lnTo>
                  <a:lnTo>
                    <a:pt x="20" y="4"/>
                  </a:lnTo>
                  <a:lnTo>
                    <a:pt x="16" y="6"/>
                  </a:lnTo>
                  <a:lnTo>
                    <a:pt x="10" y="10"/>
                  </a:lnTo>
                  <a:lnTo>
                    <a:pt x="10" y="28"/>
                  </a:lnTo>
                  <a:lnTo>
                    <a:pt x="10" y="30"/>
                  </a:lnTo>
                  <a:lnTo>
                    <a:pt x="12" y="32"/>
                  </a:lnTo>
                  <a:lnTo>
                    <a:pt x="12"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0" y="8"/>
                  </a:lnTo>
                  <a:close/>
                </a:path>
              </a:pathLst>
            </a:custGeom>
            <a:solidFill>
              <a:srgbClr val="000000"/>
            </a:solidFill>
            <a:ln w="0">
              <a:solidFill>
                <a:srgbClr val="000000"/>
              </a:solidFill>
              <a:round/>
              <a:headEnd/>
              <a:tailEnd/>
            </a:ln>
          </p:spPr>
          <p:txBody>
            <a:bodyPr/>
            <a:lstStyle/>
            <a:p>
              <a:endParaRPr lang="en-US"/>
            </a:p>
          </p:txBody>
        </p:sp>
        <p:sp>
          <p:nvSpPr>
            <p:cNvPr id="146" name="Rectangle 140"/>
            <p:cNvSpPr>
              <a:spLocks noChangeArrowheads="1"/>
            </p:cNvSpPr>
            <p:nvPr/>
          </p:nvSpPr>
          <p:spPr bwMode="auto">
            <a:xfrm>
              <a:off x="4200"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147" name="Rectangle 141"/>
            <p:cNvSpPr>
              <a:spLocks noChangeArrowheads="1"/>
            </p:cNvSpPr>
            <p:nvPr/>
          </p:nvSpPr>
          <p:spPr bwMode="auto">
            <a:xfrm>
              <a:off x="1552" y="3108"/>
              <a:ext cx="2650" cy="4"/>
            </a:xfrm>
            <a:prstGeom prst="rect">
              <a:avLst/>
            </a:prstGeom>
            <a:solidFill>
              <a:srgbClr val="000000"/>
            </a:solidFill>
            <a:ln w="0">
              <a:solidFill>
                <a:srgbClr val="000000"/>
              </a:solidFill>
              <a:miter lim="800000"/>
              <a:headEnd/>
              <a:tailEnd/>
            </a:ln>
          </p:spPr>
          <p:txBody>
            <a:bodyPr/>
            <a:lstStyle/>
            <a:p>
              <a:endParaRPr lang="en-US"/>
            </a:p>
          </p:txBody>
        </p:sp>
        <p:sp>
          <p:nvSpPr>
            <p:cNvPr id="148" name="Line 142"/>
            <p:cNvSpPr>
              <a:spLocks noChangeShapeType="1"/>
            </p:cNvSpPr>
            <p:nvPr/>
          </p:nvSpPr>
          <p:spPr bwMode="auto">
            <a:xfrm flipH="1">
              <a:off x="1794" y="2118"/>
              <a:ext cx="520" cy="86"/>
            </a:xfrm>
            <a:prstGeom prst="line">
              <a:avLst/>
            </a:prstGeom>
            <a:noFill/>
            <a:ln w="3175">
              <a:solidFill>
                <a:srgbClr val="000000"/>
              </a:solidFill>
              <a:round/>
              <a:headEnd/>
              <a:tailEnd/>
            </a:ln>
          </p:spPr>
          <p:txBody>
            <a:bodyPr/>
            <a:lstStyle/>
            <a:p>
              <a:endParaRPr lang="en-US"/>
            </a:p>
          </p:txBody>
        </p:sp>
        <p:sp>
          <p:nvSpPr>
            <p:cNvPr id="149" name="Line 143"/>
            <p:cNvSpPr>
              <a:spLocks noChangeShapeType="1"/>
            </p:cNvSpPr>
            <p:nvPr/>
          </p:nvSpPr>
          <p:spPr bwMode="auto">
            <a:xfrm>
              <a:off x="2314" y="2118"/>
              <a:ext cx="494" cy="86"/>
            </a:xfrm>
            <a:prstGeom prst="line">
              <a:avLst/>
            </a:prstGeom>
            <a:noFill/>
            <a:ln w="3175">
              <a:solidFill>
                <a:srgbClr val="000000"/>
              </a:solidFill>
              <a:round/>
              <a:headEnd/>
              <a:tailEnd/>
            </a:ln>
          </p:spPr>
          <p:txBody>
            <a:bodyPr/>
            <a:lstStyle/>
            <a:p>
              <a:endParaRPr lang="en-US"/>
            </a:p>
          </p:txBody>
        </p:sp>
        <p:sp>
          <p:nvSpPr>
            <p:cNvPr id="150" name="Line 144"/>
            <p:cNvSpPr>
              <a:spLocks noChangeShapeType="1"/>
            </p:cNvSpPr>
            <p:nvPr/>
          </p:nvSpPr>
          <p:spPr bwMode="auto">
            <a:xfrm>
              <a:off x="1792" y="2306"/>
              <a:ext cx="1" cy="90"/>
            </a:xfrm>
            <a:prstGeom prst="line">
              <a:avLst/>
            </a:prstGeom>
            <a:noFill/>
            <a:ln w="3175">
              <a:solidFill>
                <a:srgbClr val="000000"/>
              </a:solidFill>
              <a:round/>
              <a:headEnd/>
              <a:tailEnd/>
            </a:ln>
          </p:spPr>
          <p:txBody>
            <a:bodyPr/>
            <a:lstStyle/>
            <a:p>
              <a:endParaRPr lang="en-US"/>
            </a:p>
          </p:txBody>
        </p:sp>
        <p:sp>
          <p:nvSpPr>
            <p:cNvPr id="151" name="Line 145"/>
            <p:cNvSpPr>
              <a:spLocks noChangeShapeType="1"/>
            </p:cNvSpPr>
            <p:nvPr/>
          </p:nvSpPr>
          <p:spPr bwMode="auto">
            <a:xfrm>
              <a:off x="1792" y="2498"/>
              <a:ext cx="1" cy="472"/>
            </a:xfrm>
            <a:prstGeom prst="line">
              <a:avLst/>
            </a:prstGeom>
            <a:noFill/>
            <a:ln w="3175">
              <a:solidFill>
                <a:srgbClr val="000000"/>
              </a:solidFill>
              <a:round/>
              <a:headEnd/>
              <a:tailEnd/>
            </a:ln>
          </p:spPr>
          <p:txBody>
            <a:bodyPr/>
            <a:lstStyle/>
            <a:p>
              <a:endParaRPr lang="en-US"/>
            </a:p>
          </p:txBody>
        </p:sp>
        <p:sp>
          <p:nvSpPr>
            <p:cNvPr id="152" name="Line 146"/>
            <p:cNvSpPr>
              <a:spLocks noChangeShapeType="1"/>
            </p:cNvSpPr>
            <p:nvPr/>
          </p:nvSpPr>
          <p:spPr bwMode="auto">
            <a:xfrm flipH="1">
              <a:off x="2314" y="2308"/>
              <a:ext cx="494" cy="88"/>
            </a:xfrm>
            <a:prstGeom prst="line">
              <a:avLst/>
            </a:prstGeom>
            <a:noFill/>
            <a:ln w="3175">
              <a:solidFill>
                <a:srgbClr val="000000"/>
              </a:solidFill>
              <a:round/>
              <a:headEnd/>
              <a:tailEnd/>
            </a:ln>
          </p:spPr>
          <p:txBody>
            <a:bodyPr/>
            <a:lstStyle/>
            <a:p>
              <a:endParaRPr lang="en-US"/>
            </a:p>
          </p:txBody>
        </p:sp>
        <p:sp>
          <p:nvSpPr>
            <p:cNvPr id="153" name="Line 147"/>
            <p:cNvSpPr>
              <a:spLocks noChangeShapeType="1"/>
            </p:cNvSpPr>
            <p:nvPr/>
          </p:nvSpPr>
          <p:spPr bwMode="auto">
            <a:xfrm>
              <a:off x="2808" y="2308"/>
              <a:ext cx="1" cy="88"/>
            </a:xfrm>
            <a:prstGeom prst="line">
              <a:avLst/>
            </a:prstGeom>
            <a:noFill/>
            <a:ln w="3175">
              <a:solidFill>
                <a:srgbClr val="000000"/>
              </a:solidFill>
              <a:round/>
              <a:headEnd/>
              <a:tailEnd/>
            </a:ln>
          </p:spPr>
          <p:txBody>
            <a:bodyPr/>
            <a:lstStyle/>
            <a:p>
              <a:endParaRPr lang="en-US"/>
            </a:p>
          </p:txBody>
        </p:sp>
        <p:sp>
          <p:nvSpPr>
            <p:cNvPr id="154" name="Line 148"/>
            <p:cNvSpPr>
              <a:spLocks noChangeShapeType="1"/>
            </p:cNvSpPr>
            <p:nvPr/>
          </p:nvSpPr>
          <p:spPr bwMode="auto">
            <a:xfrm>
              <a:off x="2808" y="2308"/>
              <a:ext cx="654" cy="88"/>
            </a:xfrm>
            <a:prstGeom prst="line">
              <a:avLst/>
            </a:prstGeom>
            <a:noFill/>
            <a:ln w="3175">
              <a:solidFill>
                <a:srgbClr val="000000"/>
              </a:solidFill>
              <a:round/>
              <a:headEnd/>
              <a:tailEnd/>
            </a:ln>
          </p:spPr>
          <p:txBody>
            <a:bodyPr/>
            <a:lstStyle/>
            <a:p>
              <a:endParaRPr lang="en-US"/>
            </a:p>
          </p:txBody>
        </p:sp>
        <p:sp>
          <p:nvSpPr>
            <p:cNvPr id="155" name="Line 149"/>
            <p:cNvSpPr>
              <a:spLocks noChangeShapeType="1"/>
            </p:cNvSpPr>
            <p:nvPr/>
          </p:nvSpPr>
          <p:spPr bwMode="auto">
            <a:xfrm>
              <a:off x="2312" y="2500"/>
              <a:ext cx="1" cy="470"/>
            </a:xfrm>
            <a:prstGeom prst="line">
              <a:avLst/>
            </a:prstGeom>
            <a:noFill/>
            <a:ln w="3175">
              <a:solidFill>
                <a:srgbClr val="000000"/>
              </a:solidFill>
              <a:round/>
              <a:headEnd/>
              <a:tailEnd/>
            </a:ln>
          </p:spPr>
          <p:txBody>
            <a:bodyPr/>
            <a:lstStyle/>
            <a:p>
              <a:endParaRPr lang="en-US"/>
            </a:p>
          </p:txBody>
        </p:sp>
        <p:sp>
          <p:nvSpPr>
            <p:cNvPr id="156" name="Line 150"/>
            <p:cNvSpPr>
              <a:spLocks noChangeShapeType="1"/>
            </p:cNvSpPr>
            <p:nvPr/>
          </p:nvSpPr>
          <p:spPr bwMode="auto">
            <a:xfrm>
              <a:off x="2808" y="2498"/>
              <a:ext cx="1" cy="90"/>
            </a:xfrm>
            <a:prstGeom prst="line">
              <a:avLst/>
            </a:prstGeom>
            <a:noFill/>
            <a:ln w="3175">
              <a:solidFill>
                <a:srgbClr val="000000"/>
              </a:solidFill>
              <a:round/>
              <a:headEnd/>
              <a:tailEnd/>
            </a:ln>
          </p:spPr>
          <p:txBody>
            <a:bodyPr/>
            <a:lstStyle/>
            <a:p>
              <a:endParaRPr lang="en-US"/>
            </a:p>
          </p:txBody>
        </p:sp>
        <p:sp>
          <p:nvSpPr>
            <p:cNvPr id="157" name="Line 151"/>
            <p:cNvSpPr>
              <a:spLocks noChangeShapeType="1"/>
            </p:cNvSpPr>
            <p:nvPr/>
          </p:nvSpPr>
          <p:spPr bwMode="auto">
            <a:xfrm>
              <a:off x="2808" y="2688"/>
              <a:ext cx="1" cy="282"/>
            </a:xfrm>
            <a:prstGeom prst="line">
              <a:avLst/>
            </a:prstGeom>
            <a:noFill/>
            <a:ln w="3175">
              <a:solidFill>
                <a:srgbClr val="000000"/>
              </a:solidFill>
              <a:round/>
              <a:headEnd/>
              <a:tailEnd/>
            </a:ln>
          </p:spPr>
          <p:txBody>
            <a:bodyPr/>
            <a:lstStyle/>
            <a:p>
              <a:endParaRPr lang="en-US"/>
            </a:p>
          </p:txBody>
        </p:sp>
        <p:sp>
          <p:nvSpPr>
            <p:cNvPr id="158" name="Line 152"/>
            <p:cNvSpPr>
              <a:spLocks noChangeShapeType="1"/>
            </p:cNvSpPr>
            <p:nvPr/>
          </p:nvSpPr>
          <p:spPr bwMode="auto">
            <a:xfrm flipH="1">
              <a:off x="3170" y="2498"/>
              <a:ext cx="292" cy="90"/>
            </a:xfrm>
            <a:prstGeom prst="line">
              <a:avLst/>
            </a:prstGeom>
            <a:noFill/>
            <a:ln w="3175">
              <a:solidFill>
                <a:srgbClr val="000000"/>
              </a:solidFill>
              <a:round/>
              <a:headEnd/>
              <a:tailEnd/>
            </a:ln>
          </p:spPr>
          <p:txBody>
            <a:bodyPr/>
            <a:lstStyle/>
            <a:p>
              <a:endParaRPr lang="en-US"/>
            </a:p>
          </p:txBody>
        </p:sp>
        <p:sp>
          <p:nvSpPr>
            <p:cNvPr id="159" name="Line 153"/>
            <p:cNvSpPr>
              <a:spLocks noChangeShapeType="1"/>
            </p:cNvSpPr>
            <p:nvPr/>
          </p:nvSpPr>
          <p:spPr bwMode="auto">
            <a:xfrm>
              <a:off x="3462" y="2498"/>
              <a:ext cx="290" cy="90"/>
            </a:xfrm>
            <a:prstGeom prst="line">
              <a:avLst/>
            </a:prstGeom>
            <a:noFill/>
            <a:ln w="3175">
              <a:solidFill>
                <a:srgbClr val="000000"/>
              </a:solidFill>
              <a:round/>
              <a:headEnd/>
              <a:tailEnd/>
            </a:ln>
          </p:spPr>
          <p:txBody>
            <a:bodyPr/>
            <a:lstStyle/>
            <a:p>
              <a:endParaRPr lang="en-US"/>
            </a:p>
          </p:txBody>
        </p:sp>
        <p:sp>
          <p:nvSpPr>
            <p:cNvPr id="160" name="Line 154"/>
            <p:cNvSpPr>
              <a:spLocks noChangeShapeType="1"/>
            </p:cNvSpPr>
            <p:nvPr/>
          </p:nvSpPr>
          <p:spPr bwMode="auto">
            <a:xfrm>
              <a:off x="3168" y="2688"/>
              <a:ext cx="1" cy="282"/>
            </a:xfrm>
            <a:prstGeom prst="line">
              <a:avLst/>
            </a:prstGeom>
            <a:noFill/>
            <a:ln w="3175">
              <a:solidFill>
                <a:srgbClr val="000000"/>
              </a:solidFill>
              <a:round/>
              <a:headEnd/>
              <a:tailEnd/>
            </a:ln>
          </p:spPr>
          <p:txBody>
            <a:bodyPr/>
            <a:lstStyle/>
            <a:p>
              <a:endParaRPr lang="en-US"/>
            </a:p>
          </p:txBody>
        </p:sp>
        <p:sp>
          <p:nvSpPr>
            <p:cNvPr id="161" name="Line 155"/>
            <p:cNvSpPr>
              <a:spLocks noChangeShapeType="1"/>
            </p:cNvSpPr>
            <p:nvPr/>
          </p:nvSpPr>
          <p:spPr bwMode="auto">
            <a:xfrm flipH="1">
              <a:off x="3462" y="2688"/>
              <a:ext cx="290" cy="90"/>
            </a:xfrm>
            <a:prstGeom prst="line">
              <a:avLst/>
            </a:prstGeom>
            <a:noFill/>
            <a:ln w="3175">
              <a:solidFill>
                <a:srgbClr val="000000"/>
              </a:solidFill>
              <a:round/>
              <a:headEnd/>
              <a:tailEnd/>
            </a:ln>
          </p:spPr>
          <p:txBody>
            <a:bodyPr/>
            <a:lstStyle/>
            <a:p>
              <a:endParaRPr lang="en-US"/>
            </a:p>
          </p:txBody>
        </p:sp>
        <p:sp>
          <p:nvSpPr>
            <p:cNvPr id="162" name="Line 156"/>
            <p:cNvSpPr>
              <a:spLocks noChangeShapeType="1"/>
            </p:cNvSpPr>
            <p:nvPr/>
          </p:nvSpPr>
          <p:spPr bwMode="auto">
            <a:xfrm>
              <a:off x="3752" y="2688"/>
              <a:ext cx="290" cy="90"/>
            </a:xfrm>
            <a:prstGeom prst="line">
              <a:avLst/>
            </a:prstGeom>
            <a:noFill/>
            <a:ln w="3175">
              <a:solidFill>
                <a:srgbClr val="000000"/>
              </a:solidFill>
              <a:round/>
              <a:headEnd/>
              <a:tailEnd/>
            </a:ln>
          </p:spPr>
          <p:txBody>
            <a:bodyPr/>
            <a:lstStyle/>
            <a:p>
              <a:endParaRPr lang="en-US"/>
            </a:p>
          </p:txBody>
        </p:sp>
        <p:sp>
          <p:nvSpPr>
            <p:cNvPr id="163" name="Line 157"/>
            <p:cNvSpPr>
              <a:spLocks noChangeShapeType="1"/>
            </p:cNvSpPr>
            <p:nvPr/>
          </p:nvSpPr>
          <p:spPr bwMode="auto">
            <a:xfrm>
              <a:off x="3464" y="2880"/>
              <a:ext cx="1" cy="108"/>
            </a:xfrm>
            <a:prstGeom prst="line">
              <a:avLst/>
            </a:prstGeom>
            <a:noFill/>
            <a:ln w="3175">
              <a:solidFill>
                <a:srgbClr val="000000"/>
              </a:solidFill>
              <a:round/>
              <a:headEnd/>
              <a:tailEnd/>
            </a:ln>
          </p:spPr>
          <p:txBody>
            <a:bodyPr/>
            <a:lstStyle/>
            <a:p>
              <a:endParaRPr lang="en-US"/>
            </a:p>
          </p:txBody>
        </p:sp>
        <p:sp>
          <p:nvSpPr>
            <p:cNvPr id="164" name="Line 158"/>
            <p:cNvSpPr>
              <a:spLocks noChangeShapeType="1"/>
            </p:cNvSpPr>
            <p:nvPr/>
          </p:nvSpPr>
          <p:spPr bwMode="auto">
            <a:xfrm>
              <a:off x="4040" y="2880"/>
              <a:ext cx="1" cy="90"/>
            </a:xfrm>
            <a:prstGeom prst="line">
              <a:avLst/>
            </a:prstGeom>
            <a:noFill/>
            <a:ln w="3175">
              <a:solidFill>
                <a:srgbClr val="000000"/>
              </a:solidFill>
              <a:round/>
              <a:headEnd/>
              <a:tailEnd/>
            </a:ln>
          </p:spPr>
          <p:txBody>
            <a:bodyPr/>
            <a:lstStyle/>
            <a:p>
              <a:endParaRPr lang="en-US"/>
            </a:p>
          </p:txBody>
        </p:sp>
      </p:grpSp>
      <p:grpSp>
        <p:nvGrpSpPr>
          <p:cNvPr id="165" name="Group 3"/>
          <p:cNvGrpSpPr>
            <a:grpSpLocks noChangeAspect="1"/>
          </p:cNvGrpSpPr>
          <p:nvPr/>
        </p:nvGrpSpPr>
        <p:grpSpPr bwMode="auto">
          <a:xfrm>
            <a:off x="4524678" y="4402874"/>
            <a:ext cx="4535642" cy="2281665"/>
            <a:chOff x="518" y="1211"/>
            <a:chExt cx="5012" cy="2521"/>
          </a:xfrm>
        </p:grpSpPr>
        <p:sp>
          <p:nvSpPr>
            <p:cNvPr id="166" name="AutoShape 4"/>
            <p:cNvSpPr>
              <a:spLocks noChangeAspect="1" noChangeArrowheads="1" noTextEdit="1"/>
            </p:cNvSpPr>
            <p:nvPr/>
          </p:nvSpPr>
          <p:spPr bwMode="auto">
            <a:xfrm>
              <a:off x="518" y="1211"/>
              <a:ext cx="5012" cy="2521"/>
            </a:xfrm>
            <a:prstGeom prst="rect">
              <a:avLst/>
            </a:prstGeom>
            <a:noFill/>
            <a:ln w="9525">
              <a:noFill/>
              <a:miter lim="800000"/>
              <a:headEnd/>
              <a:tailEnd/>
            </a:ln>
          </p:spPr>
          <p:txBody>
            <a:bodyPr/>
            <a:lstStyle/>
            <a:p>
              <a:endParaRPr lang="en-US"/>
            </a:p>
          </p:txBody>
        </p:sp>
        <p:sp>
          <p:nvSpPr>
            <p:cNvPr id="167" name="Rectangle 5"/>
            <p:cNvSpPr>
              <a:spLocks noChangeArrowheads="1"/>
            </p:cNvSpPr>
            <p:nvPr/>
          </p:nvSpPr>
          <p:spPr bwMode="auto">
            <a:xfrm>
              <a:off x="518" y="1211"/>
              <a:ext cx="5012" cy="2521"/>
            </a:xfrm>
            <a:prstGeom prst="rect">
              <a:avLst/>
            </a:prstGeom>
            <a:noFill/>
            <a:ln w="0">
              <a:solidFill>
                <a:srgbClr val="000000"/>
              </a:solidFill>
              <a:miter lim="800000"/>
              <a:headEnd/>
              <a:tailEnd/>
            </a:ln>
          </p:spPr>
          <p:txBody>
            <a:bodyPr/>
            <a:lstStyle/>
            <a:p>
              <a:endParaRPr lang="en-US"/>
            </a:p>
          </p:txBody>
        </p:sp>
        <p:sp>
          <p:nvSpPr>
            <p:cNvPr id="168" name="Rectangle 6"/>
            <p:cNvSpPr>
              <a:spLocks noChangeArrowheads="1"/>
            </p:cNvSpPr>
            <p:nvPr/>
          </p:nvSpPr>
          <p:spPr bwMode="auto">
            <a:xfrm>
              <a:off x="533" y="1219"/>
              <a:ext cx="4971" cy="7"/>
            </a:xfrm>
            <a:prstGeom prst="rect">
              <a:avLst/>
            </a:prstGeom>
            <a:solidFill>
              <a:srgbClr val="000000"/>
            </a:solidFill>
            <a:ln w="0">
              <a:solidFill>
                <a:srgbClr val="000000"/>
              </a:solidFill>
              <a:miter lim="800000"/>
              <a:headEnd/>
              <a:tailEnd/>
            </a:ln>
          </p:spPr>
          <p:txBody>
            <a:bodyPr/>
            <a:lstStyle/>
            <a:p>
              <a:endParaRPr lang="en-US"/>
            </a:p>
          </p:txBody>
        </p:sp>
        <p:sp>
          <p:nvSpPr>
            <p:cNvPr id="169" name="Rectangle 7"/>
            <p:cNvSpPr>
              <a:spLocks noChangeArrowheads="1"/>
            </p:cNvSpPr>
            <p:nvPr/>
          </p:nvSpPr>
          <p:spPr bwMode="auto">
            <a:xfrm>
              <a:off x="533" y="1234"/>
              <a:ext cx="8" cy="2483"/>
            </a:xfrm>
            <a:prstGeom prst="rect">
              <a:avLst/>
            </a:prstGeom>
            <a:solidFill>
              <a:srgbClr val="000000"/>
            </a:solidFill>
            <a:ln w="0">
              <a:solidFill>
                <a:srgbClr val="000000"/>
              </a:solidFill>
              <a:miter lim="800000"/>
              <a:headEnd/>
              <a:tailEnd/>
            </a:ln>
          </p:spPr>
          <p:txBody>
            <a:bodyPr/>
            <a:lstStyle/>
            <a:p>
              <a:endParaRPr lang="en-US"/>
            </a:p>
          </p:txBody>
        </p:sp>
        <p:sp>
          <p:nvSpPr>
            <p:cNvPr id="170" name="Freeform 8"/>
            <p:cNvSpPr>
              <a:spLocks/>
            </p:cNvSpPr>
            <p:nvPr/>
          </p:nvSpPr>
          <p:spPr bwMode="auto">
            <a:xfrm>
              <a:off x="1662" y="1327"/>
              <a:ext cx="64" cy="102"/>
            </a:xfrm>
            <a:custGeom>
              <a:avLst/>
              <a:gdLst>
                <a:gd name="T0" fmla="*/ 60 w 64"/>
                <a:gd name="T1" fmla="*/ 34 h 102"/>
                <a:gd name="T2" fmla="*/ 56 w 64"/>
                <a:gd name="T3" fmla="*/ 27 h 102"/>
                <a:gd name="T4" fmla="*/ 49 w 64"/>
                <a:gd name="T5" fmla="*/ 12 h 102"/>
                <a:gd name="T6" fmla="*/ 38 w 64"/>
                <a:gd name="T7" fmla="*/ 4 h 102"/>
                <a:gd name="T8" fmla="*/ 23 w 64"/>
                <a:gd name="T9" fmla="*/ 4 h 102"/>
                <a:gd name="T10" fmla="*/ 11 w 64"/>
                <a:gd name="T11" fmla="*/ 15 h 102"/>
                <a:gd name="T12" fmla="*/ 11 w 64"/>
                <a:gd name="T13" fmla="*/ 23 h 102"/>
                <a:gd name="T14" fmla="*/ 19 w 64"/>
                <a:gd name="T15" fmla="*/ 34 h 102"/>
                <a:gd name="T16" fmla="*/ 38 w 64"/>
                <a:gd name="T17" fmla="*/ 42 h 102"/>
                <a:gd name="T18" fmla="*/ 56 w 64"/>
                <a:gd name="T19" fmla="*/ 57 h 102"/>
                <a:gd name="T20" fmla="*/ 64 w 64"/>
                <a:gd name="T21" fmla="*/ 64 h 102"/>
                <a:gd name="T22" fmla="*/ 64 w 64"/>
                <a:gd name="T23" fmla="*/ 75 h 102"/>
                <a:gd name="T24" fmla="*/ 56 w 64"/>
                <a:gd name="T25" fmla="*/ 94 h 102"/>
                <a:gd name="T26" fmla="*/ 34 w 64"/>
                <a:gd name="T27" fmla="*/ 102 h 102"/>
                <a:gd name="T28" fmla="*/ 26 w 64"/>
                <a:gd name="T29" fmla="*/ 102 h 102"/>
                <a:gd name="T30" fmla="*/ 15 w 64"/>
                <a:gd name="T31" fmla="*/ 98 h 102"/>
                <a:gd name="T32" fmla="*/ 8 w 64"/>
                <a:gd name="T33" fmla="*/ 98 h 102"/>
                <a:gd name="T34" fmla="*/ 4 w 64"/>
                <a:gd name="T35" fmla="*/ 98 h 102"/>
                <a:gd name="T36" fmla="*/ 4 w 64"/>
                <a:gd name="T37" fmla="*/ 102 h 102"/>
                <a:gd name="T38" fmla="*/ 0 w 64"/>
                <a:gd name="T39" fmla="*/ 68 h 102"/>
                <a:gd name="T40" fmla="*/ 4 w 64"/>
                <a:gd name="T41" fmla="*/ 79 h 102"/>
                <a:gd name="T42" fmla="*/ 11 w 64"/>
                <a:gd name="T43" fmla="*/ 90 h 102"/>
                <a:gd name="T44" fmla="*/ 26 w 64"/>
                <a:gd name="T45" fmla="*/ 98 h 102"/>
                <a:gd name="T46" fmla="*/ 41 w 64"/>
                <a:gd name="T47" fmla="*/ 98 h 102"/>
                <a:gd name="T48" fmla="*/ 53 w 64"/>
                <a:gd name="T49" fmla="*/ 87 h 102"/>
                <a:gd name="T50" fmla="*/ 53 w 64"/>
                <a:gd name="T51" fmla="*/ 79 h 102"/>
                <a:gd name="T52" fmla="*/ 49 w 64"/>
                <a:gd name="T53" fmla="*/ 72 h 102"/>
                <a:gd name="T54" fmla="*/ 38 w 64"/>
                <a:gd name="T55" fmla="*/ 64 h 102"/>
                <a:gd name="T56" fmla="*/ 19 w 64"/>
                <a:gd name="T57" fmla="*/ 53 h 102"/>
                <a:gd name="T58" fmla="*/ 4 w 64"/>
                <a:gd name="T59" fmla="*/ 42 h 102"/>
                <a:gd name="T60" fmla="*/ 0 w 64"/>
                <a:gd name="T61" fmla="*/ 30 h 102"/>
                <a:gd name="T62" fmla="*/ 0 w 64"/>
                <a:gd name="T63" fmla="*/ 15 h 102"/>
                <a:gd name="T64" fmla="*/ 19 w 64"/>
                <a:gd name="T65" fmla="*/ 0 h 102"/>
                <a:gd name="T66" fmla="*/ 38 w 64"/>
                <a:gd name="T67" fmla="*/ 0 h 102"/>
                <a:gd name="T68" fmla="*/ 49 w 64"/>
                <a:gd name="T69" fmla="*/ 4 h 102"/>
                <a:gd name="T70" fmla="*/ 53 w 64"/>
                <a:gd name="T71" fmla="*/ 4 h 102"/>
                <a:gd name="T72" fmla="*/ 56 w 64"/>
                <a:gd name="T73" fmla="*/ 4 h 102"/>
                <a:gd name="T74" fmla="*/ 60 w 64"/>
                <a:gd name="T75" fmla="*/ 0 h 1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102"/>
                <a:gd name="T116" fmla="*/ 64 w 64"/>
                <a:gd name="T117" fmla="*/ 102 h 1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102">
                  <a:moveTo>
                    <a:pt x="60" y="0"/>
                  </a:moveTo>
                  <a:lnTo>
                    <a:pt x="60" y="34"/>
                  </a:lnTo>
                  <a:lnTo>
                    <a:pt x="56" y="34"/>
                  </a:lnTo>
                  <a:lnTo>
                    <a:pt x="56" y="27"/>
                  </a:lnTo>
                  <a:lnTo>
                    <a:pt x="53" y="19"/>
                  </a:lnTo>
                  <a:lnTo>
                    <a:pt x="49" y="12"/>
                  </a:lnTo>
                  <a:lnTo>
                    <a:pt x="41" y="8"/>
                  </a:lnTo>
                  <a:lnTo>
                    <a:pt x="38" y="4"/>
                  </a:lnTo>
                  <a:lnTo>
                    <a:pt x="30" y="4"/>
                  </a:lnTo>
                  <a:lnTo>
                    <a:pt x="23" y="4"/>
                  </a:lnTo>
                  <a:lnTo>
                    <a:pt x="15" y="8"/>
                  </a:lnTo>
                  <a:lnTo>
                    <a:pt x="11" y="15"/>
                  </a:lnTo>
                  <a:lnTo>
                    <a:pt x="11" y="19"/>
                  </a:lnTo>
                  <a:lnTo>
                    <a:pt x="11" y="23"/>
                  </a:lnTo>
                  <a:lnTo>
                    <a:pt x="15" y="27"/>
                  </a:lnTo>
                  <a:lnTo>
                    <a:pt x="19" y="34"/>
                  </a:lnTo>
                  <a:lnTo>
                    <a:pt x="26" y="38"/>
                  </a:lnTo>
                  <a:lnTo>
                    <a:pt x="38" y="42"/>
                  </a:lnTo>
                  <a:lnTo>
                    <a:pt x="49" y="49"/>
                  </a:lnTo>
                  <a:lnTo>
                    <a:pt x="56" y="57"/>
                  </a:lnTo>
                  <a:lnTo>
                    <a:pt x="60" y="60"/>
                  </a:lnTo>
                  <a:lnTo>
                    <a:pt x="64" y="64"/>
                  </a:lnTo>
                  <a:lnTo>
                    <a:pt x="64" y="68"/>
                  </a:lnTo>
                  <a:lnTo>
                    <a:pt x="64" y="75"/>
                  </a:lnTo>
                  <a:lnTo>
                    <a:pt x="64" y="87"/>
                  </a:lnTo>
                  <a:lnTo>
                    <a:pt x="56" y="94"/>
                  </a:lnTo>
                  <a:lnTo>
                    <a:pt x="45" y="102"/>
                  </a:lnTo>
                  <a:lnTo>
                    <a:pt x="34" y="102"/>
                  </a:lnTo>
                  <a:lnTo>
                    <a:pt x="30" y="102"/>
                  </a:lnTo>
                  <a:lnTo>
                    <a:pt x="26" y="102"/>
                  </a:lnTo>
                  <a:lnTo>
                    <a:pt x="23" y="102"/>
                  </a:lnTo>
                  <a:lnTo>
                    <a:pt x="15" y="98"/>
                  </a:lnTo>
                  <a:lnTo>
                    <a:pt x="11" y="98"/>
                  </a:lnTo>
                  <a:lnTo>
                    <a:pt x="8" y="98"/>
                  </a:lnTo>
                  <a:lnTo>
                    <a:pt x="4" y="98"/>
                  </a:lnTo>
                  <a:lnTo>
                    <a:pt x="4" y="102"/>
                  </a:lnTo>
                  <a:lnTo>
                    <a:pt x="0" y="102"/>
                  </a:lnTo>
                  <a:lnTo>
                    <a:pt x="0" y="68"/>
                  </a:lnTo>
                  <a:lnTo>
                    <a:pt x="4" y="68"/>
                  </a:lnTo>
                  <a:lnTo>
                    <a:pt x="4" y="79"/>
                  </a:lnTo>
                  <a:lnTo>
                    <a:pt x="8" y="87"/>
                  </a:lnTo>
                  <a:lnTo>
                    <a:pt x="11" y="90"/>
                  </a:lnTo>
                  <a:lnTo>
                    <a:pt x="19" y="94"/>
                  </a:lnTo>
                  <a:lnTo>
                    <a:pt x="26" y="98"/>
                  </a:lnTo>
                  <a:lnTo>
                    <a:pt x="34" y="98"/>
                  </a:lnTo>
                  <a:lnTo>
                    <a:pt x="41" y="98"/>
                  </a:lnTo>
                  <a:lnTo>
                    <a:pt x="45" y="94"/>
                  </a:lnTo>
                  <a:lnTo>
                    <a:pt x="53" y="87"/>
                  </a:lnTo>
                  <a:lnTo>
                    <a:pt x="53" y="83"/>
                  </a:lnTo>
                  <a:lnTo>
                    <a:pt x="53" y="79"/>
                  </a:lnTo>
                  <a:lnTo>
                    <a:pt x="49" y="75"/>
                  </a:lnTo>
                  <a:lnTo>
                    <a:pt x="49" y="72"/>
                  </a:lnTo>
                  <a:lnTo>
                    <a:pt x="45" y="68"/>
                  </a:lnTo>
                  <a:lnTo>
                    <a:pt x="38" y="64"/>
                  </a:lnTo>
                  <a:lnTo>
                    <a:pt x="30" y="57"/>
                  </a:lnTo>
                  <a:lnTo>
                    <a:pt x="19" y="53"/>
                  </a:lnTo>
                  <a:lnTo>
                    <a:pt x="11" y="45"/>
                  </a:lnTo>
                  <a:lnTo>
                    <a:pt x="4" y="42"/>
                  </a:lnTo>
                  <a:lnTo>
                    <a:pt x="0" y="38"/>
                  </a:lnTo>
                  <a:lnTo>
                    <a:pt x="0" y="30"/>
                  </a:lnTo>
                  <a:lnTo>
                    <a:pt x="0" y="27"/>
                  </a:lnTo>
                  <a:lnTo>
                    <a:pt x="0" y="15"/>
                  </a:lnTo>
                  <a:lnTo>
                    <a:pt x="8" y="8"/>
                  </a:lnTo>
                  <a:lnTo>
                    <a:pt x="19" y="0"/>
                  </a:lnTo>
                  <a:lnTo>
                    <a:pt x="30" y="0"/>
                  </a:lnTo>
                  <a:lnTo>
                    <a:pt x="38" y="0"/>
                  </a:lnTo>
                  <a:lnTo>
                    <a:pt x="45" y="4"/>
                  </a:lnTo>
                  <a:lnTo>
                    <a:pt x="49" y="4"/>
                  </a:lnTo>
                  <a:lnTo>
                    <a:pt x="53" y="8"/>
                  </a:lnTo>
                  <a:lnTo>
                    <a:pt x="53" y="4"/>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171" name="Freeform 9"/>
            <p:cNvSpPr>
              <a:spLocks/>
            </p:cNvSpPr>
            <p:nvPr/>
          </p:nvSpPr>
          <p:spPr bwMode="auto">
            <a:xfrm>
              <a:off x="1741" y="1324"/>
              <a:ext cx="41" cy="135"/>
            </a:xfrm>
            <a:custGeom>
              <a:avLst/>
              <a:gdLst>
                <a:gd name="T0" fmla="*/ 41 w 41"/>
                <a:gd name="T1" fmla="*/ 131 h 135"/>
                <a:gd name="T2" fmla="*/ 41 w 41"/>
                <a:gd name="T3" fmla="*/ 135 h 135"/>
                <a:gd name="T4" fmla="*/ 30 w 41"/>
                <a:gd name="T5" fmla="*/ 131 h 135"/>
                <a:gd name="T6" fmla="*/ 22 w 41"/>
                <a:gd name="T7" fmla="*/ 123 h 135"/>
                <a:gd name="T8" fmla="*/ 11 w 41"/>
                <a:gd name="T9" fmla="*/ 112 h 135"/>
                <a:gd name="T10" fmla="*/ 7 w 41"/>
                <a:gd name="T11" fmla="*/ 97 h 135"/>
                <a:gd name="T12" fmla="*/ 0 w 41"/>
                <a:gd name="T13" fmla="*/ 82 h 135"/>
                <a:gd name="T14" fmla="*/ 0 w 41"/>
                <a:gd name="T15" fmla="*/ 67 h 135"/>
                <a:gd name="T16" fmla="*/ 0 w 41"/>
                <a:gd name="T17" fmla="*/ 52 h 135"/>
                <a:gd name="T18" fmla="*/ 4 w 41"/>
                <a:gd name="T19" fmla="*/ 41 h 135"/>
                <a:gd name="T20" fmla="*/ 11 w 41"/>
                <a:gd name="T21" fmla="*/ 26 h 135"/>
                <a:gd name="T22" fmla="*/ 19 w 41"/>
                <a:gd name="T23" fmla="*/ 15 h 135"/>
                <a:gd name="T24" fmla="*/ 30 w 41"/>
                <a:gd name="T25" fmla="*/ 7 h 135"/>
                <a:gd name="T26" fmla="*/ 41 w 41"/>
                <a:gd name="T27" fmla="*/ 0 h 135"/>
                <a:gd name="T28" fmla="*/ 41 w 41"/>
                <a:gd name="T29" fmla="*/ 3 h 135"/>
                <a:gd name="T30" fmla="*/ 34 w 41"/>
                <a:gd name="T31" fmla="*/ 11 h 135"/>
                <a:gd name="T32" fmla="*/ 26 w 41"/>
                <a:gd name="T33" fmla="*/ 18 h 135"/>
                <a:gd name="T34" fmla="*/ 19 w 41"/>
                <a:gd name="T35" fmla="*/ 26 h 135"/>
                <a:gd name="T36" fmla="*/ 19 w 41"/>
                <a:gd name="T37" fmla="*/ 41 h 135"/>
                <a:gd name="T38" fmla="*/ 15 w 41"/>
                <a:gd name="T39" fmla="*/ 52 h 135"/>
                <a:gd name="T40" fmla="*/ 15 w 41"/>
                <a:gd name="T41" fmla="*/ 67 h 135"/>
                <a:gd name="T42" fmla="*/ 15 w 41"/>
                <a:gd name="T43" fmla="*/ 82 h 135"/>
                <a:gd name="T44" fmla="*/ 15 w 41"/>
                <a:gd name="T45" fmla="*/ 93 h 135"/>
                <a:gd name="T46" fmla="*/ 19 w 41"/>
                <a:gd name="T47" fmla="*/ 105 h 135"/>
                <a:gd name="T48" fmla="*/ 22 w 41"/>
                <a:gd name="T49" fmla="*/ 112 h 135"/>
                <a:gd name="T50" fmla="*/ 22 w 41"/>
                <a:gd name="T51" fmla="*/ 116 h 135"/>
                <a:gd name="T52" fmla="*/ 30 w 41"/>
                <a:gd name="T53" fmla="*/ 123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31"/>
                  </a:lnTo>
                  <a:lnTo>
                    <a:pt x="22" y="123"/>
                  </a:lnTo>
                  <a:lnTo>
                    <a:pt x="11" y="112"/>
                  </a:lnTo>
                  <a:lnTo>
                    <a:pt x="7" y="97"/>
                  </a:lnTo>
                  <a:lnTo>
                    <a:pt x="0" y="82"/>
                  </a:lnTo>
                  <a:lnTo>
                    <a:pt x="0" y="67"/>
                  </a:lnTo>
                  <a:lnTo>
                    <a:pt x="0" y="52"/>
                  </a:lnTo>
                  <a:lnTo>
                    <a:pt x="4" y="41"/>
                  </a:lnTo>
                  <a:lnTo>
                    <a:pt x="11" y="26"/>
                  </a:lnTo>
                  <a:lnTo>
                    <a:pt x="19" y="15"/>
                  </a:lnTo>
                  <a:lnTo>
                    <a:pt x="30" y="7"/>
                  </a:lnTo>
                  <a:lnTo>
                    <a:pt x="41" y="0"/>
                  </a:lnTo>
                  <a:lnTo>
                    <a:pt x="41" y="3"/>
                  </a:lnTo>
                  <a:lnTo>
                    <a:pt x="34" y="11"/>
                  </a:lnTo>
                  <a:lnTo>
                    <a:pt x="26" y="18"/>
                  </a:lnTo>
                  <a:lnTo>
                    <a:pt x="19" y="26"/>
                  </a:lnTo>
                  <a:lnTo>
                    <a:pt x="19" y="41"/>
                  </a:lnTo>
                  <a:lnTo>
                    <a:pt x="15" y="52"/>
                  </a:lnTo>
                  <a:lnTo>
                    <a:pt x="15" y="67"/>
                  </a:lnTo>
                  <a:lnTo>
                    <a:pt x="15" y="82"/>
                  </a:lnTo>
                  <a:lnTo>
                    <a:pt x="15" y="93"/>
                  </a:lnTo>
                  <a:lnTo>
                    <a:pt x="19" y="105"/>
                  </a:lnTo>
                  <a:lnTo>
                    <a:pt x="22" y="112"/>
                  </a:lnTo>
                  <a:lnTo>
                    <a:pt x="22" y="116"/>
                  </a:lnTo>
                  <a:lnTo>
                    <a:pt x="30" y="123"/>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172" name="Freeform 10"/>
            <p:cNvSpPr>
              <a:spLocks noEditPoints="1"/>
            </p:cNvSpPr>
            <p:nvPr/>
          </p:nvSpPr>
          <p:spPr bwMode="auto">
            <a:xfrm>
              <a:off x="1790" y="1324"/>
              <a:ext cx="67" cy="105"/>
            </a:xfrm>
            <a:custGeom>
              <a:avLst/>
              <a:gdLst>
                <a:gd name="T0" fmla="*/ 45 w 67"/>
                <a:gd name="T1" fmla="*/ 93 h 105"/>
                <a:gd name="T2" fmla="*/ 41 w 67"/>
                <a:gd name="T3" fmla="*/ 101 h 105"/>
                <a:gd name="T4" fmla="*/ 37 w 67"/>
                <a:gd name="T5" fmla="*/ 105 h 105"/>
                <a:gd name="T6" fmla="*/ 34 w 67"/>
                <a:gd name="T7" fmla="*/ 105 h 105"/>
                <a:gd name="T8" fmla="*/ 26 w 67"/>
                <a:gd name="T9" fmla="*/ 105 h 105"/>
                <a:gd name="T10" fmla="*/ 15 w 67"/>
                <a:gd name="T11" fmla="*/ 105 h 105"/>
                <a:gd name="T12" fmla="*/ 7 w 67"/>
                <a:gd name="T13" fmla="*/ 97 h 105"/>
                <a:gd name="T14" fmla="*/ 0 w 67"/>
                <a:gd name="T15" fmla="*/ 86 h 105"/>
                <a:gd name="T16" fmla="*/ 0 w 67"/>
                <a:gd name="T17" fmla="*/ 75 h 105"/>
                <a:gd name="T18" fmla="*/ 4 w 67"/>
                <a:gd name="T19" fmla="*/ 60 h 105"/>
                <a:gd name="T20" fmla="*/ 7 w 67"/>
                <a:gd name="T21" fmla="*/ 48 h 105"/>
                <a:gd name="T22" fmla="*/ 15 w 67"/>
                <a:gd name="T23" fmla="*/ 41 h 105"/>
                <a:gd name="T24" fmla="*/ 22 w 67"/>
                <a:gd name="T25" fmla="*/ 37 h 105"/>
                <a:gd name="T26" fmla="*/ 34 w 67"/>
                <a:gd name="T27" fmla="*/ 37 h 105"/>
                <a:gd name="T28" fmla="*/ 41 w 67"/>
                <a:gd name="T29" fmla="*/ 37 h 105"/>
                <a:gd name="T30" fmla="*/ 45 w 67"/>
                <a:gd name="T31" fmla="*/ 41 h 105"/>
                <a:gd name="T32" fmla="*/ 45 w 67"/>
                <a:gd name="T33" fmla="*/ 30 h 105"/>
                <a:gd name="T34" fmla="*/ 45 w 67"/>
                <a:gd name="T35" fmla="*/ 18 h 105"/>
                <a:gd name="T36" fmla="*/ 45 w 67"/>
                <a:gd name="T37" fmla="*/ 11 h 105"/>
                <a:gd name="T38" fmla="*/ 45 w 67"/>
                <a:gd name="T39" fmla="*/ 11 h 105"/>
                <a:gd name="T40" fmla="*/ 45 w 67"/>
                <a:gd name="T41" fmla="*/ 7 h 105"/>
                <a:gd name="T42" fmla="*/ 45 w 67"/>
                <a:gd name="T43" fmla="*/ 7 h 105"/>
                <a:gd name="T44" fmla="*/ 41 w 67"/>
                <a:gd name="T45" fmla="*/ 7 h 105"/>
                <a:gd name="T46" fmla="*/ 41 w 67"/>
                <a:gd name="T47" fmla="*/ 7 h 105"/>
                <a:gd name="T48" fmla="*/ 37 w 67"/>
                <a:gd name="T49" fmla="*/ 11 h 105"/>
                <a:gd name="T50" fmla="*/ 37 w 67"/>
                <a:gd name="T51" fmla="*/ 7 h 105"/>
                <a:gd name="T52" fmla="*/ 56 w 67"/>
                <a:gd name="T53" fmla="*/ 0 h 105"/>
                <a:gd name="T54" fmla="*/ 60 w 67"/>
                <a:gd name="T55" fmla="*/ 0 h 105"/>
                <a:gd name="T56" fmla="*/ 60 w 67"/>
                <a:gd name="T57" fmla="*/ 78 h 105"/>
                <a:gd name="T58" fmla="*/ 60 w 67"/>
                <a:gd name="T59" fmla="*/ 90 h 105"/>
                <a:gd name="T60" fmla="*/ 60 w 67"/>
                <a:gd name="T61" fmla="*/ 93 h 105"/>
                <a:gd name="T62" fmla="*/ 60 w 67"/>
                <a:gd name="T63" fmla="*/ 93 h 105"/>
                <a:gd name="T64" fmla="*/ 60 w 67"/>
                <a:gd name="T65" fmla="*/ 97 h 105"/>
                <a:gd name="T66" fmla="*/ 64 w 67"/>
                <a:gd name="T67" fmla="*/ 97 h 105"/>
                <a:gd name="T68" fmla="*/ 64 w 67"/>
                <a:gd name="T69" fmla="*/ 97 h 105"/>
                <a:gd name="T70" fmla="*/ 64 w 67"/>
                <a:gd name="T71" fmla="*/ 97 h 105"/>
                <a:gd name="T72" fmla="*/ 67 w 67"/>
                <a:gd name="T73" fmla="*/ 97 h 105"/>
                <a:gd name="T74" fmla="*/ 67 w 67"/>
                <a:gd name="T75" fmla="*/ 97 h 105"/>
                <a:gd name="T76" fmla="*/ 49 w 67"/>
                <a:gd name="T77" fmla="*/ 105 h 105"/>
                <a:gd name="T78" fmla="*/ 45 w 67"/>
                <a:gd name="T79" fmla="*/ 105 h 105"/>
                <a:gd name="T80" fmla="*/ 45 w 67"/>
                <a:gd name="T81" fmla="*/ 93 h 105"/>
                <a:gd name="T82" fmla="*/ 45 w 67"/>
                <a:gd name="T83" fmla="*/ 90 h 105"/>
                <a:gd name="T84" fmla="*/ 45 w 67"/>
                <a:gd name="T85" fmla="*/ 56 h 105"/>
                <a:gd name="T86" fmla="*/ 45 w 67"/>
                <a:gd name="T87" fmla="*/ 52 h 105"/>
                <a:gd name="T88" fmla="*/ 45 w 67"/>
                <a:gd name="T89" fmla="*/ 48 h 105"/>
                <a:gd name="T90" fmla="*/ 41 w 67"/>
                <a:gd name="T91" fmla="*/ 45 h 105"/>
                <a:gd name="T92" fmla="*/ 37 w 67"/>
                <a:gd name="T93" fmla="*/ 41 h 105"/>
                <a:gd name="T94" fmla="*/ 34 w 67"/>
                <a:gd name="T95" fmla="*/ 41 h 105"/>
                <a:gd name="T96" fmla="*/ 30 w 67"/>
                <a:gd name="T97" fmla="*/ 41 h 105"/>
                <a:gd name="T98" fmla="*/ 26 w 67"/>
                <a:gd name="T99" fmla="*/ 41 h 105"/>
                <a:gd name="T100" fmla="*/ 19 w 67"/>
                <a:gd name="T101" fmla="*/ 45 h 105"/>
                <a:gd name="T102" fmla="*/ 15 w 67"/>
                <a:gd name="T103" fmla="*/ 56 h 105"/>
                <a:gd name="T104" fmla="*/ 11 w 67"/>
                <a:gd name="T105" fmla="*/ 67 h 105"/>
                <a:gd name="T106" fmla="*/ 15 w 67"/>
                <a:gd name="T107" fmla="*/ 78 h 105"/>
                <a:gd name="T108" fmla="*/ 19 w 67"/>
                <a:gd name="T109" fmla="*/ 90 h 105"/>
                <a:gd name="T110" fmla="*/ 26 w 67"/>
                <a:gd name="T111" fmla="*/ 93 h 105"/>
                <a:gd name="T112" fmla="*/ 34 w 67"/>
                <a:gd name="T113" fmla="*/ 97 h 105"/>
                <a:gd name="T114" fmla="*/ 41 w 67"/>
                <a:gd name="T115" fmla="*/ 93 h 105"/>
                <a:gd name="T116" fmla="*/ 45 w 67"/>
                <a:gd name="T117" fmla="*/ 90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3"/>
                  </a:moveTo>
                  <a:lnTo>
                    <a:pt x="41" y="101"/>
                  </a:lnTo>
                  <a:lnTo>
                    <a:pt x="37" y="105"/>
                  </a:lnTo>
                  <a:lnTo>
                    <a:pt x="34" y="105"/>
                  </a:lnTo>
                  <a:lnTo>
                    <a:pt x="26" y="105"/>
                  </a:lnTo>
                  <a:lnTo>
                    <a:pt x="15" y="105"/>
                  </a:lnTo>
                  <a:lnTo>
                    <a:pt x="7" y="97"/>
                  </a:lnTo>
                  <a:lnTo>
                    <a:pt x="0" y="86"/>
                  </a:lnTo>
                  <a:lnTo>
                    <a:pt x="0" y="75"/>
                  </a:lnTo>
                  <a:lnTo>
                    <a:pt x="4" y="60"/>
                  </a:lnTo>
                  <a:lnTo>
                    <a:pt x="7" y="48"/>
                  </a:lnTo>
                  <a:lnTo>
                    <a:pt x="15" y="41"/>
                  </a:lnTo>
                  <a:lnTo>
                    <a:pt x="22" y="37"/>
                  </a:lnTo>
                  <a:lnTo>
                    <a:pt x="34" y="37"/>
                  </a:lnTo>
                  <a:lnTo>
                    <a:pt x="41" y="37"/>
                  </a:lnTo>
                  <a:lnTo>
                    <a:pt x="45" y="41"/>
                  </a:lnTo>
                  <a:lnTo>
                    <a:pt x="45" y="30"/>
                  </a:lnTo>
                  <a:lnTo>
                    <a:pt x="45" y="18"/>
                  </a:lnTo>
                  <a:lnTo>
                    <a:pt x="45" y="11"/>
                  </a:lnTo>
                  <a:lnTo>
                    <a:pt x="45" y="7"/>
                  </a:lnTo>
                  <a:lnTo>
                    <a:pt x="41" y="7"/>
                  </a:lnTo>
                  <a:lnTo>
                    <a:pt x="37" y="11"/>
                  </a:lnTo>
                  <a:lnTo>
                    <a:pt x="37" y="7"/>
                  </a:lnTo>
                  <a:lnTo>
                    <a:pt x="56" y="0"/>
                  </a:lnTo>
                  <a:lnTo>
                    <a:pt x="60" y="0"/>
                  </a:lnTo>
                  <a:lnTo>
                    <a:pt x="60" y="78"/>
                  </a:lnTo>
                  <a:lnTo>
                    <a:pt x="60" y="90"/>
                  </a:lnTo>
                  <a:lnTo>
                    <a:pt x="60" y="93"/>
                  </a:lnTo>
                  <a:lnTo>
                    <a:pt x="60" y="97"/>
                  </a:lnTo>
                  <a:lnTo>
                    <a:pt x="64" y="97"/>
                  </a:lnTo>
                  <a:lnTo>
                    <a:pt x="67" y="97"/>
                  </a:lnTo>
                  <a:lnTo>
                    <a:pt x="49" y="105"/>
                  </a:lnTo>
                  <a:lnTo>
                    <a:pt x="45" y="105"/>
                  </a:lnTo>
                  <a:lnTo>
                    <a:pt x="45" y="93"/>
                  </a:lnTo>
                  <a:close/>
                  <a:moveTo>
                    <a:pt x="45" y="90"/>
                  </a:moveTo>
                  <a:lnTo>
                    <a:pt x="45" y="56"/>
                  </a:lnTo>
                  <a:lnTo>
                    <a:pt x="45" y="52"/>
                  </a:lnTo>
                  <a:lnTo>
                    <a:pt x="45" y="48"/>
                  </a:lnTo>
                  <a:lnTo>
                    <a:pt x="41" y="45"/>
                  </a:lnTo>
                  <a:lnTo>
                    <a:pt x="37" y="41"/>
                  </a:lnTo>
                  <a:lnTo>
                    <a:pt x="34" y="41"/>
                  </a:lnTo>
                  <a:lnTo>
                    <a:pt x="30" y="41"/>
                  </a:lnTo>
                  <a:lnTo>
                    <a:pt x="26" y="41"/>
                  </a:lnTo>
                  <a:lnTo>
                    <a:pt x="19" y="45"/>
                  </a:lnTo>
                  <a:lnTo>
                    <a:pt x="15" y="56"/>
                  </a:lnTo>
                  <a:lnTo>
                    <a:pt x="11" y="67"/>
                  </a:lnTo>
                  <a:lnTo>
                    <a:pt x="15" y="78"/>
                  </a:lnTo>
                  <a:lnTo>
                    <a:pt x="19" y="90"/>
                  </a:lnTo>
                  <a:lnTo>
                    <a:pt x="26" y="93"/>
                  </a:lnTo>
                  <a:lnTo>
                    <a:pt x="34" y="97"/>
                  </a:lnTo>
                  <a:lnTo>
                    <a:pt x="41" y="93"/>
                  </a:lnTo>
                  <a:lnTo>
                    <a:pt x="45" y="90"/>
                  </a:lnTo>
                  <a:close/>
                </a:path>
              </a:pathLst>
            </a:custGeom>
            <a:solidFill>
              <a:srgbClr val="000000"/>
            </a:solidFill>
            <a:ln w="0">
              <a:solidFill>
                <a:srgbClr val="000000"/>
              </a:solidFill>
              <a:round/>
              <a:headEnd/>
              <a:tailEnd/>
            </a:ln>
          </p:spPr>
          <p:txBody>
            <a:bodyPr/>
            <a:lstStyle/>
            <a:p>
              <a:endParaRPr lang="en-US"/>
            </a:p>
          </p:txBody>
        </p:sp>
        <p:sp>
          <p:nvSpPr>
            <p:cNvPr id="173" name="Freeform 11"/>
            <p:cNvSpPr>
              <a:spLocks/>
            </p:cNvSpPr>
            <p:nvPr/>
          </p:nvSpPr>
          <p:spPr bwMode="auto">
            <a:xfrm>
              <a:off x="1861" y="1361"/>
              <a:ext cx="71" cy="68"/>
            </a:xfrm>
            <a:custGeom>
              <a:avLst/>
              <a:gdLst>
                <a:gd name="T0" fmla="*/ 64 w 71"/>
                <a:gd name="T1" fmla="*/ 0 h 68"/>
                <a:gd name="T2" fmla="*/ 64 w 71"/>
                <a:gd name="T3" fmla="*/ 41 h 68"/>
                <a:gd name="T4" fmla="*/ 64 w 71"/>
                <a:gd name="T5" fmla="*/ 49 h 68"/>
                <a:gd name="T6" fmla="*/ 64 w 71"/>
                <a:gd name="T7" fmla="*/ 56 h 68"/>
                <a:gd name="T8" fmla="*/ 64 w 71"/>
                <a:gd name="T9" fmla="*/ 56 h 68"/>
                <a:gd name="T10" fmla="*/ 64 w 71"/>
                <a:gd name="T11" fmla="*/ 60 h 68"/>
                <a:gd name="T12" fmla="*/ 68 w 71"/>
                <a:gd name="T13" fmla="*/ 60 h 68"/>
                <a:gd name="T14" fmla="*/ 68 w 71"/>
                <a:gd name="T15" fmla="*/ 60 h 68"/>
                <a:gd name="T16" fmla="*/ 68 w 71"/>
                <a:gd name="T17" fmla="*/ 60 h 68"/>
                <a:gd name="T18" fmla="*/ 71 w 71"/>
                <a:gd name="T19" fmla="*/ 60 h 68"/>
                <a:gd name="T20" fmla="*/ 71 w 71"/>
                <a:gd name="T21" fmla="*/ 60 h 68"/>
                <a:gd name="T22" fmla="*/ 53 w 71"/>
                <a:gd name="T23" fmla="*/ 68 h 68"/>
                <a:gd name="T24" fmla="*/ 49 w 71"/>
                <a:gd name="T25" fmla="*/ 68 h 68"/>
                <a:gd name="T26" fmla="*/ 49 w 71"/>
                <a:gd name="T27" fmla="*/ 53 h 68"/>
                <a:gd name="T28" fmla="*/ 41 w 71"/>
                <a:gd name="T29" fmla="*/ 64 h 68"/>
                <a:gd name="T30" fmla="*/ 38 w 71"/>
                <a:gd name="T31" fmla="*/ 68 h 68"/>
                <a:gd name="T32" fmla="*/ 34 w 71"/>
                <a:gd name="T33" fmla="*/ 68 h 68"/>
                <a:gd name="T34" fmla="*/ 26 w 71"/>
                <a:gd name="T35" fmla="*/ 68 h 68"/>
                <a:gd name="T36" fmla="*/ 23 w 71"/>
                <a:gd name="T37" fmla="*/ 68 h 68"/>
                <a:gd name="T38" fmla="*/ 19 w 71"/>
                <a:gd name="T39" fmla="*/ 64 h 68"/>
                <a:gd name="T40" fmla="*/ 15 w 71"/>
                <a:gd name="T41" fmla="*/ 60 h 68"/>
                <a:gd name="T42" fmla="*/ 11 w 71"/>
                <a:gd name="T43" fmla="*/ 56 h 68"/>
                <a:gd name="T44" fmla="*/ 11 w 71"/>
                <a:gd name="T45" fmla="*/ 53 h 68"/>
                <a:gd name="T46" fmla="*/ 11 w 71"/>
                <a:gd name="T47" fmla="*/ 41 h 68"/>
                <a:gd name="T48" fmla="*/ 11 w 71"/>
                <a:gd name="T49" fmla="*/ 11 h 68"/>
                <a:gd name="T50" fmla="*/ 11 w 71"/>
                <a:gd name="T51" fmla="*/ 8 h 68"/>
                <a:gd name="T52" fmla="*/ 8 w 71"/>
                <a:gd name="T53" fmla="*/ 4 h 68"/>
                <a:gd name="T54" fmla="*/ 8 w 71"/>
                <a:gd name="T55" fmla="*/ 4 h 68"/>
                <a:gd name="T56" fmla="*/ 8 w 71"/>
                <a:gd name="T57" fmla="*/ 4 h 68"/>
                <a:gd name="T58" fmla="*/ 4 w 71"/>
                <a:gd name="T59" fmla="*/ 0 h 68"/>
                <a:gd name="T60" fmla="*/ 0 w 71"/>
                <a:gd name="T61" fmla="*/ 0 h 68"/>
                <a:gd name="T62" fmla="*/ 0 w 71"/>
                <a:gd name="T63" fmla="*/ 0 h 68"/>
                <a:gd name="T64" fmla="*/ 23 w 71"/>
                <a:gd name="T65" fmla="*/ 0 h 68"/>
                <a:gd name="T66" fmla="*/ 23 w 71"/>
                <a:gd name="T67" fmla="*/ 45 h 68"/>
                <a:gd name="T68" fmla="*/ 23 w 71"/>
                <a:gd name="T69" fmla="*/ 53 h 68"/>
                <a:gd name="T70" fmla="*/ 26 w 71"/>
                <a:gd name="T71" fmla="*/ 56 h 68"/>
                <a:gd name="T72" fmla="*/ 30 w 71"/>
                <a:gd name="T73" fmla="*/ 60 h 68"/>
                <a:gd name="T74" fmla="*/ 34 w 71"/>
                <a:gd name="T75" fmla="*/ 60 h 68"/>
                <a:gd name="T76" fmla="*/ 38 w 71"/>
                <a:gd name="T77" fmla="*/ 60 h 68"/>
                <a:gd name="T78" fmla="*/ 41 w 71"/>
                <a:gd name="T79" fmla="*/ 56 h 68"/>
                <a:gd name="T80" fmla="*/ 45 w 71"/>
                <a:gd name="T81" fmla="*/ 56 h 68"/>
                <a:gd name="T82" fmla="*/ 49 w 71"/>
                <a:gd name="T83" fmla="*/ 49 h 68"/>
                <a:gd name="T84" fmla="*/ 49 w 71"/>
                <a:gd name="T85" fmla="*/ 11 h 68"/>
                <a:gd name="T86" fmla="*/ 49 w 71"/>
                <a:gd name="T87" fmla="*/ 8 h 68"/>
                <a:gd name="T88" fmla="*/ 49 w 71"/>
                <a:gd name="T89" fmla="*/ 4 h 68"/>
                <a:gd name="T90" fmla="*/ 45 w 71"/>
                <a:gd name="T91" fmla="*/ 4 h 68"/>
                <a:gd name="T92" fmla="*/ 41 w 71"/>
                <a:gd name="T93" fmla="*/ 0 h 68"/>
                <a:gd name="T94" fmla="*/ 41 w 71"/>
                <a:gd name="T95" fmla="*/ 0 h 68"/>
                <a:gd name="T96" fmla="*/ 64 w 71"/>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8"/>
                <a:gd name="T149" fmla="*/ 71 w 7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8">
                  <a:moveTo>
                    <a:pt x="64" y="0"/>
                  </a:moveTo>
                  <a:lnTo>
                    <a:pt x="64" y="41"/>
                  </a:lnTo>
                  <a:lnTo>
                    <a:pt x="64" y="49"/>
                  </a:lnTo>
                  <a:lnTo>
                    <a:pt x="64" y="56"/>
                  </a:lnTo>
                  <a:lnTo>
                    <a:pt x="64" y="60"/>
                  </a:lnTo>
                  <a:lnTo>
                    <a:pt x="68" y="60"/>
                  </a:lnTo>
                  <a:lnTo>
                    <a:pt x="71" y="60"/>
                  </a:lnTo>
                  <a:lnTo>
                    <a:pt x="53" y="68"/>
                  </a:lnTo>
                  <a:lnTo>
                    <a:pt x="49" y="68"/>
                  </a:lnTo>
                  <a:lnTo>
                    <a:pt x="49" y="53"/>
                  </a:lnTo>
                  <a:lnTo>
                    <a:pt x="41" y="64"/>
                  </a:lnTo>
                  <a:lnTo>
                    <a:pt x="38" y="68"/>
                  </a:lnTo>
                  <a:lnTo>
                    <a:pt x="34" y="68"/>
                  </a:lnTo>
                  <a:lnTo>
                    <a:pt x="26" y="68"/>
                  </a:lnTo>
                  <a:lnTo>
                    <a:pt x="23" y="68"/>
                  </a:lnTo>
                  <a:lnTo>
                    <a:pt x="19" y="64"/>
                  </a:lnTo>
                  <a:lnTo>
                    <a:pt x="15" y="60"/>
                  </a:lnTo>
                  <a:lnTo>
                    <a:pt x="11" y="56"/>
                  </a:lnTo>
                  <a:lnTo>
                    <a:pt x="11" y="53"/>
                  </a:lnTo>
                  <a:lnTo>
                    <a:pt x="11" y="41"/>
                  </a:lnTo>
                  <a:lnTo>
                    <a:pt x="11" y="11"/>
                  </a:lnTo>
                  <a:lnTo>
                    <a:pt x="11" y="8"/>
                  </a:lnTo>
                  <a:lnTo>
                    <a:pt x="8" y="4"/>
                  </a:lnTo>
                  <a:lnTo>
                    <a:pt x="4" y="0"/>
                  </a:lnTo>
                  <a:lnTo>
                    <a:pt x="0" y="0"/>
                  </a:lnTo>
                  <a:lnTo>
                    <a:pt x="23" y="0"/>
                  </a:lnTo>
                  <a:lnTo>
                    <a:pt x="23" y="45"/>
                  </a:lnTo>
                  <a:lnTo>
                    <a:pt x="23" y="53"/>
                  </a:lnTo>
                  <a:lnTo>
                    <a:pt x="26" y="56"/>
                  </a:lnTo>
                  <a:lnTo>
                    <a:pt x="30" y="60"/>
                  </a:lnTo>
                  <a:lnTo>
                    <a:pt x="34" y="60"/>
                  </a:lnTo>
                  <a:lnTo>
                    <a:pt x="38" y="60"/>
                  </a:lnTo>
                  <a:lnTo>
                    <a:pt x="41" y="56"/>
                  </a:lnTo>
                  <a:lnTo>
                    <a:pt x="45" y="56"/>
                  </a:lnTo>
                  <a:lnTo>
                    <a:pt x="49" y="49"/>
                  </a:lnTo>
                  <a:lnTo>
                    <a:pt x="49" y="11"/>
                  </a:lnTo>
                  <a:lnTo>
                    <a:pt x="49" y="8"/>
                  </a:lnTo>
                  <a:lnTo>
                    <a:pt x="49" y="4"/>
                  </a:lnTo>
                  <a:lnTo>
                    <a:pt x="45" y="4"/>
                  </a:lnTo>
                  <a:lnTo>
                    <a:pt x="41" y="0"/>
                  </a:lnTo>
                  <a:lnTo>
                    <a:pt x="64" y="0"/>
                  </a:lnTo>
                  <a:close/>
                </a:path>
              </a:pathLst>
            </a:custGeom>
            <a:solidFill>
              <a:srgbClr val="000000"/>
            </a:solidFill>
            <a:ln w="0">
              <a:solidFill>
                <a:srgbClr val="000000"/>
              </a:solidFill>
              <a:round/>
              <a:headEnd/>
              <a:tailEnd/>
            </a:ln>
          </p:spPr>
          <p:txBody>
            <a:bodyPr/>
            <a:lstStyle/>
            <a:p>
              <a:endParaRPr lang="en-US"/>
            </a:p>
          </p:txBody>
        </p:sp>
        <p:sp>
          <p:nvSpPr>
            <p:cNvPr id="174" name="Freeform 12"/>
            <p:cNvSpPr>
              <a:spLocks/>
            </p:cNvSpPr>
            <p:nvPr/>
          </p:nvSpPr>
          <p:spPr bwMode="auto">
            <a:xfrm>
              <a:off x="1936" y="1361"/>
              <a:ext cx="113" cy="68"/>
            </a:xfrm>
            <a:custGeom>
              <a:avLst/>
              <a:gdLst>
                <a:gd name="T0" fmla="*/ 26 w 113"/>
                <a:gd name="T1" fmla="*/ 8 h 68"/>
                <a:gd name="T2" fmla="*/ 34 w 113"/>
                <a:gd name="T3" fmla="*/ 4 h 68"/>
                <a:gd name="T4" fmla="*/ 41 w 113"/>
                <a:gd name="T5" fmla="*/ 0 h 68"/>
                <a:gd name="T6" fmla="*/ 53 w 113"/>
                <a:gd name="T7" fmla="*/ 0 h 68"/>
                <a:gd name="T8" fmla="*/ 60 w 113"/>
                <a:gd name="T9" fmla="*/ 8 h 68"/>
                <a:gd name="T10" fmla="*/ 68 w 113"/>
                <a:gd name="T11" fmla="*/ 8 h 68"/>
                <a:gd name="T12" fmla="*/ 79 w 113"/>
                <a:gd name="T13" fmla="*/ 0 h 68"/>
                <a:gd name="T14" fmla="*/ 90 w 113"/>
                <a:gd name="T15" fmla="*/ 0 h 68"/>
                <a:gd name="T16" fmla="*/ 98 w 113"/>
                <a:gd name="T17" fmla="*/ 4 h 68"/>
                <a:gd name="T18" fmla="*/ 101 w 113"/>
                <a:gd name="T19" fmla="*/ 15 h 68"/>
                <a:gd name="T20" fmla="*/ 105 w 113"/>
                <a:gd name="T21" fmla="*/ 53 h 68"/>
                <a:gd name="T22" fmla="*/ 105 w 113"/>
                <a:gd name="T23" fmla="*/ 60 h 68"/>
                <a:gd name="T24" fmla="*/ 105 w 113"/>
                <a:gd name="T25" fmla="*/ 64 h 68"/>
                <a:gd name="T26" fmla="*/ 113 w 113"/>
                <a:gd name="T27" fmla="*/ 68 h 68"/>
                <a:gd name="T28" fmla="*/ 83 w 113"/>
                <a:gd name="T29" fmla="*/ 68 h 68"/>
                <a:gd name="T30" fmla="*/ 83 w 113"/>
                <a:gd name="T31" fmla="*/ 68 h 68"/>
                <a:gd name="T32" fmla="*/ 90 w 113"/>
                <a:gd name="T33" fmla="*/ 64 h 68"/>
                <a:gd name="T34" fmla="*/ 90 w 113"/>
                <a:gd name="T35" fmla="*/ 60 h 68"/>
                <a:gd name="T36" fmla="*/ 90 w 113"/>
                <a:gd name="T37" fmla="*/ 53 h 68"/>
                <a:gd name="T38" fmla="*/ 90 w 113"/>
                <a:gd name="T39" fmla="*/ 15 h 68"/>
                <a:gd name="T40" fmla="*/ 86 w 113"/>
                <a:gd name="T41" fmla="*/ 8 h 68"/>
                <a:gd name="T42" fmla="*/ 75 w 113"/>
                <a:gd name="T43" fmla="*/ 8 h 68"/>
                <a:gd name="T44" fmla="*/ 68 w 113"/>
                <a:gd name="T45" fmla="*/ 11 h 68"/>
                <a:gd name="T46" fmla="*/ 64 w 113"/>
                <a:gd name="T47" fmla="*/ 19 h 68"/>
                <a:gd name="T48" fmla="*/ 64 w 113"/>
                <a:gd name="T49" fmla="*/ 53 h 68"/>
                <a:gd name="T50" fmla="*/ 64 w 113"/>
                <a:gd name="T51" fmla="*/ 60 h 68"/>
                <a:gd name="T52" fmla="*/ 68 w 113"/>
                <a:gd name="T53" fmla="*/ 64 h 68"/>
                <a:gd name="T54" fmla="*/ 71 w 113"/>
                <a:gd name="T55" fmla="*/ 68 h 68"/>
                <a:gd name="T56" fmla="*/ 41 w 113"/>
                <a:gd name="T57" fmla="*/ 68 h 68"/>
                <a:gd name="T58" fmla="*/ 45 w 113"/>
                <a:gd name="T59" fmla="*/ 64 h 68"/>
                <a:gd name="T60" fmla="*/ 49 w 113"/>
                <a:gd name="T61" fmla="*/ 64 h 68"/>
                <a:gd name="T62" fmla="*/ 49 w 113"/>
                <a:gd name="T63" fmla="*/ 56 h 68"/>
                <a:gd name="T64" fmla="*/ 49 w 113"/>
                <a:gd name="T65" fmla="*/ 23 h 68"/>
                <a:gd name="T66" fmla="*/ 49 w 113"/>
                <a:gd name="T67" fmla="*/ 11 h 68"/>
                <a:gd name="T68" fmla="*/ 38 w 113"/>
                <a:gd name="T69" fmla="*/ 8 h 68"/>
                <a:gd name="T70" fmla="*/ 30 w 113"/>
                <a:gd name="T71" fmla="*/ 11 h 68"/>
                <a:gd name="T72" fmla="*/ 23 w 113"/>
                <a:gd name="T73" fmla="*/ 15 h 68"/>
                <a:gd name="T74" fmla="*/ 23 w 113"/>
                <a:gd name="T75" fmla="*/ 56 h 68"/>
                <a:gd name="T76" fmla="*/ 23 w 113"/>
                <a:gd name="T77" fmla="*/ 64 h 68"/>
                <a:gd name="T78" fmla="*/ 26 w 113"/>
                <a:gd name="T79" fmla="*/ 64 h 68"/>
                <a:gd name="T80" fmla="*/ 30 w 113"/>
                <a:gd name="T81" fmla="*/ 68 h 68"/>
                <a:gd name="T82" fmla="*/ 0 w 113"/>
                <a:gd name="T83" fmla="*/ 68 h 68"/>
                <a:gd name="T84" fmla="*/ 8 w 113"/>
                <a:gd name="T85" fmla="*/ 64 h 68"/>
                <a:gd name="T86" fmla="*/ 8 w 113"/>
                <a:gd name="T87" fmla="*/ 60 h 68"/>
                <a:gd name="T88" fmla="*/ 11 w 113"/>
                <a:gd name="T89" fmla="*/ 53 h 68"/>
                <a:gd name="T90" fmla="*/ 11 w 113"/>
                <a:gd name="T91" fmla="*/ 15 h 68"/>
                <a:gd name="T92" fmla="*/ 8 w 113"/>
                <a:gd name="T93" fmla="*/ 8 h 68"/>
                <a:gd name="T94" fmla="*/ 8 w 113"/>
                <a:gd name="T95" fmla="*/ 8 h 68"/>
                <a:gd name="T96" fmla="*/ 4 w 113"/>
                <a:gd name="T97" fmla="*/ 8 h 68"/>
                <a:gd name="T98" fmla="*/ 0 w 113"/>
                <a:gd name="T99" fmla="*/ 8 h 68"/>
                <a:gd name="T100" fmla="*/ 23 w 113"/>
                <a:gd name="T101" fmla="*/ 0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
                <a:gd name="T154" fmla="*/ 0 h 68"/>
                <a:gd name="T155" fmla="*/ 113 w 113"/>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 h="68">
                  <a:moveTo>
                    <a:pt x="23" y="15"/>
                  </a:moveTo>
                  <a:lnTo>
                    <a:pt x="26" y="8"/>
                  </a:lnTo>
                  <a:lnTo>
                    <a:pt x="30" y="4"/>
                  </a:lnTo>
                  <a:lnTo>
                    <a:pt x="34" y="4"/>
                  </a:lnTo>
                  <a:lnTo>
                    <a:pt x="38" y="0"/>
                  </a:lnTo>
                  <a:lnTo>
                    <a:pt x="41" y="0"/>
                  </a:lnTo>
                  <a:lnTo>
                    <a:pt x="45" y="0"/>
                  </a:lnTo>
                  <a:lnTo>
                    <a:pt x="53" y="0"/>
                  </a:lnTo>
                  <a:lnTo>
                    <a:pt x="56" y="4"/>
                  </a:lnTo>
                  <a:lnTo>
                    <a:pt x="60" y="8"/>
                  </a:lnTo>
                  <a:lnTo>
                    <a:pt x="64" y="15"/>
                  </a:lnTo>
                  <a:lnTo>
                    <a:pt x="68" y="8"/>
                  </a:lnTo>
                  <a:lnTo>
                    <a:pt x="75" y="0"/>
                  </a:lnTo>
                  <a:lnTo>
                    <a:pt x="79" y="0"/>
                  </a:lnTo>
                  <a:lnTo>
                    <a:pt x="86" y="0"/>
                  </a:lnTo>
                  <a:lnTo>
                    <a:pt x="90" y="0"/>
                  </a:lnTo>
                  <a:lnTo>
                    <a:pt x="94" y="0"/>
                  </a:lnTo>
                  <a:lnTo>
                    <a:pt x="98" y="4"/>
                  </a:lnTo>
                  <a:lnTo>
                    <a:pt x="101" y="11"/>
                  </a:lnTo>
                  <a:lnTo>
                    <a:pt x="101" y="15"/>
                  </a:lnTo>
                  <a:lnTo>
                    <a:pt x="105" y="23"/>
                  </a:lnTo>
                  <a:lnTo>
                    <a:pt x="105" y="53"/>
                  </a:lnTo>
                  <a:lnTo>
                    <a:pt x="105" y="56"/>
                  </a:lnTo>
                  <a:lnTo>
                    <a:pt x="105" y="60"/>
                  </a:lnTo>
                  <a:lnTo>
                    <a:pt x="105" y="64"/>
                  </a:lnTo>
                  <a:lnTo>
                    <a:pt x="109" y="64"/>
                  </a:lnTo>
                  <a:lnTo>
                    <a:pt x="113" y="68"/>
                  </a:lnTo>
                  <a:lnTo>
                    <a:pt x="83" y="68"/>
                  </a:lnTo>
                  <a:lnTo>
                    <a:pt x="86" y="64"/>
                  </a:lnTo>
                  <a:lnTo>
                    <a:pt x="90" y="64"/>
                  </a:lnTo>
                  <a:lnTo>
                    <a:pt x="90" y="60"/>
                  </a:lnTo>
                  <a:lnTo>
                    <a:pt x="90" y="56"/>
                  </a:lnTo>
                  <a:lnTo>
                    <a:pt x="90" y="53"/>
                  </a:lnTo>
                  <a:lnTo>
                    <a:pt x="90" y="23"/>
                  </a:lnTo>
                  <a:lnTo>
                    <a:pt x="90" y="15"/>
                  </a:lnTo>
                  <a:lnTo>
                    <a:pt x="90" y="11"/>
                  </a:lnTo>
                  <a:lnTo>
                    <a:pt x="86" y="8"/>
                  </a:lnTo>
                  <a:lnTo>
                    <a:pt x="79" y="8"/>
                  </a:lnTo>
                  <a:lnTo>
                    <a:pt x="75" y="8"/>
                  </a:lnTo>
                  <a:lnTo>
                    <a:pt x="71" y="11"/>
                  </a:lnTo>
                  <a:lnTo>
                    <a:pt x="68" y="11"/>
                  </a:lnTo>
                  <a:lnTo>
                    <a:pt x="64" y="15"/>
                  </a:lnTo>
                  <a:lnTo>
                    <a:pt x="64" y="19"/>
                  </a:lnTo>
                  <a:lnTo>
                    <a:pt x="64" y="23"/>
                  </a:lnTo>
                  <a:lnTo>
                    <a:pt x="64" y="53"/>
                  </a:lnTo>
                  <a:lnTo>
                    <a:pt x="64" y="56"/>
                  </a:lnTo>
                  <a:lnTo>
                    <a:pt x="64" y="60"/>
                  </a:lnTo>
                  <a:lnTo>
                    <a:pt x="64" y="64"/>
                  </a:lnTo>
                  <a:lnTo>
                    <a:pt x="68" y="64"/>
                  </a:lnTo>
                  <a:lnTo>
                    <a:pt x="71" y="68"/>
                  </a:lnTo>
                  <a:lnTo>
                    <a:pt x="41" y="68"/>
                  </a:lnTo>
                  <a:lnTo>
                    <a:pt x="45" y="64"/>
                  </a:lnTo>
                  <a:lnTo>
                    <a:pt x="49" y="64"/>
                  </a:lnTo>
                  <a:lnTo>
                    <a:pt x="49" y="60"/>
                  </a:lnTo>
                  <a:lnTo>
                    <a:pt x="49" y="56"/>
                  </a:lnTo>
                  <a:lnTo>
                    <a:pt x="49" y="53"/>
                  </a:lnTo>
                  <a:lnTo>
                    <a:pt x="49" y="23"/>
                  </a:lnTo>
                  <a:lnTo>
                    <a:pt x="49" y="19"/>
                  </a:lnTo>
                  <a:lnTo>
                    <a:pt x="49" y="11"/>
                  </a:lnTo>
                  <a:lnTo>
                    <a:pt x="45" y="8"/>
                  </a:lnTo>
                  <a:lnTo>
                    <a:pt x="38" y="8"/>
                  </a:lnTo>
                  <a:lnTo>
                    <a:pt x="34" y="8"/>
                  </a:lnTo>
                  <a:lnTo>
                    <a:pt x="30" y="11"/>
                  </a:lnTo>
                  <a:lnTo>
                    <a:pt x="26" y="15"/>
                  </a:lnTo>
                  <a:lnTo>
                    <a:pt x="23" y="15"/>
                  </a:lnTo>
                  <a:lnTo>
                    <a:pt x="23" y="53"/>
                  </a:lnTo>
                  <a:lnTo>
                    <a:pt x="23" y="56"/>
                  </a:lnTo>
                  <a:lnTo>
                    <a:pt x="23" y="60"/>
                  </a:lnTo>
                  <a:lnTo>
                    <a:pt x="23" y="64"/>
                  </a:lnTo>
                  <a:lnTo>
                    <a:pt x="26" y="64"/>
                  </a:lnTo>
                  <a:lnTo>
                    <a:pt x="30" y="68"/>
                  </a:lnTo>
                  <a:lnTo>
                    <a:pt x="0" y="68"/>
                  </a:lnTo>
                  <a:lnTo>
                    <a:pt x="4" y="64"/>
                  </a:lnTo>
                  <a:lnTo>
                    <a:pt x="8" y="64"/>
                  </a:lnTo>
                  <a:lnTo>
                    <a:pt x="8" y="60"/>
                  </a:lnTo>
                  <a:lnTo>
                    <a:pt x="11" y="56"/>
                  </a:lnTo>
                  <a:lnTo>
                    <a:pt x="11" y="53"/>
                  </a:lnTo>
                  <a:lnTo>
                    <a:pt x="11" y="26"/>
                  </a:lnTo>
                  <a:lnTo>
                    <a:pt x="11" y="15"/>
                  </a:lnTo>
                  <a:lnTo>
                    <a:pt x="8" y="11"/>
                  </a:lnTo>
                  <a:lnTo>
                    <a:pt x="8" y="8"/>
                  </a:lnTo>
                  <a:lnTo>
                    <a:pt x="4" y="8"/>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175" name="Freeform 13"/>
            <p:cNvSpPr>
              <a:spLocks noEditPoints="1"/>
            </p:cNvSpPr>
            <p:nvPr/>
          </p:nvSpPr>
          <p:spPr bwMode="auto">
            <a:xfrm>
              <a:off x="2049" y="1361"/>
              <a:ext cx="75" cy="101"/>
            </a:xfrm>
            <a:custGeom>
              <a:avLst/>
              <a:gdLst>
                <a:gd name="T0" fmla="*/ 22 w 75"/>
                <a:gd name="T1" fmla="*/ 0 h 101"/>
                <a:gd name="T2" fmla="*/ 26 w 75"/>
                <a:gd name="T3" fmla="*/ 15 h 101"/>
                <a:gd name="T4" fmla="*/ 37 w 75"/>
                <a:gd name="T5" fmla="*/ 4 h 101"/>
                <a:gd name="T6" fmla="*/ 48 w 75"/>
                <a:gd name="T7" fmla="*/ 0 h 101"/>
                <a:gd name="T8" fmla="*/ 63 w 75"/>
                <a:gd name="T9" fmla="*/ 8 h 101"/>
                <a:gd name="T10" fmla="*/ 75 w 75"/>
                <a:gd name="T11" fmla="*/ 30 h 101"/>
                <a:gd name="T12" fmla="*/ 67 w 75"/>
                <a:gd name="T13" fmla="*/ 53 h 101"/>
                <a:gd name="T14" fmla="*/ 52 w 75"/>
                <a:gd name="T15" fmla="*/ 68 h 101"/>
                <a:gd name="T16" fmla="*/ 37 w 75"/>
                <a:gd name="T17" fmla="*/ 68 h 101"/>
                <a:gd name="T18" fmla="*/ 30 w 75"/>
                <a:gd name="T19" fmla="*/ 64 h 101"/>
                <a:gd name="T20" fmla="*/ 26 w 75"/>
                <a:gd name="T21" fmla="*/ 86 h 101"/>
                <a:gd name="T22" fmla="*/ 26 w 75"/>
                <a:gd name="T23" fmla="*/ 94 h 101"/>
                <a:gd name="T24" fmla="*/ 30 w 75"/>
                <a:gd name="T25" fmla="*/ 98 h 101"/>
                <a:gd name="T26" fmla="*/ 37 w 75"/>
                <a:gd name="T27" fmla="*/ 98 h 101"/>
                <a:gd name="T28" fmla="*/ 0 w 75"/>
                <a:gd name="T29" fmla="*/ 101 h 101"/>
                <a:gd name="T30" fmla="*/ 3 w 75"/>
                <a:gd name="T31" fmla="*/ 98 h 101"/>
                <a:gd name="T32" fmla="*/ 11 w 75"/>
                <a:gd name="T33" fmla="*/ 98 h 101"/>
                <a:gd name="T34" fmla="*/ 15 w 75"/>
                <a:gd name="T35" fmla="*/ 94 h 101"/>
                <a:gd name="T36" fmla="*/ 15 w 75"/>
                <a:gd name="T37" fmla="*/ 86 h 101"/>
                <a:gd name="T38" fmla="*/ 15 w 75"/>
                <a:gd name="T39" fmla="*/ 15 h 101"/>
                <a:gd name="T40" fmla="*/ 15 w 75"/>
                <a:gd name="T41" fmla="*/ 8 h 101"/>
                <a:gd name="T42" fmla="*/ 11 w 75"/>
                <a:gd name="T43" fmla="*/ 8 h 101"/>
                <a:gd name="T44" fmla="*/ 7 w 75"/>
                <a:gd name="T45" fmla="*/ 8 h 101"/>
                <a:gd name="T46" fmla="*/ 3 w 75"/>
                <a:gd name="T47" fmla="*/ 8 h 101"/>
                <a:gd name="T48" fmla="*/ 26 w 75"/>
                <a:gd name="T49" fmla="*/ 45 h 101"/>
                <a:gd name="T50" fmla="*/ 26 w 75"/>
                <a:gd name="T51" fmla="*/ 53 h 101"/>
                <a:gd name="T52" fmla="*/ 33 w 75"/>
                <a:gd name="T53" fmla="*/ 60 h 101"/>
                <a:gd name="T54" fmla="*/ 41 w 75"/>
                <a:gd name="T55" fmla="*/ 64 h 101"/>
                <a:gd name="T56" fmla="*/ 56 w 75"/>
                <a:gd name="T57" fmla="*/ 60 h 101"/>
                <a:gd name="T58" fmla="*/ 60 w 75"/>
                <a:gd name="T59" fmla="*/ 38 h 101"/>
                <a:gd name="T60" fmla="*/ 52 w 75"/>
                <a:gd name="T61" fmla="*/ 15 h 101"/>
                <a:gd name="T62" fmla="*/ 41 w 75"/>
                <a:gd name="T63" fmla="*/ 11 h 101"/>
                <a:gd name="T64" fmla="*/ 37 w 75"/>
                <a:gd name="T65" fmla="*/ 11 h 101"/>
                <a:gd name="T66" fmla="*/ 26 w 75"/>
                <a:gd name="T67" fmla="*/ 19 h 1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
                <a:gd name="T103" fmla="*/ 0 h 101"/>
                <a:gd name="T104" fmla="*/ 75 w 75"/>
                <a:gd name="T105" fmla="*/ 101 h 1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 h="101">
                  <a:moveTo>
                    <a:pt x="3" y="8"/>
                  </a:moveTo>
                  <a:lnTo>
                    <a:pt x="22" y="0"/>
                  </a:lnTo>
                  <a:lnTo>
                    <a:pt x="26" y="0"/>
                  </a:lnTo>
                  <a:lnTo>
                    <a:pt x="26" y="15"/>
                  </a:lnTo>
                  <a:lnTo>
                    <a:pt x="33" y="8"/>
                  </a:lnTo>
                  <a:lnTo>
                    <a:pt x="37" y="4"/>
                  </a:lnTo>
                  <a:lnTo>
                    <a:pt x="41" y="0"/>
                  </a:lnTo>
                  <a:lnTo>
                    <a:pt x="48" y="0"/>
                  </a:lnTo>
                  <a:lnTo>
                    <a:pt x="56" y="0"/>
                  </a:lnTo>
                  <a:lnTo>
                    <a:pt x="63" y="8"/>
                  </a:lnTo>
                  <a:lnTo>
                    <a:pt x="71" y="19"/>
                  </a:lnTo>
                  <a:lnTo>
                    <a:pt x="75" y="30"/>
                  </a:lnTo>
                  <a:lnTo>
                    <a:pt x="71" y="41"/>
                  </a:lnTo>
                  <a:lnTo>
                    <a:pt x="67" y="53"/>
                  </a:lnTo>
                  <a:lnTo>
                    <a:pt x="63" y="60"/>
                  </a:lnTo>
                  <a:lnTo>
                    <a:pt x="52" y="68"/>
                  </a:lnTo>
                  <a:lnTo>
                    <a:pt x="41" y="68"/>
                  </a:lnTo>
                  <a:lnTo>
                    <a:pt x="37" y="68"/>
                  </a:lnTo>
                  <a:lnTo>
                    <a:pt x="33" y="68"/>
                  </a:lnTo>
                  <a:lnTo>
                    <a:pt x="30" y="64"/>
                  </a:lnTo>
                  <a:lnTo>
                    <a:pt x="26" y="64"/>
                  </a:lnTo>
                  <a:lnTo>
                    <a:pt x="26" y="86"/>
                  </a:lnTo>
                  <a:lnTo>
                    <a:pt x="26" y="90"/>
                  </a:lnTo>
                  <a:lnTo>
                    <a:pt x="26" y="94"/>
                  </a:lnTo>
                  <a:lnTo>
                    <a:pt x="30" y="98"/>
                  </a:lnTo>
                  <a:lnTo>
                    <a:pt x="33" y="98"/>
                  </a:lnTo>
                  <a:lnTo>
                    <a:pt x="37" y="98"/>
                  </a:lnTo>
                  <a:lnTo>
                    <a:pt x="37" y="101"/>
                  </a:lnTo>
                  <a:lnTo>
                    <a:pt x="0" y="101"/>
                  </a:lnTo>
                  <a:lnTo>
                    <a:pt x="0" y="98"/>
                  </a:lnTo>
                  <a:lnTo>
                    <a:pt x="3" y="98"/>
                  </a:lnTo>
                  <a:lnTo>
                    <a:pt x="7" y="98"/>
                  </a:lnTo>
                  <a:lnTo>
                    <a:pt x="11" y="98"/>
                  </a:lnTo>
                  <a:lnTo>
                    <a:pt x="15" y="94"/>
                  </a:lnTo>
                  <a:lnTo>
                    <a:pt x="15" y="90"/>
                  </a:lnTo>
                  <a:lnTo>
                    <a:pt x="15" y="86"/>
                  </a:lnTo>
                  <a:lnTo>
                    <a:pt x="15" y="19"/>
                  </a:lnTo>
                  <a:lnTo>
                    <a:pt x="15" y="15"/>
                  </a:lnTo>
                  <a:lnTo>
                    <a:pt x="15" y="11"/>
                  </a:lnTo>
                  <a:lnTo>
                    <a:pt x="15" y="8"/>
                  </a:lnTo>
                  <a:lnTo>
                    <a:pt x="11" y="8"/>
                  </a:lnTo>
                  <a:lnTo>
                    <a:pt x="7" y="8"/>
                  </a:lnTo>
                  <a:lnTo>
                    <a:pt x="3" y="8"/>
                  </a:lnTo>
                  <a:close/>
                  <a:moveTo>
                    <a:pt x="26" y="19"/>
                  </a:moveTo>
                  <a:lnTo>
                    <a:pt x="26" y="45"/>
                  </a:lnTo>
                  <a:lnTo>
                    <a:pt x="26" y="49"/>
                  </a:lnTo>
                  <a:lnTo>
                    <a:pt x="26" y="53"/>
                  </a:lnTo>
                  <a:lnTo>
                    <a:pt x="30" y="56"/>
                  </a:lnTo>
                  <a:lnTo>
                    <a:pt x="33" y="60"/>
                  </a:lnTo>
                  <a:lnTo>
                    <a:pt x="37" y="64"/>
                  </a:lnTo>
                  <a:lnTo>
                    <a:pt x="41" y="64"/>
                  </a:lnTo>
                  <a:lnTo>
                    <a:pt x="48" y="64"/>
                  </a:lnTo>
                  <a:lnTo>
                    <a:pt x="56" y="60"/>
                  </a:lnTo>
                  <a:lnTo>
                    <a:pt x="60" y="49"/>
                  </a:lnTo>
                  <a:lnTo>
                    <a:pt x="60" y="38"/>
                  </a:lnTo>
                  <a:lnTo>
                    <a:pt x="60" y="26"/>
                  </a:lnTo>
                  <a:lnTo>
                    <a:pt x="52" y="15"/>
                  </a:lnTo>
                  <a:lnTo>
                    <a:pt x="48" y="11"/>
                  </a:lnTo>
                  <a:lnTo>
                    <a:pt x="41" y="11"/>
                  </a:lnTo>
                  <a:lnTo>
                    <a:pt x="37" y="11"/>
                  </a:lnTo>
                  <a:lnTo>
                    <a:pt x="33" y="15"/>
                  </a:lnTo>
                  <a:lnTo>
                    <a:pt x="26" y="19"/>
                  </a:lnTo>
                  <a:close/>
                </a:path>
              </a:pathLst>
            </a:custGeom>
            <a:solidFill>
              <a:srgbClr val="000000"/>
            </a:solidFill>
            <a:ln w="0">
              <a:solidFill>
                <a:srgbClr val="000000"/>
              </a:solidFill>
              <a:round/>
              <a:headEnd/>
              <a:tailEnd/>
            </a:ln>
          </p:spPr>
          <p:txBody>
            <a:bodyPr/>
            <a:lstStyle/>
            <a:p>
              <a:endParaRPr lang="en-US"/>
            </a:p>
          </p:txBody>
        </p:sp>
        <p:sp>
          <p:nvSpPr>
            <p:cNvPr id="176" name="Freeform 14"/>
            <p:cNvSpPr>
              <a:spLocks noEditPoints="1"/>
            </p:cNvSpPr>
            <p:nvPr/>
          </p:nvSpPr>
          <p:spPr bwMode="auto">
            <a:xfrm>
              <a:off x="2131" y="1361"/>
              <a:ext cx="56" cy="68"/>
            </a:xfrm>
            <a:custGeom>
              <a:avLst/>
              <a:gdLst>
                <a:gd name="T0" fmla="*/ 11 w 56"/>
                <a:gd name="T1" fmla="*/ 26 h 68"/>
                <a:gd name="T2" fmla="*/ 15 w 56"/>
                <a:gd name="T3" fmla="*/ 38 h 68"/>
                <a:gd name="T4" fmla="*/ 19 w 56"/>
                <a:gd name="T5" fmla="*/ 49 h 68"/>
                <a:gd name="T6" fmla="*/ 26 w 56"/>
                <a:gd name="T7" fmla="*/ 53 h 68"/>
                <a:gd name="T8" fmla="*/ 38 w 56"/>
                <a:gd name="T9" fmla="*/ 56 h 68"/>
                <a:gd name="T10" fmla="*/ 41 w 56"/>
                <a:gd name="T11" fmla="*/ 56 h 68"/>
                <a:gd name="T12" fmla="*/ 49 w 56"/>
                <a:gd name="T13" fmla="*/ 53 h 68"/>
                <a:gd name="T14" fmla="*/ 53 w 56"/>
                <a:gd name="T15" fmla="*/ 49 h 68"/>
                <a:gd name="T16" fmla="*/ 56 w 56"/>
                <a:gd name="T17" fmla="*/ 41 h 68"/>
                <a:gd name="T18" fmla="*/ 56 w 56"/>
                <a:gd name="T19" fmla="*/ 41 h 68"/>
                <a:gd name="T20" fmla="*/ 53 w 56"/>
                <a:gd name="T21" fmla="*/ 53 h 68"/>
                <a:gd name="T22" fmla="*/ 49 w 56"/>
                <a:gd name="T23" fmla="*/ 60 h 68"/>
                <a:gd name="T24" fmla="*/ 41 w 56"/>
                <a:gd name="T25" fmla="*/ 68 h 68"/>
                <a:gd name="T26" fmla="*/ 30 w 56"/>
                <a:gd name="T27" fmla="*/ 68 h 68"/>
                <a:gd name="T28" fmla="*/ 19 w 56"/>
                <a:gd name="T29" fmla="*/ 68 h 68"/>
                <a:gd name="T30" fmla="*/ 8 w 56"/>
                <a:gd name="T31" fmla="*/ 60 h 68"/>
                <a:gd name="T32" fmla="*/ 4 w 56"/>
                <a:gd name="T33" fmla="*/ 49 h 68"/>
                <a:gd name="T34" fmla="*/ 0 w 56"/>
                <a:gd name="T35" fmla="*/ 34 h 68"/>
                <a:gd name="T36" fmla="*/ 0 w 56"/>
                <a:gd name="T37" fmla="*/ 23 h 68"/>
                <a:gd name="T38" fmla="*/ 4 w 56"/>
                <a:gd name="T39" fmla="*/ 15 h 68"/>
                <a:gd name="T40" fmla="*/ 8 w 56"/>
                <a:gd name="T41" fmla="*/ 8 h 68"/>
                <a:gd name="T42" fmla="*/ 19 w 56"/>
                <a:gd name="T43" fmla="*/ 0 h 68"/>
                <a:gd name="T44" fmla="*/ 30 w 56"/>
                <a:gd name="T45" fmla="*/ 0 h 68"/>
                <a:gd name="T46" fmla="*/ 41 w 56"/>
                <a:gd name="T47" fmla="*/ 0 h 68"/>
                <a:gd name="T48" fmla="*/ 49 w 56"/>
                <a:gd name="T49" fmla="*/ 8 h 68"/>
                <a:gd name="T50" fmla="*/ 56 w 56"/>
                <a:gd name="T51" fmla="*/ 15 h 68"/>
                <a:gd name="T52" fmla="*/ 56 w 56"/>
                <a:gd name="T53" fmla="*/ 26 h 68"/>
                <a:gd name="T54" fmla="*/ 11 w 56"/>
                <a:gd name="T55" fmla="*/ 26 h 68"/>
                <a:gd name="T56" fmla="*/ 11 w 56"/>
                <a:gd name="T57" fmla="*/ 19 h 68"/>
                <a:gd name="T58" fmla="*/ 41 w 56"/>
                <a:gd name="T59" fmla="*/ 19 h 68"/>
                <a:gd name="T60" fmla="*/ 41 w 56"/>
                <a:gd name="T61" fmla="*/ 15 h 68"/>
                <a:gd name="T62" fmla="*/ 41 w 56"/>
                <a:gd name="T63" fmla="*/ 11 h 68"/>
                <a:gd name="T64" fmla="*/ 38 w 56"/>
                <a:gd name="T65" fmla="*/ 8 h 68"/>
                <a:gd name="T66" fmla="*/ 34 w 56"/>
                <a:gd name="T67" fmla="*/ 4 h 68"/>
                <a:gd name="T68" fmla="*/ 30 w 56"/>
                <a:gd name="T69" fmla="*/ 4 h 68"/>
                <a:gd name="T70" fmla="*/ 26 w 56"/>
                <a:gd name="T71" fmla="*/ 4 h 68"/>
                <a:gd name="T72" fmla="*/ 23 w 56"/>
                <a:gd name="T73" fmla="*/ 4 h 68"/>
                <a:gd name="T74" fmla="*/ 19 w 56"/>
                <a:gd name="T75" fmla="*/ 8 h 68"/>
                <a:gd name="T76" fmla="*/ 15 w 56"/>
                <a:gd name="T77" fmla="*/ 11 h 68"/>
                <a:gd name="T78" fmla="*/ 11 w 56"/>
                <a:gd name="T79" fmla="*/ 19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68"/>
                <a:gd name="T122" fmla="*/ 56 w 5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68">
                  <a:moveTo>
                    <a:pt x="11" y="26"/>
                  </a:moveTo>
                  <a:lnTo>
                    <a:pt x="15" y="38"/>
                  </a:lnTo>
                  <a:lnTo>
                    <a:pt x="19" y="49"/>
                  </a:lnTo>
                  <a:lnTo>
                    <a:pt x="26" y="53"/>
                  </a:lnTo>
                  <a:lnTo>
                    <a:pt x="38" y="56"/>
                  </a:lnTo>
                  <a:lnTo>
                    <a:pt x="41" y="56"/>
                  </a:lnTo>
                  <a:lnTo>
                    <a:pt x="49" y="53"/>
                  </a:lnTo>
                  <a:lnTo>
                    <a:pt x="53" y="49"/>
                  </a:lnTo>
                  <a:lnTo>
                    <a:pt x="56" y="41"/>
                  </a:lnTo>
                  <a:lnTo>
                    <a:pt x="53" y="53"/>
                  </a:lnTo>
                  <a:lnTo>
                    <a:pt x="49" y="60"/>
                  </a:lnTo>
                  <a:lnTo>
                    <a:pt x="41" y="68"/>
                  </a:lnTo>
                  <a:lnTo>
                    <a:pt x="30" y="68"/>
                  </a:lnTo>
                  <a:lnTo>
                    <a:pt x="19" y="68"/>
                  </a:lnTo>
                  <a:lnTo>
                    <a:pt x="8" y="60"/>
                  </a:lnTo>
                  <a:lnTo>
                    <a:pt x="4" y="49"/>
                  </a:lnTo>
                  <a:lnTo>
                    <a:pt x="0" y="34"/>
                  </a:lnTo>
                  <a:lnTo>
                    <a:pt x="0" y="23"/>
                  </a:lnTo>
                  <a:lnTo>
                    <a:pt x="4" y="15"/>
                  </a:lnTo>
                  <a:lnTo>
                    <a:pt x="8" y="8"/>
                  </a:lnTo>
                  <a:lnTo>
                    <a:pt x="19" y="0"/>
                  </a:lnTo>
                  <a:lnTo>
                    <a:pt x="30" y="0"/>
                  </a:lnTo>
                  <a:lnTo>
                    <a:pt x="41" y="0"/>
                  </a:lnTo>
                  <a:lnTo>
                    <a:pt x="49" y="8"/>
                  </a:lnTo>
                  <a:lnTo>
                    <a:pt x="56" y="15"/>
                  </a:lnTo>
                  <a:lnTo>
                    <a:pt x="56" y="26"/>
                  </a:lnTo>
                  <a:lnTo>
                    <a:pt x="11" y="26"/>
                  </a:lnTo>
                  <a:close/>
                  <a:moveTo>
                    <a:pt x="11" y="19"/>
                  </a:moveTo>
                  <a:lnTo>
                    <a:pt x="41" y="19"/>
                  </a:lnTo>
                  <a:lnTo>
                    <a:pt x="41" y="15"/>
                  </a:lnTo>
                  <a:lnTo>
                    <a:pt x="41" y="11"/>
                  </a:lnTo>
                  <a:lnTo>
                    <a:pt x="38" y="8"/>
                  </a:lnTo>
                  <a:lnTo>
                    <a:pt x="34" y="4"/>
                  </a:lnTo>
                  <a:lnTo>
                    <a:pt x="30" y="4"/>
                  </a:lnTo>
                  <a:lnTo>
                    <a:pt x="26" y="4"/>
                  </a:lnTo>
                  <a:lnTo>
                    <a:pt x="23" y="4"/>
                  </a:lnTo>
                  <a:lnTo>
                    <a:pt x="19" y="8"/>
                  </a:lnTo>
                  <a:lnTo>
                    <a:pt x="15" y="11"/>
                  </a:lnTo>
                  <a:lnTo>
                    <a:pt x="11" y="19"/>
                  </a:lnTo>
                  <a:close/>
                </a:path>
              </a:pathLst>
            </a:custGeom>
            <a:solidFill>
              <a:srgbClr val="000000"/>
            </a:solidFill>
            <a:ln w="0">
              <a:solidFill>
                <a:srgbClr val="000000"/>
              </a:solidFill>
              <a:round/>
              <a:headEnd/>
              <a:tailEnd/>
            </a:ln>
          </p:spPr>
          <p:txBody>
            <a:bodyPr/>
            <a:lstStyle/>
            <a:p>
              <a:endParaRPr lang="en-US"/>
            </a:p>
          </p:txBody>
        </p:sp>
        <p:sp>
          <p:nvSpPr>
            <p:cNvPr id="177" name="Freeform 15"/>
            <p:cNvSpPr>
              <a:spLocks noEditPoints="1"/>
            </p:cNvSpPr>
            <p:nvPr/>
          </p:nvSpPr>
          <p:spPr bwMode="auto">
            <a:xfrm>
              <a:off x="2199" y="1324"/>
              <a:ext cx="67" cy="105"/>
            </a:xfrm>
            <a:custGeom>
              <a:avLst/>
              <a:gdLst>
                <a:gd name="T0" fmla="*/ 48 w 67"/>
                <a:gd name="T1" fmla="*/ 93 h 105"/>
                <a:gd name="T2" fmla="*/ 41 w 67"/>
                <a:gd name="T3" fmla="*/ 101 h 105"/>
                <a:gd name="T4" fmla="*/ 37 w 67"/>
                <a:gd name="T5" fmla="*/ 105 h 105"/>
                <a:gd name="T6" fmla="*/ 33 w 67"/>
                <a:gd name="T7" fmla="*/ 105 h 105"/>
                <a:gd name="T8" fmla="*/ 26 w 67"/>
                <a:gd name="T9" fmla="*/ 105 h 105"/>
                <a:gd name="T10" fmla="*/ 18 w 67"/>
                <a:gd name="T11" fmla="*/ 105 h 105"/>
                <a:gd name="T12" fmla="*/ 7 w 67"/>
                <a:gd name="T13" fmla="*/ 97 h 105"/>
                <a:gd name="T14" fmla="*/ 3 w 67"/>
                <a:gd name="T15" fmla="*/ 86 h 105"/>
                <a:gd name="T16" fmla="*/ 0 w 67"/>
                <a:gd name="T17" fmla="*/ 75 h 105"/>
                <a:gd name="T18" fmla="*/ 3 w 67"/>
                <a:gd name="T19" fmla="*/ 60 h 105"/>
                <a:gd name="T20" fmla="*/ 7 w 67"/>
                <a:gd name="T21" fmla="*/ 48 h 105"/>
                <a:gd name="T22" fmla="*/ 15 w 67"/>
                <a:gd name="T23" fmla="*/ 41 h 105"/>
                <a:gd name="T24" fmla="*/ 22 w 67"/>
                <a:gd name="T25" fmla="*/ 37 h 105"/>
                <a:gd name="T26" fmla="*/ 33 w 67"/>
                <a:gd name="T27" fmla="*/ 37 h 105"/>
                <a:gd name="T28" fmla="*/ 41 w 67"/>
                <a:gd name="T29" fmla="*/ 37 h 105"/>
                <a:gd name="T30" fmla="*/ 48 w 67"/>
                <a:gd name="T31" fmla="*/ 41 h 105"/>
                <a:gd name="T32" fmla="*/ 48 w 67"/>
                <a:gd name="T33" fmla="*/ 30 h 105"/>
                <a:gd name="T34" fmla="*/ 48 w 67"/>
                <a:gd name="T35" fmla="*/ 18 h 105"/>
                <a:gd name="T36" fmla="*/ 45 w 67"/>
                <a:gd name="T37" fmla="*/ 11 h 105"/>
                <a:gd name="T38" fmla="*/ 45 w 67"/>
                <a:gd name="T39" fmla="*/ 11 h 105"/>
                <a:gd name="T40" fmla="*/ 45 w 67"/>
                <a:gd name="T41" fmla="*/ 7 h 105"/>
                <a:gd name="T42" fmla="*/ 45 w 67"/>
                <a:gd name="T43" fmla="*/ 7 h 105"/>
                <a:gd name="T44" fmla="*/ 41 w 67"/>
                <a:gd name="T45" fmla="*/ 7 h 105"/>
                <a:gd name="T46" fmla="*/ 41 w 67"/>
                <a:gd name="T47" fmla="*/ 7 h 105"/>
                <a:gd name="T48" fmla="*/ 37 w 67"/>
                <a:gd name="T49" fmla="*/ 11 h 105"/>
                <a:gd name="T50" fmla="*/ 37 w 67"/>
                <a:gd name="T51" fmla="*/ 7 h 105"/>
                <a:gd name="T52" fmla="*/ 56 w 67"/>
                <a:gd name="T53" fmla="*/ 0 h 105"/>
                <a:gd name="T54" fmla="*/ 60 w 67"/>
                <a:gd name="T55" fmla="*/ 0 h 105"/>
                <a:gd name="T56" fmla="*/ 60 w 67"/>
                <a:gd name="T57" fmla="*/ 78 h 105"/>
                <a:gd name="T58" fmla="*/ 60 w 67"/>
                <a:gd name="T59" fmla="*/ 90 h 105"/>
                <a:gd name="T60" fmla="*/ 60 w 67"/>
                <a:gd name="T61" fmla="*/ 93 h 105"/>
                <a:gd name="T62" fmla="*/ 60 w 67"/>
                <a:gd name="T63" fmla="*/ 93 h 105"/>
                <a:gd name="T64" fmla="*/ 60 w 67"/>
                <a:gd name="T65" fmla="*/ 97 h 105"/>
                <a:gd name="T66" fmla="*/ 63 w 67"/>
                <a:gd name="T67" fmla="*/ 97 h 105"/>
                <a:gd name="T68" fmla="*/ 63 w 67"/>
                <a:gd name="T69" fmla="*/ 97 h 105"/>
                <a:gd name="T70" fmla="*/ 67 w 67"/>
                <a:gd name="T71" fmla="*/ 97 h 105"/>
                <a:gd name="T72" fmla="*/ 67 w 67"/>
                <a:gd name="T73" fmla="*/ 97 h 105"/>
                <a:gd name="T74" fmla="*/ 67 w 67"/>
                <a:gd name="T75" fmla="*/ 97 h 105"/>
                <a:gd name="T76" fmla="*/ 48 w 67"/>
                <a:gd name="T77" fmla="*/ 105 h 105"/>
                <a:gd name="T78" fmla="*/ 48 w 67"/>
                <a:gd name="T79" fmla="*/ 105 h 105"/>
                <a:gd name="T80" fmla="*/ 48 w 67"/>
                <a:gd name="T81" fmla="*/ 93 h 105"/>
                <a:gd name="T82" fmla="*/ 48 w 67"/>
                <a:gd name="T83" fmla="*/ 90 h 105"/>
                <a:gd name="T84" fmla="*/ 48 w 67"/>
                <a:gd name="T85" fmla="*/ 56 h 105"/>
                <a:gd name="T86" fmla="*/ 45 w 67"/>
                <a:gd name="T87" fmla="*/ 52 h 105"/>
                <a:gd name="T88" fmla="*/ 45 w 67"/>
                <a:gd name="T89" fmla="*/ 48 h 105"/>
                <a:gd name="T90" fmla="*/ 41 w 67"/>
                <a:gd name="T91" fmla="*/ 45 h 105"/>
                <a:gd name="T92" fmla="*/ 37 w 67"/>
                <a:gd name="T93" fmla="*/ 41 h 105"/>
                <a:gd name="T94" fmla="*/ 33 w 67"/>
                <a:gd name="T95" fmla="*/ 41 h 105"/>
                <a:gd name="T96" fmla="*/ 30 w 67"/>
                <a:gd name="T97" fmla="*/ 41 h 105"/>
                <a:gd name="T98" fmla="*/ 26 w 67"/>
                <a:gd name="T99" fmla="*/ 41 h 105"/>
                <a:gd name="T100" fmla="*/ 18 w 67"/>
                <a:gd name="T101" fmla="*/ 45 h 105"/>
                <a:gd name="T102" fmla="*/ 15 w 67"/>
                <a:gd name="T103" fmla="*/ 56 h 105"/>
                <a:gd name="T104" fmla="*/ 11 w 67"/>
                <a:gd name="T105" fmla="*/ 67 h 105"/>
                <a:gd name="T106" fmla="*/ 15 w 67"/>
                <a:gd name="T107" fmla="*/ 78 h 105"/>
                <a:gd name="T108" fmla="*/ 18 w 67"/>
                <a:gd name="T109" fmla="*/ 90 h 105"/>
                <a:gd name="T110" fmla="*/ 26 w 67"/>
                <a:gd name="T111" fmla="*/ 93 h 105"/>
                <a:gd name="T112" fmla="*/ 33 w 67"/>
                <a:gd name="T113" fmla="*/ 97 h 105"/>
                <a:gd name="T114" fmla="*/ 41 w 67"/>
                <a:gd name="T115" fmla="*/ 93 h 105"/>
                <a:gd name="T116" fmla="*/ 48 w 67"/>
                <a:gd name="T117" fmla="*/ 90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8" y="93"/>
                  </a:moveTo>
                  <a:lnTo>
                    <a:pt x="41" y="101"/>
                  </a:lnTo>
                  <a:lnTo>
                    <a:pt x="37" y="105"/>
                  </a:lnTo>
                  <a:lnTo>
                    <a:pt x="33" y="105"/>
                  </a:lnTo>
                  <a:lnTo>
                    <a:pt x="26" y="105"/>
                  </a:lnTo>
                  <a:lnTo>
                    <a:pt x="18" y="105"/>
                  </a:lnTo>
                  <a:lnTo>
                    <a:pt x="7" y="97"/>
                  </a:lnTo>
                  <a:lnTo>
                    <a:pt x="3" y="86"/>
                  </a:lnTo>
                  <a:lnTo>
                    <a:pt x="0" y="75"/>
                  </a:lnTo>
                  <a:lnTo>
                    <a:pt x="3" y="60"/>
                  </a:lnTo>
                  <a:lnTo>
                    <a:pt x="7" y="48"/>
                  </a:lnTo>
                  <a:lnTo>
                    <a:pt x="15" y="41"/>
                  </a:lnTo>
                  <a:lnTo>
                    <a:pt x="22" y="37"/>
                  </a:lnTo>
                  <a:lnTo>
                    <a:pt x="33" y="37"/>
                  </a:lnTo>
                  <a:lnTo>
                    <a:pt x="41" y="37"/>
                  </a:lnTo>
                  <a:lnTo>
                    <a:pt x="48" y="41"/>
                  </a:lnTo>
                  <a:lnTo>
                    <a:pt x="48" y="30"/>
                  </a:lnTo>
                  <a:lnTo>
                    <a:pt x="48" y="18"/>
                  </a:lnTo>
                  <a:lnTo>
                    <a:pt x="45" y="11"/>
                  </a:lnTo>
                  <a:lnTo>
                    <a:pt x="45" y="7"/>
                  </a:lnTo>
                  <a:lnTo>
                    <a:pt x="41" y="7"/>
                  </a:lnTo>
                  <a:lnTo>
                    <a:pt x="37" y="11"/>
                  </a:lnTo>
                  <a:lnTo>
                    <a:pt x="37" y="7"/>
                  </a:lnTo>
                  <a:lnTo>
                    <a:pt x="56" y="0"/>
                  </a:lnTo>
                  <a:lnTo>
                    <a:pt x="60" y="0"/>
                  </a:lnTo>
                  <a:lnTo>
                    <a:pt x="60" y="78"/>
                  </a:lnTo>
                  <a:lnTo>
                    <a:pt x="60" y="90"/>
                  </a:lnTo>
                  <a:lnTo>
                    <a:pt x="60" y="93"/>
                  </a:lnTo>
                  <a:lnTo>
                    <a:pt x="60" y="97"/>
                  </a:lnTo>
                  <a:lnTo>
                    <a:pt x="63" y="97"/>
                  </a:lnTo>
                  <a:lnTo>
                    <a:pt x="67" y="97"/>
                  </a:lnTo>
                  <a:lnTo>
                    <a:pt x="48" y="105"/>
                  </a:lnTo>
                  <a:lnTo>
                    <a:pt x="48" y="93"/>
                  </a:lnTo>
                  <a:close/>
                  <a:moveTo>
                    <a:pt x="48" y="90"/>
                  </a:moveTo>
                  <a:lnTo>
                    <a:pt x="48" y="56"/>
                  </a:lnTo>
                  <a:lnTo>
                    <a:pt x="45" y="52"/>
                  </a:lnTo>
                  <a:lnTo>
                    <a:pt x="45" y="48"/>
                  </a:lnTo>
                  <a:lnTo>
                    <a:pt x="41" y="45"/>
                  </a:lnTo>
                  <a:lnTo>
                    <a:pt x="37" y="41"/>
                  </a:lnTo>
                  <a:lnTo>
                    <a:pt x="33" y="41"/>
                  </a:lnTo>
                  <a:lnTo>
                    <a:pt x="30" y="41"/>
                  </a:lnTo>
                  <a:lnTo>
                    <a:pt x="26" y="41"/>
                  </a:lnTo>
                  <a:lnTo>
                    <a:pt x="18" y="45"/>
                  </a:lnTo>
                  <a:lnTo>
                    <a:pt x="15" y="56"/>
                  </a:lnTo>
                  <a:lnTo>
                    <a:pt x="11" y="67"/>
                  </a:lnTo>
                  <a:lnTo>
                    <a:pt x="15" y="78"/>
                  </a:lnTo>
                  <a:lnTo>
                    <a:pt x="18" y="90"/>
                  </a:lnTo>
                  <a:lnTo>
                    <a:pt x="26" y="93"/>
                  </a:lnTo>
                  <a:lnTo>
                    <a:pt x="33" y="97"/>
                  </a:lnTo>
                  <a:lnTo>
                    <a:pt x="41" y="93"/>
                  </a:lnTo>
                  <a:lnTo>
                    <a:pt x="48" y="90"/>
                  </a:lnTo>
                  <a:close/>
                </a:path>
              </a:pathLst>
            </a:custGeom>
            <a:solidFill>
              <a:srgbClr val="000000"/>
            </a:solidFill>
            <a:ln w="0">
              <a:solidFill>
                <a:srgbClr val="000000"/>
              </a:solidFill>
              <a:round/>
              <a:headEnd/>
              <a:tailEnd/>
            </a:ln>
          </p:spPr>
          <p:txBody>
            <a:bodyPr/>
            <a:lstStyle/>
            <a:p>
              <a:endParaRPr lang="en-US"/>
            </a:p>
          </p:txBody>
        </p:sp>
        <p:sp>
          <p:nvSpPr>
            <p:cNvPr id="178" name="Freeform 16"/>
            <p:cNvSpPr>
              <a:spLocks/>
            </p:cNvSpPr>
            <p:nvPr/>
          </p:nvSpPr>
          <p:spPr bwMode="auto">
            <a:xfrm>
              <a:off x="2274" y="1324"/>
              <a:ext cx="37" cy="135"/>
            </a:xfrm>
            <a:custGeom>
              <a:avLst/>
              <a:gdLst>
                <a:gd name="T0" fmla="*/ 0 w 37"/>
                <a:gd name="T1" fmla="*/ 3 h 135"/>
                <a:gd name="T2" fmla="*/ 0 w 37"/>
                <a:gd name="T3" fmla="*/ 0 h 135"/>
                <a:gd name="T4" fmla="*/ 7 w 37"/>
                <a:gd name="T5" fmla="*/ 7 h 135"/>
                <a:gd name="T6" fmla="*/ 18 w 37"/>
                <a:gd name="T7" fmla="*/ 15 h 135"/>
                <a:gd name="T8" fmla="*/ 26 w 37"/>
                <a:gd name="T9" fmla="*/ 26 h 135"/>
                <a:gd name="T10" fmla="*/ 33 w 37"/>
                <a:gd name="T11" fmla="*/ 37 h 135"/>
                <a:gd name="T12" fmla="*/ 37 w 37"/>
                <a:gd name="T13" fmla="*/ 52 h 135"/>
                <a:gd name="T14" fmla="*/ 37 w 37"/>
                <a:gd name="T15" fmla="*/ 67 h 135"/>
                <a:gd name="T16" fmla="*/ 37 w 37"/>
                <a:gd name="T17" fmla="*/ 82 h 135"/>
                <a:gd name="T18" fmla="*/ 33 w 37"/>
                <a:gd name="T19" fmla="*/ 97 h 135"/>
                <a:gd name="T20" fmla="*/ 26 w 37"/>
                <a:gd name="T21" fmla="*/ 108 h 135"/>
                <a:gd name="T22" fmla="*/ 18 w 37"/>
                <a:gd name="T23" fmla="*/ 120 h 135"/>
                <a:gd name="T24" fmla="*/ 11 w 37"/>
                <a:gd name="T25" fmla="*/ 131 h 135"/>
                <a:gd name="T26" fmla="*/ 0 w 37"/>
                <a:gd name="T27" fmla="*/ 135 h 135"/>
                <a:gd name="T28" fmla="*/ 0 w 37"/>
                <a:gd name="T29" fmla="*/ 131 h 135"/>
                <a:gd name="T30" fmla="*/ 7 w 37"/>
                <a:gd name="T31" fmla="*/ 127 h 135"/>
                <a:gd name="T32" fmla="*/ 15 w 37"/>
                <a:gd name="T33" fmla="*/ 120 h 135"/>
                <a:gd name="T34" fmla="*/ 18 w 37"/>
                <a:gd name="T35" fmla="*/ 108 h 135"/>
                <a:gd name="T36" fmla="*/ 22 w 37"/>
                <a:gd name="T37" fmla="*/ 97 h 135"/>
                <a:gd name="T38" fmla="*/ 26 w 37"/>
                <a:gd name="T39" fmla="*/ 86 h 135"/>
                <a:gd name="T40" fmla="*/ 26 w 37"/>
                <a:gd name="T41" fmla="*/ 71 h 135"/>
                <a:gd name="T42" fmla="*/ 26 w 37"/>
                <a:gd name="T43" fmla="*/ 56 h 135"/>
                <a:gd name="T44" fmla="*/ 22 w 37"/>
                <a:gd name="T45" fmla="*/ 41 h 135"/>
                <a:gd name="T46" fmla="*/ 22 w 37"/>
                <a:gd name="T47" fmla="*/ 33 h 135"/>
                <a:gd name="T48" fmla="*/ 18 w 37"/>
                <a:gd name="T49" fmla="*/ 26 h 135"/>
                <a:gd name="T50" fmla="*/ 15 w 37"/>
                <a:gd name="T51" fmla="*/ 22 h 135"/>
                <a:gd name="T52" fmla="*/ 11 w 37"/>
                <a:gd name="T53" fmla="*/ 15 h 135"/>
                <a:gd name="T54" fmla="*/ 3 w 37"/>
                <a:gd name="T55" fmla="*/ 11 h 135"/>
                <a:gd name="T56" fmla="*/ 0 w 37"/>
                <a:gd name="T57" fmla="*/ 3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35"/>
                <a:gd name="T89" fmla="*/ 37 w 37"/>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35">
                  <a:moveTo>
                    <a:pt x="0" y="3"/>
                  </a:moveTo>
                  <a:lnTo>
                    <a:pt x="0" y="0"/>
                  </a:lnTo>
                  <a:lnTo>
                    <a:pt x="7" y="7"/>
                  </a:lnTo>
                  <a:lnTo>
                    <a:pt x="18" y="15"/>
                  </a:lnTo>
                  <a:lnTo>
                    <a:pt x="26" y="26"/>
                  </a:lnTo>
                  <a:lnTo>
                    <a:pt x="33" y="37"/>
                  </a:lnTo>
                  <a:lnTo>
                    <a:pt x="37" y="52"/>
                  </a:lnTo>
                  <a:lnTo>
                    <a:pt x="37" y="67"/>
                  </a:lnTo>
                  <a:lnTo>
                    <a:pt x="37" y="82"/>
                  </a:lnTo>
                  <a:lnTo>
                    <a:pt x="33" y="97"/>
                  </a:lnTo>
                  <a:lnTo>
                    <a:pt x="26" y="108"/>
                  </a:lnTo>
                  <a:lnTo>
                    <a:pt x="18" y="120"/>
                  </a:lnTo>
                  <a:lnTo>
                    <a:pt x="11" y="131"/>
                  </a:lnTo>
                  <a:lnTo>
                    <a:pt x="0" y="135"/>
                  </a:lnTo>
                  <a:lnTo>
                    <a:pt x="0" y="131"/>
                  </a:lnTo>
                  <a:lnTo>
                    <a:pt x="7" y="127"/>
                  </a:lnTo>
                  <a:lnTo>
                    <a:pt x="15" y="120"/>
                  </a:lnTo>
                  <a:lnTo>
                    <a:pt x="18" y="108"/>
                  </a:lnTo>
                  <a:lnTo>
                    <a:pt x="22" y="97"/>
                  </a:lnTo>
                  <a:lnTo>
                    <a:pt x="26" y="86"/>
                  </a:lnTo>
                  <a:lnTo>
                    <a:pt x="26" y="71"/>
                  </a:lnTo>
                  <a:lnTo>
                    <a:pt x="26" y="56"/>
                  </a:lnTo>
                  <a:lnTo>
                    <a:pt x="22" y="41"/>
                  </a:lnTo>
                  <a:lnTo>
                    <a:pt x="22" y="33"/>
                  </a:lnTo>
                  <a:lnTo>
                    <a:pt x="18" y="26"/>
                  </a:lnTo>
                  <a:lnTo>
                    <a:pt x="15" y="22"/>
                  </a:lnTo>
                  <a:lnTo>
                    <a:pt x="11" y="15"/>
                  </a:lnTo>
                  <a:lnTo>
                    <a:pt x="3" y="11"/>
                  </a:lnTo>
                  <a:lnTo>
                    <a:pt x="0" y="3"/>
                  </a:lnTo>
                  <a:close/>
                </a:path>
              </a:pathLst>
            </a:custGeom>
            <a:solidFill>
              <a:srgbClr val="000000"/>
            </a:solidFill>
            <a:ln w="0">
              <a:solidFill>
                <a:srgbClr val="000000"/>
              </a:solidFill>
              <a:round/>
              <a:headEnd/>
              <a:tailEnd/>
            </a:ln>
          </p:spPr>
          <p:txBody>
            <a:bodyPr/>
            <a:lstStyle/>
            <a:p>
              <a:endParaRPr lang="en-US"/>
            </a:p>
          </p:txBody>
        </p:sp>
        <p:sp>
          <p:nvSpPr>
            <p:cNvPr id="179" name="Freeform 17"/>
            <p:cNvSpPr>
              <a:spLocks/>
            </p:cNvSpPr>
            <p:nvPr/>
          </p:nvSpPr>
          <p:spPr bwMode="auto">
            <a:xfrm>
              <a:off x="619" y="1687"/>
              <a:ext cx="109" cy="102"/>
            </a:xfrm>
            <a:custGeom>
              <a:avLst/>
              <a:gdLst>
                <a:gd name="T0" fmla="*/ 0 w 109"/>
                <a:gd name="T1" fmla="*/ 0 h 102"/>
                <a:gd name="T2" fmla="*/ 27 w 109"/>
                <a:gd name="T3" fmla="*/ 0 h 102"/>
                <a:gd name="T4" fmla="*/ 90 w 109"/>
                <a:gd name="T5" fmla="*/ 75 h 102"/>
                <a:gd name="T6" fmla="*/ 90 w 109"/>
                <a:gd name="T7" fmla="*/ 15 h 102"/>
                <a:gd name="T8" fmla="*/ 87 w 109"/>
                <a:gd name="T9" fmla="*/ 8 h 102"/>
                <a:gd name="T10" fmla="*/ 87 w 109"/>
                <a:gd name="T11" fmla="*/ 4 h 102"/>
                <a:gd name="T12" fmla="*/ 83 w 109"/>
                <a:gd name="T13" fmla="*/ 0 h 102"/>
                <a:gd name="T14" fmla="*/ 79 w 109"/>
                <a:gd name="T15" fmla="*/ 0 h 102"/>
                <a:gd name="T16" fmla="*/ 75 w 109"/>
                <a:gd name="T17" fmla="*/ 0 h 102"/>
                <a:gd name="T18" fmla="*/ 75 w 109"/>
                <a:gd name="T19" fmla="*/ 0 h 102"/>
                <a:gd name="T20" fmla="*/ 109 w 109"/>
                <a:gd name="T21" fmla="*/ 0 h 102"/>
                <a:gd name="T22" fmla="*/ 109 w 109"/>
                <a:gd name="T23" fmla="*/ 0 h 102"/>
                <a:gd name="T24" fmla="*/ 105 w 109"/>
                <a:gd name="T25" fmla="*/ 0 h 102"/>
                <a:gd name="T26" fmla="*/ 102 w 109"/>
                <a:gd name="T27" fmla="*/ 0 h 102"/>
                <a:gd name="T28" fmla="*/ 98 w 109"/>
                <a:gd name="T29" fmla="*/ 4 h 102"/>
                <a:gd name="T30" fmla="*/ 94 w 109"/>
                <a:gd name="T31" fmla="*/ 8 h 102"/>
                <a:gd name="T32" fmla="*/ 94 w 109"/>
                <a:gd name="T33" fmla="*/ 15 h 102"/>
                <a:gd name="T34" fmla="*/ 94 w 109"/>
                <a:gd name="T35" fmla="*/ 102 h 102"/>
                <a:gd name="T36" fmla="*/ 94 w 109"/>
                <a:gd name="T37" fmla="*/ 102 h 102"/>
                <a:gd name="T38" fmla="*/ 27 w 109"/>
                <a:gd name="T39" fmla="*/ 23 h 102"/>
                <a:gd name="T40" fmla="*/ 27 w 109"/>
                <a:gd name="T41" fmla="*/ 83 h 102"/>
                <a:gd name="T42" fmla="*/ 27 w 109"/>
                <a:gd name="T43" fmla="*/ 90 h 102"/>
                <a:gd name="T44" fmla="*/ 27 w 109"/>
                <a:gd name="T45" fmla="*/ 94 h 102"/>
                <a:gd name="T46" fmla="*/ 30 w 109"/>
                <a:gd name="T47" fmla="*/ 98 h 102"/>
                <a:gd name="T48" fmla="*/ 38 w 109"/>
                <a:gd name="T49" fmla="*/ 98 h 102"/>
                <a:gd name="T50" fmla="*/ 42 w 109"/>
                <a:gd name="T51" fmla="*/ 98 h 102"/>
                <a:gd name="T52" fmla="*/ 42 w 109"/>
                <a:gd name="T53" fmla="*/ 98 h 102"/>
                <a:gd name="T54" fmla="*/ 8 w 109"/>
                <a:gd name="T55" fmla="*/ 98 h 102"/>
                <a:gd name="T56" fmla="*/ 8 w 109"/>
                <a:gd name="T57" fmla="*/ 98 h 102"/>
                <a:gd name="T58" fmla="*/ 8 w 109"/>
                <a:gd name="T59" fmla="*/ 98 h 102"/>
                <a:gd name="T60" fmla="*/ 15 w 109"/>
                <a:gd name="T61" fmla="*/ 98 h 102"/>
                <a:gd name="T62" fmla="*/ 19 w 109"/>
                <a:gd name="T63" fmla="*/ 94 h 102"/>
                <a:gd name="T64" fmla="*/ 19 w 109"/>
                <a:gd name="T65" fmla="*/ 90 h 102"/>
                <a:gd name="T66" fmla="*/ 19 w 109"/>
                <a:gd name="T67" fmla="*/ 83 h 102"/>
                <a:gd name="T68" fmla="*/ 19 w 109"/>
                <a:gd name="T69" fmla="*/ 15 h 102"/>
                <a:gd name="T70" fmla="*/ 15 w 109"/>
                <a:gd name="T71" fmla="*/ 8 h 102"/>
                <a:gd name="T72" fmla="*/ 15 w 109"/>
                <a:gd name="T73" fmla="*/ 8 h 102"/>
                <a:gd name="T74" fmla="*/ 12 w 109"/>
                <a:gd name="T75" fmla="*/ 4 h 102"/>
                <a:gd name="T76" fmla="*/ 8 w 109"/>
                <a:gd name="T77" fmla="*/ 4 h 102"/>
                <a:gd name="T78" fmla="*/ 4 w 109"/>
                <a:gd name="T79" fmla="*/ 4 h 102"/>
                <a:gd name="T80" fmla="*/ 0 w 109"/>
                <a:gd name="T81" fmla="*/ 4 h 102"/>
                <a:gd name="T82" fmla="*/ 0 w 109"/>
                <a:gd name="T83" fmla="*/ 0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2"/>
                <a:gd name="T128" fmla="*/ 109 w 109"/>
                <a:gd name="T129" fmla="*/ 102 h 1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2">
                  <a:moveTo>
                    <a:pt x="0" y="0"/>
                  </a:moveTo>
                  <a:lnTo>
                    <a:pt x="27" y="0"/>
                  </a:lnTo>
                  <a:lnTo>
                    <a:pt x="90" y="75"/>
                  </a:lnTo>
                  <a:lnTo>
                    <a:pt x="90" y="15"/>
                  </a:lnTo>
                  <a:lnTo>
                    <a:pt x="87" y="8"/>
                  </a:lnTo>
                  <a:lnTo>
                    <a:pt x="87" y="4"/>
                  </a:lnTo>
                  <a:lnTo>
                    <a:pt x="83" y="0"/>
                  </a:lnTo>
                  <a:lnTo>
                    <a:pt x="79" y="0"/>
                  </a:lnTo>
                  <a:lnTo>
                    <a:pt x="75" y="0"/>
                  </a:lnTo>
                  <a:lnTo>
                    <a:pt x="109" y="0"/>
                  </a:lnTo>
                  <a:lnTo>
                    <a:pt x="105" y="0"/>
                  </a:lnTo>
                  <a:lnTo>
                    <a:pt x="102" y="0"/>
                  </a:lnTo>
                  <a:lnTo>
                    <a:pt x="98" y="4"/>
                  </a:lnTo>
                  <a:lnTo>
                    <a:pt x="94" y="8"/>
                  </a:lnTo>
                  <a:lnTo>
                    <a:pt x="94" y="15"/>
                  </a:lnTo>
                  <a:lnTo>
                    <a:pt x="94" y="102"/>
                  </a:lnTo>
                  <a:lnTo>
                    <a:pt x="27" y="23"/>
                  </a:lnTo>
                  <a:lnTo>
                    <a:pt x="27" y="83"/>
                  </a:lnTo>
                  <a:lnTo>
                    <a:pt x="27" y="90"/>
                  </a:lnTo>
                  <a:lnTo>
                    <a:pt x="27" y="94"/>
                  </a:lnTo>
                  <a:lnTo>
                    <a:pt x="30" y="98"/>
                  </a:lnTo>
                  <a:lnTo>
                    <a:pt x="38" y="98"/>
                  </a:lnTo>
                  <a:lnTo>
                    <a:pt x="42" y="98"/>
                  </a:lnTo>
                  <a:lnTo>
                    <a:pt x="8" y="98"/>
                  </a:lnTo>
                  <a:lnTo>
                    <a:pt x="15" y="98"/>
                  </a:lnTo>
                  <a:lnTo>
                    <a:pt x="19" y="94"/>
                  </a:lnTo>
                  <a:lnTo>
                    <a:pt x="19" y="90"/>
                  </a:lnTo>
                  <a:lnTo>
                    <a:pt x="19" y="83"/>
                  </a:lnTo>
                  <a:lnTo>
                    <a:pt x="19" y="15"/>
                  </a:lnTo>
                  <a:lnTo>
                    <a:pt x="15"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180" name="Freeform 18"/>
            <p:cNvSpPr>
              <a:spLocks noEditPoints="1"/>
            </p:cNvSpPr>
            <p:nvPr/>
          </p:nvSpPr>
          <p:spPr bwMode="auto">
            <a:xfrm>
              <a:off x="732" y="1687"/>
              <a:ext cx="75" cy="98"/>
            </a:xfrm>
            <a:custGeom>
              <a:avLst/>
              <a:gdLst>
                <a:gd name="T0" fmla="*/ 26 w 75"/>
                <a:gd name="T1" fmla="*/ 53 h 98"/>
                <a:gd name="T2" fmla="*/ 26 w 75"/>
                <a:gd name="T3" fmla="*/ 83 h 98"/>
                <a:gd name="T4" fmla="*/ 26 w 75"/>
                <a:gd name="T5" fmla="*/ 90 h 98"/>
                <a:gd name="T6" fmla="*/ 30 w 75"/>
                <a:gd name="T7" fmla="*/ 94 h 98"/>
                <a:gd name="T8" fmla="*/ 34 w 75"/>
                <a:gd name="T9" fmla="*/ 98 h 98"/>
                <a:gd name="T10" fmla="*/ 37 w 75"/>
                <a:gd name="T11" fmla="*/ 98 h 98"/>
                <a:gd name="T12" fmla="*/ 41 w 75"/>
                <a:gd name="T13" fmla="*/ 98 h 98"/>
                <a:gd name="T14" fmla="*/ 41 w 75"/>
                <a:gd name="T15" fmla="*/ 98 h 98"/>
                <a:gd name="T16" fmla="*/ 0 w 75"/>
                <a:gd name="T17" fmla="*/ 98 h 98"/>
                <a:gd name="T18" fmla="*/ 0 w 75"/>
                <a:gd name="T19" fmla="*/ 98 h 98"/>
                <a:gd name="T20" fmla="*/ 4 w 75"/>
                <a:gd name="T21" fmla="*/ 98 h 98"/>
                <a:gd name="T22" fmla="*/ 7 w 75"/>
                <a:gd name="T23" fmla="*/ 98 h 98"/>
                <a:gd name="T24" fmla="*/ 11 w 75"/>
                <a:gd name="T25" fmla="*/ 94 h 98"/>
                <a:gd name="T26" fmla="*/ 15 w 75"/>
                <a:gd name="T27" fmla="*/ 90 h 98"/>
                <a:gd name="T28" fmla="*/ 15 w 75"/>
                <a:gd name="T29" fmla="*/ 83 h 98"/>
                <a:gd name="T30" fmla="*/ 15 w 75"/>
                <a:gd name="T31" fmla="*/ 15 h 98"/>
                <a:gd name="T32" fmla="*/ 11 w 75"/>
                <a:gd name="T33" fmla="*/ 8 h 98"/>
                <a:gd name="T34" fmla="*/ 11 w 75"/>
                <a:gd name="T35" fmla="*/ 4 h 98"/>
                <a:gd name="T36" fmla="*/ 7 w 75"/>
                <a:gd name="T37" fmla="*/ 0 h 98"/>
                <a:gd name="T38" fmla="*/ 4 w 75"/>
                <a:gd name="T39" fmla="*/ 0 h 98"/>
                <a:gd name="T40" fmla="*/ 0 w 75"/>
                <a:gd name="T41" fmla="*/ 0 h 98"/>
                <a:gd name="T42" fmla="*/ 0 w 75"/>
                <a:gd name="T43" fmla="*/ 0 h 98"/>
                <a:gd name="T44" fmla="*/ 37 w 75"/>
                <a:gd name="T45" fmla="*/ 0 h 98"/>
                <a:gd name="T46" fmla="*/ 49 w 75"/>
                <a:gd name="T47" fmla="*/ 0 h 98"/>
                <a:gd name="T48" fmla="*/ 56 w 75"/>
                <a:gd name="T49" fmla="*/ 4 h 98"/>
                <a:gd name="T50" fmla="*/ 64 w 75"/>
                <a:gd name="T51" fmla="*/ 4 h 98"/>
                <a:gd name="T52" fmla="*/ 71 w 75"/>
                <a:gd name="T53" fmla="*/ 12 h 98"/>
                <a:gd name="T54" fmla="*/ 75 w 75"/>
                <a:gd name="T55" fmla="*/ 19 h 98"/>
                <a:gd name="T56" fmla="*/ 75 w 75"/>
                <a:gd name="T57" fmla="*/ 27 h 98"/>
                <a:gd name="T58" fmla="*/ 75 w 75"/>
                <a:gd name="T59" fmla="*/ 38 h 98"/>
                <a:gd name="T60" fmla="*/ 67 w 75"/>
                <a:gd name="T61" fmla="*/ 45 h 98"/>
                <a:gd name="T62" fmla="*/ 56 w 75"/>
                <a:gd name="T63" fmla="*/ 53 h 98"/>
                <a:gd name="T64" fmla="*/ 45 w 75"/>
                <a:gd name="T65" fmla="*/ 53 h 98"/>
                <a:gd name="T66" fmla="*/ 41 w 75"/>
                <a:gd name="T67" fmla="*/ 53 h 98"/>
                <a:gd name="T68" fmla="*/ 37 w 75"/>
                <a:gd name="T69" fmla="*/ 53 h 98"/>
                <a:gd name="T70" fmla="*/ 34 w 75"/>
                <a:gd name="T71" fmla="*/ 53 h 98"/>
                <a:gd name="T72" fmla="*/ 26 w 75"/>
                <a:gd name="T73" fmla="*/ 53 h 98"/>
                <a:gd name="T74" fmla="*/ 26 w 75"/>
                <a:gd name="T75" fmla="*/ 49 h 98"/>
                <a:gd name="T76" fmla="*/ 30 w 75"/>
                <a:gd name="T77" fmla="*/ 49 h 98"/>
                <a:gd name="T78" fmla="*/ 34 w 75"/>
                <a:gd name="T79" fmla="*/ 49 h 98"/>
                <a:gd name="T80" fmla="*/ 37 w 75"/>
                <a:gd name="T81" fmla="*/ 49 h 98"/>
                <a:gd name="T82" fmla="*/ 41 w 75"/>
                <a:gd name="T83" fmla="*/ 49 h 98"/>
                <a:gd name="T84" fmla="*/ 49 w 75"/>
                <a:gd name="T85" fmla="*/ 49 h 98"/>
                <a:gd name="T86" fmla="*/ 52 w 75"/>
                <a:gd name="T87" fmla="*/ 42 h 98"/>
                <a:gd name="T88" fmla="*/ 56 w 75"/>
                <a:gd name="T89" fmla="*/ 38 h 98"/>
                <a:gd name="T90" fmla="*/ 60 w 75"/>
                <a:gd name="T91" fmla="*/ 27 h 98"/>
                <a:gd name="T92" fmla="*/ 60 w 75"/>
                <a:gd name="T93" fmla="*/ 23 h 98"/>
                <a:gd name="T94" fmla="*/ 56 w 75"/>
                <a:gd name="T95" fmla="*/ 15 h 98"/>
                <a:gd name="T96" fmla="*/ 52 w 75"/>
                <a:gd name="T97" fmla="*/ 12 h 98"/>
                <a:gd name="T98" fmla="*/ 49 w 75"/>
                <a:gd name="T99" fmla="*/ 8 h 98"/>
                <a:gd name="T100" fmla="*/ 45 w 75"/>
                <a:gd name="T101" fmla="*/ 4 h 98"/>
                <a:gd name="T102" fmla="*/ 37 w 75"/>
                <a:gd name="T103" fmla="*/ 4 h 98"/>
                <a:gd name="T104" fmla="*/ 34 w 75"/>
                <a:gd name="T105" fmla="*/ 4 h 98"/>
                <a:gd name="T106" fmla="*/ 26 w 75"/>
                <a:gd name="T107" fmla="*/ 4 h 98"/>
                <a:gd name="T108" fmla="*/ 26 w 75"/>
                <a:gd name="T109" fmla="*/ 49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98"/>
                <a:gd name="T167" fmla="*/ 75 w 75"/>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98">
                  <a:moveTo>
                    <a:pt x="26" y="53"/>
                  </a:moveTo>
                  <a:lnTo>
                    <a:pt x="26" y="83"/>
                  </a:lnTo>
                  <a:lnTo>
                    <a:pt x="26" y="90"/>
                  </a:lnTo>
                  <a:lnTo>
                    <a:pt x="30" y="94"/>
                  </a:lnTo>
                  <a:lnTo>
                    <a:pt x="34" y="98"/>
                  </a:lnTo>
                  <a:lnTo>
                    <a:pt x="37" y="98"/>
                  </a:lnTo>
                  <a:lnTo>
                    <a:pt x="41" y="98"/>
                  </a:lnTo>
                  <a:lnTo>
                    <a:pt x="0" y="98"/>
                  </a:lnTo>
                  <a:lnTo>
                    <a:pt x="4" y="98"/>
                  </a:lnTo>
                  <a:lnTo>
                    <a:pt x="7" y="98"/>
                  </a:lnTo>
                  <a:lnTo>
                    <a:pt x="11" y="94"/>
                  </a:lnTo>
                  <a:lnTo>
                    <a:pt x="15" y="90"/>
                  </a:lnTo>
                  <a:lnTo>
                    <a:pt x="15" y="83"/>
                  </a:lnTo>
                  <a:lnTo>
                    <a:pt x="15" y="15"/>
                  </a:lnTo>
                  <a:lnTo>
                    <a:pt x="11" y="8"/>
                  </a:lnTo>
                  <a:lnTo>
                    <a:pt x="11" y="4"/>
                  </a:lnTo>
                  <a:lnTo>
                    <a:pt x="7" y="0"/>
                  </a:lnTo>
                  <a:lnTo>
                    <a:pt x="4" y="0"/>
                  </a:lnTo>
                  <a:lnTo>
                    <a:pt x="0" y="0"/>
                  </a:lnTo>
                  <a:lnTo>
                    <a:pt x="37" y="0"/>
                  </a:lnTo>
                  <a:lnTo>
                    <a:pt x="49" y="0"/>
                  </a:lnTo>
                  <a:lnTo>
                    <a:pt x="56" y="4"/>
                  </a:lnTo>
                  <a:lnTo>
                    <a:pt x="64" y="4"/>
                  </a:lnTo>
                  <a:lnTo>
                    <a:pt x="71" y="12"/>
                  </a:lnTo>
                  <a:lnTo>
                    <a:pt x="75" y="19"/>
                  </a:lnTo>
                  <a:lnTo>
                    <a:pt x="75" y="27"/>
                  </a:lnTo>
                  <a:lnTo>
                    <a:pt x="75" y="38"/>
                  </a:lnTo>
                  <a:lnTo>
                    <a:pt x="67" y="45"/>
                  </a:lnTo>
                  <a:lnTo>
                    <a:pt x="56" y="53"/>
                  </a:lnTo>
                  <a:lnTo>
                    <a:pt x="45" y="53"/>
                  </a:lnTo>
                  <a:lnTo>
                    <a:pt x="41" y="53"/>
                  </a:lnTo>
                  <a:lnTo>
                    <a:pt x="37" y="53"/>
                  </a:lnTo>
                  <a:lnTo>
                    <a:pt x="34" y="53"/>
                  </a:lnTo>
                  <a:lnTo>
                    <a:pt x="26" y="53"/>
                  </a:lnTo>
                  <a:close/>
                  <a:moveTo>
                    <a:pt x="26" y="49"/>
                  </a:moveTo>
                  <a:lnTo>
                    <a:pt x="30" y="49"/>
                  </a:lnTo>
                  <a:lnTo>
                    <a:pt x="34" y="49"/>
                  </a:lnTo>
                  <a:lnTo>
                    <a:pt x="37" y="49"/>
                  </a:lnTo>
                  <a:lnTo>
                    <a:pt x="41" y="49"/>
                  </a:lnTo>
                  <a:lnTo>
                    <a:pt x="49" y="49"/>
                  </a:lnTo>
                  <a:lnTo>
                    <a:pt x="52" y="42"/>
                  </a:lnTo>
                  <a:lnTo>
                    <a:pt x="56" y="38"/>
                  </a:lnTo>
                  <a:lnTo>
                    <a:pt x="60" y="27"/>
                  </a:lnTo>
                  <a:lnTo>
                    <a:pt x="60" y="23"/>
                  </a:lnTo>
                  <a:lnTo>
                    <a:pt x="56" y="15"/>
                  </a:lnTo>
                  <a:lnTo>
                    <a:pt x="52" y="12"/>
                  </a:lnTo>
                  <a:lnTo>
                    <a:pt x="49" y="8"/>
                  </a:lnTo>
                  <a:lnTo>
                    <a:pt x="45" y="4"/>
                  </a:lnTo>
                  <a:lnTo>
                    <a:pt x="37" y="4"/>
                  </a:lnTo>
                  <a:lnTo>
                    <a:pt x="34" y="4"/>
                  </a:lnTo>
                  <a:lnTo>
                    <a:pt x="26" y="4"/>
                  </a:lnTo>
                  <a:lnTo>
                    <a:pt x="26" y="49"/>
                  </a:lnTo>
                  <a:close/>
                </a:path>
              </a:pathLst>
            </a:custGeom>
            <a:solidFill>
              <a:srgbClr val="000000"/>
            </a:solidFill>
            <a:ln w="0">
              <a:solidFill>
                <a:srgbClr val="000000"/>
              </a:solidFill>
              <a:round/>
              <a:headEnd/>
              <a:tailEnd/>
            </a:ln>
          </p:spPr>
          <p:txBody>
            <a:bodyPr/>
            <a:lstStyle/>
            <a:p>
              <a:endParaRPr lang="en-US"/>
            </a:p>
          </p:txBody>
        </p:sp>
        <p:sp>
          <p:nvSpPr>
            <p:cNvPr id="181" name="Freeform 19"/>
            <p:cNvSpPr>
              <a:spLocks/>
            </p:cNvSpPr>
            <p:nvPr/>
          </p:nvSpPr>
          <p:spPr bwMode="auto">
            <a:xfrm>
              <a:off x="818" y="1684"/>
              <a:ext cx="41" cy="135"/>
            </a:xfrm>
            <a:custGeom>
              <a:avLst/>
              <a:gdLst>
                <a:gd name="T0" fmla="*/ 41 w 41"/>
                <a:gd name="T1" fmla="*/ 131 h 135"/>
                <a:gd name="T2" fmla="*/ 41 w 41"/>
                <a:gd name="T3" fmla="*/ 135 h 135"/>
                <a:gd name="T4" fmla="*/ 30 w 41"/>
                <a:gd name="T5" fmla="*/ 127 h 135"/>
                <a:gd name="T6" fmla="*/ 23 w 41"/>
                <a:gd name="T7" fmla="*/ 120 h 135"/>
                <a:gd name="T8" fmla="*/ 15 w 41"/>
                <a:gd name="T9" fmla="*/ 108 h 135"/>
                <a:gd name="T10" fmla="*/ 8 w 41"/>
                <a:gd name="T11" fmla="*/ 97 h 135"/>
                <a:gd name="T12" fmla="*/ 4 w 41"/>
                <a:gd name="T13" fmla="*/ 82 h 135"/>
                <a:gd name="T14" fmla="*/ 0 w 41"/>
                <a:gd name="T15" fmla="*/ 67 h 135"/>
                <a:gd name="T16" fmla="*/ 4 w 41"/>
                <a:gd name="T17" fmla="*/ 52 h 135"/>
                <a:gd name="T18" fmla="*/ 8 w 41"/>
                <a:gd name="T19" fmla="*/ 37 h 135"/>
                <a:gd name="T20" fmla="*/ 11 w 41"/>
                <a:gd name="T21" fmla="*/ 26 h 135"/>
                <a:gd name="T22" fmla="*/ 19 w 41"/>
                <a:gd name="T23" fmla="*/ 15 h 135"/>
                <a:gd name="T24" fmla="*/ 30 w 41"/>
                <a:gd name="T25" fmla="*/ 7 h 135"/>
                <a:gd name="T26" fmla="*/ 41 w 41"/>
                <a:gd name="T27" fmla="*/ 0 h 135"/>
                <a:gd name="T28" fmla="*/ 41 w 41"/>
                <a:gd name="T29" fmla="*/ 3 h 135"/>
                <a:gd name="T30" fmla="*/ 34 w 41"/>
                <a:gd name="T31" fmla="*/ 7 h 135"/>
                <a:gd name="T32" fmla="*/ 26 w 41"/>
                <a:gd name="T33" fmla="*/ 15 h 135"/>
                <a:gd name="T34" fmla="*/ 23 w 41"/>
                <a:gd name="T35" fmla="*/ 26 h 135"/>
                <a:gd name="T36" fmla="*/ 19 w 41"/>
                <a:gd name="T37" fmla="*/ 37 h 135"/>
                <a:gd name="T38" fmla="*/ 15 w 41"/>
                <a:gd name="T39" fmla="*/ 52 h 135"/>
                <a:gd name="T40" fmla="*/ 15 w 41"/>
                <a:gd name="T41" fmla="*/ 63 h 135"/>
                <a:gd name="T42" fmla="*/ 15 w 41"/>
                <a:gd name="T43" fmla="*/ 78 h 135"/>
                <a:gd name="T44" fmla="*/ 19 w 41"/>
                <a:gd name="T45" fmla="*/ 93 h 135"/>
                <a:gd name="T46" fmla="*/ 19 w 41"/>
                <a:gd name="T47" fmla="*/ 101 h 135"/>
                <a:gd name="T48" fmla="*/ 23 w 41"/>
                <a:gd name="T49" fmla="*/ 108 h 135"/>
                <a:gd name="T50" fmla="*/ 26 w 41"/>
                <a:gd name="T51" fmla="*/ 116 h 135"/>
                <a:gd name="T52" fmla="*/ 30 w 41"/>
                <a:gd name="T53" fmla="*/ 120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27"/>
                  </a:lnTo>
                  <a:lnTo>
                    <a:pt x="23" y="120"/>
                  </a:lnTo>
                  <a:lnTo>
                    <a:pt x="15" y="108"/>
                  </a:lnTo>
                  <a:lnTo>
                    <a:pt x="8" y="97"/>
                  </a:lnTo>
                  <a:lnTo>
                    <a:pt x="4" y="82"/>
                  </a:lnTo>
                  <a:lnTo>
                    <a:pt x="0" y="67"/>
                  </a:lnTo>
                  <a:lnTo>
                    <a:pt x="4" y="52"/>
                  </a:lnTo>
                  <a:lnTo>
                    <a:pt x="8" y="37"/>
                  </a:lnTo>
                  <a:lnTo>
                    <a:pt x="11" y="26"/>
                  </a:lnTo>
                  <a:lnTo>
                    <a:pt x="19" y="15"/>
                  </a:lnTo>
                  <a:lnTo>
                    <a:pt x="30" y="7"/>
                  </a:lnTo>
                  <a:lnTo>
                    <a:pt x="41" y="0"/>
                  </a:lnTo>
                  <a:lnTo>
                    <a:pt x="41" y="3"/>
                  </a:lnTo>
                  <a:lnTo>
                    <a:pt x="34" y="7"/>
                  </a:lnTo>
                  <a:lnTo>
                    <a:pt x="26" y="15"/>
                  </a:lnTo>
                  <a:lnTo>
                    <a:pt x="23" y="26"/>
                  </a:lnTo>
                  <a:lnTo>
                    <a:pt x="19" y="37"/>
                  </a:lnTo>
                  <a:lnTo>
                    <a:pt x="15" y="52"/>
                  </a:lnTo>
                  <a:lnTo>
                    <a:pt x="15" y="63"/>
                  </a:lnTo>
                  <a:lnTo>
                    <a:pt x="15" y="78"/>
                  </a:lnTo>
                  <a:lnTo>
                    <a:pt x="19" y="93"/>
                  </a:lnTo>
                  <a:lnTo>
                    <a:pt x="19" y="101"/>
                  </a:lnTo>
                  <a:lnTo>
                    <a:pt x="23" y="108"/>
                  </a:lnTo>
                  <a:lnTo>
                    <a:pt x="26" y="116"/>
                  </a:lnTo>
                  <a:lnTo>
                    <a:pt x="30" y="120"/>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182" name="Freeform 20"/>
            <p:cNvSpPr>
              <a:spLocks/>
            </p:cNvSpPr>
            <p:nvPr/>
          </p:nvSpPr>
          <p:spPr bwMode="auto">
            <a:xfrm>
              <a:off x="863" y="1721"/>
              <a:ext cx="109" cy="68"/>
            </a:xfrm>
            <a:custGeom>
              <a:avLst/>
              <a:gdLst>
                <a:gd name="T0" fmla="*/ 0 w 109"/>
                <a:gd name="T1" fmla="*/ 0 h 68"/>
                <a:gd name="T2" fmla="*/ 30 w 109"/>
                <a:gd name="T3" fmla="*/ 0 h 68"/>
                <a:gd name="T4" fmla="*/ 30 w 109"/>
                <a:gd name="T5" fmla="*/ 0 h 68"/>
                <a:gd name="T6" fmla="*/ 26 w 109"/>
                <a:gd name="T7" fmla="*/ 0 h 68"/>
                <a:gd name="T8" fmla="*/ 23 w 109"/>
                <a:gd name="T9" fmla="*/ 0 h 68"/>
                <a:gd name="T10" fmla="*/ 23 w 109"/>
                <a:gd name="T11" fmla="*/ 4 h 68"/>
                <a:gd name="T12" fmla="*/ 23 w 109"/>
                <a:gd name="T13" fmla="*/ 4 h 68"/>
                <a:gd name="T14" fmla="*/ 23 w 109"/>
                <a:gd name="T15" fmla="*/ 8 h 68"/>
                <a:gd name="T16" fmla="*/ 23 w 109"/>
                <a:gd name="T17" fmla="*/ 11 h 68"/>
                <a:gd name="T18" fmla="*/ 38 w 109"/>
                <a:gd name="T19" fmla="*/ 49 h 68"/>
                <a:gd name="T20" fmla="*/ 53 w 109"/>
                <a:gd name="T21" fmla="*/ 15 h 68"/>
                <a:gd name="T22" fmla="*/ 49 w 109"/>
                <a:gd name="T23" fmla="*/ 8 h 68"/>
                <a:gd name="T24" fmla="*/ 49 w 109"/>
                <a:gd name="T25" fmla="*/ 4 h 68"/>
                <a:gd name="T26" fmla="*/ 45 w 109"/>
                <a:gd name="T27" fmla="*/ 0 h 68"/>
                <a:gd name="T28" fmla="*/ 41 w 109"/>
                <a:gd name="T29" fmla="*/ 0 h 68"/>
                <a:gd name="T30" fmla="*/ 38 w 109"/>
                <a:gd name="T31" fmla="*/ 0 h 68"/>
                <a:gd name="T32" fmla="*/ 38 w 109"/>
                <a:gd name="T33" fmla="*/ 0 h 68"/>
                <a:gd name="T34" fmla="*/ 71 w 109"/>
                <a:gd name="T35" fmla="*/ 0 h 68"/>
                <a:gd name="T36" fmla="*/ 71 w 109"/>
                <a:gd name="T37" fmla="*/ 0 h 68"/>
                <a:gd name="T38" fmla="*/ 68 w 109"/>
                <a:gd name="T39" fmla="*/ 0 h 68"/>
                <a:gd name="T40" fmla="*/ 64 w 109"/>
                <a:gd name="T41" fmla="*/ 4 h 68"/>
                <a:gd name="T42" fmla="*/ 64 w 109"/>
                <a:gd name="T43" fmla="*/ 4 h 68"/>
                <a:gd name="T44" fmla="*/ 64 w 109"/>
                <a:gd name="T45" fmla="*/ 8 h 68"/>
                <a:gd name="T46" fmla="*/ 64 w 109"/>
                <a:gd name="T47" fmla="*/ 8 h 68"/>
                <a:gd name="T48" fmla="*/ 64 w 109"/>
                <a:gd name="T49" fmla="*/ 11 h 68"/>
                <a:gd name="T50" fmla="*/ 79 w 109"/>
                <a:gd name="T51" fmla="*/ 49 h 68"/>
                <a:gd name="T52" fmla="*/ 94 w 109"/>
                <a:gd name="T53" fmla="*/ 11 h 68"/>
                <a:gd name="T54" fmla="*/ 94 w 109"/>
                <a:gd name="T55" fmla="*/ 8 h 68"/>
                <a:gd name="T56" fmla="*/ 98 w 109"/>
                <a:gd name="T57" fmla="*/ 4 h 68"/>
                <a:gd name="T58" fmla="*/ 98 w 109"/>
                <a:gd name="T59" fmla="*/ 4 h 68"/>
                <a:gd name="T60" fmla="*/ 94 w 109"/>
                <a:gd name="T61" fmla="*/ 0 h 68"/>
                <a:gd name="T62" fmla="*/ 94 w 109"/>
                <a:gd name="T63" fmla="*/ 0 h 68"/>
                <a:gd name="T64" fmla="*/ 86 w 109"/>
                <a:gd name="T65" fmla="*/ 0 h 68"/>
                <a:gd name="T66" fmla="*/ 86 w 109"/>
                <a:gd name="T67" fmla="*/ 0 h 68"/>
                <a:gd name="T68" fmla="*/ 109 w 109"/>
                <a:gd name="T69" fmla="*/ 0 h 68"/>
                <a:gd name="T70" fmla="*/ 109 w 109"/>
                <a:gd name="T71" fmla="*/ 0 h 68"/>
                <a:gd name="T72" fmla="*/ 101 w 109"/>
                <a:gd name="T73" fmla="*/ 4 h 68"/>
                <a:gd name="T74" fmla="*/ 98 w 109"/>
                <a:gd name="T75" fmla="*/ 11 h 68"/>
                <a:gd name="T76" fmla="*/ 79 w 109"/>
                <a:gd name="T77" fmla="*/ 68 h 68"/>
                <a:gd name="T78" fmla="*/ 75 w 109"/>
                <a:gd name="T79" fmla="*/ 68 h 68"/>
                <a:gd name="T80" fmla="*/ 56 w 109"/>
                <a:gd name="T81" fmla="*/ 23 h 68"/>
                <a:gd name="T82" fmla="*/ 34 w 109"/>
                <a:gd name="T83" fmla="*/ 68 h 68"/>
                <a:gd name="T84" fmla="*/ 34 w 109"/>
                <a:gd name="T85" fmla="*/ 68 h 68"/>
                <a:gd name="T86" fmla="*/ 11 w 109"/>
                <a:gd name="T87" fmla="*/ 11 h 68"/>
                <a:gd name="T88" fmla="*/ 8 w 109"/>
                <a:gd name="T89" fmla="*/ 8 h 68"/>
                <a:gd name="T90" fmla="*/ 8 w 109"/>
                <a:gd name="T91" fmla="*/ 4 h 68"/>
                <a:gd name="T92" fmla="*/ 4 w 109"/>
                <a:gd name="T93" fmla="*/ 0 h 68"/>
                <a:gd name="T94" fmla="*/ 0 w 109"/>
                <a:gd name="T95" fmla="*/ 0 h 68"/>
                <a:gd name="T96" fmla="*/ 0 w 10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9"/>
                <a:gd name="T148" fmla="*/ 0 h 68"/>
                <a:gd name="T149" fmla="*/ 109 w 10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9" h="68">
                  <a:moveTo>
                    <a:pt x="0" y="0"/>
                  </a:moveTo>
                  <a:lnTo>
                    <a:pt x="30" y="0"/>
                  </a:lnTo>
                  <a:lnTo>
                    <a:pt x="26" y="0"/>
                  </a:lnTo>
                  <a:lnTo>
                    <a:pt x="23" y="0"/>
                  </a:lnTo>
                  <a:lnTo>
                    <a:pt x="23" y="4"/>
                  </a:lnTo>
                  <a:lnTo>
                    <a:pt x="23" y="8"/>
                  </a:lnTo>
                  <a:lnTo>
                    <a:pt x="23" y="11"/>
                  </a:lnTo>
                  <a:lnTo>
                    <a:pt x="38" y="49"/>
                  </a:lnTo>
                  <a:lnTo>
                    <a:pt x="53" y="15"/>
                  </a:lnTo>
                  <a:lnTo>
                    <a:pt x="49" y="8"/>
                  </a:lnTo>
                  <a:lnTo>
                    <a:pt x="49" y="4"/>
                  </a:lnTo>
                  <a:lnTo>
                    <a:pt x="45" y="0"/>
                  </a:lnTo>
                  <a:lnTo>
                    <a:pt x="41" y="0"/>
                  </a:lnTo>
                  <a:lnTo>
                    <a:pt x="38" y="0"/>
                  </a:lnTo>
                  <a:lnTo>
                    <a:pt x="71" y="0"/>
                  </a:lnTo>
                  <a:lnTo>
                    <a:pt x="68" y="0"/>
                  </a:lnTo>
                  <a:lnTo>
                    <a:pt x="64" y="4"/>
                  </a:lnTo>
                  <a:lnTo>
                    <a:pt x="64" y="8"/>
                  </a:lnTo>
                  <a:lnTo>
                    <a:pt x="64" y="11"/>
                  </a:lnTo>
                  <a:lnTo>
                    <a:pt x="79" y="49"/>
                  </a:lnTo>
                  <a:lnTo>
                    <a:pt x="94" y="11"/>
                  </a:lnTo>
                  <a:lnTo>
                    <a:pt x="94" y="8"/>
                  </a:lnTo>
                  <a:lnTo>
                    <a:pt x="98" y="4"/>
                  </a:lnTo>
                  <a:lnTo>
                    <a:pt x="94" y="0"/>
                  </a:lnTo>
                  <a:lnTo>
                    <a:pt x="86" y="0"/>
                  </a:lnTo>
                  <a:lnTo>
                    <a:pt x="109" y="0"/>
                  </a:lnTo>
                  <a:lnTo>
                    <a:pt x="101" y="4"/>
                  </a:lnTo>
                  <a:lnTo>
                    <a:pt x="98" y="11"/>
                  </a:lnTo>
                  <a:lnTo>
                    <a:pt x="79" y="68"/>
                  </a:lnTo>
                  <a:lnTo>
                    <a:pt x="75" y="68"/>
                  </a:lnTo>
                  <a:lnTo>
                    <a:pt x="56" y="23"/>
                  </a:lnTo>
                  <a:lnTo>
                    <a:pt x="34" y="68"/>
                  </a:lnTo>
                  <a:lnTo>
                    <a:pt x="11" y="11"/>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183" name="Freeform 21"/>
            <p:cNvSpPr>
              <a:spLocks noEditPoints="1"/>
            </p:cNvSpPr>
            <p:nvPr/>
          </p:nvSpPr>
          <p:spPr bwMode="auto">
            <a:xfrm>
              <a:off x="972" y="1717"/>
              <a:ext cx="64" cy="72"/>
            </a:xfrm>
            <a:custGeom>
              <a:avLst/>
              <a:gdLst>
                <a:gd name="T0" fmla="*/ 34 w 64"/>
                <a:gd name="T1" fmla="*/ 0 h 72"/>
                <a:gd name="T2" fmla="*/ 41 w 64"/>
                <a:gd name="T3" fmla="*/ 0 h 72"/>
                <a:gd name="T4" fmla="*/ 52 w 64"/>
                <a:gd name="T5" fmla="*/ 4 h 72"/>
                <a:gd name="T6" fmla="*/ 56 w 64"/>
                <a:gd name="T7" fmla="*/ 12 h 72"/>
                <a:gd name="T8" fmla="*/ 64 w 64"/>
                <a:gd name="T9" fmla="*/ 23 h 72"/>
                <a:gd name="T10" fmla="*/ 64 w 64"/>
                <a:gd name="T11" fmla="*/ 34 h 72"/>
                <a:gd name="T12" fmla="*/ 64 w 64"/>
                <a:gd name="T13" fmla="*/ 45 h 72"/>
                <a:gd name="T14" fmla="*/ 60 w 64"/>
                <a:gd name="T15" fmla="*/ 53 h 72"/>
                <a:gd name="T16" fmla="*/ 56 w 64"/>
                <a:gd name="T17" fmla="*/ 60 h 72"/>
                <a:gd name="T18" fmla="*/ 49 w 64"/>
                <a:gd name="T19" fmla="*/ 68 h 72"/>
                <a:gd name="T20" fmla="*/ 41 w 64"/>
                <a:gd name="T21" fmla="*/ 72 h 72"/>
                <a:gd name="T22" fmla="*/ 34 w 64"/>
                <a:gd name="T23" fmla="*/ 72 h 72"/>
                <a:gd name="T24" fmla="*/ 22 w 64"/>
                <a:gd name="T25" fmla="*/ 72 h 72"/>
                <a:gd name="T26" fmla="*/ 15 w 64"/>
                <a:gd name="T27" fmla="*/ 64 h 72"/>
                <a:gd name="T28" fmla="*/ 7 w 64"/>
                <a:gd name="T29" fmla="*/ 60 h 72"/>
                <a:gd name="T30" fmla="*/ 4 w 64"/>
                <a:gd name="T31" fmla="*/ 49 h 72"/>
                <a:gd name="T32" fmla="*/ 0 w 64"/>
                <a:gd name="T33" fmla="*/ 38 h 72"/>
                <a:gd name="T34" fmla="*/ 4 w 64"/>
                <a:gd name="T35" fmla="*/ 27 h 72"/>
                <a:gd name="T36" fmla="*/ 7 w 64"/>
                <a:gd name="T37" fmla="*/ 19 h 72"/>
                <a:gd name="T38" fmla="*/ 11 w 64"/>
                <a:gd name="T39" fmla="*/ 12 h 72"/>
                <a:gd name="T40" fmla="*/ 19 w 64"/>
                <a:gd name="T41" fmla="*/ 4 h 72"/>
                <a:gd name="T42" fmla="*/ 26 w 64"/>
                <a:gd name="T43" fmla="*/ 0 h 72"/>
                <a:gd name="T44" fmla="*/ 34 w 64"/>
                <a:gd name="T45" fmla="*/ 0 h 72"/>
                <a:gd name="T46" fmla="*/ 30 w 64"/>
                <a:gd name="T47" fmla="*/ 4 h 72"/>
                <a:gd name="T48" fmla="*/ 26 w 64"/>
                <a:gd name="T49" fmla="*/ 8 h 72"/>
                <a:gd name="T50" fmla="*/ 22 w 64"/>
                <a:gd name="T51" fmla="*/ 8 h 72"/>
                <a:gd name="T52" fmla="*/ 19 w 64"/>
                <a:gd name="T53" fmla="*/ 12 h 72"/>
                <a:gd name="T54" fmla="*/ 15 w 64"/>
                <a:gd name="T55" fmla="*/ 15 h 72"/>
                <a:gd name="T56" fmla="*/ 15 w 64"/>
                <a:gd name="T57" fmla="*/ 23 h 72"/>
                <a:gd name="T58" fmla="*/ 15 w 64"/>
                <a:gd name="T59" fmla="*/ 30 h 72"/>
                <a:gd name="T60" fmla="*/ 15 w 64"/>
                <a:gd name="T61" fmla="*/ 45 h 72"/>
                <a:gd name="T62" fmla="*/ 19 w 64"/>
                <a:gd name="T63" fmla="*/ 57 h 72"/>
                <a:gd name="T64" fmla="*/ 26 w 64"/>
                <a:gd name="T65" fmla="*/ 64 h 72"/>
                <a:gd name="T66" fmla="*/ 37 w 64"/>
                <a:gd name="T67" fmla="*/ 68 h 72"/>
                <a:gd name="T68" fmla="*/ 41 w 64"/>
                <a:gd name="T69" fmla="*/ 64 h 72"/>
                <a:gd name="T70" fmla="*/ 49 w 64"/>
                <a:gd name="T71" fmla="*/ 60 h 72"/>
                <a:gd name="T72" fmla="*/ 52 w 64"/>
                <a:gd name="T73" fmla="*/ 53 h 72"/>
                <a:gd name="T74" fmla="*/ 52 w 64"/>
                <a:gd name="T75" fmla="*/ 42 h 72"/>
                <a:gd name="T76" fmla="*/ 52 w 64"/>
                <a:gd name="T77" fmla="*/ 30 h 72"/>
                <a:gd name="T78" fmla="*/ 49 w 64"/>
                <a:gd name="T79" fmla="*/ 19 h 72"/>
                <a:gd name="T80" fmla="*/ 45 w 64"/>
                <a:gd name="T81" fmla="*/ 12 h 72"/>
                <a:gd name="T82" fmla="*/ 37 w 64"/>
                <a:gd name="T83" fmla="*/ 8 h 72"/>
                <a:gd name="T84" fmla="*/ 30 w 64"/>
                <a:gd name="T85" fmla="*/ 4 h 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2"/>
                <a:gd name="T131" fmla="*/ 64 w 64"/>
                <a:gd name="T132" fmla="*/ 72 h 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2">
                  <a:moveTo>
                    <a:pt x="34" y="0"/>
                  </a:moveTo>
                  <a:lnTo>
                    <a:pt x="41" y="0"/>
                  </a:lnTo>
                  <a:lnTo>
                    <a:pt x="52" y="4"/>
                  </a:lnTo>
                  <a:lnTo>
                    <a:pt x="56" y="12"/>
                  </a:lnTo>
                  <a:lnTo>
                    <a:pt x="64" y="23"/>
                  </a:lnTo>
                  <a:lnTo>
                    <a:pt x="64" y="34"/>
                  </a:lnTo>
                  <a:lnTo>
                    <a:pt x="64" y="45"/>
                  </a:lnTo>
                  <a:lnTo>
                    <a:pt x="60" y="53"/>
                  </a:lnTo>
                  <a:lnTo>
                    <a:pt x="56" y="60"/>
                  </a:lnTo>
                  <a:lnTo>
                    <a:pt x="49" y="68"/>
                  </a:lnTo>
                  <a:lnTo>
                    <a:pt x="41" y="72"/>
                  </a:lnTo>
                  <a:lnTo>
                    <a:pt x="34" y="72"/>
                  </a:lnTo>
                  <a:lnTo>
                    <a:pt x="22" y="72"/>
                  </a:lnTo>
                  <a:lnTo>
                    <a:pt x="15" y="64"/>
                  </a:lnTo>
                  <a:lnTo>
                    <a:pt x="7" y="60"/>
                  </a:lnTo>
                  <a:lnTo>
                    <a:pt x="4" y="49"/>
                  </a:lnTo>
                  <a:lnTo>
                    <a:pt x="0" y="38"/>
                  </a:lnTo>
                  <a:lnTo>
                    <a:pt x="4" y="27"/>
                  </a:lnTo>
                  <a:lnTo>
                    <a:pt x="7" y="19"/>
                  </a:lnTo>
                  <a:lnTo>
                    <a:pt x="11" y="12"/>
                  </a:lnTo>
                  <a:lnTo>
                    <a:pt x="19" y="4"/>
                  </a:lnTo>
                  <a:lnTo>
                    <a:pt x="26" y="0"/>
                  </a:lnTo>
                  <a:lnTo>
                    <a:pt x="34" y="0"/>
                  </a:lnTo>
                  <a:close/>
                  <a:moveTo>
                    <a:pt x="30" y="4"/>
                  </a:moveTo>
                  <a:lnTo>
                    <a:pt x="26" y="8"/>
                  </a:lnTo>
                  <a:lnTo>
                    <a:pt x="22" y="8"/>
                  </a:lnTo>
                  <a:lnTo>
                    <a:pt x="19" y="12"/>
                  </a:lnTo>
                  <a:lnTo>
                    <a:pt x="15" y="15"/>
                  </a:lnTo>
                  <a:lnTo>
                    <a:pt x="15" y="23"/>
                  </a:lnTo>
                  <a:lnTo>
                    <a:pt x="15" y="30"/>
                  </a:lnTo>
                  <a:lnTo>
                    <a:pt x="15" y="45"/>
                  </a:lnTo>
                  <a:lnTo>
                    <a:pt x="19" y="57"/>
                  </a:lnTo>
                  <a:lnTo>
                    <a:pt x="26" y="64"/>
                  </a:lnTo>
                  <a:lnTo>
                    <a:pt x="37" y="68"/>
                  </a:lnTo>
                  <a:lnTo>
                    <a:pt x="41" y="64"/>
                  </a:lnTo>
                  <a:lnTo>
                    <a:pt x="49" y="60"/>
                  </a:lnTo>
                  <a:lnTo>
                    <a:pt x="52" y="53"/>
                  </a:lnTo>
                  <a:lnTo>
                    <a:pt x="52" y="42"/>
                  </a:lnTo>
                  <a:lnTo>
                    <a:pt x="52" y="30"/>
                  </a:lnTo>
                  <a:lnTo>
                    <a:pt x="49" y="19"/>
                  </a:lnTo>
                  <a:lnTo>
                    <a:pt x="45" y="12"/>
                  </a:lnTo>
                  <a:lnTo>
                    <a:pt x="37" y="8"/>
                  </a:lnTo>
                  <a:lnTo>
                    <a:pt x="30" y="4"/>
                  </a:lnTo>
                  <a:close/>
                </a:path>
              </a:pathLst>
            </a:custGeom>
            <a:solidFill>
              <a:srgbClr val="000000"/>
            </a:solidFill>
            <a:ln w="0">
              <a:solidFill>
                <a:srgbClr val="000000"/>
              </a:solidFill>
              <a:round/>
              <a:headEnd/>
              <a:tailEnd/>
            </a:ln>
          </p:spPr>
          <p:txBody>
            <a:bodyPr/>
            <a:lstStyle/>
            <a:p>
              <a:endParaRPr lang="en-US"/>
            </a:p>
          </p:txBody>
        </p:sp>
        <p:sp>
          <p:nvSpPr>
            <p:cNvPr id="184" name="Freeform 22"/>
            <p:cNvSpPr>
              <a:spLocks/>
            </p:cNvSpPr>
            <p:nvPr/>
          </p:nvSpPr>
          <p:spPr bwMode="auto">
            <a:xfrm>
              <a:off x="1047" y="1717"/>
              <a:ext cx="45" cy="68"/>
            </a:xfrm>
            <a:custGeom>
              <a:avLst/>
              <a:gdLst>
                <a:gd name="T0" fmla="*/ 19 w 45"/>
                <a:gd name="T1" fmla="*/ 0 h 68"/>
                <a:gd name="T2" fmla="*/ 19 w 45"/>
                <a:gd name="T3" fmla="*/ 19 h 68"/>
                <a:gd name="T4" fmla="*/ 26 w 45"/>
                <a:gd name="T5" fmla="*/ 8 h 68"/>
                <a:gd name="T6" fmla="*/ 30 w 45"/>
                <a:gd name="T7" fmla="*/ 4 h 68"/>
                <a:gd name="T8" fmla="*/ 37 w 45"/>
                <a:gd name="T9" fmla="*/ 0 h 68"/>
                <a:gd name="T10" fmla="*/ 41 w 45"/>
                <a:gd name="T11" fmla="*/ 0 h 68"/>
                <a:gd name="T12" fmla="*/ 45 w 45"/>
                <a:gd name="T13" fmla="*/ 4 h 68"/>
                <a:gd name="T14" fmla="*/ 45 w 45"/>
                <a:gd name="T15" fmla="*/ 8 h 68"/>
                <a:gd name="T16" fmla="*/ 45 w 45"/>
                <a:gd name="T17" fmla="*/ 12 h 68"/>
                <a:gd name="T18" fmla="*/ 45 w 45"/>
                <a:gd name="T19" fmla="*/ 12 h 68"/>
                <a:gd name="T20" fmla="*/ 45 w 45"/>
                <a:gd name="T21" fmla="*/ 15 h 68"/>
                <a:gd name="T22" fmla="*/ 41 w 45"/>
                <a:gd name="T23" fmla="*/ 19 h 68"/>
                <a:gd name="T24" fmla="*/ 41 w 45"/>
                <a:gd name="T25" fmla="*/ 19 h 68"/>
                <a:gd name="T26" fmla="*/ 37 w 45"/>
                <a:gd name="T27" fmla="*/ 15 h 68"/>
                <a:gd name="T28" fmla="*/ 34 w 45"/>
                <a:gd name="T29" fmla="*/ 15 h 68"/>
                <a:gd name="T30" fmla="*/ 34 w 45"/>
                <a:gd name="T31" fmla="*/ 12 h 68"/>
                <a:gd name="T32" fmla="*/ 30 w 45"/>
                <a:gd name="T33" fmla="*/ 12 h 68"/>
                <a:gd name="T34" fmla="*/ 30 w 45"/>
                <a:gd name="T35" fmla="*/ 12 h 68"/>
                <a:gd name="T36" fmla="*/ 26 w 45"/>
                <a:gd name="T37" fmla="*/ 12 h 68"/>
                <a:gd name="T38" fmla="*/ 22 w 45"/>
                <a:gd name="T39" fmla="*/ 19 h 68"/>
                <a:gd name="T40" fmla="*/ 19 w 45"/>
                <a:gd name="T41" fmla="*/ 23 h 68"/>
                <a:gd name="T42" fmla="*/ 19 w 45"/>
                <a:gd name="T43" fmla="*/ 53 h 68"/>
                <a:gd name="T44" fmla="*/ 19 w 45"/>
                <a:gd name="T45" fmla="*/ 60 h 68"/>
                <a:gd name="T46" fmla="*/ 22 w 45"/>
                <a:gd name="T47" fmla="*/ 64 h 68"/>
                <a:gd name="T48" fmla="*/ 22 w 45"/>
                <a:gd name="T49" fmla="*/ 64 h 68"/>
                <a:gd name="T50" fmla="*/ 26 w 45"/>
                <a:gd name="T51" fmla="*/ 68 h 68"/>
                <a:gd name="T52" fmla="*/ 30 w 45"/>
                <a:gd name="T53" fmla="*/ 68 h 68"/>
                <a:gd name="T54" fmla="*/ 34 w 45"/>
                <a:gd name="T55" fmla="*/ 68 h 68"/>
                <a:gd name="T56" fmla="*/ 34 w 45"/>
                <a:gd name="T57" fmla="*/ 68 h 68"/>
                <a:gd name="T58" fmla="*/ 0 w 45"/>
                <a:gd name="T59" fmla="*/ 68 h 68"/>
                <a:gd name="T60" fmla="*/ 0 w 45"/>
                <a:gd name="T61" fmla="*/ 68 h 68"/>
                <a:gd name="T62" fmla="*/ 4 w 45"/>
                <a:gd name="T63" fmla="*/ 68 h 68"/>
                <a:gd name="T64" fmla="*/ 4 w 45"/>
                <a:gd name="T65" fmla="*/ 68 h 68"/>
                <a:gd name="T66" fmla="*/ 7 w 45"/>
                <a:gd name="T67" fmla="*/ 64 h 68"/>
                <a:gd name="T68" fmla="*/ 7 w 45"/>
                <a:gd name="T69" fmla="*/ 60 h 68"/>
                <a:gd name="T70" fmla="*/ 7 w 45"/>
                <a:gd name="T71" fmla="*/ 60 h 68"/>
                <a:gd name="T72" fmla="*/ 7 w 45"/>
                <a:gd name="T73" fmla="*/ 53 h 68"/>
                <a:gd name="T74" fmla="*/ 7 w 45"/>
                <a:gd name="T75" fmla="*/ 30 h 68"/>
                <a:gd name="T76" fmla="*/ 7 w 45"/>
                <a:gd name="T77" fmla="*/ 19 h 68"/>
                <a:gd name="T78" fmla="*/ 7 w 45"/>
                <a:gd name="T79" fmla="*/ 15 h 68"/>
                <a:gd name="T80" fmla="*/ 7 w 45"/>
                <a:gd name="T81" fmla="*/ 12 h 68"/>
                <a:gd name="T82" fmla="*/ 7 w 45"/>
                <a:gd name="T83" fmla="*/ 12 h 68"/>
                <a:gd name="T84" fmla="*/ 4 w 45"/>
                <a:gd name="T85" fmla="*/ 8 h 68"/>
                <a:gd name="T86" fmla="*/ 4 w 45"/>
                <a:gd name="T87" fmla="*/ 8 h 68"/>
                <a:gd name="T88" fmla="*/ 0 w 45"/>
                <a:gd name="T89" fmla="*/ 8 h 68"/>
                <a:gd name="T90" fmla="*/ 0 w 45"/>
                <a:gd name="T91" fmla="*/ 12 h 68"/>
                <a:gd name="T92" fmla="*/ 0 w 45"/>
                <a:gd name="T93" fmla="*/ 8 h 68"/>
                <a:gd name="T94" fmla="*/ 19 w 45"/>
                <a:gd name="T95" fmla="*/ 0 h 68"/>
                <a:gd name="T96" fmla="*/ 19 w 45"/>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
                <a:gd name="T148" fmla="*/ 0 h 68"/>
                <a:gd name="T149" fmla="*/ 45 w 45"/>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 h="68">
                  <a:moveTo>
                    <a:pt x="19" y="0"/>
                  </a:moveTo>
                  <a:lnTo>
                    <a:pt x="19" y="19"/>
                  </a:lnTo>
                  <a:lnTo>
                    <a:pt x="26" y="8"/>
                  </a:lnTo>
                  <a:lnTo>
                    <a:pt x="30" y="4"/>
                  </a:lnTo>
                  <a:lnTo>
                    <a:pt x="37" y="0"/>
                  </a:lnTo>
                  <a:lnTo>
                    <a:pt x="41" y="0"/>
                  </a:lnTo>
                  <a:lnTo>
                    <a:pt x="45" y="4"/>
                  </a:lnTo>
                  <a:lnTo>
                    <a:pt x="45" y="8"/>
                  </a:lnTo>
                  <a:lnTo>
                    <a:pt x="45" y="12"/>
                  </a:lnTo>
                  <a:lnTo>
                    <a:pt x="45" y="15"/>
                  </a:lnTo>
                  <a:lnTo>
                    <a:pt x="41" y="19"/>
                  </a:lnTo>
                  <a:lnTo>
                    <a:pt x="37" y="15"/>
                  </a:lnTo>
                  <a:lnTo>
                    <a:pt x="34" y="15"/>
                  </a:lnTo>
                  <a:lnTo>
                    <a:pt x="34" y="12"/>
                  </a:lnTo>
                  <a:lnTo>
                    <a:pt x="30" y="12"/>
                  </a:lnTo>
                  <a:lnTo>
                    <a:pt x="26" y="12"/>
                  </a:lnTo>
                  <a:lnTo>
                    <a:pt x="22" y="19"/>
                  </a:lnTo>
                  <a:lnTo>
                    <a:pt x="19" y="23"/>
                  </a:lnTo>
                  <a:lnTo>
                    <a:pt x="19" y="53"/>
                  </a:lnTo>
                  <a:lnTo>
                    <a:pt x="19" y="60"/>
                  </a:lnTo>
                  <a:lnTo>
                    <a:pt x="22" y="64"/>
                  </a:lnTo>
                  <a:lnTo>
                    <a:pt x="26" y="68"/>
                  </a:lnTo>
                  <a:lnTo>
                    <a:pt x="30" y="68"/>
                  </a:lnTo>
                  <a:lnTo>
                    <a:pt x="34" y="68"/>
                  </a:lnTo>
                  <a:lnTo>
                    <a:pt x="0" y="68"/>
                  </a:lnTo>
                  <a:lnTo>
                    <a:pt x="4" y="68"/>
                  </a:lnTo>
                  <a:lnTo>
                    <a:pt x="7" y="64"/>
                  </a:lnTo>
                  <a:lnTo>
                    <a:pt x="7" y="60"/>
                  </a:lnTo>
                  <a:lnTo>
                    <a:pt x="7" y="53"/>
                  </a:lnTo>
                  <a:lnTo>
                    <a:pt x="7" y="30"/>
                  </a:lnTo>
                  <a:lnTo>
                    <a:pt x="7" y="19"/>
                  </a:lnTo>
                  <a:lnTo>
                    <a:pt x="7" y="15"/>
                  </a:lnTo>
                  <a:lnTo>
                    <a:pt x="7" y="12"/>
                  </a:lnTo>
                  <a:lnTo>
                    <a:pt x="4" y="8"/>
                  </a:lnTo>
                  <a:lnTo>
                    <a:pt x="0" y="8"/>
                  </a:lnTo>
                  <a:lnTo>
                    <a:pt x="0" y="12"/>
                  </a:lnTo>
                  <a:lnTo>
                    <a:pt x="0" y="8"/>
                  </a:lnTo>
                  <a:lnTo>
                    <a:pt x="19" y="0"/>
                  </a:lnTo>
                  <a:close/>
                </a:path>
              </a:pathLst>
            </a:custGeom>
            <a:solidFill>
              <a:srgbClr val="000000"/>
            </a:solidFill>
            <a:ln w="0">
              <a:solidFill>
                <a:srgbClr val="000000"/>
              </a:solidFill>
              <a:round/>
              <a:headEnd/>
              <a:tailEnd/>
            </a:ln>
          </p:spPr>
          <p:txBody>
            <a:bodyPr/>
            <a:lstStyle/>
            <a:p>
              <a:endParaRPr lang="en-US"/>
            </a:p>
          </p:txBody>
        </p:sp>
        <p:sp>
          <p:nvSpPr>
            <p:cNvPr id="185" name="Freeform 23"/>
            <p:cNvSpPr>
              <a:spLocks/>
            </p:cNvSpPr>
            <p:nvPr/>
          </p:nvSpPr>
          <p:spPr bwMode="auto">
            <a:xfrm>
              <a:off x="1096" y="1684"/>
              <a:ext cx="71" cy="101"/>
            </a:xfrm>
            <a:custGeom>
              <a:avLst/>
              <a:gdLst>
                <a:gd name="T0" fmla="*/ 22 w 71"/>
                <a:gd name="T1" fmla="*/ 63 h 101"/>
                <a:gd name="T2" fmla="*/ 45 w 71"/>
                <a:gd name="T3" fmla="*/ 45 h 101"/>
                <a:gd name="T4" fmla="*/ 45 w 71"/>
                <a:gd name="T5" fmla="*/ 41 h 101"/>
                <a:gd name="T6" fmla="*/ 45 w 71"/>
                <a:gd name="T7" fmla="*/ 41 h 101"/>
                <a:gd name="T8" fmla="*/ 45 w 71"/>
                <a:gd name="T9" fmla="*/ 37 h 101"/>
                <a:gd name="T10" fmla="*/ 41 w 71"/>
                <a:gd name="T11" fmla="*/ 37 h 101"/>
                <a:gd name="T12" fmla="*/ 71 w 71"/>
                <a:gd name="T13" fmla="*/ 37 h 101"/>
                <a:gd name="T14" fmla="*/ 60 w 71"/>
                <a:gd name="T15" fmla="*/ 37 h 101"/>
                <a:gd name="T16" fmla="*/ 52 w 71"/>
                <a:gd name="T17" fmla="*/ 45 h 101"/>
                <a:gd name="T18" fmla="*/ 52 w 71"/>
                <a:gd name="T19" fmla="*/ 82 h 101"/>
                <a:gd name="T20" fmla="*/ 60 w 71"/>
                <a:gd name="T21" fmla="*/ 93 h 101"/>
                <a:gd name="T22" fmla="*/ 67 w 71"/>
                <a:gd name="T23" fmla="*/ 97 h 101"/>
                <a:gd name="T24" fmla="*/ 71 w 71"/>
                <a:gd name="T25" fmla="*/ 101 h 101"/>
                <a:gd name="T26" fmla="*/ 41 w 71"/>
                <a:gd name="T27" fmla="*/ 101 h 101"/>
                <a:gd name="T28" fmla="*/ 45 w 71"/>
                <a:gd name="T29" fmla="*/ 101 h 101"/>
                <a:gd name="T30" fmla="*/ 45 w 71"/>
                <a:gd name="T31" fmla="*/ 97 h 101"/>
                <a:gd name="T32" fmla="*/ 45 w 71"/>
                <a:gd name="T33" fmla="*/ 93 h 101"/>
                <a:gd name="T34" fmla="*/ 22 w 71"/>
                <a:gd name="T35" fmla="*/ 63 h 101"/>
                <a:gd name="T36" fmla="*/ 22 w 71"/>
                <a:gd name="T37" fmla="*/ 93 h 101"/>
                <a:gd name="T38" fmla="*/ 22 w 71"/>
                <a:gd name="T39" fmla="*/ 97 h 101"/>
                <a:gd name="T40" fmla="*/ 26 w 71"/>
                <a:gd name="T41" fmla="*/ 101 h 101"/>
                <a:gd name="T42" fmla="*/ 30 w 71"/>
                <a:gd name="T43" fmla="*/ 101 h 101"/>
                <a:gd name="T44" fmla="*/ 0 w 71"/>
                <a:gd name="T45" fmla="*/ 101 h 101"/>
                <a:gd name="T46" fmla="*/ 7 w 71"/>
                <a:gd name="T47" fmla="*/ 101 h 101"/>
                <a:gd name="T48" fmla="*/ 7 w 71"/>
                <a:gd name="T49" fmla="*/ 97 h 101"/>
                <a:gd name="T50" fmla="*/ 7 w 71"/>
                <a:gd name="T51" fmla="*/ 86 h 101"/>
                <a:gd name="T52" fmla="*/ 7 w 71"/>
                <a:gd name="T53" fmla="*/ 15 h 101"/>
                <a:gd name="T54" fmla="*/ 7 w 71"/>
                <a:gd name="T55" fmla="*/ 7 h 101"/>
                <a:gd name="T56" fmla="*/ 7 w 71"/>
                <a:gd name="T57" fmla="*/ 7 h 101"/>
                <a:gd name="T58" fmla="*/ 3 w 71"/>
                <a:gd name="T59" fmla="*/ 7 h 101"/>
                <a:gd name="T60" fmla="*/ 0 w 71"/>
                <a:gd name="T61" fmla="*/ 7 h 101"/>
                <a:gd name="T62" fmla="*/ 22 w 71"/>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01"/>
                <a:gd name="T98" fmla="*/ 71 w 71"/>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01">
                  <a:moveTo>
                    <a:pt x="22" y="0"/>
                  </a:moveTo>
                  <a:lnTo>
                    <a:pt x="22" y="63"/>
                  </a:lnTo>
                  <a:lnTo>
                    <a:pt x="41" y="48"/>
                  </a:lnTo>
                  <a:lnTo>
                    <a:pt x="45" y="45"/>
                  </a:lnTo>
                  <a:lnTo>
                    <a:pt x="45" y="41"/>
                  </a:lnTo>
                  <a:lnTo>
                    <a:pt x="45" y="37"/>
                  </a:lnTo>
                  <a:lnTo>
                    <a:pt x="41" y="37"/>
                  </a:lnTo>
                  <a:lnTo>
                    <a:pt x="71" y="37"/>
                  </a:lnTo>
                  <a:lnTo>
                    <a:pt x="64" y="37"/>
                  </a:lnTo>
                  <a:lnTo>
                    <a:pt x="60" y="37"/>
                  </a:lnTo>
                  <a:lnTo>
                    <a:pt x="56" y="41"/>
                  </a:lnTo>
                  <a:lnTo>
                    <a:pt x="52" y="45"/>
                  </a:lnTo>
                  <a:lnTo>
                    <a:pt x="33" y="60"/>
                  </a:lnTo>
                  <a:lnTo>
                    <a:pt x="52" y="82"/>
                  </a:lnTo>
                  <a:lnTo>
                    <a:pt x="56" y="90"/>
                  </a:lnTo>
                  <a:lnTo>
                    <a:pt x="60" y="93"/>
                  </a:lnTo>
                  <a:lnTo>
                    <a:pt x="64" y="97"/>
                  </a:lnTo>
                  <a:lnTo>
                    <a:pt x="67" y="97"/>
                  </a:lnTo>
                  <a:lnTo>
                    <a:pt x="67" y="101"/>
                  </a:lnTo>
                  <a:lnTo>
                    <a:pt x="71" y="101"/>
                  </a:lnTo>
                  <a:lnTo>
                    <a:pt x="41" y="101"/>
                  </a:lnTo>
                  <a:lnTo>
                    <a:pt x="45" y="101"/>
                  </a:lnTo>
                  <a:lnTo>
                    <a:pt x="45" y="97"/>
                  </a:lnTo>
                  <a:lnTo>
                    <a:pt x="45" y="93"/>
                  </a:lnTo>
                  <a:lnTo>
                    <a:pt x="41" y="90"/>
                  </a:lnTo>
                  <a:lnTo>
                    <a:pt x="22" y="63"/>
                  </a:lnTo>
                  <a:lnTo>
                    <a:pt x="22" y="86"/>
                  </a:lnTo>
                  <a:lnTo>
                    <a:pt x="22" y="93"/>
                  </a:lnTo>
                  <a:lnTo>
                    <a:pt x="22" y="97"/>
                  </a:lnTo>
                  <a:lnTo>
                    <a:pt x="26" y="101"/>
                  </a:lnTo>
                  <a:lnTo>
                    <a:pt x="30" y="101"/>
                  </a:lnTo>
                  <a:lnTo>
                    <a:pt x="0" y="101"/>
                  </a:lnTo>
                  <a:lnTo>
                    <a:pt x="3" y="101"/>
                  </a:lnTo>
                  <a:lnTo>
                    <a:pt x="7" y="101"/>
                  </a:lnTo>
                  <a:lnTo>
                    <a:pt x="7" y="97"/>
                  </a:lnTo>
                  <a:lnTo>
                    <a:pt x="7" y="93"/>
                  </a:lnTo>
                  <a:lnTo>
                    <a:pt x="7" y="86"/>
                  </a:lnTo>
                  <a:lnTo>
                    <a:pt x="7" y="26"/>
                  </a:lnTo>
                  <a:lnTo>
                    <a:pt x="7" y="15"/>
                  </a:lnTo>
                  <a:lnTo>
                    <a:pt x="7" y="11"/>
                  </a:lnTo>
                  <a:lnTo>
                    <a:pt x="7" y="7"/>
                  </a:lnTo>
                  <a:lnTo>
                    <a:pt x="3" y="7"/>
                  </a:lnTo>
                  <a:lnTo>
                    <a:pt x="0" y="7"/>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186" name="Freeform 24"/>
            <p:cNvSpPr>
              <a:spLocks noEditPoints="1"/>
            </p:cNvSpPr>
            <p:nvPr/>
          </p:nvSpPr>
          <p:spPr bwMode="auto">
            <a:xfrm>
              <a:off x="1171" y="1717"/>
              <a:ext cx="56" cy="72"/>
            </a:xfrm>
            <a:custGeom>
              <a:avLst/>
              <a:gdLst>
                <a:gd name="T0" fmla="*/ 11 w 56"/>
                <a:gd name="T1" fmla="*/ 27 h 72"/>
                <a:gd name="T2" fmla="*/ 15 w 56"/>
                <a:gd name="T3" fmla="*/ 42 h 72"/>
                <a:gd name="T4" fmla="*/ 19 w 56"/>
                <a:gd name="T5" fmla="*/ 49 h 72"/>
                <a:gd name="T6" fmla="*/ 26 w 56"/>
                <a:gd name="T7" fmla="*/ 57 h 72"/>
                <a:gd name="T8" fmla="*/ 37 w 56"/>
                <a:gd name="T9" fmla="*/ 60 h 72"/>
                <a:gd name="T10" fmla="*/ 41 w 56"/>
                <a:gd name="T11" fmla="*/ 57 h 72"/>
                <a:gd name="T12" fmla="*/ 49 w 56"/>
                <a:gd name="T13" fmla="*/ 57 h 72"/>
                <a:gd name="T14" fmla="*/ 52 w 56"/>
                <a:gd name="T15" fmla="*/ 49 h 72"/>
                <a:gd name="T16" fmla="*/ 56 w 56"/>
                <a:gd name="T17" fmla="*/ 42 h 72"/>
                <a:gd name="T18" fmla="*/ 56 w 56"/>
                <a:gd name="T19" fmla="*/ 45 h 72"/>
                <a:gd name="T20" fmla="*/ 52 w 56"/>
                <a:gd name="T21" fmla="*/ 53 h 72"/>
                <a:gd name="T22" fmla="*/ 49 w 56"/>
                <a:gd name="T23" fmla="*/ 64 h 72"/>
                <a:gd name="T24" fmla="*/ 41 w 56"/>
                <a:gd name="T25" fmla="*/ 68 h 72"/>
                <a:gd name="T26" fmla="*/ 30 w 56"/>
                <a:gd name="T27" fmla="*/ 72 h 72"/>
                <a:gd name="T28" fmla="*/ 19 w 56"/>
                <a:gd name="T29" fmla="*/ 68 h 72"/>
                <a:gd name="T30" fmla="*/ 7 w 56"/>
                <a:gd name="T31" fmla="*/ 60 h 72"/>
                <a:gd name="T32" fmla="*/ 4 w 56"/>
                <a:gd name="T33" fmla="*/ 49 h 72"/>
                <a:gd name="T34" fmla="*/ 0 w 56"/>
                <a:gd name="T35" fmla="*/ 38 h 72"/>
                <a:gd name="T36" fmla="*/ 0 w 56"/>
                <a:gd name="T37" fmla="*/ 27 h 72"/>
                <a:gd name="T38" fmla="*/ 4 w 56"/>
                <a:gd name="T39" fmla="*/ 19 h 72"/>
                <a:gd name="T40" fmla="*/ 11 w 56"/>
                <a:gd name="T41" fmla="*/ 12 h 72"/>
                <a:gd name="T42" fmla="*/ 19 w 56"/>
                <a:gd name="T43" fmla="*/ 4 h 72"/>
                <a:gd name="T44" fmla="*/ 30 w 56"/>
                <a:gd name="T45" fmla="*/ 0 h 72"/>
                <a:gd name="T46" fmla="*/ 41 w 56"/>
                <a:gd name="T47" fmla="*/ 4 h 72"/>
                <a:gd name="T48" fmla="*/ 49 w 56"/>
                <a:gd name="T49" fmla="*/ 8 h 72"/>
                <a:gd name="T50" fmla="*/ 56 w 56"/>
                <a:gd name="T51" fmla="*/ 15 h 72"/>
                <a:gd name="T52" fmla="*/ 56 w 56"/>
                <a:gd name="T53" fmla="*/ 27 h 72"/>
                <a:gd name="T54" fmla="*/ 11 w 56"/>
                <a:gd name="T55" fmla="*/ 27 h 72"/>
                <a:gd name="T56" fmla="*/ 11 w 56"/>
                <a:gd name="T57" fmla="*/ 23 h 72"/>
                <a:gd name="T58" fmla="*/ 41 w 56"/>
                <a:gd name="T59" fmla="*/ 23 h 72"/>
                <a:gd name="T60" fmla="*/ 41 w 56"/>
                <a:gd name="T61" fmla="*/ 19 h 72"/>
                <a:gd name="T62" fmla="*/ 41 w 56"/>
                <a:gd name="T63" fmla="*/ 15 h 72"/>
                <a:gd name="T64" fmla="*/ 37 w 56"/>
                <a:gd name="T65" fmla="*/ 12 h 72"/>
                <a:gd name="T66" fmla="*/ 34 w 56"/>
                <a:gd name="T67" fmla="*/ 8 h 72"/>
                <a:gd name="T68" fmla="*/ 30 w 56"/>
                <a:gd name="T69" fmla="*/ 8 h 72"/>
                <a:gd name="T70" fmla="*/ 26 w 56"/>
                <a:gd name="T71" fmla="*/ 4 h 72"/>
                <a:gd name="T72" fmla="*/ 22 w 56"/>
                <a:gd name="T73" fmla="*/ 8 h 72"/>
                <a:gd name="T74" fmla="*/ 19 w 56"/>
                <a:gd name="T75" fmla="*/ 12 h 72"/>
                <a:gd name="T76" fmla="*/ 15 w 56"/>
                <a:gd name="T77" fmla="*/ 15 h 72"/>
                <a:gd name="T78" fmla="*/ 11 w 56"/>
                <a:gd name="T79" fmla="*/ 23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72"/>
                <a:gd name="T122" fmla="*/ 56 w 56"/>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72">
                  <a:moveTo>
                    <a:pt x="11" y="27"/>
                  </a:moveTo>
                  <a:lnTo>
                    <a:pt x="15" y="42"/>
                  </a:lnTo>
                  <a:lnTo>
                    <a:pt x="19" y="49"/>
                  </a:lnTo>
                  <a:lnTo>
                    <a:pt x="26" y="57"/>
                  </a:lnTo>
                  <a:lnTo>
                    <a:pt x="37" y="60"/>
                  </a:lnTo>
                  <a:lnTo>
                    <a:pt x="41" y="57"/>
                  </a:lnTo>
                  <a:lnTo>
                    <a:pt x="49" y="57"/>
                  </a:lnTo>
                  <a:lnTo>
                    <a:pt x="52" y="49"/>
                  </a:lnTo>
                  <a:lnTo>
                    <a:pt x="56" y="42"/>
                  </a:lnTo>
                  <a:lnTo>
                    <a:pt x="56" y="45"/>
                  </a:lnTo>
                  <a:lnTo>
                    <a:pt x="52" y="53"/>
                  </a:lnTo>
                  <a:lnTo>
                    <a:pt x="49" y="64"/>
                  </a:lnTo>
                  <a:lnTo>
                    <a:pt x="41" y="68"/>
                  </a:lnTo>
                  <a:lnTo>
                    <a:pt x="30" y="72"/>
                  </a:lnTo>
                  <a:lnTo>
                    <a:pt x="19" y="68"/>
                  </a:lnTo>
                  <a:lnTo>
                    <a:pt x="7" y="60"/>
                  </a:lnTo>
                  <a:lnTo>
                    <a:pt x="4" y="49"/>
                  </a:lnTo>
                  <a:lnTo>
                    <a:pt x="0" y="38"/>
                  </a:lnTo>
                  <a:lnTo>
                    <a:pt x="0" y="27"/>
                  </a:lnTo>
                  <a:lnTo>
                    <a:pt x="4" y="19"/>
                  </a:lnTo>
                  <a:lnTo>
                    <a:pt x="11" y="12"/>
                  </a:lnTo>
                  <a:lnTo>
                    <a:pt x="19" y="4"/>
                  </a:lnTo>
                  <a:lnTo>
                    <a:pt x="30" y="0"/>
                  </a:lnTo>
                  <a:lnTo>
                    <a:pt x="41" y="4"/>
                  </a:lnTo>
                  <a:lnTo>
                    <a:pt x="49" y="8"/>
                  </a:lnTo>
                  <a:lnTo>
                    <a:pt x="56" y="15"/>
                  </a:lnTo>
                  <a:lnTo>
                    <a:pt x="56" y="27"/>
                  </a:lnTo>
                  <a:lnTo>
                    <a:pt x="11" y="27"/>
                  </a:lnTo>
                  <a:close/>
                  <a:moveTo>
                    <a:pt x="11" y="23"/>
                  </a:moveTo>
                  <a:lnTo>
                    <a:pt x="41" y="23"/>
                  </a:lnTo>
                  <a:lnTo>
                    <a:pt x="41" y="19"/>
                  </a:lnTo>
                  <a:lnTo>
                    <a:pt x="41" y="15"/>
                  </a:lnTo>
                  <a:lnTo>
                    <a:pt x="37" y="12"/>
                  </a:lnTo>
                  <a:lnTo>
                    <a:pt x="34" y="8"/>
                  </a:lnTo>
                  <a:lnTo>
                    <a:pt x="30" y="8"/>
                  </a:lnTo>
                  <a:lnTo>
                    <a:pt x="26" y="4"/>
                  </a:lnTo>
                  <a:lnTo>
                    <a:pt x="22" y="8"/>
                  </a:lnTo>
                  <a:lnTo>
                    <a:pt x="19" y="12"/>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187" name="Freeform 25"/>
            <p:cNvSpPr>
              <a:spLocks/>
            </p:cNvSpPr>
            <p:nvPr/>
          </p:nvSpPr>
          <p:spPr bwMode="auto">
            <a:xfrm>
              <a:off x="1235" y="1717"/>
              <a:ext cx="48" cy="68"/>
            </a:xfrm>
            <a:custGeom>
              <a:avLst/>
              <a:gdLst>
                <a:gd name="T0" fmla="*/ 22 w 48"/>
                <a:gd name="T1" fmla="*/ 0 h 68"/>
                <a:gd name="T2" fmla="*/ 22 w 48"/>
                <a:gd name="T3" fmla="*/ 19 h 68"/>
                <a:gd name="T4" fmla="*/ 30 w 48"/>
                <a:gd name="T5" fmla="*/ 8 h 68"/>
                <a:gd name="T6" fmla="*/ 33 w 48"/>
                <a:gd name="T7" fmla="*/ 4 h 68"/>
                <a:gd name="T8" fmla="*/ 41 w 48"/>
                <a:gd name="T9" fmla="*/ 0 h 68"/>
                <a:gd name="T10" fmla="*/ 45 w 48"/>
                <a:gd name="T11" fmla="*/ 0 h 68"/>
                <a:gd name="T12" fmla="*/ 48 w 48"/>
                <a:gd name="T13" fmla="*/ 4 h 68"/>
                <a:gd name="T14" fmla="*/ 48 w 48"/>
                <a:gd name="T15" fmla="*/ 8 h 68"/>
                <a:gd name="T16" fmla="*/ 48 w 48"/>
                <a:gd name="T17" fmla="*/ 12 h 68"/>
                <a:gd name="T18" fmla="*/ 48 w 48"/>
                <a:gd name="T19" fmla="*/ 12 h 68"/>
                <a:gd name="T20" fmla="*/ 48 w 48"/>
                <a:gd name="T21" fmla="*/ 15 h 68"/>
                <a:gd name="T22" fmla="*/ 45 w 48"/>
                <a:gd name="T23" fmla="*/ 19 h 68"/>
                <a:gd name="T24" fmla="*/ 45 w 48"/>
                <a:gd name="T25" fmla="*/ 19 h 68"/>
                <a:gd name="T26" fmla="*/ 41 w 48"/>
                <a:gd name="T27" fmla="*/ 15 h 68"/>
                <a:gd name="T28" fmla="*/ 37 w 48"/>
                <a:gd name="T29" fmla="*/ 15 h 68"/>
                <a:gd name="T30" fmla="*/ 33 w 48"/>
                <a:gd name="T31" fmla="*/ 12 h 68"/>
                <a:gd name="T32" fmla="*/ 33 w 48"/>
                <a:gd name="T33" fmla="*/ 12 h 68"/>
                <a:gd name="T34" fmla="*/ 30 w 48"/>
                <a:gd name="T35" fmla="*/ 12 h 68"/>
                <a:gd name="T36" fmla="*/ 30 w 48"/>
                <a:gd name="T37" fmla="*/ 12 h 68"/>
                <a:gd name="T38" fmla="*/ 26 w 48"/>
                <a:gd name="T39" fmla="*/ 19 h 68"/>
                <a:gd name="T40" fmla="*/ 22 w 48"/>
                <a:gd name="T41" fmla="*/ 23 h 68"/>
                <a:gd name="T42" fmla="*/ 22 w 48"/>
                <a:gd name="T43" fmla="*/ 53 h 68"/>
                <a:gd name="T44" fmla="*/ 22 w 48"/>
                <a:gd name="T45" fmla="*/ 60 h 68"/>
                <a:gd name="T46" fmla="*/ 26 w 48"/>
                <a:gd name="T47" fmla="*/ 64 h 68"/>
                <a:gd name="T48" fmla="*/ 26 w 48"/>
                <a:gd name="T49" fmla="*/ 64 h 68"/>
                <a:gd name="T50" fmla="*/ 26 w 48"/>
                <a:gd name="T51" fmla="*/ 68 h 68"/>
                <a:gd name="T52" fmla="*/ 30 w 48"/>
                <a:gd name="T53" fmla="*/ 68 h 68"/>
                <a:gd name="T54" fmla="*/ 33 w 48"/>
                <a:gd name="T55" fmla="*/ 68 h 68"/>
                <a:gd name="T56" fmla="*/ 33 w 48"/>
                <a:gd name="T57" fmla="*/ 68 h 68"/>
                <a:gd name="T58" fmla="*/ 0 w 48"/>
                <a:gd name="T59" fmla="*/ 68 h 68"/>
                <a:gd name="T60" fmla="*/ 0 w 48"/>
                <a:gd name="T61" fmla="*/ 68 h 68"/>
                <a:gd name="T62" fmla="*/ 3 w 48"/>
                <a:gd name="T63" fmla="*/ 68 h 68"/>
                <a:gd name="T64" fmla="*/ 7 w 48"/>
                <a:gd name="T65" fmla="*/ 68 h 68"/>
                <a:gd name="T66" fmla="*/ 7 w 48"/>
                <a:gd name="T67" fmla="*/ 64 h 68"/>
                <a:gd name="T68" fmla="*/ 11 w 48"/>
                <a:gd name="T69" fmla="*/ 60 h 68"/>
                <a:gd name="T70" fmla="*/ 11 w 48"/>
                <a:gd name="T71" fmla="*/ 60 h 68"/>
                <a:gd name="T72" fmla="*/ 11 w 48"/>
                <a:gd name="T73" fmla="*/ 53 h 68"/>
                <a:gd name="T74" fmla="*/ 11 w 48"/>
                <a:gd name="T75" fmla="*/ 30 h 68"/>
                <a:gd name="T76" fmla="*/ 11 w 48"/>
                <a:gd name="T77" fmla="*/ 19 h 68"/>
                <a:gd name="T78" fmla="*/ 11 w 48"/>
                <a:gd name="T79" fmla="*/ 15 h 68"/>
                <a:gd name="T80" fmla="*/ 11 w 48"/>
                <a:gd name="T81" fmla="*/ 12 h 68"/>
                <a:gd name="T82" fmla="*/ 7 w 48"/>
                <a:gd name="T83" fmla="*/ 12 h 68"/>
                <a:gd name="T84" fmla="*/ 7 w 48"/>
                <a:gd name="T85" fmla="*/ 8 h 68"/>
                <a:gd name="T86" fmla="*/ 7 w 48"/>
                <a:gd name="T87" fmla="*/ 8 h 68"/>
                <a:gd name="T88" fmla="*/ 3 w 48"/>
                <a:gd name="T89" fmla="*/ 8 h 68"/>
                <a:gd name="T90" fmla="*/ 0 w 48"/>
                <a:gd name="T91" fmla="*/ 12 h 68"/>
                <a:gd name="T92" fmla="*/ 0 w 48"/>
                <a:gd name="T93" fmla="*/ 8 h 68"/>
                <a:gd name="T94" fmla="*/ 18 w 48"/>
                <a:gd name="T95" fmla="*/ 0 h 68"/>
                <a:gd name="T96" fmla="*/ 22 w 48"/>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
                <a:gd name="T148" fmla="*/ 0 h 68"/>
                <a:gd name="T149" fmla="*/ 48 w 48"/>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 h="68">
                  <a:moveTo>
                    <a:pt x="22" y="0"/>
                  </a:moveTo>
                  <a:lnTo>
                    <a:pt x="22" y="19"/>
                  </a:lnTo>
                  <a:lnTo>
                    <a:pt x="30" y="8"/>
                  </a:lnTo>
                  <a:lnTo>
                    <a:pt x="33" y="4"/>
                  </a:lnTo>
                  <a:lnTo>
                    <a:pt x="41" y="0"/>
                  </a:lnTo>
                  <a:lnTo>
                    <a:pt x="45" y="0"/>
                  </a:lnTo>
                  <a:lnTo>
                    <a:pt x="48" y="4"/>
                  </a:lnTo>
                  <a:lnTo>
                    <a:pt x="48" y="8"/>
                  </a:lnTo>
                  <a:lnTo>
                    <a:pt x="48" y="12"/>
                  </a:lnTo>
                  <a:lnTo>
                    <a:pt x="48" y="15"/>
                  </a:lnTo>
                  <a:lnTo>
                    <a:pt x="45" y="19"/>
                  </a:lnTo>
                  <a:lnTo>
                    <a:pt x="41" y="15"/>
                  </a:lnTo>
                  <a:lnTo>
                    <a:pt x="37" y="15"/>
                  </a:lnTo>
                  <a:lnTo>
                    <a:pt x="33" y="12"/>
                  </a:lnTo>
                  <a:lnTo>
                    <a:pt x="30" y="12"/>
                  </a:lnTo>
                  <a:lnTo>
                    <a:pt x="26" y="19"/>
                  </a:lnTo>
                  <a:lnTo>
                    <a:pt x="22" y="23"/>
                  </a:lnTo>
                  <a:lnTo>
                    <a:pt x="22" y="53"/>
                  </a:lnTo>
                  <a:lnTo>
                    <a:pt x="22" y="60"/>
                  </a:lnTo>
                  <a:lnTo>
                    <a:pt x="26" y="64"/>
                  </a:lnTo>
                  <a:lnTo>
                    <a:pt x="26" y="68"/>
                  </a:lnTo>
                  <a:lnTo>
                    <a:pt x="30" y="68"/>
                  </a:lnTo>
                  <a:lnTo>
                    <a:pt x="33" y="68"/>
                  </a:lnTo>
                  <a:lnTo>
                    <a:pt x="0" y="68"/>
                  </a:lnTo>
                  <a:lnTo>
                    <a:pt x="3" y="68"/>
                  </a:lnTo>
                  <a:lnTo>
                    <a:pt x="7" y="68"/>
                  </a:lnTo>
                  <a:lnTo>
                    <a:pt x="7" y="64"/>
                  </a:lnTo>
                  <a:lnTo>
                    <a:pt x="11" y="60"/>
                  </a:lnTo>
                  <a:lnTo>
                    <a:pt x="11" y="53"/>
                  </a:lnTo>
                  <a:lnTo>
                    <a:pt x="11" y="30"/>
                  </a:lnTo>
                  <a:lnTo>
                    <a:pt x="11" y="19"/>
                  </a:lnTo>
                  <a:lnTo>
                    <a:pt x="11" y="15"/>
                  </a:lnTo>
                  <a:lnTo>
                    <a:pt x="11" y="12"/>
                  </a:lnTo>
                  <a:lnTo>
                    <a:pt x="7" y="12"/>
                  </a:lnTo>
                  <a:lnTo>
                    <a:pt x="7" y="8"/>
                  </a:lnTo>
                  <a:lnTo>
                    <a:pt x="3" y="8"/>
                  </a:lnTo>
                  <a:lnTo>
                    <a:pt x="0" y="12"/>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188" name="Freeform 26"/>
            <p:cNvSpPr>
              <a:spLocks/>
            </p:cNvSpPr>
            <p:nvPr/>
          </p:nvSpPr>
          <p:spPr bwMode="auto">
            <a:xfrm>
              <a:off x="1291" y="1717"/>
              <a:ext cx="45" cy="72"/>
            </a:xfrm>
            <a:custGeom>
              <a:avLst/>
              <a:gdLst>
                <a:gd name="T0" fmla="*/ 41 w 45"/>
                <a:gd name="T1" fmla="*/ 0 h 72"/>
                <a:gd name="T2" fmla="*/ 41 w 45"/>
                <a:gd name="T3" fmla="*/ 23 h 72"/>
                <a:gd name="T4" fmla="*/ 41 w 45"/>
                <a:gd name="T5" fmla="*/ 23 h 72"/>
                <a:gd name="T6" fmla="*/ 37 w 45"/>
                <a:gd name="T7" fmla="*/ 15 h 72"/>
                <a:gd name="T8" fmla="*/ 34 w 45"/>
                <a:gd name="T9" fmla="*/ 8 h 72"/>
                <a:gd name="T10" fmla="*/ 26 w 45"/>
                <a:gd name="T11" fmla="*/ 8 h 72"/>
                <a:gd name="T12" fmla="*/ 22 w 45"/>
                <a:gd name="T13" fmla="*/ 4 h 72"/>
                <a:gd name="T14" fmla="*/ 19 w 45"/>
                <a:gd name="T15" fmla="*/ 8 h 72"/>
                <a:gd name="T16" fmla="*/ 15 w 45"/>
                <a:gd name="T17" fmla="*/ 8 h 72"/>
                <a:gd name="T18" fmla="*/ 11 w 45"/>
                <a:gd name="T19" fmla="*/ 12 h 72"/>
                <a:gd name="T20" fmla="*/ 11 w 45"/>
                <a:gd name="T21" fmla="*/ 15 h 72"/>
                <a:gd name="T22" fmla="*/ 11 w 45"/>
                <a:gd name="T23" fmla="*/ 19 h 72"/>
                <a:gd name="T24" fmla="*/ 11 w 45"/>
                <a:gd name="T25" fmla="*/ 19 h 72"/>
                <a:gd name="T26" fmla="*/ 15 w 45"/>
                <a:gd name="T27" fmla="*/ 23 h 72"/>
                <a:gd name="T28" fmla="*/ 22 w 45"/>
                <a:gd name="T29" fmla="*/ 27 h 72"/>
                <a:gd name="T30" fmla="*/ 30 w 45"/>
                <a:gd name="T31" fmla="*/ 30 h 72"/>
                <a:gd name="T32" fmla="*/ 41 w 45"/>
                <a:gd name="T33" fmla="*/ 38 h 72"/>
                <a:gd name="T34" fmla="*/ 45 w 45"/>
                <a:gd name="T35" fmla="*/ 45 h 72"/>
                <a:gd name="T36" fmla="*/ 45 w 45"/>
                <a:gd name="T37" fmla="*/ 49 h 72"/>
                <a:gd name="T38" fmla="*/ 45 w 45"/>
                <a:gd name="T39" fmla="*/ 60 h 72"/>
                <a:gd name="T40" fmla="*/ 41 w 45"/>
                <a:gd name="T41" fmla="*/ 64 h 72"/>
                <a:gd name="T42" fmla="*/ 34 w 45"/>
                <a:gd name="T43" fmla="*/ 68 h 72"/>
                <a:gd name="T44" fmla="*/ 22 w 45"/>
                <a:gd name="T45" fmla="*/ 72 h 72"/>
                <a:gd name="T46" fmla="*/ 19 w 45"/>
                <a:gd name="T47" fmla="*/ 72 h 72"/>
                <a:gd name="T48" fmla="*/ 11 w 45"/>
                <a:gd name="T49" fmla="*/ 68 h 72"/>
                <a:gd name="T50" fmla="*/ 7 w 45"/>
                <a:gd name="T51" fmla="*/ 68 h 72"/>
                <a:gd name="T52" fmla="*/ 4 w 45"/>
                <a:gd name="T53" fmla="*/ 68 h 72"/>
                <a:gd name="T54" fmla="*/ 4 w 45"/>
                <a:gd name="T55" fmla="*/ 68 h 72"/>
                <a:gd name="T56" fmla="*/ 4 w 45"/>
                <a:gd name="T57" fmla="*/ 72 h 72"/>
                <a:gd name="T58" fmla="*/ 0 w 45"/>
                <a:gd name="T59" fmla="*/ 72 h 72"/>
                <a:gd name="T60" fmla="*/ 0 w 45"/>
                <a:gd name="T61" fmla="*/ 49 h 72"/>
                <a:gd name="T62" fmla="*/ 4 w 45"/>
                <a:gd name="T63" fmla="*/ 49 h 72"/>
                <a:gd name="T64" fmla="*/ 7 w 45"/>
                <a:gd name="T65" fmla="*/ 57 h 72"/>
                <a:gd name="T66" fmla="*/ 11 w 45"/>
                <a:gd name="T67" fmla="*/ 60 h 72"/>
                <a:gd name="T68" fmla="*/ 19 w 45"/>
                <a:gd name="T69" fmla="*/ 64 h 72"/>
                <a:gd name="T70" fmla="*/ 22 w 45"/>
                <a:gd name="T71" fmla="*/ 68 h 72"/>
                <a:gd name="T72" fmla="*/ 30 w 45"/>
                <a:gd name="T73" fmla="*/ 64 h 72"/>
                <a:gd name="T74" fmla="*/ 34 w 45"/>
                <a:gd name="T75" fmla="*/ 64 h 72"/>
                <a:gd name="T76" fmla="*/ 34 w 45"/>
                <a:gd name="T77" fmla="*/ 60 h 72"/>
                <a:gd name="T78" fmla="*/ 34 w 45"/>
                <a:gd name="T79" fmla="*/ 57 h 72"/>
                <a:gd name="T80" fmla="*/ 34 w 45"/>
                <a:gd name="T81" fmla="*/ 53 h 72"/>
                <a:gd name="T82" fmla="*/ 34 w 45"/>
                <a:gd name="T83" fmla="*/ 49 h 72"/>
                <a:gd name="T84" fmla="*/ 26 w 45"/>
                <a:gd name="T85" fmla="*/ 45 h 72"/>
                <a:gd name="T86" fmla="*/ 19 w 45"/>
                <a:gd name="T87" fmla="*/ 38 h 72"/>
                <a:gd name="T88" fmla="*/ 11 w 45"/>
                <a:gd name="T89" fmla="*/ 34 h 72"/>
                <a:gd name="T90" fmla="*/ 4 w 45"/>
                <a:gd name="T91" fmla="*/ 30 h 72"/>
                <a:gd name="T92" fmla="*/ 4 w 45"/>
                <a:gd name="T93" fmla="*/ 27 h 72"/>
                <a:gd name="T94" fmla="*/ 0 w 45"/>
                <a:gd name="T95" fmla="*/ 19 h 72"/>
                <a:gd name="T96" fmla="*/ 4 w 45"/>
                <a:gd name="T97" fmla="*/ 12 h 72"/>
                <a:gd name="T98" fmla="*/ 7 w 45"/>
                <a:gd name="T99" fmla="*/ 8 h 72"/>
                <a:gd name="T100" fmla="*/ 15 w 45"/>
                <a:gd name="T101" fmla="*/ 0 h 72"/>
                <a:gd name="T102" fmla="*/ 22 w 45"/>
                <a:gd name="T103" fmla="*/ 0 h 72"/>
                <a:gd name="T104" fmla="*/ 26 w 45"/>
                <a:gd name="T105" fmla="*/ 0 h 72"/>
                <a:gd name="T106" fmla="*/ 30 w 45"/>
                <a:gd name="T107" fmla="*/ 4 h 72"/>
                <a:gd name="T108" fmla="*/ 34 w 45"/>
                <a:gd name="T109" fmla="*/ 4 h 72"/>
                <a:gd name="T110" fmla="*/ 37 w 45"/>
                <a:gd name="T111" fmla="*/ 4 h 72"/>
                <a:gd name="T112" fmla="*/ 37 w 45"/>
                <a:gd name="T113" fmla="*/ 4 h 72"/>
                <a:gd name="T114" fmla="*/ 37 w 45"/>
                <a:gd name="T115" fmla="*/ 4 h 72"/>
                <a:gd name="T116" fmla="*/ 37 w 45"/>
                <a:gd name="T117" fmla="*/ 4 h 72"/>
                <a:gd name="T118" fmla="*/ 41 w 45"/>
                <a:gd name="T119" fmla="*/ 0 h 72"/>
                <a:gd name="T120" fmla="*/ 41 w 45"/>
                <a:gd name="T121" fmla="*/ 0 h 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2"/>
                <a:gd name="T185" fmla="*/ 45 w 45"/>
                <a:gd name="T186" fmla="*/ 72 h 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2">
                  <a:moveTo>
                    <a:pt x="41" y="0"/>
                  </a:moveTo>
                  <a:lnTo>
                    <a:pt x="41" y="23"/>
                  </a:lnTo>
                  <a:lnTo>
                    <a:pt x="37" y="15"/>
                  </a:lnTo>
                  <a:lnTo>
                    <a:pt x="34" y="8"/>
                  </a:lnTo>
                  <a:lnTo>
                    <a:pt x="26" y="8"/>
                  </a:lnTo>
                  <a:lnTo>
                    <a:pt x="22" y="4"/>
                  </a:lnTo>
                  <a:lnTo>
                    <a:pt x="19" y="8"/>
                  </a:lnTo>
                  <a:lnTo>
                    <a:pt x="15" y="8"/>
                  </a:lnTo>
                  <a:lnTo>
                    <a:pt x="11" y="12"/>
                  </a:lnTo>
                  <a:lnTo>
                    <a:pt x="11" y="15"/>
                  </a:lnTo>
                  <a:lnTo>
                    <a:pt x="11" y="19"/>
                  </a:lnTo>
                  <a:lnTo>
                    <a:pt x="15" y="23"/>
                  </a:lnTo>
                  <a:lnTo>
                    <a:pt x="22" y="27"/>
                  </a:lnTo>
                  <a:lnTo>
                    <a:pt x="30" y="30"/>
                  </a:lnTo>
                  <a:lnTo>
                    <a:pt x="41" y="38"/>
                  </a:lnTo>
                  <a:lnTo>
                    <a:pt x="45" y="45"/>
                  </a:lnTo>
                  <a:lnTo>
                    <a:pt x="45" y="49"/>
                  </a:lnTo>
                  <a:lnTo>
                    <a:pt x="45" y="60"/>
                  </a:lnTo>
                  <a:lnTo>
                    <a:pt x="41" y="64"/>
                  </a:lnTo>
                  <a:lnTo>
                    <a:pt x="34" y="68"/>
                  </a:lnTo>
                  <a:lnTo>
                    <a:pt x="22" y="72"/>
                  </a:lnTo>
                  <a:lnTo>
                    <a:pt x="19" y="72"/>
                  </a:lnTo>
                  <a:lnTo>
                    <a:pt x="11" y="68"/>
                  </a:lnTo>
                  <a:lnTo>
                    <a:pt x="7" y="68"/>
                  </a:lnTo>
                  <a:lnTo>
                    <a:pt x="4" y="68"/>
                  </a:lnTo>
                  <a:lnTo>
                    <a:pt x="4" y="72"/>
                  </a:lnTo>
                  <a:lnTo>
                    <a:pt x="0" y="72"/>
                  </a:lnTo>
                  <a:lnTo>
                    <a:pt x="0" y="49"/>
                  </a:lnTo>
                  <a:lnTo>
                    <a:pt x="4" y="49"/>
                  </a:lnTo>
                  <a:lnTo>
                    <a:pt x="7" y="57"/>
                  </a:lnTo>
                  <a:lnTo>
                    <a:pt x="11" y="60"/>
                  </a:lnTo>
                  <a:lnTo>
                    <a:pt x="19" y="64"/>
                  </a:lnTo>
                  <a:lnTo>
                    <a:pt x="22" y="68"/>
                  </a:lnTo>
                  <a:lnTo>
                    <a:pt x="30" y="64"/>
                  </a:lnTo>
                  <a:lnTo>
                    <a:pt x="34" y="64"/>
                  </a:lnTo>
                  <a:lnTo>
                    <a:pt x="34" y="60"/>
                  </a:lnTo>
                  <a:lnTo>
                    <a:pt x="34" y="57"/>
                  </a:lnTo>
                  <a:lnTo>
                    <a:pt x="34" y="53"/>
                  </a:lnTo>
                  <a:lnTo>
                    <a:pt x="34" y="49"/>
                  </a:lnTo>
                  <a:lnTo>
                    <a:pt x="26" y="45"/>
                  </a:lnTo>
                  <a:lnTo>
                    <a:pt x="19" y="38"/>
                  </a:lnTo>
                  <a:lnTo>
                    <a:pt x="11" y="34"/>
                  </a:lnTo>
                  <a:lnTo>
                    <a:pt x="4" y="30"/>
                  </a:lnTo>
                  <a:lnTo>
                    <a:pt x="4" y="27"/>
                  </a:lnTo>
                  <a:lnTo>
                    <a:pt x="0" y="19"/>
                  </a:lnTo>
                  <a:lnTo>
                    <a:pt x="4" y="12"/>
                  </a:lnTo>
                  <a:lnTo>
                    <a:pt x="7" y="8"/>
                  </a:lnTo>
                  <a:lnTo>
                    <a:pt x="15" y="0"/>
                  </a:lnTo>
                  <a:lnTo>
                    <a:pt x="22" y="0"/>
                  </a:lnTo>
                  <a:lnTo>
                    <a:pt x="26" y="0"/>
                  </a:lnTo>
                  <a:lnTo>
                    <a:pt x="30" y="4"/>
                  </a:lnTo>
                  <a:lnTo>
                    <a:pt x="34" y="4"/>
                  </a:lnTo>
                  <a:lnTo>
                    <a:pt x="37" y="4"/>
                  </a:lnTo>
                  <a:lnTo>
                    <a:pt x="41" y="0"/>
                  </a:lnTo>
                  <a:close/>
                </a:path>
              </a:pathLst>
            </a:custGeom>
            <a:solidFill>
              <a:srgbClr val="000000"/>
            </a:solidFill>
            <a:ln w="0">
              <a:solidFill>
                <a:srgbClr val="000000"/>
              </a:solidFill>
              <a:round/>
              <a:headEnd/>
              <a:tailEnd/>
            </a:ln>
          </p:spPr>
          <p:txBody>
            <a:bodyPr/>
            <a:lstStyle/>
            <a:p>
              <a:endParaRPr lang="en-US"/>
            </a:p>
          </p:txBody>
        </p:sp>
        <p:sp>
          <p:nvSpPr>
            <p:cNvPr id="189" name="Freeform 27"/>
            <p:cNvSpPr>
              <a:spLocks/>
            </p:cNvSpPr>
            <p:nvPr/>
          </p:nvSpPr>
          <p:spPr bwMode="auto">
            <a:xfrm>
              <a:off x="1343" y="1684"/>
              <a:ext cx="42" cy="135"/>
            </a:xfrm>
            <a:custGeom>
              <a:avLst/>
              <a:gdLst>
                <a:gd name="T0" fmla="*/ 0 w 42"/>
                <a:gd name="T1" fmla="*/ 3 h 135"/>
                <a:gd name="T2" fmla="*/ 0 w 42"/>
                <a:gd name="T3" fmla="*/ 0 h 135"/>
                <a:gd name="T4" fmla="*/ 12 w 42"/>
                <a:gd name="T5" fmla="*/ 7 h 135"/>
                <a:gd name="T6" fmla="*/ 19 w 42"/>
                <a:gd name="T7" fmla="*/ 11 h 135"/>
                <a:gd name="T8" fmla="*/ 30 w 42"/>
                <a:gd name="T9" fmla="*/ 22 h 135"/>
                <a:gd name="T10" fmla="*/ 38 w 42"/>
                <a:gd name="T11" fmla="*/ 37 h 135"/>
                <a:gd name="T12" fmla="*/ 42 w 42"/>
                <a:gd name="T13" fmla="*/ 52 h 135"/>
                <a:gd name="T14" fmla="*/ 42 w 42"/>
                <a:gd name="T15" fmla="*/ 67 h 135"/>
                <a:gd name="T16" fmla="*/ 42 w 42"/>
                <a:gd name="T17" fmla="*/ 82 h 135"/>
                <a:gd name="T18" fmla="*/ 38 w 42"/>
                <a:gd name="T19" fmla="*/ 93 h 135"/>
                <a:gd name="T20" fmla="*/ 30 w 42"/>
                <a:gd name="T21" fmla="*/ 108 h 135"/>
                <a:gd name="T22" fmla="*/ 23 w 42"/>
                <a:gd name="T23" fmla="*/ 120 h 135"/>
                <a:gd name="T24" fmla="*/ 12 w 42"/>
                <a:gd name="T25" fmla="*/ 127 h 135"/>
                <a:gd name="T26" fmla="*/ 0 w 42"/>
                <a:gd name="T27" fmla="*/ 135 h 135"/>
                <a:gd name="T28" fmla="*/ 0 w 42"/>
                <a:gd name="T29" fmla="*/ 131 h 135"/>
                <a:gd name="T30" fmla="*/ 12 w 42"/>
                <a:gd name="T31" fmla="*/ 123 h 135"/>
                <a:gd name="T32" fmla="*/ 15 w 42"/>
                <a:gd name="T33" fmla="*/ 116 h 135"/>
                <a:gd name="T34" fmla="*/ 23 w 42"/>
                <a:gd name="T35" fmla="*/ 108 h 135"/>
                <a:gd name="T36" fmla="*/ 27 w 42"/>
                <a:gd name="T37" fmla="*/ 97 h 135"/>
                <a:gd name="T38" fmla="*/ 27 w 42"/>
                <a:gd name="T39" fmla="*/ 82 h 135"/>
                <a:gd name="T40" fmla="*/ 30 w 42"/>
                <a:gd name="T41" fmla="*/ 67 h 135"/>
                <a:gd name="T42" fmla="*/ 27 w 42"/>
                <a:gd name="T43" fmla="*/ 52 h 135"/>
                <a:gd name="T44" fmla="*/ 27 w 42"/>
                <a:gd name="T45" fmla="*/ 41 h 135"/>
                <a:gd name="T46" fmla="*/ 23 w 42"/>
                <a:gd name="T47" fmla="*/ 33 h 135"/>
                <a:gd name="T48" fmla="*/ 23 w 42"/>
                <a:gd name="T49" fmla="*/ 26 h 135"/>
                <a:gd name="T50" fmla="*/ 19 w 42"/>
                <a:gd name="T51" fmla="*/ 18 h 135"/>
                <a:gd name="T52" fmla="*/ 15 w 42"/>
                <a:gd name="T53" fmla="*/ 15 h 135"/>
                <a:gd name="T54" fmla="*/ 8 w 42"/>
                <a:gd name="T55" fmla="*/ 7 h 135"/>
                <a:gd name="T56" fmla="*/ 0 w 42"/>
                <a:gd name="T57" fmla="*/ 3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0" y="3"/>
                  </a:moveTo>
                  <a:lnTo>
                    <a:pt x="0" y="0"/>
                  </a:lnTo>
                  <a:lnTo>
                    <a:pt x="12" y="7"/>
                  </a:lnTo>
                  <a:lnTo>
                    <a:pt x="19" y="11"/>
                  </a:lnTo>
                  <a:lnTo>
                    <a:pt x="30" y="22"/>
                  </a:lnTo>
                  <a:lnTo>
                    <a:pt x="38" y="37"/>
                  </a:lnTo>
                  <a:lnTo>
                    <a:pt x="42" y="52"/>
                  </a:lnTo>
                  <a:lnTo>
                    <a:pt x="42" y="67"/>
                  </a:lnTo>
                  <a:lnTo>
                    <a:pt x="42" y="82"/>
                  </a:lnTo>
                  <a:lnTo>
                    <a:pt x="38" y="93"/>
                  </a:lnTo>
                  <a:lnTo>
                    <a:pt x="30" y="108"/>
                  </a:lnTo>
                  <a:lnTo>
                    <a:pt x="23" y="120"/>
                  </a:lnTo>
                  <a:lnTo>
                    <a:pt x="12" y="127"/>
                  </a:lnTo>
                  <a:lnTo>
                    <a:pt x="0" y="135"/>
                  </a:lnTo>
                  <a:lnTo>
                    <a:pt x="0" y="131"/>
                  </a:lnTo>
                  <a:lnTo>
                    <a:pt x="12" y="123"/>
                  </a:lnTo>
                  <a:lnTo>
                    <a:pt x="15" y="116"/>
                  </a:lnTo>
                  <a:lnTo>
                    <a:pt x="23" y="108"/>
                  </a:lnTo>
                  <a:lnTo>
                    <a:pt x="27" y="97"/>
                  </a:lnTo>
                  <a:lnTo>
                    <a:pt x="27" y="82"/>
                  </a:lnTo>
                  <a:lnTo>
                    <a:pt x="30" y="67"/>
                  </a:lnTo>
                  <a:lnTo>
                    <a:pt x="27" y="52"/>
                  </a:lnTo>
                  <a:lnTo>
                    <a:pt x="27" y="41"/>
                  </a:lnTo>
                  <a:lnTo>
                    <a:pt x="23" y="33"/>
                  </a:lnTo>
                  <a:lnTo>
                    <a:pt x="23" y="26"/>
                  </a:lnTo>
                  <a:lnTo>
                    <a:pt x="19" y="18"/>
                  </a:lnTo>
                  <a:lnTo>
                    <a:pt x="15" y="15"/>
                  </a:lnTo>
                  <a:lnTo>
                    <a:pt x="8" y="7"/>
                  </a:lnTo>
                  <a:lnTo>
                    <a:pt x="0" y="3"/>
                  </a:lnTo>
                  <a:close/>
                </a:path>
              </a:pathLst>
            </a:custGeom>
            <a:solidFill>
              <a:srgbClr val="000000"/>
            </a:solidFill>
            <a:ln w="0">
              <a:solidFill>
                <a:srgbClr val="000000"/>
              </a:solidFill>
              <a:round/>
              <a:headEnd/>
              <a:tailEnd/>
            </a:ln>
          </p:spPr>
          <p:txBody>
            <a:bodyPr/>
            <a:lstStyle/>
            <a:p>
              <a:endParaRPr lang="en-US"/>
            </a:p>
          </p:txBody>
        </p:sp>
        <p:sp>
          <p:nvSpPr>
            <p:cNvPr id="190" name="Freeform 28"/>
            <p:cNvSpPr>
              <a:spLocks/>
            </p:cNvSpPr>
            <p:nvPr/>
          </p:nvSpPr>
          <p:spPr bwMode="auto">
            <a:xfrm>
              <a:off x="2499" y="1687"/>
              <a:ext cx="105" cy="102"/>
            </a:xfrm>
            <a:custGeom>
              <a:avLst/>
              <a:gdLst>
                <a:gd name="T0" fmla="*/ 105 w 105"/>
                <a:gd name="T1" fmla="*/ 0 h 102"/>
                <a:gd name="T2" fmla="*/ 105 w 105"/>
                <a:gd name="T3" fmla="*/ 0 h 102"/>
                <a:gd name="T4" fmla="*/ 97 w 105"/>
                <a:gd name="T5" fmla="*/ 4 h 102"/>
                <a:gd name="T6" fmla="*/ 97 w 105"/>
                <a:gd name="T7" fmla="*/ 4 h 102"/>
                <a:gd name="T8" fmla="*/ 94 w 105"/>
                <a:gd name="T9" fmla="*/ 12 h 102"/>
                <a:gd name="T10" fmla="*/ 90 w 105"/>
                <a:gd name="T11" fmla="*/ 15 h 102"/>
                <a:gd name="T12" fmla="*/ 56 w 105"/>
                <a:gd name="T13" fmla="*/ 102 h 102"/>
                <a:gd name="T14" fmla="*/ 52 w 105"/>
                <a:gd name="T15" fmla="*/ 102 h 102"/>
                <a:gd name="T16" fmla="*/ 15 w 105"/>
                <a:gd name="T17" fmla="*/ 15 h 102"/>
                <a:gd name="T18" fmla="*/ 11 w 105"/>
                <a:gd name="T19" fmla="*/ 12 h 102"/>
                <a:gd name="T20" fmla="*/ 11 w 105"/>
                <a:gd name="T21" fmla="*/ 8 h 102"/>
                <a:gd name="T22" fmla="*/ 7 w 105"/>
                <a:gd name="T23" fmla="*/ 4 h 102"/>
                <a:gd name="T24" fmla="*/ 7 w 105"/>
                <a:gd name="T25" fmla="*/ 4 h 102"/>
                <a:gd name="T26" fmla="*/ 4 w 105"/>
                <a:gd name="T27" fmla="*/ 0 h 102"/>
                <a:gd name="T28" fmla="*/ 0 w 105"/>
                <a:gd name="T29" fmla="*/ 0 h 102"/>
                <a:gd name="T30" fmla="*/ 0 w 105"/>
                <a:gd name="T31" fmla="*/ 0 h 102"/>
                <a:gd name="T32" fmla="*/ 41 w 105"/>
                <a:gd name="T33" fmla="*/ 0 h 102"/>
                <a:gd name="T34" fmla="*/ 41 w 105"/>
                <a:gd name="T35" fmla="*/ 0 h 102"/>
                <a:gd name="T36" fmla="*/ 34 w 105"/>
                <a:gd name="T37" fmla="*/ 0 h 102"/>
                <a:gd name="T38" fmla="*/ 30 w 105"/>
                <a:gd name="T39" fmla="*/ 4 h 102"/>
                <a:gd name="T40" fmla="*/ 30 w 105"/>
                <a:gd name="T41" fmla="*/ 4 h 102"/>
                <a:gd name="T42" fmla="*/ 30 w 105"/>
                <a:gd name="T43" fmla="*/ 8 h 102"/>
                <a:gd name="T44" fmla="*/ 30 w 105"/>
                <a:gd name="T45" fmla="*/ 12 h 102"/>
                <a:gd name="T46" fmla="*/ 34 w 105"/>
                <a:gd name="T47" fmla="*/ 19 h 102"/>
                <a:gd name="T48" fmla="*/ 56 w 105"/>
                <a:gd name="T49" fmla="*/ 79 h 102"/>
                <a:gd name="T50" fmla="*/ 79 w 105"/>
                <a:gd name="T51" fmla="*/ 19 h 102"/>
                <a:gd name="T52" fmla="*/ 82 w 105"/>
                <a:gd name="T53" fmla="*/ 12 h 102"/>
                <a:gd name="T54" fmla="*/ 82 w 105"/>
                <a:gd name="T55" fmla="*/ 8 h 102"/>
                <a:gd name="T56" fmla="*/ 82 w 105"/>
                <a:gd name="T57" fmla="*/ 8 h 102"/>
                <a:gd name="T58" fmla="*/ 82 w 105"/>
                <a:gd name="T59" fmla="*/ 4 h 102"/>
                <a:gd name="T60" fmla="*/ 79 w 105"/>
                <a:gd name="T61" fmla="*/ 4 h 102"/>
                <a:gd name="T62" fmla="*/ 75 w 105"/>
                <a:gd name="T63" fmla="*/ 0 h 102"/>
                <a:gd name="T64" fmla="*/ 75 w 105"/>
                <a:gd name="T65" fmla="*/ 0 h 102"/>
                <a:gd name="T66" fmla="*/ 75 w 105"/>
                <a:gd name="T67" fmla="*/ 0 h 102"/>
                <a:gd name="T68" fmla="*/ 75 w 105"/>
                <a:gd name="T69" fmla="*/ 0 h 102"/>
                <a:gd name="T70" fmla="*/ 105 w 105"/>
                <a:gd name="T71" fmla="*/ 0 h 1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
                <a:gd name="T109" fmla="*/ 0 h 102"/>
                <a:gd name="T110" fmla="*/ 105 w 105"/>
                <a:gd name="T111" fmla="*/ 102 h 1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 h="102">
                  <a:moveTo>
                    <a:pt x="105" y="0"/>
                  </a:moveTo>
                  <a:lnTo>
                    <a:pt x="105" y="0"/>
                  </a:lnTo>
                  <a:lnTo>
                    <a:pt x="97" y="4"/>
                  </a:lnTo>
                  <a:lnTo>
                    <a:pt x="94" y="12"/>
                  </a:lnTo>
                  <a:lnTo>
                    <a:pt x="90" y="15"/>
                  </a:lnTo>
                  <a:lnTo>
                    <a:pt x="56" y="102"/>
                  </a:lnTo>
                  <a:lnTo>
                    <a:pt x="52" y="102"/>
                  </a:lnTo>
                  <a:lnTo>
                    <a:pt x="15" y="15"/>
                  </a:lnTo>
                  <a:lnTo>
                    <a:pt x="11" y="12"/>
                  </a:lnTo>
                  <a:lnTo>
                    <a:pt x="11" y="8"/>
                  </a:lnTo>
                  <a:lnTo>
                    <a:pt x="7" y="4"/>
                  </a:lnTo>
                  <a:lnTo>
                    <a:pt x="4" y="0"/>
                  </a:lnTo>
                  <a:lnTo>
                    <a:pt x="0" y="0"/>
                  </a:lnTo>
                  <a:lnTo>
                    <a:pt x="41" y="0"/>
                  </a:lnTo>
                  <a:lnTo>
                    <a:pt x="34" y="0"/>
                  </a:lnTo>
                  <a:lnTo>
                    <a:pt x="30" y="4"/>
                  </a:lnTo>
                  <a:lnTo>
                    <a:pt x="30" y="8"/>
                  </a:lnTo>
                  <a:lnTo>
                    <a:pt x="30" y="12"/>
                  </a:lnTo>
                  <a:lnTo>
                    <a:pt x="34" y="19"/>
                  </a:lnTo>
                  <a:lnTo>
                    <a:pt x="56" y="79"/>
                  </a:lnTo>
                  <a:lnTo>
                    <a:pt x="79" y="19"/>
                  </a:lnTo>
                  <a:lnTo>
                    <a:pt x="82" y="12"/>
                  </a:lnTo>
                  <a:lnTo>
                    <a:pt x="82" y="8"/>
                  </a:lnTo>
                  <a:lnTo>
                    <a:pt x="82" y="4"/>
                  </a:lnTo>
                  <a:lnTo>
                    <a:pt x="79" y="4"/>
                  </a:lnTo>
                  <a:lnTo>
                    <a:pt x="75" y="0"/>
                  </a:lnTo>
                  <a:lnTo>
                    <a:pt x="105" y="0"/>
                  </a:lnTo>
                  <a:close/>
                </a:path>
              </a:pathLst>
            </a:custGeom>
            <a:solidFill>
              <a:srgbClr val="000000"/>
            </a:solidFill>
            <a:ln w="0">
              <a:solidFill>
                <a:srgbClr val="000000"/>
              </a:solidFill>
              <a:round/>
              <a:headEnd/>
              <a:tailEnd/>
            </a:ln>
          </p:spPr>
          <p:txBody>
            <a:bodyPr/>
            <a:lstStyle/>
            <a:p>
              <a:endParaRPr lang="en-US"/>
            </a:p>
          </p:txBody>
        </p:sp>
        <p:sp>
          <p:nvSpPr>
            <p:cNvPr id="191" name="Freeform 29"/>
            <p:cNvSpPr>
              <a:spLocks noEditPoints="1"/>
            </p:cNvSpPr>
            <p:nvPr/>
          </p:nvSpPr>
          <p:spPr bwMode="auto">
            <a:xfrm>
              <a:off x="2608" y="1687"/>
              <a:ext cx="75" cy="98"/>
            </a:xfrm>
            <a:custGeom>
              <a:avLst/>
              <a:gdLst>
                <a:gd name="T0" fmla="*/ 26 w 75"/>
                <a:gd name="T1" fmla="*/ 53 h 98"/>
                <a:gd name="T2" fmla="*/ 26 w 75"/>
                <a:gd name="T3" fmla="*/ 83 h 98"/>
                <a:gd name="T4" fmla="*/ 26 w 75"/>
                <a:gd name="T5" fmla="*/ 90 h 98"/>
                <a:gd name="T6" fmla="*/ 30 w 75"/>
                <a:gd name="T7" fmla="*/ 94 h 98"/>
                <a:gd name="T8" fmla="*/ 30 w 75"/>
                <a:gd name="T9" fmla="*/ 98 h 98"/>
                <a:gd name="T10" fmla="*/ 37 w 75"/>
                <a:gd name="T11" fmla="*/ 98 h 98"/>
                <a:gd name="T12" fmla="*/ 41 w 75"/>
                <a:gd name="T13" fmla="*/ 98 h 98"/>
                <a:gd name="T14" fmla="*/ 41 w 75"/>
                <a:gd name="T15" fmla="*/ 98 h 98"/>
                <a:gd name="T16" fmla="*/ 0 w 75"/>
                <a:gd name="T17" fmla="*/ 98 h 98"/>
                <a:gd name="T18" fmla="*/ 0 w 75"/>
                <a:gd name="T19" fmla="*/ 98 h 98"/>
                <a:gd name="T20" fmla="*/ 3 w 75"/>
                <a:gd name="T21" fmla="*/ 98 h 98"/>
                <a:gd name="T22" fmla="*/ 7 w 75"/>
                <a:gd name="T23" fmla="*/ 98 h 98"/>
                <a:gd name="T24" fmla="*/ 11 w 75"/>
                <a:gd name="T25" fmla="*/ 94 h 98"/>
                <a:gd name="T26" fmla="*/ 11 w 75"/>
                <a:gd name="T27" fmla="*/ 90 h 98"/>
                <a:gd name="T28" fmla="*/ 11 w 75"/>
                <a:gd name="T29" fmla="*/ 83 h 98"/>
                <a:gd name="T30" fmla="*/ 11 w 75"/>
                <a:gd name="T31" fmla="*/ 15 h 98"/>
                <a:gd name="T32" fmla="*/ 11 w 75"/>
                <a:gd name="T33" fmla="*/ 8 h 98"/>
                <a:gd name="T34" fmla="*/ 11 w 75"/>
                <a:gd name="T35" fmla="*/ 4 h 98"/>
                <a:gd name="T36" fmla="*/ 7 w 75"/>
                <a:gd name="T37" fmla="*/ 0 h 98"/>
                <a:gd name="T38" fmla="*/ 3 w 75"/>
                <a:gd name="T39" fmla="*/ 0 h 98"/>
                <a:gd name="T40" fmla="*/ 0 w 75"/>
                <a:gd name="T41" fmla="*/ 0 h 98"/>
                <a:gd name="T42" fmla="*/ 0 w 75"/>
                <a:gd name="T43" fmla="*/ 0 h 98"/>
                <a:gd name="T44" fmla="*/ 33 w 75"/>
                <a:gd name="T45" fmla="*/ 0 h 98"/>
                <a:gd name="T46" fmla="*/ 48 w 75"/>
                <a:gd name="T47" fmla="*/ 0 h 98"/>
                <a:gd name="T48" fmla="*/ 56 w 75"/>
                <a:gd name="T49" fmla="*/ 4 h 98"/>
                <a:gd name="T50" fmla="*/ 63 w 75"/>
                <a:gd name="T51" fmla="*/ 4 h 98"/>
                <a:gd name="T52" fmla="*/ 71 w 75"/>
                <a:gd name="T53" fmla="*/ 12 h 98"/>
                <a:gd name="T54" fmla="*/ 75 w 75"/>
                <a:gd name="T55" fmla="*/ 19 h 98"/>
                <a:gd name="T56" fmla="*/ 75 w 75"/>
                <a:gd name="T57" fmla="*/ 27 h 98"/>
                <a:gd name="T58" fmla="*/ 71 w 75"/>
                <a:gd name="T59" fmla="*/ 38 h 98"/>
                <a:gd name="T60" fmla="*/ 67 w 75"/>
                <a:gd name="T61" fmla="*/ 45 h 98"/>
                <a:gd name="T62" fmla="*/ 56 w 75"/>
                <a:gd name="T63" fmla="*/ 53 h 98"/>
                <a:gd name="T64" fmla="*/ 45 w 75"/>
                <a:gd name="T65" fmla="*/ 53 h 98"/>
                <a:gd name="T66" fmla="*/ 41 w 75"/>
                <a:gd name="T67" fmla="*/ 53 h 98"/>
                <a:gd name="T68" fmla="*/ 33 w 75"/>
                <a:gd name="T69" fmla="*/ 53 h 98"/>
                <a:gd name="T70" fmla="*/ 30 w 75"/>
                <a:gd name="T71" fmla="*/ 53 h 98"/>
                <a:gd name="T72" fmla="*/ 26 w 75"/>
                <a:gd name="T73" fmla="*/ 53 h 98"/>
                <a:gd name="T74" fmla="*/ 26 w 75"/>
                <a:gd name="T75" fmla="*/ 49 h 98"/>
                <a:gd name="T76" fmla="*/ 30 w 75"/>
                <a:gd name="T77" fmla="*/ 49 h 98"/>
                <a:gd name="T78" fmla="*/ 33 w 75"/>
                <a:gd name="T79" fmla="*/ 49 h 98"/>
                <a:gd name="T80" fmla="*/ 37 w 75"/>
                <a:gd name="T81" fmla="*/ 49 h 98"/>
                <a:gd name="T82" fmla="*/ 37 w 75"/>
                <a:gd name="T83" fmla="*/ 49 h 98"/>
                <a:gd name="T84" fmla="*/ 45 w 75"/>
                <a:gd name="T85" fmla="*/ 49 h 98"/>
                <a:gd name="T86" fmla="*/ 52 w 75"/>
                <a:gd name="T87" fmla="*/ 42 h 98"/>
                <a:gd name="T88" fmla="*/ 56 w 75"/>
                <a:gd name="T89" fmla="*/ 38 h 98"/>
                <a:gd name="T90" fmla="*/ 56 w 75"/>
                <a:gd name="T91" fmla="*/ 27 h 98"/>
                <a:gd name="T92" fmla="*/ 56 w 75"/>
                <a:gd name="T93" fmla="*/ 23 h 98"/>
                <a:gd name="T94" fmla="*/ 56 w 75"/>
                <a:gd name="T95" fmla="*/ 15 h 98"/>
                <a:gd name="T96" fmla="*/ 52 w 75"/>
                <a:gd name="T97" fmla="*/ 12 h 98"/>
                <a:gd name="T98" fmla="*/ 48 w 75"/>
                <a:gd name="T99" fmla="*/ 8 h 98"/>
                <a:gd name="T100" fmla="*/ 41 w 75"/>
                <a:gd name="T101" fmla="*/ 4 h 98"/>
                <a:gd name="T102" fmla="*/ 37 w 75"/>
                <a:gd name="T103" fmla="*/ 4 h 98"/>
                <a:gd name="T104" fmla="*/ 30 w 75"/>
                <a:gd name="T105" fmla="*/ 4 h 98"/>
                <a:gd name="T106" fmla="*/ 26 w 75"/>
                <a:gd name="T107" fmla="*/ 4 h 98"/>
                <a:gd name="T108" fmla="*/ 26 w 75"/>
                <a:gd name="T109" fmla="*/ 49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98"/>
                <a:gd name="T167" fmla="*/ 75 w 75"/>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98">
                  <a:moveTo>
                    <a:pt x="26" y="53"/>
                  </a:moveTo>
                  <a:lnTo>
                    <a:pt x="26" y="83"/>
                  </a:lnTo>
                  <a:lnTo>
                    <a:pt x="26" y="90"/>
                  </a:lnTo>
                  <a:lnTo>
                    <a:pt x="30" y="94"/>
                  </a:lnTo>
                  <a:lnTo>
                    <a:pt x="30" y="98"/>
                  </a:lnTo>
                  <a:lnTo>
                    <a:pt x="37" y="98"/>
                  </a:lnTo>
                  <a:lnTo>
                    <a:pt x="41" y="98"/>
                  </a:lnTo>
                  <a:lnTo>
                    <a:pt x="0" y="98"/>
                  </a:lnTo>
                  <a:lnTo>
                    <a:pt x="3" y="98"/>
                  </a:lnTo>
                  <a:lnTo>
                    <a:pt x="7" y="98"/>
                  </a:lnTo>
                  <a:lnTo>
                    <a:pt x="11" y="94"/>
                  </a:lnTo>
                  <a:lnTo>
                    <a:pt x="11" y="90"/>
                  </a:lnTo>
                  <a:lnTo>
                    <a:pt x="11" y="83"/>
                  </a:lnTo>
                  <a:lnTo>
                    <a:pt x="11" y="15"/>
                  </a:lnTo>
                  <a:lnTo>
                    <a:pt x="11" y="8"/>
                  </a:lnTo>
                  <a:lnTo>
                    <a:pt x="11" y="4"/>
                  </a:lnTo>
                  <a:lnTo>
                    <a:pt x="7" y="0"/>
                  </a:lnTo>
                  <a:lnTo>
                    <a:pt x="3" y="0"/>
                  </a:lnTo>
                  <a:lnTo>
                    <a:pt x="0" y="0"/>
                  </a:lnTo>
                  <a:lnTo>
                    <a:pt x="33" y="0"/>
                  </a:lnTo>
                  <a:lnTo>
                    <a:pt x="48" y="0"/>
                  </a:lnTo>
                  <a:lnTo>
                    <a:pt x="56" y="4"/>
                  </a:lnTo>
                  <a:lnTo>
                    <a:pt x="63" y="4"/>
                  </a:lnTo>
                  <a:lnTo>
                    <a:pt x="71" y="12"/>
                  </a:lnTo>
                  <a:lnTo>
                    <a:pt x="75" y="19"/>
                  </a:lnTo>
                  <a:lnTo>
                    <a:pt x="75" y="27"/>
                  </a:lnTo>
                  <a:lnTo>
                    <a:pt x="71" y="38"/>
                  </a:lnTo>
                  <a:lnTo>
                    <a:pt x="67" y="45"/>
                  </a:lnTo>
                  <a:lnTo>
                    <a:pt x="56" y="53"/>
                  </a:lnTo>
                  <a:lnTo>
                    <a:pt x="45" y="53"/>
                  </a:lnTo>
                  <a:lnTo>
                    <a:pt x="41" y="53"/>
                  </a:lnTo>
                  <a:lnTo>
                    <a:pt x="33" y="53"/>
                  </a:lnTo>
                  <a:lnTo>
                    <a:pt x="30" y="53"/>
                  </a:lnTo>
                  <a:lnTo>
                    <a:pt x="26" y="53"/>
                  </a:lnTo>
                  <a:close/>
                  <a:moveTo>
                    <a:pt x="26" y="49"/>
                  </a:moveTo>
                  <a:lnTo>
                    <a:pt x="30" y="49"/>
                  </a:lnTo>
                  <a:lnTo>
                    <a:pt x="33" y="49"/>
                  </a:lnTo>
                  <a:lnTo>
                    <a:pt x="37" y="49"/>
                  </a:lnTo>
                  <a:lnTo>
                    <a:pt x="45" y="49"/>
                  </a:lnTo>
                  <a:lnTo>
                    <a:pt x="52" y="42"/>
                  </a:lnTo>
                  <a:lnTo>
                    <a:pt x="56" y="38"/>
                  </a:lnTo>
                  <a:lnTo>
                    <a:pt x="56" y="27"/>
                  </a:lnTo>
                  <a:lnTo>
                    <a:pt x="56" y="23"/>
                  </a:lnTo>
                  <a:lnTo>
                    <a:pt x="56" y="15"/>
                  </a:lnTo>
                  <a:lnTo>
                    <a:pt x="52" y="12"/>
                  </a:lnTo>
                  <a:lnTo>
                    <a:pt x="48" y="8"/>
                  </a:lnTo>
                  <a:lnTo>
                    <a:pt x="41" y="4"/>
                  </a:lnTo>
                  <a:lnTo>
                    <a:pt x="37" y="4"/>
                  </a:lnTo>
                  <a:lnTo>
                    <a:pt x="30" y="4"/>
                  </a:lnTo>
                  <a:lnTo>
                    <a:pt x="26" y="4"/>
                  </a:lnTo>
                  <a:lnTo>
                    <a:pt x="26" y="49"/>
                  </a:lnTo>
                  <a:close/>
                </a:path>
              </a:pathLst>
            </a:custGeom>
            <a:solidFill>
              <a:srgbClr val="000000"/>
            </a:solidFill>
            <a:ln w="0">
              <a:solidFill>
                <a:srgbClr val="000000"/>
              </a:solidFill>
              <a:round/>
              <a:headEnd/>
              <a:tailEnd/>
            </a:ln>
          </p:spPr>
          <p:txBody>
            <a:bodyPr/>
            <a:lstStyle/>
            <a:p>
              <a:endParaRPr lang="en-US"/>
            </a:p>
          </p:txBody>
        </p:sp>
        <p:sp>
          <p:nvSpPr>
            <p:cNvPr id="192" name="Freeform 30"/>
            <p:cNvSpPr>
              <a:spLocks/>
            </p:cNvSpPr>
            <p:nvPr/>
          </p:nvSpPr>
          <p:spPr bwMode="auto">
            <a:xfrm>
              <a:off x="2694" y="1684"/>
              <a:ext cx="41" cy="135"/>
            </a:xfrm>
            <a:custGeom>
              <a:avLst/>
              <a:gdLst>
                <a:gd name="T0" fmla="*/ 41 w 41"/>
                <a:gd name="T1" fmla="*/ 131 h 135"/>
                <a:gd name="T2" fmla="*/ 41 w 41"/>
                <a:gd name="T3" fmla="*/ 135 h 135"/>
                <a:gd name="T4" fmla="*/ 30 w 41"/>
                <a:gd name="T5" fmla="*/ 127 h 135"/>
                <a:gd name="T6" fmla="*/ 22 w 41"/>
                <a:gd name="T7" fmla="*/ 120 h 135"/>
                <a:gd name="T8" fmla="*/ 11 w 41"/>
                <a:gd name="T9" fmla="*/ 108 h 135"/>
                <a:gd name="T10" fmla="*/ 4 w 41"/>
                <a:gd name="T11" fmla="*/ 97 h 135"/>
                <a:gd name="T12" fmla="*/ 0 w 41"/>
                <a:gd name="T13" fmla="*/ 82 h 135"/>
                <a:gd name="T14" fmla="*/ 0 w 41"/>
                <a:gd name="T15" fmla="*/ 67 h 135"/>
                <a:gd name="T16" fmla="*/ 0 w 41"/>
                <a:gd name="T17" fmla="*/ 52 h 135"/>
                <a:gd name="T18" fmla="*/ 4 w 41"/>
                <a:gd name="T19" fmla="*/ 37 h 135"/>
                <a:gd name="T20" fmla="*/ 11 w 41"/>
                <a:gd name="T21" fmla="*/ 26 h 135"/>
                <a:gd name="T22" fmla="*/ 19 w 41"/>
                <a:gd name="T23" fmla="*/ 15 h 135"/>
                <a:gd name="T24" fmla="*/ 30 w 41"/>
                <a:gd name="T25" fmla="*/ 7 h 135"/>
                <a:gd name="T26" fmla="*/ 41 w 41"/>
                <a:gd name="T27" fmla="*/ 0 h 135"/>
                <a:gd name="T28" fmla="*/ 41 w 41"/>
                <a:gd name="T29" fmla="*/ 3 h 135"/>
                <a:gd name="T30" fmla="*/ 30 w 41"/>
                <a:gd name="T31" fmla="*/ 7 h 135"/>
                <a:gd name="T32" fmla="*/ 26 w 41"/>
                <a:gd name="T33" fmla="*/ 15 h 135"/>
                <a:gd name="T34" fmla="*/ 19 w 41"/>
                <a:gd name="T35" fmla="*/ 26 h 135"/>
                <a:gd name="T36" fmla="*/ 15 w 41"/>
                <a:gd name="T37" fmla="*/ 37 h 135"/>
                <a:gd name="T38" fmla="*/ 15 w 41"/>
                <a:gd name="T39" fmla="*/ 52 h 135"/>
                <a:gd name="T40" fmla="*/ 15 w 41"/>
                <a:gd name="T41" fmla="*/ 63 h 135"/>
                <a:gd name="T42" fmla="*/ 15 w 41"/>
                <a:gd name="T43" fmla="*/ 78 h 135"/>
                <a:gd name="T44" fmla="*/ 15 w 41"/>
                <a:gd name="T45" fmla="*/ 93 h 135"/>
                <a:gd name="T46" fmla="*/ 19 w 41"/>
                <a:gd name="T47" fmla="*/ 101 h 135"/>
                <a:gd name="T48" fmla="*/ 22 w 41"/>
                <a:gd name="T49" fmla="*/ 108 h 135"/>
                <a:gd name="T50" fmla="*/ 22 w 41"/>
                <a:gd name="T51" fmla="*/ 116 h 135"/>
                <a:gd name="T52" fmla="*/ 26 w 41"/>
                <a:gd name="T53" fmla="*/ 120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27"/>
                  </a:lnTo>
                  <a:lnTo>
                    <a:pt x="22" y="120"/>
                  </a:lnTo>
                  <a:lnTo>
                    <a:pt x="11" y="108"/>
                  </a:lnTo>
                  <a:lnTo>
                    <a:pt x="4" y="97"/>
                  </a:lnTo>
                  <a:lnTo>
                    <a:pt x="0" y="82"/>
                  </a:lnTo>
                  <a:lnTo>
                    <a:pt x="0" y="67"/>
                  </a:lnTo>
                  <a:lnTo>
                    <a:pt x="0" y="52"/>
                  </a:lnTo>
                  <a:lnTo>
                    <a:pt x="4" y="37"/>
                  </a:lnTo>
                  <a:lnTo>
                    <a:pt x="11" y="26"/>
                  </a:lnTo>
                  <a:lnTo>
                    <a:pt x="19" y="15"/>
                  </a:lnTo>
                  <a:lnTo>
                    <a:pt x="30" y="7"/>
                  </a:lnTo>
                  <a:lnTo>
                    <a:pt x="41" y="0"/>
                  </a:lnTo>
                  <a:lnTo>
                    <a:pt x="41" y="3"/>
                  </a:lnTo>
                  <a:lnTo>
                    <a:pt x="30" y="7"/>
                  </a:lnTo>
                  <a:lnTo>
                    <a:pt x="26" y="15"/>
                  </a:lnTo>
                  <a:lnTo>
                    <a:pt x="19" y="26"/>
                  </a:lnTo>
                  <a:lnTo>
                    <a:pt x="15" y="37"/>
                  </a:lnTo>
                  <a:lnTo>
                    <a:pt x="15" y="52"/>
                  </a:lnTo>
                  <a:lnTo>
                    <a:pt x="15" y="63"/>
                  </a:lnTo>
                  <a:lnTo>
                    <a:pt x="15" y="78"/>
                  </a:lnTo>
                  <a:lnTo>
                    <a:pt x="15" y="93"/>
                  </a:lnTo>
                  <a:lnTo>
                    <a:pt x="19" y="101"/>
                  </a:lnTo>
                  <a:lnTo>
                    <a:pt x="22" y="108"/>
                  </a:lnTo>
                  <a:lnTo>
                    <a:pt x="22" y="116"/>
                  </a:lnTo>
                  <a:lnTo>
                    <a:pt x="26" y="120"/>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193" name="Freeform 31"/>
            <p:cNvSpPr>
              <a:spLocks noEditPoints="1"/>
            </p:cNvSpPr>
            <p:nvPr/>
          </p:nvSpPr>
          <p:spPr bwMode="auto">
            <a:xfrm>
              <a:off x="2743" y="1684"/>
              <a:ext cx="67" cy="105"/>
            </a:xfrm>
            <a:custGeom>
              <a:avLst/>
              <a:gdLst>
                <a:gd name="T0" fmla="*/ 45 w 67"/>
                <a:gd name="T1" fmla="*/ 93 h 105"/>
                <a:gd name="T2" fmla="*/ 41 w 67"/>
                <a:gd name="T3" fmla="*/ 97 h 105"/>
                <a:gd name="T4" fmla="*/ 37 w 67"/>
                <a:gd name="T5" fmla="*/ 101 h 105"/>
                <a:gd name="T6" fmla="*/ 30 w 67"/>
                <a:gd name="T7" fmla="*/ 105 h 105"/>
                <a:gd name="T8" fmla="*/ 26 w 67"/>
                <a:gd name="T9" fmla="*/ 105 h 105"/>
                <a:gd name="T10" fmla="*/ 15 w 67"/>
                <a:gd name="T11" fmla="*/ 101 h 105"/>
                <a:gd name="T12" fmla="*/ 7 w 67"/>
                <a:gd name="T13" fmla="*/ 93 h 105"/>
                <a:gd name="T14" fmla="*/ 0 w 67"/>
                <a:gd name="T15" fmla="*/ 86 h 105"/>
                <a:gd name="T16" fmla="*/ 0 w 67"/>
                <a:gd name="T17" fmla="*/ 71 h 105"/>
                <a:gd name="T18" fmla="*/ 0 w 67"/>
                <a:gd name="T19" fmla="*/ 60 h 105"/>
                <a:gd name="T20" fmla="*/ 7 w 67"/>
                <a:gd name="T21" fmla="*/ 45 h 105"/>
                <a:gd name="T22" fmla="*/ 15 w 67"/>
                <a:gd name="T23" fmla="*/ 41 h 105"/>
                <a:gd name="T24" fmla="*/ 22 w 67"/>
                <a:gd name="T25" fmla="*/ 33 h 105"/>
                <a:gd name="T26" fmla="*/ 30 w 67"/>
                <a:gd name="T27" fmla="*/ 33 h 105"/>
                <a:gd name="T28" fmla="*/ 41 w 67"/>
                <a:gd name="T29" fmla="*/ 37 h 105"/>
                <a:gd name="T30" fmla="*/ 45 w 67"/>
                <a:gd name="T31" fmla="*/ 41 h 105"/>
                <a:gd name="T32" fmla="*/ 45 w 67"/>
                <a:gd name="T33" fmla="*/ 26 h 105"/>
                <a:gd name="T34" fmla="*/ 45 w 67"/>
                <a:gd name="T35" fmla="*/ 15 h 105"/>
                <a:gd name="T36" fmla="*/ 45 w 67"/>
                <a:gd name="T37" fmla="*/ 11 h 105"/>
                <a:gd name="T38" fmla="*/ 45 w 67"/>
                <a:gd name="T39" fmla="*/ 7 h 105"/>
                <a:gd name="T40" fmla="*/ 45 w 67"/>
                <a:gd name="T41" fmla="*/ 7 h 105"/>
                <a:gd name="T42" fmla="*/ 41 w 67"/>
                <a:gd name="T43" fmla="*/ 7 h 105"/>
                <a:gd name="T44" fmla="*/ 41 w 67"/>
                <a:gd name="T45" fmla="*/ 7 h 105"/>
                <a:gd name="T46" fmla="*/ 41 w 67"/>
                <a:gd name="T47" fmla="*/ 7 h 105"/>
                <a:gd name="T48" fmla="*/ 37 w 67"/>
                <a:gd name="T49" fmla="*/ 7 h 105"/>
                <a:gd name="T50" fmla="*/ 37 w 67"/>
                <a:gd name="T51" fmla="*/ 7 h 105"/>
                <a:gd name="T52" fmla="*/ 56 w 67"/>
                <a:gd name="T53" fmla="*/ 0 h 105"/>
                <a:gd name="T54" fmla="*/ 60 w 67"/>
                <a:gd name="T55" fmla="*/ 0 h 105"/>
                <a:gd name="T56" fmla="*/ 60 w 67"/>
                <a:gd name="T57" fmla="*/ 75 h 105"/>
                <a:gd name="T58" fmla="*/ 60 w 67"/>
                <a:gd name="T59" fmla="*/ 86 h 105"/>
                <a:gd name="T60" fmla="*/ 60 w 67"/>
                <a:gd name="T61" fmla="*/ 90 h 105"/>
                <a:gd name="T62" fmla="*/ 60 w 67"/>
                <a:gd name="T63" fmla="*/ 93 h 105"/>
                <a:gd name="T64" fmla="*/ 60 w 67"/>
                <a:gd name="T65" fmla="*/ 93 h 105"/>
                <a:gd name="T66" fmla="*/ 60 w 67"/>
                <a:gd name="T67" fmla="*/ 97 h 105"/>
                <a:gd name="T68" fmla="*/ 63 w 67"/>
                <a:gd name="T69" fmla="*/ 97 h 105"/>
                <a:gd name="T70" fmla="*/ 63 w 67"/>
                <a:gd name="T71" fmla="*/ 97 h 105"/>
                <a:gd name="T72" fmla="*/ 67 w 67"/>
                <a:gd name="T73" fmla="*/ 93 h 105"/>
                <a:gd name="T74" fmla="*/ 67 w 67"/>
                <a:gd name="T75" fmla="*/ 97 h 105"/>
                <a:gd name="T76" fmla="*/ 48 w 67"/>
                <a:gd name="T77" fmla="*/ 105 h 105"/>
                <a:gd name="T78" fmla="*/ 45 w 67"/>
                <a:gd name="T79" fmla="*/ 105 h 105"/>
                <a:gd name="T80" fmla="*/ 45 w 67"/>
                <a:gd name="T81" fmla="*/ 93 h 105"/>
                <a:gd name="T82" fmla="*/ 45 w 67"/>
                <a:gd name="T83" fmla="*/ 86 h 105"/>
                <a:gd name="T84" fmla="*/ 45 w 67"/>
                <a:gd name="T85" fmla="*/ 56 h 105"/>
                <a:gd name="T86" fmla="*/ 45 w 67"/>
                <a:gd name="T87" fmla="*/ 52 h 105"/>
                <a:gd name="T88" fmla="*/ 45 w 67"/>
                <a:gd name="T89" fmla="*/ 45 h 105"/>
                <a:gd name="T90" fmla="*/ 41 w 67"/>
                <a:gd name="T91" fmla="*/ 45 h 105"/>
                <a:gd name="T92" fmla="*/ 37 w 67"/>
                <a:gd name="T93" fmla="*/ 41 h 105"/>
                <a:gd name="T94" fmla="*/ 33 w 67"/>
                <a:gd name="T95" fmla="*/ 37 h 105"/>
                <a:gd name="T96" fmla="*/ 30 w 67"/>
                <a:gd name="T97" fmla="*/ 37 h 105"/>
                <a:gd name="T98" fmla="*/ 22 w 67"/>
                <a:gd name="T99" fmla="*/ 41 h 105"/>
                <a:gd name="T100" fmla="*/ 18 w 67"/>
                <a:gd name="T101" fmla="*/ 45 h 105"/>
                <a:gd name="T102" fmla="*/ 15 w 67"/>
                <a:gd name="T103" fmla="*/ 52 h 105"/>
                <a:gd name="T104" fmla="*/ 11 w 67"/>
                <a:gd name="T105" fmla="*/ 67 h 105"/>
                <a:gd name="T106" fmla="*/ 15 w 67"/>
                <a:gd name="T107" fmla="*/ 78 h 105"/>
                <a:gd name="T108" fmla="*/ 18 w 67"/>
                <a:gd name="T109" fmla="*/ 86 h 105"/>
                <a:gd name="T110" fmla="*/ 26 w 67"/>
                <a:gd name="T111" fmla="*/ 93 h 105"/>
                <a:gd name="T112" fmla="*/ 33 w 67"/>
                <a:gd name="T113" fmla="*/ 93 h 105"/>
                <a:gd name="T114" fmla="*/ 41 w 67"/>
                <a:gd name="T115" fmla="*/ 93 h 105"/>
                <a:gd name="T116" fmla="*/ 45 w 67"/>
                <a:gd name="T117" fmla="*/ 86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3"/>
                  </a:moveTo>
                  <a:lnTo>
                    <a:pt x="41" y="97"/>
                  </a:lnTo>
                  <a:lnTo>
                    <a:pt x="37" y="101"/>
                  </a:lnTo>
                  <a:lnTo>
                    <a:pt x="30" y="105"/>
                  </a:lnTo>
                  <a:lnTo>
                    <a:pt x="26" y="105"/>
                  </a:lnTo>
                  <a:lnTo>
                    <a:pt x="15" y="101"/>
                  </a:lnTo>
                  <a:lnTo>
                    <a:pt x="7" y="93"/>
                  </a:lnTo>
                  <a:lnTo>
                    <a:pt x="0" y="86"/>
                  </a:lnTo>
                  <a:lnTo>
                    <a:pt x="0" y="71"/>
                  </a:lnTo>
                  <a:lnTo>
                    <a:pt x="0" y="60"/>
                  </a:lnTo>
                  <a:lnTo>
                    <a:pt x="7" y="45"/>
                  </a:lnTo>
                  <a:lnTo>
                    <a:pt x="15" y="41"/>
                  </a:lnTo>
                  <a:lnTo>
                    <a:pt x="22" y="33"/>
                  </a:lnTo>
                  <a:lnTo>
                    <a:pt x="30" y="33"/>
                  </a:lnTo>
                  <a:lnTo>
                    <a:pt x="41" y="37"/>
                  </a:lnTo>
                  <a:lnTo>
                    <a:pt x="45" y="41"/>
                  </a:lnTo>
                  <a:lnTo>
                    <a:pt x="45" y="26"/>
                  </a:lnTo>
                  <a:lnTo>
                    <a:pt x="45" y="15"/>
                  </a:lnTo>
                  <a:lnTo>
                    <a:pt x="45" y="11"/>
                  </a:lnTo>
                  <a:lnTo>
                    <a:pt x="45" y="7"/>
                  </a:lnTo>
                  <a:lnTo>
                    <a:pt x="41" y="7"/>
                  </a:lnTo>
                  <a:lnTo>
                    <a:pt x="37" y="7"/>
                  </a:lnTo>
                  <a:lnTo>
                    <a:pt x="56" y="0"/>
                  </a:lnTo>
                  <a:lnTo>
                    <a:pt x="60" y="0"/>
                  </a:lnTo>
                  <a:lnTo>
                    <a:pt x="60" y="75"/>
                  </a:lnTo>
                  <a:lnTo>
                    <a:pt x="60" y="86"/>
                  </a:lnTo>
                  <a:lnTo>
                    <a:pt x="60" y="90"/>
                  </a:lnTo>
                  <a:lnTo>
                    <a:pt x="60" y="93"/>
                  </a:lnTo>
                  <a:lnTo>
                    <a:pt x="60" y="97"/>
                  </a:lnTo>
                  <a:lnTo>
                    <a:pt x="63" y="97"/>
                  </a:lnTo>
                  <a:lnTo>
                    <a:pt x="67" y="93"/>
                  </a:lnTo>
                  <a:lnTo>
                    <a:pt x="67" y="97"/>
                  </a:lnTo>
                  <a:lnTo>
                    <a:pt x="48" y="105"/>
                  </a:lnTo>
                  <a:lnTo>
                    <a:pt x="45" y="105"/>
                  </a:lnTo>
                  <a:lnTo>
                    <a:pt x="45" y="93"/>
                  </a:lnTo>
                  <a:close/>
                  <a:moveTo>
                    <a:pt x="45" y="86"/>
                  </a:moveTo>
                  <a:lnTo>
                    <a:pt x="45" y="56"/>
                  </a:lnTo>
                  <a:lnTo>
                    <a:pt x="45" y="52"/>
                  </a:lnTo>
                  <a:lnTo>
                    <a:pt x="45" y="45"/>
                  </a:lnTo>
                  <a:lnTo>
                    <a:pt x="41" y="45"/>
                  </a:lnTo>
                  <a:lnTo>
                    <a:pt x="37" y="41"/>
                  </a:lnTo>
                  <a:lnTo>
                    <a:pt x="33" y="37"/>
                  </a:lnTo>
                  <a:lnTo>
                    <a:pt x="30" y="37"/>
                  </a:lnTo>
                  <a:lnTo>
                    <a:pt x="22" y="41"/>
                  </a:lnTo>
                  <a:lnTo>
                    <a:pt x="18" y="45"/>
                  </a:lnTo>
                  <a:lnTo>
                    <a:pt x="15" y="52"/>
                  </a:lnTo>
                  <a:lnTo>
                    <a:pt x="11" y="67"/>
                  </a:lnTo>
                  <a:lnTo>
                    <a:pt x="15" y="78"/>
                  </a:lnTo>
                  <a:lnTo>
                    <a:pt x="18" y="86"/>
                  </a:lnTo>
                  <a:lnTo>
                    <a:pt x="26" y="93"/>
                  </a:lnTo>
                  <a:lnTo>
                    <a:pt x="33" y="93"/>
                  </a:lnTo>
                  <a:lnTo>
                    <a:pt x="41" y="93"/>
                  </a:lnTo>
                  <a:lnTo>
                    <a:pt x="45" y="86"/>
                  </a:lnTo>
                  <a:close/>
                </a:path>
              </a:pathLst>
            </a:custGeom>
            <a:solidFill>
              <a:srgbClr val="000000"/>
            </a:solidFill>
            <a:ln w="0">
              <a:solidFill>
                <a:srgbClr val="000000"/>
              </a:solidFill>
              <a:round/>
              <a:headEnd/>
              <a:tailEnd/>
            </a:ln>
          </p:spPr>
          <p:txBody>
            <a:bodyPr/>
            <a:lstStyle/>
            <a:p>
              <a:endParaRPr lang="en-US"/>
            </a:p>
          </p:txBody>
        </p:sp>
        <p:sp>
          <p:nvSpPr>
            <p:cNvPr id="194" name="Freeform 32"/>
            <p:cNvSpPr>
              <a:spLocks/>
            </p:cNvSpPr>
            <p:nvPr/>
          </p:nvSpPr>
          <p:spPr bwMode="auto">
            <a:xfrm>
              <a:off x="2814" y="1721"/>
              <a:ext cx="71" cy="68"/>
            </a:xfrm>
            <a:custGeom>
              <a:avLst/>
              <a:gdLst>
                <a:gd name="T0" fmla="*/ 64 w 71"/>
                <a:gd name="T1" fmla="*/ 0 h 68"/>
                <a:gd name="T2" fmla="*/ 64 w 71"/>
                <a:gd name="T3" fmla="*/ 38 h 68"/>
                <a:gd name="T4" fmla="*/ 64 w 71"/>
                <a:gd name="T5" fmla="*/ 49 h 68"/>
                <a:gd name="T6" fmla="*/ 64 w 71"/>
                <a:gd name="T7" fmla="*/ 53 h 68"/>
                <a:gd name="T8" fmla="*/ 64 w 71"/>
                <a:gd name="T9" fmla="*/ 56 h 68"/>
                <a:gd name="T10" fmla="*/ 64 w 71"/>
                <a:gd name="T11" fmla="*/ 56 h 68"/>
                <a:gd name="T12" fmla="*/ 64 w 71"/>
                <a:gd name="T13" fmla="*/ 60 h 68"/>
                <a:gd name="T14" fmla="*/ 67 w 71"/>
                <a:gd name="T15" fmla="*/ 60 h 68"/>
                <a:gd name="T16" fmla="*/ 67 w 71"/>
                <a:gd name="T17" fmla="*/ 60 h 68"/>
                <a:gd name="T18" fmla="*/ 71 w 71"/>
                <a:gd name="T19" fmla="*/ 56 h 68"/>
                <a:gd name="T20" fmla="*/ 71 w 71"/>
                <a:gd name="T21" fmla="*/ 60 h 68"/>
                <a:gd name="T22" fmla="*/ 52 w 71"/>
                <a:gd name="T23" fmla="*/ 68 h 68"/>
                <a:gd name="T24" fmla="*/ 49 w 71"/>
                <a:gd name="T25" fmla="*/ 68 h 68"/>
                <a:gd name="T26" fmla="*/ 49 w 71"/>
                <a:gd name="T27" fmla="*/ 53 h 68"/>
                <a:gd name="T28" fmla="*/ 41 w 71"/>
                <a:gd name="T29" fmla="*/ 60 h 68"/>
                <a:gd name="T30" fmla="*/ 37 w 71"/>
                <a:gd name="T31" fmla="*/ 64 h 68"/>
                <a:gd name="T32" fmla="*/ 30 w 71"/>
                <a:gd name="T33" fmla="*/ 68 h 68"/>
                <a:gd name="T34" fmla="*/ 26 w 71"/>
                <a:gd name="T35" fmla="*/ 68 h 68"/>
                <a:gd name="T36" fmla="*/ 22 w 71"/>
                <a:gd name="T37" fmla="*/ 68 h 68"/>
                <a:gd name="T38" fmla="*/ 15 w 71"/>
                <a:gd name="T39" fmla="*/ 64 h 68"/>
                <a:gd name="T40" fmla="*/ 11 w 71"/>
                <a:gd name="T41" fmla="*/ 60 h 68"/>
                <a:gd name="T42" fmla="*/ 11 w 71"/>
                <a:gd name="T43" fmla="*/ 56 h 68"/>
                <a:gd name="T44" fmla="*/ 11 w 71"/>
                <a:gd name="T45" fmla="*/ 49 h 68"/>
                <a:gd name="T46" fmla="*/ 7 w 71"/>
                <a:gd name="T47" fmla="*/ 41 h 68"/>
                <a:gd name="T48" fmla="*/ 7 w 71"/>
                <a:gd name="T49" fmla="*/ 11 h 68"/>
                <a:gd name="T50" fmla="*/ 7 w 71"/>
                <a:gd name="T51" fmla="*/ 8 h 68"/>
                <a:gd name="T52" fmla="*/ 7 w 71"/>
                <a:gd name="T53" fmla="*/ 4 h 68"/>
                <a:gd name="T54" fmla="*/ 7 w 71"/>
                <a:gd name="T55" fmla="*/ 4 h 68"/>
                <a:gd name="T56" fmla="*/ 7 w 71"/>
                <a:gd name="T57" fmla="*/ 0 h 68"/>
                <a:gd name="T58" fmla="*/ 4 w 71"/>
                <a:gd name="T59" fmla="*/ 0 h 68"/>
                <a:gd name="T60" fmla="*/ 0 w 71"/>
                <a:gd name="T61" fmla="*/ 0 h 68"/>
                <a:gd name="T62" fmla="*/ 0 w 71"/>
                <a:gd name="T63" fmla="*/ 0 h 68"/>
                <a:gd name="T64" fmla="*/ 22 w 71"/>
                <a:gd name="T65" fmla="*/ 0 h 68"/>
                <a:gd name="T66" fmla="*/ 22 w 71"/>
                <a:gd name="T67" fmla="*/ 41 h 68"/>
                <a:gd name="T68" fmla="*/ 22 w 71"/>
                <a:gd name="T69" fmla="*/ 49 h 68"/>
                <a:gd name="T70" fmla="*/ 26 w 71"/>
                <a:gd name="T71" fmla="*/ 56 h 68"/>
                <a:gd name="T72" fmla="*/ 30 w 71"/>
                <a:gd name="T73" fmla="*/ 56 h 68"/>
                <a:gd name="T74" fmla="*/ 34 w 71"/>
                <a:gd name="T75" fmla="*/ 56 h 68"/>
                <a:gd name="T76" fmla="*/ 37 w 71"/>
                <a:gd name="T77" fmla="*/ 56 h 68"/>
                <a:gd name="T78" fmla="*/ 41 w 71"/>
                <a:gd name="T79" fmla="*/ 56 h 68"/>
                <a:gd name="T80" fmla="*/ 45 w 71"/>
                <a:gd name="T81" fmla="*/ 53 h 68"/>
                <a:gd name="T82" fmla="*/ 49 w 71"/>
                <a:gd name="T83" fmla="*/ 49 h 68"/>
                <a:gd name="T84" fmla="*/ 49 w 71"/>
                <a:gd name="T85" fmla="*/ 11 h 68"/>
                <a:gd name="T86" fmla="*/ 49 w 71"/>
                <a:gd name="T87" fmla="*/ 4 h 68"/>
                <a:gd name="T88" fmla="*/ 49 w 71"/>
                <a:gd name="T89" fmla="*/ 4 h 68"/>
                <a:gd name="T90" fmla="*/ 45 w 71"/>
                <a:gd name="T91" fmla="*/ 0 h 68"/>
                <a:gd name="T92" fmla="*/ 41 w 71"/>
                <a:gd name="T93" fmla="*/ 0 h 68"/>
                <a:gd name="T94" fmla="*/ 41 w 71"/>
                <a:gd name="T95" fmla="*/ 0 h 68"/>
                <a:gd name="T96" fmla="*/ 64 w 71"/>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8"/>
                <a:gd name="T149" fmla="*/ 71 w 7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8">
                  <a:moveTo>
                    <a:pt x="64" y="0"/>
                  </a:moveTo>
                  <a:lnTo>
                    <a:pt x="64" y="38"/>
                  </a:lnTo>
                  <a:lnTo>
                    <a:pt x="64" y="49"/>
                  </a:lnTo>
                  <a:lnTo>
                    <a:pt x="64" y="53"/>
                  </a:lnTo>
                  <a:lnTo>
                    <a:pt x="64" y="56"/>
                  </a:lnTo>
                  <a:lnTo>
                    <a:pt x="64" y="60"/>
                  </a:lnTo>
                  <a:lnTo>
                    <a:pt x="67" y="60"/>
                  </a:lnTo>
                  <a:lnTo>
                    <a:pt x="71" y="56"/>
                  </a:lnTo>
                  <a:lnTo>
                    <a:pt x="71" y="60"/>
                  </a:lnTo>
                  <a:lnTo>
                    <a:pt x="52" y="68"/>
                  </a:lnTo>
                  <a:lnTo>
                    <a:pt x="49" y="68"/>
                  </a:lnTo>
                  <a:lnTo>
                    <a:pt x="49" y="53"/>
                  </a:lnTo>
                  <a:lnTo>
                    <a:pt x="41" y="60"/>
                  </a:lnTo>
                  <a:lnTo>
                    <a:pt x="37" y="64"/>
                  </a:lnTo>
                  <a:lnTo>
                    <a:pt x="30" y="68"/>
                  </a:lnTo>
                  <a:lnTo>
                    <a:pt x="26" y="68"/>
                  </a:lnTo>
                  <a:lnTo>
                    <a:pt x="22" y="68"/>
                  </a:lnTo>
                  <a:lnTo>
                    <a:pt x="15" y="64"/>
                  </a:lnTo>
                  <a:lnTo>
                    <a:pt x="11" y="60"/>
                  </a:lnTo>
                  <a:lnTo>
                    <a:pt x="11" y="56"/>
                  </a:lnTo>
                  <a:lnTo>
                    <a:pt x="11" y="49"/>
                  </a:lnTo>
                  <a:lnTo>
                    <a:pt x="7" y="41"/>
                  </a:lnTo>
                  <a:lnTo>
                    <a:pt x="7" y="11"/>
                  </a:lnTo>
                  <a:lnTo>
                    <a:pt x="7" y="8"/>
                  </a:lnTo>
                  <a:lnTo>
                    <a:pt x="7" y="4"/>
                  </a:lnTo>
                  <a:lnTo>
                    <a:pt x="7" y="0"/>
                  </a:lnTo>
                  <a:lnTo>
                    <a:pt x="4" y="0"/>
                  </a:lnTo>
                  <a:lnTo>
                    <a:pt x="0" y="0"/>
                  </a:lnTo>
                  <a:lnTo>
                    <a:pt x="22" y="0"/>
                  </a:lnTo>
                  <a:lnTo>
                    <a:pt x="22" y="41"/>
                  </a:lnTo>
                  <a:lnTo>
                    <a:pt x="22" y="49"/>
                  </a:lnTo>
                  <a:lnTo>
                    <a:pt x="26" y="56"/>
                  </a:lnTo>
                  <a:lnTo>
                    <a:pt x="30" y="56"/>
                  </a:lnTo>
                  <a:lnTo>
                    <a:pt x="34" y="56"/>
                  </a:lnTo>
                  <a:lnTo>
                    <a:pt x="37" y="56"/>
                  </a:lnTo>
                  <a:lnTo>
                    <a:pt x="41" y="56"/>
                  </a:lnTo>
                  <a:lnTo>
                    <a:pt x="45" y="53"/>
                  </a:lnTo>
                  <a:lnTo>
                    <a:pt x="49" y="49"/>
                  </a:lnTo>
                  <a:lnTo>
                    <a:pt x="49" y="11"/>
                  </a:lnTo>
                  <a:lnTo>
                    <a:pt x="49" y="4"/>
                  </a:lnTo>
                  <a:lnTo>
                    <a:pt x="45" y="0"/>
                  </a:lnTo>
                  <a:lnTo>
                    <a:pt x="41" y="0"/>
                  </a:lnTo>
                  <a:lnTo>
                    <a:pt x="64" y="0"/>
                  </a:lnTo>
                  <a:close/>
                </a:path>
              </a:pathLst>
            </a:custGeom>
            <a:solidFill>
              <a:srgbClr val="000000"/>
            </a:solidFill>
            <a:ln w="0">
              <a:solidFill>
                <a:srgbClr val="000000"/>
              </a:solidFill>
              <a:round/>
              <a:headEnd/>
              <a:tailEnd/>
            </a:ln>
          </p:spPr>
          <p:txBody>
            <a:bodyPr/>
            <a:lstStyle/>
            <a:p>
              <a:endParaRPr lang="en-US"/>
            </a:p>
          </p:txBody>
        </p:sp>
        <p:sp>
          <p:nvSpPr>
            <p:cNvPr id="195" name="Freeform 33"/>
            <p:cNvSpPr>
              <a:spLocks/>
            </p:cNvSpPr>
            <p:nvPr/>
          </p:nvSpPr>
          <p:spPr bwMode="auto">
            <a:xfrm>
              <a:off x="2889" y="1717"/>
              <a:ext cx="112" cy="68"/>
            </a:xfrm>
            <a:custGeom>
              <a:avLst/>
              <a:gdLst>
                <a:gd name="T0" fmla="*/ 26 w 112"/>
                <a:gd name="T1" fmla="*/ 8 h 68"/>
                <a:gd name="T2" fmla="*/ 34 w 112"/>
                <a:gd name="T3" fmla="*/ 4 h 68"/>
                <a:gd name="T4" fmla="*/ 41 w 112"/>
                <a:gd name="T5" fmla="*/ 0 h 68"/>
                <a:gd name="T6" fmla="*/ 52 w 112"/>
                <a:gd name="T7" fmla="*/ 0 h 68"/>
                <a:gd name="T8" fmla="*/ 60 w 112"/>
                <a:gd name="T9" fmla="*/ 8 h 68"/>
                <a:gd name="T10" fmla="*/ 67 w 112"/>
                <a:gd name="T11" fmla="*/ 8 h 68"/>
                <a:gd name="T12" fmla="*/ 79 w 112"/>
                <a:gd name="T13" fmla="*/ 0 h 68"/>
                <a:gd name="T14" fmla="*/ 90 w 112"/>
                <a:gd name="T15" fmla="*/ 0 h 68"/>
                <a:gd name="T16" fmla="*/ 97 w 112"/>
                <a:gd name="T17" fmla="*/ 8 h 68"/>
                <a:gd name="T18" fmla="*/ 101 w 112"/>
                <a:gd name="T19" fmla="*/ 19 h 68"/>
                <a:gd name="T20" fmla="*/ 101 w 112"/>
                <a:gd name="T21" fmla="*/ 53 h 68"/>
                <a:gd name="T22" fmla="*/ 105 w 112"/>
                <a:gd name="T23" fmla="*/ 64 h 68"/>
                <a:gd name="T24" fmla="*/ 105 w 112"/>
                <a:gd name="T25" fmla="*/ 68 h 68"/>
                <a:gd name="T26" fmla="*/ 112 w 112"/>
                <a:gd name="T27" fmla="*/ 68 h 68"/>
                <a:gd name="T28" fmla="*/ 82 w 112"/>
                <a:gd name="T29" fmla="*/ 68 h 68"/>
                <a:gd name="T30" fmla="*/ 82 w 112"/>
                <a:gd name="T31" fmla="*/ 68 h 68"/>
                <a:gd name="T32" fmla="*/ 86 w 112"/>
                <a:gd name="T33" fmla="*/ 68 h 68"/>
                <a:gd name="T34" fmla="*/ 90 w 112"/>
                <a:gd name="T35" fmla="*/ 60 h 68"/>
                <a:gd name="T36" fmla="*/ 90 w 112"/>
                <a:gd name="T37" fmla="*/ 53 h 68"/>
                <a:gd name="T38" fmla="*/ 90 w 112"/>
                <a:gd name="T39" fmla="*/ 19 h 68"/>
                <a:gd name="T40" fmla="*/ 86 w 112"/>
                <a:gd name="T41" fmla="*/ 12 h 68"/>
                <a:gd name="T42" fmla="*/ 75 w 112"/>
                <a:gd name="T43" fmla="*/ 12 h 68"/>
                <a:gd name="T44" fmla="*/ 67 w 112"/>
                <a:gd name="T45" fmla="*/ 15 h 68"/>
                <a:gd name="T46" fmla="*/ 64 w 112"/>
                <a:gd name="T47" fmla="*/ 19 h 68"/>
                <a:gd name="T48" fmla="*/ 64 w 112"/>
                <a:gd name="T49" fmla="*/ 53 h 68"/>
                <a:gd name="T50" fmla="*/ 64 w 112"/>
                <a:gd name="T51" fmla="*/ 64 h 68"/>
                <a:gd name="T52" fmla="*/ 64 w 112"/>
                <a:gd name="T53" fmla="*/ 68 h 68"/>
                <a:gd name="T54" fmla="*/ 71 w 112"/>
                <a:gd name="T55" fmla="*/ 68 h 68"/>
                <a:gd name="T56" fmla="*/ 41 w 112"/>
                <a:gd name="T57" fmla="*/ 68 h 68"/>
                <a:gd name="T58" fmla="*/ 45 w 112"/>
                <a:gd name="T59" fmla="*/ 68 h 68"/>
                <a:gd name="T60" fmla="*/ 49 w 112"/>
                <a:gd name="T61" fmla="*/ 64 h 68"/>
                <a:gd name="T62" fmla="*/ 49 w 112"/>
                <a:gd name="T63" fmla="*/ 60 h 68"/>
                <a:gd name="T64" fmla="*/ 49 w 112"/>
                <a:gd name="T65" fmla="*/ 27 h 68"/>
                <a:gd name="T66" fmla="*/ 49 w 112"/>
                <a:gd name="T67" fmla="*/ 15 h 68"/>
                <a:gd name="T68" fmla="*/ 37 w 112"/>
                <a:gd name="T69" fmla="*/ 12 h 68"/>
                <a:gd name="T70" fmla="*/ 30 w 112"/>
                <a:gd name="T71" fmla="*/ 12 h 68"/>
                <a:gd name="T72" fmla="*/ 22 w 112"/>
                <a:gd name="T73" fmla="*/ 19 h 68"/>
                <a:gd name="T74" fmla="*/ 22 w 112"/>
                <a:gd name="T75" fmla="*/ 60 h 68"/>
                <a:gd name="T76" fmla="*/ 22 w 112"/>
                <a:gd name="T77" fmla="*/ 64 h 68"/>
                <a:gd name="T78" fmla="*/ 26 w 112"/>
                <a:gd name="T79" fmla="*/ 68 h 68"/>
                <a:gd name="T80" fmla="*/ 30 w 112"/>
                <a:gd name="T81" fmla="*/ 68 h 68"/>
                <a:gd name="T82" fmla="*/ 0 w 112"/>
                <a:gd name="T83" fmla="*/ 68 h 68"/>
                <a:gd name="T84" fmla="*/ 7 w 112"/>
                <a:gd name="T85" fmla="*/ 68 h 68"/>
                <a:gd name="T86" fmla="*/ 7 w 112"/>
                <a:gd name="T87" fmla="*/ 64 h 68"/>
                <a:gd name="T88" fmla="*/ 7 w 112"/>
                <a:gd name="T89" fmla="*/ 53 h 68"/>
                <a:gd name="T90" fmla="*/ 7 w 112"/>
                <a:gd name="T91" fmla="*/ 19 h 68"/>
                <a:gd name="T92" fmla="*/ 7 w 112"/>
                <a:gd name="T93" fmla="*/ 12 h 68"/>
                <a:gd name="T94" fmla="*/ 7 w 112"/>
                <a:gd name="T95" fmla="*/ 8 h 68"/>
                <a:gd name="T96" fmla="*/ 4 w 112"/>
                <a:gd name="T97" fmla="*/ 8 h 68"/>
                <a:gd name="T98" fmla="*/ 0 w 112"/>
                <a:gd name="T99" fmla="*/ 8 h 68"/>
                <a:gd name="T100" fmla="*/ 22 w 112"/>
                <a:gd name="T101" fmla="*/ 0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68"/>
                <a:gd name="T155" fmla="*/ 112 w 112"/>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68">
                  <a:moveTo>
                    <a:pt x="22" y="15"/>
                  </a:moveTo>
                  <a:lnTo>
                    <a:pt x="26" y="8"/>
                  </a:lnTo>
                  <a:lnTo>
                    <a:pt x="30" y="8"/>
                  </a:lnTo>
                  <a:lnTo>
                    <a:pt x="34" y="4"/>
                  </a:lnTo>
                  <a:lnTo>
                    <a:pt x="37" y="4"/>
                  </a:lnTo>
                  <a:lnTo>
                    <a:pt x="41" y="0"/>
                  </a:lnTo>
                  <a:lnTo>
                    <a:pt x="45" y="0"/>
                  </a:lnTo>
                  <a:lnTo>
                    <a:pt x="52" y="0"/>
                  </a:lnTo>
                  <a:lnTo>
                    <a:pt x="56" y="4"/>
                  </a:lnTo>
                  <a:lnTo>
                    <a:pt x="60" y="8"/>
                  </a:lnTo>
                  <a:lnTo>
                    <a:pt x="64" y="15"/>
                  </a:lnTo>
                  <a:lnTo>
                    <a:pt x="67" y="8"/>
                  </a:lnTo>
                  <a:lnTo>
                    <a:pt x="75" y="4"/>
                  </a:lnTo>
                  <a:lnTo>
                    <a:pt x="79" y="0"/>
                  </a:lnTo>
                  <a:lnTo>
                    <a:pt x="86" y="0"/>
                  </a:lnTo>
                  <a:lnTo>
                    <a:pt x="90" y="0"/>
                  </a:lnTo>
                  <a:lnTo>
                    <a:pt x="94" y="4"/>
                  </a:lnTo>
                  <a:lnTo>
                    <a:pt x="97" y="8"/>
                  </a:lnTo>
                  <a:lnTo>
                    <a:pt x="101" y="12"/>
                  </a:lnTo>
                  <a:lnTo>
                    <a:pt x="101" y="19"/>
                  </a:lnTo>
                  <a:lnTo>
                    <a:pt x="101" y="27"/>
                  </a:lnTo>
                  <a:lnTo>
                    <a:pt x="101" y="53"/>
                  </a:lnTo>
                  <a:lnTo>
                    <a:pt x="105" y="60"/>
                  </a:lnTo>
                  <a:lnTo>
                    <a:pt x="105" y="64"/>
                  </a:lnTo>
                  <a:lnTo>
                    <a:pt x="105" y="68"/>
                  </a:lnTo>
                  <a:lnTo>
                    <a:pt x="109" y="68"/>
                  </a:lnTo>
                  <a:lnTo>
                    <a:pt x="112" y="68"/>
                  </a:lnTo>
                  <a:lnTo>
                    <a:pt x="82" y="68"/>
                  </a:lnTo>
                  <a:lnTo>
                    <a:pt x="86" y="68"/>
                  </a:lnTo>
                  <a:lnTo>
                    <a:pt x="90" y="64"/>
                  </a:lnTo>
                  <a:lnTo>
                    <a:pt x="90" y="60"/>
                  </a:lnTo>
                  <a:lnTo>
                    <a:pt x="90" y="53"/>
                  </a:lnTo>
                  <a:lnTo>
                    <a:pt x="90" y="27"/>
                  </a:lnTo>
                  <a:lnTo>
                    <a:pt x="90" y="19"/>
                  </a:lnTo>
                  <a:lnTo>
                    <a:pt x="90" y="15"/>
                  </a:lnTo>
                  <a:lnTo>
                    <a:pt x="86" y="12"/>
                  </a:lnTo>
                  <a:lnTo>
                    <a:pt x="79" y="12"/>
                  </a:lnTo>
                  <a:lnTo>
                    <a:pt x="75" y="12"/>
                  </a:lnTo>
                  <a:lnTo>
                    <a:pt x="71" y="12"/>
                  </a:lnTo>
                  <a:lnTo>
                    <a:pt x="67" y="15"/>
                  </a:lnTo>
                  <a:lnTo>
                    <a:pt x="64" y="19"/>
                  </a:lnTo>
                  <a:lnTo>
                    <a:pt x="64" y="23"/>
                  </a:lnTo>
                  <a:lnTo>
                    <a:pt x="64" y="53"/>
                  </a:lnTo>
                  <a:lnTo>
                    <a:pt x="64" y="60"/>
                  </a:lnTo>
                  <a:lnTo>
                    <a:pt x="64" y="64"/>
                  </a:lnTo>
                  <a:lnTo>
                    <a:pt x="64" y="68"/>
                  </a:lnTo>
                  <a:lnTo>
                    <a:pt x="67" y="68"/>
                  </a:lnTo>
                  <a:lnTo>
                    <a:pt x="71" y="68"/>
                  </a:lnTo>
                  <a:lnTo>
                    <a:pt x="41" y="68"/>
                  </a:lnTo>
                  <a:lnTo>
                    <a:pt x="45" y="68"/>
                  </a:lnTo>
                  <a:lnTo>
                    <a:pt x="49" y="68"/>
                  </a:lnTo>
                  <a:lnTo>
                    <a:pt x="49" y="64"/>
                  </a:lnTo>
                  <a:lnTo>
                    <a:pt x="49" y="60"/>
                  </a:lnTo>
                  <a:lnTo>
                    <a:pt x="49" y="53"/>
                  </a:lnTo>
                  <a:lnTo>
                    <a:pt x="49" y="27"/>
                  </a:lnTo>
                  <a:lnTo>
                    <a:pt x="49" y="19"/>
                  </a:lnTo>
                  <a:lnTo>
                    <a:pt x="49" y="15"/>
                  </a:lnTo>
                  <a:lnTo>
                    <a:pt x="45" y="12"/>
                  </a:lnTo>
                  <a:lnTo>
                    <a:pt x="37" y="12"/>
                  </a:lnTo>
                  <a:lnTo>
                    <a:pt x="34" y="12"/>
                  </a:lnTo>
                  <a:lnTo>
                    <a:pt x="30" y="12"/>
                  </a:lnTo>
                  <a:lnTo>
                    <a:pt x="26" y="15"/>
                  </a:lnTo>
                  <a:lnTo>
                    <a:pt x="22" y="19"/>
                  </a:lnTo>
                  <a:lnTo>
                    <a:pt x="22" y="53"/>
                  </a:lnTo>
                  <a:lnTo>
                    <a:pt x="22" y="60"/>
                  </a:lnTo>
                  <a:lnTo>
                    <a:pt x="22" y="64"/>
                  </a:lnTo>
                  <a:lnTo>
                    <a:pt x="26" y="68"/>
                  </a:lnTo>
                  <a:lnTo>
                    <a:pt x="30" y="68"/>
                  </a:lnTo>
                  <a:lnTo>
                    <a:pt x="0" y="68"/>
                  </a:lnTo>
                  <a:lnTo>
                    <a:pt x="4" y="68"/>
                  </a:lnTo>
                  <a:lnTo>
                    <a:pt x="7" y="68"/>
                  </a:lnTo>
                  <a:lnTo>
                    <a:pt x="7" y="64"/>
                  </a:lnTo>
                  <a:lnTo>
                    <a:pt x="7" y="60"/>
                  </a:lnTo>
                  <a:lnTo>
                    <a:pt x="7" y="53"/>
                  </a:lnTo>
                  <a:lnTo>
                    <a:pt x="7" y="30"/>
                  </a:lnTo>
                  <a:lnTo>
                    <a:pt x="7" y="19"/>
                  </a:lnTo>
                  <a:lnTo>
                    <a:pt x="7" y="15"/>
                  </a:lnTo>
                  <a:lnTo>
                    <a:pt x="7" y="12"/>
                  </a:lnTo>
                  <a:lnTo>
                    <a:pt x="7" y="8"/>
                  </a:lnTo>
                  <a:lnTo>
                    <a:pt x="4" y="8"/>
                  </a:lnTo>
                  <a:lnTo>
                    <a:pt x="0" y="12"/>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196" name="Freeform 34"/>
            <p:cNvSpPr>
              <a:spLocks noEditPoints="1"/>
            </p:cNvSpPr>
            <p:nvPr/>
          </p:nvSpPr>
          <p:spPr bwMode="auto">
            <a:xfrm>
              <a:off x="3001" y="1717"/>
              <a:ext cx="76" cy="102"/>
            </a:xfrm>
            <a:custGeom>
              <a:avLst/>
              <a:gdLst>
                <a:gd name="T0" fmla="*/ 23 w 76"/>
                <a:gd name="T1" fmla="*/ 0 h 102"/>
                <a:gd name="T2" fmla="*/ 27 w 76"/>
                <a:gd name="T3" fmla="*/ 15 h 102"/>
                <a:gd name="T4" fmla="*/ 38 w 76"/>
                <a:gd name="T5" fmla="*/ 4 h 102"/>
                <a:gd name="T6" fmla="*/ 49 w 76"/>
                <a:gd name="T7" fmla="*/ 0 h 102"/>
                <a:gd name="T8" fmla="*/ 64 w 76"/>
                <a:gd name="T9" fmla="*/ 8 h 102"/>
                <a:gd name="T10" fmla="*/ 76 w 76"/>
                <a:gd name="T11" fmla="*/ 34 h 102"/>
                <a:gd name="T12" fmla="*/ 68 w 76"/>
                <a:gd name="T13" fmla="*/ 53 h 102"/>
                <a:gd name="T14" fmla="*/ 53 w 76"/>
                <a:gd name="T15" fmla="*/ 68 h 102"/>
                <a:gd name="T16" fmla="*/ 38 w 76"/>
                <a:gd name="T17" fmla="*/ 72 h 102"/>
                <a:gd name="T18" fmla="*/ 31 w 76"/>
                <a:gd name="T19" fmla="*/ 68 h 102"/>
                <a:gd name="T20" fmla="*/ 27 w 76"/>
                <a:gd name="T21" fmla="*/ 87 h 102"/>
                <a:gd name="T22" fmla="*/ 27 w 76"/>
                <a:gd name="T23" fmla="*/ 98 h 102"/>
                <a:gd name="T24" fmla="*/ 31 w 76"/>
                <a:gd name="T25" fmla="*/ 98 h 102"/>
                <a:gd name="T26" fmla="*/ 38 w 76"/>
                <a:gd name="T27" fmla="*/ 102 h 102"/>
                <a:gd name="T28" fmla="*/ 0 w 76"/>
                <a:gd name="T29" fmla="*/ 102 h 102"/>
                <a:gd name="T30" fmla="*/ 4 w 76"/>
                <a:gd name="T31" fmla="*/ 102 h 102"/>
                <a:gd name="T32" fmla="*/ 12 w 76"/>
                <a:gd name="T33" fmla="*/ 98 h 102"/>
                <a:gd name="T34" fmla="*/ 12 w 76"/>
                <a:gd name="T35" fmla="*/ 98 h 102"/>
                <a:gd name="T36" fmla="*/ 15 w 76"/>
                <a:gd name="T37" fmla="*/ 87 h 102"/>
                <a:gd name="T38" fmla="*/ 15 w 76"/>
                <a:gd name="T39" fmla="*/ 15 h 102"/>
                <a:gd name="T40" fmla="*/ 12 w 76"/>
                <a:gd name="T41" fmla="*/ 12 h 102"/>
                <a:gd name="T42" fmla="*/ 12 w 76"/>
                <a:gd name="T43" fmla="*/ 8 h 102"/>
                <a:gd name="T44" fmla="*/ 8 w 76"/>
                <a:gd name="T45" fmla="*/ 8 h 102"/>
                <a:gd name="T46" fmla="*/ 4 w 76"/>
                <a:gd name="T47" fmla="*/ 8 h 102"/>
                <a:gd name="T48" fmla="*/ 27 w 76"/>
                <a:gd name="T49" fmla="*/ 45 h 102"/>
                <a:gd name="T50" fmla="*/ 27 w 76"/>
                <a:gd name="T51" fmla="*/ 57 h 102"/>
                <a:gd name="T52" fmla="*/ 34 w 76"/>
                <a:gd name="T53" fmla="*/ 64 h 102"/>
                <a:gd name="T54" fmla="*/ 42 w 76"/>
                <a:gd name="T55" fmla="*/ 68 h 102"/>
                <a:gd name="T56" fmla="*/ 57 w 76"/>
                <a:gd name="T57" fmla="*/ 60 h 102"/>
                <a:gd name="T58" fmla="*/ 61 w 76"/>
                <a:gd name="T59" fmla="*/ 42 h 102"/>
                <a:gd name="T60" fmla="*/ 53 w 76"/>
                <a:gd name="T61" fmla="*/ 19 h 102"/>
                <a:gd name="T62" fmla="*/ 42 w 76"/>
                <a:gd name="T63" fmla="*/ 12 h 102"/>
                <a:gd name="T64" fmla="*/ 34 w 76"/>
                <a:gd name="T65" fmla="*/ 12 h 102"/>
                <a:gd name="T66" fmla="*/ 27 w 76"/>
                <a:gd name="T67" fmla="*/ 23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
                <a:gd name="T103" fmla="*/ 0 h 102"/>
                <a:gd name="T104" fmla="*/ 76 w 76"/>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 h="102">
                  <a:moveTo>
                    <a:pt x="4" y="8"/>
                  </a:moveTo>
                  <a:lnTo>
                    <a:pt x="23" y="0"/>
                  </a:lnTo>
                  <a:lnTo>
                    <a:pt x="27" y="0"/>
                  </a:lnTo>
                  <a:lnTo>
                    <a:pt x="27" y="15"/>
                  </a:lnTo>
                  <a:lnTo>
                    <a:pt x="31" y="8"/>
                  </a:lnTo>
                  <a:lnTo>
                    <a:pt x="38" y="4"/>
                  </a:lnTo>
                  <a:lnTo>
                    <a:pt x="42" y="0"/>
                  </a:lnTo>
                  <a:lnTo>
                    <a:pt x="49" y="0"/>
                  </a:lnTo>
                  <a:lnTo>
                    <a:pt x="57" y="4"/>
                  </a:lnTo>
                  <a:lnTo>
                    <a:pt x="64" y="8"/>
                  </a:lnTo>
                  <a:lnTo>
                    <a:pt x="72" y="19"/>
                  </a:lnTo>
                  <a:lnTo>
                    <a:pt x="76" y="34"/>
                  </a:lnTo>
                  <a:lnTo>
                    <a:pt x="72" y="45"/>
                  </a:lnTo>
                  <a:lnTo>
                    <a:pt x="68" y="53"/>
                  </a:lnTo>
                  <a:lnTo>
                    <a:pt x="64" y="60"/>
                  </a:lnTo>
                  <a:lnTo>
                    <a:pt x="53" y="68"/>
                  </a:lnTo>
                  <a:lnTo>
                    <a:pt x="42" y="72"/>
                  </a:lnTo>
                  <a:lnTo>
                    <a:pt x="38" y="72"/>
                  </a:lnTo>
                  <a:lnTo>
                    <a:pt x="34" y="68"/>
                  </a:lnTo>
                  <a:lnTo>
                    <a:pt x="31" y="68"/>
                  </a:lnTo>
                  <a:lnTo>
                    <a:pt x="27" y="64"/>
                  </a:lnTo>
                  <a:lnTo>
                    <a:pt x="27" y="87"/>
                  </a:lnTo>
                  <a:lnTo>
                    <a:pt x="27" y="94"/>
                  </a:lnTo>
                  <a:lnTo>
                    <a:pt x="27" y="98"/>
                  </a:lnTo>
                  <a:lnTo>
                    <a:pt x="31" y="98"/>
                  </a:lnTo>
                  <a:lnTo>
                    <a:pt x="34" y="102"/>
                  </a:lnTo>
                  <a:lnTo>
                    <a:pt x="38" y="102"/>
                  </a:lnTo>
                  <a:lnTo>
                    <a:pt x="0" y="102"/>
                  </a:lnTo>
                  <a:lnTo>
                    <a:pt x="4" y="102"/>
                  </a:lnTo>
                  <a:lnTo>
                    <a:pt x="8" y="102"/>
                  </a:lnTo>
                  <a:lnTo>
                    <a:pt x="12" y="98"/>
                  </a:lnTo>
                  <a:lnTo>
                    <a:pt x="15" y="94"/>
                  </a:lnTo>
                  <a:lnTo>
                    <a:pt x="15" y="87"/>
                  </a:lnTo>
                  <a:lnTo>
                    <a:pt x="15" y="23"/>
                  </a:lnTo>
                  <a:lnTo>
                    <a:pt x="15" y="15"/>
                  </a:lnTo>
                  <a:lnTo>
                    <a:pt x="15" y="12"/>
                  </a:lnTo>
                  <a:lnTo>
                    <a:pt x="12" y="12"/>
                  </a:lnTo>
                  <a:lnTo>
                    <a:pt x="12" y="8"/>
                  </a:lnTo>
                  <a:lnTo>
                    <a:pt x="8" y="8"/>
                  </a:lnTo>
                  <a:lnTo>
                    <a:pt x="4" y="12"/>
                  </a:lnTo>
                  <a:lnTo>
                    <a:pt x="4" y="8"/>
                  </a:lnTo>
                  <a:close/>
                  <a:moveTo>
                    <a:pt x="27" y="23"/>
                  </a:moveTo>
                  <a:lnTo>
                    <a:pt x="27" y="45"/>
                  </a:lnTo>
                  <a:lnTo>
                    <a:pt x="27" y="53"/>
                  </a:lnTo>
                  <a:lnTo>
                    <a:pt x="27" y="57"/>
                  </a:lnTo>
                  <a:lnTo>
                    <a:pt x="31" y="60"/>
                  </a:lnTo>
                  <a:lnTo>
                    <a:pt x="34" y="64"/>
                  </a:lnTo>
                  <a:lnTo>
                    <a:pt x="38" y="64"/>
                  </a:lnTo>
                  <a:lnTo>
                    <a:pt x="42" y="68"/>
                  </a:lnTo>
                  <a:lnTo>
                    <a:pt x="49" y="64"/>
                  </a:lnTo>
                  <a:lnTo>
                    <a:pt x="57" y="60"/>
                  </a:lnTo>
                  <a:lnTo>
                    <a:pt x="61" y="53"/>
                  </a:lnTo>
                  <a:lnTo>
                    <a:pt x="61" y="42"/>
                  </a:lnTo>
                  <a:lnTo>
                    <a:pt x="61" y="27"/>
                  </a:lnTo>
                  <a:lnTo>
                    <a:pt x="53" y="19"/>
                  </a:lnTo>
                  <a:lnTo>
                    <a:pt x="49" y="12"/>
                  </a:lnTo>
                  <a:lnTo>
                    <a:pt x="42" y="12"/>
                  </a:lnTo>
                  <a:lnTo>
                    <a:pt x="38" y="12"/>
                  </a:lnTo>
                  <a:lnTo>
                    <a:pt x="34" y="12"/>
                  </a:lnTo>
                  <a:lnTo>
                    <a:pt x="31" y="15"/>
                  </a:lnTo>
                  <a:lnTo>
                    <a:pt x="27" y="23"/>
                  </a:lnTo>
                  <a:close/>
                </a:path>
              </a:pathLst>
            </a:custGeom>
            <a:solidFill>
              <a:srgbClr val="000000"/>
            </a:solidFill>
            <a:ln w="0">
              <a:solidFill>
                <a:srgbClr val="000000"/>
              </a:solidFill>
              <a:round/>
              <a:headEnd/>
              <a:tailEnd/>
            </a:ln>
          </p:spPr>
          <p:txBody>
            <a:bodyPr/>
            <a:lstStyle/>
            <a:p>
              <a:endParaRPr lang="en-US"/>
            </a:p>
          </p:txBody>
        </p:sp>
        <p:sp>
          <p:nvSpPr>
            <p:cNvPr id="197" name="Freeform 35"/>
            <p:cNvSpPr>
              <a:spLocks noEditPoints="1"/>
            </p:cNvSpPr>
            <p:nvPr/>
          </p:nvSpPr>
          <p:spPr bwMode="auto">
            <a:xfrm>
              <a:off x="3084" y="1717"/>
              <a:ext cx="56" cy="72"/>
            </a:xfrm>
            <a:custGeom>
              <a:avLst/>
              <a:gdLst>
                <a:gd name="T0" fmla="*/ 11 w 56"/>
                <a:gd name="T1" fmla="*/ 27 h 72"/>
                <a:gd name="T2" fmla="*/ 11 w 56"/>
                <a:gd name="T3" fmla="*/ 42 h 72"/>
                <a:gd name="T4" fmla="*/ 19 w 56"/>
                <a:gd name="T5" fmla="*/ 49 h 72"/>
                <a:gd name="T6" fmla="*/ 26 w 56"/>
                <a:gd name="T7" fmla="*/ 57 h 72"/>
                <a:gd name="T8" fmla="*/ 34 w 56"/>
                <a:gd name="T9" fmla="*/ 60 h 72"/>
                <a:gd name="T10" fmla="*/ 41 w 56"/>
                <a:gd name="T11" fmla="*/ 57 h 72"/>
                <a:gd name="T12" fmla="*/ 45 w 56"/>
                <a:gd name="T13" fmla="*/ 57 h 72"/>
                <a:gd name="T14" fmla="*/ 53 w 56"/>
                <a:gd name="T15" fmla="*/ 49 h 72"/>
                <a:gd name="T16" fmla="*/ 56 w 56"/>
                <a:gd name="T17" fmla="*/ 42 h 72"/>
                <a:gd name="T18" fmla="*/ 56 w 56"/>
                <a:gd name="T19" fmla="*/ 45 h 72"/>
                <a:gd name="T20" fmla="*/ 53 w 56"/>
                <a:gd name="T21" fmla="*/ 53 h 72"/>
                <a:gd name="T22" fmla="*/ 49 w 56"/>
                <a:gd name="T23" fmla="*/ 64 h 72"/>
                <a:gd name="T24" fmla="*/ 38 w 56"/>
                <a:gd name="T25" fmla="*/ 68 h 72"/>
                <a:gd name="T26" fmla="*/ 30 w 56"/>
                <a:gd name="T27" fmla="*/ 72 h 72"/>
                <a:gd name="T28" fmla="*/ 19 w 56"/>
                <a:gd name="T29" fmla="*/ 68 h 72"/>
                <a:gd name="T30" fmla="*/ 8 w 56"/>
                <a:gd name="T31" fmla="*/ 60 h 72"/>
                <a:gd name="T32" fmla="*/ 4 w 56"/>
                <a:gd name="T33" fmla="*/ 49 h 72"/>
                <a:gd name="T34" fmla="*/ 0 w 56"/>
                <a:gd name="T35" fmla="*/ 38 h 72"/>
                <a:gd name="T36" fmla="*/ 0 w 56"/>
                <a:gd name="T37" fmla="*/ 27 h 72"/>
                <a:gd name="T38" fmla="*/ 4 w 56"/>
                <a:gd name="T39" fmla="*/ 19 h 72"/>
                <a:gd name="T40" fmla="*/ 8 w 56"/>
                <a:gd name="T41" fmla="*/ 12 h 72"/>
                <a:gd name="T42" fmla="*/ 19 w 56"/>
                <a:gd name="T43" fmla="*/ 4 h 72"/>
                <a:gd name="T44" fmla="*/ 30 w 56"/>
                <a:gd name="T45" fmla="*/ 0 h 72"/>
                <a:gd name="T46" fmla="*/ 41 w 56"/>
                <a:gd name="T47" fmla="*/ 4 h 72"/>
                <a:gd name="T48" fmla="*/ 49 w 56"/>
                <a:gd name="T49" fmla="*/ 8 h 72"/>
                <a:gd name="T50" fmla="*/ 56 w 56"/>
                <a:gd name="T51" fmla="*/ 15 h 72"/>
                <a:gd name="T52" fmla="*/ 56 w 56"/>
                <a:gd name="T53" fmla="*/ 27 h 72"/>
                <a:gd name="T54" fmla="*/ 11 w 56"/>
                <a:gd name="T55" fmla="*/ 27 h 72"/>
                <a:gd name="T56" fmla="*/ 11 w 56"/>
                <a:gd name="T57" fmla="*/ 23 h 72"/>
                <a:gd name="T58" fmla="*/ 41 w 56"/>
                <a:gd name="T59" fmla="*/ 23 h 72"/>
                <a:gd name="T60" fmla="*/ 41 w 56"/>
                <a:gd name="T61" fmla="*/ 19 h 72"/>
                <a:gd name="T62" fmla="*/ 38 w 56"/>
                <a:gd name="T63" fmla="*/ 15 h 72"/>
                <a:gd name="T64" fmla="*/ 38 w 56"/>
                <a:gd name="T65" fmla="*/ 12 h 72"/>
                <a:gd name="T66" fmla="*/ 34 w 56"/>
                <a:gd name="T67" fmla="*/ 8 h 72"/>
                <a:gd name="T68" fmla="*/ 30 w 56"/>
                <a:gd name="T69" fmla="*/ 8 h 72"/>
                <a:gd name="T70" fmla="*/ 26 w 56"/>
                <a:gd name="T71" fmla="*/ 4 h 72"/>
                <a:gd name="T72" fmla="*/ 23 w 56"/>
                <a:gd name="T73" fmla="*/ 8 h 72"/>
                <a:gd name="T74" fmla="*/ 15 w 56"/>
                <a:gd name="T75" fmla="*/ 12 h 72"/>
                <a:gd name="T76" fmla="*/ 11 w 56"/>
                <a:gd name="T77" fmla="*/ 15 h 72"/>
                <a:gd name="T78" fmla="*/ 11 w 56"/>
                <a:gd name="T79" fmla="*/ 23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72"/>
                <a:gd name="T122" fmla="*/ 56 w 56"/>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72">
                  <a:moveTo>
                    <a:pt x="11" y="27"/>
                  </a:moveTo>
                  <a:lnTo>
                    <a:pt x="11" y="42"/>
                  </a:lnTo>
                  <a:lnTo>
                    <a:pt x="19" y="49"/>
                  </a:lnTo>
                  <a:lnTo>
                    <a:pt x="26" y="57"/>
                  </a:lnTo>
                  <a:lnTo>
                    <a:pt x="34" y="60"/>
                  </a:lnTo>
                  <a:lnTo>
                    <a:pt x="41" y="57"/>
                  </a:lnTo>
                  <a:lnTo>
                    <a:pt x="45" y="57"/>
                  </a:lnTo>
                  <a:lnTo>
                    <a:pt x="53" y="49"/>
                  </a:lnTo>
                  <a:lnTo>
                    <a:pt x="56" y="42"/>
                  </a:lnTo>
                  <a:lnTo>
                    <a:pt x="56" y="45"/>
                  </a:lnTo>
                  <a:lnTo>
                    <a:pt x="53" y="53"/>
                  </a:lnTo>
                  <a:lnTo>
                    <a:pt x="49" y="64"/>
                  </a:lnTo>
                  <a:lnTo>
                    <a:pt x="38" y="68"/>
                  </a:lnTo>
                  <a:lnTo>
                    <a:pt x="30" y="72"/>
                  </a:lnTo>
                  <a:lnTo>
                    <a:pt x="19" y="68"/>
                  </a:lnTo>
                  <a:lnTo>
                    <a:pt x="8" y="60"/>
                  </a:lnTo>
                  <a:lnTo>
                    <a:pt x="4" y="49"/>
                  </a:lnTo>
                  <a:lnTo>
                    <a:pt x="0" y="38"/>
                  </a:lnTo>
                  <a:lnTo>
                    <a:pt x="0" y="27"/>
                  </a:lnTo>
                  <a:lnTo>
                    <a:pt x="4" y="19"/>
                  </a:lnTo>
                  <a:lnTo>
                    <a:pt x="8" y="12"/>
                  </a:lnTo>
                  <a:lnTo>
                    <a:pt x="19" y="4"/>
                  </a:lnTo>
                  <a:lnTo>
                    <a:pt x="30" y="0"/>
                  </a:lnTo>
                  <a:lnTo>
                    <a:pt x="41" y="4"/>
                  </a:lnTo>
                  <a:lnTo>
                    <a:pt x="49" y="8"/>
                  </a:lnTo>
                  <a:lnTo>
                    <a:pt x="56" y="15"/>
                  </a:lnTo>
                  <a:lnTo>
                    <a:pt x="56" y="27"/>
                  </a:lnTo>
                  <a:lnTo>
                    <a:pt x="11" y="27"/>
                  </a:lnTo>
                  <a:close/>
                  <a:moveTo>
                    <a:pt x="11" y="23"/>
                  </a:moveTo>
                  <a:lnTo>
                    <a:pt x="41" y="23"/>
                  </a:lnTo>
                  <a:lnTo>
                    <a:pt x="41" y="19"/>
                  </a:lnTo>
                  <a:lnTo>
                    <a:pt x="38" y="15"/>
                  </a:lnTo>
                  <a:lnTo>
                    <a:pt x="38" y="12"/>
                  </a:lnTo>
                  <a:lnTo>
                    <a:pt x="34" y="8"/>
                  </a:lnTo>
                  <a:lnTo>
                    <a:pt x="30" y="8"/>
                  </a:lnTo>
                  <a:lnTo>
                    <a:pt x="26" y="4"/>
                  </a:lnTo>
                  <a:lnTo>
                    <a:pt x="23" y="8"/>
                  </a:lnTo>
                  <a:lnTo>
                    <a:pt x="15" y="12"/>
                  </a:lnTo>
                  <a:lnTo>
                    <a:pt x="11" y="15"/>
                  </a:lnTo>
                  <a:lnTo>
                    <a:pt x="11" y="23"/>
                  </a:lnTo>
                  <a:close/>
                </a:path>
              </a:pathLst>
            </a:custGeom>
            <a:solidFill>
              <a:srgbClr val="000000"/>
            </a:solidFill>
            <a:ln w="0">
              <a:solidFill>
                <a:srgbClr val="000000"/>
              </a:solidFill>
              <a:round/>
              <a:headEnd/>
              <a:tailEnd/>
            </a:ln>
          </p:spPr>
          <p:txBody>
            <a:bodyPr/>
            <a:lstStyle/>
            <a:p>
              <a:endParaRPr lang="en-US"/>
            </a:p>
          </p:txBody>
        </p:sp>
        <p:sp>
          <p:nvSpPr>
            <p:cNvPr id="198" name="Freeform 36"/>
            <p:cNvSpPr>
              <a:spLocks noEditPoints="1"/>
            </p:cNvSpPr>
            <p:nvPr/>
          </p:nvSpPr>
          <p:spPr bwMode="auto">
            <a:xfrm>
              <a:off x="3152" y="1684"/>
              <a:ext cx="67" cy="105"/>
            </a:xfrm>
            <a:custGeom>
              <a:avLst/>
              <a:gdLst>
                <a:gd name="T0" fmla="*/ 45 w 67"/>
                <a:gd name="T1" fmla="*/ 93 h 105"/>
                <a:gd name="T2" fmla="*/ 41 w 67"/>
                <a:gd name="T3" fmla="*/ 97 h 105"/>
                <a:gd name="T4" fmla="*/ 37 w 67"/>
                <a:gd name="T5" fmla="*/ 101 h 105"/>
                <a:gd name="T6" fmla="*/ 33 w 67"/>
                <a:gd name="T7" fmla="*/ 105 h 105"/>
                <a:gd name="T8" fmla="*/ 26 w 67"/>
                <a:gd name="T9" fmla="*/ 105 h 105"/>
                <a:gd name="T10" fmla="*/ 15 w 67"/>
                <a:gd name="T11" fmla="*/ 101 h 105"/>
                <a:gd name="T12" fmla="*/ 7 w 67"/>
                <a:gd name="T13" fmla="*/ 93 h 105"/>
                <a:gd name="T14" fmla="*/ 0 w 67"/>
                <a:gd name="T15" fmla="*/ 86 h 105"/>
                <a:gd name="T16" fmla="*/ 0 w 67"/>
                <a:gd name="T17" fmla="*/ 71 h 105"/>
                <a:gd name="T18" fmla="*/ 3 w 67"/>
                <a:gd name="T19" fmla="*/ 60 h 105"/>
                <a:gd name="T20" fmla="*/ 7 w 67"/>
                <a:gd name="T21" fmla="*/ 45 h 105"/>
                <a:gd name="T22" fmla="*/ 15 w 67"/>
                <a:gd name="T23" fmla="*/ 41 h 105"/>
                <a:gd name="T24" fmla="*/ 22 w 67"/>
                <a:gd name="T25" fmla="*/ 33 h 105"/>
                <a:gd name="T26" fmla="*/ 33 w 67"/>
                <a:gd name="T27" fmla="*/ 33 h 105"/>
                <a:gd name="T28" fmla="*/ 41 w 67"/>
                <a:gd name="T29" fmla="*/ 37 h 105"/>
                <a:gd name="T30" fmla="*/ 45 w 67"/>
                <a:gd name="T31" fmla="*/ 41 h 105"/>
                <a:gd name="T32" fmla="*/ 45 w 67"/>
                <a:gd name="T33" fmla="*/ 26 h 105"/>
                <a:gd name="T34" fmla="*/ 45 w 67"/>
                <a:gd name="T35" fmla="*/ 15 h 105"/>
                <a:gd name="T36" fmla="*/ 45 w 67"/>
                <a:gd name="T37" fmla="*/ 11 h 105"/>
                <a:gd name="T38" fmla="*/ 45 w 67"/>
                <a:gd name="T39" fmla="*/ 7 h 105"/>
                <a:gd name="T40" fmla="*/ 45 w 67"/>
                <a:gd name="T41" fmla="*/ 7 h 105"/>
                <a:gd name="T42" fmla="*/ 45 w 67"/>
                <a:gd name="T43" fmla="*/ 7 h 105"/>
                <a:gd name="T44" fmla="*/ 41 w 67"/>
                <a:gd name="T45" fmla="*/ 7 h 105"/>
                <a:gd name="T46" fmla="*/ 41 w 67"/>
                <a:gd name="T47" fmla="*/ 7 h 105"/>
                <a:gd name="T48" fmla="*/ 37 w 67"/>
                <a:gd name="T49" fmla="*/ 7 h 105"/>
                <a:gd name="T50" fmla="*/ 37 w 67"/>
                <a:gd name="T51" fmla="*/ 7 h 105"/>
                <a:gd name="T52" fmla="*/ 56 w 67"/>
                <a:gd name="T53" fmla="*/ 0 h 105"/>
                <a:gd name="T54" fmla="*/ 60 w 67"/>
                <a:gd name="T55" fmla="*/ 0 h 105"/>
                <a:gd name="T56" fmla="*/ 60 w 67"/>
                <a:gd name="T57" fmla="*/ 75 h 105"/>
                <a:gd name="T58" fmla="*/ 60 w 67"/>
                <a:gd name="T59" fmla="*/ 86 h 105"/>
                <a:gd name="T60" fmla="*/ 60 w 67"/>
                <a:gd name="T61" fmla="*/ 90 h 105"/>
                <a:gd name="T62" fmla="*/ 60 w 67"/>
                <a:gd name="T63" fmla="*/ 93 h 105"/>
                <a:gd name="T64" fmla="*/ 60 w 67"/>
                <a:gd name="T65" fmla="*/ 93 h 105"/>
                <a:gd name="T66" fmla="*/ 63 w 67"/>
                <a:gd name="T67" fmla="*/ 97 h 105"/>
                <a:gd name="T68" fmla="*/ 63 w 67"/>
                <a:gd name="T69" fmla="*/ 97 h 105"/>
                <a:gd name="T70" fmla="*/ 63 w 67"/>
                <a:gd name="T71" fmla="*/ 97 h 105"/>
                <a:gd name="T72" fmla="*/ 67 w 67"/>
                <a:gd name="T73" fmla="*/ 93 h 105"/>
                <a:gd name="T74" fmla="*/ 67 w 67"/>
                <a:gd name="T75" fmla="*/ 97 h 105"/>
                <a:gd name="T76" fmla="*/ 48 w 67"/>
                <a:gd name="T77" fmla="*/ 105 h 105"/>
                <a:gd name="T78" fmla="*/ 45 w 67"/>
                <a:gd name="T79" fmla="*/ 105 h 105"/>
                <a:gd name="T80" fmla="*/ 45 w 67"/>
                <a:gd name="T81" fmla="*/ 93 h 105"/>
                <a:gd name="T82" fmla="*/ 45 w 67"/>
                <a:gd name="T83" fmla="*/ 86 h 105"/>
                <a:gd name="T84" fmla="*/ 45 w 67"/>
                <a:gd name="T85" fmla="*/ 56 h 105"/>
                <a:gd name="T86" fmla="*/ 45 w 67"/>
                <a:gd name="T87" fmla="*/ 52 h 105"/>
                <a:gd name="T88" fmla="*/ 45 w 67"/>
                <a:gd name="T89" fmla="*/ 45 h 105"/>
                <a:gd name="T90" fmla="*/ 41 w 67"/>
                <a:gd name="T91" fmla="*/ 45 h 105"/>
                <a:gd name="T92" fmla="*/ 37 w 67"/>
                <a:gd name="T93" fmla="*/ 41 h 105"/>
                <a:gd name="T94" fmla="*/ 33 w 67"/>
                <a:gd name="T95" fmla="*/ 37 h 105"/>
                <a:gd name="T96" fmla="*/ 30 w 67"/>
                <a:gd name="T97" fmla="*/ 37 h 105"/>
                <a:gd name="T98" fmla="*/ 26 w 67"/>
                <a:gd name="T99" fmla="*/ 41 h 105"/>
                <a:gd name="T100" fmla="*/ 18 w 67"/>
                <a:gd name="T101" fmla="*/ 45 h 105"/>
                <a:gd name="T102" fmla="*/ 15 w 67"/>
                <a:gd name="T103" fmla="*/ 52 h 105"/>
                <a:gd name="T104" fmla="*/ 11 w 67"/>
                <a:gd name="T105" fmla="*/ 67 h 105"/>
                <a:gd name="T106" fmla="*/ 15 w 67"/>
                <a:gd name="T107" fmla="*/ 78 h 105"/>
                <a:gd name="T108" fmla="*/ 18 w 67"/>
                <a:gd name="T109" fmla="*/ 86 h 105"/>
                <a:gd name="T110" fmla="*/ 26 w 67"/>
                <a:gd name="T111" fmla="*/ 93 h 105"/>
                <a:gd name="T112" fmla="*/ 33 w 67"/>
                <a:gd name="T113" fmla="*/ 93 h 105"/>
                <a:gd name="T114" fmla="*/ 41 w 67"/>
                <a:gd name="T115" fmla="*/ 93 h 105"/>
                <a:gd name="T116" fmla="*/ 45 w 67"/>
                <a:gd name="T117" fmla="*/ 86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3"/>
                  </a:moveTo>
                  <a:lnTo>
                    <a:pt x="41" y="97"/>
                  </a:lnTo>
                  <a:lnTo>
                    <a:pt x="37" y="101"/>
                  </a:lnTo>
                  <a:lnTo>
                    <a:pt x="33" y="105"/>
                  </a:lnTo>
                  <a:lnTo>
                    <a:pt x="26" y="105"/>
                  </a:lnTo>
                  <a:lnTo>
                    <a:pt x="15" y="101"/>
                  </a:lnTo>
                  <a:lnTo>
                    <a:pt x="7" y="93"/>
                  </a:lnTo>
                  <a:lnTo>
                    <a:pt x="0" y="86"/>
                  </a:lnTo>
                  <a:lnTo>
                    <a:pt x="0" y="71"/>
                  </a:lnTo>
                  <a:lnTo>
                    <a:pt x="3" y="60"/>
                  </a:lnTo>
                  <a:lnTo>
                    <a:pt x="7" y="45"/>
                  </a:lnTo>
                  <a:lnTo>
                    <a:pt x="15" y="41"/>
                  </a:lnTo>
                  <a:lnTo>
                    <a:pt x="22" y="33"/>
                  </a:lnTo>
                  <a:lnTo>
                    <a:pt x="33" y="33"/>
                  </a:lnTo>
                  <a:lnTo>
                    <a:pt x="41" y="37"/>
                  </a:lnTo>
                  <a:lnTo>
                    <a:pt x="45" y="41"/>
                  </a:lnTo>
                  <a:lnTo>
                    <a:pt x="45" y="26"/>
                  </a:lnTo>
                  <a:lnTo>
                    <a:pt x="45" y="15"/>
                  </a:lnTo>
                  <a:lnTo>
                    <a:pt x="45" y="11"/>
                  </a:lnTo>
                  <a:lnTo>
                    <a:pt x="45" y="7"/>
                  </a:lnTo>
                  <a:lnTo>
                    <a:pt x="41" y="7"/>
                  </a:lnTo>
                  <a:lnTo>
                    <a:pt x="37" y="7"/>
                  </a:lnTo>
                  <a:lnTo>
                    <a:pt x="56" y="0"/>
                  </a:lnTo>
                  <a:lnTo>
                    <a:pt x="60" y="0"/>
                  </a:lnTo>
                  <a:lnTo>
                    <a:pt x="60" y="75"/>
                  </a:lnTo>
                  <a:lnTo>
                    <a:pt x="60" y="86"/>
                  </a:lnTo>
                  <a:lnTo>
                    <a:pt x="60" y="90"/>
                  </a:lnTo>
                  <a:lnTo>
                    <a:pt x="60" y="93"/>
                  </a:lnTo>
                  <a:lnTo>
                    <a:pt x="63" y="97"/>
                  </a:lnTo>
                  <a:lnTo>
                    <a:pt x="67" y="93"/>
                  </a:lnTo>
                  <a:lnTo>
                    <a:pt x="67" y="97"/>
                  </a:lnTo>
                  <a:lnTo>
                    <a:pt x="48" y="105"/>
                  </a:lnTo>
                  <a:lnTo>
                    <a:pt x="45" y="105"/>
                  </a:lnTo>
                  <a:lnTo>
                    <a:pt x="45" y="93"/>
                  </a:lnTo>
                  <a:close/>
                  <a:moveTo>
                    <a:pt x="45" y="86"/>
                  </a:moveTo>
                  <a:lnTo>
                    <a:pt x="45" y="56"/>
                  </a:lnTo>
                  <a:lnTo>
                    <a:pt x="45" y="52"/>
                  </a:lnTo>
                  <a:lnTo>
                    <a:pt x="45" y="45"/>
                  </a:lnTo>
                  <a:lnTo>
                    <a:pt x="41" y="45"/>
                  </a:lnTo>
                  <a:lnTo>
                    <a:pt x="37" y="41"/>
                  </a:lnTo>
                  <a:lnTo>
                    <a:pt x="33" y="37"/>
                  </a:lnTo>
                  <a:lnTo>
                    <a:pt x="30" y="37"/>
                  </a:lnTo>
                  <a:lnTo>
                    <a:pt x="26" y="41"/>
                  </a:lnTo>
                  <a:lnTo>
                    <a:pt x="18" y="45"/>
                  </a:lnTo>
                  <a:lnTo>
                    <a:pt x="15" y="52"/>
                  </a:lnTo>
                  <a:lnTo>
                    <a:pt x="11" y="67"/>
                  </a:lnTo>
                  <a:lnTo>
                    <a:pt x="15" y="78"/>
                  </a:lnTo>
                  <a:lnTo>
                    <a:pt x="18" y="86"/>
                  </a:lnTo>
                  <a:lnTo>
                    <a:pt x="26" y="93"/>
                  </a:lnTo>
                  <a:lnTo>
                    <a:pt x="33" y="93"/>
                  </a:lnTo>
                  <a:lnTo>
                    <a:pt x="41" y="93"/>
                  </a:lnTo>
                  <a:lnTo>
                    <a:pt x="45" y="86"/>
                  </a:lnTo>
                  <a:close/>
                </a:path>
              </a:pathLst>
            </a:custGeom>
            <a:solidFill>
              <a:srgbClr val="000000"/>
            </a:solidFill>
            <a:ln w="0">
              <a:solidFill>
                <a:srgbClr val="000000"/>
              </a:solidFill>
              <a:round/>
              <a:headEnd/>
              <a:tailEnd/>
            </a:ln>
          </p:spPr>
          <p:txBody>
            <a:bodyPr/>
            <a:lstStyle/>
            <a:p>
              <a:endParaRPr lang="en-US"/>
            </a:p>
          </p:txBody>
        </p:sp>
        <p:sp>
          <p:nvSpPr>
            <p:cNvPr id="199" name="Freeform 37"/>
            <p:cNvSpPr>
              <a:spLocks/>
            </p:cNvSpPr>
            <p:nvPr/>
          </p:nvSpPr>
          <p:spPr bwMode="auto">
            <a:xfrm>
              <a:off x="3227" y="1684"/>
              <a:ext cx="37" cy="135"/>
            </a:xfrm>
            <a:custGeom>
              <a:avLst/>
              <a:gdLst>
                <a:gd name="T0" fmla="*/ 0 w 37"/>
                <a:gd name="T1" fmla="*/ 3 h 135"/>
                <a:gd name="T2" fmla="*/ 0 w 37"/>
                <a:gd name="T3" fmla="*/ 0 h 135"/>
                <a:gd name="T4" fmla="*/ 7 w 37"/>
                <a:gd name="T5" fmla="*/ 7 h 135"/>
                <a:gd name="T6" fmla="*/ 15 w 37"/>
                <a:gd name="T7" fmla="*/ 11 h 135"/>
                <a:gd name="T8" fmla="*/ 26 w 37"/>
                <a:gd name="T9" fmla="*/ 22 h 135"/>
                <a:gd name="T10" fmla="*/ 33 w 37"/>
                <a:gd name="T11" fmla="*/ 37 h 135"/>
                <a:gd name="T12" fmla="*/ 37 w 37"/>
                <a:gd name="T13" fmla="*/ 52 h 135"/>
                <a:gd name="T14" fmla="*/ 37 w 37"/>
                <a:gd name="T15" fmla="*/ 67 h 135"/>
                <a:gd name="T16" fmla="*/ 37 w 37"/>
                <a:gd name="T17" fmla="*/ 82 h 135"/>
                <a:gd name="T18" fmla="*/ 33 w 37"/>
                <a:gd name="T19" fmla="*/ 93 h 135"/>
                <a:gd name="T20" fmla="*/ 26 w 37"/>
                <a:gd name="T21" fmla="*/ 108 h 135"/>
                <a:gd name="T22" fmla="*/ 18 w 37"/>
                <a:gd name="T23" fmla="*/ 120 h 135"/>
                <a:gd name="T24" fmla="*/ 11 w 37"/>
                <a:gd name="T25" fmla="*/ 127 h 135"/>
                <a:gd name="T26" fmla="*/ 0 w 37"/>
                <a:gd name="T27" fmla="*/ 135 h 135"/>
                <a:gd name="T28" fmla="*/ 0 w 37"/>
                <a:gd name="T29" fmla="*/ 131 h 135"/>
                <a:gd name="T30" fmla="*/ 7 w 37"/>
                <a:gd name="T31" fmla="*/ 123 h 135"/>
                <a:gd name="T32" fmla="*/ 15 w 37"/>
                <a:gd name="T33" fmla="*/ 116 h 135"/>
                <a:gd name="T34" fmla="*/ 18 w 37"/>
                <a:gd name="T35" fmla="*/ 108 h 135"/>
                <a:gd name="T36" fmla="*/ 22 w 37"/>
                <a:gd name="T37" fmla="*/ 97 h 135"/>
                <a:gd name="T38" fmla="*/ 22 w 37"/>
                <a:gd name="T39" fmla="*/ 82 h 135"/>
                <a:gd name="T40" fmla="*/ 26 w 37"/>
                <a:gd name="T41" fmla="*/ 67 h 135"/>
                <a:gd name="T42" fmla="*/ 22 w 37"/>
                <a:gd name="T43" fmla="*/ 52 h 135"/>
                <a:gd name="T44" fmla="*/ 22 w 37"/>
                <a:gd name="T45" fmla="*/ 41 h 135"/>
                <a:gd name="T46" fmla="*/ 18 w 37"/>
                <a:gd name="T47" fmla="*/ 33 h 135"/>
                <a:gd name="T48" fmla="*/ 18 w 37"/>
                <a:gd name="T49" fmla="*/ 26 h 135"/>
                <a:gd name="T50" fmla="*/ 15 w 37"/>
                <a:gd name="T51" fmla="*/ 18 h 135"/>
                <a:gd name="T52" fmla="*/ 11 w 37"/>
                <a:gd name="T53" fmla="*/ 15 h 135"/>
                <a:gd name="T54" fmla="*/ 3 w 37"/>
                <a:gd name="T55" fmla="*/ 7 h 135"/>
                <a:gd name="T56" fmla="*/ 0 w 37"/>
                <a:gd name="T57" fmla="*/ 3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35"/>
                <a:gd name="T89" fmla="*/ 37 w 37"/>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35">
                  <a:moveTo>
                    <a:pt x="0" y="3"/>
                  </a:moveTo>
                  <a:lnTo>
                    <a:pt x="0" y="0"/>
                  </a:lnTo>
                  <a:lnTo>
                    <a:pt x="7" y="7"/>
                  </a:lnTo>
                  <a:lnTo>
                    <a:pt x="15" y="11"/>
                  </a:lnTo>
                  <a:lnTo>
                    <a:pt x="26" y="22"/>
                  </a:lnTo>
                  <a:lnTo>
                    <a:pt x="33" y="37"/>
                  </a:lnTo>
                  <a:lnTo>
                    <a:pt x="37" y="52"/>
                  </a:lnTo>
                  <a:lnTo>
                    <a:pt x="37" y="67"/>
                  </a:lnTo>
                  <a:lnTo>
                    <a:pt x="37" y="82"/>
                  </a:lnTo>
                  <a:lnTo>
                    <a:pt x="33" y="93"/>
                  </a:lnTo>
                  <a:lnTo>
                    <a:pt x="26" y="108"/>
                  </a:lnTo>
                  <a:lnTo>
                    <a:pt x="18" y="120"/>
                  </a:lnTo>
                  <a:lnTo>
                    <a:pt x="11" y="127"/>
                  </a:lnTo>
                  <a:lnTo>
                    <a:pt x="0" y="135"/>
                  </a:lnTo>
                  <a:lnTo>
                    <a:pt x="0" y="131"/>
                  </a:lnTo>
                  <a:lnTo>
                    <a:pt x="7" y="123"/>
                  </a:lnTo>
                  <a:lnTo>
                    <a:pt x="15" y="116"/>
                  </a:lnTo>
                  <a:lnTo>
                    <a:pt x="18" y="108"/>
                  </a:lnTo>
                  <a:lnTo>
                    <a:pt x="22" y="97"/>
                  </a:lnTo>
                  <a:lnTo>
                    <a:pt x="22" y="82"/>
                  </a:lnTo>
                  <a:lnTo>
                    <a:pt x="26" y="67"/>
                  </a:lnTo>
                  <a:lnTo>
                    <a:pt x="22" y="52"/>
                  </a:lnTo>
                  <a:lnTo>
                    <a:pt x="22" y="41"/>
                  </a:lnTo>
                  <a:lnTo>
                    <a:pt x="18" y="33"/>
                  </a:lnTo>
                  <a:lnTo>
                    <a:pt x="18" y="26"/>
                  </a:lnTo>
                  <a:lnTo>
                    <a:pt x="15" y="18"/>
                  </a:lnTo>
                  <a:lnTo>
                    <a:pt x="11" y="15"/>
                  </a:lnTo>
                  <a:lnTo>
                    <a:pt x="3" y="7"/>
                  </a:lnTo>
                  <a:lnTo>
                    <a:pt x="0" y="3"/>
                  </a:lnTo>
                  <a:close/>
                </a:path>
              </a:pathLst>
            </a:custGeom>
            <a:solidFill>
              <a:srgbClr val="000000"/>
            </a:solidFill>
            <a:ln w="0">
              <a:solidFill>
                <a:srgbClr val="000000"/>
              </a:solidFill>
              <a:round/>
              <a:headEnd/>
              <a:tailEnd/>
            </a:ln>
          </p:spPr>
          <p:txBody>
            <a:bodyPr/>
            <a:lstStyle/>
            <a:p>
              <a:endParaRPr lang="en-US"/>
            </a:p>
          </p:txBody>
        </p:sp>
        <p:sp>
          <p:nvSpPr>
            <p:cNvPr id="200" name="Freeform 38"/>
            <p:cNvSpPr>
              <a:spLocks/>
            </p:cNvSpPr>
            <p:nvPr/>
          </p:nvSpPr>
          <p:spPr bwMode="auto">
            <a:xfrm>
              <a:off x="567" y="2048"/>
              <a:ext cx="109" cy="101"/>
            </a:xfrm>
            <a:custGeom>
              <a:avLst/>
              <a:gdLst>
                <a:gd name="T0" fmla="*/ 0 w 109"/>
                <a:gd name="T1" fmla="*/ 0 h 101"/>
                <a:gd name="T2" fmla="*/ 26 w 109"/>
                <a:gd name="T3" fmla="*/ 0 h 101"/>
                <a:gd name="T4" fmla="*/ 90 w 109"/>
                <a:gd name="T5" fmla="*/ 75 h 101"/>
                <a:gd name="T6" fmla="*/ 90 w 109"/>
                <a:gd name="T7" fmla="*/ 15 h 101"/>
                <a:gd name="T8" fmla="*/ 90 w 109"/>
                <a:gd name="T9" fmla="*/ 7 h 101"/>
                <a:gd name="T10" fmla="*/ 86 w 109"/>
                <a:gd name="T11" fmla="*/ 3 h 101"/>
                <a:gd name="T12" fmla="*/ 82 w 109"/>
                <a:gd name="T13" fmla="*/ 0 h 101"/>
                <a:gd name="T14" fmla="*/ 79 w 109"/>
                <a:gd name="T15" fmla="*/ 0 h 101"/>
                <a:gd name="T16" fmla="*/ 75 w 109"/>
                <a:gd name="T17" fmla="*/ 0 h 101"/>
                <a:gd name="T18" fmla="*/ 75 w 109"/>
                <a:gd name="T19" fmla="*/ 0 h 101"/>
                <a:gd name="T20" fmla="*/ 109 w 109"/>
                <a:gd name="T21" fmla="*/ 0 h 101"/>
                <a:gd name="T22" fmla="*/ 109 w 109"/>
                <a:gd name="T23" fmla="*/ 0 h 101"/>
                <a:gd name="T24" fmla="*/ 105 w 109"/>
                <a:gd name="T25" fmla="*/ 0 h 101"/>
                <a:gd name="T26" fmla="*/ 101 w 109"/>
                <a:gd name="T27" fmla="*/ 0 h 101"/>
                <a:gd name="T28" fmla="*/ 97 w 109"/>
                <a:gd name="T29" fmla="*/ 3 h 101"/>
                <a:gd name="T30" fmla="*/ 94 w 109"/>
                <a:gd name="T31" fmla="*/ 7 h 101"/>
                <a:gd name="T32" fmla="*/ 94 w 109"/>
                <a:gd name="T33" fmla="*/ 15 h 101"/>
                <a:gd name="T34" fmla="*/ 94 w 109"/>
                <a:gd name="T35" fmla="*/ 101 h 101"/>
                <a:gd name="T36" fmla="*/ 94 w 109"/>
                <a:gd name="T37" fmla="*/ 101 h 101"/>
                <a:gd name="T38" fmla="*/ 26 w 109"/>
                <a:gd name="T39" fmla="*/ 22 h 101"/>
                <a:gd name="T40" fmla="*/ 26 w 109"/>
                <a:gd name="T41" fmla="*/ 82 h 101"/>
                <a:gd name="T42" fmla="*/ 26 w 109"/>
                <a:gd name="T43" fmla="*/ 90 h 101"/>
                <a:gd name="T44" fmla="*/ 30 w 109"/>
                <a:gd name="T45" fmla="*/ 93 h 101"/>
                <a:gd name="T46" fmla="*/ 30 w 109"/>
                <a:gd name="T47" fmla="*/ 97 h 101"/>
                <a:gd name="T48" fmla="*/ 37 w 109"/>
                <a:gd name="T49" fmla="*/ 97 h 101"/>
                <a:gd name="T50" fmla="*/ 41 w 109"/>
                <a:gd name="T51" fmla="*/ 97 h 101"/>
                <a:gd name="T52" fmla="*/ 41 w 109"/>
                <a:gd name="T53" fmla="*/ 97 h 101"/>
                <a:gd name="T54" fmla="*/ 7 w 109"/>
                <a:gd name="T55" fmla="*/ 97 h 101"/>
                <a:gd name="T56" fmla="*/ 7 w 109"/>
                <a:gd name="T57" fmla="*/ 97 h 101"/>
                <a:gd name="T58" fmla="*/ 11 w 109"/>
                <a:gd name="T59" fmla="*/ 97 h 101"/>
                <a:gd name="T60" fmla="*/ 15 w 109"/>
                <a:gd name="T61" fmla="*/ 97 h 101"/>
                <a:gd name="T62" fmla="*/ 19 w 109"/>
                <a:gd name="T63" fmla="*/ 93 h 101"/>
                <a:gd name="T64" fmla="*/ 19 w 109"/>
                <a:gd name="T65" fmla="*/ 90 h 101"/>
                <a:gd name="T66" fmla="*/ 19 w 109"/>
                <a:gd name="T67" fmla="*/ 82 h 101"/>
                <a:gd name="T68" fmla="*/ 19 w 109"/>
                <a:gd name="T69" fmla="*/ 15 h 101"/>
                <a:gd name="T70" fmla="*/ 15 w 109"/>
                <a:gd name="T71" fmla="*/ 7 h 101"/>
                <a:gd name="T72" fmla="*/ 15 w 109"/>
                <a:gd name="T73" fmla="*/ 7 h 101"/>
                <a:gd name="T74" fmla="*/ 11 w 109"/>
                <a:gd name="T75" fmla="*/ 3 h 101"/>
                <a:gd name="T76" fmla="*/ 7 w 109"/>
                <a:gd name="T77" fmla="*/ 3 h 101"/>
                <a:gd name="T78" fmla="*/ 4 w 109"/>
                <a:gd name="T79" fmla="*/ 3 h 101"/>
                <a:gd name="T80" fmla="*/ 0 w 109"/>
                <a:gd name="T81" fmla="*/ 3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90" y="75"/>
                  </a:lnTo>
                  <a:lnTo>
                    <a:pt x="90" y="15"/>
                  </a:lnTo>
                  <a:lnTo>
                    <a:pt x="90" y="7"/>
                  </a:lnTo>
                  <a:lnTo>
                    <a:pt x="86" y="3"/>
                  </a:lnTo>
                  <a:lnTo>
                    <a:pt x="82" y="0"/>
                  </a:lnTo>
                  <a:lnTo>
                    <a:pt x="79" y="0"/>
                  </a:lnTo>
                  <a:lnTo>
                    <a:pt x="75" y="0"/>
                  </a:lnTo>
                  <a:lnTo>
                    <a:pt x="109" y="0"/>
                  </a:lnTo>
                  <a:lnTo>
                    <a:pt x="105" y="0"/>
                  </a:lnTo>
                  <a:lnTo>
                    <a:pt x="101" y="0"/>
                  </a:lnTo>
                  <a:lnTo>
                    <a:pt x="97" y="3"/>
                  </a:lnTo>
                  <a:lnTo>
                    <a:pt x="94" y="7"/>
                  </a:lnTo>
                  <a:lnTo>
                    <a:pt x="94" y="15"/>
                  </a:lnTo>
                  <a:lnTo>
                    <a:pt x="94" y="101"/>
                  </a:lnTo>
                  <a:lnTo>
                    <a:pt x="26" y="22"/>
                  </a:lnTo>
                  <a:lnTo>
                    <a:pt x="26" y="82"/>
                  </a:lnTo>
                  <a:lnTo>
                    <a:pt x="26" y="90"/>
                  </a:lnTo>
                  <a:lnTo>
                    <a:pt x="30" y="93"/>
                  </a:lnTo>
                  <a:lnTo>
                    <a:pt x="30" y="97"/>
                  </a:lnTo>
                  <a:lnTo>
                    <a:pt x="37" y="97"/>
                  </a:lnTo>
                  <a:lnTo>
                    <a:pt x="41" y="97"/>
                  </a:lnTo>
                  <a:lnTo>
                    <a:pt x="7" y="97"/>
                  </a:lnTo>
                  <a:lnTo>
                    <a:pt x="11" y="97"/>
                  </a:lnTo>
                  <a:lnTo>
                    <a:pt x="15" y="97"/>
                  </a:lnTo>
                  <a:lnTo>
                    <a:pt x="19" y="93"/>
                  </a:lnTo>
                  <a:lnTo>
                    <a:pt x="19" y="90"/>
                  </a:lnTo>
                  <a:lnTo>
                    <a:pt x="19" y="82"/>
                  </a:lnTo>
                  <a:lnTo>
                    <a:pt x="19" y="15"/>
                  </a:lnTo>
                  <a:lnTo>
                    <a:pt x="15" y="7"/>
                  </a:lnTo>
                  <a:lnTo>
                    <a:pt x="11" y="3"/>
                  </a:lnTo>
                  <a:lnTo>
                    <a:pt x="7"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201" name="Freeform 39"/>
            <p:cNvSpPr>
              <a:spLocks/>
            </p:cNvSpPr>
            <p:nvPr/>
          </p:nvSpPr>
          <p:spPr bwMode="auto">
            <a:xfrm>
              <a:off x="676" y="2048"/>
              <a:ext cx="108" cy="101"/>
            </a:xfrm>
            <a:custGeom>
              <a:avLst/>
              <a:gdLst>
                <a:gd name="T0" fmla="*/ 0 w 108"/>
                <a:gd name="T1" fmla="*/ 0 h 101"/>
                <a:gd name="T2" fmla="*/ 26 w 108"/>
                <a:gd name="T3" fmla="*/ 0 h 101"/>
                <a:gd name="T4" fmla="*/ 86 w 108"/>
                <a:gd name="T5" fmla="*/ 75 h 101"/>
                <a:gd name="T6" fmla="*/ 86 w 108"/>
                <a:gd name="T7" fmla="*/ 15 h 101"/>
                <a:gd name="T8" fmla="*/ 86 w 108"/>
                <a:gd name="T9" fmla="*/ 7 h 101"/>
                <a:gd name="T10" fmla="*/ 86 w 108"/>
                <a:gd name="T11" fmla="*/ 3 h 101"/>
                <a:gd name="T12" fmla="*/ 82 w 108"/>
                <a:gd name="T13" fmla="*/ 0 h 101"/>
                <a:gd name="T14" fmla="*/ 78 w 108"/>
                <a:gd name="T15" fmla="*/ 0 h 101"/>
                <a:gd name="T16" fmla="*/ 75 w 108"/>
                <a:gd name="T17" fmla="*/ 0 h 101"/>
                <a:gd name="T18" fmla="*/ 75 w 108"/>
                <a:gd name="T19" fmla="*/ 0 h 101"/>
                <a:gd name="T20" fmla="*/ 108 w 108"/>
                <a:gd name="T21" fmla="*/ 0 h 101"/>
                <a:gd name="T22" fmla="*/ 108 w 108"/>
                <a:gd name="T23" fmla="*/ 0 h 101"/>
                <a:gd name="T24" fmla="*/ 105 w 108"/>
                <a:gd name="T25" fmla="*/ 0 h 101"/>
                <a:gd name="T26" fmla="*/ 97 w 108"/>
                <a:gd name="T27" fmla="*/ 0 h 101"/>
                <a:gd name="T28" fmla="*/ 97 w 108"/>
                <a:gd name="T29" fmla="*/ 3 h 101"/>
                <a:gd name="T30" fmla="*/ 93 w 108"/>
                <a:gd name="T31" fmla="*/ 7 h 101"/>
                <a:gd name="T32" fmla="*/ 93 w 108"/>
                <a:gd name="T33" fmla="*/ 15 h 101"/>
                <a:gd name="T34" fmla="*/ 93 w 108"/>
                <a:gd name="T35" fmla="*/ 101 h 101"/>
                <a:gd name="T36" fmla="*/ 90 w 108"/>
                <a:gd name="T37" fmla="*/ 101 h 101"/>
                <a:gd name="T38" fmla="*/ 26 w 108"/>
                <a:gd name="T39" fmla="*/ 22 h 101"/>
                <a:gd name="T40" fmla="*/ 26 w 108"/>
                <a:gd name="T41" fmla="*/ 82 h 101"/>
                <a:gd name="T42" fmla="*/ 26 w 108"/>
                <a:gd name="T43" fmla="*/ 90 h 101"/>
                <a:gd name="T44" fmla="*/ 26 w 108"/>
                <a:gd name="T45" fmla="*/ 93 h 101"/>
                <a:gd name="T46" fmla="*/ 30 w 108"/>
                <a:gd name="T47" fmla="*/ 97 h 101"/>
                <a:gd name="T48" fmla="*/ 37 w 108"/>
                <a:gd name="T49" fmla="*/ 97 h 101"/>
                <a:gd name="T50" fmla="*/ 41 w 108"/>
                <a:gd name="T51" fmla="*/ 97 h 101"/>
                <a:gd name="T52" fmla="*/ 41 w 108"/>
                <a:gd name="T53" fmla="*/ 97 h 101"/>
                <a:gd name="T54" fmla="*/ 3 w 108"/>
                <a:gd name="T55" fmla="*/ 97 h 101"/>
                <a:gd name="T56" fmla="*/ 3 w 108"/>
                <a:gd name="T57" fmla="*/ 97 h 101"/>
                <a:gd name="T58" fmla="*/ 7 w 108"/>
                <a:gd name="T59" fmla="*/ 97 h 101"/>
                <a:gd name="T60" fmla="*/ 15 w 108"/>
                <a:gd name="T61" fmla="*/ 97 h 101"/>
                <a:gd name="T62" fmla="*/ 18 w 108"/>
                <a:gd name="T63" fmla="*/ 93 h 101"/>
                <a:gd name="T64" fmla="*/ 18 w 108"/>
                <a:gd name="T65" fmla="*/ 90 h 101"/>
                <a:gd name="T66" fmla="*/ 18 w 108"/>
                <a:gd name="T67" fmla="*/ 82 h 101"/>
                <a:gd name="T68" fmla="*/ 18 w 108"/>
                <a:gd name="T69" fmla="*/ 15 h 101"/>
                <a:gd name="T70" fmla="*/ 15 w 108"/>
                <a:gd name="T71" fmla="*/ 7 h 101"/>
                <a:gd name="T72" fmla="*/ 11 w 108"/>
                <a:gd name="T73" fmla="*/ 7 h 101"/>
                <a:gd name="T74" fmla="*/ 11 w 108"/>
                <a:gd name="T75" fmla="*/ 3 h 101"/>
                <a:gd name="T76" fmla="*/ 7 w 108"/>
                <a:gd name="T77" fmla="*/ 3 h 101"/>
                <a:gd name="T78" fmla="*/ 3 w 108"/>
                <a:gd name="T79" fmla="*/ 3 h 101"/>
                <a:gd name="T80" fmla="*/ 0 w 108"/>
                <a:gd name="T81" fmla="*/ 3 h 101"/>
                <a:gd name="T82" fmla="*/ 0 w 108"/>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1"/>
                <a:gd name="T128" fmla="*/ 108 w 108"/>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1">
                  <a:moveTo>
                    <a:pt x="0" y="0"/>
                  </a:moveTo>
                  <a:lnTo>
                    <a:pt x="26" y="0"/>
                  </a:lnTo>
                  <a:lnTo>
                    <a:pt x="86" y="75"/>
                  </a:lnTo>
                  <a:lnTo>
                    <a:pt x="86" y="15"/>
                  </a:lnTo>
                  <a:lnTo>
                    <a:pt x="86" y="7"/>
                  </a:lnTo>
                  <a:lnTo>
                    <a:pt x="86" y="3"/>
                  </a:lnTo>
                  <a:lnTo>
                    <a:pt x="82" y="0"/>
                  </a:lnTo>
                  <a:lnTo>
                    <a:pt x="78" y="0"/>
                  </a:lnTo>
                  <a:lnTo>
                    <a:pt x="75" y="0"/>
                  </a:lnTo>
                  <a:lnTo>
                    <a:pt x="108" y="0"/>
                  </a:lnTo>
                  <a:lnTo>
                    <a:pt x="105" y="0"/>
                  </a:lnTo>
                  <a:lnTo>
                    <a:pt x="97" y="0"/>
                  </a:lnTo>
                  <a:lnTo>
                    <a:pt x="97" y="3"/>
                  </a:lnTo>
                  <a:lnTo>
                    <a:pt x="93" y="7"/>
                  </a:lnTo>
                  <a:lnTo>
                    <a:pt x="93" y="15"/>
                  </a:lnTo>
                  <a:lnTo>
                    <a:pt x="93" y="101"/>
                  </a:lnTo>
                  <a:lnTo>
                    <a:pt x="90" y="101"/>
                  </a:lnTo>
                  <a:lnTo>
                    <a:pt x="26" y="22"/>
                  </a:lnTo>
                  <a:lnTo>
                    <a:pt x="26" y="82"/>
                  </a:lnTo>
                  <a:lnTo>
                    <a:pt x="26" y="90"/>
                  </a:lnTo>
                  <a:lnTo>
                    <a:pt x="26" y="93"/>
                  </a:lnTo>
                  <a:lnTo>
                    <a:pt x="30" y="97"/>
                  </a:lnTo>
                  <a:lnTo>
                    <a:pt x="37" y="97"/>
                  </a:lnTo>
                  <a:lnTo>
                    <a:pt x="41" y="97"/>
                  </a:lnTo>
                  <a:lnTo>
                    <a:pt x="3" y="97"/>
                  </a:lnTo>
                  <a:lnTo>
                    <a:pt x="7" y="97"/>
                  </a:lnTo>
                  <a:lnTo>
                    <a:pt x="15" y="97"/>
                  </a:lnTo>
                  <a:lnTo>
                    <a:pt x="18" y="93"/>
                  </a:lnTo>
                  <a:lnTo>
                    <a:pt x="18" y="90"/>
                  </a:lnTo>
                  <a:lnTo>
                    <a:pt x="18" y="82"/>
                  </a:lnTo>
                  <a:lnTo>
                    <a:pt x="18" y="15"/>
                  </a:lnTo>
                  <a:lnTo>
                    <a:pt x="15" y="7"/>
                  </a:lnTo>
                  <a:lnTo>
                    <a:pt x="11" y="7"/>
                  </a:lnTo>
                  <a:lnTo>
                    <a:pt x="11" y="3"/>
                  </a:lnTo>
                  <a:lnTo>
                    <a:pt x="7" y="3"/>
                  </a:lnTo>
                  <a:lnTo>
                    <a:pt x="3"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202" name="Freeform 40"/>
            <p:cNvSpPr>
              <a:spLocks/>
            </p:cNvSpPr>
            <p:nvPr/>
          </p:nvSpPr>
          <p:spPr bwMode="auto">
            <a:xfrm>
              <a:off x="796" y="2044"/>
              <a:ext cx="63" cy="105"/>
            </a:xfrm>
            <a:custGeom>
              <a:avLst/>
              <a:gdLst>
                <a:gd name="T0" fmla="*/ 60 w 63"/>
                <a:gd name="T1" fmla="*/ 37 h 105"/>
                <a:gd name="T2" fmla="*/ 56 w 63"/>
                <a:gd name="T3" fmla="*/ 26 h 105"/>
                <a:gd name="T4" fmla="*/ 48 w 63"/>
                <a:gd name="T5" fmla="*/ 15 h 105"/>
                <a:gd name="T6" fmla="*/ 37 w 63"/>
                <a:gd name="T7" fmla="*/ 7 h 105"/>
                <a:gd name="T8" fmla="*/ 22 w 63"/>
                <a:gd name="T9" fmla="*/ 7 h 105"/>
                <a:gd name="T10" fmla="*/ 11 w 63"/>
                <a:gd name="T11" fmla="*/ 15 h 105"/>
                <a:gd name="T12" fmla="*/ 11 w 63"/>
                <a:gd name="T13" fmla="*/ 26 h 105"/>
                <a:gd name="T14" fmla="*/ 18 w 63"/>
                <a:gd name="T15" fmla="*/ 34 h 105"/>
                <a:gd name="T16" fmla="*/ 37 w 63"/>
                <a:gd name="T17" fmla="*/ 45 h 105"/>
                <a:gd name="T18" fmla="*/ 56 w 63"/>
                <a:gd name="T19" fmla="*/ 56 h 105"/>
                <a:gd name="T20" fmla="*/ 63 w 63"/>
                <a:gd name="T21" fmla="*/ 67 h 105"/>
                <a:gd name="T22" fmla="*/ 63 w 63"/>
                <a:gd name="T23" fmla="*/ 79 h 105"/>
                <a:gd name="T24" fmla="*/ 56 w 63"/>
                <a:gd name="T25" fmla="*/ 97 h 105"/>
                <a:gd name="T26" fmla="*/ 33 w 63"/>
                <a:gd name="T27" fmla="*/ 105 h 105"/>
                <a:gd name="T28" fmla="*/ 26 w 63"/>
                <a:gd name="T29" fmla="*/ 105 h 105"/>
                <a:gd name="T30" fmla="*/ 15 w 63"/>
                <a:gd name="T31" fmla="*/ 101 h 105"/>
                <a:gd name="T32" fmla="*/ 7 w 63"/>
                <a:gd name="T33" fmla="*/ 97 h 105"/>
                <a:gd name="T34" fmla="*/ 3 w 63"/>
                <a:gd name="T35" fmla="*/ 101 h 105"/>
                <a:gd name="T36" fmla="*/ 3 w 63"/>
                <a:gd name="T37" fmla="*/ 105 h 105"/>
                <a:gd name="T38" fmla="*/ 0 w 63"/>
                <a:gd name="T39" fmla="*/ 71 h 105"/>
                <a:gd name="T40" fmla="*/ 3 w 63"/>
                <a:gd name="T41" fmla="*/ 79 h 105"/>
                <a:gd name="T42" fmla="*/ 11 w 63"/>
                <a:gd name="T43" fmla="*/ 94 h 105"/>
                <a:gd name="T44" fmla="*/ 26 w 63"/>
                <a:gd name="T45" fmla="*/ 97 h 105"/>
                <a:gd name="T46" fmla="*/ 41 w 63"/>
                <a:gd name="T47" fmla="*/ 97 h 105"/>
                <a:gd name="T48" fmla="*/ 52 w 63"/>
                <a:gd name="T49" fmla="*/ 90 h 105"/>
                <a:gd name="T50" fmla="*/ 52 w 63"/>
                <a:gd name="T51" fmla="*/ 79 h 105"/>
                <a:gd name="T52" fmla="*/ 48 w 63"/>
                <a:gd name="T53" fmla="*/ 71 h 105"/>
                <a:gd name="T54" fmla="*/ 37 w 63"/>
                <a:gd name="T55" fmla="*/ 67 h 105"/>
                <a:gd name="T56" fmla="*/ 18 w 63"/>
                <a:gd name="T57" fmla="*/ 52 h 105"/>
                <a:gd name="T58" fmla="*/ 3 w 63"/>
                <a:gd name="T59" fmla="*/ 45 h 105"/>
                <a:gd name="T60" fmla="*/ 0 w 63"/>
                <a:gd name="T61" fmla="*/ 34 h 105"/>
                <a:gd name="T62" fmla="*/ 0 w 63"/>
                <a:gd name="T63" fmla="*/ 19 h 105"/>
                <a:gd name="T64" fmla="*/ 18 w 63"/>
                <a:gd name="T65" fmla="*/ 4 h 105"/>
                <a:gd name="T66" fmla="*/ 37 w 63"/>
                <a:gd name="T67" fmla="*/ 4 h 105"/>
                <a:gd name="T68" fmla="*/ 48 w 63"/>
                <a:gd name="T69" fmla="*/ 7 h 105"/>
                <a:gd name="T70" fmla="*/ 52 w 63"/>
                <a:gd name="T71" fmla="*/ 7 h 105"/>
                <a:gd name="T72" fmla="*/ 56 w 63"/>
                <a:gd name="T73" fmla="*/ 4 h 105"/>
                <a:gd name="T74" fmla="*/ 60 w 63"/>
                <a:gd name="T75" fmla="*/ 0 h 1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105"/>
                <a:gd name="T116" fmla="*/ 63 w 63"/>
                <a:gd name="T117" fmla="*/ 105 h 1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105">
                  <a:moveTo>
                    <a:pt x="60" y="0"/>
                  </a:moveTo>
                  <a:lnTo>
                    <a:pt x="60" y="37"/>
                  </a:lnTo>
                  <a:lnTo>
                    <a:pt x="56" y="37"/>
                  </a:lnTo>
                  <a:lnTo>
                    <a:pt x="56" y="26"/>
                  </a:lnTo>
                  <a:lnTo>
                    <a:pt x="52" y="19"/>
                  </a:lnTo>
                  <a:lnTo>
                    <a:pt x="48" y="15"/>
                  </a:lnTo>
                  <a:lnTo>
                    <a:pt x="41" y="11"/>
                  </a:lnTo>
                  <a:lnTo>
                    <a:pt x="37" y="7"/>
                  </a:lnTo>
                  <a:lnTo>
                    <a:pt x="30" y="7"/>
                  </a:lnTo>
                  <a:lnTo>
                    <a:pt x="22" y="7"/>
                  </a:lnTo>
                  <a:lnTo>
                    <a:pt x="15" y="11"/>
                  </a:lnTo>
                  <a:lnTo>
                    <a:pt x="11" y="15"/>
                  </a:lnTo>
                  <a:lnTo>
                    <a:pt x="11" y="22"/>
                  </a:lnTo>
                  <a:lnTo>
                    <a:pt x="11" y="26"/>
                  </a:lnTo>
                  <a:lnTo>
                    <a:pt x="15" y="30"/>
                  </a:lnTo>
                  <a:lnTo>
                    <a:pt x="18" y="34"/>
                  </a:lnTo>
                  <a:lnTo>
                    <a:pt x="26" y="37"/>
                  </a:lnTo>
                  <a:lnTo>
                    <a:pt x="37" y="45"/>
                  </a:lnTo>
                  <a:lnTo>
                    <a:pt x="48" y="52"/>
                  </a:lnTo>
                  <a:lnTo>
                    <a:pt x="56" y="56"/>
                  </a:lnTo>
                  <a:lnTo>
                    <a:pt x="60" y="60"/>
                  </a:lnTo>
                  <a:lnTo>
                    <a:pt x="63" y="67"/>
                  </a:lnTo>
                  <a:lnTo>
                    <a:pt x="63" y="71"/>
                  </a:lnTo>
                  <a:lnTo>
                    <a:pt x="63" y="79"/>
                  </a:lnTo>
                  <a:lnTo>
                    <a:pt x="63" y="86"/>
                  </a:lnTo>
                  <a:lnTo>
                    <a:pt x="56" y="97"/>
                  </a:lnTo>
                  <a:lnTo>
                    <a:pt x="45" y="101"/>
                  </a:lnTo>
                  <a:lnTo>
                    <a:pt x="33" y="105"/>
                  </a:lnTo>
                  <a:lnTo>
                    <a:pt x="30" y="105"/>
                  </a:lnTo>
                  <a:lnTo>
                    <a:pt x="26" y="105"/>
                  </a:lnTo>
                  <a:lnTo>
                    <a:pt x="22" y="101"/>
                  </a:lnTo>
                  <a:lnTo>
                    <a:pt x="15" y="101"/>
                  </a:lnTo>
                  <a:lnTo>
                    <a:pt x="11" y="97"/>
                  </a:lnTo>
                  <a:lnTo>
                    <a:pt x="7" y="97"/>
                  </a:lnTo>
                  <a:lnTo>
                    <a:pt x="3" y="97"/>
                  </a:lnTo>
                  <a:lnTo>
                    <a:pt x="3" y="101"/>
                  </a:lnTo>
                  <a:lnTo>
                    <a:pt x="3" y="105"/>
                  </a:lnTo>
                  <a:lnTo>
                    <a:pt x="0" y="105"/>
                  </a:lnTo>
                  <a:lnTo>
                    <a:pt x="0" y="71"/>
                  </a:lnTo>
                  <a:lnTo>
                    <a:pt x="3" y="71"/>
                  </a:lnTo>
                  <a:lnTo>
                    <a:pt x="3" y="79"/>
                  </a:lnTo>
                  <a:lnTo>
                    <a:pt x="7" y="86"/>
                  </a:lnTo>
                  <a:lnTo>
                    <a:pt x="11" y="94"/>
                  </a:lnTo>
                  <a:lnTo>
                    <a:pt x="18" y="97"/>
                  </a:lnTo>
                  <a:lnTo>
                    <a:pt x="26" y="97"/>
                  </a:lnTo>
                  <a:lnTo>
                    <a:pt x="33" y="101"/>
                  </a:lnTo>
                  <a:lnTo>
                    <a:pt x="41" y="97"/>
                  </a:lnTo>
                  <a:lnTo>
                    <a:pt x="45" y="94"/>
                  </a:lnTo>
                  <a:lnTo>
                    <a:pt x="52" y="90"/>
                  </a:lnTo>
                  <a:lnTo>
                    <a:pt x="52" y="82"/>
                  </a:lnTo>
                  <a:lnTo>
                    <a:pt x="52" y="79"/>
                  </a:lnTo>
                  <a:lnTo>
                    <a:pt x="48" y="75"/>
                  </a:lnTo>
                  <a:lnTo>
                    <a:pt x="48" y="71"/>
                  </a:lnTo>
                  <a:lnTo>
                    <a:pt x="45" y="67"/>
                  </a:lnTo>
                  <a:lnTo>
                    <a:pt x="37" y="67"/>
                  </a:lnTo>
                  <a:lnTo>
                    <a:pt x="30" y="60"/>
                  </a:lnTo>
                  <a:lnTo>
                    <a:pt x="18" y="52"/>
                  </a:lnTo>
                  <a:lnTo>
                    <a:pt x="11" y="49"/>
                  </a:lnTo>
                  <a:lnTo>
                    <a:pt x="3" y="45"/>
                  </a:lnTo>
                  <a:lnTo>
                    <a:pt x="3" y="37"/>
                  </a:lnTo>
                  <a:lnTo>
                    <a:pt x="0" y="34"/>
                  </a:lnTo>
                  <a:lnTo>
                    <a:pt x="0" y="26"/>
                  </a:lnTo>
                  <a:lnTo>
                    <a:pt x="0" y="19"/>
                  </a:lnTo>
                  <a:lnTo>
                    <a:pt x="7" y="7"/>
                  </a:lnTo>
                  <a:lnTo>
                    <a:pt x="18" y="4"/>
                  </a:lnTo>
                  <a:lnTo>
                    <a:pt x="30" y="0"/>
                  </a:lnTo>
                  <a:lnTo>
                    <a:pt x="37" y="4"/>
                  </a:lnTo>
                  <a:lnTo>
                    <a:pt x="45" y="4"/>
                  </a:lnTo>
                  <a:lnTo>
                    <a:pt x="48" y="7"/>
                  </a:lnTo>
                  <a:lnTo>
                    <a:pt x="52" y="7"/>
                  </a:lnTo>
                  <a:lnTo>
                    <a:pt x="56" y="7"/>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203" name="Freeform 41"/>
            <p:cNvSpPr>
              <a:spLocks/>
            </p:cNvSpPr>
            <p:nvPr/>
          </p:nvSpPr>
          <p:spPr bwMode="auto">
            <a:xfrm>
              <a:off x="874" y="2044"/>
              <a:ext cx="42" cy="135"/>
            </a:xfrm>
            <a:custGeom>
              <a:avLst/>
              <a:gdLst>
                <a:gd name="T0" fmla="*/ 42 w 42"/>
                <a:gd name="T1" fmla="*/ 131 h 135"/>
                <a:gd name="T2" fmla="*/ 42 w 42"/>
                <a:gd name="T3" fmla="*/ 135 h 135"/>
                <a:gd name="T4" fmla="*/ 30 w 42"/>
                <a:gd name="T5" fmla="*/ 127 h 135"/>
                <a:gd name="T6" fmla="*/ 23 w 42"/>
                <a:gd name="T7" fmla="*/ 120 h 135"/>
                <a:gd name="T8" fmla="*/ 12 w 42"/>
                <a:gd name="T9" fmla="*/ 109 h 135"/>
                <a:gd name="T10" fmla="*/ 8 w 42"/>
                <a:gd name="T11" fmla="*/ 97 h 135"/>
                <a:gd name="T12" fmla="*/ 0 w 42"/>
                <a:gd name="T13" fmla="*/ 82 h 135"/>
                <a:gd name="T14" fmla="*/ 0 w 42"/>
                <a:gd name="T15" fmla="*/ 67 h 135"/>
                <a:gd name="T16" fmla="*/ 0 w 42"/>
                <a:gd name="T17" fmla="*/ 52 h 135"/>
                <a:gd name="T18" fmla="*/ 4 w 42"/>
                <a:gd name="T19" fmla="*/ 37 h 135"/>
                <a:gd name="T20" fmla="*/ 12 w 42"/>
                <a:gd name="T21" fmla="*/ 26 h 135"/>
                <a:gd name="T22" fmla="*/ 19 w 42"/>
                <a:gd name="T23" fmla="*/ 15 h 135"/>
                <a:gd name="T24" fmla="*/ 30 w 42"/>
                <a:gd name="T25" fmla="*/ 7 h 135"/>
                <a:gd name="T26" fmla="*/ 42 w 42"/>
                <a:gd name="T27" fmla="*/ 0 h 135"/>
                <a:gd name="T28" fmla="*/ 42 w 42"/>
                <a:gd name="T29" fmla="*/ 4 h 135"/>
                <a:gd name="T30" fmla="*/ 34 w 42"/>
                <a:gd name="T31" fmla="*/ 7 h 135"/>
                <a:gd name="T32" fmla="*/ 27 w 42"/>
                <a:gd name="T33" fmla="*/ 15 h 135"/>
                <a:gd name="T34" fmla="*/ 19 w 42"/>
                <a:gd name="T35" fmla="*/ 26 h 135"/>
                <a:gd name="T36" fmla="*/ 19 w 42"/>
                <a:gd name="T37" fmla="*/ 37 h 135"/>
                <a:gd name="T38" fmla="*/ 15 w 42"/>
                <a:gd name="T39" fmla="*/ 52 h 135"/>
                <a:gd name="T40" fmla="*/ 15 w 42"/>
                <a:gd name="T41" fmla="*/ 64 h 135"/>
                <a:gd name="T42" fmla="*/ 15 w 42"/>
                <a:gd name="T43" fmla="*/ 79 h 135"/>
                <a:gd name="T44" fmla="*/ 15 w 42"/>
                <a:gd name="T45" fmla="*/ 94 h 135"/>
                <a:gd name="T46" fmla="*/ 19 w 42"/>
                <a:gd name="T47" fmla="*/ 101 h 135"/>
                <a:gd name="T48" fmla="*/ 23 w 42"/>
                <a:gd name="T49" fmla="*/ 109 h 135"/>
                <a:gd name="T50" fmla="*/ 27 w 42"/>
                <a:gd name="T51" fmla="*/ 116 h 135"/>
                <a:gd name="T52" fmla="*/ 30 w 42"/>
                <a:gd name="T53" fmla="*/ 120 h 135"/>
                <a:gd name="T54" fmla="*/ 34 w 42"/>
                <a:gd name="T55" fmla="*/ 127 h 135"/>
                <a:gd name="T56" fmla="*/ 42 w 42"/>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1"/>
                  </a:moveTo>
                  <a:lnTo>
                    <a:pt x="42" y="135"/>
                  </a:lnTo>
                  <a:lnTo>
                    <a:pt x="30" y="127"/>
                  </a:lnTo>
                  <a:lnTo>
                    <a:pt x="23" y="120"/>
                  </a:lnTo>
                  <a:lnTo>
                    <a:pt x="12" y="109"/>
                  </a:lnTo>
                  <a:lnTo>
                    <a:pt x="8" y="97"/>
                  </a:lnTo>
                  <a:lnTo>
                    <a:pt x="0" y="82"/>
                  </a:lnTo>
                  <a:lnTo>
                    <a:pt x="0" y="67"/>
                  </a:lnTo>
                  <a:lnTo>
                    <a:pt x="0" y="52"/>
                  </a:lnTo>
                  <a:lnTo>
                    <a:pt x="4" y="37"/>
                  </a:lnTo>
                  <a:lnTo>
                    <a:pt x="12" y="26"/>
                  </a:lnTo>
                  <a:lnTo>
                    <a:pt x="19" y="15"/>
                  </a:lnTo>
                  <a:lnTo>
                    <a:pt x="30" y="7"/>
                  </a:lnTo>
                  <a:lnTo>
                    <a:pt x="42" y="0"/>
                  </a:lnTo>
                  <a:lnTo>
                    <a:pt x="42" y="4"/>
                  </a:lnTo>
                  <a:lnTo>
                    <a:pt x="34" y="7"/>
                  </a:lnTo>
                  <a:lnTo>
                    <a:pt x="27" y="15"/>
                  </a:lnTo>
                  <a:lnTo>
                    <a:pt x="19" y="26"/>
                  </a:lnTo>
                  <a:lnTo>
                    <a:pt x="19" y="37"/>
                  </a:lnTo>
                  <a:lnTo>
                    <a:pt x="15" y="52"/>
                  </a:lnTo>
                  <a:lnTo>
                    <a:pt x="15" y="64"/>
                  </a:lnTo>
                  <a:lnTo>
                    <a:pt x="15" y="79"/>
                  </a:lnTo>
                  <a:lnTo>
                    <a:pt x="15" y="94"/>
                  </a:lnTo>
                  <a:lnTo>
                    <a:pt x="19" y="101"/>
                  </a:lnTo>
                  <a:lnTo>
                    <a:pt x="23" y="109"/>
                  </a:lnTo>
                  <a:lnTo>
                    <a:pt x="27" y="116"/>
                  </a:lnTo>
                  <a:lnTo>
                    <a:pt x="30" y="120"/>
                  </a:lnTo>
                  <a:lnTo>
                    <a:pt x="34" y="127"/>
                  </a:lnTo>
                  <a:lnTo>
                    <a:pt x="42" y="131"/>
                  </a:lnTo>
                  <a:close/>
                </a:path>
              </a:pathLst>
            </a:custGeom>
            <a:solidFill>
              <a:srgbClr val="000000"/>
            </a:solidFill>
            <a:ln w="0">
              <a:solidFill>
                <a:srgbClr val="000000"/>
              </a:solidFill>
              <a:round/>
              <a:headEnd/>
              <a:tailEnd/>
            </a:ln>
          </p:spPr>
          <p:txBody>
            <a:bodyPr/>
            <a:lstStyle/>
            <a:p>
              <a:endParaRPr lang="en-US"/>
            </a:p>
          </p:txBody>
        </p:sp>
        <p:sp>
          <p:nvSpPr>
            <p:cNvPr id="204" name="Freeform 42"/>
            <p:cNvSpPr>
              <a:spLocks/>
            </p:cNvSpPr>
            <p:nvPr/>
          </p:nvSpPr>
          <p:spPr bwMode="auto">
            <a:xfrm>
              <a:off x="919" y="2081"/>
              <a:ext cx="109" cy="68"/>
            </a:xfrm>
            <a:custGeom>
              <a:avLst/>
              <a:gdLst>
                <a:gd name="T0" fmla="*/ 0 w 109"/>
                <a:gd name="T1" fmla="*/ 0 h 68"/>
                <a:gd name="T2" fmla="*/ 27 w 109"/>
                <a:gd name="T3" fmla="*/ 0 h 68"/>
                <a:gd name="T4" fmla="*/ 27 w 109"/>
                <a:gd name="T5" fmla="*/ 0 h 68"/>
                <a:gd name="T6" fmla="*/ 27 w 109"/>
                <a:gd name="T7" fmla="*/ 0 h 68"/>
                <a:gd name="T8" fmla="*/ 23 w 109"/>
                <a:gd name="T9" fmla="*/ 0 h 68"/>
                <a:gd name="T10" fmla="*/ 23 w 109"/>
                <a:gd name="T11" fmla="*/ 4 h 68"/>
                <a:gd name="T12" fmla="*/ 23 w 109"/>
                <a:gd name="T13" fmla="*/ 4 h 68"/>
                <a:gd name="T14" fmla="*/ 23 w 109"/>
                <a:gd name="T15" fmla="*/ 8 h 68"/>
                <a:gd name="T16" fmla="*/ 23 w 109"/>
                <a:gd name="T17" fmla="*/ 12 h 68"/>
                <a:gd name="T18" fmla="*/ 38 w 109"/>
                <a:gd name="T19" fmla="*/ 49 h 68"/>
                <a:gd name="T20" fmla="*/ 53 w 109"/>
                <a:gd name="T21" fmla="*/ 15 h 68"/>
                <a:gd name="T22" fmla="*/ 49 w 109"/>
                <a:gd name="T23" fmla="*/ 8 h 68"/>
                <a:gd name="T24" fmla="*/ 45 w 109"/>
                <a:gd name="T25" fmla="*/ 4 h 68"/>
                <a:gd name="T26" fmla="*/ 45 w 109"/>
                <a:gd name="T27" fmla="*/ 0 h 68"/>
                <a:gd name="T28" fmla="*/ 42 w 109"/>
                <a:gd name="T29" fmla="*/ 0 h 68"/>
                <a:gd name="T30" fmla="*/ 38 w 109"/>
                <a:gd name="T31" fmla="*/ 0 h 68"/>
                <a:gd name="T32" fmla="*/ 38 w 109"/>
                <a:gd name="T33" fmla="*/ 0 h 68"/>
                <a:gd name="T34" fmla="*/ 68 w 109"/>
                <a:gd name="T35" fmla="*/ 0 h 68"/>
                <a:gd name="T36" fmla="*/ 68 w 109"/>
                <a:gd name="T37" fmla="*/ 0 h 68"/>
                <a:gd name="T38" fmla="*/ 64 w 109"/>
                <a:gd name="T39" fmla="*/ 0 h 68"/>
                <a:gd name="T40" fmla="*/ 64 w 109"/>
                <a:gd name="T41" fmla="*/ 4 h 68"/>
                <a:gd name="T42" fmla="*/ 60 w 109"/>
                <a:gd name="T43" fmla="*/ 4 h 68"/>
                <a:gd name="T44" fmla="*/ 60 w 109"/>
                <a:gd name="T45" fmla="*/ 8 h 68"/>
                <a:gd name="T46" fmla="*/ 60 w 109"/>
                <a:gd name="T47" fmla="*/ 8 h 68"/>
                <a:gd name="T48" fmla="*/ 64 w 109"/>
                <a:gd name="T49" fmla="*/ 12 h 68"/>
                <a:gd name="T50" fmla="*/ 79 w 109"/>
                <a:gd name="T51" fmla="*/ 49 h 68"/>
                <a:gd name="T52" fmla="*/ 94 w 109"/>
                <a:gd name="T53" fmla="*/ 12 h 68"/>
                <a:gd name="T54" fmla="*/ 94 w 109"/>
                <a:gd name="T55" fmla="*/ 8 h 68"/>
                <a:gd name="T56" fmla="*/ 98 w 109"/>
                <a:gd name="T57" fmla="*/ 4 h 68"/>
                <a:gd name="T58" fmla="*/ 94 w 109"/>
                <a:gd name="T59" fmla="*/ 4 h 68"/>
                <a:gd name="T60" fmla="*/ 94 w 109"/>
                <a:gd name="T61" fmla="*/ 0 h 68"/>
                <a:gd name="T62" fmla="*/ 90 w 109"/>
                <a:gd name="T63" fmla="*/ 0 h 68"/>
                <a:gd name="T64" fmla="*/ 87 w 109"/>
                <a:gd name="T65" fmla="*/ 0 h 68"/>
                <a:gd name="T66" fmla="*/ 87 w 109"/>
                <a:gd name="T67" fmla="*/ 0 h 68"/>
                <a:gd name="T68" fmla="*/ 109 w 109"/>
                <a:gd name="T69" fmla="*/ 0 h 68"/>
                <a:gd name="T70" fmla="*/ 109 w 109"/>
                <a:gd name="T71" fmla="*/ 0 h 68"/>
                <a:gd name="T72" fmla="*/ 102 w 109"/>
                <a:gd name="T73" fmla="*/ 4 h 68"/>
                <a:gd name="T74" fmla="*/ 98 w 109"/>
                <a:gd name="T75" fmla="*/ 12 h 68"/>
                <a:gd name="T76" fmla="*/ 79 w 109"/>
                <a:gd name="T77" fmla="*/ 68 h 68"/>
                <a:gd name="T78" fmla="*/ 75 w 109"/>
                <a:gd name="T79" fmla="*/ 68 h 68"/>
                <a:gd name="T80" fmla="*/ 57 w 109"/>
                <a:gd name="T81" fmla="*/ 23 h 68"/>
                <a:gd name="T82" fmla="*/ 34 w 109"/>
                <a:gd name="T83" fmla="*/ 68 h 68"/>
                <a:gd name="T84" fmla="*/ 30 w 109"/>
                <a:gd name="T85" fmla="*/ 68 h 68"/>
                <a:gd name="T86" fmla="*/ 12 w 109"/>
                <a:gd name="T87" fmla="*/ 12 h 68"/>
                <a:gd name="T88" fmla="*/ 8 w 109"/>
                <a:gd name="T89" fmla="*/ 8 h 68"/>
                <a:gd name="T90" fmla="*/ 4 w 109"/>
                <a:gd name="T91" fmla="*/ 4 h 68"/>
                <a:gd name="T92" fmla="*/ 4 w 109"/>
                <a:gd name="T93" fmla="*/ 0 h 68"/>
                <a:gd name="T94" fmla="*/ 0 w 109"/>
                <a:gd name="T95" fmla="*/ 0 h 68"/>
                <a:gd name="T96" fmla="*/ 0 w 10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9"/>
                <a:gd name="T148" fmla="*/ 0 h 68"/>
                <a:gd name="T149" fmla="*/ 109 w 10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9" h="68">
                  <a:moveTo>
                    <a:pt x="0" y="0"/>
                  </a:moveTo>
                  <a:lnTo>
                    <a:pt x="27" y="0"/>
                  </a:lnTo>
                  <a:lnTo>
                    <a:pt x="23" y="0"/>
                  </a:lnTo>
                  <a:lnTo>
                    <a:pt x="23" y="4"/>
                  </a:lnTo>
                  <a:lnTo>
                    <a:pt x="23" y="8"/>
                  </a:lnTo>
                  <a:lnTo>
                    <a:pt x="23" y="12"/>
                  </a:lnTo>
                  <a:lnTo>
                    <a:pt x="38" y="49"/>
                  </a:lnTo>
                  <a:lnTo>
                    <a:pt x="53" y="15"/>
                  </a:lnTo>
                  <a:lnTo>
                    <a:pt x="49" y="8"/>
                  </a:lnTo>
                  <a:lnTo>
                    <a:pt x="45" y="4"/>
                  </a:lnTo>
                  <a:lnTo>
                    <a:pt x="45" y="0"/>
                  </a:lnTo>
                  <a:lnTo>
                    <a:pt x="42" y="0"/>
                  </a:lnTo>
                  <a:lnTo>
                    <a:pt x="38" y="0"/>
                  </a:lnTo>
                  <a:lnTo>
                    <a:pt x="68" y="0"/>
                  </a:lnTo>
                  <a:lnTo>
                    <a:pt x="64" y="0"/>
                  </a:lnTo>
                  <a:lnTo>
                    <a:pt x="64" y="4"/>
                  </a:lnTo>
                  <a:lnTo>
                    <a:pt x="60" y="4"/>
                  </a:lnTo>
                  <a:lnTo>
                    <a:pt x="60" y="8"/>
                  </a:lnTo>
                  <a:lnTo>
                    <a:pt x="64" y="12"/>
                  </a:lnTo>
                  <a:lnTo>
                    <a:pt x="79" y="49"/>
                  </a:lnTo>
                  <a:lnTo>
                    <a:pt x="94" y="12"/>
                  </a:lnTo>
                  <a:lnTo>
                    <a:pt x="94" y="8"/>
                  </a:lnTo>
                  <a:lnTo>
                    <a:pt x="98" y="4"/>
                  </a:lnTo>
                  <a:lnTo>
                    <a:pt x="94" y="4"/>
                  </a:lnTo>
                  <a:lnTo>
                    <a:pt x="94" y="0"/>
                  </a:lnTo>
                  <a:lnTo>
                    <a:pt x="90" y="0"/>
                  </a:lnTo>
                  <a:lnTo>
                    <a:pt x="87" y="0"/>
                  </a:lnTo>
                  <a:lnTo>
                    <a:pt x="109" y="0"/>
                  </a:lnTo>
                  <a:lnTo>
                    <a:pt x="102" y="4"/>
                  </a:lnTo>
                  <a:lnTo>
                    <a:pt x="98" y="12"/>
                  </a:lnTo>
                  <a:lnTo>
                    <a:pt x="79" y="68"/>
                  </a:lnTo>
                  <a:lnTo>
                    <a:pt x="75" y="68"/>
                  </a:lnTo>
                  <a:lnTo>
                    <a:pt x="57" y="23"/>
                  </a:lnTo>
                  <a:lnTo>
                    <a:pt x="34" y="68"/>
                  </a:lnTo>
                  <a:lnTo>
                    <a:pt x="30" y="68"/>
                  </a:lnTo>
                  <a:lnTo>
                    <a:pt x="12" y="12"/>
                  </a:lnTo>
                  <a:lnTo>
                    <a:pt x="8" y="8"/>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05" name="Freeform 43"/>
            <p:cNvSpPr>
              <a:spLocks noEditPoints="1"/>
            </p:cNvSpPr>
            <p:nvPr/>
          </p:nvSpPr>
          <p:spPr bwMode="auto">
            <a:xfrm>
              <a:off x="1028" y="2078"/>
              <a:ext cx="64" cy="71"/>
            </a:xfrm>
            <a:custGeom>
              <a:avLst/>
              <a:gdLst>
                <a:gd name="T0" fmla="*/ 34 w 64"/>
                <a:gd name="T1" fmla="*/ 0 h 71"/>
                <a:gd name="T2" fmla="*/ 41 w 64"/>
                <a:gd name="T3" fmla="*/ 0 h 71"/>
                <a:gd name="T4" fmla="*/ 49 w 64"/>
                <a:gd name="T5" fmla="*/ 3 h 71"/>
                <a:gd name="T6" fmla="*/ 56 w 64"/>
                <a:gd name="T7" fmla="*/ 11 h 71"/>
                <a:gd name="T8" fmla="*/ 64 w 64"/>
                <a:gd name="T9" fmla="*/ 22 h 71"/>
                <a:gd name="T10" fmla="*/ 64 w 64"/>
                <a:gd name="T11" fmla="*/ 33 h 71"/>
                <a:gd name="T12" fmla="*/ 64 w 64"/>
                <a:gd name="T13" fmla="*/ 45 h 71"/>
                <a:gd name="T14" fmla="*/ 60 w 64"/>
                <a:gd name="T15" fmla="*/ 52 h 71"/>
                <a:gd name="T16" fmla="*/ 56 w 64"/>
                <a:gd name="T17" fmla="*/ 60 h 71"/>
                <a:gd name="T18" fmla="*/ 49 w 64"/>
                <a:gd name="T19" fmla="*/ 67 h 71"/>
                <a:gd name="T20" fmla="*/ 41 w 64"/>
                <a:gd name="T21" fmla="*/ 71 h 71"/>
                <a:gd name="T22" fmla="*/ 34 w 64"/>
                <a:gd name="T23" fmla="*/ 71 h 71"/>
                <a:gd name="T24" fmla="*/ 23 w 64"/>
                <a:gd name="T25" fmla="*/ 71 h 71"/>
                <a:gd name="T26" fmla="*/ 15 w 64"/>
                <a:gd name="T27" fmla="*/ 63 h 71"/>
                <a:gd name="T28" fmla="*/ 8 w 64"/>
                <a:gd name="T29" fmla="*/ 60 h 71"/>
                <a:gd name="T30" fmla="*/ 4 w 64"/>
                <a:gd name="T31" fmla="*/ 48 h 71"/>
                <a:gd name="T32" fmla="*/ 0 w 64"/>
                <a:gd name="T33" fmla="*/ 37 h 71"/>
                <a:gd name="T34" fmla="*/ 0 w 64"/>
                <a:gd name="T35" fmla="*/ 26 h 71"/>
                <a:gd name="T36" fmla="*/ 4 w 64"/>
                <a:gd name="T37" fmla="*/ 18 h 71"/>
                <a:gd name="T38" fmla="*/ 11 w 64"/>
                <a:gd name="T39" fmla="*/ 11 h 71"/>
                <a:gd name="T40" fmla="*/ 19 w 64"/>
                <a:gd name="T41" fmla="*/ 3 h 71"/>
                <a:gd name="T42" fmla="*/ 26 w 64"/>
                <a:gd name="T43" fmla="*/ 0 h 71"/>
                <a:gd name="T44" fmla="*/ 34 w 64"/>
                <a:gd name="T45" fmla="*/ 0 h 71"/>
                <a:gd name="T46" fmla="*/ 30 w 64"/>
                <a:gd name="T47" fmla="*/ 3 h 71"/>
                <a:gd name="T48" fmla="*/ 26 w 64"/>
                <a:gd name="T49" fmla="*/ 7 h 71"/>
                <a:gd name="T50" fmla="*/ 23 w 64"/>
                <a:gd name="T51" fmla="*/ 7 h 71"/>
                <a:gd name="T52" fmla="*/ 19 w 64"/>
                <a:gd name="T53" fmla="*/ 11 h 71"/>
                <a:gd name="T54" fmla="*/ 15 w 64"/>
                <a:gd name="T55" fmla="*/ 15 h 71"/>
                <a:gd name="T56" fmla="*/ 15 w 64"/>
                <a:gd name="T57" fmla="*/ 22 h 71"/>
                <a:gd name="T58" fmla="*/ 15 w 64"/>
                <a:gd name="T59" fmla="*/ 30 h 71"/>
                <a:gd name="T60" fmla="*/ 15 w 64"/>
                <a:gd name="T61" fmla="*/ 45 h 71"/>
                <a:gd name="T62" fmla="*/ 19 w 64"/>
                <a:gd name="T63" fmla="*/ 56 h 71"/>
                <a:gd name="T64" fmla="*/ 26 w 64"/>
                <a:gd name="T65" fmla="*/ 63 h 71"/>
                <a:gd name="T66" fmla="*/ 34 w 64"/>
                <a:gd name="T67" fmla="*/ 67 h 71"/>
                <a:gd name="T68" fmla="*/ 41 w 64"/>
                <a:gd name="T69" fmla="*/ 63 h 71"/>
                <a:gd name="T70" fmla="*/ 49 w 64"/>
                <a:gd name="T71" fmla="*/ 60 h 71"/>
                <a:gd name="T72" fmla="*/ 53 w 64"/>
                <a:gd name="T73" fmla="*/ 52 h 71"/>
                <a:gd name="T74" fmla="*/ 53 w 64"/>
                <a:gd name="T75" fmla="*/ 41 h 71"/>
                <a:gd name="T76" fmla="*/ 53 w 64"/>
                <a:gd name="T77" fmla="*/ 30 h 71"/>
                <a:gd name="T78" fmla="*/ 49 w 64"/>
                <a:gd name="T79" fmla="*/ 18 h 71"/>
                <a:gd name="T80" fmla="*/ 45 w 64"/>
                <a:gd name="T81" fmla="*/ 11 h 71"/>
                <a:gd name="T82" fmla="*/ 38 w 64"/>
                <a:gd name="T83" fmla="*/ 7 h 71"/>
                <a:gd name="T84" fmla="*/ 30 w 64"/>
                <a:gd name="T85" fmla="*/ 3 h 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1"/>
                <a:gd name="T131" fmla="*/ 64 w 64"/>
                <a:gd name="T132" fmla="*/ 71 h 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1">
                  <a:moveTo>
                    <a:pt x="34" y="0"/>
                  </a:moveTo>
                  <a:lnTo>
                    <a:pt x="41" y="0"/>
                  </a:lnTo>
                  <a:lnTo>
                    <a:pt x="49" y="3"/>
                  </a:lnTo>
                  <a:lnTo>
                    <a:pt x="56" y="11"/>
                  </a:lnTo>
                  <a:lnTo>
                    <a:pt x="64" y="22"/>
                  </a:lnTo>
                  <a:lnTo>
                    <a:pt x="64" y="33"/>
                  </a:lnTo>
                  <a:lnTo>
                    <a:pt x="64" y="45"/>
                  </a:lnTo>
                  <a:lnTo>
                    <a:pt x="60" y="52"/>
                  </a:lnTo>
                  <a:lnTo>
                    <a:pt x="56" y="60"/>
                  </a:lnTo>
                  <a:lnTo>
                    <a:pt x="49" y="67"/>
                  </a:lnTo>
                  <a:lnTo>
                    <a:pt x="41" y="71"/>
                  </a:lnTo>
                  <a:lnTo>
                    <a:pt x="34" y="71"/>
                  </a:lnTo>
                  <a:lnTo>
                    <a:pt x="23" y="71"/>
                  </a:lnTo>
                  <a:lnTo>
                    <a:pt x="15" y="63"/>
                  </a:lnTo>
                  <a:lnTo>
                    <a:pt x="8" y="60"/>
                  </a:lnTo>
                  <a:lnTo>
                    <a:pt x="4" y="48"/>
                  </a:lnTo>
                  <a:lnTo>
                    <a:pt x="0" y="37"/>
                  </a:lnTo>
                  <a:lnTo>
                    <a:pt x="0" y="26"/>
                  </a:lnTo>
                  <a:lnTo>
                    <a:pt x="4" y="18"/>
                  </a:lnTo>
                  <a:lnTo>
                    <a:pt x="11" y="11"/>
                  </a:lnTo>
                  <a:lnTo>
                    <a:pt x="19" y="3"/>
                  </a:lnTo>
                  <a:lnTo>
                    <a:pt x="26" y="0"/>
                  </a:lnTo>
                  <a:lnTo>
                    <a:pt x="34" y="0"/>
                  </a:lnTo>
                  <a:close/>
                  <a:moveTo>
                    <a:pt x="30" y="3"/>
                  </a:moveTo>
                  <a:lnTo>
                    <a:pt x="26" y="7"/>
                  </a:lnTo>
                  <a:lnTo>
                    <a:pt x="23" y="7"/>
                  </a:lnTo>
                  <a:lnTo>
                    <a:pt x="19" y="11"/>
                  </a:lnTo>
                  <a:lnTo>
                    <a:pt x="15" y="15"/>
                  </a:lnTo>
                  <a:lnTo>
                    <a:pt x="15" y="22"/>
                  </a:lnTo>
                  <a:lnTo>
                    <a:pt x="15" y="30"/>
                  </a:lnTo>
                  <a:lnTo>
                    <a:pt x="15" y="45"/>
                  </a:lnTo>
                  <a:lnTo>
                    <a:pt x="19" y="56"/>
                  </a:lnTo>
                  <a:lnTo>
                    <a:pt x="26" y="63"/>
                  </a:lnTo>
                  <a:lnTo>
                    <a:pt x="34" y="67"/>
                  </a:lnTo>
                  <a:lnTo>
                    <a:pt x="41" y="63"/>
                  </a:lnTo>
                  <a:lnTo>
                    <a:pt x="49" y="60"/>
                  </a:lnTo>
                  <a:lnTo>
                    <a:pt x="53" y="52"/>
                  </a:lnTo>
                  <a:lnTo>
                    <a:pt x="53" y="41"/>
                  </a:lnTo>
                  <a:lnTo>
                    <a:pt x="53" y="30"/>
                  </a:lnTo>
                  <a:lnTo>
                    <a:pt x="49" y="18"/>
                  </a:lnTo>
                  <a:lnTo>
                    <a:pt x="45" y="11"/>
                  </a:lnTo>
                  <a:lnTo>
                    <a:pt x="38" y="7"/>
                  </a:lnTo>
                  <a:lnTo>
                    <a:pt x="30" y="3"/>
                  </a:lnTo>
                  <a:close/>
                </a:path>
              </a:pathLst>
            </a:custGeom>
            <a:solidFill>
              <a:srgbClr val="000000"/>
            </a:solidFill>
            <a:ln w="0">
              <a:solidFill>
                <a:srgbClr val="000000"/>
              </a:solidFill>
              <a:round/>
              <a:headEnd/>
              <a:tailEnd/>
            </a:ln>
          </p:spPr>
          <p:txBody>
            <a:bodyPr/>
            <a:lstStyle/>
            <a:p>
              <a:endParaRPr lang="en-US"/>
            </a:p>
          </p:txBody>
        </p:sp>
        <p:sp>
          <p:nvSpPr>
            <p:cNvPr id="206" name="Freeform 44"/>
            <p:cNvSpPr>
              <a:spLocks/>
            </p:cNvSpPr>
            <p:nvPr/>
          </p:nvSpPr>
          <p:spPr bwMode="auto">
            <a:xfrm>
              <a:off x="1099" y="2078"/>
              <a:ext cx="49" cy="67"/>
            </a:xfrm>
            <a:custGeom>
              <a:avLst/>
              <a:gdLst>
                <a:gd name="T0" fmla="*/ 23 w 49"/>
                <a:gd name="T1" fmla="*/ 0 h 67"/>
                <a:gd name="T2" fmla="*/ 23 w 49"/>
                <a:gd name="T3" fmla="*/ 18 h 67"/>
                <a:gd name="T4" fmla="*/ 30 w 49"/>
                <a:gd name="T5" fmla="*/ 7 h 67"/>
                <a:gd name="T6" fmla="*/ 34 w 49"/>
                <a:gd name="T7" fmla="*/ 3 h 67"/>
                <a:gd name="T8" fmla="*/ 42 w 49"/>
                <a:gd name="T9" fmla="*/ 0 h 67"/>
                <a:gd name="T10" fmla="*/ 46 w 49"/>
                <a:gd name="T11" fmla="*/ 0 h 67"/>
                <a:gd name="T12" fmla="*/ 49 w 49"/>
                <a:gd name="T13" fmla="*/ 3 h 67"/>
                <a:gd name="T14" fmla="*/ 49 w 49"/>
                <a:gd name="T15" fmla="*/ 7 h 67"/>
                <a:gd name="T16" fmla="*/ 49 w 49"/>
                <a:gd name="T17" fmla="*/ 11 h 67"/>
                <a:gd name="T18" fmla="*/ 49 w 49"/>
                <a:gd name="T19" fmla="*/ 11 h 67"/>
                <a:gd name="T20" fmla="*/ 49 w 49"/>
                <a:gd name="T21" fmla="*/ 15 h 67"/>
                <a:gd name="T22" fmla="*/ 46 w 49"/>
                <a:gd name="T23" fmla="*/ 18 h 67"/>
                <a:gd name="T24" fmla="*/ 46 w 49"/>
                <a:gd name="T25" fmla="*/ 18 h 67"/>
                <a:gd name="T26" fmla="*/ 42 w 49"/>
                <a:gd name="T27" fmla="*/ 15 h 67"/>
                <a:gd name="T28" fmla="*/ 38 w 49"/>
                <a:gd name="T29" fmla="*/ 15 h 67"/>
                <a:gd name="T30" fmla="*/ 34 w 49"/>
                <a:gd name="T31" fmla="*/ 11 h 67"/>
                <a:gd name="T32" fmla="*/ 34 w 49"/>
                <a:gd name="T33" fmla="*/ 11 h 67"/>
                <a:gd name="T34" fmla="*/ 30 w 49"/>
                <a:gd name="T35" fmla="*/ 11 h 67"/>
                <a:gd name="T36" fmla="*/ 30 w 49"/>
                <a:gd name="T37" fmla="*/ 11 h 67"/>
                <a:gd name="T38" fmla="*/ 27 w 49"/>
                <a:gd name="T39" fmla="*/ 18 h 67"/>
                <a:gd name="T40" fmla="*/ 23 w 49"/>
                <a:gd name="T41" fmla="*/ 22 h 67"/>
                <a:gd name="T42" fmla="*/ 23 w 49"/>
                <a:gd name="T43" fmla="*/ 52 h 67"/>
                <a:gd name="T44" fmla="*/ 23 w 49"/>
                <a:gd name="T45" fmla="*/ 60 h 67"/>
                <a:gd name="T46" fmla="*/ 27 w 49"/>
                <a:gd name="T47" fmla="*/ 63 h 67"/>
                <a:gd name="T48" fmla="*/ 27 w 49"/>
                <a:gd name="T49" fmla="*/ 63 h 67"/>
                <a:gd name="T50" fmla="*/ 30 w 49"/>
                <a:gd name="T51" fmla="*/ 67 h 67"/>
                <a:gd name="T52" fmla="*/ 30 w 49"/>
                <a:gd name="T53" fmla="*/ 67 h 67"/>
                <a:gd name="T54" fmla="*/ 38 w 49"/>
                <a:gd name="T55" fmla="*/ 67 h 67"/>
                <a:gd name="T56" fmla="*/ 38 w 49"/>
                <a:gd name="T57" fmla="*/ 67 h 67"/>
                <a:gd name="T58" fmla="*/ 0 w 49"/>
                <a:gd name="T59" fmla="*/ 67 h 67"/>
                <a:gd name="T60" fmla="*/ 0 w 49"/>
                <a:gd name="T61" fmla="*/ 67 h 67"/>
                <a:gd name="T62" fmla="*/ 4 w 49"/>
                <a:gd name="T63" fmla="*/ 67 h 67"/>
                <a:gd name="T64" fmla="*/ 8 w 49"/>
                <a:gd name="T65" fmla="*/ 67 h 67"/>
                <a:gd name="T66" fmla="*/ 12 w 49"/>
                <a:gd name="T67" fmla="*/ 63 h 67"/>
                <a:gd name="T68" fmla="*/ 12 w 49"/>
                <a:gd name="T69" fmla="*/ 60 h 67"/>
                <a:gd name="T70" fmla="*/ 12 w 49"/>
                <a:gd name="T71" fmla="*/ 60 h 67"/>
                <a:gd name="T72" fmla="*/ 12 w 49"/>
                <a:gd name="T73" fmla="*/ 52 h 67"/>
                <a:gd name="T74" fmla="*/ 12 w 49"/>
                <a:gd name="T75" fmla="*/ 30 h 67"/>
                <a:gd name="T76" fmla="*/ 12 w 49"/>
                <a:gd name="T77" fmla="*/ 18 h 67"/>
                <a:gd name="T78" fmla="*/ 12 w 49"/>
                <a:gd name="T79" fmla="*/ 15 h 67"/>
                <a:gd name="T80" fmla="*/ 12 w 49"/>
                <a:gd name="T81" fmla="*/ 11 h 67"/>
                <a:gd name="T82" fmla="*/ 8 w 49"/>
                <a:gd name="T83" fmla="*/ 11 h 67"/>
                <a:gd name="T84" fmla="*/ 8 w 49"/>
                <a:gd name="T85" fmla="*/ 7 h 67"/>
                <a:gd name="T86" fmla="*/ 8 w 49"/>
                <a:gd name="T87" fmla="*/ 7 h 67"/>
                <a:gd name="T88" fmla="*/ 4 w 49"/>
                <a:gd name="T89" fmla="*/ 7 h 67"/>
                <a:gd name="T90" fmla="*/ 4 w 49"/>
                <a:gd name="T91" fmla="*/ 11 h 67"/>
                <a:gd name="T92" fmla="*/ 0 w 49"/>
                <a:gd name="T93" fmla="*/ 7 h 67"/>
                <a:gd name="T94" fmla="*/ 19 w 49"/>
                <a:gd name="T95" fmla="*/ 0 h 67"/>
                <a:gd name="T96" fmla="*/ 23 w 49"/>
                <a:gd name="T97" fmla="*/ 0 h 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7"/>
                <a:gd name="T149" fmla="*/ 49 w 49"/>
                <a:gd name="T150" fmla="*/ 67 h 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7">
                  <a:moveTo>
                    <a:pt x="23" y="0"/>
                  </a:moveTo>
                  <a:lnTo>
                    <a:pt x="23" y="18"/>
                  </a:lnTo>
                  <a:lnTo>
                    <a:pt x="30" y="7"/>
                  </a:lnTo>
                  <a:lnTo>
                    <a:pt x="34" y="3"/>
                  </a:lnTo>
                  <a:lnTo>
                    <a:pt x="42" y="0"/>
                  </a:lnTo>
                  <a:lnTo>
                    <a:pt x="46" y="0"/>
                  </a:lnTo>
                  <a:lnTo>
                    <a:pt x="49" y="3"/>
                  </a:lnTo>
                  <a:lnTo>
                    <a:pt x="49" y="7"/>
                  </a:lnTo>
                  <a:lnTo>
                    <a:pt x="49" y="11"/>
                  </a:lnTo>
                  <a:lnTo>
                    <a:pt x="49" y="15"/>
                  </a:lnTo>
                  <a:lnTo>
                    <a:pt x="46" y="18"/>
                  </a:lnTo>
                  <a:lnTo>
                    <a:pt x="42" y="15"/>
                  </a:lnTo>
                  <a:lnTo>
                    <a:pt x="38" y="15"/>
                  </a:lnTo>
                  <a:lnTo>
                    <a:pt x="34" y="11"/>
                  </a:lnTo>
                  <a:lnTo>
                    <a:pt x="30" y="11"/>
                  </a:lnTo>
                  <a:lnTo>
                    <a:pt x="27" y="18"/>
                  </a:lnTo>
                  <a:lnTo>
                    <a:pt x="23" y="22"/>
                  </a:lnTo>
                  <a:lnTo>
                    <a:pt x="23" y="52"/>
                  </a:lnTo>
                  <a:lnTo>
                    <a:pt x="23" y="60"/>
                  </a:lnTo>
                  <a:lnTo>
                    <a:pt x="27" y="63"/>
                  </a:lnTo>
                  <a:lnTo>
                    <a:pt x="30" y="67"/>
                  </a:lnTo>
                  <a:lnTo>
                    <a:pt x="38" y="67"/>
                  </a:lnTo>
                  <a:lnTo>
                    <a:pt x="0" y="67"/>
                  </a:lnTo>
                  <a:lnTo>
                    <a:pt x="4" y="67"/>
                  </a:lnTo>
                  <a:lnTo>
                    <a:pt x="8" y="67"/>
                  </a:lnTo>
                  <a:lnTo>
                    <a:pt x="12" y="63"/>
                  </a:lnTo>
                  <a:lnTo>
                    <a:pt x="12" y="60"/>
                  </a:lnTo>
                  <a:lnTo>
                    <a:pt x="12" y="52"/>
                  </a:lnTo>
                  <a:lnTo>
                    <a:pt x="12" y="30"/>
                  </a:lnTo>
                  <a:lnTo>
                    <a:pt x="12" y="18"/>
                  </a:lnTo>
                  <a:lnTo>
                    <a:pt x="12" y="15"/>
                  </a:lnTo>
                  <a:lnTo>
                    <a:pt x="12" y="11"/>
                  </a:lnTo>
                  <a:lnTo>
                    <a:pt x="8" y="11"/>
                  </a:lnTo>
                  <a:lnTo>
                    <a:pt x="8" y="7"/>
                  </a:lnTo>
                  <a:lnTo>
                    <a:pt x="4" y="7"/>
                  </a:lnTo>
                  <a:lnTo>
                    <a:pt x="4" y="11"/>
                  </a:lnTo>
                  <a:lnTo>
                    <a:pt x="0" y="7"/>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207" name="Freeform 45"/>
            <p:cNvSpPr>
              <a:spLocks/>
            </p:cNvSpPr>
            <p:nvPr/>
          </p:nvSpPr>
          <p:spPr bwMode="auto">
            <a:xfrm>
              <a:off x="1152" y="2044"/>
              <a:ext cx="71" cy="101"/>
            </a:xfrm>
            <a:custGeom>
              <a:avLst/>
              <a:gdLst>
                <a:gd name="T0" fmla="*/ 23 w 71"/>
                <a:gd name="T1" fmla="*/ 64 h 101"/>
                <a:gd name="T2" fmla="*/ 45 w 71"/>
                <a:gd name="T3" fmla="*/ 45 h 101"/>
                <a:gd name="T4" fmla="*/ 45 w 71"/>
                <a:gd name="T5" fmla="*/ 41 h 101"/>
                <a:gd name="T6" fmla="*/ 45 w 71"/>
                <a:gd name="T7" fmla="*/ 41 h 101"/>
                <a:gd name="T8" fmla="*/ 41 w 71"/>
                <a:gd name="T9" fmla="*/ 37 h 101"/>
                <a:gd name="T10" fmla="*/ 41 w 71"/>
                <a:gd name="T11" fmla="*/ 37 h 101"/>
                <a:gd name="T12" fmla="*/ 68 w 71"/>
                <a:gd name="T13" fmla="*/ 37 h 101"/>
                <a:gd name="T14" fmla="*/ 60 w 71"/>
                <a:gd name="T15" fmla="*/ 37 h 101"/>
                <a:gd name="T16" fmla="*/ 53 w 71"/>
                <a:gd name="T17" fmla="*/ 45 h 101"/>
                <a:gd name="T18" fmla="*/ 53 w 71"/>
                <a:gd name="T19" fmla="*/ 82 h 101"/>
                <a:gd name="T20" fmla="*/ 60 w 71"/>
                <a:gd name="T21" fmla="*/ 94 h 101"/>
                <a:gd name="T22" fmla="*/ 68 w 71"/>
                <a:gd name="T23" fmla="*/ 97 h 101"/>
                <a:gd name="T24" fmla="*/ 71 w 71"/>
                <a:gd name="T25" fmla="*/ 101 h 101"/>
                <a:gd name="T26" fmla="*/ 41 w 71"/>
                <a:gd name="T27" fmla="*/ 101 h 101"/>
                <a:gd name="T28" fmla="*/ 41 w 71"/>
                <a:gd name="T29" fmla="*/ 101 h 101"/>
                <a:gd name="T30" fmla="*/ 45 w 71"/>
                <a:gd name="T31" fmla="*/ 97 h 101"/>
                <a:gd name="T32" fmla="*/ 45 w 71"/>
                <a:gd name="T33" fmla="*/ 94 h 101"/>
                <a:gd name="T34" fmla="*/ 23 w 71"/>
                <a:gd name="T35" fmla="*/ 64 h 101"/>
                <a:gd name="T36" fmla="*/ 23 w 71"/>
                <a:gd name="T37" fmla="*/ 94 h 101"/>
                <a:gd name="T38" fmla="*/ 23 w 71"/>
                <a:gd name="T39" fmla="*/ 97 h 101"/>
                <a:gd name="T40" fmla="*/ 26 w 71"/>
                <a:gd name="T41" fmla="*/ 101 h 101"/>
                <a:gd name="T42" fmla="*/ 30 w 71"/>
                <a:gd name="T43" fmla="*/ 101 h 101"/>
                <a:gd name="T44" fmla="*/ 0 w 71"/>
                <a:gd name="T45" fmla="*/ 101 h 101"/>
                <a:gd name="T46" fmla="*/ 4 w 71"/>
                <a:gd name="T47" fmla="*/ 101 h 101"/>
                <a:gd name="T48" fmla="*/ 8 w 71"/>
                <a:gd name="T49" fmla="*/ 97 h 101"/>
                <a:gd name="T50" fmla="*/ 8 w 71"/>
                <a:gd name="T51" fmla="*/ 86 h 101"/>
                <a:gd name="T52" fmla="*/ 8 w 71"/>
                <a:gd name="T53" fmla="*/ 15 h 101"/>
                <a:gd name="T54" fmla="*/ 8 w 71"/>
                <a:gd name="T55" fmla="*/ 7 h 101"/>
                <a:gd name="T56" fmla="*/ 4 w 71"/>
                <a:gd name="T57" fmla="*/ 7 h 101"/>
                <a:gd name="T58" fmla="*/ 4 w 71"/>
                <a:gd name="T59" fmla="*/ 7 h 101"/>
                <a:gd name="T60" fmla="*/ 0 w 71"/>
                <a:gd name="T61" fmla="*/ 7 h 101"/>
                <a:gd name="T62" fmla="*/ 23 w 71"/>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01"/>
                <a:gd name="T98" fmla="*/ 71 w 71"/>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01">
                  <a:moveTo>
                    <a:pt x="23" y="0"/>
                  </a:moveTo>
                  <a:lnTo>
                    <a:pt x="23" y="64"/>
                  </a:lnTo>
                  <a:lnTo>
                    <a:pt x="38" y="49"/>
                  </a:lnTo>
                  <a:lnTo>
                    <a:pt x="45" y="45"/>
                  </a:lnTo>
                  <a:lnTo>
                    <a:pt x="45" y="41"/>
                  </a:lnTo>
                  <a:lnTo>
                    <a:pt x="45" y="37"/>
                  </a:lnTo>
                  <a:lnTo>
                    <a:pt x="41" y="37"/>
                  </a:lnTo>
                  <a:lnTo>
                    <a:pt x="68" y="37"/>
                  </a:lnTo>
                  <a:lnTo>
                    <a:pt x="64" y="37"/>
                  </a:lnTo>
                  <a:lnTo>
                    <a:pt x="60" y="37"/>
                  </a:lnTo>
                  <a:lnTo>
                    <a:pt x="56" y="41"/>
                  </a:lnTo>
                  <a:lnTo>
                    <a:pt x="53" y="45"/>
                  </a:lnTo>
                  <a:lnTo>
                    <a:pt x="34" y="60"/>
                  </a:lnTo>
                  <a:lnTo>
                    <a:pt x="53" y="82"/>
                  </a:lnTo>
                  <a:lnTo>
                    <a:pt x="56" y="90"/>
                  </a:lnTo>
                  <a:lnTo>
                    <a:pt x="60" y="94"/>
                  </a:lnTo>
                  <a:lnTo>
                    <a:pt x="64" y="97"/>
                  </a:lnTo>
                  <a:lnTo>
                    <a:pt x="68" y="97"/>
                  </a:lnTo>
                  <a:lnTo>
                    <a:pt x="68" y="101"/>
                  </a:lnTo>
                  <a:lnTo>
                    <a:pt x="71" y="101"/>
                  </a:lnTo>
                  <a:lnTo>
                    <a:pt x="41" y="101"/>
                  </a:lnTo>
                  <a:lnTo>
                    <a:pt x="45" y="101"/>
                  </a:lnTo>
                  <a:lnTo>
                    <a:pt x="45" y="97"/>
                  </a:lnTo>
                  <a:lnTo>
                    <a:pt x="45" y="94"/>
                  </a:lnTo>
                  <a:lnTo>
                    <a:pt x="41" y="90"/>
                  </a:lnTo>
                  <a:lnTo>
                    <a:pt x="23" y="64"/>
                  </a:lnTo>
                  <a:lnTo>
                    <a:pt x="23" y="86"/>
                  </a:lnTo>
                  <a:lnTo>
                    <a:pt x="23" y="94"/>
                  </a:lnTo>
                  <a:lnTo>
                    <a:pt x="23" y="97"/>
                  </a:lnTo>
                  <a:lnTo>
                    <a:pt x="23" y="101"/>
                  </a:lnTo>
                  <a:lnTo>
                    <a:pt x="26" y="101"/>
                  </a:lnTo>
                  <a:lnTo>
                    <a:pt x="30" y="101"/>
                  </a:lnTo>
                  <a:lnTo>
                    <a:pt x="0" y="101"/>
                  </a:lnTo>
                  <a:lnTo>
                    <a:pt x="4" y="101"/>
                  </a:lnTo>
                  <a:lnTo>
                    <a:pt x="8" y="97"/>
                  </a:lnTo>
                  <a:lnTo>
                    <a:pt x="8" y="94"/>
                  </a:lnTo>
                  <a:lnTo>
                    <a:pt x="8" y="86"/>
                  </a:lnTo>
                  <a:lnTo>
                    <a:pt x="8" y="26"/>
                  </a:lnTo>
                  <a:lnTo>
                    <a:pt x="8" y="15"/>
                  </a:lnTo>
                  <a:lnTo>
                    <a:pt x="8" y="11"/>
                  </a:lnTo>
                  <a:lnTo>
                    <a:pt x="8" y="7"/>
                  </a:lnTo>
                  <a:lnTo>
                    <a:pt x="4" y="7"/>
                  </a:lnTo>
                  <a:lnTo>
                    <a:pt x="0" y="7"/>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208" name="Freeform 46"/>
            <p:cNvSpPr>
              <a:spLocks noEditPoints="1"/>
            </p:cNvSpPr>
            <p:nvPr/>
          </p:nvSpPr>
          <p:spPr bwMode="auto">
            <a:xfrm>
              <a:off x="1227" y="2078"/>
              <a:ext cx="56" cy="71"/>
            </a:xfrm>
            <a:custGeom>
              <a:avLst/>
              <a:gdLst>
                <a:gd name="T0" fmla="*/ 11 w 56"/>
                <a:gd name="T1" fmla="*/ 26 h 71"/>
                <a:gd name="T2" fmla="*/ 11 w 56"/>
                <a:gd name="T3" fmla="*/ 41 h 71"/>
                <a:gd name="T4" fmla="*/ 19 w 56"/>
                <a:gd name="T5" fmla="*/ 48 h 71"/>
                <a:gd name="T6" fmla="*/ 26 w 56"/>
                <a:gd name="T7" fmla="*/ 56 h 71"/>
                <a:gd name="T8" fmla="*/ 34 w 56"/>
                <a:gd name="T9" fmla="*/ 60 h 71"/>
                <a:gd name="T10" fmla="*/ 41 w 56"/>
                <a:gd name="T11" fmla="*/ 56 h 71"/>
                <a:gd name="T12" fmla="*/ 45 w 56"/>
                <a:gd name="T13" fmla="*/ 56 h 71"/>
                <a:gd name="T14" fmla="*/ 53 w 56"/>
                <a:gd name="T15" fmla="*/ 48 h 71"/>
                <a:gd name="T16" fmla="*/ 56 w 56"/>
                <a:gd name="T17" fmla="*/ 41 h 71"/>
                <a:gd name="T18" fmla="*/ 56 w 56"/>
                <a:gd name="T19" fmla="*/ 45 h 71"/>
                <a:gd name="T20" fmla="*/ 53 w 56"/>
                <a:gd name="T21" fmla="*/ 52 h 71"/>
                <a:gd name="T22" fmla="*/ 49 w 56"/>
                <a:gd name="T23" fmla="*/ 63 h 71"/>
                <a:gd name="T24" fmla="*/ 38 w 56"/>
                <a:gd name="T25" fmla="*/ 67 h 71"/>
                <a:gd name="T26" fmla="*/ 30 w 56"/>
                <a:gd name="T27" fmla="*/ 71 h 71"/>
                <a:gd name="T28" fmla="*/ 19 w 56"/>
                <a:gd name="T29" fmla="*/ 67 h 71"/>
                <a:gd name="T30" fmla="*/ 8 w 56"/>
                <a:gd name="T31" fmla="*/ 60 h 71"/>
                <a:gd name="T32" fmla="*/ 4 w 56"/>
                <a:gd name="T33" fmla="*/ 48 h 71"/>
                <a:gd name="T34" fmla="*/ 0 w 56"/>
                <a:gd name="T35" fmla="*/ 37 h 71"/>
                <a:gd name="T36" fmla="*/ 0 w 56"/>
                <a:gd name="T37" fmla="*/ 26 h 71"/>
                <a:gd name="T38" fmla="*/ 4 w 56"/>
                <a:gd name="T39" fmla="*/ 18 h 71"/>
                <a:gd name="T40" fmla="*/ 8 w 56"/>
                <a:gd name="T41" fmla="*/ 11 h 71"/>
                <a:gd name="T42" fmla="*/ 19 w 56"/>
                <a:gd name="T43" fmla="*/ 3 h 71"/>
                <a:gd name="T44" fmla="*/ 30 w 56"/>
                <a:gd name="T45" fmla="*/ 0 h 71"/>
                <a:gd name="T46" fmla="*/ 41 w 56"/>
                <a:gd name="T47" fmla="*/ 3 h 71"/>
                <a:gd name="T48" fmla="*/ 49 w 56"/>
                <a:gd name="T49" fmla="*/ 7 h 71"/>
                <a:gd name="T50" fmla="*/ 56 w 56"/>
                <a:gd name="T51" fmla="*/ 15 h 71"/>
                <a:gd name="T52" fmla="*/ 56 w 56"/>
                <a:gd name="T53" fmla="*/ 26 h 71"/>
                <a:gd name="T54" fmla="*/ 11 w 56"/>
                <a:gd name="T55" fmla="*/ 26 h 71"/>
                <a:gd name="T56" fmla="*/ 11 w 56"/>
                <a:gd name="T57" fmla="*/ 22 h 71"/>
                <a:gd name="T58" fmla="*/ 41 w 56"/>
                <a:gd name="T59" fmla="*/ 22 h 71"/>
                <a:gd name="T60" fmla="*/ 41 w 56"/>
                <a:gd name="T61" fmla="*/ 18 h 71"/>
                <a:gd name="T62" fmla="*/ 38 w 56"/>
                <a:gd name="T63" fmla="*/ 15 h 71"/>
                <a:gd name="T64" fmla="*/ 38 w 56"/>
                <a:gd name="T65" fmla="*/ 11 h 71"/>
                <a:gd name="T66" fmla="*/ 34 w 56"/>
                <a:gd name="T67" fmla="*/ 7 h 71"/>
                <a:gd name="T68" fmla="*/ 30 w 56"/>
                <a:gd name="T69" fmla="*/ 7 h 71"/>
                <a:gd name="T70" fmla="*/ 26 w 56"/>
                <a:gd name="T71" fmla="*/ 3 h 71"/>
                <a:gd name="T72" fmla="*/ 23 w 56"/>
                <a:gd name="T73" fmla="*/ 7 h 71"/>
                <a:gd name="T74" fmla="*/ 15 w 56"/>
                <a:gd name="T75" fmla="*/ 11 h 71"/>
                <a:gd name="T76" fmla="*/ 11 w 56"/>
                <a:gd name="T77" fmla="*/ 15 h 71"/>
                <a:gd name="T78" fmla="*/ 11 w 56"/>
                <a:gd name="T79" fmla="*/ 22 h 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71"/>
                <a:gd name="T122" fmla="*/ 56 w 56"/>
                <a:gd name="T123" fmla="*/ 71 h 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71">
                  <a:moveTo>
                    <a:pt x="11" y="26"/>
                  </a:moveTo>
                  <a:lnTo>
                    <a:pt x="11" y="41"/>
                  </a:lnTo>
                  <a:lnTo>
                    <a:pt x="19" y="48"/>
                  </a:lnTo>
                  <a:lnTo>
                    <a:pt x="26" y="56"/>
                  </a:lnTo>
                  <a:lnTo>
                    <a:pt x="34" y="60"/>
                  </a:lnTo>
                  <a:lnTo>
                    <a:pt x="41" y="56"/>
                  </a:lnTo>
                  <a:lnTo>
                    <a:pt x="45" y="56"/>
                  </a:lnTo>
                  <a:lnTo>
                    <a:pt x="53" y="48"/>
                  </a:lnTo>
                  <a:lnTo>
                    <a:pt x="56" y="41"/>
                  </a:lnTo>
                  <a:lnTo>
                    <a:pt x="56" y="45"/>
                  </a:lnTo>
                  <a:lnTo>
                    <a:pt x="53" y="52"/>
                  </a:lnTo>
                  <a:lnTo>
                    <a:pt x="49" y="63"/>
                  </a:lnTo>
                  <a:lnTo>
                    <a:pt x="38" y="67"/>
                  </a:lnTo>
                  <a:lnTo>
                    <a:pt x="30" y="71"/>
                  </a:lnTo>
                  <a:lnTo>
                    <a:pt x="19" y="67"/>
                  </a:lnTo>
                  <a:lnTo>
                    <a:pt x="8" y="60"/>
                  </a:lnTo>
                  <a:lnTo>
                    <a:pt x="4" y="48"/>
                  </a:lnTo>
                  <a:lnTo>
                    <a:pt x="0" y="37"/>
                  </a:lnTo>
                  <a:lnTo>
                    <a:pt x="0" y="26"/>
                  </a:lnTo>
                  <a:lnTo>
                    <a:pt x="4" y="18"/>
                  </a:lnTo>
                  <a:lnTo>
                    <a:pt x="8" y="11"/>
                  </a:lnTo>
                  <a:lnTo>
                    <a:pt x="19" y="3"/>
                  </a:lnTo>
                  <a:lnTo>
                    <a:pt x="30" y="0"/>
                  </a:lnTo>
                  <a:lnTo>
                    <a:pt x="41" y="3"/>
                  </a:lnTo>
                  <a:lnTo>
                    <a:pt x="49" y="7"/>
                  </a:lnTo>
                  <a:lnTo>
                    <a:pt x="56" y="15"/>
                  </a:lnTo>
                  <a:lnTo>
                    <a:pt x="56" y="26"/>
                  </a:lnTo>
                  <a:lnTo>
                    <a:pt x="11" y="26"/>
                  </a:lnTo>
                  <a:close/>
                  <a:moveTo>
                    <a:pt x="11" y="22"/>
                  </a:moveTo>
                  <a:lnTo>
                    <a:pt x="41" y="22"/>
                  </a:lnTo>
                  <a:lnTo>
                    <a:pt x="41" y="18"/>
                  </a:lnTo>
                  <a:lnTo>
                    <a:pt x="38" y="15"/>
                  </a:lnTo>
                  <a:lnTo>
                    <a:pt x="38" y="11"/>
                  </a:lnTo>
                  <a:lnTo>
                    <a:pt x="34" y="7"/>
                  </a:lnTo>
                  <a:lnTo>
                    <a:pt x="30" y="7"/>
                  </a:lnTo>
                  <a:lnTo>
                    <a:pt x="26" y="3"/>
                  </a:lnTo>
                  <a:lnTo>
                    <a:pt x="23" y="7"/>
                  </a:lnTo>
                  <a:lnTo>
                    <a:pt x="15" y="11"/>
                  </a:lnTo>
                  <a:lnTo>
                    <a:pt x="11" y="15"/>
                  </a:lnTo>
                  <a:lnTo>
                    <a:pt x="11" y="22"/>
                  </a:lnTo>
                  <a:close/>
                </a:path>
              </a:pathLst>
            </a:custGeom>
            <a:solidFill>
              <a:srgbClr val="000000"/>
            </a:solidFill>
            <a:ln w="0">
              <a:solidFill>
                <a:srgbClr val="000000"/>
              </a:solidFill>
              <a:round/>
              <a:headEnd/>
              <a:tailEnd/>
            </a:ln>
          </p:spPr>
          <p:txBody>
            <a:bodyPr/>
            <a:lstStyle/>
            <a:p>
              <a:endParaRPr lang="en-US"/>
            </a:p>
          </p:txBody>
        </p:sp>
        <p:sp>
          <p:nvSpPr>
            <p:cNvPr id="209" name="Freeform 47"/>
            <p:cNvSpPr>
              <a:spLocks/>
            </p:cNvSpPr>
            <p:nvPr/>
          </p:nvSpPr>
          <p:spPr bwMode="auto">
            <a:xfrm>
              <a:off x="1291" y="2078"/>
              <a:ext cx="49" cy="67"/>
            </a:xfrm>
            <a:custGeom>
              <a:avLst/>
              <a:gdLst>
                <a:gd name="T0" fmla="*/ 22 w 49"/>
                <a:gd name="T1" fmla="*/ 0 h 67"/>
                <a:gd name="T2" fmla="*/ 22 w 49"/>
                <a:gd name="T3" fmla="*/ 18 h 67"/>
                <a:gd name="T4" fmla="*/ 26 w 49"/>
                <a:gd name="T5" fmla="*/ 7 h 67"/>
                <a:gd name="T6" fmla="*/ 34 w 49"/>
                <a:gd name="T7" fmla="*/ 3 h 67"/>
                <a:gd name="T8" fmla="*/ 41 w 49"/>
                <a:gd name="T9" fmla="*/ 0 h 67"/>
                <a:gd name="T10" fmla="*/ 45 w 49"/>
                <a:gd name="T11" fmla="*/ 0 h 67"/>
                <a:gd name="T12" fmla="*/ 45 w 49"/>
                <a:gd name="T13" fmla="*/ 3 h 67"/>
                <a:gd name="T14" fmla="*/ 49 w 49"/>
                <a:gd name="T15" fmla="*/ 7 h 67"/>
                <a:gd name="T16" fmla="*/ 49 w 49"/>
                <a:gd name="T17" fmla="*/ 11 h 67"/>
                <a:gd name="T18" fmla="*/ 49 w 49"/>
                <a:gd name="T19" fmla="*/ 11 h 67"/>
                <a:gd name="T20" fmla="*/ 49 w 49"/>
                <a:gd name="T21" fmla="*/ 15 h 67"/>
                <a:gd name="T22" fmla="*/ 45 w 49"/>
                <a:gd name="T23" fmla="*/ 18 h 67"/>
                <a:gd name="T24" fmla="*/ 41 w 49"/>
                <a:gd name="T25" fmla="*/ 18 h 67"/>
                <a:gd name="T26" fmla="*/ 41 w 49"/>
                <a:gd name="T27" fmla="*/ 15 h 67"/>
                <a:gd name="T28" fmla="*/ 37 w 49"/>
                <a:gd name="T29" fmla="*/ 15 h 67"/>
                <a:gd name="T30" fmla="*/ 34 w 49"/>
                <a:gd name="T31" fmla="*/ 11 h 67"/>
                <a:gd name="T32" fmla="*/ 34 w 49"/>
                <a:gd name="T33" fmla="*/ 11 h 67"/>
                <a:gd name="T34" fmla="*/ 30 w 49"/>
                <a:gd name="T35" fmla="*/ 11 h 67"/>
                <a:gd name="T36" fmla="*/ 30 w 49"/>
                <a:gd name="T37" fmla="*/ 11 h 67"/>
                <a:gd name="T38" fmla="*/ 26 w 49"/>
                <a:gd name="T39" fmla="*/ 18 h 67"/>
                <a:gd name="T40" fmla="*/ 22 w 49"/>
                <a:gd name="T41" fmla="*/ 22 h 67"/>
                <a:gd name="T42" fmla="*/ 22 w 49"/>
                <a:gd name="T43" fmla="*/ 52 h 67"/>
                <a:gd name="T44" fmla="*/ 22 w 49"/>
                <a:gd name="T45" fmla="*/ 60 h 67"/>
                <a:gd name="T46" fmla="*/ 22 w 49"/>
                <a:gd name="T47" fmla="*/ 63 h 67"/>
                <a:gd name="T48" fmla="*/ 26 w 49"/>
                <a:gd name="T49" fmla="*/ 63 h 67"/>
                <a:gd name="T50" fmla="*/ 26 w 49"/>
                <a:gd name="T51" fmla="*/ 67 h 67"/>
                <a:gd name="T52" fmla="*/ 30 w 49"/>
                <a:gd name="T53" fmla="*/ 67 h 67"/>
                <a:gd name="T54" fmla="*/ 34 w 49"/>
                <a:gd name="T55" fmla="*/ 67 h 67"/>
                <a:gd name="T56" fmla="*/ 34 w 49"/>
                <a:gd name="T57" fmla="*/ 67 h 67"/>
                <a:gd name="T58" fmla="*/ 0 w 49"/>
                <a:gd name="T59" fmla="*/ 67 h 67"/>
                <a:gd name="T60" fmla="*/ 0 w 49"/>
                <a:gd name="T61" fmla="*/ 67 h 67"/>
                <a:gd name="T62" fmla="*/ 4 w 49"/>
                <a:gd name="T63" fmla="*/ 67 h 67"/>
                <a:gd name="T64" fmla="*/ 7 w 49"/>
                <a:gd name="T65" fmla="*/ 67 h 67"/>
                <a:gd name="T66" fmla="*/ 7 w 49"/>
                <a:gd name="T67" fmla="*/ 63 h 67"/>
                <a:gd name="T68" fmla="*/ 11 w 49"/>
                <a:gd name="T69" fmla="*/ 60 h 67"/>
                <a:gd name="T70" fmla="*/ 11 w 49"/>
                <a:gd name="T71" fmla="*/ 60 h 67"/>
                <a:gd name="T72" fmla="*/ 11 w 49"/>
                <a:gd name="T73" fmla="*/ 52 h 67"/>
                <a:gd name="T74" fmla="*/ 11 w 49"/>
                <a:gd name="T75" fmla="*/ 30 h 67"/>
                <a:gd name="T76" fmla="*/ 11 w 49"/>
                <a:gd name="T77" fmla="*/ 18 h 67"/>
                <a:gd name="T78" fmla="*/ 11 w 49"/>
                <a:gd name="T79" fmla="*/ 15 h 67"/>
                <a:gd name="T80" fmla="*/ 7 w 49"/>
                <a:gd name="T81" fmla="*/ 11 h 67"/>
                <a:gd name="T82" fmla="*/ 7 w 49"/>
                <a:gd name="T83" fmla="*/ 11 h 67"/>
                <a:gd name="T84" fmla="*/ 7 w 49"/>
                <a:gd name="T85" fmla="*/ 7 h 67"/>
                <a:gd name="T86" fmla="*/ 4 w 49"/>
                <a:gd name="T87" fmla="*/ 7 h 67"/>
                <a:gd name="T88" fmla="*/ 4 w 49"/>
                <a:gd name="T89" fmla="*/ 7 h 67"/>
                <a:gd name="T90" fmla="*/ 0 w 49"/>
                <a:gd name="T91" fmla="*/ 11 h 67"/>
                <a:gd name="T92" fmla="*/ 0 w 49"/>
                <a:gd name="T93" fmla="*/ 7 h 67"/>
                <a:gd name="T94" fmla="*/ 19 w 49"/>
                <a:gd name="T95" fmla="*/ 0 h 67"/>
                <a:gd name="T96" fmla="*/ 22 w 49"/>
                <a:gd name="T97" fmla="*/ 0 h 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7"/>
                <a:gd name="T149" fmla="*/ 49 w 49"/>
                <a:gd name="T150" fmla="*/ 67 h 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7">
                  <a:moveTo>
                    <a:pt x="22" y="0"/>
                  </a:moveTo>
                  <a:lnTo>
                    <a:pt x="22" y="18"/>
                  </a:lnTo>
                  <a:lnTo>
                    <a:pt x="26" y="7"/>
                  </a:lnTo>
                  <a:lnTo>
                    <a:pt x="34" y="3"/>
                  </a:lnTo>
                  <a:lnTo>
                    <a:pt x="41" y="0"/>
                  </a:lnTo>
                  <a:lnTo>
                    <a:pt x="45" y="0"/>
                  </a:lnTo>
                  <a:lnTo>
                    <a:pt x="45" y="3"/>
                  </a:lnTo>
                  <a:lnTo>
                    <a:pt x="49" y="7"/>
                  </a:lnTo>
                  <a:lnTo>
                    <a:pt x="49" y="11"/>
                  </a:lnTo>
                  <a:lnTo>
                    <a:pt x="49" y="15"/>
                  </a:lnTo>
                  <a:lnTo>
                    <a:pt x="45" y="18"/>
                  </a:lnTo>
                  <a:lnTo>
                    <a:pt x="41" y="18"/>
                  </a:lnTo>
                  <a:lnTo>
                    <a:pt x="41" y="15"/>
                  </a:lnTo>
                  <a:lnTo>
                    <a:pt x="37" y="15"/>
                  </a:lnTo>
                  <a:lnTo>
                    <a:pt x="34" y="11"/>
                  </a:lnTo>
                  <a:lnTo>
                    <a:pt x="30" y="11"/>
                  </a:lnTo>
                  <a:lnTo>
                    <a:pt x="26" y="18"/>
                  </a:lnTo>
                  <a:lnTo>
                    <a:pt x="22" y="22"/>
                  </a:lnTo>
                  <a:lnTo>
                    <a:pt x="22" y="52"/>
                  </a:lnTo>
                  <a:lnTo>
                    <a:pt x="22" y="60"/>
                  </a:lnTo>
                  <a:lnTo>
                    <a:pt x="22" y="63"/>
                  </a:lnTo>
                  <a:lnTo>
                    <a:pt x="26" y="63"/>
                  </a:lnTo>
                  <a:lnTo>
                    <a:pt x="26" y="67"/>
                  </a:lnTo>
                  <a:lnTo>
                    <a:pt x="30" y="67"/>
                  </a:lnTo>
                  <a:lnTo>
                    <a:pt x="34" y="67"/>
                  </a:lnTo>
                  <a:lnTo>
                    <a:pt x="0" y="67"/>
                  </a:lnTo>
                  <a:lnTo>
                    <a:pt x="4" y="67"/>
                  </a:lnTo>
                  <a:lnTo>
                    <a:pt x="7" y="67"/>
                  </a:lnTo>
                  <a:lnTo>
                    <a:pt x="7" y="63"/>
                  </a:lnTo>
                  <a:lnTo>
                    <a:pt x="11" y="60"/>
                  </a:lnTo>
                  <a:lnTo>
                    <a:pt x="11" y="52"/>
                  </a:lnTo>
                  <a:lnTo>
                    <a:pt x="11" y="30"/>
                  </a:lnTo>
                  <a:lnTo>
                    <a:pt x="11" y="18"/>
                  </a:lnTo>
                  <a:lnTo>
                    <a:pt x="11" y="15"/>
                  </a:lnTo>
                  <a:lnTo>
                    <a:pt x="7" y="11"/>
                  </a:lnTo>
                  <a:lnTo>
                    <a:pt x="7" y="7"/>
                  </a:lnTo>
                  <a:lnTo>
                    <a:pt x="4" y="7"/>
                  </a:lnTo>
                  <a:lnTo>
                    <a:pt x="0" y="11"/>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210" name="Freeform 48"/>
            <p:cNvSpPr>
              <a:spLocks/>
            </p:cNvSpPr>
            <p:nvPr/>
          </p:nvSpPr>
          <p:spPr bwMode="auto">
            <a:xfrm>
              <a:off x="1347" y="2078"/>
              <a:ext cx="45" cy="71"/>
            </a:xfrm>
            <a:custGeom>
              <a:avLst/>
              <a:gdLst>
                <a:gd name="T0" fmla="*/ 41 w 45"/>
                <a:gd name="T1" fmla="*/ 0 h 71"/>
                <a:gd name="T2" fmla="*/ 41 w 45"/>
                <a:gd name="T3" fmla="*/ 22 h 71"/>
                <a:gd name="T4" fmla="*/ 41 w 45"/>
                <a:gd name="T5" fmla="*/ 22 h 71"/>
                <a:gd name="T6" fmla="*/ 38 w 45"/>
                <a:gd name="T7" fmla="*/ 15 h 71"/>
                <a:gd name="T8" fmla="*/ 34 w 45"/>
                <a:gd name="T9" fmla="*/ 7 h 71"/>
                <a:gd name="T10" fmla="*/ 26 w 45"/>
                <a:gd name="T11" fmla="*/ 7 h 71"/>
                <a:gd name="T12" fmla="*/ 23 w 45"/>
                <a:gd name="T13" fmla="*/ 3 h 71"/>
                <a:gd name="T14" fmla="*/ 15 w 45"/>
                <a:gd name="T15" fmla="*/ 7 h 71"/>
                <a:gd name="T16" fmla="*/ 11 w 45"/>
                <a:gd name="T17" fmla="*/ 7 h 71"/>
                <a:gd name="T18" fmla="*/ 11 w 45"/>
                <a:gd name="T19" fmla="*/ 11 h 71"/>
                <a:gd name="T20" fmla="*/ 11 w 45"/>
                <a:gd name="T21" fmla="*/ 15 h 71"/>
                <a:gd name="T22" fmla="*/ 11 w 45"/>
                <a:gd name="T23" fmla="*/ 18 h 71"/>
                <a:gd name="T24" fmla="*/ 11 w 45"/>
                <a:gd name="T25" fmla="*/ 18 h 71"/>
                <a:gd name="T26" fmla="*/ 15 w 45"/>
                <a:gd name="T27" fmla="*/ 22 h 71"/>
                <a:gd name="T28" fmla="*/ 19 w 45"/>
                <a:gd name="T29" fmla="*/ 26 h 71"/>
                <a:gd name="T30" fmla="*/ 30 w 45"/>
                <a:gd name="T31" fmla="*/ 30 h 71"/>
                <a:gd name="T32" fmla="*/ 38 w 45"/>
                <a:gd name="T33" fmla="*/ 37 h 71"/>
                <a:gd name="T34" fmla="*/ 45 w 45"/>
                <a:gd name="T35" fmla="*/ 45 h 71"/>
                <a:gd name="T36" fmla="*/ 45 w 45"/>
                <a:gd name="T37" fmla="*/ 48 h 71"/>
                <a:gd name="T38" fmla="*/ 45 w 45"/>
                <a:gd name="T39" fmla="*/ 60 h 71"/>
                <a:gd name="T40" fmla="*/ 38 w 45"/>
                <a:gd name="T41" fmla="*/ 63 h 71"/>
                <a:gd name="T42" fmla="*/ 30 w 45"/>
                <a:gd name="T43" fmla="*/ 67 h 71"/>
                <a:gd name="T44" fmla="*/ 23 w 45"/>
                <a:gd name="T45" fmla="*/ 71 h 71"/>
                <a:gd name="T46" fmla="*/ 15 w 45"/>
                <a:gd name="T47" fmla="*/ 71 h 71"/>
                <a:gd name="T48" fmla="*/ 8 w 45"/>
                <a:gd name="T49" fmla="*/ 67 h 71"/>
                <a:gd name="T50" fmla="*/ 8 w 45"/>
                <a:gd name="T51" fmla="*/ 67 h 71"/>
                <a:gd name="T52" fmla="*/ 4 w 45"/>
                <a:gd name="T53" fmla="*/ 67 h 71"/>
                <a:gd name="T54" fmla="*/ 4 w 45"/>
                <a:gd name="T55" fmla="*/ 67 h 71"/>
                <a:gd name="T56" fmla="*/ 4 w 45"/>
                <a:gd name="T57" fmla="*/ 71 h 71"/>
                <a:gd name="T58" fmla="*/ 0 w 45"/>
                <a:gd name="T59" fmla="*/ 71 h 71"/>
                <a:gd name="T60" fmla="*/ 0 w 45"/>
                <a:gd name="T61" fmla="*/ 48 h 71"/>
                <a:gd name="T62" fmla="*/ 4 w 45"/>
                <a:gd name="T63" fmla="*/ 48 h 71"/>
                <a:gd name="T64" fmla="*/ 4 w 45"/>
                <a:gd name="T65" fmla="*/ 56 h 71"/>
                <a:gd name="T66" fmla="*/ 11 w 45"/>
                <a:gd name="T67" fmla="*/ 60 h 71"/>
                <a:gd name="T68" fmla="*/ 15 w 45"/>
                <a:gd name="T69" fmla="*/ 63 h 71"/>
                <a:gd name="T70" fmla="*/ 23 w 45"/>
                <a:gd name="T71" fmla="*/ 67 h 71"/>
                <a:gd name="T72" fmla="*/ 26 w 45"/>
                <a:gd name="T73" fmla="*/ 63 h 71"/>
                <a:gd name="T74" fmla="*/ 30 w 45"/>
                <a:gd name="T75" fmla="*/ 63 h 71"/>
                <a:gd name="T76" fmla="*/ 34 w 45"/>
                <a:gd name="T77" fmla="*/ 60 h 71"/>
                <a:gd name="T78" fmla="*/ 34 w 45"/>
                <a:gd name="T79" fmla="*/ 56 h 71"/>
                <a:gd name="T80" fmla="*/ 34 w 45"/>
                <a:gd name="T81" fmla="*/ 52 h 71"/>
                <a:gd name="T82" fmla="*/ 30 w 45"/>
                <a:gd name="T83" fmla="*/ 48 h 71"/>
                <a:gd name="T84" fmla="*/ 26 w 45"/>
                <a:gd name="T85" fmla="*/ 45 h 71"/>
                <a:gd name="T86" fmla="*/ 19 w 45"/>
                <a:gd name="T87" fmla="*/ 37 h 71"/>
                <a:gd name="T88" fmla="*/ 8 w 45"/>
                <a:gd name="T89" fmla="*/ 33 h 71"/>
                <a:gd name="T90" fmla="*/ 4 w 45"/>
                <a:gd name="T91" fmla="*/ 30 h 71"/>
                <a:gd name="T92" fmla="*/ 0 w 45"/>
                <a:gd name="T93" fmla="*/ 26 h 71"/>
                <a:gd name="T94" fmla="*/ 0 w 45"/>
                <a:gd name="T95" fmla="*/ 18 h 71"/>
                <a:gd name="T96" fmla="*/ 4 w 45"/>
                <a:gd name="T97" fmla="*/ 11 h 71"/>
                <a:gd name="T98" fmla="*/ 8 w 45"/>
                <a:gd name="T99" fmla="*/ 7 h 71"/>
                <a:gd name="T100" fmla="*/ 11 w 45"/>
                <a:gd name="T101" fmla="*/ 0 h 71"/>
                <a:gd name="T102" fmla="*/ 23 w 45"/>
                <a:gd name="T103" fmla="*/ 0 h 71"/>
                <a:gd name="T104" fmla="*/ 26 w 45"/>
                <a:gd name="T105" fmla="*/ 0 h 71"/>
                <a:gd name="T106" fmla="*/ 30 w 45"/>
                <a:gd name="T107" fmla="*/ 3 h 71"/>
                <a:gd name="T108" fmla="*/ 34 w 45"/>
                <a:gd name="T109" fmla="*/ 3 h 71"/>
                <a:gd name="T110" fmla="*/ 38 w 45"/>
                <a:gd name="T111" fmla="*/ 3 h 71"/>
                <a:gd name="T112" fmla="*/ 38 w 45"/>
                <a:gd name="T113" fmla="*/ 3 h 71"/>
                <a:gd name="T114" fmla="*/ 38 w 45"/>
                <a:gd name="T115" fmla="*/ 3 h 71"/>
                <a:gd name="T116" fmla="*/ 38 w 45"/>
                <a:gd name="T117" fmla="*/ 3 h 71"/>
                <a:gd name="T118" fmla="*/ 41 w 45"/>
                <a:gd name="T119" fmla="*/ 0 h 71"/>
                <a:gd name="T120" fmla="*/ 41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2"/>
                  </a:lnTo>
                  <a:lnTo>
                    <a:pt x="38" y="15"/>
                  </a:lnTo>
                  <a:lnTo>
                    <a:pt x="34" y="7"/>
                  </a:lnTo>
                  <a:lnTo>
                    <a:pt x="26" y="7"/>
                  </a:lnTo>
                  <a:lnTo>
                    <a:pt x="23" y="3"/>
                  </a:lnTo>
                  <a:lnTo>
                    <a:pt x="15" y="7"/>
                  </a:lnTo>
                  <a:lnTo>
                    <a:pt x="11" y="7"/>
                  </a:lnTo>
                  <a:lnTo>
                    <a:pt x="11" y="11"/>
                  </a:lnTo>
                  <a:lnTo>
                    <a:pt x="11" y="15"/>
                  </a:lnTo>
                  <a:lnTo>
                    <a:pt x="11" y="18"/>
                  </a:lnTo>
                  <a:lnTo>
                    <a:pt x="15" y="22"/>
                  </a:lnTo>
                  <a:lnTo>
                    <a:pt x="19" y="26"/>
                  </a:lnTo>
                  <a:lnTo>
                    <a:pt x="30" y="30"/>
                  </a:lnTo>
                  <a:lnTo>
                    <a:pt x="38" y="37"/>
                  </a:lnTo>
                  <a:lnTo>
                    <a:pt x="45" y="45"/>
                  </a:lnTo>
                  <a:lnTo>
                    <a:pt x="45" y="48"/>
                  </a:lnTo>
                  <a:lnTo>
                    <a:pt x="45" y="60"/>
                  </a:lnTo>
                  <a:lnTo>
                    <a:pt x="38" y="63"/>
                  </a:lnTo>
                  <a:lnTo>
                    <a:pt x="30" y="67"/>
                  </a:lnTo>
                  <a:lnTo>
                    <a:pt x="23" y="71"/>
                  </a:lnTo>
                  <a:lnTo>
                    <a:pt x="15" y="71"/>
                  </a:lnTo>
                  <a:lnTo>
                    <a:pt x="8" y="67"/>
                  </a:lnTo>
                  <a:lnTo>
                    <a:pt x="4" y="67"/>
                  </a:lnTo>
                  <a:lnTo>
                    <a:pt x="4" y="71"/>
                  </a:lnTo>
                  <a:lnTo>
                    <a:pt x="0" y="71"/>
                  </a:lnTo>
                  <a:lnTo>
                    <a:pt x="0" y="48"/>
                  </a:lnTo>
                  <a:lnTo>
                    <a:pt x="4" y="48"/>
                  </a:lnTo>
                  <a:lnTo>
                    <a:pt x="4" y="56"/>
                  </a:lnTo>
                  <a:lnTo>
                    <a:pt x="11" y="60"/>
                  </a:lnTo>
                  <a:lnTo>
                    <a:pt x="15" y="63"/>
                  </a:lnTo>
                  <a:lnTo>
                    <a:pt x="23" y="67"/>
                  </a:lnTo>
                  <a:lnTo>
                    <a:pt x="26" y="63"/>
                  </a:lnTo>
                  <a:lnTo>
                    <a:pt x="30" y="63"/>
                  </a:lnTo>
                  <a:lnTo>
                    <a:pt x="34" y="60"/>
                  </a:lnTo>
                  <a:lnTo>
                    <a:pt x="34" y="56"/>
                  </a:lnTo>
                  <a:lnTo>
                    <a:pt x="34" y="52"/>
                  </a:lnTo>
                  <a:lnTo>
                    <a:pt x="30" y="48"/>
                  </a:lnTo>
                  <a:lnTo>
                    <a:pt x="26" y="45"/>
                  </a:lnTo>
                  <a:lnTo>
                    <a:pt x="19" y="37"/>
                  </a:lnTo>
                  <a:lnTo>
                    <a:pt x="8" y="33"/>
                  </a:lnTo>
                  <a:lnTo>
                    <a:pt x="4" y="30"/>
                  </a:lnTo>
                  <a:lnTo>
                    <a:pt x="0" y="26"/>
                  </a:lnTo>
                  <a:lnTo>
                    <a:pt x="0" y="18"/>
                  </a:lnTo>
                  <a:lnTo>
                    <a:pt x="4" y="11"/>
                  </a:lnTo>
                  <a:lnTo>
                    <a:pt x="8" y="7"/>
                  </a:lnTo>
                  <a:lnTo>
                    <a:pt x="11" y="0"/>
                  </a:lnTo>
                  <a:lnTo>
                    <a:pt x="23" y="0"/>
                  </a:lnTo>
                  <a:lnTo>
                    <a:pt x="26" y="0"/>
                  </a:lnTo>
                  <a:lnTo>
                    <a:pt x="30" y="3"/>
                  </a:lnTo>
                  <a:lnTo>
                    <a:pt x="34" y="3"/>
                  </a:lnTo>
                  <a:lnTo>
                    <a:pt x="38" y="3"/>
                  </a:lnTo>
                  <a:lnTo>
                    <a:pt x="41" y="0"/>
                  </a:lnTo>
                  <a:close/>
                </a:path>
              </a:pathLst>
            </a:custGeom>
            <a:solidFill>
              <a:srgbClr val="000000"/>
            </a:solidFill>
            <a:ln w="0">
              <a:solidFill>
                <a:srgbClr val="000000"/>
              </a:solidFill>
              <a:round/>
              <a:headEnd/>
              <a:tailEnd/>
            </a:ln>
          </p:spPr>
          <p:txBody>
            <a:bodyPr/>
            <a:lstStyle/>
            <a:p>
              <a:endParaRPr lang="en-US"/>
            </a:p>
          </p:txBody>
        </p:sp>
        <p:sp>
          <p:nvSpPr>
            <p:cNvPr id="211" name="Freeform 49"/>
            <p:cNvSpPr>
              <a:spLocks/>
            </p:cNvSpPr>
            <p:nvPr/>
          </p:nvSpPr>
          <p:spPr bwMode="auto">
            <a:xfrm>
              <a:off x="1400" y="2044"/>
              <a:ext cx="41" cy="135"/>
            </a:xfrm>
            <a:custGeom>
              <a:avLst/>
              <a:gdLst>
                <a:gd name="T0" fmla="*/ 0 w 41"/>
                <a:gd name="T1" fmla="*/ 4 h 135"/>
                <a:gd name="T2" fmla="*/ 0 w 41"/>
                <a:gd name="T3" fmla="*/ 0 h 135"/>
                <a:gd name="T4" fmla="*/ 11 w 41"/>
                <a:gd name="T5" fmla="*/ 7 h 135"/>
                <a:gd name="T6" fmla="*/ 18 w 41"/>
                <a:gd name="T7" fmla="*/ 11 h 135"/>
                <a:gd name="T8" fmla="*/ 30 w 41"/>
                <a:gd name="T9" fmla="*/ 22 h 135"/>
                <a:gd name="T10" fmla="*/ 37 w 41"/>
                <a:gd name="T11" fmla="*/ 37 h 135"/>
                <a:gd name="T12" fmla="*/ 41 w 41"/>
                <a:gd name="T13" fmla="*/ 52 h 135"/>
                <a:gd name="T14" fmla="*/ 41 w 41"/>
                <a:gd name="T15" fmla="*/ 67 h 135"/>
                <a:gd name="T16" fmla="*/ 41 w 41"/>
                <a:gd name="T17" fmla="*/ 82 h 135"/>
                <a:gd name="T18" fmla="*/ 37 w 41"/>
                <a:gd name="T19" fmla="*/ 94 h 135"/>
                <a:gd name="T20" fmla="*/ 30 w 41"/>
                <a:gd name="T21" fmla="*/ 109 h 135"/>
                <a:gd name="T22" fmla="*/ 22 w 41"/>
                <a:gd name="T23" fmla="*/ 120 h 135"/>
                <a:gd name="T24" fmla="*/ 11 w 41"/>
                <a:gd name="T25" fmla="*/ 127 h 135"/>
                <a:gd name="T26" fmla="*/ 0 w 41"/>
                <a:gd name="T27" fmla="*/ 135 h 135"/>
                <a:gd name="T28" fmla="*/ 0 w 41"/>
                <a:gd name="T29" fmla="*/ 131 h 135"/>
                <a:gd name="T30" fmla="*/ 11 w 41"/>
                <a:gd name="T31" fmla="*/ 124 h 135"/>
                <a:gd name="T32" fmla="*/ 15 w 41"/>
                <a:gd name="T33" fmla="*/ 116 h 135"/>
                <a:gd name="T34" fmla="*/ 22 w 41"/>
                <a:gd name="T35" fmla="*/ 109 h 135"/>
                <a:gd name="T36" fmla="*/ 26 w 41"/>
                <a:gd name="T37" fmla="*/ 97 h 135"/>
                <a:gd name="T38" fmla="*/ 26 w 41"/>
                <a:gd name="T39" fmla="*/ 82 h 135"/>
                <a:gd name="T40" fmla="*/ 26 w 41"/>
                <a:gd name="T41" fmla="*/ 67 h 135"/>
                <a:gd name="T42" fmla="*/ 26 w 41"/>
                <a:gd name="T43" fmla="*/ 52 h 135"/>
                <a:gd name="T44" fmla="*/ 26 w 41"/>
                <a:gd name="T45" fmla="*/ 41 h 135"/>
                <a:gd name="T46" fmla="*/ 22 w 41"/>
                <a:gd name="T47" fmla="*/ 34 h 135"/>
                <a:gd name="T48" fmla="*/ 18 w 41"/>
                <a:gd name="T49" fmla="*/ 26 h 135"/>
                <a:gd name="T50" fmla="*/ 18 w 41"/>
                <a:gd name="T51" fmla="*/ 19 h 135"/>
                <a:gd name="T52" fmla="*/ 15 w 41"/>
                <a:gd name="T53" fmla="*/ 15 h 135"/>
                <a:gd name="T54" fmla="*/ 7 w 41"/>
                <a:gd name="T55" fmla="*/ 7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7"/>
                  </a:lnTo>
                  <a:lnTo>
                    <a:pt x="18" y="11"/>
                  </a:lnTo>
                  <a:lnTo>
                    <a:pt x="30" y="22"/>
                  </a:lnTo>
                  <a:lnTo>
                    <a:pt x="37" y="37"/>
                  </a:lnTo>
                  <a:lnTo>
                    <a:pt x="41" y="52"/>
                  </a:lnTo>
                  <a:lnTo>
                    <a:pt x="41" y="67"/>
                  </a:lnTo>
                  <a:lnTo>
                    <a:pt x="41" y="82"/>
                  </a:lnTo>
                  <a:lnTo>
                    <a:pt x="37" y="94"/>
                  </a:lnTo>
                  <a:lnTo>
                    <a:pt x="30" y="109"/>
                  </a:lnTo>
                  <a:lnTo>
                    <a:pt x="22" y="120"/>
                  </a:lnTo>
                  <a:lnTo>
                    <a:pt x="11" y="127"/>
                  </a:lnTo>
                  <a:lnTo>
                    <a:pt x="0" y="135"/>
                  </a:lnTo>
                  <a:lnTo>
                    <a:pt x="0" y="131"/>
                  </a:lnTo>
                  <a:lnTo>
                    <a:pt x="11" y="124"/>
                  </a:lnTo>
                  <a:lnTo>
                    <a:pt x="15" y="116"/>
                  </a:lnTo>
                  <a:lnTo>
                    <a:pt x="22" y="109"/>
                  </a:lnTo>
                  <a:lnTo>
                    <a:pt x="26" y="97"/>
                  </a:lnTo>
                  <a:lnTo>
                    <a:pt x="26" y="82"/>
                  </a:lnTo>
                  <a:lnTo>
                    <a:pt x="26" y="67"/>
                  </a:lnTo>
                  <a:lnTo>
                    <a:pt x="26" y="52"/>
                  </a:lnTo>
                  <a:lnTo>
                    <a:pt x="26" y="41"/>
                  </a:lnTo>
                  <a:lnTo>
                    <a:pt x="22" y="34"/>
                  </a:lnTo>
                  <a:lnTo>
                    <a:pt x="18" y="26"/>
                  </a:lnTo>
                  <a:lnTo>
                    <a:pt x="18" y="19"/>
                  </a:lnTo>
                  <a:lnTo>
                    <a:pt x="15" y="15"/>
                  </a:lnTo>
                  <a:lnTo>
                    <a:pt x="7" y="7"/>
                  </a:lnTo>
                  <a:lnTo>
                    <a:pt x="0" y="4"/>
                  </a:lnTo>
                  <a:close/>
                </a:path>
              </a:pathLst>
            </a:custGeom>
            <a:solidFill>
              <a:srgbClr val="000000"/>
            </a:solidFill>
            <a:ln w="0">
              <a:solidFill>
                <a:srgbClr val="000000"/>
              </a:solidFill>
              <a:round/>
              <a:headEnd/>
              <a:tailEnd/>
            </a:ln>
          </p:spPr>
          <p:txBody>
            <a:bodyPr/>
            <a:lstStyle/>
            <a:p>
              <a:endParaRPr lang="en-US"/>
            </a:p>
          </p:txBody>
        </p:sp>
        <p:sp>
          <p:nvSpPr>
            <p:cNvPr id="212" name="Freeform 50"/>
            <p:cNvSpPr>
              <a:spLocks/>
            </p:cNvSpPr>
            <p:nvPr/>
          </p:nvSpPr>
          <p:spPr bwMode="auto">
            <a:xfrm>
              <a:off x="1535" y="2048"/>
              <a:ext cx="105" cy="101"/>
            </a:xfrm>
            <a:custGeom>
              <a:avLst/>
              <a:gdLst>
                <a:gd name="T0" fmla="*/ 105 w 105"/>
                <a:gd name="T1" fmla="*/ 0 h 101"/>
                <a:gd name="T2" fmla="*/ 105 w 105"/>
                <a:gd name="T3" fmla="*/ 0 h 101"/>
                <a:gd name="T4" fmla="*/ 101 w 105"/>
                <a:gd name="T5" fmla="*/ 3 h 101"/>
                <a:gd name="T6" fmla="*/ 97 w 105"/>
                <a:gd name="T7" fmla="*/ 3 h 101"/>
                <a:gd name="T8" fmla="*/ 93 w 105"/>
                <a:gd name="T9" fmla="*/ 11 h 101"/>
                <a:gd name="T10" fmla="*/ 90 w 105"/>
                <a:gd name="T11" fmla="*/ 15 h 101"/>
                <a:gd name="T12" fmla="*/ 60 w 105"/>
                <a:gd name="T13" fmla="*/ 101 h 101"/>
                <a:gd name="T14" fmla="*/ 56 w 105"/>
                <a:gd name="T15" fmla="*/ 101 h 101"/>
                <a:gd name="T16" fmla="*/ 18 w 105"/>
                <a:gd name="T17" fmla="*/ 15 h 101"/>
                <a:gd name="T18" fmla="*/ 15 w 105"/>
                <a:gd name="T19" fmla="*/ 11 h 101"/>
                <a:gd name="T20" fmla="*/ 11 w 105"/>
                <a:gd name="T21" fmla="*/ 7 h 101"/>
                <a:gd name="T22" fmla="*/ 11 w 105"/>
                <a:gd name="T23" fmla="*/ 3 h 101"/>
                <a:gd name="T24" fmla="*/ 7 w 105"/>
                <a:gd name="T25" fmla="*/ 3 h 101"/>
                <a:gd name="T26" fmla="*/ 3 w 105"/>
                <a:gd name="T27" fmla="*/ 0 h 101"/>
                <a:gd name="T28" fmla="*/ 0 w 105"/>
                <a:gd name="T29" fmla="*/ 0 h 101"/>
                <a:gd name="T30" fmla="*/ 0 w 105"/>
                <a:gd name="T31" fmla="*/ 0 h 101"/>
                <a:gd name="T32" fmla="*/ 41 w 105"/>
                <a:gd name="T33" fmla="*/ 0 h 101"/>
                <a:gd name="T34" fmla="*/ 41 w 105"/>
                <a:gd name="T35" fmla="*/ 0 h 101"/>
                <a:gd name="T36" fmla="*/ 37 w 105"/>
                <a:gd name="T37" fmla="*/ 0 h 101"/>
                <a:gd name="T38" fmla="*/ 33 w 105"/>
                <a:gd name="T39" fmla="*/ 3 h 101"/>
                <a:gd name="T40" fmla="*/ 30 w 105"/>
                <a:gd name="T41" fmla="*/ 3 h 101"/>
                <a:gd name="T42" fmla="*/ 30 w 105"/>
                <a:gd name="T43" fmla="*/ 7 h 101"/>
                <a:gd name="T44" fmla="*/ 33 w 105"/>
                <a:gd name="T45" fmla="*/ 11 h 101"/>
                <a:gd name="T46" fmla="*/ 33 w 105"/>
                <a:gd name="T47" fmla="*/ 18 h 101"/>
                <a:gd name="T48" fmla="*/ 60 w 105"/>
                <a:gd name="T49" fmla="*/ 78 h 101"/>
                <a:gd name="T50" fmla="*/ 82 w 105"/>
                <a:gd name="T51" fmla="*/ 18 h 101"/>
                <a:gd name="T52" fmla="*/ 86 w 105"/>
                <a:gd name="T53" fmla="*/ 11 h 101"/>
                <a:gd name="T54" fmla="*/ 86 w 105"/>
                <a:gd name="T55" fmla="*/ 7 h 101"/>
                <a:gd name="T56" fmla="*/ 86 w 105"/>
                <a:gd name="T57" fmla="*/ 7 h 101"/>
                <a:gd name="T58" fmla="*/ 82 w 105"/>
                <a:gd name="T59" fmla="*/ 3 h 101"/>
                <a:gd name="T60" fmla="*/ 82 w 105"/>
                <a:gd name="T61" fmla="*/ 3 h 101"/>
                <a:gd name="T62" fmla="*/ 78 w 105"/>
                <a:gd name="T63" fmla="*/ 0 h 101"/>
                <a:gd name="T64" fmla="*/ 75 w 105"/>
                <a:gd name="T65" fmla="*/ 0 h 101"/>
                <a:gd name="T66" fmla="*/ 75 w 105"/>
                <a:gd name="T67" fmla="*/ 0 h 101"/>
                <a:gd name="T68" fmla="*/ 75 w 105"/>
                <a:gd name="T69" fmla="*/ 0 h 101"/>
                <a:gd name="T70" fmla="*/ 105 w 105"/>
                <a:gd name="T71" fmla="*/ 0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
                <a:gd name="T109" fmla="*/ 0 h 101"/>
                <a:gd name="T110" fmla="*/ 105 w 105"/>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 h="101">
                  <a:moveTo>
                    <a:pt x="105" y="0"/>
                  </a:moveTo>
                  <a:lnTo>
                    <a:pt x="105" y="0"/>
                  </a:lnTo>
                  <a:lnTo>
                    <a:pt x="101" y="3"/>
                  </a:lnTo>
                  <a:lnTo>
                    <a:pt x="97" y="3"/>
                  </a:lnTo>
                  <a:lnTo>
                    <a:pt x="93" y="11"/>
                  </a:lnTo>
                  <a:lnTo>
                    <a:pt x="90" y="15"/>
                  </a:lnTo>
                  <a:lnTo>
                    <a:pt x="60" y="101"/>
                  </a:lnTo>
                  <a:lnTo>
                    <a:pt x="56" y="101"/>
                  </a:lnTo>
                  <a:lnTo>
                    <a:pt x="18" y="15"/>
                  </a:lnTo>
                  <a:lnTo>
                    <a:pt x="15" y="11"/>
                  </a:lnTo>
                  <a:lnTo>
                    <a:pt x="11" y="7"/>
                  </a:lnTo>
                  <a:lnTo>
                    <a:pt x="11" y="3"/>
                  </a:lnTo>
                  <a:lnTo>
                    <a:pt x="7" y="3"/>
                  </a:lnTo>
                  <a:lnTo>
                    <a:pt x="3" y="0"/>
                  </a:lnTo>
                  <a:lnTo>
                    <a:pt x="0" y="0"/>
                  </a:lnTo>
                  <a:lnTo>
                    <a:pt x="41" y="0"/>
                  </a:lnTo>
                  <a:lnTo>
                    <a:pt x="37" y="0"/>
                  </a:lnTo>
                  <a:lnTo>
                    <a:pt x="33" y="3"/>
                  </a:lnTo>
                  <a:lnTo>
                    <a:pt x="30" y="3"/>
                  </a:lnTo>
                  <a:lnTo>
                    <a:pt x="30" y="7"/>
                  </a:lnTo>
                  <a:lnTo>
                    <a:pt x="33" y="11"/>
                  </a:lnTo>
                  <a:lnTo>
                    <a:pt x="33" y="18"/>
                  </a:lnTo>
                  <a:lnTo>
                    <a:pt x="60" y="78"/>
                  </a:lnTo>
                  <a:lnTo>
                    <a:pt x="82" y="18"/>
                  </a:lnTo>
                  <a:lnTo>
                    <a:pt x="86" y="11"/>
                  </a:lnTo>
                  <a:lnTo>
                    <a:pt x="86" y="7"/>
                  </a:lnTo>
                  <a:lnTo>
                    <a:pt x="82" y="3"/>
                  </a:lnTo>
                  <a:lnTo>
                    <a:pt x="78" y="0"/>
                  </a:lnTo>
                  <a:lnTo>
                    <a:pt x="75" y="0"/>
                  </a:lnTo>
                  <a:lnTo>
                    <a:pt x="105" y="0"/>
                  </a:lnTo>
                  <a:close/>
                </a:path>
              </a:pathLst>
            </a:custGeom>
            <a:solidFill>
              <a:srgbClr val="000000"/>
            </a:solidFill>
            <a:ln w="0">
              <a:solidFill>
                <a:srgbClr val="000000"/>
              </a:solidFill>
              <a:round/>
              <a:headEnd/>
              <a:tailEnd/>
            </a:ln>
          </p:spPr>
          <p:txBody>
            <a:bodyPr/>
            <a:lstStyle/>
            <a:p>
              <a:endParaRPr lang="en-US"/>
            </a:p>
          </p:txBody>
        </p:sp>
        <p:sp>
          <p:nvSpPr>
            <p:cNvPr id="213" name="Freeform 51"/>
            <p:cNvSpPr>
              <a:spLocks noEditPoints="1"/>
            </p:cNvSpPr>
            <p:nvPr/>
          </p:nvSpPr>
          <p:spPr bwMode="auto">
            <a:xfrm>
              <a:off x="1643" y="2048"/>
              <a:ext cx="90" cy="97"/>
            </a:xfrm>
            <a:custGeom>
              <a:avLst/>
              <a:gdLst>
                <a:gd name="T0" fmla="*/ 75 w 90"/>
                <a:gd name="T1" fmla="*/ 52 h 97"/>
                <a:gd name="T2" fmla="*/ 87 w 90"/>
                <a:gd name="T3" fmla="*/ 63 h 97"/>
                <a:gd name="T4" fmla="*/ 90 w 90"/>
                <a:gd name="T5" fmla="*/ 78 h 97"/>
                <a:gd name="T6" fmla="*/ 79 w 90"/>
                <a:gd name="T7" fmla="*/ 93 h 97"/>
                <a:gd name="T8" fmla="*/ 64 w 90"/>
                <a:gd name="T9" fmla="*/ 97 h 97"/>
                <a:gd name="T10" fmla="*/ 0 w 90"/>
                <a:gd name="T11" fmla="*/ 97 h 97"/>
                <a:gd name="T12" fmla="*/ 4 w 90"/>
                <a:gd name="T13" fmla="*/ 97 h 97"/>
                <a:gd name="T14" fmla="*/ 15 w 90"/>
                <a:gd name="T15" fmla="*/ 93 h 97"/>
                <a:gd name="T16" fmla="*/ 15 w 90"/>
                <a:gd name="T17" fmla="*/ 82 h 97"/>
                <a:gd name="T18" fmla="*/ 15 w 90"/>
                <a:gd name="T19" fmla="*/ 7 h 97"/>
                <a:gd name="T20" fmla="*/ 8 w 90"/>
                <a:gd name="T21" fmla="*/ 0 h 97"/>
                <a:gd name="T22" fmla="*/ 0 w 90"/>
                <a:gd name="T23" fmla="*/ 0 h 97"/>
                <a:gd name="T24" fmla="*/ 45 w 90"/>
                <a:gd name="T25" fmla="*/ 0 h 97"/>
                <a:gd name="T26" fmla="*/ 64 w 90"/>
                <a:gd name="T27" fmla="*/ 0 h 97"/>
                <a:gd name="T28" fmla="*/ 79 w 90"/>
                <a:gd name="T29" fmla="*/ 11 h 97"/>
                <a:gd name="T30" fmla="*/ 87 w 90"/>
                <a:gd name="T31" fmla="*/ 26 h 97"/>
                <a:gd name="T32" fmla="*/ 83 w 90"/>
                <a:gd name="T33" fmla="*/ 41 h 97"/>
                <a:gd name="T34" fmla="*/ 68 w 90"/>
                <a:gd name="T35" fmla="*/ 48 h 97"/>
                <a:gd name="T36" fmla="*/ 30 w 90"/>
                <a:gd name="T37" fmla="*/ 45 h 97"/>
                <a:gd name="T38" fmla="*/ 38 w 90"/>
                <a:gd name="T39" fmla="*/ 45 h 97"/>
                <a:gd name="T40" fmla="*/ 53 w 90"/>
                <a:gd name="T41" fmla="*/ 45 h 97"/>
                <a:gd name="T42" fmla="*/ 64 w 90"/>
                <a:gd name="T43" fmla="*/ 41 h 97"/>
                <a:gd name="T44" fmla="*/ 68 w 90"/>
                <a:gd name="T45" fmla="*/ 30 h 97"/>
                <a:gd name="T46" fmla="*/ 68 w 90"/>
                <a:gd name="T47" fmla="*/ 18 h 97"/>
                <a:gd name="T48" fmla="*/ 53 w 90"/>
                <a:gd name="T49" fmla="*/ 3 h 97"/>
                <a:gd name="T50" fmla="*/ 34 w 90"/>
                <a:gd name="T51" fmla="*/ 3 h 97"/>
                <a:gd name="T52" fmla="*/ 30 w 90"/>
                <a:gd name="T53" fmla="*/ 45 h 97"/>
                <a:gd name="T54" fmla="*/ 38 w 90"/>
                <a:gd name="T55" fmla="*/ 93 h 97"/>
                <a:gd name="T56" fmla="*/ 57 w 90"/>
                <a:gd name="T57" fmla="*/ 93 h 97"/>
                <a:gd name="T58" fmla="*/ 72 w 90"/>
                <a:gd name="T59" fmla="*/ 82 h 97"/>
                <a:gd name="T60" fmla="*/ 72 w 90"/>
                <a:gd name="T61" fmla="*/ 67 h 97"/>
                <a:gd name="T62" fmla="*/ 64 w 90"/>
                <a:gd name="T63" fmla="*/ 56 h 97"/>
                <a:gd name="T64" fmla="*/ 53 w 90"/>
                <a:gd name="T65" fmla="*/ 52 h 97"/>
                <a:gd name="T66" fmla="*/ 38 w 90"/>
                <a:gd name="T67" fmla="*/ 52 h 97"/>
                <a:gd name="T68" fmla="*/ 30 w 90"/>
                <a:gd name="T69" fmla="*/ 52 h 97"/>
                <a:gd name="T70" fmla="*/ 30 w 90"/>
                <a:gd name="T71" fmla="*/ 93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97"/>
                <a:gd name="T110" fmla="*/ 90 w 90"/>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97">
                  <a:moveTo>
                    <a:pt x="68" y="48"/>
                  </a:moveTo>
                  <a:lnTo>
                    <a:pt x="75" y="52"/>
                  </a:lnTo>
                  <a:lnTo>
                    <a:pt x="83" y="56"/>
                  </a:lnTo>
                  <a:lnTo>
                    <a:pt x="87" y="63"/>
                  </a:lnTo>
                  <a:lnTo>
                    <a:pt x="90" y="71"/>
                  </a:lnTo>
                  <a:lnTo>
                    <a:pt x="90" y="78"/>
                  </a:lnTo>
                  <a:lnTo>
                    <a:pt x="87" y="86"/>
                  </a:lnTo>
                  <a:lnTo>
                    <a:pt x="79" y="93"/>
                  </a:lnTo>
                  <a:lnTo>
                    <a:pt x="72" y="97"/>
                  </a:lnTo>
                  <a:lnTo>
                    <a:pt x="64" y="97"/>
                  </a:lnTo>
                  <a:lnTo>
                    <a:pt x="49" y="97"/>
                  </a:lnTo>
                  <a:lnTo>
                    <a:pt x="0" y="97"/>
                  </a:lnTo>
                  <a:lnTo>
                    <a:pt x="4" y="97"/>
                  </a:lnTo>
                  <a:lnTo>
                    <a:pt x="12" y="97"/>
                  </a:lnTo>
                  <a:lnTo>
                    <a:pt x="15" y="93"/>
                  </a:lnTo>
                  <a:lnTo>
                    <a:pt x="15" y="90"/>
                  </a:lnTo>
                  <a:lnTo>
                    <a:pt x="15" y="82"/>
                  </a:lnTo>
                  <a:lnTo>
                    <a:pt x="15" y="15"/>
                  </a:lnTo>
                  <a:lnTo>
                    <a:pt x="15" y="7"/>
                  </a:lnTo>
                  <a:lnTo>
                    <a:pt x="12" y="3"/>
                  </a:lnTo>
                  <a:lnTo>
                    <a:pt x="8" y="0"/>
                  </a:lnTo>
                  <a:lnTo>
                    <a:pt x="4" y="0"/>
                  </a:lnTo>
                  <a:lnTo>
                    <a:pt x="0" y="0"/>
                  </a:lnTo>
                  <a:lnTo>
                    <a:pt x="45" y="0"/>
                  </a:lnTo>
                  <a:lnTo>
                    <a:pt x="53" y="0"/>
                  </a:lnTo>
                  <a:lnTo>
                    <a:pt x="64" y="0"/>
                  </a:lnTo>
                  <a:lnTo>
                    <a:pt x="72" y="3"/>
                  </a:lnTo>
                  <a:lnTo>
                    <a:pt x="79" y="11"/>
                  </a:lnTo>
                  <a:lnTo>
                    <a:pt x="83" y="18"/>
                  </a:lnTo>
                  <a:lnTo>
                    <a:pt x="87" y="26"/>
                  </a:lnTo>
                  <a:lnTo>
                    <a:pt x="83" y="33"/>
                  </a:lnTo>
                  <a:lnTo>
                    <a:pt x="83" y="41"/>
                  </a:lnTo>
                  <a:lnTo>
                    <a:pt x="75" y="45"/>
                  </a:lnTo>
                  <a:lnTo>
                    <a:pt x="68" y="48"/>
                  </a:lnTo>
                  <a:close/>
                  <a:moveTo>
                    <a:pt x="30" y="45"/>
                  </a:moveTo>
                  <a:lnTo>
                    <a:pt x="30" y="45"/>
                  </a:lnTo>
                  <a:lnTo>
                    <a:pt x="34" y="45"/>
                  </a:lnTo>
                  <a:lnTo>
                    <a:pt x="38" y="45"/>
                  </a:lnTo>
                  <a:lnTo>
                    <a:pt x="42" y="45"/>
                  </a:lnTo>
                  <a:lnTo>
                    <a:pt x="53" y="45"/>
                  </a:lnTo>
                  <a:lnTo>
                    <a:pt x="60" y="45"/>
                  </a:lnTo>
                  <a:lnTo>
                    <a:pt x="64" y="41"/>
                  </a:lnTo>
                  <a:lnTo>
                    <a:pt x="68" y="37"/>
                  </a:lnTo>
                  <a:lnTo>
                    <a:pt x="68" y="30"/>
                  </a:lnTo>
                  <a:lnTo>
                    <a:pt x="68" y="26"/>
                  </a:lnTo>
                  <a:lnTo>
                    <a:pt x="68" y="18"/>
                  </a:lnTo>
                  <a:lnTo>
                    <a:pt x="60" y="11"/>
                  </a:lnTo>
                  <a:lnTo>
                    <a:pt x="53" y="3"/>
                  </a:lnTo>
                  <a:lnTo>
                    <a:pt x="42" y="3"/>
                  </a:lnTo>
                  <a:lnTo>
                    <a:pt x="34" y="3"/>
                  </a:lnTo>
                  <a:lnTo>
                    <a:pt x="30" y="3"/>
                  </a:lnTo>
                  <a:lnTo>
                    <a:pt x="30" y="45"/>
                  </a:lnTo>
                  <a:close/>
                  <a:moveTo>
                    <a:pt x="30" y="93"/>
                  </a:moveTo>
                  <a:lnTo>
                    <a:pt x="38" y="93"/>
                  </a:lnTo>
                  <a:lnTo>
                    <a:pt x="45" y="93"/>
                  </a:lnTo>
                  <a:lnTo>
                    <a:pt x="57" y="93"/>
                  </a:lnTo>
                  <a:lnTo>
                    <a:pt x="68" y="90"/>
                  </a:lnTo>
                  <a:lnTo>
                    <a:pt x="72" y="82"/>
                  </a:lnTo>
                  <a:lnTo>
                    <a:pt x="72" y="75"/>
                  </a:lnTo>
                  <a:lnTo>
                    <a:pt x="72" y="67"/>
                  </a:lnTo>
                  <a:lnTo>
                    <a:pt x="72" y="63"/>
                  </a:lnTo>
                  <a:lnTo>
                    <a:pt x="64" y="56"/>
                  </a:lnTo>
                  <a:lnTo>
                    <a:pt x="60" y="52"/>
                  </a:lnTo>
                  <a:lnTo>
                    <a:pt x="53" y="52"/>
                  </a:lnTo>
                  <a:lnTo>
                    <a:pt x="42" y="52"/>
                  </a:lnTo>
                  <a:lnTo>
                    <a:pt x="38" y="52"/>
                  </a:lnTo>
                  <a:lnTo>
                    <a:pt x="34" y="52"/>
                  </a:lnTo>
                  <a:lnTo>
                    <a:pt x="30" y="52"/>
                  </a:lnTo>
                  <a:lnTo>
                    <a:pt x="30" y="93"/>
                  </a:lnTo>
                  <a:close/>
                </a:path>
              </a:pathLst>
            </a:custGeom>
            <a:solidFill>
              <a:srgbClr val="000000"/>
            </a:solidFill>
            <a:ln w="0">
              <a:solidFill>
                <a:srgbClr val="000000"/>
              </a:solidFill>
              <a:round/>
              <a:headEnd/>
              <a:tailEnd/>
            </a:ln>
          </p:spPr>
          <p:txBody>
            <a:bodyPr/>
            <a:lstStyle/>
            <a:p>
              <a:endParaRPr lang="en-US"/>
            </a:p>
          </p:txBody>
        </p:sp>
        <p:sp>
          <p:nvSpPr>
            <p:cNvPr id="214" name="Freeform 52"/>
            <p:cNvSpPr>
              <a:spLocks noEditPoints="1"/>
            </p:cNvSpPr>
            <p:nvPr/>
          </p:nvSpPr>
          <p:spPr bwMode="auto">
            <a:xfrm>
              <a:off x="1745" y="2048"/>
              <a:ext cx="101" cy="97"/>
            </a:xfrm>
            <a:custGeom>
              <a:avLst/>
              <a:gdLst>
                <a:gd name="T0" fmla="*/ 0 w 101"/>
                <a:gd name="T1" fmla="*/ 97 h 97"/>
                <a:gd name="T2" fmla="*/ 0 w 101"/>
                <a:gd name="T3" fmla="*/ 97 h 97"/>
                <a:gd name="T4" fmla="*/ 3 w 101"/>
                <a:gd name="T5" fmla="*/ 97 h 97"/>
                <a:gd name="T6" fmla="*/ 7 w 101"/>
                <a:gd name="T7" fmla="*/ 97 h 97"/>
                <a:gd name="T8" fmla="*/ 11 w 101"/>
                <a:gd name="T9" fmla="*/ 93 h 97"/>
                <a:gd name="T10" fmla="*/ 15 w 101"/>
                <a:gd name="T11" fmla="*/ 90 h 97"/>
                <a:gd name="T12" fmla="*/ 15 w 101"/>
                <a:gd name="T13" fmla="*/ 82 h 97"/>
                <a:gd name="T14" fmla="*/ 15 w 101"/>
                <a:gd name="T15" fmla="*/ 15 h 97"/>
                <a:gd name="T16" fmla="*/ 11 w 101"/>
                <a:gd name="T17" fmla="*/ 7 h 97"/>
                <a:gd name="T18" fmla="*/ 11 w 101"/>
                <a:gd name="T19" fmla="*/ 3 h 97"/>
                <a:gd name="T20" fmla="*/ 7 w 101"/>
                <a:gd name="T21" fmla="*/ 0 h 97"/>
                <a:gd name="T22" fmla="*/ 3 w 101"/>
                <a:gd name="T23" fmla="*/ 0 h 97"/>
                <a:gd name="T24" fmla="*/ 0 w 101"/>
                <a:gd name="T25" fmla="*/ 0 h 97"/>
                <a:gd name="T26" fmla="*/ 0 w 101"/>
                <a:gd name="T27" fmla="*/ 0 h 97"/>
                <a:gd name="T28" fmla="*/ 41 w 101"/>
                <a:gd name="T29" fmla="*/ 0 h 97"/>
                <a:gd name="T30" fmla="*/ 52 w 101"/>
                <a:gd name="T31" fmla="*/ 0 h 97"/>
                <a:gd name="T32" fmla="*/ 64 w 101"/>
                <a:gd name="T33" fmla="*/ 0 h 97"/>
                <a:gd name="T34" fmla="*/ 75 w 101"/>
                <a:gd name="T35" fmla="*/ 3 h 97"/>
                <a:gd name="T36" fmla="*/ 82 w 101"/>
                <a:gd name="T37" fmla="*/ 11 h 97"/>
                <a:gd name="T38" fmla="*/ 94 w 101"/>
                <a:gd name="T39" fmla="*/ 22 h 97"/>
                <a:gd name="T40" fmla="*/ 97 w 101"/>
                <a:gd name="T41" fmla="*/ 33 h 97"/>
                <a:gd name="T42" fmla="*/ 101 w 101"/>
                <a:gd name="T43" fmla="*/ 48 h 97"/>
                <a:gd name="T44" fmla="*/ 97 w 101"/>
                <a:gd name="T45" fmla="*/ 60 h 97"/>
                <a:gd name="T46" fmla="*/ 94 w 101"/>
                <a:gd name="T47" fmla="*/ 75 h 97"/>
                <a:gd name="T48" fmla="*/ 86 w 101"/>
                <a:gd name="T49" fmla="*/ 82 h 97"/>
                <a:gd name="T50" fmla="*/ 75 w 101"/>
                <a:gd name="T51" fmla="*/ 93 h 97"/>
                <a:gd name="T52" fmla="*/ 60 w 101"/>
                <a:gd name="T53" fmla="*/ 97 h 97"/>
                <a:gd name="T54" fmla="*/ 45 w 101"/>
                <a:gd name="T55" fmla="*/ 97 h 97"/>
                <a:gd name="T56" fmla="*/ 0 w 101"/>
                <a:gd name="T57" fmla="*/ 97 h 97"/>
                <a:gd name="T58" fmla="*/ 26 w 101"/>
                <a:gd name="T59" fmla="*/ 93 h 97"/>
                <a:gd name="T60" fmla="*/ 37 w 101"/>
                <a:gd name="T61" fmla="*/ 93 h 97"/>
                <a:gd name="T62" fmla="*/ 45 w 101"/>
                <a:gd name="T63" fmla="*/ 93 h 97"/>
                <a:gd name="T64" fmla="*/ 52 w 101"/>
                <a:gd name="T65" fmla="*/ 93 h 97"/>
                <a:gd name="T66" fmla="*/ 64 w 101"/>
                <a:gd name="T67" fmla="*/ 90 h 97"/>
                <a:gd name="T68" fmla="*/ 71 w 101"/>
                <a:gd name="T69" fmla="*/ 82 h 97"/>
                <a:gd name="T70" fmla="*/ 79 w 101"/>
                <a:gd name="T71" fmla="*/ 75 h 97"/>
                <a:gd name="T72" fmla="*/ 82 w 101"/>
                <a:gd name="T73" fmla="*/ 63 h 97"/>
                <a:gd name="T74" fmla="*/ 82 w 101"/>
                <a:gd name="T75" fmla="*/ 48 h 97"/>
                <a:gd name="T76" fmla="*/ 82 w 101"/>
                <a:gd name="T77" fmla="*/ 37 h 97"/>
                <a:gd name="T78" fmla="*/ 79 w 101"/>
                <a:gd name="T79" fmla="*/ 26 h 97"/>
                <a:gd name="T80" fmla="*/ 71 w 101"/>
                <a:gd name="T81" fmla="*/ 15 h 97"/>
                <a:gd name="T82" fmla="*/ 64 w 101"/>
                <a:gd name="T83" fmla="*/ 7 h 97"/>
                <a:gd name="T84" fmla="*/ 52 w 101"/>
                <a:gd name="T85" fmla="*/ 3 h 97"/>
                <a:gd name="T86" fmla="*/ 41 w 101"/>
                <a:gd name="T87" fmla="*/ 3 h 97"/>
                <a:gd name="T88" fmla="*/ 34 w 101"/>
                <a:gd name="T89" fmla="*/ 3 h 97"/>
                <a:gd name="T90" fmla="*/ 26 w 101"/>
                <a:gd name="T91" fmla="*/ 7 h 97"/>
                <a:gd name="T92" fmla="*/ 26 w 101"/>
                <a:gd name="T93" fmla="*/ 93 h 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97"/>
                <a:gd name="T143" fmla="*/ 101 w 101"/>
                <a:gd name="T144" fmla="*/ 97 h 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97">
                  <a:moveTo>
                    <a:pt x="0" y="97"/>
                  </a:moveTo>
                  <a:lnTo>
                    <a:pt x="0" y="97"/>
                  </a:lnTo>
                  <a:lnTo>
                    <a:pt x="3" y="97"/>
                  </a:lnTo>
                  <a:lnTo>
                    <a:pt x="7" y="97"/>
                  </a:lnTo>
                  <a:lnTo>
                    <a:pt x="11" y="93"/>
                  </a:lnTo>
                  <a:lnTo>
                    <a:pt x="15" y="90"/>
                  </a:lnTo>
                  <a:lnTo>
                    <a:pt x="15" y="82"/>
                  </a:lnTo>
                  <a:lnTo>
                    <a:pt x="15" y="15"/>
                  </a:lnTo>
                  <a:lnTo>
                    <a:pt x="11" y="7"/>
                  </a:lnTo>
                  <a:lnTo>
                    <a:pt x="11" y="3"/>
                  </a:lnTo>
                  <a:lnTo>
                    <a:pt x="7" y="0"/>
                  </a:lnTo>
                  <a:lnTo>
                    <a:pt x="3" y="0"/>
                  </a:lnTo>
                  <a:lnTo>
                    <a:pt x="0" y="0"/>
                  </a:lnTo>
                  <a:lnTo>
                    <a:pt x="41" y="0"/>
                  </a:lnTo>
                  <a:lnTo>
                    <a:pt x="52" y="0"/>
                  </a:lnTo>
                  <a:lnTo>
                    <a:pt x="64" y="0"/>
                  </a:lnTo>
                  <a:lnTo>
                    <a:pt x="75" y="3"/>
                  </a:lnTo>
                  <a:lnTo>
                    <a:pt x="82" y="11"/>
                  </a:lnTo>
                  <a:lnTo>
                    <a:pt x="94" y="22"/>
                  </a:lnTo>
                  <a:lnTo>
                    <a:pt x="97" y="33"/>
                  </a:lnTo>
                  <a:lnTo>
                    <a:pt x="101" y="48"/>
                  </a:lnTo>
                  <a:lnTo>
                    <a:pt x="97" y="60"/>
                  </a:lnTo>
                  <a:lnTo>
                    <a:pt x="94" y="75"/>
                  </a:lnTo>
                  <a:lnTo>
                    <a:pt x="86" y="82"/>
                  </a:lnTo>
                  <a:lnTo>
                    <a:pt x="75" y="93"/>
                  </a:lnTo>
                  <a:lnTo>
                    <a:pt x="60" y="97"/>
                  </a:lnTo>
                  <a:lnTo>
                    <a:pt x="45" y="97"/>
                  </a:lnTo>
                  <a:lnTo>
                    <a:pt x="0" y="97"/>
                  </a:lnTo>
                  <a:close/>
                  <a:moveTo>
                    <a:pt x="26" y="93"/>
                  </a:moveTo>
                  <a:lnTo>
                    <a:pt x="37" y="93"/>
                  </a:lnTo>
                  <a:lnTo>
                    <a:pt x="45" y="93"/>
                  </a:lnTo>
                  <a:lnTo>
                    <a:pt x="52" y="93"/>
                  </a:lnTo>
                  <a:lnTo>
                    <a:pt x="64" y="90"/>
                  </a:lnTo>
                  <a:lnTo>
                    <a:pt x="71" y="82"/>
                  </a:lnTo>
                  <a:lnTo>
                    <a:pt x="79" y="75"/>
                  </a:lnTo>
                  <a:lnTo>
                    <a:pt x="82" y="63"/>
                  </a:lnTo>
                  <a:lnTo>
                    <a:pt x="82" y="48"/>
                  </a:lnTo>
                  <a:lnTo>
                    <a:pt x="82" y="37"/>
                  </a:lnTo>
                  <a:lnTo>
                    <a:pt x="79" y="26"/>
                  </a:lnTo>
                  <a:lnTo>
                    <a:pt x="71" y="15"/>
                  </a:lnTo>
                  <a:lnTo>
                    <a:pt x="64" y="7"/>
                  </a:lnTo>
                  <a:lnTo>
                    <a:pt x="52" y="3"/>
                  </a:lnTo>
                  <a:lnTo>
                    <a:pt x="41" y="3"/>
                  </a:lnTo>
                  <a:lnTo>
                    <a:pt x="34" y="3"/>
                  </a:lnTo>
                  <a:lnTo>
                    <a:pt x="26" y="7"/>
                  </a:lnTo>
                  <a:lnTo>
                    <a:pt x="26" y="93"/>
                  </a:lnTo>
                  <a:close/>
                </a:path>
              </a:pathLst>
            </a:custGeom>
            <a:solidFill>
              <a:srgbClr val="000000"/>
            </a:solidFill>
            <a:ln w="0">
              <a:solidFill>
                <a:srgbClr val="000000"/>
              </a:solidFill>
              <a:round/>
              <a:headEnd/>
              <a:tailEnd/>
            </a:ln>
          </p:spPr>
          <p:txBody>
            <a:bodyPr/>
            <a:lstStyle/>
            <a:p>
              <a:endParaRPr lang="en-US"/>
            </a:p>
          </p:txBody>
        </p:sp>
        <p:sp>
          <p:nvSpPr>
            <p:cNvPr id="215" name="Freeform 53"/>
            <p:cNvSpPr>
              <a:spLocks/>
            </p:cNvSpPr>
            <p:nvPr/>
          </p:nvSpPr>
          <p:spPr bwMode="auto">
            <a:xfrm>
              <a:off x="1857" y="2044"/>
              <a:ext cx="42" cy="135"/>
            </a:xfrm>
            <a:custGeom>
              <a:avLst/>
              <a:gdLst>
                <a:gd name="T0" fmla="*/ 42 w 42"/>
                <a:gd name="T1" fmla="*/ 131 h 135"/>
                <a:gd name="T2" fmla="*/ 42 w 42"/>
                <a:gd name="T3" fmla="*/ 135 h 135"/>
                <a:gd name="T4" fmla="*/ 30 w 42"/>
                <a:gd name="T5" fmla="*/ 127 h 135"/>
                <a:gd name="T6" fmla="*/ 23 w 42"/>
                <a:gd name="T7" fmla="*/ 120 h 135"/>
                <a:gd name="T8" fmla="*/ 12 w 42"/>
                <a:gd name="T9" fmla="*/ 109 h 135"/>
                <a:gd name="T10" fmla="*/ 4 w 42"/>
                <a:gd name="T11" fmla="*/ 97 h 135"/>
                <a:gd name="T12" fmla="*/ 0 w 42"/>
                <a:gd name="T13" fmla="*/ 82 h 135"/>
                <a:gd name="T14" fmla="*/ 0 w 42"/>
                <a:gd name="T15" fmla="*/ 67 h 135"/>
                <a:gd name="T16" fmla="*/ 0 w 42"/>
                <a:gd name="T17" fmla="*/ 52 h 135"/>
                <a:gd name="T18" fmla="*/ 4 w 42"/>
                <a:gd name="T19" fmla="*/ 37 h 135"/>
                <a:gd name="T20" fmla="*/ 12 w 42"/>
                <a:gd name="T21" fmla="*/ 26 h 135"/>
                <a:gd name="T22" fmla="*/ 19 w 42"/>
                <a:gd name="T23" fmla="*/ 15 h 135"/>
                <a:gd name="T24" fmla="*/ 30 w 42"/>
                <a:gd name="T25" fmla="*/ 7 h 135"/>
                <a:gd name="T26" fmla="*/ 42 w 42"/>
                <a:gd name="T27" fmla="*/ 0 h 135"/>
                <a:gd name="T28" fmla="*/ 42 w 42"/>
                <a:gd name="T29" fmla="*/ 4 h 135"/>
                <a:gd name="T30" fmla="*/ 30 w 42"/>
                <a:gd name="T31" fmla="*/ 7 h 135"/>
                <a:gd name="T32" fmla="*/ 27 w 42"/>
                <a:gd name="T33" fmla="*/ 15 h 135"/>
                <a:gd name="T34" fmla="*/ 19 w 42"/>
                <a:gd name="T35" fmla="*/ 26 h 135"/>
                <a:gd name="T36" fmla="*/ 15 w 42"/>
                <a:gd name="T37" fmla="*/ 37 h 135"/>
                <a:gd name="T38" fmla="*/ 15 w 42"/>
                <a:gd name="T39" fmla="*/ 52 h 135"/>
                <a:gd name="T40" fmla="*/ 15 w 42"/>
                <a:gd name="T41" fmla="*/ 64 h 135"/>
                <a:gd name="T42" fmla="*/ 15 w 42"/>
                <a:gd name="T43" fmla="*/ 79 h 135"/>
                <a:gd name="T44" fmla="*/ 15 w 42"/>
                <a:gd name="T45" fmla="*/ 94 h 135"/>
                <a:gd name="T46" fmla="*/ 19 w 42"/>
                <a:gd name="T47" fmla="*/ 101 h 135"/>
                <a:gd name="T48" fmla="*/ 23 w 42"/>
                <a:gd name="T49" fmla="*/ 109 h 135"/>
                <a:gd name="T50" fmla="*/ 23 w 42"/>
                <a:gd name="T51" fmla="*/ 116 h 135"/>
                <a:gd name="T52" fmla="*/ 27 w 42"/>
                <a:gd name="T53" fmla="*/ 120 h 135"/>
                <a:gd name="T54" fmla="*/ 34 w 42"/>
                <a:gd name="T55" fmla="*/ 127 h 135"/>
                <a:gd name="T56" fmla="*/ 42 w 42"/>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1"/>
                  </a:moveTo>
                  <a:lnTo>
                    <a:pt x="42" y="135"/>
                  </a:lnTo>
                  <a:lnTo>
                    <a:pt x="30" y="127"/>
                  </a:lnTo>
                  <a:lnTo>
                    <a:pt x="23" y="120"/>
                  </a:lnTo>
                  <a:lnTo>
                    <a:pt x="12" y="109"/>
                  </a:lnTo>
                  <a:lnTo>
                    <a:pt x="4" y="97"/>
                  </a:lnTo>
                  <a:lnTo>
                    <a:pt x="0" y="82"/>
                  </a:lnTo>
                  <a:lnTo>
                    <a:pt x="0" y="67"/>
                  </a:lnTo>
                  <a:lnTo>
                    <a:pt x="0" y="52"/>
                  </a:lnTo>
                  <a:lnTo>
                    <a:pt x="4" y="37"/>
                  </a:lnTo>
                  <a:lnTo>
                    <a:pt x="12" y="26"/>
                  </a:lnTo>
                  <a:lnTo>
                    <a:pt x="19" y="15"/>
                  </a:lnTo>
                  <a:lnTo>
                    <a:pt x="30" y="7"/>
                  </a:lnTo>
                  <a:lnTo>
                    <a:pt x="42" y="0"/>
                  </a:lnTo>
                  <a:lnTo>
                    <a:pt x="42" y="4"/>
                  </a:lnTo>
                  <a:lnTo>
                    <a:pt x="30" y="7"/>
                  </a:lnTo>
                  <a:lnTo>
                    <a:pt x="27" y="15"/>
                  </a:lnTo>
                  <a:lnTo>
                    <a:pt x="19" y="26"/>
                  </a:lnTo>
                  <a:lnTo>
                    <a:pt x="15" y="37"/>
                  </a:lnTo>
                  <a:lnTo>
                    <a:pt x="15" y="52"/>
                  </a:lnTo>
                  <a:lnTo>
                    <a:pt x="15" y="64"/>
                  </a:lnTo>
                  <a:lnTo>
                    <a:pt x="15" y="79"/>
                  </a:lnTo>
                  <a:lnTo>
                    <a:pt x="15" y="94"/>
                  </a:lnTo>
                  <a:lnTo>
                    <a:pt x="19" y="101"/>
                  </a:lnTo>
                  <a:lnTo>
                    <a:pt x="23" y="109"/>
                  </a:lnTo>
                  <a:lnTo>
                    <a:pt x="23" y="116"/>
                  </a:lnTo>
                  <a:lnTo>
                    <a:pt x="27" y="120"/>
                  </a:lnTo>
                  <a:lnTo>
                    <a:pt x="34" y="127"/>
                  </a:lnTo>
                  <a:lnTo>
                    <a:pt x="42" y="131"/>
                  </a:lnTo>
                  <a:close/>
                </a:path>
              </a:pathLst>
            </a:custGeom>
            <a:solidFill>
              <a:srgbClr val="000000"/>
            </a:solidFill>
            <a:ln w="0">
              <a:solidFill>
                <a:srgbClr val="000000"/>
              </a:solidFill>
              <a:round/>
              <a:headEnd/>
              <a:tailEnd/>
            </a:ln>
          </p:spPr>
          <p:txBody>
            <a:bodyPr/>
            <a:lstStyle/>
            <a:p>
              <a:endParaRPr lang="en-US"/>
            </a:p>
          </p:txBody>
        </p:sp>
        <p:sp>
          <p:nvSpPr>
            <p:cNvPr id="216" name="Freeform 54"/>
            <p:cNvSpPr>
              <a:spLocks noEditPoints="1"/>
            </p:cNvSpPr>
            <p:nvPr/>
          </p:nvSpPr>
          <p:spPr bwMode="auto">
            <a:xfrm>
              <a:off x="1906" y="2044"/>
              <a:ext cx="68" cy="105"/>
            </a:xfrm>
            <a:custGeom>
              <a:avLst/>
              <a:gdLst>
                <a:gd name="T0" fmla="*/ 45 w 68"/>
                <a:gd name="T1" fmla="*/ 94 h 105"/>
                <a:gd name="T2" fmla="*/ 41 w 68"/>
                <a:gd name="T3" fmla="*/ 97 h 105"/>
                <a:gd name="T4" fmla="*/ 38 w 68"/>
                <a:gd name="T5" fmla="*/ 101 h 105"/>
                <a:gd name="T6" fmla="*/ 30 w 68"/>
                <a:gd name="T7" fmla="*/ 105 h 105"/>
                <a:gd name="T8" fmla="*/ 26 w 68"/>
                <a:gd name="T9" fmla="*/ 105 h 105"/>
                <a:gd name="T10" fmla="*/ 15 w 68"/>
                <a:gd name="T11" fmla="*/ 101 h 105"/>
                <a:gd name="T12" fmla="*/ 8 w 68"/>
                <a:gd name="T13" fmla="*/ 94 h 105"/>
                <a:gd name="T14" fmla="*/ 0 w 68"/>
                <a:gd name="T15" fmla="*/ 86 h 105"/>
                <a:gd name="T16" fmla="*/ 0 w 68"/>
                <a:gd name="T17" fmla="*/ 71 h 105"/>
                <a:gd name="T18" fmla="*/ 0 w 68"/>
                <a:gd name="T19" fmla="*/ 60 h 105"/>
                <a:gd name="T20" fmla="*/ 8 w 68"/>
                <a:gd name="T21" fmla="*/ 45 h 105"/>
                <a:gd name="T22" fmla="*/ 15 w 68"/>
                <a:gd name="T23" fmla="*/ 41 h 105"/>
                <a:gd name="T24" fmla="*/ 23 w 68"/>
                <a:gd name="T25" fmla="*/ 34 h 105"/>
                <a:gd name="T26" fmla="*/ 30 w 68"/>
                <a:gd name="T27" fmla="*/ 34 h 105"/>
                <a:gd name="T28" fmla="*/ 41 w 68"/>
                <a:gd name="T29" fmla="*/ 37 h 105"/>
                <a:gd name="T30" fmla="*/ 45 w 68"/>
                <a:gd name="T31" fmla="*/ 41 h 105"/>
                <a:gd name="T32" fmla="*/ 45 w 68"/>
                <a:gd name="T33" fmla="*/ 26 h 105"/>
                <a:gd name="T34" fmla="*/ 45 w 68"/>
                <a:gd name="T35" fmla="*/ 15 h 105"/>
                <a:gd name="T36" fmla="*/ 45 w 68"/>
                <a:gd name="T37" fmla="*/ 11 h 105"/>
                <a:gd name="T38" fmla="*/ 45 w 68"/>
                <a:gd name="T39" fmla="*/ 7 h 105"/>
                <a:gd name="T40" fmla="*/ 45 w 68"/>
                <a:gd name="T41" fmla="*/ 7 h 105"/>
                <a:gd name="T42" fmla="*/ 41 w 68"/>
                <a:gd name="T43" fmla="*/ 7 h 105"/>
                <a:gd name="T44" fmla="*/ 41 w 68"/>
                <a:gd name="T45" fmla="*/ 7 h 105"/>
                <a:gd name="T46" fmla="*/ 41 w 68"/>
                <a:gd name="T47" fmla="*/ 7 h 105"/>
                <a:gd name="T48" fmla="*/ 38 w 68"/>
                <a:gd name="T49" fmla="*/ 7 h 105"/>
                <a:gd name="T50" fmla="*/ 38 w 68"/>
                <a:gd name="T51" fmla="*/ 7 h 105"/>
                <a:gd name="T52" fmla="*/ 56 w 68"/>
                <a:gd name="T53" fmla="*/ 0 h 105"/>
                <a:gd name="T54" fmla="*/ 60 w 68"/>
                <a:gd name="T55" fmla="*/ 0 h 105"/>
                <a:gd name="T56" fmla="*/ 60 w 68"/>
                <a:gd name="T57" fmla="*/ 75 h 105"/>
                <a:gd name="T58" fmla="*/ 60 w 68"/>
                <a:gd name="T59" fmla="*/ 86 h 105"/>
                <a:gd name="T60" fmla="*/ 60 w 68"/>
                <a:gd name="T61" fmla="*/ 90 h 105"/>
                <a:gd name="T62" fmla="*/ 60 w 68"/>
                <a:gd name="T63" fmla="*/ 94 h 105"/>
                <a:gd name="T64" fmla="*/ 60 w 68"/>
                <a:gd name="T65" fmla="*/ 94 h 105"/>
                <a:gd name="T66" fmla="*/ 60 w 68"/>
                <a:gd name="T67" fmla="*/ 97 h 105"/>
                <a:gd name="T68" fmla="*/ 64 w 68"/>
                <a:gd name="T69" fmla="*/ 97 h 105"/>
                <a:gd name="T70" fmla="*/ 64 w 68"/>
                <a:gd name="T71" fmla="*/ 97 h 105"/>
                <a:gd name="T72" fmla="*/ 68 w 68"/>
                <a:gd name="T73" fmla="*/ 94 h 105"/>
                <a:gd name="T74" fmla="*/ 68 w 68"/>
                <a:gd name="T75" fmla="*/ 97 h 105"/>
                <a:gd name="T76" fmla="*/ 49 w 68"/>
                <a:gd name="T77" fmla="*/ 105 h 105"/>
                <a:gd name="T78" fmla="*/ 45 w 68"/>
                <a:gd name="T79" fmla="*/ 105 h 105"/>
                <a:gd name="T80" fmla="*/ 45 w 68"/>
                <a:gd name="T81" fmla="*/ 94 h 105"/>
                <a:gd name="T82" fmla="*/ 45 w 68"/>
                <a:gd name="T83" fmla="*/ 86 h 105"/>
                <a:gd name="T84" fmla="*/ 45 w 68"/>
                <a:gd name="T85" fmla="*/ 56 h 105"/>
                <a:gd name="T86" fmla="*/ 45 w 68"/>
                <a:gd name="T87" fmla="*/ 52 h 105"/>
                <a:gd name="T88" fmla="*/ 45 w 68"/>
                <a:gd name="T89" fmla="*/ 45 h 105"/>
                <a:gd name="T90" fmla="*/ 41 w 68"/>
                <a:gd name="T91" fmla="*/ 45 h 105"/>
                <a:gd name="T92" fmla="*/ 38 w 68"/>
                <a:gd name="T93" fmla="*/ 41 h 105"/>
                <a:gd name="T94" fmla="*/ 34 w 68"/>
                <a:gd name="T95" fmla="*/ 37 h 105"/>
                <a:gd name="T96" fmla="*/ 30 w 68"/>
                <a:gd name="T97" fmla="*/ 37 h 105"/>
                <a:gd name="T98" fmla="*/ 23 w 68"/>
                <a:gd name="T99" fmla="*/ 41 h 105"/>
                <a:gd name="T100" fmla="*/ 19 w 68"/>
                <a:gd name="T101" fmla="*/ 45 h 105"/>
                <a:gd name="T102" fmla="*/ 15 w 68"/>
                <a:gd name="T103" fmla="*/ 52 h 105"/>
                <a:gd name="T104" fmla="*/ 11 w 68"/>
                <a:gd name="T105" fmla="*/ 67 h 105"/>
                <a:gd name="T106" fmla="*/ 15 w 68"/>
                <a:gd name="T107" fmla="*/ 79 h 105"/>
                <a:gd name="T108" fmla="*/ 19 w 68"/>
                <a:gd name="T109" fmla="*/ 86 h 105"/>
                <a:gd name="T110" fmla="*/ 26 w 68"/>
                <a:gd name="T111" fmla="*/ 94 h 105"/>
                <a:gd name="T112" fmla="*/ 34 w 68"/>
                <a:gd name="T113" fmla="*/ 94 h 105"/>
                <a:gd name="T114" fmla="*/ 41 w 68"/>
                <a:gd name="T115" fmla="*/ 94 h 105"/>
                <a:gd name="T116" fmla="*/ 45 w 68"/>
                <a:gd name="T117" fmla="*/ 86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105"/>
                <a:gd name="T179" fmla="*/ 68 w 68"/>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105">
                  <a:moveTo>
                    <a:pt x="45" y="94"/>
                  </a:moveTo>
                  <a:lnTo>
                    <a:pt x="41" y="97"/>
                  </a:lnTo>
                  <a:lnTo>
                    <a:pt x="38" y="101"/>
                  </a:lnTo>
                  <a:lnTo>
                    <a:pt x="30" y="105"/>
                  </a:lnTo>
                  <a:lnTo>
                    <a:pt x="26" y="105"/>
                  </a:lnTo>
                  <a:lnTo>
                    <a:pt x="15" y="101"/>
                  </a:lnTo>
                  <a:lnTo>
                    <a:pt x="8" y="94"/>
                  </a:lnTo>
                  <a:lnTo>
                    <a:pt x="0" y="86"/>
                  </a:lnTo>
                  <a:lnTo>
                    <a:pt x="0" y="71"/>
                  </a:lnTo>
                  <a:lnTo>
                    <a:pt x="0" y="60"/>
                  </a:lnTo>
                  <a:lnTo>
                    <a:pt x="8" y="45"/>
                  </a:lnTo>
                  <a:lnTo>
                    <a:pt x="15" y="41"/>
                  </a:lnTo>
                  <a:lnTo>
                    <a:pt x="23" y="34"/>
                  </a:lnTo>
                  <a:lnTo>
                    <a:pt x="30" y="34"/>
                  </a:lnTo>
                  <a:lnTo>
                    <a:pt x="41" y="37"/>
                  </a:lnTo>
                  <a:lnTo>
                    <a:pt x="45" y="41"/>
                  </a:lnTo>
                  <a:lnTo>
                    <a:pt x="45" y="26"/>
                  </a:lnTo>
                  <a:lnTo>
                    <a:pt x="45" y="15"/>
                  </a:lnTo>
                  <a:lnTo>
                    <a:pt x="45" y="11"/>
                  </a:lnTo>
                  <a:lnTo>
                    <a:pt x="45" y="7"/>
                  </a:lnTo>
                  <a:lnTo>
                    <a:pt x="41" y="7"/>
                  </a:lnTo>
                  <a:lnTo>
                    <a:pt x="38" y="7"/>
                  </a:lnTo>
                  <a:lnTo>
                    <a:pt x="56" y="0"/>
                  </a:lnTo>
                  <a:lnTo>
                    <a:pt x="60" y="0"/>
                  </a:lnTo>
                  <a:lnTo>
                    <a:pt x="60" y="75"/>
                  </a:lnTo>
                  <a:lnTo>
                    <a:pt x="60" y="86"/>
                  </a:lnTo>
                  <a:lnTo>
                    <a:pt x="60" y="90"/>
                  </a:lnTo>
                  <a:lnTo>
                    <a:pt x="60" y="94"/>
                  </a:lnTo>
                  <a:lnTo>
                    <a:pt x="60" y="97"/>
                  </a:lnTo>
                  <a:lnTo>
                    <a:pt x="64" y="97"/>
                  </a:lnTo>
                  <a:lnTo>
                    <a:pt x="68" y="94"/>
                  </a:lnTo>
                  <a:lnTo>
                    <a:pt x="68" y="97"/>
                  </a:lnTo>
                  <a:lnTo>
                    <a:pt x="49" y="105"/>
                  </a:lnTo>
                  <a:lnTo>
                    <a:pt x="45" y="105"/>
                  </a:lnTo>
                  <a:lnTo>
                    <a:pt x="45" y="94"/>
                  </a:lnTo>
                  <a:close/>
                  <a:moveTo>
                    <a:pt x="45" y="86"/>
                  </a:moveTo>
                  <a:lnTo>
                    <a:pt x="45" y="56"/>
                  </a:lnTo>
                  <a:lnTo>
                    <a:pt x="45" y="52"/>
                  </a:lnTo>
                  <a:lnTo>
                    <a:pt x="45" y="45"/>
                  </a:lnTo>
                  <a:lnTo>
                    <a:pt x="41" y="45"/>
                  </a:lnTo>
                  <a:lnTo>
                    <a:pt x="38" y="41"/>
                  </a:lnTo>
                  <a:lnTo>
                    <a:pt x="34" y="37"/>
                  </a:lnTo>
                  <a:lnTo>
                    <a:pt x="30" y="37"/>
                  </a:lnTo>
                  <a:lnTo>
                    <a:pt x="23" y="41"/>
                  </a:lnTo>
                  <a:lnTo>
                    <a:pt x="19" y="45"/>
                  </a:lnTo>
                  <a:lnTo>
                    <a:pt x="15" y="52"/>
                  </a:lnTo>
                  <a:lnTo>
                    <a:pt x="11" y="67"/>
                  </a:lnTo>
                  <a:lnTo>
                    <a:pt x="15" y="79"/>
                  </a:lnTo>
                  <a:lnTo>
                    <a:pt x="19" y="86"/>
                  </a:lnTo>
                  <a:lnTo>
                    <a:pt x="26" y="94"/>
                  </a:lnTo>
                  <a:lnTo>
                    <a:pt x="34" y="94"/>
                  </a:lnTo>
                  <a:lnTo>
                    <a:pt x="41" y="94"/>
                  </a:lnTo>
                  <a:lnTo>
                    <a:pt x="45" y="86"/>
                  </a:lnTo>
                  <a:close/>
                </a:path>
              </a:pathLst>
            </a:custGeom>
            <a:solidFill>
              <a:srgbClr val="000000"/>
            </a:solidFill>
            <a:ln w="0">
              <a:solidFill>
                <a:srgbClr val="000000"/>
              </a:solidFill>
              <a:round/>
              <a:headEnd/>
              <a:tailEnd/>
            </a:ln>
          </p:spPr>
          <p:txBody>
            <a:bodyPr/>
            <a:lstStyle/>
            <a:p>
              <a:endParaRPr lang="en-US"/>
            </a:p>
          </p:txBody>
        </p:sp>
        <p:sp>
          <p:nvSpPr>
            <p:cNvPr id="217" name="Freeform 55"/>
            <p:cNvSpPr>
              <a:spLocks/>
            </p:cNvSpPr>
            <p:nvPr/>
          </p:nvSpPr>
          <p:spPr bwMode="auto">
            <a:xfrm>
              <a:off x="1977" y="2081"/>
              <a:ext cx="72" cy="68"/>
            </a:xfrm>
            <a:custGeom>
              <a:avLst/>
              <a:gdLst>
                <a:gd name="T0" fmla="*/ 64 w 72"/>
                <a:gd name="T1" fmla="*/ 0 h 68"/>
                <a:gd name="T2" fmla="*/ 64 w 72"/>
                <a:gd name="T3" fmla="*/ 38 h 68"/>
                <a:gd name="T4" fmla="*/ 64 w 72"/>
                <a:gd name="T5" fmla="*/ 49 h 68"/>
                <a:gd name="T6" fmla="*/ 64 w 72"/>
                <a:gd name="T7" fmla="*/ 53 h 68"/>
                <a:gd name="T8" fmla="*/ 64 w 72"/>
                <a:gd name="T9" fmla="*/ 57 h 68"/>
                <a:gd name="T10" fmla="*/ 64 w 72"/>
                <a:gd name="T11" fmla="*/ 57 h 68"/>
                <a:gd name="T12" fmla="*/ 64 w 72"/>
                <a:gd name="T13" fmla="*/ 60 h 68"/>
                <a:gd name="T14" fmla="*/ 68 w 72"/>
                <a:gd name="T15" fmla="*/ 60 h 68"/>
                <a:gd name="T16" fmla="*/ 68 w 72"/>
                <a:gd name="T17" fmla="*/ 60 h 68"/>
                <a:gd name="T18" fmla="*/ 72 w 72"/>
                <a:gd name="T19" fmla="*/ 57 h 68"/>
                <a:gd name="T20" fmla="*/ 72 w 72"/>
                <a:gd name="T21" fmla="*/ 60 h 68"/>
                <a:gd name="T22" fmla="*/ 53 w 72"/>
                <a:gd name="T23" fmla="*/ 68 h 68"/>
                <a:gd name="T24" fmla="*/ 49 w 72"/>
                <a:gd name="T25" fmla="*/ 68 h 68"/>
                <a:gd name="T26" fmla="*/ 49 w 72"/>
                <a:gd name="T27" fmla="*/ 53 h 68"/>
                <a:gd name="T28" fmla="*/ 42 w 72"/>
                <a:gd name="T29" fmla="*/ 60 h 68"/>
                <a:gd name="T30" fmla="*/ 38 w 72"/>
                <a:gd name="T31" fmla="*/ 64 h 68"/>
                <a:gd name="T32" fmla="*/ 30 w 72"/>
                <a:gd name="T33" fmla="*/ 68 h 68"/>
                <a:gd name="T34" fmla="*/ 27 w 72"/>
                <a:gd name="T35" fmla="*/ 68 h 68"/>
                <a:gd name="T36" fmla="*/ 23 w 72"/>
                <a:gd name="T37" fmla="*/ 68 h 68"/>
                <a:gd name="T38" fmla="*/ 15 w 72"/>
                <a:gd name="T39" fmla="*/ 64 h 68"/>
                <a:gd name="T40" fmla="*/ 15 w 72"/>
                <a:gd name="T41" fmla="*/ 60 h 68"/>
                <a:gd name="T42" fmla="*/ 12 w 72"/>
                <a:gd name="T43" fmla="*/ 57 h 68"/>
                <a:gd name="T44" fmla="*/ 12 w 72"/>
                <a:gd name="T45" fmla="*/ 49 h 68"/>
                <a:gd name="T46" fmla="*/ 8 w 72"/>
                <a:gd name="T47" fmla="*/ 42 h 68"/>
                <a:gd name="T48" fmla="*/ 8 w 72"/>
                <a:gd name="T49" fmla="*/ 12 h 68"/>
                <a:gd name="T50" fmla="*/ 8 w 72"/>
                <a:gd name="T51" fmla="*/ 8 h 68"/>
                <a:gd name="T52" fmla="*/ 8 w 72"/>
                <a:gd name="T53" fmla="*/ 4 h 68"/>
                <a:gd name="T54" fmla="*/ 8 w 72"/>
                <a:gd name="T55" fmla="*/ 4 h 68"/>
                <a:gd name="T56" fmla="*/ 8 w 72"/>
                <a:gd name="T57" fmla="*/ 0 h 68"/>
                <a:gd name="T58" fmla="*/ 4 w 72"/>
                <a:gd name="T59" fmla="*/ 0 h 68"/>
                <a:gd name="T60" fmla="*/ 0 w 72"/>
                <a:gd name="T61" fmla="*/ 0 h 68"/>
                <a:gd name="T62" fmla="*/ 0 w 72"/>
                <a:gd name="T63" fmla="*/ 0 h 68"/>
                <a:gd name="T64" fmla="*/ 23 w 72"/>
                <a:gd name="T65" fmla="*/ 0 h 68"/>
                <a:gd name="T66" fmla="*/ 23 w 72"/>
                <a:gd name="T67" fmla="*/ 42 h 68"/>
                <a:gd name="T68" fmla="*/ 23 w 72"/>
                <a:gd name="T69" fmla="*/ 49 h 68"/>
                <a:gd name="T70" fmla="*/ 27 w 72"/>
                <a:gd name="T71" fmla="*/ 57 h 68"/>
                <a:gd name="T72" fmla="*/ 30 w 72"/>
                <a:gd name="T73" fmla="*/ 57 h 68"/>
                <a:gd name="T74" fmla="*/ 34 w 72"/>
                <a:gd name="T75" fmla="*/ 57 h 68"/>
                <a:gd name="T76" fmla="*/ 38 w 72"/>
                <a:gd name="T77" fmla="*/ 57 h 68"/>
                <a:gd name="T78" fmla="*/ 42 w 72"/>
                <a:gd name="T79" fmla="*/ 57 h 68"/>
                <a:gd name="T80" fmla="*/ 45 w 72"/>
                <a:gd name="T81" fmla="*/ 53 h 68"/>
                <a:gd name="T82" fmla="*/ 49 w 72"/>
                <a:gd name="T83" fmla="*/ 49 h 68"/>
                <a:gd name="T84" fmla="*/ 49 w 72"/>
                <a:gd name="T85" fmla="*/ 12 h 68"/>
                <a:gd name="T86" fmla="*/ 49 w 72"/>
                <a:gd name="T87" fmla="*/ 4 h 68"/>
                <a:gd name="T88" fmla="*/ 49 w 72"/>
                <a:gd name="T89" fmla="*/ 4 h 68"/>
                <a:gd name="T90" fmla="*/ 45 w 72"/>
                <a:gd name="T91" fmla="*/ 0 h 68"/>
                <a:gd name="T92" fmla="*/ 42 w 72"/>
                <a:gd name="T93" fmla="*/ 0 h 68"/>
                <a:gd name="T94" fmla="*/ 42 w 72"/>
                <a:gd name="T95" fmla="*/ 0 h 68"/>
                <a:gd name="T96" fmla="*/ 64 w 72"/>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2"/>
                <a:gd name="T148" fmla="*/ 0 h 68"/>
                <a:gd name="T149" fmla="*/ 72 w 72"/>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2" h="68">
                  <a:moveTo>
                    <a:pt x="64" y="0"/>
                  </a:moveTo>
                  <a:lnTo>
                    <a:pt x="64" y="38"/>
                  </a:lnTo>
                  <a:lnTo>
                    <a:pt x="64" y="49"/>
                  </a:lnTo>
                  <a:lnTo>
                    <a:pt x="64" y="53"/>
                  </a:lnTo>
                  <a:lnTo>
                    <a:pt x="64" y="57"/>
                  </a:lnTo>
                  <a:lnTo>
                    <a:pt x="64" y="60"/>
                  </a:lnTo>
                  <a:lnTo>
                    <a:pt x="68" y="60"/>
                  </a:lnTo>
                  <a:lnTo>
                    <a:pt x="72" y="57"/>
                  </a:lnTo>
                  <a:lnTo>
                    <a:pt x="72" y="60"/>
                  </a:lnTo>
                  <a:lnTo>
                    <a:pt x="53" y="68"/>
                  </a:lnTo>
                  <a:lnTo>
                    <a:pt x="49" y="68"/>
                  </a:lnTo>
                  <a:lnTo>
                    <a:pt x="49" y="53"/>
                  </a:lnTo>
                  <a:lnTo>
                    <a:pt x="42" y="60"/>
                  </a:lnTo>
                  <a:lnTo>
                    <a:pt x="38" y="64"/>
                  </a:lnTo>
                  <a:lnTo>
                    <a:pt x="30" y="68"/>
                  </a:lnTo>
                  <a:lnTo>
                    <a:pt x="27" y="68"/>
                  </a:lnTo>
                  <a:lnTo>
                    <a:pt x="23" y="68"/>
                  </a:lnTo>
                  <a:lnTo>
                    <a:pt x="15" y="64"/>
                  </a:lnTo>
                  <a:lnTo>
                    <a:pt x="15" y="60"/>
                  </a:lnTo>
                  <a:lnTo>
                    <a:pt x="12" y="57"/>
                  </a:lnTo>
                  <a:lnTo>
                    <a:pt x="12" y="49"/>
                  </a:lnTo>
                  <a:lnTo>
                    <a:pt x="8" y="42"/>
                  </a:lnTo>
                  <a:lnTo>
                    <a:pt x="8" y="12"/>
                  </a:lnTo>
                  <a:lnTo>
                    <a:pt x="8" y="8"/>
                  </a:lnTo>
                  <a:lnTo>
                    <a:pt x="8" y="4"/>
                  </a:lnTo>
                  <a:lnTo>
                    <a:pt x="8" y="0"/>
                  </a:lnTo>
                  <a:lnTo>
                    <a:pt x="4" y="0"/>
                  </a:lnTo>
                  <a:lnTo>
                    <a:pt x="0" y="0"/>
                  </a:lnTo>
                  <a:lnTo>
                    <a:pt x="23" y="0"/>
                  </a:lnTo>
                  <a:lnTo>
                    <a:pt x="23" y="42"/>
                  </a:lnTo>
                  <a:lnTo>
                    <a:pt x="23" y="49"/>
                  </a:lnTo>
                  <a:lnTo>
                    <a:pt x="27" y="57"/>
                  </a:lnTo>
                  <a:lnTo>
                    <a:pt x="30" y="57"/>
                  </a:lnTo>
                  <a:lnTo>
                    <a:pt x="34" y="57"/>
                  </a:lnTo>
                  <a:lnTo>
                    <a:pt x="38" y="57"/>
                  </a:lnTo>
                  <a:lnTo>
                    <a:pt x="42" y="57"/>
                  </a:lnTo>
                  <a:lnTo>
                    <a:pt x="45" y="53"/>
                  </a:lnTo>
                  <a:lnTo>
                    <a:pt x="49" y="49"/>
                  </a:lnTo>
                  <a:lnTo>
                    <a:pt x="49" y="12"/>
                  </a:lnTo>
                  <a:lnTo>
                    <a:pt x="49" y="4"/>
                  </a:lnTo>
                  <a:lnTo>
                    <a:pt x="45" y="0"/>
                  </a:lnTo>
                  <a:lnTo>
                    <a:pt x="42" y="0"/>
                  </a:lnTo>
                  <a:lnTo>
                    <a:pt x="64" y="0"/>
                  </a:lnTo>
                  <a:close/>
                </a:path>
              </a:pathLst>
            </a:custGeom>
            <a:solidFill>
              <a:srgbClr val="000000"/>
            </a:solidFill>
            <a:ln w="0">
              <a:solidFill>
                <a:srgbClr val="000000"/>
              </a:solidFill>
              <a:round/>
              <a:headEnd/>
              <a:tailEnd/>
            </a:ln>
          </p:spPr>
          <p:txBody>
            <a:bodyPr/>
            <a:lstStyle/>
            <a:p>
              <a:endParaRPr lang="en-US"/>
            </a:p>
          </p:txBody>
        </p:sp>
        <p:sp>
          <p:nvSpPr>
            <p:cNvPr id="218" name="Freeform 56"/>
            <p:cNvSpPr>
              <a:spLocks/>
            </p:cNvSpPr>
            <p:nvPr/>
          </p:nvSpPr>
          <p:spPr bwMode="auto">
            <a:xfrm>
              <a:off x="2052" y="2078"/>
              <a:ext cx="113" cy="67"/>
            </a:xfrm>
            <a:custGeom>
              <a:avLst/>
              <a:gdLst>
                <a:gd name="T0" fmla="*/ 27 w 113"/>
                <a:gd name="T1" fmla="*/ 7 h 67"/>
                <a:gd name="T2" fmla="*/ 34 w 113"/>
                <a:gd name="T3" fmla="*/ 3 h 67"/>
                <a:gd name="T4" fmla="*/ 42 w 113"/>
                <a:gd name="T5" fmla="*/ 0 h 67"/>
                <a:gd name="T6" fmla="*/ 53 w 113"/>
                <a:gd name="T7" fmla="*/ 0 h 67"/>
                <a:gd name="T8" fmla="*/ 60 w 113"/>
                <a:gd name="T9" fmla="*/ 7 h 67"/>
                <a:gd name="T10" fmla="*/ 68 w 113"/>
                <a:gd name="T11" fmla="*/ 7 h 67"/>
                <a:gd name="T12" fmla="*/ 79 w 113"/>
                <a:gd name="T13" fmla="*/ 0 h 67"/>
                <a:gd name="T14" fmla="*/ 90 w 113"/>
                <a:gd name="T15" fmla="*/ 0 h 67"/>
                <a:gd name="T16" fmla="*/ 98 w 113"/>
                <a:gd name="T17" fmla="*/ 7 h 67"/>
                <a:gd name="T18" fmla="*/ 102 w 113"/>
                <a:gd name="T19" fmla="*/ 18 h 67"/>
                <a:gd name="T20" fmla="*/ 102 w 113"/>
                <a:gd name="T21" fmla="*/ 52 h 67"/>
                <a:gd name="T22" fmla="*/ 105 w 113"/>
                <a:gd name="T23" fmla="*/ 63 h 67"/>
                <a:gd name="T24" fmla="*/ 105 w 113"/>
                <a:gd name="T25" fmla="*/ 67 h 67"/>
                <a:gd name="T26" fmla="*/ 113 w 113"/>
                <a:gd name="T27" fmla="*/ 67 h 67"/>
                <a:gd name="T28" fmla="*/ 83 w 113"/>
                <a:gd name="T29" fmla="*/ 67 h 67"/>
                <a:gd name="T30" fmla="*/ 83 w 113"/>
                <a:gd name="T31" fmla="*/ 67 h 67"/>
                <a:gd name="T32" fmla="*/ 87 w 113"/>
                <a:gd name="T33" fmla="*/ 67 h 67"/>
                <a:gd name="T34" fmla="*/ 90 w 113"/>
                <a:gd name="T35" fmla="*/ 60 h 67"/>
                <a:gd name="T36" fmla="*/ 90 w 113"/>
                <a:gd name="T37" fmla="*/ 52 h 67"/>
                <a:gd name="T38" fmla="*/ 90 w 113"/>
                <a:gd name="T39" fmla="*/ 18 h 67"/>
                <a:gd name="T40" fmla="*/ 87 w 113"/>
                <a:gd name="T41" fmla="*/ 11 h 67"/>
                <a:gd name="T42" fmla="*/ 75 w 113"/>
                <a:gd name="T43" fmla="*/ 11 h 67"/>
                <a:gd name="T44" fmla="*/ 68 w 113"/>
                <a:gd name="T45" fmla="*/ 15 h 67"/>
                <a:gd name="T46" fmla="*/ 64 w 113"/>
                <a:gd name="T47" fmla="*/ 18 h 67"/>
                <a:gd name="T48" fmla="*/ 64 w 113"/>
                <a:gd name="T49" fmla="*/ 52 h 67"/>
                <a:gd name="T50" fmla="*/ 64 w 113"/>
                <a:gd name="T51" fmla="*/ 63 h 67"/>
                <a:gd name="T52" fmla="*/ 64 w 113"/>
                <a:gd name="T53" fmla="*/ 67 h 67"/>
                <a:gd name="T54" fmla="*/ 72 w 113"/>
                <a:gd name="T55" fmla="*/ 67 h 67"/>
                <a:gd name="T56" fmla="*/ 42 w 113"/>
                <a:gd name="T57" fmla="*/ 67 h 67"/>
                <a:gd name="T58" fmla="*/ 45 w 113"/>
                <a:gd name="T59" fmla="*/ 67 h 67"/>
                <a:gd name="T60" fmla="*/ 49 w 113"/>
                <a:gd name="T61" fmla="*/ 63 h 67"/>
                <a:gd name="T62" fmla="*/ 49 w 113"/>
                <a:gd name="T63" fmla="*/ 60 h 67"/>
                <a:gd name="T64" fmla="*/ 49 w 113"/>
                <a:gd name="T65" fmla="*/ 26 h 67"/>
                <a:gd name="T66" fmla="*/ 49 w 113"/>
                <a:gd name="T67" fmla="*/ 15 h 67"/>
                <a:gd name="T68" fmla="*/ 38 w 113"/>
                <a:gd name="T69" fmla="*/ 11 h 67"/>
                <a:gd name="T70" fmla="*/ 30 w 113"/>
                <a:gd name="T71" fmla="*/ 11 h 67"/>
                <a:gd name="T72" fmla="*/ 23 w 113"/>
                <a:gd name="T73" fmla="*/ 18 h 67"/>
                <a:gd name="T74" fmla="*/ 23 w 113"/>
                <a:gd name="T75" fmla="*/ 60 h 67"/>
                <a:gd name="T76" fmla="*/ 23 w 113"/>
                <a:gd name="T77" fmla="*/ 63 h 67"/>
                <a:gd name="T78" fmla="*/ 27 w 113"/>
                <a:gd name="T79" fmla="*/ 67 h 67"/>
                <a:gd name="T80" fmla="*/ 30 w 113"/>
                <a:gd name="T81" fmla="*/ 67 h 67"/>
                <a:gd name="T82" fmla="*/ 0 w 113"/>
                <a:gd name="T83" fmla="*/ 67 h 67"/>
                <a:gd name="T84" fmla="*/ 8 w 113"/>
                <a:gd name="T85" fmla="*/ 67 h 67"/>
                <a:gd name="T86" fmla="*/ 8 w 113"/>
                <a:gd name="T87" fmla="*/ 63 h 67"/>
                <a:gd name="T88" fmla="*/ 8 w 113"/>
                <a:gd name="T89" fmla="*/ 52 h 67"/>
                <a:gd name="T90" fmla="*/ 8 w 113"/>
                <a:gd name="T91" fmla="*/ 18 h 67"/>
                <a:gd name="T92" fmla="*/ 8 w 113"/>
                <a:gd name="T93" fmla="*/ 11 h 67"/>
                <a:gd name="T94" fmla="*/ 8 w 113"/>
                <a:gd name="T95" fmla="*/ 7 h 67"/>
                <a:gd name="T96" fmla="*/ 4 w 113"/>
                <a:gd name="T97" fmla="*/ 7 h 67"/>
                <a:gd name="T98" fmla="*/ 0 w 113"/>
                <a:gd name="T99" fmla="*/ 7 h 67"/>
                <a:gd name="T100" fmla="*/ 23 w 113"/>
                <a:gd name="T101" fmla="*/ 0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
                <a:gd name="T154" fmla="*/ 0 h 67"/>
                <a:gd name="T155" fmla="*/ 113 w 113"/>
                <a:gd name="T156" fmla="*/ 67 h 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 h="67">
                  <a:moveTo>
                    <a:pt x="23" y="15"/>
                  </a:moveTo>
                  <a:lnTo>
                    <a:pt x="27" y="7"/>
                  </a:lnTo>
                  <a:lnTo>
                    <a:pt x="30" y="7"/>
                  </a:lnTo>
                  <a:lnTo>
                    <a:pt x="34" y="3"/>
                  </a:lnTo>
                  <a:lnTo>
                    <a:pt x="38" y="3"/>
                  </a:lnTo>
                  <a:lnTo>
                    <a:pt x="42" y="0"/>
                  </a:lnTo>
                  <a:lnTo>
                    <a:pt x="45" y="0"/>
                  </a:lnTo>
                  <a:lnTo>
                    <a:pt x="53" y="0"/>
                  </a:lnTo>
                  <a:lnTo>
                    <a:pt x="57" y="3"/>
                  </a:lnTo>
                  <a:lnTo>
                    <a:pt x="60" y="7"/>
                  </a:lnTo>
                  <a:lnTo>
                    <a:pt x="64" y="15"/>
                  </a:lnTo>
                  <a:lnTo>
                    <a:pt x="68" y="7"/>
                  </a:lnTo>
                  <a:lnTo>
                    <a:pt x="75" y="3"/>
                  </a:lnTo>
                  <a:lnTo>
                    <a:pt x="79" y="0"/>
                  </a:lnTo>
                  <a:lnTo>
                    <a:pt x="87" y="0"/>
                  </a:lnTo>
                  <a:lnTo>
                    <a:pt x="90" y="0"/>
                  </a:lnTo>
                  <a:lnTo>
                    <a:pt x="94" y="3"/>
                  </a:lnTo>
                  <a:lnTo>
                    <a:pt x="98" y="7"/>
                  </a:lnTo>
                  <a:lnTo>
                    <a:pt x="102" y="11"/>
                  </a:lnTo>
                  <a:lnTo>
                    <a:pt x="102" y="18"/>
                  </a:lnTo>
                  <a:lnTo>
                    <a:pt x="102" y="26"/>
                  </a:lnTo>
                  <a:lnTo>
                    <a:pt x="102" y="52"/>
                  </a:lnTo>
                  <a:lnTo>
                    <a:pt x="105" y="60"/>
                  </a:lnTo>
                  <a:lnTo>
                    <a:pt x="105" y="63"/>
                  </a:lnTo>
                  <a:lnTo>
                    <a:pt x="105" y="67"/>
                  </a:lnTo>
                  <a:lnTo>
                    <a:pt x="109" y="67"/>
                  </a:lnTo>
                  <a:lnTo>
                    <a:pt x="113" y="67"/>
                  </a:lnTo>
                  <a:lnTo>
                    <a:pt x="83" y="67"/>
                  </a:lnTo>
                  <a:lnTo>
                    <a:pt x="87" y="67"/>
                  </a:lnTo>
                  <a:lnTo>
                    <a:pt x="90" y="63"/>
                  </a:lnTo>
                  <a:lnTo>
                    <a:pt x="90" y="60"/>
                  </a:lnTo>
                  <a:lnTo>
                    <a:pt x="90" y="52"/>
                  </a:lnTo>
                  <a:lnTo>
                    <a:pt x="90" y="26"/>
                  </a:lnTo>
                  <a:lnTo>
                    <a:pt x="90" y="18"/>
                  </a:lnTo>
                  <a:lnTo>
                    <a:pt x="90" y="15"/>
                  </a:lnTo>
                  <a:lnTo>
                    <a:pt x="87" y="11"/>
                  </a:lnTo>
                  <a:lnTo>
                    <a:pt x="79" y="11"/>
                  </a:lnTo>
                  <a:lnTo>
                    <a:pt x="75" y="11"/>
                  </a:lnTo>
                  <a:lnTo>
                    <a:pt x="72" y="11"/>
                  </a:lnTo>
                  <a:lnTo>
                    <a:pt x="68" y="15"/>
                  </a:lnTo>
                  <a:lnTo>
                    <a:pt x="64" y="18"/>
                  </a:lnTo>
                  <a:lnTo>
                    <a:pt x="64" y="22"/>
                  </a:lnTo>
                  <a:lnTo>
                    <a:pt x="64" y="52"/>
                  </a:lnTo>
                  <a:lnTo>
                    <a:pt x="64" y="60"/>
                  </a:lnTo>
                  <a:lnTo>
                    <a:pt x="64" y="63"/>
                  </a:lnTo>
                  <a:lnTo>
                    <a:pt x="64" y="67"/>
                  </a:lnTo>
                  <a:lnTo>
                    <a:pt x="68" y="67"/>
                  </a:lnTo>
                  <a:lnTo>
                    <a:pt x="72" y="67"/>
                  </a:lnTo>
                  <a:lnTo>
                    <a:pt x="42" y="67"/>
                  </a:lnTo>
                  <a:lnTo>
                    <a:pt x="45" y="67"/>
                  </a:lnTo>
                  <a:lnTo>
                    <a:pt x="49" y="67"/>
                  </a:lnTo>
                  <a:lnTo>
                    <a:pt x="49" y="63"/>
                  </a:lnTo>
                  <a:lnTo>
                    <a:pt x="49" y="60"/>
                  </a:lnTo>
                  <a:lnTo>
                    <a:pt x="49" y="52"/>
                  </a:lnTo>
                  <a:lnTo>
                    <a:pt x="49" y="26"/>
                  </a:lnTo>
                  <a:lnTo>
                    <a:pt x="49" y="18"/>
                  </a:lnTo>
                  <a:lnTo>
                    <a:pt x="49" y="15"/>
                  </a:lnTo>
                  <a:lnTo>
                    <a:pt x="45" y="11"/>
                  </a:lnTo>
                  <a:lnTo>
                    <a:pt x="38" y="11"/>
                  </a:lnTo>
                  <a:lnTo>
                    <a:pt x="34" y="11"/>
                  </a:lnTo>
                  <a:lnTo>
                    <a:pt x="30" y="11"/>
                  </a:lnTo>
                  <a:lnTo>
                    <a:pt x="27" y="15"/>
                  </a:lnTo>
                  <a:lnTo>
                    <a:pt x="23" y="18"/>
                  </a:lnTo>
                  <a:lnTo>
                    <a:pt x="23" y="52"/>
                  </a:lnTo>
                  <a:lnTo>
                    <a:pt x="23" y="60"/>
                  </a:lnTo>
                  <a:lnTo>
                    <a:pt x="23" y="63"/>
                  </a:lnTo>
                  <a:lnTo>
                    <a:pt x="27" y="67"/>
                  </a:lnTo>
                  <a:lnTo>
                    <a:pt x="30" y="67"/>
                  </a:lnTo>
                  <a:lnTo>
                    <a:pt x="0" y="67"/>
                  </a:lnTo>
                  <a:lnTo>
                    <a:pt x="4" y="67"/>
                  </a:lnTo>
                  <a:lnTo>
                    <a:pt x="8" y="67"/>
                  </a:lnTo>
                  <a:lnTo>
                    <a:pt x="8" y="63"/>
                  </a:lnTo>
                  <a:lnTo>
                    <a:pt x="8" y="60"/>
                  </a:lnTo>
                  <a:lnTo>
                    <a:pt x="8" y="52"/>
                  </a:lnTo>
                  <a:lnTo>
                    <a:pt x="8" y="30"/>
                  </a:lnTo>
                  <a:lnTo>
                    <a:pt x="8" y="18"/>
                  </a:lnTo>
                  <a:lnTo>
                    <a:pt x="8" y="15"/>
                  </a:lnTo>
                  <a:lnTo>
                    <a:pt x="8" y="11"/>
                  </a:lnTo>
                  <a:lnTo>
                    <a:pt x="8" y="7"/>
                  </a:lnTo>
                  <a:lnTo>
                    <a:pt x="4" y="7"/>
                  </a:lnTo>
                  <a:lnTo>
                    <a:pt x="0" y="11"/>
                  </a:lnTo>
                  <a:lnTo>
                    <a:pt x="0" y="7"/>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219" name="Freeform 57"/>
            <p:cNvSpPr>
              <a:spLocks noEditPoints="1"/>
            </p:cNvSpPr>
            <p:nvPr/>
          </p:nvSpPr>
          <p:spPr bwMode="auto">
            <a:xfrm>
              <a:off x="2165" y="2078"/>
              <a:ext cx="75" cy="101"/>
            </a:xfrm>
            <a:custGeom>
              <a:avLst/>
              <a:gdLst>
                <a:gd name="T0" fmla="*/ 22 w 75"/>
                <a:gd name="T1" fmla="*/ 0 h 101"/>
                <a:gd name="T2" fmla="*/ 26 w 75"/>
                <a:gd name="T3" fmla="*/ 15 h 101"/>
                <a:gd name="T4" fmla="*/ 37 w 75"/>
                <a:gd name="T5" fmla="*/ 3 h 101"/>
                <a:gd name="T6" fmla="*/ 49 w 75"/>
                <a:gd name="T7" fmla="*/ 0 h 101"/>
                <a:gd name="T8" fmla="*/ 64 w 75"/>
                <a:gd name="T9" fmla="*/ 7 h 101"/>
                <a:gd name="T10" fmla="*/ 75 w 75"/>
                <a:gd name="T11" fmla="*/ 33 h 101"/>
                <a:gd name="T12" fmla="*/ 67 w 75"/>
                <a:gd name="T13" fmla="*/ 52 h 101"/>
                <a:gd name="T14" fmla="*/ 52 w 75"/>
                <a:gd name="T15" fmla="*/ 67 h 101"/>
                <a:gd name="T16" fmla="*/ 37 w 75"/>
                <a:gd name="T17" fmla="*/ 71 h 101"/>
                <a:gd name="T18" fmla="*/ 30 w 75"/>
                <a:gd name="T19" fmla="*/ 67 h 101"/>
                <a:gd name="T20" fmla="*/ 26 w 75"/>
                <a:gd name="T21" fmla="*/ 86 h 101"/>
                <a:gd name="T22" fmla="*/ 26 w 75"/>
                <a:gd name="T23" fmla="*/ 97 h 101"/>
                <a:gd name="T24" fmla="*/ 30 w 75"/>
                <a:gd name="T25" fmla="*/ 97 h 101"/>
                <a:gd name="T26" fmla="*/ 37 w 75"/>
                <a:gd name="T27" fmla="*/ 101 h 101"/>
                <a:gd name="T28" fmla="*/ 0 w 75"/>
                <a:gd name="T29" fmla="*/ 101 h 101"/>
                <a:gd name="T30" fmla="*/ 4 w 75"/>
                <a:gd name="T31" fmla="*/ 101 h 101"/>
                <a:gd name="T32" fmla="*/ 11 w 75"/>
                <a:gd name="T33" fmla="*/ 97 h 101"/>
                <a:gd name="T34" fmla="*/ 11 w 75"/>
                <a:gd name="T35" fmla="*/ 97 h 101"/>
                <a:gd name="T36" fmla="*/ 15 w 75"/>
                <a:gd name="T37" fmla="*/ 86 h 101"/>
                <a:gd name="T38" fmla="*/ 15 w 75"/>
                <a:gd name="T39" fmla="*/ 15 h 101"/>
                <a:gd name="T40" fmla="*/ 11 w 75"/>
                <a:gd name="T41" fmla="*/ 11 h 101"/>
                <a:gd name="T42" fmla="*/ 11 w 75"/>
                <a:gd name="T43" fmla="*/ 7 h 101"/>
                <a:gd name="T44" fmla="*/ 7 w 75"/>
                <a:gd name="T45" fmla="*/ 7 h 101"/>
                <a:gd name="T46" fmla="*/ 4 w 75"/>
                <a:gd name="T47" fmla="*/ 7 h 101"/>
                <a:gd name="T48" fmla="*/ 26 w 75"/>
                <a:gd name="T49" fmla="*/ 45 h 101"/>
                <a:gd name="T50" fmla="*/ 26 w 75"/>
                <a:gd name="T51" fmla="*/ 56 h 101"/>
                <a:gd name="T52" fmla="*/ 34 w 75"/>
                <a:gd name="T53" fmla="*/ 63 h 101"/>
                <a:gd name="T54" fmla="*/ 41 w 75"/>
                <a:gd name="T55" fmla="*/ 67 h 101"/>
                <a:gd name="T56" fmla="*/ 56 w 75"/>
                <a:gd name="T57" fmla="*/ 60 h 101"/>
                <a:gd name="T58" fmla="*/ 60 w 75"/>
                <a:gd name="T59" fmla="*/ 41 h 101"/>
                <a:gd name="T60" fmla="*/ 52 w 75"/>
                <a:gd name="T61" fmla="*/ 18 h 101"/>
                <a:gd name="T62" fmla="*/ 41 w 75"/>
                <a:gd name="T63" fmla="*/ 11 h 101"/>
                <a:gd name="T64" fmla="*/ 34 w 75"/>
                <a:gd name="T65" fmla="*/ 11 h 101"/>
                <a:gd name="T66" fmla="*/ 26 w 75"/>
                <a:gd name="T67" fmla="*/ 22 h 1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
                <a:gd name="T103" fmla="*/ 0 h 101"/>
                <a:gd name="T104" fmla="*/ 75 w 75"/>
                <a:gd name="T105" fmla="*/ 101 h 1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 h="101">
                  <a:moveTo>
                    <a:pt x="4" y="7"/>
                  </a:moveTo>
                  <a:lnTo>
                    <a:pt x="22" y="0"/>
                  </a:lnTo>
                  <a:lnTo>
                    <a:pt x="26" y="0"/>
                  </a:lnTo>
                  <a:lnTo>
                    <a:pt x="26" y="15"/>
                  </a:lnTo>
                  <a:lnTo>
                    <a:pt x="30" y="7"/>
                  </a:lnTo>
                  <a:lnTo>
                    <a:pt x="37" y="3"/>
                  </a:lnTo>
                  <a:lnTo>
                    <a:pt x="41" y="0"/>
                  </a:lnTo>
                  <a:lnTo>
                    <a:pt x="49" y="0"/>
                  </a:lnTo>
                  <a:lnTo>
                    <a:pt x="56" y="3"/>
                  </a:lnTo>
                  <a:lnTo>
                    <a:pt x="64" y="7"/>
                  </a:lnTo>
                  <a:lnTo>
                    <a:pt x="71" y="18"/>
                  </a:lnTo>
                  <a:lnTo>
                    <a:pt x="75" y="33"/>
                  </a:lnTo>
                  <a:lnTo>
                    <a:pt x="71" y="45"/>
                  </a:lnTo>
                  <a:lnTo>
                    <a:pt x="67" y="52"/>
                  </a:lnTo>
                  <a:lnTo>
                    <a:pt x="64" y="60"/>
                  </a:lnTo>
                  <a:lnTo>
                    <a:pt x="52" y="67"/>
                  </a:lnTo>
                  <a:lnTo>
                    <a:pt x="41" y="71"/>
                  </a:lnTo>
                  <a:lnTo>
                    <a:pt x="37" y="71"/>
                  </a:lnTo>
                  <a:lnTo>
                    <a:pt x="34" y="67"/>
                  </a:lnTo>
                  <a:lnTo>
                    <a:pt x="30" y="67"/>
                  </a:lnTo>
                  <a:lnTo>
                    <a:pt x="26" y="63"/>
                  </a:lnTo>
                  <a:lnTo>
                    <a:pt x="26" y="86"/>
                  </a:lnTo>
                  <a:lnTo>
                    <a:pt x="26" y="93"/>
                  </a:lnTo>
                  <a:lnTo>
                    <a:pt x="26" y="97"/>
                  </a:lnTo>
                  <a:lnTo>
                    <a:pt x="30" y="97"/>
                  </a:lnTo>
                  <a:lnTo>
                    <a:pt x="34" y="101"/>
                  </a:lnTo>
                  <a:lnTo>
                    <a:pt x="37" y="101"/>
                  </a:lnTo>
                  <a:lnTo>
                    <a:pt x="0" y="101"/>
                  </a:lnTo>
                  <a:lnTo>
                    <a:pt x="4" y="101"/>
                  </a:lnTo>
                  <a:lnTo>
                    <a:pt x="7" y="101"/>
                  </a:lnTo>
                  <a:lnTo>
                    <a:pt x="11" y="97"/>
                  </a:lnTo>
                  <a:lnTo>
                    <a:pt x="15" y="93"/>
                  </a:lnTo>
                  <a:lnTo>
                    <a:pt x="15" y="86"/>
                  </a:lnTo>
                  <a:lnTo>
                    <a:pt x="15" y="22"/>
                  </a:lnTo>
                  <a:lnTo>
                    <a:pt x="15" y="15"/>
                  </a:lnTo>
                  <a:lnTo>
                    <a:pt x="15" y="11"/>
                  </a:lnTo>
                  <a:lnTo>
                    <a:pt x="11" y="11"/>
                  </a:lnTo>
                  <a:lnTo>
                    <a:pt x="11" y="7"/>
                  </a:lnTo>
                  <a:lnTo>
                    <a:pt x="7" y="7"/>
                  </a:lnTo>
                  <a:lnTo>
                    <a:pt x="4" y="11"/>
                  </a:lnTo>
                  <a:lnTo>
                    <a:pt x="4" y="7"/>
                  </a:lnTo>
                  <a:close/>
                  <a:moveTo>
                    <a:pt x="26" y="22"/>
                  </a:moveTo>
                  <a:lnTo>
                    <a:pt x="26" y="45"/>
                  </a:lnTo>
                  <a:lnTo>
                    <a:pt x="26" y="52"/>
                  </a:lnTo>
                  <a:lnTo>
                    <a:pt x="26" y="56"/>
                  </a:lnTo>
                  <a:lnTo>
                    <a:pt x="30" y="60"/>
                  </a:lnTo>
                  <a:lnTo>
                    <a:pt x="34" y="63"/>
                  </a:lnTo>
                  <a:lnTo>
                    <a:pt x="37" y="63"/>
                  </a:lnTo>
                  <a:lnTo>
                    <a:pt x="41" y="67"/>
                  </a:lnTo>
                  <a:lnTo>
                    <a:pt x="49" y="63"/>
                  </a:lnTo>
                  <a:lnTo>
                    <a:pt x="56" y="60"/>
                  </a:lnTo>
                  <a:lnTo>
                    <a:pt x="60" y="52"/>
                  </a:lnTo>
                  <a:lnTo>
                    <a:pt x="60" y="41"/>
                  </a:lnTo>
                  <a:lnTo>
                    <a:pt x="60" y="26"/>
                  </a:lnTo>
                  <a:lnTo>
                    <a:pt x="52" y="18"/>
                  </a:lnTo>
                  <a:lnTo>
                    <a:pt x="49" y="11"/>
                  </a:lnTo>
                  <a:lnTo>
                    <a:pt x="41" y="11"/>
                  </a:lnTo>
                  <a:lnTo>
                    <a:pt x="37" y="11"/>
                  </a:lnTo>
                  <a:lnTo>
                    <a:pt x="34" y="11"/>
                  </a:lnTo>
                  <a:lnTo>
                    <a:pt x="30" y="15"/>
                  </a:lnTo>
                  <a:lnTo>
                    <a:pt x="26" y="22"/>
                  </a:lnTo>
                  <a:close/>
                </a:path>
              </a:pathLst>
            </a:custGeom>
            <a:solidFill>
              <a:srgbClr val="000000"/>
            </a:solidFill>
            <a:ln w="0">
              <a:solidFill>
                <a:srgbClr val="000000"/>
              </a:solidFill>
              <a:round/>
              <a:headEnd/>
              <a:tailEnd/>
            </a:ln>
          </p:spPr>
          <p:txBody>
            <a:bodyPr/>
            <a:lstStyle/>
            <a:p>
              <a:endParaRPr lang="en-US"/>
            </a:p>
          </p:txBody>
        </p:sp>
        <p:sp>
          <p:nvSpPr>
            <p:cNvPr id="220" name="Freeform 58"/>
            <p:cNvSpPr>
              <a:spLocks noEditPoints="1"/>
            </p:cNvSpPr>
            <p:nvPr/>
          </p:nvSpPr>
          <p:spPr bwMode="auto">
            <a:xfrm>
              <a:off x="2247" y="2078"/>
              <a:ext cx="57" cy="71"/>
            </a:xfrm>
            <a:custGeom>
              <a:avLst/>
              <a:gdLst>
                <a:gd name="T0" fmla="*/ 12 w 57"/>
                <a:gd name="T1" fmla="*/ 26 h 71"/>
                <a:gd name="T2" fmla="*/ 12 w 57"/>
                <a:gd name="T3" fmla="*/ 41 h 71"/>
                <a:gd name="T4" fmla="*/ 19 w 57"/>
                <a:gd name="T5" fmla="*/ 48 h 71"/>
                <a:gd name="T6" fmla="*/ 27 w 57"/>
                <a:gd name="T7" fmla="*/ 56 h 71"/>
                <a:gd name="T8" fmla="*/ 34 w 57"/>
                <a:gd name="T9" fmla="*/ 60 h 71"/>
                <a:gd name="T10" fmla="*/ 42 w 57"/>
                <a:gd name="T11" fmla="*/ 56 h 71"/>
                <a:gd name="T12" fmla="*/ 45 w 57"/>
                <a:gd name="T13" fmla="*/ 56 h 71"/>
                <a:gd name="T14" fmla="*/ 53 w 57"/>
                <a:gd name="T15" fmla="*/ 48 h 71"/>
                <a:gd name="T16" fmla="*/ 57 w 57"/>
                <a:gd name="T17" fmla="*/ 41 h 71"/>
                <a:gd name="T18" fmla="*/ 57 w 57"/>
                <a:gd name="T19" fmla="*/ 45 h 71"/>
                <a:gd name="T20" fmla="*/ 53 w 57"/>
                <a:gd name="T21" fmla="*/ 52 h 71"/>
                <a:gd name="T22" fmla="*/ 49 w 57"/>
                <a:gd name="T23" fmla="*/ 63 h 71"/>
                <a:gd name="T24" fmla="*/ 38 w 57"/>
                <a:gd name="T25" fmla="*/ 67 h 71"/>
                <a:gd name="T26" fmla="*/ 30 w 57"/>
                <a:gd name="T27" fmla="*/ 71 h 71"/>
                <a:gd name="T28" fmla="*/ 19 w 57"/>
                <a:gd name="T29" fmla="*/ 67 h 71"/>
                <a:gd name="T30" fmla="*/ 8 w 57"/>
                <a:gd name="T31" fmla="*/ 60 h 71"/>
                <a:gd name="T32" fmla="*/ 4 w 57"/>
                <a:gd name="T33" fmla="*/ 48 h 71"/>
                <a:gd name="T34" fmla="*/ 0 w 57"/>
                <a:gd name="T35" fmla="*/ 37 h 71"/>
                <a:gd name="T36" fmla="*/ 0 w 57"/>
                <a:gd name="T37" fmla="*/ 26 h 71"/>
                <a:gd name="T38" fmla="*/ 4 w 57"/>
                <a:gd name="T39" fmla="*/ 18 h 71"/>
                <a:gd name="T40" fmla="*/ 8 w 57"/>
                <a:gd name="T41" fmla="*/ 11 h 71"/>
                <a:gd name="T42" fmla="*/ 19 w 57"/>
                <a:gd name="T43" fmla="*/ 3 h 71"/>
                <a:gd name="T44" fmla="*/ 30 w 57"/>
                <a:gd name="T45" fmla="*/ 0 h 71"/>
                <a:gd name="T46" fmla="*/ 42 w 57"/>
                <a:gd name="T47" fmla="*/ 3 h 71"/>
                <a:gd name="T48" fmla="*/ 49 w 57"/>
                <a:gd name="T49" fmla="*/ 7 h 71"/>
                <a:gd name="T50" fmla="*/ 57 w 57"/>
                <a:gd name="T51" fmla="*/ 15 h 71"/>
                <a:gd name="T52" fmla="*/ 57 w 57"/>
                <a:gd name="T53" fmla="*/ 26 h 71"/>
                <a:gd name="T54" fmla="*/ 12 w 57"/>
                <a:gd name="T55" fmla="*/ 26 h 71"/>
                <a:gd name="T56" fmla="*/ 12 w 57"/>
                <a:gd name="T57" fmla="*/ 22 h 71"/>
                <a:gd name="T58" fmla="*/ 42 w 57"/>
                <a:gd name="T59" fmla="*/ 22 h 71"/>
                <a:gd name="T60" fmla="*/ 42 w 57"/>
                <a:gd name="T61" fmla="*/ 18 h 71"/>
                <a:gd name="T62" fmla="*/ 38 w 57"/>
                <a:gd name="T63" fmla="*/ 15 h 71"/>
                <a:gd name="T64" fmla="*/ 38 w 57"/>
                <a:gd name="T65" fmla="*/ 11 h 71"/>
                <a:gd name="T66" fmla="*/ 34 w 57"/>
                <a:gd name="T67" fmla="*/ 7 h 71"/>
                <a:gd name="T68" fmla="*/ 30 w 57"/>
                <a:gd name="T69" fmla="*/ 7 h 71"/>
                <a:gd name="T70" fmla="*/ 27 w 57"/>
                <a:gd name="T71" fmla="*/ 3 h 71"/>
                <a:gd name="T72" fmla="*/ 23 w 57"/>
                <a:gd name="T73" fmla="*/ 7 h 71"/>
                <a:gd name="T74" fmla="*/ 15 w 57"/>
                <a:gd name="T75" fmla="*/ 11 h 71"/>
                <a:gd name="T76" fmla="*/ 12 w 57"/>
                <a:gd name="T77" fmla="*/ 15 h 71"/>
                <a:gd name="T78" fmla="*/ 12 w 57"/>
                <a:gd name="T79" fmla="*/ 22 h 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
                <a:gd name="T121" fmla="*/ 0 h 71"/>
                <a:gd name="T122" fmla="*/ 57 w 57"/>
                <a:gd name="T123" fmla="*/ 71 h 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 h="71">
                  <a:moveTo>
                    <a:pt x="12" y="26"/>
                  </a:moveTo>
                  <a:lnTo>
                    <a:pt x="12" y="41"/>
                  </a:lnTo>
                  <a:lnTo>
                    <a:pt x="19" y="48"/>
                  </a:lnTo>
                  <a:lnTo>
                    <a:pt x="27" y="56"/>
                  </a:lnTo>
                  <a:lnTo>
                    <a:pt x="34" y="60"/>
                  </a:lnTo>
                  <a:lnTo>
                    <a:pt x="42" y="56"/>
                  </a:lnTo>
                  <a:lnTo>
                    <a:pt x="45" y="56"/>
                  </a:lnTo>
                  <a:lnTo>
                    <a:pt x="53" y="48"/>
                  </a:lnTo>
                  <a:lnTo>
                    <a:pt x="57" y="41"/>
                  </a:lnTo>
                  <a:lnTo>
                    <a:pt x="57" y="45"/>
                  </a:lnTo>
                  <a:lnTo>
                    <a:pt x="53" y="52"/>
                  </a:lnTo>
                  <a:lnTo>
                    <a:pt x="49" y="63"/>
                  </a:lnTo>
                  <a:lnTo>
                    <a:pt x="38" y="67"/>
                  </a:lnTo>
                  <a:lnTo>
                    <a:pt x="30" y="71"/>
                  </a:lnTo>
                  <a:lnTo>
                    <a:pt x="19" y="67"/>
                  </a:lnTo>
                  <a:lnTo>
                    <a:pt x="8" y="60"/>
                  </a:lnTo>
                  <a:lnTo>
                    <a:pt x="4" y="48"/>
                  </a:lnTo>
                  <a:lnTo>
                    <a:pt x="0" y="37"/>
                  </a:lnTo>
                  <a:lnTo>
                    <a:pt x="0" y="26"/>
                  </a:lnTo>
                  <a:lnTo>
                    <a:pt x="4" y="18"/>
                  </a:lnTo>
                  <a:lnTo>
                    <a:pt x="8" y="11"/>
                  </a:lnTo>
                  <a:lnTo>
                    <a:pt x="19" y="3"/>
                  </a:lnTo>
                  <a:lnTo>
                    <a:pt x="30" y="0"/>
                  </a:lnTo>
                  <a:lnTo>
                    <a:pt x="42" y="3"/>
                  </a:lnTo>
                  <a:lnTo>
                    <a:pt x="49" y="7"/>
                  </a:lnTo>
                  <a:lnTo>
                    <a:pt x="57" y="15"/>
                  </a:lnTo>
                  <a:lnTo>
                    <a:pt x="57" y="26"/>
                  </a:lnTo>
                  <a:lnTo>
                    <a:pt x="12" y="26"/>
                  </a:lnTo>
                  <a:close/>
                  <a:moveTo>
                    <a:pt x="12" y="22"/>
                  </a:moveTo>
                  <a:lnTo>
                    <a:pt x="42" y="22"/>
                  </a:lnTo>
                  <a:lnTo>
                    <a:pt x="42" y="18"/>
                  </a:lnTo>
                  <a:lnTo>
                    <a:pt x="38" y="15"/>
                  </a:lnTo>
                  <a:lnTo>
                    <a:pt x="38" y="11"/>
                  </a:lnTo>
                  <a:lnTo>
                    <a:pt x="34" y="7"/>
                  </a:lnTo>
                  <a:lnTo>
                    <a:pt x="30" y="7"/>
                  </a:lnTo>
                  <a:lnTo>
                    <a:pt x="27" y="3"/>
                  </a:lnTo>
                  <a:lnTo>
                    <a:pt x="23" y="7"/>
                  </a:lnTo>
                  <a:lnTo>
                    <a:pt x="15" y="11"/>
                  </a:lnTo>
                  <a:lnTo>
                    <a:pt x="12" y="15"/>
                  </a:lnTo>
                  <a:lnTo>
                    <a:pt x="12" y="22"/>
                  </a:lnTo>
                  <a:close/>
                </a:path>
              </a:pathLst>
            </a:custGeom>
            <a:solidFill>
              <a:srgbClr val="000000"/>
            </a:solidFill>
            <a:ln w="0">
              <a:solidFill>
                <a:srgbClr val="000000"/>
              </a:solidFill>
              <a:round/>
              <a:headEnd/>
              <a:tailEnd/>
            </a:ln>
          </p:spPr>
          <p:txBody>
            <a:bodyPr/>
            <a:lstStyle/>
            <a:p>
              <a:endParaRPr lang="en-US"/>
            </a:p>
          </p:txBody>
        </p:sp>
        <p:sp>
          <p:nvSpPr>
            <p:cNvPr id="221" name="Freeform 59"/>
            <p:cNvSpPr>
              <a:spLocks noEditPoints="1"/>
            </p:cNvSpPr>
            <p:nvPr/>
          </p:nvSpPr>
          <p:spPr bwMode="auto">
            <a:xfrm>
              <a:off x="2315" y="2044"/>
              <a:ext cx="67" cy="105"/>
            </a:xfrm>
            <a:custGeom>
              <a:avLst/>
              <a:gdLst>
                <a:gd name="T0" fmla="*/ 45 w 67"/>
                <a:gd name="T1" fmla="*/ 94 h 105"/>
                <a:gd name="T2" fmla="*/ 41 w 67"/>
                <a:gd name="T3" fmla="*/ 97 h 105"/>
                <a:gd name="T4" fmla="*/ 37 w 67"/>
                <a:gd name="T5" fmla="*/ 101 h 105"/>
                <a:gd name="T6" fmla="*/ 34 w 67"/>
                <a:gd name="T7" fmla="*/ 105 h 105"/>
                <a:gd name="T8" fmla="*/ 26 w 67"/>
                <a:gd name="T9" fmla="*/ 105 h 105"/>
                <a:gd name="T10" fmla="*/ 15 w 67"/>
                <a:gd name="T11" fmla="*/ 101 h 105"/>
                <a:gd name="T12" fmla="*/ 7 w 67"/>
                <a:gd name="T13" fmla="*/ 94 h 105"/>
                <a:gd name="T14" fmla="*/ 4 w 67"/>
                <a:gd name="T15" fmla="*/ 86 h 105"/>
                <a:gd name="T16" fmla="*/ 0 w 67"/>
                <a:gd name="T17" fmla="*/ 71 h 105"/>
                <a:gd name="T18" fmla="*/ 4 w 67"/>
                <a:gd name="T19" fmla="*/ 60 h 105"/>
                <a:gd name="T20" fmla="*/ 7 w 67"/>
                <a:gd name="T21" fmla="*/ 45 h 105"/>
                <a:gd name="T22" fmla="*/ 15 w 67"/>
                <a:gd name="T23" fmla="*/ 41 h 105"/>
                <a:gd name="T24" fmla="*/ 22 w 67"/>
                <a:gd name="T25" fmla="*/ 34 h 105"/>
                <a:gd name="T26" fmla="*/ 34 w 67"/>
                <a:gd name="T27" fmla="*/ 34 h 105"/>
                <a:gd name="T28" fmla="*/ 41 w 67"/>
                <a:gd name="T29" fmla="*/ 37 h 105"/>
                <a:gd name="T30" fmla="*/ 45 w 67"/>
                <a:gd name="T31" fmla="*/ 41 h 105"/>
                <a:gd name="T32" fmla="*/ 45 w 67"/>
                <a:gd name="T33" fmla="*/ 26 h 105"/>
                <a:gd name="T34" fmla="*/ 45 w 67"/>
                <a:gd name="T35" fmla="*/ 15 h 105"/>
                <a:gd name="T36" fmla="*/ 45 w 67"/>
                <a:gd name="T37" fmla="*/ 11 h 105"/>
                <a:gd name="T38" fmla="*/ 45 w 67"/>
                <a:gd name="T39" fmla="*/ 7 h 105"/>
                <a:gd name="T40" fmla="*/ 45 w 67"/>
                <a:gd name="T41" fmla="*/ 7 h 105"/>
                <a:gd name="T42" fmla="*/ 45 w 67"/>
                <a:gd name="T43" fmla="*/ 7 h 105"/>
                <a:gd name="T44" fmla="*/ 41 w 67"/>
                <a:gd name="T45" fmla="*/ 7 h 105"/>
                <a:gd name="T46" fmla="*/ 41 w 67"/>
                <a:gd name="T47" fmla="*/ 7 h 105"/>
                <a:gd name="T48" fmla="*/ 37 w 67"/>
                <a:gd name="T49" fmla="*/ 7 h 105"/>
                <a:gd name="T50" fmla="*/ 37 w 67"/>
                <a:gd name="T51" fmla="*/ 7 h 105"/>
                <a:gd name="T52" fmla="*/ 56 w 67"/>
                <a:gd name="T53" fmla="*/ 0 h 105"/>
                <a:gd name="T54" fmla="*/ 60 w 67"/>
                <a:gd name="T55" fmla="*/ 0 h 105"/>
                <a:gd name="T56" fmla="*/ 60 w 67"/>
                <a:gd name="T57" fmla="*/ 75 h 105"/>
                <a:gd name="T58" fmla="*/ 60 w 67"/>
                <a:gd name="T59" fmla="*/ 86 h 105"/>
                <a:gd name="T60" fmla="*/ 60 w 67"/>
                <a:gd name="T61" fmla="*/ 90 h 105"/>
                <a:gd name="T62" fmla="*/ 60 w 67"/>
                <a:gd name="T63" fmla="*/ 94 h 105"/>
                <a:gd name="T64" fmla="*/ 60 w 67"/>
                <a:gd name="T65" fmla="*/ 94 h 105"/>
                <a:gd name="T66" fmla="*/ 64 w 67"/>
                <a:gd name="T67" fmla="*/ 97 h 105"/>
                <a:gd name="T68" fmla="*/ 64 w 67"/>
                <a:gd name="T69" fmla="*/ 97 h 105"/>
                <a:gd name="T70" fmla="*/ 64 w 67"/>
                <a:gd name="T71" fmla="*/ 97 h 105"/>
                <a:gd name="T72" fmla="*/ 67 w 67"/>
                <a:gd name="T73" fmla="*/ 94 h 105"/>
                <a:gd name="T74" fmla="*/ 67 w 67"/>
                <a:gd name="T75" fmla="*/ 97 h 105"/>
                <a:gd name="T76" fmla="*/ 49 w 67"/>
                <a:gd name="T77" fmla="*/ 105 h 105"/>
                <a:gd name="T78" fmla="*/ 45 w 67"/>
                <a:gd name="T79" fmla="*/ 105 h 105"/>
                <a:gd name="T80" fmla="*/ 45 w 67"/>
                <a:gd name="T81" fmla="*/ 94 h 105"/>
                <a:gd name="T82" fmla="*/ 45 w 67"/>
                <a:gd name="T83" fmla="*/ 86 h 105"/>
                <a:gd name="T84" fmla="*/ 45 w 67"/>
                <a:gd name="T85" fmla="*/ 56 h 105"/>
                <a:gd name="T86" fmla="*/ 45 w 67"/>
                <a:gd name="T87" fmla="*/ 52 h 105"/>
                <a:gd name="T88" fmla="*/ 45 w 67"/>
                <a:gd name="T89" fmla="*/ 45 h 105"/>
                <a:gd name="T90" fmla="*/ 41 w 67"/>
                <a:gd name="T91" fmla="*/ 45 h 105"/>
                <a:gd name="T92" fmla="*/ 37 w 67"/>
                <a:gd name="T93" fmla="*/ 41 h 105"/>
                <a:gd name="T94" fmla="*/ 34 w 67"/>
                <a:gd name="T95" fmla="*/ 37 h 105"/>
                <a:gd name="T96" fmla="*/ 30 w 67"/>
                <a:gd name="T97" fmla="*/ 37 h 105"/>
                <a:gd name="T98" fmla="*/ 26 w 67"/>
                <a:gd name="T99" fmla="*/ 41 h 105"/>
                <a:gd name="T100" fmla="*/ 19 w 67"/>
                <a:gd name="T101" fmla="*/ 45 h 105"/>
                <a:gd name="T102" fmla="*/ 15 w 67"/>
                <a:gd name="T103" fmla="*/ 52 h 105"/>
                <a:gd name="T104" fmla="*/ 11 w 67"/>
                <a:gd name="T105" fmla="*/ 67 h 105"/>
                <a:gd name="T106" fmla="*/ 15 w 67"/>
                <a:gd name="T107" fmla="*/ 79 h 105"/>
                <a:gd name="T108" fmla="*/ 19 w 67"/>
                <a:gd name="T109" fmla="*/ 86 h 105"/>
                <a:gd name="T110" fmla="*/ 26 w 67"/>
                <a:gd name="T111" fmla="*/ 94 h 105"/>
                <a:gd name="T112" fmla="*/ 34 w 67"/>
                <a:gd name="T113" fmla="*/ 94 h 105"/>
                <a:gd name="T114" fmla="*/ 41 w 67"/>
                <a:gd name="T115" fmla="*/ 94 h 105"/>
                <a:gd name="T116" fmla="*/ 45 w 67"/>
                <a:gd name="T117" fmla="*/ 86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4"/>
                  </a:moveTo>
                  <a:lnTo>
                    <a:pt x="41" y="97"/>
                  </a:lnTo>
                  <a:lnTo>
                    <a:pt x="37" y="101"/>
                  </a:lnTo>
                  <a:lnTo>
                    <a:pt x="34" y="105"/>
                  </a:lnTo>
                  <a:lnTo>
                    <a:pt x="26" y="105"/>
                  </a:lnTo>
                  <a:lnTo>
                    <a:pt x="15" y="101"/>
                  </a:lnTo>
                  <a:lnTo>
                    <a:pt x="7" y="94"/>
                  </a:lnTo>
                  <a:lnTo>
                    <a:pt x="4" y="86"/>
                  </a:lnTo>
                  <a:lnTo>
                    <a:pt x="0" y="71"/>
                  </a:lnTo>
                  <a:lnTo>
                    <a:pt x="4" y="60"/>
                  </a:lnTo>
                  <a:lnTo>
                    <a:pt x="7" y="45"/>
                  </a:lnTo>
                  <a:lnTo>
                    <a:pt x="15" y="41"/>
                  </a:lnTo>
                  <a:lnTo>
                    <a:pt x="22" y="34"/>
                  </a:lnTo>
                  <a:lnTo>
                    <a:pt x="34" y="34"/>
                  </a:lnTo>
                  <a:lnTo>
                    <a:pt x="41" y="37"/>
                  </a:lnTo>
                  <a:lnTo>
                    <a:pt x="45" y="41"/>
                  </a:lnTo>
                  <a:lnTo>
                    <a:pt x="45" y="26"/>
                  </a:lnTo>
                  <a:lnTo>
                    <a:pt x="45" y="15"/>
                  </a:lnTo>
                  <a:lnTo>
                    <a:pt x="45" y="11"/>
                  </a:lnTo>
                  <a:lnTo>
                    <a:pt x="45" y="7"/>
                  </a:lnTo>
                  <a:lnTo>
                    <a:pt x="41" y="7"/>
                  </a:lnTo>
                  <a:lnTo>
                    <a:pt x="37" y="7"/>
                  </a:lnTo>
                  <a:lnTo>
                    <a:pt x="56" y="0"/>
                  </a:lnTo>
                  <a:lnTo>
                    <a:pt x="60" y="0"/>
                  </a:lnTo>
                  <a:lnTo>
                    <a:pt x="60" y="75"/>
                  </a:lnTo>
                  <a:lnTo>
                    <a:pt x="60" y="86"/>
                  </a:lnTo>
                  <a:lnTo>
                    <a:pt x="60" y="90"/>
                  </a:lnTo>
                  <a:lnTo>
                    <a:pt x="60" y="94"/>
                  </a:lnTo>
                  <a:lnTo>
                    <a:pt x="64" y="97"/>
                  </a:lnTo>
                  <a:lnTo>
                    <a:pt x="67" y="94"/>
                  </a:lnTo>
                  <a:lnTo>
                    <a:pt x="67" y="97"/>
                  </a:lnTo>
                  <a:lnTo>
                    <a:pt x="49" y="105"/>
                  </a:lnTo>
                  <a:lnTo>
                    <a:pt x="45" y="105"/>
                  </a:lnTo>
                  <a:lnTo>
                    <a:pt x="45" y="94"/>
                  </a:lnTo>
                  <a:close/>
                  <a:moveTo>
                    <a:pt x="45" y="86"/>
                  </a:moveTo>
                  <a:lnTo>
                    <a:pt x="45" y="56"/>
                  </a:lnTo>
                  <a:lnTo>
                    <a:pt x="45" y="52"/>
                  </a:lnTo>
                  <a:lnTo>
                    <a:pt x="45" y="45"/>
                  </a:lnTo>
                  <a:lnTo>
                    <a:pt x="41" y="45"/>
                  </a:lnTo>
                  <a:lnTo>
                    <a:pt x="37" y="41"/>
                  </a:lnTo>
                  <a:lnTo>
                    <a:pt x="34" y="37"/>
                  </a:lnTo>
                  <a:lnTo>
                    <a:pt x="30" y="37"/>
                  </a:lnTo>
                  <a:lnTo>
                    <a:pt x="26" y="41"/>
                  </a:lnTo>
                  <a:lnTo>
                    <a:pt x="19" y="45"/>
                  </a:lnTo>
                  <a:lnTo>
                    <a:pt x="15" y="52"/>
                  </a:lnTo>
                  <a:lnTo>
                    <a:pt x="11" y="67"/>
                  </a:lnTo>
                  <a:lnTo>
                    <a:pt x="15" y="79"/>
                  </a:lnTo>
                  <a:lnTo>
                    <a:pt x="19" y="86"/>
                  </a:lnTo>
                  <a:lnTo>
                    <a:pt x="26" y="94"/>
                  </a:lnTo>
                  <a:lnTo>
                    <a:pt x="34" y="94"/>
                  </a:lnTo>
                  <a:lnTo>
                    <a:pt x="41" y="94"/>
                  </a:lnTo>
                  <a:lnTo>
                    <a:pt x="45" y="86"/>
                  </a:lnTo>
                  <a:close/>
                </a:path>
              </a:pathLst>
            </a:custGeom>
            <a:solidFill>
              <a:srgbClr val="000000"/>
            </a:solidFill>
            <a:ln w="0">
              <a:solidFill>
                <a:srgbClr val="000000"/>
              </a:solidFill>
              <a:round/>
              <a:headEnd/>
              <a:tailEnd/>
            </a:ln>
          </p:spPr>
          <p:txBody>
            <a:bodyPr/>
            <a:lstStyle/>
            <a:p>
              <a:endParaRPr lang="en-US"/>
            </a:p>
          </p:txBody>
        </p:sp>
        <p:sp>
          <p:nvSpPr>
            <p:cNvPr id="222" name="Freeform 60"/>
            <p:cNvSpPr>
              <a:spLocks/>
            </p:cNvSpPr>
            <p:nvPr/>
          </p:nvSpPr>
          <p:spPr bwMode="auto">
            <a:xfrm>
              <a:off x="2390" y="2044"/>
              <a:ext cx="38" cy="135"/>
            </a:xfrm>
            <a:custGeom>
              <a:avLst/>
              <a:gdLst>
                <a:gd name="T0" fmla="*/ 0 w 38"/>
                <a:gd name="T1" fmla="*/ 4 h 135"/>
                <a:gd name="T2" fmla="*/ 0 w 38"/>
                <a:gd name="T3" fmla="*/ 0 h 135"/>
                <a:gd name="T4" fmla="*/ 8 w 38"/>
                <a:gd name="T5" fmla="*/ 7 h 135"/>
                <a:gd name="T6" fmla="*/ 19 w 38"/>
                <a:gd name="T7" fmla="*/ 11 h 135"/>
                <a:gd name="T8" fmla="*/ 26 w 38"/>
                <a:gd name="T9" fmla="*/ 22 h 135"/>
                <a:gd name="T10" fmla="*/ 34 w 38"/>
                <a:gd name="T11" fmla="*/ 37 h 135"/>
                <a:gd name="T12" fmla="*/ 38 w 38"/>
                <a:gd name="T13" fmla="*/ 52 h 135"/>
                <a:gd name="T14" fmla="*/ 38 w 38"/>
                <a:gd name="T15" fmla="*/ 67 h 135"/>
                <a:gd name="T16" fmla="*/ 38 w 38"/>
                <a:gd name="T17" fmla="*/ 82 h 135"/>
                <a:gd name="T18" fmla="*/ 34 w 38"/>
                <a:gd name="T19" fmla="*/ 94 h 135"/>
                <a:gd name="T20" fmla="*/ 26 w 38"/>
                <a:gd name="T21" fmla="*/ 109 h 135"/>
                <a:gd name="T22" fmla="*/ 19 w 38"/>
                <a:gd name="T23" fmla="*/ 120 h 135"/>
                <a:gd name="T24" fmla="*/ 11 w 38"/>
                <a:gd name="T25" fmla="*/ 127 h 135"/>
                <a:gd name="T26" fmla="*/ 0 w 38"/>
                <a:gd name="T27" fmla="*/ 135 h 135"/>
                <a:gd name="T28" fmla="*/ 0 w 38"/>
                <a:gd name="T29" fmla="*/ 131 h 135"/>
                <a:gd name="T30" fmla="*/ 8 w 38"/>
                <a:gd name="T31" fmla="*/ 124 h 135"/>
                <a:gd name="T32" fmla="*/ 15 w 38"/>
                <a:gd name="T33" fmla="*/ 116 h 135"/>
                <a:gd name="T34" fmla="*/ 19 w 38"/>
                <a:gd name="T35" fmla="*/ 109 h 135"/>
                <a:gd name="T36" fmla="*/ 23 w 38"/>
                <a:gd name="T37" fmla="*/ 97 h 135"/>
                <a:gd name="T38" fmla="*/ 23 w 38"/>
                <a:gd name="T39" fmla="*/ 82 h 135"/>
                <a:gd name="T40" fmla="*/ 26 w 38"/>
                <a:gd name="T41" fmla="*/ 67 h 135"/>
                <a:gd name="T42" fmla="*/ 23 w 38"/>
                <a:gd name="T43" fmla="*/ 52 h 135"/>
                <a:gd name="T44" fmla="*/ 23 w 38"/>
                <a:gd name="T45" fmla="*/ 41 h 135"/>
                <a:gd name="T46" fmla="*/ 19 w 38"/>
                <a:gd name="T47" fmla="*/ 34 h 135"/>
                <a:gd name="T48" fmla="*/ 19 w 38"/>
                <a:gd name="T49" fmla="*/ 26 h 135"/>
                <a:gd name="T50" fmla="*/ 15 w 38"/>
                <a:gd name="T51" fmla="*/ 19 h 135"/>
                <a:gd name="T52" fmla="*/ 11 w 38"/>
                <a:gd name="T53" fmla="*/ 15 h 135"/>
                <a:gd name="T54" fmla="*/ 4 w 38"/>
                <a:gd name="T55" fmla="*/ 7 h 135"/>
                <a:gd name="T56" fmla="*/ 0 w 38"/>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35"/>
                <a:gd name="T89" fmla="*/ 38 w 38"/>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35">
                  <a:moveTo>
                    <a:pt x="0" y="4"/>
                  </a:moveTo>
                  <a:lnTo>
                    <a:pt x="0" y="0"/>
                  </a:lnTo>
                  <a:lnTo>
                    <a:pt x="8" y="7"/>
                  </a:lnTo>
                  <a:lnTo>
                    <a:pt x="19" y="11"/>
                  </a:lnTo>
                  <a:lnTo>
                    <a:pt x="26" y="22"/>
                  </a:lnTo>
                  <a:lnTo>
                    <a:pt x="34" y="37"/>
                  </a:lnTo>
                  <a:lnTo>
                    <a:pt x="38" y="52"/>
                  </a:lnTo>
                  <a:lnTo>
                    <a:pt x="38" y="67"/>
                  </a:lnTo>
                  <a:lnTo>
                    <a:pt x="38" y="82"/>
                  </a:lnTo>
                  <a:lnTo>
                    <a:pt x="34" y="94"/>
                  </a:lnTo>
                  <a:lnTo>
                    <a:pt x="26" y="109"/>
                  </a:lnTo>
                  <a:lnTo>
                    <a:pt x="19" y="120"/>
                  </a:lnTo>
                  <a:lnTo>
                    <a:pt x="11" y="127"/>
                  </a:lnTo>
                  <a:lnTo>
                    <a:pt x="0" y="135"/>
                  </a:lnTo>
                  <a:lnTo>
                    <a:pt x="0" y="131"/>
                  </a:lnTo>
                  <a:lnTo>
                    <a:pt x="8" y="124"/>
                  </a:lnTo>
                  <a:lnTo>
                    <a:pt x="15" y="116"/>
                  </a:lnTo>
                  <a:lnTo>
                    <a:pt x="19" y="109"/>
                  </a:lnTo>
                  <a:lnTo>
                    <a:pt x="23" y="97"/>
                  </a:lnTo>
                  <a:lnTo>
                    <a:pt x="23" y="82"/>
                  </a:lnTo>
                  <a:lnTo>
                    <a:pt x="26" y="67"/>
                  </a:lnTo>
                  <a:lnTo>
                    <a:pt x="23" y="52"/>
                  </a:lnTo>
                  <a:lnTo>
                    <a:pt x="23" y="41"/>
                  </a:lnTo>
                  <a:lnTo>
                    <a:pt x="19" y="34"/>
                  </a:lnTo>
                  <a:lnTo>
                    <a:pt x="19" y="26"/>
                  </a:lnTo>
                  <a:lnTo>
                    <a:pt x="15" y="19"/>
                  </a:lnTo>
                  <a:lnTo>
                    <a:pt x="11" y="15"/>
                  </a:lnTo>
                  <a:lnTo>
                    <a:pt x="4" y="7"/>
                  </a:lnTo>
                  <a:lnTo>
                    <a:pt x="0" y="4"/>
                  </a:lnTo>
                  <a:close/>
                </a:path>
              </a:pathLst>
            </a:custGeom>
            <a:solidFill>
              <a:srgbClr val="000000"/>
            </a:solidFill>
            <a:ln w="0">
              <a:solidFill>
                <a:srgbClr val="000000"/>
              </a:solidFill>
              <a:round/>
              <a:headEnd/>
              <a:tailEnd/>
            </a:ln>
          </p:spPr>
          <p:txBody>
            <a:bodyPr/>
            <a:lstStyle/>
            <a:p>
              <a:endParaRPr lang="en-US"/>
            </a:p>
          </p:txBody>
        </p:sp>
        <p:sp>
          <p:nvSpPr>
            <p:cNvPr id="223" name="Freeform 61"/>
            <p:cNvSpPr>
              <a:spLocks/>
            </p:cNvSpPr>
            <p:nvPr/>
          </p:nvSpPr>
          <p:spPr bwMode="auto">
            <a:xfrm>
              <a:off x="3332" y="2048"/>
              <a:ext cx="108" cy="101"/>
            </a:xfrm>
            <a:custGeom>
              <a:avLst/>
              <a:gdLst>
                <a:gd name="T0" fmla="*/ 0 w 108"/>
                <a:gd name="T1" fmla="*/ 0 h 101"/>
                <a:gd name="T2" fmla="*/ 26 w 108"/>
                <a:gd name="T3" fmla="*/ 0 h 101"/>
                <a:gd name="T4" fmla="*/ 86 w 108"/>
                <a:gd name="T5" fmla="*/ 75 h 101"/>
                <a:gd name="T6" fmla="*/ 86 w 108"/>
                <a:gd name="T7" fmla="*/ 15 h 101"/>
                <a:gd name="T8" fmla="*/ 86 w 108"/>
                <a:gd name="T9" fmla="*/ 7 h 101"/>
                <a:gd name="T10" fmla="*/ 86 w 108"/>
                <a:gd name="T11" fmla="*/ 3 h 101"/>
                <a:gd name="T12" fmla="*/ 82 w 108"/>
                <a:gd name="T13" fmla="*/ 0 h 101"/>
                <a:gd name="T14" fmla="*/ 78 w 108"/>
                <a:gd name="T15" fmla="*/ 0 h 101"/>
                <a:gd name="T16" fmla="*/ 75 w 108"/>
                <a:gd name="T17" fmla="*/ 0 h 101"/>
                <a:gd name="T18" fmla="*/ 75 w 108"/>
                <a:gd name="T19" fmla="*/ 0 h 101"/>
                <a:gd name="T20" fmla="*/ 108 w 108"/>
                <a:gd name="T21" fmla="*/ 0 h 101"/>
                <a:gd name="T22" fmla="*/ 108 w 108"/>
                <a:gd name="T23" fmla="*/ 0 h 101"/>
                <a:gd name="T24" fmla="*/ 105 w 108"/>
                <a:gd name="T25" fmla="*/ 0 h 101"/>
                <a:gd name="T26" fmla="*/ 101 w 108"/>
                <a:gd name="T27" fmla="*/ 0 h 101"/>
                <a:gd name="T28" fmla="*/ 97 w 108"/>
                <a:gd name="T29" fmla="*/ 3 h 101"/>
                <a:gd name="T30" fmla="*/ 93 w 108"/>
                <a:gd name="T31" fmla="*/ 7 h 101"/>
                <a:gd name="T32" fmla="*/ 93 w 108"/>
                <a:gd name="T33" fmla="*/ 15 h 101"/>
                <a:gd name="T34" fmla="*/ 93 w 108"/>
                <a:gd name="T35" fmla="*/ 101 h 101"/>
                <a:gd name="T36" fmla="*/ 90 w 108"/>
                <a:gd name="T37" fmla="*/ 101 h 101"/>
                <a:gd name="T38" fmla="*/ 26 w 108"/>
                <a:gd name="T39" fmla="*/ 22 h 101"/>
                <a:gd name="T40" fmla="*/ 26 w 108"/>
                <a:gd name="T41" fmla="*/ 82 h 101"/>
                <a:gd name="T42" fmla="*/ 26 w 108"/>
                <a:gd name="T43" fmla="*/ 90 h 101"/>
                <a:gd name="T44" fmla="*/ 26 w 108"/>
                <a:gd name="T45" fmla="*/ 93 h 101"/>
                <a:gd name="T46" fmla="*/ 30 w 108"/>
                <a:gd name="T47" fmla="*/ 97 h 101"/>
                <a:gd name="T48" fmla="*/ 37 w 108"/>
                <a:gd name="T49" fmla="*/ 97 h 101"/>
                <a:gd name="T50" fmla="*/ 41 w 108"/>
                <a:gd name="T51" fmla="*/ 97 h 101"/>
                <a:gd name="T52" fmla="*/ 41 w 108"/>
                <a:gd name="T53" fmla="*/ 97 h 101"/>
                <a:gd name="T54" fmla="*/ 3 w 108"/>
                <a:gd name="T55" fmla="*/ 97 h 101"/>
                <a:gd name="T56" fmla="*/ 3 w 108"/>
                <a:gd name="T57" fmla="*/ 97 h 101"/>
                <a:gd name="T58" fmla="*/ 7 w 108"/>
                <a:gd name="T59" fmla="*/ 97 h 101"/>
                <a:gd name="T60" fmla="*/ 15 w 108"/>
                <a:gd name="T61" fmla="*/ 97 h 101"/>
                <a:gd name="T62" fmla="*/ 18 w 108"/>
                <a:gd name="T63" fmla="*/ 93 h 101"/>
                <a:gd name="T64" fmla="*/ 18 w 108"/>
                <a:gd name="T65" fmla="*/ 90 h 101"/>
                <a:gd name="T66" fmla="*/ 18 w 108"/>
                <a:gd name="T67" fmla="*/ 82 h 101"/>
                <a:gd name="T68" fmla="*/ 18 w 108"/>
                <a:gd name="T69" fmla="*/ 15 h 101"/>
                <a:gd name="T70" fmla="*/ 15 w 108"/>
                <a:gd name="T71" fmla="*/ 7 h 101"/>
                <a:gd name="T72" fmla="*/ 11 w 108"/>
                <a:gd name="T73" fmla="*/ 7 h 101"/>
                <a:gd name="T74" fmla="*/ 11 w 108"/>
                <a:gd name="T75" fmla="*/ 3 h 101"/>
                <a:gd name="T76" fmla="*/ 7 w 108"/>
                <a:gd name="T77" fmla="*/ 3 h 101"/>
                <a:gd name="T78" fmla="*/ 3 w 108"/>
                <a:gd name="T79" fmla="*/ 3 h 101"/>
                <a:gd name="T80" fmla="*/ 0 w 108"/>
                <a:gd name="T81" fmla="*/ 3 h 101"/>
                <a:gd name="T82" fmla="*/ 0 w 108"/>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1"/>
                <a:gd name="T128" fmla="*/ 108 w 108"/>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1">
                  <a:moveTo>
                    <a:pt x="0" y="0"/>
                  </a:moveTo>
                  <a:lnTo>
                    <a:pt x="26" y="0"/>
                  </a:lnTo>
                  <a:lnTo>
                    <a:pt x="86" y="75"/>
                  </a:lnTo>
                  <a:lnTo>
                    <a:pt x="86" y="15"/>
                  </a:lnTo>
                  <a:lnTo>
                    <a:pt x="86" y="7"/>
                  </a:lnTo>
                  <a:lnTo>
                    <a:pt x="86" y="3"/>
                  </a:lnTo>
                  <a:lnTo>
                    <a:pt x="82" y="0"/>
                  </a:lnTo>
                  <a:lnTo>
                    <a:pt x="78" y="0"/>
                  </a:lnTo>
                  <a:lnTo>
                    <a:pt x="75" y="0"/>
                  </a:lnTo>
                  <a:lnTo>
                    <a:pt x="108" y="0"/>
                  </a:lnTo>
                  <a:lnTo>
                    <a:pt x="105" y="0"/>
                  </a:lnTo>
                  <a:lnTo>
                    <a:pt x="101" y="0"/>
                  </a:lnTo>
                  <a:lnTo>
                    <a:pt x="97" y="3"/>
                  </a:lnTo>
                  <a:lnTo>
                    <a:pt x="93" y="7"/>
                  </a:lnTo>
                  <a:lnTo>
                    <a:pt x="93" y="15"/>
                  </a:lnTo>
                  <a:lnTo>
                    <a:pt x="93" y="101"/>
                  </a:lnTo>
                  <a:lnTo>
                    <a:pt x="90" y="101"/>
                  </a:lnTo>
                  <a:lnTo>
                    <a:pt x="26" y="22"/>
                  </a:lnTo>
                  <a:lnTo>
                    <a:pt x="26" y="82"/>
                  </a:lnTo>
                  <a:lnTo>
                    <a:pt x="26" y="90"/>
                  </a:lnTo>
                  <a:lnTo>
                    <a:pt x="26" y="93"/>
                  </a:lnTo>
                  <a:lnTo>
                    <a:pt x="30" y="97"/>
                  </a:lnTo>
                  <a:lnTo>
                    <a:pt x="37" y="97"/>
                  </a:lnTo>
                  <a:lnTo>
                    <a:pt x="41" y="97"/>
                  </a:lnTo>
                  <a:lnTo>
                    <a:pt x="3" y="97"/>
                  </a:lnTo>
                  <a:lnTo>
                    <a:pt x="7" y="97"/>
                  </a:lnTo>
                  <a:lnTo>
                    <a:pt x="15" y="97"/>
                  </a:lnTo>
                  <a:lnTo>
                    <a:pt x="18" y="93"/>
                  </a:lnTo>
                  <a:lnTo>
                    <a:pt x="18" y="90"/>
                  </a:lnTo>
                  <a:lnTo>
                    <a:pt x="18" y="82"/>
                  </a:lnTo>
                  <a:lnTo>
                    <a:pt x="18" y="15"/>
                  </a:lnTo>
                  <a:lnTo>
                    <a:pt x="15" y="7"/>
                  </a:lnTo>
                  <a:lnTo>
                    <a:pt x="11" y="7"/>
                  </a:lnTo>
                  <a:lnTo>
                    <a:pt x="11" y="3"/>
                  </a:lnTo>
                  <a:lnTo>
                    <a:pt x="7" y="3"/>
                  </a:lnTo>
                  <a:lnTo>
                    <a:pt x="3"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224" name="Freeform 62"/>
            <p:cNvSpPr>
              <a:spLocks noEditPoints="1"/>
            </p:cNvSpPr>
            <p:nvPr/>
          </p:nvSpPr>
          <p:spPr bwMode="auto">
            <a:xfrm>
              <a:off x="3444" y="2048"/>
              <a:ext cx="75" cy="97"/>
            </a:xfrm>
            <a:custGeom>
              <a:avLst/>
              <a:gdLst>
                <a:gd name="T0" fmla="*/ 26 w 75"/>
                <a:gd name="T1" fmla="*/ 52 h 97"/>
                <a:gd name="T2" fmla="*/ 26 w 75"/>
                <a:gd name="T3" fmla="*/ 82 h 97"/>
                <a:gd name="T4" fmla="*/ 26 w 75"/>
                <a:gd name="T5" fmla="*/ 90 h 97"/>
                <a:gd name="T6" fmla="*/ 30 w 75"/>
                <a:gd name="T7" fmla="*/ 93 h 97"/>
                <a:gd name="T8" fmla="*/ 34 w 75"/>
                <a:gd name="T9" fmla="*/ 97 h 97"/>
                <a:gd name="T10" fmla="*/ 38 w 75"/>
                <a:gd name="T11" fmla="*/ 97 h 97"/>
                <a:gd name="T12" fmla="*/ 41 w 75"/>
                <a:gd name="T13" fmla="*/ 97 h 97"/>
                <a:gd name="T14" fmla="*/ 41 w 75"/>
                <a:gd name="T15" fmla="*/ 97 h 97"/>
                <a:gd name="T16" fmla="*/ 0 w 75"/>
                <a:gd name="T17" fmla="*/ 97 h 97"/>
                <a:gd name="T18" fmla="*/ 0 w 75"/>
                <a:gd name="T19" fmla="*/ 97 h 97"/>
                <a:gd name="T20" fmla="*/ 4 w 75"/>
                <a:gd name="T21" fmla="*/ 97 h 97"/>
                <a:gd name="T22" fmla="*/ 8 w 75"/>
                <a:gd name="T23" fmla="*/ 97 h 97"/>
                <a:gd name="T24" fmla="*/ 11 w 75"/>
                <a:gd name="T25" fmla="*/ 93 h 97"/>
                <a:gd name="T26" fmla="*/ 11 w 75"/>
                <a:gd name="T27" fmla="*/ 90 h 97"/>
                <a:gd name="T28" fmla="*/ 11 w 75"/>
                <a:gd name="T29" fmla="*/ 82 h 97"/>
                <a:gd name="T30" fmla="*/ 11 w 75"/>
                <a:gd name="T31" fmla="*/ 15 h 97"/>
                <a:gd name="T32" fmla="*/ 11 w 75"/>
                <a:gd name="T33" fmla="*/ 7 h 97"/>
                <a:gd name="T34" fmla="*/ 11 w 75"/>
                <a:gd name="T35" fmla="*/ 3 h 97"/>
                <a:gd name="T36" fmla="*/ 8 w 75"/>
                <a:gd name="T37" fmla="*/ 0 h 97"/>
                <a:gd name="T38" fmla="*/ 4 w 75"/>
                <a:gd name="T39" fmla="*/ 0 h 97"/>
                <a:gd name="T40" fmla="*/ 0 w 75"/>
                <a:gd name="T41" fmla="*/ 0 h 97"/>
                <a:gd name="T42" fmla="*/ 0 w 75"/>
                <a:gd name="T43" fmla="*/ 0 h 97"/>
                <a:gd name="T44" fmla="*/ 38 w 75"/>
                <a:gd name="T45" fmla="*/ 0 h 97"/>
                <a:gd name="T46" fmla="*/ 49 w 75"/>
                <a:gd name="T47" fmla="*/ 0 h 97"/>
                <a:gd name="T48" fmla="*/ 56 w 75"/>
                <a:gd name="T49" fmla="*/ 3 h 97"/>
                <a:gd name="T50" fmla="*/ 64 w 75"/>
                <a:gd name="T51" fmla="*/ 3 h 97"/>
                <a:gd name="T52" fmla="*/ 71 w 75"/>
                <a:gd name="T53" fmla="*/ 11 h 97"/>
                <a:gd name="T54" fmla="*/ 75 w 75"/>
                <a:gd name="T55" fmla="*/ 18 h 97"/>
                <a:gd name="T56" fmla="*/ 75 w 75"/>
                <a:gd name="T57" fmla="*/ 26 h 97"/>
                <a:gd name="T58" fmla="*/ 75 w 75"/>
                <a:gd name="T59" fmla="*/ 37 h 97"/>
                <a:gd name="T60" fmla="*/ 68 w 75"/>
                <a:gd name="T61" fmla="*/ 45 h 97"/>
                <a:gd name="T62" fmla="*/ 56 w 75"/>
                <a:gd name="T63" fmla="*/ 52 h 97"/>
                <a:gd name="T64" fmla="*/ 45 w 75"/>
                <a:gd name="T65" fmla="*/ 52 h 97"/>
                <a:gd name="T66" fmla="*/ 41 w 75"/>
                <a:gd name="T67" fmla="*/ 52 h 97"/>
                <a:gd name="T68" fmla="*/ 38 w 75"/>
                <a:gd name="T69" fmla="*/ 52 h 97"/>
                <a:gd name="T70" fmla="*/ 30 w 75"/>
                <a:gd name="T71" fmla="*/ 52 h 97"/>
                <a:gd name="T72" fmla="*/ 26 w 75"/>
                <a:gd name="T73" fmla="*/ 52 h 97"/>
                <a:gd name="T74" fmla="*/ 26 w 75"/>
                <a:gd name="T75" fmla="*/ 48 h 97"/>
                <a:gd name="T76" fmla="*/ 30 w 75"/>
                <a:gd name="T77" fmla="*/ 48 h 97"/>
                <a:gd name="T78" fmla="*/ 34 w 75"/>
                <a:gd name="T79" fmla="*/ 48 h 97"/>
                <a:gd name="T80" fmla="*/ 38 w 75"/>
                <a:gd name="T81" fmla="*/ 48 h 97"/>
                <a:gd name="T82" fmla="*/ 38 w 75"/>
                <a:gd name="T83" fmla="*/ 48 h 97"/>
                <a:gd name="T84" fmla="*/ 45 w 75"/>
                <a:gd name="T85" fmla="*/ 48 h 97"/>
                <a:gd name="T86" fmla="*/ 53 w 75"/>
                <a:gd name="T87" fmla="*/ 41 h 97"/>
                <a:gd name="T88" fmla="*/ 56 w 75"/>
                <a:gd name="T89" fmla="*/ 37 h 97"/>
                <a:gd name="T90" fmla="*/ 60 w 75"/>
                <a:gd name="T91" fmla="*/ 26 h 97"/>
                <a:gd name="T92" fmla="*/ 56 w 75"/>
                <a:gd name="T93" fmla="*/ 22 h 97"/>
                <a:gd name="T94" fmla="*/ 56 w 75"/>
                <a:gd name="T95" fmla="*/ 15 h 97"/>
                <a:gd name="T96" fmla="*/ 53 w 75"/>
                <a:gd name="T97" fmla="*/ 11 h 97"/>
                <a:gd name="T98" fmla="*/ 49 w 75"/>
                <a:gd name="T99" fmla="*/ 7 h 97"/>
                <a:gd name="T100" fmla="*/ 41 w 75"/>
                <a:gd name="T101" fmla="*/ 3 h 97"/>
                <a:gd name="T102" fmla="*/ 38 w 75"/>
                <a:gd name="T103" fmla="*/ 3 h 97"/>
                <a:gd name="T104" fmla="*/ 34 w 75"/>
                <a:gd name="T105" fmla="*/ 3 h 97"/>
                <a:gd name="T106" fmla="*/ 26 w 75"/>
                <a:gd name="T107" fmla="*/ 3 h 97"/>
                <a:gd name="T108" fmla="*/ 26 w 75"/>
                <a:gd name="T109" fmla="*/ 48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97"/>
                <a:gd name="T167" fmla="*/ 75 w 75"/>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97">
                  <a:moveTo>
                    <a:pt x="26" y="52"/>
                  </a:moveTo>
                  <a:lnTo>
                    <a:pt x="26" y="82"/>
                  </a:lnTo>
                  <a:lnTo>
                    <a:pt x="26" y="90"/>
                  </a:lnTo>
                  <a:lnTo>
                    <a:pt x="30" y="93"/>
                  </a:lnTo>
                  <a:lnTo>
                    <a:pt x="34" y="97"/>
                  </a:lnTo>
                  <a:lnTo>
                    <a:pt x="38" y="97"/>
                  </a:lnTo>
                  <a:lnTo>
                    <a:pt x="41" y="97"/>
                  </a:lnTo>
                  <a:lnTo>
                    <a:pt x="0" y="97"/>
                  </a:lnTo>
                  <a:lnTo>
                    <a:pt x="4" y="97"/>
                  </a:lnTo>
                  <a:lnTo>
                    <a:pt x="8" y="97"/>
                  </a:lnTo>
                  <a:lnTo>
                    <a:pt x="11" y="93"/>
                  </a:lnTo>
                  <a:lnTo>
                    <a:pt x="11" y="90"/>
                  </a:lnTo>
                  <a:lnTo>
                    <a:pt x="11" y="82"/>
                  </a:lnTo>
                  <a:lnTo>
                    <a:pt x="11" y="15"/>
                  </a:lnTo>
                  <a:lnTo>
                    <a:pt x="11" y="7"/>
                  </a:lnTo>
                  <a:lnTo>
                    <a:pt x="11" y="3"/>
                  </a:lnTo>
                  <a:lnTo>
                    <a:pt x="8" y="0"/>
                  </a:lnTo>
                  <a:lnTo>
                    <a:pt x="4" y="0"/>
                  </a:lnTo>
                  <a:lnTo>
                    <a:pt x="0" y="0"/>
                  </a:lnTo>
                  <a:lnTo>
                    <a:pt x="38" y="0"/>
                  </a:lnTo>
                  <a:lnTo>
                    <a:pt x="49" y="0"/>
                  </a:lnTo>
                  <a:lnTo>
                    <a:pt x="56" y="3"/>
                  </a:lnTo>
                  <a:lnTo>
                    <a:pt x="64" y="3"/>
                  </a:lnTo>
                  <a:lnTo>
                    <a:pt x="71" y="11"/>
                  </a:lnTo>
                  <a:lnTo>
                    <a:pt x="75" y="18"/>
                  </a:lnTo>
                  <a:lnTo>
                    <a:pt x="75" y="26"/>
                  </a:lnTo>
                  <a:lnTo>
                    <a:pt x="75" y="37"/>
                  </a:lnTo>
                  <a:lnTo>
                    <a:pt x="68" y="45"/>
                  </a:lnTo>
                  <a:lnTo>
                    <a:pt x="56" y="52"/>
                  </a:lnTo>
                  <a:lnTo>
                    <a:pt x="45" y="52"/>
                  </a:lnTo>
                  <a:lnTo>
                    <a:pt x="41" y="52"/>
                  </a:lnTo>
                  <a:lnTo>
                    <a:pt x="38" y="52"/>
                  </a:lnTo>
                  <a:lnTo>
                    <a:pt x="30" y="52"/>
                  </a:lnTo>
                  <a:lnTo>
                    <a:pt x="26" y="52"/>
                  </a:lnTo>
                  <a:close/>
                  <a:moveTo>
                    <a:pt x="26" y="48"/>
                  </a:moveTo>
                  <a:lnTo>
                    <a:pt x="30" y="48"/>
                  </a:lnTo>
                  <a:lnTo>
                    <a:pt x="34" y="48"/>
                  </a:lnTo>
                  <a:lnTo>
                    <a:pt x="38" y="48"/>
                  </a:lnTo>
                  <a:lnTo>
                    <a:pt x="45" y="48"/>
                  </a:lnTo>
                  <a:lnTo>
                    <a:pt x="53" y="41"/>
                  </a:lnTo>
                  <a:lnTo>
                    <a:pt x="56" y="37"/>
                  </a:lnTo>
                  <a:lnTo>
                    <a:pt x="60" y="26"/>
                  </a:lnTo>
                  <a:lnTo>
                    <a:pt x="56" y="22"/>
                  </a:lnTo>
                  <a:lnTo>
                    <a:pt x="56" y="15"/>
                  </a:lnTo>
                  <a:lnTo>
                    <a:pt x="53" y="11"/>
                  </a:lnTo>
                  <a:lnTo>
                    <a:pt x="49" y="7"/>
                  </a:lnTo>
                  <a:lnTo>
                    <a:pt x="41" y="3"/>
                  </a:lnTo>
                  <a:lnTo>
                    <a:pt x="38" y="3"/>
                  </a:lnTo>
                  <a:lnTo>
                    <a:pt x="34" y="3"/>
                  </a:lnTo>
                  <a:lnTo>
                    <a:pt x="26" y="3"/>
                  </a:lnTo>
                  <a:lnTo>
                    <a:pt x="26" y="48"/>
                  </a:lnTo>
                  <a:close/>
                </a:path>
              </a:pathLst>
            </a:custGeom>
            <a:solidFill>
              <a:srgbClr val="000000"/>
            </a:solidFill>
            <a:ln w="0">
              <a:solidFill>
                <a:srgbClr val="000000"/>
              </a:solidFill>
              <a:round/>
              <a:headEnd/>
              <a:tailEnd/>
            </a:ln>
          </p:spPr>
          <p:txBody>
            <a:bodyPr/>
            <a:lstStyle/>
            <a:p>
              <a:endParaRPr lang="en-US"/>
            </a:p>
          </p:txBody>
        </p:sp>
        <p:sp>
          <p:nvSpPr>
            <p:cNvPr id="225" name="Freeform 63"/>
            <p:cNvSpPr>
              <a:spLocks/>
            </p:cNvSpPr>
            <p:nvPr/>
          </p:nvSpPr>
          <p:spPr bwMode="auto">
            <a:xfrm>
              <a:off x="3530" y="2044"/>
              <a:ext cx="42" cy="135"/>
            </a:xfrm>
            <a:custGeom>
              <a:avLst/>
              <a:gdLst>
                <a:gd name="T0" fmla="*/ 42 w 42"/>
                <a:gd name="T1" fmla="*/ 131 h 135"/>
                <a:gd name="T2" fmla="*/ 42 w 42"/>
                <a:gd name="T3" fmla="*/ 135 h 135"/>
                <a:gd name="T4" fmla="*/ 30 w 42"/>
                <a:gd name="T5" fmla="*/ 127 h 135"/>
                <a:gd name="T6" fmla="*/ 23 w 42"/>
                <a:gd name="T7" fmla="*/ 120 h 135"/>
                <a:gd name="T8" fmla="*/ 12 w 42"/>
                <a:gd name="T9" fmla="*/ 109 h 135"/>
                <a:gd name="T10" fmla="*/ 8 w 42"/>
                <a:gd name="T11" fmla="*/ 97 h 135"/>
                <a:gd name="T12" fmla="*/ 0 w 42"/>
                <a:gd name="T13" fmla="*/ 82 h 135"/>
                <a:gd name="T14" fmla="*/ 0 w 42"/>
                <a:gd name="T15" fmla="*/ 67 h 135"/>
                <a:gd name="T16" fmla="*/ 0 w 42"/>
                <a:gd name="T17" fmla="*/ 52 h 135"/>
                <a:gd name="T18" fmla="*/ 4 w 42"/>
                <a:gd name="T19" fmla="*/ 37 h 135"/>
                <a:gd name="T20" fmla="*/ 12 w 42"/>
                <a:gd name="T21" fmla="*/ 26 h 135"/>
                <a:gd name="T22" fmla="*/ 19 w 42"/>
                <a:gd name="T23" fmla="*/ 15 h 135"/>
                <a:gd name="T24" fmla="*/ 30 w 42"/>
                <a:gd name="T25" fmla="*/ 7 h 135"/>
                <a:gd name="T26" fmla="*/ 42 w 42"/>
                <a:gd name="T27" fmla="*/ 0 h 135"/>
                <a:gd name="T28" fmla="*/ 42 w 42"/>
                <a:gd name="T29" fmla="*/ 4 h 135"/>
                <a:gd name="T30" fmla="*/ 34 w 42"/>
                <a:gd name="T31" fmla="*/ 7 h 135"/>
                <a:gd name="T32" fmla="*/ 27 w 42"/>
                <a:gd name="T33" fmla="*/ 15 h 135"/>
                <a:gd name="T34" fmla="*/ 23 w 42"/>
                <a:gd name="T35" fmla="*/ 26 h 135"/>
                <a:gd name="T36" fmla="*/ 19 w 42"/>
                <a:gd name="T37" fmla="*/ 37 h 135"/>
                <a:gd name="T38" fmla="*/ 15 w 42"/>
                <a:gd name="T39" fmla="*/ 52 h 135"/>
                <a:gd name="T40" fmla="*/ 15 w 42"/>
                <a:gd name="T41" fmla="*/ 64 h 135"/>
                <a:gd name="T42" fmla="*/ 15 w 42"/>
                <a:gd name="T43" fmla="*/ 79 h 135"/>
                <a:gd name="T44" fmla="*/ 15 w 42"/>
                <a:gd name="T45" fmla="*/ 94 h 135"/>
                <a:gd name="T46" fmla="*/ 19 w 42"/>
                <a:gd name="T47" fmla="*/ 101 h 135"/>
                <a:gd name="T48" fmla="*/ 23 w 42"/>
                <a:gd name="T49" fmla="*/ 109 h 135"/>
                <a:gd name="T50" fmla="*/ 27 w 42"/>
                <a:gd name="T51" fmla="*/ 116 h 135"/>
                <a:gd name="T52" fmla="*/ 30 w 42"/>
                <a:gd name="T53" fmla="*/ 120 h 135"/>
                <a:gd name="T54" fmla="*/ 34 w 42"/>
                <a:gd name="T55" fmla="*/ 127 h 135"/>
                <a:gd name="T56" fmla="*/ 42 w 42"/>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1"/>
                  </a:moveTo>
                  <a:lnTo>
                    <a:pt x="42" y="135"/>
                  </a:lnTo>
                  <a:lnTo>
                    <a:pt x="30" y="127"/>
                  </a:lnTo>
                  <a:lnTo>
                    <a:pt x="23" y="120"/>
                  </a:lnTo>
                  <a:lnTo>
                    <a:pt x="12" y="109"/>
                  </a:lnTo>
                  <a:lnTo>
                    <a:pt x="8" y="97"/>
                  </a:lnTo>
                  <a:lnTo>
                    <a:pt x="0" y="82"/>
                  </a:lnTo>
                  <a:lnTo>
                    <a:pt x="0" y="67"/>
                  </a:lnTo>
                  <a:lnTo>
                    <a:pt x="0" y="52"/>
                  </a:lnTo>
                  <a:lnTo>
                    <a:pt x="4" y="37"/>
                  </a:lnTo>
                  <a:lnTo>
                    <a:pt x="12" y="26"/>
                  </a:lnTo>
                  <a:lnTo>
                    <a:pt x="19" y="15"/>
                  </a:lnTo>
                  <a:lnTo>
                    <a:pt x="30" y="7"/>
                  </a:lnTo>
                  <a:lnTo>
                    <a:pt x="42" y="0"/>
                  </a:lnTo>
                  <a:lnTo>
                    <a:pt x="42" y="4"/>
                  </a:lnTo>
                  <a:lnTo>
                    <a:pt x="34" y="7"/>
                  </a:lnTo>
                  <a:lnTo>
                    <a:pt x="27" y="15"/>
                  </a:lnTo>
                  <a:lnTo>
                    <a:pt x="23" y="26"/>
                  </a:lnTo>
                  <a:lnTo>
                    <a:pt x="19" y="37"/>
                  </a:lnTo>
                  <a:lnTo>
                    <a:pt x="15" y="52"/>
                  </a:lnTo>
                  <a:lnTo>
                    <a:pt x="15" y="64"/>
                  </a:lnTo>
                  <a:lnTo>
                    <a:pt x="15" y="79"/>
                  </a:lnTo>
                  <a:lnTo>
                    <a:pt x="15" y="94"/>
                  </a:lnTo>
                  <a:lnTo>
                    <a:pt x="19" y="101"/>
                  </a:lnTo>
                  <a:lnTo>
                    <a:pt x="23" y="109"/>
                  </a:lnTo>
                  <a:lnTo>
                    <a:pt x="27" y="116"/>
                  </a:lnTo>
                  <a:lnTo>
                    <a:pt x="30" y="120"/>
                  </a:lnTo>
                  <a:lnTo>
                    <a:pt x="34" y="127"/>
                  </a:lnTo>
                  <a:lnTo>
                    <a:pt x="42" y="131"/>
                  </a:lnTo>
                  <a:close/>
                </a:path>
              </a:pathLst>
            </a:custGeom>
            <a:solidFill>
              <a:srgbClr val="000000"/>
            </a:solidFill>
            <a:ln w="0">
              <a:solidFill>
                <a:srgbClr val="000000"/>
              </a:solidFill>
              <a:round/>
              <a:headEnd/>
              <a:tailEnd/>
            </a:ln>
          </p:spPr>
          <p:txBody>
            <a:bodyPr/>
            <a:lstStyle/>
            <a:p>
              <a:endParaRPr lang="en-US"/>
            </a:p>
          </p:txBody>
        </p:sp>
        <p:sp>
          <p:nvSpPr>
            <p:cNvPr id="226" name="Freeform 64"/>
            <p:cNvSpPr>
              <a:spLocks/>
            </p:cNvSpPr>
            <p:nvPr/>
          </p:nvSpPr>
          <p:spPr bwMode="auto">
            <a:xfrm>
              <a:off x="3583" y="2078"/>
              <a:ext cx="45" cy="71"/>
            </a:xfrm>
            <a:custGeom>
              <a:avLst/>
              <a:gdLst>
                <a:gd name="T0" fmla="*/ 41 w 45"/>
                <a:gd name="T1" fmla="*/ 0 h 71"/>
                <a:gd name="T2" fmla="*/ 41 w 45"/>
                <a:gd name="T3" fmla="*/ 22 h 71"/>
                <a:gd name="T4" fmla="*/ 37 w 45"/>
                <a:gd name="T5" fmla="*/ 22 h 71"/>
                <a:gd name="T6" fmla="*/ 34 w 45"/>
                <a:gd name="T7" fmla="*/ 15 h 71"/>
                <a:gd name="T8" fmla="*/ 30 w 45"/>
                <a:gd name="T9" fmla="*/ 7 h 71"/>
                <a:gd name="T10" fmla="*/ 26 w 45"/>
                <a:gd name="T11" fmla="*/ 7 h 71"/>
                <a:gd name="T12" fmla="*/ 19 w 45"/>
                <a:gd name="T13" fmla="*/ 3 h 71"/>
                <a:gd name="T14" fmla="*/ 15 w 45"/>
                <a:gd name="T15" fmla="*/ 7 h 71"/>
                <a:gd name="T16" fmla="*/ 11 w 45"/>
                <a:gd name="T17" fmla="*/ 7 h 71"/>
                <a:gd name="T18" fmla="*/ 11 w 45"/>
                <a:gd name="T19" fmla="*/ 11 h 71"/>
                <a:gd name="T20" fmla="*/ 7 w 45"/>
                <a:gd name="T21" fmla="*/ 15 h 71"/>
                <a:gd name="T22" fmla="*/ 7 w 45"/>
                <a:gd name="T23" fmla="*/ 18 h 71"/>
                <a:gd name="T24" fmla="*/ 11 w 45"/>
                <a:gd name="T25" fmla="*/ 18 h 71"/>
                <a:gd name="T26" fmla="*/ 15 w 45"/>
                <a:gd name="T27" fmla="*/ 22 h 71"/>
                <a:gd name="T28" fmla="*/ 19 w 45"/>
                <a:gd name="T29" fmla="*/ 26 h 71"/>
                <a:gd name="T30" fmla="*/ 30 w 45"/>
                <a:gd name="T31" fmla="*/ 30 h 71"/>
                <a:gd name="T32" fmla="*/ 37 w 45"/>
                <a:gd name="T33" fmla="*/ 37 h 71"/>
                <a:gd name="T34" fmla="*/ 41 w 45"/>
                <a:gd name="T35" fmla="*/ 45 h 71"/>
                <a:gd name="T36" fmla="*/ 45 w 45"/>
                <a:gd name="T37" fmla="*/ 48 h 71"/>
                <a:gd name="T38" fmla="*/ 41 w 45"/>
                <a:gd name="T39" fmla="*/ 60 h 71"/>
                <a:gd name="T40" fmla="*/ 37 w 45"/>
                <a:gd name="T41" fmla="*/ 63 h 71"/>
                <a:gd name="T42" fmla="*/ 30 w 45"/>
                <a:gd name="T43" fmla="*/ 67 h 71"/>
                <a:gd name="T44" fmla="*/ 22 w 45"/>
                <a:gd name="T45" fmla="*/ 71 h 71"/>
                <a:gd name="T46" fmla="*/ 15 w 45"/>
                <a:gd name="T47" fmla="*/ 71 h 71"/>
                <a:gd name="T48" fmla="*/ 7 w 45"/>
                <a:gd name="T49" fmla="*/ 67 h 71"/>
                <a:gd name="T50" fmla="*/ 4 w 45"/>
                <a:gd name="T51" fmla="*/ 67 h 71"/>
                <a:gd name="T52" fmla="*/ 4 w 45"/>
                <a:gd name="T53" fmla="*/ 67 h 71"/>
                <a:gd name="T54" fmla="*/ 4 w 45"/>
                <a:gd name="T55" fmla="*/ 67 h 71"/>
                <a:gd name="T56" fmla="*/ 0 w 45"/>
                <a:gd name="T57" fmla="*/ 71 h 71"/>
                <a:gd name="T58" fmla="*/ 0 w 45"/>
                <a:gd name="T59" fmla="*/ 71 h 71"/>
                <a:gd name="T60" fmla="*/ 0 w 45"/>
                <a:gd name="T61" fmla="*/ 48 h 71"/>
                <a:gd name="T62" fmla="*/ 0 w 45"/>
                <a:gd name="T63" fmla="*/ 48 h 71"/>
                <a:gd name="T64" fmla="*/ 4 w 45"/>
                <a:gd name="T65" fmla="*/ 56 h 71"/>
                <a:gd name="T66" fmla="*/ 7 w 45"/>
                <a:gd name="T67" fmla="*/ 60 h 71"/>
                <a:gd name="T68" fmla="*/ 15 w 45"/>
                <a:gd name="T69" fmla="*/ 63 h 71"/>
                <a:gd name="T70" fmla="*/ 22 w 45"/>
                <a:gd name="T71" fmla="*/ 67 h 71"/>
                <a:gd name="T72" fmla="*/ 26 w 45"/>
                <a:gd name="T73" fmla="*/ 63 h 71"/>
                <a:gd name="T74" fmla="*/ 30 w 45"/>
                <a:gd name="T75" fmla="*/ 63 h 71"/>
                <a:gd name="T76" fmla="*/ 34 w 45"/>
                <a:gd name="T77" fmla="*/ 60 h 71"/>
                <a:gd name="T78" fmla="*/ 34 w 45"/>
                <a:gd name="T79" fmla="*/ 56 h 71"/>
                <a:gd name="T80" fmla="*/ 34 w 45"/>
                <a:gd name="T81" fmla="*/ 52 h 71"/>
                <a:gd name="T82" fmla="*/ 30 w 45"/>
                <a:gd name="T83" fmla="*/ 48 h 71"/>
                <a:gd name="T84" fmla="*/ 26 w 45"/>
                <a:gd name="T85" fmla="*/ 45 h 71"/>
                <a:gd name="T86" fmla="*/ 15 w 45"/>
                <a:gd name="T87" fmla="*/ 37 h 71"/>
                <a:gd name="T88" fmla="*/ 7 w 45"/>
                <a:gd name="T89" fmla="*/ 33 h 71"/>
                <a:gd name="T90" fmla="*/ 4 w 45"/>
                <a:gd name="T91" fmla="*/ 30 h 71"/>
                <a:gd name="T92" fmla="*/ 0 w 45"/>
                <a:gd name="T93" fmla="*/ 26 h 71"/>
                <a:gd name="T94" fmla="*/ 0 w 45"/>
                <a:gd name="T95" fmla="*/ 18 h 71"/>
                <a:gd name="T96" fmla="*/ 0 w 45"/>
                <a:gd name="T97" fmla="*/ 11 h 71"/>
                <a:gd name="T98" fmla="*/ 4 w 45"/>
                <a:gd name="T99" fmla="*/ 7 h 71"/>
                <a:gd name="T100" fmla="*/ 11 w 45"/>
                <a:gd name="T101" fmla="*/ 0 h 71"/>
                <a:gd name="T102" fmla="*/ 19 w 45"/>
                <a:gd name="T103" fmla="*/ 0 h 71"/>
                <a:gd name="T104" fmla="*/ 26 w 45"/>
                <a:gd name="T105" fmla="*/ 0 h 71"/>
                <a:gd name="T106" fmla="*/ 30 w 45"/>
                <a:gd name="T107" fmla="*/ 3 h 71"/>
                <a:gd name="T108" fmla="*/ 34 w 45"/>
                <a:gd name="T109" fmla="*/ 3 h 71"/>
                <a:gd name="T110" fmla="*/ 34 w 45"/>
                <a:gd name="T111" fmla="*/ 3 h 71"/>
                <a:gd name="T112" fmla="*/ 37 w 45"/>
                <a:gd name="T113" fmla="*/ 3 h 71"/>
                <a:gd name="T114" fmla="*/ 37 w 45"/>
                <a:gd name="T115" fmla="*/ 3 h 71"/>
                <a:gd name="T116" fmla="*/ 37 w 45"/>
                <a:gd name="T117" fmla="*/ 3 h 71"/>
                <a:gd name="T118" fmla="*/ 37 w 45"/>
                <a:gd name="T119" fmla="*/ 0 h 71"/>
                <a:gd name="T120" fmla="*/ 41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2"/>
                  </a:lnTo>
                  <a:lnTo>
                    <a:pt x="37" y="22"/>
                  </a:lnTo>
                  <a:lnTo>
                    <a:pt x="34" y="15"/>
                  </a:lnTo>
                  <a:lnTo>
                    <a:pt x="30" y="7"/>
                  </a:lnTo>
                  <a:lnTo>
                    <a:pt x="26" y="7"/>
                  </a:lnTo>
                  <a:lnTo>
                    <a:pt x="19" y="3"/>
                  </a:lnTo>
                  <a:lnTo>
                    <a:pt x="15" y="7"/>
                  </a:lnTo>
                  <a:lnTo>
                    <a:pt x="11" y="7"/>
                  </a:lnTo>
                  <a:lnTo>
                    <a:pt x="11" y="11"/>
                  </a:lnTo>
                  <a:lnTo>
                    <a:pt x="7" y="15"/>
                  </a:lnTo>
                  <a:lnTo>
                    <a:pt x="7" y="18"/>
                  </a:lnTo>
                  <a:lnTo>
                    <a:pt x="11" y="18"/>
                  </a:lnTo>
                  <a:lnTo>
                    <a:pt x="15" y="22"/>
                  </a:lnTo>
                  <a:lnTo>
                    <a:pt x="19" y="26"/>
                  </a:lnTo>
                  <a:lnTo>
                    <a:pt x="30" y="30"/>
                  </a:lnTo>
                  <a:lnTo>
                    <a:pt x="37" y="37"/>
                  </a:lnTo>
                  <a:lnTo>
                    <a:pt x="41" y="45"/>
                  </a:lnTo>
                  <a:lnTo>
                    <a:pt x="45" y="48"/>
                  </a:lnTo>
                  <a:lnTo>
                    <a:pt x="41" y="60"/>
                  </a:lnTo>
                  <a:lnTo>
                    <a:pt x="37" y="63"/>
                  </a:lnTo>
                  <a:lnTo>
                    <a:pt x="30" y="67"/>
                  </a:lnTo>
                  <a:lnTo>
                    <a:pt x="22" y="71"/>
                  </a:lnTo>
                  <a:lnTo>
                    <a:pt x="15" y="71"/>
                  </a:lnTo>
                  <a:lnTo>
                    <a:pt x="7" y="67"/>
                  </a:lnTo>
                  <a:lnTo>
                    <a:pt x="4" y="67"/>
                  </a:lnTo>
                  <a:lnTo>
                    <a:pt x="0" y="71"/>
                  </a:lnTo>
                  <a:lnTo>
                    <a:pt x="0" y="48"/>
                  </a:lnTo>
                  <a:lnTo>
                    <a:pt x="4" y="56"/>
                  </a:lnTo>
                  <a:lnTo>
                    <a:pt x="7" y="60"/>
                  </a:lnTo>
                  <a:lnTo>
                    <a:pt x="15" y="63"/>
                  </a:lnTo>
                  <a:lnTo>
                    <a:pt x="22" y="67"/>
                  </a:lnTo>
                  <a:lnTo>
                    <a:pt x="26" y="63"/>
                  </a:lnTo>
                  <a:lnTo>
                    <a:pt x="30" y="63"/>
                  </a:lnTo>
                  <a:lnTo>
                    <a:pt x="34" y="60"/>
                  </a:lnTo>
                  <a:lnTo>
                    <a:pt x="34" y="56"/>
                  </a:lnTo>
                  <a:lnTo>
                    <a:pt x="34" y="52"/>
                  </a:lnTo>
                  <a:lnTo>
                    <a:pt x="30" y="48"/>
                  </a:lnTo>
                  <a:lnTo>
                    <a:pt x="26" y="45"/>
                  </a:lnTo>
                  <a:lnTo>
                    <a:pt x="15" y="37"/>
                  </a:lnTo>
                  <a:lnTo>
                    <a:pt x="7" y="33"/>
                  </a:lnTo>
                  <a:lnTo>
                    <a:pt x="4" y="30"/>
                  </a:lnTo>
                  <a:lnTo>
                    <a:pt x="0" y="26"/>
                  </a:lnTo>
                  <a:lnTo>
                    <a:pt x="0" y="18"/>
                  </a:lnTo>
                  <a:lnTo>
                    <a:pt x="0" y="11"/>
                  </a:lnTo>
                  <a:lnTo>
                    <a:pt x="4" y="7"/>
                  </a:lnTo>
                  <a:lnTo>
                    <a:pt x="11" y="0"/>
                  </a:lnTo>
                  <a:lnTo>
                    <a:pt x="19" y="0"/>
                  </a:lnTo>
                  <a:lnTo>
                    <a:pt x="26" y="0"/>
                  </a:lnTo>
                  <a:lnTo>
                    <a:pt x="30" y="3"/>
                  </a:lnTo>
                  <a:lnTo>
                    <a:pt x="34" y="3"/>
                  </a:lnTo>
                  <a:lnTo>
                    <a:pt x="37" y="3"/>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27" name="Freeform 65"/>
            <p:cNvSpPr>
              <a:spLocks noEditPoints="1"/>
            </p:cNvSpPr>
            <p:nvPr/>
          </p:nvSpPr>
          <p:spPr bwMode="auto">
            <a:xfrm>
              <a:off x="3635" y="2078"/>
              <a:ext cx="64" cy="71"/>
            </a:xfrm>
            <a:custGeom>
              <a:avLst/>
              <a:gdLst>
                <a:gd name="T0" fmla="*/ 31 w 64"/>
                <a:gd name="T1" fmla="*/ 63 h 71"/>
                <a:gd name="T2" fmla="*/ 23 w 64"/>
                <a:gd name="T3" fmla="*/ 71 h 71"/>
                <a:gd name="T4" fmla="*/ 12 w 64"/>
                <a:gd name="T5" fmla="*/ 71 h 71"/>
                <a:gd name="T6" fmla="*/ 4 w 64"/>
                <a:gd name="T7" fmla="*/ 60 h 71"/>
                <a:gd name="T8" fmla="*/ 4 w 64"/>
                <a:gd name="T9" fmla="*/ 48 h 71"/>
                <a:gd name="T10" fmla="*/ 8 w 64"/>
                <a:gd name="T11" fmla="*/ 41 h 71"/>
                <a:gd name="T12" fmla="*/ 23 w 64"/>
                <a:gd name="T13" fmla="*/ 30 h 71"/>
                <a:gd name="T14" fmla="*/ 38 w 64"/>
                <a:gd name="T15" fmla="*/ 22 h 71"/>
                <a:gd name="T16" fmla="*/ 38 w 64"/>
                <a:gd name="T17" fmla="*/ 7 h 71"/>
                <a:gd name="T18" fmla="*/ 27 w 64"/>
                <a:gd name="T19" fmla="*/ 3 h 71"/>
                <a:gd name="T20" fmla="*/ 19 w 64"/>
                <a:gd name="T21" fmla="*/ 7 h 71"/>
                <a:gd name="T22" fmla="*/ 19 w 64"/>
                <a:gd name="T23" fmla="*/ 15 h 71"/>
                <a:gd name="T24" fmla="*/ 16 w 64"/>
                <a:gd name="T25" fmla="*/ 22 h 71"/>
                <a:gd name="T26" fmla="*/ 16 w 64"/>
                <a:gd name="T27" fmla="*/ 26 h 71"/>
                <a:gd name="T28" fmla="*/ 8 w 64"/>
                <a:gd name="T29" fmla="*/ 26 h 71"/>
                <a:gd name="T30" fmla="*/ 4 w 64"/>
                <a:gd name="T31" fmla="*/ 22 h 71"/>
                <a:gd name="T32" fmla="*/ 8 w 64"/>
                <a:gd name="T33" fmla="*/ 11 h 71"/>
                <a:gd name="T34" fmla="*/ 19 w 64"/>
                <a:gd name="T35" fmla="*/ 0 h 71"/>
                <a:gd name="T36" fmla="*/ 38 w 64"/>
                <a:gd name="T37" fmla="*/ 0 h 71"/>
                <a:gd name="T38" fmla="*/ 49 w 64"/>
                <a:gd name="T39" fmla="*/ 7 h 71"/>
                <a:gd name="T40" fmla="*/ 53 w 64"/>
                <a:gd name="T41" fmla="*/ 15 h 71"/>
                <a:gd name="T42" fmla="*/ 53 w 64"/>
                <a:gd name="T43" fmla="*/ 45 h 71"/>
                <a:gd name="T44" fmla="*/ 53 w 64"/>
                <a:gd name="T45" fmla="*/ 56 h 71"/>
                <a:gd name="T46" fmla="*/ 53 w 64"/>
                <a:gd name="T47" fmla="*/ 60 h 71"/>
                <a:gd name="T48" fmla="*/ 57 w 64"/>
                <a:gd name="T49" fmla="*/ 60 h 71"/>
                <a:gd name="T50" fmla="*/ 57 w 64"/>
                <a:gd name="T51" fmla="*/ 60 h 71"/>
                <a:gd name="T52" fmla="*/ 64 w 64"/>
                <a:gd name="T53" fmla="*/ 56 h 71"/>
                <a:gd name="T54" fmla="*/ 57 w 64"/>
                <a:gd name="T55" fmla="*/ 67 h 71"/>
                <a:gd name="T56" fmla="*/ 46 w 64"/>
                <a:gd name="T57" fmla="*/ 71 h 71"/>
                <a:gd name="T58" fmla="*/ 42 w 64"/>
                <a:gd name="T59" fmla="*/ 63 h 71"/>
                <a:gd name="T60" fmla="*/ 38 w 64"/>
                <a:gd name="T61" fmla="*/ 56 h 71"/>
                <a:gd name="T62" fmla="*/ 31 w 64"/>
                <a:gd name="T63" fmla="*/ 33 h 71"/>
                <a:gd name="T64" fmla="*/ 19 w 64"/>
                <a:gd name="T65" fmla="*/ 37 h 71"/>
                <a:gd name="T66" fmla="*/ 16 w 64"/>
                <a:gd name="T67" fmla="*/ 45 h 71"/>
                <a:gd name="T68" fmla="*/ 16 w 64"/>
                <a:gd name="T69" fmla="*/ 52 h 71"/>
                <a:gd name="T70" fmla="*/ 19 w 64"/>
                <a:gd name="T71" fmla="*/ 60 h 71"/>
                <a:gd name="T72" fmla="*/ 31 w 64"/>
                <a:gd name="T73" fmla="*/ 60 h 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71"/>
                <a:gd name="T113" fmla="*/ 64 w 64"/>
                <a:gd name="T114" fmla="*/ 71 h 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71">
                  <a:moveTo>
                    <a:pt x="38" y="60"/>
                  </a:moveTo>
                  <a:lnTo>
                    <a:pt x="31" y="63"/>
                  </a:lnTo>
                  <a:lnTo>
                    <a:pt x="27" y="67"/>
                  </a:lnTo>
                  <a:lnTo>
                    <a:pt x="23" y="71"/>
                  </a:lnTo>
                  <a:lnTo>
                    <a:pt x="19" y="71"/>
                  </a:lnTo>
                  <a:lnTo>
                    <a:pt x="12" y="71"/>
                  </a:lnTo>
                  <a:lnTo>
                    <a:pt x="8" y="67"/>
                  </a:lnTo>
                  <a:lnTo>
                    <a:pt x="4" y="60"/>
                  </a:lnTo>
                  <a:lnTo>
                    <a:pt x="0" y="52"/>
                  </a:lnTo>
                  <a:lnTo>
                    <a:pt x="4" y="48"/>
                  </a:lnTo>
                  <a:lnTo>
                    <a:pt x="4" y="45"/>
                  </a:lnTo>
                  <a:lnTo>
                    <a:pt x="8" y="41"/>
                  </a:lnTo>
                  <a:lnTo>
                    <a:pt x="16" y="37"/>
                  </a:lnTo>
                  <a:lnTo>
                    <a:pt x="23" y="30"/>
                  </a:lnTo>
                  <a:lnTo>
                    <a:pt x="38" y="26"/>
                  </a:lnTo>
                  <a:lnTo>
                    <a:pt x="38" y="22"/>
                  </a:lnTo>
                  <a:lnTo>
                    <a:pt x="38" y="15"/>
                  </a:lnTo>
                  <a:lnTo>
                    <a:pt x="38" y="7"/>
                  </a:lnTo>
                  <a:lnTo>
                    <a:pt x="34" y="7"/>
                  </a:lnTo>
                  <a:lnTo>
                    <a:pt x="27" y="3"/>
                  </a:lnTo>
                  <a:lnTo>
                    <a:pt x="23" y="7"/>
                  </a:lnTo>
                  <a:lnTo>
                    <a:pt x="19" y="7"/>
                  </a:lnTo>
                  <a:lnTo>
                    <a:pt x="19" y="11"/>
                  </a:lnTo>
                  <a:lnTo>
                    <a:pt x="19" y="15"/>
                  </a:lnTo>
                  <a:lnTo>
                    <a:pt x="19" y="18"/>
                  </a:lnTo>
                  <a:lnTo>
                    <a:pt x="16" y="22"/>
                  </a:lnTo>
                  <a:lnTo>
                    <a:pt x="16" y="26"/>
                  </a:lnTo>
                  <a:lnTo>
                    <a:pt x="12" y="26"/>
                  </a:lnTo>
                  <a:lnTo>
                    <a:pt x="8" y="26"/>
                  </a:lnTo>
                  <a:lnTo>
                    <a:pt x="8" y="22"/>
                  </a:lnTo>
                  <a:lnTo>
                    <a:pt x="4" y="22"/>
                  </a:lnTo>
                  <a:lnTo>
                    <a:pt x="4" y="18"/>
                  </a:lnTo>
                  <a:lnTo>
                    <a:pt x="8" y="11"/>
                  </a:lnTo>
                  <a:lnTo>
                    <a:pt x="12" y="7"/>
                  </a:lnTo>
                  <a:lnTo>
                    <a:pt x="19" y="0"/>
                  </a:lnTo>
                  <a:lnTo>
                    <a:pt x="31" y="0"/>
                  </a:lnTo>
                  <a:lnTo>
                    <a:pt x="38" y="0"/>
                  </a:lnTo>
                  <a:lnTo>
                    <a:pt x="46" y="3"/>
                  </a:lnTo>
                  <a:lnTo>
                    <a:pt x="49" y="7"/>
                  </a:lnTo>
                  <a:lnTo>
                    <a:pt x="49" y="11"/>
                  </a:lnTo>
                  <a:lnTo>
                    <a:pt x="53" y="15"/>
                  </a:lnTo>
                  <a:lnTo>
                    <a:pt x="53" y="22"/>
                  </a:lnTo>
                  <a:lnTo>
                    <a:pt x="53" y="45"/>
                  </a:lnTo>
                  <a:lnTo>
                    <a:pt x="53" y="52"/>
                  </a:lnTo>
                  <a:lnTo>
                    <a:pt x="53" y="56"/>
                  </a:lnTo>
                  <a:lnTo>
                    <a:pt x="53" y="60"/>
                  </a:lnTo>
                  <a:lnTo>
                    <a:pt x="57" y="60"/>
                  </a:lnTo>
                  <a:lnTo>
                    <a:pt x="61" y="60"/>
                  </a:lnTo>
                  <a:lnTo>
                    <a:pt x="64" y="56"/>
                  </a:lnTo>
                  <a:lnTo>
                    <a:pt x="64" y="60"/>
                  </a:lnTo>
                  <a:lnTo>
                    <a:pt x="57" y="67"/>
                  </a:lnTo>
                  <a:lnTo>
                    <a:pt x="46" y="71"/>
                  </a:lnTo>
                  <a:lnTo>
                    <a:pt x="42" y="67"/>
                  </a:lnTo>
                  <a:lnTo>
                    <a:pt x="42" y="63"/>
                  </a:lnTo>
                  <a:lnTo>
                    <a:pt x="38" y="60"/>
                  </a:lnTo>
                  <a:close/>
                  <a:moveTo>
                    <a:pt x="38" y="56"/>
                  </a:moveTo>
                  <a:lnTo>
                    <a:pt x="38" y="30"/>
                  </a:lnTo>
                  <a:lnTo>
                    <a:pt x="31" y="33"/>
                  </a:lnTo>
                  <a:lnTo>
                    <a:pt x="27" y="37"/>
                  </a:lnTo>
                  <a:lnTo>
                    <a:pt x="19" y="37"/>
                  </a:lnTo>
                  <a:lnTo>
                    <a:pt x="16" y="41"/>
                  </a:lnTo>
                  <a:lnTo>
                    <a:pt x="16" y="45"/>
                  </a:lnTo>
                  <a:lnTo>
                    <a:pt x="16" y="48"/>
                  </a:lnTo>
                  <a:lnTo>
                    <a:pt x="16" y="52"/>
                  </a:lnTo>
                  <a:lnTo>
                    <a:pt x="19" y="56"/>
                  </a:lnTo>
                  <a:lnTo>
                    <a:pt x="19" y="60"/>
                  </a:lnTo>
                  <a:lnTo>
                    <a:pt x="23" y="60"/>
                  </a:lnTo>
                  <a:lnTo>
                    <a:pt x="31" y="60"/>
                  </a:lnTo>
                  <a:lnTo>
                    <a:pt x="38" y="56"/>
                  </a:lnTo>
                  <a:close/>
                </a:path>
              </a:pathLst>
            </a:custGeom>
            <a:solidFill>
              <a:srgbClr val="000000"/>
            </a:solidFill>
            <a:ln w="0">
              <a:solidFill>
                <a:srgbClr val="000000"/>
              </a:solidFill>
              <a:round/>
              <a:headEnd/>
              <a:tailEnd/>
            </a:ln>
          </p:spPr>
          <p:txBody>
            <a:bodyPr/>
            <a:lstStyle/>
            <a:p>
              <a:endParaRPr lang="en-US"/>
            </a:p>
          </p:txBody>
        </p:sp>
        <p:sp>
          <p:nvSpPr>
            <p:cNvPr id="228" name="Freeform 66"/>
            <p:cNvSpPr>
              <a:spLocks/>
            </p:cNvSpPr>
            <p:nvPr/>
          </p:nvSpPr>
          <p:spPr bwMode="auto">
            <a:xfrm>
              <a:off x="3703" y="2078"/>
              <a:ext cx="56" cy="71"/>
            </a:xfrm>
            <a:custGeom>
              <a:avLst/>
              <a:gdLst>
                <a:gd name="T0" fmla="*/ 56 w 56"/>
                <a:gd name="T1" fmla="*/ 41 h 71"/>
                <a:gd name="T2" fmla="*/ 53 w 56"/>
                <a:gd name="T3" fmla="*/ 56 h 71"/>
                <a:gd name="T4" fmla="*/ 45 w 56"/>
                <a:gd name="T5" fmla="*/ 63 h 71"/>
                <a:gd name="T6" fmla="*/ 38 w 56"/>
                <a:gd name="T7" fmla="*/ 67 h 71"/>
                <a:gd name="T8" fmla="*/ 30 w 56"/>
                <a:gd name="T9" fmla="*/ 71 h 71"/>
                <a:gd name="T10" fmla="*/ 19 w 56"/>
                <a:gd name="T11" fmla="*/ 67 h 71"/>
                <a:gd name="T12" fmla="*/ 11 w 56"/>
                <a:gd name="T13" fmla="*/ 60 h 71"/>
                <a:gd name="T14" fmla="*/ 4 w 56"/>
                <a:gd name="T15" fmla="*/ 52 h 71"/>
                <a:gd name="T16" fmla="*/ 4 w 56"/>
                <a:gd name="T17" fmla="*/ 45 h 71"/>
                <a:gd name="T18" fmla="*/ 0 w 56"/>
                <a:gd name="T19" fmla="*/ 33 h 71"/>
                <a:gd name="T20" fmla="*/ 4 w 56"/>
                <a:gd name="T21" fmla="*/ 26 h 71"/>
                <a:gd name="T22" fmla="*/ 4 w 56"/>
                <a:gd name="T23" fmla="*/ 18 h 71"/>
                <a:gd name="T24" fmla="*/ 11 w 56"/>
                <a:gd name="T25" fmla="*/ 11 h 71"/>
                <a:gd name="T26" fmla="*/ 19 w 56"/>
                <a:gd name="T27" fmla="*/ 3 h 71"/>
                <a:gd name="T28" fmla="*/ 34 w 56"/>
                <a:gd name="T29" fmla="*/ 0 h 71"/>
                <a:gd name="T30" fmla="*/ 41 w 56"/>
                <a:gd name="T31" fmla="*/ 0 h 71"/>
                <a:gd name="T32" fmla="*/ 49 w 56"/>
                <a:gd name="T33" fmla="*/ 3 h 71"/>
                <a:gd name="T34" fmla="*/ 53 w 56"/>
                <a:gd name="T35" fmla="*/ 11 h 71"/>
                <a:gd name="T36" fmla="*/ 53 w 56"/>
                <a:gd name="T37" fmla="*/ 15 h 71"/>
                <a:gd name="T38" fmla="*/ 53 w 56"/>
                <a:gd name="T39" fmla="*/ 18 h 71"/>
                <a:gd name="T40" fmla="*/ 53 w 56"/>
                <a:gd name="T41" fmla="*/ 18 h 71"/>
                <a:gd name="T42" fmla="*/ 49 w 56"/>
                <a:gd name="T43" fmla="*/ 22 h 71"/>
                <a:gd name="T44" fmla="*/ 49 w 56"/>
                <a:gd name="T45" fmla="*/ 22 h 71"/>
                <a:gd name="T46" fmla="*/ 45 w 56"/>
                <a:gd name="T47" fmla="*/ 22 h 71"/>
                <a:gd name="T48" fmla="*/ 41 w 56"/>
                <a:gd name="T49" fmla="*/ 18 h 71"/>
                <a:gd name="T50" fmla="*/ 41 w 56"/>
                <a:gd name="T51" fmla="*/ 18 h 71"/>
                <a:gd name="T52" fmla="*/ 41 w 56"/>
                <a:gd name="T53" fmla="*/ 15 h 71"/>
                <a:gd name="T54" fmla="*/ 38 w 56"/>
                <a:gd name="T55" fmla="*/ 11 h 71"/>
                <a:gd name="T56" fmla="*/ 38 w 56"/>
                <a:gd name="T57" fmla="*/ 7 h 71"/>
                <a:gd name="T58" fmla="*/ 34 w 56"/>
                <a:gd name="T59" fmla="*/ 7 h 71"/>
                <a:gd name="T60" fmla="*/ 30 w 56"/>
                <a:gd name="T61" fmla="*/ 3 h 71"/>
                <a:gd name="T62" fmla="*/ 23 w 56"/>
                <a:gd name="T63" fmla="*/ 7 h 71"/>
                <a:gd name="T64" fmla="*/ 19 w 56"/>
                <a:gd name="T65" fmla="*/ 11 h 71"/>
                <a:gd name="T66" fmla="*/ 15 w 56"/>
                <a:gd name="T67" fmla="*/ 18 h 71"/>
                <a:gd name="T68" fmla="*/ 15 w 56"/>
                <a:gd name="T69" fmla="*/ 30 h 71"/>
                <a:gd name="T70" fmla="*/ 15 w 56"/>
                <a:gd name="T71" fmla="*/ 41 h 71"/>
                <a:gd name="T72" fmla="*/ 19 w 56"/>
                <a:gd name="T73" fmla="*/ 48 h 71"/>
                <a:gd name="T74" fmla="*/ 26 w 56"/>
                <a:gd name="T75" fmla="*/ 56 h 71"/>
                <a:gd name="T76" fmla="*/ 34 w 56"/>
                <a:gd name="T77" fmla="*/ 60 h 71"/>
                <a:gd name="T78" fmla="*/ 41 w 56"/>
                <a:gd name="T79" fmla="*/ 56 h 71"/>
                <a:gd name="T80" fmla="*/ 49 w 56"/>
                <a:gd name="T81" fmla="*/ 52 h 71"/>
                <a:gd name="T82" fmla="*/ 53 w 56"/>
                <a:gd name="T83" fmla="*/ 48 h 71"/>
                <a:gd name="T84" fmla="*/ 56 w 56"/>
                <a:gd name="T85" fmla="*/ 41 h 71"/>
                <a:gd name="T86" fmla="*/ 56 w 56"/>
                <a:gd name="T87" fmla="*/ 41 h 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
                <a:gd name="T133" fmla="*/ 0 h 71"/>
                <a:gd name="T134" fmla="*/ 56 w 56"/>
                <a:gd name="T135" fmla="*/ 71 h 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 h="71">
                  <a:moveTo>
                    <a:pt x="56" y="41"/>
                  </a:moveTo>
                  <a:lnTo>
                    <a:pt x="53" y="56"/>
                  </a:lnTo>
                  <a:lnTo>
                    <a:pt x="45" y="63"/>
                  </a:lnTo>
                  <a:lnTo>
                    <a:pt x="38" y="67"/>
                  </a:lnTo>
                  <a:lnTo>
                    <a:pt x="30" y="71"/>
                  </a:lnTo>
                  <a:lnTo>
                    <a:pt x="19" y="67"/>
                  </a:lnTo>
                  <a:lnTo>
                    <a:pt x="11" y="60"/>
                  </a:lnTo>
                  <a:lnTo>
                    <a:pt x="4" y="52"/>
                  </a:lnTo>
                  <a:lnTo>
                    <a:pt x="4" y="45"/>
                  </a:lnTo>
                  <a:lnTo>
                    <a:pt x="0" y="33"/>
                  </a:lnTo>
                  <a:lnTo>
                    <a:pt x="4" y="26"/>
                  </a:lnTo>
                  <a:lnTo>
                    <a:pt x="4" y="18"/>
                  </a:lnTo>
                  <a:lnTo>
                    <a:pt x="11" y="11"/>
                  </a:lnTo>
                  <a:lnTo>
                    <a:pt x="19" y="3"/>
                  </a:lnTo>
                  <a:lnTo>
                    <a:pt x="34" y="0"/>
                  </a:lnTo>
                  <a:lnTo>
                    <a:pt x="41" y="0"/>
                  </a:lnTo>
                  <a:lnTo>
                    <a:pt x="49" y="3"/>
                  </a:lnTo>
                  <a:lnTo>
                    <a:pt x="53" y="11"/>
                  </a:lnTo>
                  <a:lnTo>
                    <a:pt x="53" y="15"/>
                  </a:lnTo>
                  <a:lnTo>
                    <a:pt x="53" y="18"/>
                  </a:lnTo>
                  <a:lnTo>
                    <a:pt x="49" y="22"/>
                  </a:lnTo>
                  <a:lnTo>
                    <a:pt x="45" y="22"/>
                  </a:lnTo>
                  <a:lnTo>
                    <a:pt x="41" y="18"/>
                  </a:lnTo>
                  <a:lnTo>
                    <a:pt x="41" y="15"/>
                  </a:lnTo>
                  <a:lnTo>
                    <a:pt x="38" y="11"/>
                  </a:lnTo>
                  <a:lnTo>
                    <a:pt x="38" y="7"/>
                  </a:lnTo>
                  <a:lnTo>
                    <a:pt x="34" y="7"/>
                  </a:lnTo>
                  <a:lnTo>
                    <a:pt x="30" y="3"/>
                  </a:lnTo>
                  <a:lnTo>
                    <a:pt x="23" y="7"/>
                  </a:lnTo>
                  <a:lnTo>
                    <a:pt x="19" y="11"/>
                  </a:lnTo>
                  <a:lnTo>
                    <a:pt x="15" y="18"/>
                  </a:lnTo>
                  <a:lnTo>
                    <a:pt x="15" y="30"/>
                  </a:lnTo>
                  <a:lnTo>
                    <a:pt x="15" y="41"/>
                  </a:lnTo>
                  <a:lnTo>
                    <a:pt x="19" y="48"/>
                  </a:lnTo>
                  <a:lnTo>
                    <a:pt x="26" y="56"/>
                  </a:lnTo>
                  <a:lnTo>
                    <a:pt x="34" y="60"/>
                  </a:lnTo>
                  <a:lnTo>
                    <a:pt x="41" y="56"/>
                  </a:lnTo>
                  <a:lnTo>
                    <a:pt x="49" y="52"/>
                  </a:lnTo>
                  <a:lnTo>
                    <a:pt x="53" y="48"/>
                  </a:lnTo>
                  <a:lnTo>
                    <a:pt x="56" y="41"/>
                  </a:lnTo>
                  <a:close/>
                </a:path>
              </a:pathLst>
            </a:custGeom>
            <a:solidFill>
              <a:srgbClr val="000000"/>
            </a:solidFill>
            <a:ln w="0">
              <a:solidFill>
                <a:srgbClr val="000000"/>
              </a:solidFill>
              <a:round/>
              <a:headEnd/>
              <a:tailEnd/>
            </a:ln>
          </p:spPr>
          <p:txBody>
            <a:bodyPr/>
            <a:lstStyle/>
            <a:p>
              <a:endParaRPr lang="en-US"/>
            </a:p>
          </p:txBody>
        </p:sp>
        <p:sp>
          <p:nvSpPr>
            <p:cNvPr id="229" name="Freeform 67"/>
            <p:cNvSpPr>
              <a:spLocks/>
            </p:cNvSpPr>
            <p:nvPr/>
          </p:nvSpPr>
          <p:spPr bwMode="auto">
            <a:xfrm>
              <a:off x="3767" y="2044"/>
              <a:ext cx="75" cy="101"/>
            </a:xfrm>
            <a:custGeom>
              <a:avLst/>
              <a:gdLst>
                <a:gd name="T0" fmla="*/ 22 w 75"/>
                <a:gd name="T1" fmla="*/ 64 h 101"/>
                <a:gd name="T2" fmla="*/ 45 w 75"/>
                <a:gd name="T3" fmla="*/ 45 h 101"/>
                <a:gd name="T4" fmla="*/ 49 w 75"/>
                <a:gd name="T5" fmla="*/ 41 h 101"/>
                <a:gd name="T6" fmla="*/ 49 w 75"/>
                <a:gd name="T7" fmla="*/ 41 h 101"/>
                <a:gd name="T8" fmla="*/ 45 w 75"/>
                <a:gd name="T9" fmla="*/ 37 h 101"/>
                <a:gd name="T10" fmla="*/ 45 w 75"/>
                <a:gd name="T11" fmla="*/ 37 h 101"/>
                <a:gd name="T12" fmla="*/ 71 w 75"/>
                <a:gd name="T13" fmla="*/ 37 h 101"/>
                <a:gd name="T14" fmla="*/ 64 w 75"/>
                <a:gd name="T15" fmla="*/ 37 h 101"/>
                <a:gd name="T16" fmla="*/ 52 w 75"/>
                <a:gd name="T17" fmla="*/ 45 h 101"/>
                <a:gd name="T18" fmla="*/ 52 w 75"/>
                <a:gd name="T19" fmla="*/ 82 h 101"/>
                <a:gd name="T20" fmla="*/ 64 w 75"/>
                <a:gd name="T21" fmla="*/ 94 h 101"/>
                <a:gd name="T22" fmla="*/ 67 w 75"/>
                <a:gd name="T23" fmla="*/ 97 h 101"/>
                <a:gd name="T24" fmla="*/ 75 w 75"/>
                <a:gd name="T25" fmla="*/ 101 h 101"/>
                <a:gd name="T26" fmla="*/ 45 w 75"/>
                <a:gd name="T27" fmla="*/ 101 h 101"/>
                <a:gd name="T28" fmla="*/ 45 w 75"/>
                <a:gd name="T29" fmla="*/ 101 h 101"/>
                <a:gd name="T30" fmla="*/ 49 w 75"/>
                <a:gd name="T31" fmla="*/ 97 h 101"/>
                <a:gd name="T32" fmla="*/ 49 w 75"/>
                <a:gd name="T33" fmla="*/ 94 h 101"/>
                <a:gd name="T34" fmla="*/ 22 w 75"/>
                <a:gd name="T35" fmla="*/ 64 h 101"/>
                <a:gd name="T36" fmla="*/ 22 w 75"/>
                <a:gd name="T37" fmla="*/ 94 h 101"/>
                <a:gd name="T38" fmla="*/ 26 w 75"/>
                <a:gd name="T39" fmla="*/ 97 h 101"/>
                <a:gd name="T40" fmla="*/ 30 w 75"/>
                <a:gd name="T41" fmla="*/ 101 h 101"/>
                <a:gd name="T42" fmla="*/ 34 w 75"/>
                <a:gd name="T43" fmla="*/ 101 h 101"/>
                <a:gd name="T44" fmla="*/ 0 w 75"/>
                <a:gd name="T45" fmla="*/ 101 h 101"/>
                <a:gd name="T46" fmla="*/ 7 w 75"/>
                <a:gd name="T47" fmla="*/ 101 h 101"/>
                <a:gd name="T48" fmla="*/ 11 w 75"/>
                <a:gd name="T49" fmla="*/ 97 h 101"/>
                <a:gd name="T50" fmla="*/ 11 w 75"/>
                <a:gd name="T51" fmla="*/ 86 h 101"/>
                <a:gd name="T52" fmla="*/ 11 w 75"/>
                <a:gd name="T53" fmla="*/ 15 h 101"/>
                <a:gd name="T54" fmla="*/ 11 w 75"/>
                <a:gd name="T55" fmla="*/ 7 h 101"/>
                <a:gd name="T56" fmla="*/ 7 w 75"/>
                <a:gd name="T57" fmla="*/ 7 h 101"/>
                <a:gd name="T58" fmla="*/ 4 w 75"/>
                <a:gd name="T59" fmla="*/ 7 h 101"/>
                <a:gd name="T60" fmla="*/ 0 w 75"/>
                <a:gd name="T61" fmla="*/ 7 h 101"/>
                <a:gd name="T62" fmla="*/ 22 w 75"/>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1"/>
                <a:gd name="T98" fmla="*/ 75 w 75"/>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1">
                  <a:moveTo>
                    <a:pt x="22" y="0"/>
                  </a:moveTo>
                  <a:lnTo>
                    <a:pt x="22" y="64"/>
                  </a:lnTo>
                  <a:lnTo>
                    <a:pt x="41" y="49"/>
                  </a:lnTo>
                  <a:lnTo>
                    <a:pt x="45" y="45"/>
                  </a:lnTo>
                  <a:lnTo>
                    <a:pt x="49" y="41"/>
                  </a:lnTo>
                  <a:lnTo>
                    <a:pt x="49" y="37"/>
                  </a:lnTo>
                  <a:lnTo>
                    <a:pt x="45" y="37"/>
                  </a:lnTo>
                  <a:lnTo>
                    <a:pt x="71" y="37"/>
                  </a:lnTo>
                  <a:lnTo>
                    <a:pt x="67" y="37"/>
                  </a:lnTo>
                  <a:lnTo>
                    <a:pt x="64" y="37"/>
                  </a:lnTo>
                  <a:lnTo>
                    <a:pt x="56" y="41"/>
                  </a:lnTo>
                  <a:lnTo>
                    <a:pt x="52" y="45"/>
                  </a:lnTo>
                  <a:lnTo>
                    <a:pt x="34" y="60"/>
                  </a:lnTo>
                  <a:lnTo>
                    <a:pt x="52" y="82"/>
                  </a:lnTo>
                  <a:lnTo>
                    <a:pt x="60" y="90"/>
                  </a:lnTo>
                  <a:lnTo>
                    <a:pt x="64" y="94"/>
                  </a:lnTo>
                  <a:lnTo>
                    <a:pt x="67" y="97"/>
                  </a:lnTo>
                  <a:lnTo>
                    <a:pt x="71" y="101"/>
                  </a:lnTo>
                  <a:lnTo>
                    <a:pt x="75" y="101"/>
                  </a:lnTo>
                  <a:lnTo>
                    <a:pt x="45" y="101"/>
                  </a:lnTo>
                  <a:lnTo>
                    <a:pt x="49" y="101"/>
                  </a:lnTo>
                  <a:lnTo>
                    <a:pt x="49" y="97"/>
                  </a:lnTo>
                  <a:lnTo>
                    <a:pt x="49" y="94"/>
                  </a:lnTo>
                  <a:lnTo>
                    <a:pt x="45" y="90"/>
                  </a:lnTo>
                  <a:lnTo>
                    <a:pt x="22" y="64"/>
                  </a:lnTo>
                  <a:lnTo>
                    <a:pt x="22" y="86"/>
                  </a:lnTo>
                  <a:lnTo>
                    <a:pt x="22" y="94"/>
                  </a:lnTo>
                  <a:lnTo>
                    <a:pt x="22" y="97"/>
                  </a:lnTo>
                  <a:lnTo>
                    <a:pt x="26" y="97"/>
                  </a:lnTo>
                  <a:lnTo>
                    <a:pt x="26" y="101"/>
                  </a:lnTo>
                  <a:lnTo>
                    <a:pt x="30" y="101"/>
                  </a:lnTo>
                  <a:lnTo>
                    <a:pt x="34" y="101"/>
                  </a:lnTo>
                  <a:lnTo>
                    <a:pt x="0" y="101"/>
                  </a:lnTo>
                  <a:lnTo>
                    <a:pt x="4" y="101"/>
                  </a:lnTo>
                  <a:lnTo>
                    <a:pt x="7" y="101"/>
                  </a:lnTo>
                  <a:lnTo>
                    <a:pt x="7" y="97"/>
                  </a:lnTo>
                  <a:lnTo>
                    <a:pt x="11" y="97"/>
                  </a:lnTo>
                  <a:lnTo>
                    <a:pt x="11" y="94"/>
                  </a:lnTo>
                  <a:lnTo>
                    <a:pt x="11" y="86"/>
                  </a:lnTo>
                  <a:lnTo>
                    <a:pt x="11" y="26"/>
                  </a:lnTo>
                  <a:lnTo>
                    <a:pt x="11" y="15"/>
                  </a:lnTo>
                  <a:lnTo>
                    <a:pt x="11" y="11"/>
                  </a:lnTo>
                  <a:lnTo>
                    <a:pt x="11" y="7"/>
                  </a:lnTo>
                  <a:lnTo>
                    <a:pt x="7" y="7"/>
                  </a:lnTo>
                  <a:lnTo>
                    <a:pt x="4" y="7"/>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230" name="Freeform 68"/>
            <p:cNvSpPr>
              <a:spLocks/>
            </p:cNvSpPr>
            <p:nvPr/>
          </p:nvSpPr>
          <p:spPr bwMode="auto">
            <a:xfrm>
              <a:off x="3849" y="2078"/>
              <a:ext cx="45" cy="71"/>
            </a:xfrm>
            <a:custGeom>
              <a:avLst/>
              <a:gdLst>
                <a:gd name="T0" fmla="*/ 42 w 45"/>
                <a:gd name="T1" fmla="*/ 0 h 71"/>
                <a:gd name="T2" fmla="*/ 42 w 45"/>
                <a:gd name="T3" fmla="*/ 22 h 71"/>
                <a:gd name="T4" fmla="*/ 38 w 45"/>
                <a:gd name="T5" fmla="*/ 22 h 71"/>
                <a:gd name="T6" fmla="*/ 38 w 45"/>
                <a:gd name="T7" fmla="*/ 15 h 71"/>
                <a:gd name="T8" fmla="*/ 34 w 45"/>
                <a:gd name="T9" fmla="*/ 7 h 71"/>
                <a:gd name="T10" fmla="*/ 27 w 45"/>
                <a:gd name="T11" fmla="*/ 7 h 71"/>
                <a:gd name="T12" fmla="*/ 23 w 45"/>
                <a:gd name="T13" fmla="*/ 3 h 71"/>
                <a:gd name="T14" fmla="*/ 15 w 45"/>
                <a:gd name="T15" fmla="*/ 7 h 71"/>
                <a:gd name="T16" fmla="*/ 12 w 45"/>
                <a:gd name="T17" fmla="*/ 7 h 71"/>
                <a:gd name="T18" fmla="*/ 12 w 45"/>
                <a:gd name="T19" fmla="*/ 11 h 71"/>
                <a:gd name="T20" fmla="*/ 12 w 45"/>
                <a:gd name="T21" fmla="*/ 15 h 71"/>
                <a:gd name="T22" fmla="*/ 12 w 45"/>
                <a:gd name="T23" fmla="*/ 18 h 71"/>
                <a:gd name="T24" fmla="*/ 12 w 45"/>
                <a:gd name="T25" fmla="*/ 18 h 71"/>
                <a:gd name="T26" fmla="*/ 15 w 45"/>
                <a:gd name="T27" fmla="*/ 22 h 71"/>
                <a:gd name="T28" fmla="*/ 19 w 45"/>
                <a:gd name="T29" fmla="*/ 26 h 71"/>
                <a:gd name="T30" fmla="*/ 30 w 45"/>
                <a:gd name="T31" fmla="*/ 30 h 71"/>
                <a:gd name="T32" fmla="*/ 38 w 45"/>
                <a:gd name="T33" fmla="*/ 37 h 71"/>
                <a:gd name="T34" fmla="*/ 45 w 45"/>
                <a:gd name="T35" fmla="*/ 45 h 71"/>
                <a:gd name="T36" fmla="*/ 45 w 45"/>
                <a:gd name="T37" fmla="*/ 48 h 71"/>
                <a:gd name="T38" fmla="*/ 45 w 45"/>
                <a:gd name="T39" fmla="*/ 60 h 71"/>
                <a:gd name="T40" fmla="*/ 38 w 45"/>
                <a:gd name="T41" fmla="*/ 63 h 71"/>
                <a:gd name="T42" fmla="*/ 30 w 45"/>
                <a:gd name="T43" fmla="*/ 67 h 71"/>
                <a:gd name="T44" fmla="*/ 23 w 45"/>
                <a:gd name="T45" fmla="*/ 71 h 71"/>
                <a:gd name="T46" fmla="*/ 15 w 45"/>
                <a:gd name="T47" fmla="*/ 71 h 71"/>
                <a:gd name="T48" fmla="*/ 8 w 45"/>
                <a:gd name="T49" fmla="*/ 67 h 71"/>
                <a:gd name="T50" fmla="*/ 8 w 45"/>
                <a:gd name="T51" fmla="*/ 67 h 71"/>
                <a:gd name="T52" fmla="*/ 4 w 45"/>
                <a:gd name="T53" fmla="*/ 67 h 71"/>
                <a:gd name="T54" fmla="*/ 4 w 45"/>
                <a:gd name="T55" fmla="*/ 67 h 71"/>
                <a:gd name="T56" fmla="*/ 0 w 45"/>
                <a:gd name="T57" fmla="*/ 71 h 71"/>
                <a:gd name="T58" fmla="*/ 0 w 45"/>
                <a:gd name="T59" fmla="*/ 71 h 71"/>
                <a:gd name="T60" fmla="*/ 0 w 45"/>
                <a:gd name="T61" fmla="*/ 48 h 71"/>
                <a:gd name="T62" fmla="*/ 0 w 45"/>
                <a:gd name="T63" fmla="*/ 48 h 71"/>
                <a:gd name="T64" fmla="*/ 4 w 45"/>
                <a:gd name="T65" fmla="*/ 56 h 71"/>
                <a:gd name="T66" fmla="*/ 12 w 45"/>
                <a:gd name="T67" fmla="*/ 60 h 71"/>
                <a:gd name="T68" fmla="*/ 15 w 45"/>
                <a:gd name="T69" fmla="*/ 63 h 71"/>
                <a:gd name="T70" fmla="*/ 23 w 45"/>
                <a:gd name="T71" fmla="*/ 67 h 71"/>
                <a:gd name="T72" fmla="*/ 27 w 45"/>
                <a:gd name="T73" fmla="*/ 63 h 71"/>
                <a:gd name="T74" fmla="*/ 30 w 45"/>
                <a:gd name="T75" fmla="*/ 63 h 71"/>
                <a:gd name="T76" fmla="*/ 34 w 45"/>
                <a:gd name="T77" fmla="*/ 60 h 71"/>
                <a:gd name="T78" fmla="*/ 34 w 45"/>
                <a:gd name="T79" fmla="*/ 56 h 71"/>
                <a:gd name="T80" fmla="*/ 34 w 45"/>
                <a:gd name="T81" fmla="*/ 52 h 71"/>
                <a:gd name="T82" fmla="*/ 30 w 45"/>
                <a:gd name="T83" fmla="*/ 48 h 71"/>
                <a:gd name="T84" fmla="*/ 27 w 45"/>
                <a:gd name="T85" fmla="*/ 45 h 71"/>
                <a:gd name="T86" fmla="*/ 19 w 45"/>
                <a:gd name="T87" fmla="*/ 37 h 71"/>
                <a:gd name="T88" fmla="*/ 8 w 45"/>
                <a:gd name="T89" fmla="*/ 33 h 71"/>
                <a:gd name="T90" fmla="*/ 4 w 45"/>
                <a:gd name="T91" fmla="*/ 30 h 71"/>
                <a:gd name="T92" fmla="*/ 0 w 45"/>
                <a:gd name="T93" fmla="*/ 26 h 71"/>
                <a:gd name="T94" fmla="*/ 0 w 45"/>
                <a:gd name="T95" fmla="*/ 18 h 71"/>
                <a:gd name="T96" fmla="*/ 0 w 45"/>
                <a:gd name="T97" fmla="*/ 11 h 71"/>
                <a:gd name="T98" fmla="*/ 8 w 45"/>
                <a:gd name="T99" fmla="*/ 7 h 71"/>
                <a:gd name="T100" fmla="*/ 12 w 45"/>
                <a:gd name="T101" fmla="*/ 0 h 71"/>
                <a:gd name="T102" fmla="*/ 23 w 45"/>
                <a:gd name="T103" fmla="*/ 0 h 71"/>
                <a:gd name="T104" fmla="*/ 27 w 45"/>
                <a:gd name="T105" fmla="*/ 0 h 71"/>
                <a:gd name="T106" fmla="*/ 30 w 45"/>
                <a:gd name="T107" fmla="*/ 3 h 71"/>
                <a:gd name="T108" fmla="*/ 34 w 45"/>
                <a:gd name="T109" fmla="*/ 3 h 71"/>
                <a:gd name="T110" fmla="*/ 38 w 45"/>
                <a:gd name="T111" fmla="*/ 3 h 71"/>
                <a:gd name="T112" fmla="*/ 38 w 45"/>
                <a:gd name="T113" fmla="*/ 3 h 71"/>
                <a:gd name="T114" fmla="*/ 38 w 45"/>
                <a:gd name="T115" fmla="*/ 3 h 71"/>
                <a:gd name="T116" fmla="*/ 38 w 45"/>
                <a:gd name="T117" fmla="*/ 3 h 71"/>
                <a:gd name="T118" fmla="*/ 38 w 45"/>
                <a:gd name="T119" fmla="*/ 0 h 71"/>
                <a:gd name="T120" fmla="*/ 42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2" y="0"/>
                  </a:moveTo>
                  <a:lnTo>
                    <a:pt x="42" y="22"/>
                  </a:lnTo>
                  <a:lnTo>
                    <a:pt x="38" y="22"/>
                  </a:lnTo>
                  <a:lnTo>
                    <a:pt x="38" y="15"/>
                  </a:lnTo>
                  <a:lnTo>
                    <a:pt x="34" y="7"/>
                  </a:lnTo>
                  <a:lnTo>
                    <a:pt x="27" y="7"/>
                  </a:lnTo>
                  <a:lnTo>
                    <a:pt x="23" y="3"/>
                  </a:lnTo>
                  <a:lnTo>
                    <a:pt x="15" y="7"/>
                  </a:lnTo>
                  <a:lnTo>
                    <a:pt x="12" y="7"/>
                  </a:lnTo>
                  <a:lnTo>
                    <a:pt x="12" y="11"/>
                  </a:lnTo>
                  <a:lnTo>
                    <a:pt x="12" y="15"/>
                  </a:lnTo>
                  <a:lnTo>
                    <a:pt x="12" y="18"/>
                  </a:lnTo>
                  <a:lnTo>
                    <a:pt x="15" y="22"/>
                  </a:lnTo>
                  <a:lnTo>
                    <a:pt x="19" y="26"/>
                  </a:lnTo>
                  <a:lnTo>
                    <a:pt x="30" y="30"/>
                  </a:lnTo>
                  <a:lnTo>
                    <a:pt x="38" y="37"/>
                  </a:lnTo>
                  <a:lnTo>
                    <a:pt x="45" y="45"/>
                  </a:lnTo>
                  <a:lnTo>
                    <a:pt x="45" y="48"/>
                  </a:lnTo>
                  <a:lnTo>
                    <a:pt x="45" y="60"/>
                  </a:lnTo>
                  <a:lnTo>
                    <a:pt x="38" y="63"/>
                  </a:lnTo>
                  <a:lnTo>
                    <a:pt x="30" y="67"/>
                  </a:lnTo>
                  <a:lnTo>
                    <a:pt x="23" y="71"/>
                  </a:lnTo>
                  <a:lnTo>
                    <a:pt x="15" y="71"/>
                  </a:lnTo>
                  <a:lnTo>
                    <a:pt x="8" y="67"/>
                  </a:lnTo>
                  <a:lnTo>
                    <a:pt x="4" y="67"/>
                  </a:lnTo>
                  <a:lnTo>
                    <a:pt x="0" y="71"/>
                  </a:lnTo>
                  <a:lnTo>
                    <a:pt x="0" y="48"/>
                  </a:lnTo>
                  <a:lnTo>
                    <a:pt x="4" y="56"/>
                  </a:lnTo>
                  <a:lnTo>
                    <a:pt x="12" y="60"/>
                  </a:lnTo>
                  <a:lnTo>
                    <a:pt x="15" y="63"/>
                  </a:lnTo>
                  <a:lnTo>
                    <a:pt x="23" y="67"/>
                  </a:lnTo>
                  <a:lnTo>
                    <a:pt x="27" y="63"/>
                  </a:lnTo>
                  <a:lnTo>
                    <a:pt x="30" y="63"/>
                  </a:lnTo>
                  <a:lnTo>
                    <a:pt x="34" y="60"/>
                  </a:lnTo>
                  <a:lnTo>
                    <a:pt x="34" y="56"/>
                  </a:lnTo>
                  <a:lnTo>
                    <a:pt x="34" y="52"/>
                  </a:lnTo>
                  <a:lnTo>
                    <a:pt x="30" y="48"/>
                  </a:lnTo>
                  <a:lnTo>
                    <a:pt x="27" y="45"/>
                  </a:lnTo>
                  <a:lnTo>
                    <a:pt x="19" y="37"/>
                  </a:lnTo>
                  <a:lnTo>
                    <a:pt x="8" y="33"/>
                  </a:lnTo>
                  <a:lnTo>
                    <a:pt x="4" y="30"/>
                  </a:lnTo>
                  <a:lnTo>
                    <a:pt x="0" y="26"/>
                  </a:lnTo>
                  <a:lnTo>
                    <a:pt x="0" y="18"/>
                  </a:lnTo>
                  <a:lnTo>
                    <a:pt x="0" y="11"/>
                  </a:lnTo>
                  <a:lnTo>
                    <a:pt x="8" y="7"/>
                  </a:lnTo>
                  <a:lnTo>
                    <a:pt x="12" y="0"/>
                  </a:lnTo>
                  <a:lnTo>
                    <a:pt x="23" y="0"/>
                  </a:lnTo>
                  <a:lnTo>
                    <a:pt x="27" y="0"/>
                  </a:lnTo>
                  <a:lnTo>
                    <a:pt x="30" y="3"/>
                  </a:lnTo>
                  <a:lnTo>
                    <a:pt x="34" y="3"/>
                  </a:lnTo>
                  <a:lnTo>
                    <a:pt x="38" y="3"/>
                  </a:lnTo>
                  <a:lnTo>
                    <a:pt x="38" y="0"/>
                  </a:lnTo>
                  <a:lnTo>
                    <a:pt x="42" y="0"/>
                  </a:lnTo>
                  <a:close/>
                </a:path>
              </a:pathLst>
            </a:custGeom>
            <a:solidFill>
              <a:srgbClr val="000000"/>
            </a:solidFill>
            <a:ln w="0">
              <a:solidFill>
                <a:srgbClr val="000000"/>
              </a:solidFill>
              <a:round/>
              <a:headEnd/>
              <a:tailEnd/>
            </a:ln>
          </p:spPr>
          <p:txBody>
            <a:bodyPr/>
            <a:lstStyle/>
            <a:p>
              <a:endParaRPr lang="en-US"/>
            </a:p>
          </p:txBody>
        </p:sp>
        <p:sp>
          <p:nvSpPr>
            <p:cNvPr id="231" name="Freeform 69"/>
            <p:cNvSpPr>
              <a:spLocks/>
            </p:cNvSpPr>
            <p:nvPr/>
          </p:nvSpPr>
          <p:spPr bwMode="auto">
            <a:xfrm>
              <a:off x="3902" y="2044"/>
              <a:ext cx="41" cy="135"/>
            </a:xfrm>
            <a:custGeom>
              <a:avLst/>
              <a:gdLst>
                <a:gd name="T0" fmla="*/ 0 w 41"/>
                <a:gd name="T1" fmla="*/ 4 h 135"/>
                <a:gd name="T2" fmla="*/ 0 w 41"/>
                <a:gd name="T3" fmla="*/ 0 h 135"/>
                <a:gd name="T4" fmla="*/ 11 w 41"/>
                <a:gd name="T5" fmla="*/ 7 h 135"/>
                <a:gd name="T6" fmla="*/ 19 w 41"/>
                <a:gd name="T7" fmla="*/ 11 h 135"/>
                <a:gd name="T8" fmla="*/ 30 w 41"/>
                <a:gd name="T9" fmla="*/ 22 h 135"/>
                <a:gd name="T10" fmla="*/ 37 w 41"/>
                <a:gd name="T11" fmla="*/ 37 h 135"/>
                <a:gd name="T12" fmla="*/ 41 w 41"/>
                <a:gd name="T13" fmla="*/ 52 h 135"/>
                <a:gd name="T14" fmla="*/ 41 w 41"/>
                <a:gd name="T15" fmla="*/ 67 h 135"/>
                <a:gd name="T16" fmla="*/ 41 w 41"/>
                <a:gd name="T17" fmla="*/ 82 h 135"/>
                <a:gd name="T18" fmla="*/ 37 w 41"/>
                <a:gd name="T19" fmla="*/ 94 h 135"/>
                <a:gd name="T20" fmla="*/ 30 w 41"/>
                <a:gd name="T21" fmla="*/ 109 h 135"/>
                <a:gd name="T22" fmla="*/ 22 w 41"/>
                <a:gd name="T23" fmla="*/ 120 h 135"/>
                <a:gd name="T24" fmla="*/ 11 w 41"/>
                <a:gd name="T25" fmla="*/ 127 h 135"/>
                <a:gd name="T26" fmla="*/ 0 w 41"/>
                <a:gd name="T27" fmla="*/ 135 h 135"/>
                <a:gd name="T28" fmla="*/ 0 w 41"/>
                <a:gd name="T29" fmla="*/ 131 h 135"/>
                <a:gd name="T30" fmla="*/ 7 w 41"/>
                <a:gd name="T31" fmla="*/ 124 h 135"/>
                <a:gd name="T32" fmla="*/ 15 w 41"/>
                <a:gd name="T33" fmla="*/ 116 h 135"/>
                <a:gd name="T34" fmla="*/ 22 w 41"/>
                <a:gd name="T35" fmla="*/ 109 h 135"/>
                <a:gd name="T36" fmla="*/ 26 w 41"/>
                <a:gd name="T37" fmla="*/ 97 h 135"/>
                <a:gd name="T38" fmla="*/ 26 w 41"/>
                <a:gd name="T39" fmla="*/ 82 h 135"/>
                <a:gd name="T40" fmla="*/ 26 w 41"/>
                <a:gd name="T41" fmla="*/ 67 h 135"/>
                <a:gd name="T42" fmla="*/ 26 w 41"/>
                <a:gd name="T43" fmla="*/ 52 h 135"/>
                <a:gd name="T44" fmla="*/ 26 w 41"/>
                <a:gd name="T45" fmla="*/ 41 h 135"/>
                <a:gd name="T46" fmla="*/ 22 w 41"/>
                <a:gd name="T47" fmla="*/ 34 h 135"/>
                <a:gd name="T48" fmla="*/ 19 w 41"/>
                <a:gd name="T49" fmla="*/ 26 h 135"/>
                <a:gd name="T50" fmla="*/ 19 w 41"/>
                <a:gd name="T51" fmla="*/ 19 h 135"/>
                <a:gd name="T52" fmla="*/ 11 w 41"/>
                <a:gd name="T53" fmla="*/ 15 h 135"/>
                <a:gd name="T54" fmla="*/ 7 w 41"/>
                <a:gd name="T55" fmla="*/ 7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7"/>
                  </a:lnTo>
                  <a:lnTo>
                    <a:pt x="19" y="11"/>
                  </a:lnTo>
                  <a:lnTo>
                    <a:pt x="30" y="22"/>
                  </a:lnTo>
                  <a:lnTo>
                    <a:pt x="37" y="37"/>
                  </a:lnTo>
                  <a:lnTo>
                    <a:pt x="41" y="52"/>
                  </a:lnTo>
                  <a:lnTo>
                    <a:pt x="41" y="67"/>
                  </a:lnTo>
                  <a:lnTo>
                    <a:pt x="41" y="82"/>
                  </a:lnTo>
                  <a:lnTo>
                    <a:pt x="37" y="94"/>
                  </a:lnTo>
                  <a:lnTo>
                    <a:pt x="30" y="109"/>
                  </a:lnTo>
                  <a:lnTo>
                    <a:pt x="22" y="120"/>
                  </a:lnTo>
                  <a:lnTo>
                    <a:pt x="11" y="127"/>
                  </a:lnTo>
                  <a:lnTo>
                    <a:pt x="0" y="135"/>
                  </a:lnTo>
                  <a:lnTo>
                    <a:pt x="0" y="131"/>
                  </a:lnTo>
                  <a:lnTo>
                    <a:pt x="7" y="124"/>
                  </a:lnTo>
                  <a:lnTo>
                    <a:pt x="15" y="116"/>
                  </a:lnTo>
                  <a:lnTo>
                    <a:pt x="22" y="109"/>
                  </a:lnTo>
                  <a:lnTo>
                    <a:pt x="26" y="97"/>
                  </a:lnTo>
                  <a:lnTo>
                    <a:pt x="26" y="82"/>
                  </a:lnTo>
                  <a:lnTo>
                    <a:pt x="26" y="67"/>
                  </a:lnTo>
                  <a:lnTo>
                    <a:pt x="26" y="52"/>
                  </a:lnTo>
                  <a:lnTo>
                    <a:pt x="26" y="41"/>
                  </a:lnTo>
                  <a:lnTo>
                    <a:pt x="22" y="34"/>
                  </a:lnTo>
                  <a:lnTo>
                    <a:pt x="19" y="26"/>
                  </a:lnTo>
                  <a:lnTo>
                    <a:pt x="19" y="19"/>
                  </a:lnTo>
                  <a:lnTo>
                    <a:pt x="11" y="15"/>
                  </a:lnTo>
                  <a:lnTo>
                    <a:pt x="7" y="7"/>
                  </a:lnTo>
                  <a:lnTo>
                    <a:pt x="0" y="4"/>
                  </a:lnTo>
                  <a:close/>
                </a:path>
              </a:pathLst>
            </a:custGeom>
            <a:solidFill>
              <a:srgbClr val="000000"/>
            </a:solidFill>
            <a:ln w="0">
              <a:solidFill>
                <a:srgbClr val="000000"/>
              </a:solidFill>
              <a:round/>
              <a:headEnd/>
              <a:tailEnd/>
            </a:ln>
          </p:spPr>
          <p:txBody>
            <a:bodyPr/>
            <a:lstStyle/>
            <a:p>
              <a:endParaRPr lang="en-US"/>
            </a:p>
          </p:txBody>
        </p:sp>
        <p:sp>
          <p:nvSpPr>
            <p:cNvPr id="232" name="Freeform 70"/>
            <p:cNvSpPr>
              <a:spLocks/>
            </p:cNvSpPr>
            <p:nvPr/>
          </p:nvSpPr>
          <p:spPr bwMode="auto">
            <a:xfrm>
              <a:off x="2574" y="2404"/>
              <a:ext cx="109" cy="101"/>
            </a:xfrm>
            <a:custGeom>
              <a:avLst/>
              <a:gdLst>
                <a:gd name="T0" fmla="*/ 0 w 109"/>
                <a:gd name="T1" fmla="*/ 0 h 101"/>
                <a:gd name="T2" fmla="*/ 26 w 109"/>
                <a:gd name="T3" fmla="*/ 0 h 101"/>
                <a:gd name="T4" fmla="*/ 86 w 109"/>
                <a:gd name="T5" fmla="*/ 79 h 101"/>
                <a:gd name="T6" fmla="*/ 86 w 109"/>
                <a:gd name="T7" fmla="*/ 19 h 101"/>
                <a:gd name="T8" fmla="*/ 86 w 109"/>
                <a:gd name="T9" fmla="*/ 11 h 101"/>
                <a:gd name="T10" fmla="*/ 86 w 109"/>
                <a:gd name="T11" fmla="*/ 7 h 101"/>
                <a:gd name="T12" fmla="*/ 82 w 109"/>
                <a:gd name="T13" fmla="*/ 4 h 101"/>
                <a:gd name="T14" fmla="*/ 79 w 109"/>
                <a:gd name="T15" fmla="*/ 4 h 101"/>
                <a:gd name="T16" fmla="*/ 75 w 109"/>
                <a:gd name="T17" fmla="*/ 4 h 101"/>
                <a:gd name="T18" fmla="*/ 75 w 109"/>
                <a:gd name="T19" fmla="*/ 0 h 101"/>
                <a:gd name="T20" fmla="*/ 109 w 109"/>
                <a:gd name="T21" fmla="*/ 0 h 101"/>
                <a:gd name="T22" fmla="*/ 109 w 109"/>
                <a:gd name="T23" fmla="*/ 4 h 101"/>
                <a:gd name="T24" fmla="*/ 105 w 109"/>
                <a:gd name="T25" fmla="*/ 4 h 101"/>
                <a:gd name="T26" fmla="*/ 97 w 109"/>
                <a:gd name="T27" fmla="*/ 4 h 101"/>
                <a:gd name="T28" fmla="*/ 94 w 109"/>
                <a:gd name="T29" fmla="*/ 7 h 101"/>
                <a:gd name="T30" fmla="*/ 94 w 109"/>
                <a:gd name="T31" fmla="*/ 11 h 101"/>
                <a:gd name="T32" fmla="*/ 94 w 109"/>
                <a:gd name="T33" fmla="*/ 19 h 101"/>
                <a:gd name="T34" fmla="*/ 94 w 109"/>
                <a:gd name="T35" fmla="*/ 101 h 101"/>
                <a:gd name="T36" fmla="*/ 90 w 109"/>
                <a:gd name="T37" fmla="*/ 101 h 101"/>
                <a:gd name="T38" fmla="*/ 26 w 109"/>
                <a:gd name="T39" fmla="*/ 22 h 101"/>
                <a:gd name="T40" fmla="*/ 26 w 109"/>
                <a:gd name="T41" fmla="*/ 83 h 101"/>
                <a:gd name="T42" fmla="*/ 26 w 109"/>
                <a:gd name="T43" fmla="*/ 94 h 101"/>
                <a:gd name="T44" fmla="*/ 26 w 109"/>
                <a:gd name="T45" fmla="*/ 98 h 101"/>
                <a:gd name="T46" fmla="*/ 30 w 109"/>
                <a:gd name="T47" fmla="*/ 98 h 101"/>
                <a:gd name="T48" fmla="*/ 37 w 109"/>
                <a:gd name="T49" fmla="*/ 101 h 101"/>
                <a:gd name="T50" fmla="*/ 37 w 109"/>
                <a:gd name="T51" fmla="*/ 101 h 101"/>
                <a:gd name="T52" fmla="*/ 37 w 109"/>
                <a:gd name="T53" fmla="*/ 101 h 101"/>
                <a:gd name="T54" fmla="*/ 4 w 109"/>
                <a:gd name="T55" fmla="*/ 101 h 101"/>
                <a:gd name="T56" fmla="*/ 4 w 109"/>
                <a:gd name="T57" fmla="*/ 101 h 101"/>
                <a:gd name="T58" fmla="*/ 7 w 109"/>
                <a:gd name="T59" fmla="*/ 101 h 101"/>
                <a:gd name="T60" fmla="*/ 15 w 109"/>
                <a:gd name="T61" fmla="*/ 98 h 101"/>
                <a:gd name="T62" fmla="*/ 19 w 109"/>
                <a:gd name="T63" fmla="*/ 94 h 101"/>
                <a:gd name="T64" fmla="*/ 19 w 109"/>
                <a:gd name="T65" fmla="*/ 90 h 101"/>
                <a:gd name="T66" fmla="*/ 19 w 109"/>
                <a:gd name="T67" fmla="*/ 83 h 101"/>
                <a:gd name="T68" fmla="*/ 19 w 109"/>
                <a:gd name="T69" fmla="*/ 15 h 101"/>
                <a:gd name="T70" fmla="*/ 15 w 109"/>
                <a:gd name="T71" fmla="*/ 11 h 101"/>
                <a:gd name="T72" fmla="*/ 11 w 109"/>
                <a:gd name="T73" fmla="*/ 7 h 101"/>
                <a:gd name="T74" fmla="*/ 11 w 109"/>
                <a:gd name="T75" fmla="*/ 7 h 101"/>
                <a:gd name="T76" fmla="*/ 7 w 109"/>
                <a:gd name="T77" fmla="*/ 4 h 101"/>
                <a:gd name="T78" fmla="*/ 4 w 109"/>
                <a:gd name="T79" fmla="*/ 4 h 101"/>
                <a:gd name="T80" fmla="*/ 0 w 109"/>
                <a:gd name="T81" fmla="*/ 4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86" y="79"/>
                  </a:lnTo>
                  <a:lnTo>
                    <a:pt x="86" y="19"/>
                  </a:lnTo>
                  <a:lnTo>
                    <a:pt x="86" y="11"/>
                  </a:lnTo>
                  <a:lnTo>
                    <a:pt x="86" y="7"/>
                  </a:lnTo>
                  <a:lnTo>
                    <a:pt x="82" y="4"/>
                  </a:lnTo>
                  <a:lnTo>
                    <a:pt x="79" y="4"/>
                  </a:lnTo>
                  <a:lnTo>
                    <a:pt x="75" y="4"/>
                  </a:lnTo>
                  <a:lnTo>
                    <a:pt x="75" y="0"/>
                  </a:lnTo>
                  <a:lnTo>
                    <a:pt x="109" y="0"/>
                  </a:lnTo>
                  <a:lnTo>
                    <a:pt x="109" y="4"/>
                  </a:lnTo>
                  <a:lnTo>
                    <a:pt x="105" y="4"/>
                  </a:lnTo>
                  <a:lnTo>
                    <a:pt x="97" y="4"/>
                  </a:lnTo>
                  <a:lnTo>
                    <a:pt x="94" y="7"/>
                  </a:lnTo>
                  <a:lnTo>
                    <a:pt x="94" y="11"/>
                  </a:lnTo>
                  <a:lnTo>
                    <a:pt x="94" y="19"/>
                  </a:lnTo>
                  <a:lnTo>
                    <a:pt x="94" y="101"/>
                  </a:lnTo>
                  <a:lnTo>
                    <a:pt x="90" y="101"/>
                  </a:lnTo>
                  <a:lnTo>
                    <a:pt x="26" y="22"/>
                  </a:lnTo>
                  <a:lnTo>
                    <a:pt x="26" y="83"/>
                  </a:lnTo>
                  <a:lnTo>
                    <a:pt x="26" y="94"/>
                  </a:lnTo>
                  <a:lnTo>
                    <a:pt x="26" y="98"/>
                  </a:lnTo>
                  <a:lnTo>
                    <a:pt x="30" y="98"/>
                  </a:lnTo>
                  <a:lnTo>
                    <a:pt x="37" y="101"/>
                  </a:lnTo>
                  <a:lnTo>
                    <a:pt x="4" y="101"/>
                  </a:lnTo>
                  <a:lnTo>
                    <a:pt x="7" y="101"/>
                  </a:lnTo>
                  <a:lnTo>
                    <a:pt x="15" y="98"/>
                  </a:lnTo>
                  <a:lnTo>
                    <a:pt x="19" y="94"/>
                  </a:lnTo>
                  <a:lnTo>
                    <a:pt x="19" y="90"/>
                  </a:lnTo>
                  <a:lnTo>
                    <a:pt x="19" y="83"/>
                  </a:lnTo>
                  <a:lnTo>
                    <a:pt x="19" y="15"/>
                  </a:lnTo>
                  <a:lnTo>
                    <a:pt x="15" y="11"/>
                  </a:lnTo>
                  <a:lnTo>
                    <a:pt x="11" y="7"/>
                  </a:lnTo>
                  <a:lnTo>
                    <a:pt x="7"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33" name="Freeform 71"/>
            <p:cNvSpPr>
              <a:spLocks noEditPoints="1"/>
            </p:cNvSpPr>
            <p:nvPr/>
          </p:nvSpPr>
          <p:spPr bwMode="auto">
            <a:xfrm>
              <a:off x="2686" y="2404"/>
              <a:ext cx="75" cy="101"/>
            </a:xfrm>
            <a:custGeom>
              <a:avLst/>
              <a:gdLst>
                <a:gd name="T0" fmla="*/ 27 w 75"/>
                <a:gd name="T1" fmla="*/ 52 h 101"/>
                <a:gd name="T2" fmla="*/ 27 w 75"/>
                <a:gd name="T3" fmla="*/ 83 h 101"/>
                <a:gd name="T4" fmla="*/ 27 w 75"/>
                <a:gd name="T5" fmla="*/ 94 h 101"/>
                <a:gd name="T6" fmla="*/ 30 w 75"/>
                <a:gd name="T7" fmla="*/ 98 h 101"/>
                <a:gd name="T8" fmla="*/ 34 w 75"/>
                <a:gd name="T9" fmla="*/ 98 h 101"/>
                <a:gd name="T10" fmla="*/ 38 w 75"/>
                <a:gd name="T11" fmla="*/ 101 h 101"/>
                <a:gd name="T12" fmla="*/ 42 w 75"/>
                <a:gd name="T13" fmla="*/ 101 h 101"/>
                <a:gd name="T14" fmla="*/ 42 w 75"/>
                <a:gd name="T15" fmla="*/ 101 h 101"/>
                <a:gd name="T16" fmla="*/ 0 w 75"/>
                <a:gd name="T17" fmla="*/ 101 h 101"/>
                <a:gd name="T18" fmla="*/ 0 w 75"/>
                <a:gd name="T19" fmla="*/ 101 h 101"/>
                <a:gd name="T20" fmla="*/ 4 w 75"/>
                <a:gd name="T21" fmla="*/ 101 h 101"/>
                <a:gd name="T22" fmla="*/ 8 w 75"/>
                <a:gd name="T23" fmla="*/ 98 h 101"/>
                <a:gd name="T24" fmla="*/ 12 w 75"/>
                <a:gd name="T25" fmla="*/ 94 h 101"/>
                <a:gd name="T26" fmla="*/ 12 w 75"/>
                <a:gd name="T27" fmla="*/ 90 h 101"/>
                <a:gd name="T28" fmla="*/ 12 w 75"/>
                <a:gd name="T29" fmla="*/ 83 h 101"/>
                <a:gd name="T30" fmla="*/ 12 w 75"/>
                <a:gd name="T31" fmla="*/ 19 h 101"/>
                <a:gd name="T32" fmla="*/ 12 w 75"/>
                <a:gd name="T33" fmla="*/ 11 h 101"/>
                <a:gd name="T34" fmla="*/ 12 w 75"/>
                <a:gd name="T35" fmla="*/ 7 h 101"/>
                <a:gd name="T36" fmla="*/ 8 w 75"/>
                <a:gd name="T37" fmla="*/ 4 h 101"/>
                <a:gd name="T38" fmla="*/ 4 w 75"/>
                <a:gd name="T39" fmla="*/ 4 h 101"/>
                <a:gd name="T40" fmla="*/ 0 w 75"/>
                <a:gd name="T41" fmla="*/ 4 h 101"/>
                <a:gd name="T42" fmla="*/ 0 w 75"/>
                <a:gd name="T43" fmla="*/ 0 h 101"/>
                <a:gd name="T44" fmla="*/ 34 w 75"/>
                <a:gd name="T45" fmla="*/ 0 h 101"/>
                <a:gd name="T46" fmla="*/ 49 w 75"/>
                <a:gd name="T47" fmla="*/ 0 h 101"/>
                <a:gd name="T48" fmla="*/ 57 w 75"/>
                <a:gd name="T49" fmla="*/ 4 h 101"/>
                <a:gd name="T50" fmla="*/ 64 w 75"/>
                <a:gd name="T51" fmla="*/ 7 h 101"/>
                <a:gd name="T52" fmla="*/ 72 w 75"/>
                <a:gd name="T53" fmla="*/ 11 h 101"/>
                <a:gd name="T54" fmla="*/ 75 w 75"/>
                <a:gd name="T55" fmla="*/ 19 h 101"/>
                <a:gd name="T56" fmla="*/ 75 w 75"/>
                <a:gd name="T57" fmla="*/ 30 h 101"/>
                <a:gd name="T58" fmla="*/ 75 w 75"/>
                <a:gd name="T59" fmla="*/ 41 h 101"/>
                <a:gd name="T60" fmla="*/ 68 w 75"/>
                <a:gd name="T61" fmla="*/ 49 h 101"/>
                <a:gd name="T62" fmla="*/ 57 w 75"/>
                <a:gd name="T63" fmla="*/ 52 h 101"/>
                <a:gd name="T64" fmla="*/ 45 w 75"/>
                <a:gd name="T65" fmla="*/ 56 h 101"/>
                <a:gd name="T66" fmla="*/ 42 w 75"/>
                <a:gd name="T67" fmla="*/ 56 h 101"/>
                <a:gd name="T68" fmla="*/ 38 w 75"/>
                <a:gd name="T69" fmla="*/ 56 h 101"/>
                <a:gd name="T70" fmla="*/ 30 w 75"/>
                <a:gd name="T71" fmla="*/ 56 h 101"/>
                <a:gd name="T72" fmla="*/ 27 w 75"/>
                <a:gd name="T73" fmla="*/ 52 h 101"/>
                <a:gd name="T74" fmla="*/ 27 w 75"/>
                <a:gd name="T75" fmla="*/ 49 h 101"/>
                <a:gd name="T76" fmla="*/ 30 w 75"/>
                <a:gd name="T77" fmla="*/ 49 h 101"/>
                <a:gd name="T78" fmla="*/ 34 w 75"/>
                <a:gd name="T79" fmla="*/ 52 h 101"/>
                <a:gd name="T80" fmla="*/ 38 w 75"/>
                <a:gd name="T81" fmla="*/ 52 h 101"/>
                <a:gd name="T82" fmla="*/ 38 w 75"/>
                <a:gd name="T83" fmla="*/ 52 h 101"/>
                <a:gd name="T84" fmla="*/ 45 w 75"/>
                <a:gd name="T85" fmla="*/ 49 h 101"/>
                <a:gd name="T86" fmla="*/ 53 w 75"/>
                <a:gd name="T87" fmla="*/ 45 h 101"/>
                <a:gd name="T88" fmla="*/ 57 w 75"/>
                <a:gd name="T89" fmla="*/ 37 h 101"/>
                <a:gd name="T90" fmla="*/ 57 w 75"/>
                <a:gd name="T91" fmla="*/ 30 h 101"/>
                <a:gd name="T92" fmla="*/ 57 w 75"/>
                <a:gd name="T93" fmla="*/ 22 h 101"/>
                <a:gd name="T94" fmla="*/ 57 w 75"/>
                <a:gd name="T95" fmla="*/ 19 h 101"/>
                <a:gd name="T96" fmla="*/ 53 w 75"/>
                <a:gd name="T97" fmla="*/ 11 h 101"/>
                <a:gd name="T98" fmla="*/ 49 w 75"/>
                <a:gd name="T99" fmla="*/ 7 h 101"/>
                <a:gd name="T100" fmla="*/ 42 w 75"/>
                <a:gd name="T101" fmla="*/ 7 h 101"/>
                <a:gd name="T102" fmla="*/ 38 w 75"/>
                <a:gd name="T103" fmla="*/ 7 h 101"/>
                <a:gd name="T104" fmla="*/ 34 w 75"/>
                <a:gd name="T105" fmla="*/ 7 h 101"/>
                <a:gd name="T106" fmla="*/ 27 w 75"/>
                <a:gd name="T107" fmla="*/ 7 h 101"/>
                <a:gd name="T108" fmla="*/ 27 w 75"/>
                <a:gd name="T109" fmla="*/ 49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27" y="52"/>
                  </a:moveTo>
                  <a:lnTo>
                    <a:pt x="27" y="83"/>
                  </a:lnTo>
                  <a:lnTo>
                    <a:pt x="27" y="94"/>
                  </a:lnTo>
                  <a:lnTo>
                    <a:pt x="30" y="98"/>
                  </a:lnTo>
                  <a:lnTo>
                    <a:pt x="34" y="98"/>
                  </a:lnTo>
                  <a:lnTo>
                    <a:pt x="38" y="101"/>
                  </a:lnTo>
                  <a:lnTo>
                    <a:pt x="42" y="101"/>
                  </a:lnTo>
                  <a:lnTo>
                    <a:pt x="0" y="101"/>
                  </a:lnTo>
                  <a:lnTo>
                    <a:pt x="4" y="101"/>
                  </a:lnTo>
                  <a:lnTo>
                    <a:pt x="8" y="98"/>
                  </a:lnTo>
                  <a:lnTo>
                    <a:pt x="12" y="94"/>
                  </a:lnTo>
                  <a:lnTo>
                    <a:pt x="12" y="90"/>
                  </a:lnTo>
                  <a:lnTo>
                    <a:pt x="12" y="83"/>
                  </a:lnTo>
                  <a:lnTo>
                    <a:pt x="12" y="19"/>
                  </a:lnTo>
                  <a:lnTo>
                    <a:pt x="12" y="11"/>
                  </a:lnTo>
                  <a:lnTo>
                    <a:pt x="12" y="7"/>
                  </a:lnTo>
                  <a:lnTo>
                    <a:pt x="8" y="4"/>
                  </a:lnTo>
                  <a:lnTo>
                    <a:pt x="4" y="4"/>
                  </a:lnTo>
                  <a:lnTo>
                    <a:pt x="0" y="4"/>
                  </a:lnTo>
                  <a:lnTo>
                    <a:pt x="0" y="0"/>
                  </a:lnTo>
                  <a:lnTo>
                    <a:pt x="34" y="0"/>
                  </a:lnTo>
                  <a:lnTo>
                    <a:pt x="49" y="0"/>
                  </a:lnTo>
                  <a:lnTo>
                    <a:pt x="57" y="4"/>
                  </a:lnTo>
                  <a:lnTo>
                    <a:pt x="64" y="7"/>
                  </a:lnTo>
                  <a:lnTo>
                    <a:pt x="72" y="11"/>
                  </a:lnTo>
                  <a:lnTo>
                    <a:pt x="75" y="19"/>
                  </a:lnTo>
                  <a:lnTo>
                    <a:pt x="75" y="30"/>
                  </a:lnTo>
                  <a:lnTo>
                    <a:pt x="75" y="41"/>
                  </a:lnTo>
                  <a:lnTo>
                    <a:pt x="68" y="49"/>
                  </a:lnTo>
                  <a:lnTo>
                    <a:pt x="57" y="52"/>
                  </a:lnTo>
                  <a:lnTo>
                    <a:pt x="45" y="56"/>
                  </a:lnTo>
                  <a:lnTo>
                    <a:pt x="42" y="56"/>
                  </a:lnTo>
                  <a:lnTo>
                    <a:pt x="38" y="56"/>
                  </a:lnTo>
                  <a:lnTo>
                    <a:pt x="30" y="56"/>
                  </a:lnTo>
                  <a:lnTo>
                    <a:pt x="27" y="52"/>
                  </a:lnTo>
                  <a:close/>
                  <a:moveTo>
                    <a:pt x="27" y="49"/>
                  </a:moveTo>
                  <a:lnTo>
                    <a:pt x="30" y="49"/>
                  </a:lnTo>
                  <a:lnTo>
                    <a:pt x="34" y="52"/>
                  </a:lnTo>
                  <a:lnTo>
                    <a:pt x="38" y="52"/>
                  </a:lnTo>
                  <a:lnTo>
                    <a:pt x="45" y="49"/>
                  </a:lnTo>
                  <a:lnTo>
                    <a:pt x="53" y="45"/>
                  </a:lnTo>
                  <a:lnTo>
                    <a:pt x="57" y="37"/>
                  </a:lnTo>
                  <a:lnTo>
                    <a:pt x="57" y="30"/>
                  </a:lnTo>
                  <a:lnTo>
                    <a:pt x="57" y="22"/>
                  </a:lnTo>
                  <a:lnTo>
                    <a:pt x="57" y="19"/>
                  </a:lnTo>
                  <a:lnTo>
                    <a:pt x="53" y="11"/>
                  </a:lnTo>
                  <a:lnTo>
                    <a:pt x="49" y="7"/>
                  </a:lnTo>
                  <a:lnTo>
                    <a:pt x="42" y="7"/>
                  </a:lnTo>
                  <a:lnTo>
                    <a:pt x="38" y="7"/>
                  </a:lnTo>
                  <a:lnTo>
                    <a:pt x="34" y="7"/>
                  </a:lnTo>
                  <a:lnTo>
                    <a:pt x="27" y="7"/>
                  </a:lnTo>
                  <a:lnTo>
                    <a:pt x="27" y="49"/>
                  </a:lnTo>
                  <a:close/>
                </a:path>
              </a:pathLst>
            </a:custGeom>
            <a:solidFill>
              <a:srgbClr val="000000"/>
            </a:solidFill>
            <a:ln w="0">
              <a:solidFill>
                <a:srgbClr val="000000"/>
              </a:solidFill>
              <a:round/>
              <a:headEnd/>
              <a:tailEnd/>
            </a:ln>
          </p:spPr>
          <p:txBody>
            <a:bodyPr/>
            <a:lstStyle/>
            <a:p>
              <a:endParaRPr lang="en-US"/>
            </a:p>
          </p:txBody>
        </p:sp>
        <p:sp>
          <p:nvSpPr>
            <p:cNvPr id="234" name="Freeform 72"/>
            <p:cNvSpPr>
              <a:spLocks/>
            </p:cNvSpPr>
            <p:nvPr/>
          </p:nvSpPr>
          <p:spPr bwMode="auto">
            <a:xfrm>
              <a:off x="2773" y="2400"/>
              <a:ext cx="41" cy="135"/>
            </a:xfrm>
            <a:custGeom>
              <a:avLst/>
              <a:gdLst>
                <a:gd name="T0" fmla="*/ 41 w 41"/>
                <a:gd name="T1" fmla="*/ 132 h 135"/>
                <a:gd name="T2" fmla="*/ 41 w 41"/>
                <a:gd name="T3" fmla="*/ 135 h 135"/>
                <a:gd name="T4" fmla="*/ 30 w 41"/>
                <a:gd name="T5" fmla="*/ 132 h 135"/>
                <a:gd name="T6" fmla="*/ 22 w 41"/>
                <a:gd name="T7" fmla="*/ 124 h 135"/>
                <a:gd name="T8" fmla="*/ 11 w 41"/>
                <a:gd name="T9" fmla="*/ 113 h 135"/>
                <a:gd name="T10" fmla="*/ 7 w 41"/>
                <a:gd name="T11" fmla="*/ 98 h 135"/>
                <a:gd name="T12" fmla="*/ 0 w 41"/>
                <a:gd name="T13" fmla="*/ 83 h 135"/>
                <a:gd name="T14" fmla="*/ 0 w 41"/>
                <a:gd name="T15" fmla="*/ 68 h 135"/>
                <a:gd name="T16" fmla="*/ 0 w 41"/>
                <a:gd name="T17" fmla="*/ 56 h 135"/>
                <a:gd name="T18" fmla="*/ 3 w 41"/>
                <a:gd name="T19" fmla="*/ 41 h 135"/>
                <a:gd name="T20" fmla="*/ 11 w 41"/>
                <a:gd name="T21" fmla="*/ 30 h 135"/>
                <a:gd name="T22" fmla="*/ 18 w 41"/>
                <a:gd name="T23" fmla="*/ 19 h 135"/>
                <a:gd name="T24" fmla="*/ 30 w 41"/>
                <a:gd name="T25" fmla="*/ 8 h 135"/>
                <a:gd name="T26" fmla="*/ 41 w 41"/>
                <a:gd name="T27" fmla="*/ 0 h 135"/>
                <a:gd name="T28" fmla="*/ 41 w 41"/>
                <a:gd name="T29" fmla="*/ 4 h 135"/>
                <a:gd name="T30" fmla="*/ 33 w 41"/>
                <a:gd name="T31" fmla="*/ 11 h 135"/>
                <a:gd name="T32" fmla="*/ 26 w 41"/>
                <a:gd name="T33" fmla="*/ 19 h 135"/>
                <a:gd name="T34" fmla="*/ 18 w 41"/>
                <a:gd name="T35" fmla="*/ 26 h 135"/>
                <a:gd name="T36" fmla="*/ 15 w 41"/>
                <a:gd name="T37" fmla="*/ 41 h 135"/>
                <a:gd name="T38" fmla="*/ 15 w 41"/>
                <a:gd name="T39" fmla="*/ 53 h 135"/>
                <a:gd name="T40" fmla="*/ 15 w 41"/>
                <a:gd name="T41" fmla="*/ 68 h 135"/>
                <a:gd name="T42" fmla="*/ 15 w 41"/>
                <a:gd name="T43" fmla="*/ 83 h 135"/>
                <a:gd name="T44" fmla="*/ 15 w 41"/>
                <a:gd name="T45" fmla="*/ 94 h 135"/>
                <a:gd name="T46" fmla="*/ 18 w 41"/>
                <a:gd name="T47" fmla="*/ 105 h 135"/>
                <a:gd name="T48" fmla="*/ 22 w 41"/>
                <a:gd name="T49" fmla="*/ 113 h 135"/>
                <a:gd name="T50" fmla="*/ 22 w 41"/>
                <a:gd name="T51" fmla="*/ 117 h 135"/>
                <a:gd name="T52" fmla="*/ 30 w 41"/>
                <a:gd name="T53" fmla="*/ 124 h 135"/>
                <a:gd name="T54" fmla="*/ 33 w 41"/>
                <a:gd name="T55" fmla="*/ 128 h 135"/>
                <a:gd name="T56" fmla="*/ 41 w 41"/>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32"/>
                  </a:lnTo>
                  <a:lnTo>
                    <a:pt x="22" y="124"/>
                  </a:lnTo>
                  <a:lnTo>
                    <a:pt x="11" y="113"/>
                  </a:lnTo>
                  <a:lnTo>
                    <a:pt x="7" y="98"/>
                  </a:lnTo>
                  <a:lnTo>
                    <a:pt x="0" y="83"/>
                  </a:lnTo>
                  <a:lnTo>
                    <a:pt x="0" y="68"/>
                  </a:lnTo>
                  <a:lnTo>
                    <a:pt x="0" y="56"/>
                  </a:lnTo>
                  <a:lnTo>
                    <a:pt x="3" y="41"/>
                  </a:lnTo>
                  <a:lnTo>
                    <a:pt x="11" y="30"/>
                  </a:lnTo>
                  <a:lnTo>
                    <a:pt x="18" y="19"/>
                  </a:lnTo>
                  <a:lnTo>
                    <a:pt x="30" y="8"/>
                  </a:lnTo>
                  <a:lnTo>
                    <a:pt x="41" y="0"/>
                  </a:lnTo>
                  <a:lnTo>
                    <a:pt x="41" y="4"/>
                  </a:lnTo>
                  <a:lnTo>
                    <a:pt x="33" y="11"/>
                  </a:lnTo>
                  <a:lnTo>
                    <a:pt x="26" y="19"/>
                  </a:lnTo>
                  <a:lnTo>
                    <a:pt x="18" y="26"/>
                  </a:lnTo>
                  <a:lnTo>
                    <a:pt x="15" y="41"/>
                  </a:lnTo>
                  <a:lnTo>
                    <a:pt x="15" y="53"/>
                  </a:lnTo>
                  <a:lnTo>
                    <a:pt x="15" y="68"/>
                  </a:lnTo>
                  <a:lnTo>
                    <a:pt x="15" y="83"/>
                  </a:lnTo>
                  <a:lnTo>
                    <a:pt x="15" y="94"/>
                  </a:lnTo>
                  <a:lnTo>
                    <a:pt x="18" y="105"/>
                  </a:lnTo>
                  <a:lnTo>
                    <a:pt x="22" y="113"/>
                  </a:lnTo>
                  <a:lnTo>
                    <a:pt x="22" y="117"/>
                  </a:lnTo>
                  <a:lnTo>
                    <a:pt x="30" y="124"/>
                  </a:lnTo>
                  <a:lnTo>
                    <a:pt x="33" y="128"/>
                  </a:lnTo>
                  <a:lnTo>
                    <a:pt x="41" y="132"/>
                  </a:lnTo>
                  <a:close/>
                </a:path>
              </a:pathLst>
            </a:custGeom>
            <a:solidFill>
              <a:srgbClr val="000000"/>
            </a:solidFill>
            <a:ln w="0">
              <a:solidFill>
                <a:srgbClr val="000000"/>
              </a:solidFill>
              <a:round/>
              <a:headEnd/>
              <a:tailEnd/>
            </a:ln>
          </p:spPr>
          <p:txBody>
            <a:bodyPr/>
            <a:lstStyle/>
            <a:p>
              <a:endParaRPr lang="en-US"/>
            </a:p>
          </p:txBody>
        </p:sp>
        <p:sp>
          <p:nvSpPr>
            <p:cNvPr id="235" name="Freeform 73"/>
            <p:cNvSpPr>
              <a:spLocks/>
            </p:cNvSpPr>
            <p:nvPr/>
          </p:nvSpPr>
          <p:spPr bwMode="auto">
            <a:xfrm>
              <a:off x="2825" y="2438"/>
              <a:ext cx="45" cy="67"/>
            </a:xfrm>
            <a:custGeom>
              <a:avLst/>
              <a:gdLst>
                <a:gd name="T0" fmla="*/ 41 w 45"/>
                <a:gd name="T1" fmla="*/ 0 h 67"/>
                <a:gd name="T2" fmla="*/ 41 w 45"/>
                <a:gd name="T3" fmla="*/ 22 h 67"/>
                <a:gd name="T4" fmla="*/ 38 w 45"/>
                <a:gd name="T5" fmla="*/ 22 h 67"/>
                <a:gd name="T6" fmla="*/ 34 w 45"/>
                <a:gd name="T7" fmla="*/ 11 h 67"/>
                <a:gd name="T8" fmla="*/ 30 w 45"/>
                <a:gd name="T9" fmla="*/ 7 h 67"/>
                <a:gd name="T10" fmla="*/ 26 w 45"/>
                <a:gd name="T11" fmla="*/ 3 h 67"/>
                <a:gd name="T12" fmla="*/ 19 w 45"/>
                <a:gd name="T13" fmla="*/ 3 h 67"/>
                <a:gd name="T14" fmla="*/ 15 w 45"/>
                <a:gd name="T15" fmla="*/ 3 h 67"/>
                <a:gd name="T16" fmla="*/ 11 w 45"/>
                <a:gd name="T17" fmla="*/ 7 h 67"/>
                <a:gd name="T18" fmla="*/ 8 w 45"/>
                <a:gd name="T19" fmla="*/ 7 h 67"/>
                <a:gd name="T20" fmla="*/ 8 w 45"/>
                <a:gd name="T21" fmla="*/ 11 h 67"/>
                <a:gd name="T22" fmla="*/ 8 w 45"/>
                <a:gd name="T23" fmla="*/ 15 h 67"/>
                <a:gd name="T24" fmla="*/ 11 w 45"/>
                <a:gd name="T25" fmla="*/ 18 h 67"/>
                <a:gd name="T26" fmla="*/ 15 w 45"/>
                <a:gd name="T27" fmla="*/ 22 h 67"/>
                <a:gd name="T28" fmla="*/ 19 w 45"/>
                <a:gd name="T29" fmla="*/ 26 h 67"/>
                <a:gd name="T30" fmla="*/ 30 w 45"/>
                <a:gd name="T31" fmla="*/ 30 h 67"/>
                <a:gd name="T32" fmla="*/ 38 w 45"/>
                <a:gd name="T33" fmla="*/ 34 h 67"/>
                <a:gd name="T34" fmla="*/ 41 w 45"/>
                <a:gd name="T35" fmla="*/ 41 h 67"/>
                <a:gd name="T36" fmla="*/ 45 w 45"/>
                <a:gd name="T37" fmla="*/ 49 h 67"/>
                <a:gd name="T38" fmla="*/ 41 w 45"/>
                <a:gd name="T39" fmla="*/ 56 h 67"/>
                <a:gd name="T40" fmla="*/ 38 w 45"/>
                <a:gd name="T41" fmla="*/ 64 h 67"/>
                <a:gd name="T42" fmla="*/ 30 w 45"/>
                <a:gd name="T43" fmla="*/ 67 h 67"/>
                <a:gd name="T44" fmla="*/ 23 w 45"/>
                <a:gd name="T45" fmla="*/ 67 h 67"/>
                <a:gd name="T46" fmla="*/ 15 w 45"/>
                <a:gd name="T47" fmla="*/ 67 h 67"/>
                <a:gd name="T48" fmla="*/ 8 w 45"/>
                <a:gd name="T49" fmla="*/ 67 h 67"/>
                <a:gd name="T50" fmla="*/ 4 w 45"/>
                <a:gd name="T51" fmla="*/ 67 h 67"/>
                <a:gd name="T52" fmla="*/ 4 w 45"/>
                <a:gd name="T53" fmla="*/ 67 h 67"/>
                <a:gd name="T54" fmla="*/ 0 w 45"/>
                <a:gd name="T55" fmla="*/ 67 h 67"/>
                <a:gd name="T56" fmla="*/ 0 w 45"/>
                <a:gd name="T57" fmla="*/ 67 h 67"/>
                <a:gd name="T58" fmla="*/ 0 w 45"/>
                <a:gd name="T59" fmla="*/ 67 h 67"/>
                <a:gd name="T60" fmla="*/ 0 w 45"/>
                <a:gd name="T61" fmla="*/ 45 h 67"/>
                <a:gd name="T62" fmla="*/ 0 w 45"/>
                <a:gd name="T63" fmla="*/ 45 h 67"/>
                <a:gd name="T64" fmla="*/ 4 w 45"/>
                <a:gd name="T65" fmla="*/ 52 h 67"/>
                <a:gd name="T66" fmla="*/ 8 w 45"/>
                <a:gd name="T67" fmla="*/ 60 h 67"/>
                <a:gd name="T68" fmla="*/ 15 w 45"/>
                <a:gd name="T69" fmla="*/ 64 h 67"/>
                <a:gd name="T70" fmla="*/ 23 w 45"/>
                <a:gd name="T71" fmla="*/ 64 h 67"/>
                <a:gd name="T72" fmla="*/ 26 w 45"/>
                <a:gd name="T73" fmla="*/ 64 h 67"/>
                <a:gd name="T74" fmla="*/ 30 w 45"/>
                <a:gd name="T75" fmla="*/ 60 h 67"/>
                <a:gd name="T76" fmla="*/ 34 w 45"/>
                <a:gd name="T77" fmla="*/ 56 h 67"/>
                <a:gd name="T78" fmla="*/ 34 w 45"/>
                <a:gd name="T79" fmla="*/ 52 h 67"/>
                <a:gd name="T80" fmla="*/ 34 w 45"/>
                <a:gd name="T81" fmla="*/ 49 h 67"/>
                <a:gd name="T82" fmla="*/ 30 w 45"/>
                <a:gd name="T83" fmla="*/ 45 h 67"/>
                <a:gd name="T84" fmla="*/ 26 w 45"/>
                <a:gd name="T85" fmla="*/ 41 h 67"/>
                <a:gd name="T86" fmla="*/ 15 w 45"/>
                <a:gd name="T87" fmla="*/ 37 h 67"/>
                <a:gd name="T88" fmla="*/ 8 w 45"/>
                <a:gd name="T89" fmla="*/ 34 h 67"/>
                <a:gd name="T90" fmla="*/ 4 w 45"/>
                <a:gd name="T91" fmla="*/ 26 h 67"/>
                <a:gd name="T92" fmla="*/ 0 w 45"/>
                <a:gd name="T93" fmla="*/ 22 h 67"/>
                <a:gd name="T94" fmla="*/ 0 w 45"/>
                <a:gd name="T95" fmla="*/ 18 h 67"/>
                <a:gd name="T96" fmla="*/ 0 w 45"/>
                <a:gd name="T97" fmla="*/ 11 h 67"/>
                <a:gd name="T98" fmla="*/ 4 w 45"/>
                <a:gd name="T99" fmla="*/ 3 h 67"/>
                <a:gd name="T100" fmla="*/ 11 w 45"/>
                <a:gd name="T101" fmla="*/ 0 h 67"/>
                <a:gd name="T102" fmla="*/ 19 w 45"/>
                <a:gd name="T103" fmla="*/ 0 h 67"/>
                <a:gd name="T104" fmla="*/ 23 w 45"/>
                <a:gd name="T105" fmla="*/ 0 h 67"/>
                <a:gd name="T106" fmla="*/ 30 w 45"/>
                <a:gd name="T107" fmla="*/ 0 h 67"/>
                <a:gd name="T108" fmla="*/ 34 w 45"/>
                <a:gd name="T109" fmla="*/ 0 h 67"/>
                <a:gd name="T110" fmla="*/ 34 w 45"/>
                <a:gd name="T111" fmla="*/ 0 h 67"/>
                <a:gd name="T112" fmla="*/ 38 w 45"/>
                <a:gd name="T113" fmla="*/ 0 h 67"/>
                <a:gd name="T114" fmla="*/ 38 w 45"/>
                <a:gd name="T115" fmla="*/ 0 h 67"/>
                <a:gd name="T116" fmla="*/ 38 w 45"/>
                <a:gd name="T117" fmla="*/ 0 h 67"/>
                <a:gd name="T118" fmla="*/ 38 w 45"/>
                <a:gd name="T119" fmla="*/ 0 h 67"/>
                <a:gd name="T120" fmla="*/ 41 w 45"/>
                <a:gd name="T121" fmla="*/ 0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7"/>
                <a:gd name="T185" fmla="*/ 45 w 45"/>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7">
                  <a:moveTo>
                    <a:pt x="41" y="0"/>
                  </a:moveTo>
                  <a:lnTo>
                    <a:pt x="41" y="22"/>
                  </a:lnTo>
                  <a:lnTo>
                    <a:pt x="38" y="22"/>
                  </a:lnTo>
                  <a:lnTo>
                    <a:pt x="34" y="11"/>
                  </a:lnTo>
                  <a:lnTo>
                    <a:pt x="30" y="7"/>
                  </a:lnTo>
                  <a:lnTo>
                    <a:pt x="26" y="3"/>
                  </a:lnTo>
                  <a:lnTo>
                    <a:pt x="19" y="3"/>
                  </a:lnTo>
                  <a:lnTo>
                    <a:pt x="15" y="3"/>
                  </a:lnTo>
                  <a:lnTo>
                    <a:pt x="11" y="7"/>
                  </a:lnTo>
                  <a:lnTo>
                    <a:pt x="8" y="7"/>
                  </a:lnTo>
                  <a:lnTo>
                    <a:pt x="8" y="11"/>
                  </a:lnTo>
                  <a:lnTo>
                    <a:pt x="8" y="15"/>
                  </a:lnTo>
                  <a:lnTo>
                    <a:pt x="11" y="18"/>
                  </a:lnTo>
                  <a:lnTo>
                    <a:pt x="15" y="22"/>
                  </a:lnTo>
                  <a:lnTo>
                    <a:pt x="19" y="26"/>
                  </a:lnTo>
                  <a:lnTo>
                    <a:pt x="30" y="30"/>
                  </a:lnTo>
                  <a:lnTo>
                    <a:pt x="38" y="34"/>
                  </a:lnTo>
                  <a:lnTo>
                    <a:pt x="41" y="41"/>
                  </a:lnTo>
                  <a:lnTo>
                    <a:pt x="45" y="49"/>
                  </a:lnTo>
                  <a:lnTo>
                    <a:pt x="41" y="56"/>
                  </a:lnTo>
                  <a:lnTo>
                    <a:pt x="38" y="64"/>
                  </a:lnTo>
                  <a:lnTo>
                    <a:pt x="30" y="67"/>
                  </a:lnTo>
                  <a:lnTo>
                    <a:pt x="23" y="67"/>
                  </a:lnTo>
                  <a:lnTo>
                    <a:pt x="15" y="67"/>
                  </a:lnTo>
                  <a:lnTo>
                    <a:pt x="8" y="67"/>
                  </a:lnTo>
                  <a:lnTo>
                    <a:pt x="4" y="67"/>
                  </a:lnTo>
                  <a:lnTo>
                    <a:pt x="0" y="67"/>
                  </a:lnTo>
                  <a:lnTo>
                    <a:pt x="0" y="45"/>
                  </a:lnTo>
                  <a:lnTo>
                    <a:pt x="4" y="52"/>
                  </a:lnTo>
                  <a:lnTo>
                    <a:pt x="8" y="60"/>
                  </a:lnTo>
                  <a:lnTo>
                    <a:pt x="15" y="64"/>
                  </a:lnTo>
                  <a:lnTo>
                    <a:pt x="23" y="64"/>
                  </a:lnTo>
                  <a:lnTo>
                    <a:pt x="26" y="64"/>
                  </a:lnTo>
                  <a:lnTo>
                    <a:pt x="30" y="60"/>
                  </a:lnTo>
                  <a:lnTo>
                    <a:pt x="34" y="56"/>
                  </a:lnTo>
                  <a:lnTo>
                    <a:pt x="34" y="52"/>
                  </a:lnTo>
                  <a:lnTo>
                    <a:pt x="34" y="49"/>
                  </a:lnTo>
                  <a:lnTo>
                    <a:pt x="30" y="45"/>
                  </a:lnTo>
                  <a:lnTo>
                    <a:pt x="26" y="41"/>
                  </a:lnTo>
                  <a:lnTo>
                    <a:pt x="15" y="37"/>
                  </a:lnTo>
                  <a:lnTo>
                    <a:pt x="8" y="34"/>
                  </a:lnTo>
                  <a:lnTo>
                    <a:pt x="4" y="26"/>
                  </a:lnTo>
                  <a:lnTo>
                    <a:pt x="0" y="22"/>
                  </a:lnTo>
                  <a:lnTo>
                    <a:pt x="0" y="18"/>
                  </a:lnTo>
                  <a:lnTo>
                    <a:pt x="0" y="11"/>
                  </a:lnTo>
                  <a:lnTo>
                    <a:pt x="4" y="3"/>
                  </a:lnTo>
                  <a:lnTo>
                    <a:pt x="11" y="0"/>
                  </a:lnTo>
                  <a:lnTo>
                    <a:pt x="19" y="0"/>
                  </a:lnTo>
                  <a:lnTo>
                    <a:pt x="23" y="0"/>
                  </a:lnTo>
                  <a:lnTo>
                    <a:pt x="30" y="0"/>
                  </a:lnTo>
                  <a:lnTo>
                    <a:pt x="34" y="0"/>
                  </a:lnTo>
                  <a:lnTo>
                    <a:pt x="38" y="0"/>
                  </a:lnTo>
                  <a:lnTo>
                    <a:pt x="41" y="0"/>
                  </a:lnTo>
                  <a:close/>
                </a:path>
              </a:pathLst>
            </a:custGeom>
            <a:solidFill>
              <a:srgbClr val="000000"/>
            </a:solidFill>
            <a:ln w="0">
              <a:solidFill>
                <a:srgbClr val="000000"/>
              </a:solidFill>
              <a:round/>
              <a:headEnd/>
              <a:tailEnd/>
            </a:ln>
          </p:spPr>
          <p:txBody>
            <a:bodyPr/>
            <a:lstStyle/>
            <a:p>
              <a:endParaRPr lang="en-US"/>
            </a:p>
          </p:txBody>
        </p:sp>
        <p:sp>
          <p:nvSpPr>
            <p:cNvPr id="236" name="Freeform 74"/>
            <p:cNvSpPr>
              <a:spLocks noEditPoints="1"/>
            </p:cNvSpPr>
            <p:nvPr/>
          </p:nvSpPr>
          <p:spPr bwMode="auto">
            <a:xfrm>
              <a:off x="2878" y="2438"/>
              <a:ext cx="63" cy="67"/>
            </a:xfrm>
            <a:custGeom>
              <a:avLst/>
              <a:gdLst>
                <a:gd name="T0" fmla="*/ 30 w 63"/>
                <a:gd name="T1" fmla="*/ 64 h 67"/>
                <a:gd name="T2" fmla="*/ 22 w 63"/>
                <a:gd name="T3" fmla="*/ 67 h 67"/>
                <a:gd name="T4" fmla="*/ 11 w 63"/>
                <a:gd name="T5" fmla="*/ 67 h 67"/>
                <a:gd name="T6" fmla="*/ 3 w 63"/>
                <a:gd name="T7" fmla="*/ 60 h 67"/>
                <a:gd name="T8" fmla="*/ 0 w 63"/>
                <a:gd name="T9" fmla="*/ 49 h 67"/>
                <a:gd name="T10" fmla="*/ 7 w 63"/>
                <a:gd name="T11" fmla="*/ 37 h 67"/>
                <a:gd name="T12" fmla="*/ 22 w 63"/>
                <a:gd name="T13" fmla="*/ 30 h 67"/>
                <a:gd name="T14" fmla="*/ 37 w 63"/>
                <a:gd name="T15" fmla="*/ 22 h 67"/>
                <a:gd name="T16" fmla="*/ 33 w 63"/>
                <a:gd name="T17" fmla="*/ 7 h 67"/>
                <a:gd name="T18" fmla="*/ 26 w 63"/>
                <a:gd name="T19" fmla="*/ 3 h 67"/>
                <a:gd name="T20" fmla="*/ 18 w 63"/>
                <a:gd name="T21" fmla="*/ 7 h 67"/>
                <a:gd name="T22" fmla="*/ 15 w 63"/>
                <a:gd name="T23" fmla="*/ 11 h 67"/>
                <a:gd name="T24" fmla="*/ 15 w 63"/>
                <a:gd name="T25" fmla="*/ 18 h 67"/>
                <a:gd name="T26" fmla="*/ 11 w 63"/>
                <a:gd name="T27" fmla="*/ 22 h 67"/>
                <a:gd name="T28" fmla="*/ 7 w 63"/>
                <a:gd name="T29" fmla="*/ 22 h 67"/>
                <a:gd name="T30" fmla="*/ 3 w 63"/>
                <a:gd name="T31" fmla="*/ 18 h 67"/>
                <a:gd name="T32" fmla="*/ 7 w 63"/>
                <a:gd name="T33" fmla="*/ 11 h 67"/>
                <a:gd name="T34" fmla="*/ 18 w 63"/>
                <a:gd name="T35" fmla="*/ 0 h 67"/>
                <a:gd name="T36" fmla="*/ 37 w 63"/>
                <a:gd name="T37" fmla="*/ 0 h 67"/>
                <a:gd name="T38" fmla="*/ 48 w 63"/>
                <a:gd name="T39" fmla="*/ 3 h 67"/>
                <a:gd name="T40" fmla="*/ 52 w 63"/>
                <a:gd name="T41" fmla="*/ 15 h 67"/>
                <a:gd name="T42" fmla="*/ 52 w 63"/>
                <a:gd name="T43" fmla="*/ 45 h 67"/>
                <a:gd name="T44" fmla="*/ 52 w 63"/>
                <a:gd name="T45" fmla="*/ 56 h 67"/>
                <a:gd name="T46" fmla="*/ 52 w 63"/>
                <a:gd name="T47" fmla="*/ 60 h 67"/>
                <a:gd name="T48" fmla="*/ 56 w 63"/>
                <a:gd name="T49" fmla="*/ 60 h 67"/>
                <a:gd name="T50" fmla="*/ 56 w 63"/>
                <a:gd name="T51" fmla="*/ 60 h 67"/>
                <a:gd name="T52" fmla="*/ 63 w 63"/>
                <a:gd name="T53" fmla="*/ 56 h 67"/>
                <a:gd name="T54" fmla="*/ 52 w 63"/>
                <a:gd name="T55" fmla="*/ 67 h 67"/>
                <a:gd name="T56" fmla="*/ 45 w 63"/>
                <a:gd name="T57" fmla="*/ 67 h 67"/>
                <a:gd name="T58" fmla="*/ 37 w 63"/>
                <a:gd name="T59" fmla="*/ 64 h 67"/>
                <a:gd name="T60" fmla="*/ 37 w 63"/>
                <a:gd name="T61" fmla="*/ 52 h 67"/>
                <a:gd name="T62" fmla="*/ 30 w 63"/>
                <a:gd name="T63" fmla="*/ 30 h 67"/>
                <a:gd name="T64" fmla="*/ 18 w 63"/>
                <a:gd name="T65" fmla="*/ 37 h 67"/>
                <a:gd name="T66" fmla="*/ 15 w 63"/>
                <a:gd name="T67" fmla="*/ 45 h 67"/>
                <a:gd name="T68" fmla="*/ 15 w 63"/>
                <a:gd name="T69" fmla="*/ 52 h 67"/>
                <a:gd name="T70" fmla="*/ 18 w 63"/>
                <a:gd name="T71" fmla="*/ 60 h 67"/>
                <a:gd name="T72" fmla="*/ 30 w 63"/>
                <a:gd name="T73" fmla="*/ 56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67"/>
                <a:gd name="T113" fmla="*/ 63 w 63"/>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67">
                  <a:moveTo>
                    <a:pt x="37" y="56"/>
                  </a:moveTo>
                  <a:lnTo>
                    <a:pt x="30" y="64"/>
                  </a:lnTo>
                  <a:lnTo>
                    <a:pt x="26" y="67"/>
                  </a:lnTo>
                  <a:lnTo>
                    <a:pt x="22" y="67"/>
                  </a:lnTo>
                  <a:lnTo>
                    <a:pt x="18" y="67"/>
                  </a:lnTo>
                  <a:lnTo>
                    <a:pt x="11" y="67"/>
                  </a:lnTo>
                  <a:lnTo>
                    <a:pt x="7" y="64"/>
                  </a:lnTo>
                  <a:lnTo>
                    <a:pt x="3" y="60"/>
                  </a:lnTo>
                  <a:lnTo>
                    <a:pt x="0" y="52"/>
                  </a:lnTo>
                  <a:lnTo>
                    <a:pt x="0" y="49"/>
                  </a:lnTo>
                  <a:lnTo>
                    <a:pt x="3" y="45"/>
                  </a:lnTo>
                  <a:lnTo>
                    <a:pt x="7" y="37"/>
                  </a:lnTo>
                  <a:lnTo>
                    <a:pt x="15" y="34"/>
                  </a:lnTo>
                  <a:lnTo>
                    <a:pt x="22" y="30"/>
                  </a:lnTo>
                  <a:lnTo>
                    <a:pt x="37" y="22"/>
                  </a:lnTo>
                  <a:lnTo>
                    <a:pt x="37" y="11"/>
                  </a:lnTo>
                  <a:lnTo>
                    <a:pt x="33" y="7"/>
                  </a:lnTo>
                  <a:lnTo>
                    <a:pt x="30" y="3"/>
                  </a:lnTo>
                  <a:lnTo>
                    <a:pt x="26" y="3"/>
                  </a:lnTo>
                  <a:lnTo>
                    <a:pt x="22" y="3"/>
                  </a:lnTo>
                  <a:lnTo>
                    <a:pt x="18" y="7"/>
                  </a:lnTo>
                  <a:lnTo>
                    <a:pt x="15" y="11"/>
                  </a:lnTo>
                  <a:lnTo>
                    <a:pt x="15" y="15"/>
                  </a:lnTo>
                  <a:lnTo>
                    <a:pt x="15" y="18"/>
                  </a:lnTo>
                  <a:lnTo>
                    <a:pt x="15" y="22"/>
                  </a:lnTo>
                  <a:lnTo>
                    <a:pt x="11" y="22"/>
                  </a:lnTo>
                  <a:lnTo>
                    <a:pt x="7" y="22"/>
                  </a:lnTo>
                  <a:lnTo>
                    <a:pt x="3" y="18"/>
                  </a:lnTo>
                  <a:lnTo>
                    <a:pt x="3" y="15"/>
                  </a:lnTo>
                  <a:lnTo>
                    <a:pt x="7" y="11"/>
                  </a:lnTo>
                  <a:lnTo>
                    <a:pt x="11" y="3"/>
                  </a:lnTo>
                  <a:lnTo>
                    <a:pt x="18" y="0"/>
                  </a:lnTo>
                  <a:lnTo>
                    <a:pt x="30" y="0"/>
                  </a:lnTo>
                  <a:lnTo>
                    <a:pt x="37" y="0"/>
                  </a:lnTo>
                  <a:lnTo>
                    <a:pt x="45" y="0"/>
                  </a:lnTo>
                  <a:lnTo>
                    <a:pt x="48" y="3"/>
                  </a:lnTo>
                  <a:lnTo>
                    <a:pt x="48" y="7"/>
                  </a:lnTo>
                  <a:lnTo>
                    <a:pt x="52" y="15"/>
                  </a:lnTo>
                  <a:lnTo>
                    <a:pt x="52" y="22"/>
                  </a:lnTo>
                  <a:lnTo>
                    <a:pt x="52" y="45"/>
                  </a:lnTo>
                  <a:lnTo>
                    <a:pt x="52" y="52"/>
                  </a:lnTo>
                  <a:lnTo>
                    <a:pt x="52" y="56"/>
                  </a:lnTo>
                  <a:lnTo>
                    <a:pt x="52" y="60"/>
                  </a:lnTo>
                  <a:lnTo>
                    <a:pt x="56" y="60"/>
                  </a:lnTo>
                  <a:lnTo>
                    <a:pt x="60" y="56"/>
                  </a:lnTo>
                  <a:lnTo>
                    <a:pt x="63" y="56"/>
                  </a:lnTo>
                  <a:lnTo>
                    <a:pt x="52" y="67"/>
                  </a:lnTo>
                  <a:lnTo>
                    <a:pt x="45" y="67"/>
                  </a:lnTo>
                  <a:lnTo>
                    <a:pt x="41" y="67"/>
                  </a:lnTo>
                  <a:lnTo>
                    <a:pt x="37" y="64"/>
                  </a:lnTo>
                  <a:lnTo>
                    <a:pt x="37" y="56"/>
                  </a:lnTo>
                  <a:close/>
                  <a:moveTo>
                    <a:pt x="37" y="52"/>
                  </a:moveTo>
                  <a:lnTo>
                    <a:pt x="37" y="30"/>
                  </a:lnTo>
                  <a:lnTo>
                    <a:pt x="30" y="30"/>
                  </a:lnTo>
                  <a:lnTo>
                    <a:pt x="26" y="34"/>
                  </a:lnTo>
                  <a:lnTo>
                    <a:pt x="18" y="37"/>
                  </a:lnTo>
                  <a:lnTo>
                    <a:pt x="15" y="41"/>
                  </a:lnTo>
                  <a:lnTo>
                    <a:pt x="15" y="45"/>
                  </a:lnTo>
                  <a:lnTo>
                    <a:pt x="15" y="49"/>
                  </a:lnTo>
                  <a:lnTo>
                    <a:pt x="15" y="52"/>
                  </a:lnTo>
                  <a:lnTo>
                    <a:pt x="15" y="56"/>
                  </a:lnTo>
                  <a:lnTo>
                    <a:pt x="18" y="60"/>
                  </a:lnTo>
                  <a:lnTo>
                    <a:pt x="22" y="60"/>
                  </a:lnTo>
                  <a:lnTo>
                    <a:pt x="30" y="56"/>
                  </a:lnTo>
                  <a:lnTo>
                    <a:pt x="37" y="52"/>
                  </a:lnTo>
                  <a:close/>
                </a:path>
              </a:pathLst>
            </a:custGeom>
            <a:solidFill>
              <a:srgbClr val="000000"/>
            </a:solidFill>
            <a:ln w="0">
              <a:solidFill>
                <a:srgbClr val="000000"/>
              </a:solidFill>
              <a:round/>
              <a:headEnd/>
              <a:tailEnd/>
            </a:ln>
          </p:spPr>
          <p:txBody>
            <a:bodyPr/>
            <a:lstStyle/>
            <a:p>
              <a:endParaRPr lang="en-US"/>
            </a:p>
          </p:txBody>
        </p:sp>
        <p:sp>
          <p:nvSpPr>
            <p:cNvPr id="237" name="Freeform 75"/>
            <p:cNvSpPr>
              <a:spLocks/>
            </p:cNvSpPr>
            <p:nvPr/>
          </p:nvSpPr>
          <p:spPr bwMode="auto">
            <a:xfrm>
              <a:off x="2945" y="2438"/>
              <a:ext cx="56" cy="67"/>
            </a:xfrm>
            <a:custGeom>
              <a:avLst/>
              <a:gdLst>
                <a:gd name="T0" fmla="*/ 56 w 56"/>
                <a:gd name="T1" fmla="*/ 41 h 67"/>
                <a:gd name="T2" fmla="*/ 53 w 56"/>
                <a:gd name="T3" fmla="*/ 52 h 67"/>
                <a:gd name="T4" fmla="*/ 45 w 56"/>
                <a:gd name="T5" fmla="*/ 60 h 67"/>
                <a:gd name="T6" fmla="*/ 38 w 56"/>
                <a:gd name="T7" fmla="*/ 67 h 67"/>
                <a:gd name="T8" fmla="*/ 30 w 56"/>
                <a:gd name="T9" fmla="*/ 67 h 67"/>
                <a:gd name="T10" fmla="*/ 19 w 56"/>
                <a:gd name="T11" fmla="*/ 67 h 67"/>
                <a:gd name="T12" fmla="*/ 8 w 56"/>
                <a:gd name="T13" fmla="*/ 60 h 67"/>
                <a:gd name="T14" fmla="*/ 4 w 56"/>
                <a:gd name="T15" fmla="*/ 52 h 67"/>
                <a:gd name="T16" fmla="*/ 0 w 56"/>
                <a:gd name="T17" fmla="*/ 45 h 67"/>
                <a:gd name="T18" fmla="*/ 0 w 56"/>
                <a:gd name="T19" fmla="*/ 34 h 67"/>
                <a:gd name="T20" fmla="*/ 4 w 56"/>
                <a:gd name="T21" fmla="*/ 22 h 67"/>
                <a:gd name="T22" fmla="*/ 4 w 56"/>
                <a:gd name="T23" fmla="*/ 15 h 67"/>
                <a:gd name="T24" fmla="*/ 11 w 56"/>
                <a:gd name="T25" fmla="*/ 7 h 67"/>
                <a:gd name="T26" fmla="*/ 19 w 56"/>
                <a:gd name="T27" fmla="*/ 0 h 67"/>
                <a:gd name="T28" fmla="*/ 34 w 56"/>
                <a:gd name="T29" fmla="*/ 0 h 67"/>
                <a:gd name="T30" fmla="*/ 41 w 56"/>
                <a:gd name="T31" fmla="*/ 0 h 67"/>
                <a:gd name="T32" fmla="*/ 49 w 56"/>
                <a:gd name="T33" fmla="*/ 3 h 67"/>
                <a:gd name="T34" fmla="*/ 53 w 56"/>
                <a:gd name="T35" fmla="*/ 7 h 67"/>
                <a:gd name="T36" fmla="*/ 53 w 56"/>
                <a:gd name="T37" fmla="*/ 15 h 67"/>
                <a:gd name="T38" fmla="*/ 53 w 56"/>
                <a:gd name="T39" fmla="*/ 15 h 67"/>
                <a:gd name="T40" fmla="*/ 53 w 56"/>
                <a:gd name="T41" fmla="*/ 18 h 67"/>
                <a:gd name="T42" fmla="*/ 49 w 56"/>
                <a:gd name="T43" fmla="*/ 18 h 67"/>
                <a:gd name="T44" fmla="*/ 49 w 56"/>
                <a:gd name="T45" fmla="*/ 18 h 67"/>
                <a:gd name="T46" fmla="*/ 45 w 56"/>
                <a:gd name="T47" fmla="*/ 18 h 67"/>
                <a:gd name="T48" fmla="*/ 41 w 56"/>
                <a:gd name="T49" fmla="*/ 18 h 67"/>
                <a:gd name="T50" fmla="*/ 41 w 56"/>
                <a:gd name="T51" fmla="*/ 15 h 67"/>
                <a:gd name="T52" fmla="*/ 41 w 56"/>
                <a:gd name="T53" fmla="*/ 11 h 67"/>
                <a:gd name="T54" fmla="*/ 38 w 56"/>
                <a:gd name="T55" fmla="*/ 7 h 67"/>
                <a:gd name="T56" fmla="*/ 38 w 56"/>
                <a:gd name="T57" fmla="*/ 3 h 67"/>
                <a:gd name="T58" fmla="*/ 34 w 56"/>
                <a:gd name="T59" fmla="*/ 3 h 67"/>
                <a:gd name="T60" fmla="*/ 30 w 56"/>
                <a:gd name="T61" fmla="*/ 3 h 67"/>
                <a:gd name="T62" fmla="*/ 23 w 56"/>
                <a:gd name="T63" fmla="*/ 3 h 67"/>
                <a:gd name="T64" fmla="*/ 19 w 56"/>
                <a:gd name="T65" fmla="*/ 7 h 67"/>
                <a:gd name="T66" fmla="*/ 15 w 56"/>
                <a:gd name="T67" fmla="*/ 15 h 67"/>
                <a:gd name="T68" fmla="*/ 15 w 56"/>
                <a:gd name="T69" fmla="*/ 26 h 67"/>
                <a:gd name="T70" fmla="*/ 15 w 56"/>
                <a:gd name="T71" fmla="*/ 37 h 67"/>
                <a:gd name="T72" fmla="*/ 19 w 56"/>
                <a:gd name="T73" fmla="*/ 49 h 67"/>
                <a:gd name="T74" fmla="*/ 26 w 56"/>
                <a:gd name="T75" fmla="*/ 52 h 67"/>
                <a:gd name="T76" fmla="*/ 34 w 56"/>
                <a:gd name="T77" fmla="*/ 56 h 67"/>
                <a:gd name="T78" fmla="*/ 41 w 56"/>
                <a:gd name="T79" fmla="*/ 56 h 67"/>
                <a:gd name="T80" fmla="*/ 49 w 56"/>
                <a:gd name="T81" fmla="*/ 52 h 67"/>
                <a:gd name="T82" fmla="*/ 53 w 56"/>
                <a:gd name="T83" fmla="*/ 49 h 67"/>
                <a:gd name="T84" fmla="*/ 56 w 56"/>
                <a:gd name="T85" fmla="*/ 37 h 67"/>
                <a:gd name="T86" fmla="*/ 56 w 56"/>
                <a:gd name="T87" fmla="*/ 41 h 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
                <a:gd name="T133" fmla="*/ 0 h 67"/>
                <a:gd name="T134" fmla="*/ 56 w 56"/>
                <a:gd name="T135" fmla="*/ 67 h 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 h="67">
                  <a:moveTo>
                    <a:pt x="56" y="41"/>
                  </a:moveTo>
                  <a:lnTo>
                    <a:pt x="53" y="52"/>
                  </a:lnTo>
                  <a:lnTo>
                    <a:pt x="45" y="60"/>
                  </a:lnTo>
                  <a:lnTo>
                    <a:pt x="38" y="67"/>
                  </a:lnTo>
                  <a:lnTo>
                    <a:pt x="30" y="67"/>
                  </a:lnTo>
                  <a:lnTo>
                    <a:pt x="19" y="67"/>
                  </a:lnTo>
                  <a:lnTo>
                    <a:pt x="8" y="60"/>
                  </a:lnTo>
                  <a:lnTo>
                    <a:pt x="4" y="52"/>
                  </a:lnTo>
                  <a:lnTo>
                    <a:pt x="0" y="45"/>
                  </a:lnTo>
                  <a:lnTo>
                    <a:pt x="0" y="34"/>
                  </a:lnTo>
                  <a:lnTo>
                    <a:pt x="4" y="22"/>
                  </a:lnTo>
                  <a:lnTo>
                    <a:pt x="4" y="15"/>
                  </a:lnTo>
                  <a:lnTo>
                    <a:pt x="11" y="7"/>
                  </a:lnTo>
                  <a:lnTo>
                    <a:pt x="19" y="0"/>
                  </a:lnTo>
                  <a:lnTo>
                    <a:pt x="34" y="0"/>
                  </a:lnTo>
                  <a:lnTo>
                    <a:pt x="41" y="0"/>
                  </a:lnTo>
                  <a:lnTo>
                    <a:pt x="49" y="3"/>
                  </a:lnTo>
                  <a:lnTo>
                    <a:pt x="53" y="7"/>
                  </a:lnTo>
                  <a:lnTo>
                    <a:pt x="53" y="15"/>
                  </a:lnTo>
                  <a:lnTo>
                    <a:pt x="53" y="18"/>
                  </a:lnTo>
                  <a:lnTo>
                    <a:pt x="49" y="18"/>
                  </a:lnTo>
                  <a:lnTo>
                    <a:pt x="45" y="18"/>
                  </a:lnTo>
                  <a:lnTo>
                    <a:pt x="41" y="18"/>
                  </a:lnTo>
                  <a:lnTo>
                    <a:pt x="41" y="15"/>
                  </a:lnTo>
                  <a:lnTo>
                    <a:pt x="41" y="11"/>
                  </a:lnTo>
                  <a:lnTo>
                    <a:pt x="38" y="7"/>
                  </a:lnTo>
                  <a:lnTo>
                    <a:pt x="38" y="3"/>
                  </a:lnTo>
                  <a:lnTo>
                    <a:pt x="34" y="3"/>
                  </a:lnTo>
                  <a:lnTo>
                    <a:pt x="30" y="3"/>
                  </a:lnTo>
                  <a:lnTo>
                    <a:pt x="23" y="3"/>
                  </a:lnTo>
                  <a:lnTo>
                    <a:pt x="19" y="7"/>
                  </a:lnTo>
                  <a:lnTo>
                    <a:pt x="15" y="15"/>
                  </a:lnTo>
                  <a:lnTo>
                    <a:pt x="15" y="26"/>
                  </a:lnTo>
                  <a:lnTo>
                    <a:pt x="15" y="37"/>
                  </a:lnTo>
                  <a:lnTo>
                    <a:pt x="19" y="49"/>
                  </a:lnTo>
                  <a:lnTo>
                    <a:pt x="26" y="52"/>
                  </a:lnTo>
                  <a:lnTo>
                    <a:pt x="34" y="56"/>
                  </a:lnTo>
                  <a:lnTo>
                    <a:pt x="41" y="56"/>
                  </a:lnTo>
                  <a:lnTo>
                    <a:pt x="49" y="52"/>
                  </a:lnTo>
                  <a:lnTo>
                    <a:pt x="53" y="49"/>
                  </a:lnTo>
                  <a:lnTo>
                    <a:pt x="56" y="37"/>
                  </a:lnTo>
                  <a:lnTo>
                    <a:pt x="56" y="41"/>
                  </a:lnTo>
                  <a:close/>
                </a:path>
              </a:pathLst>
            </a:custGeom>
            <a:solidFill>
              <a:srgbClr val="000000"/>
            </a:solidFill>
            <a:ln w="0">
              <a:solidFill>
                <a:srgbClr val="000000"/>
              </a:solidFill>
              <a:round/>
              <a:headEnd/>
              <a:tailEnd/>
            </a:ln>
          </p:spPr>
          <p:txBody>
            <a:bodyPr/>
            <a:lstStyle/>
            <a:p>
              <a:endParaRPr lang="en-US"/>
            </a:p>
          </p:txBody>
        </p:sp>
        <p:sp>
          <p:nvSpPr>
            <p:cNvPr id="238" name="Freeform 76"/>
            <p:cNvSpPr>
              <a:spLocks/>
            </p:cNvSpPr>
            <p:nvPr/>
          </p:nvSpPr>
          <p:spPr bwMode="auto">
            <a:xfrm>
              <a:off x="3009" y="2400"/>
              <a:ext cx="75" cy="105"/>
            </a:xfrm>
            <a:custGeom>
              <a:avLst/>
              <a:gdLst>
                <a:gd name="T0" fmla="*/ 23 w 75"/>
                <a:gd name="T1" fmla="*/ 68 h 105"/>
                <a:gd name="T2" fmla="*/ 45 w 75"/>
                <a:gd name="T3" fmla="*/ 49 h 105"/>
                <a:gd name="T4" fmla="*/ 49 w 75"/>
                <a:gd name="T5" fmla="*/ 45 h 105"/>
                <a:gd name="T6" fmla="*/ 49 w 75"/>
                <a:gd name="T7" fmla="*/ 41 h 105"/>
                <a:gd name="T8" fmla="*/ 45 w 75"/>
                <a:gd name="T9" fmla="*/ 41 h 105"/>
                <a:gd name="T10" fmla="*/ 41 w 75"/>
                <a:gd name="T11" fmla="*/ 38 h 105"/>
                <a:gd name="T12" fmla="*/ 71 w 75"/>
                <a:gd name="T13" fmla="*/ 38 h 105"/>
                <a:gd name="T14" fmla="*/ 60 w 75"/>
                <a:gd name="T15" fmla="*/ 41 h 105"/>
                <a:gd name="T16" fmla="*/ 53 w 75"/>
                <a:gd name="T17" fmla="*/ 49 h 105"/>
                <a:gd name="T18" fmla="*/ 53 w 75"/>
                <a:gd name="T19" fmla="*/ 87 h 105"/>
                <a:gd name="T20" fmla="*/ 64 w 75"/>
                <a:gd name="T21" fmla="*/ 98 h 105"/>
                <a:gd name="T22" fmla="*/ 68 w 75"/>
                <a:gd name="T23" fmla="*/ 102 h 105"/>
                <a:gd name="T24" fmla="*/ 75 w 75"/>
                <a:gd name="T25" fmla="*/ 102 h 105"/>
                <a:gd name="T26" fmla="*/ 41 w 75"/>
                <a:gd name="T27" fmla="*/ 105 h 105"/>
                <a:gd name="T28" fmla="*/ 45 w 75"/>
                <a:gd name="T29" fmla="*/ 102 h 105"/>
                <a:gd name="T30" fmla="*/ 49 w 75"/>
                <a:gd name="T31" fmla="*/ 102 h 105"/>
                <a:gd name="T32" fmla="*/ 49 w 75"/>
                <a:gd name="T33" fmla="*/ 98 h 105"/>
                <a:gd name="T34" fmla="*/ 23 w 75"/>
                <a:gd name="T35" fmla="*/ 68 h 105"/>
                <a:gd name="T36" fmla="*/ 23 w 75"/>
                <a:gd name="T37" fmla="*/ 94 h 105"/>
                <a:gd name="T38" fmla="*/ 26 w 75"/>
                <a:gd name="T39" fmla="*/ 102 h 105"/>
                <a:gd name="T40" fmla="*/ 30 w 75"/>
                <a:gd name="T41" fmla="*/ 102 h 105"/>
                <a:gd name="T42" fmla="*/ 34 w 75"/>
                <a:gd name="T43" fmla="*/ 105 h 105"/>
                <a:gd name="T44" fmla="*/ 0 w 75"/>
                <a:gd name="T45" fmla="*/ 105 h 105"/>
                <a:gd name="T46" fmla="*/ 7 w 75"/>
                <a:gd name="T47" fmla="*/ 102 h 105"/>
                <a:gd name="T48" fmla="*/ 11 w 75"/>
                <a:gd name="T49" fmla="*/ 98 h 105"/>
                <a:gd name="T50" fmla="*/ 11 w 75"/>
                <a:gd name="T51" fmla="*/ 90 h 105"/>
                <a:gd name="T52" fmla="*/ 11 w 75"/>
                <a:gd name="T53" fmla="*/ 19 h 105"/>
                <a:gd name="T54" fmla="*/ 11 w 75"/>
                <a:gd name="T55" fmla="*/ 11 h 105"/>
                <a:gd name="T56" fmla="*/ 7 w 75"/>
                <a:gd name="T57" fmla="*/ 8 h 105"/>
                <a:gd name="T58" fmla="*/ 4 w 75"/>
                <a:gd name="T59" fmla="*/ 8 h 105"/>
                <a:gd name="T60" fmla="*/ 0 w 75"/>
                <a:gd name="T61" fmla="*/ 8 h 105"/>
                <a:gd name="T62" fmla="*/ 23 w 75"/>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5"/>
                <a:gd name="T98" fmla="*/ 75 w 75"/>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5">
                  <a:moveTo>
                    <a:pt x="23" y="0"/>
                  </a:moveTo>
                  <a:lnTo>
                    <a:pt x="23" y="68"/>
                  </a:lnTo>
                  <a:lnTo>
                    <a:pt x="41" y="53"/>
                  </a:lnTo>
                  <a:lnTo>
                    <a:pt x="45" y="49"/>
                  </a:lnTo>
                  <a:lnTo>
                    <a:pt x="49" y="45"/>
                  </a:lnTo>
                  <a:lnTo>
                    <a:pt x="49" y="41"/>
                  </a:lnTo>
                  <a:lnTo>
                    <a:pt x="45" y="41"/>
                  </a:lnTo>
                  <a:lnTo>
                    <a:pt x="41" y="38"/>
                  </a:lnTo>
                  <a:lnTo>
                    <a:pt x="71" y="38"/>
                  </a:lnTo>
                  <a:lnTo>
                    <a:pt x="68" y="41"/>
                  </a:lnTo>
                  <a:lnTo>
                    <a:pt x="60" y="41"/>
                  </a:lnTo>
                  <a:lnTo>
                    <a:pt x="56" y="45"/>
                  </a:lnTo>
                  <a:lnTo>
                    <a:pt x="53" y="49"/>
                  </a:lnTo>
                  <a:lnTo>
                    <a:pt x="34" y="64"/>
                  </a:lnTo>
                  <a:lnTo>
                    <a:pt x="53" y="87"/>
                  </a:lnTo>
                  <a:lnTo>
                    <a:pt x="60" y="94"/>
                  </a:lnTo>
                  <a:lnTo>
                    <a:pt x="64" y="98"/>
                  </a:lnTo>
                  <a:lnTo>
                    <a:pt x="68" y="102"/>
                  </a:lnTo>
                  <a:lnTo>
                    <a:pt x="71" y="102"/>
                  </a:lnTo>
                  <a:lnTo>
                    <a:pt x="75" y="102"/>
                  </a:lnTo>
                  <a:lnTo>
                    <a:pt x="75" y="105"/>
                  </a:lnTo>
                  <a:lnTo>
                    <a:pt x="41" y="105"/>
                  </a:lnTo>
                  <a:lnTo>
                    <a:pt x="45" y="102"/>
                  </a:lnTo>
                  <a:lnTo>
                    <a:pt x="49" y="102"/>
                  </a:lnTo>
                  <a:lnTo>
                    <a:pt x="49" y="98"/>
                  </a:lnTo>
                  <a:lnTo>
                    <a:pt x="45" y="94"/>
                  </a:lnTo>
                  <a:lnTo>
                    <a:pt x="23" y="68"/>
                  </a:lnTo>
                  <a:lnTo>
                    <a:pt x="23" y="90"/>
                  </a:lnTo>
                  <a:lnTo>
                    <a:pt x="23" y="94"/>
                  </a:lnTo>
                  <a:lnTo>
                    <a:pt x="23" y="98"/>
                  </a:lnTo>
                  <a:lnTo>
                    <a:pt x="26" y="102"/>
                  </a:lnTo>
                  <a:lnTo>
                    <a:pt x="30" y="102"/>
                  </a:lnTo>
                  <a:lnTo>
                    <a:pt x="34" y="105"/>
                  </a:lnTo>
                  <a:lnTo>
                    <a:pt x="0" y="105"/>
                  </a:lnTo>
                  <a:lnTo>
                    <a:pt x="4" y="102"/>
                  </a:lnTo>
                  <a:lnTo>
                    <a:pt x="7" y="102"/>
                  </a:lnTo>
                  <a:lnTo>
                    <a:pt x="11" y="98"/>
                  </a:lnTo>
                  <a:lnTo>
                    <a:pt x="11" y="94"/>
                  </a:lnTo>
                  <a:lnTo>
                    <a:pt x="11" y="90"/>
                  </a:lnTo>
                  <a:lnTo>
                    <a:pt x="11" y="30"/>
                  </a:lnTo>
                  <a:lnTo>
                    <a:pt x="11" y="19"/>
                  </a:lnTo>
                  <a:lnTo>
                    <a:pt x="11" y="11"/>
                  </a:lnTo>
                  <a:lnTo>
                    <a:pt x="7" y="8"/>
                  </a:lnTo>
                  <a:lnTo>
                    <a:pt x="4" y="8"/>
                  </a:lnTo>
                  <a:lnTo>
                    <a:pt x="4" y="11"/>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239" name="Freeform 77"/>
            <p:cNvSpPr>
              <a:spLocks/>
            </p:cNvSpPr>
            <p:nvPr/>
          </p:nvSpPr>
          <p:spPr bwMode="auto">
            <a:xfrm>
              <a:off x="3092" y="2438"/>
              <a:ext cx="45" cy="67"/>
            </a:xfrm>
            <a:custGeom>
              <a:avLst/>
              <a:gdLst>
                <a:gd name="T0" fmla="*/ 41 w 45"/>
                <a:gd name="T1" fmla="*/ 0 h 67"/>
                <a:gd name="T2" fmla="*/ 41 w 45"/>
                <a:gd name="T3" fmla="*/ 22 h 67"/>
                <a:gd name="T4" fmla="*/ 37 w 45"/>
                <a:gd name="T5" fmla="*/ 22 h 67"/>
                <a:gd name="T6" fmla="*/ 37 w 45"/>
                <a:gd name="T7" fmla="*/ 11 h 67"/>
                <a:gd name="T8" fmla="*/ 30 w 45"/>
                <a:gd name="T9" fmla="*/ 7 h 67"/>
                <a:gd name="T10" fmla="*/ 26 w 45"/>
                <a:gd name="T11" fmla="*/ 3 h 67"/>
                <a:gd name="T12" fmla="*/ 22 w 45"/>
                <a:gd name="T13" fmla="*/ 3 h 67"/>
                <a:gd name="T14" fmla="*/ 15 w 45"/>
                <a:gd name="T15" fmla="*/ 3 h 67"/>
                <a:gd name="T16" fmla="*/ 11 w 45"/>
                <a:gd name="T17" fmla="*/ 7 h 67"/>
                <a:gd name="T18" fmla="*/ 11 w 45"/>
                <a:gd name="T19" fmla="*/ 7 h 67"/>
                <a:gd name="T20" fmla="*/ 7 w 45"/>
                <a:gd name="T21" fmla="*/ 11 h 67"/>
                <a:gd name="T22" fmla="*/ 11 w 45"/>
                <a:gd name="T23" fmla="*/ 15 h 67"/>
                <a:gd name="T24" fmla="*/ 11 w 45"/>
                <a:gd name="T25" fmla="*/ 18 h 67"/>
                <a:gd name="T26" fmla="*/ 15 w 45"/>
                <a:gd name="T27" fmla="*/ 22 h 67"/>
                <a:gd name="T28" fmla="*/ 18 w 45"/>
                <a:gd name="T29" fmla="*/ 26 h 67"/>
                <a:gd name="T30" fmla="*/ 30 w 45"/>
                <a:gd name="T31" fmla="*/ 30 h 67"/>
                <a:gd name="T32" fmla="*/ 37 w 45"/>
                <a:gd name="T33" fmla="*/ 34 h 67"/>
                <a:gd name="T34" fmla="*/ 45 w 45"/>
                <a:gd name="T35" fmla="*/ 41 h 67"/>
                <a:gd name="T36" fmla="*/ 45 w 45"/>
                <a:gd name="T37" fmla="*/ 49 h 67"/>
                <a:gd name="T38" fmla="*/ 45 w 45"/>
                <a:gd name="T39" fmla="*/ 56 h 67"/>
                <a:gd name="T40" fmla="*/ 37 w 45"/>
                <a:gd name="T41" fmla="*/ 64 h 67"/>
                <a:gd name="T42" fmla="*/ 30 w 45"/>
                <a:gd name="T43" fmla="*/ 67 h 67"/>
                <a:gd name="T44" fmla="*/ 22 w 45"/>
                <a:gd name="T45" fmla="*/ 67 h 67"/>
                <a:gd name="T46" fmla="*/ 15 w 45"/>
                <a:gd name="T47" fmla="*/ 67 h 67"/>
                <a:gd name="T48" fmla="*/ 7 w 45"/>
                <a:gd name="T49" fmla="*/ 67 h 67"/>
                <a:gd name="T50" fmla="*/ 7 w 45"/>
                <a:gd name="T51" fmla="*/ 67 h 67"/>
                <a:gd name="T52" fmla="*/ 3 w 45"/>
                <a:gd name="T53" fmla="*/ 67 h 67"/>
                <a:gd name="T54" fmla="*/ 3 w 45"/>
                <a:gd name="T55" fmla="*/ 67 h 67"/>
                <a:gd name="T56" fmla="*/ 0 w 45"/>
                <a:gd name="T57" fmla="*/ 67 h 67"/>
                <a:gd name="T58" fmla="*/ 0 w 45"/>
                <a:gd name="T59" fmla="*/ 67 h 67"/>
                <a:gd name="T60" fmla="*/ 0 w 45"/>
                <a:gd name="T61" fmla="*/ 45 h 67"/>
                <a:gd name="T62" fmla="*/ 0 w 45"/>
                <a:gd name="T63" fmla="*/ 45 h 67"/>
                <a:gd name="T64" fmla="*/ 3 w 45"/>
                <a:gd name="T65" fmla="*/ 52 h 67"/>
                <a:gd name="T66" fmla="*/ 11 w 45"/>
                <a:gd name="T67" fmla="*/ 60 h 67"/>
                <a:gd name="T68" fmla="*/ 15 w 45"/>
                <a:gd name="T69" fmla="*/ 64 h 67"/>
                <a:gd name="T70" fmla="*/ 22 w 45"/>
                <a:gd name="T71" fmla="*/ 64 h 67"/>
                <a:gd name="T72" fmla="*/ 26 w 45"/>
                <a:gd name="T73" fmla="*/ 64 h 67"/>
                <a:gd name="T74" fmla="*/ 30 w 45"/>
                <a:gd name="T75" fmla="*/ 60 h 67"/>
                <a:gd name="T76" fmla="*/ 33 w 45"/>
                <a:gd name="T77" fmla="*/ 56 h 67"/>
                <a:gd name="T78" fmla="*/ 33 w 45"/>
                <a:gd name="T79" fmla="*/ 52 h 67"/>
                <a:gd name="T80" fmla="*/ 33 w 45"/>
                <a:gd name="T81" fmla="*/ 49 h 67"/>
                <a:gd name="T82" fmla="*/ 30 w 45"/>
                <a:gd name="T83" fmla="*/ 45 h 67"/>
                <a:gd name="T84" fmla="*/ 26 w 45"/>
                <a:gd name="T85" fmla="*/ 41 h 67"/>
                <a:gd name="T86" fmla="*/ 18 w 45"/>
                <a:gd name="T87" fmla="*/ 37 h 67"/>
                <a:gd name="T88" fmla="*/ 7 w 45"/>
                <a:gd name="T89" fmla="*/ 34 h 67"/>
                <a:gd name="T90" fmla="*/ 3 w 45"/>
                <a:gd name="T91" fmla="*/ 26 h 67"/>
                <a:gd name="T92" fmla="*/ 0 w 45"/>
                <a:gd name="T93" fmla="*/ 22 h 67"/>
                <a:gd name="T94" fmla="*/ 0 w 45"/>
                <a:gd name="T95" fmla="*/ 18 h 67"/>
                <a:gd name="T96" fmla="*/ 0 w 45"/>
                <a:gd name="T97" fmla="*/ 11 h 67"/>
                <a:gd name="T98" fmla="*/ 7 w 45"/>
                <a:gd name="T99" fmla="*/ 3 h 67"/>
                <a:gd name="T100" fmla="*/ 11 w 45"/>
                <a:gd name="T101" fmla="*/ 0 h 67"/>
                <a:gd name="T102" fmla="*/ 22 w 45"/>
                <a:gd name="T103" fmla="*/ 0 h 67"/>
                <a:gd name="T104" fmla="*/ 26 w 45"/>
                <a:gd name="T105" fmla="*/ 0 h 67"/>
                <a:gd name="T106" fmla="*/ 30 w 45"/>
                <a:gd name="T107" fmla="*/ 0 h 67"/>
                <a:gd name="T108" fmla="*/ 33 w 45"/>
                <a:gd name="T109" fmla="*/ 0 h 67"/>
                <a:gd name="T110" fmla="*/ 33 w 45"/>
                <a:gd name="T111" fmla="*/ 0 h 67"/>
                <a:gd name="T112" fmla="*/ 37 w 45"/>
                <a:gd name="T113" fmla="*/ 0 h 67"/>
                <a:gd name="T114" fmla="*/ 37 w 45"/>
                <a:gd name="T115" fmla="*/ 0 h 67"/>
                <a:gd name="T116" fmla="*/ 37 w 45"/>
                <a:gd name="T117" fmla="*/ 0 h 67"/>
                <a:gd name="T118" fmla="*/ 37 w 45"/>
                <a:gd name="T119" fmla="*/ 0 h 67"/>
                <a:gd name="T120" fmla="*/ 41 w 45"/>
                <a:gd name="T121" fmla="*/ 0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7"/>
                <a:gd name="T185" fmla="*/ 45 w 45"/>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7">
                  <a:moveTo>
                    <a:pt x="41" y="0"/>
                  </a:moveTo>
                  <a:lnTo>
                    <a:pt x="41" y="22"/>
                  </a:lnTo>
                  <a:lnTo>
                    <a:pt x="37" y="22"/>
                  </a:lnTo>
                  <a:lnTo>
                    <a:pt x="37" y="11"/>
                  </a:lnTo>
                  <a:lnTo>
                    <a:pt x="30" y="7"/>
                  </a:lnTo>
                  <a:lnTo>
                    <a:pt x="26" y="3"/>
                  </a:lnTo>
                  <a:lnTo>
                    <a:pt x="22" y="3"/>
                  </a:lnTo>
                  <a:lnTo>
                    <a:pt x="15" y="3"/>
                  </a:lnTo>
                  <a:lnTo>
                    <a:pt x="11" y="7"/>
                  </a:lnTo>
                  <a:lnTo>
                    <a:pt x="7" y="11"/>
                  </a:lnTo>
                  <a:lnTo>
                    <a:pt x="11" y="15"/>
                  </a:lnTo>
                  <a:lnTo>
                    <a:pt x="11" y="18"/>
                  </a:lnTo>
                  <a:lnTo>
                    <a:pt x="15" y="22"/>
                  </a:lnTo>
                  <a:lnTo>
                    <a:pt x="18" y="26"/>
                  </a:lnTo>
                  <a:lnTo>
                    <a:pt x="30" y="30"/>
                  </a:lnTo>
                  <a:lnTo>
                    <a:pt x="37" y="34"/>
                  </a:lnTo>
                  <a:lnTo>
                    <a:pt x="45" y="41"/>
                  </a:lnTo>
                  <a:lnTo>
                    <a:pt x="45" y="49"/>
                  </a:lnTo>
                  <a:lnTo>
                    <a:pt x="45" y="56"/>
                  </a:lnTo>
                  <a:lnTo>
                    <a:pt x="37" y="64"/>
                  </a:lnTo>
                  <a:lnTo>
                    <a:pt x="30" y="67"/>
                  </a:lnTo>
                  <a:lnTo>
                    <a:pt x="22" y="67"/>
                  </a:lnTo>
                  <a:lnTo>
                    <a:pt x="15" y="67"/>
                  </a:lnTo>
                  <a:lnTo>
                    <a:pt x="7" y="67"/>
                  </a:lnTo>
                  <a:lnTo>
                    <a:pt x="3" y="67"/>
                  </a:lnTo>
                  <a:lnTo>
                    <a:pt x="0" y="67"/>
                  </a:lnTo>
                  <a:lnTo>
                    <a:pt x="0" y="45"/>
                  </a:lnTo>
                  <a:lnTo>
                    <a:pt x="3" y="52"/>
                  </a:lnTo>
                  <a:lnTo>
                    <a:pt x="11" y="60"/>
                  </a:lnTo>
                  <a:lnTo>
                    <a:pt x="15" y="64"/>
                  </a:lnTo>
                  <a:lnTo>
                    <a:pt x="22" y="64"/>
                  </a:lnTo>
                  <a:lnTo>
                    <a:pt x="26" y="64"/>
                  </a:lnTo>
                  <a:lnTo>
                    <a:pt x="30" y="60"/>
                  </a:lnTo>
                  <a:lnTo>
                    <a:pt x="33" y="56"/>
                  </a:lnTo>
                  <a:lnTo>
                    <a:pt x="33" y="52"/>
                  </a:lnTo>
                  <a:lnTo>
                    <a:pt x="33" y="49"/>
                  </a:lnTo>
                  <a:lnTo>
                    <a:pt x="30" y="45"/>
                  </a:lnTo>
                  <a:lnTo>
                    <a:pt x="26" y="41"/>
                  </a:lnTo>
                  <a:lnTo>
                    <a:pt x="18" y="37"/>
                  </a:lnTo>
                  <a:lnTo>
                    <a:pt x="7" y="34"/>
                  </a:lnTo>
                  <a:lnTo>
                    <a:pt x="3" y="26"/>
                  </a:lnTo>
                  <a:lnTo>
                    <a:pt x="0" y="22"/>
                  </a:lnTo>
                  <a:lnTo>
                    <a:pt x="0" y="18"/>
                  </a:lnTo>
                  <a:lnTo>
                    <a:pt x="0" y="11"/>
                  </a:lnTo>
                  <a:lnTo>
                    <a:pt x="7" y="3"/>
                  </a:lnTo>
                  <a:lnTo>
                    <a:pt x="11" y="0"/>
                  </a:lnTo>
                  <a:lnTo>
                    <a:pt x="22" y="0"/>
                  </a:lnTo>
                  <a:lnTo>
                    <a:pt x="26" y="0"/>
                  </a:lnTo>
                  <a:lnTo>
                    <a:pt x="30" y="0"/>
                  </a:lnTo>
                  <a:lnTo>
                    <a:pt x="33"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40" name="Freeform 78"/>
            <p:cNvSpPr>
              <a:spLocks/>
            </p:cNvSpPr>
            <p:nvPr/>
          </p:nvSpPr>
          <p:spPr bwMode="auto">
            <a:xfrm>
              <a:off x="3144" y="2400"/>
              <a:ext cx="41" cy="135"/>
            </a:xfrm>
            <a:custGeom>
              <a:avLst/>
              <a:gdLst>
                <a:gd name="T0" fmla="*/ 0 w 41"/>
                <a:gd name="T1" fmla="*/ 4 h 135"/>
                <a:gd name="T2" fmla="*/ 0 w 41"/>
                <a:gd name="T3" fmla="*/ 0 h 135"/>
                <a:gd name="T4" fmla="*/ 11 w 41"/>
                <a:gd name="T5" fmla="*/ 8 h 135"/>
                <a:gd name="T6" fmla="*/ 19 w 41"/>
                <a:gd name="T7" fmla="*/ 15 h 135"/>
                <a:gd name="T8" fmla="*/ 30 w 41"/>
                <a:gd name="T9" fmla="*/ 26 h 135"/>
                <a:gd name="T10" fmla="*/ 34 w 41"/>
                <a:gd name="T11" fmla="*/ 38 h 135"/>
                <a:gd name="T12" fmla="*/ 41 w 41"/>
                <a:gd name="T13" fmla="*/ 53 h 135"/>
                <a:gd name="T14" fmla="*/ 41 w 41"/>
                <a:gd name="T15" fmla="*/ 68 h 135"/>
                <a:gd name="T16" fmla="*/ 41 w 41"/>
                <a:gd name="T17" fmla="*/ 83 h 135"/>
                <a:gd name="T18" fmla="*/ 38 w 41"/>
                <a:gd name="T19" fmla="*/ 98 h 135"/>
                <a:gd name="T20" fmla="*/ 30 w 41"/>
                <a:gd name="T21" fmla="*/ 109 h 135"/>
                <a:gd name="T22" fmla="*/ 23 w 41"/>
                <a:gd name="T23" fmla="*/ 120 h 135"/>
                <a:gd name="T24" fmla="*/ 11 w 41"/>
                <a:gd name="T25" fmla="*/ 132 h 135"/>
                <a:gd name="T26" fmla="*/ 0 w 41"/>
                <a:gd name="T27" fmla="*/ 135 h 135"/>
                <a:gd name="T28" fmla="*/ 0 w 41"/>
                <a:gd name="T29" fmla="*/ 132 h 135"/>
                <a:gd name="T30" fmla="*/ 8 w 41"/>
                <a:gd name="T31" fmla="*/ 128 h 135"/>
                <a:gd name="T32" fmla="*/ 15 w 41"/>
                <a:gd name="T33" fmla="*/ 120 h 135"/>
                <a:gd name="T34" fmla="*/ 23 w 41"/>
                <a:gd name="T35" fmla="*/ 109 h 135"/>
                <a:gd name="T36" fmla="*/ 23 w 41"/>
                <a:gd name="T37" fmla="*/ 98 h 135"/>
                <a:gd name="T38" fmla="*/ 26 w 41"/>
                <a:gd name="T39" fmla="*/ 87 h 135"/>
                <a:gd name="T40" fmla="*/ 26 w 41"/>
                <a:gd name="T41" fmla="*/ 72 h 135"/>
                <a:gd name="T42" fmla="*/ 26 w 41"/>
                <a:gd name="T43" fmla="*/ 56 h 135"/>
                <a:gd name="T44" fmla="*/ 26 w 41"/>
                <a:gd name="T45" fmla="*/ 41 h 135"/>
                <a:gd name="T46" fmla="*/ 23 w 41"/>
                <a:gd name="T47" fmla="*/ 34 h 135"/>
                <a:gd name="T48" fmla="*/ 19 w 41"/>
                <a:gd name="T49" fmla="*/ 26 h 135"/>
                <a:gd name="T50" fmla="*/ 15 w 41"/>
                <a:gd name="T51" fmla="*/ 23 h 135"/>
                <a:gd name="T52" fmla="*/ 11 w 41"/>
                <a:gd name="T53" fmla="*/ 15 h 135"/>
                <a:gd name="T54" fmla="*/ 8 w 41"/>
                <a:gd name="T55" fmla="*/ 11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9" y="15"/>
                  </a:lnTo>
                  <a:lnTo>
                    <a:pt x="30" y="26"/>
                  </a:lnTo>
                  <a:lnTo>
                    <a:pt x="34" y="38"/>
                  </a:lnTo>
                  <a:lnTo>
                    <a:pt x="41" y="53"/>
                  </a:lnTo>
                  <a:lnTo>
                    <a:pt x="41" y="68"/>
                  </a:lnTo>
                  <a:lnTo>
                    <a:pt x="41" y="83"/>
                  </a:lnTo>
                  <a:lnTo>
                    <a:pt x="38" y="98"/>
                  </a:lnTo>
                  <a:lnTo>
                    <a:pt x="30" y="109"/>
                  </a:lnTo>
                  <a:lnTo>
                    <a:pt x="23" y="120"/>
                  </a:lnTo>
                  <a:lnTo>
                    <a:pt x="11" y="132"/>
                  </a:lnTo>
                  <a:lnTo>
                    <a:pt x="0" y="135"/>
                  </a:lnTo>
                  <a:lnTo>
                    <a:pt x="0" y="132"/>
                  </a:lnTo>
                  <a:lnTo>
                    <a:pt x="8" y="128"/>
                  </a:lnTo>
                  <a:lnTo>
                    <a:pt x="15" y="120"/>
                  </a:lnTo>
                  <a:lnTo>
                    <a:pt x="23" y="109"/>
                  </a:lnTo>
                  <a:lnTo>
                    <a:pt x="23" y="98"/>
                  </a:lnTo>
                  <a:lnTo>
                    <a:pt x="26" y="87"/>
                  </a:lnTo>
                  <a:lnTo>
                    <a:pt x="26" y="72"/>
                  </a:lnTo>
                  <a:lnTo>
                    <a:pt x="26" y="56"/>
                  </a:lnTo>
                  <a:lnTo>
                    <a:pt x="26" y="41"/>
                  </a:lnTo>
                  <a:lnTo>
                    <a:pt x="23" y="34"/>
                  </a:lnTo>
                  <a:lnTo>
                    <a:pt x="19" y="26"/>
                  </a:lnTo>
                  <a:lnTo>
                    <a:pt x="15" y="23"/>
                  </a:lnTo>
                  <a:lnTo>
                    <a:pt x="11" y="15"/>
                  </a:lnTo>
                  <a:lnTo>
                    <a:pt x="8" y="11"/>
                  </a:lnTo>
                  <a:lnTo>
                    <a:pt x="0" y="4"/>
                  </a:lnTo>
                  <a:close/>
                </a:path>
              </a:pathLst>
            </a:custGeom>
            <a:solidFill>
              <a:srgbClr val="000000"/>
            </a:solidFill>
            <a:ln w="0">
              <a:solidFill>
                <a:srgbClr val="000000"/>
              </a:solidFill>
              <a:round/>
              <a:headEnd/>
              <a:tailEnd/>
            </a:ln>
          </p:spPr>
          <p:txBody>
            <a:bodyPr/>
            <a:lstStyle/>
            <a:p>
              <a:endParaRPr lang="en-US"/>
            </a:p>
          </p:txBody>
        </p:sp>
        <p:sp>
          <p:nvSpPr>
            <p:cNvPr id="241" name="Freeform 79"/>
            <p:cNvSpPr>
              <a:spLocks noEditPoints="1"/>
            </p:cNvSpPr>
            <p:nvPr/>
          </p:nvSpPr>
          <p:spPr bwMode="auto">
            <a:xfrm>
              <a:off x="4041" y="2404"/>
              <a:ext cx="75" cy="101"/>
            </a:xfrm>
            <a:custGeom>
              <a:avLst/>
              <a:gdLst>
                <a:gd name="T0" fmla="*/ 26 w 75"/>
                <a:gd name="T1" fmla="*/ 52 h 101"/>
                <a:gd name="T2" fmla="*/ 26 w 75"/>
                <a:gd name="T3" fmla="*/ 83 h 101"/>
                <a:gd name="T4" fmla="*/ 26 w 75"/>
                <a:gd name="T5" fmla="*/ 94 h 101"/>
                <a:gd name="T6" fmla="*/ 30 w 75"/>
                <a:gd name="T7" fmla="*/ 98 h 101"/>
                <a:gd name="T8" fmla="*/ 33 w 75"/>
                <a:gd name="T9" fmla="*/ 98 h 101"/>
                <a:gd name="T10" fmla="*/ 37 w 75"/>
                <a:gd name="T11" fmla="*/ 101 h 101"/>
                <a:gd name="T12" fmla="*/ 41 w 75"/>
                <a:gd name="T13" fmla="*/ 101 h 101"/>
                <a:gd name="T14" fmla="*/ 41 w 75"/>
                <a:gd name="T15" fmla="*/ 101 h 101"/>
                <a:gd name="T16" fmla="*/ 0 w 75"/>
                <a:gd name="T17" fmla="*/ 101 h 101"/>
                <a:gd name="T18" fmla="*/ 0 w 75"/>
                <a:gd name="T19" fmla="*/ 101 h 101"/>
                <a:gd name="T20" fmla="*/ 3 w 75"/>
                <a:gd name="T21" fmla="*/ 101 h 101"/>
                <a:gd name="T22" fmla="*/ 7 w 75"/>
                <a:gd name="T23" fmla="*/ 98 h 101"/>
                <a:gd name="T24" fmla="*/ 11 w 75"/>
                <a:gd name="T25" fmla="*/ 94 h 101"/>
                <a:gd name="T26" fmla="*/ 11 w 75"/>
                <a:gd name="T27" fmla="*/ 90 h 101"/>
                <a:gd name="T28" fmla="*/ 11 w 75"/>
                <a:gd name="T29" fmla="*/ 83 h 101"/>
                <a:gd name="T30" fmla="*/ 11 w 75"/>
                <a:gd name="T31" fmla="*/ 19 h 101"/>
                <a:gd name="T32" fmla="*/ 11 w 75"/>
                <a:gd name="T33" fmla="*/ 11 h 101"/>
                <a:gd name="T34" fmla="*/ 11 w 75"/>
                <a:gd name="T35" fmla="*/ 7 h 101"/>
                <a:gd name="T36" fmla="*/ 7 w 75"/>
                <a:gd name="T37" fmla="*/ 4 h 101"/>
                <a:gd name="T38" fmla="*/ 3 w 75"/>
                <a:gd name="T39" fmla="*/ 4 h 101"/>
                <a:gd name="T40" fmla="*/ 0 w 75"/>
                <a:gd name="T41" fmla="*/ 4 h 101"/>
                <a:gd name="T42" fmla="*/ 0 w 75"/>
                <a:gd name="T43" fmla="*/ 0 h 101"/>
                <a:gd name="T44" fmla="*/ 33 w 75"/>
                <a:gd name="T45" fmla="*/ 0 h 101"/>
                <a:gd name="T46" fmla="*/ 48 w 75"/>
                <a:gd name="T47" fmla="*/ 0 h 101"/>
                <a:gd name="T48" fmla="*/ 56 w 75"/>
                <a:gd name="T49" fmla="*/ 4 h 101"/>
                <a:gd name="T50" fmla="*/ 63 w 75"/>
                <a:gd name="T51" fmla="*/ 7 h 101"/>
                <a:gd name="T52" fmla="*/ 71 w 75"/>
                <a:gd name="T53" fmla="*/ 11 h 101"/>
                <a:gd name="T54" fmla="*/ 75 w 75"/>
                <a:gd name="T55" fmla="*/ 19 h 101"/>
                <a:gd name="T56" fmla="*/ 75 w 75"/>
                <a:gd name="T57" fmla="*/ 30 h 101"/>
                <a:gd name="T58" fmla="*/ 75 w 75"/>
                <a:gd name="T59" fmla="*/ 41 h 101"/>
                <a:gd name="T60" fmla="*/ 67 w 75"/>
                <a:gd name="T61" fmla="*/ 49 h 101"/>
                <a:gd name="T62" fmla="*/ 56 w 75"/>
                <a:gd name="T63" fmla="*/ 52 h 101"/>
                <a:gd name="T64" fmla="*/ 45 w 75"/>
                <a:gd name="T65" fmla="*/ 56 h 101"/>
                <a:gd name="T66" fmla="*/ 41 w 75"/>
                <a:gd name="T67" fmla="*/ 56 h 101"/>
                <a:gd name="T68" fmla="*/ 37 w 75"/>
                <a:gd name="T69" fmla="*/ 56 h 101"/>
                <a:gd name="T70" fmla="*/ 30 w 75"/>
                <a:gd name="T71" fmla="*/ 56 h 101"/>
                <a:gd name="T72" fmla="*/ 26 w 75"/>
                <a:gd name="T73" fmla="*/ 52 h 101"/>
                <a:gd name="T74" fmla="*/ 26 w 75"/>
                <a:gd name="T75" fmla="*/ 49 h 101"/>
                <a:gd name="T76" fmla="*/ 30 w 75"/>
                <a:gd name="T77" fmla="*/ 49 h 101"/>
                <a:gd name="T78" fmla="*/ 33 w 75"/>
                <a:gd name="T79" fmla="*/ 52 h 101"/>
                <a:gd name="T80" fmla="*/ 37 w 75"/>
                <a:gd name="T81" fmla="*/ 52 h 101"/>
                <a:gd name="T82" fmla="*/ 37 w 75"/>
                <a:gd name="T83" fmla="*/ 52 h 101"/>
                <a:gd name="T84" fmla="*/ 45 w 75"/>
                <a:gd name="T85" fmla="*/ 49 h 101"/>
                <a:gd name="T86" fmla="*/ 52 w 75"/>
                <a:gd name="T87" fmla="*/ 45 h 101"/>
                <a:gd name="T88" fmla="*/ 56 w 75"/>
                <a:gd name="T89" fmla="*/ 37 h 101"/>
                <a:gd name="T90" fmla="*/ 56 w 75"/>
                <a:gd name="T91" fmla="*/ 30 h 101"/>
                <a:gd name="T92" fmla="*/ 56 w 75"/>
                <a:gd name="T93" fmla="*/ 22 h 101"/>
                <a:gd name="T94" fmla="*/ 56 w 75"/>
                <a:gd name="T95" fmla="*/ 19 h 101"/>
                <a:gd name="T96" fmla="*/ 52 w 75"/>
                <a:gd name="T97" fmla="*/ 11 h 101"/>
                <a:gd name="T98" fmla="*/ 48 w 75"/>
                <a:gd name="T99" fmla="*/ 7 h 101"/>
                <a:gd name="T100" fmla="*/ 41 w 75"/>
                <a:gd name="T101" fmla="*/ 7 h 101"/>
                <a:gd name="T102" fmla="*/ 37 w 75"/>
                <a:gd name="T103" fmla="*/ 7 h 101"/>
                <a:gd name="T104" fmla="*/ 33 w 75"/>
                <a:gd name="T105" fmla="*/ 7 h 101"/>
                <a:gd name="T106" fmla="*/ 26 w 75"/>
                <a:gd name="T107" fmla="*/ 7 h 101"/>
                <a:gd name="T108" fmla="*/ 26 w 75"/>
                <a:gd name="T109" fmla="*/ 49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26" y="52"/>
                  </a:moveTo>
                  <a:lnTo>
                    <a:pt x="26" y="83"/>
                  </a:lnTo>
                  <a:lnTo>
                    <a:pt x="26" y="94"/>
                  </a:lnTo>
                  <a:lnTo>
                    <a:pt x="30" y="98"/>
                  </a:lnTo>
                  <a:lnTo>
                    <a:pt x="33" y="98"/>
                  </a:lnTo>
                  <a:lnTo>
                    <a:pt x="37" y="101"/>
                  </a:lnTo>
                  <a:lnTo>
                    <a:pt x="41" y="101"/>
                  </a:lnTo>
                  <a:lnTo>
                    <a:pt x="0" y="101"/>
                  </a:lnTo>
                  <a:lnTo>
                    <a:pt x="3" y="101"/>
                  </a:lnTo>
                  <a:lnTo>
                    <a:pt x="7" y="98"/>
                  </a:lnTo>
                  <a:lnTo>
                    <a:pt x="11" y="94"/>
                  </a:lnTo>
                  <a:lnTo>
                    <a:pt x="11" y="90"/>
                  </a:lnTo>
                  <a:lnTo>
                    <a:pt x="11" y="83"/>
                  </a:lnTo>
                  <a:lnTo>
                    <a:pt x="11" y="19"/>
                  </a:lnTo>
                  <a:lnTo>
                    <a:pt x="11" y="11"/>
                  </a:lnTo>
                  <a:lnTo>
                    <a:pt x="11" y="7"/>
                  </a:lnTo>
                  <a:lnTo>
                    <a:pt x="7" y="4"/>
                  </a:lnTo>
                  <a:lnTo>
                    <a:pt x="3" y="4"/>
                  </a:lnTo>
                  <a:lnTo>
                    <a:pt x="0" y="4"/>
                  </a:lnTo>
                  <a:lnTo>
                    <a:pt x="0" y="0"/>
                  </a:lnTo>
                  <a:lnTo>
                    <a:pt x="33" y="0"/>
                  </a:lnTo>
                  <a:lnTo>
                    <a:pt x="48" y="0"/>
                  </a:lnTo>
                  <a:lnTo>
                    <a:pt x="56" y="4"/>
                  </a:lnTo>
                  <a:lnTo>
                    <a:pt x="63" y="7"/>
                  </a:lnTo>
                  <a:lnTo>
                    <a:pt x="71" y="11"/>
                  </a:lnTo>
                  <a:lnTo>
                    <a:pt x="75" y="19"/>
                  </a:lnTo>
                  <a:lnTo>
                    <a:pt x="75" y="30"/>
                  </a:lnTo>
                  <a:lnTo>
                    <a:pt x="75" y="41"/>
                  </a:lnTo>
                  <a:lnTo>
                    <a:pt x="67" y="49"/>
                  </a:lnTo>
                  <a:lnTo>
                    <a:pt x="56" y="52"/>
                  </a:lnTo>
                  <a:lnTo>
                    <a:pt x="45" y="56"/>
                  </a:lnTo>
                  <a:lnTo>
                    <a:pt x="41" y="56"/>
                  </a:lnTo>
                  <a:lnTo>
                    <a:pt x="37" y="56"/>
                  </a:lnTo>
                  <a:lnTo>
                    <a:pt x="30" y="56"/>
                  </a:lnTo>
                  <a:lnTo>
                    <a:pt x="26" y="52"/>
                  </a:lnTo>
                  <a:close/>
                  <a:moveTo>
                    <a:pt x="26" y="49"/>
                  </a:moveTo>
                  <a:lnTo>
                    <a:pt x="30" y="49"/>
                  </a:lnTo>
                  <a:lnTo>
                    <a:pt x="33" y="52"/>
                  </a:lnTo>
                  <a:lnTo>
                    <a:pt x="37" y="52"/>
                  </a:lnTo>
                  <a:lnTo>
                    <a:pt x="45" y="49"/>
                  </a:lnTo>
                  <a:lnTo>
                    <a:pt x="52" y="45"/>
                  </a:lnTo>
                  <a:lnTo>
                    <a:pt x="56" y="37"/>
                  </a:lnTo>
                  <a:lnTo>
                    <a:pt x="56" y="30"/>
                  </a:lnTo>
                  <a:lnTo>
                    <a:pt x="56" y="22"/>
                  </a:lnTo>
                  <a:lnTo>
                    <a:pt x="56" y="19"/>
                  </a:lnTo>
                  <a:lnTo>
                    <a:pt x="52" y="11"/>
                  </a:lnTo>
                  <a:lnTo>
                    <a:pt x="48" y="7"/>
                  </a:lnTo>
                  <a:lnTo>
                    <a:pt x="41" y="7"/>
                  </a:lnTo>
                  <a:lnTo>
                    <a:pt x="37" y="7"/>
                  </a:lnTo>
                  <a:lnTo>
                    <a:pt x="33" y="7"/>
                  </a:lnTo>
                  <a:lnTo>
                    <a:pt x="26" y="7"/>
                  </a:lnTo>
                  <a:lnTo>
                    <a:pt x="26" y="49"/>
                  </a:lnTo>
                  <a:close/>
                </a:path>
              </a:pathLst>
            </a:custGeom>
            <a:solidFill>
              <a:srgbClr val="000000"/>
            </a:solidFill>
            <a:ln w="0">
              <a:solidFill>
                <a:srgbClr val="000000"/>
              </a:solidFill>
              <a:round/>
              <a:headEnd/>
              <a:tailEnd/>
            </a:ln>
          </p:spPr>
          <p:txBody>
            <a:bodyPr/>
            <a:lstStyle/>
            <a:p>
              <a:endParaRPr lang="en-US"/>
            </a:p>
          </p:txBody>
        </p:sp>
        <p:sp>
          <p:nvSpPr>
            <p:cNvPr id="242" name="Freeform 80"/>
            <p:cNvSpPr>
              <a:spLocks noEditPoints="1"/>
            </p:cNvSpPr>
            <p:nvPr/>
          </p:nvSpPr>
          <p:spPr bwMode="auto">
            <a:xfrm>
              <a:off x="4123" y="2404"/>
              <a:ext cx="75" cy="101"/>
            </a:xfrm>
            <a:custGeom>
              <a:avLst/>
              <a:gdLst>
                <a:gd name="T0" fmla="*/ 26 w 75"/>
                <a:gd name="T1" fmla="*/ 52 h 101"/>
                <a:gd name="T2" fmla="*/ 26 w 75"/>
                <a:gd name="T3" fmla="*/ 83 h 101"/>
                <a:gd name="T4" fmla="*/ 26 w 75"/>
                <a:gd name="T5" fmla="*/ 94 h 101"/>
                <a:gd name="T6" fmla="*/ 30 w 75"/>
                <a:gd name="T7" fmla="*/ 98 h 101"/>
                <a:gd name="T8" fmla="*/ 34 w 75"/>
                <a:gd name="T9" fmla="*/ 98 h 101"/>
                <a:gd name="T10" fmla="*/ 38 w 75"/>
                <a:gd name="T11" fmla="*/ 101 h 101"/>
                <a:gd name="T12" fmla="*/ 41 w 75"/>
                <a:gd name="T13" fmla="*/ 101 h 101"/>
                <a:gd name="T14" fmla="*/ 41 w 75"/>
                <a:gd name="T15" fmla="*/ 101 h 101"/>
                <a:gd name="T16" fmla="*/ 0 w 75"/>
                <a:gd name="T17" fmla="*/ 101 h 101"/>
                <a:gd name="T18" fmla="*/ 0 w 75"/>
                <a:gd name="T19" fmla="*/ 101 h 101"/>
                <a:gd name="T20" fmla="*/ 4 w 75"/>
                <a:gd name="T21" fmla="*/ 101 h 101"/>
                <a:gd name="T22" fmla="*/ 8 w 75"/>
                <a:gd name="T23" fmla="*/ 98 h 101"/>
                <a:gd name="T24" fmla="*/ 11 w 75"/>
                <a:gd name="T25" fmla="*/ 94 h 101"/>
                <a:gd name="T26" fmla="*/ 11 w 75"/>
                <a:gd name="T27" fmla="*/ 90 h 101"/>
                <a:gd name="T28" fmla="*/ 11 w 75"/>
                <a:gd name="T29" fmla="*/ 83 h 101"/>
                <a:gd name="T30" fmla="*/ 11 w 75"/>
                <a:gd name="T31" fmla="*/ 19 h 101"/>
                <a:gd name="T32" fmla="*/ 11 w 75"/>
                <a:gd name="T33" fmla="*/ 11 h 101"/>
                <a:gd name="T34" fmla="*/ 11 w 75"/>
                <a:gd name="T35" fmla="*/ 7 h 101"/>
                <a:gd name="T36" fmla="*/ 8 w 75"/>
                <a:gd name="T37" fmla="*/ 4 h 101"/>
                <a:gd name="T38" fmla="*/ 4 w 75"/>
                <a:gd name="T39" fmla="*/ 4 h 101"/>
                <a:gd name="T40" fmla="*/ 0 w 75"/>
                <a:gd name="T41" fmla="*/ 4 h 101"/>
                <a:gd name="T42" fmla="*/ 0 w 75"/>
                <a:gd name="T43" fmla="*/ 0 h 101"/>
                <a:gd name="T44" fmla="*/ 38 w 75"/>
                <a:gd name="T45" fmla="*/ 0 h 101"/>
                <a:gd name="T46" fmla="*/ 49 w 75"/>
                <a:gd name="T47" fmla="*/ 0 h 101"/>
                <a:gd name="T48" fmla="*/ 56 w 75"/>
                <a:gd name="T49" fmla="*/ 4 h 101"/>
                <a:gd name="T50" fmla="*/ 64 w 75"/>
                <a:gd name="T51" fmla="*/ 7 h 101"/>
                <a:gd name="T52" fmla="*/ 71 w 75"/>
                <a:gd name="T53" fmla="*/ 11 h 101"/>
                <a:gd name="T54" fmla="*/ 75 w 75"/>
                <a:gd name="T55" fmla="*/ 19 h 101"/>
                <a:gd name="T56" fmla="*/ 75 w 75"/>
                <a:gd name="T57" fmla="*/ 30 h 101"/>
                <a:gd name="T58" fmla="*/ 75 w 75"/>
                <a:gd name="T59" fmla="*/ 41 h 101"/>
                <a:gd name="T60" fmla="*/ 68 w 75"/>
                <a:gd name="T61" fmla="*/ 49 h 101"/>
                <a:gd name="T62" fmla="*/ 56 w 75"/>
                <a:gd name="T63" fmla="*/ 52 h 101"/>
                <a:gd name="T64" fmla="*/ 45 w 75"/>
                <a:gd name="T65" fmla="*/ 56 h 101"/>
                <a:gd name="T66" fmla="*/ 41 w 75"/>
                <a:gd name="T67" fmla="*/ 56 h 101"/>
                <a:gd name="T68" fmla="*/ 38 w 75"/>
                <a:gd name="T69" fmla="*/ 56 h 101"/>
                <a:gd name="T70" fmla="*/ 30 w 75"/>
                <a:gd name="T71" fmla="*/ 56 h 101"/>
                <a:gd name="T72" fmla="*/ 26 w 75"/>
                <a:gd name="T73" fmla="*/ 52 h 101"/>
                <a:gd name="T74" fmla="*/ 26 w 75"/>
                <a:gd name="T75" fmla="*/ 49 h 101"/>
                <a:gd name="T76" fmla="*/ 30 w 75"/>
                <a:gd name="T77" fmla="*/ 49 h 101"/>
                <a:gd name="T78" fmla="*/ 34 w 75"/>
                <a:gd name="T79" fmla="*/ 52 h 101"/>
                <a:gd name="T80" fmla="*/ 38 w 75"/>
                <a:gd name="T81" fmla="*/ 52 h 101"/>
                <a:gd name="T82" fmla="*/ 41 w 75"/>
                <a:gd name="T83" fmla="*/ 52 h 101"/>
                <a:gd name="T84" fmla="*/ 45 w 75"/>
                <a:gd name="T85" fmla="*/ 49 h 101"/>
                <a:gd name="T86" fmla="*/ 53 w 75"/>
                <a:gd name="T87" fmla="*/ 45 h 101"/>
                <a:gd name="T88" fmla="*/ 56 w 75"/>
                <a:gd name="T89" fmla="*/ 37 h 101"/>
                <a:gd name="T90" fmla="*/ 60 w 75"/>
                <a:gd name="T91" fmla="*/ 30 h 101"/>
                <a:gd name="T92" fmla="*/ 56 w 75"/>
                <a:gd name="T93" fmla="*/ 22 h 101"/>
                <a:gd name="T94" fmla="*/ 56 w 75"/>
                <a:gd name="T95" fmla="*/ 19 h 101"/>
                <a:gd name="T96" fmla="*/ 53 w 75"/>
                <a:gd name="T97" fmla="*/ 11 h 101"/>
                <a:gd name="T98" fmla="*/ 49 w 75"/>
                <a:gd name="T99" fmla="*/ 7 h 101"/>
                <a:gd name="T100" fmla="*/ 41 w 75"/>
                <a:gd name="T101" fmla="*/ 7 h 101"/>
                <a:gd name="T102" fmla="*/ 38 w 75"/>
                <a:gd name="T103" fmla="*/ 7 h 101"/>
                <a:gd name="T104" fmla="*/ 34 w 75"/>
                <a:gd name="T105" fmla="*/ 7 h 101"/>
                <a:gd name="T106" fmla="*/ 26 w 75"/>
                <a:gd name="T107" fmla="*/ 7 h 101"/>
                <a:gd name="T108" fmla="*/ 26 w 75"/>
                <a:gd name="T109" fmla="*/ 49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26" y="52"/>
                  </a:moveTo>
                  <a:lnTo>
                    <a:pt x="26" y="83"/>
                  </a:lnTo>
                  <a:lnTo>
                    <a:pt x="26" y="94"/>
                  </a:lnTo>
                  <a:lnTo>
                    <a:pt x="30" y="98"/>
                  </a:lnTo>
                  <a:lnTo>
                    <a:pt x="34" y="98"/>
                  </a:lnTo>
                  <a:lnTo>
                    <a:pt x="38" y="101"/>
                  </a:lnTo>
                  <a:lnTo>
                    <a:pt x="41" y="101"/>
                  </a:lnTo>
                  <a:lnTo>
                    <a:pt x="0" y="101"/>
                  </a:lnTo>
                  <a:lnTo>
                    <a:pt x="4" y="101"/>
                  </a:lnTo>
                  <a:lnTo>
                    <a:pt x="8" y="98"/>
                  </a:lnTo>
                  <a:lnTo>
                    <a:pt x="11" y="94"/>
                  </a:lnTo>
                  <a:lnTo>
                    <a:pt x="11" y="90"/>
                  </a:lnTo>
                  <a:lnTo>
                    <a:pt x="11" y="83"/>
                  </a:lnTo>
                  <a:lnTo>
                    <a:pt x="11" y="19"/>
                  </a:lnTo>
                  <a:lnTo>
                    <a:pt x="11" y="11"/>
                  </a:lnTo>
                  <a:lnTo>
                    <a:pt x="11" y="7"/>
                  </a:lnTo>
                  <a:lnTo>
                    <a:pt x="8" y="4"/>
                  </a:lnTo>
                  <a:lnTo>
                    <a:pt x="4" y="4"/>
                  </a:lnTo>
                  <a:lnTo>
                    <a:pt x="0" y="4"/>
                  </a:lnTo>
                  <a:lnTo>
                    <a:pt x="0" y="0"/>
                  </a:lnTo>
                  <a:lnTo>
                    <a:pt x="38" y="0"/>
                  </a:lnTo>
                  <a:lnTo>
                    <a:pt x="49" y="0"/>
                  </a:lnTo>
                  <a:lnTo>
                    <a:pt x="56" y="4"/>
                  </a:lnTo>
                  <a:lnTo>
                    <a:pt x="64" y="7"/>
                  </a:lnTo>
                  <a:lnTo>
                    <a:pt x="71" y="11"/>
                  </a:lnTo>
                  <a:lnTo>
                    <a:pt x="75" y="19"/>
                  </a:lnTo>
                  <a:lnTo>
                    <a:pt x="75" y="30"/>
                  </a:lnTo>
                  <a:lnTo>
                    <a:pt x="75" y="41"/>
                  </a:lnTo>
                  <a:lnTo>
                    <a:pt x="68" y="49"/>
                  </a:lnTo>
                  <a:lnTo>
                    <a:pt x="56" y="52"/>
                  </a:lnTo>
                  <a:lnTo>
                    <a:pt x="45" y="56"/>
                  </a:lnTo>
                  <a:lnTo>
                    <a:pt x="41" y="56"/>
                  </a:lnTo>
                  <a:lnTo>
                    <a:pt x="38" y="56"/>
                  </a:lnTo>
                  <a:lnTo>
                    <a:pt x="30" y="56"/>
                  </a:lnTo>
                  <a:lnTo>
                    <a:pt x="26" y="52"/>
                  </a:lnTo>
                  <a:close/>
                  <a:moveTo>
                    <a:pt x="26" y="49"/>
                  </a:moveTo>
                  <a:lnTo>
                    <a:pt x="30" y="49"/>
                  </a:lnTo>
                  <a:lnTo>
                    <a:pt x="34" y="52"/>
                  </a:lnTo>
                  <a:lnTo>
                    <a:pt x="38" y="52"/>
                  </a:lnTo>
                  <a:lnTo>
                    <a:pt x="41" y="52"/>
                  </a:lnTo>
                  <a:lnTo>
                    <a:pt x="45" y="49"/>
                  </a:lnTo>
                  <a:lnTo>
                    <a:pt x="53" y="45"/>
                  </a:lnTo>
                  <a:lnTo>
                    <a:pt x="56" y="37"/>
                  </a:lnTo>
                  <a:lnTo>
                    <a:pt x="60" y="30"/>
                  </a:lnTo>
                  <a:lnTo>
                    <a:pt x="56" y="22"/>
                  </a:lnTo>
                  <a:lnTo>
                    <a:pt x="56" y="19"/>
                  </a:lnTo>
                  <a:lnTo>
                    <a:pt x="53" y="11"/>
                  </a:lnTo>
                  <a:lnTo>
                    <a:pt x="49" y="7"/>
                  </a:lnTo>
                  <a:lnTo>
                    <a:pt x="41" y="7"/>
                  </a:lnTo>
                  <a:lnTo>
                    <a:pt x="38" y="7"/>
                  </a:lnTo>
                  <a:lnTo>
                    <a:pt x="34" y="7"/>
                  </a:lnTo>
                  <a:lnTo>
                    <a:pt x="26" y="7"/>
                  </a:lnTo>
                  <a:lnTo>
                    <a:pt x="26" y="49"/>
                  </a:lnTo>
                  <a:close/>
                </a:path>
              </a:pathLst>
            </a:custGeom>
            <a:solidFill>
              <a:srgbClr val="000000"/>
            </a:solidFill>
            <a:ln w="0">
              <a:solidFill>
                <a:srgbClr val="000000"/>
              </a:solidFill>
              <a:round/>
              <a:headEnd/>
              <a:tailEnd/>
            </a:ln>
          </p:spPr>
          <p:txBody>
            <a:bodyPr/>
            <a:lstStyle/>
            <a:p>
              <a:endParaRPr lang="en-US"/>
            </a:p>
          </p:txBody>
        </p:sp>
        <p:sp>
          <p:nvSpPr>
            <p:cNvPr id="243" name="Freeform 81"/>
            <p:cNvSpPr>
              <a:spLocks/>
            </p:cNvSpPr>
            <p:nvPr/>
          </p:nvSpPr>
          <p:spPr bwMode="auto">
            <a:xfrm>
              <a:off x="4209" y="2400"/>
              <a:ext cx="42" cy="135"/>
            </a:xfrm>
            <a:custGeom>
              <a:avLst/>
              <a:gdLst>
                <a:gd name="T0" fmla="*/ 42 w 42"/>
                <a:gd name="T1" fmla="*/ 132 h 135"/>
                <a:gd name="T2" fmla="*/ 42 w 42"/>
                <a:gd name="T3" fmla="*/ 135 h 135"/>
                <a:gd name="T4" fmla="*/ 30 w 42"/>
                <a:gd name="T5" fmla="*/ 132 h 135"/>
                <a:gd name="T6" fmla="*/ 23 w 42"/>
                <a:gd name="T7" fmla="*/ 124 h 135"/>
                <a:gd name="T8" fmla="*/ 12 w 42"/>
                <a:gd name="T9" fmla="*/ 113 h 135"/>
                <a:gd name="T10" fmla="*/ 8 w 42"/>
                <a:gd name="T11" fmla="*/ 98 h 135"/>
                <a:gd name="T12" fmla="*/ 0 w 42"/>
                <a:gd name="T13" fmla="*/ 83 h 135"/>
                <a:gd name="T14" fmla="*/ 0 w 42"/>
                <a:gd name="T15" fmla="*/ 68 h 135"/>
                <a:gd name="T16" fmla="*/ 0 w 42"/>
                <a:gd name="T17" fmla="*/ 56 h 135"/>
                <a:gd name="T18" fmla="*/ 4 w 42"/>
                <a:gd name="T19" fmla="*/ 41 h 135"/>
                <a:gd name="T20" fmla="*/ 12 w 42"/>
                <a:gd name="T21" fmla="*/ 30 h 135"/>
                <a:gd name="T22" fmla="*/ 19 w 42"/>
                <a:gd name="T23" fmla="*/ 19 h 135"/>
                <a:gd name="T24" fmla="*/ 30 w 42"/>
                <a:gd name="T25" fmla="*/ 8 h 135"/>
                <a:gd name="T26" fmla="*/ 42 w 42"/>
                <a:gd name="T27" fmla="*/ 0 h 135"/>
                <a:gd name="T28" fmla="*/ 42 w 42"/>
                <a:gd name="T29" fmla="*/ 4 h 135"/>
                <a:gd name="T30" fmla="*/ 34 w 42"/>
                <a:gd name="T31" fmla="*/ 11 h 135"/>
                <a:gd name="T32" fmla="*/ 27 w 42"/>
                <a:gd name="T33" fmla="*/ 19 h 135"/>
                <a:gd name="T34" fmla="*/ 23 w 42"/>
                <a:gd name="T35" fmla="*/ 26 h 135"/>
                <a:gd name="T36" fmla="*/ 19 w 42"/>
                <a:gd name="T37" fmla="*/ 41 h 135"/>
                <a:gd name="T38" fmla="*/ 15 w 42"/>
                <a:gd name="T39" fmla="*/ 53 h 135"/>
                <a:gd name="T40" fmla="*/ 15 w 42"/>
                <a:gd name="T41" fmla="*/ 68 h 135"/>
                <a:gd name="T42" fmla="*/ 15 w 42"/>
                <a:gd name="T43" fmla="*/ 83 h 135"/>
                <a:gd name="T44" fmla="*/ 15 w 42"/>
                <a:gd name="T45" fmla="*/ 94 h 135"/>
                <a:gd name="T46" fmla="*/ 19 w 42"/>
                <a:gd name="T47" fmla="*/ 105 h 135"/>
                <a:gd name="T48" fmla="*/ 23 w 42"/>
                <a:gd name="T49" fmla="*/ 113 h 135"/>
                <a:gd name="T50" fmla="*/ 27 w 42"/>
                <a:gd name="T51" fmla="*/ 117 h 135"/>
                <a:gd name="T52" fmla="*/ 30 w 42"/>
                <a:gd name="T53" fmla="*/ 124 h 135"/>
                <a:gd name="T54" fmla="*/ 34 w 42"/>
                <a:gd name="T55" fmla="*/ 128 h 135"/>
                <a:gd name="T56" fmla="*/ 42 w 42"/>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2"/>
                  </a:moveTo>
                  <a:lnTo>
                    <a:pt x="42" y="135"/>
                  </a:lnTo>
                  <a:lnTo>
                    <a:pt x="30" y="132"/>
                  </a:lnTo>
                  <a:lnTo>
                    <a:pt x="23" y="124"/>
                  </a:lnTo>
                  <a:lnTo>
                    <a:pt x="12" y="113"/>
                  </a:lnTo>
                  <a:lnTo>
                    <a:pt x="8" y="98"/>
                  </a:lnTo>
                  <a:lnTo>
                    <a:pt x="0" y="83"/>
                  </a:lnTo>
                  <a:lnTo>
                    <a:pt x="0" y="68"/>
                  </a:lnTo>
                  <a:lnTo>
                    <a:pt x="0" y="56"/>
                  </a:lnTo>
                  <a:lnTo>
                    <a:pt x="4" y="41"/>
                  </a:lnTo>
                  <a:lnTo>
                    <a:pt x="12" y="30"/>
                  </a:lnTo>
                  <a:lnTo>
                    <a:pt x="19" y="19"/>
                  </a:lnTo>
                  <a:lnTo>
                    <a:pt x="30" y="8"/>
                  </a:lnTo>
                  <a:lnTo>
                    <a:pt x="42" y="0"/>
                  </a:lnTo>
                  <a:lnTo>
                    <a:pt x="42" y="4"/>
                  </a:lnTo>
                  <a:lnTo>
                    <a:pt x="34" y="11"/>
                  </a:lnTo>
                  <a:lnTo>
                    <a:pt x="27" y="19"/>
                  </a:lnTo>
                  <a:lnTo>
                    <a:pt x="23" y="26"/>
                  </a:lnTo>
                  <a:lnTo>
                    <a:pt x="19" y="41"/>
                  </a:lnTo>
                  <a:lnTo>
                    <a:pt x="15" y="53"/>
                  </a:lnTo>
                  <a:lnTo>
                    <a:pt x="15" y="68"/>
                  </a:lnTo>
                  <a:lnTo>
                    <a:pt x="15" y="83"/>
                  </a:lnTo>
                  <a:lnTo>
                    <a:pt x="15" y="94"/>
                  </a:lnTo>
                  <a:lnTo>
                    <a:pt x="19" y="105"/>
                  </a:lnTo>
                  <a:lnTo>
                    <a:pt x="23" y="113"/>
                  </a:lnTo>
                  <a:lnTo>
                    <a:pt x="27" y="117"/>
                  </a:lnTo>
                  <a:lnTo>
                    <a:pt x="30" y="124"/>
                  </a:lnTo>
                  <a:lnTo>
                    <a:pt x="34" y="128"/>
                  </a:lnTo>
                  <a:lnTo>
                    <a:pt x="42" y="132"/>
                  </a:lnTo>
                  <a:close/>
                </a:path>
              </a:pathLst>
            </a:custGeom>
            <a:solidFill>
              <a:srgbClr val="000000"/>
            </a:solidFill>
            <a:ln w="0">
              <a:solidFill>
                <a:srgbClr val="000000"/>
              </a:solidFill>
              <a:round/>
              <a:headEnd/>
              <a:tailEnd/>
            </a:ln>
          </p:spPr>
          <p:txBody>
            <a:bodyPr/>
            <a:lstStyle/>
            <a:p>
              <a:endParaRPr lang="en-US"/>
            </a:p>
          </p:txBody>
        </p:sp>
        <p:sp>
          <p:nvSpPr>
            <p:cNvPr id="244" name="Freeform 82"/>
            <p:cNvSpPr>
              <a:spLocks noEditPoints="1"/>
            </p:cNvSpPr>
            <p:nvPr/>
          </p:nvSpPr>
          <p:spPr bwMode="auto">
            <a:xfrm>
              <a:off x="4258" y="2400"/>
              <a:ext cx="34" cy="105"/>
            </a:xfrm>
            <a:custGeom>
              <a:avLst/>
              <a:gdLst>
                <a:gd name="T0" fmla="*/ 15 w 34"/>
                <a:gd name="T1" fmla="*/ 0 h 105"/>
                <a:gd name="T2" fmla="*/ 19 w 34"/>
                <a:gd name="T3" fmla="*/ 0 h 105"/>
                <a:gd name="T4" fmla="*/ 23 w 34"/>
                <a:gd name="T5" fmla="*/ 4 h 105"/>
                <a:gd name="T6" fmla="*/ 23 w 34"/>
                <a:gd name="T7" fmla="*/ 4 h 105"/>
                <a:gd name="T8" fmla="*/ 27 w 34"/>
                <a:gd name="T9" fmla="*/ 8 h 105"/>
                <a:gd name="T10" fmla="*/ 23 w 34"/>
                <a:gd name="T11" fmla="*/ 11 h 105"/>
                <a:gd name="T12" fmla="*/ 23 w 34"/>
                <a:gd name="T13" fmla="*/ 15 h 105"/>
                <a:gd name="T14" fmla="*/ 19 w 34"/>
                <a:gd name="T15" fmla="*/ 15 h 105"/>
                <a:gd name="T16" fmla="*/ 15 w 34"/>
                <a:gd name="T17" fmla="*/ 19 h 105"/>
                <a:gd name="T18" fmla="*/ 11 w 34"/>
                <a:gd name="T19" fmla="*/ 15 h 105"/>
                <a:gd name="T20" fmla="*/ 11 w 34"/>
                <a:gd name="T21" fmla="*/ 15 h 105"/>
                <a:gd name="T22" fmla="*/ 8 w 34"/>
                <a:gd name="T23" fmla="*/ 11 h 105"/>
                <a:gd name="T24" fmla="*/ 8 w 34"/>
                <a:gd name="T25" fmla="*/ 8 h 105"/>
                <a:gd name="T26" fmla="*/ 8 w 34"/>
                <a:gd name="T27" fmla="*/ 4 h 105"/>
                <a:gd name="T28" fmla="*/ 11 w 34"/>
                <a:gd name="T29" fmla="*/ 4 h 105"/>
                <a:gd name="T30" fmla="*/ 11 w 34"/>
                <a:gd name="T31" fmla="*/ 0 h 105"/>
                <a:gd name="T32" fmla="*/ 15 w 34"/>
                <a:gd name="T33" fmla="*/ 0 h 105"/>
                <a:gd name="T34" fmla="*/ 23 w 34"/>
                <a:gd name="T35" fmla="*/ 38 h 105"/>
                <a:gd name="T36" fmla="*/ 23 w 34"/>
                <a:gd name="T37" fmla="*/ 90 h 105"/>
                <a:gd name="T38" fmla="*/ 23 w 34"/>
                <a:gd name="T39" fmla="*/ 94 h 105"/>
                <a:gd name="T40" fmla="*/ 23 w 34"/>
                <a:gd name="T41" fmla="*/ 98 h 105"/>
                <a:gd name="T42" fmla="*/ 27 w 34"/>
                <a:gd name="T43" fmla="*/ 102 h 105"/>
                <a:gd name="T44" fmla="*/ 27 w 34"/>
                <a:gd name="T45" fmla="*/ 102 h 105"/>
                <a:gd name="T46" fmla="*/ 30 w 34"/>
                <a:gd name="T47" fmla="*/ 102 h 105"/>
                <a:gd name="T48" fmla="*/ 34 w 34"/>
                <a:gd name="T49" fmla="*/ 105 h 105"/>
                <a:gd name="T50" fmla="*/ 34 w 34"/>
                <a:gd name="T51" fmla="*/ 105 h 105"/>
                <a:gd name="T52" fmla="*/ 0 w 34"/>
                <a:gd name="T53" fmla="*/ 105 h 105"/>
                <a:gd name="T54" fmla="*/ 0 w 34"/>
                <a:gd name="T55" fmla="*/ 105 h 105"/>
                <a:gd name="T56" fmla="*/ 4 w 34"/>
                <a:gd name="T57" fmla="*/ 102 h 105"/>
                <a:gd name="T58" fmla="*/ 8 w 34"/>
                <a:gd name="T59" fmla="*/ 102 h 105"/>
                <a:gd name="T60" fmla="*/ 8 w 34"/>
                <a:gd name="T61" fmla="*/ 102 h 105"/>
                <a:gd name="T62" fmla="*/ 11 w 34"/>
                <a:gd name="T63" fmla="*/ 98 h 105"/>
                <a:gd name="T64" fmla="*/ 11 w 34"/>
                <a:gd name="T65" fmla="*/ 94 h 105"/>
                <a:gd name="T66" fmla="*/ 11 w 34"/>
                <a:gd name="T67" fmla="*/ 90 h 105"/>
                <a:gd name="T68" fmla="*/ 11 w 34"/>
                <a:gd name="T69" fmla="*/ 64 h 105"/>
                <a:gd name="T70" fmla="*/ 11 w 34"/>
                <a:gd name="T71" fmla="*/ 56 h 105"/>
                <a:gd name="T72" fmla="*/ 11 w 34"/>
                <a:gd name="T73" fmla="*/ 49 h 105"/>
                <a:gd name="T74" fmla="*/ 11 w 34"/>
                <a:gd name="T75" fmla="*/ 45 h 105"/>
                <a:gd name="T76" fmla="*/ 8 w 34"/>
                <a:gd name="T77" fmla="*/ 45 h 105"/>
                <a:gd name="T78" fmla="*/ 8 w 34"/>
                <a:gd name="T79" fmla="*/ 45 h 105"/>
                <a:gd name="T80" fmla="*/ 8 w 34"/>
                <a:gd name="T81" fmla="*/ 45 h 105"/>
                <a:gd name="T82" fmla="*/ 4 w 34"/>
                <a:gd name="T83" fmla="*/ 45 h 105"/>
                <a:gd name="T84" fmla="*/ 4 w 34"/>
                <a:gd name="T85" fmla="*/ 45 h 105"/>
                <a:gd name="T86" fmla="*/ 0 w 34"/>
                <a:gd name="T87" fmla="*/ 45 h 105"/>
                <a:gd name="T88" fmla="*/ 19 w 34"/>
                <a:gd name="T89" fmla="*/ 38 h 105"/>
                <a:gd name="T90" fmla="*/ 23 w 34"/>
                <a:gd name="T91" fmla="*/ 38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05"/>
                <a:gd name="T140" fmla="*/ 34 w 34"/>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05">
                  <a:moveTo>
                    <a:pt x="15" y="0"/>
                  </a:moveTo>
                  <a:lnTo>
                    <a:pt x="19" y="0"/>
                  </a:lnTo>
                  <a:lnTo>
                    <a:pt x="23" y="4"/>
                  </a:lnTo>
                  <a:lnTo>
                    <a:pt x="27" y="8"/>
                  </a:lnTo>
                  <a:lnTo>
                    <a:pt x="23" y="11"/>
                  </a:lnTo>
                  <a:lnTo>
                    <a:pt x="23" y="15"/>
                  </a:lnTo>
                  <a:lnTo>
                    <a:pt x="19" y="15"/>
                  </a:lnTo>
                  <a:lnTo>
                    <a:pt x="15" y="19"/>
                  </a:lnTo>
                  <a:lnTo>
                    <a:pt x="11" y="15"/>
                  </a:lnTo>
                  <a:lnTo>
                    <a:pt x="8" y="11"/>
                  </a:lnTo>
                  <a:lnTo>
                    <a:pt x="8" y="8"/>
                  </a:lnTo>
                  <a:lnTo>
                    <a:pt x="8" y="4"/>
                  </a:lnTo>
                  <a:lnTo>
                    <a:pt x="11" y="4"/>
                  </a:lnTo>
                  <a:lnTo>
                    <a:pt x="11" y="0"/>
                  </a:lnTo>
                  <a:lnTo>
                    <a:pt x="15" y="0"/>
                  </a:lnTo>
                  <a:close/>
                  <a:moveTo>
                    <a:pt x="23" y="38"/>
                  </a:moveTo>
                  <a:lnTo>
                    <a:pt x="23" y="90"/>
                  </a:lnTo>
                  <a:lnTo>
                    <a:pt x="23" y="94"/>
                  </a:lnTo>
                  <a:lnTo>
                    <a:pt x="23" y="98"/>
                  </a:lnTo>
                  <a:lnTo>
                    <a:pt x="27" y="102"/>
                  </a:lnTo>
                  <a:lnTo>
                    <a:pt x="30" y="102"/>
                  </a:lnTo>
                  <a:lnTo>
                    <a:pt x="34" y="105"/>
                  </a:lnTo>
                  <a:lnTo>
                    <a:pt x="0" y="105"/>
                  </a:lnTo>
                  <a:lnTo>
                    <a:pt x="4" y="102"/>
                  </a:lnTo>
                  <a:lnTo>
                    <a:pt x="8" y="102"/>
                  </a:lnTo>
                  <a:lnTo>
                    <a:pt x="11" y="98"/>
                  </a:lnTo>
                  <a:lnTo>
                    <a:pt x="11" y="94"/>
                  </a:lnTo>
                  <a:lnTo>
                    <a:pt x="11" y="90"/>
                  </a:lnTo>
                  <a:lnTo>
                    <a:pt x="11" y="64"/>
                  </a:lnTo>
                  <a:lnTo>
                    <a:pt x="11" y="56"/>
                  </a:lnTo>
                  <a:lnTo>
                    <a:pt x="11" y="49"/>
                  </a:lnTo>
                  <a:lnTo>
                    <a:pt x="11" y="45"/>
                  </a:lnTo>
                  <a:lnTo>
                    <a:pt x="8" y="45"/>
                  </a:lnTo>
                  <a:lnTo>
                    <a:pt x="4" y="45"/>
                  </a:lnTo>
                  <a:lnTo>
                    <a:pt x="0" y="45"/>
                  </a:lnTo>
                  <a:lnTo>
                    <a:pt x="19" y="38"/>
                  </a:lnTo>
                  <a:lnTo>
                    <a:pt x="23" y="38"/>
                  </a:lnTo>
                  <a:close/>
                </a:path>
              </a:pathLst>
            </a:custGeom>
            <a:solidFill>
              <a:srgbClr val="000000"/>
            </a:solidFill>
            <a:ln w="0">
              <a:solidFill>
                <a:srgbClr val="000000"/>
              </a:solidFill>
              <a:round/>
              <a:headEnd/>
              <a:tailEnd/>
            </a:ln>
          </p:spPr>
          <p:txBody>
            <a:bodyPr/>
            <a:lstStyle/>
            <a:p>
              <a:endParaRPr lang="en-US"/>
            </a:p>
          </p:txBody>
        </p:sp>
        <p:sp>
          <p:nvSpPr>
            <p:cNvPr id="245" name="Freeform 83"/>
            <p:cNvSpPr>
              <a:spLocks/>
            </p:cNvSpPr>
            <p:nvPr/>
          </p:nvSpPr>
          <p:spPr bwMode="auto">
            <a:xfrm>
              <a:off x="4296" y="2438"/>
              <a:ext cx="75" cy="67"/>
            </a:xfrm>
            <a:custGeom>
              <a:avLst/>
              <a:gdLst>
                <a:gd name="T0" fmla="*/ 22 w 75"/>
                <a:gd name="T1" fmla="*/ 15 h 67"/>
                <a:gd name="T2" fmla="*/ 30 w 75"/>
                <a:gd name="T3" fmla="*/ 3 h 67"/>
                <a:gd name="T4" fmla="*/ 37 w 75"/>
                <a:gd name="T5" fmla="*/ 0 h 67"/>
                <a:gd name="T6" fmla="*/ 45 w 75"/>
                <a:gd name="T7" fmla="*/ 0 h 67"/>
                <a:gd name="T8" fmla="*/ 52 w 75"/>
                <a:gd name="T9" fmla="*/ 0 h 67"/>
                <a:gd name="T10" fmla="*/ 56 w 75"/>
                <a:gd name="T11" fmla="*/ 0 h 67"/>
                <a:gd name="T12" fmla="*/ 60 w 75"/>
                <a:gd name="T13" fmla="*/ 3 h 67"/>
                <a:gd name="T14" fmla="*/ 64 w 75"/>
                <a:gd name="T15" fmla="*/ 11 h 67"/>
                <a:gd name="T16" fmla="*/ 64 w 75"/>
                <a:gd name="T17" fmla="*/ 15 h 67"/>
                <a:gd name="T18" fmla="*/ 64 w 75"/>
                <a:gd name="T19" fmla="*/ 22 h 67"/>
                <a:gd name="T20" fmla="*/ 64 w 75"/>
                <a:gd name="T21" fmla="*/ 52 h 67"/>
                <a:gd name="T22" fmla="*/ 64 w 75"/>
                <a:gd name="T23" fmla="*/ 56 h 67"/>
                <a:gd name="T24" fmla="*/ 64 w 75"/>
                <a:gd name="T25" fmla="*/ 60 h 67"/>
                <a:gd name="T26" fmla="*/ 67 w 75"/>
                <a:gd name="T27" fmla="*/ 64 h 67"/>
                <a:gd name="T28" fmla="*/ 67 w 75"/>
                <a:gd name="T29" fmla="*/ 64 h 67"/>
                <a:gd name="T30" fmla="*/ 71 w 75"/>
                <a:gd name="T31" fmla="*/ 64 h 67"/>
                <a:gd name="T32" fmla="*/ 75 w 75"/>
                <a:gd name="T33" fmla="*/ 67 h 67"/>
                <a:gd name="T34" fmla="*/ 75 w 75"/>
                <a:gd name="T35" fmla="*/ 67 h 67"/>
                <a:gd name="T36" fmla="*/ 41 w 75"/>
                <a:gd name="T37" fmla="*/ 67 h 67"/>
                <a:gd name="T38" fmla="*/ 41 w 75"/>
                <a:gd name="T39" fmla="*/ 67 h 67"/>
                <a:gd name="T40" fmla="*/ 45 w 75"/>
                <a:gd name="T41" fmla="*/ 67 h 67"/>
                <a:gd name="T42" fmla="*/ 45 w 75"/>
                <a:gd name="T43" fmla="*/ 64 h 67"/>
                <a:gd name="T44" fmla="*/ 49 w 75"/>
                <a:gd name="T45" fmla="*/ 64 h 67"/>
                <a:gd name="T46" fmla="*/ 49 w 75"/>
                <a:gd name="T47" fmla="*/ 64 h 67"/>
                <a:gd name="T48" fmla="*/ 52 w 75"/>
                <a:gd name="T49" fmla="*/ 60 h 67"/>
                <a:gd name="T50" fmla="*/ 52 w 75"/>
                <a:gd name="T51" fmla="*/ 56 h 67"/>
                <a:gd name="T52" fmla="*/ 52 w 75"/>
                <a:gd name="T53" fmla="*/ 52 h 67"/>
                <a:gd name="T54" fmla="*/ 52 w 75"/>
                <a:gd name="T55" fmla="*/ 26 h 67"/>
                <a:gd name="T56" fmla="*/ 52 w 75"/>
                <a:gd name="T57" fmla="*/ 18 h 67"/>
                <a:gd name="T58" fmla="*/ 49 w 75"/>
                <a:gd name="T59" fmla="*/ 11 h 67"/>
                <a:gd name="T60" fmla="*/ 45 w 75"/>
                <a:gd name="T61" fmla="*/ 7 h 67"/>
                <a:gd name="T62" fmla="*/ 41 w 75"/>
                <a:gd name="T63" fmla="*/ 7 h 67"/>
                <a:gd name="T64" fmla="*/ 34 w 75"/>
                <a:gd name="T65" fmla="*/ 11 h 67"/>
                <a:gd name="T66" fmla="*/ 22 w 75"/>
                <a:gd name="T67" fmla="*/ 18 h 67"/>
                <a:gd name="T68" fmla="*/ 22 w 75"/>
                <a:gd name="T69" fmla="*/ 52 h 67"/>
                <a:gd name="T70" fmla="*/ 22 w 75"/>
                <a:gd name="T71" fmla="*/ 56 h 67"/>
                <a:gd name="T72" fmla="*/ 22 w 75"/>
                <a:gd name="T73" fmla="*/ 60 h 67"/>
                <a:gd name="T74" fmla="*/ 26 w 75"/>
                <a:gd name="T75" fmla="*/ 64 h 67"/>
                <a:gd name="T76" fmla="*/ 26 w 75"/>
                <a:gd name="T77" fmla="*/ 64 h 67"/>
                <a:gd name="T78" fmla="*/ 30 w 75"/>
                <a:gd name="T79" fmla="*/ 64 h 67"/>
                <a:gd name="T80" fmla="*/ 34 w 75"/>
                <a:gd name="T81" fmla="*/ 67 h 67"/>
                <a:gd name="T82" fmla="*/ 34 w 75"/>
                <a:gd name="T83" fmla="*/ 67 h 67"/>
                <a:gd name="T84" fmla="*/ 0 w 75"/>
                <a:gd name="T85" fmla="*/ 67 h 67"/>
                <a:gd name="T86" fmla="*/ 0 w 75"/>
                <a:gd name="T87" fmla="*/ 67 h 67"/>
                <a:gd name="T88" fmla="*/ 4 w 75"/>
                <a:gd name="T89" fmla="*/ 67 h 67"/>
                <a:gd name="T90" fmla="*/ 7 w 75"/>
                <a:gd name="T91" fmla="*/ 64 h 67"/>
                <a:gd name="T92" fmla="*/ 7 w 75"/>
                <a:gd name="T93" fmla="*/ 64 h 67"/>
                <a:gd name="T94" fmla="*/ 11 w 75"/>
                <a:gd name="T95" fmla="*/ 60 h 67"/>
                <a:gd name="T96" fmla="*/ 11 w 75"/>
                <a:gd name="T97" fmla="*/ 52 h 67"/>
                <a:gd name="T98" fmla="*/ 11 w 75"/>
                <a:gd name="T99" fmla="*/ 26 h 67"/>
                <a:gd name="T100" fmla="*/ 11 w 75"/>
                <a:gd name="T101" fmla="*/ 15 h 67"/>
                <a:gd name="T102" fmla="*/ 11 w 75"/>
                <a:gd name="T103" fmla="*/ 11 h 67"/>
                <a:gd name="T104" fmla="*/ 11 w 75"/>
                <a:gd name="T105" fmla="*/ 7 h 67"/>
                <a:gd name="T106" fmla="*/ 7 w 75"/>
                <a:gd name="T107" fmla="*/ 7 h 67"/>
                <a:gd name="T108" fmla="*/ 7 w 75"/>
                <a:gd name="T109" fmla="*/ 7 h 67"/>
                <a:gd name="T110" fmla="*/ 7 w 75"/>
                <a:gd name="T111" fmla="*/ 7 h 67"/>
                <a:gd name="T112" fmla="*/ 4 w 75"/>
                <a:gd name="T113" fmla="*/ 7 h 67"/>
                <a:gd name="T114" fmla="*/ 4 w 75"/>
                <a:gd name="T115" fmla="*/ 7 h 67"/>
                <a:gd name="T116" fmla="*/ 0 w 75"/>
                <a:gd name="T117" fmla="*/ 7 h 67"/>
                <a:gd name="T118" fmla="*/ 19 w 75"/>
                <a:gd name="T119" fmla="*/ 0 h 67"/>
                <a:gd name="T120" fmla="*/ 22 w 75"/>
                <a:gd name="T121" fmla="*/ 0 h 67"/>
                <a:gd name="T122" fmla="*/ 22 w 75"/>
                <a:gd name="T123" fmla="*/ 15 h 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5"/>
                <a:gd name="T187" fmla="*/ 0 h 67"/>
                <a:gd name="T188" fmla="*/ 75 w 75"/>
                <a:gd name="T189" fmla="*/ 67 h 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5" h="67">
                  <a:moveTo>
                    <a:pt x="22" y="15"/>
                  </a:moveTo>
                  <a:lnTo>
                    <a:pt x="30" y="3"/>
                  </a:lnTo>
                  <a:lnTo>
                    <a:pt x="37" y="0"/>
                  </a:lnTo>
                  <a:lnTo>
                    <a:pt x="45" y="0"/>
                  </a:lnTo>
                  <a:lnTo>
                    <a:pt x="52" y="0"/>
                  </a:lnTo>
                  <a:lnTo>
                    <a:pt x="56" y="0"/>
                  </a:lnTo>
                  <a:lnTo>
                    <a:pt x="60" y="3"/>
                  </a:lnTo>
                  <a:lnTo>
                    <a:pt x="64" y="11"/>
                  </a:lnTo>
                  <a:lnTo>
                    <a:pt x="64" y="15"/>
                  </a:lnTo>
                  <a:lnTo>
                    <a:pt x="64" y="22"/>
                  </a:lnTo>
                  <a:lnTo>
                    <a:pt x="64" y="52"/>
                  </a:lnTo>
                  <a:lnTo>
                    <a:pt x="64" y="56"/>
                  </a:lnTo>
                  <a:lnTo>
                    <a:pt x="64" y="60"/>
                  </a:lnTo>
                  <a:lnTo>
                    <a:pt x="67" y="64"/>
                  </a:lnTo>
                  <a:lnTo>
                    <a:pt x="71" y="64"/>
                  </a:lnTo>
                  <a:lnTo>
                    <a:pt x="75" y="67"/>
                  </a:lnTo>
                  <a:lnTo>
                    <a:pt x="41" y="67"/>
                  </a:lnTo>
                  <a:lnTo>
                    <a:pt x="45" y="67"/>
                  </a:lnTo>
                  <a:lnTo>
                    <a:pt x="45" y="64"/>
                  </a:lnTo>
                  <a:lnTo>
                    <a:pt x="49" y="64"/>
                  </a:lnTo>
                  <a:lnTo>
                    <a:pt x="52" y="60"/>
                  </a:lnTo>
                  <a:lnTo>
                    <a:pt x="52" y="56"/>
                  </a:lnTo>
                  <a:lnTo>
                    <a:pt x="52" y="52"/>
                  </a:lnTo>
                  <a:lnTo>
                    <a:pt x="52" y="26"/>
                  </a:lnTo>
                  <a:lnTo>
                    <a:pt x="52" y="18"/>
                  </a:lnTo>
                  <a:lnTo>
                    <a:pt x="49" y="11"/>
                  </a:lnTo>
                  <a:lnTo>
                    <a:pt x="45" y="7"/>
                  </a:lnTo>
                  <a:lnTo>
                    <a:pt x="41" y="7"/>
                  </a:lnTo>
                  <a:lnTo>
                    <a:pt x="34" y="11"/>
                  </a:lnTo>
                  <a:lnTo>
                    <a:pt x="22" y="18"/>
                  </a:lnTo>
                  <a:lnTo>
                    <a:pt x="22" y="52"/>
                  </a:lnTo>
                  <a:lnTo>
                    <a:pt x="22" y="56"/>
                  </a:lnTo>
                  <a:lnTo>
                    <a:pt x="22" y="60"/>
                  </a:lnTo>
                  <a:lnTo>
                    <a:pt x="26" y="64"/>
                  </a:lnTo>
                  <a:lnTo>
                    <a:pt x="30" y="64"/>
                  </a:lnTo>
                  <a:lnTo>
                    <a:pt x="34" y="67"/>
                  </a:lnTo>
                  <a:lnTo>
                    <a:pt x="0" y="67"/>
                  </a:lnTo>
                  <a:lnTo>
                    <a:pt x="4" y="67"/>
                  </a:lnTo>
                  <a:lnTo>
                    <a:pt x="7" y="64"/>
                  </a:lnTo>
                  <a:lnTo>
                    <a:pt x="11" y="60"/>
                  </a:lnTo>
                  <a:lnTo>
                    <a:pt x="11" y="52"/>
                  </a:lnTo>
                  <a:lnTo>
                    <a:pt x="11" y="26"/>
                  </a:lnTo>
                  <a:lnTo>
                    <a:pt x="11" y="15"/>
                  </a:lnTo>
                  <a:lnTo>
                    <a:pt x="11" y="11"/>
                  </a:lnTo>
                  <a:lnTo>
                    <a:pt x="11" y="7"/>
                  </a:lnTo>
                  <a:lnTo>
                    <a:pt x="7" y="7"/>
                  </a:lnTo>
                  <a:lnTo>
                    <a:pt x="4" y="7"/>
                  </a:lnTo>
                  <a:lnTo>
                    <a:pt x="0" y="7"/>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246" name="Freeform 84"/>
            <p:cNvSpPr>
              <a:spLocks/>
            </p:cNvSpPr>
            <p:nvPr/>
          </p:nvSpPr>
          <p:spPr bwMode="auto">
            <a:xfrm>
              <a:off x="4371" y="2415"/>
              <a:ext cx="41" cy="90"/>
            </a:xfrm>
            <a:custGeom>
              <a:avLst/>
              <a:gdLst>
                <a:gd name="T0" fmla="*/ 22 w 41"/>
                <a:gd name="T1" fmla="*/ 0 h 90"/>
                <a:gd name="T2" fmla="*/ 22 w 41"/>
                <a:gd name="T3" fmla="*/ 23 h 90"/>
                <a:gd name="T4" fmla="*/ 37 w 41"/>
                <a:gd name="T5" fmla="*/ 23 h 90"/>
                <a:gd name="T6" fmla="*/ 37 w 41"/>
                <a:gd name="T7" fmla="*/ 26 h 90"/>
                <a:gd name="T8" fmla="*/ 22 w 41"/>
                <a:gd name="T9" fmla="*/ 26 h 90"/>
                <a:gd name="T10" fmla="*/ 22 w 41"/>
                <a:gd name="T11" fmla="*/ 72 h 90"/>
                <a:gd name="T12" fmla="*/ 22 w 41"/>
                <a:gd name="T13" fmla="*/ 75 h 90"/>
                <a:gd name="T14" fmla="*/ 26 w 41"/>
                <a:gd name="T15" fmla="*/ 79 h 90"/>
                <a:gd name="T16" fmla="*/ 26 w 41"/>
                <a:gd name="T17" fmla="*/ 83 h 90"/>
                <a:gd name="T18" fmla="*/ 30 w 41"/>
                <a:gd name="T19" fmla="*/ 83 h 90"/>
                <a:gd name="T20" fmla="*/ 34 w 41"/>
                <a:gd name="T21" fmla="*/ 83 h 90"/>
                <a:gd name="T22" fmla="*/ 34 w 41"/>
                <a:gd name="T23" fmla="*/ 83 h 90"/>
                <a:gd name="T24" fmla="*/ 37 w 41"/>
                <a:gd name="T25" fmla="*/ 79 h 90"/>
                <a:gd name="T26" fmla="*/ 37 w 41"/>
                <a:gd name="T27" fmla="*/ 79 h 90"/>
                <a:gd name="T28" fmla="*/ 41 w 41"/>
                <a:gd name="T29" fmla="*/ 79 h 90"/>
                <a:gd name="T30" fmla="*/ 37 w 41"/>
                <a:gd name="T31" fmla="*/ 83 h 90"/>
                <a:gd name="T32" fmla="*/ 34 w 41"/>
                <a:gd name="T33" fmla="*/ 87 h 90"/>
                <a:gd name="T34" fmla="*/ 30 w 41"/>
                <a:gd name="T35" fmla="*/ 90 h 90"/>
                <a:gd name="T36" fmla="*/ 26 w 41"/>
                <a:gd name="T37" fmla="*/ 90 h 90"/>
                <a:gd name="T38" fmla="*/ 22 w 41"/>
                <a:gd name="T39" fmla="*/ 90 h 90"/>
                <a:gd name="T40" fmla="*/ 19 w 41"/>
                <a:gd name="T41" fmla="*/ 90 h 90"/>
                <a:gd name="T42" fmla="*/ 15 w 41"/>
                <a:gd name="T43" fmla="*/ 87 h 90"/>
                <a:gd name="T44" fmla="*/ 11 w 41"/>
                <a:gd name="T45" fmla="*/ 83 h 90"/>
                <a:gd name="T46" fmla="*/ 11 w 41"/>
                <a:gd name="T47" fmla="*/ 79 h 90"/>
                <a:gd name="T48" fmla="*/ 11 w 41"/>
                <a:gd name="T49" fmla="*/ 75 h 90"/>
                <a:gd name="T50" fmla="*/ 11 w 41"/>
                <a:gd name="T51" fmla="*/ 26 h 90"/>
                <a:gd name="T52" fmla="*/ 0 w 41"/>
                <a:gd name="T53" fmla="*/ 26 h 90"/>
                <a:gd name="T54" fmla="*/ 0 w 41"/>
                <a:gd name="T55" fmla="*/ 26 h 90"/>
                <a:gd name="T56" fmla="*/ 4 w 41"/>
                <a:gd name="T57" fmla="*/ 23 h 90"/>
                <a:gd name="T58" fmla="*/ 7 w 41"/>
                <a:gd name="T59" fmla="*/ 19 h 90"/>
                <a:gd name="T60" fmla="*/ 11 w 41"/>
                <a:gd name="T61" fmla="*/ 15 h 90"/>
                <a:gd name="T62" fmla="*/ 15 w 41"/>
                <a:gd name="T63" fmla="*/ 11 h 90"/>
                <a:gd name="T64" fmla="*/ 19 w 41"/>
                <a:gd name="T65" fmla="*/ 8 h 90"/>
                <a:gd name="T66" fmla="*/ 22 w 41"/>
                <a:gd name="T67" fmla="*/ 0 h 90"/>
                <a:gd name="T68" fmla="*/ 22 w 41"/>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
                <a:gd name="T106" fmla="*/ 0 h 90"/>
                <a:gd name="T107" fmla="*/ 41 w 41"/>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 h="90">
                  <a:moveTo>
                    <a:pt x="22" y="0"/>
                  </a:moveTo>
                  <a:lnTo>
                    <a:pt x="22" y="23"/>
                  </a:lnTo>
                  <a:lnTo>
                    <a:pt x="37" y="23"/>
                  </a:lnTo>
                  <a:lnTo>
                    <a:pt x="37" y="26"/>
                  </a:lnTo>
                  <a:lnTo>
                    <a:pt x="22" y="26"/>
                  </a:lnTo>
                  <a:lnTo>
                    <a:pt x="22" y="72"/>
                  </a:lnTo>
                  <a:lnTo>
                    <a:pt x="22" y="75"/>
                  </a:lnTo>
                  <a:lnTo>
                    <a:pt x="26" y="79"/>
                  </a:lnTo>
                  <a:lnTo>
                    <a:pt x="26" y="83"/>
                  </a:lnTo>
                  <a:lnTo>
                    <a:pt x="30" y="83"/>
                  </a:lnTo>
                  <a:lnTo>
                    <a:pt x="34" y="83"/>
                  </a:lnTo>
                  <a:lnTo>
                    <a:pt x="37" y="79"/>
                  </a:lnTo>
                  <a:lnTo>
                    <a:pt x="41" y="79"/>
                  </a:lnTo>
                  <a:lnTo>
                    <a:pt x="37" y="83"/>
                  </a:lnTo>
                  <a:lnTo>
                    <a:pt x="34" y="87"/>
                  </a:lnTo>
                  <a:lnTo>
                    <a:pt x="30" y="90"/>
                  </a:lnTo>
                  <a:lnTo>
                    <a:pt x="26" y="90"/>
                  </a:lnTo>
                  <a:lnTo>
                    <a:pt x="22" y="90"/>
                  </a:lnTo>
                  <a:lnTo>
                    <a:pt x="19" y="90"/>
                  </a:lnTo>
                  <a:lnTo>
                    <a:pt x="15" y="87"/>
                  </a:lnTo>
                  <a:lnTo>
                    <a:pt x="11" y="83"/>
                  </a:lnTo>
                  <a:lnTo>
                    <a:pt x="11" y="79"/>
                  </a:lnTo>
                  <a:lnTo>
                    <a:pt x="11" y="75"/>
                  </a:lnTo>
                  <a:lnTo>
                    <a:pt x="11" y="26"/>
                  </a:lnTo>
                  <a:lnTo>
                    <a:pt x="0" y="26"/>
                  </a:lnTo>
                  <a:lnTo>
                    <a:pt x="4" y="23"/>
                  </a:lnTo>
                  <a:lnTo>
                    <a:pt x="7" y="19"/>
                  </a:lnTo>
                  <a:lnTo>
                    <a:pt x="11" y="15"/>
                  </a:lnTo>
                  <a:lnTo>
                    <a:pt x="15" y="11"/>
                  </a:lnTo>
                  <a:lnTo>
                    <a:pt x="19" y="8"/>
                  </a:lnTo>
                  <a:lnTo>
                    <a:pt x="22" y="0"/>
                  </a:lnTo>
                  <a:close/>
                </a:path>
              </a:pathLst>
            </a:custGeom>
            <a:solidFill>
              <a:srgbClr val="000000"/>
            </a:solidFill>
            <a:ln w="0">
              <a:solidFill>
                <a:srgbClr val="000000"/>
              </a:solidFill>
              <a:round/>
              <a:headEnd/>
              <a:tailEnd/>
            </a:ln>
          </p:spPr>
          <p:txBody>
            <a:bodyPr/>
            <a:lstStyle/>
            <a:p>
              <a:endParaRPr lang="en-US"/>
            </a:p>
          </p:txBody>
        </p:sp>
        <p:sp>
          <p:nvSpPr>
            <p:cNvPr id="247" name="Freeform 85"/>
            <p:cNvSpPr>
              <a:spLocks noEditPoints="1"/>
            </p:cNvSpPr>
            <p:nvPr/>
          </p:nvSpPr>
          <p:spPr bwMode="auto">
            <a:xfrm>
              <a:off x="4416" y="2438"/>
              <a:ext cx="67" cy="67"/>
            </a:xfrm>
            <a:custGeom>
              <a:avLst/>
              <a:gdLst>
                <a:gd name="T0" fmla="*/ 34 w 67"/>
                <a:gd name="T1" fmla="*/ 0 h 67"/>
                <a:gd name="T2" fmla="*/ 45 w 67"/>
                <a:gd name="T3" fmla="*/ 0 h 67"/>
                <a:gd name="T4" fmla="*/ 52 w 67"/>
                <a:gd name="T5" fmla="*/ 3 h 67"/>
                <a:gd name="T6" fmla="*/ 60 w 67"/>
                <a:gd name="T7" fmla="*/ 11 h 67"/>
                <a:gd name="T8" fmla="*/ 64 w 67"/>
                <a:gd name="T9" fmla="*/ 18 h 67"/>
                <a:gd name="T10" fmla="*/ 67 w 67"/>
                <a:gd name="T11" fmla="*/ 34 h 67"/>
                <a:gd name="T12" fmla="*/ 64 w 67"/>
                <a:gd name="T13" fmla="*/ 41 h 67"/>
                <a:gd name="T14" fmla="*/ 60 w 67"/>
                <a:gd name="T15" fmla="*/ 49 h 67"/>
                <a:gd name="T16" fmla="*/ 56 w 67"/>
                <a:gd name="T17" fmla="*/ 60 h 67"/>
                <a:gd name="T18" fmla="*/ 49 w 67"/>
                <a:gd name="T19" fmla="*/ 64 h 67"/>
                <a:gd name="T20" fmla="*/ 41 w 67"/>
                <a:gd name="T21" fmla="*/ 67 h 67"/>
                <a:gd name="T22" fmla="*/ 34 w 67"/>
                <a:gd name="T23" fmla="*/ 67 h 67"/>
                <a:gd name="T24" fmla="*/ 22 w 67"/>
                <a:gd name="T25" fmla="*/ 67 h 67"/>
                <a:gd name="T26" fmla="*/ 15 w 67"/>
                <a:gd name="T27" fmla="*/ 64 h 67"/>
                <a:gd name="T28" fmla="*/ 7 w 67"/>
                <a:gd name="T29" fmla="*/ 56 h 67"/>
                <a:gd name="T30" fmla="*/ 4 w 67"/>
                <a:gd name="T31" fmla="*/ 45 h 67"/>
                <a:gd name="T32" fmla="*/ 0 w 67"/>
                <a:gd name="T33" fmla="*/ 34 h 67"/>
                <a:gd name="T34" fmla="*/ 4 w 67"/>
                <a:gd name="T35" fmla="*/ 26 h 67"/>
                <a:gd name="T36" fmla="*/ 7 w 67"/>
                <a:gd name="T37" fmla="*/ 15 h 67"/>
                <a:gd name="T38" fmla="*/ 11 w 67"/>
                <a:gd name="T39" fmla="*/ 7 h 67"/>
                <a:gd name="T40" fmla="*/ 19 w 67"/>
                <a:gd name="T41" fmla="*/ 3 h 67"/>
                <a:gd name="T42" fmla="*/ 26 w 67"/>
                <a:gd name="T43" fmla="*/ 0 h 67"/>
                <a:gd name="T44" fmla="*/ 34 w 67"/>
                <a:gd name="T45" fmla="*/ 0 h 67"/>
                <a:gd name="T46" fmla="*/ 30 w 67"/>
                <a:gd name="T47" fmla="*/ 3 h 67"/>
                <a:gd name="T48" fmla="*/ 26 w 67"/>
                <a:gd name="T49" fmla="*/ 3 h 67"/>
                <a:gd name="T50" fmla="*/ 22 w 67"/>
                <a:gd name="T51" fmla="*/ 3 h 67"/>
                <a:gd name="T52" fmla="*/ 19 w 67"/>
                <a:gd name="T53" fmla="*/ 7 h 67"/>
                <a:gd name="T54" fmla="*/ 15 w 67"/>
                <a:gd name="T55" fmla="*/ 15 h 67"/>
                <a:gd name="T56" fmla="*/ 15 w 67"/>
                <a:gd name="T57" fmla="*/ 18 h 67"/>
                <a:gd name="T58" fmla="*/ 15 w 67"/>
                <a:gd name="T59" fmla="*/ 30 h 67"/>
                <a:gd name="T60" fmla="*/ 15 w 67"/>
                <a:gd name="T61" fmla="*/ 41 h 67"/>
                <a:gd name="T62" fmla="*/ 19 w 67"/>
                <a:gd name="T63" fmla="*/ 52 h 67"/>
                <a:gd name="T64" fmla="*/ 26 w 67"/>
                <a:gd name="T65" fmla="*/ 60 h 67"/>
                <a:gd name="T66" fmla="*/ 37 w 67"/>
                <a:gd name="T67" fmla="*/ 64 h 67"/>
                <a:gd name="T68" fmla="*/ 45 w 67"/>
                <a:gd name="T69" fmla="*/ 64 h 67"/>
                <a:gd name="T70" fmla="*/ 49 w 67"/>
                <a:gd name="T71" fmla="*/ 60 h 67"/>
                <a:gd name="T72" fmla="*/ 52 w 67"/>
                <a:gd name="T73" fmla="*/ 49 h 67"/>
                <a:gd name="T74" fmla="*/ 52 w 67"/>
                <a:gd name="T75" fmla="*/ 37 h 67"/>
                <a:gd name="T76" fmla="*/ 52 w 67"/>
                <a:gd name="T77" fmla="*/ 26 h 67"/>
                <a:gd name="T78" fmla="*/ 49 w 67"/>
                <a:gd name="T79" fmla="*/ 18 h 67"/>
                <a:gd name="T80" fmla="*/ 45 w 67"/>
                <a:gd name="T81" fmla="*/ 11 h 67"/>
                <a:gd name="T82" fmla="*/ 37 w 67"/>
                <a:gd name="T83" fmla="*/ 3 h 67"/>
                <a:gd name="T84" fmla="*/ 30 w 67"/>
                <a:gd name="T85" fmla="*/ 3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
                <a:gd name="T130" fmla="*/ 0 h 67"/>
                <a:gd name="T131" fmla="*/ 67 w 67"/>
                <a:gd name="T132" fmla="*/ 67 h 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 h="67">
                  <a:moveTo>
                    <a:pt x="34" y="0"/>
                  </a:moveTo>
                  <a:lnTo>
                    <a:pt x="45" y="0"/>
                  </a:lnTo>
                  <a:lnTo>
                    <a:pt x="52" y="3"/>
                  </a:lnTo>
                  <a:lnTo>
                    <a:pt x="60" y="11"/>
                  </a:lnTo>
                  <a:lnTo>
                    <a:pt x="64" y="18"/>
                  </a:lnTo>
                  <a:lnTo>
                    <a:pt x="67" y="34"/>
                  </a:lnTo>
                  <a:lnTo>
                    <a:pt x="64" y="41"/>
                  </a:lnTo>
                  <a:lnTo>
                    <a:pt x="60" y="49"/>
                  </a:lnTo>
                  <a:lnTo>
                    <a:pt x="56" y="60"/>
                  </a:lnTo>
                  <a:lnTo>
                    <a:pt x="49" y="64"/>
                  </a:lnTo>
                  <a:lnTo>
                    <a:pt x="41" y="67"/>
                  </a:lnTo>
                  <a:lnTo>
                    <a:pt x="34" y="67"/>
                  </a:lnTo>
                  <a:lnTo>
                    <a:pt x="22" y="67"/>
                  </a:lnTo>
                  <a:lnTo>
                    <a:pt x="15" y="64"/>
                  </a:lnTo>
                  <a:lnTo>
                    <a:pt x="7" y="56"/>
                  </a:lnTo>
                  <a:lnTo>
                    <a:pt x="4" y="45"/>
                  </a:lnTo>
                  <a:lnTo>
                    <a:pt x="0" y="34"/>
                  </a:lnTo>
                  <a:lnTo>
                    <a:pt x="4" y="26"/>
                  </a:lnTo>
                  <a:lnTo>
                    <a:pt x="7" y="15"/>
                  </a:lnTo>
                  <a:lnTo>
                    <a:pt x="11" y="7"/>
                  </a:lnTo>
                  <a:lnTo>
                    <a:pt x="19" y="3"/>
                  </a:lnTo>
                  <a:lnTo>
                    <a:pt x="26" y="0"/>
                  </a:lnTo>
                  <a:lnTo>
                    <a:pt x="34" y="0"/>
                  </a:lnTo>
                  <a:close/>
                  <a:moveTo>
                    <a:pt x="30" y="3"/>
                  </a:moveTo>
                  <a:lnTo>
                    <a:pt x="26" y="3"/>
                  </a:lnTo>
                  <a:lnTo>
                    <a:pt x="22" y="3"/>
                  </a:lnTo>
                  <a:lnTo>
                    <a:pt x="19" y="7"/>
                  </a:lnTo>
                  <a:lnTo>
                    <a:pt x="15" y="15"/>
                  </a:lnTo>
                  <a:lnTo>
                    <a:pt x="15" y="18"/>
                  </a:lnTo>
                  <a:lnTo>
                    <a:pt x="15" y="30"/>
                  </a:lnTo>
                  <a:lnTo>
                    <a:pt x="15" y="41"/>
                  </a:lnTo>
                  <a:lnTo>
                    <a:pt x="19" y="52"/>
                  </a:lnTo>
                  <a:lnTo>
                    <a:pt x="26" y="60"/>
                  </a:lnTo>
                  <a:lnTo>
                    <a:pt x="37" y="64"/>
                  </a:lnTo>
                  <a:lnTo>
                    <a:pt x="45" y="64"/>
                  </a:lnTo>
                  <a:lnTo>
                    <a:pt x="49" y="60"/>
                  </a:lnTo>
                  <a:lnTo>
                    <a:pt x="52" y="49"/>
                  </a:lnTo>
                  <a:lnTo>
                    <a:pt x="52" y="37"/>
                  </a:lnTo>
                  <a:lnTo>
                    <a:pt x="52" y="26"/>
                  </a:lnTo>
                  <a:lnTo>
                    <a:pt x="49" y="18"/>
                  </a:lnTo>
                  <a:lnTo>
                    <a:pt x="45" y="11"/>
                  </a:lnTo>
                  <a:lnTo>
                    <a:pt x="37" y="3"/>
                  </a:lnTo>
                  <a:lnTo>
                    <a:pt x="30" y="3"/>
                  </a:lnTo>
                  <a:close/>
                </a:path>
              </a:pathLst>
            </a:custGeom>
            <a:solidFill>
              <a:srgbClr val="000000"/>
            </a:solidFill>
            <a:ln w="0">
              <a:solidFill>
                <a:srgbClr val="000000"/>
              </a:solidFill>
              <a:round/>
              <a:headEnd/>
              <a:tailEnd/>
            </a:ln>
          </p:spPr>
          <p:txBody>
            <a:bodyPr/>
            <a:lstStyle/>
            <a:p>
              <a:endParaRPr lang="en-US"/>
            </a:p>
          </p:txBody>
        </p:sp>
        <p:sp>
          <p:nvSpPr>
            <p:cNvPr id="248" name="Freeform 86"/>
            <p:cNvSpPr>
              <a:spLocks/>
            </p:cNvSpPr>
            <p:nvPr/>
          </p:nvSpPr>
          <p:spPr bwMode="auto">
            <a:xfrm>
              <a:off x="4491" y="2400"/>
              <a:ext cx="41" cy="135"/>
            </a:xfrm>
            <a:custGeom>
              <a:avLst/>
              <a:gdLst>
                <a:gd name="T0" fmla="*/ 0 w 41"/>
                <a:gd name="T1" fmla="*/ 4 h 135"/>
                <a:gd name="T2" fmla="*/ 0 w 41"/>
                <a:gd name="T3" fmla="*/ 0 h 135"/>
                <a:gd name="T4" fmla="*/ 11 w 41"/>
                <a:gd name="T5" fmla="*/ 8 h 135"/>
                <a:gd name="T6" fmla="*/ 19 w 41"/>
                <a:gd name="T7" fmla="*/ 15 h 135"/>
                <a:gd name="T8" fmla="*/ 30 w 41"/>
                <a:gd name="T9" fmla="*/ 26 h 135"/>
                <a:gd name="T10" fmla="*/ 34 w 41"/>
                <a:gd name="T11" fmla="*/ 38 h 135"/>
                <a:gd name="T12" fmla="*/ 41 w 41"/>
                <a:gd name="T13" fmla="*/ 53 h 135"/>
                <a:gd name="T14" fmla="*/ 41 w 41"/>
                <a:gd name="T15" fmla="*/ 68 h 135"/>
                <a:gd name="T16" fmla="*/ 41 w 41"/>
                <a:gd name="T17" fmla="*/ 83 h 135"/>
                <a:gd name="T18" fmla="*/ 37 w 41"/>
                <a:gd name="T19" fmla="*/ 98 h 135"/>
                <a:gd name="T20" fmla="*/ 30 w 41"/>
                <a:gd name="T21" fmla="*/ 109 h 135"/>
                <a:gd name="T22" fmla="*/ 22 w 41"/>
                <a:gd name="T23" fmla="*/ 120 h 135"/>
                <a:gd name="T24" fmla="*/ 11 w 41"/>
                <a:gd name="T25" fmla="*/ 132 h 135"/>
                <a:gd name="T26" fmla="*/ 0 w 41"/>
                <a:gd name="T27" fmla="*/ 135 h 135"/>
                <a:gd name="T28" fmla="*/ 0 w 41"/>
                <a:gd name="T29" fmla="*/ 132 h 135"/>
                <a:gd name="T30" fmla="*/ 7 w 41"/>
                <a:gd name="T31" fmla="*/ 128 h 135"/>
                <a:gd name="T32" fmla="*/ 15 w 41"/>
                <a:gd name="T33" fmla="*/ 120 h 135"/>
                <a:gd name="T34" fmla="*/ 19 w 41"/>
                <a:gd name="T35" fmla="*/ 109 h 135"/>
                <a:gd name="T36" fmla="*/ 22 w 41"/>
                <a:gd name="T37" fmla="*/ 98 h 135"/>
                <a:gd name="T38" fmla="*/ 26 w 41"/>
                <a:gd name="T39" fmla="*/ 87 h 135"/>
                <a:gd name="T40" fmla="*/ 26 w 41"/>
                <a:gd name="T41" fmla="*/ 72 h 135"/>
                <a:gd name="T42" fmla="*/ 26 w 41"/>
                <a:gd name="T43" fmla="*/ 56 h 135"/>
                <a:gd name="T44" fmla="*/ 26 w 41"/>
                <a:gd name="T45" fmla="*/ 41 h 135"/>
                <a:gd name="T46" fmla="*/ 22 w 41"/>
                <a:gd name="T47" fmla="*/ 34 h 135"/>
                <a:gd name="T48" fmla="*/ 19 w 41"/>
                <a:gd name="T49" fmla="*/ 26 h 135"/>
                <a:gd name="T50" fmla="*/ 15 w 41"/>
                <a:gd name="T51" fmla="*/ 23 h 135"/>
                <a:gd name="T52" fmla="*/ 11 w 41"/>
                <a:gd name="T53" fmla="*/ 15 h 135"/>
                <a:gd name="T54" fmla="*/ 7 w 41"/>
                <a:gd name="T55" fmla="*/ 11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9" y="15"/>
                  </a:lnTo>
                  <a:lnTo>
                    <a:pt x="30" y="26"/>
                  </a:lnTo>
                  <a:lnTo>
                    <a:pt x="34" y="38"/>
                  </a:lnTo>
                  <a:lnTo>
                    <a:pt x="41" y="53"/>
                  </a:lnTo>
                  <a:lnTo>
                    <a:pt x="41" y="68"/>
                  </a:lnTo>
                  <a:lnTo>
                    <a:pt x="41" y="83"/>
                  </a:lnTo>
                  <a:lnTo>
                    <a:pt x="37" y="98"/>
                  </a:lnTo>
                  <a:lnTo>
                    <a:pt x="30" y="109"/>
                  </a:lnTo>
                  <a:lnTo>
                    <a:pt x="22" y="120"/>
                  </a:lnTo>
                  <a:lnTo>
                    <a:pt x="11" y="132"/>
                  </a:lnTo>
                  <a:lnTo>
                    <a:pt x="0" y="135"/>
                  </a:lnTo>
                  <a:lnTo>
                    <a:pt x="0" y="132"/>
                  </a:lnTo>
                  <a:lnTo>
                    <a:pt x="7" y="128"/>
                  </a:lnTo>
                  <a:lnTo>
                    <a:pt x="15" y="120"/>
                  </a:lnTo>
                  <a:lnTo>
                    <a:pt x="19" y="109"/>
                  </a:lnTo>
                  <a:lnTo>
                    <a:pt x="22" y="98"/>
                  </a:lnTo>
                  <a:lnTo>
                    <a:pt x="26" y="87"/>
                  </a:lnTo>
                  <a:lnTo>
                    <a:pt x="26" y="72"/>
                  </a:lnTo>
                  <a:lnTo>
                    <a:pt x="26" y="56"/>
                  </a:lnTo>
                  <a:lnTo>
                    <a:pt x="26" y="41"/>
                  </a:lnTo>
                  <a:lnTo>
                    <a:pt x="22" y="34"/>
                  </a:lnTo>
                  <a:lnTo>
                    <a:pt x="19" y="26"/>
                  </a:lnTo>
                  <a:lnTo>
                    <a:pt x="15" y="23"/>
                  </a:lnTo>
                  <a:lnTo>
                    <a:pt x="11" y="15"/>
                  </a:lnTo>
                  <a:lnTo>
                    <a:pt x="7" y="11"/>
                  </a:lnTo>
                  <a:lnTo>
                    <a:pt x="0" y="4"/>
                  </a:lnTo>
                  <a:close/>
                </a:path>
              </a:pathLst>
            </a:custGeom>
            <a:solidFill>
              <a:srgbClr val="000000"/>
            </a:solidFill>
            <a:ln w="0">
              <a:solidFill>
                <a:srgbClr val="000000"/>
              </a:solidFill>
              <a:round/>
              <a:headEnd/>
              <a:tailEnd/>
            </a:ln>
          </p:spPr>
          <p:txBody>
            <a:bodyPr/>
            <a:lstStyle/>
            <a:p>
              <a:endParaRPr lang="en-US"/>
            </a:p>
          </p:txBody>
        </p:sp>
        <p:sp>
          <p:nvSpPr>
            <p:cNvPr id="249" name="Freeform 87"/>
            <p:cNvSpPr>
              <a:spLocks/>
            </p:cNvSpPr>
            <p:nvPr/>
          </p:nvSpPr>
          <p:spPr bwMode="auto">
            <a:xfrm>
              <a:off x="2518" y="2764"/>
              <a:ext cx="108" cy="101"/>
            </a:xfrm>
            <a:custGeom>
              <a:avLst/>
              <a:gdLst>
                <a:gd name="T0" fmla="*/ 0 w 108"/>
                <a:gd name="T1" fmla="*/ 0 h 101"/>
                <a:gd name="T2" fmla="*/ 26 w 108"/>
                <a:gd name="T3" fmla="*/ 0 h 101"/>
                <a:gd name="T4" fmla="*/ 90 w 108"/>
                <a:gd name="T5" fmla="*/ 75 h 101"/>
                <a:gd name="T6" fmla="*/ 90 w 108"/>
                <a:gd name="T7" fmla="*/ 15 h 101"/>
                <a:gd name="T8" fmla="*/ 90 w 108"/>
                <a:gd name="T9" fmla="*/ 8 h 101"/>
                <a:gd name="T10" fmla="*/ 86 w 108"/>
                <a:gd name="T11" fmla="*/ 4 h 101"/>
                <a:gd name="T12" fmla="*/ 86 w 108"/>
                <a:gd name="T13" fmla="*/ 0 h 101"/>
                <a:gd name="T14" fmla="*/ 78 w 108"/>
                <a:gd name="T15" fmla="*/ 0 h 101"/>
                <a:gd name="T16" fmla="*/ 75 w 108"/>
                <a:gd name="T17" fmla="*/ 0 h 101"/>
                <a:gd name="T18" fmla="*/ 75 w 108"/>
                <a:gd name="T19" fmla="*/ 0 h 101"/>
                <a:gd name="T20" fmla="*/ 108 w 108"/>
                <a:gd name="T21" fmla="*/ 0 h 101"/>
                <a:gd name="T22" fmla="*/ 108 w 108"/>
                <a:gd name="T23" fmla="*/ 0 h 101"/>
                <a:gd name="T24" fmla="*/ 105 w 108"/>
                <a:gd name="T25" fmla="*/ 0 h 101"/>
                <a:gd name="T26" fmla="*/ 101 w 108"/>
                <a:gd name="T27" fmla="*/ 4 h 101"/>
                <a:gd name="T28" fmla="*/ 97 w 108"/>
                <a:gd name="T29" fmla="*/ 4 h 101"/>
                <a:gd name="T30" fmla="*/ 97 w 108"/>
                <a:gd name="T31" fmla="*/ 8 h 101"/>
                <a:gd name="T32" fmla="*/ 97 w 108"/>
                <a:gd name="T33" fmla="*/ 15 h 101"/>
                <a:gd name="T34" fmla="*/ 97 w 108"/>
                <a:gd name="T35" fmla="*/ 101 h 101"/>
                <a:gd name="T36" fmla="*/ 93 w 108"/>
                <a:gd name="T37" fmla="*/ 101 h 101"/>
                <a:gd name="T38" fmla="*/ 26 w 108"/>
                <a:gd name="T39" fmla="*/ 23 h 101"/>
                <a:gd name="T40" fmla="*/ 26 w 108"/>
                <a:gd name="T41" fmla="*/ 83 h 101"/>
                <a:gd name="T42" fmla="*/ 26 w 108"/>
                <a:gd name="T43" fmla="*/ 90 h 101"/>
                <a:gd name="T44" fmla="*/ 30 w 108"/>
                <a:gd name="T45" fmla="*/ 94 h 101"/>
                <a:gd name="T46" fmla="*/ 33 w 108"/>
                <a:gd name="T47" fmla="*/ 98 h 101"/>
                <a:gd name="T48" fmla="*/ 37 w 108"/>
                <a:gd name="T49" fmla="*/ 98 h 101"/>
                <a:gd name="T50" fmla="*/ 41 w 108"/>
                <a:gd name="T51" fmla="*/ 98 h 101"/>
                <a:gd name="T52" fmla="*/ 41 w 108"/>
                <a:gd name="T53" fmla="*/ 98 h 101"/>
                <a:gd name="T54" fmla="*/ 7 w 108"/>
                <a:gd name="T55" fmla="*/ 98 h 101"/>
                <a:gd name="T56" fmla="*/ 7 w 108"/>
                <a:gd name="T57" fmla="*/ 98 h 101"/>
                <a:gd name="T58" fmla="*/ 11 w 108"/>
                <a:gd name="T59" fmla="*/ 98 h 101"/>
                <a:gd name="T60" fmla="*/ 15 w 108"/>
                <a:gd name="T61" fmla="*/ 98 h 101"/>
                <a:gd name="T62" fmla="*/ 18 w 108"/>
                <a:gd name="T63" fmla="*/ 94 h 101"/>
                <a:gd name="T64" fmla="*/ 22 w 108"/>
                <a:gd name="T65" fmla="*/ 90 h 101"/>
                <a:gd name="T66" fmla="*/ 22 w 108"/>
                <a:gd name="T67" fmla="*/ 83 h 101"/>
                <a:gd name="T68" fmla="*/ 22 w 108"/>
                <a:gd name="T69" fmla="*/ 15 h 101"/>
                <a:gd name="T70" fmla="*/ 18 w 108"/>
                <a:gd name="T71" fmla="*/ 8 h 101"/>
                <a:gd name="T72" fmla="*/ 15 w 108"/>
                <a:gd name="T73" fmla="*/ 8 h 101"/>
                <a:gd name="T74" fmla="*/ 11 w 108"/>
                <a:gd name="T75" fmla="*/ 4 h 101"/>
                <a:gd name="T76" fmla="*/ 7 w 108"/>
                <a:gd name="T77" fmla="*/ 4 h 101"/>
                <a:gd name="T78" fmla="*/ 3 w 108"/>
                <a:gd name="T79" fmla="*/ 4 h 101"/>
                <a:gd name="T80" fmla="*/ 0 w 108"/>
                <a:gd name="T81" fmla="*/ 4 h 101"/>
                <a:gd name="T82" fmla="*/ 0 w 108"/>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1"/>
                <a:gd name="T128" fmla="*/ 108 w 108"/>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1">
                  <a:moveTo>
                    <a:pt x="0" y="0"/>
                  </a:moveTo>
                  <a:lnTo>
                    <a:pt x="26" y="0"/>
                  </a:lnTo>
                  <a:lnTo>
                    <a:pt x="90" y="75"/>
                  </a:lnTo>
                  <a:lnTo>
                    <a:pt x="90" y="15"/>
                  </a:lnTo>
                  <a:lnTo>
                    <a:pt x="90" y="8"/>
                  </a:lnTo>
                  <a:lnTo>
                    <a:pt x="86" y="4"/>
                  </a:lnTo>
                  <a:lnTo>
                    <a:pt x="86" y="0"/>
                  </a:lnTo>
                  <a:lnTo>
                    <a:pt x="78" y="0"/>
                  </a:lnTo>
                  <a:lnTo>
                    <a:pt x="75" y="0"/>
                  </a:lnTo>
                  <a:lnTo>
                    <a:pt x="108" y="0"/>
                  </a:lnTo>
                  <a:lnTo>
                    <a:pt x="105" y="0"/>
                  </a:lnTo>
                  <a:lnTo>
                    <a:pt x="101" y="4"/>
                  </a:lnTo>
                  <a:lnTo>
                    <a:pt x="97" y="4"/>
                  </a:lnTo>
                  <a:lnTo>
                    <a:pt x="97" y="8"/>
                  </a:lnTo>
                  <a:lnTo>
                    <a:pt x="97" y="15"/>
                  </a:lnTo>
                  <a:lnTo>
                    <a:pt x="97" y="101"/>
                  </a:lnTo>
                  <a:lnTo>
                    <a:pt x="93" y="101"/>
                  </a:lnTo>
                  <a:lnTo>
                    <a:pt x="26" y="23"/>
                  </a:lnTo>
                  <a:lnTo>
                    <a:pt x="26" y="83"/>
                  </a:lnTo>
                  <a:lnTo>
                    <a:pt x="26" y="90"/>
                  </a:lnTo>
                  <a:lnTo>
                    <a:pt x="30" y="94"/>
                  </a:lnTo>
                  <a:lnTo>
                    <a:pt x="33" y="98"/>
                  </a:lnTo>
                  <a:lnTo>
                    <a:pt x="37" y="98"/>
                  </a:lnTo>
                  <a:lnTo>
                    <a:pt x="41" y="98"/>
                  </a:lnTo>
                  <a:lnTo>
                    <a:pt x="7" y="98"/>
                  </a:lnTo>
                  <a:lnTo>
                    <a:pt x="11" y="98"/>
                  </a:lnTo>
                  <a:lnTo>
                    <a:pt x="15" y="98"/>
                  </a:lnTo>
                  <a:lnTo>
                    <a:pt x="18" y="94"/>
                  </a:lnTo>
                  <a:lnTo>
                    <a:pt x="22" y="90"/>
                  </a:lnTo>
                  <a:lnTo>
                    <a:pt x="22" y="83"/>
                  </a:lnTo>
                  <a:lnTo>
                    <a:pt x="22" y="15"/>
                  </a:lnTo>
                  <a:lnTo>
                    <a:pt x="18" y="8"/>
                  </a:lnTo>
                  <a:lnTo>
                    <a:pt x="15" y="8"/>
                  </a:lnTo>
                  <a:lnTo>
                    <a:pt x="11" y="4"/>
                  </a:lnTo>
                  <a:lnTo>
                    <a:pt x="7" y="4"/>
                  </a:lnTo>
                  <a:lnTo>
                    <a:pt x="3"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50" name="Freeform 88"/>
            <p:cNvSpPr>
              <a:spLocks/>
            </p:cNvSpPr>
            <p:nvPr/>
          </p:nvSpPr>
          <p:spPr bwMode="auto">
            <a:xfrm>
              <a:off x="2626" y="2764"/>
              <a:ext cx="109" cy="101"/>
            </a:xfrm>
            <a:custGeom>
              <a:avLst/>
              <a:gdLst>
                <a:gd name="T0" fmla="*/ 0 w 109"/>
                <a:gd name="T1" fmla="*/ 0 h 101"/>
                <a:gd name="T2" fmla="*/ 27 w 109"/>
                <a:gd name="T3" fmla="*/ 0 h 101"/>
                <a:gd name="T4" fmla="*/ 90 w 109"/>
                <a:gd name="T5" fmla="*/ 75 h 101"/>
                <a:gd name="T6" fmla="*/ 90 w 109"/>
                <a:gd name="T7" fmla="*/ 15 h 101"/>
                <a:gd name="T8" fmla="*/ 90 w 109"/>
                <a:gd name="T9" fmla="*/ 8 h 101"/>
                <a:gd name="T10" fmla="*/ 87 w 109"/>
                <a:gd name="T11" fmla="*/ 4 h 101"/>
                <a:gd name="T12" fmla="*/ 83 w 109"/>
                <a:gd name="T13" fmla="*/ 0 h 101"/>
                <a:gd name="T14" fmla="*/ 79 w 109"/>
                <a:gd name="T15" fmla="*/ 0 h 101"/>
                <a:gd name="T16" fmla="*/ 75 w 109"/>
                <a:gd name="T17" fmla="*/ 0 h 101"/>
                <a:gd name="T18" fmla="*/ 75 w 109"/>
                <a:gd name="T19" fmla="*/ 0 h 101"/>
                <a:gd name="T20" fmla="*/ 109 w 109"/>
                <a:gd name="T21" fmla="*/ 0 h 101"/>
                <a:gd name="T22" fmla="*/ 109 w 109"/>
                <a:gd name="T23" fmla="*/ 0 h 101"/>
                <a:gd name="T24" fmla="*/ 105 w 109"/>
                <a:gd name="T25" fmla="*/ 0 h 101"/>
                <a:gd name="T26" fmla="*/ 102 w 109"/>
                <a:gd name="T27" fmla="*/ 4 h 101"/>
                <a:gd name="T28" fmla="*/ 98 w 109"/>
                <a:gd name="T29" fmla="*/ 4 h 101"/>
                <a:gd name="T30" fmla="*/ 98 w 109"/>
                <a:gd name="T31" fmla="*/ 8 h 101"/>
                <a:gd name="T32" fmla="*/ 94 w 109"/>
                <a:gd name="T33" fmla="*/ 15 h 101"/>
                <a:gd name="T34" fmla="*/ 94 w 109"/>
                <a:gd name="T35" fmla="*/ 101 h 101"/>
                <a:gd name="T36" fmla="*/ 94 w 109"/>
                <a:gd name="T37" fmla="*/ 101 h 101"/>
                <a:gd name="T38" fmla="*/ 27 w 109"/>
                <a:gd name="T39" fmla="*/ 23 h 101"/>
                <a:gd name="T40" fmla="*/ 27 w 109"/>
                <a:gd name="T41" fmla="*/ 83 h 101"/>
                <a:gd name="T42" fmla="*/ 27 w 109"/>
                <a:gd name="T43" fmla="*/ 90 h 101"/>
                <a:gd name="T44" fmla="*/ 30 w 109"/>
                <a:gd name="T45" fmla="*/ 94 h 101"/>
                <a:gd name="T46" fmla="*/ 34 w 109"/>
                <a:gd name="T47" fmla="*/ 98 h 101"/>
                <a:gd name="T48" fmla="*/ 38 w 109"/>
                <a:gd name="T49" fmla="*/ 98 h 101"/>
                <a:gd name="T50" fmla="*/ 42 w 109"/>
                <a:gd name="T51" fmla="*/ 98 h 101"/>
                <a:gd name="T52" fmla="*/ 42 w 109"/>
                <a:gd name="T53" fmla="*/ 98 h 101"/>
                <a:gd name="T54" fmla="*/ 8 w 109"/>
                <a:gd name="T55" fmla="*/ 98 h 101"/>
                <a:gd name="T56" fmla="*/ 8 w 109"/>
                <a:gd name="T57" fmla="*/ 98 h 101"/>
                <a:gd name="T58" fmla="*/ 12 w 109"/>
                <a:gd name="T59" fmla="*/ 98 h 101"/>
                <a:gd name="T60" fmla="*/ 15 w 109"/>
                <a:gd name="T61" fmla="*/ 98 h 101"/>
                <a:gd name="T62" fmla="*/ 19 w 109"/>
                <a:gd name="T63" fmla="*/ 94 h 101"/>
                <a:gd name="T64" fmla="*/ 19 w 109"/>
                <a:gd name="T65" fmla="*/ 90 h 101"/>
                <a:gd name="T66" fmla="*/ 19 w 109"/>
                <a:gd name="T67" fmla="*/ 83 h 101"/>
                <a:gd name="T68" fmla="*/ 19 w 109"/>
                <a:gd name="T69" fmla="*/ 15 h 101"/>
                <a:gd name="T70" fmla="*/ 15 w 109"/>
                <a:gd name="T71" fmla="*/ 8 h 101"/>
                <a:gd name="T72" fmla="*/ 15 w 109"/>
                <a:gd name="T73" fmla="*/ 8 h 101"/>
                <a:gd name="T74" fmla="*/ 12 w 109"/>
                <a:gd name="T75" fmla="*/ 4 h 101"/>
                <a:gd name="T76" fmla="*/ 8 w 109"/>
                <a:gd name="T77" fmla="*/ 4 h 101"/>
                <a:gd name="T78" fmla="*/ 4 w 109"/>
                <a:gd name="T79" fmla="*/ 4 h 101"/>
                <a:gd name="T80" fmla="*/ 0 w 109"/>
                <a:gd name="T81" fmla="*/ 4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7" y="0"/>
                  </a:lnTo>
                  <a:lnTo>
                    <a:pt x="90" y="75"/>
                  </a:lnTo>
                  <a:lnTo>
                    <a:pt x="90" y="15"/>
                  </a:lnTo>
                  <a:lnTo>
                    <a:pt x="90" y="8"/>
                  </a:lnTo>
                  <a:lnTo>
                    <a:pt x="87" y="4"/>
                  </a:lnTo>
                  <a:lnTo>
                    <a:pt x="83" y="0"/>
                  </a:lnTo>
                  <a:lnTo>
                    <a:pt x="79" y="0"/>
                  </a:lnTo>
                  <a:lnTo>
                    <a:pt x="75" y="0"/>
                  </a:lnTo>
                  <a:lnTo>
                    <a:pt x="109" y="0"/>
                  </a:lnTo>
                  <a:lnTo>
                    <a:pt x="105" y="0"/>
                  </a:lnTo>
                  <a:lnTo>
                    <a:pt x="102" y="4"/>
                  </a:lnTo>
                  <a:lnTo>
                    <a:pt x="98" y="4"/>
                  </a:lnTo>
                  <a:lnTo>
                    <a:pt x="98" y="8"/>
                  </a:lnTo>
                  <a:lnTo>
                    <a:pt x="94" y="15"/>
                  </a:lnTo>
                  <a:lnTo>
                    <a:pt x="94" y="101"/>
                  </a:lnTo>
                  <a:lnTo>
                    <a:pt x="27" y="23"/>
                  </a:lnTo>
                  <a:lnTo>
                    <a:pt x="27" y="83"/>
                  </a:lnTo>
                  <a:lnTo>
                    <a:pt x="27" y="90"/>
                  </a:lnTo>
                  <a:lnTo>
                    <a:pt x="30" y="94"/>
                  </a:lnTo>
                  <a:lnTo>
                    <a:pt x="34" y="98"/>
                  </a:lnTo>
                  <a:lnTo>
                    <a:pt x="38" y="98"/>
                  </a:lnTo>
                  <a:lnTo>
                    <a:pt x="42" y="98"/>
                  </a:lnTo>
                  <a:lnTo>
                    <a:pt x="8" y="98"/>
                  </a:lnTo>
                  <a:lnTo>
                    <a:pt x="12" y="98"/>
                  </a:lnTo>
                  <a:lnTo>
                    <a:pt x="15" y="98"/>
                  </a:lnTo>
                  <a:lnTo>
                    <a:pt x="19" y="94"/>
                  </a:lnTo>
                  <a:lnTo>
                    <a:pt x="19" y="90"/>
                  </a:lnTo>
                  <a:lnTo>
                    <a:pt x="19" y="83"/>
                  </a:lnTo>
                  <a:lnTo>
                    <a:pt x="19" y="15"/>
                  </a:lnTo>
                  <a:lnTo>
                    <a:pt x="15"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51" name="Freeform 89"/>
            <p:cNvSpPr>
              <a:spLocks/>
            </p:cNvSpPr>
            <p:nvPr/>
          </p:nvSpPr>
          <p:spPr bwMode="auto">
            <a:xfrm>
              <a:off x="2746" y="2760"/>
              <a:ext cx="68" cy="105"/>
            </a:xfrm>
            <a:custGeom>
              <a:avLst/>
              <a:gdLst>
                <a:gd name="T0" fmla="*/ 60 w 68"/>
                <a:gd name="T1" fmla="*/ 38 h 105"/>
                <a:gd name="T2" fmla="*/ 57 w 68"/>
                <a:gd name="T3" fmla="*/ 27 h 105"/>
                <a:gd name="T4" fmla="*/ 49 w 68"/>
                <a:gd name="T5" fmla="*/ 15 h 105"/>
                <a:gd name="T6" fmla="*/ 38 w 68"/>
                <a:gd name="T7" fmla="*/ 8 h 105"/>
                <a:gd name="T8" fmla="*/ 23 w 68"/>
                <a:gd name="T9" fmla="*/ 8 h 105"/>
                <a:gd name="T10" fmla="*/ 15 w 68"/>
                <a:gd name="T11" fmla="*/ 15 h 105"/>
                <a:gd name="T12" fmla="*/ 15 w 68"/>
                <a:gd name="T13" fmla="*/ 27 h 105"/>
                <a:gd name="T14" fmla="*/ 19 w 68"/>
                <a:gd name="T15" fmla="*/ 34 h 105"/>
                <a:gd name="T16" fmla="*/ 38 w 68"/>
                <a:gd name="T17" fmla="*/ 45 h 105"/>
                <a:gd name="T18" fmla="*/ 57 w 68"/>
                <a:gd name="T19" fmla="*/ 57 h 105"/>
                <a:gd name="T20" fmla="*/ 64 w 68"/>
                <a:gd name="T21" fmla="*/ 68 h 105"/>
                <a:gd name="T22" fmla="*/ 68 w 68"/>
                <a:gd name="T23" fmla="*/ 79 h 105"/>
                <a:gd name="T24" fmla="*/ 57 w 68"/>
                <a:gd name="T25" fmla="*/ 98 h 105"/>
                <a:gd name="T26" fmla="*/ 34 w 68"/>
                <a:gd name="T27" fmla="*/ 105 h 105"/>
                <a:gd name="T28" fmla="*/ 27 w 68"/>
                <a:gd name="T29" fmla="*/ 105 h 105"/>
                <a:gd name="T30" fmla="*/ 19 w 68"/>
                <a:gd name="T31" fmla="*/ 102 h 105"/>
                <a:gd name="T32" fmla="*/ 8 w 68"/>
                <a:gd name="T33" fmla="*/ 98 h 105"/>
                <a:gd name="T34" fmla="*/ 4 w 68"/>
                <a:gd name="T35" fmla="*/ 102 h 105"/>
                <a:gd name="T36" fmla="*/ 4 w 68"/>
                <a:gd name="T37" fmla="*/ 105 h 105"/>
                <a:gd name="T38" fmla="*/ 0 w 68"/>
                <a:gd name="T39" fmla="*/ 72 h 105"/>
                <a:gd name="T40" fmla="*/ 8 w 68"/>
                <a:gd name="T41" fmla="*/ 79 h 105"/>
                <a:gd name="T42" fmla="*/ 12 w 68"/>
                <a:gd name="T43" fmla="*/ 94 h 105"/>
                <a:gd name="T44" fmla="*/ 27 w 68"/>
                <a:gd name="T45" fmla="*/ 98 h 105"/>
                <a:gd name="T46" fmla="*/ 42 w 68"/>
                <a:gd name="T47" fmla="*/ 98 h 105"/>
                <a:gd name="T48" fmla="*/ 53 w 68"/>
                <a:gd name="T49" fmla="*/ 90 h 105"/>
                <a:gd name="T50" fmla="*/ 53 w 68"/>
                <a:gd name="T51" fmla="*/ 79 h 105"/>
                <a:gd name="T52" fmla="*/ 49 w 68"/>
                <a:gd name="T53" fmla="*/ 72 h 105"/>
                <a:gd name="T54" fmla="*/ 42 w 68"/>
                <a:gd name="T55" fmla="*/ 68 h 105"/>
                <a:gd name="T56" fmla="*/ 19 w 68"/>
                <a:gd name="T57" fmla="*/ 53 h 105"/>
                <a:gd name="T58" fmla="*/ 8 w 68"/>
                <a:gd name="T59" fmla="*/ 45 h 105"/>
                <a:gd name="T60" fmla="*/ 0 w 68"/>
                <a:gd name="T61" fmla="*/ 34 h 105"/>
                <a:gd name="T62" fmla="*/ 4 w 68"/>
                <a:gd name="T63" fmla="*/ 19 h 105"/>
                <a:gd name="T64" fmla="*/ 19 w 68"/>
                <a:gd name="T65" fmla="*/ 4 h 105"/>
                <a:gd name="T66" fmla="*/ 38 w 68"/>
                <a:gd name="T67" fmla="*/ 4 h 105"/>
                <a:gd name="T68" fmla="*/ 53 w 68"/>
                <a:gd name="T69" fmla="*/ 8 h 105"/>
                <a:gd name="T70" fmla="*/ 57 w 68"/>
                <a:gd name="T71" fmla="*/ 8 h 105"/>
                <a:gd name="T72" fmla="*/ 57 w 68"/>
                <a:gd name="T73" fmla="*/ 4 h 105"/>
                <a:gd name="T74" fmla="*/ 60 w 68"/>
                <a:gd name="T75" fmla="*/ 0 h 1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105"/>
                <a:gd name="T116" fmla="*/ 68 w 68"/>
                <a:gd name="T117" fmla="*/ 105 h 1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105">
                  <a:moveTo>
                    <a:pt x="60" y="0"/>
                  </a:moveTo>
                  <a:lnTo>
                    <a:pt x="60" y="38"/>
                  </a:lnTo>
                  <a:lnTo>
                    <a:pt x="57" y="38"/>
                  </a:lnTo>
                  <a:lnTo>
                    <a:pt x="57" y="27"/>
                  </a:lnTo>
                  <a:lnTo>
                    <a:pt x="53" y="19"/>
                  </a:lnTo>
                  <a:lnTo>
                    <a:pt x="49" y="15"/>
                  </a:lnTo>
                  <a:lnTo>
                    <a:pt x="45" y="12"/>
                  </a:lnTo>
                  <a:lnTo>
                    <a:pt x="38" y="8"/>
                  </a:lnTo>
                  <a:lnTo>
                    <a:pt x="30" y="8"/>
                  </a:lnTo>
                  <a:lnTo>
                    <a:pt x="23" y="8"/>
                  </a:lnTo>
                  <a:lnTo>
                    <a:pt x="19" y="12"/>
                  </a:lnTo>
                  <a:lnTo>
                    <a:pt x="15" y="15"/>
                  </a:lnTo>
                  <a:lnTo>
                    <a:pt x="12" y="23"/>
                  </a:lnTo>
                  <a:lnTo>
                    <a:pt x="15" y="27"/>
                  </a:lnTo>
                  <a:lnTo>
                    <a:pt x="15" y="30"/>
                  </a:lnTo>
                  <a:lnTo>
                    <a:pt x="19" y="34"/>
                  </a:lnTo>
                  <a:lnTo>
                    <a:pt x="27" y="38"/>
                  </a:lnTo>
                  <a:lnTo>
                    <a:pt x="38" y="45"/>
                  </a:lnTo>
                  <a:lnTo>
                    <a:pt x="49" y="53"/>
                  </a:lnTo>
                  <a:lnTo>
                    <a:pt x="57" y="57"/>
                  </a:lnTo>
                  <a:lnTo>
                    <a:pt x="60" y="60"/>
                  </a:lnTo>
                  <a:lnTo>
                    <a:pt x="64" y="68"/>
                  </a:lnTo>
                  <a:lnTo>
                    <a:pt x="64" y="72"/>
                  </a:lnTo>
                  <a:lnTo>
                    <a:pt x="68" y="79"/>
                  </a:lnTo>
                  <a:lnTo>
                    <a:pt x="64" y="87"/>
                  </a:lnTo>
                  <a:lnTo>
                    <a:pt x="57" y="98"/>
                  </a:lnTo>
                  <a:lnTo>
                    <a:pt x="49" y="102"/>
                  </a:lnTo>
                  <a:lnTo>
                    <a:pt x="34" y="105"/>
                  </a:lnTo>
                  <a:lnTo>
                    <a:pt x="30" y="105"/>
                  </a:lnTo>
                  <a:lnTo>
                    <a:pt x="27" y="105"/>
                  </a:lnTo>
                  <a:lnTo>
                    <a:pt x="23" y="102"/>
                  </a:lnTo>
                  <a:lnTo>
                    <a:pt x="19" y="102"/>
                  </a:lnTo>
                  <a:lnTo>
                    <a:pt x="12" y="98"/>
                  </a:lnTo>
                  <a:lnTo>
                    <a:pt x="8" y="98"/>
                  </a:lnTo>
                  <a:lnTo>
                    <a:pt x="4" y="102"/>
                  </a:lnTo>
                  <a:lnTo>
                    <a:pt x="4" y="105"/>
                  </a:lnTo>
                  <a:lnTo>
                    <a:pt x="0" y="105"/>
                  </a:lnTo>
                  <a:lnTo>
                    <a:pt x="0" y="72"/>
                  </a:lnTo>
                  <a:lnTo>
                    <a:pt x="4" y="72"/>
                  </a:lnTo>
                  <a:lnTo>
                    <a:pt x="8" y="79"/>
                  </a:lnTo>
                  <a:lnTo>
                    <a:pt x="8" y="87"/>
                  </a:lnTo>
                  <a:lnTo>
                    <a:pt x="12" y="94"/>
                  </a:lnTo>
                  <a:lnTo>
                    <a:pt x="19" y="98"/>
                  </a:lnTo>
                  <a:lnTo>
                    <a:pt x="27" y="98"/>
                  </a:lnTo>
                  <a:lnTo>
                    <a:pt x="34" y="102"/>
                  </a:lnTo>
                  <a:lnTo>
                    <a:pt x="42" y="98"/>
                  </a:lnTo>
                  <a:lnTo>
                    <a:pt x="49" y="94"/>
                  </a:lnTo>
                  <a:lnTo>
                    <a:pt x="53" y="90"/>
                  </a:lnTo>
                  <a:lnTo>
                    <a:pt x="53" y="83"/>
                  </a:lnTo>
                  <a:lnTo>
                    <a:pt x="53" y="79"/>
                  </a:lnTo>
                  <a:lnTo>
                    <a:pt x="53" y="75"/>
                  </a:lnTo>
                  <a:lnTo>
                    <a:pt x="49" y="72"/>
                  </a:lnTo>
                  <a:lnTo>
                    <a:pt x="45" y="68"/>
                  </a:lnTo>
                  <a:lnTo>
                    <a:pt x="42" y="68"/>
                  </a:lnTo>
                  <a:lnTo>
                    <a:pt x="30" y="60"/>
                  </a:lnTo>
                  <a:lnTo>
                    <a:pt x="19" y="53"/>
                  </a:lnTo>
                  <a:lnTo>
                    <a:pt x="12" y="49"/>
                  </a:lnTo>
                  <a:lnTo>
                    <a:pt x="8" y="45"/>
                  </a:lnTo>
                  <a:lnTo>
                    <a:pt x="4" y="38"/>
                  </a:lnTo>
                  <a:lnTo>
                    <a:pt x="0" y="34"/>
                  </a:lnTo>
                  <a:lnTo>
                    <a:pt x="0" y="27"/>
                  </a:lnTo>
                  <a:lnTo>
                    <a:pt x="4" y="19"/>
                  </a:lnTo>
                  <a:lnTo>
                    <a:pt x="8" y="8"/>
                  </a:lnTo>
                  <a:lnTo>
                    <a:pt x="19" y="4"/>
                  </a:lnTo>
                  <a:lnTo>
                    <a:pt x="30" y="0"/>
                  </a:lnTo>
                  <a:lnTo>
                    <a:pt x="38" y="4"/>
                  </a:lnTo>
                  <a:lnTo>
                    <a:pt x="49" y="8"/>
                  </a:lnTo>
                  <a:lnTo>
                    <a:pt x="53" y="8"/>
                  </a:lnTo>
                  <a:lnTo>
                    <a:pt x="57" y="8"/>
                  </a:lnTo>
                  <a:lnTo>
                    <a:pt x="57" y="4"/>
                  </a:lnTo>
                  <a:lnTo>
                    <a:pt x="57" y="0"/>
                  </a:lnTo>
                  <a:lnTo>
                    <a:pt x="60" y="0"/>
                  </a:lnTo>
                  <a:close/>
                </a:path>
              </a:pathLst>
            </a:custGeom>
            <a:solidFill>
              <a:srgbClr val="000000"/>
            </a:solidFill>
            <a:ln w="0">
              <a:solidFill>
                <a:srgbClr val="000000"/>
              </a:solidFill>
              <a:round/>
              <a:headEnd/>
              <a:tailEnd/>
            </a:ln>
          </p:spPr>
          <p:txBody>
            <a:bodyPr/>
            <a:lstStyle/>
            <a:p>
              <a:endParaRPr lang="en-US"/>
            </a:p>
          </p:txBody>
        </p:sp>
        <p:sp>
          <p:nvSpPr>
            <p:cNvPr id="252" name="Freeform 90"/>
            <p:cNvSpPr>
              <a:spLocks/>
            </p:cNvSpPr>
            <p:nvPr/>
          </p:nvSpPr>
          <p:spPr bwMode="auto">
            <a:xfrm>
              <a:off x="2825" y="2760"/>
              <a:ext cx="41" cy="135"/>
            </a:xfrm>
            <a:custGeom>
              <a:avLst/>
              <a:gdLst>
                <a:gd name="T0" fmla="*/ 41 w 41"/>
                <a:gd name="T1" fmla="*/ 132 h 135"/>
                <a:gd name="T2" fmla="*/ 41 w 41"/>
                <a:gd name="T3" fmla="*/ 135 h 135"/>
                <a:gd name="T4" fmla="*/ 30 w 41"/>
                <a:gd name="T5" fmla="*/ 128 h 135"/>
                <a:gd name="T6" fmla="*/ 23 w 41"/>
                <a:gd name="T7" fmla="*/ 120 h 135"/>
                <a:gd name="T8" fmla="*/ 15 w 41"/>
                <a:gd name="T9" fmla="*/ 109 h 135"/>
                <a:gd name="T10" fmla="*/ 8 w 41"/>
                <a:gd name="T11" fmla="*/ 98 h 135"/>
                <a:gd name="T12" fmla="*/ 4 w 41"/>
                <a:gd name="T13" fmla="*/ 83 h 135"/>
                <a:gd name="T14" fmla="*/ 0 w 41"/>
                <a:gd name="T15" fmla="*/ 68 h 135"/>
                <a:gd name="T16" fmla="*/ 4 w 41"/>
                <a:gd name="T17" fmla="*/ 53 h 135"/>
                <a:gd name="T18" fmla="*/ 8 w 41"/>
                <a:gd name="T19" fmla="*/ 38 h 135"/>
                <a:gd name="T20" fmla="*/ 11 w 41"/>
                <a:gd name="T21" fmla="*/ 27 h 135"/>
                <a:gd name="T22" fmla="*/ 23 w 41"/>
                <a:gd name="T23" fmla="*/ 15 h 135"/>
                <a:gd name="T24" fmla="*/ 30 w 41"/>
                <a:gd name="T25" fmla="*/ 8 h 135"/>
                <a:gd name="T26" fmla="*/ 41 w 41"/>
                <a:gd name="T27" fmla="*/ 0 h 135"/>
                <a:gd name="T28" fmla="*/ 41 w 41"/>
                <a:gd name="T29" fmla="*/ 4 h 135"/>
                <a:gd name="T30" fmla="*/ 34 w 41"/>
                <a:gd name="T31" fmla="*/ 8 h 135"/>
                <a:gd name="T32" fmla="*/ 26 w 41"/>
                <a:gd name="T33" fmla="*/ 15 h 135"/>
                <a:gd name="T34" fmla="*/ 23 w 41"/>
                <a:gd name="T35" fmla="*/ 27 h 135"/>
                <a:gd name="T36" fmla="*/ 19 w 41"/>
                <a:gd name="T37" fmla="*/ 38 h 135"/>
                <a:gd name="T38" fmla="*/ 15 w 41"/>
                <a:gd name="T39" fmla="*/ 53 h 135"/>
                <a:gd name="T40" fmla="*/ 15 w 41"/>
                <a:gd name="T41" fmla="*/ 64 h 135"/>
                <a:gd name="T42" fmla="*/ 15 w 41"/>
                <a:gd name="T43" fmla="*/ 79 h 135"/>
                <a:gd name="T44" fmla="*/ 19 w 41"/>
                <a:gd name="T45" fmla="*/ 94 h 135"/>
                <a:gd name="T46" fmla="*/ 19 w 41"/>
                <a:gd name="T47" fmla="*/ 102 h 135"/>
                <a:gd name="T48" fmla="*/ 23 w 41"/>
                <a:gd name="T49" fmla="*/ 109 h 135"/>
                <a:gd name="T50" fmla="*/ 26 w 41"/>
                <a:gd name="T51" fmla="*/ 117 h 135"/>
                <a:gd name="T52" fmla="*/ 30 w 41"/>
                <a:gd name="T53" fmla="*/ 120 h 135"/>
                <a:gd name="T54" fmla="*/ 34 w 41"/>
                <a:gd name="T55" fmla="*/ 128 h 135"/>
                <a:gd name="T56" fmla="*/ 41 w 41"/>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28"/>
                  </a:lnTo>
                  <a:lnTo>
                    <a:pt x="23" y="120"/>
                  </a:lnTo>
                  <a:lnTo>
                    <a:pt x="15" y="109"/>
                  </a:lnTo>
                  <a:lnTo>
                    <a:pt x="8" y="98"/>
                  </a:lnTo>
                  <a:lnTo>
                    <a:pt x="4" y="83"/>
                  </a:lnTo>
                  <a:lnTo>
                    <a:pt x="0" y="68"/>
                  </a:lnTo>
                  <a:lnTo>
                    <a:pt x="4" y="53"/>
                  </a:lnTo>
                  <a:lnTo>
                    <a:pt x="8" y="38"/>
                  </a:lnTo>
                  <a:lnTo>
                    <a:pt x="11" y="27"/>
                  </a:lnTo>
                  <a:lnTo>
                    <a:pt x="23" y="15"/>
                  </a:lnTo>
                  <a:lnTo>
                    <a:pt x="30" y="8"/>
                  </a:lnTo>
                  <a:lnTo>
                    <a:pt x="41" y="0"/>
                  </a:lnTo>
                  <a:lnTo>
                    <a:pt x="41" y="4"/>
                  </a:lnTo>
                  <a:lnTo>
                    <a:pt x="34" y="8"/>
                  </a:lnTo>
                  <a:lnTo>
                    <a:pt x="26" y="15"/>
                  </a:lnTo>
                  <a:lnTo>
                    <a:pt x="23" y="27"/>
                  </a:lnTo>
                  <a:lnTo>
                    <a:pt x="19" y="38"/>
                  </a:lnTo>
                  <a:lnTo>
                    <a:pt x="15" y="53"/>
                  </a:lnTo>
                  <a:lnTo>
                    <a:pt x="15" y="64"/>
                  </a:lnTo>
                  <a:lnTo>
                    <a:pt x="15" y="79"/>
                  </a:lnTo>
                  <a:lnTo>
                    <a:pt x="19" y="94"/>
                  </a:lnTo>
                  <a:lnTo>
                    <a:pt x="19" y="102"/>
                  </a:lnTo>
                  <a:lnTo>
                    <a:pt x="23" y="109"/>
                  </a:lnTo>
                  <a:lnTo>
                    <a:pt x="26" y="117"/>
                  </a:lnTo>
                  <a:lnTo>
                    <a:pt x="30" y="120"/>
                  </a:lnTo>
                  <a:lnTo>
                    <a:pt x="34" y="128"/>
                  </a:lnTo>
                  <a:lnTo>
                    <a:pt x="41" y="132"/>
                  </a:lnTo>
                  <a:close/>
                </a:path>
              </a:pathLst>
            </a:custGeom>
            <a:solidFill>
              <a:srgbClr val="000000"/>
            </a:solidFill>
            <a:ln w="0">
              <a:solidFill>
                <a:srgbClr val="000000"/>
              </a:solidFill>
              <a:round/>
              <a:headEnd/>
              <a:tailEnd/>
            </a:ln>
          </p:spPr>
          <p:txBody>
            <a:bodyPr/>
            <a:lstStyle/>
            <a:p>
              <a:endParaRPr lang="en-US"/>
            </a:p>
          </p:txBody>
        </p:sp>
        <p:sp>
          <p:nvSpPr>
            <p:cNvPr id="253" name="Freeform 91"/>
            <p:cNvSpPr>
              <a:spLocks/>
            </p:cNvSpPr>
            <p:nvPr/>
          </p:nvSpPr>
          <p:spPr bwMode="auto">
            <a:xfrm>
              <a:off x="2878" y="2794"/>
              <a:ext cx="45" cy="71"/>
            </a:xfrm>
            <a:custGeom>
              <a:avLst/>
              <a:gdLst>
                <a:gd name="T0" fmla="*/ 41 w 45"/>
                <a:gd name="T1" fmla="*/ 0 h 71"/>
                <a:gd name="T2" fmla="*/ 41 w 45"/>
                <a:gd name="T3" fmla="*/ 23 h 71"/>
                <a:gd name="T4" fmla="*/ 37 w 45"/>
                <a:gd name="T5" fmla="*/ 23 h 71"/>
                <a:gd name="T6" fmla="*/ 37 w 45"/>
                <a:gd name="T7" fmla="*/ 15 h 71"/>
                <a:gd name="T8" fmla="*/ 33 w 45"/>
                <a:gd name="T9" fmla="*/ 8 h 71"/>
                <a:gd name="T10" fmla="*/ 26 w 45"/>
                <a:gd name="T11" fmla="*/ 8 h 71"/>
                <a:gd name="T12" fmla="*/ 22 w 45"/>
                <a:gd name="T13" fmla="*/ 4 h 71"/>
                <a:gd name="T14" fmla="*/ 15 w 45"/>
                <a:gd name="T15" fmla="*/ 8 h 71"/>
                <a:gd name="T16" fmla="*/ 11 w 45"/>
                <a:gd name="T17" fmla="*/ 8 h 71"/>
                <a:gd name="T18" fmla="*/ 11 w 45"/>
                <a:gd name="T19" fmla="*/ 11 h 71"/>
                <a:gd name="T20" fmla="*/ 11 w 45"/>
                <a:gd name="T21" fmla="*/ 15 h 71"/>
                <a:gd name="T22" fmla="*/ 11 w 45"/>
                <a:gd name="T23" fmla="*/ 19 h 71"/>
                <a:gd name="T24" fmla="*/ 11 w 45"/>
                <a:gd name="T25" fmla="*/ 19 h 71"/>
                <a:gd name="T26" fmla="*/ 15 w 45"/>
                <a:gd name="T27" fmla="*/ 23 h 71"/>
                <a:gd name="T28" fmla="*/ 18 w 45"/>
                <a:gd name="T29" fmla="*/ 26 h 71"/>
                <a:gd name="T30" fmla="*/ 30 w 45"/>
                <a:gd name="T31" fmla="*/ 30 h 71"/>
                <a:gd name="T32" fmla="*/ 37 w 45"/>
                <a:gd name="T33" fmla="*/ 38 h 71"/>
                <a:gd name="T34" fmla="*/ 45 w 45"/>
                <a:gd name="T35" fmla="*/ 45 h 71"/>
                <a:gd name="T36" fmla="*/ 45 w 45"/>
                <a:gd name="T37" fmla="*/ 53 h 71"/>
                <a:gd name="T38" fmla="*/ 45 w 45"/>
                <a:gd name="T39" fmla="*/ 60 h 71"/>
                <a:gd name="T40" fmla="*/ 37 w 45"/>
                <a:gd name="T41" fmla="*/ 64 h 71"/>
                <a:gd name="T42" fmla="*/ 30 w 45"/>
                <a:gd name="T43" fmla="*/ 71 h 71"/>
                <a:gd name="T44" fmla="*/ 22 w 45"/>
                <a:gd name="T45" fmla="*/ 71 h 71"/>
                <a:gd name="T46" fmla="*/ 15 w 45"/>
                <a:gd name="T47" fmla="*/ 71 h 71"/>
                <a:gd name="T48" fmla="*/ 7 w 45"/>
                <a:gd name="T49" fmla="*/ 68 h 71"/>
                <a:gd name="T50" fmla="*/ 7 w 45"/>
                <a:gd name="T51" fmla="*/ 68 h 71"/>
                <a:gd name="T52" fmla="*/ 3 w 45"/>
                <a:gd name="T53" fmla="*/ 68 h 71"/>
                <a:gd name="T54" fmla="*/ 3 w 45"/>
                <a:gd name="T55" fmla="*/ 68 h 71"/>
                <a:gd name="T56" fmla="*/ 0 w 45"/>
                <a:gd name="T57" fmla="*/ 71 h 71"/>
                <a:gd name="T58" fmla="*/ 0 w 45"/>
                <a:gd name="T59" fmla="*/ 71 h 71"/>
                <a:gd name="T60" fmla="*/ 0 w 45"/>
                <a:gd name="T61" fmla="*/ 49 h 71"/>
                <a:gd name="T62" fmla="*/ 0 w 45"/>
                <a:gd name="T63" fmla="*/ 49 h 71"/>
                <a:gd name="T64" fmla="*/ 3 w 45"/>
                <a:gd name="T65" fmla="*/ 56 h 71"/>
                <a:gd name="T66" fmla="*/ 11 w 45"/>
                <a:gd name="T67" fmla="*/ 60 h 71"/>
                <a:gd name="T68" fmla="*/ 15 w 45"/>
                <a:gd name="T69" fmla="*/ 64 h 71"/>
                <a:gd name="T70" fmla="*/ 22 w 45"/>
                <a:gd name="T71" fmla="*/ 68 h 71"/>
                <a:gd name="T72" fmla="*/ 26 w 45"/>
                <a:gd name="T73" fmla="*/ 64 h 71"/>
                <a:gd name="T74" fmla="*/ 30 w 45"/>
                <a:gd name="T75" fmla="*/ 64 h 71"/>
                <a:gd name="T76" fmla="*/ 33 w 45"/>
                <a:gd name="T77" fmla="*/ 60 h 71"/>
                <a:gd name="T78" fmla="*/ 33 w 45"/>
                <a:gd name="T79" fmla="*/ 56 h 71"/>
                <a:gd name="T80" fmla="*/ 33 w 45"/>
                <a:gd name="T81" fmla="*/ 53 h 71"/>
                <a:gd name="T82" fmla="*/ 30 w 45"/>
                <a:gd name="T83" fmla="*/ 49 h 71"/>
                <a:gd name="T84" fmla="*/ 26 w 45"/>
                <a:gd name="T85" fmla="*/ 45 h 71"/>
                <a:gd name="T86" fmla="*/ 18 w 45"/>
                <a:gd name="T87" fmla="*/ 38 h 71"/>
                <a:gd name="T88" fmla="*/ 7 w 45"/>
                <a:gd name="T89" fmla="*/ 34 h 71"/>
                <a:gd name="T90" fmla="*/ 3 w 45"/>
                <a:gd name="T91" fmla="*/ 30 h 71"/>
                <a:gd name="T92" fmla="*/ 0 w 45"/>
                <a:gd name="T93" fmla="*/ 26 h 71"/>
                <a:gd name="T94" fmla="*/ 0 w 45"/>
                <a:gd name="T95" fmla="*/ 19 h 71"/>
                <a:gd name="T96" fmla="*/ 0 w 45"/>
                <a:gd name="T97" fmla="*/ 11 h 71"/>
                <a:gd name="T98" fmla="*/ 7 w 45"/>
                <a:gd name="T99" fmla="*/ 8 h 71"/>
                <a:gd name="T100" fmla="*/ 11 w 45"/>
                <a:gd name="T101" fmla="*/ 4 h 71"/>
                <a:gd name="T102" fmla="*/ 22 w 45"/>
                <a:gd name="T103" fmla="*/ 0 h 71"/>
                <a:gd name="T104" fmla="*/ 26 w 45"/>
                <a:gd name="T105" fmla="*/ 0 h 71"/>
                <a:gd name="T106" fmla="*/ 30 w 45"/>
                <a:gd name="T107" fmla="*/ 4 h 71"/>
                <a:gd name="T108" fmla="*/ 33 w 45"/>
                <a:gd name="T109" fmla="*/ 4 h 71"/>
                <a:gd name="T110" fmla="*/ 37 w 45"/>
                <a:gd name="T111" fmla="*/ 4 h 71"/>
                <a:gd name="T112" fmla="*/ 37 w 45"/>
                <a:gd name="T113" fmla="*/ 4 h 71"/>
                <a:gd name="T114" fmla="*/ 37 w 45"/>
                <a:gd name="T115" fmla="*/ 4 h 71"/>
                <a:gd name="T116" fmla="*/ 37 w 45"/>
                <a:gd name="T117" fmla="*/ 4 h 71"/>
                <a:gd name="T118" fmla="*/ 37 w 45"/>
                <a:gd name="T119" fmla="*/ 0 h 71"/>
                <a:gd name="T120" fmla="*/ 41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3"/>
                  </a:lnTo>
                  <a:lnTo>
                    <a:pt x="37" y="23"/>
                  </a:lnTo>
                  <a:lnTo>
                    <a:pt x="37" y="15"/>
                  </a:lnTo>
                  <a:lnTo>
                    <a:pt x="33" y="8"/>
                  </a:lnTo>
                  <a:lnTo>
                    <a:pt x="26" y="8"/>
                  </a:lnTo>
                  <a:lnTo>
                    <a:pt x="22" y="4"/>
                  </a:lnTo>
                  <a:lnTo>
                    <a:pt x="15" y="8"/>
                  </a:lnTo>
                  <a:lnTo>
                    <a:pt x="11" y="8"/>
                  </a:lnTo>
                  <a:lnTo>
                    <a:pt x="11" y="11"/>
                  </a:lnTo>
                  <a:lnTo>
                    <a:pt x="11" y="15"/>
                  </a:lnTo>
                  <a:lnTo>
                    <a:pt x="11" y="19"/>
                  </a:lnTo>
                  <a:lnTo>
                    <a:pt x="15" y="23"/>
                  </a:lnTo>
                  <a:lnTo>
                    <a:pt x="18" y="26"/>
                  </a:lnTo>
                  <a:lnTo>
                    <a:pt x="30" y="30"/>
                  </a:lnTo>
                  <a:lnTo>
                    <a:pt x="37" y="38"/>
                  </a:lnTo>
                  <a:lnTo>
                    <a:pt x="45" y="45"/>
                  </a:lnTo>
                  <a:lnTo>
                    <a:pt x="45" y="53"/>
                  </a:lnTo>
                  <a:lnTo>
                    <a:pt x="45" y="60"/>
                  </a:lnTo>
                  <a:lnTo>
                    <a:pt x="37" y="64"/>
                  </a:lnTo>
                  <a:lnTo>
                    <a:pt x="30" y="71"/>
                  </a:lnTo>
                  <a:lnTo>
                    <a:pt x="22" y="71"/>
                  </a:lnTo>
                  <a:lnTo>
                    <a:pt x="15" y="71"/>
                  </a:lnTo>
                  <a:lnTo>
                    <a:pt x="7" y="68"/>
                  </a:lnTo>
                  <a:lnTo>
                    <a:pt x="3" y="68"/>
                  </a:lnTo>
                  <a:lnTo>
                    <a:pt x="0" y="71"/>
                  </a:lnTo>
                  <a:lnTo>
                    <a:pt x="0" y="49"/>
                  </a:lnTo>
                  <a:lnTo>
                    <a:pt x="3" y="56"/>
                  </a:lnTo>
                  <a:lnTo>
                    <a:pt x="11" y="60"/>
                  </a:lnTo>
                  <a:lnTo>
                    <a:pt x="15" y="64"/>
                  </a:lnTo>
                  <a:lnTo>
                    <a:pt x="22" y="68"/>
                  </a:lnTo>
                  <a:lnTo>
                    <a:pt x="26" y="64"/>
                  </a:lnTo>
                  <a:lnTo>
                    <a:pt x="30" y="64"/>
                  </a:lnTo>
                  <a:lnTo>
                    <a:pt x="33" y="60"/>
                  </a:lnTo>
                  <a:lnTo>
                    <a:pt x="33" y="56"/>
                  </a:lnTo>
                  <a:lnTo>
                    <a:pt x="33" y="53"/>
                  </a:lnTo>
                  <a:lnTo>
                    <a:pt x="30" y="49"/>
                  </a:lnTo>
                  <a:lnTo>
                    <a:pt x="26" y="45"/>
                  </a:lnTo>
                  <a:lnTo>
                    <a:pt x="18" y="38"/>
                  </a:lnTo>
                  <a:lnTo>
                    <a:pt x="7" y="34"/>
                  </a:lnTo>
                  <a:lnTo>
                    <a:pt x="3" y="30"/>
                  </a:lnTo>
                  <a:lnTo>
                    <a:pt x="0" y="26"/>
                  </a:lnTo>
                  <a:lnTo>
                    <a:pt x="0" y="19"/>
                  </a:lnTo>
                  <a:lnTo>
                    <a:pt x="0" y="11"/>
                  </a:lnTo>
                  <a:lnTo>
                    <a:pt x="7" y="8"/>
                  </a:lnTo>
                  <a:lnTo>
                    <a:pt x="11" y="4"/>
                  </a:lnTo>
                  <a:lnTo>
                    <a:pt x="22" y="0"/>
                  </a:lnTo>
                  <a:lnTo>
                    <a:pt x="26" y="0"/>
                  </a:lnTo>
                  <a:lnTo>
                    <a:pt x="30" y="4"/>
                  </a:lnTo>
                  <a:lnTo>
                    <a:pt x="33" y="4"/>
                  </a:lnTo>
                  <a:lnTo>
                    <a:pt x="37" y="4"/>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54" name="Freeform 92"/>
            <p:cNvSpPr>
              <a:spLocks noEditPoints="1"/>
            </p:cNvSpPr>
            <p:nvPr/>
          </p:nvSpPr>
          <p:spPr bwMode="auto">
            <a:xfrm>
              <a:off x="2934" y="2794"/>
              <a:ext cx="60" cy="71"/>
            </a:xfrm>
            <a:custGeom>
              <a:avLst/>
              <a:gdLst>
                <a:gd name="T0" fmla="*/ 26 w 60"/>
                <a:gd name="T1" fmla="*/ 68 h 71"/>
                <a:gd name="T2" fmla="*/ 19 w 60"/>
                <a:gd name="T3" fmla="*/ 71 h 71"/>
                <a:gd name="T4" fmla="*/ 7 w 60"/>
                <a:gd name="T5" fmla="*/ 71 h 71"/>
                <a:gd name="T6" fmla="*/ 0 w 60"/>
                <a:gd name="T7" fmla="*/ 60 h 71"/>
                <a:gd name="T8" fmla="*/ 0 w 60"/>
                <a:gd name="T9" fmla="*/ 49 h 71"/>
                <a:gd name="T10" fmla="*/ 4 w 60"/>
                <a:gd name="T11" fmla="*/ 41 h 71"/>
                <a:gd name="T12" fmla="*/ 22 w 60"/>
                <a:gd name="T13" fmla="*/ 30 h 71"/>
                <a:gd name="T14" fmla="*/ 37 w 60"/>
                <a:gd name="T15" fmla="*/ 23 h 71"/>
                <a:gd name="T16" fmla="*/ 34 w 60"/>
                <a:gd name="T17" fmla="*/ 8 h 71"/>
                <a:gd name="T18" fmla="*/ 22 w 60"/>
                <a:gd name="T19" fmla="*/ 4 h 71"/>
                <a:gd name="T20" fmla="*/ 19 w 60"/>
                <a:gd name="T21" fmla="*/ 8 h 71"/>
                <a:gd name="T22" fmla="*/ 15 w 60"/>
                <a:gd name="T23" fmla="*/ 15 h 71"/>
                <a:gd name="T24" fmla="*/ 15 w 60"/>
                <a:gd name="T25" fmla="*/ 23 h 71"/>
                <a:gd name="T26" fmla="*/ 11 w 60"/>
                <a:gd name="T27" fmla="*/ 26 h 71"/>
                <a:gd name="T28" fmla="*/ 4 w 60"/>
                <a:gd name="T29" fmla="*/ 26 h 71"/>
                <a:gd name="T30" fmla="*/ 4 w 60"/>
                <a:gd name="T31" fmla="*/ 23 h 71"/>
                <a:gd name="T32" fmla="*/ 4 w 60"/>
                <a:gd name="T33" fmla="*/ 11 h 71"/>
                <a:gd name="T34" fmla="*/ 15 w 60"/>
                <a:gd name="T35" fmla="*/ 4 h 71"/>
                <a:gd name="T36" fmla="*/ 34 w 60"/>
                <a:gd name="T37" fmla="*/ 0 h 71"/>
                <a:gd name="T38" fmla="*/ 45 w 60"/>
                <a:gd name="T39" fmla="*/ 8 h 71"/>
                <a:gd name="T40" fmla="*/ 49 w 60"/>
                <a:gd name="T41" fmla="*/ 15 h 71"/>
                <a:gd name="T42" fmla="*/ 49 w 60"/>
                <a:gd name="T43" fmla="*/ 45 h 71"/>
                <a:gd name="T44" fmla="*/ 49 w 60"/>
                <a:gd name="T45" fmla="*/ 56 h 71"/>
                <a:gd name="T46" fmla="*/ 49 w 60"/>
                <a:gd name="T47" fmla="*/ 60 h 71"/>
                <a:gd name="T48" fmla="*/ 52 w 60"/>
                <a:gd name="T49" fmla="*/ 60 h 71"/>
                <a:gd name="T50" fmla="*/ 52 w 60"/>
                <a:gd name="T51" fmla="*/ 60 h 71"/>
                <a:gd name="T52" fmla="*/ 60 w 60"/>
                <a:gd name="T53" fmla="*/ 56 h 71"/>
                <a:gd name="T54" fmla="*/ 52 w 60"/>
                <a:gd name="T55" fmla="*/ 68 h 71"/>
                <a:gd name="T56" fmla="*/ 41 w 60"/>
                <a:gd name="T57" fmla="*/ 71 h 71"/>
                <a:gd name="T58" fmla="*/ 37 w 60"/>
                <a:gd name="T59" fmla="*/ 64 h 71"/>
                <a:gd name="T60" fmla="*/ 37 w 60"/>
                <a:gd name="T61" fmla="*/ 56 h 71"/>
                <a:gd name="T62" fmla="*/ 26 w 60"/>
                <a:gd name="T63" fmla="*/ 34 h 71"/>
                <a:gd name="T64" fmla="*/ 19 w 60"/>
                <a:gd name="T65" fmla="*/ 38 h 71"/>
                <a:gd name="T66" fmla="*/ 11 w 60"/>
                <a:gd name="T67" fmla="*/ 45 h 71"/>
                <a:gd name="T68" fmla="*/ 11 w 60"/>
                <a:gd name="T69" fmla="*/ 56 h 71"/>
                <a:gd name="T70" fmla="*/ 19 w 60"/>
                <a:gd name="T71" fmla="*/ 60 h 71"/>
                <a:gd name="T72" fmla="*/ 26 w 60"/>
                <a:gd name="T73" fmla="*/ 60 h 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71"/>
                <a:gd name="T113" fmla="*/ 60 w 60"/>
                <a:gd name="T114" fmla="*/ 71 h 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71">
                  <a:moveTo>
                    <a:pt x="37" y="60"/>
                  </a:moveTo>
                  <a:lnTo>
                    <a:pt x="26" y="68"/>
                  </a:lnTo>
                  <a:lnTo>
                    <a:pt x="22" y="68"/>
                  </a:lnTo>
                  <a:lnTo>
                    <a:pt x="19" y="71"/>
                  </a:lnTo>
                  <a:lnTo>
                    <a:pt x="15" y="71"/>
                  </a:lnTo>
                  <a:lnTo>
                    <a:pt x="7" y="71"/>
                  </a:lnTo>
                  <a:lnTo>
                    <a:pt x="4" y="68"/>
                  </a:lnTo>
                  <a:lnTo>
                    <a:pt x="0" y="60"/>
                  </a:lnTo>
                  <a:lnTo>
                    <a:pt x="0" y="53"/>
                  </a:lnTo>
                  <a:lnTo>
                    <a:pt x="0" y="49"/>
                  </a:lnTo>
                  <a:lnTo>
                    <a:pt x="0" y="45"/>
                  </a:lnTo>
                  <a:lnTo>
                    <a:pt x="4" y="41"/>
                  </a:lnTo>
                  <a:lnTo>
                    <a:pt x="11" y="38"/>
                  </a:lnTo>
                  <a:lnTo>
                    <a:pt x="22" y="30"/>
                  </a:lnTo>
                  <a:lnTo>
                    <a:pt x="37" y="26"/>
                  </a:lnTo>
                  <a:lnTo>
                    <a:pt x="37" y="23"/>
                  </a:lnTo>
                  <a:lnTo>
                    <a:pt x="34" y="15"/>
                  </a:lnTo>
                  <a:lnTo>
                    <a:pt x="34" y="8"/>
                  </a:lnTo>
                  <a:lnTo>
                    <a:pt x="30" y="8"/>
                  </a:lnTo>
                  <a:lnTo>
                    <a:pt x="22" y="4"/>
                  </a:lnTo>
                  <a:lnTo>
                    <a:pt x="19" y="8"/>
                  </a:lnTo>
                  <a:lnTo>
                    <a:pt x="15" y="11"/>
                  </a:lnTo>
                  <a:lnTo>
                    <a:pt x="15" y="15"/>
                  </a:lnTo>
                  <a:lnTo>
                    <a:pt x="15" y="19"/>
                  </a:lnTo>
                  <a:lnTo>
                    <a:pt x="15" y="23"/>
                  </a:lnTo>
                  <a:lnTo>
                    <a:pt x="11" y="23"/>
                  </a:lnTo>
                  <a:lnTo>
                    <a:pt x="11" y="26"/>
                  </a:lnTo>
                  <a:lnTo>
                    <a:pt x="7" y="26"/>
                  </a:lnTo>
                  <a:lnTo>
                    <a:pt x="4" y="26"/>
                  </a:lnTo>
                  <a:lnTo>
                    <a:pt x="4" y="23"/>
                  </a:lnTo>
                  <a:lnTo>
                    <a:pt x="0" y="19"/>
                  </a:lnTo>
                  <a:lnTo>
                    <a:pt x="4" y="11"/>
                  </a:lnTo>
                  <a:lnTo>
                    <a:pt x="7" y="8"/>
                  </a:lnTo>
                  <a:lnTo>
                    <a:pt x="15" y="4"/>
                  </a:lnTo>
                  <a:lnTo>
                    <a:pt x="26" y="0"/>
                  </a:lnTo>
                  <a:lnTo>
                    <a:pt x="34" y="0"/>
                  </a:lnTo>
                  <a:lnTo>
                    <a:pt x="41" y="4"/>
                  </a:lnTo>
                  <a:lnTo>
                    <a:pt x="45" y="8"/>
                  </a:lnTo>
                  <a:lnTo>
                    <a:pt x="49" y="11"/>
                  </a:lnTo>
                  <a:lnTo>
                    <a:pt x="49" y="15"/>
                  </a:lnTo>
                  <a:lnTo>
                    <a:pt x="49" y="23"/>
                  </a:lnTo>
                  <a:lnTo>
                    <a:pt x="49" y="45"/>
                  </a:lnTo>
                  <a:lnTo>
                    <a:pt x="49" y="53"/>
                  </a:lnTo>
                  <a:lnTo>
                    <a:pt x="49" y="56"/>
                  </a:lnTo>
                  <a:lnTo>
                    <a:pt x="49" y="60"/>
                  </a:lnTo>
                  <a:lnTo>
                    <a:pt x="52" y="60"/>
                  </a:lnTo>
                  <a:lnTo>
                    <a:pt x="56" y="60"/>
                  </a:lnTo>
                  <a:lnTo>
                    <a:pt x="60" y="56"/>
                  </a:lnTo>
                  <a:lnTo>
                    <a:pt x="60" y="60"/>
                  </a:lnTo>
                  <a:lnTo>
                    <a:pt x="52" y="68"/>
                  </a:lnTo>
                  <a:lnTo>
                    <a:pt x="45" y="71"/>
                  </a:lnTo>
                  <a:lnTo>
                    <a:pt x="41" y="71"/>
                  </a:lnTo>
                  <a:lnTo>
                    <a:pt x="37" y="68"/>
                  </a:lnTo>
                  <a:lnTo>
                    <a:pt x="37" y="64"/>
                  </a:lnTo>
                  <a:lnTo>
                    <a:pt x="37" y="60"/>
                  </a:lnTo>
                  <a:close/>
                  <a:moveTo>
                    <a:pt x="37" y="56"/>
                  </a:moveTo>
                  <a:lnTo>
                    <a:pt x="37" y="30"/>
                  </a:lnTo>
                  <a:lnTo>
                    <a:pt x="26" y="34"/>
                  </a:lnTo>
                  <a:lnTo>
                    <a:pt x="22" y="38"/>
                  </a:lnTo>
                  <a:lnTo>
                    <a:pt x="19" y="38"/>
                  </a:lnTo>
                  <a:lnTo>
                    <a:pt x="15" y="41"/>
                  </a:lnTo>
                  <a:lnTo>
                    <a:pt x="11" y="45"/>
                  </a:lnTo>
                  <a:lnTo>
                    <a:pt x="11" y="49"/>
                  </a:lnTo>
                  <a:lnTo>
                    <a:pt x="11" y="56"/>
                  </a:lnTo>
                  <a:lnTo>
                    <a:pt x="15" y="60"/>
                  </a:lnTo>
                  <a:lnTo>
                    <a:pt x="19" y="60"/>
                  </a:lnTo>
                  <a:lnTo>
                    <a:pt x="22" y="60"/>
                  </a:lnTo>
                  <a:lnTo>
                    <a:pt x="26" y="60"/>
                  </a:lnTo>
                  <a:lnTo>
                    <a:pt x="37" y="56"/>
                  </a:lnTo>
                  <a:close/>
                </a:path>
              </a:pathLst>
            </a:custGeom>
            <a:solidFill>
              <a:srgbClr val="000000"/>
            </a:solidFill>
            <a:ln w="0">
              <a:solidFill>
                <a:srgbClr val="000000"/>
              </a:solidFill>
              <a:round/>
              <a:headEnd/>
              <a:tailEnd/>
            </a:ln>
          </p:spPr>
          <p:txBody>
            <a:bodyPr/>
            <a:lstStyle/>
            <a:p>
              <a:endParaRPr lang="en-US"/>
            </a:p>
          </p:txBody>
        </p:sp>
        <p:sp>
          <p:nvSpPr>
            <p:cNvPr id="255" name="Freeform 93"/>
            <p:cNvSpPr>
              <a:spLocks/>
            </p:cNvSpPr>
            <p:nvPr/>
          </p:nvSpPr>
          <p:spPr bwMode="auto">
            <a:xfrm>
              <a:off x="3001" y="2794"/>
              <a:ext cx="57" cy="71"/>
            </a:xfrm>
            <a:custGeom>
              <a:avLst/>
              <a:gdLst>
                <a:gd name="T0" fmla="*/ 57 w 57"/>
                <a:gd name="T1" fmla="*/ 41 h 71"/>
                <a:gd name="T2" fmla="*/ 53 w 57"/>
                <a:gd name="T3" fmla="*/ 56 h 71"/>
                <a:gd name="T4" fmla="*/ 46 w 57"/>
                <a:gd name="T5" fmla="*/ 64 h 71"/>
                <a:gd name="T6" fmla="*/ 38 w 57"/>
                <a:gd name="T7" fmla="*/ 68 h 71"/>
                <a:gd name="T8" fmla="*/ 27 w 57"/>
                <a:gd name="T9" fmla="*/ 71 h 71"/>
                <a:gd name="T10" fmla="*/ 15 w 57"/>
                <a:gd name="T11" fmla="*/ 68 h 71"/>
                <a:gd name="T12" fmla="*/ 8 w 57"/>
                <a:gd name="T13" fmla="*/ 60 h 71"/>
                <a:gd name="T14" fmla="*/ 4 w 57"/>
                <a:gd name="T15" fmla="*/ 53 h 71"/>
                <a:gd name="T16" fmla="*/ 0 w 57"/>
                <a:gd name="T17" fmla="*/ 45 h 71"/>
                <a:gd name="T18" fmla="*/ 0 w 57"/>
                <a:gd name="T19" fmla="*/ 38 h 71"/>
                <a:gd name="T20" fmla="*/ 0 w 57"/>
                <a:gd name="T21" fmla="*/ 26 h 71"/>
                <a:gd name="T22" fmla="*/ 4 w 57"/>
                <a:gd name="T23" fmla="*/ 19 h 71"/>
                <a:gd name="T24" fmla="*/ 8 w 57"/>
                <a:gd name="T25" fmla="*/ 11 h 71"/>
                <a:gd name="T26" fmla="*/ 19 w 57"/>
                <a:gd name="T27" fmla="*/ 4 h 71"/>
                <a:gd name="T28" fmla="*/ 31 w 57"/>
                <a:gd name="T29" fmla="*/ 0 h 71"/>
                <a:gd name="T30" fmla="*/ 38 w 57"/>
                <a:gd name="T31" fmla="*/ 0 h 71"/>
                <a:gd name="T32" fmla="*/ 46 w 57"/>
                <a:gd name="T33" fmla="*/ 8 h 71"/>
                <a:gd name="T34" fmla="*/ 49 w 57"/>
                <a:gd name="T35" fmla="*/ 11 h 71"/>
                <a:gd name="T36" fmla="*/ 53 w 57"/>
                <a:gd name="T37" fmla="*/ 15 h 71"/>
                <a:gd name="T38" fmla="*/ 53 w 57"/>
                <a:gd name="T39" fmla="*/ 19 h 71"/>
                <a:gd name="T40" fmla="*/ 49 w 57"/>
                <a:gd name="T41" fmla="*/ 23 h 71"/>
                <a:gd name="T42" fmla="*/ 49 w 57"/>
                <a:gd name="T43" fmla="*/ 23 h 71"/>
                <a:gd name="T44" fmla="*/ 46 w 57"/>
                <a:gd name="T45" fmla="*/ 23 h 71"/>
                <a:gd name="T46" fmla="*/ 42 w 57"/>
                <a:gd name="T47" fmla="*/ 23 h 71"/>
                <a:gd name="T48" fmla="*/ 42 w 57"/>
                <a:gd name="T49" fmla="*/ 19 h 71"/>
                <a:gd name="T50" fmla="*/ 38 w 57"/>
                <a:gd name="T51" fmla="*/ 19 h 71"/>
                <a:gd name="T52" fmla="*/ 38 w 57"/>
                <a:gd name="T53" fmla="*/ 15 h 71"/>
                <a:gd name="T54" fmla="*/ 38 w 57"/>
                <a:gd name="T55" fmla="*/ 11 h 71"/>
                <a:gd name="T56" fmla="*/ 34 w 57"/>
                <a:gd name="T57" fmla="*/ 8 h 71"/>
                <a:gd name="T58" fmla="*/ 31 w 57"/>
                <a:gd name="T59" fmla="*/ 8 h 71"/>
                <a:gd name="T60" fmla="*/ 27 w 57"/>
                <a:gd name="T61" fmla="*/ 4 h 71"/>
                <a:gd name="T62" fmla="*/ 23 w 57"/>
                <a:gd name="T63" fmla="*/ 8 h 71"/>
                <a:gd name="T64" fmla="*/ 15 w 57"/>
                <a:gd name="T65" fmla="*/ 11 h 71"/>
                <a:gd name="T66" fmla="*/ 12 w 57"/>
                <a:gd name="T67" fmla="*/ 19 h 71"/>
                <a:gd name="T68" fmla="*/ 12 w 57"/>
                <a:gd name="T69" fmla="*/ 30 h 71"/>
                <a:gd name="T70" fmla="*/ 12 w 57"/>
                <a:gd name="T71" fmla="*/ 41 h 71"/>
                <a:gd name="T72" fmla="*/ 15 w 57"/>
                <a:gd name="T73" fmla="*/ 49 h 71"/>
                <a:gd name="T74" fmla="*/ 23 w 57"/>
                <a:gd name="T75" fmla="*/ 56 h 71"/>
                <a:gd name="T76" fmla="*/ 34 w 57"/>
                <a:gd name="T77" fmla="*/ 60 h 71"/>
                <a:gd name="T78" fmla="*/ 38 w 57"/>
                <a:gd name="T79" fmla="*/ 56 h 71"/>
                <a:gd name="T80" fmla="*/ 46 w 57"/>
                <a:gd name="T81" fmla="*/ 53 h 71"/>
                <a:gd name="T82" fmla="*/ 49 w 57"/>
                <a:gd name="T83" fmla="*/ 49 h 71"/>
                <a:gd name="T84" fmla="*/ 53 w 57"/>
                <a:gd name="T85" fmla="*/ 41 h 71"/>
                <a:gd name="T86" fmla="*/ 57 w 57"/>
                <a:gd name="T87" fmla="*/ 41 h 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
                <a:gd name="T133" fmla="*/ 0 h 71"/>
                <a:gd name="T134" fmla="*/ 57 w 57"/>
                <a:gd name="T135" fmla="*/ 71 h 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 h="71">
                  <a:moveTo>
                    <a:pt x="57" y="41"/>
                  </a:moveTo>
                  <a:lnTo>
                    <a:pt x="53" y="56"/>
                  </a:lnTo>
                  <a:lnTo>
                    <a:pt x="46" y="64"/>
                  </a:lnTo>
                  <a:lnTo>
                    <a:pt x="38" y="68"/>
                  </a:lnTo>
                  <a:lnTo>
                    <a:pt x="27" y="71"/>
                  </a:lnTo>
                  <a:lnTo>
                    <a:pt x="15" y="68"/>
                  </a:lnTo>
                  <a:lnTo>
                    <a:pt x="8" y="60"/>
                  </a:lnTo>
                  <a:lnTo>
                    <a:pt x="4" y="53"/>
                  </a:lnTo>
                  <a:lnTo>
                    <a:pt x="0" y="45"/>
                  </a:lnTo>
                  <a:lnTo>
                    <a:pt x="0" y="38"/>
                  </a:lnTo>
                  <a:lnTo>
                    <a:pt x="0" y="26"/>
                  </a:lnTo>
                  <a:lnTo>
                    <a:pt x="4" y="19"/>
                  </a:lnTo>
                  <a:lnTo>
                    <a:pt x="8" y="11"/>
                  </a:lnTo>
                  <a:lnTo>
                    <a:pt x="19" y="4"/>
                  </a:lnTo>
                  <a:lnTo>
                    <a:pt x="31" y="0"/>
                  </a:lnTo>
                  <a:lnTo>
                    <a:pt x="38" y="0"/>
                  </a:lnTo>
                  <a:lnTo>
                    <a:pt x="46" y="8"/>
                  </a:lnTo>
                  <a:lnTo>
                    <a:pt x="49" y="11"/>
                  </a:lnTo>
                  <a:lnTo>
                    <a:pt x="53" y="15"/>
                  </a:lnTo>
                  <a:lnTo>
                    <a:pt x="53" y="19"/>
                  </a:lnTo>
                  <a:lnTo>
                    <a:pt x="49" y="23"/>
                  </a:lnTo>
                  <a:lnTo>
                    <a:pt x="46" y="23"/>
                  </a:lnTo>
                  <a:lnTo>
                    <a:pt x="42" y="23"/>
                  </a:lnTo>
                  <a:lnTo>
                    <a:pt x="42" y="19"/>
                  </a:lnTo>
                  <a:lnTo>
                    <a:pt x="38" y="19"/>
                  </a:lnTo>
                  <a:lnTo>
                    <a:pt x="38" y="15"/>
                  </a:lnTo>
                  <a:lnTo>
                    <a:pt x="38" y="11"/>
                  </a:lnTo>
                  <a:lnTo>
                    <a:pt x="34" y="8"/>
                  </a:lnTo>
                  <a:lnTo>
                    <a:pt x="31" y="8"/>
                  </a:lnTo>
                  <a:lnTo>
                    <a:pt x="27" y="4"/>
                  </a:lnTo>
                  <a:lnTo>
                    <a:pt x="23" y="8"/>
                  </a:lnTo>
                  <a:lnTo>
                    <a:pt x="15" y="11"/>
                  </a:lnTo>
                  <a:lnTo>
                    <a:pt x="12" y="19"/>
                  </a:lnTo>
                  <a:lnTo>
                    <a:pt x="12" y="30"/>
                  </a:lnTo>
                  <a:lnTo>
                    <a:pt x="12" y="41"/>
                  </a:lnTo>
                  <a:lnTo>
                    <a:pt x="15" y="49"/>
                  </a:lnTo>
                  <a:lnTo>
                    <a:pt x="23" y="56"/>
                  </a:lnTo>
                  <a:lnTo>
                    <a:pt x="34" y="60"/>
                  </a:lnTo>
                  <a:lnTo>
                    <a:pt x="38" y="56"/>
                  </a:lnTo>
                  <a:lnTo>
                    <a:pt x="46" y="53"/>
                  </a:lnTo>
                  <a:lnTo>
                    <a:pt x="49" y="49"/>
                  </a:lnTo>
                  <a:lnTo>
                    <a:pt x="53" y="41"/>
                  </a:lnTo>
                  <a:lnTo>
                    <a:pt x="57" y="41"/>
                  </a:lnTo>
                  <a:close/>
                </a:path>
              </a:pathLst>
            </a:custGeom>
            <a:solidFill>
              <a:srgbClr val="000000"/>
            </a:solidFill>
            <a:ln w="0">
              <a:solidFill>
                <a:srgbClr val="000000"/>
              </a:solidFill>
              <a:round/>
              <a:headEnd/>
              <a:tailEnd/>
            </a:ln>
          </p:spPr>
          <p:txBody>
            <a:bodyPr/>
            <a:lstStyle/>
            <a:p>
              <a:endParaRPr lang="en-US"/>
            </a:p>
          </p:txBody>
        </p:sp>
        <p:sp>
          <p:nvSpPr>
            <p:cNvPr id="256" name="Freeform 94"/>
            <p:cNvSpPr>
              <a:spLocks/>
            </p:cNvSpPr>
            <p:nvPr/>
          </p:nvSpPr>
          <p:spPr bwMode="auto">
            <a:xfrm>
              <a:off x="3065" y="2760"/>
              <a:ext cx="72" cy="102"/>
            </a:xfrm>
            <a:custGeom>
              <a:avLst/>
              <a:gdLst>
                <a:gd name="T0" fmla="*/ 19 w 72"/>
                <a:gd name="T1" fmla="*/ 64 h 102"/>
                <a:gd name="T2" fmla="*/ 42 w 72"/>
                <a:gd name="T3" fmla="*/ 45 h 102"/>
                <a:gd name="T4" fmla="*/ 45 w 72"/>
                <a:gd name="T5" fmla="*/ 42 h 102"/>
                <a:gd name="T6" fmla="*/ 45 w 72"/>
                <a:gd name="T7" fmla="*/ 42 h 102"/>
                <a:gd name="T8" fmla="*/ 42 w 72"/>
                <a:gd name="T9" fmla="*/ 38 h 102"/>
                <a:gd name="T10" fmla="*/ 42 w 72"/>
                <a:gd name="T11" fmla="*/ 38 h 102"/>
                <a:gd name="T12" fmla="*/ 68 w 72"/>
                <a:gd name="T13" fmla="*/ 38 h 102"/>
                <a:gd name="T14" fmla="*/ 60 w 72"/>
                <a:gd name="T15" fmla="*/ 38 h 102"/>
                <a:gd name="T16" fmla="*/ 49 w 72"/>
                <a:gd name="T17" fmla="*/ 45 h 102"/>
                <a:gd name="T18" fmla="*/ 53 w 72"/>
                <a:gd name="T19" fmla="*/ 83 h 102"/>
                <a:gd name="T20" fmla="*/ 60 w 72"/>
                <a:gd name="T21" fmla="*/ 94 h 102"/>
                <a:gd name="T22" fmla="*/ 68 w 72"/>
                <a:gd name="T23" fmla="*/ 98 h 102"/>
                <a:gd name="T24" fmla="*/ 72 w 72"/>
                <a:gd name="T25" fmla="*/ 102 h 102"/>
                <a:gd name="T26" fmla="*/ 42 w 72"/>
                <a:gd name="T27" fmla="*/ 102 h 102"/>
                <a:gd name="T28" fmla="*/ 42 w 72"/>
                <a:gd name="T29" fmla="*/ 102 h 102"/>
                <a:gd name="T30" fmla="*/ 45 w 72"/>
                <a:gd name="T31" fmla="*/ 102 h 102"/>
                <a:gd name="T32" fmla="*/ 45 w 72"/>
                <a:gd name="T33" fmla="*/ 94 h 102"/>
                <a:gd name="T34" fmla="*/ 19 w 72"/>
                <a:gd name="T35" fmla="*/ 64 h 102"/>
                <a:gd name="T36" fmla="*/ 23 w 72"/>
                <a:gd name="T37" fmla="*/ 94 h 102"/>
                <a:gd name="T38" fmla="*/ 23 w 72"/>
                <a:gd name="T39" fmla="*/ 98 h 102"/>
                <a:gd name="T40" fmla="*/ 27 w 72"/>
                <a:gd name="T41" fmla="*/ 102 h 102"/>
                <a:gd name="T42" fmla="*/ 30 w 72"/>
                <a:gd name="T43" fmla="*/ 102 h 102"/>
                <a:gd name="T44" fmla="*/ 0 w 72"/>
                <a:gd name="T45" fmla="*/ 102 h 102"/>
                <a:gd name="T46" fmla="*/ 4 w 72"/>
                <a:gd name="T47" fmla="*/ 102 h 102"/>
                <a:gd name="T48" fmla="*/ 8 w 72"/>
                <a:gd name="T49" fmla="*/ 98 h 102"/>
                <a:gd name="T50" fmla="*/ 8 w 72"/>
                <a:gd name="T51" fmla="*/ 87 h 102"/>
                <a:gd name="T52" fmla="*/ 8 w 72"/>
                <a:gd name="T53" fmla="*/ 15 h 102"/>
                <a:gd name="T54" fmla="*/ 8 w 72"/>
                <a:gd name="T55" fmla="*/ 8 h 102"/>
                <a:gd name="T56" fmla="*/ 4 w 72"/>
                <a:gd name="T57" fmla="*/ 8 h 102"/>
                <a:gd name="T58" fmla="*/ 4 w 72"/>
                <a:gd name="T59" fmla="*/ 8 h 102"/>
                <a:gd name="T60" fmla="*/ 0 w 72"/>
                <a:gd name="T61" fmla="*/ 8 h 102"/>
                <a:gd name="T62" fmla="*/ 19 w 72"/>
                <a:gd name="T63" fmla="*/ 0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102"/>
                <a:gd name="T98" fmla="*/ 72 w 72"/>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102">
                  <a:moveTo>
                    <a:pt x="19" y="0"/>
                  </a:moveTo>
                  <a:lnTo>
                    <a:pt x="19" y="64"/>
                  </a:lnTo>
                  <a:lnTo>
                    <a:pt x="38" y="49"/>
                  </a:lnTo>
                  <a:lnTo>
                    <a:pt x="42" y="45"/>
                  </a:lnTo>
                  <a:lnTo>
                    <a:pt x="45" y="45"/>
                  </a:lnTo>
                  <a:lnTo>
                    <a:pt x="45" y="42"/>
                  </a:lnTo>
                  <a:lnTo>
                    <a:pt x="45" y="38"/>
                  </a:lnTo>
                  <a:lnTo>
                    <a:pt x="42" y="38"/>
                  </a:lnTo>
                  <a:lnTo>
                    <a:pt x="68" y="38"/>
                  </a:lnTo>
                  <a:lnTo>
                    <a:pt x="64" y="38"/>
                  </a:lnTo>
                  <a:lnTo>
                    <a:pt x="60" y="38"/>
                  </a:lnTo>
                  <a:lnTo>
                    <a:pt x="57" y="42"/>
                  </a:lnTo>
                  <a:lnTo>
                    <a:pt x="49" y="45"/>
                  </a:lnTo>
                  <a:lnTo>
                    <a:pt x="34" y="60"/>
                  </a:lnTo>
                  <a:lnTo>
                    <a:pt x="53" y="83"/>
                  </a:lnTo>
                  <a:lnTo>
                    <a:pt x="57" y="90"/>
                  </a:lnTo>
                  <a:lnTo>
                    <a:pt x="60" y="94"/>
                  </a:lnTo>
                  <a:lnTo>
                    <a:pt x="64" y="98"/>
                  </a:lnTo>
                  <a:lnTo>
                    <a:pt x="68" y="98"/>
                  </a:lnTo>
                  <a:lnTo>
                    <a:pt x="68" y="102"/>
                  </a:lnTo>
                  <a:lnTo>
                    <a:pt x="72" y="102"/>
                  </a:lnTo>
                  <a:lnTo>
                    <a:pt x="42" y="102"/>
                  </a:lnTo>
                  <a:lnTo>
                    <a:pt x="45" y="102"/>
                  </a:lnTo>
                  <a:lnTo>
                    <a:pt x="45" y="98"/>
                  </a:lnTo>
                  <a:lnTo>
                    <a:pt x="45" y="94"/>
                  </a:lnTo>
                  <a:lnTo>
                    <a:pt x="42" y="94"/>
                  </a:lnTo>
                  <a:lnTo>
                    <a:pt x="19" y="64"/>
                  </a:lnTo>
                  <a:lnTo>
                    <a:pt x="19" y="87"/>
                  </a:lnTo>
                  <a:lnTo>
                    <a:pt x="23" y="94"/>
                  </a:lnTo>
                  <a:lnTo>
                    <a:pt x="23" y="98"/>
                  </a:lnTo>
                  <a:lnTo>
                    <a:pt x="23" y="102"/>
                  </a:lnTo>
                  <a:lnTo>
                    <a:pt x="27" y="102"/>
                  </a:lnTo>
                  <a:lnTo>
                    <a:pt x="30" y="102"/>
                  </a:lnTo>
                  <a:lnTo>
                    <a:pt x="0" y="102"/>
                  </a:lnTo>
                  <a:lnTo>
                    <a:pt x="4" y="102"/>
                  </a:lnTo>
                  <a:lnTo>
                    <a:pt x="8" y="98"/>
                  </a:lnTo>
                  <a:lnTo>
                    <a:pt x="8" y="94"/>
                  </a:lnTo>
                  <a:lnTo>
                    <a:pt x="8" y="87"/>
                  </a:lnTo>
                  <a:lnTo>
                    <a:pt x="8" y="27"/>
                  </a:lnTo>
                  <a:lnTo>
                    <a:pt x="8" y="15"/>
                  </a:lnTo>
                  <a:lnTo>
                    <a:pt x="8" y="12"/>
                  </a:lnTo>
                  <a:lnTo>
                    <a:pt x="8" y="8"/>
                  </a:lnTo>
                  <a:lnTo>
                    <a:pt x="4" y="8"/>
                  </a:lnTo>
                  <a:lnTo>
                    <a:pt x="0" y="8"/>
                  </a:lnTo>
                  <a:lnTo>
                    <a:pt x="19" y="0"/>
                  </a:lnTo>
                  <a:close/>
                </a:path>
              </a:pathLst>
            </a:custGeom>
            <a:solidFill>
              <a:srgbClr val="000000"/>
            </a:solidFill>
            <a:ln w="0">
              <a:solidFill>
                <a:srgbClr val="000000"/>
              </a:solidFill>
              <a:round/>
              <a:headEnd/>
              <a:tailEnd/>
            </a:ln>
          </p:spPr>
          <p:txBody>
            <a:bodyPr/>
            <a:lstStyle/>
            <a:p>
              <a:endParaRPr lang="en-US"/>
            </a:p>
          </p:txBody>
        </p:sp>
        <p:sp>
          <p:nvSpPr>
            <p:cNvPr id="257" name="Freeform 95"/>
            <p:cNvSpPr>
              <a:spLocks/>
            </p:cNvSpPr>
            <p:nvPr/>
          </p:nvSpPr>
          <p:spPr bwMode="auto">
            <a:xfrm>
              <a:off x="3144" y="2794"/>
              <a:ext cx="45" cy="71"/>
            </a:xfrm>
            <a:custGeom>
              <a:avLst/>
              <a:gdLst>
                <a:gd name="T0" fmla="*/ 41 w 45"/>
                <a:gd name="T1" fmla="*/ 0 h 71"/>
                <a:gd name="T2" fmla="*/ 41 w 45"/>
                <a:gd name="T3" fmla="*/ 23 h 71"/>
                <a:gd name="T4" fmla="*/ 41 w 45"/>
                <a:gd name="T5" fmla="*/ 23 h 71"/>
                <a:gd name="T6" fmla="*/ 38 w 45"/>
                <a:gd name="T7" fmla="*/ 15 h 71"/>
                <a:gd name="T8" fmla="*/ 34 w 45"/>
                <a:gd name="T9" fmla="*/ 8 h 71"/>
                <a:gd name="T10" fmla="*/ 30 w 45"/>
                <a:gd name="T11" fmla="*/ 8 h 71"/>
                <a:gd name="T12" fmla="*/ 23 w 45"/>
                <a:gd name="T13" fmla="*/ 4 h 71"/>
                <a:gd name="T14" fmla="*/ 19 w 45"/>
                <a:gd name="T15" fmla="*/ 8 h 71"/>
                <a:gd name="T16" fmla="*/ 15 w 45"/>
                <a:gd name="T17" fmla="*/ 8 h 71"/>
                <a:gd name="T18" fmla="*/ 11 w 45"/>
                <a:gd name="T19" fmla="*/ 11 h 71"/>
                <a:gd name="T20" fmla="*/ 11 w 45"/>
                <a:gd name="T21" fmla="*/ 15 h 71"/>
                <a:gd name="T22" fmla="*/ 11 w 45"/>
                <a:gd name="T23" fmla="*/ 19 h 71"/>
                <a:gd name="T24" fmla="*/ 11 w 45"/>
                <a:gd name="T25" fmla="*/ 19 h 71"/>
                <a:gd name="T26" fmla="*/ 15 w 45"/>
                <a:gd name="T27" fmla="*/ 23 h 71"/>
                <a:gd name="T28" fmla="*/ 23 w 45"/>
                <a:gd name="T29" fmla="*/ 26 h 71"/>
                <a:gd name="T30" fmla="*/ 30 w 45"/>
                <a:gd name="T31" fmla="*/ 30 h 71"/>
                <a:gd name="T32" fmla="*/ 41 w 45"/>
                <a:gd name="T33" fmla="*/ 38 h 71"/>
                <a:gd name="T34" fmla="*/ 45 w 45"/>
                <a:gd name="T35" fmla="*/ 45 h 71"/>
                <a:gd name="T36" fmla="*/ 45 w 45"/>
                <a:gd name="T37" fmla="*/ 53 h 71"/>
                <a:gd name="T38" fmla="*/ 45 w 45"/>
                <a:gd name="T39" fmla="*/ 60 h 71"/>
                <a:gd name="T40" fmla="*/ 41 w 45"/>
                <a:gd name="T41" fmla="*/ 64 h 71"/>
                <a:gd name="T42" fmla="*/ 34 w 45"/>
                <a:gd name="T43" fmla="*/ 71 h 71"/>
                <a:gd name="T44" fmla="*/ 23 w 45"/>
                <a:gd name="T45" fmla="*/ 71 h 71"/>
                <a:gd name="T46" fmla="*/ 19 w 45"/>
                <a:gd name="T47" fmla="*/ 71 h 71"/>
                <a:gd name="T48" fmla="*/ 11 w 45"/>
                <a:gd name="T49" fmla="*/ 68 h 71"/>
                <a:gd name="T50" fmla="*/ 8 w 45"/>
                <a:gd name="T51" fmla="*/ 68 h 71"/>
                <a:gd name="T52" fmla="*/ 4 w 45"/>
                <a:gd name="T53" fmla="*/ 68 h 71"/>
                <a:gd name="T54" fmla="*/ 4 w 45"/>
                <a:gd name="T55" fmla="*/ 68 h 71"/>
                <a:gd name="T56" fmla="*/ 4 w 45"/>
                <a:gd name="T57" fmla="*/ 71 h 71"/>
                <a:gd name="T58" fmla="*/ 0 w 45"/>
                <a:gd name="T59" fmla="*/ 71 h 71"/>
                <a:gd name="T60" fmla="*/ 0 w 45"/>
                <a:gd name="T61" fmla="*/ 49 h 71"/>
                <a:gd name="T62" fmla="*/ 4 w 45"/>
                <a:gd name="T63" fmla="*/ 49 h 71"/>
                <a:gd name="T64" fmla="*/ 8 w 45"/>
                <a:gd name="T65" fmla="*/ 56 h 71"/>
                <a:gd name="T66" fmla="*/ 11 w 45"/>
                <a:gd name="T67" fmla="*/ 60 h 71"/>
                <a:gd name="T68" fmla="*/ 19 w 45"/>
                <a:gd name="T69" fmla="*/ 64 h 71"/>
                <a:gd name="T70" fmla="*/ 23 w 45"/>
                <a:gd name="T71" fmla="*/ 68 h 71"/>
                <a:gd name="T72" fmla="*/ 30 w 45"/>
                <a:gd name="T73" fmla="*/ 64 h 71"/>
                <a:gd name="T74" fmla="*/ 34 w 45"/>
                <a:gd name="T75" fmla="*/ 64 h 71"/>
                <a:gd name="T76" fmla="*/ 34 w 45"/>
                <a:gd name="T77" fmla="*/ 60 h 71"/>
                <a:gd name="T78" fmla="*/ 34 w 45"/>
                <a:gd name="T79" fmla="*/ 56 h 71"/>
                <a:gd name="T80" fmla="*/ 34 w 45"/>
                <a:gd name="T81" fmla="*/ 53 h 71"/>
                <a:gd name="T82" fmla="*/ 34 w 45"/>
                <a:gd name="T83" fmla="*/ 49 h 71"/>
                <a:gd name="T84" fmla="*/ 26 w 45"/>
                <a:gd name="T85" fmla="*/ 45 h 71"/>
                <a:gd name="T86" fmla="*/ 19 w 45"/>
                <a:gd name="T87" fmla="*/ 38 h 71"/>
                <a:gd name="T88" fmla="*/ 11 w 45"/>
                <a:gd name="T89" fmla="*/ 34 h 71"/>
                <a:gd name="T90" fmla="*/ 4 w 45"/>
                <a:gd name="T91" fmla="*/ 30 h 71"/>
                <a:gd name="T92" fmla="*/ 4 w 45"/>
                <a:gd name="T93" fmla="*/ 26 h 71"/>
                <a:gd name="T94" fmla="*/ 0 w 45"/>
                <a:gd name="T95" fmla="*/ 19 h 71"/>
                <a:gd name="T96" fmla="*/ 4 w 45"/>
                <a:gd name="T97" fmla="*/ 11 h 71"/>
                <a:gd name="T98" fmla="*/ 8 w 45"/>
                <a:gd name="T99" fmla="*/ 8 h 71"/>
                <a:gd name="T100" fmla="*/ 15 w 45"/>
                <a:gd name="T101" fmla="*/ 4 h 71"/>
                <a:gd name="T102" fmla="*/ 23 w 45"/>
                <a:gd name="T103" fmla="*/ 0 h 71"/>
                <a:gd name="T104" fmla="*/ 26 w 45"/>
                <a:gd name="T105" fmla="*/ 0 h 71"/>
                <a:gd name="T106" fmla="*/ 30 w 45"/>
                <a:gd name="T107" fmla="*/ 4 h 71"/>
                <a:gd name="T108" fmla="*/ 34 w 45"/>
                <a:gd name="T109" fmla="*/ 4 h 71"/>
                <a:gd name="T110" fmla="*/ 38 w 45"/>
                <a:gd name="T111" fmla="*/ 4 h 71"/>
                <a:gd name="T112" fmla="*/ 38 w 45"/>
                <a:gd name="T113" fmla="*/ 4 h 71"/>
                <a:gd name="T114" fmla="*/ 38 w 45"/>
                <a:gd name="T115" fmla="*/ 4 h 71"/>
                <a:gd name="T116" fmla="*/ 41 w 45"/>
                <a:gd name="T117" fmla="*/ 4 h 71"/>
                <a:gd name="T118" fmla="*/ 41 w 45"/>
                <a:gd name="T119" fmla="*/ 0 h 71"/>
                <a:gd name="T120" fmla="*/ 41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3"/>
                  </a:lnTo>
                  <a:lnTo>
                    <a:pt x="38" y="15"/>
                  </a:lnTo>
                  <a:lnTo>
                    <a:pt x="34" y="8"/>
                  </a:lnTo>
                  <a:lnTo>
                    <a:pt x="30" y="8"/>
                  </a:lnTo>
                  <a:lnTo>
                    <a:pt x="23" y="4"/>
                  </a:lnTo>
                  <a:lnTo>
                    <a:pt x="19" y="8"/>
                  </a:lnTo>
                  <a:lnTo>
                    <a:pt x="15" y="8"/>
                  </a:lnTo>
                  <a:lnTo>
                    <a:pt x="11" y="11"/>
                  </a:lnTo>
                  <a:lnTo>
                    <a:pt x="11" y="15"/>
                  </a:lnTo>
                  <a:lnTo>
                    <a:pt x="11" y="19"/>
                  </a:lnTo>
                  <a:lnTo>
                    <a:pt x="15" y="23"/>
                  </a:lnTo>
                  <a:lnTo>
                    <a:pt x="23" y="26"/>
                  </a:lnTo>
                  <a:lnTo>
                    <a:pt x="30" y="30"/>
                  </a:lnTo>
                  <a:lnTo>
                    <a:pt x="41" y="38"/>
                  </a:lnTo>
                  <a:lnTo>
                    <a:pt x="45" y="45"/>
                  </a:lnTo>
                  <a:lnTo>
                    <a:pt x="45" y="53"/>
                  </a:lnTo>
                  <a:lnTo>
                    <a:pt x="45" y="60"/>
                  </a:lnTo>
                  <a:lnTo>
                    <a:pt x="41" y="64"/>
                  </a:lnTo>
                  <a:lnTo>
                    <a:pt x="34" y="71"/>
                  </a:lnTo>
                  <a:lnTo>
                    <a:pt x="23" y="71"/>
                  </a:lnTo>
                  <a:lnTo>
                    <a:pt x="19" y="71"/>
                  </a:lnTo>
                  <a:lnTo>
                    <a:pt x="11" y="68"/>
                  </a:lnTo>
                  <a:lnTo>
                    <a:pt x="8" y="68"/>
                  </a:lnTo>
                  <a:lnTo>
                    <a:pt x="4" y="68"/>
                  </a:lnTo>
                  <a:lnTo>
                    <a:pt x="4" y="71"/>
                  </a:lnTo>
                  <a:lnTo>
                    <a:pt x="0" y="71"/>
                  </a:lnTo>
                  <a:lnTo>
                    <a:pt x="0" y="49"/>
                  </a:lnTo>
                  <a:lnTo>
                    <a:pt x="4" y="49"/>
                  </a:lnTo>
                  <a:lnTo>
                    <a:pt x="8" y="56"/>
                  </a:lnTo>
                  <a:lnTo>
                    <a:pt x="11" y="60"/>
                  </a:lnTo>
                  <a:lnTo>
                    <a:pt x="19" y="64"/>
                  </a:lnTo>
                  <a:lnTo>
                    <a:pt x="23" y="68"/>
                  </a:lnTo>
                  <a:lnTo>
                    <a:pt x="30" y="64"/>
                  </a:lnTo>
                  <a:lnTo>
                    <a:pt x="34" y="64"/>
                  </a:lnTo>
                  <a:lnTo>
                    <a:pt x="34" y="60"/>
                  </a:lnTo>
                  <a:lnTo>
                    <a:pt x="34" y="56"/>
                  </a:lnTo>
                  <a:lnTo>
                    <a:pt x="34" y="53"/>
                  </a:lnTo>
                  <a:lnTo>
                    <a:pt x="34" y="49"/>
                  </a:lnTo>
                  <a:lnTo>
                    <a:pt x="26" y="45"/>
                  </a:lnTo>
                  <a:lnTo>
                    <a:pt x="19" y="38"/>
                  </a:lnTo>
                  <a:lnTo>
                    <a:pt x="11" y="34"/>
                  </a:lnTo>
                  <a:lnTo>
                    <a:pt x="4" y="30"/>
                  </a:lnTo>
                  <a:lnTo>
                    <a:pt x="4" y="26"/>
                  </a:lnTo>
                  <a:lnTo>
                    <a:pt x="0" y="19"/>
                  </a:lnTo>
                  <a:lnTo>
                    <a:pt x="4" y="11"/>
                  </a:lnTo>
                  <a:lnTo>
                    <a:pt x="8" y="8"/>
                  </a:lnTo>
                  <a:lnTo>
                    <a:pt x="15" y="4"/>
                  </a:lnTo>
                  <a:lnTo>
                    <a:pt x="23" y="0"/>
                  </a:lnTo>
                  <a:lnTo>
                    <a:pt x="26" y="0"/>
                  </a:lnTo>
                  <a:lnTo>
                    <a:pt x="30" y="4"/>
                  </a:lnTo>
                  <a:lnTo>
                    <a:pt x="34" y="4"/>
                  </a:lnTo>
                  <a:lnTo>
                    <a:pt x="38" y="4"/>
                  </a:lnTo>
                  <a:lnTo>
                    <a:pt x="41" y="4"/>
                  </a:lnTo>
                  <a:lnTo>
                    <a:pt x="41" y="0"/>
                  </a:lnTo>
                  <a:close/>
                </a:path>
              </a:pathLst>
            </a:custGeom>
            <a:solidFill>
              <a:srgbClr val="000000"/>
            </a:solidFill>
            <a:ln w="0">
              <a:solidFill>
                <a:srgbClr val="000000"/>
              </a:solidFill>
              <a:round/>
              <a:headEnd/>
              <a:tailEnd/>
            </a:ln>
          </p:spPr>
          <p:txBody>
            <a:bodyPr/>
            <a:lstStyle/>
            <a:p>
              <a:endParaRPr lang="en-US"/>
            </a:p>
          </p:txBody>
        </p:sp>
        <p:sp>
          <p:nvSpPr>
            <p:cNvPr id="258" name="Freeform 96"/>
            <p:cNvSpPr>
              <a:spLocks/>
            </p:cNvSpPr>
            <p:nvPr/>
          </p:nvSpPr>
          <p:spPr bwMode="auto">
            <a:xfrm>
              <a:off x="3197" y="2760"/>
              <a:ext cx="41" cy="135"/>
            </a:xfrm>
            <a:custGeom>
              <a:avLst/>
              <a:gdLst>
                <a:gd name="T0" fmla="*/ 0 w 41"/>
                <a:gd name="T1" fmla="*/ 4 h 135"/>
                <a:gd name="T2" fmla="*/ 0 w 41"/>
                <a:gd name="T3" fmla="*/ 0 h 135"/>
                <a:gd name="T4" fmla="*/ 11 w 41"/>
                <a:gd name="T5" fmla="*/ 8 h 135"/>
                <a:gd name="T6" fmla="*/ 18 w 41"/>
                <a:gd name="T7" fmla="*/ 12 h 135"/>
                <a:gd name="T8" fmla="*/ 30 w 41"/>
                <a:gd name="T9" fmla="*/ 23 h 135"/>
                <a:gd name="T10" fmla="*/ 37 w 41"/>
                <a:gd name="T11" fmla="*/ 38 h 135"/>
                <a:gd name="T12" fmla="*/ 41 w 41"/>
                <a:gd name="T13" fmla="*/ 53 h 135"/>
                <a:gd name="T14" fmla="*/ 41 w 41"/>
                <a:gd name="T15" fmla="*/ 68 h 135"/>
                <a:gd name="T16" fmla="*/ 41 w 41"/>
                <a:gd name="T17" fmla="*/ 83 h 135"/>
                <a:gd name="T18" fmla="*/ 37 w 41"/>
                <a:gd name="T19" fmla="*/ 94 h 135"/>
                <a:gd name="T20" fmla="*/ 30 w 41"/>
                <a:gd name="T21" fmla="*/ 109 h 135"/>
                <a:gd name="T22" fmla="*/ 22 w 41"/>
                <a:gd name="T23" fmla="*/ 120 h 135"/>
                <a:gd name="T24" fmla="*/ 15 w 41"/>
                <a:gd name="T25" fmla="*/ 128 h 135"/>
                <a:gd name="T26" fmla="*/ 0 w 41"/>
                <a:gd name="T27" fmla="*/ 135 h 135"/>
                <a:gd name="T28" fmla="*/ 0 w 41"/>
                <a:gd name="T29" fmla="*/ 132 h 135"/>
                <a:gd name="T30" fmla="*/ 11 w 41"/>
                <a:gd name="T31" fmla="*/ 124 h 135"/>
                <a:gd name="T32" fmla="*/ 15 w 41"/>
                <a:gd name="T33" fmla="*/ 117 h 135"/>
                <a:gd name="T34" fmla="*/ 22 w 41"/>
                <a:gd name="T35" fmla="*/ 109 h 135"/>
                <a:gd name="T36" fmla="*/ 26 w 41"/>
                <a:gd name="T37" fmla="*/ 98 h 135"/>
                <a:gd name="T38" fmla="*/ 26 w 41"/>
                <a:gd name="T39" fmla="*/ 83 h 135"/>
                <a:gd name="T40" fmla="*/ 30 w 41"/>
                <a:gd name="T41" fmla="*/ 68 h 135"/>
                <a:gd name="T42" fmla="*/ 26 w 41"/>
                <a:gd name="T43" fmla="*/ 53 h 135"/>
                <a:gd name="T44" fmla="*/ 26 w 41"/>
                <a:gd name="T45" fmla="*/ 42 h 135"/>
                <a:gd name="T46" fmla="*/ 22 w 41"/>
                <a:gd name="T47" fmla="*/ 34 h 135"/>
                <a:gd name="T48" fmla="*/ 22 w 41"/>
                <a:gd name="T49" fmla="*/ 27 h 135"/>
                <a:gd name="T50" fmla="*/ 18 w 41"/>
                <a:gd name="T51" fmla="*/ 19 h 135"/>
                <a:gd name="T52" fmla="*/ 15 w 41"/>
                <a:gd name="T53" fmla="*/ 15 h 135"/>
                <a:gd name="T54" fmla="*/ 7 w 41"/>
                <a:gd name="T55" fmla="*/ 8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8" y="12"/>
                  </a:lnTo>
                  <a:lnTo>
                    <a:pt x="30" y="23"/>
                  </a:lnTo>
                  <a:lnTo>
                    <a:pt x="37" y="38"/>
                  </a:lnTo>
                  <a:lnTo>
                    <a:pt x="41" y="53"/>
                  </a:lnTo>
                  <a:lnTo>
                    <a:pt x="41" y="68"/>
                  </a:lnTo>
                  <a:lnTo>
                    <a:pt x="41" y="83"/>
                  </a:lnTo>
                  <a:lnTo>
                    <a:pt x="37" y="94"/>
                  </a:lnTo>
                  <a:lnTo>
                    <a:pt x="30" y="109"/>
                  </a:lnTo>
                  <a:lnTo>
                    <a:pt x="22" y="120"/>
                  </a:lnTo>
                  <a:lnTo>
                    <a:pt x="15" y="128"/>
                  </a:lnTo>
                  <a:lnTo>
                    <a:pt x="0" y="135"/>
                  </a:lnTo>
                  <a:lnTo>
                    <a:pt x="0" y="132"/>
                  </a:lnTo>
                  <a:lnTo>
                    <a:pt x="11" y="124"/>
                  </a:lnTo>
                  <a:lnTo>
                    <a:pt x="15" y="117"/>
                  </a:lnTo>
                  <a:lnTo>
                    <a:pt x="22" y="109"/>
                  </a:lnTo>
                  <a:lnTo>
                    <a:pt x="26" y="98"/>
                  </a:lnTo>
                  <a:lnTo>
                    <a:pt x="26" y="83"/>
                  </a:lnTo>
                  <a:lnTo>
                    <a:pt x="30" y="68"/>
                  </a:lnTo>
                  <a:lnTo>
                    <a:pt x="26" y="53"/>
                  </a:lnTo>
                  <a:lnTo>
                    <a:pt x="26" y="42"/>
                  </a:lnTo>
                  <a:lnTo>
                    <a:pt x="22" y="34"/>
                  </a:lnTo>
                  <a:lnTo>
                    <a:pt x="22" y="27"/>
                  </a:lnTo>
                  <a:lnTo>
                    <a:pt x="18" y="19"/>
                  </a:lnTo>
                  <a:lnTo>
                    <a:pt x="15" y="15"/>
                  </a:lnTo>
                  <a:lnTo>
                    <a:pt x="7" y="8"/>
                  </a:lnTo>
                  <a:lnTo>
                    <a:pt x="0" y="4"/>
                  </a:lnTo>
                  <a:close/>
                </a:path>
              </a:pathLst>
            </a:custGeom>
            <a:solidFill>
              <a:srgbClr val="000000"/>
            </a:solidFill>
            <a:ln w="0">
              <a:solidFill>
                <a:srgbClr val="000000"/>
              </a:solidFill>
              <a:round/>
              <a:headEnd/>
              <a:tailEnd/>
            </a:ln>
          </p:spPr>
          <p:txBody>
            <a:bodyPr/>
            <a:lstStyle/>
            <a:p>
              <a:endParaRPr lang="en-US"/>
            </a:p>
          </p:txBody>
        </p:sp>
        <p:sp>
          <p:nvSpPr>
            <p:cNvPr id="259" name="Freeform 97"/>
            <p:cNvSpPr>
              <a:spLocks noEditPoints="1"/>
            </p:cNvSpPr>
            <p:nvPr/>
          </p:nvSpPr>
          <p:spPr bwMode="auto">
            <a:xfrm>
              <a:off x="3433" y="2764"/>
              <a:ext cx="79" cy="98"/>
            </a:xfrm>
            <a:custGeom>
              <a:avLst/>
              <a:gdLst>
                <a:gd name="T0" fmla="*/ 30 w 79"/>
                <a:gd name="T1" fmla="*/ 53 h 98"/>
                <a:gd name="T2" fmla="*/ 30 w 79"/>
                <a:gd name="T3" fmla="*/ 83 h 98"/>
                <a:gd name="T4" fmla="*/ 30 w 79"/>
                <a:gd name="T5" fmla="*/ 90 h 98"/>
                <a:gd name="T6" fmla="*/ 30 w 79"/>
                <a:gd name="T7" fmla="*/ 94 h 98"/>
                <a:gd name="T8" fmla="*/ 34 w 79"/>
                <a:gd name="T9" fmla="*/ 98 h 98"/>
                <a:gd name="T10" fmla="*/ 41 w 79"/>
                <a:gd name="T11" fmla="*/ 98 h 98"/>
                <a:gd name="T12" fmla="*/ 45 w 79"/>
                <a:gd name="T13" fmla="*/ 98 h 98"/>
                <a:gd name="T14" fmla="*/ 45 w 79"/>
                <a:gd name="T15" fmla="*/ 98 h 98"/>
                <a:gd name="T16" fmla="*/ 0 w 79"/>
                <a:gd name="T17" fmla="*/ 98 h 98"/>
                <a:gd name="T18" fmla="*/ 0 w 79"/>
                <a:gd name="T19" fmla="*/ 98 h 98"/>
                <a:gd name="T20" fmla="*/ 4 w 79"/>
                <a:gd name="T21" fmla="*/ 98 h 98"/>
                <a:gd name="T22" fmla="*/ 11 w 79"/>
                <a:gd name="T23" fmla="*/ 98 h 98"/>
                <a:gd name="T24" fmla="*/ 15 w 79"/>
                <a:gd name="T25" fmla="*/ 94 h 98"/>
                <a:gd name="T26" fmla="*/ 15 w 79"/>
                <a:gd name="T27" fmla="*/ 90 h 98"/>
                <a:gd name="T28" fmla="*/ 15 w 79"/>
                <a:gd name="T29" fmla="*/ 83 h 98"/>
                <a:gd name="T30" fmla="*/ 15 w 79"/>
                <a:gd name="T31" fmla="*/ 15 h 98"/>
                <a:gd name="T32" fmla="*/ 15 w 79"/>
                <a:gd name="T33" fmla="*/ 8 h 98"/>
                <a:gd name="T34" fmla="*/ 15 w 79"/>
                <a:gd name="T35" fmla="*/ 4 h 98"/>
                <a:gd name="T36" fmla="*/ 11 w 79"/>
                <a:gd name="T37" fmla="*/ 0 h 98"/>
                <a:gd name="T38" fmla="*/ 4 w 79"/>
                <a:gd name="T39" fmla="*/ 0 h 98"/>
                <a:gd name="T40" fmla="*/ 0 w 79"/>
                <a:gd name="T41" fmla="*/ 0 h 98"/>
                <a:gd name="T42" fmla="*/ 0 w 79"/>
                <a:gd name="T43" fmla="*/ 0 h 98"/>
                <a:gd name="T44" fmla="*/ 37 w 79"/>
                <a:gd name="T45" fmla="*/ 0 h 98"/>
                <a:gd name="T46" fmla="*/ 49 w 79"/>
                <a:gd name="T47" fmla="*/ 0 h 98"/>
                <a:gd name="T48" fmla="*/ 60 w 79"/>
                <a:gd name="T49" fmla="*/ 4 h 98"/>
                <a:gd name="T50" fmla="*/ 67 w 79"/>
                <a:gd name="T51" fmla="*/ 8 h 98"/>
                <a:gd name="T52" fmla="*/ 71 w 79"/>
                <a:gd name="T53" fmla="*/ 11 h 98"/>
                <a:gd name="T54" fmla="*/ 75 w 79"/>
                <a:gd name="T55" fmla="*/ 19 h 98"/>
                <a:gd name="T56" fmla="*/ 79 w 79"/>
                <a:gd name="T57" fmla="*/ 26 h 98"/>
                <a:gd name="T58" fmla="*/ 75 w 79"/>
                <a:gd name="T59" fmla="*/ 38 h 98"/>
                <a:gd name="T60" fmla="*/ 71 w 79"/>
                <a:gd name="T61" fmla="*/ 45 h 98"/>
                <a:gd name="T62" fmla="*/ 60 w 79"/>
                <a:gd name="T63" fmla="*/ 53 h 98"/>
                <a:gd name="T64" fmla="*/ 45 w 79"/>
                <a:gd name="T65" fmla="*/ 53 h 98"/>
                <a:gd name="T66" fmla="*/ 41 w 79"/>
                <a:gd name="T67" fmla="*/ 53 h 98"/>
                <a:gd name="T68" fmla="*/ 37 w 79"/>
                <a:gd name="T69" fmla="*/ 53 h 98"/>
                <a:gd name="T70" fmla="*/ 34 w 79"/>
                <a:gd name="T71" fmla="*/ 53 h 98"/>
                <a:gd name="T72" fmla="*/ 30 w 79"/>
                <a:gd name="T73" fmla="*/ 53 h 98"/>
                <a:gd name="T74" fmla="*/ 30 w 79"/>
                <a:gd name="T75" fmla="*/ 49 h 98"/>
                <a:gd name="T76" fmla="*/ 34 w 79"/>
                <a:gd name="T77" fmla="*/ 49 h 98"/>
                <a:gd name="T78" fmla="*/ 37 w 79"/>
                <a:gd name="T79" fmla="*/ 49 h 98"/>
                <a:gd name="T80" fmla="*/ 41 w 79"/>
                <a:gd name="T81" fmla="*/ 49 h 98"/>
                <a:gd name="T82" fmla="*/ 41 w 79"/>
                <a:gd name="T83" fmla="*/ 49 h 98"/>
                <a:gd name="T84" fmla="*/ 49 w 79"/>
                <a:gd name="T85" fmla="*/ 49 h 98"/>
                <a:gd name="T86" fmla="*/ 56 w 79"/>
                <a:gd name="T87" fmla="*/ 45 h 98"/>
                <a:gd name="T88" fmla="*/ 60 w 79"/>
                <a:gd name="T89" fmla="*/ 38 h 98"/>
                <a:gd name="T90" fmla="*/ 60 w 79"/>
                <a:gd name="T91" fmla="*/ 26 h 98"/>
                <a:gd name="T92" fmla="*/ 60 w 79"/>
                <a:gd name="T93" fmla="*/ 23 h 98"/>
                <a:gd name="T94" fmla="*/ 56 w 79"/>
                <a:gd name="T95" fmla="*/ 15 h 98"/>
                <a:gd name="T96" fmla="*/ 56 w 79"/>
                <a:gd name="T97" fmla="*/ 11 h 98"/>
                <a:gd name="T98" fmla="*/ 49 w 79"/>
                <a:gd name="T99" fmla="*/ 8 h 98"/>
                <a:gd name="T100" fmla="*/ 45 w 79"/>
                <a:gd name="T101" fmla="*/ 4 h 98"/>
                <a:gd name="T102" fmla="*/ 37 w 79"/>
                <a:gd name="T103" fmla="*/ 4 h 98"/>
                <a:gd name="T104" fmla="*/ 34 w 79"/>
                <a:gd name="T105" fmla="*/ 4 h 98"/>
                <a:gd name="T106" fmla="*/ 30 w 79"/>
                <a:gd name="T107" fmla="*/ 4 h 98"/>
                <a:gd name="T108" fmla="*/ 30 w 79"/>
                <a:gd name="T109" fmla="*/ 49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9"/>
                <a:gd name="T166" fmla="*/ 0 h 98"/>
                <a:gd name="T167" fmla="*/ 79 w 79"/>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9" h="98">
                  <a:moveTo>
                    <a:pt x="30" y="53"/>
                  </a:moveTo>
                  <a:lnTo>
                    <a:pt x="30" y="83"/>
                  </a:lnTo>
                  <a:lnTo>
                    <a:pt x="30" y="90"/>
                  </a:lnTo>
                  <a:lnTo>
                    <a:pt x="30" y="94"/>
                  </a:lnTo>
                  <a:lnTo>
                    <a:pt x="34" y="98"/>
                  </a:lnTo>
                  <a:lnTo>
                    <a:pt x="41" y="98"/>
                  </a:lnTo>
                  <a:lnTo>
                    <a:pt x="45" y="98"/>
                  </a:lnTo>
                  <a:lnTo>
                    <a:pt x="0" y="98"/>
                  </a:lnTo>
                  <a:lnTo>
                    <a:pt x="4" y="98"/>
                  </a:lnTo>
                  <a:lnTo>
                    <a:pt x="11" y="98"/>
                  </a:lnTo>
                  <a:lnTo>
                    <a:pt x="15" y="94"/>
                  </a:lnTo>
                  <a:lnTo>
                    <a:pt x="15" y="90"/>
                  </a:lnTo>
                  <a:lnTo>
                    <a:pt x="15" y="83"/>
                  </a:lnTo>
                  <a:lnTo>
                    <a:pt x="15" y="15"/>
                  </a:lnTo>
                  <a:lnTo>
                    <a:pt x="15" y="8"/>
                  </a:lnTo>
                  <a:lnTo>
                    <a:pt x="15" y="4"/>
                  </a:lnTo>
                  <a:lnTo>
                    <a:pt x="11" y="0"/>
                  </a:lnTo>
                  <a:lnTo>
                    <a:pt x="4" y="0"/>
                  </a:lnTo>
                  <a:lnTo>
                    <a:pt x="0" y="0"/>
                  </a:lnTo>
                  <a:lnTo>
                    <a:pt x="37" y="0"/>
                  </a:lnTo>
                  <a:lnTo>
                    <a:pt x="49" y="0"/>
                  </a:lnTo>
                  <a:lnTo>
                    <a:pt x="60" y="4"/>
                  </a:lnTo>
                  <a:lnTo>
                    <a:pt x="67" y="8"/>
                  </a:lnTo>
                  <a:lnTo>
                    <a:pt x="71" y="11"/>
                  </a:lnTo>
                  <a:lnTo>
                    <a:pt x="75" y="19"/>
                  </a:lnTo>
                  <a:lnTo>
                    <a:pt x="79" y="26"/>
                  </a:lnTo>
                  <a:lnTo>
                    <a:pt x="75" y="38"/>
                  </a:lnTo>
                  <a:lnTo>
                    <a:pt x="71" y="45"/>
                  </a:lnTo>
                  <a:lnTo>
                    <a:pt x="60" y="53"/>
                  </a:lnTo>
                  <a:lnTo>
                    <a:pt x="45" y="53"/>
                  </a:lnTo>
                  <a:lnTo>
                    <a:pt x="41" y="53"/>
                  </a:lnTo>
                  <a:lnTo>
                    <a:pt x="37" y="53"/>
                  </a:lnTo>
                  <a:lnTo>
                    <a:pt x="34" y="53"/>
                  </a:lnTo>
                  <a:lnTo>
                    <a:pt x="30" y="53"/>
                  </a:lnTo>
                  <a:close/>
                  <a:moveTo>
                    <a:pt x="30" y="49"/>
                  </a:moveTo>
                  <a:lnTo>
                    <a:pt x="34" y="49"/>
                  </a:lnTo>
                  <a:lnTo>
                    <a:pt x="37" y="49"/>
                  </a:lnTo>
                  <a:lnTo>
                    <a:pt x="41" y="49"/>
                  </a:lnTo>
                  <a:lnTo>
                    <a:pt x="49" y="49"/>
                  </a:lnTo>
                  <a:lnTo>
                    <a:pt x="56" y="45"/>
                  </a:lnTo>
                  <a:lnTo>
                    <a:pt x="60" y="38"/>
                  </a:lnTo>
                  <a:lnTo>
                    <a:pt x="60" y="26"/>
                  </a:lnTo>
                  <a:lnTo>
                    <a:pt x="60" y="23"/>
                  </a:lnTo>
                  <a:lnTo>
                    <a:pt x="56" y="15"/>
                  </a:lnTo>
                  <a:lnTo>
                    <a:pt x="56" y="11"/>
                  </a:lnTo>
                  <a:lnTo>
                    <a:pt x="49" y="8"/>
                  </a:lnTo>
                  <a:lnTo>
                    <a:pt x="45" y="4"/>
                  </a:lnTo>
                  <a:lnTo>
                    <a:pt x="37" y="4"/>
                  </a:lnTo>
                  <a:lnTo>
                    <a:pt x="34" y="4"/>
                  </a:lnTo>
                  <a:lnTo>
                    <a:pt x="30" y="4"/>
                  </a:lnTo>
                  <a:lnTo>
                    <a:pt x="30" y="49"/>
                  </a:lnTo>
                  <a:close/>
                </a:path>
              </a:pathLst>
            </a:custGeom>
            <a:solidFill>
              <a:srgbClr val="000000"/>
            </a:solidFill>
            <a:ln w="0">
              <a:solidFill>
                <a:srgbClr val="000000"/>
              </a:solidFill>
              <a:round/>
              <a:headEnd/>
              <a:tailEnd/>
            </a:ln>
          </p:spPr>
          <p:txBody>
            <a:bodyPr/>
            <a:lstStyle/>
            <a:p>
              <a:endParaRPr lang="en-US"/>
            </a:p>
          </p:txBody>
        </p:sp>
        <p:sp>
          <p:nvSpPr>
            <p:cNvPr id="260" name="Freeform 98"/>
            <p:cNvSpPr>
              <a:spLocks/>
            </p:cNvSpPr>
            <p:nvPr/>
          </p:nvSpPr>
          <p:spPr bwMode="auto">
            <a:xfrm>
              <a:off x="3523" y="2760"/>
              <a:ext cx="41" cy="135"/>
            </a:xfrm>
            <a:custGeom>
              <a:avLst/>
              <a:gdLst>
                <a:gd name="T0" fmla="*/ 41 w 41"/>
                <a:gd name="T1" fmla="*/ 132 h 135"/>
                <a:gd name="T2" fmla="*/ 41 w 41"/>
                <a:gd name="T3" fmla="*/ 135 h 135"/>
                <a:gd name="T4" fmla="*/ 30 w 41"/>
                <a:gd name="T5" fmla="*/ 128 h 135"/>
                <a:gd name="T6" fmla="*/ 22 w 41"/>
                <a:gd name="T7" fmla="*/ 120 h 135"/>
                <a:gd name="T8" fmla="*/ 11 w 41"/>
                <a:gd name="T9" fmla="*/ 109 h 135"/>
                <a:gd name="T10" fmla="*/ 4 w 41"/>
                <a:gd name="T11" fmla="*/ 98 h 135"/>
                <a:gd name="T12" fmla="*/ 0 w 41"/>
                <a:gd name="T13" fmla="*/ 83 h 135"/>
                <a:gd name="T14" fmla="*/ 0 w 41"/>
                <a:gd name="T15" fmla="*/ 68 h 135"/>
                <a:gd name="T16" fmla="*/ 0 w 41"/>
                <a:gd name="T17" fmla="*/ 53 h 135"/>
                <a:gd name="T18" fmla="*/ 4 w 41"/>
                <a:gd name="T19" fmla="*/ 38 h 135"/>
                <a:gd name="T20" fmla="*/ 11 w 41"/>
                <a:gd name="T21" fmla="*/ 27 h 135"/>
                <a:gd name="T22" fmla="*/ 19 w 41"/>
                <a:gd name="T23" fmla="*/ 15 h 135"/>
                <a:gd name="T24" fmla="*/ 30 w 41"/>
                <a:gd name="T25" fmla="*/ 8 h 135"/>
                <a:gd name="T26" fmla="*/ 41 w 41"/>
                <a:gd name="T27" fmla="*/ 0 h 135"/>
                <a:gd name="T28" fmla="*/ 41 w 41"/>
                <a:gd name="T29" fmla="*/ 4 h 135"/>
                <a:gd name="T30" fmla="*/ 30 w 41"/>
                <a:gd name="T31" fmla="*/ 8 h 135"/>
                <a:gd name="T32" fmla="*/ 26 w 41"/>
                <a:gd name="T33" fmla="*/ 15 h 135"/>
                <a:gd name="T34" fmla="*/ 19 w 41"/>
                <a:gd name="T35" fmla="*/ 27 h 135"/>
                <a:gd name="T36" fmla="*/ 15 w 41"/>
                <a:gd name="T37" fmla="*/ 38 h 135"/>
                <a:gd name="T38" fmla="*/ 15 w 41"/>
                <a:gd name="T39" fmla="*/ 53 h 135"/>
                <a:gd name="T40" fmla="*/ 11 w 41"/>
                <a:gd name="T41" fmla="*/ 64 h 135"/>
                <a:gd name="T42" fmla="*/ 15 w 41"/>
                <a:gd name="T43" fmla="*/ 79 h 135"/>
                <a:gd name="T44" fmla="*/ 15 w 41"/>
                <a:gd name="T45" fmla="*/ 94 h 135"/>
                <a:gd name="T46" fmla="*/ 19 w 41"/>
                <a:gd name="T47" fmla="*/ 102 h 135"/>
                <a:gd name="T48" fmla="*/ 19 w 41"/>
                <a:gd name="T49" fmla="*/ 109 h 135"/>
                <a:gd name="T50" fmla="*/ 22 w 41"/>
                <a:gd name="T51" fmla="*/ 117 h 135"/>
                <a:gd name="T52" fmla="*/ 26 w 41"/>
                <a:gd name="T53" fmla="*/ 120 h 135"/>
                <a:gd name="T54" fmla="*/ 34 w 41"/>
                <a:gd name="T55" fmla="*/ 128 h 135"/>
                <a:gd name="T56" fmla="*/ 41 w 41"/>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28"/>
                  </a:lnTo>
                  <a:lnTo>
                    <a:pt x="22" y="120"/>
                  </a:lnTo>
                  <a:lnTo>
                    <a:pt x="11" y="109"/>
                  </a:lnTo>
                  <a:lnTo>
                    <a:pt x="4" y="98"/>
                  </a:lnTo>
                  <a:lnTo>
                    <a:pt x="0" y="83"/>
                  </a:lnTo>
                  <a:lnTo>
                    <a:pt x="0" y="68"/>
                  </a:lnTo>
                  <a:lnTo>
                    <a:pt x="0" y="53"/>
                  </a:lnTo>
                  <a:lnTo>
                    <a:pt x="4" y="38"/>
                  </a:lnTo>
                  <a:lnTo>
                    <a:pt x="11" y="27"/>
                  </a:lnTo>
                  <a:lnTo>
                    <a:pt x="19" y="15"/>
                  </a:lnTo>
                  <a:lnTo>
                    <a:pt x="30" y="8"/>
                  </a:lnTo>
                  <a:lnTo>
                    <a:pt x="41" y="0"/>
                  </a:lnTo>
                  <a:lnTo>
                    <a:pt x="41" y="4"/>
                  </a:lnTo>
                  <a:lnTo>
                    <a:pt x="30" y="8"/>
                  </a:lnTo>
                  <a:lnTo>
                    <a:pt x="26" y="15"/>
                  </a:lnTo>
                  <a:lnTo>
                    <a:pt x="19" y="27"/>
                  </a:lnTo>
                  <a:lnTo>
                    <a:pt x="15" y="38"/>
                  </a:lnTo>
                  <a:lnTo>
                    <a:pt x="15" y="53"/>
                  </a:lnTo>
                  <a:lnTo>
                    <a:pt x="11" y="64"/>
                  </a:lnTo>
                  <a:lnTo>
                    <a:pt x="15" y="79"/>
                  </a:lnTo>
                  <a:lnTo>
                    <a:pt x="15" y="94"/>
                  </a:lnTo>
                  <a:lnTo>
                    <a:pt x="19" y="102"/>
                  </a:lnTo>
                  <a:lnTo>
                    <a:pt x="19" y="109"/>
                  </a:lnTo>
                  <a:lnTo>
                    <a:pt x="22" y="117"/>
                  </a:lnTo>
                  <a:lnTo>
                    <a:pt x="26" y="120"/>
                  </a:lnTo>
                  <a:lnTo>
                    <a:pt x="34" y="128"/>
                  </a:lnTo>
                  <a:lnTo>
                    <a:pt x="41" y="132"/>
                  </a:lnTo>
                  <a:close/>
                </a:path>
              </a:pathLst>
            </a:custGeom>
            <a:solidFill>
              <a:srgbClr val="000000"/>
            </a:solidFill>
            <a:ln w="0">
              <a:solidFill>
                <a:srgbClr val="000000"/>
              </a:solidFill>
              <a:round/>
              <a:headEnd/>
              <a:tailEnd/>
            </a:ln>
          </p:spPr>
          <p:txBody>
            <a:bodyPr/>
            <a:lstStyle/>
            <a:p>
              <a:endParaRPr lang="en-US"/>
            </a:p>
          </p:txBody>
        </p:sp>
        <p:sp>
          <p:nvSpPr>
            <p:cNvPr id="261" name="Freeform 99"/>
            <p:cNvSpPr>
              <a:spLocks noEditPoints="1"/>
            </p:cNvSpPr>
            <p:nvPr/>
          </p:nvSpPr>
          <p:spPr bwMode="auto">
            <a:xfrm>
              <a:off x="3572" y="2760"/>
              <a:ext cx="30" cy="102"/>
            </a:xfrm>
            <a:custGeom>
              <a:avLst/>
              <a:gdLst>
                <a:gd name="T0" fmla="*/ 15 w 30"/>
                <a:gd name="T1" fmla="*/ 0 h 102"/>
                <a:gd name="T2" fmla="*/ 18 w 30"/>
                <a:gd name="T3" fmla="*/ 0 h 102"/>
                <a:gd name="T4" fmla="*/ 22 w 30"/>
                <a:gd name="T5" fmla="*/ 0 h 102"/>
                <a:gd name="T6" fmla="*/ 22 w 30"/>
                <a:gd name="T7" fmla="*/ 4 h 102"/>
                <a:gd name="T8" fmla="*/ 22 w 30"/>
                <a:gd name="T9" fmla="*/ 8 h 102"/>
                <a:gd name="T10" fmla="*/ 22 w 30"/>
                <a:gd name="T11" fmla="*/ 12 h 102"/>
                <a:gd name="T12" fmla="*/ 22 w 30"/>
                <a:gd name="T13" fmla="*/ 12 h 102"/>
                <a:gd name="T14" fmla="*/ 18 w 30"/>
                <a:gd name="T15" fmla="*/ 15 h 102"/>
                <a:gd name="T16" fmla="*/ 15 w 30"/>
                <a:gd name="T17" fmla="*/ 15 h 102"/>
                <a:gd name="T18" fmla="*/ 11 w 30"/>
                <a:gd name="T19" fmla="*/ 15 h 102"/>
                <a:gd name="T20" fmla="*/ 7 w 30"/>
                <a:gd name="T21" fmla="*/ 12 h 102"/>
                <a:gd name="T22" fmla="*/ 7 w 30"/>
                <a:gd name="T23" fmla="*/ 12 h 102"/>
                <a:gd name="T24" fmla="*/ 7 w 30"/>
                <a:gd name="T25" fmla="*/ 8 h 102"/>
                <a:gd name="T26" fmla="*/ 7 w 30"/>
                <a:gd name="T27" fmla="*/ 4 h 102"/>
                <a:gd name="T28" fmla="*/ 7 w 30"/>
                <a:gd name="T29" fmla="*/ 0 h 102"/>
                <a:gd name="T30" fmla="*/ 11 w 30"/>
                <a:gd name="T31" fmla="*/ 0 h 102"/>
                <a:gd name="T32" fmla="*/ 15 w 30"/>
                <a:gd name="T33" fmla="*/ 0 h 102"/>
                <a:gd name="T34" fmla="*/ 22 w 30"/>
                <a:gd name="T35" fmla="*/ 34 h 102"/>
                <a:gd name="T36" fmla="*/ 22 w 30"/>
                <a:gd name="T37" fmla="*/ 87 h 102"/>
                <a:gd name="T38" fmla="*/ 22 w 30"/>
                <a:gd name="T39" fmla="*/ 94 h 102"/>
                <a:gd name="T40" fmla="*/ 22 w 30"/>
                <a:gd name="T41" fmla="*/ 98 h 102"/>
                <a:gd name="T42" fmla="*/ 22 w 30"/>
                <a:gd name="T43" fmla="*/ 98 h 102"/>
                <a:gd name="T44" fmla="*/ 26 w 30"/>
                <a:gd name="T45" fmla="*/ 102 h 102"/>
                <a:gd name="T46" fmla="*/ 26 w 30"/>
                <a:gd name="T47" fmla="*/ 102 h 102"/>
                <a:gd name="T48" fmla="*/ 30 w 30"/>
                <a:gd name="T49" fmla="*/ 102 h 102"/>
                <a:gd name="T50" fmla="*/ 30 w 30"/>
                <a:gd name="T51" fmla="*/ 102 h 102"/>
                <a:gd name="T52" fmla="*/ 0 w 30"/>
                <a:gd name="T53" fmla="*/ 102 h 102"/>
                <a:gd name="T54" fmla="*/ 0 w 30"/>
                <a:gd name="T55" fmla="*/ 102 h 102"/>
                <a:gd name="T56" fmla="*/ 3 w 30"/>
                <a:gd name="T57" fmla="*/ 102 h 102"/>
                <a:gd name="T58" fmla="*/ 7 w 30"/>
                <a:gd name="T59" fmla="*/ 102 h 102"/>
                <a:gd name="T60" fmla="*/ 7 w 30"/>
                <a:gd name="T61" fmla="*/ 98 h 102"/>
                <a:gd name="T62" fmla="*/ 7 w 30"/>
                <a:gd name="T63" fmla="*/ 98 h 102"/>
                <a:gd name="T64" fmla="*/ 7 w 30"/>
                <a:gd name="T65" fmla="*/ 94 h 102"/>
                <a:gd name="T66" fmla="*/ 11 w 30"/>
                <a:gd name="T67" fmla="*/ 87 h 102"/>
                <a:gd name="T68" fmla="*/ 11 w 30"/>
                <a:gd name="T69" fmla="*/ 64 h 102"/>
                <a:gd name="T70" fmla="*/ 11 w 30"/>
                <a:gd name="T71" fmla="*/ 53 h 102"/>
                <a:gd name="T72" fmla="*/ 7 w 30"/>
                <a:gd name="T73" fmla="*/ 49 h 102"/>
                <a:gd name="T74" fmla="*/ 7 w 30"/>
                <a:gd name="T75" fmla="*/ 45 h 102"/>
                <a:gd name="T76" fmla="*/ 7 w 30"/>
                <a:gd name="T77" fmla="*/ 45 h 102"/>
                <a:gd name="T78" fmla="*/ 7 w 30"/>
                <a:gd name="T79" fmla="*/ 42 h 102"/>
                <a:gd name="T80" fmla="*/ 3 w 30"/>
                <a:gd name="T81" fmla="*/ 42 h 102"/>
                <a:gd name="T82" fmla="*/ 3 w 30"/>
                <a:gd name="T83" fmla="*/ 42 h 102"/>
                <a:gd name="T84" fmla="*/ 0 w 30"/>
                <a:gd name="T85" fmla="*/ 45 h 102"/>
                <a:gd name="T86" fmla="*/ 0 w 30"/>
                <a:gd name="T87" fmla="*/ 42 h 102"/>
                <a:gd name="T88" fmla="*/ 18 w 30"/>
                <a:gd name="T89" fmla="*/ 34 h 102"/>
                <a:gd name="T90" fmla="*/ 22 w 30"/>
                <a:gd name="T91" fmla="*/ 34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102"/>
                <a:gd name="T140" fmla="*/ 30 w 30"/>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102">
                  <a:moveTo>
                    <a:pt x="15" y="0"/>
                  </a:moveTo>
                  <a:lnTo>
                    <a:pt x="18" y="0"/>
                  </a:lnTo>
                  <a:lnTo>
                    <a:pt x="22" y="0"/>
                  </a:lnTo>
                  <a:lnTo>
                    <a:pt x="22" y="4"/>
                  </a:lnTo>
                  <a:lnTo>
                    <a:pt x="22" y="8"/>
                  </a:lnTo>
                  <a:lnTo>
                    <a:pt x="22" y="12"/>
                  </a:lnTo>
                  <a:lnTo>
                    <a:pt x="18" y="15"/>
                  </a:lnTo>
                  <a:lnTo>
                    <a:pt x="15" y="15"/>
                  </a:lnTo>
                  <a:lnTo>
                    <a:pt x="11" y="15"/>
                  </a:lnTo>
                  <a:lnTo>
                    <a:pt x="7" y="12"/>
                  </a:lnTo>
                  <a:lnTo>
                    <a:pt x="7" y="8"/>
                  </a:lnTo>
                  <a:lnTo>
                    <a:pt x="7" y="4"/>
                  </a:lnTo>
                  <a:lnTo>
                    <a:pt x="7" y="0"/>
                  </a:lnTo>
                  <a:lnTo>
                    <a:pt x="11" y="0"/>
                  </a:lnTo>
                  <a:lnTo>
                    <a:pt x="15" y="0"/>
                  </a:lnTo>
                  <a:close/>
                  <a:moveTo>
                    <a:pt x="22" y="34"/>
                  </a:moveTo>
                  <a:lnTo>
                    <a:pt x="22" y="87"/>
                  </a:lnTo>
                  <a:lnTo>
                    <a:pt x="22" y="94"/>
                  </a:lnTo>
                  <a:lnTo>
                    <a:pt x="22" y="98"/>
                  </a:lnTo>
                  <a:lnTo>
                    <a:pt x="26" y="102"/>
                  </a:lnTo>
                  <a:lnTo>
                    <a:pt x="30" y="102"/>
                  </a:lnTo>
                  <a:lnTo>
                    <a:pt x="0" y="102"/>
                  </a:lnTo>
                  <a:lnTo>
                    <a:pt x="3" y="102"/>
                  </a:lnTo>
                  <a:lnTo>
                    <a:pt x="7" y="102"/>
                  </a:lnTo>
                  <a:lnTo>
                    <a:pt x="7" y="98"/>
                  </a:lnTo>
                  <a:lnTo>
                    <a:pt x="7" y="94"/>
                  </a:lnTo>
                  <a:lnTo>
                    <a:pt x="11" y="87"/>
                  </a:lnTo>
                  <a:lnTo>
                    <a:pt x="11" y="64"/>
                  </a:lnTo>
                  <a:lnTo>
                    <a:pt x="11" y="53"/>
                  </a:lnTo>
                  <a:lnTo>
                    <a:pt x="7" y="49"/>
                  </a:lnTo>
                  <a:lnTo>
                    <a:pt x="7" y="45"/>
                  </a:lnTo>
                  <a:lnTo>
                    <a:pt x="7" y="42"/>
                  </a:lnTo>
                  <a:lnTo>
                    <a:pt x="3" y="42"/>
                  </a:lnTo>
                  <a:lnTo>
                    <a:pt x="0" y="45"/>
                  </a:lnTo>
                  <a:lnTo>
                    <a:pt x="0" y="42"/>
                  </a:lnTo>
                  <a:lnTo>
                    <a:pt x="18" y="34"/>
                  </a:lnTo>
                  <a:lnTo>
                    <a:pt x="22" y="34"/>
                  </a:lnTo>
                  <a:close/>
                </a:path>
              </a:pathLst>
            </a:custGeom>
            <a:solidFill>
              <a:srgbClr val="000000"/>
            </a:solidFill>
            <a:ln w="0">
              <a:solidFill>
                <a:srgbClr val="000000"/>
              </a:solidFill>
              <a:round/>
              <a:headEnd/>
              <a:tailEnd/>
            </a:ln>
          </p:spPr>
          <p:txBody>
            <a:bodyPr/>
            <a:lstStyle/>
            <a:p>
              <a:endParaRPr lang="en-US"/>
            </a:p>
          </p:txBody>
        </p:sp>
        <p:sp>
          <p:nvSpPr>
            <p:cNvPr id="262" name="Freeform 100"/>
            <p:cNvSpPr>
              <a:spLocks/>
            </p:cNvSpPr>
            <p:nvPr/>
          </p:nvSpPr>
          <p:spPr bwMode="auto">
            <a:xfrm>
              <a:off x="3609" y="2794"/>
              <a:ext cx="72" cy="68"/>
            </a:xfrm>
            <a:custGeom>
              <a:avLst/>
              <a:gdLst>
                <a:gd name="T0" fmla="*/ 23 w 72"/>
                <a:gd name="T1" fmla="*/ 15 h 68"/>
                <a:gd name="T2" fmla="*/ 30 w 72"/>
                <a:gd name="T3" fmla="*/ 8 h 68"/>
                <a:gd name="T4" fmla="*/ 38 w 72"/>
                <a:gd name="T5" fmla="*/ 4 h 68"/>
                <a:gd name="T6" fmla="*/ 45 w 72"/>
                <a:gd name="T7" fmla="*/ 0 h 68"/>
                <a:gd name="T8" fmla="*/ 49 w 72"/>
                <a:gd name="T9" fmla="*/ 0 h 68"/>
                <a:gd name="T10" fmla="*/ 57 w 72"/>
                <a:gd name="T11" fmla="*/ 4 h 68"/>
                <a:gd name="T12" fmla="*/ 60 w 72"/>
                <a:gd name="T13" fmla="*/ 8 h 68"/>
                <a:gd name="T14" fmla="*/ 60 w 72"/>
                <a:gd name="T15" fmla="*/ 11 h 68"/>
                <a:gd name="T16" fmla="*/ 64 w 72"/>
                <a:gd name="T17" fmla="*/ 19 h 68"/>
                <a:gd name="T18" fmla="*/ 64 w 72"/>
                <a:gd name="T19" fmla="*/ 26 h 68"/>
                <a:gd name="T20" fmla="*/ 64 w 72"/>
                <a:gd name="T21" fmla="*/ 53 h 68"/>
                <a:gd name="T22" fmla="*/ 64 w 72"/>
                <a:gd name="T23" fmla="*/ 60 h 68"/>
                <a:gd name="T24" fmla="*/ 64 w 72"/>
                <a:gd name="T25" fmla="*/ 64 h 68"/>
                <a:gd name="T26" fmla="*/ 64 w 72"/>
                <a:gd name="T27" fmla="*/ 64 h 68"/>
                <a:gd name="T28" fmla="*/ 68 w 72"/>
                <a:gd name="T29" fmla="*/ 68 h 68"/>
                <a:gd name="T30" fmla="*/ 68 w 72"/>
                <a:gd name="T31" fmla="*/ 68 h 68"/>
                <a:gd name="T32" fmla="*/ 72 w 72"/>
                <a:gd name="T33" fmla="*/ 68 h 68"/>
                <a:gd name="T34" fmla="*/ 72 w 72"/>
                <a:gd name="T35" fmla="*/ 68 h 68"/>
                <a:gd name="T36" fmla="*/ 42 w 72"/>
                <a:gd name="T37" fmla="*/ 68 h 68"/>
                <a:gd name="T38" fmla="*/ 42 w 72"/>
                <a:gd name="T39" fmla="*/ 68 h 68"/>
                <a:gd name="T40" fmla="*/ 42 w 72"/>
                <a:gd name="T41" fmla="*/ 68 h 68"/>
                <a:gd name="T42" fmla="*/ 45 w 72"/>
                <a:gd name="T43" fmla="*/ 68 h 68"/>
                <a:gd name="T44" fmla="*/ 49 w 72"/>
                <a:gd name="T45" fmla="*/ 68 h 68"/>
                <a:gd name="T46" fmla="*/ 49 w 72"/>
                <a:gd name="T47" fmla="*/ 64 h 68"/>
                <a:gd name="T48" fmla="*/ 49 w 72"/>
                <a:gd name="T49" fmla="*/ 60 h 68"/>
                <a:gd name="T50" fmla="*/ 49 w 72"/>
                <a:gd name="T51" fmla="*/ 60 h 68"/>
                <a:gd name="T52" fmla="*/ 49 w 72"/>
                <a:gd name="T53" fmla="*/ 53 h 68"/>
                <a:gd name="T54" fmla="*/ 49 w 72"/>
                <a:gd name="T55" fmla="*/ 26 h 68"/>
                <a:gd name="T56" fmla="*/ 49 w 72"/>
                <a:gd name="T57" fmla="*/ 19 h 68"/>
                <a:gd name="T58" fmla="*/ 49 w 72"/>
                <a:gd name="T59" fmla="*/ 15 h 68"/>
                <a:gd name="T60" fmla="*/ 45 w 72"/>
                <a:gd name="T61" fmla="*/ 11 h 68"/>
                <a:gd name="T62" fmla="*/ 42 w 72"/>
                <a:gd name="T63" fmla="*/ 11 h 68"/>
                <a:gd name="T64" fmla="*/ 30 w 72"/>
                <a:gd name="T65" fmla="*/ 11 h 68"/>
                <a:gd name="T66" fmla="*/ 23 w 72"/>
                <a:gd name="T67" fmla="*/ 19 h 68"/>
                <a:gd name="T68" fmla="*/ 23 w 72"/>
                <a:gd name="T69" fmla="*/ 53 h 68"/>
                <a:gd name="T70" fmla="*/ 23 w 72"/>
                <a:gd name="T71" fmla="*/ 60 h 68"/>
                <a:gd name="T72" fmla="*/ 23 w 72"/>
                <a:gd name="T73" fmla="*/ 64 h 68"/>
                <a:gd name="T74" fmla="*/ 23 w 72"/>
                <a:gd name="T75" fmla="*/ 64 h 68"/>
                <a:gd name="T76" fmla="*/ 26 w 72"/>
                <a:gd name="T77" fmla="*/ 68 h 68"/>
                <a:gd name="T78" fmla="*/ 26 w 72"/>
                <a:gd name="T79" fmla="*/ 68 h 68"/>
                <a:gd name="T80" fmla="*/ 30 w 72"/>
                <a:gd name="T81" fmla="*/ 68 h 68"/>
                <a:gd name="T82" fmla="*/ 30 w 72"/>
                <a:gd name="T83" fmla="*/ 68 h 68"/>
                <a:gd name="T84" fmla="*/ 0 w 72"/>
                <a:gd name="T85" fmla="*/ 68 h 68"/>
                <a:gd name="T86" fmla="*/ 0 w 72"/>
                <a:gd name="T87" fmla="*/ 68 h 68"/>
                <a:gd name="T88" fmla="*/ 0 w 72"/>
                <a:gd name="T89" fmla="*/ 68 h 68"/>
                <a:gd name="T90" fmla="*/ 4 w 72"/>
                <a:gd name="T91" fmla="*/ 68 h 68"/>
                <a:gd name="T92" fmla="*/ 8 w 72"/>
                <a:gd name="T93" fmla="*/ 64 h 68"/>
                <a:gd name="T94" fmla="*/ 8 w 72"/>
                <a:gd name="T95" fmla="*/ 60 h 68"/>
                <a:gd name="T96" fmla="*/ 11 w 72"/>
                <a:gd name="T97" fmla="*/ 53 h 68"/>
                <a:gd name="T98" fmla="*/ 11 w 72"/>
                <a:gd name="T99" fmla="*/ 30 h 68"/>
                <a:gd name="T100" fmla="*/ 11 w 72"/>
                <a:gd name="T101" fmla="*/ 19 h 68"/>
                <a:gd name="T102" fmla="*/ 8 w 72"/>
                <a:gd name="T103" fmla="*/ 15 h 68"/>
                <a:gd name="T104" fmla="*/ 8 w 72"/>
                <a:gd name="T105" fmla="*/ 11 h 68"/>
                <a:gd name="T106" fmla="*/ 8 w 72"/>
                <a:gd name="T107" fmla="*/ 11 h 68"/>
                <a:gd name="T108" fmla="*/ 8 w 72"/>
                <a:gd name="T109" fmla="*/ 8 h 68"/>
                <a:gd name="T110" fmla="*/ 4 w 72"/>
                <a:gd name="T111" fmla="*/ 8 h 68"/>
                <a:gd name="T112" fmla="*/ 4 w 72"/>
                <a:gd name="T113" fmla="*/ 8 h 68"/>
                <a:gd name="T114" fmla="*/ 0 w 72"/>
                <a:gd name="T115" fmla="*/ 11 h 68"/>
                <a:gd name="T116" fmla="*/ 0 w 72"/>
                <a:gd name="T117" fmla="*/ 8 h 68"/>
                <a:gd name="T118" fmla="*/ 19 w 72"/>
                <a:gd name="T119" fmla="*/ 0 h 68"/>
                <a:gd name="T120" fmla="*/ 23 w 72"/>
                <a:gd name="T121" fmla="*/ 0 h 68"/>
                <a:gd name="T122" fmla="*/ 23 w 72"/>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
                <a:gd name="T187" fmla="*/ 0 h 68"/>
                <a:gd name="T188" fmla="*/ 72 w 72"/>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 h="68">
                  <a:moveTo>
                    <a:pt x="23" y="15"/>
                  </a:moveTo>
                  <a:lnTo>
                    <a:pt x="30" y="8"/>
                  </a:lnTo>
                  <a:lnTo>
                    <a:pt x="38" y="4"/>
                  </a:lnTo>
                  <a:lnTo>
                    <a:pt x="45" y="0"/>
                  </a:lnTo>
                  <a:lnTo>
                    <a:pt x="49" y="0"/>
                  </a:lnTo>
                  <a:lnTo>
                    <a:pt x="57" y="4"/>
                  </a:lnTo>
                  <a:lnTo>
                    <a:pt x="60" y="8"/>
                  </a:lnTo>
                  <a:lnTo>
                    <a:pt x="60" y="11"/>
                  </a:lnTo>
                  <a:lnTo>
                    <a:pt x="64" y="19"/>
                  </a:lnTo>
                  <a:lnTo>
                    <a:pt x="64" y="26"/>
                  </a:lnTo>
                  <a:lnTo>
                    <a:pt x="64" y="53"/>
                  </a:lnTo>
                  <a:lnTo>
                    <a:pt x="64" y="60"/>
                  </a:lnTo>
                  <a:lnTo>
                    <a:pt x="64" y="64"/>
                  </a:lnTo>
                  <a:lnTo>
                    <a:pt x="68" y="68"/>
                  </a:lnTo>
                  <a:lnTo>
                    <a:pt x="72" y="68"/>
                  </a:lnTo>
                  <a:lnTo>
                    <a:pt x="42" y="68"/>
                  </a:lnTo>
                  <a:lnTo>
                    <a:pt x="45" y="68"/>
                  </a:lnTo>
                  <a:lnTo>
                    <a:pt x="49" y="68"/>
                  </a:lnTo>
                  <a:lnTo>
                    <a:pt x="49" y="64"/>
                  </a:lnTo>
                  <a:lnTo>
                    <a:pt x="49" y="60"/>
                  </a:lnTo>
                  <a:lnTo>
                    <a:pt x="49" y="53"/>
                  </a:lnTo>
                  <a:lnTo>
                    <a:pt x="49" y="26"/>
                  </a:lnTo>
                  <a:lnTo>
                    <a:pt x="49" y="19"/>
                  </a:lnTo>
                  <a:lnTo>
                    <a:pt x="49" y="15"/>
                  </a:lnTo>
                  <a:lnTo>
                    <a:pt x="45" y="11"/>
                  </a:lnTo>
                  <a:lnTo>
                    <a:pt x="42" y="11"/>
                  </a:lnTo>
                  <a:lnTo>
                    <a:pt x="30" y="11"/>
                  </a:lnTo>
                  <a:lnTo>
                    <a:pt x="23" y="19"/>
                  </a:lnTo>
                  <a:lnTo>
                    <a:pt x="23" y="53"/>
                  </a:lnTo>
                  <a:lnTo>
                    <a:pt x="23" y="60"/>
                  </a:lnTo>
                  <a:lnTo>
                    <a:pt x="23" y="64"/>
                  </a:lnTo>
                  <a:lnTo>
                    <a:pt x="26" y="68"/>
                  </a:lnTo>
                  <a:lnTo>
                    <a:pt x="30" y="68"/>
                  </a:lnTo>
                  <a:lnTo>
                    <a:pt x="0" y="68"/>
                  </a:lnTo>
                  <a:lnTo>
                    <a:pt x="4" y="68"/>
                  </a:lnTo>
                  <a:lnTo>
                    <a:pt x="8" y="64"/>
                  </a:lnTo>
                  <a:lnTo>
                    <a:pt x="8" y="60"/>
                  </a:lnTo>
                  <a:lnTo>
                    <a:pt x="11" y="53"/>
                  </a:lnTo>
                  <a:lnTo>
                    <a:pt x="11" y="30"/>
                  </a:lnTo>
                  <a:lnTo>
                    <a:pt x="11"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263" name="Freeform 101"/>
            <p:cNvSpPr>
              <a:spLocks/>
            </p:cNvSpPr>
            <p:nvPr/>
          </p:nvSpPr>
          <p:spPr bwMode="auto">
            <a:xfrm>
              <a:off x="3684" y="2775"/>
              <a:ext cx="42" cy="90"/>
            </a:xfrm>
            <a:custGeom>
              <a:avLst/>
              <a:gdLst>
                <a:gd name="T0" fmla="*/ 23 w 42"/>
                <a:gd name="T1" fmla="*/ 0 h 90"/>
                <a:gd name="T2" fmla="*/ 23 w 42"/>
                <a:gd name="T3" fmla="*/ 23 h 90"/>
                <a:gd name="T4" fmla="*/ 38 w 42"/>
                <a:gd name="T5" fmla="*/ 23 h 90"/>
                <a:gd name="T6" fmla="*/ 38 w 42"/>
                <a:gd name="T7" fmla="*/ 27 h 90"/>
                <a:gd name="T8" fmla="*/ 23 w 42"/>
                <a:gd name="T9" fmla="*/ 27 h 90"/>
                <a:gd name="T10" fmla="*/ 23 w 42"/>
                <a:gd name="T11" fmla="*/ 68 h 90"/>
                <a:gd name="T12" fmla="*/ 23 w 42"/>
                <a:gd name="T13" fmla="*/ 75 h 90"/>
                <a:gd name="T14" fmla="*/ 23 w 42"/>
                <a:gd name="T15" fmla="*/ 79 h 90"/>
                <a:gd name="T16" fmla="*/ 27 w 42"/>
                <a:gd name="T17" fmla="*/ 79 h 90"/>
                <a:gd name="T18" fmla="*/ 30 w 42"/>
                <a:gd name="T19" fmla="*/ 79 h 90"/>
                <a:gd name="T20" fmla="*/ 30 w 42"/>
                <a:gd name="T21" fmla="*/ 79 h 90"/>
                <a:gd name="T22" fmla="*/ 34 w 42"/>
                <a:gd name="T23" fmla="*/ 79 h 90"/>
                <a:gd name="T24" fmla="*/ 38 w 42"/>
                <a:gd name="T25" fmla="*/ 79 h 90"/>
                <a:gd name="T26" fmla="*/ 38 w 42"/>
                <a:gd name="T27" fmla="*/ 75 h 90"/>
                <a:gd name="T28" fmla="*/ 42 w 42"/>
                <a:gd name="T29" fmla="*/ 75 h 90"/>
                <a:gd name="T30" fmla="*/ 38 w 42"/>
                <a:gd name="T31" fmla="*/ 83 h 90"/>
                <a:gd name="T32" fmla="*/ 34 w 42"/>
                <a:gd name="T33" fmla="*/ 87 h 90"/>
                <a:gd name="T34" fmla="*/ 30 w 42"/>
                <a:gd name="T35" fmla="*/ 90 h 90"/>
                <a:gd name="T36" fmla="*/ 23 w 42"/>
                <a:gd name="T37" fmla="*/ 90 h 90"/>
                <a:gd name="T38" fmla="*/ 19 w 42"/>
                <a:gd name="T39" fmla="*/ 90 h 90"/>
                <a:gd name="T40" fmla="*/ 15 w 42"/>
                <a:gd name="T41" fmla="*/ 87 h 90"/>
                <a:gd name="T42" fmla="*/ 15 w 42"/>
                <a:gd name="T43" fmla="*/ 87 h 90"/>
                <a:gd name="T44" fmla="*/ 12 w 42"/>
                <a:gd name="T45" fmla="*/ 83 h 90"/>
                <a:gd name="T46" fmla="*/ 12 w 42"/>
                <a:gd name="T47" fmla="*/ 79 h 90"/>
                <a:gd name="T48" fmla="*/ 12 w 42"/>
                <a:gd name="T49" fmla="*/ 72 h 90"/>
                <a:gd name="T50" fmla="*/ 12 w 42"/>
                <a:gd name="T51" fmla="*/ 27 h 90"/>
                <a:gd name="T52" fmla="*/ 0 w 42"/>
                <a:gd name="T53" fmla="*/ 27 h 90"/>
                <a:gd name="T54" fmla="*/ 0 w 42"/>
                <a:gd name="T55" fmla="*/ 23 h 90"/>
                <a:gd name="T56" fmla="*/ 4 w 42"/>
                <a:gd name="T57" fmla="*/ 23 h 90"/>
                <a:gd name="T58" fmla="*/ 8 w 42"/>
                <a:gd name="T59" fmla="*/ 19 h 90"/>
                <a:gd name="T60" fmla="*/ 12 w 42"/>
                <a:gd name="T61" fmla="*/ 15 h 90"/>
                <a:gd name="T62" fmla="*/ 15 w 42"/>
                <a:gd name="T63" fmla="*/ 8 h 90"/>
                <a:gd name="T64" fmla="*/ 19 w 42"/>
                <a:gd name="T65" fmla="*/ 4 h 90"/>
                <a:gd name="T66" fmla="*/ 19 w 42"/>
                <a:gd name="T67" fmla="*/ 0 h 90"/>
                <a:gd name="T68" fmla="*/ 23 w 4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90"/>
                <a:gd name="T107" fmla="*/ 42 w 4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90">
                  <a:moveTo>
                    <a:pt x="23" y="0"/>
                  </a:moveTo>
                  <a:lnTo>
                    <a:pt x="23" y="23"/>
                  </a:lnTo>
                  <a:lnTo>
                    <a:pt x="38" y="23"/>
                  </a:lnTo>
                  <a:lnTo>
                    <a:pt x="38" y="27"/>
                  </a:lnTo>
                  <a:lnTo>
                    <a:pt x="23" y="27"/>
                  </a:lnTo>
                  <a:lnTo>
                    <a:pt x="23" y="68"/>
                  </a:lnTo>
                  <a:lnTo>
                    <a:pt x="23" y="75"/>
                  </a:lnTo>
                  <a:lnTo>
                    <a:pt x="23" y="79"/>
                  </a:lnTo>
                  <a:lnTo>
                    <a:pt x="27" y="79"/>
                  </a:lnTo>
                  <a:lnTo>
                    <a:pt x="30" y="79"/>
                  </a:lnTo>
                  <a:lnTo>
                    <a:pt x="34" y="79"/>
                  </a:lnTo>
                  <a:lnTo>
                    <a:pt x="38" y="79"/>
                  </a:lnTo>
                  <a:lnTo>
                    <a:pt x="38" y="75"/>
                  </a:lnTo>
                  <a:lnTo>
                    <a:pt x="42" y="75"/>
                  </a:lnTo>
                  <a:lnTo>
                    <a:pt x="38" y="83"/>
                  </a:lnTo>
                  <a:lnTo>
                    <a:pt x="34" y="87"/>
                  </a:lnTo>
                  <a:lnTo>
                    <a:pt x="30" y="90"/>
                  </a:lnTo>
                  <a:lnTo>
                    <a:pt x="23" y="90"/>
                  </a:lnTo>
                  <a:lnTo>
                    <a:pt x="19" y="90"/>
                  </a:lnTo>
                  <a:lnTo>
                    <a:pt x="15" y="87"/>
                  </a:lnTo>
                  <a:lnTo>
                    <a:pt x="12" y="83"/>
                  </a:lnTo>
                  <a:lnTo>
                    <a:pt x="12" y="79"/>
                  </a:lnTo>
                  <a:lnTo>
                    <a:pt x="12" y="72"/>
                  </a:lnTo>
                  <a:lnTo>
                    <a:pt x="12" y="27"/>
                  </a:lnTo>
                  <a:lnTo>
                    <a:pt x="0" y="27"/>
                  </a:lnTo>
                  <a:lnTo>
                    <a:pt x="0" y="23"/>
                  </a:lnTo>
                  <a:lnTo>
                    <a:pt x="4" y="23"/>
                  </a:lnTo>
                  <a:lnTo>
                    <a:pt x="8" y="19"/>
                  </a:lnTo>
                  <a:lnTo>
                    <a:pt x="12" y="15"/>
                  </a:lnTo>
                  <a:lnTo>
                    <a:pt x="15" y="8"/>
                  </a:lnTo>
                  <a:lnTo>
                    <a:pt x="19" y="4"/>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264" name="Freeform 102"/>
            <p:cNvSpPr>
              <a:spLocks noEditPoints="1"/>
            </p:cNvSpPr>
            <p:nvPr/>
          </p:nvSpPr>
          <p:spPr bwMode="auto">
            <a:xfrm>
              <a:off x="3729" y="2794"/>
              <a:ext cx="64" cy="71"/>
            </a:xfrm>
            <a:custGeom>
              <a:avLst/>
              <a:gdLst>
                <a:gd name="T0" fmla="*/ 34 w 64"/>
                <a:gd name="T1" fmla="*/ 0 h 71"/>
                <a:gd name="T2" fmla="*/ 42 w 64"/>
                <a:gd name="T3" fmla="*/ 0 h 71"/>
                <a:gd name="T4" fmla="*/ 49 w 64"/>
                <a:gd name="T5" fmla="*/ 8 h 71"/>
                <a:gd name="T6" fmla="*/ 57 w 64"/>
                <a:gd name="T7" fmla="*/ 11 h 71"/>
                <a:gd name="T8" fmla="*/ 64 w 64"/>
                <a:gd name="T9" fmla="*/ 23 h 71"/>
                <a:gd name="T10" fmla="*/ 64 w 64"/>
                <a:gd name="T11" fmla="*/ 34 h 71"/>
                <a:gd name="T12" fmla="*/ 64 w 64"/>
                <a:gd name="T13" fmla="*/ 45 h 71"/>
                <a:gd name="T14" fmla="*/ 60 w 64"/>
                <a:gd name="T15" fmla="*/ 53 h 71"/>
                <a:gd name="T16" fmla="*/ 57 w 64"/>
                <a:gd name="T17" fmla="*/ 60 h 71"/>
                <a:gd name="T18" fmla="*/ 49 w 64"/>
                <a:gd name="T19" fmla="*/ 68 h 71"/>
                <a:gd name="T20" fmla="*/ 42 w 64"/>
                <a:gd name="T21" fmla="*/ 71 h 71"/>
                <a:gd name="T22" fmla="*/ 30 w 64"/>
                <a:gd name="T23" fmla="*/ 71 h 71"/>
                <a:gd name="T24" fmla="*/ 23 w 64"/>
                <a:gd name="T25" fmla="*/ 71 h 71"/>
                <a:gd name="T26" fmla="*/ 15 w 64"/>
                <a:gd name="T27" fmla="*/ 64 h 71"/>
                <a:gd name="T28" fmla="*/ 8 w 64"/>
                <a:gd name="T29" fmla="*/ 60 h 71"/>
                <a:gd name="T30" fmla="*/ 4 w 64"/>
                <a:gd name="T31" fmla="*/ 49 h 71"/>
                <a:gd name="T32" fmla="*/ 0 w 64"/>
                <a:gd name="T33" fmla="*/ 38 h 71"/>
                <a:gd name="T34" fmla="*/ 0 w 64"/>
                <a:gd name="T35" fmla="*/ 26 h 71"/>
                <a:gd name="T36" fmla="*/ 4 w 64"/>
                <a:gd name="T37" fmla="*/ 19 h 71"/>
                <a:gd name="T38" fmla="*/ 12 w 64"/>
                <a:gd name="T39" fmla="*/ 11 h 71"/>
                <a:gd name="T40" fmla="*/ 19 w 64"/>
                <a:gd name="T41" fmla="*/ 4 h 71"/>
                <a:gd name="T42" fmla="*/ 27 w 64"/>
                <a:gd name="T43" fmla="*/ 0 h 71"/>
                <a:gd name="T44" fmla="*/ 34 w 64"/>
                <a:gd name="T45" fmla="*/ 0 h 71"/>
                <a:gd name="T46" fmla="*/ 30 w 64"/>
                <a:gd name="T47" fmla="*/ 4 h 71"/>
                <a:gd name="T48" fmla="*/ 27 w 64"/>
                <a:gd name="T49" fmla="*/ 8 h 71"/>
                <a:gd name="T50" fmla="*/ 23 w 64"/>
                <a:gd name="T51" fmla="*/ 8 h 71"/>
                <a:gd name="T52" fmla="*/ 19 w 64"/>
                <a:gd name="T53" fmla="*/ 11 h 71"/>
                <a:gd name="T54" fmla="*/ 15 w 64"/>
                <a:gd name="T55" fmla="*/ 15 h 71"/>
                <a:gd name="T56" fmla="*/ 15 w 64"/>
                <a:gd name="T57" fmla="*/ 23 h 71"/>
                <a:gd name="T58" fmla="*/ 12 w 64"/>
                <a:gd name="T59" fmla="*/ 30 h 71"/>
                <a:gd name="T60" fmla="*/ 15 w 64"/>
                <a:gd name="T61" fmla="*/ 45 h 71"/>
                <a:gd name="T62" fmla="*/ 19 w 64"/>
                <a:gd name="T63" fmla="*/ 56 h 71"/>
                <a:gd name="T64" fmla="*/ 27 w 64"/>
                <a:gd name="T65" fmla="*/ 64 h 71"/>
                <a:gd name="T66" fmla="*/ 34 w 64"/>
                <a:gd name="T67" fmla="*/ 68 h 71"/>
                <a:gd name="T68" fmla="*/ 42 w 64"/>
                <a:gd name="T69" fmla="*/ 64 h 71"/>
                <a:gd name="T70" fmla="*/ 49 w 64"/>
                <a:gd name="T71" fmla="*/ 60 h 71"/>
                <a:gd name="T72" fmla="*/ 53 w 64"/>
                <a:gd name="T73" fmla="*/ 53 h 71"/>
                <a:gd name="T74" fmla="*/ 53 w 64"/>
                <a:gd name="T75" fmla="*/ 41 h 71"/>
                <a:gd name="T76" fmla="*/ 53 w 64"/>
                <a:gd name="T77" fmla="*/ 30 h 71"/>
                <a:gd name="T78" fmla="*/ 49 w 64"/>
                <a:gd name="T79" fmla="*/ 19 h 71"/>
                <a:gd name="T80" fmla="*/ 45 w 64"/>
                <a:gd name="T81" fmla="*/ 11 h 71"/>
                <a:gd name="T82" fmla="*/ 38 w 64"/>
                <a:gd name="T83" fmla="*/ 8 h 71"/>
                <a:gd name="T84" fmla="*/ 30 w 64"/>
                <a:gd name="T85" fmla="*/ 4 h 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1"/>
                <a:gd name="T131" fmla="*/ 64 w 64"/>
                <a:gd name="T132" fmla="*/ 71 h 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1">
                  <a:moveTo>
                    <a:pt x="34" y="0"/>
                  </a:moveTo>
                  <a:lnTo>
                    <a:pt x="42" y="0"/>
                  </a:lnTo>
                  <a:lnTo>
                    <a:pt x="49" y="8"/>
                  </a:lnTo>
                  <a:lnTo>
                    <a:pt x="57" y="11"/>
                  </a:lnTo>
                  <a:lnTo>
                    <a:pt x="64" y="23"/>
                  </a:lnTo>
                  <a:lnTo>
                    <a:pt x="64" y="34"/>
                  </a:lnTo>
                  <a:lnTo>
                    <a:pt x="64" y="45"/>
                  </a:lnTo>
                  <a:lnTo>
                    <a:pt x="60" y="53"/>
                  </a:lnTo>
                  <a:lnTo>
                    <a:pt x="57" y="60"/>
                  </a:lnTo>
                  <a:lnTo>
                    <a:pt x="49" y="68"/>
                  </a:lnTo>
                  <a:lnTo>
                    <a:pt x="42" y="71"/>
                  </a:lnTo>
                  <a:lnTo>
                    <a:pt x="30" y="71"/>
                  </a:lnTo>
                  <a:lnTo>
                    <a:pt x="23" y="71"/>
                  </a:lnTo>
                  <a:lnTo>
                    <a:pt x="15" y="64"/>
                  </a:lnTo>
                  <a:lnTo>
                    <a:pt x="8" y="60"/>
                  </a:lnTo>
                  <a:lnTo>
                    <a:pt x="4" y="49"/>
                  </a:lnTo>
                  <a:lnTo>
                    <a:pt x="0" y="38"/>
                  </a:lnTo>
                  <a:lnTo>
                    <a:pt x="0" y="26"/>
                  </a:lnTo>
                  <a:lnTo>
                    <a:pt x="4" y="19"/>
                  </a:lnTo>
                  <a:lnTo>
                    <a:pt x="12" y="11"/>
                  </a:lnTo>
                  <a:lnTo>
                    <a:pt x="19" y="4"/>
                  </a:lnTo>
                  <a:lnTo>
                    <a:pt x="27" y="0"/>
                  </a:lnTo>
                  <a:lnTo>
                    <a:pt x="34" y="0"/>
                  </a:lnTo>
                  <a:close/>
                  <a:moveTo>
                    <a:pt x="30" y="4"/>
                  </a:moveTo>
                  <a:lnTo>
                    <a:pt x="27" y="8"/>
                  </a:lnTo>
                  <a:lnTo>
                    <a:pt x="23" y="8"/>
                  </a:lnTo>
                  <a:lnTo>
                    <a:pt x="19" y="11"/>
                  </a:lnTo>
                  <a:lnTo>
                    <a:pt x="15" y="15"/>
                  </a:lnTo>
                  <a:lnTo>
                    <a:pt x="15" y="23"/>
                  </a:lnTo>
                  <a:lnTo>
                    <a:pt x="12" y="30"/>
                  </a:lnTo>
                  <a:lnTo>
                    <a:pt x="15" y="45"/>
                  </a:lnTo>
                  <a:lnTo>
                    <a:pt x="19" y="56"/>
                  </a:lnTo>
                  <a:lnTo>
                    <a:pt x="27" y="64"/>
                  </a:lnTo>
                  <a:lnTo>
                    <a:pt x="34" y="68"/>
                  </a:lnTo>
                  <a:lnTo>
                    <a:pt x="42" y="64"/>
                  </a:lnTo>
                  <a:lnTo>
                    <a:pt x="49" y="60"/>
                  </a:lnTo>
                  <a:lnTo>
                    <a:pt x="53" y="53"/>
                  </a:lnTo>
                  <a:lnTo>
                    <a:pt x="53" y="41"/>
                  </a:lnTo>
                  <a:lnTo>
                    <a:pt x="53" y="30"/>
                  </a:lnTo>
                  <a:lnTo>
                    <a:pt x="49" y="19"/>
                  </a:lnTo>
                  <a:lnTo>
                    <a:pt x="45" y="11"/>
                  </a:lnTo>
                  <a:lnTo>
                    <a:pt x="38" y="8"/>
                  </a:lnTo>
                  <a:lnTo>
                    <a:pt x="30" y="4"/>
                  </a:lnTo>
                  <a:close/>
                </a:path>
              </a:pathLst>
            </a:custGeom>
            <a:solidFill>
              <a:srgbClr val="000000"/>
            </a:solidFill>
            <a:ln w="0">
              <a:solidFill>
                <a:srgbClr val="000000"/>
              </a:solidFill>
              <a:round/>
              <a:headEnd/>
              <a:tailEnd/>
            </a:ln>
          </p:spPr>
          <p:txBody>
            <a:bodyPr/>
            <a:lstStyle/>
            <a:p>
              <a:endParaRPr lang="en-US"/>
            </a:p>
          </p:txBody>
        </p:sp>
        <p:sp>
          <p:nvSpPr>
            <p:cNvPr id="265" name="Freeform 103"/>
            <p:cNvSpPr>
              <a:spLocks/>
            </p:cNvSpPr>
            <p:nvPr/>
          </p:nvSpPr>
          <p:spPr bwMode="auto">
            <a:xfrm>
              <a:off x="3804" y="2760"/>
              <a:ext cx="42" cy="135"/>
            </a:xfrm>
            <a:custGeom>
              <a:avLst/>
              <a:gdLst>
                <a:gd name="T0" fmla="*/ 0 w 42"/>
                <a:gd name="T1" fmla="*/ 4 h 135"/>
                <a:gd name="T2" fmla="*/ 0 w 42"/>
                <a:gd name="T3" fmla="*/ 0 h 135"/>
                <a:gd name="T4" fmla="*/ 8 w 42"/>
                <a:gd name="T5" fmla="*/ 8 h 135"/>
                <a:gd name="T6" fmla="*/ 19 w 42"/>
                <a:gd name="T7" fmla="*/ 12 h 135"/>
                <a:gd name="T8" fmla="*/ 27 w 42"/>
                <a:gd name="T9" fmla="*/ 23 h 135"/>
                <a:gd name="T10" fmla="*/ 34 w 42"/>
                <a:gd name="T11" fmla="*/ 38 h 135"/>
                <a:gd name="T12" fmla="*/ 38 w 42"/>
                <a:gd name="T13" fmla="*/ 53 h 135"/>
                <a:gd name="T14" fmla="*/ 42 w 42"/>
                <a:gd name="T15" fmla="*/ 68 h 135"/>
                <a:gd name="T16" fmla="*/ 38 w 42"/>
                <a:gd name="T17" fmla="*/ 83 h 135"/>
                <a:gd name="T18" fmla="*/ 34 w 42"/>
                <a:gd name="T19" fmla="*/ 94 h 135"/>
                <a:gd name="T20" fmla="*/ 30 w 42"/>
                <a:gd name="T21" fmla="*/ 109 h 135"/>
                <a:gd name="T22" fmla="*/ 19 w 42"/>
                <a:gd name="T23" fmla="*/ 120 h 135"/>
                <a:gd name="T24" fmla="*/ 12 w 42"/>
                <a:gd name="T25" fmla="*/ 128 h 135"/>
                <a:gd name="T26" fmla="*/ 0 w 42"/>
                <a:gd name="T27" fmla="*/ 135 h 135"/>
                <a:gd name="T28" fmla="*/ 0 w 42"/>
                <a:gd name="T29" fmla="*/ 132 h 135"/>
                <a:gd name="T30" fmla="*/ 8 w 42"/>
                <a:gd name="T31" fmla="*/ 124 h 135"/>
                <a:gd name="T32" fmla="*/ 15 w 42"/>
                <a:gd name="T33" fmla="*/ 117 h 135"/>
                <a:gd name="T34" fmla="*/ 19 w 42"/>
                <a:gd name="T35" fmla="*/ 109 h 135"/>
                <a:gd name="T36" fmla="*/ 23 w 42"/>
                <a:gd name="T37" fmla="*/ 98 h 135"/>
                <a:gd name="T38" fmla="*/ 27 w 42"/>
                <a:gd name="T39" fmla="*/ 83 h 135"/>
                <a:gd name="T40" fmla="*/ 27 w 42"/>
                <a:gd name="T41" fmla="*/ 68 h 135"/>
                <a:gd name="T42" fmla="*/ 27 w 42"/>
                <a:gd name="T43" fmla="*/ 53 h 135"/>
                <a:gd name="T44" fmla="*/ 23 w 42"/>
                <a:gd name="T45" fmla="*/ 42 h 135"/>
                <a:gd name="T46" fmla="*/ 23 w 42"/>
                <a:gd name="T47" fmla="*/ 34 h 135"/>
                <a:gd name="T48" fmla="*/ 19 w 42"/>
                <a:gd name="T49" fmla="*/ 27 h 135"/>
                <a:gd name="T50" fmla="*/ 15 w 42"/>
                <a:gd name="T51" fmla="*/ 19 h 135"/>
                <a:gd name="T52" fmla="*/ 12 w 42"/>
                <a:gd name="T53" fmla="*/ 15 h 135"/>
                <a:gd name="T54" fmla="*/ 8 w 42"/>
                <a:gd name="T55" fmla="*/ 8 h 135"/>
                <a:gd name="T56" fmla="*/ 0 w 42"/>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0" y="4"/>
                  </a:moveTo>
                  <a:lnTo>
                    <a:pt x="0" y="0"/>
                  </a:lnTo>
                  <a:lnTo>
                    <a:pt x="8" y="8"/>
                  </a:lnTo>
                  <a:lnTo>
                    <a:pt x="19" y="12"/>
                  </a:lnTo>
                  <a:lnTo>
                    <a:pt x="27" y="23"/>
                  </a:lnTo>
                  <a:lnTo>
                    <a:pt x="34" y="38"/>
                  </a:lnTo>
                  <a:lnTo>
                    <a:pt x="38" y="53"/>
                  </a:lnTo>
                  <a:lnTo>
                    <a:pt x="42" y="68"/>
                  </a:lnTo>
                  <a:lnTo>
                    <a:pt x="38" y="83"/>
                  </a:lnTo>
                  <a:lnTo>
                    <a:pt x="34" y="94"/>
                  </a:lnTo>
                  <a:lnTo>
                    <a:pt x="30" y="109"/>
                  </a:lnTo>
                  <a:lnTo>
                    <a:pt x="19" y="120"/>
                  </a:lnTo>
                  <a:lnTo>
                    <a:pt x="12" y="128"/>
                  </a:lnTo>
                  <a:lnTo>
                    <a:pt x="0" y="135"/>
                  </a:lnTo>
                  <a:lnTo>
                    <a:pt x="0" y="132"/>
                  </a:lnTo>
                  <a:lnTo>
                    <a:pt x="8" y="124"/>
                  </a:lnTo>
                  <a:lnTo>
                    <a:pt x="15" y="117"/>
                  </a:lnTo>
                  <a:lnTo>
                    <a:pt x="19" y="109"/>
                  </a:lnTo>
                  <a:lnTo>
                    <a:pt x="23" y="98"/>
                  </a:lnTo>
                  <a:lnTo>
                    <a:pt x="27" y="83"/>
                  </a:lnTo>
                  <a:lnTo>
                    <a:pt x="27" y="68"/>
                  </a:lnTo>
                  <a:lnTo>
                    <a:pt x="27" y="53"/>
                  </a:lnTo>
                  <a:lnTo>
                    <a:pt x="23" y="42"/>
                  </a:lnTo>
                  <a:lnTo>
                    <a:pt x="23" y="34"/>
                  </a:lnTo>
                  <a:lnTo>
                    <a:pt x="19" y="27"/>
                  </a:lnTo>
                  <a:lnTo>
                    <a:pt x="15" y="19"/>
                  </a:lnTo>
                  <a:lnTo>
                    <a:pt x="12" y="15"/>
                  </a:lnTo>
                  <a:lnTo>
                    <a:pt x="8" y="8"/>
                  </a:lnTo>
                  <a:lnTo>
                    <a:pt x="0" y="4"/>
                  </a:lnTo>
                  <a:close/>
                </a:path>
              </a:pathLst>
            </a:custGeom>
            <a:solidFill>
              <a:srgbClr val="000000"/>
            </a:solidFill>
            <a:ln w="0">
              <a:solidFill>
                <a:srgbClr val="000000"/>
              </a:solidFill>
              <a:round/>
              <a:headEnd/>
              <a:tailEnd/>
            </a:ln>
          </p:spPr>
          <p:txBody>
            <a:bodyPr/>
            <a:lstStyle/>
            <a:p>
              <a:endParaRPr lang="en-US"/>
            </a:p>
          </p:txBody>
        </p:sp>
        <p:sp>
          <p:nvSpPr>
            <p:cNvPr id="266" name="Freeform 104"/>
            <p:cNvSpPr>
              <a:spLocks/>
            </p:cNvSpPr>
            <p:nvPr/>
          </p:nvSpPr>
          <p:spPr bwMode="auto">
            <a:xfrm>
              <a:off x="4491" y="2764"/>
              <a:ext cx="109" cy="101"/>
            </a:xfrm>
            <a:custGeom>
              <a:avLst/>
              <a:gdLst>
                <a:gd name="T0" fmla="*/ 0 w 109"/>
                <a:gd name="T1" fmla="*/ 0 h 101"/>
                <a:gd name="T2" fmla="*/ 22 w 109"/>
                <a:gd name="T3" fmla="*/ 0 h 101"/>
                <a:gd name="T4" fmla="*/ 86 w 109"/>
                <a:gd name="T5" fmla="*/ 75 h 101"/>
                <a:gd name="T6" fmla="*/ 86 w 109"/>
                <a:gd name="T7" fmla="*/ 15 h 101"/>
                <a:gd name="T8" fmla="*/ 86 w 109"/>
                <a:gd name="T9" fmla="*/ 8 h 101"/>
                <a:gd name="T10" fmla="*/ 86 w 109"/>
                <a:gd name="T11" fmla="*/ 4 h 101"/>
                <a:gd name="T12" fmla="*/ 82 w 109"/>
                <a:gd name="T13" fmla="*/ 0 h 101"/>
                <a:gd name="T14" fmla="*/ 75 w 109"/>
                <a:gd name="T15" fmla="*/ 0 h 101"/>
                <a:gd name="T16" fmla="*/ 71 w 109"/>
                <a:gd name="T17" fmla="*/ 0 h 101"/>
                <a:gd name="T18" fmla="*/ 71 w 109"/>
                <a:gd name="T19" fmla="*/ 0 h 101"/>
                <a:gd name="T20" fmla="*/ 109 w 109"/>
                <a:gd name="T21" fmla="*/ 0 h 101"/>
                <a:gd name="T22" fmla="*/ 109 w 109"/>
                <a:gd name="T23" fmla="*/ 0 h 101"/>
                <a:gd name="T24" fmla="*/ 105 w 109"/>
                <a:gd name="T25" fmla="*/ 0 h 101"/>
                <a:gd name="T26" fmla="*/ 97 w 109"/>
                <a:gd name="T27" fmla="*/ 4 h 101"/>
                <a:gd name="T28" fmla="*/ 94 w 109"/>
                <a:gd name="T29" fmla="*/ 4 h 101"/>
                <a:gd name="T30" fmla="*/ 94 w 109"/>
                <a:gd name="T31" fmla="*/ 8 h 101"/>
                <a:gd name="T32" fmla="*/ 94 w 109"/>
                <a:gd name="T33" fmla="*/ 15 h 101"/>
                <a:gd name="T34" fmla="*/ 94 w 109"/>
                <a:gd name="T35" fmla="*/ 101 h 101"/>
                <a:gd name="T36" fmla="*/ 90 w 109"/>
                <a:gd name="T37" fmla="*/ 101 h 101"/>
                <a:gd name="T38" fmla="*/ 22 w 109"/>
                <a:gd name="T39" fmla="*/ 23 h 101"/>
                <a:gd name="T40" fmla="*/ 22 w 109"/>
                <a:gd name="T41" fmla="*/ 83 h 101"/>
                <a:gd name="T42" fmla="*/ 26 w 109"/>
                <a:gd name="T43" fmla="*/ 90 h 101"/>
                <a:gd name="T44" fmla="*/ 26 w 109"/>
                <a:gd name="T45" fmla="*/ 94 h 101"/>
                <a:gd name="T46" fmla="*/ 30 w 109"/>
                <a:gd name="T47" fmla="*/ 98 h 101"/>
                <a:gd name="T48" fmla="*/ 34 w 109"/>
                <a:gd name="T49" fmla="*/ 98 h 101"/>
                <a:gd name="T50" fmla="*/ 37 w 109"/>
                <a:gd name="T51" fmla="*/ 98 h 101"/>
                <a:gd name="T52" fmla="*/ 37 w 109"/>
                <a:gd name="T53" fmla="*/ 98 h 101"/>
                <a:gd name="T54" fmla="*/ 4 w 109"/>
                <a:gd name="T55" fmla="*/ 98 h 101"/>
                <a:gd name="T56" fmla="*/ 4 w 109"/>
                <a:gd name="T57" fmla="*/ 98 h 101"/>
                <a:gd name="T58" fmla="*/ 7 w 109"/>
                <a:gd name="T59" fmla="*/ 98 h 101"/>
                <a:gd name="T60" fmla="*/ 11 w 109"/>
                <a:gd name="T61" fmla="*/ 98 h 101"/>
                <a:gd name="T62" fmla="*/ 15 w 109"/>
                <a:gd name="T63" fmla="*/ 94 h 101"/>
                <a:gd name="T64" fmla="*/ 19 w 109"/>
                <a:gd name="T65" fmla="*/ 90 h 101"/>
                <a:gd name="T66" fmla="*/ 19 w 109"/>
                <a:gd name="T67" fmla="*/ 83 h 101"/>
                <a:gd name="T68" fmla="*/ 19 w 109"/>
                <a:gd name="T69" fmla="*/ 15 h 101"/>
                <a:gd name="T70" fmla="*/ 15 w 109"/>
                <a:gd name="T71" fmla="*/ 8 h 101"/>
                <a:gd name="T72" fmla="*/ 11 w 109"/>
                <a:gd name="T73" fmla="*/ 8 h 101"/>
                <a:gd name="T74" fmla="*/ 7 w 109"/>
                <a:gd name="T75" fmla="*/ 4 h 101"/>
                <a:gd name="T76" fmla="*/ 4 w 109"/>
                <a:gd name="T77" fmla="*/ 4 h 101"/>
                <a:gd name="T78" fmla="*/ 4 w 109"/>
                <a:gd name="T79" fmla="*/ 4 h 101"/>
                <a:gd name="T80" fmla="*/ 0 w 109"/>
                <a:gd name="T81" fmla="*/ 4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2" y="0"/>
                  </a:lnTo>
                  <a:lnTo>
                    <a:pt x="86" y="75"/>
                  </a:lnTo>
                  <a:lnTo>
                    <a:pt x="86" y="15"/>
                  </a:lnTo>
                  <a:lnTo>
                    <a:pt x="86" y="8"/>
                  </a:lnTo>
                  <a:lnTo>
                    <a:pt x="86" y="4"/>
                  </a:lnTo>
                  <a:lnTo>
                    <a:pt x="82" y="0"/>
                  </a:lnTo>
                  <a:lnTo>
                    <a:pt x="75" y="0"/>
                  </a:lnTo>
                  <a:lnTo>
                    <a:pt x="71" y="0"/>
                  </a:lnTo>
                  <a:lnTo>
                    <a:pt x="109" y="0"/>
                  </a:lnTo>
                  <a:lnTo>
                    <a:pt x="105" y="0"/>
                  </a:lnTo>
                  <a:lnTo>
                    <a:pt x="97" y="4"/>
                  </a:lnTo>
                  <a:lnTo>
                    <a:pt x="94" y="4"/>
                  </a:lnTo>
                  <a:lnTo>
                    <a:pt x="94" y="8"/>
                  </a:lnTo>
                  <a:lnTo>
                    <a:pt x="94" y="15"/>
                  </a:lnTo>
                  <a:lnTo>
                    <a:pt x="94" y="101"/>
                  </a:lnTo>
                  <a:lnTo>
                    <a:pt x="90" y="101"/>
                  </a:lnTo>
                  <a:lnTo>
                    <a:pt x="22" y="23"/>
                  </a:lnTo>
                  <a:lnTo>
                    <a:pt x="22" y="83"/>
                  </a:lnTo>
                  <a:lnTo>
                    <a:pt x="26" y="90"/>
                  </a:lnTo>
                  <a:lnTo>
                    <a:pt x="26" y="94"/>
                  </a:lnTo>
                  <a:lnTo>
                    <a:pt x="30" y="98"/>
                  </a:lnTo>
                  <a:lnTo>
                    <a:pt x="34" y="98"/>
                  </a:lnTo>
                  <a:lnTo>
                    <a:pt x="37" y="98"/>
                  </a:lnTo>
                  <a:lnTo>
                    <a:pt x="4" y="98"/>
                  </a:lnTo>
                  <a:lnTo>
                    <a:pt x="7" y="98"/>
                  </a:lnTo>
                  <a:lnTo>
                    <a:pt x="11" y="98"/>
                  </a:lnTo>
                  <a:lnTo>
                    <a:pt x="15" y="94"/>
                  </a:lnTo>
                  <a:lnTo>
                    <a:pt x="19" y="90"/>
                  </a:lnTo>
                  <a:lnTo>
                    <a:pt x="19" y="83"/>
                  </a:lnTo>
                  <a:lnTo>
                    <a:pt x="19" y="15"/>
                  </a:lnTo>
                  <a:lnTo>
                    <a:pt x="15" y="8"/>
                  </a:lnTo>
                  <a:lnTo>
                    <a:pt x="11" y="8"/>
                  </a:lnTo>
                  <a:lnTo>
                    <a:pt x="7"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7" name="Freeform 105"/>
            <p:cNvSpPr>
              <a:spLocks noEditPoints="1"/>
            </p:cNvSpPr>
            <p:nvPr/>
          </p:nvSpPr>
          <p:spPr bwMode="auto">
            <a:xfrm>
              <a:off x="4600" y="2764"/>
              <a:ext cx="78" cy="98"/>
            </a:xfrm>
            <a:custGeom>
              <a:avLst/>
              <a:gdLst>
                <a:gd name="T0" fmla="*/ 30 w 78"/>
                <a:gd name="T1" fmla="*/ 53 h 98"/>
                <a:gd name="T2" fmla="*/ 30 w 78"/>
                <a:gd name="T3" fmla="*/ 83 h 98"/>
                <a:gd name="T4" fmla="*/ 30 w 78"/>
                <a:gd name="T5" fmla="*/ 90 h 98"/>
                <a:gd name="T6" fmla="*/ 30 w 78"/>
                <a:gd name="T7" fmla="*/ 94 h 98"/>
                <a:gd name="T8" fmla="*/ 33 w 78"/>
                <a:gd name="T9" fmla="*/ 98 h 98"/>
                <a:gd name="T10" fmla="*/ 41 w 78"/>
                <a:gd name="T11" fmla="*/ 98 h 98"/>
                <a:gd name="T12" fmla="*/ 45 w 78"/>
                <a:gd name="T13" fmla="*/ 98 h 98"/>
                <a:gd name="T14" fmla="*/ 45 w 78"/>
                <a:gd name="T15" fmla="*/ 98 h 98"/>
                <a:gd name="T16" fmla="*/ 0 w 78"/>
                <a:gd name="T17" fmla="*/ 98 h 98"/>
                <a:gd name="T18" fmla="*/ 0 w 78"/>
                <a:gd name="T19" fmla="*/ 98 h 98"/>
                <a:gd name="T20" fmla="*/ 3 w 78"/>
                <a:gd name="T21" fmla="*/ 98 h 98"/>
                <a:gd name="T22" fmla="*/ 11 w 78"/>
                <a:gd name="T23" fmla="*/ 98 h 98"/>
                <a:gd name="T24" fmla="*/ 15 w 78"/>
                <a:gd name="T25" fmla="*/ 94 h 98"/>
                <a:gd name="T26" fmla="*/ 15 w 78"/>
                <a:gd name="T27" fmla="*/ 90 h 98"/>
                <a:gd name="T28" fmla="*/ 15 w 78"/>
                <a:gd name="T29" fmla="*/ 83 h 98"/>
                <a:gd name="T30" fmla="*/ 15 w 78"/>
                <a:gd name="T31" fmla="*/ 15 h 98"/>
                <a:gd name="T32" fmla="*/ 15 w 78"/>
                <a:gd name="T33" fmla="*/ 8 h 98"/>
                <a:gd name="T34" fmla="*/ 15 w 78"/>
                <a:gd name="T35" fmla="*/ 4 h 98"/>
                <a:gd name="T36" fmla="*/ 11 w 78"/>
                <a:gd name="T37" fmla="*/ 0 h 98"/>
                <a:gd name="T38" fmla="*/ 3 w 78"/>
                <a:gd name="T39" fmla="*/ 0 h 98"/>
                <a:gd name="T40" fmla="*/ 0 w 78"/>
                <a:gd name="T41" fmla="*/ 0 h 98"/>
                <a:gd name="T42" fmla="*/ 0 w 78"/>
                <a:gd name="T43" fmla="*/ 0 h 98"/>
                <a:gd name="T44" fmla="*/ 37 w 78"/>
                <a:gd name="T45" fmla="*/ 0 h 98"/>
                <a:gd name="T46" fmla="*/ 48 w 78"/>
                <a:gd name="T47" fmla="*/ 0 h 98"/>
                <a:gd name="T48" fmla="*/ 60 w 78"/>
                <a:gd name="T49" fmla="*/ 4 h 98"/>
                <a:gd name="T50" fmla="*/ 67 w 78"/>
                <a:gd name="T51" fmla="*/ 8 h 98"/>
                <a:gd name="T52" fmla="*/ 71 w 78"/>
                <a:gd name="T53" fmla="*/ 11 h 98"/>
                <a:gd name="T54" fmla="*/ 75 w 78"/>
                <a:gd name="T55" fmla="*/ 19 h 98"/>
                <a:gd name="T56" fmla="*/ 78 w 78"/>
                <a:gd name="T57" fmla="*/ 26 h 98"/>
                <a:gd name="T58" fmla="*/ 75 w 78"/>
                <a:gd name="T59" fmla="*/ 38 h 98"/>
                <a:gd name="T60" fmla="*/ 71 w 78"/>
                <a:gd name="T61" fmla="*/ 45 h 98"/>
                <a:gd name="T62" fmla="*/ 60 w 78"/>
                <a:gd name="T63" fmla="*/ 53 h 98"/>
                <a:gd name="T64" fmla="*/ 45 w 78"/>
                <a:gd name="T65" fmla="*/ 53 h 98"/>
                <a:gd name="T66" fmla="*/ 41 w 78"/>
                <a:gd name="T67" fmla="*/ 53 h 98"/>
                <a:gd name="T68" fmla="*/ 37 w 78"/>
                <a:gd name="T69" fmla="*/ 53 h 98"/>
                <a:gd name="T70" fmla="*/ 33 w 78"/>
                <a:gd name="T71" fmla="*/ 53 h 98"/>
                <a:gd name="T72" fmla="*/ 30 w 78"/>
                <a:gd name="T73" fmla="*/ 53 h 98"/>
                <a:gd name="T74" fmla="*/ 30 w 78"/>
                <a:gd name="T75" fmla="*/ 49 h 98"/>
                <a:gd name="T76" fmla="*/ 33 w 78"/>
                <a:gd name="T77" fmla="*/ 49 h 98"/>
                <a:gd name="T78" fmla="*/ 37 w 78"/>
                <a:gd name="T79" fmla="*/ 49 h 98"/>
                <a:gd name="T80" fmla="*/ 37 w 78"/>
                <a:gd name="T81" fmla="*/ 49 h 98"/>
                <a:gd name="T82" fmla="*/ 41 w 78"/>
                <a:gd name="T83" fmla="*/ 49 h 98"/>
                <a:gd name="T84" fmla="*/ 48 w 78"/>
                <a:gd name="T85" fmla="*/ 49 h 98"/>
                <a:gd name="T86" fmla="*/ 56 w 78"/>
                <a:gd name="T87" fmla="*/ 45 h 98"/>
                <a:gd name="T88" fmla="*/ 60 w 78"/>
                <a:gd name="T89" fmla="*/ 38 h 98"/>
                <a:gd name="T90" fmla="*/ 60 w 78"/>
                <a:gd name="T91" fmla="*/ 26 h 98"/>
                <a:gd name="T92" fmla="*/ 60 w 78"/>
                <a:gd name="T93" fmla="*/ 23 h 98"/>
                <a:gd name="T94" fmla="*/ 56 w 78"/>
                <a:gd name="T95" fmla="*/ 15 h 98"/>
                <a:gd name="T96" fmla="*/ 56 w 78"/>
                <a:gd name="T97" fmla="*/ 11 h 98"/>
                <a:gd name="T98" fmla="*/ 48 w 78"/>
                <a:gd name="T99" fmla="*/ 8 h 98"/>
                <a:gd name="T100" fmla="*/ 45 w 78"/>
                <a:gd name="T101" fmla="*/ 4 h 98"/>
                <a:gd name="T102" fmla="*/ 37 w 78"/>
                <a:gd name="T103" fmla="*/ 4 h 98"/>
                <a:gd name="T104" fmla="*/ 33 w 78"/>
                <a:gd name="T105" fmla="*/ 4 h 98"/>
                <a:gd name="T106" fmla="*/ 30 w 78"/>
                <a:gd name="T107" fmla="*/ 4 h 98"/>
                <a:gd name="T108" fmla="*/ 30 w 78"/>
                <a:gd name="T109" fmla="*/ 49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98"/>
                <a:gd name="T167" fmla="*/ 78 w 78"/>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98">
                  <a:moveTo>
                    <a:pt x="30" y="53"/>
                  </a:moveTo>
                  <a:lnTo>
                    <a:pt x="30" y="83"/>
                  </a:lnTo>
                  <a:lnTo>
                    <a:pt x="30" y="90"/>
                  </a:lnTo>
                  <a:lnTo>
                    <a:pt x="30" y="94"/>
                  </a:lnTo>
                  <a:lnTo>
                    <a:pt x="33" y="98"/>
                  </a:lnTo>
                  <a:lnTo>
                    <a:pt x="41" y="98"/>
                  </a:lnTo>
                  <a:lnTo>
                    <a:pt x="45" y="98"/>
                  </a:lnTo>
                  <a:lnTo>
                    <a:pt x="0" y="98"/>
                  </a:lnTo>
                  <a:lnTo>
                    <a:pt x="3" y="98"/>
                  </a:lnTo>
                  <a:lnTo>
                    <a:pt x="11" y="98"/>
                  </a:lnTo>
                  <a:lnTo>
                    <a:pt x="15" y="94"/>
                  </a:lnTo>
                  <a:lnTo>
                    <a:pt x="15" y="90"/>
                  </a:lnTo>
                  <a:lnTo>
                    <a:pt x="15" y="83"/>
                  </a:lnTo>
                  <a:lnTo>
                    <a:pt x="15" y="15"/>
                  </a:lnTo>
                  <a:lnTo>
                    <a:pt x="15" y="8"/>
                  </a:lnTo>
                  <a:lnTo>
                    <a:pt x="15" y="4"/>
                  </a:lnTo>
                  <a:lnTo>
                    <a:pt x="11" y="0"/>
                  </a:lnTo>
                  <a:lnTo>
                    <a:pt x="3" y="0"/>
                  </a:lnTo>
                  <a:lnTo>
                    <a:pt x="0" y="0"/>
                  </a:lnTo>
                  <a:lnTo>
                    <a:pt x="37" y="0"/>
                  </a:lnTo>
                  <a:lnTo>
                    <a:pt x="48" y="0"/>
                  </a:lnTo>
                  <a:lnTo>
                    <a:pt x="60" y="4"/>
                  </a:lnTo>
                  <a:lnTo>
                    <a:pt x="67" y="8"/>
                  </a:lnTo>
                  <a:lnTo>
                    <a:pt x="71" y="11"/>
                  </a:lnTo>
                  <a:lnTo>
                    <a:pt x="75" y="19"/>
                  </a:lnTo>
                  <a:lnTo>
                    <a:pt x="78" y="26"/>
                  </a:lnTo>
                  <a:lnTo>
                    <a:pt x="75" y="38"/>
                  </a:lnTo>
                  <a:lnTo>
                    <a:pt x="71" y="45"/>
                  </a:lnTo>
                  <a:lnTo>
                    <a:pt x="60" y="53"/>
                  </a:lnTo>
                  <a:lnTo>
                    <a:pt x="45" y="53"/>
                  </a:lnTo>
                  <a:lnTo>
                    <a:pt x="41" y="53"/>
                  </a:lnTo>
                  <a:lnTo>
                    <a:pt x="37" y="53"/>
                  </a:lnTo>
                  <a:lnTo>
                    <a:pt x="33" y="53"/>
                  </a:lnTo>
                  <a:lnTo>
                    <a:pt x="30" y="53"/>
                  </a:lnTo>
                  <a:close/>
                  <a:moveTo>
                    <a:pt x="30" y="49"/>
                  </a:moveTo>
                  <a:lnTo>
                    <a:pt x="33" y="49"/>
                  </a:lnTo>
                  <a:lnTo>
                    <a:pt x="37" y="49"/>
                  </a:lnTo>
                  <a:lnTo>
                    <a:pt x="41" y="49"/>
                  </a:lnTo>
                  <a:lnTo>
                    <a:pt x="48" y="49"/>
                  </a:lnTo>
                  <a:lnTo>
                    <a:pt x="56" y="45"/>
                  </a:lnTo>
                  <a:lnTo>
                    <a:pt x="60" y="38"/>
                  </a:lnTo>
                  <a:lnTo>
                    <a:pt x="60" y="26"/>
                  </a:lnTo>
                  <a:lnTo>
                    <a:pt x="60" y="23"/>
                  </a:lnTo>
                  <a:lnTo>
                    <a:pt x="56" y="15"/>
                  </a:lnTo>
                  <a:lnTo>
                    <a:pt x="56" y="11"/>
                  </a:lnTo>
                  <a:lnTo>
                    <a:pt x="48" y="8"/>
                  </a:lnTo>
                  <a:lnTo>
                    <a:pt x="45" y="4"/>
                  </a:lnTo>
                  <a:lnTo>
                    <a:pt x="37" y="4"/>
                  </a:lnTo>
                  <a:lnTo>
                    <a:pt x="33" y="4"/>
                  </a:lnTo>
                  <a:lnTo>
                    <a:pt x="30" y="4"/>
                  </a:lnTo>
                  <a:lnTo>
                    <a:pt x="30" y="49"/>
                  </a:lnTo>
                  <a:close/>
                </a:path>
              </a:pathLst>
            </a:custGeom>
            <a:solidFill>
              <a:srgbClr val="000000"/>
            </a:solidFill>
            <a:ln w="0">
              <a:solidFill>
                <a:srgbClr val="000000"/>
              </a:solidFill>
              <a:round/>
              <a:headEnd/>
              <a:tailEnd/>
            </a:ln>
          </p:spPr>
          <p:txBody>
            <a:bodyPr/>
            <a:lstStyle/>
            <a:p>
              <a:endParaRPr lang="en-US"/>
            </a:p>
          </p:txBody>
        </p:sp>
        <p:sp>
          <p:nvSpPr>
            <p:cNvPr id="268" name="Freeform 106"/>
            <p:cNvSpPr>
              <a:spLocks/>
            </p:cNvSpPr>
            <p:nvPr/>
          </p:nvSpPr>
          <p:spPr bwMode="auto">
            <a:xfrm>
              <a:off x="4690" y="2760"/>
              <a:ext cx="41" cy="135"/>
            </a:xfrm>
            <a:custGeom>
              <a:avLst/>
              <a:gdLst>
                <a:gd name="T0" fmla="*/ 41 w 41"/>
                <a:gd name="T1" fmla="*/ 132 h 135"/>
                <a:gd name="T2" fmla="*/ 41 w 41"/>
                <a:gd name="T3" fmla="*/ 135 h 135"/>
                <a:gd name="T4" fmla="*/ 30 w 41"/>
                <a:gd name="T5" fmla="*/ 128 h 135"/>
                <a:gd name="T6" fmla="*/ 22 w 41"/>
                <a:gd name="T7" fmla="*/ 120 h 135"/>
                <a:gd name="T8" fmla="*/ 11 w 41"/>
                <a:gd name="T9" fmla="*/ 109 h 135"/>
                <a:gd name="T10" fmla="*/ 3 w 41"/>
                <a:gd name="T11" fmla="*/ 98 h 135"/>
                <a:gd name="T12" fmla="*/ 0 w 41"/>
                <a:gd name="T13" fmla="*/ 83 h 135"/>
                <a:gd name="T14" fmla="*/ 0 w 41"/>
                <a:gd name="T15" fmla="*/ 68 h 135"/>
                <a:gd name="T16" fmla="*/ 0 w 41"/>
                <a:gd name="T17" fmla="*/ 53 h 135"/>
                <a:gd name="T18" fmla="*/ 3 w 41"/>
                <a:gd name="T19" fmla="*/ 38 h 135"/>
                <a:gd name="T20" fmla="*/ 11 w 41"/>
                <a:gd name="T21" fmla="*/ 27 h 135"/>
                <a:gd name="T22" fmla="*/ 18 w 41"/>
                <a:gd name="T23" fmla="*/ 15 h 135"/>
                <a:gd name="T24" fmla="*/ 30 w 41"/>
                <a:gd name="T25" fmla="*/ 8 h 135"/>
                <a:gd name="T26" fmla="*/ 41 w 41"/>
                <a:gd name="T27" fmla="*/ 0 h 135"/>
                <a:gd name="T28" fmla="*/ 41 w 41"/>
                <a:gd name="T29" fmla="*/ 4 h 135"/>
                <a:gd name="T30" fmla="*/ 30 w 41"/>
                <a:gd name="T31" fmla="*/ 8 h 135"/>
                <a:gd name="T32" fmla="*/ 26 w 41"/>
                <a:gd name="T33" fmla="*/ 15 h 135"/>
                <a:gd name="T34" fmla="*/ 18 w 41"/>
                <a:gd name="T35" fmla="*/ 27 h 135"/>
                <a:gd name="T36" fmla="*/ 15 w 41"/>
                <a:gd name="T37" fmla="*/ 38 h 135"/>
                <a:gd name="T38" fmla="*/ 15 w 41"/>
                <a:gd name="T39" fmla="*/ 53 h 135"/>
                <a:gd name="T40" fmla="*/ 11 w 41"/>
                <a:gd name="T41" fmla="*/ 64 h 135"/>
                <a:gd name="T42" fmla="*/ 15 w 41"/>
                <a:gd name="T43" fmla="*/ 79 h 135"/>
                <a:gd name="T44" fmla="*/ 15 w 41"/>
                <a:gd name="T45" fmla="*/ 94 h 135"/>
                <a:gd name="T46" fmla="*/ 18 w 41"/>
                <a:gd name="T47" fmla="*/ 102 h 135"/>
                <a:gd name="T48" fmla="*/ 18 w 41"/>
                <a:gd name="T49" fmla="*/ 109 h 135"/>
                <a:gd name="T50" fmla="*/ 22 w 41"/>
                <a:gd name="T51" fmla="*/ 117 h 135"/>
                <a:gd name="T52" fmla="*/ 26 w 41"/>
                <a:gd name="T53" fmla="*/ 120 h 135"/>
                <a:gd name="T54" fmla="*/ 33 w 41"/>
                <a:gd name="T55" fmla="*/ 128 h 135"/>
                <a:gd name="T56" fmla="*/ 41 w 41"/>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28"/>
                  </a:lnTo>
                  <a:lnTo>
                    <a:pt x="22" y="120"/>
                  </a:lnTo>
                  <a:lnTo>
                    <a:pt x="11" y="109"/>
                  </a:lnTo>
                  <a:lnTo>
                    <a:pt x="3" y="98"/>
                  </a:lnTo>
                  <a:lnTo>
                    <a:pt x="0" y="83"/>
                  </a:lnTo>
                  <a:lnTo>
                    <a:pt x="0" y="68"/>
                  </a:lnTo>
                  <a:lnTo>
                    <a:pt x="0" y="53"/>
                  </a:lnTo>
                  <a:lnTo>
                    <a:pt x="3" y="38"/>
                  </a:lnTo>
                  <a:lnTo>
                    <a:pt x="11" y="27"/>
                  </a:lnTo>
                  <a:lnTo>
                    <a:pt x="18" y="15"/>
                  </a:lnTo>
                  <a:lnTo>
                    <a:pt x="30" y="8"/>
                  </a:lnTo>
                  <a:lnTo>
                    <a:pt x="41" y="0"/>
                  </a:lnTo>
                  <a:lnTo>
                    <a:pt x="41" y="4"/>
                  </a:lnTo>
                  <a:lnTo>
                    <a:pt x="30" y="8"/>
                  </a:lnTo>
                  <a:lnTo>
                    <a:pt x="26" y="15"/>
                  </a:lnTo>
                  <a:lnTo>
                    <a:pt x="18" y="27"/>
                  </a:lnTo>
                  <a:lnTo>
                    <a:pt x="15" y="38"/>
                  </a:lnTo>
                  <a:lnTo>
                    <a:pt x="15" y="53"/>
                  </a:lnTo>
                  <a:lnTo>
                    <a:pt x="11" y="64"/>
                  </a:lnTo>
                  <a:lnTo>
                    <a:pt x="15" y="79"/>
                  </a:lnTo>
                  <a:lnTo>
                    <a:pt x="15" y="94"/>
                  </a:lnTo>
                  <a:lnTo>
                    <a:pt x="18" y="102"/>
                  </a:lnTo>
                  <a:lnTo>
                    <a:pt x="18" y="109"/>
                  </a:lnTo>
                  <a:lnTo>
                    <a:pt x="22" y="117"/>
                  </a:lnTo>
                  <a:lnTo>
                    <a:pt x="26" y="120"/>
                  </a:lnTo>
                  <a:lnTo>
                    <a:pt x="33" y="128"/>
                  </a:lnTo>
                  <a:lnTo>
                    <a:pt x="41" y="132"/>
                  </a:lnTo>
                  <a:close/>
                </a:path>
              </a:pathLst>
            </a:custGeom>
            <a:solidFill>
              <a:srgbClr val="000000"/>
            </a:solidFill>
            <a:ln w="0">
              <a:solidFill>
                <a:srgbClr val="000000"/>
              </a:solidFill>
              <a:round/>
              <a:headEnd/>
              <a:tailEnd/>
            </a:ln>
          </p:spPr>
          <p:txBody>
            <a:bodyPr/>
            <a:lstStyle/>
            <a:p>
              <a:endParaRPr lang="en-US"/>
            </a:p>
          </p:txBody>
        </p:sp>
        <p:sp>
          <p:nvSpPr>
            <p:cNvPr id="269" name="Freeform 107"/>
            <p:cNvSpPr>
              <a:spLocks noEditPoints="1"/>
            </p:cNvSpPr>
            <p:nvPr/>
          </p:nvSpPr>
          <p:spPr bwMode="auto">
            <a:xfrm>
              <a:off x="4735" y="2760"/>
              <a:ext cx="67" cy="105"/>
            </a:xfrm>
            <a:custGeom>
              <a:avLst/>
              <a:gdLst>
                <a:gd name="T0" fmla="*/ 22 w 67"/>
                <a:gd name="T1" fmla="*/ 49 h 105"/>
                <a:gd name="T2" fmla="*/ 26 w 67"/>
                <a:gd name="T3" fmla="*/ 42 h 105"/>
                <a:gd name="T4" fmla="*/ 33 w 67"/>
                <a:gd name="T5" fmla="*/ 38 h 105"/>
                <a:gd name="T6" fmla="*/ 41 w 67"/>
                <a:gd name="T7" fmla="*/ 34 h 105"/>
                <a:gd name="T8" fmla="*/ 52 w 67"/>
                <a:gd name="T9" fmla="*/ 38 h 105"/>
                <a:gd name="T10" fmla="*/ 60 w 67"/>
                <a:gd name="T11" fmla="*/ 42 h 105"/>
                <a:gd name="T12" fmla="*/ 67 w 67"/>
                <a:gd name="T13" fmla="*/ 53 h 105"/>
                <a:gd name="T14" fmla="*/ 67 w 67"/>
                <a:gd name="T15" fmla="*/ 68 h 105"/>
                <a:gd name="T16" fmla="*/ 67 w 67"/>
                <a:gd name="T17" fmla="*/ 79 h 105"/>
                <a:gd name="T18" fmla="*/ 63 w 67"/>
                <a:gd name="T19" fmla="*/ 87 h 105"/>
                <a:gd name="T20" fmla="*/ 56 w 67"/>
                <a:gd name="T21" fmla="*/ 94 h 105"/>
                <a:gd name="T22" fmla="*/ 45 w 67"/>
                <a:gd name="T23" fmla="*/ 102 h 105"/>
                <a:gd name="T24" fmla="*/ 33 w 67"/>
                <a:gd name="T25" fmla="*/ 105 h 105"/>
                <a:gd name="T26" fmla="*/ 26 w 67"/>
                <a:gd name="T27" fmla="*/ 105 h 105"/>
                <a:gd name="T28" fmla="*/ 22 w 67"/>
                <a:gd name="T29" fmla="*/ 102 h 105"/>
                <a:gd name="T30" fmla="*/ 15 w 67"/>
                <a:gd name="T31" fmla="*/ 102 h 105"/>
                <a:gd name="T32" fmla="*/ 7 w 67"/>
                <a:gd name="T33" fmla="*/ 98 h 105"/>
                <a:gd name="T34" fmla="*/ 7 w 67"/>
                <a:gd name="T35" fmla="*/ 27 h 105"/>
                <a:gd name="T36" fmla="*/ 7 w 67"/>
                <a:gd name="T37" fmla="*/ 15 h 105"/>
                <a:gd name="T38" fmla="*/ 7 w 67"/>
                <a:gd name="T39" fmla="*/ 12 h 105"/>
                <a:gd name="T40" fmla="*/ 7 w 67"/>
                <a:gd name="T41" fmla="*/ 8 h 105"/>
                <a:gd name="T42" fmla="*/ 7 w 67"/>
                <a:gd name="T43" fmla="*/ 8 h 105"/>
                <a:gd name="T44" fmla="*/ 3 w 67"/>
                <a:gd name="T45" fmla="*/ 8 h 105"/>
                <a:gd name="T46" fmla="*/ 3 w 67"/>
                <a:gd name="T47" fmla="*/ 8 h 105"/>
                <a:gd name="T48" fmla="*/ 3 w 67"/>
                <a:gd name="T49" fmla="*/ 8 h 105"/>
                <a:gd name="T50" fmla="*/ 0 w 67"/>
                <a:gd name="T51" fmla="*/ 8 h 105"/>
                <a:gd name="T52" fmla="*/ 0 w 67"/>
                <a:gd name="T53" fmla="*/ 8 h 105"/>
                <a:gd name="T54" fmla="*/ 18 w 67"/>
                <a:gd name="T55" fmla="*/ 0 h 105"/>
                <a:gd name="T56" fmla="*/ 22 w 67"/>
                <a:gd name="T57" fmla="*/ 0 h 105"/>
                <a:gd name="T58" fmla="*/ 22 w 67"/>
                <a:gd name="T59" fmla="*/ 49 h 105"/>
                <a:gd name="T60" fmla="*/ 22 w 67"/>
                <a:gd name="T61" fmla="*/ 53 h 105"/>
                <a:gd name="T62" fmla="*/ 22 w 67"/>
                <a:gd name="T63" fmla="*/ 94 h 105"/>
                <a:gd name="T64" fmla="*/ 26 w 67"/>
                <a:gd name="T65" fmla="*/ 98 h 105"/>
                <a:gd name="T66" fmla="*/ 30 w 67"/>
                <a:gd name="T67" fmla="*/ 98 h 105"/>
                <a:gd name="T68" fmla="*/ 33 w 67"/>
                <a:gd name="T69" fmla="*/ 102 h 105"/>
                <a:gd name="T70" fmla="*/ 37 w 67"/>
                <a:gd name="T71" fmla="*/ 102 h 105"/>
                <a:gd name="T72" fmla="*/ 45 w 67"/>
                <a:gd name="T73" fmla="*/ 98 h 105"/>
                <a:gd name="T74" fmla="*/ 48 w 67"/>
                <a:gd name="T75" fmla="*/ 94 h 105"/>
                <a:gd name="T76" fmla="*/ 52 w 67"/>
                <a:gd name="T77" fmla="*/ 83 h 105"/>
                <a:gd name="T78" fmla="*/ 56 w 67"/>
                <a:gd name="T79" fmla="*/ 72 h 105"/>
                <a:gd name="T80" fmla="*/ 52 w 67"/>
                <a:gd name="T81" fmla="*/ 60 h 105"/>
                <a:gd name="T82" fmla="*/ 48 w 67"/>
                <a:gd name="T83" fmla="*/ 53 h 105"/>
                <a:gd name="T84" fmla="*/ 45 w 67"/>
                <a:gd name="T85" fmla="*/ 49 h 105"/>
                <a:gd name="T86" fmla="*/ 37 w 67"/>
                <a:gd name="T87" fmla="*/ 45 h 105"/>
                <a:gd name="T88" fmla="*/ 33 w 67"/>
                <a:gd name="T89" fmla="*/ 45 h 105"/>
                <a:gd name="T90" fmla="*/ 30 w 67"/>
                <a:gd name="T91" fmla="*/ 49 h 105"/>
                <a:gd name="T92" fmla="*/ 26 w 67"/>
                <a:gd name="T93" fmla="*/ 49 h 105"/>
                <a:gd name="T94" fmla="*/ 22 w 67"/>
                <a:gd name="T95" fmla="*/ 53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
                <a:gd name="T145" fmla="*/ 0 h 105"/>
                <a:gd name="T146" fmla="*/ 67 w 67"/>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 h="105">
                  <a:moveTo>
                    <a:pt x="22" y="49"/>
                  </a:moveTo>
                  <a:lnTo>
                    <a:pt x="26" y="42"/>
                  </a:lnTo>
                  <a:lnTo>
                    <a:pt x="33" y="38"/>
                  </a:lnTo>
                  <a:lnTo>
                    <a:pt x="41" y="34"/>
                  </a:lnTo>
                  <a:lnTo>
                    <a:pt x="52" y="38"/>
                  </a:lnTo>
                  <a:lnTo>
                    <a:pt x="60" y="42"/>
                  </a:lnTo>
                  <a:lnTo>
                    <a:pt x="67" y="53"/>
                  </a:lnTo>
                  <a:lnTo>
                    <a:pt x="67" y="68"/>
                  </a:lnTo>
                  <a:lnTo>
                    <a:pt x="67" y="79"/>
                  </a:lnTo>
                  <a:lnTo>
                    <a:pt x="63" y="87"/>
                  </a:lnTo>
                  <a:lnTo>
                    <a:pt x="56" y="94"/>
                  </a:lnTo>
                  <a:lnTo>
                    <a:pt x="45" y="102"/>
                  </a:lnTo>
                  <a:lnTo>
                    <a:pt x="33" y="105"/>
                  </a:lnTo>
                  <a:lnTo>
                    <a:pt x="26" y="105"/>
                  </a:lnTo>
                  <a:lnTo>
                    <a:pt x="22" y="102"/>
                  </a:lnTo>
                  <a:lnTo>
                    <a:pt x="15" y="102"/>
                  </a:lnTo>
                  <a:lnTo>
                    <a:pt x="7" y="98"/>
                  </a:lnTo>
                  <a:lnTo>
                    <a:pt x="7" y="27"/>
                  </a:lnTo>
                  <a:lnTo>
                    <a:pt x="7" y="15"/>
                  </a:lnTo>
                  <a:lnTo>
                    <a:pt x="7" y="12"/>
                  </a:lnTo>
                  <a:lnTo>
                    <a:pt x="7" y="8"/>
                  </a:lnTo>
                  <a:lnTo>
                    <a:pt x="3" y="8"/>
                  </a:lnTo>
                  <a:lnTo>
                    <a:pt x="0" y="8"/>
                  </a:lnTo>
                  <a:lnTo>
                    <a:pt x="18" y="0"/>
                  </a:lnTo>
                  <a:lnTo>
                    <a:pt x="22" y="0"/>
                  </a:lnTo>
                  <a:lnTo>
                    <a:pt x="22" y="49"/>
                  </a:lnTo>
                  <a:close/>
                  <a:moveTo>
                    <a:pt x="22" y="53"/>
                  </a:moveTo>
                  <a:lnTo>
                    <a:pt x="22" y="94"/>
                  </a:lnTo>
                  <a:lnTo>
                    <a:pt x="26" y="98"/>
                  </a:lnTo>
                  <a:lnTo>
                    <a:pt x="30" y="98"/>
                  </a:lnTo>
                  <a:lnTo>
                    <a:pt x="33" y="102"/>
                  </a:lnTo>
                  <a:lnTo>
                    <a:pt x="37" y="102"/>
                  </a:lnTo>
                  <a:lnTo>
                    <a:pt x="45" y="98"/>
                  </a:lnTo>
                  <a:lnTo>
                    <a:pt x="48" y="94"/>
                  </a:lnTo>
                  <a:lnTo>
                    <a:pt x="52" y="83"/>
                  </a:lnTo>
                  <a:lnTo>
                    <a:pt x="56" y="72"/>
                  </a:lnTo>
                  <a:lnTo>
                    <a:pt x="52" y="60"/>
                  </a:lnTo>
                  <a:lnTo>
                    <a:pt x="48" y="53"/>
                  </a:lnTo>
                  <a:lnTo>
                    <a:pt x="45" y="49"/>
                  </a:lnTo>
                  <a:lnTo>
                    <a:pt x="37" y="45"/>
                  </a:lnTo>
                  <a:lnTo>
                    <a:pt x="33" y="45"/>
                  </a:lnTo>
                  <a:lnTo>
                    <a:pt x="30" y="49"/>
                  </a:lnTo>
                  <a:lnTo>
                    <a:pt x="26" y="49"/>
                  </a:lnTo>
                  <a:lnTo>
                    <a:pt x="22" y="53"/>
                  </a:lnTo>
                  <a:close/>
                </a:path>
              </a:pathLst>
            </a:custGeom>
            <a:solidFill>
              <a:srgbClr val="000000"/>
            </a:solidFill>
            <a:ln w="0">
              <a:solidFill>
                <a:srgbClr val="000000"/>
              </a:solidFill>
              <a:round/>
              <a:headEnd/>
              <a:tailEnd/>
            </a:ln>
          </p:spPr>
          <p:txBody>
            <a:bodyPr/>
            <a:lstStyle/>
            <a:p>
              <a:endParaRPr lang="en-US"/>
            </a:p>
          </p:txBody>
        </p:sp>
        <p:sp>
          <p:nvSpPr>
            <p:cNvPr id="270" name="Freeform 108"/>
            <p:cNvSpPr>
              <a:spLocks noEditPoints="1"/>
            </p:cNvSpPr>
            <p:nvPr/>
          </p:nvSpPr>
          <p:spPr bwMode="auto">
            <a:xfrm>
              <a:off x="4813" y="2760"/>
              <a:ext cx="30" cy="102"/>
            </a:xfrm>
            <a:custGeom>
              <a:avLst/>
              <a:gdLst>
                <a:gd name="T0" fmla="*/ 15 w 30"/>
                <a:gd name="T1" fmla="*/ 0 h 102"/>
                <a:gd name="T2" fmla="*/ 19 w 30"/>
                <a:gd name="T3" fmla="*/ 0 h 102"/>
                <a:gd name="T4" fmla="*/ 23 w 30"/>
                <a:gd name="T5" fmla="*/ 0 h 102"/>
                <a:gd name="T6" fmla="*/ 23 w 30"/>
                <a:gd name="T7" fmla="*/ 4 h 102"/>
                <a:gd name="T8" fmla="*/ 23 w 30"/>
                <a:gd name="T9" fmla="*/ 8 h 102"/>
                <a:gd name="T10" fmla="*/ 23 w 30"/>
                <a:gd name="T11" fmla="*/ 12 h 102"/>
                <a:gd name="T12" fmla="*/ 23 w 30"/>
                <a:gd name="T13" fmla="*/ 12 h 102"/>
                <a:gd name="T14" fmla="*/ 19 w 30"/>
                <a:gd name="T15" fmla="*/ 15 h 102"/>
                <a:gd name="T16" fmla="*/ 15 w 30"/>
                <a:gd name="T17" fmla="*/ 15 h 102"/>
                <a:gd name="T18" fmla="*/ 12 w 30"/>
                <a:gd name="T19" fmla="*/ 15 h 102"/>
                <a:gd name="T20" fmla="*/ 8 w 30"/>
                <a:gd name="T21" fmla="*/ 12 h 102"/>
                <a:gd name="T22" fmla="*/ 8 w 30"/>
                <a:gd name="T23" fmla="*/ 12 h 102"/>
                <a:gd name="T24" fmla="*/ 8 w 30"/>
                <a:gd name="T25" fmla="*/ 8 h 102"/>
                <a:gd name="T26" fmla="*/ 8 w 30"/>
                <a:gd name="T27" fmla="*/ 4 h 102"/>
                <a:gd name="T28" fmla="*/ 8 w 30"/>
                <a:gd name="T29" fmla="*/ 0 h 102"/>
                <a:gd name="T30" fmla="*/ 12 w 30"/>
                <a:gd name="T31" fmla="*/ 0 h 102"/>
                <a:gd name="T32" fmla="*/ 15 w 30"/>
                <a:gd name="T33" fmla="*/ 0 h 102"/>
                <a:gd name="T34" fmla="*/ 23 w 30"/>
                <a:gd name="T35" fmla="*/ 34 h 102"/>
                <a:gd name="T36" fmla="*/ 23 w 30"/>
                <a:gd name="T37" fmla="*/ 87 h 102"/>
                <a:gd name="T38" fmla="*/ 23 w 30"/>
                <a:gd name="T39" fmla="*/ 94 h 102"/>
                <a:gd name="T40" fmla="*/ 23 w 30"/>
                <a:gd name="T41" fmla="*/ 98 h 102"/>
                <a:gd name="T42" fmla="*/ 23 w 30"/>
                <a:gd name="T43" fmla="*/ 98 h 102"/>
                <a:gd name="T44" fmla="*/ 27 w 30"/>
                <a:gd name="T45" fmla="*/ 102 h 102"/>
                <a:gd name="T46" fmla="*/ 27 w 30"/>
                <a:gd name="T47" fmla="*/ 102 h 102"/>
                <a:gd name="T48" fmla="*/ 30 w 30"/>
                <a:gd name="T49" fmla="*/ 102 h 102"/>
                <a:gd name="T50" fmla="*/ 30 w 30"/>
                <a:gd name="T51" fmla="*/ 102 h 102"/>
                <a:gd name="T52" fmla="*/ 0 w 30"/>
                <a:gd name="T53" fmla="*/ 102 h 102"/>
                <a:gd name="T54" fmla="*/ 0 w 30"/>
                <a:gd name="T55" fmla="*/ 102 h 102"/>
                <a:gd name="T56" fmla="*/ 4 w 30"/>
                <a:gd name="T57" fmla="*/ 102 h 102"/>
                <a:gd name="T58" fmla="*/ 8 w 30"/>
                <a:gd name="T59" fmla="*/ 102 h 102"/>
                <a:gd name="T60" fmla="*/ 8 w 30"/>
                <a:gd name="T61" fmla="*/ 98 h 102"/>
                <a:gd name="T62" fmla="*/ 8 w 30"/>
                <a:gd name="T63" fmla="*/ 98 h 102"/>
                <a:gd name="T64" fmla="*/ 8 w 30"/>
                <a:gd name="T65" fmla="*/ 94 h 102"/>
                <a:gd name="T66" fmla="*/ 12 w 30"/>
                <a:gd name="T67" fmla="*/ 87 h 102"/>
                <a:gd name="T68" fmla="*/ 12 w 30"/>
                <a:gd name="T69" fmla="*/ 64 h 102"/>
                <a:gd name="T70" fmla="*/ 8 w 30"/>
                <a:gd name="T71" fmla="*/ 53 h 102"/>
                <a:gd name="T72" fmla="*/ 8 w 30"/>
                <a:gd name="T73" fmla="*/ 49 h 102"/>
                <a:gd name="T74" fmla="*/ 8 w 30"/>
                <a:gd name="T75" fmla="*/ 45 h 102"/>
                <a:gd name="T76" fmla="*/ 8 w 30"/>
                <a:gd name="T77" fmla="*/ 45 h 102"/>
                <a:gd name="T78" fmla="*/ 8 w 30"/>
                <a:gd name="T79" fmla="*/ 42 h 102"/>
                <a:gd name="T80" fmla="*/ 4 w 30"/>
                <a:gd name="T81" fmla="*/ 42 h 102"/>
                <a:gd name="T82" fmla="*/ 4 w 30"/>
                <a:gd name="T83" fmla="*/ 42 h 102"/>
                <a:gd name="T84" fmla="*/ 0 w 30"/>
                <a:gd name="T85" fmla="*/ 45 h 102"/>
                <a:gd name="T86" fmla="*/ 0 w 30"/>
                <a:gd name="T87" fmla="*/ 42 h 102"/>
                <a:gd name="T88" fmla="*/ 19 w 30"/>
                <a:gd name="T89" fmla="*/ 34 h 102"/>
                <a:gd name="T90" fmla="*/ 23 w 30"/>
                <a:gd name="T91" fmla="*/ 34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102"/>
                <a:gd name="T140" fmla="*/ 30 w 30"/>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102">
                  <a:moveTo>
                    <a:pt x="15" y="0"/>
                  </a:moveTo>
                  <a:lnTo>
                    <a:pt x="19" y="0"/>
                  </a:lnTo>
                  <a:lnTo>
                    <a:pt x="23" y="0"/>
                  </a:lnTo>
                  <a:lnTo>
                    <a:pt x="23" y="4"/>
                  </a:lnTo>
                  <a:lnTo>
                    <a:pt x="23" y="8"/>
                  </a:lnTo>
                  <a:lnTo>
                    <a:pt x="23" y="12"/>
                  </a:lnTo>
                  <a:lnTo>
                    <a:pt x="19" y="15"/>
                  </a:lnTo>
                  <a:lnTo>
                    <a:pt x="15" y="15"/>
                  </a:lnTo>
                  <a:lnTo>
                    <a:pt x="12" y="15"/>
                  </a:lnTo>
                  <a:lnTo>
                    <a:pt x="8" y="12"/>
                  </a:lnTo>
                  <a:lnTo>
                    <a:pt x="8" y="8"/>
                  </a:lnTo>
                  <a:lnTo>
                    <a:pt x="8" y="4"/>
                  </a:lnTo>
                  <a:lnTo>
                    <a:pt x="8" y="0"/>
                  </a:lnTo>
                  <a:lnTo>
                    <a:pt x="12" y="0"/>
                  </a:lnTo>
                  <a:lnTo>
                    <a:pt x="15" y="0"/>
                  </a:lnTo>
                  <a:close/>
                  <a:moveTo>
                    <a:pt x="23" y="34"/>
                  </a:moveTo>
                  <a:lnTo>
                    <a:pt x="23" y="87"/>
                  </a:lnTo>
                  <a:lnTo>
                    <a:pt x="23" y="94"/>
                  </a:lnTo>
                  <a:lnTo>
                    <a:pt x="23" y="98"/>
                  </a:lnTo>
                  <a:lnTo>
                    <a:pt x="27" y="102"/>
                  </a:lnTo>
                  <a:lnTo>
                    <a:pt x="30" y="102"/>
                  </a:lnTo>
                  <a:lnTo>
                    <a:pt x="0" y="102"/>
                  </a:lnTo>
                  <a:lnTo>
                    <a:pt x="4" y="102"/>
                  </a:lnTo>
                  <a:lnTo>
                    <a:pt x="8" y="102"/>
                  </a:lnTo>
                  <a:lnTo>
                    <a:pt x="8" y="98"/>
                  </a:lnTo>
                  <a:lnTo>
                    <a:pt x="8" y="94"/>
                  </a:lnTo>
                  <a:lnTo>
                    <a:pt x="12" y="87"/>
                  </a:lnTo>
                  <a:lnTo>
                    <a:pt x="12" y="64"/>
                  </a:lnTo>
                  <a:lnTo>
                    <a:pt x="8" y="53"/>
                  </a:lnTo>
                  <a:lnTo>
                    <a:pt x="8" y="49"/>
                  </a:lnTo>
                  <a:lnTo>
                    <a:pt x="8" y="45"/>
                  </a:lnTo>
                  <a:lnTo>
                    <a:pt x="8" y="42"/>
                  </a:lnTo>
                  <a:lnTo>
                    <a:pt x="4" y="42"/>
                  </a:lnTo>
                  <a:lnTo>
                    <a:pt x="0" y="45"/>
                  </a:lnTo>
                  <a:lnTo>
                    <a:pt x="0" y="42"/>
                  </a:lnTo>
                  <a:lnTo>
                    <a:pt x="19" y="34"/>
                  </a:lnTo>
                  <a:lnTo>
                    <a:pt x="23" y="34"/>
                  </a:lnTo>
                  <a:close/>
                </a:path>
              </a:pathLst>
            </a:custGeom>
            <a:solidFill>
              <a:srgbClr val="000000"/>
            </a:solidFill>
            <a:ln w="0">
              <a:solidFill>
                <a:srgbClr val="000000"/>
              </a:solidFill>
              <a:round/>
              <a:headEnd/>
              <a:tailEnd/>
            </a:ln>
          </p:spPr>
          <p:txBody>
            <a:bodyPr/>
            <a:lstStyle/>
            <a:p>
              <a:endParaRPr lang="en-US"/>
            </a:p>
          </p:txBody>
        </p:sp>
        <p:sp>
          <p:nvSpPr>
            <p:cNvPr id="271" name="Freeform 109"/>
            <p:cNvSpPr>
              <a:spLocks/>
            </p:cNvSpPr>
            <p:nvPr/>
          </p:nvSpPr>
          <p:spPr bwMode="auto">
            <a:xfrm>
              <a:off x="4851" y="2794"/>
              <a:ext cx="71" cy="68"/>
            </a:xfrm>
            <a:custGeom>
              <a:avLst/>
              <a:gdLst>
                <a:gd name="T0" fmla="*/ 22 w 71"/>
                <a:gd name="T1" fmla="*/ 15 h 68"/>
                <a:gd name="T2" fmla="*/ 30 w 71"/>
                <a:gd name="T3" fmla="*/ 8 h 68"/>
                <a:gd name="T4" fmla="*/ 37 w 71"/>
                <a:gd name="T5" fmla="*/ 4 h 68"/>
                <a:gd name="T6" fmla="*/ 45 w 71"/>
                <a:gd name="T7" fmla="*/ 0 h 68"/>
                <a:gd name="T8" fmla="*/ 49 w 71"/>
                <a:gd name="T9" fmla="*/ 0 h 68"/>
                <a:gd name="T10" fmla="*/ 56 w 71"/>
                <a:gd name="T11" fmla="*/ 4 h 68"/>
                <a:gd name="T12" fmla="*/ 60 w 71"/>
                <a:gd name="T13" fmla="*/ 8 h 68"/>
                <a:gd name="T14" fmla="*/ 60 w 71"/>
                <a:gd name="T15" fmla="*/ 11 h 68"/>
                <a:gd name="T16" fmla="*/ 64 w 71"/>
                <a:gd name="T17" fmla="*/ 19 h 68"/>
                <a:gd name="T18" fmla="*/ 64 w 71"/>
                <a:gd name="T19" fmla="*/ 26 h 68"/>
                <a:gd name="T20" fmla="*/ 64 w 71"/>
                <a:gd name="T21" fmla="*/ 53 h 68"/>
                <a:gd name="T22" fmla="*/ 64 w 71"/>
                <a:gd name="T23" fmla="*/ 60 h 68"/>
                <a:gd name="T24" fmla="*/ 64 w 71"/>
                <a:gd name="T25" fmla="*/ 64 h 68"/>
                <a:gd name="T26" fmla="*/ 64 w 71"/>
                <a:gd name="T27" fmla="*/ 64 h 68"/>
                <a:gd name="T28" fmla="*/ 68 w 71"/>
                <a:gd name="T29" fmla="*/ 68 h 68"/>
                <a:gd name="T30" fmla="*/ 68 w 71"/>
                <a:gd name="T31" fmla="*/ 68 h 68"/>
                <a:gd name="T32" fmla="*/ 71 w 71"/>
                <a:gd name="T33" fmla="*/ 68 h 68"/>
                <a:gd name="T34" fmla="*/ 71 w 71"/>
                <a:gd name="T35" fmla="*/ 68 h 68"/>
                <a:gd name="T36" fmla="*/ 41 w 71"/>
                <a:gd name="T37" fmla="*/ 68 h 68"/>
                <a:gd name="T38" fmla="*/ 41 w 71"/>
                <a:gd name="T39" fmla="*/ 68 h 68"/>
                <a:gd name="T40" fmla="*/ 41 w 71"/>
                <a:gd name="T41" fmla="*/ 68 h 68"/>
                <a:gd name="T42" fmla="*/ 45 w 71"/>
                <a:gd name="T43" fmla="*/ 68 h 68"/>
                <a:gd name="T44" fmla="*/ 49 w 71"/>
                <a:gd name="T45" fmla="*/ 68 h 68"/>
                <a:gd name="T46" fmla="*/ 49 w 71"/>
                <a:gd name="T47" fmla="*/ 64 h 68"/>
                <a:gd name="T48" fmla="*/ 49 w 71"/>
                <a:gd name="T49" fmla="*/ 60 h 68"/>
                <a:gd name="T50" fmla="*/ 49 w 71"/>
                <a:gd name="T51" fmla="*/ 60 h 68"/>
                <a:gd name="T52" fmla="*/ 49 w 71"/>
                <a:gd name="T53" fmla="*/ 53 h 68"/>
                <a:gd name="T54" fmla="*/ 49 w 71"/>
                <a:gd name="T55" fmla="*/ 26 h 68"/>
                <a:gd name="T56" fmla="*/ 49 w 71"/>
                <a:gd name="T57" fmla="*/ 19 h 68"/>
                <a:gd name="T58" fmla="*/ 49 w 71"/>
                <a:gd name="T59" fmla="*/ 15 h 68"/>
                <a:gd name="T60" fmla="*/ 45 w 71"/>
                <a:gd name="T61" fmla="*/ 11 h 68"/>
                <a:gd name="T62" fmla="*/ 41 w 71"/>
                <a:gd name="T63" fmla="*/ 11 h 68"/>
                <a:gd name="T64" fmla="*/ 30 w 71"/>
                <a:gd name="T65" fmla="*/ 11 h 68"/>
                <a:gd name="T66" fmla="*/ 22 w 71"/>
                <a:gd name="T67" fmla="*/ 19 h 68"/>
                <a:gd name="T68" fmla="*/ 22 w 71"/>
                <a:gd name="T69" fmla="*/ 53 h 68"/>
                <a:gd name="T70" fmla="*/ 22 w 71"/>
                <a:gd name="T71" fmla="*/ 60 h 68"/>
                <a:gd name="T72" fmla="*/ 22 w 71"/>
                <a:gd name="T73" fmla="*/ 64 h 68"/>
                <a:gd name="T74" fmla="*/ 22 w 71"/>
                <a:gd name="T75" fmla="*/ 64 h 68"/>
                <a:gd name="T76" fmla="*/ 26 w 71"/>
                <a:gd name="T77" fmla="*/ 68 h 68"/>
                <a:gd name="T78" fmla="*/ 26 w 71"/>
                <a:gd name="T79" fmla="*/ 68 h 68"/>
                <a:gd name="T80" fmla="*/ 30 w 71"/>
                <a:gd name="T81" fmla="*/ 68 h 68"/>
                <a:gd name="T82" fmla="*/ 30 w 71"/>
                <a:gd name="T83" fmla="*/ 68 h 68"/>
                <a:gd name="T84" fmla="*/ 0 w 71"/>
                <a:gd name="T85" fmla="*/ 68 h 68"/>
                <a:gd name="T86" fmla="*/ 0 w 71"/>
                <a:gd name="T87" fmla="*/ 68 h 68"/>
                <a:gd name="T88" fmla="*/ 0 w 71"/>
                <a:gd name="T89" fmla="*/ 68 h 68"/>
                <a:gd name="T90" fmla="*/ 4 w 71"/>
                <a:gd name="T91" fmla="*/ 68 h 68"/>
                <a:gd name="T92" fmla="*/ 7 w 71"/>
                <a:gd name="T93" fmla="*/ 64 h 68"/>
                <a:gd name="T94" fmla="*/ 7 w 71"/>
                <a:gd name="T95" fmla="*/ 60 h 68"/>
                <a:gd name="T96" fmla="*/ 11 w 71"/>
                <a:gd name="T97" fmla="*/ 53 h 68"/>
                <a:gd name="T98" fmla="*/ 11 w 71"/>
                <a:gd name="T99" fmla="*/ 30 h 68"/>
                <a:gd name="T100" fmla="*/ 11 w 71"/>
                <a:gd name="T101" fmla="*/ 19 h 68"/>
                <a:gd name="T102" fmla="*/ 7 w 71"/>
                <a:gd name="T103" fmla="*/ 15 h 68"/>
                <a:gd name="T104" fmla="*/ 7 w 71"/>
                <a:gd name="T105" fmla="*/ 11 h 68"/>
                <a:gd name="T106" fmla="*/ 7 w 71"/>
                <a:gd name="T107" fmla="*/ 11 h 68"/>
                <a:gd name="T108" fmla="*/ 7 w 71"/>
                <a:gd name="T109" fmla="*/ 8 h 68"/>
                <a:gd name="T110" fmla="*/ 4 w 71"/>
                <a:gd name="T111" fmla="*/ 8 h 68"/>
                <a:gd name="T112" fmla="*/ 4 w 71"/>
                <a:gd name="T113" fmla="*/ 8 h 68"/>
                <a:gd name="T114" fmla="*/ 0 w 71"/>
                <a:gd name="T115" fmla="*/ 11 h 68"/>
                <a:gd name="T116" fmla="*/ 0 w 71"/>
                <a:gd name="T117" fmla="*/ 8 h 68"/>
                <a:gd name="T118" fmla="*/ 19 w 71"/>
                <a:gd name="T119" fmla="*/ 0 h 68"/>
                <a:gd name="T120" fmla="*/ 22 w 71"/>
                <a:gd name="T121" fmla="*/ 0 h 68"/>
                <a:gd name="T122" fmla="*/ 22 w 71"/>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8"/>
                <a:gd name="T188" fmla="*/ 71 w 71"/>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8">
                  <a:moveTo>
                    <a:pt x="22" y="15"/>
                  </a:moveTo>
                  <a:lnTo>
                    <a:pt x="30" y="8"/>
                  </a:lnTo>
                  <a:lnTo>
                    <a:pt x="37" y="4"/>
                  </a:lnTo>
                  <a:lnTo>
                    <a:pt x="45" y="0"/>
                  </a:lnTo>
                  <a:lnTo>
                    <a:pt x="49" y="0"/>
                  </a:lnTo>
                  <a:lnTo>
                    <a:pt x="56" y="4"/>
                  </a:lnTo>
                  <a:lnTo>
                    <a:pt x="60" y="8"/>
                  </a:lnTo>
                  <a:lnTo>
                    <a:pt x="60" y="11"/>
                  </a:lnTo>
                  <a:lnTo>
                    <a:pt x="64" y="19"/>
                  </a:lnTo>
                  <a:lnTo>
                    <a:pt x="64" y="26"/>
                  </a:lnTo>
                  <a:lnTo>
                    <a:pt x="64" y="53"/>
                  </a:lnTo>
                  <a:lnTo>
                    <a:pt x="64" y="60"/>
                  </a:lnTo>
                  <a:lnTo>
                    <a:pt x="64" y="64"/>
                  </a:lnTo>
                  <a:lnTo>
                    <a:pt x="68" y="68"/>
                  </a:lnTo>
                  <a:lnTo>
                    <a:pt x="71" y="68"/>
                  </a:lnTo>
                  <a:lnTo>
                    <a:pt x="41" y="68"/>
                  </a:lnTo>
                  <a:lnTo>
                    <a:pt x="45" y="68"/>
                  </a:lnTo>
                  <a:lnTo>
                    <a:pt x="49" y="68"/>
                  </a:lnTo>
                  <a:lnTo>
                    <a:pt x="49" y="64"/>
                  </a:lnTo>
                  <a:lnTo>
                    <a:pt x="49" y="60"/>
                  </a:lnTo>
                  <a:lnTo>
                    <a:pt x="49" y="53"/>
                  </a:lnTo>
                  <a:lnTo>
                    <a:pt x="49" y="26"/>
                  </a:lnTo>
                  <a:lnTo>
                    <a:pt x="49" y="19"/>
                  </a:lnTo>
                  <a:lnTo>
                    <a:pt x="49" y="15"/>
                  </a:lnTo>
                  <a:lnTo>
                    <a:pt x="45" y="11"/>
                  </a:lnTo>
                  <a:lnTo>
                    <a:pt x="41" y="11"/>
                  </a:lnTo>
                  <a:lnTo>
                    <a:pt x="30" y="11"/>
                  </a:lnTo>
                  <a:lnTo>
                    <a:pt x="22" y="19"/>
                  </a:lnTo>
                  <a:lnTo>
                    <a:pt x="22" y="53"/>
                  </a:lnTo>
                  <a:lnTo>
                    <a:pt x="22" y="60"/>
                  </a:lnTo>
                  <a:lnTo>
                    <a:pt x="22" y="64"/>
                  </a:lnTo>
                  <a:lnTo>
                    <a:pt x="26" y="68"/>
                  </a:lnTo>
                  <a:lnTo>
                    <a:pt x="30" y="68"/>
                  </a:lnTo>
                  <a:lnTo>
                    <a:pt x="0" y="68"/>
                  </a:lnTo>
                  <a:lnTo>
                    <a:pt x="4" y="68"/>
                  </a:lnTo>
                  <a:lnTo>
                    <a:pt x="7" y="64"/>
                  </a:lnTo>
                  <a:lnTo>
                    <a:pt x="7" y="60"/>
                  </a:lnTo>
                  <a:lnTo>
                    <a:pt x="11" y="53"/>
                  </a:lnTo>
                  <a:lnTo>
                    <a:pt x="11" y="30"/>
                  </a:lnTo>
                  <a:lnTo>
                    <a:pt x="11" y="19"/>
                  </a:lnTo>
                  <a:lnTo>
                    <a:pt x="7" y="15"/>
                  </a:lnTo>
                  <a:lnTo>
                    <a:pt x="7" y="11"/>
                  </a:lnTo>
                  <a:lnTo>
                    <a:pt x="7" y="8"/>
                  </a:lnTo>
                  <a:lnTo>
                    <a:pt x="4" y="8"/>
                  </a:lnTo>
                  <a:lnTo>
                    <a:pt x="0" y="11"/>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272" name="Freeform 110"/>
            <p:cNvSpPr>
              <a:spLocks/>
            </p:cNvSpPr>
            <p:nvPr/>
          </p:nvSpPr>
          <p:spPr bwMode="auto">
            <a:xfrm>
              <a:off x="4926" y="2760"/>
              <a:ext cx="41" cy="135"/>
            </a:xfrm>
            <a:custGeom>
              <a:avLst/>
              <a:gdLst>
                <a:gd name="T0" fmla="*/ 0 w 41"/>
                <a:gd name="T1" fmla="*/ 4 h 135"/>
                <a:gd name="T2" fmla="*/ 0 w 41"/>
                <a:gd name="T3" fmla="*/ 0 h 135"/>
                <a:gd name="T4" fmla="*/ 11 w 41"/>
                <a:gd name="T5" fmla="*/ 8 h 135"/>
                <a:gd name="T6" fmla="*/ 19 w 41"/>
                <a:gd name="T7" fmla="*/ 12 h 135"/>
                <a:gd name="T8" fmla="*/ 30 w 41"/>
                <a:gd name="T9" fmla="*/ 23 h 135"/>
                <a:gd name="T10" fmla="*/ 38 w 41"/>
                <a:gd name="T11" fmla="*/ 38 h 135"/>
                <a:gd name="T12" fmla="*/ 41 w 41"/>
                <a:gd name="T13" fmla="*/ 53 h 135"/>
                <a:gd name="T14" fmla="*/ 41 w 41"/>
                <a:gd name="T15" fmla="*/ 68 h 135"/>
                <a:gd name="T16" fmla="*/ 41 w 41"/>
                <a:gd name="T17" fmla="*/ 83 h 135"/>
                <a:gd name="T18" fmla="*/ 38 w 41"/>
                <a:gd name="T19" fmla="*/ 94 h 135"/>
                <a:gd name="T20" fmla="*/ 30 w 41"/>
                <a:gd name="T21" fmla="*/ 109 h 135"/>
                <a:gd name="T22" fmla="*/ 23 w 41"/>
                <a:gd name="T23" fmla="*/ 120 h 135"/>
                <a:gd name="T24" fmla="*/ 11 w 41"/>
                <a:gd name="T25" fmla="*/ 128 h 135"/>
                <a:gd name="T26" fmla="*/ 0 w 41"/>
                <a:gd name="T27" fmla="*/ 135 h 135"/>
                <a:gd name="T28" fmla="*/ 0 w 41"/>
                <a:gd name="T29" fmla="*/ 132 h 135"/>
                <a:gd name="T30" fmla="*/ 11 w 41"/>
                <a:gd name="T31" fmla="*/ 124 h 135"/>
                <a:gd name="T32" fmla="*/ 15 w 41"/>
                <a:gd name="T33" fmla="*/ 117 h 135"/>
                <a:gd name="T34" fmla="*/ 23 w 41"/>
                <a:gd name="T35" fmla="*/ 109 h 135"/>
                <a:gd name="T36" fmla="*/ 26 w 41"/>
                <a:gd name="T37" fmla="*/ 98 h 135"/>
                <a:gd name="T38" fmla="*/ 26 w 41"/>
                <a:gd name="T39" fmla="*/ 83 h 135"/>
                <a:gd name="T40" fmla="*/ 30 w 41"/>
                <a:gd name="T41" fmla="*/ 68 h 135"/>
                <a:gd name="T42" fmla="*/ 26 w 41"/>
                <a:gd name="T43" fmla="*/ 53 h 135"/>
                <a:gd name="T44" fmla="*/ 26 w 41"/>
                <a:gd name="T45" fmla="*/ 42 h 135"/>
                <a:gd name="T46" fmla="*/ 23 w 41"/>
                <a:gd name="T47" fmla="*/ 34 h 135"/>
                <a:gd name="T48" fmla="*/ 23 w 41"/>
                <a:gd name="T49" fmla="*/ 27 h 135"/>
                <a:gd name="T50" fmla="*/ 19 w 41"/>
                <a:gd name="T51" fmla="*/ 19 h 135"/>
                <a:gd name="T52" fmla="*/ 15 w 41"/>
                <a:gd name="T53" fmla="*/ 15 h 135"/>
                <a:gd name="T54" fmla="*/ 8 w 41"/>
                <a:gd name="T55" fmla="*/ 8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9" y="12"/>
                  </a:lnTo>
                  <a:lnTo>
                    <a:pt x="30" y="23"/>
                  </a:lnTo>
                  <a:lnTo>
                    <a:pt x="38" y="38"/>
                  </a:lnTo>
                  <a:lnTo>
                    <a:pt x="41" y="53"/>
                  </a:lnTo>
                  <a:lnTo>
                    <a:pt x="41" y="68"/>
                  </a:lnTo>
                  <a:lnTo>
                    <a:pt x="41" y="83"/>
                  </a:lnTo>
                  <a:lnTo>
                    <a:pt x="38" y="94"/>
                  </a:lnTo>
                  <a:lnTo>
                    <a:pt x="30" y="109"/>
                  </a:lnTo>
                  <a:lnTo>
                    <a:pt x="23" y="120"/>
                  </a:lnTo>
                  <a:lnTo>
                    <a:pt x="11" y="128"/>
                  </a:lnTo>
                  <a:lnTo>
                    <a:pt x="0" y="135"/>
                  </a:lnTo>
                  <a:lnTo>
                    <a:pt x="0" y="132"/>
                  </a:lnTo>
                  <a:lnTo>
                    <a:pt x="11" y="124"/>
                  </a:lnTo>
                  <a:lnTo>
                    <a:pt x="15" y="117"/>
                  </a:lnTo>
                  <a:lnTo>
                    <a:pt x="23" y="109"/>
                  </a:lnTo>
                  <a:lnTo>
                    <a:pt x="26" y="98"/>
                  </a:lnTo>
                  <a:lnTo>
                    <a:pt x="26" y="83"/>
                  </a:lnTo>
                  <a:lnTo>
                    <a:pt x="30" y="68"/>
                  </a:lnTo>
                  <a:lnTo>
                    <a:pt x="26" y="53"/>
                  </a:lnTo>
                  <a:lnTo>
                    <a:pt x="26" y="42"/>
                  </a:lnTo>
                  <a:lnTo>
                    <a:pt x="23" y="34"/>
                  </a:lnTo>
                  <a:lnTo>
                    <a:pt x="23" y="27"/>
                  </a:lnTo>
                  <a:lnTo>
                    <a:pt x="19" y="19"/>
                  </a:lnTo>
                  <a:lnTo>
                    <a:pt x="15" y="15"/>
                  </a:lnTo>
                  <a:lnTo>
                    <a:pt x="8" y="8"/>
                  </a:lnTo>
                  <a:lnTo>
                    <a:pt x="0" y="4"/>
                  </a:lnTo>
                  <a:close/>
                </a:path>
              </a:pathLst>
            </a:custGeom>
            <a:solidFill>
              <a:srgbClr val="000000"/>
            </a:solidFill>
            <a:ln w="0">
              <a:solidFill>
                <a:srgbClr val="000000"/>
              </a:solidFill>
              <a:round/>
              <a:headEnd/>
              <a:tailEnd/>
            </a:ln>
          </p:spPr>
          <p:txBody>
            <a:bodyPr/>
            <a:lstStyle/>
            <a:p>
              <a:endParaRPr lang="en-US"/>
            </a:p>
          </p:txBody>
        </p:sp>
        <p:sp>
          <p:nvSpPr>
            <p:cNvPr id="273" name="Freeform 111"/>
            <p:cNvSpPr>
              <a:spLocks noEditPoints="1"/>
            </p:cNvSpPr>
            <p:nvPr/>
          </p:nvSpPr>
          <p:spPr bwMode="auto">
            <a:xfrm>
              <a:off x="4104" y="3121"/>
              <a:ext cx="102" cy="101"/>
            </a:xfrm>
            <a:custGeom>
              <a:avLst/>
              <a:gdLst>
                <a:gd name="T0" fmla="*/ 0 w 102"/>
                <a:gd name="T1" fmla="*/ 101 h 101"/>
                <a:gd name="T2" fmla="*/ 0 w 102"/>
                <a:gd name="T3" fmla="*/ 101 h 101"/>
                <a:gd name="T4" fmla="*/ 4 w 102"/>
                <a:gd name="T5" fmla="*/ 101 h 101"/>
                <a:gd name="T6" fmla="*/ 12 w 102"/>
                <a:gd name="T7" fmla="*/ 97 h 101"/>
                <a:gd name="T8" fmla="*/ 15 w 102"/>
                <a:gd name="T9" fmla="*/ 93 h 101"/>
                <a:gd name="T10" fmla="*/ 15 w 102"/>
                <a:gd name="T11" fmla="*/ 90 h 101"/>
                <a:gd name="T12" fmla="*/ 15 w 102"/>
                <a:gd name="T13" fmla="*/ 82 h 101"/>
                <a:gd name="T14" fmla="*/ 15 w 102"/>
                <a:gd name="T15" fmla="*/ 18 h 101"/>
                <a:gd name="T16" fmla="*/ 15 w 102"/>
                <a:gd name="T17" fmla="*/ 11 h 101"/>
                <a:gd name="T18" fmla="*/ 15 w 102"/>
                <a:gd name="T19" fmla="*/ 7 h 101"/>
                <a:gd name="T20" fmla="*/ 12 w 102"/>
                <a:gd name="T21" fmla="*/ 3 h 101"/>
                <a:gd name="T22" fmla="*/ 4 w 102"/>
                <a:gd name="T23" fmla="*/ 3 h 101"/>
                <a:gd name="T24" fmla="*/ 0 w 102"/>
                <a:gd name="T25" fmla="*/ 3 h 101"/>
                <a:gd name="T26" fmla="*/ 0 w 102"/>
                <a:gd name="T27" fmla="*/ 0 h 101"/>
                <a:gd name="T28" fmla="*/ 42 w 102"/>
                <a:gd name="T29" fmla="*/ 0 h 101"/>
                <a:gd name="T30" fmla="*/ 57 w 102"/>
                <a:gd name="T31" fmla="*/ 0 h 101"/>
                <a:gd name="T32" fmla="*/ 68 w 102"/>
                <a:gd name="T33" fmla="*/ 3 h 101"/>
                <a:gd name="T34" fmla="*/ 75 w 102"/>
                <a:gd name="T35" fmla="*/ 7 h 101"/>
                <a:gd name="T36" fmla="*/ 87 w 102"/>
                <a:gd name="T37" fmla="*/ 11 h 101"/>
                <a:gd name="T38" fmla="*/ 94 w 102"/>
                <a:gd name="T39" fmla="*/ 22 h 101"/>
                <a:gd name="T40" fmla="*/ 102 w 102"/>
                <a:gd name="T41" fmla="*/ 37 h 101"/>
                <a:gd name="T42" fmla="*/ 102 w 102"/>
                <a:gd name="T43" fmla="*/ 52 h 101"/>
                <a:gd name="T44" fmla="*/ 102 w 102"/>
                <a:gd name="T45" fmla="*/ 63 h 101"/>
                <a:gd name="T46" fmla="*/ 98 w 102"/>
                <a:gd name="T47" fmla="*/ 75 h 101"/>
                <a:gd name="T48" fmla="*/ 90 w 102"/>
                <a:gd name="T49" fmla="*/ 86 h 101"/>
                <a:gd name="T50" fmla="*/ 79 w 102"/>
                <a:gd name="T51" fmla="*/ 93 h 101"/>
                <a:gd name="T52" fmla="*/ 64 w 102"/>
                <a:gd name="T53" fmla="*/ 101 h 101"/>
                <a:gd name="T54" fmla="*/ 45 w 102"/>
                <a:gd name="T55" fmla="*/ 101 h 101"/>
                <a:gd name="T56" fmla="*/ 0 w 102"/>
                <a:gd name="T57" fmla="*/ 101 h 101"/>
                <a:gd name="T58" fmla="*/ 30 w 102"/>
                <a:gd name="T59" fmla="*/ 93 h 101"/>
                <a:gd name="T60" fmla="*/ 38 w 102"/>
                <a:gd name="T61" fmla="*/ 97 h 101"/>
                <a:gd name="T62" fmla="*/ 45 w 102"/>
                <a:gd name="T63" fmla="*/ 97 h 101"/>
                <a:gd name="T64" fmla="*/ 57 w 102"/>
                <a:gd name="T65" fmla="*/ 93 h 101"/>
                <a:gd name="T66" fmla="*/ 64 w 102"/>
                <a:gd name="T67" fmla="*/ 90 h 101"/>
                <a:gd name="T68" fmla="*/ 75 w 102"/>
                <a:gd name="T69" fmla="*/ 82 h 101"/>
                <a:gd name="T70" fmla="*/ 79 w 102"/>
                <a:gd name="T71" fmla="*/ 75 h 101"/>
                <a:gd name="T72" fmla="*/ 83 w 102"/>
                <a:gd name="T73" fmla="*/ 63 h 101"/>
                <a:gd name="T74" fmla="*/ 87 w 102"/>
                <a:gd name="T75" fmla="*/ 52 h 101"/>
                <a:gd name="T76" fmla="*/ 83 w 102"/>
                <a:gd name="T77" fmla="*/ 37 h 101"/>
                <a:gd name="T78" fmla="*/ 79 w 102"/>
                <a:gd name="T79" fmla="*/ 26 h 101"/>
                <a:gd name="T80" fmla="*/ 75 w 102"/>
                <a:gd name="T81" fmla="*/ 18 h 101"/>
                <a:gd name="T82" fmla="*/ 64 w 102"/>
                <a:gd name="T83" fmla="*/ 11 h 101"/>
                <a:gd name="T84" fmla="*/ 57 w 102"/>
                <a:gd name="T85" fmla="*/ 7 h 101"/>
                <a:gd name="T86" fmla="*/ 45 w 102"/>
                <a:gd name="T87" fmla="*/ 7 h 101"/>
                <a:gd name="T88" fmla="*/ 38 w 102"/>
                <a:gd name="T89" fmla="*/ 7 h 101"/>
                <a:gd name="T90" fmla="*/ 30 w 102"/>
                <a:gd name="T91" fmla="*/ 7 h 101"/>
                <a:gd name="T92" fmla="*/ 30 w 102"/>
                <a:gd name="T93" fmla="*/ 93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101"/>
                <a:gd name="T143" fmla="*/ 102 w 102"/>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101">
                  <a:moveTo>
                    <a:pt x="0" y="101"/>
                  </a:moveTo>
                  <a:lnTo>
                    <a:pt x="0" y="101"/>
                  </a:lnTo>
                  <a:lnTo>
                    <a:pt x="4" y="101"/>
                  </a:lnTo>
                  <a:lnTo>
                    <a:pt x="12" y="97"/>
                  </a:lnTo>
                  <a:lnTo>
                    <a:pt x="15" y="93"/>
                  </a:lnTo>
                  <a:lnTo>
                    <a:pt x="15" y="90"/>
                  </a:lnTo>
                  <a:lnTo>
                    <a:pt x="15" y="82"/>
                  </a:lnTo>
                  <a:lnTo>
                    <a:pt x="15" y="18"/>
                  </a:lnTo>
                  <a:lnTo>
                    <a:pt x="15" y="11"/>
                  </a:lnTo>
                  <a:lnTo>
                    <a:pt x="15" y="7"/>
                  </a:lnTo>
                  <a:lnTo>
                    <a:pt x="12" y="3"/>
                  </a:lnTo>
                  <a:lnTo>
                    <a:pt x="4" y="3"/>
                  </a:lnTo>
                  <a:lnTo>
                    <a:pt x="0" y="3"/>
                  </a:lnTo>
                  <a:lnTo>
                    <a:pt x="0" y="0"/>
                  </a:lnTo>
                  <a:lnTo>
                    <a:pt x="42" y="0"/>
                  </a:lnTo>
                  <a:lnTo>
                    <a:pt x="57" y="0"/>
                  </a:lnTo>
                  <a:lnTo>
                    <a:pt x="68" y="3"/>
                  </a:lnTo>
                  <a:lnTo>
                    <a:pt x="75" y="7"/>
                  </a:lnTo>
                  <a:lnTo>
                    <a:pt x="87" y="11"/>
                  </a:lnTo>
                  <a:lnTo>
                    <a:pt x="94" y="22"/>
                  </a:lnTo>
                  <a:lnTo>
                    <a:pt x="102" y="37"/>
                  </a:lnTo>
                  <a:lnTo>
                    <a:pt x="102" y="52"/>
                  </a:lnTo>
                  <a:lnTo>
                    <a:pt x="102" y="63"/>
                  </a:lnTo>
                  <a:lnTo>
                    <a:pt x="98" y="75"/>
                  </a:lnTo>
                  <a:lnTo>
                    <a:pt x="90" y="86"/>
                  </a:lnTo>
                  <a:lnTo>
                    <a:pt x="79" y="93"/>
                  </a:lnTo>
                  <a:lnTo>
                    <a:pt x="64" y="101"/>
                  </a:lnTo>
                  <a:lnTo>
                    <a:pt x="45" y="101"/>
                  </a:lnTo>
                  <a:lnTo>
                    <a:pt x="0" y="101"/>
                  </a:lnTo>
                  <a:close/>
                  <a:moveTo>
                    <a:pt x="30" y="93"/>
                  </a:moveTo>
                  <a:lnTo>
                    <a:pt x="38" y="97"/>
                  </a:lnTo>
                  <a:lnTo>
                    <a:pt x="45" y="97"/>
                  </a:lnTo>
                  <a:lnTo>
                    <a:pt x="57" y="93"/>
                  </a:lnTo>
                  <a:lnTo>
                    <a:pt x="64" y="90"/>
                  </a:lnTo>
                  <a:lnTo>
                    <a:pt x="75" y="82"/>
                  </a:lnTo>
                  <a:lnTo>
                    <a:pt x="79" y="75"/>
                  </a:lnTo>
                  <a:lnTo>
                    <a:pt x="83" y="63"/>
                  </a:lnTo>
                  <a:lnTo>
                    <a:pt x="87" y="52"/>
                  </a:lnTo>
                  <a:lnTo>
                    <a:pt x="83" y="37"/>
                  </a:lnTo>
                  <a:lnTo>
                    <a:pt x="79" y="26"/>
                  </a:lnTo>
                  <a:lnTo>
                    <a:pt x="75" y="18"/>
                  </a:lnTo>
                  <a:lnTo>
                    <a:pt x="64" y="11"/>
                  </a:lnTo>
                  <a:lnTo>
                    <a:pt x="57" y="7"/>
                  </a:lnTo>
                  <a:lnTo>
                    <a:pt x="45" y="7"/>
                  </a:lnTo>
                  <a:lnTo>
                    <a:pt x="38" y="7"/>
                  </a:lnTo>
                  <a:lnTo>
                    <a:pt x="30" y="7"/>
                  </a:lnTo>
                  <a:lnTo>
                    <a:pt x="30" y="93"/>
                  </a:lnTo>
                  <a:close/>
                </a:path>
              </a:pathLst>
            </a:custGeom>
            <a:solidFill>
              <a:srgbClr val="000000"/>
            </a:solidFill>
            <a:ln w="0">
              <a:solidFill>
                <a:srgbClr val="000000"/>
              </a:solidFill>
              <a:round/>
              <a:headEnd/>
              <a:tailEnd/>
            </a:ln>
          </p:spPr>
          <p:txBody>
            <a:bodyPr/>
            <a:lstStyle/>
            <a:p>
              <a:endParaRPr lang="en-US"/>
            </a:p>
          </p:txBody>
        </p:sp>
        <p:sp>
          <p:nvSpPr>
            <p:cNvPr id="274" name="Freeform 112"/>
            <p:cNvSpPr>
              <a:spLocks/>
            </p:cNvSpPr>
            <p:nvPr/>
          </p:nvSpPr>
          <p:spPr bwMode="auto">
            <a:xfrm>
              <a:off x="4217" y="3121"/>
              <a:ext cx="86" cy="101"/>
            </a:xfrm>
            <a:custGeom>
              <a:avLst/>
              <a:gdLst>
                <a:gd name="T0" fmla="*/ 83 w 86"/>
                <a:gd name="T1" fmla="*/ 0 h 101"/>
                <a:gd name="T2" fmla="*/ 86 w 86"/>
                <a:gd name="T3" fmla="*/ 22 h 101"/>
                <a:gd name="T4" fmla="*/ 83 w 86"/>
                <a:gd name="T5" fmla="*/ 22 h 101"/>
                <a:gd name="T6" fmla="*/ 79 w 86"/>
                <a:gd name="T7" fmla="*/ 18 h 101"/>
                <a:gd name="T8" fmla="*/ 79 w 86"/>
                <a:gd name="T9" fmla="*/ 15 h 101"/>
                <a:gd name="T10" fmla="*/ 75 w 86"/>
                <a:gd name="T11" fmla="*/ 11 h 101"/>
                <a:gd name="T12" fmla="*/ 71 w 86"/>
                <a:gd name="T13" fmla="*/ 7 h 101"/>
                <a:gd name="T14" fmla="*/ 68 w 86"/>
                <a:gd name="T15" fmla="*/ 7 h 101"/>
                <a:gd name="T16" fmla="*/ 64 w 86"/>
                <a:gd name="T17" fmla="*/ 7 h 101"/>
                <a:gd name="T18" fmla="*/ 49 w 86"/>
                <a:gd name="T19" fmla="*/ 7 h 101"/>
                <a:gd name="T20" fmla="*/ 49 w 86"/>
                <a:gd name="T21" fmla="*/ 82 h 101"/>
                <a:gd name="T22" fmla="*/ 49 w 86"/>
                <a:gd name="T23" fmla="*/ 93 h 101"/>
                <a:gd name="T24" fmla="*/ 49 w 86"/>
                <a:gd name="T25" fmla="*/ 97 h 101"/>
                <a:gd name="T26" fmla="*/ 52 w 86"/>
                <a:gd name="T27" fmla="*/ 97 h 101"/>
                <a:gd name="T28" fmla="*/ 60 w 86"/>
                <a:gd name="T29" fmla="*/ 101 h 101"/>
                <a:gd name="T30" fmla="*/ 64 w 86"/>
                <a:gd name="T31" fmla="*/ 101 h 101"/>
                <a:gd name="T32" fmla="*/ 64 w 86"/>
                <a:gd name="T33" fmla="*/ 101 h 101"/>
                <a:gd name="T34" fmla="*/ 19 w 86"/>
                <a:gd name="T35" fmla="*/ 101 h 101"/>
                <a:gd name="T36" fmla="*/ 19 w 86"/>
                <a:gd name="T37" fmla="*/ 101 h 101"/>
                <a:gd name="T38" fmla="*/ 22 w 86"/>
                <a:gd name="T39" fmla="*/ 101 h 101"/>
                <a:gd name="T40" fmla="*/ 30 w 86"/>
                <a:gd name="T41" fmla="*/ 97 h 101"/>
                <a:gd name="T42" fmla="*/ 34 w 86"/>
                <a:gd name="T43" fmla="*/ 93 h 101"/>
                <a:gd name="T44" fmla="*/ 34 w 86"/>
                <a:gd name="T45" fmla="*/ 90 h 101"/>
                <a:gd name="T46" fmla="*/ 34 w 86"/>
                <a:gd name="T47" fmla="*/ 82 h 101"/>
                <a:gd name="T48" fmla="*/ 34 w 86"/>
                <a:gd name="T49" fmla="*/ 7 h 101"/>
                <a:gd name="T50" fmla="*/ 22 w 86"/>
                <a:gd name="T51" fmla="*/ 7 h 101"/>
                <a:gd name="T52" fmla="*/ 15 w 86"/>
                <a:gd name="T53" fmla="*/ 7 h 101"/>
                <a:gd name="T54" fmla="*/ 11 w 86"/>
                <a:gd name="T55" fmla="*/ 7 h 101"/>
                <a:gd name="T56" fmla="*/ 7 w 86"/>
                <a:gd name="T57" fmla="*/ 7 h 101"/>
                <a:gd name="T58" fmla="*/ 7 w 86"/>
                <a:gd name="T59" fmla="*/ 11 h 101"/>
                <a:gd name="T60" fmla="*/ 4 w 86"/>
                <a:gd name="T61" fmla="*/ 18 h 101"/>
                <a:gd name="T62" fmla="*/ 4 w 86"/>
                <a:gd name="T63" fmla="*/ 22 h 101"/>
                <a:gd name="T64" fmla="*/ 0 w 86"/>
                <a:gd name="T65" fmla="*/ 22 h 101"/>
                <a:gd name="T66" fmla="*/ 0 w 86"/>
                <a:gd name="T67" fmla="*/ 0 h 101"/>
                <a:gd name="T68" fmla="*/ 83 w 86"/>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101"/>
                <a:gd name="T107" fmla="*/ 86 w 86"/>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101">
                  <a:moveTo>
                    <a:pt x="83" y="0"/>
                  </a:moveTo>
                  <a:lnTo>
                    <a:pt x="86" y="22"/>
                  </a:lnTo>
                  <a:lnTo>
                    <a:pt x="83" y="22"/>
                  </a:lnTo>
                  <a:lnTo>
                    <a:pt x="79" y="18"/>
                  </a:lnTo>
                  <a:lnTo>
                    <a:pt x="79" y="15"/>
                  </a:lnTo>
                  <a:lnTo>
                    <a:pt x="75" y="11"/>
                  </a:lnTo>
                  <a:lnTo>
                    <a:pt x="71" y="7"/>
                  </a:lnTo>
                  <a:lnTo>
                    <a:pt x="68" y="7"/>
                  </a:lnTo>
                  <a:lnTo>
                    <a:pt x="64" y="7"/>
                  </a:lnTo>
                  <a:lnTo>
                    <a:pt x="49" y="7"/>
                  </a:lnTo>
                  <a:lnTo>
                    <a:pt x="49" y="82"/>
                  </a:lnTo>
                  <a:lnTo>
                    <a:pt x="49" y="93"/>
                  </a:lnTo>
                  <a:lnTo>
                    <a:pt x="49" y="97"/>
                  </a:lnTo>
                  <a:lnTo>
                    <a:pt x="52" y="97"/>
                  </a:lnTo>
                  <a:lnTo>
                    <a:pt x="60" y="101"/>
                  </a:lnTo>
                  <a:lnTo>
                    <a:pt x="64" y="101"/>
                  </a:lnTo>
                  <a:lnTo>
                    <a:pt x="19" y="101"/>
                  </a:lnTo>
                  <a:lnTo>
                    <a:pt x="22" y="101"/>
                  </a:lnTo>
                  <a:lnTo>
                    <a:pt x="30" y="97"/>
                  </a:lnTo>
                  <a:lnTo>
                    <a:pt x="34" y="93"/>
                  </a:lnTo>
                  <a:lnTo>
                    <a:pt x="34" y="90"/>
                  </a:lnTo>
                  <a:lnTo>
                    <a:pt x="34" y="82"/>
                  </a:lnTo>
                  <a:lnTo>
                    <a:pt x="34" y="7"/>
                  </a:lnTo>
                  <a:lnTo>
                    <a:pt x="22" y="7"/>
                  </a:lnTo>
                  <a:lnTo>
                    <a:pt x="15" y="7"/>
                  </a:lnTo>
                  <a:lnTo>
                    <a:pt x="11" y="7"/>
                  </a:lnTo>
                  <a:lnTo>
                    <a:pt x="7" y="7"/>
                  </a:lnTo>
                  <a:lnTo>
                    <a:pt x="7" y="11"/>
                  </a:lnTo>
                  <a:lnTo>
                    <a:pt x="4" y="18"/>
                  </a:lnTo>
                  <a:lnTo>
                    <a:pt x="4" y="22"/>
                  </a:lnTo>
                  <a:lnTo>
                    <a:pt x="0" y="22"/>
                  </a:lnTo>
                  <a:lnTo>
                    <a:pt x="0" y="0"/>
                  </a:lnTo>
                  <a:lnTo>
                    <a:pt x="83" y="0"/>
                  </a:lnTo>
                  <a:close/>
                </a:path>
              </a:pathLst>
            </a:custGeom>
            <a:solidFill>
              <a:srgbClr val="000000"/>
            </a:solidFill>
            <a:ln w="0">
              <a:solidFill>
                <a:srgbClr val="000000"/>
              </a:solidFill>
              <a:round/>
              <a:headEnd/>
              <a:tailEnd/>
            </a:ln>
          </p:spPr>
          <p:txBody>
            <a:bodyPr/>
            <a:lstStyle/>
            <a:p>
              <a:endParaRPr lang="en-US"/>
            </a:p>
          </p:txBody>
        </p:sp>
        <p:sp>
          <p:nvSpPr>
            <p:cNvPr id="275" name="Freeform 113"/>
            <p:cNvSpPr>
              <a:spLocks/>
            </p:cNvSpPr>
            <p:nvPr/>
          </p:nvSpPr>
          <p:spPr bwMode="auto">
            <a:xfrm>
              <a:off x="4311" y="3117"/>
              <a:ext cx="41" cy="135"/>
            </a:xfrm>
            <a:custGeom>
              <a:avLst/>
              <a:gdLst>
                <a:gd name="T0" fmla="*/ 41 w 41"/>
                <a:gd name="T1" fmla="*/ 131 h 135"/>
                <a:gd name="T2" fmla="*/ 41 w 41"/>
                <a:gd name="T3" fmla="*/ 135 h 135"/>
                <a:gd name="T4" fmla="*/ 30 w 41"/>
                <a:gd name="T5" fmla="*/ 131 h 135"/>
                <a:gd name="T6" fmla="*/ 22 w 41"/>
                <a:gd name="T7" fmla="*/ 124 h 135"/>
                <a:gd name="T8" fmla="*/ 11 w 41"/>
                <a:gd name="T9" fmla="*/ 112 h 135"/>
                <a:gd name="T10" fmla="*/ 7 w 41"/>
                <a:gd name="T11" fmla="*/ 97 h 135"/>
                <a:gd name="T12" fmla="*/ 0 w 41"/>
                <a:gd name="T13" fmla="*/ 82 h 135"/>
                <a:gd name="T14" fmla="*/ 0 w 41"/>
                <a:gd name="T15" fmla="*/ 67 h 135"/>
                <a:gd name="T16" fmla="*/ 0 w 41"/>
                <a:gd name="T17" fmla="*/ 56 h 135"/>
                <a:gd name="T18" fmla="*/ 4 w 41"/>
                <a:gd name="T19" fmla="*/ 41 h 135"/>
                <a:gd name="T20" fmla="*/ 11 w 41"/>
                <a:gd name="T21" fmla="*/ 30 h 135"/>
                <a:gd name="T22" fmla="*/ 19 w 41"/>
                <a:gd name="T23" fmla="*/ 19 h 135"/>
                <a:gd name="T24" fmla="*/ 30 w 41"/>
                <a:gd name="T25" fmla="*/ 7 h 135"/>
                <a:gd name="T26" fmla="*/ 41 w 41"/>
                <a:gd name="T27" fmla="*/ 0 h 135"/>
                <a:gd name="T28" fmla="*/ 41 w 41"/>
                <a:gd name="T29" fmla="*/ 4 h 135"/>
                <a:gd name="T30" fmla="*/ 34 w 41"/>
                <a:gd name="T31" fmla="*/ 11 h 135"/>
                <a:gd name="T32" fmla="*/ 26 w 41"/>
                <a:gd name="T33" fmla="*/ 19 h 135"/>
                <a:gd name="T34" fmla="*/ 19 w 41"/>
                <a:gd name="T35" fmla="*/ 26 h 135"/>
                <a:gd name="T36" fmla="*/ 19 w 41"/>
                <a:gd name="T37" fmla="*/ 41 h 135"/>
                <a:gd name="T38" fmla="*/ 15 w 41"/>
                <a:gd name="T39" fmla="*/ 52 h 135"/>
                <a:gd name="T40" fmla="*/ 15 w 41"/>
                <a:gd name="T41" fmla="*/ 67 h 135"/>
                <a:gd name="T42" fmla="*/ 15 w 41"/>
                <a:gd name="T43" fmla="*/ 82 h 135"/>
                <a:gd name="T44" fmla="*/ 15 w 41"/>
                <a:gd name="T45" fmla="*/ 94 h 135"/>
                <a:gd name="T46" fmla="*/ 19 w 41"/>
                <a:gd name="T47" fmla="*/ 105 h 135"/>
                <a:gd name="T48" fmla="*/ 22 w 41"/>
                <a:gd name="T49" fmla="*/ 112 h 135"/>
                <a:gd name="T50" fmla="*/ 22 w 41"/>
                <a:gd name="T51" fmla="*/ 116 h 135"/>
                <a:gd name="T52" fmla="*/ 30 w 41"/>
                <a:gd name="T53" fmla="*/ 124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31"/>
                  </a:lnTo>
                  <a:lnTo>
                    <a:pt x="22" y="124"/>
                  </a:lnTo>
                  <a:lnTo>
                    <a:pt x="11" y="112"/>
                  </a:lnTo>
                  <a:lnTo>
                    <a:pt x="7" y="97"/>
                  </a:lnTo>
                  <a:lnTo>
                    <a:pt x="0" y="82"/>
                  </a:lnTo>
                  <a:lnTo>
                    <a:pt x="0" y="67"/>
                  </a:lnTo>
                  <a:lnTo>
                    <a:pt x="0" y="56"/>
                  </a:lnTo>
                  <a:lnTo>
                    <a:pt x="4" y="41"/>
                  </a:lnTo>
                  <a:lnTo>
                    <a:pt x="11" y="30"/>
                  </a:lnTo>
                  <a:lnTo>
                    <a:pt x="19" y="19"/>
                  </a:lnTo>
                  <a:lnTo>
                    <a:pt x="30" y="7"/>
                  </a:lnTo>
                  <a:lnTo>
                    <a:pt x="41" y="0"/>
                  </a:lnTo>
                  <a:lnTo>
                    <a:pt x="41" y="4"/>
                  </a:lnTo>
                  <a:lnTo>
                    <a:pt x="34" y="11"/>
                  </a:lnTo>
                  <a:lnTo>
                    <a:pt x="26" y="19"/>
                  </a:lnTo>
                  <a:lnTo>
                    <a:pt x="19" y="26"/>
                  </a:lnTo>
                  <a:lnTo>
                    <a:pt x="19" y="41"/>
                  </a:lnTo>
                  <a:lnTo>
                    <a:pt x="15" y="52"/>
                  </a:lnTo>
                  <a:lnTo>
                    <a:pt x="15" y="67"/>
                  </a:lnTo>
                  <a:lnTo>
                    <a:pt x="15" y="82"/>
                  </a:lnTo>
                  <a:lnTo>
                    <a:pt x="15" y="94"/>
                  </a:lnTo>
                  <a:lnTo>
                    <a:pt x="19" y="105"/>
                  </a:lnTo>
                  <a:lnTo>
                    <a:pt x="22" y="112"/>
                  </a:lnTo>
                  <a:lnTo>
                    <a:pt x="22" y="116"/>
                  </a:lnTo>
                  <a:lnTo>
                    <a:pt x="30" y="124"/>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276" name="Freeform 114"/>
            <p:cNvSpPr>
              <a:spLocks noEditPoints="1"/>
            </p:cNvSpPr>
            <p:nvPr/>
          </p:nvSpPr>
          <p:spPr bwMode="auto">
            <a:xfrm>
              <a:off x="4360" y="3154"/>
              <a:ext cx="60" cy="68"/>
            </a:xfrm>
            <a:custGeom>
              <a:avLst/>
              <a:gdLst>
                <a:gd name="T0" fmla="*/ 30 w 60"/>
                <a:gd name="T1" fmla="*/ 64 h 68"/>
                <a:gd name="T2" fmla="*/ 18 w 60"/>
                <a:gd name="T3" fmla="*/ 68 h 68"/>
                <a:gd name="T4" fmla="*/ 7 w 60"/>
                <a:gd name="T5" fmla="*/ 68 h 68"/>
                <a:gd name="T6" fmla="*/ 0 w 60"/>
                <a:gd name="T7" fmla="*/ 60 h 68"/>
                <a:gd name="T8" fmla="*/ 0 w 60"/>
                <a:gd name="T9" fmla="*/ 49 h 68"/>
                <a:gd name="T10" fmla="*/ 7 w 60"/>
                <a:gd name="T11" fmla="*/ 38 h 68"/>
                <a:gd name="T12" fmla="*/ 22 w 60"/>
                <a:gd name="T13" fmla="*/ 30 h 68"/>
                <a:gd name="T14" fmla="*/ 37 w 60"/>
                <a:gd name="T15" fmla="*/ 23 h 68"/>
                <a:gd name="T16" fmla="*/ 33 w 60"/>
                <a:gd name="T17" fmla="*/ 8 h 68"/>
                <a:gd name="T18" fmla="*/ 26 w 60"/>
                <a:gd name="T19" fmla="*/ 4 h 68"/>
                <a:gd name="T20" fmla="*/ 18 w 60"/>
                <a:gd name="T21" fmla="*/ 8 h 68"/>
                <a:gd name="T22" fmla="*/ 15 w 60"/>
                <a:gd name="T23" fmla="*/ 12 h 68"/>
                <a:gd name="T24" fmla="*/ 15 w 60"/>
                <a:gd name="T25" fmla="*/ 19 h 68"/>
                <a:gd name="T26" fmla="*/ 11 w 60"/>
                <a:gd name="T27" fmla="*/ 23 h 68"/>
                <a:gd name="T28" fmla="*/ 7 w 60"/>
                <a:gd name="T29" fmla="*/ 23 h 68"/>
                <a:gd name="T30" fmla="*/ 3 w 60"/>
                <a:gd name="T31" fmla="*/ 19 h 68"/>
                <a:gd name="T32" fmla="*/ 3 w 60"/>
                <a:gd name="T33" fmla="*/ 12 h 68"/>
                <a:gd name="T34" fmla="*/ 18 w 60"/>
                <a:gd name="T35" fmla="*/ 0 h 68"/>
                <a:gd name="T36" fmla="*/ 33 w 60"/>
                <a:gd name="T37" fmla="*/ 0 h 68"/>
                <a:gd name="T38" fmla="*/ 45 w 60"/>
                <a:gd name="T39" fmla="*/ 4 h 68"/>
                <a:gd name="T40" fmla="*/ 48 w 60"/>
                <a:gd name="T41" fmla="*/ 15 h 68"/>
                <a:gd name="T42" fmla="*/ 48 w 60"/>
                <a:gd name="T43" fmla="*/ 45 h 68"/>
                <a:gd name="T44" fmla="*/ 48 w 60"/>
                <a:gd name="T45" fmla="*/ 57 h 68"/>
                <a:gd name="T46" fmla="*/ 52 w 60"/>
                <a:gd name="T47" fmla="*/ 60 h 68"/>
                <a:gd name="T48" fmla="*/ 52 w 60"/>
                <a:gd name="T49" fmla="*/ 60 h 68"/>
                <a:gd name="T50" fmla="*/ 56 w 60"/>
                <a:gd name="T51" fmla="*/ 60 h 68"/>
                <a:gd name="T52" fmla="*/ 60 w 60"/>
                <a:gd name="T53" fmla="*/ 57 h 68"/>
                <a:gd name="T54" fmla="*/ 52 w 60"/>
                <a:gd name="T55" fmla="*/ 68 h 68"/>
                <a:gd name="T56" fmla="*/ 41 w 60"/>
                <a:gd name="T57" fmla="*/ 68 h 68"/>
                <a:gd name="T58" fmla="*/ 37 w 60"/>
                <a:gd name="T59" fmla="*/ 64 h 68"/>
                <a:gd name="T60" fmla="*/ 37 w 60"/>
                <a:gd name="T61" fmla="*/ 53 h 68"/>
                <a:gd name="T62" fmla="*/ 26 w 60"/>
                <a:gd name="T63" fmla="*/ 34 h 68"/>
                <a:gd name="T64" fmla="*/ 18 w 60"/>
                <a:gd name="T65" fmla="*/ 38 h 68"/>
                <a:gd name="T66" fmla="*/ 11 w 60"/>
                <a:gd name="T67" fmla="*/ 45 h 68"/>
                <a:gd name="T68" fmla="*/ 11 w 60"/>
                <a:gd name="T69" fmla="*/ 53 h 68"/>
                <a:gd name="T70" fmla="*/ 18 w 60"/>
                <a:gd name="T71" fmla="*/ 60 h 68"/>
                <a:gd name="T72" fmla="*/ 30 w 60"/>
                <a:gd name="T73" fmla="*/ 5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8"/>
                <a:gd name="T113" fmla="*/ 60 w 6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8">
                  <a:moveTo>
                    <a:pt x="37" y="57"/>
                  </a:moveTo>
                  <a:lnTo>
                    <a:pt x="30" y="64"/>
                  </a:lnTo>
                  <a:lnTo>
                    <a:pt x="22" y="68"/>
                  </a:lnTo>
                  <a:lnTo>
                    <a:pt x="18" y="68"/>
                  </a:lnTo>
                  <a:lnTo>
                    <a:pt x="15" y="68"/>
                  </a:lnTo>
                  <a:lnTo>
                    <a:pt x="7" y="68"/>
                  </a:lnTo>
                  <a:lnTo>
                    <a:pt x="3" y="64"/>
                  </a:lnTo>
                  <a:lnTo>
                    <a:pt x="0" y="60"/>
                  </a:lnTo>
                  <a:lnTo>
                    <a:pt x="0" y="53"/>
                  </a:lnTo>
                  <a:lnTo>
                    <a:pt x="0" y="49"/>
                  </a:lnTo>
                  <a:lnTo>
                    <a:pt x="3" y="45"/>
                  </a:lnTo>
                  <a:lnTo>
                    <a:pt x="7" y="38"/>
                  </a:lnTo>
                  <a:lnTo>
                    <a:pt x="11" y="34"/>
                  </a:lnTo>
                  <a:lnTo>
                    <a:pt x="22" y="30"/>
                  </a:lnTo>
                  <a:lnTo>
                    <a:pt x="37" y="23"/>
                  </a:lnTo>
                  <a:lnTo>
                    <a:pt x="37" y="12"/>
                  </a:lnTo>
                  <a:lnTo>
                    <a:pt x="33" y="8"/>
                  </a:lnTo>
                  <a:lnTo>
                    <a:pt x="30" y="4"/>
                  </a:lnTo>
                  <a:lnTo>
                    <a:pt x="26" y="4"/>
                  </a:lnTo>
                  <a:lnTo>
                    <a:pt x="22" y="4"/>
                  </a:lnTo>
                  <a:lnTo>
                    <a:pt x="18" y="8"/>
                  </a:lnTo>
                  <a:lnTo>
                    <a:pt x="15" y="8"/>
                  </a:lnTo>
                  <a:lnTo>
                    <a:pt x="15" y="12"/>
                  </a:lnTo>
                  <a:lnTo>
                    <a:pt x="15" y="15"/>
                  </a:lnTo>
                  <a:lnTo>
                    <a:pt x="15" y="19"/>
                  </a:lnTo>
                  <a:lnTo>
                    <a:pt x="15" y="23"/>
                  </a:lnTo>
                  <a:lnTo>
                    <a:pt x="11" y="23"/>
                  </a:lnTo>
                  <a:lnTo>
                    <a:pt x="7" y="23"/>
                  </a:lnTo>
                  <a:lnTo>
                    <a:pt x="3" y="23"/>
                  </a:lnTo>
                  <a:lnTo>
                    <a:pt x="3" y="19"/>
                  </a:lnTo>
                  <a:lnTo>
                    <a:pt x="3" y="15"/>
                  </a:lnTo>
                  <a:lnTo>
                    <a:pt x="3" y="12"/>
                  </a:lnTo>
                  <a:lnTo>
                    <a:pt x="7" y="4"/>
                  </a:lnTo>
                  <a:lnTo>
                    <a:pt x="18" y="0"/>
                  </a:lnTo>
                  <a:lnTo>
                    <a:pt x="26" y="0"/>
                  </a:lnTo>
                  <a:lnTo>
                    <a:pt x="33" y="0"/>
                  </a:lnTo>
                  <a:lnTo>
                    <a:pt x="41" y="0"/>
                  </a:lnTo>
                  <a:lnTo>
                    <a:pt x="45" y="4"/>
                  </a:lnTo>
                  <a:lnTo>
                    <a:pt x="48" y="8"/>
                  </a:lnTo>
                  <a:lnTo>
                    <a:pt x="48" y="15"/>
                  </a:lnTo>
                  <a:lnTo>
                    <a:pt x="48" y="23"/>
                  </a:lnTo>
                  <a:lnTo>
                    <a:pt x="48" y="45"/>
                  </a:lnTo>
                  <a:lnTo>
                    <a:pt x="48" y="53"/>
                  </a:lnTo>
                  <a:lnTo>
                    <a:pt x="48" y="57"/>
                  </a:lnTo>
                  <a:lnTo>
                    <a:pt x="52" y="60"/>
                  </a:lnTo>
                  <a:lnTo>
                    <a:pt x="56" y="60"/>
                  </a:lnTo>
                  <a:lnTo>
                    <a:pt x="56" y="57"/>
                  </a:lnTo>
                  <a:lnTo>
                    <a:pt x="60" y="57"/>
                  </a:lnTo>
                  <a:lnTo>
                    <a:pt x="60" y="60"/>
                  </a:lnTo>
                  <a:lnTo>
                    <a:pt x="52" y="68"/>
                  </a:lnTo>
                  <a:lnTo>
                    <a:pt x="45" y="68"/>
                  </a:lnTo>
                  <a:lnTo>
                    <a:pt x="41" y="68"/>
                  </a:lnTo>
                  <a:lnTo>
                    <a:pt x="37" y="68"/>
                  </a:lnTo>
                  <a:lnTo>
                    <a:pt x="37" y="64"/>
                  </a:lnTo>
                  <a:lnTo>
                    <a:pt x="37" y="57"/>
                  </a:lnTo>
                  <a:close/>
                  <a:moveTo>
                    <a:pt x="37" y="53"/>
                  </a:moveTo>
                  <a:lnTo>
                    <a:pt x="37" y="30"/>
                  </a:lnTo>
                  <a:lnTo>
                    <a:pt x="26" y="34"/>
                  </a:lnTo>
                  <a:lnTo>
                    <a:pt x="22" y="34"/>
                  </a:lnTo>
                  <a:lnTo>
                    <a:pt x="18" y="38"/>
                  </a:lnTo>
                  <a:lnTo>
                    <a:pt x="15" y="42"/>
                  </a:lnTo>
                  <a:lnTo>
                    <a:pt x="11" y="45"/>
                  </a:lnTo>
                  <a:lnTo>
                    <a:pt x="11" y="49"/>
                  </a:lnTo>
                  <a:lnTo>
                    <a:pt x="11" y="53"/>
                  </a:lnTo>
                  <a:lnTo>
                    <a:pt x="15" y="57"/>
                  </a:lnTo>
                  <a:lnTo>
                    <a:pt x="18" y="60"/>
                  </a:lnTo>
                  <a:lnTo>
                    <a:pt x="22" y="60"/>
                  </a:lnTo>
                  <a:lnTo>
                    <a:pt x="30" y="57"/>
                  </a:lnTo>
                  <a:lnTo>
                    <a:pt x="37" y="53"/>
                  </a:lnTo>
                  <a:close/>
                </a:path>
              </a:pathLst>
            </a:custGeom>
            <a:solidFill>
              <a:srgbClr val="000000"/>
            </a:solidFill>
            <a:ln w="0">
              <a:solidFill>
                <a:srgbClr val="000000"/>
              </a:solidFill>
              <a:round/>
              <a:headEnd/>
              <a:tailEnd/>
            </a:ln>
          </p:spPr>
          <p:txBody>
            <a:bodyPr/>
            <a:lstStyle/>
            <a:p>
              <a:endParaRPr lang="en-US"/>
            </a:p>
          </p:txBody>
        </p:sp>
        <p:sp>
          <p:nvSpPr>
            <p:cNvPr id="277" name="Freeform 115"/>
            <p:cNvSpPr>
              <a:spLocks/>
            </p:cNvSpPr>
            <p:nvPr/>
          </p:nvSpPr>
          <p:spPr bwMode="auto">
            <a:xfrm>
              <a:off x="4423" y="3117"/>
              <a:ext cx="42" cy="135"/>
            </a:xfrm>
            <a:custGeom>
              <a:avLst/>
              <a:gdLst>
                <a:gd name="T0" fmla="*/ 0 w 42"/>
                <a:gd name="T1" fmla="*/ 4 h 135"/>
                <a:gd name="T2" fmla="*/ 0 w 42"/>
                <a:gd name="T3" fmla="*/ 0 h 135"/>
                <a:gd name="T4" fmla="*/ 12 w 42"/>
                <a:gd name="T5" fmla="*/ 7 h 135"/>
                <a:gd name="T6" fmla="*/ 19 w 42"/>
                <a:gd name="T7" fmla="*/ 15 h 135"/>
                <a:gd name="T8" fmla="*/ 30 w 42"/>
                <a:gd name="T9" fmla="*/ 26 h 135"/>
                <a:gd name="T10" fmla="*/ 38 w 42"/>
                <a:gd name="T11" fmla="*/ 41 h 135"/>
                <a:gd name="T12" fmla="*/ 42 w 42"/>
                <a:gd name="T13" fmla="*/ 52 h 135"/>
                <a:gd name="T14" fmla="*/ 42 w 42"/>
                <a:gd name="T15" fmla="*/ 67 h 135"/>
                <a:gd name="T16" fmla="*/ 42 w 42"/>
                <a:gd name="T17" fmla="*/ 82 h 135"/>
                <a:gd name="T18" fmla="*/ 38 w 42"/>
                <a:gd name="T19" fmla="*/ 97 h 135"/>
                <a:gd name="T20" fmla="*/ 30 w 42"/>
                <a:gd name="T21" fmla="*/ 109 h 135"/>
                <a:gd name="T22" fmla="*/ 23 w 42"/>
                <a:gd name="T23" fmla="*/ 120 h 135"/>
                <a:gd name="T24" fmla="*/ 12 w 42"/>
                <a:gd name="T25" fmla="*/ 131 h 135"/>
                <a:gd name="T26" fmla="*/ 0 w 42"/>
                <a:gd name="T27" fmla="*/ 135 h 135"/>
                <a:gd name="T28" fmla="*/ 0 w 42"/>
                <a:gd name="T29" fmla="*/ 131 h 135"/>
                <a:gd name="T30" fmla="*/ 12 w 42"/>
                <a:gd name="T31" fmla="*/ 127 h 135"/>
                <a:gd name="T32" fmla="*/ 15 w 42"/>
                <a:gd name="T33" fmla="*/ 120 h 135"/>
                <a:gd name="T34" fmla="*/ 23 w 42"/>
                <a:gd name="T35" fmla="*/ 109 h 135"/>
                <a:gd name="T36" fmla="*/ 27 w 42"/>
                <a:gd name="T37" fmla="*/ 97 h 135"/>
                <a:gd name="T38" fmla="*/ 27 w 42"/>
                <a:gd name="T39" fmla="*/ 86 h 135"/>
                <a:gd name="T40" fmla="*/ 30 w 42"/>
                <a:gd name="T41" fmla="*/ 71 h 135"/>
                <a:gd name="T42" fmla="*/ 27 w 42"/>
                <a:gd name="T43" fmla="*/ 56 h 135"/>
                <a:gd name="T44" fmla="*/ 27 w 42"/>
                <a:gd name="T45" fmla="*/ 41 h 135"/>
                <a:gd name="T46" fmla="*/ 23 w 42"/>
                <a:gd name="T47" fmla="*/ 34 h 135"/>
                <a:gd name="T48" fmla="*/ 23 w 42"/>
                <a:gd name="T49" fmla="*/ 26 h 135"/>
                <a:gd name="T50" fmla="*/ 19 w 42"/>
                <a:gd name="T51" fmla="*/ 22 h 135"/>
                <a:gd name="T52" fmla="*/ 15 w 42"/>
                <a:gd name="T53" fmla="*/ 15 h 135"/>
                <a:gd name="T54" fmla="*/ 8 w 42"/>
                <a:gd name="T55" fmla="*/ 11 h 135"/>
                <a:gd name="T56" fmla="*/ 0 w 42"/>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0" y="4"/>
                  </a:moveTo>
                  <a:lnTo>
                    <a:pt x="0" y="0"/>
                  </a:lnTo>
                  <a:lnTo>
                    <a:pt x="12" y="7"/>
                  </a:lnTo>
                  <a:lnTo>
                    <a:pt x="19" y="15"/>
                  </a:lnTo>
                  <a:lnTo>
                    <a:pt x="30" y="26"/>
                  </a:lnTo>
                  <a:lnTo>
                    <a:pt x="38" y="41"/>
                  </a:lnTo>
                  <a:lnTo>
                    <a:pt x="42" y="52"/>
                  </a:lnTo>
                  <a:lnTo>
                    <a:pt x="42" y="67"/>
                  </a:lnTo>
                  <a:lnTo>
                    <a:pt x="42" y="82"/>
                  </a:lnTo>
                  <a:lnTo>
                    <a:pt x="38" y="97"/>
                  </a:lnTo>
                  <a:lnTo>
                    <a:pt x="30" y="109"/>
                  </a:lnTo>
                  <a:lnTo>
                    <a:pt x="23" y="120"/>
                  </a:lnTo>
                  <a:lnTo>
                    <a:pt x="12" y="131"/>
                  </a:lnTo>
                  <a:lnTo>
                    <a:pt x="0" y="135"/>
                  </a:lnTo>
                  <a:lnTo>
                    <a:pt x="0" y="131"/>
                  </a:lnTo>
                  <a:lnTo>
                    <a:pt x="12" y="127"/>
                  </a:lnTo>
                  <a:lnTo>
                    <a:pt x="15" y="120"/>
                  </a:lnTo>
                  <a:lnTo>
                    <a:pt x="23" y="109"/>
                  </a:lnTo>
                  <a:lnTo>
                    <a:pt x="27" y="97"/>
                  </a:lnTo>
                  <a:lnTo>
                    <a:pt x="27" y="86"/>
                  </a:lnTo>
                  <a:lnTo>
                    <a:pt x="30" y="71"/>
                  </a:lnTo>
                  <a:lnTo>
                    <a:pt x="27" y="56"/>
                  </a:lnTo>
                  <a:lnTo>
                    <a:pt x="27" y="41"/>
                  </a:lnTo>
                  <a:lnTo>
                    <a:pt x="23" y="34"/>
                  </a:lnTo>
                  <a:lnTo>
                    <a:pt x="23" y="26"/>
                  </a:lnTo>
                  <a:lnTo>
                    <a:pt x="19" y="22"/>
                  </a:lnTo>
                  <a:lnTo>
                    <a:pt x="15" y="15"/>
                  </a:lnTo>
                  <a:lnTo>
                    <a:pt x="8" y="11"/>
                  </a:lnTo>
                  <a:lnTo>
                    <a:pt x="0" y="4"/>
                  </a:lnTo>
                  <a:close/>
                </a:path>
              </a:pathLst>
            </a:custGeom>
            <a:solidFill>
              <a:srgbClr val="000000"/>
            </a:solidFill>
            <a:ln w="0">
              <a:solidFill>
                <a:srgbClr val="000000"/>
              </a:solidFill>
              <a:round/>
              <a:headEnd/>
              <a:tailEnd/>
            </a:ln>
          </p:spPr>
          <p:txBody>
            <a:bodyPr/>
            <a:lstStyle/>
            <a:p>
              <a:endParaRPr lang="en-US"/>
            </a:p>
          </p:txBody>
        </p:sp>
        <p:sp>
          <p:nvSpPr>
            <p:cNvPr id="278" name="Freeform 116"/>
            <p:cNvSpPr>
              <a:spLocks/>
            </p:cNvSpPr>
            <p:nvPr/>
          </p:nvSpPr>
          <p:spPr bwMode="auto">
            <a:xfrm>
              <a:off x="4926" y="3121"/>
              <a:ext cx="109" cy="101"/>
            </a:xfrm>
            <a:custGeom>
              <a:avLst/>
              <a:gdLst>
                <a:gd name="T0" fmla="*/ 0 w 109"/>
                <a:gd name="T1" fmla="*/ 0 h 101"/>
                <a:gd name="T2" fmla="*/ 26 w 109"/>
                <a:gd name="T3" fmla="*/ 0 h 101"/>
                <a:gd name="T4" fmla="*/ 90 w 109"/>
                <a:gd name="T5" fmla="*/ 78 h 101"/>
                <a:gd name="T6" fmla="*/ 90 w 109"/>
                <a:gd name="T7" fmla="*/ 18 h 101"/>
                <a:gd name="T8" fmla="*/ 90 w 109"/>
                <a:gd name="T9" fmla="*/ 11 h 101"/>
                <a:gd name="T10" fmla="*/ 86 w 109"/>
                <a:gd name="T11" fmla="*/ 7 h 101"/>
                <a:gd name="T12" fmla="*/ 83 w 109"/>
                <a:gd name="T13" fmla="*/ 3 h 101"/>
                <a:gd name="T14" fmla="*/ 79 w 109"/>
                <a:gd name="T15" fmla="*/ 3 h 101"/>
                <a:gd name="T16" fmla="*/ 75 w 109"/>
                <a:gd name="T17" fmla="*/ 3 h 101"/>
                <a:gd name="T18" fmla="*/ 75 w 109"/>
                <a:gd name="T19" fmla="*/ 0 h 101"/>
                <a:gd name="T20" fmla="*/ 109 w 109"/>
                <a:gd name="T21" fmla="*/ 0 h 101"/>
                <a:gd name="T22" fmla="*/ 109 w 109"/>
                <a:gd name="T23" fmla="*/ 3 h 101"/>
                <a:gd name="T24" fmla="*/ 105 w 109"/>
                <a:gd name="T25" fmla="*/ 3 h 101"/>
                <a:gd name="T26" fmla="*/ 101 w 109"/>
                <a:gd name="T27" fmla="*/ 3 h 101"/>
                <a:gd name="T28" fmla="*/ 98 w 109"/>
                <a:gd name="T29" fmla="*/ 7 h 101"/>
                <a:gd name="T30" fmla="*/ 98 w 109"/>
                <a:gd name="T31" fmla="*/ 11 h 101"/>
                <a:gd name="T32" fmla="*/ 94 w 109"/>
                <a:gd name="T33" fmla="*/ 18 h 101"/>
                <a:gd name="T34" fmla="*/ 94 w 109"/>
                <a:gd name="T35" fmla="*/ 101 h 101"/>
                <a:gd name="T36" fmla="*/ 94 w 109"/>
                <a:gd name="T37" fmla="*/ 101 h 101"/>
                <a:gd name="T38" fmla="*/ 26 w 109"/>
                <a:gd name="T39" fmla="*/ 22 h 101"/>
                <a:gd name="T40" fmla="*/ 26 w 109"/>
                <a:gd name="T41" fmla="*/ 82 h 101"/>
                <a:gd name="T42" fmla="*/ 26 w 109"/>
                <a:gd name="T43" fmla="*/ 93 h 101"/>
                <a:gd name="T44" fmla="*/ 30 w 109"/>
                <a:gd name="T45" fmla="*/ 97 h 101"/>
                <a:gd name="T46" fmla="*/ 34 w 109"/>
                <a:gd name="T47" fmla="*/ 97 h 101"/>
                <a:gd name="T48" fmla="*/ 38 w 109"/>
                <a:gd name="T49" fmla="*/ 101 h 101"/>
                <a:gd name="T50" fmla="*/ 41 w 109"/>
                <a:gd name="T51" fmla="*/ 101 h 101"/>
                <a:gd name="T52" fmla="*/ 41 w 109"/>
                <a:gd name="T53" fmla="*/ 101 h 101"/>
                <a:gd name="T54" fmla="*/ 8 w 109"/>
                <a:gd name="T55" fmla="*/ 101 h 101"/>
                <a:gd name="T56" fmla="*/ 8 w 109"/>
                <a:gd name="T57" fmla="*/ 101 h 101"/>
                <a:gd name="T58" fmla="*/ 11 w 109"/>
                <a:gd name="T59" fmla="*/ 101 h 101"/>
                <a:gd name="T60" fmla="*/ 15 w 109"/>
                <a:gd name="T61" fmla="*/ 97 h 101"/>
                <a:gd name="T62" fmla="*/ 19 w 109"/>
                <a:gd name="T63" fmla="*/ 93 h 101"/>
                <a:gd name="T64" fmla="*/ 19 w 109"/>
                <a:gd name="T65" fmla="*/ 90 h 101"/>
                <a:gd name="T66" fmla="*/ 19 w 109"/>
                <a:gd name="T67" fmla="*/ 82 h 101"/>
                <a:gd name="T68" fmla="*/ 19 w 109"/>
                <a:gd name="T69" fmla="*/ 15 h 101"/>
                <a:gd name="T70" fmla="*/ 15 w 109"/>
                <a:gd name="T71" fmla="*/ 11 h 101"/>
                <a:gd name="T72" fmla="*/ 15 w 109"/>
                <a:gd name="T73" fmla="*/ 7 h 101"/>
                <a:gd name="T74" fmla="*/ 11 w 109"/>
                <a:gd name="T75" fmla="*/ 7 h 101"/>
                <a:gd name="T76" fmla="*/ 8 w 109"/>
                <a:gd name="T77" fmla="*/ 3 h 101"/>
                <a:gd name="T78" fmla="*/ 4 w 109"/>
                <a:gd name="T79" fmla="*/ 3 h 101"/>
                <a:gd name="T80" fmla="*/ 0 w 109"/>
                <a:gd name="T81" fmla="*/ 3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90" y="78"/>
                  </a:lnTo>
                  <a:lnTo>
                    <a:pt x="90" y="18"/>
                  </a:lnTo>
                  <a:lnTo>
                    <a:pt x="90" y="11"/>
                  </a:lnTo>
                  <a:lnTo>
                    <a:pt x="86" y="7"/>
                  </a:lnTo>
                  <a:lnTo>
                    <a:pt x="83" y="3"/>
                  </a:lnTo>
                  <a:lnTo>
                    <a:pt x="79" y="3"/>
                  </a:lnTo>
                  <a:lnTo>
                    <a:pt x="75" y="3"/>
                  </a:lnTo>
                  <a:lnTo>
                    <a:pt x="75" y="0"/>
                  </a:lnTo>
                  <a:lnTo>
                    <a:pt x="109" y="0"/>
                  </a:lnTo>
                  <a:lnTo>
                    <a:pt x="109" y="3"/>
                  </a:lnTo>
                  <a:lnTo>
                    <a:pt x="105" y="3"/>
                  </a:lnTo>
                  <a:lnTo>
                    <a:pt x="101" y="3"/>
                  </a:lnTo>
                  <a:lnTo>
                    <a:pt x="98" y="7"/>
                  </a:lnTo>
                  <a:lnTo>
                    <a:pt x="98" y="11"/>
                  </a:lnTo>
                  <a:lnTo>
                    <a:pt x="94" y="18"/>
                  </a:lnTo>
                  <a:lnTo>
                    <a:pt x="94" y="101"/>
                  </a:lnTo>
                  <a:lnTo>
                    <a:pt x="26" y="22"/>
                  </a:lnTo>
                  <a:lnTo>
                    <a:pt x="26" y="82"/>
                  </a:lnTo>
                  <a:lnTo>
                    <a:pt x="26" y="93"/>
                  </a:lnTo>
                  <a:lnTo>
                    <a:pt x="30" y="97"/>
                  </a:lnTo>
                  <a:lnTo>
                    <a:pt x="34" y="97"/>
                  </a:lnTo>
                  <a:lnTo>
                    <a:pt x="38" y="101"/>
                  </a:lnTo>
                  <a:lnTo>
                    <a:pt x="41" y="101"/>
                  </a:lnTo>
                  <a:lnTo>
                    <a:pt x="8" y="101"/>
                  </a:lnTo>
                  <a:lnTo>
                    <a:pt x="11" y="101"/>
                  </a:lnTo>
                  <a:lnTo>
                    <a:pt x="15" y="97"/>
                  </a:lnTo>
                  <a:lnTo>
                    <a:pt x="19" y="93"/>
                  </a:lnTo>
                  <a:lnTo>
                    <a:pt x="19" y="90"/>
                  </a:lnTo>
                  <a:lnTo>
                    <a:pt x="19" y="82"/>
                  </a:lnTo>
                  <a:lnTo>
                    <a:pt x="19" y="15"/>
                  </a:lnTo>
                  <a:lnTo>
                    <a:pt x="15" y="11"/>
                  </a:lnTo>
                  <a:lnTo>
                    <a:pt x="15" y="7"/>
                  </a:lnTo>
                  <a:lnTo>
                    <a:pt x="11" y="7"/>
                  </a:lnTo>
                  <a:lnTo>
                    <a:pt x="8"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279" name="Freeform 117"/>
            <p:cNvSpPr>
              <a:spLocks/>
            </p:cNvSpPr>
            <p:nvPr/>
          </p:nvSpPr>
          <p:spPr bwMode="auto">
            <a:xfrm>
              <a:off x="5035" y="3121"/>
              <a:ext cx="109" cy="101"/>
            </a:xfrm>
            <a:custGeom>
              <a:avLst/>
              <a:gdLst>
                <a:gd name="T0" fmla="*/ 0 w 109"/>
                <a:gd name="T1" fmla="*/ 0 h 101"/>
                <a:gd name="T2" fmla="*/ 26 w 109"/>
                <a:gd name="T3" fmla="*/ 0 h 101"/>
                <a:gd name="T4" fmla="*/ 90 w 109"/>
                <a:gd name="T5" fmla="*/ 78 h 101"/>
                <a:gd name="T6" fmla="*/ 90 w 109"/>
                <a:gd name="T7" fmla="*/ 18 h 101"/>
                <a:gd name="T8" fmla="*/ 86 w 109"/>
                <a:gd name="T9" fmla="*/ 11 h 101"/>
                <a:gd name="T10" fmla="*/ 86 w 109"/>
                <a:gd name="T11" fmla="*/ 7 h 101"/>
                <a:gd name="T12" fmla="*/ 82 w 109"/>
                <a:gd name="T13" fmla="*/ 3 h 101"/>
                <a:gd name="T14" fmla="*/ 79 w 109"/>
                <a:gd name="T15" fmla="*/ 3 h 101"/>
                <a:gd name="T16" fmla="*/ 75 w 109"/>
                <a:gd name="T17" fmla="*/ 3 h 101"/>
                <a:gd name="T18" fmla="*/ 75 w 109"/>
                <a:gd name="T19" fmla="*/ 0 h 101"/>
                <a:gd name="T20" fmla="*/ 109 w 109"/>
                <a:gd name="T21" fmla="*/ 0 h 101"/>
                <a:gd name="T22" fmla="*/ 109 w 109"/>
                <a:gd name="T23" fmla="*/ 3 h 101"/>
                <a:gd name="T24" fmla="*/ 105 w 109"/>
                <a:gd name="T25" fmla="*/ 3 h 101"/>
                <a:gd name="T26" fmla="*/ 101 w 109"/>
                <a:gd name="T27" fmla="*/ 3 h 101"/>
                <a:gd name="T28" fmla="*/ 97 w 109"/>
                <a:gd name="T29" fmla="*/ 7 h 101"/>
                <a:gd name="T30" fmla="*/ 94 w 109"/>
                <a:gd name="T31" fmla="*/ 11 h 101"/>
                <a:gd name="T32" fmla="*/ 94 w 109"/>
                <a:gd name="T33" fmla="*/ 18 h 101"/>
                <a:gd name="T34" fmla="*/ 94 w 109"/>
                <a:gd name="T35" fmla="*/ 101 h 101"/>
                <a:gd name="T36" fmla="*/ 90 w 109"/>
                <a:gd name="T37" fmla="*/ 101 h 101"/>
                <a:gd name="T38" fmla="*/ 26 w 109"/>
                <a:gd name="T39" fmla="*/ 22 h 101"/>
                <a:gd name="T40" fmla="*/ 26 w 109"/>
                <a:gd name="T41" fmla="*/ 82 h 101"/>
                <a:gd name="T42" fmla="*/ 26 w 109"/>
                <a:gd name="T43" fmla="*/ 93 h 101"/>
                <a:gd name="T44" fmla="*/ 26 w 109"/>
                <a:gd name="T45" fmla="*/ 97 h 101"/>
                <a:gd name="T46" fmla="*/ 30 w 109"/>
                <a:gd name="T47" fmla="*/ 97 h 101"/>
                <a:gd name="T48" fmla="*/ 37 w 109"/>
                <a:gd name="T49" fmla="*/ 101 h 101"/>
                <a:gd name="T50" fmla="*/ 41 w 109"/>
                <a:gd name="T51" fmla="*/ 101 h 101"/>
                <a:gd name="T52" fmla="*/ 41 w 109"/>
                <a:gd name="T53" fmla="*/ 101 h 101"/>
                <a:gd name="T54" fmla="*/ 4 w 109"/>
                <a:gd name="T55" fmla="*/ 101 h 101"/>
                <a:gd name="T56" fmla="*/ 4 w 109"/>
                <a:gd name="T57" fmla="*/ 101 h 101"/>
                <a:gd name="T58" fmla="*/ 7 w 109"/>
                <a:gd name="T59" fmla="*/ 101 h 101"/>
                <a:gd name="T60" fmla="*/ 15 w 109"/>
                <a:gd name="T61" fmla="*/ 97 h 101"/>
                <a:gd name="T62" fmla="*/ 19 w 109"/>
                <a:gd name="T63" fmla="*/ 93 h 101"/>
                <a:gd name="T64" fmla="*/ 19 w 109"/>
                <a:gd name="T65" fmla="*/ 90 h 101"/>
                <a:gd name="T66" fmla="*/ 19 w 109"/>
                <a:gd name="T67" fmla="*/ 82 h 101"/>
                <a:gd name="T68" fmla="*/ 19 w 109"/>
                <a:gd name="T69" fmla="*/ 15 h 101"/>
                <a:gd name="T70" fmla="*/ 15 w 109"/>
                <a:gd name="T71" fmla="*/ 11 h 101"/>
                <a:gd name="T72" fmla="*/ 11 w 109"/>
                <a:gd name="T73" fmla="*/ 7 h 101"/>
                <a:gd name="T74" fmla="*/ 11 w 109"/>
                <a:gd name="T75" fmla="*/ 7 h 101"/>
                <a:gd name="T76" fmla="*/ 7 w 109"/>
                <a:gd name="T77" fmla="*/ 3 h 101"/>
                <a:gd name="T78" fmla="*/ 4 w 109"/>
                <a:gd name="T79" fmla="*/ 3 h 101"/>
                <a:gd name="T80" fmla="*/ 0 w 109"/>
                <a:gd name="T81" fmla="*/ 3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90" y="78"/>
                  </a:lnTo>
                  <a:lnTo>
                    <a:pt x="90" y="18"/>
                  </a:lnTo>
                  <a:lnTo>
                    <a:pt x="86" y="11"/>
                  </a:lnTo>
                  <a:lnTo>
                    <a:pt x="86" y="7"/>
                  </a:lnTo>
                  <a:lnTo>
                    <a:pt x="82" y="3"/>
                  </a:lnTo>
                  <a:lnTo>
                    <a:pt x="79" y="3"/>
                  </a:lnTo>
                  <a:lnTo>
                    <a:pt x="75" y="3"/>
                  </a:lnTo>
                  <a:lnTo>
                    <a:pt x="75" y="0"/>
                  </a:lnTo>
                  <a:lnTo>
                    <a:pt x="109" y="0"/>
                  </a:lnTo>
                  <a:lnTo>
                    <a:pt x="109" y="3"/>
                  </a:lnTo>
                  <a:lnTo>
                    <a:pt x="105" y="3"/>
                  </a:lnTo>
                  <a:lnTo>
                    <a:pt x="101" y="3"/>
                  </a:lnTo>
                  <a:lnTo>
                    <a:pt x="97" y="7"/>
                  </a:lnTo>
                  <a:lnTo>
                    <a:pt x="94" y="11"/>
                  </a:lnTo>
                  <a:lnTo>
                    <a:pt x="94" y="18"/>
                  </a:lnTo>
                  <a:lnTo>
                    <a:pt x="94" y="101"/>
                  </a:lnTo>
                  <a:lnTo>
                    <a:pt x="90" y="101"/>
                  </a:lnTo>
                  <a:lnTo>
                    <a:pt x="26" y="22"/>
                  </a:lnTo>
                  <a:lnTo>
                    <a:pt x="26" y="82"/>
                  </a:lnTo>
                  <a:lnTo>
                    <a:pt x="26" y="93"/>
                  </a:lnTo>
                  <a:lnTo>
                    <a:pt x="26" y="97"/>
                  </a:lnTo>
                  <a:lnTo>
                    <a:pt x="30" y="97"/>
                  </a:lnTo>
                  <a:lnTo>
                    <a:pt x="37" y="101"/>
                  </a:lnTo>
                  <a:lnTo>
                    <a:pt x="41" y="101"/>
                  </a:lnTo>
                  <a:lnTo>
                    <a:pt x="4" y="101"/>
                  </a:lnTo>
                  <a:lnTo>
                    <a:pt x="7" y="101"/>
                  </a:lnTo>
                  <a:lnTo>
                    <a:pt x="15" y="97"/>
                  </a:lnTo>
                  <a:lnTo>
                    <a:pt x="19" y="93"/>
                  </a:lnTo>
                  <a:lnTo>
                    <a:pt x="19" y="90"/>
                  </a:lnTo>
                  <a:lnTo>
                    <a:pt x="19" y="82"/>
                  </a:lnTo>
                  <a:lnTo>
                    <a:pt x="19" y="15"/>
                  </a:lnTo>
                  <a:lnTo>
                    <a:pt x="15" y="11"/>
                  </a:lnTo>
                  <a:lnTo>
                    <a:pt x="11" y="7"/>
                  </a:lnTo>
                  <a:lnTo>
                    <a:pt x="7"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280" name="Freeform 118"/>
            <p:cNvSpPr>
              <a:spLocks/>
            </p:cNvSpPr>
            <p:nvPr/>
          </p:nvSpPr>
          <p:spPr bwMode="auto">
            <a:xfrm>
              <a:off x="5151" y="3117"/>
              <a:ext cx="41" cy="135"/>
            </a:xfrm>
            <a:custGeom>
              <a:avLst/>
              <a:gdLst>
                <a:gd name="T0" fmla="*/ 41 w 41"/>
                <a:gd name="T1" fmla="*/ 131 h 135"/>
                <a:gd name="T2" fmla="*/ 41 w 41"/>
                <a:gd name="T3" fmla="*/ 135 h 135"/>
                <a:gd name="T4" fmla="*/ 30 w 41"/>
                <a:gd name="T5" fmla="*/ 131 h 135"/>
                <a:gd name="T6" fmla="*/ 23 w 41"/>
                <a:gd name="T7" fmla="*/ 124 h 135"/>
                <a:gd name="T8" fmla="*/ 11 w 41"/>
                <a:gd name="T9" fmla="*/ 112 h 135"/>
                <a:gd name="T10" fmla="*/ 8 w 41"/>
                <a:gd name="T11" fmla="*/ 97 h 135"/>
                <a:gd name="T12" fmla="*/ 0 w 41"/>
                <a:gd name="T13" fmla="*/ 82 h 135"/>
                <a:gd name="T14" fmla="*/ 0 w 41"/>
                <a:gd name="T15" fmla="*/ 67 h 135"/>
                <a:gd name="T16" fmla="*/ 0 w 41"/>
                <a:gd name="T17" fmla="*/ 56 h 135"/>
                <a:gd name="T18" fmla="*/ 4 w 41"/>
                <a:gd name="T19" fmla="*/ 41 h 135"/>
                <a:gd name="T20" fmla="*/ 11 w 41"/>
                <a:gd name="T21" fmla="*/ 30 h 135"/>
                <a:gd name="T22" fmla="*/ 19 w 41"/>
                <a:gd name="T23" fmla="*/ 19 h 135"/>
                <a:gd name="T24" fmla="*/ 30 w 41"/>
                <a:gd name="T25" fmla="*/ 7 h 135"/>
                <a:gd name="T26" fmla="*/ 41 w 41"/>
                <a:gd name="T27" fmla="*/ 0 h 135"/>
                <a:gd name="T28" fmla="*/ 41 w 41"/>
                <a:gd name="T29" fmla="*/ 4 h 135"/>
                <a:gd name="T30" fmla="*/ 34 w 41"/>
                <a:gd name="T31" fmla="*/ 11 h 135"/>
                <a:gd name="T32" fmla="*/ 26 w 41"/>
                <a:gd name="T33" fmla="*/ 19 h 135"/>
                <a:gd name="T34" fmla="*/ 19 w 41"/>
                <a:gd name="T35" fmla="*/ 26 h 135"/>
                <a:gd name="T36" fmla="*/ 19 w 41"/>
                <a:gd name="T37" fmla="*/ 41 h 135"/>
                <a:gd name="T38" fmla="*/ 15 w 41"/>
                <a:gd name="T39" fmla="*/ 52 h 135"/>
                <a:gd name="T40" fmla="*/ 15 w 41"/>
                <a:gd name="T41" fmla="*/ 67 h 135"/>
                <a:gd name="T42" fmla="*/ 15 w 41"/>
                <a:gd name="T43" fmla="*/ 82 h 135"/>
                <a:gd name="T44" fmla="*/ 15 w 41"/>
                <a:gd name="T45" fmla="*/ 94 h 135"/>
                <a:gd name="T46" fmla="*/ 19 w 41"/>
                <a:gd name="T47" fmla="*/ 105 h 135"/>
                <a:gd name="T48" fmla="*/ 23 w 41"/>
                <a:gd name="T49" fmla="*/ 112 h 135"/>
                <a:gd name="T50" fmla="*/ 26 w 41"/>
                <a:gd name="T51" fmla="*/ 116 h 135"/>
                <a:gd name="T52" fmla="*/ 30 w 41"/>
                <a:gd name="T53" fmla="*/ 124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31"/>
                  </a:lnTo>
                  <a:lnTo>
                    <a:pt x="23" y="124"/>
                  </a:lnTo>
                  <a:lnTo>
                    <a:pt x="11" y="112"/>
                  </a:lnTo>
                  <a:lnTo>
                    <a:pt x="8" y="97"/>
                  </a:lnTo>
                  <a:lnTo>
                    <a:pt x="0" y="82"/>
                  </a:lnTo>
                  <a:lnTo>
                    <a:pt x="0" y="67"/>
                  </a:lnTo>
                  <a:lnTo>
                    <a:pt x="0" y="56"/>
                  </a:lnTo>
                  <a:lnTo>
                    <a:pt x="4" y="41"/>
                  </a:lnTo>
                  <a:lnTo>
                    <a:pt x="11" y="30"/>
                  </a:lnTo>
                  <a:lnTo>
                    <a:pt x="19" y="19"/>
                  </a:lnTo>
                  <a:lnTo>
                    <a:pt x="30" y="7"/>
                  </a:lnTo>
                  <a:lnTo>
                    <a:pt x="41" y="0"/>
                  </a:lnTo>
                  <a:lnTo>
                    <a:pt x="41" y="4"/>
                  </a:lnTo>
                  <a:lnTo>
                    <a:pt x="34" y="11"/>
                  </a:lnTo>
                  <a:lnTo>
                    <a:pt x="26" y="19"/>
                  </a:lnTo>
                  <a:lnTo>
                    <a:pt x="19" y="26"/>
                  </a:lnTo>
                  <a:lnTo>
                    <a:pt x="19" y="41"/>
                  </a:lnTo>
                  <a:lnTo>
                    <a:pt x="15" y="52"/>
                  </a:lnTo>
                  <a:lnTo>
                    <a:pt x="15" y="67"/>
                  </a:lnTo>
                  <a:lnTo>
                    <a:pt x="15" y="82"/>
                  </a:lnTo>
                  <a:lnTo>
                    <a:pt x="15" y="94"/>
                  </a:lnTo>
                  <a:lnTo>
                    <a:pt x="19" y="105"/>
                  </a:lnTo>
                  <a:lnTo>
                    <a:pt x="23" y="112"/>
                  </a:lnTo>
                  <a:lnTo>
                    <a:pt x="26" y="116"/>
                  </a:lnTo>
                  <a:lnTo>
                    <a:pt x="30" y="124"/>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281" name="Freeform 119"/>
            <p:cNvSpPr>
              <a:spLocks noEditPoints="1"/>
            </p:cNvSpPr>
            <p:nvPr/>
          </p:nvSpPr>
          <p:spPr bwMode="auto">
            <a:xfrm>
              <a:off x="5196" y="3117"/>
              <a:ext cx="68" cy="105"/>
            </a:xfrm>
            <a:custGeom>
              <a:avLst/>
              <a:gdLst>
                <a:gd name="T0" fmla="*/ 23 w 68"/>
                <a:gd name="T1" fmla="*/ 49 h 105"/>
                <a:gd name="T2" fmla="*/ 30 w 68"/>
                <a:gd name="T3" fmla="*/ 41 h 105"/>
                <a:gd name="T4" fmla="*/ 38 w 68"/>
                <a:gd name="T5" fmla="*/ 37 h 105"/>
                <a:gd name="T6" fmla="*/ 45 w 68"/>
                <a:gd name="T7" fmla="*/ 37 h 105"/>
                <a:gd name="T8" fmla="*/ 53 w 68"/>
                <a:gd name="T9" fmla="*/ 37 h 105"/>
                <a:gd name="T10" fmla="*/ 60 w 68"/>
                <a:gd name="T11" fmla="*/ 45 h 105"/>
                <a:gd name="T12" fmla="*/ 68 w 68"/>
                <a:gd name="T13" fmla="*/ 56 h 105"/>
                <a:gd name="T14" fmla="*/ 68 w 68"/>
                <a:gd name="T15" fmla="*/ 67 h 105"/>
                <a:gd name="T16" fmla="*/ 68 w 68"/>
                <a:gd name="T17" fmla="*/ 79 h 105"/>
                <a:gd name="T18" fmla="*/ 64 w 68"/>
                <a:gd name="T19" fmla="*/ 90 h 105"/>
                <a:gd name="T20" fmla="*/ 56 w 68"/>
                <a:gd name="T21" fmla="*/ 97 h 105"/>
                <a:gd name="T22" fmla="*/ 45 w 68"/>
                <a:gd name="T23" fmla="*/ 105 h 105"/>
                <a:gd name="T24" fmla="*/ 34 w 68"/>
                <a:gd name="T25" fmla="*/ 105 h 105"/>
                <a:gd name="T26" fmla="*/ 30 w 68"/>
                <a:gd name="T27" fmla="*/ 105 h 105"/>
                <a:gd name="T28" fmla="*/ 23 w 68"/>
                <a:gd name="T29" fmla="*/ 105 h 105"/>
                <a:gd name="T30" fmla="*/ 15 w 68"/>
                <a:gd name="T31" fmla="*/ 101 h 105"/>
                <a:gd name="T32" fmla="*/ 11 w 68"/>
                <a:gd name="T33" fmla="*/ 97 h 105"/>
                <a:gd name="T34" fmla="*/ 11 w 68"/>
                <a:gd name="T35" fmla="*/ 30 h 105"/>
                <a:gd name="T36" fmla="*/ 11 w 68"/>
                <a:gd name="T37" fmla="*/ 19 h 105"/>
                <a:gd name="T38" fmla="*/ 8 w 68"/>
                <a:gd name="T39" fmla="*/ 15 h 105"/>
                <a:gd name="T40" fmla="*/ 8 w 68"/>
                <a:gd name="T41" fmla="*/ 11 h 105"/>
                <a:gd name="T42" fmla="*/ 8 w 68"/>
                <a:gd name="T43" fmla="*/ 11 h 105"/>
                <a:gd name="T44" fmla="*/ 8 w 68"/>
                <a:gd name="T45" fmla="*/ 7 h 105"/>
                <a:gd name="T46" fmla="*/ 4 w 68"/>
                <a:gd name="T47" fmla="*/ 7 h 105"/>
                <a:gd name="T48" fmla="*/ 4 w 68"/>
                <a:gd name="T49" fmla="*/ 7 h 105"/>
                <a:gd name="T50" fmla="*/ 0 w 68"/>
                <a:gd name="T51" fmla="*/ 11 h 105"/>
                <a:gd name="T52" fmla="*/ 0 w 68"/>
                <a:gd name="T53" fmla="*/ 7 h 105"/>
                <a:gd name="T54" fmla="*/ 19 w 68"/>
                <a:gd name="T55" fmla="*/ 0 h 105"/>
                <a:gd name="T56" fmla="*/ 23 w 68"/>
                <a:gd name="T57" fmla="*/ 0 h 105"/>
                <a:gd name="T58" fmla="*/ 23 w 68"/>
                <a:gd name="T59" fmla="*/ 49 h 105"/>
                <a:gd name="T60" fmla="*/ 23 w 68"/>
                <a:gd name="T61" fmla="*/ 56 h 105"/>
                <a:gd name="T62" fmla="*/ 23 w 68"/>
                <a:gd name="T63" fmla="*/ 94 h 105"/>
                <a:gd name="T64" fmla="*/ 26 w 68"/>
                <a:gd name="T65" fmla="*/ 97 h 105"/>
                <a:gd name="T66" fmla="*/ 30 w 68"/>
                <a:gd name="T67" fmla="*/ 101 h 105"/>
                <a:gd name="T68" fmla="*/ 34 w 68"/>
                <a:gd name="T69" fmla="*/ 101 h 105"/>
                <a:gd name="T70" fmla="*/ 38 w 68"/>
                <a:gd name="T71" fmla="*/ 101 h 105"/>
                <a:gd name="T72" fmla="*/ 45 w 68"/>
                <a:gd name="T73" fmla="*/ 101 h 105"/>
                <a:gd name="T74" fmla="*/ 53 w 68"/>
                <a:gd name="T75" fmla="*/ 94 h 105"/>
                <a:gd name="T76" fmla="*/ 56 w 68"/>
                <a:gd name="T77" fmla="*/ 86 h 105"/>
                <a:gd name="T78" fmla="*/ 56 w 68"/>
                <a:gd name="T79" fmla="*/ 75 h 105"/>
                <a:gd name="T80" fmla="*/ 56 w 68"/>
                <a:gd name="T81" fmla="*/ 64 h 105"/>
                <a:gd name="T82" fmla="*/ 53 w 68"/>
                <a:gd name="T83" fmla="*/ 52 h 105"/>
                <a:gd name="T84" fmla="*/ 45 w 68"/>
                <a:gd name="T85" fmla="*/ 49 h 105"/>
                <a:gd name="T86" fmla="*/ 38 w 68"/>
                <a:gd name="T87" fmla="*/ 49 h 105"/>
                <a:gd name="T88" fmla="*/ 34 w 68"/>
                <a:gd name="T89" fmla="*/ 49 h 105"/>
                <a:gd name="T90" fmla="*/ 30 w 68"/>
                <a:gd name="T91" fmla="*/ 49 h 105"/>
                <a:gd name="T92" fmla="*/ 26 w 68"/>
                <a:gd name="T93" fmla="*/ 52 h 105"/>
                <a:gd name="T94" fmla="*/ 23 w 68"/>
                <a:gd name="T95" fmla="*/ 56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105"/>
                <a:gd name="T146" fmla="*/ 68 w 68"/>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105">
                  <a:moveTo>
                    <a:pt x="23" y="49"/>
                  </a:moveTo>
                  <a:lnTo>
                    <a:pt x="30" y="41"/>
                  </a:lnTo>
                  <a:lnTo>
                    <a:pt x="38" y="37"/>
                  </a:lnTo>
                  <a:lnTo>
                    <a:pt x="45" y="37"/>
                  </a:lnTo>
                  <a:lnTo>
                    <a:pt x="53" y="37"/>
                  </a:lnTo>
                  <a:lnTo>
                    <a:pt x="60" y="45"/>
                  </a:lnTo>
                  <a:lnTo>
                    <a:pt x="68" y="56"/>
                  </a:lnTo>
                  <a:lnTo>
                    <a:pt x="68" y="67"/>
                  </a:lnTo>
                  <a:lnTo>
                    <a:pt x="68" y="79"/>
                  </a:lnTo>
                  <a:lnTo>
                    <a:pt x="64" y="90"/>
                  </a:lnTo>
                  <a:lnTo>
                    <a:pt x="56" y="97"/>
                  </a:lnTo>
                  <a:lnTo>
                    <a:pt x="45" y="105"/>
                  </a:lnTo>
                  <a:lnTo>
                    <a:pt x="34" y="105"/>
                  </a:lnTo>
                  <a:lnTo>
                    <a:pt x="30" y="105"/>
                  </a:lnTo>
                  <a:lnTo>
                    <a:pt x="23" y="105"/>
                  </a:lnTo>
                  <a:lnTo>
                    <a:pt x="15" y="101"/>
                  </a:lnTo>
                  <a:lnTo>
                    <a:pt x="11" y="97"/>
                  </a:lnTo>
                  <a:lnTo>
                    <a:pt x="11" y="30"/>
                  </a:lnTo>
                  <a:lnTo>
                    <a:pt x="11" y="19"/>
                  </a:lnTo>
                  <a:lnTo>
                    <a:pt x="8" y="15"/>
                  </a:lnTo>
                  <a:lnTo>
                    <a:pt x="8" y="11"/>
                  </a:lnTo>
                  <a:lnTo>
                    <a:pt x="8" y="7"/>
                  </a:lnTo>
                  <a:lnTo>
                    <a:pt x="4" y="7"/>
                  </a:lnTo>
                  <a:lnTo>
                    <a:pt x="0" y="11"/>
                  </a:lnTo>
                  <a:lnTo>
                    <a:pt x="0" y="7"/>
                  </a:lnTo>
                  <a:lnTo>
                    <a:pt x="19" y="0"/>
                  </a:lnTo>
                  <a:lnTo>
                    <a:pt x="23" y="0"/>
                  </a:lnTo>
                  <a:lnTo>
                    <a:pt x="23" y="49"/>
                  </a:lnTo>
                  <a:close/>
                  <a:moveTo>
                    <a:pt x="23" y="56"/>
                  </a:moveTo>
                  <a:lnTo>
                    <a:pt x="23" y="94"/>
                  </a:lnTo>
                  <a:lnTo>
                    <a:pt x="26" y="97"/>
                  </a:lnTo>
                  <a:lnTo>
                    <a:pt x="30" y="101"/>
                  </a:lnTo>
                  <a:lnTo>
                    <a:pt x="34" y="101"/>
                  </a:lnTo>
                  <a:lnTo>
                    <a:pt x="38" y="101"/>
                  </a:lnTo>
                  <a:lnTo>
                    <a:pt x="45" y="101"/>
                  </a:lnTo>
                  <a:lnTo>
                    <a:pt x="53" y="94"/>
                  </a:lnTo>
                  <a:lnTo>
                    <a:pt x="56" y="86"/>
                  </a:lnTo>
                  <a:lnTo>
                    <a:pt x="56" y="75"/>
                  </a:lnTo>
                  <a:lnTo>
                    <a:pt x="56" y="64"/>
                  </a:lnTo>
                  <a:lnTo>
                    <a:pt x="53" y="52"/>
                  </a:lnTo>
                  <a:lnTo>
                    <a:pt x="45" y="49"/>
                  </a:lnTo>
                  <a:lnTo>
                    <a:pt x="38" y="49"/>
                  </a:lnTo>
                  <a:lnTo>
                    <a:pt x="34" y="49"/>
                  </a:lnTo>
                  <a:lnTo>
                    <a:pt x="30" y="49"/>
                  </a:lnTo>
                  <a:lnTo>
                    <a:pt x="26" y="52"/>
                  </a:lnTo>
                  <a:lnTo>
                    <a:pt x="23" y="56"/>
                  </a:lnTo>
                  <a:close/>
                </a:path>
              </a:pathLst>
            </a:custGeom>
            <a:solidFill>
              <a:srgbClr val="000000"/>
            </a:solidFill>
            <a:ln w="0">
              <a:solidFill>
                <a:srgbClr val="000000"/>
              </a:solidFill>
              <a:round/>
              <a:headEnd/>
              <a:tailEnd/>
            </a:ln>
          </p:spPr>
          <p:txBody>
            <a:bodyPr/>
            <a:lstStyle/>
            <a:p>
              <a:endParaRPr lang="en-US"/>
            </a:p>
          </p:txBody>
        </p:sp>
        <p:sp>
          <p:nvSpPr>
            <p:cNvPr id="282" name="Freeform 120"/>
            <p:cNvSpPr>
              <a:spLocks noEditPoints="1"/>
            </p:cNvSpPr>
            <p:nvPr/>
          </p:nvSpPr>
          <p:spPr bwMode="auto">
            <a:xfrm>
              <a:off x="5275" y="3117"/>
              <a:ext cx="34" cy="105"/>
            </a:xfrm>
            <a:custGeom>
              <a:avLst/>
              <a:gdLst>
                <a:gd name="T0" fmla="*/ 15 w 34"/>
                <a:gd name="T1" fmla="*/ 0 h 105"/>
                <a:gd name="T2" fmla="*/ 19 w 34"/>
                <a:gd name="T3" fmla="*/ 0 h 105"/>
                <a:gd name="T4" fmla="*/ 22 w 34"/>
                <a:gd name="T5" fmla="*/ 4 h 105"/>
                <a:gd name="T6" fmla="*/ 22 w 34"/>
                <a:gd name="T7" fmla="*/ 4 h 105"/>
                <a:gd name="T8" fmla="*/ 26 w 34"/>
                <a:gd name="T9" fmla="*/ 7 h 105"/>
                <a:gd name="T10" fmla="*/ 22 w 34"/>
                <a:gd name="T11" fmla="*/ 11 h 105"/>
                <a:gd name="T12" fmla="*/ 22 w 34"/>
                <a:gd name="T13" fmla="*/ 15 h 105"/>
                <a:gd name="T14" fmla="*/ 19 w 34"/>
                <a:gd name="T15" fmla="*/ 15 h 105"/>
                <a:gd name="T16" fmla="*/ 15 w 34"/>
                <a:gd name="T17" fmla="*/ 19 h 105"/>
                <a:gd name="T18" fmla="*/ 11 w 34"/>
                <a:gd name="T19" fmla="*/ 15 h 105"/>
                <a:gd name="T20" fmla="*/ 11 w 34"/>
                <a:gd name="T21" fmla="*/ 15 h 105"/>
                <a:gd name="T22" fmla="*/ 7 w 34"/>
                <a:gd name="T23" fmla="*/ 11 h 105"/>
                <a:gd name="T24" fmla="*/ 7 w 34"/>
                <a:gd name="T25" fmla="*/ 7 h 105"/>
                <a:gd name="T26" fmla="*/ 7 w 34"/>
                <a:gd name="T27" fmla="*/ 4 h 105"/>
                <a:gd name="T28" fmla="*/ 11 w 34"/>
                <a:gd name="T29" fmla="*/ 4 h 105"/>
                <a:gd name="T30" fmla="*/ 11 w 34"/>
                <a:gd name="T31" fmla="*/ 0 h 105"/>
                <a:gd name="T32" fmla="*/ 15 w 34"/>
                <a:gd name="T33" fmla="*/ 0 h 105"/>
                <a:gd name="T34" fmla="*/ 22 w 34"/>
                <a:gd name="T35" fmla="*/ 37 h 105"/>
                <a:gd name="T36" fmla="*/ 22 w 34"/>
                <a:gd name="T37" fmla="*/ 90 h 105"/>
                <a:gd name="T38" fmla="*/ 22 w 34"/>
                <a:gd name="T39" fmla="*/ 94 h 105"/>
                <a:gd name="T40" fmla="*/ 22 w 34"/>
                <a:gd name="T41" fmla="*/ 97 h 105"/>
                <a:gd name="T42" fmla="*/ 26 w 34"/>
                <a:gd name="T43" fmla="*/ 101 h 105"/>
                <a:gd name="T44" fmla="*/ 26 w 34"/>
                <a:gd name="T45" fmla="*/ 101 h 105"/>
                <a:gd name="T46" fmla="*/ 30 w 34"/>
                <a:gd name="T47" fmla="*/ 105 h 105"/>
                <a:gd name="T48" fmla="*/ 34 w 34"/>
                <a:gd name="T49" fmla="*/ 105 h 105"/>
                <a:gd name="T50" fmla="*/ 34 w 34"/>
                <a:gd name="T51" fmla="*/ 105 h 105"/>
                <a:gd name="T52" fmla="*/ 0 w 34"/>
                <a:gd name="T53" fmla="*/ 105 h 105"/>
                <a:gd name="T54" fmla="*/ 0 w 34"/>
                <a:gd name="T55" fmla="*/ 105 h 105"/>
                <a:gd name="T56" fmla="*/ 4 w 34"/>
                <a:gd name="T57" fmla="*/ 105 h 105"/>
                <a:gd name="T58" fmla="*/ 7 w 34"/>
                <a:gd name="T59" fmla="*/ 101 h 105"/>
                <a:gd name="T60" fmla="*/ 7 w 34"/>
                <a:gd name="T61" fmla="*/ 101 h 105"/>
                <a:gd name="T62" fmla="*/ 11 w 34"/>
                <a:gd name="T63" fmla="*/ 97 h 105"/>
                <a:gd name="T64" fmla="*/ 11 w 34"/>
                <a:gd name="T65" fmla="*/ 94 h 105"/>
                <a:gd name="T66" fmla="*/ 11 w 34"/>
                <a:gd name="T67" fmla="*/ 90 h 105"/>
                <a:gd name="T68" fmla="*/ 11 w 34"/>
                <a:gd name="T69" fmla="*/ 64 h 105"/>
                <a:gd name="T70" fmla="*/ 11 w 34"/>
                <a:gd name="T71" fmla="*/ 56 h 105"/>
                <a:gd name="T72" fmla="*/ 11 w 34"/>
                <a:gd name="T73" fmla="*/ 49 h 105"/>
                <a:gd name="T74" fmla="*/ 11 w 34"/>
                <a:gd name="T75" fmla="*/ 45 h 105"/>
                <a:gd name="T76" fmla="*/ 7 w 34"/>
                <a:gd name="T77" fmla="*/ 45 h 105"/>
                <a:gd name="T78" fmla="*/ 7 w 34"/>
                <a:gd name="T79" fmla="*/ 45 h 105"/>
                <a:gd name="T80" fmla="*/ 7 w 34"/>
                <a:gd name="T81" fmla="*/ 45 h 105"/>
                <a:gd name="T82" fmla="*/ 4 w 34"/>
                <a:gd name="T83" fmla="*/ 45 h 105"/>
                <a:gd name="T84" fmla="*/ 4 w 34"/>
                <a:gd name="T85" fmla="*/ 45 h 105"/>
                <a:gd name="T86" fmla="*/ 0 w 34"/>
                <a:gd name="T87" fmla="*/ 45 h 105"/>
                <a:gd name="T88" fmla="*/ 19 w 34"/>
                <a:gd name="T89" fmla="*/ 37 h 105"/>
                <a:gd name="T90" fmla="*/ 22 w 34"/>
                <a:gd name="T91" fmla="*/ 3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05"/>
                <a:gd name="T140" fmla="*/ 34 w 34"/>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05">
                  <a:moveTo>
                    <a:pt x="15" y="0"/>
                  </a:moveTo>
                  <a:lnTo>
                    <a:pt x="19" y="0"/>
                  </a:lnTo>
                  <a:lnTo>
                    <a:pt x="22" y="4"/>
                  </a:lnTo>
                  <a:lnTo>
                    <a:pt x="26" y="7"/>
                  </a:lnTo>
                  <a:lnTo>
                    <a:pt x="22" y="11"/>
                  </a:lnTo>
                  <a:lnTo>
                    <a:pt x="22" y="15"/>
                  </a:lnTo>
                  <a:lnTo>
                    <a:pt x="19" y="15"/>
                  </a:lnTo>
                  <a:lnTo>
                    <a:pt x="15" y="19"/>
                  </a:lnTo>
                  <a:lnTo>
                    <a:pt x="11" y="15"/>
                  </a:lnTo>
                  <a:lnTo>
                    <a:pt x="7" y="11"/>
                  </a:lnTo>
                  <a:lnTo>
                    <a:pt x="7" y="7"/>
                  </a:lnTo>
                  <a:lnTo>
                    <a:pt x="7" y="4"/>
                  </a:lnTo>
                  <a:lnTo>
                    <a:pt x="11" y="4"/>
                  </a:lnTo>
                  <a:lnTo>
                    <a:pt x="11" y="0"/>
                  </a:lnTo>
                  <a:lnTo>
                    <a:pt x="15" y="0"/>
                  </a:lnTo>
                  <a:close/>
                  <a:moveTo>
                    <a:pt x="22" y="37"/>
                  </a:moveTo>
                  <a:lnTo>
                    <a:pt x="22" y="90"/>
                  </a:lnTo>
                  <a:lnTo>
                    <a:pt x="22" y="94"/>
                  </a:lnTo>
                  <a:lnTo>
                    <a:pt x="22" y="97"/>
                  </a:lnTo>
                  <a:lnTo>
                    <a:pt x="26" y="101"/>
                  </a:lnTo>
                  <a:lnTo>
                    <a:pt x="30" y="105"/>
                  </a:lnTo>
                  <a:lnTo>
                    <a:pt x="34" y="105"/>
                  </a:lnTo>
                  <a:lnTo>
                    <a:pt x="0" y="105"/>
                  </a:lnTo>
                  <a:lnTo>
                    <a:pt x="4" y="105"/>
                  </a:lnTo>
                  <a:lnTo>
                    <a:pt x="7" y="101"/>
                  </a:lnTo>
                  <a:lnTo>
                    <a:pt x="11" y="97"/>
                  </a:lnTo>
                  <a:lnTo>
                    <a:pt x="11" y="94"/>
                  </a:lnTo>
                  <a:lnTo>
                    <a:pt x="11" y="90"/>
                  </a:lnTo>
                  <a:lnTo>
                    <a:pt x="11" y="64"/>
                  </a:lnTo>
                  <a:lnTo>
                    <a:pt x="11" y="56"/>
                  </a:lnTo>
                  <a:lnTo>
                    <a:pt x="11" y="49"/>
                  </a:lnTo>
                  <a:lnTo>
                    <a:pt x="11" y="45"/>
                  </a:lnTo>
                  <a:lnTo>
                    <a:pt x="7" y="45"/>
                  </a:lnTo>
                  <a:lnTo>
                    <a:pt x="4" y="45"/>
                  </a:lnTo>
                  <a:lnTo>
                    <a:pt x="0" y="45"/>
                  </a:lnTo>
                  <a:lnTo>
                    <a:pt x="19" y="37"/>
                  </a:lnTo>
                  <a:lnTo>
                    <a:pt x="22" y="37"/>
                  </a:lnTo>
                  <a:close/>
                </a:path>
              </a:pathLst>
            </a:custGeom>
            <a:solidFill>
              <a:srgbClr val="000000"/>
            </a:solidFill>
            <a:ln w="0">
              <a:solidFill>
                <a:srgbClr val="000000"/>
              </a:solidFill>
              <a:round/>
              <a:headEnd/>
              <a:tailEnd/>
            </a:ln>
          </p:spPr>
          <p:txBody>
            <a:bodyPr/>
            <a:lstStyle/>
            <a:p>
              <a:endParaRPr lang="en-US"/>
            </a:p>
          </p:txBody>
        </p:sp>
        <p:sp>
          <p:nvSpPr>
            <p:cNvPr id="283" name="Freeform 121"/>
            <p:cNvSpPr>
              <a:spLocks/>
            </p:cNvSpPr>
            <p:nvPr/>
          </p:nvSpPr>
          <p:spPr bwMode="auto">
            <a:xfrm>
              <a:off x="5312" y="3154"/>
              <a:ext cx="75" cy="68"/>
            </a:xfrm>
            <a:custGeom>
              <a:avLst/>
              <a:gdLst>
                <a:gd name="T0" fmla="*/ 23 w 75"/>
                <a:gd name="T1" fmla="*/ 15 h 68"/>
                <a:gd name="T2" fmla="*/ 30 w 75"/>
                <a:gd name="T3" fmla="*/ 4 h 68"/>
                <a:gd name="T4" fmla="*/ 38 w 75"/>
                <a:gd name="T5" fmla="*/ 0 h 68"/>
                <a:gd name="T6" fmla="*/ 45 w 75"/>
                <a:gd name="T7" fmla="*/ 0 h 68"/>
                <a:gd name="T8" fmla="*/ 53 w 75"/>
                <a:gd name="T9" fmla="*/ 0 h 68"/>
                <a:gd name="T10" fmla="*/ 57 w 75"/>
                <a:gd name="T11" fmla="*/ 0 h 68"/>
                <a:gd name="T12" fmla="*/ 60 w 75"/>
                <a:gd name="T13" fmla="*/ 4 h 68"/>
                <a:gd name="T14" fmla="*/ 64 w 75"/>
                <a:gd name="T15" fmla="*/ 12 h 68"/>
                <a:gd name="T16" fmla="*/ 64 w 75"/>
                <a:gd name="T17" fmla="*/ 15 h 68"/>
                <a:gd name="T18" fmla="*/ 64 w 75"/>
                <a:gd name="T19" fmla="*/ 23 h 68"/>
                <a:gd name="T20" fmla="*/ 64 w 75"/>
                <a:gd name="T21" fmla="*/ 53 h 68"/>
                <a:gd name="T22" fmla="*/ 64 w 75"/>
                <a:gd name="T23" fmla="*/ 57 h 68"/>
                <a:gd name="T24" fmla="*/ 64 w 75"/>
                <a:gd name="T25" fmla="*/ 60 h 68"/>
                <a:gd name="T26" fmla="*/ 68 w 75"/>
                <a:gd name="T27" fmla="*/ 64 h 68"/>
                <a:gd name="T28" fmla="*/ 68 w 75"/>
                <a:gd name="T29" fmla="*/ 64 h 68"/>
                <a:gd name="T30" fmla="*/ 72 w 75"/>
                <a:gd name="T31" fmla="*/ 68 h 68"/>
                <a:gd name="T32" fmla="*/ 75 w 75"/>
                <a:gd name="T33" fmla="*/ 68 h 68"/>
                <a:gd name="T34" fmla="*/ 75 w 75"/>
                <a:gd name="T35" fmla="*/ 68 h 68"/>
                <a:gd name="T36" fmla="*/ 42 w 75"/>
                <a:gd name="T37" fmla="*/ 68 h 68"/>
                <a:gd name="T38" fmla="*/ 42 w 75"/>
                <a:gd name="T39" fmla="*/ 68 h 68"/>
                <a:gd name="T40" fmla="*/ 42 w 75"/>
                <a:gd name="T41" fmla="*/ 68 h 68"/>
                <a:gd name="T42" fmla="*/ 45 w 75"/>
                <a:gd name="T43" fmla="*/ 64 h 68"/>
                <a:gd name="T44" fmla="*/ 49 w 75"/>
                <a:gd name="T45" fmla="*/ 64 h 68"/>
                <a:gd name="T46" fmla="*/ 49 w 75"/>
                <a:gd name="T47" fmla="*/ 64 h 68"/>
                <a:gd name="T48" fmla="*/ 53 w 75"/>
                <a:gd name="T49" fmla="*/ 60 h 68"/>
                <a:gd name="T50" fmla="*/ 53 w 75"/>
                <a:gd name="T51" fmla="*/ 57 h 68"/>
                <a:gd name="T52" fmla="*/ 53 w 75"/>
                <a:gd name="T53" fmla="*/ 53 h 68"/>
                <a:gd name="T54" fmla="*/ 53 w 75"/>
                <a:gd name="T55" fmla="*/ 27 h 68"/>
                <a:gd name="T56" fmla="*/ 53 w 75"/>
                <a:gd name="T57" fmla="*/ 19 h 68"/>
                <a:gd name="T58" fmla="*/ 49 w 75"/>
                <a:gd name="T59" fmla="*/ 12 h 68"/>
                <a:gd name="T60" fmla="*/ 45 w 75"/>
                <a:gd name="T61" fmla="*/ 8 h 68"/>
                <a:gd name="T62" fmla="*/ 42 w 75"/>
                <a:gd name="T63" fmla="*/ 8 h 68"/>
                <a:gd name="T64" fmla="*/ 34 w 75"/>
                <a:gd name="T65" fmla="*/ 12 h 68"/>
                <a:gd name="T66" fmla="*/ 23 w 75"/>
                <a:gd name="T67" fmla="*/ 19 h 68"/>
                <a:gd name="T68" fmla="*/ 23 w 75"/>
                <a:gd name="T69" fmla="*/ 53 h 68"/>
                <a:gd name="T70" fmla="*/ 23 w 75"/>
                <a:gd name="T71" fmla="*/ 57 h 68"/>
                <a:gd name="T72" fmla="*/ 23 w 75"/>
                <a:gd name="T73" fmla="*/ 60 h 68"/>
                <a:gd name="T74" fmla="*/ 27 w 75"/>
                <a:gd name="T75" fmla="*/ 64 h 68"/>
                <a:gd name="T76" fmla="*/ 27 w 75"/>
                <a:gd name="T77" fmla="*/ 64 h 68"/>
                <a:gd name="T78" fmla="*/ 30 w 75"/>
                <a:gd name="T79" fmla="*/ 68 h 68"/>
                <a:gd name="T80" fmla="*/ 34 w 75"/>
                <a:gd name="T81" fmla="*/ 68 h 68"/>
                <a:gd name="T82" fmla="*/ 34 w 75"/>
                <a:gd name="T83" fmla="*/ 68 h 68"/>
                <a:gd name="T84" fmla="*/ 0 w 75"/>
                <a:gd name="T85" fmla="*/ 68 h 68"/>
                <a:gd name="T86" fmla="*/ 0 w 75"/>
                <a:gd name="T87" fmla="*/ 68 h 68"/>
                <a:gd name="T88" fmla="*/ 4 w 75"/>
                <a:gd name="T89" fmla="*/ 68 h 68"/>
                <a:gd name="T90" fmla="*/ 8 w 75"/>
                <a:gd name="T91" fmla="*/ 64 h 68"/>
                <a:gd name="T92" fmla="*/ 8 w 75"/>
                <a:gd name="T93" fmla="*/ 64 h 68"/>
                <a:gd name="T94" fmla="*/ 12 w 75"/>
                <a:gd name="T95" fmla="*/ 60 h 68"/>
                <a:gd name="T96" fmla="*/ 12 w 75"/>
                <a:gd name="T97" fmla="*/ 53 h 68"/>
                <a:gd name="T98" fmla="*/ 12 w 75"/>
                <a:gd name="T99" fmla="*/ 27 h 68"/>
                <a:gd name="T100" fmla="*/ 12 w 75"/>
                <a:gd name="T101" fmla="*/ 15 h 68"/>
                <a:gd name="T102" fmla="*/ 12 w 75"/>
                <a:gd name="T103" fmla="*/ 12 h 68"/>
                <a:gd name="T104" fmla="*/ 12 w 75"/>
                <a:gd name="T105" fmla="*/ 12 h 68"/>
                <a:gd name="T106" fmla="*/ 8 w 75"/>
                <a:gd name="T107" fmla="*/ 8 h 68"/>
                <a:gd name="T108" fmla="*/ 8 w 75"/>
                <a:gd name="T109" fmla="*/ 8 h 68"/>
                <a:gd name="T110" fmla="*/ 8 w 75"/>
                <a:gd name="T111" fmla="*/ 8 h 68"/>
                <a:gd name="T112" fmla="*/ 4 w 75"/>
                <a:gd name="T113" fmla="*/ 8 h 68"/>
                <a:gd name="T114" fmla="*/ 4 w 75"/>
                <a:gd name="T115" fmla="*/ 8 h 68"/>
                <a:gd name="T116" fmla="*/ 0 w 75"/>
                <a:gd name="T117" fmla="*/ 8 h 68"/>
                <a:gd name="T118" fmla="*/ 19 w 75"/>
                <a:gd name="T119" fmla="*/ 0 h 68"/>
                <a:gd name="T120" fmla="*/ 23 w 75"/>
                <a:gd name="T121" fmla="*/ 0 h 68"/>
                <a:gd name="T122" fmla="*/ 23 w 75"/>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5"/>
                <a:gd name="T187" fmla="*/ 0 h 68"/>
                <a:gd name="T188" fmla="*/ 75 w 75"/>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5" h="68">
                  <a:moveTo>
                    <a:pt x="23" y="15"/>
                  </a:moveTo>
                  <a:lnTo>
                    <a:pt x="30" y="4"/>
                  </a:lnTo>
                  <a:lnTo>
                    <a:pt x="38" y="0"/>
                  </a:lnTo>
                  <a:lnTo>
                    <a:pt x="45" y="0"/>
                  </a:lnTo>
                  <a:lnTo>
                    <a:pt x="53" y="0"/>
                  </a:lnTo>
                  <a:lnTo>
                    <a:pt x="57" y="0"/>
                  </a:lnTo>
                  <a:lnTo>
                    <a:pt x="60" y="4"/>
                  </a:lnTo>
                  <a:lnTo>
                    <a:pt x="64" y="12"/>
                  </a:lnTo>
                  <a:lnTo>
                    <a:pt x="64" y="15"/>
                  </a:lnTo>
                  <a:lnTo>
                    <a:pt x="64" y="23"/>
                  </a:lnTo>
                  <a:lnTo>
                    <a:pt x="64" y="53"/>
                  </a:lnTo>
                  <a:lnTo>
                    <a:pt x="64" y="57"/>
                  </a:lnTo>
                  <a:lnTo>
                    <a:pt x="64" y="60"/>
                  </a:lnTo>
                  <a:lnTo>
                    <a:pt x="68" y="64"/>
                  </a:lnTo>
                  <a:lnTo>
                    <a:pt x="72" y="68"/>
                  </a:lnTo>
                  <a:lnTo>
                    <a:pt x="75" y="68"/>
                  </a:lnTo>
                  <a:lnTo>
                    <a:pt x="42" y="68"/>
                  </a:lnTo>
                  <a:lnTo>
                    <a:pt x="45" y="64"/>
                  </a:lnTo>
                  <a:lnTo>
                    <a:pt x="49" y="64"/>
                  </a:lnTo>
                  <a:lnTo>
                    <a:pt x="53" y="60"/>
                  </a:lnTo>
                  <a:lnTo>
                    <a:pt x="53" y="57"/>
                  </a:lnTo>
                  <a:lnTo>
                    <a:pt x="53" y="53"/>
                  </a:lnTo>
                  <a:lnTo>
                    <a:pt x="53" y="27"/>
                  </a:lnTo>
                  <a:lnTo>
                    <a:pt x="53" y="19"/>
                  </a:lnTo>
                  <a:lnTo>
                    <a:pt x="49" y="12"/>
                  </a:lnTo>
                  <a:lnTo>
                    <a:pt x="45" y="8"/>
                  </a:lnTo>
                  <a:lnTo>
                    <a:pt x="42" y="8"/>
                  </a:lnTo>
                  <a:lnTo>
                    <a:pt x="34" y="12"/>
                  </a:lnTo>
                  <a:lnTo>
                    <a:pt x="23" y="19"/>
                  </a:lnTo>
                  <a:lnTo>
                    <a:pt x="23" y="53"/>
                  </a:lnTo>
                  <a:lnTo>
                    <a:pt x="23" y="57"/>
                  </a:lnTo>
                  <a:lnTo>
                    <a:pt x="23" y="60"/>
                  </a:lnTo>
                  <a:lnTo>
                    <a:pt x="27" y="64"/>
                  </a:lnTo>
                  <a:lnTo>
                    <a:pt x="30" y="68"/>
                  </a:lnTo>
                  <a:lnTo>
                    <a:pt x="34" y="68"/>
                  </a:lnTo>
                  <a:lnTo>
                    <a:pt x="0" y="68"/>
                  </a:lnTo>
                  <a:lnTo>
                    <a:pt x="4" y="68"/>
                  </a:lnTo>
                  <a:lnTo>
                    <a:pt x="8" y="64"/>
                  </a:lnTo>
                  <a:lnTo>
                    <a:pt x="12" y="60"/>
                  </a:lnTo>
                  <a:lnTo>
                    <a:pt x="12" y="53"/>
                  </a:lnTo>
                  <a:lnTo>
                    <a:pt x="12" y="27"/>
                  </a:lnTo>
                  <a:lnTo>
                    <a:pt x="12" y="15"/>
                  </a:lnTo>
                  <a:lnTo>
                    <a:pt x="12" y="12"/>
                  </a:lnTo>
                  <a:lnTo>
                    <a:pt x="8" y="8"/>
                  </a:lnTo>
                  <a:lnTo>
                    <a:pt x="4" y="8"/>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284" name="Freeform 122"/>
            <p:cNvSpPr>
              <a:spLocks/>
            </p:cNvSpPr>
            <p:nvPr/>
          </p:nvSpPr>
          <p:spPr bwMode="auto">
            <a:xfrm>
              <a:off x="5391" y="3117"/>
              <a:ext cx="41" cy="135"/>
            </a:xfrm>
            <a:custGeom>
              <a:avLst/>
              <a:gdLst>
                <a:gd name="T0" fmla="*/ 0 w 41"/>
                <a:gd name="T1" fmla="*/ 4 h 135"/>
                <a:gd name="T2" fmla="*/ 0 w 41"/>
                <a:gd name="T3" fmla="*/ 0 h 135"/>
                <a:gd name="T4" fmla="*/ 8 w 41"/>
                <a:gd name="T5" fmla="*/ 7 h 135"/>
                <a:gd name="T6" fmla="*/ 19 w 41"/>
                <a:gd name="T7" fmla="*/ 15 h 135"/>
                <a:gd name="T8" fmla="*/ 26 w 41"/>
                <a:gd name="T9" fmla="*/ 26 h 135"/>
                <a:gd name="T10" fmla="*/ 34 w 41"/>
                <a:gd name="T11" fmla="*/ 41 h 135"/>
                <a:gd name="T12" fmla="*/ 38 w 41"/>
                <a:gd name="T13" fmla="*/ 52 h 135"/>
                <a:gd name="T14" fmla="*/ 41 w 41"/>
                <a:gd name="T15" fmla="*/ 67 h 135"/>
                <a:gd name="T16" fmla="*/ 38 w 41"/>
                <a:gd name="T17" fmla="*/ 82 h 135"/>
                <a:gd name="T18" fmla="*/ 34 w 41"/>
                <a:gd name="T19" fmla="*/ 97 h 135"/>
                <a:gd name="T20" fmla="*/ 30 w 41"/>
                <a:gd name="T21" fmla="*/ 109 h 135"/>
                <a:gd name="T22" fmla="*/ 19 w 41"/>
                <a:gd name="T23" fmla="*/ 120 h 135"/>
                <a:gd name="T24" fmla="*/ 11 w 41"/>
                <a:gd name="T25" fmla="*/ 131 h 135"/>
                <a:gd name="T26" fmla="*/ 0 w 41"/>
                <a:gd name="T27" fmla="*/ 135 h 135"/>
                <a:gd name="T28" fmla="*/ 0 w 41"/>
                <a:gd name="T29" fmla="*/ 131 h 135"/>
                <a:gd name="T30" fmla="*/ 8 w 41"/>
                <a:gd name="T31" fmla="*/ 127 h 135"/>
                <a:gd name="T32" fmla="*/ 15 w 41"/>
                <a:gd name="T33" fmla="*/ 120 h 135"/>
                <a:gd name="T34" fmla="*/ 19 w 41"/>
                <a:gd name="T35" fmla="*/ 109 h 135"/>
                <a:gd name="T36" fmla="*/ 23 w 41"/>
                <a:gd name="T37" fmla="*/ 97 h 135"/>
                <a:gd name="T38" fmla="*/ 26 w 41"/>
                <a:gd name="T39" fmla="*/ 86 h 135"/>
                <a:gd name="T40" fmla="*/ 26 w 41"/>
                <a:gd name="T41" fmla="*/ 71 h 135"/>
                <a:gd name="T42" fmla="*/ 26 w 41"/>
                <a:gd name="T43" fmla="*/ 56 h 135"/>
                <a:gd name="T44" fmla="*/ 23 w 41"/>
                <a:gd name="T45" fmla="*/ 41 h 135"/>
                <a:gd name="T46" fmla="*/ 23 w 41"/>
                <a:gd name="T47" fmla="*/ 34 h 135"/>
                <a:gd name="T48" fmla="*/ 19 w 41"/>
                <a:gd name="T49" fmla="*/ 26 h 135"/>
                <a:gd name="T50" fmla="*/ 15 w 41"/>
                <a:gd name="T51" fmla="*/ 22 h 135"/>
                <a:gd name="T52" fmla="*/ 11 w 41"/>
                <a:gd name="T53" fmla="*/ 15 h 135"/>
                <a:gd name="T54" fmla="*/ 8 w 41"/>
                <a:gd name="T55" fmla="*/ 11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8" y="7"/>
                  </a:lnTo>
                  <a:lnTo>
                    <a:pt x="19" y="15"/>
                  </a:lnTo>
                  <a:lnTo>
                    <a:pt x="26" y="26"/>
                  </a:lnTo>
                  <a:lnTo>
                    <a:pt x="34" y="41"/>
                  </a:lnTo>
                  <a:lnTo>
                    <a:pt x="38" y="52"/>
                  </a:lnTo>
                  <a:lnTo>
                    <a:pt x="41" y="67"/>
                  </a:lnTo>
                  <a:lnTo>
                    <a:pt x="38" y="82"/>
                  </a:lnTo>
                  <a:lnTo>
                    <a:pt x="34" y="97"/>
                  </a:lnTo>
                  <a:lnTo>
                    <a:pt x="30" y="109"/>
                  </a:lnTo>
                  <a:lnTo>
                    <a:pt x="19" y="120"/>
                  </a:lnTo>
                  <a:lnTo>
                    <a:pt x="11" y="131"/>
                  </a:lnTo>
                  <a:lnTo>
                    <a:pt x="0" y="135"/>
                  </a:lnTo>
                  <a:lnTo>
                    <a:pt x="0" y="131"/>
                  </a:lnTo>
                  <a:lnTo>
                    <a:pt x="8" y="127"/>
                  </a:lnTo>
                  <a:lnTo>
                    <a:pt x="15" y="120"/>
                  </a:lnTo>
                  <a:lnTo>
                    <a:pt x="19" y="109"/>
                  </a:lnTo>
                  <a:lnTo>
                    <a:pt x="23" y="97"/>
                  </a:lnTo>
                  <a:lnTo>
                    <a:pt x="26" y="86"/>
                  </a:lnTo>
                  <a:lnTo>
                    <a:pt x="26" y="71"/>
                  </a:lnTo>
                  <a:lnTo>
                    <a:pt x="26" y="56"/>
                  </a:lnTo>
                  <a:lnTo>
                    <a:pt x="23" y="41"/>
                  </a:lnTo>
                  <a:lnTo>
                    <a:pt x="23" y="34"/>
                  </a:lnTo>
                  <a:lnTo>
                    <a:pt x="19" y="26"/>
                  </a:lnTo>
                  <a:lnTo>
                    <a:pt x="15" y="22"/>
                  </a:lnTo>
                  <a:lnTo>
                    <a:pt x="11" y="15"/>
                  </a:lnTo>
                  <a:lnTo>
                    <a:pt x="8" y="11"/>
                  </a:lnTo>
                  <a:lnTo>
                    <a:pt x="0" y="4"/>
                  </a:lnTo>
                  <a:close/>
                </a:path>
              </a:pathLst>
            </a:custGeom>
            <a:solidFill>
              <a:srgbClr val="000000"/>
            </a:solidFill>
            <a:ln w="0">
              <a:solidFill>
                <a:srgbClr val="000000"/>
              </a:solidFill>
              <a:round/>
              <a:headEnd/>
              <a:tailEnd/>
            </a:ln>
          </p:spPr>
          <p:txBody>
            <a:bodyPr/>
            <a:lstStyle/>
            <a:p>
              <a:endParaRPr lang="en-US"/>
            </a:p>
          </p:txBody>
        </p:sp>
        <p:sp>
          <p:nvSpPr>
            <p:cNvPr id="285" name="Freeform 123"/>
            <p:cNvSpPr>
              <a:spLocks/>
            </p:cNvSpPr>
            <p:nvPr/>
          </p:nvSpPr>
          <p:spPr bwMode="auto">
            <a:xfrm>
              <a:off x="769" y="3514"/>
              <a:ext cx="105" cy="68"/>
            </a:xfrm>
            <a:custGeom>
              <a:avLst/>
              <a:gdLst>
                <a:gd name="T0" fmla="*/ 0 w 105"/>
                <a:gd name="T1" fmla="*/ 0 h 68"/>
                <a:gd name="T2" fmla="*/ 27 w 105"/>
                <a:gd name="T3" fmla="*/ 0 h 68"/>
                <a:gd name="T4" fmla="*/ 27 w 105"/>
                <a:gd name="T5" fmla="*/ 0 h 68"/>
                <a:gd name="T6" fmla="*/ 23 w 105"/>
                <a:gd name="T7" fmla="*/ 4 h 68"/>
                <a:gd name="T8" fmla="*/ 23 w 105"/>
                <a:gd name="T9" fmla="*/ 4 h 68"/>
                <a:gd name="T10" fmla="*/ 23 w 105"/>
                <a:gd name="T11" fmla="*/ 4 h 68"/>
                <a:gd name="T12" fmla="*/ 23 w 105"/>
                <a:gd name="T13" fmla="*/ 8 h 68"/>
                <a:gd name="T14" fmla="*/ 23 w 105"/>
                <a:gd name="T15" fmla="*/ 12 h 68"/>
                <a:gd name="T16" fmla="*/ 23 w 105"/>
                <a:gd name="T17" fmla="*/ 12 h 68"/>
                <a:gd name="T18" fmla="*/ 38 w 105"/>
                <a:gd name="T19" fmla="*/ 49 h 68"/>
                <a:gd name="T20" fmla="*/ 53 w 105"/>
                <a:gd name="T21" fmla="*/ 19 h 68"/>
                <a:gd name="T22" fmla="*/ 49 w 105"/>
                <a:gd name="T23" fmla="*/ 12 h 68"/>
                <a:gd name="T24" fmla="*/ 45 w 105"/>
                <a:gd name="T25" fmla="*/ 8 h 68"/>
                <a:gd name="T26" fmla="*/ 45 w 105"/>
                <a:gd name="T27" fmla="*/ 4 h 68"/>
                <a:gd name="T28" fmla="*/ 42 w 105"/>
                <a:gd name="T29" fmla="*/ 4 h 68"/>
                <a:gd name="T30" fmla="*/ 38 w 105"/>
                <a:gd name="T31" fmla="*/ 0 h 68"/>
                <a:gd name="T32" fmla="*/ 38 w 105"/>
                <a:gd name="T33" fmla="*/ 0 h 68"/>
                <a:gd name="T34" fmla="*/ 68 w 105"/>
                <a:gd name="T35" fmla="*/ 0 h 68"/>
                <a:gd name="T36" fmla="*/ 68 w 105"/>
                <a:gd name="T37" fmla="*/ 0 h 68"/>
                <a:gd name="T38" fmla="*/ 64 w 105"/>
                <a:gd name="T39" fmla="*/ 4 h 68"/>
                <a:gd name="T40" fmla="*/ 64 w 105"/>
                <a:gd name="T41" fmla="*/ 4 h 68"/>
                <a:gd name="T42" fmla="*/ 60 w 105"/>
                <a:gd name="T43" fmla="*/ 8 h 68"/>
                <a:gd name="T44" fmla="*/ 60 w 105"/>
                <a:gd name="T45" fmla="*/ 8 h 68"/>
                <a:gd name="T46" fmla="*/ 60 w 105"/>
                <a:gd name="T47" fmla="*/ 12 h 68"/>
                <a:gd name="T48" fmla="*/ 60 w 105"/>
                <a:gd name="T49" fmla="*/ 12 h 68"/>
                <a:gd name="T50" fmla="*/ 79 w 105"/>
                <a:gd name="T51" fmla="*/ 49 h 68"/>
                <a:gd name="T52" fmla="*/ 94 w 105"/>
                <a:gd name="T53" fmla="*/ 12 h 68"/>
                <a:gd name="T54" fmla="*/ 94 w 105"/>
                <a:gd name="T55" fmla="*/ 8 h 68"/>
                <a:gd name="T56" fmla="*/ 94 w 105"/>
                <a:gd name="T57" fmla="*/ 8 h 68"/>
                <a:gd name="T58" fmla="*/ 94 w 105"/>
                <a:gd name="T59" fmla="*/ 4 h 68"/>
                <a:gd name="T60" fmla="*/ 94 w 105"/>
                <a:gd name="T61" fmla="*/ 4 h 68"/>
                <a:gd name="T62" fmla="*/ 90 w 105"/>
                <a:gd name="T63" fmla="*/ 4 h 68"/>
                <a:gd name="T64" fmla="*/ 87 w 105"/>
                <a:gd name="T65" fmla="*/ 0 h 68"/>
                <a:gd name="T66" fmla="*/ 87 w 105"/>
                <a:gd name="T67" fmla="*/ 0 h 68"/>
                <a:gd name="T68" fmla="*/ 105 w 105"/>
                <a:gd name="T69" fmla="*/ 0 h 68"/>
                <a:gd name="T70" fmla="*/ 105 w 105"/>
                <a:gd name="T71" fmla="*/ 0 h 68"/>
                <a:gd name="T72" fmla="*/ 102 w 105"/>
                <a:gd name="T73" fmla="*/ 4 h 68"/>
                <a:gd name="T74" fmla="*/ 98 w 105"/>
                <a:gd name="T75" fmla="*/ 12 h 68"/>
                <a:gd name="T76" fmla="*/ 75 w 105"/>
                <a:gd name="T77" fmla="*/ 68 h 68"/>
                <a:gd name="T78" fmla="*/ 75 w 105"/>
                <a:gd name="T79" fmla="*/ 68 h 68"/>
                <a:gd name="T80" fmla="*/ 57 w 105"/>
                <a:gd name="T81" fmla="*/ 27 h 68"/>
                <a:gd name="T82" fmla="*/ 34 w 105"/>
                <a:gd name="T83" fmla="*/ 68 h 68"/>
                <a:gd name="T84" fmla="*/ 30 w 105"/>
                <a:gd name="T85" fmla="*/ 68 h 68"/>
                <a:gd name="T86" fmla="*/ 8 w 105"/>
                <a:gd name="T87" fmla="*/ 12 h 68"/>
                <a:gd name="T88" fmla="*/ 8 w 105"/>
                <a:gd name="T89" fmla="*/ 8 h 68"/>
                <a:gd name="T90" fmla="*/ 4 w 105"/>
                <a:gd name="T91" fmla="*/ 4 h 68"/>
                <a:gd name="T92" fmla="*/ 4 w 105"/>
                <a:gd name="T93" fmla="*/ 4 h 68"/>
                <a:gd name="T94" fmla="*/ 0 w 105"/>
                <a:gd name="T95" fmla="*/ 0 h 68"/>
                <a:gd name="T96" fmla="*/ 0 w 105"/>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5"/>
                <a:gd name="T148" fmla="*/ 0 h 68"/>
                <a:gd name="T149" fmla="*/ 105 w 105"/>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5" h="68">
                  <a:moveTo>
                    <a:pt x="0" y="0"/>
                  </a:moveTo>
                  <a:lnTo>
                    <a:pt x="27" y="0"/>
                  </a:lnTo>
                  <a:lnTo>
                    <a:pt x="23" y="4"/>
                  </a:lnTo>
                  <a:lnTo>
                    <a:pt x="23" y="8"/>
                  </a:lnTo>
                  <a:lnTo>
                    <a:pt x="23" y="12"/>
                  </a:lnTo>
                  <a:lnTo>
                    <a:pt x="38" y="49"/>
                  </a:lnTo>
                  <a:lnTo>
                    <a:pt x="53" y="19"/>
                  </a:lnTo>
                  <a:lnTo>
                    <a:pt x="49" y="12"/>
                  </a:lnTo>
                  <a:lnTo>
                    <a:pt x="45" y="8"/>
                  </a:lnTo>
                  <a:lnTo>
                    <a:pt x="45" y="4"/>
                  </a:lnTo>
                  <a:lnTo>
                    <a:pt x="42" y="4"/>
                  </a:lnTo>
                  <a:lnTo>
                    <a:pt x="38" y="0"/>
                  </a:lnTo>
                  <a:lnTo>
                    <a:pt x="68" y="0"/>
                  </a:lnTo>
                  <a:lnTo>
                    <a:pt x="64" y="4"/>
                  </a:lnTo>
                  <a:lnTo>
                    <a:pt x="60" y="8"/>
                  </a:lnTo>
                  <a:lnTo>
                    <a:pt x="60" y="12"/>
                  </a:lnTo>
                  <a:lnTo>
                    <a:pt x="79" y="49"/>
                  </a:lnTo>
                  <a:lnTo>
                    <a:pt x="94" y="12"/>
                  </a:lnTo>
                  <a:lnTo>
                    <a:pt x="94" y="8"/>
                  </a:lnTo>
                  <a:lnTo>
                    <a:pt x="94" y="4"/>
                  </a:lnTo>
                  <a:lnTo>
                    <a:pt x="90" y="4"/>
                  </a:lnTo>
                  <a:lnTo>
                    <a:pt x="87" y="0"/>
                  </a:lnTo>
                  <a:lnTo>
                    <a:pt x="105" y="0"/>
                  </a:lnTo>
                  <a:lnTo>
                    <a:pt x="102" y="4"/>
                  </a:lnTo>
                  <a:lnTo>
                    <a:pt x="98" y="12"/>
                  </a:lnTo>
                  <a:lnTo>
                    <a:pt x="75" y="68"/>
                  </a:lnTo>
                  <a:lnTo>
                    <a:pt x="57" y="27"/>
                  </a:lnTo>
                  <a:lnTo>
                    <a:pt x="34" y="68"/>
                  </a:lnTo>
                  <a:lnTo>
                    <a:pt x="30" y="68"/>
                  </a:lnTo>
                  <a:lnTo>
                    <a:pt x="8" y="12"/>
                  </a:lnTo>
                  <a:lnTo>
                    <a:pt x="8" y="8"/>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286" name="Freeform 124"/>
            <p:cNvSpPr>
              <a:spLocks noEditPoints="1"/>
            </p:cNvSpPr>
            <p:nvPr/>
          </p:nvSpPr>
          <p:spPr bwMode="auto">
            <a:xfrm>
              <a:off x="878" y="3514"/>
              <a:ext cx="64" cy="68"/>
            </a:xfrm>
            <a:custGeom>
              <a:avLst/>
              <a:gdLst>
                <a:gd name="T0" fmla="*/ 34 w 64"/>
                <a:gd name="T1" fmla="*/ 0 h 68"/>
                <a:gd name="T2" fmla="*/ 41 w 64"/>
                <a:gd name="T3" fmla="*/ 0 h 68"/>
                <a:gd name="T4" fmla="*/ 49 w 64"/>
                <a:gd name="T5" fmla="*/ 4 h 68"/>
                <a:gd name="T6" fmla="*/ 56 w 64"/>
                <a:gd name="T7" fmla="*/ 12 h 68"/>
                <a:gd name="T8" fmla="*/ 64 w 64"/>
                <a:gd name="T9" fmla="*/ 23 h 68"/>
                <a:gd name="T10" fmla="*/ 64 w 64"/>
                <a:gd name="T11" fmla="*/ 34 h 68"/>
                <a:gd name="T12" fmla="*/ 64 w 64"/>
                <a:gd name="T13" fmla="*/ 42 h 68"/>
                <a:gd name="T14" fmla="*/ 60 w 64"/>
                <a:gd name="T15" fmla="*/ 53 h 68"/>
                <a:gd name="T16" fmla="*/ 56 w 64"/>
                <a:gd name="T17" fmla="*/ 60 h 68"/>
                <a:gd name="T18" fmla="*/ 49 w 64"/>
                <a:gd name="T19" fmla="*/ 64 h 68"/>
                <a:gd name="T20" fmla="*/ 41 w 64"/>
                <a:gd name="T21" fmla="*/ 68 h 68"/>
                <a:gd name="T22" fmla="*/ 30 w 64"/>
                <a:gd name="T23" fmla="*/ 68 h 68"/>
                <a:gd name="T24" fmla="*/ 23 w 64"/>
                <a:gd name="T25" fmla="*/ 68 h 68"/>
                <a:gd name="T26" fmla="*/ 15 w 64"/>
                <a:gd name="T27" fmla="*/ 64 h 68"/>
                <a:gd name="T28" fmla="*/ 8 w 64"/>
                <a:gd name="T29" fmla="*/ 57 h 68"/>
                <a:gd name="T30" fmla="*/ 4 w 64"/>
                <a:gd name="T31" fmla="*/ 45 h 68"/>
                <a:gd name="T32" fmla="*/ 0 w 64"/>
                <a:gd name="T33" fmla="*/ 34 h 68"/>
                <a:gd name="T34" fmla="*/ 0 w 64"/>
                <a:gd name="T35" fmla="*/ 27 h 68"/>
                <a:gd name="T36" fmla="*/ 4 w 64"/>
                <a:gd name="T37" fmla="*/ 15 h 68"/>
                <a:gd name="T38" fmla="*/ 11 w 64"/>
                <a:gd name="T39" fmla="*/ 8 h 68"/>
                <a:gd name="T40" fmla="*/ 15 w 64"/>
                <a:gd name="T41" fmla="*/ 4 h 68"/>
                <a:gd name="T42" fmla="*/ 23 w 64"/>
                <a:gd name="T43" fmla="*/ 0 h 68"/>
                <a:gd name="T44" fmla="*/ 34 w 64"/>
                <a:gd name="T45" fmla="*/ 0 h 68"/>
                <a:gd name="T46" fmla="*/ 30 w 64"/>
                <a:gd name="T47" fmla="*/ 4 h 68"/>
                <a:gd name="T48" fmla="*/ 26 w 64"/>
                <a:gd name="T49" fmla="*/ 4 h 68"/>
                <a:gd name="T50" fmla="*/ 23 w 64"/>
                <a:gd name="T51" fmla="*/ 8 h 68"/>
                <a:gd name="T52" fmla="*/ 19 w 64"/>
                <a:gd name="T53" fmla="*/ 8 h 68"/>
                <a:gd name="T54" fmla="*/ 15 w 64"/>
                <a:gd name="T55" fmla="*/ 15 h 68"/>
                <a:gd name="T56" fmla="*/ 15 w 64"/>
                <a:gd name="T57" fmla="*/ 19 h 68"/>
                <a:gd name="T58" fmla="*/ 11 w 64"/>
                <a:gd name="T59" fmla="*/ 30 h 68"/>
                <a:gd name="T60" fmla="*/ 15 w 64"/>
                <a:gd name="T61" fmla="*/ 42 h 68"/>
                <a:gd name="T62" fmla="*/ 19 w 64"/>
                <a:gd name="T63" fmla="*/ 53 h 68"/>
                <a:gd name="T64" fmla="*/ 26 w 64"/>
                <a:gd name="T65" fmla="*/ 60 h 68"/>
                <a:gd name="T66" fmla="*/ 34 w 64"/>
                <a:gd name="T67" fmla="*/ 64 h 68"/>
                <a:gd name="T68" fmla="*/ 41 w 64"/>
                <a:gd name="T69" fmla="*/ 64 h 68"/>
                <a:gd name="T70" fmla="*/ 49 w 64"/>
                <a:gd name="T71" fmla="*/ 60 h 68"/>
                <a:gd name="T72" fmla="*/ 53 w 64"/>
                <a:gd name="T73" fmla="*/ 49 h 68"/>
                <a:gd name="T74" fmla="*/ 53 w 64"/>
                <a:gd name="T75" fmla="*/ 38 h 68"/>
                <a:gd name="T76" fmla="*/ 53 w 64"/>
                <a:gd name="T77" fmla="*/ 27 h 68"/>
                <a:gd name="T78" fmla="*/ 49 w 64"/>
                <a:gd name="T79" fmla="*/ 19 h 68"/>
                <a:gd name="T80" fmla="*/ 45 w 64"/>
                <a:gd name="T81" fmla="*/ 12 h 68"/>
                <a:gd name="T82" fmla="*/ 38 w 64"/>
                <a:gd name="T83" fmla="*/ 4 h 68"/>
                <a:gd name="T84" fmla="*/ 30 w 64"/>
                <a:gd name="T85" fmla="*/ 4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68"/>
                <a:gd name="T131" fmla="*/ 64 w 64"/>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68">
                  <a:moveTo>
                    <a:pt x="34" y="0"/>
                  </a:moveTo>
                  <a:lnTo>
                    <a:pt x="41" y="0"/>
                  </a:lnTo>
                  <a:lnTo>
                    <a:pt x="49" y="4"/>
                  </a:lnTo>
                  <a:lnTo>
                    <a:pt x="56" y="12"/>
                  </a:lnTo>
                  <a:lnTo>
                    <a:pt x="64" y="23"/>
                  </a:lnTo>
                  <a:lnTo>
                    <a:pt x="64" y="34"/>
                  </a:lnTo>
                  <a:lnTo>
                    <a:pt x="64" y="42"/>
                  </a:lnTo>
                  <a:lnTo>
                    <a:pt x="60" y="53"/>
                  </a:lnTo>
                  <a:lnTo>
                    <a:pt x="56" y="60"/>
                  </a:lnTo>
                  <a:lnTo>
                    <a:pt x="49" y="64"/>
                  </a:lnTo>
                  <a:lnTo>
                    <a:pt x="41" y="68"/>
                  </a:lnTo>
                  <a:lnTo>
                    <a:pt x="30" y="68"/>
                  </a:lnTo>
                  <a:lnTo>
                    <a:pt x="23" y="68"/>
                  </a:lnTo>
                  <a:lnTo>
                    <a:pt x="15" y="64"/>
                  </a:lnTo>
                  <a:lnTo>
                    <a:pt x="8" y="57"/>
                  </a:lnTo>
                  <a:lnTo>
                    <a:pt x="4" y="45"/>
                  </a:lnTo>
                  <a:lnTo>
                    <a:pt x="0" y="34"/>
                  </a:lnTo>
                  <a:lnTo>
                    <a:pt x="0" y="27"/>
                  </a:lnTo>
                  <a:lnTo>
                    <a:pt x="4" y="15"/>
                  </a:lnTo>
                  <a:lnTo>
                    <a:pt x="11" y="8"/>
                  </a:lnTo>
                  <a:lnTo>
                    <a:pt x="15" y="4"/>
                  </a:lnTo>
                  <a:lnTo>
                    <a:pt x="23" y="0"/>
                  </a:lnTo>
                  <a:lnTo>
                    <a:pt x="34" y="0"/>
                  </a:lnTo>
                  <a:close/>
                  <a:moveTo>
                    <a:pt x="30" y="4"/>
                  </a:moveTo>
                  <a:lnTo>
                    <a:pt x="26" y="4"/>
                  </a:lnTo>
                  <a:lnTo>
                    <a:pt x="23" y="8"/>
                  </a:lnTo>
                  <a:lnTo>
                    <a:pt x="19" y="8"/>
                  </a:lnTo>
                  <a:lnTo>
                    <a:pt x="15" y="15"/>
                  </a:lnTo>
                  <a:lnTo>
                    <a:pt x="15" y="19"/>
                  </a:lnTo>
                  <a:lnTo>
                    <a:pt x="11" y="30"/>
                  </a:lnTo>
                  <a:lnTo>
                    <a:pt x="15" y="42"/>
                  </a:lnTo>
                  <a:lnTo>
                    <a:pt x="19" y="53"/>
                  </a:lnTo>
                  <a:lnTo>
                    <a:pt x="26" y="60"/>
                  </a:lnTo>
                  <a:lnTo>
                    <a:pt x="34" y="64"/>
                  </a:lnTo>
                  <a:lnTo>
                    <a:pt x="41" y="64"/>
                  </a:lnTo>
                  <a:lnTo>
                    <a:pt x="49" y="60"/>
                  </a:lnTo>
                  <a:lnTo>
                    <a:pt x="53" y="49"/>
                  </a:lnTo>
                  <a:lnTo>
                    <a:pt x="53" y="38"/>
                  </a:lnTo>
                  <a:lnTo>
                    <a:pt x="53" y="27"/>
                  </a:lnTo>
                  <a:lnTo>
                    <a:pt x="49" y="19"/>
                  </a:lnTo>
                  <a:lnTo>
                    <a:pt x="45" y="12"/>
                  </a:lnTo>
                  <a:lnTo>
                    <a:pt x="38" y="4"/>
                  </a:lnTo>
                  <a:lnTo>
                    <a:pt x="30" y="4"/>
                  </a:lnTo>
                  <a:close/>
                </a:path>
              </a:pathLst>
            </a:custGeom>
            <a:solidFill>
              <a:srgbClr val="000000"/>
            </a:solidFill>
            <a:ln w="0">
              <a:solidFill>
                <a:srgbClr val="000000"/>
              </a:solidFill>
              <a:round/>
              <a:headEnd/>
              <a:tailEnd/>
            </a:ln>
          </p:spPr>
          <p:txBody>
            <a:bodyPr/>
            <a:lstStyle/>
            <a:p>
              <a:endParaRPr lang="en-US"/>
            </a:p>
          </p:txBody>
        </p:sp>
        <p:sp>
          <p:nvSpPr>
            <p:cNvPr id="287" name="Freeform 125"/>
            <p:cNvSpPr>
              <a:spLocks/>
            </p:cNvSpPr>
            <p:nvPr/>
          </p:nvSpPr>
          <p:spPr bwMode="auto">
            <a:xfrm>
              <a:off x="949" y="3514"/>
              <a:ext cx="49" cy="68"/>
            </a:xfrm>
            <a:custGeom>
              <a:avLst/>
              <a:gdLst>
                <a:gd name="T0" fmla="*/ 23 w 49"/>
                <a:gd name="T1" fmla="*/ 0 h 68"/>
                <a:gd name="T2" fmla="*/ 23 w 49"/>
                <a:gd name="T3" fmla="*/ 15 h 68"/>
                <a:gd name="T4" fmla="*/ 30 w 49"/>
                <a:gd name="T5" fmla="*/ 8 h 68"/>
                <a:gd name="T6" fmla="*/ 34 w 49"/>
                <a:gd name="T7" fmla="*/ 0 h 68"/>
                <a:gd name="T8" fmla="*/ 42 w 49"/>
                <a:gd name="T9" fmla="*/ 0 h 68"/>
                <a:gd name="T10" fmla="*/ 45 w 49"/>
                <a:gd name="T11" fmla="*/ 0 h 68"/>
                <a:gd name="T12" fmla="*/ 45 w 49"/>
                <a:gd name="T13" fmla="*/ 0 h 68"/>
                <a:gd name="T14" fmla="*/ 49 w 49"/>
                <a:gd name="T15" fmla="*/ 4 h 68"/>
                <a:gd name="T16" fmla="*/ 49 w 49"/>
                <a:gd name="T17" fmla="*/ 8 h 68"/>
                <a:gd name="T18" fmla="*/ 49 w 49"/>
                <a:gd name="T19" fmla="*/ 12 h 68"/>
                <a:gd name="T20" fmla="*/ 49 w 49"/>
                <a:gd name="T21" fmla="*/ 15 h 68"/>
                <a:gd name="T22" fmla="*/ 45 w 49"/>
                <a:gd name="T23" fmla="*/ 15 h 68"/>
                <a:gd name="T24" fmla="*/ 45 w 49"/>
                <a:gd name="T25" fmla="*/ 15 h 68"/>
                <a:gd name="T26" fmla="*/ 42 w 49"/>
                <a:gd name="T27" fmla="*/ 15 h 68"/>
                <a:gd name="T28" fmla="*/ 38 w 49"/>
                <a:gd name="T29" fmla="*/ 12 h 68"/>
                <a:gd name="T30" fmla="*/ 34 w 49"/>
                <a:gd name="T31" fmla="*/ 12 h 68"/>
                <a:gd name="T32" fmla="*/ 34 w 49"/>
                <a:gd name="T33" fmla="*/ 12 h 68"/>
                <a:gd name="T34" fmla="*/ 30 w 49"/>
                <a:gd name="T35" fmla="*/ 12 h 68"/>
                <a:gd name="T36" fmla="*/ 30 w 49"/>
                <a:gd name="T37" fmla="*/ 12 h 68"/>
                <a:gd name="T38" fmla="*/ 27 w 49"/>
                <a:gd name="T39" fmla="*/ 15 h 68"/>
                <a:gd name="T40" fmla="*/ 23 w 49"/>
                <a:gd name="T41" fmla="*/ 23 h 68"/>
                <a:gd name="T42" fmla="*/ 23 w 49"/>
                <a:gd name="T43" fmla="*/ 53 h 68"/>
                <a:gd name="T44" fmla="*/ 23 w 49"/>
                <a:gd name="T45" fmla="*/ 57 h 68"/>
                <a:gd name="T46" fmla="*/ 23 w 49"/>
                <a:gd name="T47" fmla="*/ 60 h 68"/>
                <a:gd name="T48" fmla="*/ 27 w 49"/>
                <a:gd name="T49" fmla="*/ 64 h 68"/>
                <a:gd name="T50" fmla="*/ 27 w 49"/>
                <a:gd name="T51" fmla="*/ 64 h 68"/>
                <a:gd name="T52" fmla="*/ 30 w 49"/>
                <a:gd name="T53" fmla="*/ 64 h 68"/>
                <a:gd name="T54" fmla="*/ 34 w 49"/>
                <a:gd name="T55" fmla="*/ 68 h 68"/>
                <a:gd name="T56" fmla="*/ 34 w 49"/>
                <a:gd name="T57" fmla="*/ 68 h 68"/>
                <a:gd name="T58" fmla="*/ 0 w 49"/>
                <a:gd name="T59" fmla="*/ 68 h 68"/>
                <a:gd name="T60" fmla="*/ 0 w 49"/>
                <a:gd name="T61" fmla="*/ 68 h 68"/>
                <a:gd name="T62" fmla="*/ 4 w 49"/>
                <a:gd name="T63" fmla="*/ 64 h 68"/>
                <a:gd name="T64" fmla="*/ 8 w 49"/>
                <a:gd name="T65" fmla="*/ 64 h 68"/>
                <a:gd name="T66" fmla="*/ 8 w 49"/>
                <a:gd name="T67" fmla="*/ 64 h 68"/>
                <a:gd name="T68" fmla="*/ 12 w 49"/>
                <a:gd name="T69" fmla="*/ 60 h 68"/>
                <a:gd name="T70" fmla="*/ 12 w 49"/>
                <a:gd name="T71" fmla="*/ 57 h 68"/>
                <a:gd name="T72" fmla="*/ 12 w 49"/>
                <a:gd name="T73" fmla="*/ 53 h 68"/>
                <a:gd name="T74" fmla="*/ 12 w 49"/>
                <a:gd name="T75" fmla="*/ 27 h 68"/>
                <a:gd name="T76" fmla="*/ 12 w 49"/>
                <a:gd name="T77" fmla="*/ 15 h 68"/>
                <a:gd name="T78" fmla="*/ 12 w 49"/>
                <a:gd name="T79" fmla="*/ 12 h 68"/>
                <a:gd name="T80" fmla="*/ 8 w 49"/>
                <a:gd name="T81" fmla="*/ 12 h 68"/>
                <a:gd name="T82" fmla="*/ 8 w 49"/>
                <a:gd name="T83" fmla="*/ 8 h 68"/>
                <a:gd name="T84" fmla="*/ 8 w 49"/>
                <a:gd name="T85" fmla="*/ 8 h 68"/>
                <a:gd name="T86" fmla="*/ 8 w 49"/>
                <a:gd name="T87" fmla="*/ 8 h 68"/>
                <a:gd name="T88" fmla="*/ 4 w 49"/>
                <a:gd name="T89" fmla="*/ 8 h 68"/>
                <a:gd name="T90" fmla="*/ 0 w 49"/>
                <a:gd name="T91" fmla="*/ 8 h 68"/>
                <a:gd name="T92" fmla="*/ 0 w 49"/>
                <a:gd name="T93" fmla="*/ 8 h 68"/>
                <a:gd name="T94" fmla="*/ 19 w 49"/>
                <a:gd name="T95" fmla="*/ 0 h 68"/>
                <a:gd name="T96" fmla="*/ 23 w 4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8"/>
                <a:gd name="T149" fmla="*/ 49 w 4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8">
                  <a:moveTo>
                    <a:pt x="23" y="0"/>
                  </a:moveTo>
                  <a:lnTo>
                    <a:pt x="23" y="15"/>
                  </a:lnTo>
                  <a:lnTo>
                    <a:pt x="30" y="8"/>
                  </a:lnTo>
                  <a:lnTo>
                    <a:pt x="34" y="0"/>
                  </a:lnTo>
                  <a:lnTo>
                    <a:pt x="42" y="0"/>
                  </a:lnTo>
                  <a:lnTo>
                    <a:pt x="45" y="0"/>
                  </a:lnTo>
                  <a:lnTo>
                    <a:pt x="49" y="4"/>
                  </a:lnTo>
                  <a:lnTo>
                    <a:pt x="49" y="8"/>
                  </a:lnTo>
                  <a:lnTo>
                    <a:pt x="49" y="12"/>
                  </a:lnTo>
                  <a:lnTo>
                    <a:pt x="49" y="15"/>
                  </a:lnTo>
                  <a:lnTo>
                    <a:pt x="45" y="15"/>
                  </a:lnTo>
                  <a:lnTo>
                    <a:pt x="42" y="15"/>
                  </a:lnTo>
                  <a:lnTo>
                    <a:pt x="38" y="12"/>
                  </a:lnTo>
                  <a:lnTo>
                    <a:pt x="34" y="12"/>
                  </a:lnTo>
                  <a:lnTo>
                    <a:pt x="30" y="12"/>
                  </a:lnTo>
                  <a:lnTo>
                    <a:pt x="27" y="15"/>
                  </a:lnTo>
                  <a:lnTo>
                    <a:pt x="23" y="23"/>
                  </a:lnTo>
                  <a:lnTo>
                    <a:pt x="23" y="53"/>
                  </a:lnTo>
                  <a:lnTo>
                    <a:pt x="23" y="57"/>
                  </a:lnTo>
                  <a:lnTo>
                    <a:pt x="23" y="60"/>
                  </a:lnTo>
                  <a:lnTo>
                    <a:pt x="27" y="64"/>
                  </a:lnTo>
                  <a:lnTo>
                    <a:pt x="30" y="64"/>
                  </a:lnTo>
                  <a:lnTo>
                    <a:pt x="34" y="68"/>
                  </a:lnTo>
                  <a:lnTo>
                    <a:pt x="0" y="68"/>
                  </a:lnTo>
                  <a:lnTo>
                    <a:pt x="4" y="64"/>
                  </a:lnTo>
                  <a:lnTo>
                    <a:pt x="8" y="64"/>
                  </a:lnTo>
                  <a:lnTo>
                    <a:pt x="12" y="60"/>
                  </a:lnTo>
                  <a:lnTo>
                    <a:pt x="12" y="57"/>
                  </a:lnTo>
                  <a:lnTo>
                    <a:pt x="12" y="53"/>
                  </a:lnTo>
                  <a:lnTo>
                    <a:pt x="12" y="27"/>
                  </a:lnTo>
                  <a:lnTo>
                    <a:pt x="12" y="15"/>
                  </a:lnTo>
                  <a:lnTo>
                    <a:pt x="12" y="12"/>
                  </a:lnTo>
                  <a:lnTo>
                    <a:pt x="8" y="12"/>
                  </a:lnTo>
                  <a:lnTo>
                    <a:pt x="8" y="8"/>
                  </a:lnTo>
                  <a:lnTo>
                    <a:pt x="4" y="8"/>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288" name="Freeform 126"/>
            <p:cNvSpPr>
              <a:spLocks/>
            </p:cNvSpPr>
            <p:nvPr/>
          </p:nvSpPr>
          <p:spPr bwMode="auto">
            <a:xfrm>
              <a:off x="1002" y="3477"/>
              <a:ext cx="71" cy="105"/>
            </a:xfrm>
            <a:custGeom>
              <a:avLst/>
              <a:gdLst>
                <a:gd name="T0" fmla="*/ 19 w 71"/>
                <a:gd name="T1" fmla="*/ 67 h 105"/>
                <a:gd name="T2" fmla="*/ 41 w 71"/>
                <a:gd name="T3" fmla="*/ 49 h 105"/>
                <a:gd name="T4" fmla="*/ 45 w 71"/>
                <a:gd name="T5" fmla="*/ 45 h 105"/>
                <a:gd name="T6" fmla="*/ 45 w 71"/>
                <a:gd name="T7" fmla="*/ 41 h 105"/>
                <a:gd name="T8" fmla="*/ 41 w 71"/>
                <a:gd name="T9" fmla="*/ 41 h 105"/>
                <a:gd name="T10" fmla="*/ 41 w 71"/>
                <a:gd name="T11" fmla="*/ 37 h 105"/>
                <a:gd name="T12" fmla="*/ 67 w 71"/>
                <a:gd name="T13" fmla="*/ 37 h 105"/>
                <a:gd name="T14" fmla="*/ 60 w 71"/>
                <a:gd name="T15" fmla="*/ 41 h 105"/>
                <a:gd name="T16" fmla="*/ 49 w 71"/>
                <a:gd name="T17" fmla="*/ 49 h 105"/>
                <a:gd name="T18" fmla="*/ 52 w 71"/>
                <a:gd name="T19" fmla="*/ 86 h 105"/>
                <a:gd name="T20" fmla="*/ 60 w 71"/>
                <a:gd name="T21" fmla="*/ 97 h 105"/>
                <a:gd name="T22" fmla="*/ 67 w 71"/>
                <a:gd name="T23" fmla="*/ 101 h 105"/>
                <a:gd name="T24" fmla="*/ 71 w 71"/>
                <a:gd name="T25" fmla="*/ 101 h 105"/>
                <a:gd name="T26" fmla="*/ 41 w 71"/>
                <a:gd name="T27" fmla="*/ 105 h 105"/>
                <a:gd name="T28" fmla="*/ 41 w 71"/>
                <a:gd name="T29" fmla="*/ 105 h 105"/>
                <a:gd name="T30" fmla="*/ 45 w 71"/>
                <a:gd name="T31" fmla="*/ 101 h 105"/>
                <a:gd name="T32" fmla="*/ 45 w 71"/>
                <a:gd name="T33" fmla="*/ 97 h 105"/>
                <a:gd name="T34" fmla="*/ 19 w 71"/>
                <a:gd name="T35" fmla="*/ 67 h 105"/>
                <a:gd name="T36" fmla="*/ 19 w 71"/>
                <a:gd name="T37" fmla="*/ 94 h 105"/>
                <a:gd name="T38" fmla="*/ 22 w 71"/>
                <a:gd name="T39" fmla="*/ 101 h 105"/>
                <a:gd name="T40" fmla="*/ 26 w 71"/>
                <a:gd name="T41" fmla="*/ 105 h 105"/>
                <a:gd name="T42" fmla="*/ 30 w 71"/>
                <a:gd name="T43" fmla="*/ 105 h 105"/>
                <a:gd name="T44" fmla="*/ 0 w 71"/>
                <a:gd name="T45" fmla="*/ 105 h 105"/>
                <a:gd name="T46" fmla="*/ 4 w 71"/>
                <a:gd name="T47" fmla="*/ 101 h 105"/>
                <a:gd name="T48" fmla="*/ 7 w 71"/>
                <a:gd name="T49" fmla="*/ 97 h 105"/>
                <a:gd name="T50" fmla="*/ 7 w 71"/>
                <a:gd name="T51" fmla="*/ 90 h 105"/>
                <a:gd name="T52" fmla="*/ 7 w 71"/>
                <a:gd name="T53" fmla="*/ 19 h 105"/>
                <a:gd name="T54" fmla="*/ 7 w 71"/>
                <a:gd name="T55" fmla="*/ 11 h 105"/>
                <a:gd name="T56" fmla="*/ 4 w 71"/>
                <a:gd name="T57" fmla="*/ 7 h 105"/>
                <a:gd name="T58" fmla="*/ 0 w 71"/>
                <a:gd name="T59" fmla="*/ 7 h 105"/>
                <a:gd name="T60" fmla="*/ 0 w 71"/>
                <a:gd name="T61" fmla="*/ 7 h 105"/>
                <a:gd name="T62" fmla="*/ 19 w 71"/>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05"/>
                <a:gd name="T98" fmla="*/ 71 w 71"/>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05">
                  <a:moveTo>
                    <a:pt x="19" y="0"/>
                  </a:moveTo>
                  <a:lnTo>
                    <a:pt x="19" y="67"/>
                  </a:lnTo>
                  <a:lnTo>
                    <a:pt x="37" y="52"/>
                  </a:lnTo>
                  <a:lnTo>
                    <a:pt x="41" y="49"/>
                  </a:lnTo>
                  <a:lnTo>
                    <a:pt x="45" y="45"/>
                  </a:lnTo>
                  <a:lnTo>
                    <a:pt x="45" y="41"/>
                  </a:lnTo>
                  <a:lnTo>
                    <a:pt x="41" y="41"/>
                  </a:lnTo>
                  <a:lnTo>
                    <a:pt x="41" y="37"/>
                  </a:lnTo>
                  <a:lnTo>
                    <a:pt x="67" y="37"/>
                  </a:lnTo>
                  <a:lnTo>
                    <a:pt x="64" y="41"/>
                  </a:lnTo>
                  <a:lnTo>
                    <a:pt x="60" y="41"/>
                  </a:lnTo>
                  <a:lnTo>
                    <a:pt x="56" y="45"/>
                  </a:lnTo>
                  <a:lnTo>
                    <a:pt x="49" y="49"/>
                  </a:lnTo>
                  <a:lnTo>
                    <a:pt x="34" y="64"/>
                  </a:lnTo>
                  <a:lnTo>
                    <a:pt x="52" y="86"/>
                  </a:lnTo>
                  <a:lnTo>
                    <a:pt x="56" y="94"/>
                  </a:lnTo>
                  <a:lnTo>
                    <a:pt x="60" y="97"/>
                  </a:lnTo>
                  <a:lnTo>
                    <a:pt x="64" y="101"/>
                  </a:lnTo>
                  <a:lnTo>
                    <a:pt x="67" y="101"/>
                  </a:lnTo>
                  <a:lnTo>
                    <a:pt x="71" y="101"/>
                  </a:lnTo>
                  <a:lnTo>
                    <a:pt x="71" y="105"/>
                  </a:lnTo>
                  <a:lnTo>
                    <a:pt x="41" y="105"/>
                  </a:lnTo>
                  <a:lnTo>
                    <a:pt x="45" y="101"/>
                  </a:lnTo>
                  <a:lnTo>
                    <a:pt x="45" y="97"/>
                  </a:lnTo>
                  <a:lnTo>
                    <a:pt x="41" y="94"/>
                  </a:lnTo>
                  <a:lnTo>
                    <a:pt x="19" y="67"/>
                  </a:lnTo>
                  <a:lnTo>
                    <a:pt x="19" y="90"/>
                  </a:lnTo>
                  <a:lnTo>
                    <a:pt x="19" y="94"/>
                  </a:lnTo>
                  <a:lnTo>
                    <a:pt x="22" y="97"/>
                  </a:lnTo>
                  <a:lnTo>
                    <a:pt x="22" y="101"/>
                  </a:lnTo>
                  <a:lnTo>
                    <a:pt x="26" y="105"/>
                  </a:lnTo>
                  <a:lnTo>
                    <a:pt x="30" y="105"/>
                  </a:lnTo>
                  <a:lnTo>
                    <a:pt x="0" y="105"/>
                  </a:lnTo>
                  <a:lnTo>
                    <a:pt x="4" y="101"/>
                  </a:lnTo>
                  <a:lnTo>
                    <a:pt x="7" y="101"/>
                  </a:lnTo>
                  <a:lnTo>
                    <a:pt x="7" y="97"/>
                  </a:lnTo>
                  <a:lnTo>
                    <a:pt x="7" y="94"/>
                  </a:lnTo>
                  <a:lnTo>
                    <a:pt x="7" y="90"/>
                  </a:lnTo>
                  <a:lnTo>
                    <a:pt x="7" y="30"/>
                  </a:lnTo>
                  <a:lnTo>
                    <a:pt x="7" y="19"/>
                  </a:lnTo>
                  <a:lnTo>
                    <a:pt x="7" y="15"/>
                  </a:lnTo>
                  <a:lnTo>
                    <a:pt x="7" y="11"/>
                  </a:lnTo>
                  <a:lnTo>
                    <a:pt x="4" y="7"/>
                  </a:lnTo>
                  <a:lnTo>
                    <a:pt x="0" y="7"/>
                  </a:lnTo>
                  <a:lnTo>
                    <a:pt x="0" y="11"/>
                  </a:lnTo>
                  <a:lnTo>
                    <a:pt x="0" y="7"/>
                  </a:lnTo>
                  <a:lnTo>
                    <a:pt x="19" y="0"/>
                  </a:lnTo>
                  <a:close/>
                </a:path>
              </a:pathLst>
            </a:custGeom>
            <a:solidFill>
              <a:srgbClr val="000000"/>
            </a:solidFill>
            <a:ln w="0">
              <a:solidFill>
                <a:srgbClr val="000000"/>
              </a:solidFill>
              <a:round/>
              <a:headEnd/>
              <a:tailEnd/>
            </a:ln>
          </p:spPr>
          <p:txBody>
            <a:bodyPr/>
            <a:lstStyle/>
            <a:p>
              <a:endParaRPr lang="en-US"/>
            </a:p>
          </p:txBody>
        </p:sp>
        <p:sp>
          <p:nvSpPr>
            <p:cNvPr id="289" name="Freeform 127"/>
            <p:cNvSpPr>
              <a:spLocks noEditPoints="1"/>
            </p:cNvSpPr>
            <p:nvPr/>
          </p:nvSpPr>
          <p:spPr bwMode="auto">
            <a:xfrm>
              <a:off x="1077" y="3514"/>
              <a:ext cx="56" cy="68"/>
            </a:xfrm>
            <a:custGeom>
              <a:avLst/>
              <a:gdLst>
                <a:gd name="T0" fmla="*/ 11 w 56"/>
                <a:gd name="T1" fmla="*/ 27 h 68"/>
                <a:gd name="T2" fmla="*/ 11 w 56"/>
                <a:gd name="T3" fmla="*/ 38 h 68"/>
                <a:gd name="T4" fmla="*/ 19 w 56"/>
                <a:gd name="T5" fmla="*/ 49 h 68"/>
                <a:gd name="T6" fmla="*/ 26 w 56"/>
                <a:gd name="T7" fmla="*/ 57 h 68"/>
                <a:gd name="T8" fmla="*/ 34 w 56"/>
                <a:gd name="T9" fmla="*/ 57 h 68"/>
                <a:gd name="T10" fmla="*/ 41 w 56"/>
                <a:gd name="T11" fmla="*/ 57 h 68"/>
                <a:gd name="T12" fmla="*/ 45 w 56"/>
                <a:gd name="T13" fmla="*/ 53 h 68"/>
                <a:gd name="T14" fmla="*/ 52 w 56"/>
                <a:gd name="T15" fmla="*/ 49 h 68"/>
                <a:gd name="T16" fmla="*/ 56 w 56"/>
                <a:gd name="T17" fmla="*/ 42 h 68"/>
                <a:gd name="T18" fmla="*/ 56 w 56"/>
                <a:gd name="T19" fmla="*/ 42 h 68"/>
                <a:gd name="T20" fmla="*/ 52 w 56"/>
                <a:gd name="T21" fmla="*/ 53 h 68"/>
                <a:gd name="T22" fmla="*/ 49 w 56"/>
                <a:gd name="T23" fmla="*/ 60 h 68"/>
                <a:gd name="T24" fmla="*/ 37 w 56"/>
                <a:gd name="T25" fmla="*/ 68 h 68"/>
                <a:gd name="T26" fmla="*/ 30 w 56"/>
                <a:gd name="T27" fmla="*/ 68 h 68"/>
                <a:gd name="T28" fmla="*/ 19 w 56"/>
                <a:gd name="T29" fmla="*/ 68 h 68"/>
                <a:gd name="T30" fmla="*/ 7 w 56"/>
                <a:gd name="T31" fmla="*/ 60 h 68"/>
                <a:gd name="T32" fmla="*/ 4 w 56"/>
                <a:gd name="T33" fmla="*/ 49 h 68"/>
                <a:gd name="T34" fmla="*/ 0 w 56"/>
                <a:gd name="T35" fmla="*/ 34 h 68"/>
                <a:gd name="T36" fmla="*/ 0 w 56"/>
                <a:gd name="T37" fmla="*/ 23 h 68"/>
                <a:gd name="T38" fmla="*/ 4 w 56"/>
                <a:gd name="T39" fmla="*/ 15 h 68"/>
                <a:gd name="T40" fmla="*/ 7 w 56"/>
                <a:gd name="T41" fmla="*/ 8 h 68"/>
                <a:gd name="T42" fmla="*/ 19 w 56"/>
                <a:gd name="T43" fmla="*/ 0 h 68"/>
                <a:gd name="T44" fmla="*/ 30 w 56"/>
                <a:gd name="T45" fmla="*/ 0 h 68"/>
                <a:gd name="T46" fmla="*/ 41 w 56"/>
                <a:gd name="T47" fmla="*/ 0 h 68"/>
                <a:gd name="T48" fmla="*/ 49 w 56"/>
                <a:gd name="T49" fmla="*/ 8 h 68"/>
                <a:gd name="T50" fmla="*/ 52 w 56"/>
                <a:gd name="T51" fmla="*/ 15 h 68"/>
                <a:gd name="T52" fmla="*/ 56 w 56"/>
                <a:gd name="T53" fmla="*/ 27 h 68"/>
                <a:gd name="T54" fmla="*/ 11 w 56"/>
                <a:gd name="T55" fmla="*/ 27 h 68"/>
                <a:gd name="T56" fmla="*/ 11 w 56"/>
                <a:gd name="T57" fmla="*/ 19 h 68"/>
                <a:gd name="T58" fmla="*/ 41 w 56"/>
                <a:gd name="T59" fmla="*/ 19 h 68"/>
                <a:gd name="T60" fmla="*/ 41 w 56"/>
                <a:gd name="T61" fmla="*/ 15 h 68"/>
                <a:gd name="T62" fmla="*/ 37 w 56"/>
                <a:gd name="T63" fmla="*/ 12 h 68"/>
                <a:gd name="T64" fmla="*/ 37 w 56"/>
                <a:gd name="T65" fmla="*/ 8 h 68"/>
                <a:gd name="T66" fmla="*/ 34 w 56"/>
                <a:gd name="T67" fmla="*/ 8 h 68"/>
                <a:gd name="T68" fmla="*/ 30 w 56"/>
                <a:gd name="T69" fmla="*/ 4 h 68"/>
                <a:gd name="T70" fmla="*/ 26 w 56"/>
                <a:gd name="T71" fmla="*/ 4 h 68"/>
                <a:gd name="T72" fmla="*/ 22 w 56"/>
                <a:gd name="T73" fmla="*/ 4 h 68"/>
                <a:gd name="T74" fmla="*/ 15 w 56"/>
                <a:gd name="T75" fmla="*/ 8 h 68"/>
                <a:gd name="T76" fmla="*/ 11 w 56"/>
                <a:gd name="T77" fmla="*/ 15 h 68"/>
                <a:gd name="T78" fmla="*/ 11 w 56"/>
                <a:gd name="T79" fmla="*/ 19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68"/>
                <a:gd name="T122" fmla="*/ 56 w 5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68">
                  <a:moveTo>
                    <a:pt x="11" y="27"/>
                  </a:moveTo>
                  <a:lnTo>
                    <a:pt x="11" y="38"/>
                  </a:lnTo>
                  <a:lnTo>
                    <a:pt x="19" y="49"/>
                  </a:lnTo>
                  <a:lnTo>
                    <a:pt x="26" y="57"/>
                  </a:lnTo>
                  <a:lnTo>
                    <a:pt x="34" y="57"/>
                  </a:lnTo>
                  <a:lnTo>
                    <a:pt x="41" y="57"/>
                  </a:lnTo>
                  <a:lnTo>
                    <a:pt x="45" y="53"/>
                  </a:lnTo>
                  <a:lnTo>
                    <a:pt x="52" y="49"/>
                  </a:lnTo>
                  <a:lnTo>
                    <a:pt x="56" y="42"/>
                  </a:lnTo>
                  <a:lnTo>
                    <a:pt x="52" y="53"/>
                  </a:lnTo>
                  <a:lnTo>
                    <a:pt x="49" y="60"/>
                  </a:lnTo>
                  <a:lnTo>
                    <a:pt x="37" y="68"/>
                  </a:lnTo>
                  <a:lnTo>
                    <a:pt x="30" y="68"/>
                  </a:lnTo>
                  <a:lnTo>
                    <a:pt x="19" y="68"/>
                  </a:lnTo>
                  <a:lnTo>
                    <a:pt x="7" y="60"/>
                  </a:lnTo>
                  <a:lnTo>
                    <a:pt x="4" y="49"/>
                  </a:lnTo>
                  <a:lnTo>
                    <a:pt x="0" y="34"/>
                  </a:lnTo>
                  <a:lnTo>
                    <a:pt x="0" y="23"/>
                  </a:lnTo>
                  <a:lnTo>
                    <a:pt x="4" y="15"/>
                  </a:lnTo>
                  <a:lnTo>
                    <a:pt x="7" y="8"/>
                  </a:lnTo>
                  <a:lnTo>
                    <a:pt x="19" y="0"/>
                  </a:lnTo>
                  <a:lnTo>
                    <a:pt x="30" y="0"/>
                  </a:lnTo>
                  <a:lnTo>
                    <a:pt x="41" y="0"/>
                  </a:lnTo>
                  <a:lnTo>
                    <a:pt x="49" y="8"/>
                  </a:lnTo>
                  <a:lnTo>
                    <a:pt x="52" y="15"/>
                  </a:lnTo>
                  <a:lnTo>
                    <a:pt x="56" y="27"/>
                  </a:lnTo>
                  <a:lnTo>
                    <a:pt x="11" y="27"/>
                  </a:lnTo>
                  <a:close/>
                  <a:moveTo>
                    <a:pt x="11" y="19"/>
                  </a:moveTo>
                  <a:lnTo>
                    <a:pt x="41" y="19"/>
                  </a:lnTo>
                  <a:lnTo>
                    <a:pt x="41" y="15"/>
                  </a:lnTo>
                  <a:lnTo>
                    <a:pt x="37" y="12"/>
                  </a:lnTo>
                  <a:lnTo>
                    <a:pt x="37" y="8"/>
                  </a:lnTo>
                  <a:lnTo>
                    <a:pt x="34" y="8"/>
                  </a:lnTo>
                  <a:lnTo>
                    <a:pt x="30" y="4"/>
                  </a:lnTo>
                  <a:lnTo>
                    <a:pt x="26" y="4"/>
                  </a:lnTo>
                  <a:lnTo>
                    <a:pt x="22" y="4"/>
                  </a:lnTo>
                  <a:lnTo>
                    <a:pt x="15" y="8"/>
                  </a:lnTo>
                  <a:lnTo>
                    <a:pt x="11" y="15"/>
                  </a:lnTo>
                  <a:lnTo>
                    <a:pt x="11" y="19"/>
                  </a:lnTo>
                  <a:close/>
                </a:path>
              </a:pathLst>
            </a:custGeom>
            <a:solidFill>
              <a:srgbClr val="000000"/>
            </a:solidFill>
            <a:ln w="0">
              <a:solidFill>
                <a:srgbClr val="000000"/>
              </a:solidFill>
              <a:round/>
              <a:headEnd/>
              <a:tailEnd/>
            </a:ln>
          </p:spPr>
          <p:txBody>
            <a:bodyPr/>
            <a:lstStyle/>
            <a:p>
              <a:endParaRPr lang="en-US"/>
            </a:p>
          </p:txBody>
        </p:sp>
        <p:sp>
          <p:nvSpPr>
            <p:cNvPr id="290" name="Freeform 128"/>
            <p:cNvSpPr>
              <a:spLocks/>
            </p:cNvSpPr>
            <p:nvPr/>
          </p:nvSpPr>
          <p:spPr bwMode="auto">
            <a:xfrm>
              <a:off x="1141" y="3514"/>
              <a:ext cx="49" cy="68"/>
            </a:xfrm>
            <a:custGeom>
              <a:avLst/>
              <a:gdLst>
                <a:gd name="T0" fmla="*/ 22 w 49"/>
                <a:gd name="T1" fmla="*/ 0 h 68"/>
                <a:gd name="T2" fmla="*/ 22 w 49"/>
                <a:gd name="T3" fmla="*/ 15 h 68"/>
                <a:gd name="T4" fmla="*/ 26 w 49"/>
                <a:gd name="T5" fmla="*/ 8 h 68"/>
                <a:gd name="T6" fmla="*/ 34 w 49"/>
                <a:gd name="T7" fmla="*/ 0 h 68"/>
                <a:gd name="T8" fmla="*/ 37 w 49"/>
                <a:gd name="T9" fmla="*/ 0 h 68"/>
                <a:gd name="T10" fmla="*/ 41 w 49"/>
                <a:gd name="T11" fmla="*/ 0 h 68"/>
                <a:gd name="T12" fmla="*/ 45 w 49"/>
                <a:gd name="T13" fmla="*/ 0 h 68"/>
                <a:gd name="T14" fmla="*/ 49 w 49"/>
                <a:gd name="T15" fmla="*/ 4 h 68"/>
                <a:gd name="T16" fmla="*/ 49 w 49"/>
                <a:gd name="T17" fmla="*/ 8 h 68"/>
                <a:gd name="T18" fmla="*/ 49 w 49"/>
                <a:gd name="T19" fmla="*/ 12 h 68"/>
                <a:gd name="T20" fmla="*/ 45 w 49"/>
                <a:gd name="T21" fmla="*/ 15 h 68"/>
                <a:gd name="T22" fmla="*/ 45 w 49"/>
                <a:gd name="T23" fmla="*/ 15 h 68"/>
                <a:gd name="T24" fmla="*/ 41 w 49"/>
                <a:gd name="T25" fmla="*/ 15 h 68"/>
                <a:gd name="T26" fmla="*/ 41 w 49"/>
                <a:gd name="T27" fmla="*/ 15 h 68"/>
                <a:gd name="T28" fmla="*/ 37 w 49"/>
                <a:gd name="T29" fmla="*/ 12 h 68"/>
                <a:gd name="T30" fmla="*/ 34 w 49"/>
                <a:gd name="T31" fmla="*/ 12 h 68"/>
                <a:gd name="T32" fmla="*/ 34 w 49"/>
                <a:gd name="T33" fmla="*/ 12 h 68"/>
                <a:gd name="T34" fmla="*/ 30 w 49"/>
                <a:gd name="T35" fmla="*/ 12 h 68"/>
                <a:gd name="T36" fmla="*/ 30 w 49"/>
                <a:gd name="T37" fmla="*/ 12 h 68"/>
                <a:gd name="T38" fmla="*/ 26 w 49"/>
                <a:gd name="T39" fmla="*/ 15 h 68"/>
                <a:gd name="T40" fmla="*/ 22 w 49"/>
                <a:gd name="T41" fmla="*/ 23 h 68"/>
                <a:gd name="T42" fmla="*/ 22 w 49"/>
                <a:gd name="T43" fmla="*/ 53 h 68"/>
                <a:gd name="T44" fmla="*/ 22 w 49"/>
                <a:gd name="T45" fmla="*/ 57 h 68"/>
                <a:gd name="T46" fmla="*/ 22 w 49"/>
                <a:gd name="T47" fmla="*/ 60 h 68"/>
                <a:gd name="T48" fmla="*/ 26 w 49"/>
                <a:gd name="T49" fmla="*/ 64 h 68"/>
                <a:gd name="T50" fmla="*/ 26 w 49"/>
                <a:gd name="T51" fmla="*/ 64 h 68"/>
                <a:gd name="T52" fmla="*/ 30 w 49"/>
                <a:gd name="T53" fmla="*/ 64 h 68"/>
                <a:gd name="T54" fmla="*/ 34 w 49"/>
                <a:gd name="T55" fmla="*/ 68 h 68"/>
                <a:gd name="T56" fmla="*/ 34 w 49"/>
                <a:gd name="T57" fmla="*/ 68 h 68"/>
                <a:gd name="T58" fmla="*/ 0 w 49"/>
                <a:gd name="T59" fmla="*/ 68 h 68"/>
                <a:gd name="T60" fmla="*/ 0 w 49"/>
                <a:gd name="T61" fmla="*/ 68 h 68"/>
                <a:gd name="T62" fmla="*/ 4 w 49"/>
                <a:gd name="T63" fmla="*/ 64 h 68"/>
                <a:gd name="T64" fmla="*/ 7 w 49"/>
                <a:gd name="T65" fmla="*/ 64 h 68"/>
                <a:gd name="T66" fmla="*/ 7 w 49"/>
                <a:gd name="T67" fmla="*/ 64 h 68"/>
                <a:gd name="T68" fmla="*/ 7 w 49"/>
                <a:gd name="T69" fmla="*/ 60 h 68"/>
                <a:gd name="T70" fmla="*/ 7 w 49"/>
                <a:gd name="T71" fmla="*/ 57 h 68"/>
                <a:gd name="T72" fmla="*/ 11 w 49"/>
                <a:gd name="T73" fmla="*/ 53 h 68"/>
                <a:gd name="T74" fmla="*/ 11 w 49"/>
                <a:gd name="T75" fmla="*/ 27 h 68"/>
                <a:gd name="T76" fmla="*/ 7 w 49"/>
                <a:gd name="T77" fmla="*/ 15 h 68"/>
                <a:gd name="T78" fmla="*/ 7 w 49"/>
                <a:gd name="T79" fmla="*/ 12 h 68"/>
                <a:gd name="T80" fmla="*/ 7 w 49"/>
                <a:gd name="T81" fmla="*/ 12 h 68"/>
                <a:gd name="T82" fmla="*/ 7 w 49"/>
                <a:gd name="T83" fmla="*/ 8 h 68"/>
                <a:gd name="T84" fmla="*/ 7 w 49"/>
                <a:gd name="T85" fmla="*/ 8 h 68"/>
                <a:gd name="T86" fmla="*/ 4 w 49"/>
                <a:gd name="T87" fmla="*/ 8 h 68"/>
                <a:gd name="T88" fmla="*/ 4 w 49"/>
                <a:gd name="T89" fmla="*/ 8 h 68"/>
                <a:gd name="T90" fmla="*/ 0 w 49"/>
                <a:gd name="T91" fmla="*/ 8 h 68"/>
                <a:gd name="T92" fmla="*/ 0 w 49"/>
                <a:gd name="T93" fmla="*/ 8 h 68"/>
                <a:gd name="T94" fmla="*/ 19 w 49"/>
                <a:gd name="T95" fmla="*/ 0 h 68"/>
                <a:gd name="T96" fmla="*/ 22 w 4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8"/>
                <a:gd name="T149" fmla="*/ 49 w 4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8">
                  <a:moveTo>
                    <a:pt x="22" y="0"/>
                  </a:moveTo>
                  <a:lnTo>
                    <a:pt x="22" y="15"/>
                  </a:lnTo>
                  <a:lnTo>
                    <a:pt x="26" y="8"/>
                  </a:lnTo>
                  <a:lnTo>
                    <a:pt x="34" y="0"/>
                  </a:lnTo>
                  <a:lnTo>
                    <a:pt x="37" y="0"/>
                  </a:lnTo>
                  <a:lnTo>
                    <a:pt x="41" y="0"/>
                  </a:lnTo>
                  <a:lnTo>
                    <a:pt x="45" y="0"/>
                  </a:lnTo>
                  <a:lnTo>
                    <a:pt x="49" y="4"/>
                  </a:lnTo>
                  <a:lnTo>
                    <a:pt x="49" y="8"/>
                  </a:lnTo>
                  <a:lnTo>
                    <a:pt x="49" y="12"/>
                  </a:lnTo>
                  <a:lnTo>
                    <a:pt x="45" y="15"/>
                  </a:lnTo>
                  <a:lnTo>
                    <a:pt x="41" y="15"/>
                  </a:lnTo>
                  <a:lnTo>
                    <a:pt x="37" y="12"/>
                  </a:lnTo>
                  <a:lnTo>
                    <a:pt x="34" y="12"/>
                  </a:lnTo>
                  <a:lnTo>
                    <a:pt x="30" y="12"/>
                  </a:lnTo>
                  <a:lnTo>
                    <a:pt x="26" y="15"/>
                  </a:lnTo>
                  <a:lnTo>
                    <a:pt x="22" y="23"/>
                  </a:lnTo>
                  <a:lnTo>
                    <a:pt x="22" y="53"/>
                  </a:lnTo>
                  <a:lnTo>
                    <a:pt x="22" y="57"/>
                  </a:lnTo>
                  <a:lnTo>
                    <a:pt x="22" y="60"/>
                  </a:lnTo>
                  <a:lnTo>
                    <a:pt x="26" y="64"/>
                  </a:lnTo>
                  <a:lnTo>
                    <a:pt x="30" y="64"/>
                  </a:lnTo>
                  <a:lnTo>
                    <a:pt x="34" y="68"/>
                  </a:lnTo>
                  <a:lnTo>
                    <a:pt x="0" y="68"/>
                  </a:lnTo>
                  <a:lnTo>
                    <a:pt x="4" y="64"/>
                  </a:lnTo>
                  <a:lnTo>
                    <a:pt x="7" y="64"/>
                  </a:lnTo>
                  <a:lnTo>
                    <a:pt x="7" y="60"/>
                  </a:lnTo>
                  <a:lnTo>
                    <a:pt x="7" y="57"/>
                  </a:lnTo>
                  <a:lnTo>
                    <a:pt x="11" y="53"/>
                  </a:lnTo>
                  <a:lnTo>
                    <a:pt x="11" y="27"/>
                  </a:lnTo>
                  <a:lnTo>
                    <a:pt x="7" y="15"/>
                  </a:lnTo>
                  <a:lnTo>
                    <a:pt x="7" y="12"/>
                  </a:lnTo>
                  <a:lnTo>
                    <a:pt x="7" y="8"/>
                  </a:lnTo>
                  <a:lnTo>
                    <a:pt x="4" y="8"/>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291" name="Freeform 129"/>
            <p:cNvSpPr>
              <a:spLocks/>
            </p:cNvSpPr>
            <p:nvPr/>
          </p:nvSpPr>
          <p:spPr bwMode="auto">
            <a:xfrm>
              <a:off x="1197" y="3514"/>
              <a:ext cx="45" cy="68"/>
            </a:xfrm>
            <a:custGeom>
              <a:avLst/>
              <a:gdLst>
                <a:gd name="T0" fmla="*/ 41 w 45"/>
                <a:gd name="T1" fmla="*/ 0 h 68"/>
                <a:gd name="T2" fmla="*/ 41 w 45"/>
                <a:gd name="T3" fmla="*/ 23 h 68"/>
                <a:gd name="T4" fmla="*/ 38 w 45"/>
                <a:gd name="T5" fmla="*/ 23 h 68"/>
                <a:gd name="T6" fmla="*/ 38 w 45"/>
                <a:gd name="T7" fmla="*/ 12 h 68"/>
                <a:gd name="T8" fmla="*/ 34 w 45"/>
                <a:gd name="T9" fmla="*/ 8 h 68"/>
                <a:gd name="T10" fmla="*/ 26 w 45"/>
                <a:gd name="T11" fmla="*/ 4 h 68"/>
                <a:gd name="T12" fmla="*/ 23 w 45"/>
                <a:gd name="T13" fmla="*/ 4 h 68"/>
                <a:gd name="T14" fmla="*/ 15 w 45"/>
                <a:gd name="T15" fmla="*/ 4 h 68"/>
                <a:gd name="T16" fmla="*/ 11 w 45"/>
                <a:gd name="T17" fmla="*/ 8 h 68"/>
                <a:gd name="T18" fmla="*/ 11 w 45"/>
                <a:gd name="T19" fmla="*/ 8 h 68"/>
                <a:gd name="T20" fmla="*/ 11 w 45"/>
                <a:gd name="T21" fmla="*/ 12 h 68"/>
                <a:gd name="T22" fmla="*/ 11 w 45"/>
                <a:gd name="T23" fmla="*/ 15 h 68"/>
                <a:gd name="T24" fmla="*/ 11 w 45"/>
                <a:gd name="T25" fmla="*/ 19 h 68"/>
                <a:gd name="T26" fmla="*/ 15 w 45"/>
                <a:gd name="T27" fmla="*/ 23 h 68"/>
                <a:gd name="T28" fmla="*/ 19 w 45"/>
                <a:gd name="T29" fmla="*/ 27 h 68"/>
                <a:gd name="T30" fmla="*/ 30 w 45"/>
                <a:gd name="T31" fmla="*/ 30 h 68"/>
                <a:gd name="T32" fmla="*/ 38 w 45"/>
                <a:gd name="T33" fmla="*/ 34 h 68"/>
                <a:gd name="T34" fmla="*/ 45 w 45"/>
                <a:gd name="T35" fmla="*/ 42 h 68"/>
                <a:gd name="T36" fmla="*/ 45 w 45"/>
                <a:gd name="T37" fmla="*/ 49 h 68"/>
                <a:gd name="T38" fmla="*/ 45 w 45"/>
                <a:gd name="T39" fmla="*/ 57 h 68"/>
                <a:gd name="T40" fmla="*/ 38 w 45"/>
                <a:gd name="T41" fmla="*/ 64 h 68"/>
                <a:gd name="T42" fmla="*/ 30 w 45"/>
                <a:gd name="T43" fmla="*/ 68 h 68"/>
                <a:gd name="T44" fmla="*/ 23 w 45"/>
                <a:gd name="T45" fmla="*/ 68 h 68"/>
                <a:gd name="T46" fmla="*/ 15 w 45"/>
                <a:gd name="T47" fmla="*/ 68 h 68"/>
                <a:gd name="T48" fmla="*/ 8 w 45"/>
                <a:gd name="T49" fmla="*/ 68 h 68"/>
                <a:gd name="T50" fmla="*/ 8 w 45"/>
                <a:gd name="T51" fmla="*/ 68 h 68"/>
                <a:gd name="T52" fmla="*/ 4 w 45"/>
                <a:gd name="T53" fmla="*/ 68 h 68"/>
                <a:gd name="T54" fmla="*/ 4 w 45"/>
                <a:gd name="T55" fmla="*/ 68 h 68"/>
                <a:gd name="T56" fmla="*/ 0 w 45"/>
                <a:gd name="T57" fmla="*/ 68 h 68"/>
                <a:gd name="T58" fmla="*/ 0 w 45"/>
                <a:gd name="T59" fmla="*/ 68 h 68"/>
                <a:gd name="T60" fmla="*/ 0 w 45"/>
                <a:gd name="T61" fmla="*/ 45 h 68"/>
                <a:gd name="T62" fmla="*/ 0 w 45"/>
                <a:gd name="T63" fmla="*/ 45 h 68"/>
                <a:gd name="T64" fmla="*/ 4 w 45"/>
                <a:gd name="T65" fmla="*/ 53 h 68"/>
                <a:gd name="T66" fmla="*/ 11 w 45"/>
                <a:gd name="T67" fmla="*/ 60 h 68"/>
                <a:gd name="T68" fmla="*/ 15 w 45"/>
                <a:gd name="T69" fmla="*/ 64 h 68"/>
                <a:gd name="T70" fmla="*/ 23 w 45"/>
                <a:gd name="T71" fmla="*/ 64 h 68"/>
                <a:gd name="T72" fmla="*/ 26 w 45"/>
                <a:gd name="T73" fmla="*/ 64 h 68"/>
                <a:gd name="T74" fmla="*/ 30 w 45"/>
                <a:gd name="T75" fmla="*/ 60 h 68"/>
                <a:gd name="T76" fmla="*/ 34 w 45"/>
                <a:gd name="T77" fmla="*/ 60 h 68"/>
                <a:gd name="T78" fmla="*/ 34 w 45"/>
                <a:gd name="T79" fmla="*/ 53 h 68"/>
                <a:gd name="T80" fmla="*/ 34 w 45"/>
                <a:gd name="T81" fmla="*/ 49 h 68"/>
                <a:gd name="T82" fmla="*/ 30 w 45"/>
                <a:gd name="T83" fmla="*/ 45 h 68"/>
                <a:gd name="T84" fmla="*/ 26 w 45"/>
                <a:gd name="T85" fmla="*/ 42 h 68"/>
                <a:gd name="T86" fmla="*/ 19 w 45"/>
                <a:gd name="T87" fmla="*/ 38 h 68"/>
                <a:gd name="T88" fmla="*/ 8 w 45"/>
                <a:gd name="T89" fmla="*/ 34 h 68"/>
                <a:gd name="T90" fmla="*/ 4 w 45"/>
                <a:gd name="T91" fmla="*/ 27 h 68"/>
                <a:gd name="T92" fmla="*/ 0 w 45"/>
                <a:gd name="T93" fmla="*/ 23 h 68"/>
                <a:gd name="T94" fmla="*/ 0 w 45"/>
                <a:gd name="T95" fmla="*/ 19 h 68"/>
                <a:gd name="T96" fmla="*/ 0 w 45"/>
                <a:gd name="T97" fmla="*/ 12 h 68"/>
                <a:gd name="T98" fmla="*/ 8 w 45"/>
                <a:gd name="T99" fmla="*/ 4 h 68"/>
                <a:gd name="T100" fmla="*/ 11 w 45"/>
                <a:gd name="T101" fmla="*/ 0 h 68"/>
                <a:gd name="T102" fmla="*/ 23 w 45"/>
                <a:gd name="T103" fmla="*/ 0 h 68"/>
                <a:gd name="T104" fmla="*/ 26 w 45"/>
                <a:gd name="T105" fmla="*/ 0 h 68"/>
                <a:gd name="T106" fmla="*/ 30 w 45"/>
                <a:gd name="T107" fmla="*/ 0 h 68"/>
                <a:gd name="T108" fmla="*/ 34 w 45"/>
                <a:gd name="T109" fmla="*/ 0 h 68"/>
                <a:gd name="T110" fmla="*/ 38 w 45"/>
                <a:gd name="T111" fmla="*/ 0 h 68"/>
                <a:gd name="T112" fmla="*/ 38 w 45"/>
                <a:gd name="T113" fmla="*/ 0 h 68"/>
                <a:gd name="T114" fmla="*/ 38 w 45"/>
                <a:gd name="T115" fmla="*/ 0 h 68"/>
                <a:gd name="T116" fmla="*/ 38 w 45"/>
                <a:gd name="T117" fmla="*/ 0 h 68"/>
                <a:gd name="T118" fmla="*/ 38 w 45"/>
                <a:gd name="T119" fmla="*/ 0 h 68"/>
                <a:gd name="T120" fmla="*/ 41 w 45"/>
                <a:gd name="T121" fmla="*/ 0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8"/>
                <a:gd name="T185" fmla="*/ 45 w 45"/>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8">
                  <a:moveTo>
                    <a:pt x="41" y="0"/>
                  </a:moveTo>
                  <a:lnTo>
                    <a:pt x="41" y="23"/>
                  </a:lnTo>
                  <a:lnTo>
                    <a:pt x="38" y="23"/>
                  </a:lnTo>
                  <a:lnTo>
                    <a:pt x="38" y="12"/>
                  </a:lnTo>
                  <a:lnTo>
                    <a:pt x="34" y="8"/>
                  </a:lnTo>
                  <a:lnTo>
                    <a:pt x="26" y="4"/>
                  </a:lnTo>
                  <a:lnTo>
                    <a:pt x="23" y="4"/>
                  </a:lnTo>
                  <a:lnTo>
                    <a:pt x="15" y="4"/>
                  </a:lnTo>
                  <a:lnTo>
                    <a:pt x="11" y="8"/>
                  </a:lnTo>
                  <a:lnTo>
                    <a:pt x="11" y="12"/>
                  </a:lnTo>
                  <a:lnTo>
                    <a:pt x="11" y="15"/>
                  </a:lnTo>
                  <a:lnTo>
                    <a:pt x="11" y="19"/>
                  </a:lnTo>
                  <a:lnTo>
                    <a:pt x="15" y="23"/>
                  </a:lnTo>
                  <a:lnTo>
                    <a:pt x="19" y="27"/>
                  </a:lnTo>
                  <a:lnTo>
                    <a:pt x="30" y="30"/>
                  </a:lnTo>
                  <a:lnTo>
                    <a:pt x="38" y="34"/>
                  </a:lnTo>
                  <a:lnTo>
                    <a:pt x="45" y="42"/>
                  </a:lnTo>
                  <a:lnTo>
                    <a:pt x="45" y="49"/>
                  </a:lnTo>
                  <a:lnTo>
                    <a:pt x="45" y="57"/>
                  </a:lnTo>
                  <a:lnTo>
                    <a:pt x="38" y="64"/>
                  </a:lnTo>
                  <a:lnTo>
                    <a:pt x="30" y="68"/>
                  </a:lnTo>
                  <a:lnTo>
                    <a:pt x="23" y="68"/>
                  </a:lnTo>
                  <a:lnTo>
                    <a:pt x="15" y="68"/>
                  </a:lnTo>
                  <a:lnTo>
                    <a:pt x="8" y="68"/>
                  </a:lnTo>
                  <a:lnTo>
                    <a:pt x="4" y="68"/>
                  </a:lnTo>
                  <a:lnTo>
                    <a:pt x="0" y="68"/>
                  </a:lnTo>
                  <a:lnTo>
                    <a:pt x="0" y="45"/>
                  </a:lnTo>
                  <a:lnTo>
                    <a:pt x="4" y="53"/>
                  </a:lnTo>
                  <a:lnTo>
                    <a:pt x="11" y="60"/>
                  </a:lnTo>
                  <a:lnTo>
                    <a:pt x="15" y="64"/>
                  </a:lnTo>
                  <a:lnTo>
                    <a:pt x="23" y="64"/>
                  </a:lnTo>
                  <a:lnTo>
                    <a:pt x="26" y="64"/>
                  </a:lnTo>
                  <a:lnTo>
                    <a:pt x="30" y="60"/>
                  </a:lnTo>
                  <a:lnTo>
                    <a:pt x="34" y="60"/>
                  </a:lnTo>
                  <a:lnTo>
                    <a:pt x="34" y="53"/>
                  </a:lnTo>
                  <a:lnTo>
                    <a:pt x="34" y="49"/>
                  </a:lnTo>
                  <a:lnTo>
                    <a:pt x="30" y="45"/>
                  </a:lnTo>
                  <a:lnTo>
                    <a:pt x="26" y="42"/>
                  </a:lnTo>
                  <a:lnTo>
                    <a:pt x="19" y="38"/>
                  </a:lnTo>
                  <a:lnTo>
                    <a:pt x="8" y="34"/>
                  </a:lnTo>
                  <a:lnTo>
                    <a:pt x="4" y="27"/>
                  </a:lnTo>
                  <a:lnTo>
                    <a:pt x="0" y="23"/>
                  </a:lnTo>
                  <a:lnTo>
                    <a:pt x="0" y="19"/>
                  </a:lnTo>
                  <a:lnTo>
                    <a:pt x="0" y="12"/>
                  </a:lnTo>
                  <a:lnTo>
                    <a:pt x="8" y="4"/>
                  </a:lnTo>
                  <a:lnTo>
                    <a:pt x="11" y="0"/>
                  </a:lnTo>
                  <a:lnTo>
                    <a:pt x="23" y="0"/>
                  </a:lnTo>
                  <a:lnTo>
                    <a:pt x="26" y="0"/>
                  </a:lnTo>
                  <a:lnTo>
                    <a:pt x="30" y="0"/>
                  </a:lnTo>
                  <a:lnTo>
                    <a:pt x="34" y="0"/>
                  </a:lnTo>
                  <a:lnTo>
                    <a:pt x="38" y="0"/>
                  </a:lnTo>
                  <a:lnTo>
                    <a:pt x="41" y="0"/>
                  </a:lnTo>
                  <a:close/>
                </a:path>
              </a:pathLst>
            </a:custGeom>
            <a:solidFill>
              <a:srgbClr val="000000"/>
            </a:solidFill>
            <a:ln w="0">
              <a:solidFill>
                <a:srgbClr val="000000"/>
              </a:solidFill>
              <a:round/>
              <a:headEnd/>
              <a:tailEnd/>
            </a:ln>
          </p:spPr>
          <p:txBody>
            <a:bodyPr/>
            <a:lstStyle/>
            <a:p>
              <a:endParaRPr lang="en-US"/>
            </a:p>
          </p:txBody>
        </p:sp>
        <p:sp>
          <p:nvSpPr>
            <p:cNvPr id="292" name="Freeform 130"/>
            <p:cNvSpPr>
              <a:spLocks noEditPoints="1"/>
            </p:cNvSpPr>
            <p:nvPr/>
          </p:nvSpPr>
          <p:spPr bwMode="auto">
            <a:xfrm>
              <a:off x="1745" y="3477"/>
              <a:ext cx="71" cy="105"/>
            </a:xfrm>
            <a:custGeom>
              <a:avLst/>
              <a:gdLst>
                <a:gd name="T0" fmla="*/ 49 w 71"/>
                <a:gd name="T1" fmla="*/ 94 h 105"/>
                <a:gd name="T2" fmla="*/ 45 w 71"/>
                <a:gd name="T3" fmla="*/ 101 h 105"/>
                <a:gd name="T4" fmla="*/ 37 w 71"/>
                <a:gd name="T5" fmla="*/ 105 h 105"/>
                <a:gd name="T6" fmla="*/ 34 w 71"/>
                <a:gd name="T7" fmla="*/ 105 h 105"/>
                <a:gd name="T8" fmla="*/ 30 w 71"/>
                <a:gd name="T9" fmla="*/ 105 h 105"/>
                <a:gd name="T10" fmla="*/ 18 w 71"/>
                <a:gd name="T11" fmla="*/ 105 h 105"/>
                <a:gd name="T12" fmla="*/ 11 w 71"/>
                <a:gd name="T13" fmla="*/ 97 h 105"/>
                <a:gd name="T14" fmla="*/ 3 w 71"/>
                <a:gd name="T15" fmla="*/ 86 h 105"/>
                <a:gd name="T16" fmla="*/ 0 w 71"/>
                <a:gd name="T17" fmla="*/ 75 h 105"/>
                <a:gd name="T18" fmla="*/ 3 w 71"/>
                <a:gd name="T19" fmla="*/ 60 h 105"/>
                <a:gd name="T20" fmla="*/ 11 w 71"/>
                <a:gd name="T21" fmla="*/ 49 h 105"/>
                <a:gd name="T22" fmla="*/ 18 w 71"/>
                <a:gd name="T23" fmla="*/ 41 h 105"/>
                <a:gd name="T24" fmla="*/ 26 w 71"/>
                <a:gd name="T25" fmla="*/ 37 h 105"/>
                <a:gd name="T26" fmla="*/ 34 w 71"/>
                <a:gd name="T27" fmla="*/ 37 h 105"/>
                <a:gd name="T28" fmla="*/ 41 w 71"/>
                <a:gd name="T29" fmla="*/ 37 h 105"/>
                <a:gd name="T30" fmla="*/ 49 w 71"/>
                <a:gd name="T31" fmla="*/ 41 h 105"/>
                <a:gd name="T32" fmla="*/ 49 w 71"/>
                <a:gd name="T33" fmla="*/ 30 h 105"/>
                <a:gd name="T34" fmla="*/ 49 w 71"/>
                <a:gd name="T35" fmla="*/ 19 h 105"/>
                <a:gd name="T36" fmla="*/ 49 w 71"/>
                <a:gd name="T37" fmla="*/ 15 h 105"/>
                <a:gd name="T38" fmla="*/ 49 w 71"/>
                <a:gd name="T39" fmla="*/ 11 h 105"/>
                <a:gd name="T40" fmla="*/ 45 w 71"/>
                <a:gd name="T41" fmla="*/ 11 h 105"/>
                <a:gd name="T42" fmla="*/ 45 w 71"/>
                <a:gd name="T43" fmla="*/ 7 h 105"/>
                <a:gd name="T44" fmla="*/ 45 w 71"/>
                <a:gd name="T45" fmla="*/ 7 h 105"/>
                <a:gd name="T46" fmla="*/ 41 w 71"/>
                <a:gd name="T47" fmla="*/ 7 h 105"/>
                <a:gd name="T48" fmla="*/ 41 w 71"/>
                <a:gd name="T49" fmla="*/ 11 h 105"/>
                <a:gd name="T50" fmla="*/ 37 w 71"/>
                <a:gd name="T51" fmla="*/ 7 h 105"/>
                <a:gd name="T52" fmla="*/ 56 w 71"/>
                <a:gd name="T53" fmla="*/ 0 h 105"/>
                <a:gd name="T54" fmla="*/ 60 w 71"/>
                <a:gd name="T55" fmla="*/ 0 h 105"/>
                <a:gd name="T56" fmla="*/ 60 w 71"/>
                <a:gd name="T57" fmla="*/ 79 h 105"/>
                <a:gd name="T58" fmla="*/ 60 w 71"/>
                <a:gd name="T59" fmla="*/ 90 h 105"/>
                <a:gd name="T60" fmla="*/ 60 w 71"/>
                <a:gd name="T61" fmla="*/ 94 h 105"/>
                <a:gd name="T62" fmla="*/ 64 w 71"/>
                <a:gd name="T63" fmla="*/ 97 h 105"/>
                <a:gd name="T64" fmla="*/ 64 w 71"/>
                <a:gd name="T65" fmla="*/ 97 h 105"/>
                <a:gd name="T66" fmla="*/ 64 w 71"/>
                <a:gd name="T67" fmla="*/ 97 h 105"/>
                <a:gd name="T68" fmla="*/ 64 w 71"/>
                <a:gd name="T69" fmla="*/ 97 h 105"/>
                <a:gd name="T70" fmla="*/ 67 w 71"/>
                <a:gd name="T71" fmla="*/ 97 h 105"/>
                <a:gd name="T72" fmla="*/ 71 w 71"/>
                <a:gd name="T73" fmla="*/ 97 h 105"/>
                <a:gd name="T74" fmla="*/ 71 w 71"/>
                <a:gd name="T75" fmla="*/ 97 h 105"/>
                <a:gd name="T76" fmla="*/ 52 w 71"/>
                <a:gd name="T77" fmla="*/ 105 h 105"/>
                <a:gd name="T78" fmla="*/ 49 w 71"/>
                <a:gd name="T79" fmla="*/ 105 h 105"/>
                <a:gd name="T80" fmla="*/ 49 w 71"/>
                <a:gd name="T81" fmla="*/ 94 h 105"/>
                <a:gd name="T82" fmla="*/ 49 w 71"/>
                <a:gd name="T83" fmla="*/ 90 h 105"/>
                <a:gd name="T84" fmla="*/ 49 w 71"/>
                <a:gd name="T85" fmla="*/ 60 h 105"/>
                <a:gd name="T86" fmla="*/ 49 w 71"/>
                <a:gd name="T87" fmla="*/ 52 h 105"/>
                <a:gd name="T88" fmla="*/ 45 w 71"/>
                <a:gd name="T89" fmla="*/ 49 h 105"/>
                <a:gd name="T90" fmla="*/ 45 w 71"/>
                <a:gd name="T91" fmla="*/ 45 h 105"/>
                <a:gd name="T92" fmla="*/ 41 w 71"/>
                <a:gd name="T93" fmla="*/ 41 h 105"/>
                <a:gd name="T94" fmla="*/ 37 w 71"/>
                <a:gd name="T95" fmla="*/ 41 h 105"/>
                <a:gd name="T96" fmla="*/ 34 w 71"/>
                <a:gd name="T97" fmla="*/ 41 h 105"/>
                <a:gd name="T98" fmla="*/ 26 w 71"/>
                <a:gd name="T99" fmla="*/ 41 h 105"/>
                <a:gd name="T100" fmla="*/ 22 w 71"/>
                <a:gd name="T101" fmla="*/ 45 h 105"/>
                <a:gd name="T102" fmla="*/ 15 w 71"/>
                <a:gd name="T103" fmla="*/ 56 h 105"/>
                <a:gd name="T104" fmla="*/ 15 w 71"/>
                <a:gd name="T105" fmla="*/ 67 h 105"/>
                <a:gd name="T106" fmla="*/ 15 w 71"/>
                <a:gd name="T107" fmla="*/ 79 h 105"/>
                <a:gd name="T108" fmla="*/ 22 w 71"/>
                <a:gd name="T109" fmla="*/ 90 h 105"/>
                <a:gd name="T110" fmla="*/ 26 w 71"/>
                <a:gd name="T111" fmla="*/ 94 h 105"/>
                <a:gd name="T112" fmla="*/ 34 w 71"/>
                <a:gd name="T113" fmla="*/ 97 h 105"/>
                <a:gd name="T114" fmla="*/ 41 w 71"/>
                <a:gd name="T115" fmla="*/ 94 h 105"/>
                <a:gd name="T116" fmla="*/ 49 w 71"/>
                <a:gd name="T117" fmla="*/ 90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
                <a:gd name="T178" fmla="*/ 0 h 105"/>
                <a:gd name="T179" fmla="*/ 71 w 71"/>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 h="105">
                  <a:moveTo>
                    <a:pt x="49" y="94"/>
                  </a:moveTo>
                  <a:lnTo>
                    <a:pt x="45" y="101"/>
                  </a:lnTo>
                  <a:lnTo>
                    <a:pt x="37" y="105"/>
                  </a:lnTo>
                  <a:lnTo>
                    <a:pt x="34" y="105"/>
                  </a:lnTo>
                  <a:lnTo>
                    <a:pt x="30" y="105"/>
                  </a:lnTo>
                  <a:lnTo>
                    <a:pt x="18" y="105"/>
                  </a:lnTo>
                  <a:lnTo>
                    <a:pt x="11" y="97"/>
                  </a:lnTo>
                  <a:lnTo>
                    <a:pt x="3" y="86"/>
                  </a:lnTo>
                  <a:lnTo>
                    <a:pt x="0" y="75"/>
                  </a:lnTo>
                  <a:lnTo>
                    <a:pt x="3" y="60"/>
                  </a:lnTo>
                  <a:lnTo>
                    <a:pt x="11" y="49"/>
                  </a:lnTo>
                  <a:lnTo>
                    <a:pt x="18" y="41"/>
                  </a:lnTo>
                  <a:lnTo>
                    <a:pt x="26" y="37"/>
                  </a:lnTo>
                  <a:lnTo>
                    <a:pt x="34" y="37"/>
                  </a:lnTo>
                  <a:lnTo>
                    <a:pt x="41" y="37"/>
                  </a:lnTo>
                  <a:lnTo>
                    <a:pt x="49" y="41"/>
                  </a:lnTo>
                  <a:lnTo>
                    <a:pt x="49" y="30"/>
                  </a:lnTo>
                  <a:lnTo>
                    <a:pt x="49" y="19"/>
                  </a:lnTo>
                  <a:lnTo>
                    <a:pt x="49" y="15"/>
                  </a:lnTo>
                  <a:lnTo>
                    <a:pt x="49" y="11"/>
                  </a:lnTo>
                  <a:lnTo>
                    <a:pt x="45" y="11"/>
                  </a:lnTo>
                  <a:lnTo>
                    <a:pt x="45" y="7"/>
                  </a:lnTo>
                  <a:lnTo>
                    <a:pt x="41" y="7"/>
                  </a:lnTo>
                  <a:lnTo>
                    <a:pt x="41" y="11"/>
                  </a:lnTo>
                  <a:lnTo>
                    <a:pt x="37" y="7"/>
                  </a:lnTo>
                  <a:lnTo>
                    <a:pt x="56" y="0"/>
                  </a:lnTo>
                  <a:lnTo>
                    <a:pt x="60" y="0"/>
                  </a:lnTo>
                  <a:lnTo>
                    <a:pt x="60" y="79"/>
                  </a:lnTo>
                  <a:lnTo>
                    <a:pt x="60" y="90"/>
                  </a:lnTo>
                  <a:lnTo>
                    <a:pt x="60" y="94"/>
                  </a:lnTo>
                  <a:lnTo>
                    <a:pt x="64" y="97"/>
                  </a:lnTo>
                  <a:lnTo>
                    <a:pt x="67" y="97"/>
                  </a:lnTo>
                  <a:lnTo>
                    <a:pt x="71" y="97"/>
                  </a:lnTo>
                  <a:lnTo>
                    <a:pt x="52" y="105"/>
                  </a:lnTo>
                  <a:lnTo>
                    <a:pt x="49" y="105"/>
                  </a:lnTo>
                  <a:lnTo>
                    <a:pt x="49" y="94"/>
                  </a:lnTo>
                  <a:close/>
                  <a:moveTo>
                    <a:pt x="49" y="90"/>
                  </a:moveTo>
                  <a:lnTo>
                    <a:pt x="49" y="60"/>
                  </a:lnTo>
                  <a:lnTo>
                    <a:pt x="49" y="52"/>
                  </a:lnTo>
                  <a:lnTo>
                    <a:pt x="45" y="49"/>
                  </a:lnTo>
                  <a:lnTo>
                    <a:pt x="45" y="45"/>
                  </a:lnTo>
                  <a:lnTo>
                    <a:pt x="41" y="41"/>
                  </a:lnTo>
                  <a:lnTo>
                    <a:pt x="37" y="41"/>
                  </a:lnTo>
                  <a:lnTo>
                    <a:pt x="34" y="41"/>
                  </a:lnTo>
                  <a:lnTo>
                    <a:pt x="26" y="41"/>
                  </a:lnTo>
                  <a:lnTo>
                    <a:pt x="22" y="45"/>
                  </a:lnTo>
                  <a:lnTo>
                    <a:pt x="15" y="56"/>
                  </a:lnTo>
                  <a:lnTo>
                    <a:pt x="15" y="67"/>
                  </a:lnTo>
                  <a:lnTo>
                    <a:pt x="15" y="79"/>
                  </a:lnTo>
                  <a:lnTo>
                    <a:pt x="22" y="90"/>
                  </a:lnTo>
                  <a:lnTo>
                    <a:pt x="26" y="94"/>
                  </a:lnTo>
                  <a:lnTo>
                    <a:pt x="34" y="97"/>
                  </a:lnTo>
                  <a:lnTo>
                    <a:pt x="41" y="94"/>
                  </a:lnTo>
                  <a:lnTo>
                    <a:pt x="49" y="90"/>
                  </a:lnTo>
                  <a:close/>
                </a:path>
              </a:pathLst>
            </a:custGeom>
            <a:solidFill>
              <a:srgbClr val="000000"/>
            </a:solidFill>
            <a:ln w="0">
              <a:solidFill>
                <a:srgbClr val="000000"/>
              </a:solidFill>
              <a:round/>
              <a:headEnd/>
              <a:tailEnd/>
            </a:ln>
          </p:spPr>
          <p:txBody>
            <a:bodyPr/>
            <a:lstStyle/>
            <a:p>
              <a:endParaRPr lang="en-US"/>
            </a:p>
          </p:txBody>
        </p:sp>
        <p:sp>
          <p:nvSpPr>
            <p:cNvPr id="293" name="Freeform 131"/>
            <p:cNvSpPr>
              <a:spLocks/>
            </p:cNvSpPr>
            <p:nvPr/>
          </p:nvSpPr>
          <p:spPr bwMode="auto">
            <a:xfrm>
              <a:off x="1820" y="3514"/>
              <a:ext cx="71" cy="68"/>
            </a:xfrm>
            <a:custGeom>
              <a:avLst/>
              <a:gdLst>
                <a:gd name="T0" fmla="*/ 60 w 71"/>
                <a:gd name="T1" fmla="*/ 0 h 68"/>
                <a:gd name="T2" fmla="*/ 60 w 71"/>
                <a:gd name="T3" fmla="*/ 42 h 68"/>
                <a:gd name="T4" fmla="*/ 60 w 71"/>
                <a:gd name="T5" fmla="*/ 53 h 68"/>
                <a:gd name="T6" fmla="*/ 60 w 71"/>
                <a:gd name="T7" fmla="*/ 57 h 68"/>
                <a:gd name="T8" fmla="*/ 64 w 71"/>
                <a:gd name="T9" fmla="*/ 60 h 68"/>
                <a:gd name="T10" fmla="*/ 64 w 71"/>
                <a:gd name="T11" fmla="*/ 60 h 68"/>
                <a:gd name="T12" fmla="*/ 64 w 71"/>
                <a:gd name="T13" fmla="*/ 60 h 68"/>
                <a:gd name="T14" fmla="*/ 64 w 71"/>
                <a:gd name="T15" fmla="*/ 60 h 68"/>
                <a:gd name="T16" fmla="*/ 67 w 71"/>
                <a:gd name="T17" fmla="*/ 60 h 68"/>
                <a:gd name="T18" fmla="*/ 71 w 71"/>
                <a:gd name="T19" fmla="*/ 60 h 68"/>
                <a:gd name="T20" fmla="*/ 71 w 71"/>
                <a:gd name="T21" fmla="*/ 60 h 68"/>
                <a:gd name="T22" fmla="*/ 52 w 71"/>
                <a:gd name="T23" fmla="*/ 68 h 68"/>
                <a:gd name="T24" fmla="*/ 49 w 71"/>
                <a:gd name="T25" fmla="*/ 68 h 68"/>
                <a:gd name="T26" fmla="*/ 49 w 71"/>
                <a:gd name="T27" fmla="*/ 57 h 68"/>
                <a:gd name="T28" fmla="*/ 41 w 71"/>
                <a:gd name="T29" fmla="*/ 64 h 68"/>
                <a:gd name="T30" fmla="*/ 34 w 71"/>
                <a:gd name="T31" fmla="*/ 68 h 68"/>
                <a:gd name="T32" fmla="*/ 30 w 71"/>
                <a:gd name="T33" fmla="*/ 68 h 68"/>
                <a:gd name="T34" fmla="*/ 26 w 71"/>
                <a:gd name="T35" fmla="*/ 68 h 68"/>
                <a:gd name="T36" fmla="*/ 19 w 71"/>
                <a:gd name="T37" fmla="*/ 68 h 68"/>
                <a:gd name="T38" fmla="*/ 15 w 71"/>
                <a:gd name="T39" fmla="*/ 68 h 68"/>
                <a:gd name="T40" fmla="*/ 11 w 71"/>
                <a:gd name="T41" fmla="*/ 64 h 68"/>
                <a:gd name="T42" fmla="*/ 11 w 71"/>
                <a:gd name="T43" fmla="*/ 57 h 68"/>
                <a:gd name="T44" fmla="*/ 7 w 71"/>
                <a:gd name="T45" fmla="*/ 53 h 68"/>
                <a:gd name="T46" fmla="*/ 7 w 71"/>
                <a:gd name="T47" fmla="*/ 42 h 68"/>
                <a:gd name="T48" fmla="*/ 7 w 71"/>
                <a:gd name="T49" fmla="*/ 12 h 68"/>
                <a:gd name="T50" fmla="*/ 7 w 71"/>
                <a:gd name="T51" fmla="*/ 8 h 68"/>
                <a:gd name="T52" fmla="*/ 7 w 71"/>
                <a:gd name="T53" fmla="*/ 8 h 68"/>
                <a:gd name="T54" fmla="*/ 7 w 71"/>
                <a:gd name="T55" fmla="*/ 4 h 68"/>
                <a:gd name="T56" fmla="*/ 4 w 71"/>
                <a:gd name="T57" fmla="*/ 4 h 68"/>
                <a:gd name="T58" fmla="*/ 4 w 71"/>
                <a:gd name="T59" fmla="*/ 4 h 68"/>
                <a:gd name="T60" fmla="*/ 0 w 71"/>
                <a:gd name="T61" fmla="*/ 0 h 68"/>
                <a:gd name="T62" fmla="*/ 0 w 71"/>
                <a:gd name="T63" fmla="*/ 0 h 68"/>
                <a:gd name="T64" fmla="*/ 19 w 71"/>
                <a:gd name="T65" fmla="*/ 0 h 68"/>
                <a:gd name="T66" fmla="*/ 19 w 71"/>
                <a:gd name="T67" fmla="*/ 45 h 68"/>
                <a:gd name="T68" fmla="*/ 22 w 71"/>
                <a:gd name="T69" fmla="*/ 53 h 68"/>
                <a:gd name="T70" fmla="*/ 22 w 71"/>
                <a:gd name="T71" fmla="*/ 57 h 68"/>
                <a:gd name="T72" fmla="*/ 26 w 71"/>
                <a:gd name="T73" fmla="*/ 60 h 68"/>
                <a:gd name="T74" fmla="*/ 30 w 71"/>
                <a:gd name="T75" fmla="*/ 60 h 68"/>
                <a:gd name="T76" fmla="*/ 34 w 71"/>
                <a:gd name="T77" fmla="*/ 60 h 68"/>
                <a:gd name="T78" fmla="*/ 37 w 71"/>
                <a:gd name="T79" fmla="*/ 57 h 68"/>
                <a:gd name="T80" fmla="*/ 45 w 71"/>
                <a:gd name="T81" fmla="*/ 57 h 68"/>
                <a:gd name="T82" fmla="*/ 49 w 71"/>
                <a:gd name="T83" fmla="*/ 49 h 68"/>
                <a:gd name="T84" fmla="*/ 49 w 71"/>
                <a:gd name="T85" fmla="*/ 12 h 68"/>
                <a:gd name="T86" fmla="*/ 49 w 71"/>
                <a:gd name="T87" fmla="*/ 8 h 68"/>
                <a:gd name="T88" fmla="*/ 49 w 71"/>
                <a:gd name="T89" fmla="*/ 4 h 68"/>
                <a:gd name="T90" fmla="*/ 45 w 71"/>
                <a:gd name="T91" fmla="*/ 4 h 68"/>
                <a:gd name="T92" fmla="*/ 37 w 71"/>
                <a:gd name="T93" fmla="*/ 0 h 68"/>
                <a:gd name="T94" fmla="*/ 37 w 71"/>
                <a:gd name="T95" fmla="*/ 0 h 68"/>
                <a:gd name="T96" fmla="*/ 60 w 71"/>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8"/>
                <a:gd name="T149" fmla="*/ 71 w 7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8">
                  <a:moveTo>
                    <a:pt x="60" y="0"/>
                  </a:moveTo>
                  <a:lnTo>
                    <a:pt x="60" y="42"/>
                  </a:lnTo>
                  <a:lnTo>
                    <a:pt x="60" y="53"/>
                  </a:lnTo>
                  <a:lnTo>
                    <a:pt x="60" y="57"/>
                  </a:lnTo>
                  <a:lnTo>
                    <a:pt x="64" y="60"/>
                  </a:lnTo>
                  <a:lnTo>
                    <a:pt x="67" y="60"/>
                  </a:lnTo>
                  <a:lnTo>
                    <a:pt x="71" y="60"/>
                  </a:lnTo>
                  <a:lnTo>
                    <a:pt x="52" y="68"/>
                  </a:lnTo>
                  <a:lnTo>
                    <a:pt x="49" y="68"/>
                  </a:lnTo>
                  <a:lnTo>
                    <a:pt x="49" y="57"/>
                  </a:lnTo>
                  <a:lnTo>
                    <a:pt x="41" y="64"/>
                  </a:lnTo>
                  <a:lnTo>
                    <a:pt x="34" y="68"/>
                  </a:lnTo>
                  <a:lnTo>
                    <a:pt x="30" y="68"/>
                  </a:lnTo>
                  <a:lnTo>
                    <a:pt x="26" y="68"/>
                  </a:lnTo>
                  <a:lnTo>
                    <a:pt x="19" y="68"/>
                  </a:lnTo>
                  <a:lnTo>
                    <a:pt x="15" y="68"/>
                  </a:lnTo>
                  <a:lnTo>
                    <a:pt x="11" y="64"/>
                  </a:lnTo>
                  <a:lnTo>
                    <a:pt x="11" y="57"/>
                  </a:lnTo>
                  <a:lnTo>
                    <a:pt x="7" y="53"/>
                  </a:lnTo>
                  <a:lnTo>
                    <a:pt x="7" y="42"/>
                  </a:lnTo>
                  <a:lnTo>
                    <a:pt x="7" y="12"/>
                  </a:lnTo>
                  <a:lnTo>
                    <a:pt x="7" y="8"/>
                  </a:lnTo>
                  <a:lnTo>
                    <a:pt x="7" y="4"/>
                  </a:lnTo>
                  <a:lnTo>
                    <a:pt x="4" y="4"/>
                  </a:lnTo>
                  <a:lnTo>
                    <a:pt x="0" y="0"/>
                  </a:lnTo>
                  <a:lnTo>
                    <a:pt x="19" y="0"/>
                  </a:lnTo>
                  <a:lnTo>
                    <a:pt x="19" y="45"/>
                  </a:lnTo>
                  <a:lnTo>
                    <a:pt x="22" y="53"/>
                  </a:lnTo>
                  <a:lnTo>
                    <a:pt x="22" y="57"/>
                  </a:lnTo>
                  <a:lnTo>
                    <a:pt x="26" y="60"/>
                  </a:lnTo>
                  <a:lnTo>
                    <a:pt x="30" y="60"/>
                  </a:lnTo>
                  <a:lnTo>
                    <a:pt x="34" y="60"/>
                  </a:lnTo>
                  <a:lnTo>
                    <a:pt x="37" y="57"/>
                  </a:lnTo>
                  <a:lnTo>
                    <a:pt x="45" y="57"/>
                  </a:lnTo>
                  <a:lnTo>
                    <a:pt x="49" y="49"/>
                  </a:lnTo>
                  <a:lnTo>
                    <a:pt x="49" y="12"/>
                  </a:lnTo>
                  <a:lnTo>
                    <a:pt x="49" y="8"/>
                  </a:lnTo>
                  <a:lnTo>
                    <a:pt x="49" y="4"/>
                  </a:lnTo>
                  <a:lnTo>
                    <a:pt x="45" y="4"/>
                  </a:lnTo>
                  <a:lnTo>
                    <a:pt x="37" y="0"/>
                  </a:lnTo>
                  <a:lnTo>
                    <a:pt x="60" y="0"/>
                  </a:lnTo>
                  <a:close/>
                </a:path>
              </a:pathLst>
            </a:custGeom>
            <a:solidFill>
              <a:srgbClr val="000000"/>
            </a:solidFill>
            <a:ln w="0">
              <a:solidFill>
                <a:srgbClr val="000000"/>
              </a:solidFill>
              <a:round/>
              <a:headEnd/>
              <a:tailEnd/>
            </a:ln>
          </p:spPr>
          <p:txBody>
            <a:bodyPr/>
            <a:lstStyle/>
            <a:p>
              <a:endParaRPr lang="en-US"/>
            </a:p>
          </p:txBody>
        </p:sp>
        <p:sp>
          <p:nvSpPr>
            <p:cNvPr id="294" name="Freeform 132"/>
            <p:cNvSpPr>
              <a:spLocks/>
            </p:cNvSpPr>
            <p:nvPr/>
          </p:nvSpPr>
          <p:spPr bwMode="auto">
            <a:xfrm>
              <a:off x="1895" y="3514"/>
              <a:ext cx="112" cy="68"/>
            </a:xfrm>
            <a:custGeom>
              <a:avLst/>
              <a:gdLst>
                <a:gd name="T0" fmla="*/ 26 w 112"/>
                <a:gd name="T1" fmla="*/ 8 h 68"/>
                <a:gd name="T2" fmla="*/ 34 w 112"/>
                <a:gd name="T3" fmla="*/ 4 h 68"/>
                <a:gd name="T4" fmla="*/ 41 w 112"/>
                <a:gd name="T5" fmla="*/ 0 h 68"/>
                <a:gd name="T6" fmla="*/ 49 w 112"/>
                <a:gd name="T7" fmla="*/ 0 h 68"/>
                <a:gd name="T8" fmla="*/ 60 w 112"/>
                <a:gd name="T9" fmla="*/ 8 h 68"/>
                <a:gd name="T10" fmla="*/ 67 w 112"/>
                <a:gd name="T11" fmla="*/ 8 h 68"/>
                <a:gd name="T12" fmla="*/ 79 w 112"/>
                <a:gd name="T13" fmla="*/ 0 h 68"/>
                <a:gd name="T14" fmla="*/ 90 w 112"/>
                <a:gd name="T15" fmla="*/ 0 h 68"/>
                <a:gd name="T16" fmla="*/ 97 w 112"/>
                <a:gd name="T17" fmla="*/ 4 h 68"/>
                <a:gd name="T18" fmla="*/ 101 w 112"/>
                <a:gd name="T19" fmla="*/ 15 h 68"/>
                <a:gd name="T20" fmla="*/ 101 w 112"/>
                <a:gd name="T21" fmla="*/ 53 h 68"/>
                <a:gd name="T22" fmla="*/ 101 w 112"/>
                <a:gd name="T23" fmla="*/ 60 h 68"/>
                <a:gd name="T24" fmla="*/ 105 w 112"/>
                <a:gd name="T25" fmla="*/ 64 h 68"/>
                <a:gd name="T26" fmla="*/ 112 w 112"/>
                <a:gd name="T27" fmla="*/ 68 h 68"/>
                <a:gd name="T28" fmla="*/ 79 w 112"/>
                <a:gd name="T29" fmla="*/ 68 h 68"/>
                <a:gd name="T30" fmla="*/ 82 w 112"/>
                <a:gd name="T31" fmla="*/ 68 h 68"/>
                <a:gd name="T32" fmla="*/ 86 w 112"/>
                <a:gd name="T33" fmla="*/ 64 h 68"/>
                <a:gd name="T34" fmla="*/ 90 w 112"/>
                <a:gd name="T35" fmla="*/ 60 h 68"/>
                <a:gd name="T36" fmla="*/ 90 w 112"/>
                <a:gd name="T37" fmla="*/ 53 h 68"/>
                <a:gd name="T38" fmla="*/ 90 w 112"/>
                <a:gd name="T39" fmla="*/ 19 h 68"/>
                <a:gd name="T40" fmla="*/ 82 w 112"/>
                <a:gd name="T41" fmla="*/ 8 h 68"/>
                <a:gd name="T42" fmla="*/ 75 w 112"/>
                <a:gd name="T43" fmla="*/ 8 h 68"/>
                <a:gd name="T44" fmla="*/ 67 w 112"/>
                <a:gd name="T45" fmla="*/ 12 h 68"/>
                <a:gd name="T46" fmla="*/ 60 w 112"/>
                <a:gd name="T47" fmla="*/ 19 h 68"/>
                <a:gd name="T48" fmla="*/ 60 w 112"/>
                <a:gd name="T49" fmla="*/ 53 h 68"/>
                <a:gd name="T50" fmla="*/ 60 w 112"/>
                <a:gd name="T51" fmla="*/ 60 h 68"/>
                <a:gd name="T52" fmla="*/ 64 w 112"/>
                <a:gd name="T53" fmla="*/ 64 h 68"/>
                <a:gd name="T54" fmla="*/ 71 w 112"/>
                <a:gd name="T55" fmla="*/ 68 h 68"/>
                <a:gd name="T56" fmla="*/ 37 w 112"/>
                <a:gd name="T57" fmla="*/ 68 h 68"/>
                <a:gd name="T58" fmla="*/ 45 w 112"/>
                <a:gd name="T59" fmla="*/ 64 h 68"/>
                <a:gd name="T60" fmla="*/ 49 w 112"/>
                <a:gd name="T61" fmla="*/ 64 h 68"/>
                <a:gd name="T62" fmla="*/ 49 w 112"/>
                <a:gd name="T63" fmla="*/ 57 h 68"/>
                <a:gd name="T64" fmla="*/ 49 w 112"/>
                <a:gd name="T65" fmla="*/ 23 h 68"/>
                <a:gd name="T66" fmla="*/ 45 w 112"/>
                <a:gd name="T67" fmla="*/ 12 h 68"/>
                <a:gd name="T68" fmla="*/ 37 w 112"/>
                <a:gd name="T69" fmla="*/ 8 h 68"/>
                <a:gd name="T70" fmla="*/ 30 w 112"/>
                <a:gd name="T71" fmla="*/ 12 h 68"/>
                <a:gd name="T72" fmla="*/ 19 w 112"/>
                <a:gd name="T73" fmla="*/ 19 h 68"/>
                <a:gd name="T74" fmla="*/ 22 w 112"/>
                <a:gd name="T75" fmla="*/ 57 h 68"/>
                <a:gd name="T76" fmla="*/ 22 w 112"/>
                <a:gd name="T77" fmla="*/ 64 h 68"/>
                <a:gd name="T78" fmla="*/ 26 w 112"/>
                <a:gd name="T79" fmla="*/ 68 h 68"/>
                <a:gd name="T80" fmla="*/ 30 w 112"/>
                <a:gd name="T81" fmla="*/ 68 h 68"/>
                <a:gd name="T82" fmla="*/ 0 w 112"/>
                <a:gd name="T83" fmla="*/ 68 h 68"/>
                <a:gd name="T84" fmla="*/ 4 w 112"/>
                <a:gd name="T85" fmla="*/ 64 h 68"/>
                <a:gd name="T86" fmla="*/ 7 w 112"/>
                <a:gd name="T87" fmla="*/ 60 h 68"/>
                <a:gd name="T88" fmla="*/ 7 w 112"/>
                <a:gd name="T89" fmla="*/ 53 h 68"/>
                <a:gd name="T90" fmla="*/ 7 w 112"/>
                <a:gd name="T91" fmla="*/ 19 h 68"/>
                <a:gd name="T92" fmla="*/ 7 w 112"/>
                <a:gd name="T93" fmla="*/ 8 h 68"/>
                <a:gd name="T94" fmla="*/ 4 w 112"/>
                <a:gd name="T95" fmla="*/ 8 h 68"/>
                <a:gd name="T96" fmla="*/ 0 w 112"/>
                <a:gd name="T97" fmla="*/ 8 h 68"/>
                <a:gd name="T98" fmla="*/ 0 w 112"/>
                <a:gd name="T99" fmla="*/ 8 h 68"/>
                <a:gd name="T100" fmla="*/ 19 w 112"/>
                <a:gd name="T101" fmla="*/ 0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68"/>
                <a:gd name="T155" fmla="*/ 112 w 112"/>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68">
                  <a:moveTo>
                    <a:pt x="19" y="15"/>
                  </a:moveTo>
                  <a:lnTo>
                    <a:pt x="26" y="8"/>
                  </a:lnTo>
                  <a:lnTo>
                    <a:pt x="30" y="4"/>
                  </a:lnTo>
                  <a:lnTo>
                    <a:pt x="34" y="4"/>
                  </a:lnTo>
                  <a:lnTo>
                    <a:pt x="37" y="0"/>
                  </a:lnTo>
                  <a:lnTo>
                    <a:pt x="41" y="0"/>
                  </a:lnTo>
                  <a:lnTo>
                    <a:pt x="45" y="0"/>
                  </a:lnTo>
                  <a:lnTo>
                    <a:pt x="49" y="0"/>
                  </a:lnTo>
                  <a:lnTo>
                    <a:pt x="56" y="4"/>
                  </a:lnTo>
                  <a:lnTo>
                    <a:pt x="60" y="8"/>
                  </a:lnTo>
                  <a:lnTo>
                    <a:pt x="60" y="15"/>
                  </a:lnTo>
                  <a:lnTo>
                    <a:pt x="67" y="8"/>
                  </a:lnTo>
                  <a:lnTo>
                    <a:pt x="75" y="0"/>
                  </a:lnTo>
                  <a:lnTo>
                    <a:pt x="79" y="0"/>
                  </a:lnTo>
                  <a:lnTo>
                    <a:pt x="82" y="0"/>
                  </a:lnTo>
                  <a:lnTo>
                    <a:pt x="90" y="0"/>
                  </a:lnTo>
                  <a:lnTo>
                    <a:pt x="94" y="0"/>
                  </a:lnTo>
                  <a:lnTo>
                    <a:pt x="97" y="4"/>
                  </a:lnTo>
                  <a:lnTo>
                    <a:pt x="101" y="12"/>
                  </a:lnTo>
                  <a:lnTo>
                    <a:pt x="101" y="15"/>
                  </a:lnTo>
                  <a:lnTo>
                    <a:pt x="101" y="23"/>
                  </a:lnTo>
                  <a:lnTo>
                    <a:pt x="101" y="53"/>
                  </a:lnTo>
                  <a:lnTo>
                    <a:pt x="101" y="57"/>
                  </a:lnTo>
                  <a:lnTo>
                    <a:pt x="101" y="60"/>
                  </a:lnTo>
                  <a:lnTo>
                    <a:pt x="105" y="64"/>
                  </a:lnTo>
                  <a:lnTo>
                    <a:pt x="109" y="64"/>
                  </a:lnTo>
                  <a:lnTo>
                    <a:pt x="112" y="68"/>
                  </a:lnTo>
                  <a:lnTo>
                    <a:pt x="79" y="68"/>
                  </a:lnTo>
                  <a:lnTo>
                    <a:pt x="82" y="68"/>
                  </a:lnTo>
                  <a:lnTo>
                    <a:pt x="86" y="64"/>
                  </a:lnTo>
                  <a:lnTo>
                    <a:pt x="90" y="64"/>
                  </a:lnTo>
                  <a:lnTo>
                    <a:pt x="90" y="60"/>
                  </a:lnTo>
                  <a:lnTo>
                    <a:pt x="90" y="57"/>
                  </a:lnTo>
                  <a:lnTo>
                    <a:pt x="90" y="53"/>
                  </a:lnTo>
                  <a:lnTo>
                    <a:pt x="90" y="23"/>
                  </a:lnTo>
                  <a:lnTo>
                    <a:pt x="90" y="19"/>
                  </a:lnTo>
                  <a:lnTo>
                    <a:pt x="86" y="12"/>
                  </a:lnTo>
                  <a:lnTo>
                    <a:pt x="82" y="8"/>
                  </a:lnTo>
                  <a:lnTo>
                    <a:pt x="79" y="8"/>
                  </a:lnTo>
                  <a:lnTo>
                    <a:pt x="75" y="8"/>
                  </a:lnTo>
                  <a:lnTo>
                    <a:pt x="71" y="12"/>
                  </a:lnTo>
                  <a:lnTo>
                    <a:pt x="67" y="12"/>
                  </a:lnTo>
                  <a:lnTo>
                    <a:pt x="60" y="19"/>
                  </a:lnTo>
                  <a:lnTo>
                    <a:pt x="60" y="23"/>
                  </a:lnTo>
                  <a:lnTo>
                    <a:pt x="60" y="53"/>
                  </a:lnTo>
                  <a:lnTo>
                    <a:pt x="60" y="60"/>
                  </a:lnTo>
                  <a:lnTo>
                    <a:pt x="64" y="64"/>
                  </a:lnTo>
                  <a:lnTo>
                    <a:pt x="67" y="64"/>
                  </a:lnTo>
                  <a:lnTo>
                    <a:pt x="71" y="68"/>
                  </a:lnTo>
                  <a:lnTo>
                    <a:pt x="37" y="68"/>
                  </a:lnTo>
                  <a:lnTo>
                    <a:pt x="45" y="64"/>
                  </a:lnTo>
                  <a:lnTo>
                    <a:pt x="49" y="64"/>
                  </a:lnTo>
                  <a:lnTo>
                    <a:pt x="49" y="60"/>
                  </a:lnTo>
                  <a:lnTo>
                    <a:pt x="49" y="57"/>
                  </a:lnTo>
                  <a:lnTo>
                    <a:pt x="49" y="53"/>
                  </a:lnTo>
                  <a:lnTo>
                    <a:pt x="49" y="23"/>
                  </a:lnTo>
                  <a:lnTo>
                    <a:pt x="49" y="19"/>
                  </a:lnTo>
                  <a:lnTo>
                    <a:pt x="45" y="12"/>
                  </a:lnTo>
                  <a:lnTo>
                    <a:pt x="41" y="8"/>
                  </a:lnTo>
                  <a:lnTo>
                    <a:pt x="37" y="8"/>
                  </a:lnTo>
                  <a:lnTo>
                    <a:pt x="34" y="8"/>
                  </a:lnTo>
                  <a:lnTo>
                    <a:pt x="30" y="12"/>
                  </a:lnTo>
                  <a:lnTo>
                    <a:pt x="26" y="15"/>
                  </a:lnTo>
                  <a:lnTo>
                    <a:pt x="19" y="19"/>
                  </a:lnTo>
                  <a:lnTo>
                    <a:pt x="19" y="53"/>
                  </a:lnTo>
                  <a:lnTo>
                    <a:pt x="22" y="57"/>
                  </a:lnTo>
                  <a:lnTo>
                    <a:pt x="22" y="60"/>
                  </a:lnTo>
                  <a:lnTo>
                    <a:pt x="22" y="64"/>
                  </a:lnTo>
                  <a:lnTo>
                    <a:pt x="26" y="68"/>
                  </a:lnTo>
                  <a:lnTo>
                    <a:pt x="30" y="68"/>
                  </a:lnTo>
                  <a:lnTo>
                    <a:pt x="0" y="68"/>
                  </a:lnTo>
                  <a:lnTo>
                    <a:pt x="4" y="68"/>
                  </a:lnTo>
                  <a:lnTo>
                    <a:pt x="4" y="64"/>
                  </a:lnTo>
                  <a:lnTo>
                    <a:pt x="7" y="64"/>
                  </a:lnTo>
                  <a:lnTo>
                    <a:pt x="7" y="60"/>
                  </a:lnTo>
                  <a:lnTo>
                    <a:pt x="7" y="57"/>
                  </a:lnTo>
                  <a:lnTo>
                    <a:pt x="7" y="53"/>
                  </a:lnTo>
                  <a:lnTo>
                    <a:pt x="7" y="27"/>
                  </a:lnTo>
                  <a:lnTo>
                    <a:pt x="7" y="19"/>
                  </a:lnTo>
                  <a:lnTo>
                    <a:pt x="7" y="12"/>
                  </a:lnTo>
                  <a:lnTo>
                    <a:pt x="7" y="8"/>
                  </a:lnTo>
                  <a:lnTo>
                    <a:pt x="4" y="8"/>
                  </a:lnTo>
                  <a:lnTo>
                    <a:pt x="0" y="8"/>
                  </a:lnTo>
                  <a:lnTo>
                    <a:pt x="19" y="0"/>
                  </a:lnTo>
                  <a:lnTo>
                    <a:pt x="19" y="15"/>
                  </a:lnTo>
                  <a:close/>
                </a:path>
              </a:pathLst>
            </a:custGeom>
            <a:solidFill>
              <a:srgbClr val="000000"/>
            </a:solidFill>
            <a:ln w="0">
              <a:solidFill>
                <a:srgbClr val="000000"/>
              </a:solidFill>
              <a:round/>
              <a:headEnd/>
              <a:tailEnd/>
            </a:ln>
          </p:spPr>
          <p:txBody>
            <a:bodyPr/>
            <a:lstStyle/>
            <a:p>
              <a:endParaRPr lang="en-US"/>
            </a:p>
          </p:txBody>
        </p:sp>
        <p:sp>
          <p:nvSpPr>
            <p:cNvPr id="295" name="Freeform 133"/>
            <p:cNvSpPr>
              <a:spLocks noEditPoints="1"/>
            </p:cNvSpPr>
            <p:nvPr/>
          </p:nvSpPr>
          <p:spPr bwMode="auto">
            <a:xfrm>
              <a:off x="2007" y="3514"/>
              <a:ext cx="72" cy="102"/>
            </a:xfrm>
            <a:custGeom>
              <a:avLst/>
              <a:gdLst>
                <a:gd name="T0" fmla="*/ 23 w 72"/>
                <a:gd name="T1" fmla="*/ 0 h 102"/>
                <a:gd name="T2" fmla="*/ 27 w 72"/>
                <a:gd name="T3" fmla="*/ 15 h 102"/>
                <a:gd name="T4" fmla="*/ 38 w 72"/>
                <a:gd name="T5" fmla="*/ 4 h 102"/>
                <a:gd name="T6" fmla="*/ 49 w 72"/>
                <a:gd name="T7" fmla="*/ 0 h 102"/>
                <a:gd name="T8" fmla="*/ 64 w 72"/>
                <a:gd name="T9" fmla="*/ 8 h 102"/>
                <a:gd name="T10" fmla="*/ 72 w 72"/>
                <a:gd name="T11" fmla="*/ 30 h 102"/>
                <a:gd name="T12" fmla="*/ 68 w 72"/>
                <a:gd name="T13" fmla="*/ 53 h 102"/>
                <a:gd name="T14" fmla="*/ 53 w 72"/>
                <a:gd name="T15" fmla="*/ 68 h 102"/>
                <a:gd name="T16" fmla="*/ 38 w 72"/>
                <a:gd name="T17" fmla="*/ 68 h 102"/>
                <a:gd name="T18" fmla="*/ 30 w 72"/>
                <a:gd name="T19" fmla="*/ 68 h 102"/>
                <a:gd name="T20" fmla="*/ 27 w 72"/>
                <a:gd name="T21" fmla="*/ 87 h 102"/>
                <a:gd name="T22" fmla="*/ 27 w 72"/>
                <a:gd name="T23" fmla="*/ 94 h 102"/>
                <a:gd name="T24" fmla="*/ 30 w 72"/>
                <a:gd name="T25" fmla="*/ 98 h 102"/>
                <a:gd name="T26" fmla="*/ 34 w 72"/>
                <a:gd name="T27" fmla="*/ 98 h 102"/>
                <a:gd name="T28" fmla="*/ 0 w 72"/>
                <a:gd name="T29" fmla="*/ 102 h 102"/>
                <a:gd name="T30" fmla="*/ 4 w 72"/>
                <a:gd name="T31" fmla="*/ 98 h 102"/>
                <a:gd name="T32" fmla="*/ 12 w 72"/>
                <a:gd name="T33" fmla="*/ 98 h 102"/>
                <a:gd name="T34" fmla="*/ 12 w 72"/>
                <a:gd name="T35" fmla="*/ 94 h 102"/>
                <a:gd name="T36" fmla="*/ 12 w 72"/>
                <a:gd name="T37" fmla="*/ 87 h 102"/>
                <a:gd name="T38" fmla="*/ 12 w 72"/>
                <a:gd name="T39" fmla="*/ 15 h 102"/>
                <a:gd name="T40" fmla="*/ 12 w 72"/>
                <a:gd name="T41" fmla="*/ 8 h 102"/>
                <a:gd name="T42" fmla="*/ 12 w 72"/>
                <a:gd name="T43" fmla="*/ 8 h 102"/>
                <a:gd name="T44" fmla="*/ 8 w 72"/>
                <a:gd name="T45" fmla="*/ 8 h 102"/>
                <a:gd name="T46" fmla="*/ 4 w 72"/>
                <a:gd name="T47" fmla="*/ 8 h 102"/>
                <a:gd name="T48" fmla="*/ 27 w 72"/>
                <a:gd name="T49" fmla="*/ 45 h 102"/>
                <a:gd name="T50" fmla="*/ 27 w 72"/>
                <a:gd name="T51" fmla="*/ 53 h 102"/>
                <a:gd name="T52" fmla="*/ 30 w 72"/>
                <a:gd name="T53" fmla="*/ 60 h 102"/>
                <a:gd name="T54" fmla="*/ 42 w 72"/>
                <a:gd name="T55" fmla="*/ 64 h 102"/>
                <a:gd name="T56" fmla="*/ 53 w 72"/>
                <a:gd name="T57" fmla="*/ 60 h 102"/>
                <a:gd name="T58" fmla="*/ 60 w 72"/>
                <a:gd name="T59" fmla="*/ 38 h 102"/>
                <a:gd name="T60" fmla="*/ 53 w 72"/>
                <a:gd name="T61" fmla="*/ 15 h 102"/>
                <a:gd name="T62" fmla="*/ 42 w 72"/>
                <a:gd name="T63" fmla="*/ 12 h 102"/>
                <a:gd name="T64" fmla="*/ 34 w 72"/>
                <a:gd name="T65" fmla="*/ 12 h 102"/>
                <a:gd name="T66" fmla="*/ 27 w 72"/>
                <a:gd name="T67" fmla="*/ 19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102"/>
                <a:gd name="T104" fmla="*/ 72 w 72"/>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102">
                  <a:moveTo>
                    <a:pt x="4" y="8"/>
                  </a:moveTo>
                  <a:lnTo>
                    <a:pt x="23" y="0"/>
                  </a:lnTo>
                  <a:lnTo>
                    <a:pt x="27" y="0"/>
                  </a:lnTo>
                  <a:lnTo>
                    <a:pt x="27" y="15"/>
                  </a:lnTo>
                  <a:lnTo>
                    <a:pt x="30" y="8"/>
                  </a:lnTo>
                  <a:lnTo>
                    <a:pt x="38" y="4"/>
                  </a:lnTo>
                  <a:lnTo>
                    <a:pt x="42" y="0"/>
                  </a:lnTo>
                  <a:lnTo>
                    <a:pt x="49" y="0"/>
                  </a:lnTo>
                  <a:lnTo>
                    <a:pt x="57" y="0"/>
                  </a:lnTo>
                  <a:lnTo>
                    <a:pt x="64" y="8"/>
                  </a:lnTo>
                  <a:lnTo>
                    <a:pt x="72" y="19"/>
                  </a:lnTo>
                  <a:lnTo>
                    <a:pt x="72" y="30"/>
                  </a:lnTo>
                  <a:lnTo>
                    <a:pt x="72" y="42"/>
                  </a:lnTo>
                  <a:lnTo>
                    <a:pt x="68" y="53"/>
                  </a:lnTo>
                  <a:lnTo>
                    <a:pt x="64" y="60"/>
                  </a:lnTo>
                  <a:lnTo>
                    <a:pt x="53" y="68"/>
                  </a:lnTo>
                  <a:lnTo>
                    <a:pt x="42" y="68"/>
                  </a:lnTo>
                  <a:lnTo>
                    <a:pt x="38" y="68"/>
                  </a:lnTo>
                  <a:lnTo>
                    <a:pt x="34" y="68"/>
                  </a:lnTo>
                  <a:lnTo>
                    <a:pt x="30" y="68"/>
                  </a:lnTo>
                  <a:lnTo>
                    <a:pt x="27" y="64"/>
                  </a:lnTo>
                  <a:lnTo>
                    <a:pt x="27" y="87"/>
                  </a:lnTo>
                  <a:lnTo>
                    <a:pt x="27" y="90"/>
                  </a:lnTo>
                  <a:lnTo>
                    <a:pt x="27" y="94"/>
                  </a:lnTo>
                  <a:lnTo>
                    <a:pt x="27" y="98"/>
                  </a:lnTo>
                  <a:lnTo>
                    <a:pt x="30" y="98"/>
                  </a:lnTo>
                  <a:lnTo>
                    <a:pt x="34" y="98"/>
                  </a:lnTo>
                  <a:lnTo>
                    <a:pt x="34" y="102"/>
                  </a:lnTo>
                  <a:lnTo>
                    <a:pt x="0" y="102"/>
                  </a:lnTo>
                  <a:lnTo>
                    <a:pt x="0" y="98"/>
                  </a:lnTo>
                  <a:lnTo>
                    <a:pt x="4" y="98"/>
                  </a:lnTo>
                  <a:lnTo>
                    <a:pt x="8" y="98"/>
                  </a:lnTo>
                  <a:lnTo>
                    <a:pt x="12" y="98"/>
                  </a:lnTo>
                  <a:lnTo>
                    <a:pt x="12" y="94"/>
                  </a:lnTo>
                  <a:lnTo>
                    <a:pt x="12" y="90"/>
                  </a:lnTo>
                  <a:lnTo>
                    <a:pt x="12" y="87"/>
                  </a:lnTo>
                  <a:lnTo>
                    <a:pt x="12" y="19"/>
                  </a:lnTo>
                  <a:lnTo>
                    <a:pt x="12" y="15"/>
                  </a:lnTo>
                  <a:lnTo>
                    <a:pt x="12" y="12"/>
                  </a:lnTo>
                  <a:lnTo>
                    <a:pt x="12" y="8"/>
                  </a:lnTo>
                  <a:lnTo>
                    <a:pt x="8" y="8"/>
                  </a:lnTo>
                  <a:lnTo>
                    <a:pt x="4" y="8"/>
                  </a:lnTo>
                  <a:close/>
                  <a:moveTo>
                    <a:pt x="27" y="19"/>
                  </a:moveTo>
                  <a:lnTo>
                    <a:pt x="27" y="45"/>
                  </a:lnTo>
                  <a:lnTo>
                    <a:pt x="27" y="49"/>
                  </a:lnTo>
                  <a:lnTo>
                    <a:pt x="27" y="53"/>
                  </a:lnTo>
                  <a:lnTo>
                    <a:pt x="27" y="57"/>
                  </a:lnTo>
                  <a:lnTo>
                    <a:pt x="30" y="60"/>
                  </a:lnTo>
                  <a:lnTo>
                    <a:pt x="38" y="64"/>
                  </a:lnTo>
                  <a:lnTo>
                    <a:pt x="42" y="64"/>
                  </a:lnTo>
                  <a:lnTo>
                    <a:pt x="49" y="64"/>
                  </a:lnTo>
                  <a:lnTo>
                    <a:pt x="53" y="60"/>
                  </a:lnTo>
                  <a:lnTo>
                    <a:pt x="60" y="49"/>
                  </a:lnTo>
                  <a:lnTo>
                    <a:pt x="60" y="38"/>
                  </a:lnTo>
                  <a:lnTo>
                    <a:pt x="57" y="27"/>
                  </a:lnTo>
                  <a:lnTo>
                    <a:pt x="53" y="15"/>
                  </a:lnTo>
                  <a:lnTo>
                    <a:pt x="49" y="12"/>
                  </a:lnTo>
                  <a:lnTo>
                    <a:pt x="42" y="12"/>
                  </a:lnTo>
                  <a:lnTo>
                    <a:pt x="38" y="12"/>
                  </a:lnTo>
                  <a:lnTo>
                    <a:pt x="34" y="12"/>
                  </a:lnTo>
                  <a:lnTo>
                    <a:pt x="30" y="15"/>
                  </a:lnTo>
                  <a:lnTo>
                    <a:pt x="27" y="19"/>
                  </a:lnTo>
                  <a:close/>
                </a:path>
              </a:pathLst>
            </a:custGeom>
            <a:solidFill>
              <a:srgbClr val="000000"/>
            </a:solidFill>
            <a:ln w="0">
              <a:solidFill>
                <a:srgbClr val="000000"/>
              </a:solidFill>
              <a:round/>
              <a:headEnd/>
              <a:tailEnd/>
            </a:ln>
          </p:spPr>
          <p:txBody>
            <a:bodyPr/>
            <a:lstStyle/>
            <a:p>
              <a:endParaRPr lang="en-US"/>
            </a:p>
          </p:txBody>
        </p:sp>
        <p:sp>
          <p:nvSpPr>
            <p:cNvPr id="296" name="Freeform 134"/>
            <p:cNvSpPr>
              <a:spLocks noEditPoints="1"/>
            </p:cNvSpPr>
            <p:nvPr/>
          </p:nvSpPr>
          <p:spPr bwMode="auto">
            <a:xfrm>
              <a:off x="2090" y="3514"/>
              <a:ext cx="56" cy="68"/>
            </a:xfrm>
            <a:custGeom>
              <a:avLst/>
              <a:gdLst>
                <a:gd name="T0" fmla="*/ 11 w 56"/>
                <a:gd name="T1" fmla="*/ 27 h 68"/>
                <a:gd name="T2" fmla="*/ 11 w 56"/>
                <a:gd name="T3" fmla="*/ 38 h 68"/>
                <a:gd name="T4" fmla="*/ 19 w 56"/>
                <a:gd name="T5" fmla="*/ 49 h 68"/>
                <a:gd name="T6" fmla="*/ 26 w 56"/>
                <a:gd name="T7" fmla="*/ 57 h 68"/>
                <a:gd name="T8" fmla="*/ 34 w 56"/>
                <a:gd name="T9" fmla="*/ 57 h 68"/>
                <a:gd name="T10" fmla="*/ 41 w 56"/>
                <a:gd name="T11" fmla="*/ 57 h 68"/>
                <a:gd name="T12" fmla="*/ 45 w 56"/>
                <a:gd name="T13" fmla="*/ 53 h 68"/>
                <a:gd name="T14" fmla="*/ 49 w 56"/>
                <a:gd name="T15" fmla="*/ 49 h 68"/>
                <a:gd name="T16" fmla="*/ 52 w 56"/>
                <a:gd name="T17" fmla="*/ 42 h 68"/>
                <a:gd name="T18" fmla="*/ 56 w 56"/>
                <a:gd name="T19" fmla="*/ 42 h 68"/>
                <a:gd name="T20" fmla="*/ 52 w 56"/>
                <a:gd name="T21" fmla="*/ 53 h 68"/>
                <a:gd name="T22" fmla="*/ 45 w 56"/>
                <a:gd name="T23" fmla="*/ 60 h 68"/>
                <a:gd name="T24" fmla="*/ 37 w 56"/>
                <a:gd name="T25" fmla="*/ 68 h 68"/>
                <a:gd name="T26" fmla="*/ 26 w 56"/>
                <a:gd name="T27" fmla="*/ 68 h 68"/>
                <a:gd name="T28" fmla="*/ 19 w 56"/>
                <a:gd name="T29" fmla="*/ 68 h 68"/>
                <a:gd name="T30" fmla="*/ 7 w 56"/>
                <a:gd name="T31" fmla="*/ 60 h 68"/>
                <a:gd name="T32" fmla="*/ 0 w 56"/>
                <a:gd name="T33" fmla="*/ 49 h 68"/>
                <a:gd name="T34" fmla="*/ 0 w 56"/>
                <a:gd name="T35" fmla="*/ 34 h 68"/>
                <a:gd name="T36" fmla="*/ 0 w 56"/>
                <a:gd name="T37" fmla="*/ 23 h 68"/>
                <a:gd name="T38" fmla="*/ 4 w 56"/>
                <a:gd name="T39" fmla="*/ 15 h 68"/>
                <a:gd name="T40" fmla="*/ 7 w 56"/>
                <a:gd name="T41" fmla="*/ 8 h 68"/>
                <a:gd name="T42" fmla="*/ 19 w 56"/>
                <a:gd name="T43" fmla="*/ 0 h 68"/>
                <a:gd name="T44" fmla="*/ 30 w 56"/>
                <a:gd name="T45" fmla="*/ 0 h 68"/>
                <a:gd name="T46" fmla="*/ 41 w 56"/>
                <a:gd name="T47" fmla="*/ 0 h 68"/>
                <a:gd name="T48" fmla="*/ 49 w 56"/>
                <a:gd name="T49" fmla="*/ 8 h 68"/>
                <a:gd name="T50" fmla="*/ 52 w 56"/>
                <a:gd name="T51" fmla="*/ 15 h 68"/>
                <a:gd name="T52" fmla="*/ 56 w 56"/>
                <a:gd name="T53" fmla="*/ 27 h 68"/>
                <a:gd name="T54" fmla="*/ 11 w 56"/>
                <a:gd name="T55" fmla="*/ 27 h 68"/>
                <a:gd name="T56" fmla="*/ 11 w 56"/>
                <a:gd name="T57" fmla="*/ 19 h 68"/>
                <a:gd name="T58" fmla="*/ 41 w 56"/>
                <a:gd name="T59" fmla="*/ 19 h 68"/>
                <a:gd name="T60" fmla="*/ 37 w 56"/>
                <a:gd name="T61" fmla="*/ 15 h 68"/>
                <a:gd name="T62" fmla="*/ 37 w 56"/>
                <a:gd name="T63" fmla="*/ 12 h 68"/>
                <a:gd name="T64" fmla="*/ 37 w 56"/>
                <a:gd name="T65" fmla="*/ 8 h 68"/>
                <a:gd name="T66" fmla="*/ 34 w 56"/>
                <a:gd name="T67" fmla="*/ 8 h 68"/>
                <a:gd name="T68" fmla="*/ 30 w 56"/>
                <a:gd name="T69" fmla="*/ 4 h 68"/>
                <a:gd name="T70" fmla="*/ 26 w 56"/>
                <a:gd name="T71" fmla="*/ 4 h 68"/>
                <a:gd name="T72" fmla="*/ 19 w 56"/>
                <a:gd name="T73" fmla="*/ 4 h 68"/>
                <a:gd name="T74" fmla="*/ 15 w 56"/>
                <a:gd name="T75" fmla="*/ 8 h 68"/>
                <a:gd name="T76" fmla="*/ 11 w 56"/>
                <a:gd name="T77" fmla="*/ 15 h 68"/>
                <a:gd name="T78" fmla="*/ 11 w 56"/>
                <a:gd name="T79" fmla="*/ 19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68"/>
                <a:gd name="T122" fmla="*/ 56 w 5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68">
                  <a:moveTo>
                    <a:pt x="11" y="27"/>
                  </a:moveTo>
                  <a:lnTo>
                    <a:pt x="11" y="38"/>
                  </a:lnTo>
                  <a:lnTo>
                    <a:pt x="19" y="49"/>
                  </a:lnTo>
                  <a:lnTo>
                    <a:pt x="26" y="57"/>
                  </a:lnTo>
                  <a:lnTo>
                    <a:pt x="34" y="57"/>
                  </a:lnTo>
                  <a:lnTo>
                    <a:pt x="41" y="57"/>
                  </a:lnTo>
                  <a:lnTo>
                    <a:pt x="45" y="53"/>
                  </a:lnTo>
                  <a:lnTo>
                    <a:pt x="49" y="49"/>
                  </a:lnTo>
                  <a:lnTo>
                    <a:pt x="52" y="42"/>
                  </a:lnTo>
                  <a:lnTo>
                    <a:pt x="56" y="42"/>
                  </a:lnTo>
                  <a:lnTo>
                    <a:pt x="52" y="53"/>
                  </a:lnTo>
                  <a:lnTo>
                    <a:pt x="45" y="60"/>
                  </a:lnTo>
                  <a:lnTo>
                    <a:pt x="37" y="68"/>
                  </a:lnTo>
                  <a:lnTo>
                    <a:pt x="26" y="68"/>
                  </a:lnTo>
                  <a:lnTo>
                    <a:pt x="19" y="68"/>
                  </a:lnTo>
                  <a:lnTo>
                    <a:pt x="7" y="60"/>
                  </a:lnTo>
                  <a:lnTo>
                    <a:pt x="0" y="49"/>
                  </a:lnTo>
                  <a:lnTo>
                    <a:pt x="0" y="34"/>
                  </a:lnTo>
                  <a:lnTo>
                    <a:pt x="0" y="23"/>
                  </a:lnTo>
                  <a:lnTo>
                    <a:pt x="4" y="15"/>
                  </a:lnTo>
                  <a:lnTo>
                    <a:pt x="7" y="8"/>
                  </a:lnTo>
                  <a:lnTo>
                    <a:pt x="19" y="0"/>
                  </a:lnTo>
                  <a:lnTo>
                    <a:pt x="30" y="0"/>
                  </a:lnTo>
                  <a:lnTo>
                    <a:pt x="41" y="0"/>
                  </a:lnTo>
                  <a:lnTo>
                    <a:pt x="49" y="8"/>
                  </a:lnTo>
                  <a:lnTo>
                    <a:pt x="52" y="15"/>
                  </a:lnTo>
                  <a:lnTo>
                    <a:pt x="56" y="27"/>
                  </a:lnTo>
                  <a:lnTo>
                    <a:pt x="11" y="27"/>
                  </a:lnTo>
                  <a:close/>
                  <a:moveTo>
                    <a:pt x="11" y="19"/>
                  </a:moveTo>
                  <a:lnTo>
                    <a:pt x="41" y="19"/>
                  </a:lnTo>
                  <a:lnTo>
                    <a:pt x="37" y="15"/>
                  </a:lnTo>
                  <a:lnTo>
                    <a:pt x="37" y="12"/>
                  </a:lnTo>
                  <a:lnTo>
                    <a:pt x="37" y="8"/>
                  </a:lnTo>
                  <a:lnTo>
                    <a:pt x="34" y="8"/>
                  </a:lnTo>
                  <a:lnTo>
                    <a:pt x="30" y="4"/>
                  </a:lnTo>
                  <a:lnTo>
                    <a:pt x="26" y="4"/>
                  </a:lnTo>
                  <a:lnTo>
                    <a:pt x="19" y="4"/>
                  </a:lnTo>
                  <a:lnTo>
                    <a:pt x="15" y="8"/>
                  </a:lnTo>
                  <a:lnTo>
                    <a:pt x="11" y="15"/>
                  </a:lnTo>
                  <a:lnTo>
                    <a:pt x="11" y="19"/>
                  </a:lnTo>
                  <a:close/>
                </a:path>
              </a:pathLst>
            </a:custGeom>
            <a:solidFill>
              <a:srgbClr val="000000"/>
            </a:solidFill>
            <a:ln w="0">
              <a:solidFill>
                <a:srgbClr val="000000"/>
              </a:solidFill>
              <a:round/>
              <a:headEnd/>
              <a:tailEnd/>
            </a:ln>
          </p:spPr>
          <p:txBody>
            <a:bodyPr/>
            <a:lstStyle/>
            <a:p>
              <a:endParaRPr lang="en-US"/>
            </a:p>
          </p:txBody>
        </p:sp>
        <p:sp>
          <p:nvSpPr>
            <p:cNvPr id="297" name="Freeform 135"/>
            <p:cNvSpPr>
              <a:spLocks noEditPoints="1"/>
            </p:cNvSpPr>
            <p:nvPr/>
          </p:nvSpPr>
          <p:spPr bwMode="auto">
            <a:xfrm>
              <a:off x="2157" y="3477"/>
              <a:ext cx="68" cy="105"/>
            </a:xfrm>
            <a:custGeom>
              <a:avLst/>
              <a:gdLst>
                <a:gd name="T0" fmla="*/ 45 w 68"/>
                <a:gd name="T1" fmla="*/ 94 h 105"/>
                <a:gd name="T2" fmla="*/ 42 w 68"/>
                <a:gd name="T3" fmla="*/ 101 h 105"/>
                <a:gd name="T4" fmla="*/ 38 w 68"/>
                <a:gd name="T5" fmla="*/ 105 h 105"/>
                <a:gd name="T6" fmla="*/ 30 w 68"/>
                <a:gd name="T7" fmla="*/ 105 h 105"/>
                <a:gd name="T8" fmla="*/ 27 w 68"/>
                <a:gd name="T9" fmla="*/ 105 h 105"/>
                <a:gd name="T10" fmla="*/ 15 w 68"/>
                <a:gd name="T11" fmla="*/ 105 h 105"/>
                <a:gd name="T12" fmla="*/ 8 w 68"/>
                <a:gd name="T13" fmla="*/ 97 h 105"/>
                <a:gd name="T14" fmla="*/ 0 w 68"/>
                <a:gd name="T15" fmla="*/ 86 h 105"/>
                <a:gd name="T16" fmla="*/ 0 w 68"/>
                <a:gd name="T17" fmla="*/ 75 h 105"/>
                <a:gd name="T18" fmla="*/ 0 w 68"/>
                <a:gd name="T19" fmla="*/ 60 h 105"/>
                <a:gd name="T20" fmla="*/ 8 w 68"/>
                <a:gd name="T21" fmla="*/ 49 h 105"/>
                <a:gd name="T22" fmla="*/ 15 w 68"/>
                <a:gd name="T23" fmla="*/ 41 h 105"/>
                <a:gd name="T24" fmla="*/ 23 w 68"/>
                <a:gd name="T25" fmla="*/ 37 h 105"/>
                <a:gd name="T26" fmla="*/ 30 w 68"/>
                <a:gd name="T27" fmla="*/ 37 h 105"/>
                <a:gd name="T28" fmla="*/ 38 w 68"/>
                <a:gd name="T29" fmla="*/ 37 h 105"/>
                <a:gd name="T30" fmla="*/ 45 w 68"/>
                <a:gd name="T31" fmla="*/ 41 h 105"/>
                <a:gd name="T32" fmla="*/ 45 w 68"/>
                <a:gd name="T33" fmla="*/ 30 h 105"/>
                <a:gd name="T34" fmla="*/ 45 w 68"/>
                <a:gd name="T35" fmla="*/ 19 h 105"/>
                <a:gd name="T36" fmla="*/ 45 w 68"/>
                <a:gd name="T37" fmla="*/ 15 h 105"/>
                <a:gd name="T38" fmla="*/ 45 w 68"/>
                <a:gd name="T39" fmla="*/ 11 h 105"/>
                <a:gd name="T40" fmla="*/ 45 w 68"/>
                <a:gd name="T41" fmla="*/ 11 h 105"/>
                <a:gd name="T42" fmla="*/ 42 w 68"/>
                <a:gd name="T43" fmla="*/ 7 h 105"/>
                <a:gd name="T44" fmla="*/ 42 w 68"/>
                <a:gd name="T45" fmla="*/ 7 h 105"/>
                <a:gd name="T46" fmla="*/ 42 w 68"/>
                <a:gd name="T47" fmla="*/ 7 h 105"/>
                <a:gd name="T48" fmla="*/ 38 w 68"/>
                <a:gd name="T49" fmla="*/ 11 h 105"/>
                <a:gd name="T50" fmla="*/ 38 w 68"/>
                <a:gd name="T51" fmla="*/ 7 h 105"/>
                <a:gd name="T52" fmla="*/ 57 w 68"/>
                <a:gd name="T53" fmla="*/ 0 h 105"/>
                <a:gd name="T54" fmla="*/ 57 w 68"/>
                <a:gd name="T55" fmla="*/ 0 h 105"/>
                <a:gd name="T56" fmla="*/ 57 w 68"/>
                <a:gd name="T57" fmla="*/ 79 h 105"/>
                <a:gd name="T58" fmla="*/ 60 w 68"/>
                <a:gd name="T59" fmla="*/ 90 h 105"/>
                <a:gd name="T60" fmla="*/ 60 w 68"/>
                <a:gd name="T61" fmla="*/ 94 h 105"/>
                <a:gd name="T62" fmla="*/ 60 w 68"/>
                <a:gd name="T63" fmla="*/ 97 h 105"/>
                <a:gd name="T64" fmla="*/ 60 w 68"/>
                <a:gd name="T65" fmla="*/ 97 h 105"/>
                <a:gd name="T66" fmla="*/ 60 w 68"/>
                <a:gd name="T67" fmla="*/ 97 h 105"/>
                <a:gd name="T68" fmla="*/ 64 w 68"/>
                <a:gd name="T69" fmla="*/ 97 h 105"/>
                <a:gd name="T70" fmla="*/ 64 w 68"/>
                <a:gd name="T71" fmla="*/ 97 h 105"/>
                <a:gd name="T72" fmla="*/ 68 w 68"/>
                <a:gd name="T73" fmla="*/ 97 h 105"/>
                <a:gd name="T74" fmla="*/ 68 w 68"/>
                <a:gd name="T75" fmla="*/ 97 h 105"/>
                <a:gd name="T76" fmla="*/ 49 w 68"/>
                <a:gd name="T77" fmla="*/ 105 h 105"/>
                <a:gd name="T78" fmla="*/ 45 w 68"/>
                <a:gd name="T79" fmla="*/ 105 h 105"/>
                <a:gd name="T80" fmla="*/ 45 w 68"/>
                <a:gd name="T81" fmla="*/ 94 h 105"/>
                <a:gd name="T82" fmla="*/ 45 w 68"/>
                <a:gd name="T83" fmla="*/ 90 h 105"/>
                <a:gd name="T84" fmla="*/ 45 w 68"/>
                <a:gd name="T85" fmla="*/ 60 h 105"/>
                <a:gd name="T86" fmla="*/ 45 w 68"/>
                <a:gd name="T87" fmla="*/ 52 h 105"/>
                <a:gd name="T88" fmla="*/ 42 w 68"/>
                <a:gd name="T89" fmla="*/ 49 h 105"/>
                <a:gd name="T90" fmla="*/ 42 w 68"/>
                <a:gd name="T91" fmla="*/ 45 h 105"/>
                <a:gd name="T92" fmla="*/ 38 w 68"/>
                <a:gd name="T93" fmla="*/ 41 h 105"/>
                <a:gd name="T94" fmla="*/ 34 w 68"/>
                <a:gd name="T95" fmla="*/ 41 h 105"/>
                <a:gd name="T96" fmla="*/ 30 w 68"/>
                <a:gd name="T97" fmla="*/ 41 h 105"/>
                <a:gd name="T98" fmla="*/ 23 w 68"/>
                <a:gd name="T99" fmla="*/ 41 h 105"/>
                <a:gd name="T100" fmla="*/ 19 w 68"/>
                <a:gd name="T101" fmla="*/ 45 h 105"/>
                <a:gd name="T102" fmla="*/ 12 w 68"/>
                <a:gd name="T103" fmla="*/ 56 h 105"/>
                <a:gd name="T104" fmla="*/ 12 w 68"/>
                <a:gd name="T105" fmla="*/ 67 h 105"/>
                <a:gd name="T106" fmla="*/ 12 w 68"/>
                <a:gd name="T107" fmla="*/ 79 h 105"/>
                <a:gd name="T108" fmla="*/ 19 w 68"/>
                <a:gd name="T109" fmla="*/ 90 h 105"/>
                <a:gd name="T110" fmla="*/ 27 w 68"/>
                <a:gd name="T111" fmla="*/ 94 h 105"/>
                <a:gd name="T112" fmla="*/ 34 w 68"/>
                <a:gd name="T113" fmla="*/ 97 h 105"/>
                <a:gd name="T114" fmla="*/ 38 w 68"/>
                <a:gd name="T115" fmla="*/ 94 h 105"/>
                <a:gd name="T116" fmla="*/ 45 w 68"/>
                <a:gd name="T117" fmla="*/ 90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105"/>
                <a:gd name="T179" fmla="*/ 68 w 68"/>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105">
                  <a:moveTo>
                    <a:pt x="45" y="94"/>
                  </a:moveTo>
                  <a:lnTo>
                    <a:pt x="42" y="101"/>
                  </a:lnTo>
                  <a:lnTo>
                    <a:pt x="38" y="105"/>
                  </a:lnTo>
                  <a:lnTo>
                    <a:pt x="30" y="105"/>
                  </a:lnTo>
                  <a:lnTo>
                    <a:pt x="27" y="105"/>
                  </a:lnTo>
                  <a:lnTo>
                    <a:pt x="15" y="105"/>
                  </a:lnTo>
                  <a:lnTo>
                    <a:pt x="8" y="97"/>
                  </a:lnTo>
                  <a:lnTo>
                    <a:pt x="0" y="86"/>
                  </a:lnTo>
                  <a:lnTo>
                    <a:pt x="0" y="75"/>
                  </a:lnTo>
                  <a:lnTo>
                    <a:pt x="0" y="60"/>
                  </a:lnTo>
                  <a:lnTo>
                    <a:pt x="8" y="49"/>
                  </a:lnTo>
                  <a:lnTo>
                    <a:pt x="15" y="41"/>
                  </a:lnTo>
                  <a:lnTo>
                    <a:pt x="23" y="37"/>
                  </a:lnTo>
                  <a:lnTo>
                    <a:pt x="30" y="37"/>
                  </a:lnTo>
                  <a:lnTo>
                    <a:pt x="38" y="37"/>
                  </a:lnTo>
                  <a:lnTo>
                    <a:pt x="45" y="41"/>
                  </a:lnTo>
                  <a:lnTo>
                    <a:pt x="45" y="30"/>
                  </a:lnTo>
                  <a:lnTo>
                    <a:pt x="45" y="19"/>
                  </a:lnTo>
                  <a:lnTo>
                    <a:pt x="45" y="15"/>
                  </a:lnTo>
                  <a:lnTo>
                    <a:pt x="45" y="11"/>
                  </a:lnTo>
                  <a:lnTo>
                    <a:pt x="42" y="7"/>
                  </a:lnTo>
                  <a:lnTo>
                    <a:pt x="38" y="11"/>
                  </a:lnTo>
                  <a:lnTo>
                    <a:pt x="38" y="7"/>
                  </a:lnTo>
                  <a:lnTo>
                    <a:pt x="57" y="0"/>
                  </a:lnTo>
                  <a:lnTo>
                    <a:pt x="57" y="79"/>
                  </a:lnTo>
                  <a:lnTo>
                    <a:pt x="60" y="90"/>
                  </a:lnTo>
                  <a:lnTo>
                    <a:pt x="60" y="94"/>
                  </a:lnTo>
                  <a:lnTo>
                    <a:pt x="60" y="97"/>
                  </a:lnTo>
                  <a:lnTo>
                    <a:pt x="64" y="97"/>
                  </a:lnTo>
                  <a:lnTo>
                    <a:pt x="68" y="97"/>
                  </a:lnTo>
                  <a:lnTo>
                    <a:pt x="49" y="105"/>
                  </a:lnTo>
                  <a:lnTo>
                    <a:pt x="45" y="105"/>
                  </a:lnTo>
                  <a:lnTo>
                    <a:pt x="45" y="94"/>
                  </a:lnTo>
                  <a:close/>
                  <a:moveTo>
                    <a:pt x="45" y="90"/>
                  </a:moveTo>
                  <a:lnTo>
                    <a:pt x="45" y="60"/>
                  </a:lnTo>
                  <a:lnTo>
                    <a:pt x="45" y="52"/>
                  </a:lnTo>
                  <a:lnTo>
                    <a:pt x="42" y="49"/>
                  </a:lnTo>
                  <a:lnTo>
                    <a:pt x="42" y="45"/>
                  </a:lnTo>
                  <a:lnTo>
                    <a:pt x="38" y="41"/>
                  </a:lnTo>
                  <a:lnTo>
                    <a:pt x="34" y="41"/>
                  </a:lnTo>
                  <a:lnTo>
                    <a:pt x="30" y="41"/>
                  </a:lnTo>
                  <a:lnTo>
                    <a:pt x="23" y="41"/>
                  </a:lnTo>
                  <a:lnTo>
                    <a:pt x="19" y="45"/>
                  </a:lnTo>
                  <a:lnTo>
                    <a:pt x="12" y="56"/>
                  </a:lnTo>
                  <a:lnTo>
                    <a:pt x="12" y="67"/>
                  </a:lnTo>
                  <a:lnTo>
                    <a:pt x="12" y="79"/>
                  </a:lnTo>
                  <a:lnTo>
                    <a:pt x="19" y="90"/>
                  </a:lnTo>
                  <a:lnTo>
                    <a:pt x="27" y="94"/>
                  </a:lnTo>
                  <a:lnTo>
                    <a:pt x="34" y="97"/>
                  </a:lnTo>
                  <a:lnTo>
                    <a:pt x="38" y="94"/>
                  </a:lnTo>
                  <a:lnTo>
                    <a:pt x="45" y="90"/>
                  </a:lnTo>
                  <a:close/>
                </a:path>
              </a:pathLst>
            </a:custGeom>
            <a:solidFill>
              <a:srgbClr val="000000"/>
            </a:solidFill>
            <a:ln w="0">
              <a:solidFill>
                <a:srgbClr val="000000"/>
              </a:solidFill>
              <a:round/>
              <a:headEnd/>
              <a:tailEnd/>
            </a:ln>
          </p:spPr>
          <p:txBody>
            <a:bodyPr/>
            <a:lstStyle/>
            <a:p>
              <a:endParaRPr lang="en-US"/>
            </a:p>
          </p:txBody>
        </p:sp>
        <p:sp>
          <p:nvSpPr>
            <p:cNvPr id="298" name="Freeform 136"/>
            <p:cNvSpPr>
              <a:spLocks/>
            </p:cNvSpPr>
            <p:nvPr/>
          </p:nvSpPr>
          <p:spPr bwMode="auto">
            <a:xfrm>
              <a:off x="2728" y="3514"/>
              <a:ext cx="48" cy="68"/>
            </a:xfrm>
            <a:custGeom>
              <a:avLst/>
              <a:gdLst>
                <a:gd name="T0" fmla="*/ 41 w 48"/>
                <a:gd name="T1" fmla="*/ 0 h 68"/>
                <a:gd name="T2" fmla="*/ 41 w 48"/>
                <a:gd name="T3" fmla="*/ 23 h 68"/>
                <a:gd name="T4" fmla="*/ 41 w 48"/>
                <a:gd name="T5" fmla="*/ 23 h 68"/>
                <a:gd name="T6" fmla="*/ 37 w 48"/>
                <a:gd name="T7" fmla="*/ 12 h 68"/>
                <a:gd name="T8" fmla="*/ 33 w 48"/>
                <a:gd name="T9" fmla="*/ 8 h 68"/>
                <a:gd name="T10" fmla="*/ 30 w 48"/>
                <a:gd name="T11" fmla="*/ 4 h 68"/>
                <a:gd name="T12" fmla="*/ 22 w 48"/>
                <a:gd name="T13" fmla="*/ 4 h 68"/>
                <a:gd name="T14" fmla="*/ 18 w 48"/>
                <a:gd name="T15" fmla="*/ 4 h 68"/>
                <a:gd name="T16" fmla="*/ 15 w 48"/>
                <a:gd name="T17" fmla="*/ 8 h 68"/>
                <a:gd name="T18" fmla="*/ 11 w 48"/>
                <a:gd name="T19" fmla="*/ 8 h 68"/>
                <a:gd name="T20" fmla="*/ 11 w 48"/>
                <a:gd name="T21" fmla="*/ 12 h 68"/>
                <a:gd name="T22" fmla="*/ 11 w 48"/>
                <a:gd name="T23" fmla="*/ 15 h 68"/>
                <a:gd name="T24" fmla="*/ 11 w 48"/>
                <a:gd name="T25" fmla="*/ 19 h 68"/>
                <a:gd name="T26" fmla="*/ 15 w 48"/>
                <a:gd name="T27" fmla="*/ 23 h 68"/>
                <a:gd name="T28" fmla="*/ 22 w 48"/>
                <a:gd name="T29" fmla="*/ 27 h 68"/>
                <a:gd name="T30" fmla="*/ 33 w 48"/>
                <a:gd name="T31" fmla="*/ 30 h 68"/>
                <a:gd name="T32" fmla="*/ 41 w 48"/>
                <a:gd name="T33" fmla="*/ 34 h 68"/>
                <a:gd name="T34" fmla="*/ 45 w 48"/>
                <a:gd name="T35" fmla="*/ 42 h 68"/>
                <a:gd name="T36" fmla="*/ 48 w 48"/>
                <a:gd name="T37" fmla="*/ 49 h 68"/>
                <a:gd name="T38" fmla="*/ 45 w 48"/>
                <a:gd name="T39" fmla="*/ 57 h 68"/>
                <a:gd name="T40" fmla="*/ 41 w 48"/>
                <a:gd name="T41" fmla="*/ 64 h 68"/>
                <a:gd name="T42" fmla="*/ 33 w 48"/>
                <a:gd name="T43" fmla="*/ 68 h 68"/>
                <a:gd name="T44" fmla="*/ 22 w 48"/>
                <a:gd name="T45" fmla="*/ 68 h 68"/>
                <a:gd name="T46" fmla="*/ 18 w 48"/>
                <a:gd name="T47" fmla="*/ 68 h 68"/>
                <a:gd name="T48" fmla="*/ 11 w 48"/>
                <a:gd name="T49" fmla="*/ 68 h 68"/>
                <a:gd name="T50" fmla="*/ 7 w 48"/>
                <a:gd name="T51" fmla="*/ 68 h 68"/>
                <a:gd name="T52" fmla="*/ 7 w 48"/>
                <a:gd name="T53" fmla="*/ 68 h 68"/>
                <a:gd name="T54" fmla="*/ 3 w 48"/>
                <a:gd name="T55" fmla="*/ 68 h 68"/>
                <a:gd name="T56" fmla="*/ 3 w 48"/>
                <a:gd name="T57" fmla="*/ 68 h 68"/>
                <a:gd name="T58" fmla="*/ 0 w 48"/>
                <a:gd name="T59" fmla="*/ 68 h 68"/>
                <a:gd name="T60" fmla="*/ 0 w 48"/>
                <a:gd name="T61" fmla="*/ 45 h 68"/>
                <a:gd name="T62" fmla="*/ 3 w 48"/>
                <a:gd name="T63" fmla="*/ 45 h 68"/>
                <a:gd name="T64" fmla="*/ 7 w 48"/>
                <a:gd name="T65" fmla="*/ 53 h 68"/>
                <a:gd name="T66" fmla="*/ 11 w 48"/>
                <a:gd name="T67" fmla="*/ 60 h 68"/>
                <a:gd name="T68" fmla="*/ 18 w 48"/>
                <a:gd name="T69" fmla="*/ 64 h 68"/>
                <a:gd name="T70" fmla="*/ 26 w 48"/>
                <a:gd name="T71" fmla="*/ 64 h 68"/>
                <a:gd name="T72" fmla="*/ 30 w 48"/>
                <a:gd name="T73" fmla="*/ 64 h 68"/>
                <a:gd name="T74" fmla="*/ 33 w 48"/>
                <a:gd name="T75" fmla="*/ 60 h 68"/>
                <a:gd name="T76" fmla="*/ 33 w 48"/>
                <a:gd name="T77" fmla="*/ 60 h 68"/>
                <a:gd name="T78" fmla="*/ 37 w 48"/>
                <a:gd name="T79" fmla="*/ 53 h 68"/>
                <a:gd name="T80" fmla="*/ 33 w 48"/>
                <a:gd name="T81" fmla="*/ 49 h 68"/>
                <a:gd name="T82" fmla="*/ 33 w 48"/>
                <a:gd name="T83" fmla="*/ 45 h 68"/>
                <a:gd name="T84" fmla="*/ 26 w 48"/>
                <a:gd name="T85" fmla="*/ 42 h 68"/>
                <a:gd name="T86" fmla="*/ 18 w 48"/>
                <a:gd name="T87" fmla="*/ 38 h 68"/>
                <a:gd name="T88" fmla="*/ 11 w 48"/>
                <a:gd name="T89" fmla="*/ 34 h 68"/>
                <a:gd name="T90" fmla="*/ 3 w 48"/>
                <a:gd name="T91" fmla="*/ 27 h 68"/>
                <a:gd name="T92" fmla="*/ 3 w 48"/>
                <a:gd name="T93" fmla="*/ 23 h 68"/>
                <a:gd name="T94" fmla="*/ 0 w 48"/>
                <a:gd name="T95" fmla="*/ 19 h 68"/>
                <a:gd name="T96" fmla="*/ 3 w 48"/>
                <a:gd name="T97" fmla="*/ 12 h 68"/>
                <a:gd name="T98" fmla="*/ 7 w 48"/>
                <a:gd name="T99" fmla="*/ 4 h 68"/>
                <a:gd name="T100" fmla="*/ 15 w 48"/>
                <a:gd name="T101" fmla="*/ 0 h 68"/>
                <a:gd name="T102" fmla="*/ 22 w 48"/>
                <a:gd name="T103" fmla="*/ 0 h 68"/>
                <a:gd name="T104" fmla="*/ 26 w 48"/>
                <a:gd name="T105" fmla="*/ 0 h 68"/>
                <a:gd name="T106" fmla="*/ 33 w 48"/>
                <a:gd name="T107" fmla="*/ 0 h 68"/>
                <a:gd name="T108" fmla="*/ 33 w 48"/>
                <a:gd name="T109" fmla="*/ 0 h 68"/>
                <a:gd name="T110" fmla="*/ 37 w 48"/>
                <a:gd name="T111" fmla="*/ 0 h 68"/>
                <a:gd name="T112" fmla="*/ 37 w 48"/>
                <a:gd name="T113" fmla="*/ 0 h 68"/>
                <a:gd name="T114" fmla="*/ 37 w 48"/>
                <a:gd name="T115" fmla="*/ 0 h 68"/>
                <a:gd name="T116" fmla="*/ 41 w 48"/>
                <a:gd name="T117" fmla="*/ 0 h 68"/>
                <a:gd name="T118" fmla="*/ 41 w 48"/>
                <a:gd name="T119" fmla="*/ 0 h 68"/>
                <a:gd name="T120" fmla="*/ 41 w 48"/>
                <a:gd name="T121" fmla="*/ 0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68"/>
                <a:gd name="T185" fmla="*/ 48 w 48"/>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68">
                  <a:moveTo>
                    <a:pt x="41" y="0"/>
                  </a:moveTo>
                  <a:lnTo>
                    <a:pt x="41" y="23"/>
                  </a:lnTo>
                  <a:lnTo>
                    <a:pt x="37" y="12"/>
                  </a:lnTo>
                  <a:lnTo>
                    <a:pt x="33" y="8"/>
                  </a:lnTo>
                  <a:lnTo>
                    <a:pt x="30" y="4"/>
                  </a:lnTo>
                  <a:lnTo>
                    <a:pt x="22" y="4"/>
                  </a:lnTo>
                  <a:lnTo>
                    <a:pt x="18" y="4"/>
                  </a:lnTo>
                  <a:lnTo>
                    <a:pt x="15" y="8"/>
                  </a:lnTo>
                  <a:lnTo>
                    <a:pt x="11" y="8"/>
                  </a:lnTo>
                  <a:lnTo>
                    <a:pt x="11" y="12"/>
                  </a:lnTo>
                  <a:lnTo>
                    <a:pt x="11" y="15"/>
                  </a:lnTo>
                  <a:lnTo>
                    <a:pt x="11" y="19"/>
                  </a:lnTo>
                  <a:lnTo>
                    <a:pt x="15" y="23"/>
                  </a:lnTo>
                  <a:lnTo>
                    <a:pt x="22" y="27"/>
                  </a:lnTo>
                  <a:lnTo>
                    <a:pt x="33" y="30"/>
                  </a:lnTo>
                  <a:lnTo>
                    <a:pt x="41" y="34"/>
                  </a:lnTo>
                  <a:lnTo>
                    <a:pt x="45" y="42"/>
                  </a:lnTo>
                  <a:lnTo>
                    <a:pt x="48" y="49"/>
                  </a:lnTo>
                  <a:lnTo>
                    <a:pt x="45" y="57"/>
                  </a:lnTo>
                  <a:lnTo>
                    <a:pt x="41" y="64"/>
                  </a:lnTo>
                  <a:lnTo>
                    <a:pt x="33" y="68"/>
                  </a:lnTo>
                  <a:lnTo>
                    <a:pt x="22" y="68"/>
                  </a:lnTo>
                  <a:lnTo>
                    <a:pt x="18" y="68"/>
                  </a:lnTo>
                  <a:lnTo>
                    <a:pt x="11" y="68"/>
                  </a:lnTo>
                  <a:lnTo>
                    <a:pt x="7" y="68"/>
                  </a:lnTo>
                  <a:lnTo>
                    <a:pt x="3" y="68"/>
                  </a:lnTo>
                  <a:lnTo>
                    <a:pt x="0" y="68"/>
                  </a:lnTo>
                  <a:lnTo>
                    <a:pt x="0" y="45"/>
                  </a:lnTo>
                  <a:lnTo>
                    <a:pt x="3" y="45"/>
                  </a:lnTo>
                  <a:lnTo>
                    <a:pt x="7" y="53"/>
                  </a:lnTo>
                  <a:lnTo>
                    <a:pt x="11" y="60"/>
                  </a:lnTo>
                  <a:lnTo>
                    <a:pt x="18" y="64"/>
                  </a:lnTo>
                  <a:lnTo>
                    <a:pt x="26" y="64"/>
                  </a:lnTo>
                  <a:lnTo>
                    <a:pt x="30" y="64"/>
                  </a:lnTo>
                  <a:lnTo>
                    <a:pt x="33" y="60"/>
                  </a:lnTo>
                  <a:lnTo>
                    <a:pt x="37" y="53"/>
                  </a:lnTo>
                  <a:lnTo>
                    <a:pt x="33" y="49"/>
                  </a:lnTo>
                  <a:lnTo>
                    <a:pt x="33" y="45"/>
                  </a:lnTo>
                  <a:lnTo>
                    <a:pt x="26" y="42"/>
                  </a:lnTo>
                  <a:lnTo>
                    <a:pt x="18" y="38"/>
                  </a:lnTo>
                  <a:lnTo>
                    <a:pt x="11" y="34"/>
                  </a:lnTo>
                  <a:lnTo>
                    <a:pt x="3" y="27"/>
                  </a:lnTo>
                  <a:lnTo>
                    <a:pt x="3" y="23"/>
                  </a:lnTo>
                  <a:lnTo>
                    <a:pt x="0" y="19"/>
                  </a:lnTo>
                  <a:lnTo>
                    <a:pt x="3" y="12"/>
                  </a:lnTo>
                  <a:lnTo>
                    <a:pt x="7" y="4"/>
                  </a:lnTo>
                  <a:lnTo>
                    <a:pt x="15" y="0"/>
                  </a:lnTo>
                  <a:lnTo>
                    <a:pt x="22" y="0"/>
                  </a:lnTo>
                  <a:lnTo>
                    <a:pt x="26" y="0"/>
                  </a:lnTo>
                  <a:lnTo>
                    <a:pt x="33"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99" name="Freeform 137"/>
            <p:cNvSpPr>
              <a:spLocks noEditPoints="1"/>
            </p:cNvSpPr>
            <p:nvPr/>
          </p:nvSpPr>
          <p:spPr bwMode="auto">
            <a:xfrm>
              <a:off x="2784" y="3514"/>
              <a:ext cx="60" cy="68"/>
            </a:xfrm>
            <a:custGeom>
              <a:avLst/>
              <a:gdLst>
                <a:gd name="T0" fmla="*/ 30 w 60"/>
                <a:gd name="T1" fmla="*/ 64 h 68"/>
                <a:gd name="T2" fmla="*/ 19 w 60"/>
                <a:gd name="T3" fmla="*/ 68 h 68"/>
                <a:gd name="T4" fmla="*/ 11 w 60"/>
                <a:gd name="T5" fmla="*/ 68 h 68"/>
                <a:gd name="T6" fmla="*/ 0 w 60"/>
                <a:gd name="T7" fmla="*/ 60 h 68"/>
                <a:gd name="T8" fmla="*/ 0 w 60"/>
                <a:gd name="T9" fmla="*/ 49 h 68"/>
                <a:gd name="T10" fmla="*/ 7 w 60"/>
                <a:gd name="T11" fmla="*/ 38 h 68"/>
                <a:gd name="T12" fmla="*/ 22 w 60"/>
                <a:gd name="T13" fmla="*/ 30 h 68"/>
                <a:gd name="T14" fmla="*/ 37 w 60"/>
                <a:gd name="T15" fmla="*/ 23 h 68"/>
                <a:gd name="T16" fmla="*/ 34 w 60"/>
                <a:gd name="T17" fmla="*/ 8 h 68"/>
                <a:gd name="T18" fmla="*/ 26 w 60"/>
                <a:gd name="T19" fmla="*/ 4 h 68"/>
                <a:gd name="T20" fmla="*/ 19 w 60"/>
                <a:gd name="T21" fmla="*/ 8 h 68"/>
                <a:gd name="T22" fmla="*/ 15 w 60"/>
                <a:gd name="T23" fmla="*/ 12 h 68"/>
                <a:gd name="T24" fmla="*/ 15 w 60"/>
                <a:gd name="T25" fmla="*/ 19 h 68"/>
                <a:gd name="T26" fmla="*/ 11 w 60"/>
                <a:gd name="T27" fmla="*/ 23 h 68"/>
                <a:gd name="T28" fmla="*/ 7 w 60"/>
                <a:gd name="T29" fmla="*/ 23 h 68"/>
                <a:gd name="T30" fmla="*/ 4 w 60"/>
                <a:gd name="T31" fmla="*/ 19 h 68"/>
                <a:gd name="T32" fmla="*/ 4 w 60"/>
                <a:gd name="T33" fmla="*/ 12 h 68"/>
                <a:gd name="T34" fmla="*/ 19 w 60"/>
                <a:gd name="T35" fmla="*/ 0 h 68"/>
                <a:gd name="T36" fmla="*/ 37 w 60"/>
                <a:gd name="T37" fmla="*/ 0 h 68"/>
                <a:gd name="T38" fmla="*/ 45 w 60"/>
                <a:gd name="T39" fmla="*/ 4 h 68"/>
                <a:gd name="T40" fmla="*/ 49 w 60"/>
                <a:gd name="T41" fmla="*/ 15 h 68"/>
                <a:gd name="T42" fmla="*/ 49 w 60"/>
                <a:gd name="T43" fmla="*/ 45 h 68"/>
                <a:gd name="T44" fmla="*/ 49 w 60"/>
                <a:gd name="T45" fmla="*/ 57 h 68"/>
                <a:gd name="T46" fmla="*/ 52 w 60"/>
                <a:gd name="T47" fmla="*/ 60 h 68"/>
                <a:gd name="T48" fmla="*/ 52 w 60"/>
                <a:gd name="T49" fmla="*/ 60 h 68"/>
                <a:gd name="T50" fmla="*/ 56 w 60"/>
                <a:gd name="T51" fmla="*/ 60 h 68"/>
                <a:gd name="T52" fmla="*/ 60 w 60"/>
                <a:gd name="T53" fmla="*/ 57 h 68"/>
                <a:gd name="T54" fmla="*/ 52 w 60"/>
                <a:gd name="T55" fmla="*/ 68 h 68"/>
                <a:gd name="T56" fmla="*/ 41 w 60"/>
                <a:gd name="T57" fmla="*/ 68 h 68"/>
                <a:gd name="T58" fmla="*/ 37 w 60"/>
                <a:gd name="T59" fmla="*/ 64 h 68"/>
                <a:gd name="T60" fmla="*/ 37 w 60"/>
                <a:gd name="T61" fmla="*/ 53 h 68"/>
                <a:gd name="T62" fmla="*/ 30 w 60"/>
                <a:gd name="T63" fmla="*/ 34 h 68"/>
                <a:gd name="T64" fmla="*/ 19 w 60"/>
                <a:gd name="T65" fmla="*/ 38 h 68"/>
                <a:gd name="T66" fmla="*/ 15 w 60"/>
                <a:gd name="T67" fmla="*/ 45 h 68"/>
                <a:gd name="T68" fmla="*/ 15 w 60"/>
                <a:gd name="T69" fmla="*/ 53 h 68"/>
                <a:gd name="T70" fmla="*/ 19 w 60"/>
                <a:gd name="T71" fmla="*/ 60 h 68"/>
                <a:gd name="T72" fmla="*/ 30 w 60"/>
                <a:gd name="T73" fmla="*/ 5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8"/>
                <a:gd name="T113" fmla="*/ 60 w 6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8">
                  <a:moveTo>
                    <a:pt x="37" y="57"/>
                  </a:moveTo>
                  <a:lnTo>
                    <a:pt x="30" y="64"/>
                  </a:lnTo>
                  <a:lnTo>
                    <a:pt x="26" y="68"/>
                  </a:lnTo>
                  <a:lnTo>
                    <a:pt x="19" y="68"/>
                  </a:lnTo>
                  <a:lnTo>
                    <a:pt x="15" y="68"/>
                  </a:lnTo>
                  <a:lnTo>
                    <a:pt x="11" y="68"/>
                  </a:lnTo>
                  <a:lnTo>
                    <a:pt x="4" y="64"/>
                  </a:lnTo>
                  <a:lnTo>
                    <a:pt x="0" y="60"/>
                  </a:lnTo>
                  <a:lnTo>
                    <a:pt x="0" y="53"/>
                  </a:lnTo>
                  <a:lnTo>
                    <a:pt x="0" y="49"/>
                  </a:lnTo>
                  <a:lnTo>
                    <a:pt x="4" y="45"/>
                  </a:lnTo>
                  <a:lnTo>
                    <a:pt x="7" y="38"/>
                  </a:lnTo>
                  <a:lnTo>
                    <a:pt x="11" y="34"/>
                  </a:lnTo>
                  <a:lnTo>
                    <a:pt x="22" y="30"/>
                  </a:lnTo>
                  <a:lnTo>
                    <a:pt x="37" y="23"/>
                  </a:lnTo>
                  <a:lnTo>
                    <a:pt x="37" y="12"/>
                  </a:lnTo>
                  <a:lnTo>
                    <a:pt x="34" y="8"/>
                  </a:lnTo>
                  <a:lnTo>
                    <a:pt x="30" y="4"/>
                  </a:lnTo>
                  <a:lnTo>
                    <a:pt x="26" y="4"/>
                  </a:lnTo>
                  <a:lnTo>
                    <a:pt x="22" y="4"/>
                  </a:lnTo>
                  <a:lnTo>
                    <a:pt x="19" y="8"/>
                  </a:lnTo>
                  <a:lnTo>
                    <a:pt x="15" y="8"/>
                  </a:lnTo>
                  <a:lnTo>
                    <a:pt x="15" y="12"/>
                  </a:lnTo>
                  <a:lnTo>
                    <a:pt x="15" y="15"/>
                  </a:lnTo>
                  <a:lnTo>
                    <a:pt x="15" y="19"/>
                  </a:lnTo>
                  <a:lnTo>
                    <a:pt x="15" y="23"/>
                  </a:lnTo>
                  <a:lnTo>
                    <a:pt x="11" y="23"/>
                  </a:lnTo>
                  <a:lnTo>
                    <a:pt x="7" y="23"/>
                  </a:lnTo>
                  <a:lnTo>
                    <a:pt x="4" y="23"/>
                  </a:lnTo>
                  <a:lnTo>
                    <a:pt x="4" y="19"/>
                  </a:lnTo>
                  <a:lnTo>
                    <a:pt x="4" y="15"/>
                  </a:lnTo>
                  <a:lnTo>
                    <a:pt x="4" y="12"/>
                  </a:lnTo>
                  <a:lnTo>
                    <a:pt x="11" y="4"/>
                  </a:lnTo>
                  <a:lnTo>
                    <a:pt x="19" y="0"/>
                  </a:lnTo>
                  <a:lnTo>
                    <a:pt x="26" y="0"/>
                  </a:lnTo>
                  <a:lnTo>
                    <a:pt x="37" y="0"/>
                  </a:lnTo>
                  <a:lnTo>
                    <a:pt x="41" y="0"/>
                  </a:lnTo>
                  <a:lnTo>
                    <a:pt x="45" y="4"/>
                  </a:lnTo>
                  <a:lnTo>
                    <a:pt x="49" y="8"/>
                  </a:lnTo>
                  <a:lnTo>
                    <a:pt x="49" y="15"/>
                  </a:lnTo>
                  <a:lnTo>
                    <a:pt x="49" y="23"/>
                  </a:lnTo>
                  <a:lnTo>
                    <a:pt x="49" y="45"/>
                  </a:lnTo>
                  <a:lnTo>
                    <a:pt x="49" y="53"/>
                  </a:lnTo>
                  <a:lnTo>
                    <a:pt x="49" y="57"/>
                  </a:lnTo>
                  <a:lnTo>
                    <a:pt x="52" y="57"/>
                  </a:lnTo>
                  <a:lnTo>
                    <a:pt x="52" y="60"/>
                  </a:lnTo>
                  <a:lnTo>
                    <a:pt x="56" y="60"/>
                  </a:lnTo>
                  <a:lnTo>
                    <a:pt x="56" y="57"/>
                  </a:lnTo>
                  <a:lnTo>
                    <a:pt x="60" y="57"/>
                  </a:lnTo>
                  <a:lnTo>
                    <a:pt x="60" y="60"/>
                  </a:lnTo>
                  <a:lnTo>
                    <a:pt x="52" y="68"/>
                  </a:lnTo>
                  <a:lnTo>
                    <a:pt x="45" y="68"/>
                  </a:lnTo>
                  <a:lnTo>
                    <a:pt x="41" y="68"/>
                  </a:lnTo>
                  <a:lnTo>
                    <a:pt x="37" y="64"/>
                  </a:lnTo>
                  <a:lnTo>
                    <a:pt x="37" y="57"/>
                  </a:lnTo>
                  <a:close/>
                  <a:moveTo>
                    <a:pt x="37" y="53"/>
                  </a:moveTo>
                  <a:lnTo>
                    <a:pt x="37" y="30"/>
                  </a:lnTo>
                  <a:lnTo>
                    <a:pt x="30" y="34"/>
                  </a:lnTo>
                  <a:lnTo>
                    <a:pt x="22" y="34"/>
                  </a:lnTo>
                  <a:lnTo>
                    <a:pt x="19" y="38"/>
                  </a:lnTo>
                  <a:lnTo>
                    <a:pt x="15" y="42"/>
                  </a:lnTo>
                  <a:lnTo>
                    <a:pt x="15" y="45"/>
                  </a:lnTo>
                  <a:lnTo>
                    <a:pt x="11" y="49"/>
                  </a:lnTo>
                  <a:lnTo>
                    <a:pt x="15" y="53"/>
                  </a:lnTo>
                  <a:lnTo>
                    <a:pt x="15" y="57"/>
                  </a:lnTo>
                  <a:lnTo>
                    <a:pt x="19" y="60"/>
                  </a:lnTo>
                  <a:lnTo>
                    <a:pt x="22" y="60"/>
                  </a:lnTo>
                  <a:lnTo>
                    <a:pt x="30" y="57"/>
                  </a:lnTo>
                  <a:lnTo>
                    <a:pt x="37" y="53"/>
                  </a:lnTo>
                  <a:close/>
                </a:path>
              </a:pathLst>
            </a:custGeom>
            <a:solidFill>
              <a:srgbClr val="000000"/>
            </a:solidFill>
            <a:ln w="0">
              <a:solidFill>
                <a:srgbClr val="000000"/>
              </a:solidFill>
              <a:round/>
              <a:headEnd/>
              <a:tailEnd/>
            </a:ln>
          </p:spPr>
          <p:txBody>
            <a:bodyPr/>
            <a:lstStyle/>
            <a:p>
              <a:endParaRPr lang="en-US"/>
            </a:p>
          </p:txBody>
        </p:sp>
        <p:sp>
          <p:nvSpPr>
            <p:cNvPr id="300" name="Freeform 138"/>
            <p:cNvSpPr>
              <a:spLocks/>
            </p:cNvSpPr>
            <p:nvPr/>
          </p:nvSpPr>
          <p:spPr bwMode="auto">
            <a:xfrm>
              <a:off x="2851" y="3514"/>
              <a:ext cx="57" cy="68"/>
            </a:xfrm>
            <a:custGeom>
              <a:avLst/>
              <a:gdLst>
                <a:gd name="T0" fmla="*/ 57 w 57"/>
                <a:gd name="T1" fmla="*/ 42 h 68"/>
                <a:gd name="T2" fmla="*/ 53 w 57"/>
                <a:gd name="T3" fmla="*/ 53 h 68"/>
                <a:gd name="T4" fmla="*/ 45 w 57"/>
                <a:gd name="T5" fmla="*/ 64 h 68"/>
                <a:gd name="T6" fmla="*/ 38 w 57"/>
                <a:gd name="T7" fmla="*/ 68 h 68"/>
                <a:gd name="T8" fmla="*/ 27 w 57"/>
                <a:gd name="T9" fmla="*/ 68 h 68"/>
                <a:gd name="T10" fmla="*/ 19 w 57"/>
                <a:gd name="T11" fmla="*/ 68 h 68"/>
                <a:gd name="T12" fmla="*/ 8 w 57"/>
                <a:gd name="T13" fmla="*/ 60 h 68"/>
                <a:gd name="T14" fmla="*/ 4 w 57"/>
                <a:gd name="T15" fmla="*/ 53 h 68"/>
                <a:gd name="T16" fmla="*/ 0 w 57"/>
                <a:gd name="T17" fmla="*/ 45 h 68"/>
                <a:gd name="T18" fmla="*/ 0 w 57"/>
                <a:gd name="T19" fmla="*/ 34 h 68"/>
                <a:gd name="T20" fmla="*/ 0 w 57"/>
                <a:gd name="T21" fmla="*/ 23 h 68"/>
                <a:gd name="T22" fmla="*/ 4 w 57"/>
                <a:gd name="T23" fmla="*/ 15 h 68"/>
                <a:gd name="T24" fmla="*/ 8 w 57"/>
                <a:gd name="T25" fmla="*/ 8 h 68"/>
                <a:gd name="T26" fmla="*/ 19 w 57"/>
                <a:gd name="T27" fmla="*/ 0 h 68"/>
                <a:gd name="T28" fmla="*/ 30 w 57"/>
                <a:gd name="T29" fmla="*/ 0 h 68"/>
                <a:gd name="T30" fmla="*/ 42 w 57"/>
                <a:gd name="T31" fmla="*/ 0 h 68"/>
                <a:gd name="T32" fmla="*/ 45 w 57"/>
                <a:gd name="T33" fmla="*/ 4 h 68"/>
                <a:gd name="T34" fmla="*/ 53 w 57"/>
                <a:gd name="T35" fmla="*/ 8 h 68"/>
                <a:gd name="T36" fmla="*/ 53 w 57"/>
                <a:gd name="T37" fmla="*/ 15 h 68"/>
                <a:gd name="T38" fmla="*/ 53 w 57"/>
                <a:gd name="T39" fmla="*/ 19 h 68"/>
                <a:gd name="T40" fmla="*/ 53 w 57"/>
                <a:gd name="T41" fmla="*/ 19 h 68"/>
                <a:gd name="T42" fmla="*/ 49 w 57"/>
                <a:gd name="T43" fmla="*/ 19 h 68"/>
                <a:gd name="T44" fmla="*/ 45 w 57"/>
                <a:gd name="T45" fmla="*/ 19 h 68"/>
                <a:gd name="T46" fmla="*/ 42 w 57"/>
                <a:gd name="T47" fmla="*/ 19 h 68"/>
                <a:gd name="T48" fmla="*/ 42 w 57"/>
                <a:gd name="T49" fmla="*/ 19 h 68"/>
                <a:gd name="T50" fmla="*/ 42 w 57"/>
                <a:gd name="T51" fmla="*/ 15 h 68"/>
                <a:gd name="T52" fmla="*/ 38 w 57"/>
                <a:gd name="T53" fmla="*/ 12 h 68"/>
                <a:gd name="T54" fmla="*/ 38 w 57"/>
                <a:gd name="T55" fmla="*/ 8 h 68"/>
                <a:gd name="T56" fmla="*/ 38 w 57"/>
                <a:gd name="T57" fmla="*/ 4 h 68"/>
                <a:gd name="T58" fmla="*/ 34 w 57"/>
                <a:gd name="T59" fmla="*/ 4 h 68"/>
                <a:gd name="T60" fmla="*/ 30 w 57"/>
                <a:gd name="T61" fmla="*/ 4 h 68"/>
                <a:gd name="T62" fmla="*/ 23 w 57"/>
                <a:gd name="T63" fmla="*/ 4 h 68"/>
                <a:gd name="T64" fmla="*/ 19 w 57"/>
                <a:gd name="T65" fmla="*/ 8 h 68"/>
                <a:gd name="T66" fmla="*/ 15 w 57"/>
                <a:gd name="T67" fmla="*/ 15 h 68"/>
                <a:gd name="T68" fmla="*/ 12 w 57"/>
                <a:gd name="T69" fmla="*/ 27 h 68"/>
                <a:gd name="T70" fmla="*/ 15 w 57"/>
                <a:gd name="T71" fmla="*/ 38 h 68"/>
                <a:gd name="T72" fmla="*/ 19 w 57"/>
                <a:gd name="T73" fmla="*/ 49 h 68"/>
                <a:gd name="T74" fmla="*/ 27 w 57"/>
                <a:gd name="T75" fmla="*/ 53 h 68"/>
                <a:gd name="T76" fmla="*/ 34 w 57"/>
                <a:gd name="T77" fmla="*/ 57 h 68"/>
                <a:gd name="T78" fmla="*/ 42 w 57"/>
                <a:gd name="T79" fmla="*/ 57 h 68"/>
                <a:gd name="T80" fmla="*/ 45 w 57"/>
                <a:gd name="T81" fmla="*/ 53 h 68"/>
                <a:gd name="T82" fmla="*/ 53 w 57"/>
                <a:gd name="T83" fmla="*/ 49 h 68"/>
                <a:gd name="T84" fmla="*/ 57 w 57"/>
                <a:gd name="T85" fmla="*/ 38 h 68"/>
                <a:gd name="T86" fmla="*/ 57 w 57"/>
                <a:gd name="T87" fmla="*/ 42 h 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
                <a:gd name="T133" fmla="*/ 0 h 68"/>
                <a:gd name="T134" fmla="*/ 57 w 57"/>
                <a:gd name="T135" fmla="*/ 68 h 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 h="68">
                  <a:moveTo>
                    <a:pt x="57" y="42"/>
                  </a:moveTo>
                  <a:lnTo>
                    <a:pt x="53" y="53"/>
                  </a:lnTo>
                  <a:lnTo>
                    <a:pt x="45" y="64"/>
                  </a:lnTo>
                  <a:lnTo>
                    <a:pt x="38" y="68"/>
                  </a:lnTo>
                  <a:lnTo>
                    <a:pt x="27" y="68"/>
                  </a:lnTo>
                  <a:lnTo>
                    <a:pt x="19" y="68"/>
                  </a:lnTo>
                  <a:lnTo>
                    <a:pt x="8" y="60"/>
                  </a:lnTo>
                  <a:lnTo>
                    <a:pt x="4" y="53"/>
                  </a:lnTo>
                  <a:lnTo>
                    <a:pt x="0" y="45"/>
                  </a:lnTo>
                  <a:lnTo>
                    <a:pt x="0" y="34"/>
                  </a:lnTo>
                  <a:lnTo>
                    <a:pt x="0" y="23"/>
                  </a:lnTo>
                  <a:lnTo>
                    <a:pt x="4" y="15"/>
                  </a:lnTo>
                  <a:lnTo>
                    <a:pt x="8" y="8"/>
                  </a:lnTo>
                  <a:lnTo>
                    <a:pt x="19" y="0"/>
                  </a:lnTo>
                  <a:lnTo>
                    <a:pt x="30" y="0"/>
                  </a:lnTo>
                  <a:lnTo>
                    <a:pt x="42" y="0"/>
                  </a:lnTo>
                  <a:lnTo>
                    <a:pt x="45" y="4"/>
                  </a:lnTo>
                  <a:lnTo>
                    <a:pt x="53" y="8"/>
                  </a:lnTo>
                  <a:lnTo>
                    <a:pt x="53" y="15"/>
                  </a:lnTo>
                  <a:lnTo>
                    <a:pt x="53" y="19"/>
                  </a:lnTo>
                  <a:lnTo>
                    <a:pt x="49" y="19"/>
                  </a:lnTo>
                  <a:lnTo>
                    <a:pt x="45" y="19"/>
                  </a:lnTo>
                  <a:lnTo>
                    <a:pt x="42" y="19"/>
                  </a:lnTo>
                  <a:lnTo>
                    <a:pt x="42" y="15"/>
                  </a:lnTo>
                  <a:lnTo>
                    <a:pt x="38" y="12"/>
                  </a:lnTo>
                  <a:lnTo>
                    <a:pt x="38" y="8"/>
                  </a:lnTo>
                  <a:lnTo>
                    <a:pt x="38" y="4"/>
                  </a:lnTo>
                  <a:lnTo>
                    <a:pt x="34" y="4"/>
                  </a:lnTo>
                  <a:lnTo>
                    <a:pt x="30" y="4"/>
                  </a:lnTo>
                  <a:lnTo>
                    <a:pt x="23" y="4"/>
                  </a:lnTo>
                  <a:lnTo>
                    <a:pt x="19" y="8"/>
                  </a:lnTo>
                  <a:lnTo>
                    <a:pt x="15" y="15"/>
                  </a:lnTo>
                  <a:lnTo>
                    <a:pt x="12" y="27"/>
                  </a:lnTo>
                  <a:lnTo>
                    <a:pt x="15" y="38"/>
                  </a:lnTo>
                  <a:lnTo>
                    <a:pt x="19" y="49"/>
                  </a:lnTo>
                  <a:lnTo>
                    <a:pt x="27" y="53"/>
                  </a:lnTo>
                  <a:lnTo>
                    <a:pt x="34" y="57"/>
                  </a:lnTo>
                  <a:lnTo>
                    <a:pt x="42" y="57"/>
                  </a:lnTo>
                  <a:lnTo>
                    <a:pt x="45" y="53"/>
                  </a:lnTo>
                  <a:lnTo>
                    <a:pt x="53" y="49"/>
                  </a:lnTo>
                  <a:lnTo>
                    <a:pt x="57" y="38"/>
                  </a:lnTo>
                  <a:lnTo>
                    <a:pt x="57" y="42"/>
                  </a:lnTo>
                  <a:close/>
                </a:path>
              </a:pathLst>
            </a:custGeom>
            <a:solidFill>
              <a:srgbClr val="000000"/>
            </a:solidFill>
            <a:ln w="0">
              <a:solidFill>
                <a:srgbClr val="000000"/>
              </a:solidFill>
              <a:round/>
              <a:headEnd/>
              <a:tailEnd/>
            </a:ln>
          </p:spPr>
          <p:txBody>
            <a:bodyPr/>
            <a:lstStyle/>
            <a:p>
              <a:endParaRPr lang="en-US"/>
            </a:p>
          </p:txBody>
        </p:sp>
        <p:sp>
          <p:nvSpPr>
            <p:cNvPr id="301" name="Freeform 139"/>
            <p:cNvSpPr>
              <a:spLocks/>
            </p:cNvSpPr>
            <p:nvPr/>
          </p:nvSpPr>
          <p:spPr bwMode="auto">
            <a:xfrm>
              <a:off x="2915" y="3477"/>
              <a:ext cx="75" cy="105"/>
            </a:xfrm>
            <a:custGeom>
              <a:avLst/>
              <a:gdLst>
                <a:gd name="T0" fmla="*/ 23 w 75"/>
                <a:gd name="T1" fmla="*/ 67 h 105"/>
                <a:gd name="T2" fmla="*/ 45 w 75"/>
                <a:gd name="T3" fmla="*/ 49 h 105"/>
                <a:gd name="T4" fmla="*/ 49 w 75"/>
                <a:gd name="T5" fmla="*/ 45 h 105"/>
                <a:gd name="T6" fmla="*/ 45 w 75"/>
                <a:gd name="T7" fmla="*/ 41 h 105"/>
                <a:gd name="T8" fmla="*/ 45 w 75"/>
                <a:gd name="T9" fmla="*/ 41 h 105"/>
                <a:gd name="T10" fmla="*/ 41 w 75"/>
                <a:gd name="T11" fmla="*/ 37 h 105"/>
                <a:gd name="T12" fmla="*/ 71 w 75"/>
                <a:gd name="T13" fmla="*/ 37 h 105"/>
                <a:gd name="T14" fmla="*/ 60 w 75"/>
                <a:gd name="T15" fmla="*/ 41 h 105"/>
                <a:gd name="T16" fmla="*/ 53 w 75"/>
                <a:gd name="T17" fmla="*/ 49 h 105"/>
                <a:gd name="T18" fmla="*/ 53 w 75"/>
                <a:gd name="T19" fmla="*/ 86 h 105"/>
                <a:gd name="T20" fmla="*/ 64 w 75"/>
                <a:gd name="T21" fmla="*/ 97 h 105"/>
                <a:gd name="T22" fmla="*/ 68 w 75"/>
                <a:gd name="T23" fmla="*/ 101 h 105"/>
                <a:gd name="T24" fmla="*/ 75 w 75"/>
                <a:gd name="T25" fmla="*/ 101 h 105"/>
                <a:gd name="T26" fmla="*/ 41 w 75"/>
                <a:gd name="T27" fmla="*/ 105 h 105"/>
                <a:gd name="T28" fmla="*/ 45 w 75"/>
                <a:gd name="T29" fmla="*/ 105 h 105"/>
                <a:gd name="T30" fmla="*/ 45 w 75"/>
                <a:gd name="T31" fmla="*/ 101 h 105"/>
                <a:gd name="T32" fmla="*/ 45 w 75"/>
                <a:gd name="T33" fmla="*/ 97 h 105"/>
                <a:gd name="T34" fmla="*/ 23 w 75"/>
                <a:gd name="T35" fmla="*/ 67 h 105"/>
                <a:gd name="T36" fmla="*/ 23 w 75"/>
                <a:gd name="T37" fmla="*/ 94 h 105"/>
                <a:gd name="T38" fmla="*/ 23 w 75"/>
                <a:gd name="T39" fmla="*/ 101 h 105"/>
                <a:gd name="T40" fmla="*/ 26 w 75"/>
                <a:gd name="T41" fmla="*/ 105 h 105"/>
                <a:gd name="T42" fmla="*/ 30 w 75"/>
                <a:gd name="T43" fmla="*/ 105 h 105"/>
                <a:gd name="T44" fmla="*/ 0 w 75"/>
                <a:gd name="T45" fmla="*/ 105 h 105"/>
                <a:gd name="T46" fmla="*/ 8 w 75"/>
                <a:gd name="T47" fmla="*/ 101 h 105"/>
                <a:gd name="T48" fmla="*/ 8 w 75"/>
                <a:gd name="T49" fmla="*/ 97 h 105"/>
                <a:gd name="T50" fmla="*/ 11 w 75"/>
                <a:gd name="T51" fmla="*/ 90 h 105"/>
                <a:gd name="T52" fmla="*/ 8 w 75"/>
                <a:gd name="T53" fmla="*/ 19 h 105"/>
                <a:gd name="T54" fmla="*/ 8 w 75"/>
                <a:gd name="T55" fmla="*/ 11 h 105"/>
                <a:gd name="T56" fmla="*/ 8 w 75"/>
                <a:gd name="T57" fmla="*/ 7 h 105"/>
                <a:gd name="T58" fmla="*/ 4 w 75"/>
                <a:gd name="T59" fmla="*/ 7 h 105"/>
                <a:gd name="T60" fmla="*/ 0 w 75"/>
                <a:gd name="T61" fmla="*/ 7 h 105"/>
                <a:gd name="T62" fmla="*/ 23 w 75"/>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5"/>
                <a:gd name="T98" fmla="*/ 75 w 75"/>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5">
                  <a:moveTo>
                    <a:pt x="23" y="0"/>
                  </a:moveTo>
                  <a:lnTo>
                    <a:pt x="23" y="67"/>
                  </a:lnTo>
                  <a:lnTo>
                    <a:pt x="41" y="52"/>
                  </a:lnTo>
                  <a:lnTo>
                    <a:pt x="45" y="49"/>
                  </a:lnTo>
                  <a:lnTo>
                    <a:pt x="45" y="45"/>
                  </a:lnTo>
                  <a:lnTo>
                    <a:pt x="49" y="45"/>
                  </a:lnTo>
                  <a:lnTo>
                    <a:pt x="45" y="41"/>
                  </a:lnTo>
                  <a:lnTo>
                    <a:pt x="41" y="37"/>
                  </a:lnTo>
                  <a:lnTo>
                    <a:pt x="71" y="37"/>
                  </a:lnTo>
                  <a:lnTo>
                    <a:pt x="64" y="41"/>
                  </a:lnTo>
                  <a:lnTo>
                    <a:pt x="60" y="41"/>
                  </a:lnTo>
                  <a:lnTo>
                    <a:pt x="56" y="45"/>
                  </a:lnTo>
                  <a:lnTo>
                    <a:pt x="53" y="49"/>
                  </a:lnTo>
                  <a:lnTo>
                    <a:pt x="34" y="64"/>
                  </a:lnTo>
                  <a:lnTo>
                    <a:pt x="53" y="86"/>
                  </a:lnTo>
                  <a:lnTo>
                    <a:pt x="60" y="94"/>
                  </a:lnTo>
                  <a:lnTo>
                    <a:pt x="64" y="97"/>
                  </a:lnTo>
                  <a:lnTo>
                    <a:pt x="64" y="101"/>
                  </a:lnTo>
                  <a:lnTo>
                    <a:pt x="68" y="101"/>
                  </a:lnTo>
                  <a:lnTo>
                    <a:pt x="71" y="101"/>
                  </a:lnTo>
                  <a:lnTo>
                    <a:pt x="75" y="101"/>
                  </a:lnTo>
                  <a:lnTo>
                    <a:pt x="75" y="105"/>
                  </a:lnTo>
                  <a:lnTo>
                    <a:pt x="41" y="105"/>
                  </a:lnTo>
                  <a:lnTo>
                    <a:pt x="45" y="105"/>
                  </a:lnTo>
                  <a:lnTo>
                    <a:pt x="45" y="101"/>
                  </a:lnTo>
                  <a:lnTo>
                    <a:pt x="45" y="97"/>
                  </a:lnTo>
                  <a:lnTo>
                    <a:pt x="45" y="94"/>
                  </a:lnTo>
                  <a:lnTo>
                    <a:pt x="23" y="67"/>
                  </a:lnTo>
                  <a:lnTo>
                    <a:pt x="23" y="90"/>
                  </a:lnTo>
                  <a:lnTo>
                    <a:pt x="23" y="94"/>
                  </a:lnTo>
                  <a:lnTo>
                    <a:pt x="23" y="97"/>
                  </a:lnTo>
                  <a:lnTo>
                    <a:pt x="23" y="101"/>
                  </a:lnTo>
                  <a:lnTo>
                    <a:pt x="26" y="101"/>
                  </a:lnTo>
                  <a:lnTo>
                    <a:pt x="26" y="105"/>
                  </a:lnTo>
                  <a:lnTo>
                    <a:pt x="30" y="105"/>
                  </a:lnTo>
                  <a:lnTo>
                    <a:pt x="0" y="105"/>
                  </a:lnTo>
                  <a:lnTo>
                    <a:pt x="4" y="101"/>
                  </a:lnTo>
                  <a:lnTo>
                    <a:pt x="8" y="101"/>
                  </a:lnTo>
                  <a:lnTo>
                    <a:pt x="8" y="97"/>
                  </a:lnTo>
                  <a:lnTo>
                    <a:pt x="8" y="94"/>
                  </a:lnTo>
                  <a:lnTo>
                    <a:pt x="11" y="90"/>
                  </a:lnTo>
                  <a:lnTo>
                    <a:pt x="11" y="30"/>
                  </a:lnTo>
                  <a:lnTo>
                    <a:pt x="8" y="19"/>
                  </a:lnTo>
                  <a:lnTo>
                    <a:pt x="8" y="15"/>
                  </a:lnTo>
                  <a:lnTo>
                    <a:pt x="8" y="11"/>
                  </a:lnTo>
                  <a:lnTo>
                    <a:pt x="8" y="7"/>
                  </a:lnTo>
                  <a:lnTo>
                    <a:pt x="4" y="7"/>
                  </a:lnTo>
                  <a:lnTo>
                    <a:pt x="0" y="11"/>
                  </a:lnTo>
                  <a:lnTo>
                    <a:pt x="0" y="7"/>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02" name="Freeform 140"/>
            <p:cNvSpPr>
              <a:spLocks/>
            </p:cNvSpPr>
            <p:nvPr/>
          </p:nvSpPr>
          <p:spPr bwMode="auto">
            <a:xfrm>
              <a:off x="2998" y="3514"/>
              <a:ext cx="45" cy="68"/>
            </a:xfrm>
            <a:custGeom>
              <a:avLst/>
              <a:gdLst>
                <a:gd name="T0" fmla="*/ 41 w 45"/>
                <a:gd name="T1" fmla="*/ 0 h 68"/>
                <a:gd name="T2" fmla="*/ 41 w 45"/>
                <a:gd name="T3" fmla="*/ 23 h 68"/>
                <a:gd name="T4" fmla="*/ 37 w 45"/>
                <a:gd name="T5" fmla="*/ 23 h 68"/>
                <a:gd name="T6" fmla="*/ 34 w 45"/>
                <a:gd name="T7" fmla="*/ 12 h 68"/>
                <a:gd name="T8" fmla="*/ 30 w 45"/>
                <a:gd name="T9" fmla="*/ 8 h 68"/>
                <a:gd name="T10" fmla="*/ 26 w 45"/>
                <a:gd name="T11" fmla="*/ 4 h 68"/>
                <a:gd name="T12" fmla="*/ 18 w 45"/>
                <a:gd name="T13" fmla="*/ 4 h 68"/>
                <a:gd name="T14" fmla="*/ 15 w 45"/>
                <a:gd name="T15" fmla="*/ 4 h 68"/>
                <a:gd name="T16" fmla="*/ 11 w 45"/>
                <a:gd name="T17" fmla="*/ 8 h 68"/>
                <a:gd name="T18" fmla="*/ 7 w 45"/>
                <a:gd name="T19" fmla="*/ 8 h 68"/>
                <a:gd name="T20" fmla="*/ 7 w 45"/>
                <a:gd name="T21" fmla="*/ 12 h 68"/>
                <a:gd name="T22" fmla="*/ 7 w 45"/>
                <a:gd name="T23" fmla="*/ 15 h 68"/>
                <a:gd name="T24" fmla="*/ 11 w 45"/>
                <a:gd name="T25" fmla="*/ 19 h 68"/>
                <a:gd name="T26" fmla="*/ 15 w 45"/>
                <a:gd name="T27" fmla="*/ 23 h 68"/>
                <a:gd name="T28" fmla="*/ 18 w 45"/>
                <a:gd name="T29" fmla="*/ 27 h 68"/>
                <a:gd name="T30" fmla="*/ 30 w 45"/>
                <a:gd name="T31" fmla="*/ 30 h 68"/>
                <a:gd name="T32" fmla="*/ 37 w 45"/>
                <a:gd name="T33" fmla="*/ 34 h 68"/>
                <a:gd name="T34" fmla="*/ 41 w 45"/>
                <a:gd name="T35" fmla="*/ 42 h 68"/>
                <a:gd name="T36" fmla="*/ 45 w 45"/>
                <a:gd name="T37" fmla="*/ 49 h 68"/>
                <a:gd name="T38" fmla="*/ 41 w 45"/>
                <a:gd name="T39" fmla="*/ 57 h 68"/>
                <a:gd name="T40" fmla="*/ 37 w 45"/>
                <a:gd name="T41" fmla="*/ 64 h 68"/>
                <a:gd name="T42" fmla="*/ 30 w 45"/>
                <a:gd name="T43" fmla="*/ 68 h 68"/>
                <a:gd name="T44" fmla="*/ 22 w 45"/>
                <a:gd name="T45" fmla="*/ 68 h 68"/>
                <a:gd name="T46" fmla="*/ 15 w 45"/>
                <a:gd name="T47" fmla="*/ 68 h 68"/>
                <a:gd name="T48" fmla="*/ 7 w 45"/>
                <a:gd name="T49" fmla="*/ 68 h 68"/>
                <a:gd name="T50" fmla="*/ 3 w 45"/>
                <a:gd name="T51" fmla="*/ 68 h 68"/>
                <a:gd name="T52" fmla="*/ 3 w 45"/>
                <a:gd name="T53" fmla="*/ 68 h 68"/>
                <a:gd name="T54" fmla="*/ 0 w 45"/>
                <a:gd name="T55" fmla="*/ 68 h 68"/>
                <a:gd name="T56" fmla="*/ 0 w 45"/>
                <a:gd name="T57" fmla="*/ 68 h 68"/>
                <a:gd name="T58" fmla="*/ 0 w 45"/>
                <a:gd name="T59" fmla="*/ 68 h 68"/>
                <a:gd name="T60" fmla="*/ 0 w 45"/>
                <a:gd name="T61" fmla="*/ 45 h 68"/>
                <a:gd name="T62" fmla="*/ 0 w 45"/>
                <a:gd name="T63" fmla="*/ 45 h 68"/>
                <a:gd name="T64" fmla="*/ 3 w 45"/>
                <a:gd name="T65" fmla="*/ 53 h 68"/>
                <a:gd name="T66" fmla="*/ 7 w 45"/>
                <a:gd name="T67" fmla="*/ 60 h 68"/>
                <a:gd name="T68" fmla="*/ 15 w 45"/>
                <a:gd name="T69" fmla="*/ 64 h 68"/>
                <a:gd name="T70" fmla="*/ 22 w 45"/>
                <a:gd name="T71" fmla="*/ 64 h 68"/>
                <a:gd name="T72" fmla="*/ 26 w 45"/>
                <a:gd name="T73" fmla="*/ 64 h 68"/>
                <a:gd name="T74" fmla="*/ 30 w 45"/>
                <a:gd name="T75" fmla="*/ 60 h 68"/>
                <a:gd name="T76" fmla="*/ 34 w 45"/>
                <a:gd name="T77" fmla="*/ 60 h 68"/>
                <a:gd name="T78" fmla="*/ 34 w 45"/>
                <a:gd name="T79" fmla="*/ 53 h 68"/>
                <a:gd name="T80" fmla="*/ 34 w 45"/>
                <a:gd name="T81" fmla="*/ 49 h 68"/>
                <a:gd name="T82" fmla="*/ 30 w 45"/>
                <a:gd name="T83" fmla="*/ 45 h 68"/>
                <a:gd name="T84" fmla="*/ 26 w 45"/>
                <a:gd name="T85" fmla="*/ 42 h 68"/>
                <a:gd name="T86" fmla="*/ 15 w 45"/>
                <a:gd name="T87" fmla="*/ 38 h 68"/>
                <a:gd name="T88" fmla="*/ 7 w 45"/>
                <a:gd name="T89" fmla="*/ 34 h 68"/>
                <a:gd name="T90" fmla="*/ 3 w 45"/>
                <a:gd name="T91" fmla="*/ 27 h 68"/>
                <a:gd name="T92" fmla="*/ 0 w 45"/>
                <a:gd name="T93" fmla="*/ 23 h 68"/>
                <a:gd name="T94" fmla="*/ 0 w 45"/>
                <a:gd name="T95" fmla="*/ 19 h 68"/>
                <a:gd name="T96" fmla="*/ 0 w 45"/>
                <a:gd name="T97" fmla="*/ 12 h 68"/>
                <a:gd name="T98" fmla="*/ 3 w 45"/>
                <a:gd name="T99" fmla="*/ 4 h 68"/>
                <a:gd name="T100" fmla="*/ 11 w 45"/>
                <a:gd name="T101" fmla="*/ 0 h 68"/>
                <a:gd name="T102" fmla="*/ 18 w 45"/>
                <a:gd name="T103" fmla="*/ 0 h 68"/>
                <a:gd name="T104" fmla="*/ 22 w 45"/>
                <a:gd name="T105" fmla="*/ 0 h 68"/>
                <a:gd name="T106" fmla="*/ 30 w 45"/>
                <a:gd name="T107" fmla="*/ 0 h 68"/>
                <a:gd name="T108" fmla="*/ 34 w 45"/>
                <a:gd name="T109" fmla="*/ 0 h 68"/>
                <a:gd name="T110" fmla="*/ 34 w 45"/>
                <a:gd name="T111" fmla="*/ 0 h 68"/>
                <a:gd name="T112" fmla="*/ 34 w 45"/>
                <a:gd name="T113" fmla="*/ 0 h 68"/>
                <a:gd name="T114" fmla="*/ 37 w 45"/>
                <a:gd name="T115" fmla="*/ 0 h 68"/>
                <a:gd name="T116" fmla="*/ 37 w 45"/>
                <a:gd name="T117" fmla="*/ 0 h 68"/>
                <a:gd name="T118" fmla="*/ 37 w 45"/>
                <a:gd name="T119" fmla="*/ 0 h 68"/>
                <a:gd name="T120" fmla="*/ 41 w 45"/>
                <a:gd name="T121" fmla="*/ 0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8"/>
                <a:gd name="T185" fmla="*/ 45 w 45"/>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8">
                  <a:moveTo>
                    <a:pt x="41" y="0"/>
                  </a:moveTo>
                  <a:lnTo>
                    <a:pt x="41" y="23"/>
                  </a:lnTo>
                  <a:lnTo>
                    <a:pt x="37" y="23"/>
                  </a:lnTo>
                  <a:lnTo>
                    <a:pt x="34" y="12"/>
                  </a:lnTo>
                  <a:lnTo>
                    <a:pt x="30" y="8"/>
                  </a:lnTo>
                  <a:lnTo>
                    <a:pt x="26" y="4"/>
                  </a:lnTo>
                  <a:lnTo>
                    <a:pt x="18" y="4"/>
                  </a:lnTo>
                  <a:lnTo>
                    <a:pt x="15" y="4"/>
                  </a:lnTo>
                  <a:lnTo>
                    <a:pt x="11" y="8"/>
                  </a:lnTo>
                  <a:lnTo>
                    <a:pt x="7" y="8"/>
                  </a:lnTo>
                  <a:lnTo>
                    <a:pt x="7" y="12"/>
                  </a:lnTo>
                  <a:lnTo>
                    <a:pt x="7" y="15"/>
                  </a:lnTo>
                  <a:lnTo>
                    <a:pt x="11" y="19"/>
                  </a:lnTo>
                  <a:lnTo>
                    <a:pt x="15" y="23"/>
                  </a:lnTo>
                  <a:lnTo>
                    <a:pt x="18" y="27"/>
                  </a:lnTo>
                  <a:lnTo>
                    <a:pt x="30" y="30"/>
                  </a:lnTo>
                  <a:lnTo>
                    <a:pt x="37" y="34"/>
                  </a:lnTo>
                  <a:lnTo>
                    <a:pt x="41" y="42"/>
                  </a:lnTo>
                  <a:lnTo>
                    <a:pt x="45" y="49"/>
                  </a:lnTo>
                  <a:lnTo>
                    <a:pt x="41" y="57"/>
                  </a:lnTo>
                  <a:lnTo>
                    <a:pt x="37" y="64"/>
                  </a:lnTo>
                  <a:lnTo>
                    <a:pt x="30" y="68"/>
                  </a:lnTo>
                  <a:lnTo>
                    <a:pt x="22" y="68"/>
                  </a:lnTo>
                  <a:lnTo>
                    <a:pt x="15" y="68"/>
                  </a:lnTo>
                  <a:lnTo>
                    <a:pt x="7" y="68"/>
                  </a:lnTo>
                  <a:lnTo>
                    <a:pt x="3" y="68"/>
                  </a:lnTo>
                  <a:lnTo>
                    <a:pt x="0" y="68"/>
                  </a:lnTo>
                  <a:lnTo>
                    <a:pt x="0" y="45"/>
                  </a:lnTo>
                  <a:lnTo>
                    <a:pt x="3" y="53"/>
                  </a:lnTo>
                  <a:lnTo>
                    <a:pt x="7" y="60"/>
                  </a:lnTo>
                  <a:lnTo>
                    <a:pt x="15" y="64"/>
                  </a:lnTo>
                  <a:lnTo>
                    <a:pt x="22" y="64"/>
                  </a:lnTo>
                  <a:lnTo>
                    <a:pt x="26" y="64"/>
                  </a:lnTo>
                  <a:lnTo>
                    <a:pt x="30" y="60"/>
                  </a:lnTo>
                  <a:lnTo>
                    <a:pt x="34" y="60"/>
                  </a:lnTo>
                  <a:lnTo>
                    <a:pt x="34" y="53"/>
                  </a:lnTo>
                  <a:lnTo>
                    <a:pt x="34" y="49"/>
                  </a:lnTo>
                  <a:lnTo>
                    <a:pt x="30" y="45"/>
                  </a:lnTo>
                  <a:lnTo>
                    <a:pt x="26" y="42"/>
                  </a:lnTo>
                  <a:lnTo>
                    <a:pt x="15" y="38"/>
                  </a:lnTo>
                  <a:lnTo>
                    <a:pt x="7" y="34"/>
                  </a:lnTo>
                  <a:lnTo>
                    <a:pt x="3" y="27"/>
                  </a:lnTo>
                  <a:lnTo>
                    <a:pt x="0" y="23"/>
                  </a:lnTo>
                  <a:lnTo>
                    <a:pt x="0" y="19"/>
                  </a:lnTo>
                  <a:lnTo>
                    <a:pt x="0" y="12"/>
                  </a:lnTo>
                  <a:lnTo>
                    <a:pt x="3" y="4"/>
                  </a:lnTo>
                  <a:lnTo>
                    <a:pt x="11" y="0"/>
                  </a:lnTo>
                  <a:lnTo>
                    <a:pt x="18" y="0"/>
                  </a:lnTo>
                  <a:lnTo>
                    <a:pt x="22" y="0"/>
                  </a:lnTo>
                  <a:lnTo>
                    <a:pt x="30" y="0"/>
                  </a:lnTo>
                  <a:lnTo>
                    <a:pt x="34"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303" name="Freeform 141"/>
            <p:cNvSpPr>
              <a:spLocks noEditPoints="1"/>
            </p:cNvSpPr>
            <p:nvPr/>
          </p:nvSpPr>
          <p:spPr bwMode="auto">
            <a:xfrm>
              <a:off x="3530" y="3477"/>
              <a:ext cx="30" cy="105"/>
            </a:xfrm>
            <a:custGeom>
              <a:avLst/>
              <a:gdLst>
                <a:gd name="T0" fmla="*/ 15 w 30"/>
                <a:gd name="T1" fmla="*/ 0 h 105"/>
                <a:gd name="T2" fmla="*/ 19 w 30"/>
                <a:gd name="T3" fmla="*/ 0 h 105"/>
                <a:gd name="T4" fmla="*/ 23 w 30"/>
                <a:gd name="T5" fmla="*/ 4 h 105"/>
                <a:gd name="T6" fmla="*/ 23 w 30"/>
                <a:gd name="T7" fmla="*/ 4 h 105"/>
                <a:gd name="T8" fmla="*/ 23 w 30"/>
                <a:gd name="T9" fmla="*/ 7 h 105"/>
                <a:gd name="T10" fmla="*/ 23 w 30"/>
                <a:gd name="T11" fmla="*/ 11 h 105"/>
                <a:gd name="T12" fmla="*/ 23 w 30"/>
                <a:gd name="T13" fmla="*/ 15 h 105"/>
                <a:gd name="T14" fmla="*/ 19 w 30"/>
                <a:gd name="T15" fmla="*/ 15 h 105"/>
                <a:gd name="T16" fmla="*/ 15 w 30"/>
                <a:gd name="T17" fmla="*/ 19 h 105"/>
                <a:gd name="T18" fmla="*/ 12 w 30"/>
                <a:gd name="T19" fmla="*/ 15 h 105"/>
                <a:gd name="T20" fmla="*/ 8 w 30"/>
                <a:gd name="T21" fmla="*/ 15 h 105"/>
                <a:gd name="T22" fmla="*/ 8 w 30"/>
                <a:gd name="T23" fmla="*/ 11 h 105"/>
                <a:gd name="T24" fmla="*/ 8 w 30"/>
                <a:gd name="T25" fmla="*/ 7 h 105"/>
                <a:gd name="T26" fmla="*/ 8 w 30"/>
                <a:gd name="T27" fmla="*/ 4 h 105"/>
                <a:gd name="T28" fmla="*/ 8 w 30"/>
                <a:gd name="T29" fmla="*/ 4 h 105"/>
                <a:gd name="T30" fmla="*/ 12 w 30"/>
                <a:gd name="T31" fmla="*/ 0 h 105"/>
                <a:gd name="T32" fmla="*/ 15 w 30"/>
                <a:gd name="T33" fmla="*/ 0 h 105"/>
                <a:gd name="T34" fmla="*/ 23 w 30"/>
                <a:gd name="T35" fmla="*/ 37 h 105"/>
                <a:gd name="T36" fmla="*/ 23 w 30"/>
                <a:gd name="T37" fmla="*/ 90 h 105"/>
                <a:gd name="T38" fmla="*/ 23 w 30"/>
                <a:gd name="T39" fmla="*/ 94 h 105"/>
                <a:gd name="T40" fmla="*/ 23 w 30"/>
                <a:gd name="T41" fmla="*/ 97 h 105"/>
                <a:gd name="T42" fmla="*/ 23 w 30"/>
                <a:gd name="T43" fmla="*/ 101 h 105"/>
                <a:gd name="T44" fmla="*/ 27 w 30"/>
                <a:gd name="T45" fmla="*/ 101 h 105"/>
                <a:gd name="T46" fmla="*/ 27 w 30"/>
                <a:gd name="T47" fmla="*/ 105 h 105"/>
                <a:gd name="T48" fmla="*/ 30 w 30"/>
                <a:gd name="T49" fmla="*/ 105 h 105"/>
                <a:gd name="T50" fmla="*/ 30 w 30"/>
                <a:gd name="T51" fmla="*/ 105 h 105"/>
                <a:gd name="T52" fmla="*/ 0 w 30"/>
                <a:gd name="T53" fmla="*/ 105 h 105"/>
                <a:gd name="T54" fmla="*/ 0 w 30"/>
                <a:gd name="T55" fmla="*/ 105 h 105"/>
                <a:gd name="T56" fmla="*/ 4 w 30"/>
                <a:gd name="T57" fmla="*/ 105 h 105"/>
                <a:gd name="T58" fmla="*/ 8 w 30"/>
                <a:gd name="T59" fmla="*/ 101 h 105"/>
                <a:gd name="T60" fmla="*/ 8 w 30"/>
                <a:gd name="T61" fmla="*/ 101 h 105"/>
                <a:gd name="T62" fmla="*/ 8 w 30"/>
                <a:gd name="T63" fmla="*/ 97 h 105"/>
                <a:gd name="T64" fmla="*/ 12 w 30"/>
                <a:gd name="T65" fmla="*/ 94 h 105"/>
                <a:gd name="T66" fmla="*/ 12 w 30"/>
                <a:gd name="T67" fmla="*/ 90 h 105"/>
                <a:gd name="T68" fmla="*/ 12 w 30"/>
                <a:gd name="T69" fmla="*/ 64 h 105"/>
                <a:gd name="T70" fmla="*/ 12 w 30"/>
                <a:gd name="T71" fmla="*/ 56 h 105"/>
                <a:gd name="T72" fmla="*/ 8 w 30"/>
                <a:gd name="T73" fmla="*/ 49 h 105"/>
                <a:gd name="T74" fmla="*/ 8 w 30"/>
                <a:gd name="T75" fmla="*/ 45 h 105"/>
                <a:gd name="T76" fmla="*/ 8 w 30"/>
                <a:gd name="T77" fmla="*/ 45 h 105"/>
                <a:gd name="T78" fmla="*/ 8 w 30"/>
                <a:gd name="T79" fmla="*/ 45 h 105"/>
                <a:gd name="T80" fmla="*/ 4 w 30"/>
                <a:gd name="T81" fmla="*/ 45 h 105"/>
                <a:gd name="T82" fmla="*/ 4 w 30"/>
                <a:gd name="T83" fmla="*/ 45 h 105"/>
                <a:gd name="T84" fmla="*/ 0 w 30"/>
                <a:gd name="T85" fmla="*/ 45 h 105"/>
                <a:gd name="T86" fmla="*/ 0 w 30"/>
                <a:gd name="T87" fmla="*/ 45 h 105"/>
                <a:gd name="T88" fmla="*/ 19 w 30"/>
                <a:gd name="T89" fmla="*/ 37 h 105"/>
                <a:gd name="T90" fmla="*/ 23 w 30"/>
                <a:gd name="T91" fmla="*/ 3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105"/>
                <a:gd name="T140" fmla="*/ 30 w 30"/>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105">
                  <a:moveTo>
                    <a:pt x="15" y="0"/>
                  </a:moveTo>
                  <a:lnTo>
                    <a:pt x="19" y="0"/>
                  </a:lnTo>
                  <a:lnTo>
                    <a:pt x="23" y="4"/>
                  </a:lnTo>
                  <a:lnTo>
                    <a:pt x="23" y="7"/>
                  </a:lnTo>
                  <a:lnTo>
                    <a:pt x="23" y="11"/>
                  </a:lnTo>
                  <a:lnTo>
                    <a:pt x="23" y="15"/>
                  </a:lnTo>
                  <a:lnTo>
                    <a:pt x="19" y="15"/>
                  </a:lnTo>
                  <a:lnTo>
                    <a:pt x="15" y="19"/>
                  </a:lnTo>
                  <a:lnTo>
                    <a:pt x="12" y="15"/>
                  </a:lnTo>
                  <a:lnTo>
                    <a:pt x="8" y="15"/>
                  </a:lnTo>
                  <a:lnTo>
                    <a:pt x="8" y="11"/>
                  </a:lnTo>
                  <a:lnTo>
                    <a:pt x="8" y="7"/>
                  </a:lnTo>
                  <a:lnTo>
                    <a:pt x="8" y="4"/>
                  </a:lnTo>
                  <a:lnTo>
                    <a:pt x="12" y="0"/>
                  </a:lnTo>
                  <a:lnTo>
                    <a:pt x="15" y="0"/>
                  </a:lnTo>
                  <a:close/>
                  <a:moveTo>
                    <a:pt x="23" y="37"/>
                  </a:moveTo>
                  <a:lnTo>
                    <a:pt x="23" y="90"/>
                  </a:lnTo>
                  <a:lnTo>
                    <a:pt x="23" y="94"/>
                  </a:lnTo>
                  <a:lnTo>
                    <a:pt x="23" y="97"/>
                  </a:lnTo>
                  <a:lnTo>
                    <a:pt x="23" y="101"/>
                  </a:lnTo>
                  <a:lnTo>
                    <a:pt x="27" y="101"/>
                  </a:lnTo>
                  <a:lnTo>
                    <a:pt x="27" y="105"/>
                  </a:lnTo>
                  <a:lnTo>
                    <a:pt x="30" y="105"/>
                  </a:lnTo>
                  <a:lnTo>
                    <a:pt x="0" y="105"/>
                  </a:lnTo>
                  <a:lnTo>
                    <a:pt x="4" y="105"/>
                  </a:lnTo>
                  <a:lnTo>
                    <a:pt x="8" y="101"/>
                  </a:lnTo>
                  <a:lnTo>
                    <a:pt x="8" y="97"/>
                  </a:lnTo>
                  <a:lnTo>
                    <a:pt x="12" y="94"/>
                  </a:lnTo>
                  <a:lnTo>
                    <a:pt x="12" y="90"/>
                  </a:lnTo>
                  <a:lnTo>
                    <a:pt x="12" y="64"/>
                  </a:lnTo>
                  <a:lnTo>
                    <a:pt x="12" y="56"/>
                  </a:lnTo>
                  <a:lnTo>
                    <a:pt x="8" y="49"/>
                  </a:lnTo>
                  <a:lnTo>
                    <a:pt x="8" y="45"/>
                  </a:lnTo>
                  <a:lnTo>
                    <a:pt x="4" y="45"/>
                  </a:lnTo>
                  <a:lnTo>
                    <a:pt x="0" y="45"/>
                  </a:lnTo>
                  <a:lnTo>
                    <a:pt x="19" y="37"/>
                  </a:lnTo>
                  <a:lnTo>
                    <a:pt x="23" y="37"/>
                  </a:lnTo>
                  <a:close/>
                </a:path>
              </a:pathLst>
            </a:custGeom>
            <a:solidFill>
              <a:srgbClr val="000000"/>
            </a:solidFill>
            <a:ln w="0">
              <a:solidFill>
                <a:srgbClr val="000000"/>
              </a:solidFill>
              <a:round/>
              <a:headEnd/>
              <a:tailEnd/>
            </a:ln>
          </p:spPr>
          <p:txBody>
            <a:bodyPr/>
            <a:lstStyle/>
            <a:p>
              <a:endParaRPr lang="en-US"/>
            </a:p>
          </p:txBody>
        </p:sp>
        <p:sp>
          <p:nvSpPr>
            <p:cNvPr id="304" name="Freeform 142"/>
            <p:cNvSpPr>
              <a:spLocks/>
            </p:cNvSpPr>
            <p:nvPr/>
          </p:nvSpPr>
          <p:spPr bwMode="auto">
            <a:xfrm>
              <a:off x="3568" y="3514"/>
              <a:ext cx="71" cy="68"/>
            </a:xfrm>
            <a:custGeom>
              <a:avLst/>
              <a:gdLst>
                <a:gd name="T0" fmla="*/ 22 w 71"/>
                <a:gd name="T1" fmla="*/ 15 h 68"/>
                <a:gd name="T2" fmla="*/ 30 w 71"/>
                <a:gd name="T3" fmla="*/ 4 h 68"/>
                <a:gd name="T4" fmla="*/ 37 w 71"/>
                <a:gd name="T5" fmla="*/ 0 h 68"/>
                <a:gd name="T6" fmla="*/ 45 w 71"/>
                <a:gd name="T7" fmla="*/ 0 h 68"/>
                <a:gd name="T8" fmla="*/ 49 w 71"/>
                <a:gd name="T9" fmla="*/ 0 h 68"/>
                <a:gd name="T10" fmla="*/ 56 w 71"/>
                <a:gd name="T11" fmla="*/ 0 h 68"/>
                <a:gd name="T12" fmla="*/ 60 w 71"/>
                <a:gd name="T13" fmla="*/ 4 h 68"/>
                <a:gd name="T14" fmla="*/ 60 w 71"/>
                <a:gd name="T15" fmla="*/ 12 h 68"/>
                <a:gd name="T16" fmla="*/ 64 w 71"/>
                <a:gd name="T17" fmla="*/ 15 h 68"/>
                <a:gd name="T18" fmla="*/ 64 w 71"/>
                <a:gd name="T19" fmla="*/ 23 h 68"/>
                <a:gd name="T20" fmla="*/ 64 w 71"/>
                <a:gd name="T21" fmla="*/ 53 h 68"/>
                <a:gd name="T22" fmla="*/ 64 w 71"/>
                <a:gd name="T23" fmla="*/ 57 h 68"/>
                <a:gd name="T24" fmla="*/ 64 w 71"/>
                <a:gd name="T25" fmla="*/ 60 h 68"/>
                <a:gd name="T26" fmla="*/ 64 w 71"/>
                <a:gd name="T27" fmla="*/ 64 h 68"/>
                <a:gd name="T28" fmla="*/ 67 w 71"/>
                <a:gd name="T29" fmla="*/ 64 h 68"/>
                <a:gd name="T30" fmla="*/ 67 w 71"/>
                <a:gd name="T31" fmla="*/ 68 h 68"/>
                <a:gd name="T32" fmla="*/ 71 w 71"/>
                <a:gd name="T33" fmla="*/ 68 h 68"/>
                <a:gd name="T34" fmla="*/ 71 w 71"/>
                <a:gd name="T35" fmla="*/ 68 h 68"/>
                <a:gd name="T36" fmla="*/ 41 w 71"/>
                <a:gd name="T37" fmla="*/ 68 h 68"/>
                <a:gd name="T38" fmla="*/ 41 w 71"/>
                <a:gd name="T39" fmla="*/ 68 h 68"/>
                <a:gd name="T40" fmla="*/ 41 w 71"/>
                <a:gd name="T41" fmla="*/ 68 h 68"/>
                <a:gd name="T42" fmla="*/ 45 w 71"/>
                <a:gd name="T43" fmla="*/ 64 h 68"/>
                <a:gd name="T44" fmla="*/ 49 w 71"/>
                <a:gd name="T45" fmla="*/ 64 h 68"/>
                <a:gd name="T46" fmla="*/ 49 w 71"/>
                <a:gd name="T47" fmla="*/ 64 h 68"/>
                <a:gd name="T48" fmla="*/ 49 w 71"/>
                <a:gd name="T49" fmla="*/ 60 h 68"/>
                <a:gd name="T50" fmla="*/ 49 w 71"/>
                <a:gd name="T51" fmla="*/ 57 h 68"/>
                <a:gd name="T52" fmla="*/ 49 w 71"/>
                <a:gd name="T53" fmla="*/ 53 h 68"/>
                <a:gd name="T54" fmla="*/ 49 w 71"/>
                <a:gd name="T55" fmla="*/ 27 h 68"/>
                <a:gd name="T56" fmla="*/ 49 w 71"/>
                <a:gd name="T57" fmla="*/ 19 h 68"/>
                <a:gd name="T58" fmla="*/ 49 w 71"/>
                <a:gd name="T59" fmla="*/ 12 h 68"/>
                <a:gd name="T60" fmla="*/ 45 w 71"/>
                <a:gd name="T61" fmla="*/ 8 h 68"/>
                <a:gd name="T62" fmla="*/ 41 w 71"/>
                <a:gd name="T63" fmla="*/ 8 h 68"/>
                <a:gd name="T64" fmla="*/ 30 w 71"/>
                <a:gd name="T65" fmla="*/ 12 h 68"/>
                <a:gd name="T66" fmla="*/ 22 w 71"/>
                <a:gd name="T67" fmla="*/ 19 h 68"/>
                <a:gd name="T68" fmla="*/ 22 w 71"/>
                <a:gd name="T69" fmla="*/ 53 h 68"/>
                <a:gd name="T70" fmla="*/ 22 w 71"/>
                <a:gd name="T71" fmla="*/ 57 h 68"/>
                <a:gd name="T72" fmla="*/ 22 w 71"/>
                <a:gd name="T73" fmla="*/ 60 h 68"/>
                <a:gd name="T74" fmla="*/ 22 w 71"/>
                <a:gd name="T75" fmla="*/ 64 h 68"/>
                <a:gd name="T76" fmla="*/ 26 w 71"/>
                <a:gd name="T77" fmla="*/ 64 h 68"/>
                <a:gd name="T78" fmla="*/ 26 w 71"/>
                <a:gd name="T79" fmla="*/ 68 h 68"/>
                <a:gd name="T80" fmla="*/ 30 w 71"/>
                <a:gd name="T81" fmla="*/ 68 h 68"/>
                <a:gd name="T82" fmla="*/ 30 w 71"/>
                <a:gd name="T83" fmla="*/ 68 h 68"/>
                <a:gd name="T84" fmla="*/ 0 w 71"/>
                <a:gd name="T85" fmla="*/ 68 h 68"/>
                <a:gd name="T86" fmla="*/ 0 w 71"/>
                <a:gd name="T87" fmla="*/ 68 h 68"/>
                <a:gd name="T88" fmla="*/ 0 w 71"/>
                <a:gd name="T89" fmla="*/ 68 h 68"/>
                <a:gd name="T90" fmla="*/ 7 w 71"/>
                <a:gd name="T91" fmla="*/ 64 h 68"/>
                <a:gd name="T92" fmla="*/ 7 w 71"/>
                <a:gd name="T93" fmla="*/ 64 h 68"/>
                <a:gd name="T94" fmla="*/ 7 w 71"/>
                <a:gd name="T95" fmla="*/ 60 h 68"/>
                <a:gd name="T96" fmla="*/ 11 w 71"/>
                <a:gd name="T97" fmla="*/ 53 h 68"/>
                <a:gd name="T98" fmla="*/ 11 w 71"/>
                <a:gd name="T99" fmla="*/ 27 h 68"/>
                <a:gd name="T100" fmla="*/ 11 w 71"/>
                <a:gd name="T101" fmla="*/ 15 h 68"/>
                <a:gd name="T102" fmla="*/ 7 w 71"/>
                <a:gd name="T103" fmla="*/ 12 h 68"/>
                <a:gd name="T104" fmla="*/ 7 w 71"/>
                <a:gd name="T105" fmla="*/ 12 h 68"/>
                <a:gd name="T106" fmla="*/ 7 w 71"/>
                <a:gd name="T107" fmla="*/ 8 h 68"/>
                <a:gd name="T108" fmla="*/ 7 w 71"/>
                <a:gd name="T109" fmla="*/ 8 h 68"/>
                <a:gd name="T110" fmla="*/ 4 w 71"/>
                <a:gd name="T111" fmla="*/ 8 h 68"/>
                <a:gd name="T112" fmla="*/ 4 w 71"/>
                <a:gd name="T113" fmla="*/ 8 h 68"/>
                <a:gd name="T114" fmla="*/ 0 w 71"/>
                <a:gd name="T115" fmla="*/ 8 h 68"/>
                <a:gd name="T116" fmla="*/ 0 w 71"/>
                <a:gd name="T117" fmla="*/ 8 h 68"/>
                <a:gd name="T118" fmla="*/ 19 w 71"/>
                <a:gd name="T119" fmla="*/ 0 h 68"/>
                <a:gd name="T120" fmla="*/ 22 w 71"/>
                <a:gd name="T121" fmla="*/ 0 h 68"/>
                <a:gd name="T122" fmla="*/ 22 w 71"/>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8"/>
                <a:gd name="T188" fmla="*/ 71 w 71"/>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8">
                  <a:moveTo>
                    <a:pt x="22" y="15"/>
                  </a:moveTo>
                  <a:lnTo>
                    <a:pt x="30" y="4"/>
                  </a:lnTo>
                  <a:lnTo>
                    <a:pt x="37" y="0"/>
                  </a:lnTo>
                  <a:lnTo>
                    <a:pt x="45" y="0"/>
                  </a:lnTo>
                  <a:lnTo>
                    <a:pt x="49" y="0"/>
                  </a:lnTo>
                  <a:lnTo>
                    <a:pt x="56" y="0"/>
                  </a:lnTo>
                  <a:lnTo>
                    <a:pt x="60" y="4"/>
                  </a:lnTo>
                  <a:lnTo>
                    <a:pt x="60" y="12"/>
                  </a:lnTo>
                  <a:lnTo>
                    <a:pt x="64" y="15"/>
                  </a:lnTo>
                  <a:lnTo>
                    <a:pt x="64" y="23"/>
                  </a:lnTo>
                  <a:lnTo>
                    <a:pt x="64" y="53"/>
                  </a:lnTo>
                  <a:lnTo>
                    <a:pt x="64" y="57"/>
                  </a:lnTo>
                  <a:lnTo>
                    <a:pt x="64" y="60"/>
                  </a:lnTo>
                  <a:lnTo>
                    <a:pt x="64" y="64"/>
                  </a:lnTo>
                  <a:lnTo>
                    <a:pt x="67" y="64"/>
                  </a:lnTo>
                  <a:lnTo>
                    <a:pt x="67" y="68"/>
                  </a:lnTo>
                  <a:lnTo>
                    <a:pt x="71" y="68"/>
                  </a:lnTo>
                  <a:lnTo>
                    <a:pt x="41" y="68"/>
                  </a:lnTo>
                  <a:lnTo>
                    <a:pt x="45" y="64"/>
                  </a:lnTo>
                  <a:lnTo>
                    <a:pt x="49" y="64"/>
                  </a:lnTo>
                  <a:lnTo>
                    <a:pt x="49" y="60"/>
                  </a:lnTo>
                  <a:lnTo>
                    <a:pt x="49" y="57"/>
                  </a:lnTo>
                  <a:lnTo>
                    <a:pt x="49" y="53"/>
                  </a:lnTo>
                  <a:lnTo>
                    <a:pt x="49" y="27"/>
                  </a:lnTo>
                  <a:lnTo>
                    <a:pt x="49" y="19"/>
                  </a:lnTo>
                  <a:lnTo>
                    <a:pt x="49" y="12"/>
                  </a:lnTo>
                  <a:lnTo>
                    <a:pt x="45" y="8"/>
                  </a:lnTo>
                  <a:lnTo>
                    <a:pt x="41" y="8"/>
                  </a:lnTo>
                  <a:lnTo>
                    <a:pt x="30" y="12"/>
                  </a:lnTo>
                  <a:lnTo>
                    <a:pt x="22" y="19"/>
                  </a:lnTo>
                  <a:lnTo>
                    <a:pt x="22" y="53"/>
                  </a:lnTo>
                  <a:lnTo>
                    <a:pt x="22" y="57"/>
                  </a:lnTo>
                  <a:lnTo>
                    <a:pt x="22" y="60"/>
                  </a:lnTo>
                  <a:lnTo>
                    <a:pt x="22" y="64"/>
                  </a:lnTo>
                  <a:lnTo>
                    <a:pt x="26" y="64"/>
                  </a:lnTo>
                  <a:lnTo>
                    <a:pt x="26" y="68"/>
                  </a:lnTo>
                  <a:lnTo>
                    <a:pt x="30" y="68"/>
                  </a:lnTo>
                  <a:lnTo>
                    <a:pt x="0" y="68"/>
                  </a:lnTo>
                  <a:lnTo>
                    <a:pt x="7" y="64"/>
                  </a:lnTo>
                  <a:lnTo>
                    <a:pt x="7" y="60"/>
                  </a:lnTo>
                  <a:lnTo>
                    <a:pt x="11" y="53"/>
                  </a:lnTo>
                  <a:lnTo>
                    <a:pt x="11" y="27"/>
                  </a:lnTo>
                  <a:lnTo>
                    <a:pt x="11" y="15"/>
                  </a:lnTo>
                  <a:lnTo>
                    <a:pt x="7" y="12"/>
                  </a:lnTo>
                  <a:lnTo>
                    <a:pt x="7" y="8"/>
                  </a:lnTo>
                  <a:lnTo>
                    <a:pt x="4" y="8"/>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05" name="Freeform 143"/>
            <p:cNvSpPr>
              <a:spLocks/>
            </p:cNvSpPr>
            <p:nvPr/>
          </p:nvSpPr>
          <p:spPr bwMode="auto">
            <a:xfrm>
              <a:off x="3643" y="3492"/>
              <a:ext cx="41" cy="90"/>
            </a:xfrm>
            <a:custGeom>
              <a:avLst/>
              <a:gdLst>
                <a:gd name="T0" fmla="*/ 23 w 41"/>
                <a:gd name="T1" fmla="*/ 0 h 90"/>
                <a:gd name="T2" fmla="*/ 23 w 41"/>
                <a:gd name="T3" fmla="*/ 22 h 90"/>
                <a:gd name="T4" fmla="*/ 38 w 41"/>
                <a:gd name="T5" fmla="*/ 22 h 90"/>
                <a:gd name="T6" fmla="*/ 38 w 41"/>
                <a:gd name="T7" fmla="*/ 26 h 90"/>
                <a:gd name="T8" fmla="*/ 23 w 41"/>
                <a:gd name="T9" fmla="*/ 26 h 90"/>
                <a:gd name="T10" fmla="*/ 23 w 41"/>
                <a:gd name="T11" fmla="*/ 71 h 90"/>
                <a:gd name="T12" fmla="*/ 23 w 41"/>
                <a:gd name="T13" fmla="*/ 75 h 90"/>
                <a:gd name="T14" fmla="*/ 23 w 41"/>
                <a:gd name="T15" fmla="*/ 79 h 90"/>
                <a:gd name="T16" fmla="*/ 26 w 41"/>
                <a:gd name="T17" fmla="*/ 82 h 90"/>
                <a:gd name="T18" fmla="*/ 30 w 41"/>
                <a:gd name="T19" fmla="*/ 82 h 90"/>
                <a:gd name="T20" fmla="*/ 30 w 41"/>
                <a:gd name="T21" fmla="*/ 82 h 90"/>
                <a:gd name="T22" fmla="*/ 34 w 41"/>
                <a:gd name="T23" fmla="*/ 82 h 90"/>
                <a:gd name="T24" fmla="*/ 38 w 41"/>
                <a:gd name="T25" fmla="*/ 79 h 90"/>
                <a:gd name="T26" fmla="*/ 38 w 41"/>
                <a:gd name="T27" fmla="*/ 79 h 90"/>
                <a:gd name="T28" fmla="*/ 41 w 41"/>
                <a:gd name="T29" fmla="*/ 79 h 90"/>
                <a:gd name="T30" fmla="*/ 38 w 41"/>
                <a:gd name="T31" fmla="*/ 82 h 90"/>
                <a:gd name="T32" fmla="*/ 34 w 41"/>
                <a:gd name="T33" fmla="*/ 86 h 90"/>
                <a:gd name="T34" fmla="*/ 30 w 41"/>
                <a:gd name="T35" fmla="*/ 90 h 90"/>
                <a:gd name="T36" fmla="*/ 23 w 41"/>
                <a:gd name="T37" fmla="*/ 90 h 90"/>
                <a:gd name="T38" fmla="*/ 19 w 41"/>
                <a:gd name="T39" fmla="*/ 90 h 90"/>
                <a:gd name="T40" fmla="*/ 15 w 41"/>
                <a:gd name="T41" fmla="*/ 90 h 90"/>
                <a:gd name="T42" fmla="*/ 15 w 41"/>
                <a:gd name="T43" fmla="*/ 86 h 90"/>
                <a:gd name="T44" fmla="*/ 11 w 41"/>
                <a:gd name="T45" fmla="*/ 82 h 90"/>
                <a:gd name="T46" fmla="*/ 11 w 41"/>
                <a:gd name="T47" fmla="*/ 79 h 90"/>
                <a:gd name="T48" fmla="*/ 11 w 41"/>
                <a:gd name="T49" fmla="*/ 75 h 90"/>
                <a:gd name="T50" fmla="*/ 11 w 41"/>
                <a:gd name="T51" fmla="*/ 26 h 90"/>
                <a:gd name="T52" fmla="*/ 0 w 41"/>
                <a:gd name="T53" fmla="*/ 26 h 90"/>
                <a:gd name="T54" fmla="*/ 0 w 41"/>
                <a:gd name="T55" fmla="*/ 26 h 90"/>
                <a:gd name="T56" fmla="*/ 4 w 41"/>
                <a:gd name="T57" fmla="*/ 22 h 90"/>
                <a:gd name="T58" fmla="*/ 8 w 41"/>
                <a:gd name="T59" fmla="*/ 19 h 90"/>
                <a:gd name="T60" fmla="*/ 11 w 41"/>
                <a:gd name="T61" fmla="*/ 15 h 90"/>
                <a:gd name="T62" fmla="*/ 15 w 41"/>
                <a:gd name="T63" fmla="*/ 11 h 90"/>
                <a:gd name="T64" fmla="*/ 19 w 41"/>
                <a:gd name="T65" fmla="*/ 7 h 90"/>
                <a:gd name="T66" fmla="*/ 23 w 41"/>
                <a:gd name="T67" fmla="*/ 0 h 90"/>
                <a:gd name="T68" fmla="*/ 23 w 41"/>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
                <a:gd name="T106" fmla="*/ 0 h 90"/>
                <a:gd name="T107" fmla="*/ 41 w 41"/>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 h="90">
                  <a:moveTo>
                    <a:pt x="23" y="0"/>
                  </a:moveTo>
                  <a:lnTo>
                    <a:pt x="23" y="22"/>
                  </a:lnTo>
                  <a:lnTo>
                    <a:pt x="38" y="22"/>
                  </a:lnTo>
                  <a:lnTo>
                    <a:pt x="38" y="26"/>
                  </a:lnTo>
                  <a:lnTo>
                    <a:pt x="23" y="26"/>
                  </a:lnTo>
                  <a:lnTo>
                    <a:pt x="23" y="71"/>
                  </a:lnTo>
                  <a:lnTo>
                    <a:pt x="23" y="75"/>
                  </a:lnTo>
                  <a:lnTo>
                    <a:pt x="23" y="79"/>
                  </a:lnTo>
                  <a:lnTo>
                    <a:pt x="26" y="82"/>
                  </a:lnTo>
                  <a:lnTo>
                    <a:pt x="30" y="82"/>
                  </a:lnTo>
                  <a:lnTo>
                    <a:pt x="34" y="82"/>
                  </a:lnTo>
                  <a:lnTo>
                    <a:pt x="38" y="79"/>
                  </a:lnTo>
                  <a:lnTo>
                    <a:pt x="41" y="79"/>
                  </a:lnTo>
                  <a:lnTo>
                    <a:pt x="38" y="82"/>
                  </a:lnTo>
                  <a:lnTo>
                    <a:pt x="34" y="86"/>
                  </a:lnTo>
                  <a:lnTo>
                    <a:pt x="30" y="90"/>
                  </a:lnTo>
                  <a:lnTo>
                    <a:pt x="23" y="90"/>
                  </a:lnTo>
                  <a:lnTo>
                    <a:pt x="19" y="90"/>
                  </a:lnTo>
                  <a:lnTo>
                    <a:pt x="15" y="90"/>
                  </a:lnTo>
                  <a:lnTo>
                    <a:pt x="15" y="86"/>
                  </a:lnTo>
                  <a:lnTo>
                    <a:pt x="11" y="82"/>
                  </a:lnTo>
                  <a:lnTo>
                    <a:pt x="11" y="79"/>
                  </a:lnTo>
                  <a:lnTo>
                    <a:pt x="11" y="75"/>
                  </a:lnTo>
                  <a:lnTo>
                    <a:pt x="11" y="26"/>
                  </a:lnTo>
                  <a:lnTo>
                    <a:pt x="0" y="26"/>
                  </a:lnTo>
                  <a:lnTo>
                    <a:pt x="4" y="22"/>
                  </a:lnTo>
                  <a:lnTo>
                    <a:pt x="8" y="19"/>
                  </a:lnTo>
                  <a:lnTo>
                    <a:pt x="11" y="15"/>
                  </a:lnTo>
                  <a:lnTo>
                    <a:pt x="15" y="11"/>
                  </a:lnTo>
                  <a:lnTo>
                    <a:pt x="19" y="7"/>
                  </a:lnTo>
                  <a:lnTo>
                    <a:pt x="23" y="0"/>
                  </a:lnTo>
                  <a:close/>
                </a:path>
              </a:pathLst>
            </a:custGeom>
            <a:solidFill>
              <a:srgbClr val="000000"/>
            </a:solidFill>
            <a:ln w="0">
              <a:solidFill>
                <a:srgbClr val="000000"/>
              </a:solidFill>
              <a:round/>
              <a:headEnd/>
              <a:tailEnd/>
            </a:ln>
          </p:spPr>
          <p:txBody>
            <a:bodyPr/>
            <a:lstStyle/>
            <a:p>
              <a:endParaRPr lang="en-US"/>
            </a:p>
          </p:txBody>
        </p:sp>
        <p:sp>
          <p:nvSpPr>
            <p:cNvPr id="306" name="Freeform 144"/>
            <p:cNvSpPr>
              <a:spLocks noEditPoints="1"/>
            </p:cNvSpPr>
            <p:nvPr/>
          </p:nvSpPr>
          <p:spPr bwMode="auto">
            <a:xfrm>
              <a:off x="3688" y="3514"/>
              <a:ext cx="64" cy="68"/>
            </a:xfrm>
            <a:custGeom>
              <a:avLst/>
              <a:gdLst>
                <a:gd name="T0" fmla="*/ 34 w 64"/>
                <a:gd name="T1" fmla="*/ 0 h 68"/>
                <a:gd name="T2" fmla="*/ 41 w 64"/>
                <a:gd name="T3" fmla="*/ 0 h 68"/>
                <a:gd name="T4" fmla="*/ 49 w 64"/>
                <a:gd name="T5" fmla="*/ 4 h 68"/>
                <a:gd name="T6" fmla="*/ 56 w 64"/>
                <a:gd name="T7" fmla="*/ 12 h 68"/>
                <a:gd name="T8" fmla="*/ 64 w 64"/>
                <a:gd name="T9" fmla="*/ 23 h 68"/>
                <a:gd name="T10" fmla="*/ 64 w 64"/>
                <a:gd name="T11" fmla="*/ 34 h 68"/>
                <a:gd name="T12" fmla="*/ 64 w 64"/>
                <a:gd name="T13" fmla="*/ 42 h 68"/>
                <a:gd name="T14" fmla="*/ 60 w 64"/>
                <a:gd name="T15" fmla="*/ 53 h 68"/>
                <a:gd name="T16" fmla="*/ 56 w 64"/>
                <a:gd name="T17" fmla="*/ 60 h 68"/>
                <a:gd name="T18" fmla="*/ 49 w 64"/>
                <a:gd name="T19" fmla="*/ 64 h 68"/>
                <a:gd name="T20" fmla="*/ 41 w 64"/>
                <a:gd name="T21" fmla="*/ 68 h 68"/>
                <a:gd name="T22" fmla="*/ 34 w 64"/>
                <a:gd name="T23" fmla="*/ 68 h 68"/>
                <a:gd name="T24" fmla="*/ 23 w 64"/>
                <a:gd name="T25" fmla="*/ 68 h 68"/>
                <a:gd name="T26" fmla="*/ 15 w 64"/>
                <a:gd name="T27" fmla="*/ 64 h 68"/>
                <a:gd name="T28" fmla="*/ 8 w 64"/>
                <a:gd name="T29" fmla="*/ 57 h 68"/>
                <a:gd name="T30" fmla="*/ 4 w 64"/>
                <a:gd name="T31" fmla="*/ 45 h 68"/>
                <a:gd name="T32" fmla="*/ 0 w 64"/>
                <a:gd name="T33" fmla="*/ 34 h 68"/>
                <a:gd name="T34" fmla="*/ 0 w 64"/>
                <a:gd name="T35" fmla="*/ 27 h 68"/>
                <a:gd name="T36" fmla="*/ 4 w 64"/>
                <a:gd name="T37" fmla="*/ 15 h 68"/>
                <a:gd name="T38" fmla="*/ 11 w 64"/>
                <a:gd name="T39" fmla="*/ 8 h 68"/>
                <a:gd name="T40" fmla="*/ 19 w 64"/>
                <a:gd name="T41" fmla="*/ 4 h 68"/>
                <a:gd name="T42" fmla="*/ 26 w 64"/>
                <a:gd name="T43" fmla="*/ 0 h 68"/>
                <a:gd name="T44" fmla="*/ 34 w 64"/>
                <a:gd name="T45" fmla="*/ 0 h 68"/>
                <a:gd name="T46" fmla="*/ 30 w 64"/>
                <a:gd name="T47" fmla="*/ 4 h 68"/>
                <a:gd name="T48" fmla="*/ 26 w 64"/>
                <a:gd name="T49" fmla="*/ 4 h 68"/>
                <a:gd name="T50" fmla="*/ 23 w 64"/>
                <a:gd name="T51" fmla="*/ 8 h 68"/>
                <a:gd name="T52" fmla="*/ 19 w 64"/>
                <a:gd name="T53" fmla="*/ 8 h 68"/>
                <a:gd name="T54" fmla="*/ 15 w 64"/>
                <a:gd name="T55" fmla="*/ 15 h 68"/>
                <a:gd name="T56" fmla="*/ 15 w 64"/>
                <a:gd name="T57" fmla="*/ 19 h 68"/>
                <a:gd name="T58" fmla="*/ 15 w 64"/>
                <a:gd name="T59" fmla="*/ 30 h 68"/>
                <a:gd name="T60" fmla="*/ 15 w 64"/>
                <a:gd name="T61" fmla="*/ 42 h 68"/>
                <a:gd name="T62" fmla="*/ 19 w 64"/>
                <a:gd name="T63" fmla="*/ 53 h 68"/>
                <a:gd name="T64" fmla="*/ 26 w 64"/>
                <a:gd name="T65" fmla="*/ 60 h 68"/>
                <a:gd name="T66" fmla="*/ 34 w 64"/>
                <a:gd name="T67" fmla="*/ 64 h 68"/>
                <a:gd name="T68" fmla="*/ 41 w 64"/>
                <a:gd name="T69" fmla="*/ 64 h 68"/>
                <a:gd name="T70" fmla="*/ 49 w 64"/>
                <a:gd name="T71" fmla="*/ 60 h 68"/>
                <a:gd name="T72" fmla="*/ 53 w 64"/>
                <a:gd name="T73" fmla="*/ 49 h 68"/>
                <a:gd name="T74" fmla="*/ 53 w 64"/>
                <a:gd name="T75" fmla="*/ 38 h 68"/>
                <a:gd name="T76" fmla="*/ 53 w 64"/>
                <a:gd name="T77" fmla="*/ 27 h 68"/>
                <a:gd name="T78" fmla="*/ 49 w 64"/>
                <a:gd name="T79" fmla="*/ 19 h 68"/>
                <a:gd name="T80" fmla="*/ 45 w 64"/>
                <a:gd name="T81" fmla="*/ 12 h 68"/>
                <a:gd name="T82" fmla="*/ 38 w 64"/>
                <a:gd name="T83" fmla="*/ 4 h 68"/>
                <a:gd name="T84" fmla="*/ 30 w 64"/>
                <a:gd name="T85" fmla="*/ 4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68"/>
                <a:gd name="T131" fmla="*/ 64 w 64"/>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68">
                  <a:moveTo>
                    <a:pt x="34" y="0"/>
                  </a:moveTo>
                  <a:lnTo>
                    <a:pt x="41" y="0"/>
                  </a:lnTo>
                  <a:lnTo>
                    <a:pt x="49" y="4"/>
                  </a:lnTo>
                  <a:lnTo>
                    <a:pt x="56" y="12"/>
                  </a:lnTo>
                  <a:lnTo>
                    <a:pt x="64" y="23"/>
                  </a:lnTo>
                  <a:lnTo>
                    <a:pt x="64" y="34"/>
                  </a:lnTo>
                  <a:lnTo>
                    <a:pt x="64" y="42"/>
                  </a:lnTo>
                  <a:lnTo>
                    <a:pt x="60" y="53"/>
                  </a:lnTo>
                  <a:lnTo>
                    <a:pt x="56" y="60"/>
                  </a:lnTo>
                  <a:lnTo>
                    <a:pt x="49" y="64"/>
                  </a:lnTo>
                  <a:lnTo>
                    <a:pt x="41" y="68"/>
                  </a:lnTo>
                  <a:lnTo>
                    <a:pt x="34" y="68"/>
                  </a:lnTo>
                  <a:lnTo>
                    <a:pt x="23" y="68"/>
                  </a:lnTo>
                  <a:lnTo>
                    <a:pt x="15" y="64"/>
                  </a:lnTo>
                  <a:lnTo>
                    <a:pt x="8" y="57"/>
                  </a:lnTo>
                  <a:lnTo>
                    <a:pt x="4" y="45"/>
                  </a:lnTo>
                  <a:lnTo>
                    <a:pt x="0" y="34"/>
                  </a:lnTo>
                  <a:lnTo>
                    <a:pt x="0" y="27"/>
                  </a:lnTo>
                  <a:lnTo>
                    <a:pt x="4" y="15"/>
                  </a:lnTo>
                  <a:lnTo>
                    <a:pt x="11" y="8"/>
                  </a:lnTo>
                  <a:lnTo>
                    <a:pt x="19" y="4"/>
                  </a:lnTo>
                  <a:lnTo>
                    <a:pt x="26" y="0"/>
                  </a:lnTo>
                  <a:lnTo>
                    <a:pt x="34" y="0"/>
                  </a:lnTo>
                  <a:close/>
                  <a:moveTo>
                    <a:pt x="30" y="4"/>
                  </a:moveTo>
                  <a:lnTo>
                    <a:pt x="26" y="4"/>
                  </a:lnTo>
                  <a:lnTo>
                    <a:pt x="23" y="8"/>
                  </a:lnTo>
                  <a:lnTo>
                    <a:pt x="19" y="8"/>
                  </a:lnTo>
                  <a:lnTo>
                    <a:pt x="15" y="15"/>
                  </a:lnTo>
                  <a:lnTo>
                    <a:pt x="15" y="19"/>
                  </a:lnTo>
                  <a:lnTo>
                    <a:pt x="15" y="30"/>
                  </a:lnTo>
                  <a:lnTo>
                    <a:pt x="15" y="42"/>
                  </a:lnTo>
                  <a:lnTo>
                    <a:pt x="19" y="53"/>
                  </a:lnTo>
                  <a:lnTo>
                    <a:pt x="26" y="60"/>
                  </a:lnTo>
                  <a:lnTo>
                    <a:pt x="34" y="64"/>
                  </a:lnTo>
                  <a:lnTo>
                    <a:pt x="41" y="64"/>
                  </a:lnTo>
                  <a:lnTo>
                    <a:pt x="49" y="60"/>
                  </a:lnTo>
                  <a:lnTo>
                    <a:pt x="53" y="49"/>
                  </a:lnTo>
                  <a:lnTo>
                    <a:pt x="53" y="38"/>
                  </a:lnTo>
                  <a:lnTo>
                    <a:pt x="53" y="27"/>
                  </a:lnTo>
                  <a:lnTo>
                    <a:pt x="49" y="19"/>
                  </a:lnTo>
                  <a:lnTo>
                    <a:pt x="45" y="12"/>
                  </a:lnTo>
                  <a:lnTo>
                    <a:pt x="38" y="4"/>
                  </a:lnTo>
                  <a:lnTo>
                    <a:pt x="30" y="4"/>
                  </a:lnTo>
                  <a:close/>
                </a:path>
              </a:pathLst>
            </a:custGeom>
            <a:solidFill>
              <a:srgbClr val="000000"/>
            </a:solidFill>
            <a:ln w="0">
              <a:solidFill>
                <a:srgbClr val="000000"/>
              </a:solidFill>
              <a:round/>
              <a:headEnd/>
              <a:tailEnd/>
            </a:ln>
          </p:spPr>
          <p:txBody>
            <a:bodyPr/>
            <a:lstStyle/>
            <a:p>
              <a:endParaRPr lang="en-US"/>
            </a:p>
          </p:txBody>
        </p:sp>
        <p:sp>
          <p:nvSpPr>
            <p:cNvPr id="307" name="Freeform 145"/>
            <p:cNvSpPr>
              <a:spLocks noEditPoints="1"/>
            </p:cNvSpPr>
            <p:nvPr/>
          </p:nvSpPr>
          <p:spPr bwMode="auto">
            <a:xfrm>
              <a:off x="4258" y="3514"/>
              <a:ext cx="60" cy="68"/>
            </a:xfrm>
            <a:custGeom>
              <a:avLst/>
              <a:gdLst>
                <a:gd name="T0" fmla="*/ 30 w 60"/>
                <a:gd name="T1" fmla="*/ 64 h 68"/>
                <a:gd name="T2" fmla="*/ 23 w 60"/>
                <a:gd name="T3" fmla="*/ 68 h 68"/>
                <a:gd name="T4" fmla="*/ 11 w 60"/>
                <a:gd name="T5" fmla="*/ 68 h 68"/>
                <a:gd name="T6" fmla="*/ 0 w 60"/>
                <a:gd name="T7" fmla="*/ 60 h 68"/>
                <a:gd name="T8" fmla="*/ 0 w 60"/>
                <a:gd name="T9" fmla="*/ 49 h 68"/>
                <a:gd name="T10" fmla="*/ 8 w 60"/>
                <a:gd name="T11" fmla="*/ 38 h 68"/>
                <a:gd name="T12" fmla="*/ 23 w 60"/>
                <a:gd name="T13" fmla="*/ 30 h 68"/>
                <a:gd name="T14" fmla="*/ 38 w 60"/>
                <a:gd name="T15" fmla="*/ 23 h 68"/>
                <a:gd name="T16" fmla="*/ 34 w 60"/>
                <a:gd name="T17" fmla="*/ 8 h 68"/>
                <a:gd name="T18" fmla="*/ 27 w 60"/>
                <a:gd name="T19" fmla="*/ 4 h 68"/>
                <a:gd name="T20" fmla="*/ 19 w 60"/>
                <a:gd name="T21" fmla="*/ 8 h 68"/>
                <a:gd name="T22" fmla="*/ 15 w 60"/>
                <a:gd name="T23" fmla="*/ 12 h 68"/>
                <a:gd name="T24" fmla="*/ 15 w 60"/>
                <a:gd name="T25" fmla="*/ 19 h 68"/>
                <a:gd name="T26" fmla="*/ 11 w 60"/>
                <a:gd name="T27" fmla="*/ 23 h 68"/>
                <a:gd name="T28" fmla="*/ 8 w 60"/>
                <a:gd name="T29" fmla="*/ 23 h 68"/>
                <a:gd name="T30" fmla="*/ 4 w 60"/>
                <a:gd name="T31" fmla="*/ 19 h 68"/>
                <a:gd name="T32" fmla="*/ 4 w 60"/>
                <a:gd name="T33" fmla="*/ 12 h 68"/>
                <a:gd name="T34" fmla="*/ 19 w 60"/>
                <a:gd name="T35" fmla="*/ 0 h 68"/>
                <a:gd name="T36" fmla="*/ 38 w 60"/>
                <a:gd name="T37" fmla="*/ 0 h 68"/>
                <a:gd name="T38" fmla="*/ 45 w 60"/>
                <a:gd name="T39" fmla="*/ 4 h 68"/>
                <a:gd name="T40" fmla="*/ 49 w 60"/>
                <a:gd name="T41" fmla="*/ 15 h 68"/>
                <a:gd name="T42" fmla="*/ 49 w 60"/>
                <a:gd name="T43" fmla="*/ 45 h 68"/>
                <a:gd name="T44" fmla="*/ 53 w 60"/>
                <a:gd name="T45" fmla="*/ 57 h 68"/>
                <a:gd name="T46" fmla="*/ 53 w 60"/>
                <a:gd name="T47" fmla="*/ 60 h 68"/>
                <a:gd name="T48" fmla="*/ 53 w 60"/>
                <a:gd name="T49" fmla="*/ 60 h 68"/>
                <a:gd name="T50" fmla="*/ 57 w 60"/>
                <a:gd name="T51" fmla="*/ 60 h 68"/>
                <a:gd name="T52" fmla="*/ 60 w 60"/>
                <a:gd name="T53" fmla="*/ 57 h 68"/>
                <a:gd name="T54" fmla="*/ 53 w 60"/>
                <a:gd name="T55" fmla="*/ 68 h 68"/>
                <a:gd name="T56" fmla="*/ 42 w 60"/>
                <a:gd name="T57" fmla="*/ 68 h 68"/>
                <a:gd name="T58" fmla="*/ 38 w 60"/>
                <a:gd name="T59" fmla="*/ 64 h 68"/>
                <a:gd name="T60" fmla="*/ 38 w 60"/>
                <a:gd name="T61" fmla="*/ 53 h 68"/>
                <a:gd name="T62" fmla="*/ 30 w 60"/>
                <a:gd name="T63" fmla="*/ 34 h 68"/>
                <a:gd name="T64" fmla="*/ 19 w 60"/>
                <a:gd name="T65" fmla="*/ 38 h 68"/>
                <a:gd name="T66" fmla="*/ 15 w 60"/>
                <a:gd name="T67" fmla="*/ 45 h 68"/>
                <a:gd name="T68" fmla="*/ 15 w 60"/>
                <a:gd name="T69" fmla="*/ 53 h 68"/>
                <a:gd name="T70" fmla="*/ 19 w 60"/>
                <a:gd name="T71" fmla="*/ 60 h 68"/>
                <a:gd name="T72" fmla="*/ 30 w 60"/>
                <a:gd name="T73" fmla="*/ 5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8"/>
                <a:gd name="T113" fmla="*/ 60 w 6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8">
                  <a:moveTo>
                    <a:pt x="38" y="57"/>
                  </a:moveTo>
                  <a:lnTo>
                    <a:pt x="30" y="64"/>
                  </a:lnTo>
                  <a:lnTo>
                    <a:pt x="27" y="68"/>
                  </a:lnTo>
                  <a:lnTo>
                    <a:pt x="23" y="68"/>
                  </a:lnTo>
                  <a:lnTo>
                    <a:pt x="15" y="68"/>
                  </a:lnTo>
                  <a:lnTo>
                    <a:pt x="11" y="68"/>
                  </a:lnTo>
                  <a:lnTo>
                    <a:pt x="4" y="64"/>
                  </a:lnTo>
                  <a:lnTo>
                    <a:pt x="0" y="60"/>
                  </a:lnTo>
                  <a:lnTo>
                    <a:pt x="0" y="53"/>
                  </a:lnTo>
                  <a:lnTo>
                    <a:pt x="0" y="49"/>
                  </a:lnTo>
                  <a:lnTo>
                    <a:pt x="4" y="45"/>
                  </a:lnTo>
                  <a:lnTo>
                    <a:pt x="8" y="38"/>
                  </a:lnTo>
                  <a:lnTo>
                    <a:pt x="11" y="34"/>
                  </a:lnTo>
                  <a:lnTo>
                    <a:pt x="23" y="30"/>
                  </a:lnTo>
                  <a:lnTo>
                    <a:pt x="38" y="23"/>
                  </a:lnTo>
                  <a:lnTo>
                    <a:pt x="38" y="12"/>
                  </a:lnTo>
                  <a:lnTo>
                    <a:pt x="34" y="8"/>
                  </a:lnTo>
                  <a:lnTo>
                    <a:pt x="30" y="4"/>
                  </a:lnTo>
                  <a:lnTo>
                    <a:pt x="27" y="4"/>
                  </a:lnTo>
                  <a:lnTo>
                    <a:pt x="23" y="4"/>
                  </a:lnTo>
                  <a:lnTo>
                    <a:pt x="19" y="8"/>
                  </a:lnTo>
                  <a:lnTo>
                    <a:pt x="15" y="8"/>
                  </a:lnTo>
                  <a:lnTo>
                    <a:pt x="15" y="12"/>
                  </a:lnTo>
                  <a:lnTo>
                    <a:pt x="15" y="15"/>
                  </a:lnTo>
                  <a:lnTo>
                    <a:pt x="15" y="19"/>
                  </a:lnTo>
                  <a:lnTo>
                    <a:pt x="15" y="23"/>
                  </a:lnTo>
                  <a:lnTo>
                    <a:pt x="11" y="23"/>
                  </a:lnTo>
                  <a:lnTo>
                    <a:pt x="8" y="23"/>
                  </a:lnTo>
                  <a:lnTo>
                    <a:pt x="4" y="23"/>
                  </a:lnTo>
                  <a:lnTo>
                    <a:pt x="4" y="19"/>
                  </a:lnTo>
                  <a:lnTo>
                    <a:pt x="4" y="15"/>
                  </a:lnTo>
                  <a:lnTo>
                    <a:pt x="4" y="12"/>
                  </a:lnTo>
                  <a:lnTo>
                    <a:pt x="11" y="4"/>
                  </a:lnTo>
                  <a:lnTo>
                    <a:pt x="19" y="0"/>
                  </a:lnTo>
                  <a:lnTo>
                    <a:pt x="27" y="0"/>
                  </a:lnTo>
                  <a:lnTo>
                    <a:pt x="38" y="0"/>
                  </a:lnTo>
                  <a:lnTo>
                    <a:pt x="42" y="0"/>
                  </a:lnTo>
                  <a:lnTo>
                    <a:pt x="45" y="4"/>
                  </a:lnTo>
                  <a:lnTo>
                    <a:pt x="49" y="8"/>
                  </a:lnTo>
                  <a:lnTo>
                    <a:pt x="49" y="15"/>
                  </a:lnTo>
                  <a:lnTo>
                    <a:pt x="49" y="23"/>
                  </a:lnTo>
                  <a:lnTo>
                    <a:pt x="49" y="45"/>
                  </a:lnTo>
                  <a:lnTo>
                    <a:pt x="49" y="53"/>
                  </a:lnTo>
                  <a:lnTo>
                    <a:pt x="53" y="57"/>
                  </a:lnTo>
                  <a:lnTo>
                    <a:pt x="53" y="60"/>
                  </a:lnTo>
                  <a:lnTo>
                    <a:pt x="57" y="60"/>
                  </a:lnTo>
                  <a:lnTo>
                    <a:pt x="57" y="57"/>
                  </a:lnTo>
                  <a:lnTo>
                    <a:pt x="60" y="57"/>
                  </a:lnTo>
                  <a:lnTo>
                    <a:pt x="60" y="60"/>
                  </a:lnTo>
                  <a:lnTo>
                    <a:pt x="53" y="68"/>
                  </a:lnTo>
                  <a:lnTo>
                    <a:pt x="45" y="68"/>
                  </a:lnTo>
                  <a:lnTo>
                    <a:pt x="42" y="68"/>
                  </a:lnTo>
                  <a:lnTo>
                    <a:pt x="38" y="64"/>
                  </a:lnTo>
                  <a:lnTo>
                    <a:pt x="38" y="57"/>
                  </a:lnTo>
                  <a:close/>
                  <a:moveTo>
                    <a:pt x="38" y="53"/>
                  </a:moveTo>
                  <a:lnTo>
                    <a:pt x="38" y="30"/>
                  </a:lnTo>
                  <a:lnTo>
                    <a:pt x="30" y="34"/>
                  </a:lnTo>
                  <a:lnTo>
                    <a:pt x="23" y="34"/>
                  </a:lnTo>
                  <a:lnTo>
                    <a:pt x="19" y="38"/>
                  </a:lnTo>
                  <a:lnTo>
                    <a:pt x="15" y="42"/>
                  </a:lnTo>
                  <a:lnTo>
                    <a:pt x="15" y="45"/>
                  </a:lnTo>
                  <a:lnTo>
                    <a:pt x="11" y="49"/>
                  </a:lnTo>
                  <a:lnTo>
                    <a:pt x="15" y="53"/>
                  </a:lnTo>
                  <a:lnTo>
                    <a:pt x="15" y="57"/>
                  </a:lnTo>
                  <a:lnTo>
                    <a:pt x="19" y="60"/>
                  </a:lnTo>
                  <a:lnTo>
                    <a:pt x="23" y="60"/>
                  </a:lnTo>
                  <a:lnTo>
                    <a:pt x="30" y="57"/>
                  </a:lnTo>
                  <a:lnTo>
                    <a:pt x="38" y="53"/>
                  </a:lnTo>
                  <a:close/>
                </a:path>
              </a:pathLst>
            </a:custGeom>
            <a:solidFill>
              <a:srgbClr val="000000"/>
            </a:solidFill>
            <a:ln w="0">
              <a:solidFill>
                <a:srgbClr val="000000"/>
              </a:solidFill>
              <a:round/>
              <a:headEnd/>
              <a:tailEnd/>
            </a:ln>
          </p:spPr>
          <p:txBody>
            <a:bodyPr/>
            <a:lstStyle/>
            <a:p>
              <a:endParaRPr lang="en-US"/>
            </a:p>
          </p:txBody>
        </p:sp>
        <p:sp>
          <p:nvSpPr>
            <p:cNvPr id="308" name="Freeform 146"/>
            <p:cNvSpPr>
              <a:spLocks noEditPoints="1"/>
            </p:cNvSpPr>
            <p:nvPr/>
          </p:nvSpPr>
          <p:spPr bwMode="auto">
            <a:xfrm>
              <a:off x="5087" y="3477"/>
              <a:ext cx="68" cy="105"/>
            </a:xfrm>
            <a:custGeom>
              <a:avLst/>
              <a:gdLst>
                <a:gd name="T0" fmla="*/ 23 w 68"/>
                <a:gd name="T1" fmla="*/ 49 h 105"/>
                <a:gd name="T2" fmla="*/ 30 w 68"/>
                <a:gd name="T3" fmla="*/ 41 h 105"/>
                <a:gd name="T4" fmla="*/ 38 w 68"/>
                <a:gd name="T5" fmla="*/ 37 h 105"/>
                <a:gd name="T6" fmla="*/ 42 w 68"/>
                <a:gd name="T7" fmla="*/ 37 h 105"/>
                <a:gd name="T8" fmla="*/ 53 w 68"/>
                <a:gd name="T9" fmla="*/ 37 h 105"/>
                <a:gd name="T10" fmla="*/ 60 w 68"/>
                <a:gd name="T11" fmla="*/ 45 h 105"/>
                <a:gd name="T12" fmla="*/ 68 w 68"/>
                <a:gd name="T13" fmla="*/ 56 h 105"/>
                <a:gd name="T14" fmla="*/ 68 w 68"/>
                <a:gd name="T15" fmla="*/ 67 h 105"/>
                <a:gd name="T16" fmla="*/ 68 w 68"/>
                <a:gd name="T17" fmla="*/ 79 h 105"/>
                <a:gd name="T18" fmla="*/ 64 w 68"/>
                <a:gd name="T19" fmla="*/ 90 h 105"/>
                <a:gd name="T20" fmla="*/ 57 w 68"/>
                <a:gd name="T21" fmla="*/ 97 h 105"/>
                <a:gd name="T22" fmla="*/ 45 w 68"/>
                <a:gd name="T23" fmla="*/ 105 h 105"/>
                <a:gd name="T24" fmla="*/ 34 w 68"/>
                <a:gd name="T25" fmla="*/ 105 h 105"/>
                <a:gd name="T26" fmla="*/ 27 w 68"/>
                <a:gd name="T27" fmla="*/ 105 h 105"/>
                <a:gd name="T28" fmla="*/ 23 w 68"/>
                <a:gd name="T29" fmla="*/ 105 h 105"/>
                <a:gd name="T30" fmla="*/ 15 w 68"/>
                <a:gd name="T31" fmla="*/ 101 h 105"/>
                <a:gd name="T32" fmla="*/ 12 w 68"/>
                <a:gd name="T33" fmla="*/ 97 h 105"/>
                <a:gd name="T34" fmla="*/ 12 w 68"/>
                <a:gd name="T35" fmla="*/ 30 h 105"/>
                <a:gd name="T36" fmla="*/ 8 w 68"/>
                <a:gd name="T37" fmla="*/ 19 h 105"/>
                <a:gd name="T38" fmla="*/ 8 w 68"/>
                <a:gd name="T39" fmla="*/ 15 h 105"/>
                <a:gd name="T40" fmla="*/ 8 w 68"/>
                <a:gd name="T41" fmla="*/ 11 h 105"/>
                <a:gd name="T42" fmla="*/ 8 w 68"/>
                <a:gd name="T43" fmla="*/ 11 h 105"/>
                <a:gd name="T44" fmla="*/ 8 w 68"/>
                <a:gd name="T45" fmla="*/ 7 h 105"/>
                <a:gd name="T46" fmla="*/ 4 w 68"/>
                <a:gd name="T47" fmla="*/ 7 h 105"/>
                <a:gd name="T48" fmla="*/ 4 w 68"/>
                <a:gd name="T49" fmla="*/ 7 h 105"/>
                <a:gd name="T50" fmla="*/ 0 w 68"/>
                <a:gd name="T51" fmla="*/ 11 h 105"/>
                <a:gd name="T52" fmla="*/ 0 w 68"/>
                <a:gd name="T53" fmla="*/ 7 h 105"/>
                <a:gd name="T54" fmla="*/ 19 w 68"/>
                <a:gd name="T55" fmla="*/ 0 h 105"/>
                <a:gd name="T56" fmla="*/ 23 w 68"/>
                <a:gd name="T57" fmla="*/ 0 h 105"/>
                <a:gd name="T58" fmla="*/ 23 w 68"/>
                <a:gd name="T59" fmla="*/ 49 h 105"/>
                <a:gd name="T60" fmla="*/ 23 w 68"/>
                <a:gd name="T61" fmla="*/ 56 h 105"/>
                <a:gd name="T62" fmla="*/ 23 w 68"/>
                <a:gd name="T63" fmla="*/ 94 h 105"/>
                <a:gd name="T64" fmla="*/ 27 w 68"/>
                <a:gd name="T65" fmla="*/ 97 h 105"/>
                <a:gd name="T66" fmla="*/ 30 w 68"/>
                <a:gd name="T67" fmla="*/ 101 h 105"/>
                <a:gd name="T68" fmla="*/ 34 w 68"/>
                <a:gd name="T69" fmla="*/ 101 h 105"/>
                <a:gd name="T70" fmla="*/ 38 w 68"/>
                <a:gd name="T71" fmla="*/ 101 h 105"/>
                <a:gd name="T72" fmla="*/ 45 w 68"/>
                <a:gd name="T73" fmla="*/ 101 h 105"/>
                <a:gd name="T74" fmla="*/ 49 w 68"/>
                <a:gd name="T75" fmla="*/ 94 h 105"/>
                <a:gd name="T76" fmla="*/ 57 w 68"/>
                <a:gd name="T77" fmla="*/ 86 h 105"/>
                <a:gd name="T78" fmla="*/ 57 w 68"/>
                <a:gd name="T79" fmla="*/ 75 h 105"/>
                <a:gd name="T80" fmla="*/ 57 w 68"/>
                <a:gd name="T81" fmla="*/ 64 h 105"/>
                <a:gd name="T82" fmla="*/ 49 w 68"/>
                <a:gd name="T83" fmla="*/ 52 h 105"/>
                <a:gd name="T84" fmla="*/ 45 w 68"/>
                <a:gd name="T85" fmla="*/ 49 h 105"/>
                <a:gd name="T86" fmla="*/ 38 w 68"/>
                <a:gd name="T87" fmla="*/ 49 h 105"/>
                <a:gd name="T88" fmla="*/ 34 w 68"/>
                <a:gd name="T89" fmla="*/ 49 h 105"/>
                <a:gd name="T90" fmla="*/ 30 w 68"/>
                <a:gd name="T91" fmla="*/ 49 h 105"/>
                <a:gd name="T92" fmla="*/ 27 w 68"/>
                <a:gd name="T93" fmla="*/ 52 h 105"/>
                <a:gd name="T94" fmla="*/ 23 w 68"/>
                <a:gd name="T95" fmla="*/ 56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105"/>
                <a:gd name="T146" fmla="*/ 68 w 68"/>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105">
                  <a:moveTo>
                    <a:pt x="23" y="49"/>
                  </a:moveTo>
                  <a:lnTo>
                    <a:pt x="30" y="41"/>
                  </a:lnTo>
                  <a:lnTo>
                    <a:pt x="38" y="37"/>
                  </a:lnTo>
                  <a:lnTo>
                    <a:pt x="42" y="37"/>
                  </a:lnTo>
                  <a:lnTo>
                    <a:pt x="53" y="37"/>
                  </a:lnTo>
                  <a:lnTo>
                    <a:pt x="60" y="45"/>
                  </a:lnTo>
                  <a:lnTo>
                    <a:pt x="68" y="56"/>
                  </a:lnTo>
                  <a:lnTo>
                    <a:pt x="68" y="67"/>
                  </a:lnTo>
                  <a:lnTo>
                    <a:pt x="68" y="79"/>
                  </a:lnTo>
                  <a:lnTo>
                    <a:pt x="64" y="90"/>
                  </a:lnTo>
                  <a:lnTo>
                    <a:pt x="57" y="97"/>
                  </a:lnTo>
                  <a:lnTo>
                    <a:pt x="45" y="105"/>
                  </a:lnTo>
                  <a:lnTo>
                    <a:pt x="34" y="105"/>
                  </a:lnTo>
                  <a:lnTo>
                    <a:pt x="27" y="105"/>
                  </a:lnTo>
                  <a:lnTo>
                    <a:pt x="23" y="105"/>
                  </a:lnTo>
                  <a:lnTo>
                    <a:pt x="15" y="101"/>
                  </a:lnTo>
                  <a:lnTo>
                    <a:pt x="12" y="97"/>
                  </a:lnTo>
                  <a:lnTo>
                    <a:pt x="12" y="30"/>
                  </a:lnTo>
                  <a:lnTo>
                    <a:pt x="8" y="19"/>
                  </a:lnTo>
                  <a:lnTo>
                    <a:pt x="8" y="15"/>
                  </a:lnTo>
                  <a:lnTo>
                    <a:pt x="8" y="11"/>
                  </a:lnTo>
                  <a:lnTo>
                    <a:pt x="8" y="7"/>
                  </a:lnTo>
                  <a:lnTo>
                    <a:pt x="4" y="7"/>
                  </a:lnTo>
                  <a:lnTo>
                    <a:pt x="0" y="11"/>
                  </a:lnTo>
                  <a:lnTo>
                    <a:pt x="0" y="7"/>
                  </a:lnTo>
                  <a:lnTo>
                    <a:pt x="19" y="0"/>
                  </a:lnTo>
                  <a:lnTo>
                    <a:pt x="23" y="0"/>
                  </a:lnTo>
                  <a:lnTo>
                    <a:pt x="23" y="49"/>
                  </a:lnTo>
                  <a:close/>
                  <a:moveTo>
                    <a:pt x="23" y="56"/>
                  </a:moveTo>
                  <a:lnTo>
                    <a:pt x="23" y="94"/>
                  </a:lnTo>
                  <a:lnTo>
                    <a:pt x="27" y="97"/>
                  </a:lnTo>
                  <a:lnTo>
                    <a:pt x="30" y="101"/>
                  </a:lnTo>
                  <a:lnTo>
                    <a:pt x="34" y="101"/>
                  </a:lnTo>
                  <a:lnTo>
                    <a:pt x="38" y="101"/>
                  </a:lnTo>
                  <a:lnTo>
                    <a:pt x="45" y="101"/>
                  </a:lnTo>
                  <a:lnTo>
                    <a:pt x="49" y="94"/>
                  </a:lnTo>
                  <a:lnTo>
                    <a:pt x="57" y="86"/>
                  </a:lnTo>
                  <a:lnTo>
                    <a:pt x="57" y="75"/>
                  </a:lnTo>
                  <a:lnTo>
                    <a:pt x="57" y="64"/>
                  </a:lnTo>
                  <a:lnTo>
                    <a:pt x="49" y="52"/>
                  </a:lnTo>
                  <a:lnTo>
                    <a:pt x="45" y="49"/>
                  </a:lnTo>
                  <a:lnTo>
                    <a:pt x="38" y="49"/>
                  </a:lnTo>
                  <a:lnTo>
                    <a:pt x="34" y="49"/>
                  </a:lnTo>
                  <a:lnTo>
                    <a:pt x="30" y="49"/>
                  </a:lnTo>
                  <a:lnTo>
                    <a:pt x="27" y="52"/>
                  </a:lnTo>
                  <a:lnTo>
                    <a:pt x="23" y="56"/>
                  </a:lnTo>
                  <a:close/>
                </a:path>
              </a:pathLst>
            </a:custGeom>
            <a:solidFill>
              <a:srgbClr val="000000"/>
            </a:solidFill>
            <a:ln w="0">
              <a:solidFill>
                <a:srgbClr val="000000"/>
              </a:solidFill>
              <a:round/>
              <a:headEnd/>
              <a:tailEnd/>
            </a:ln>
          </p:spPr>
          <p:txBody>
            <a:bodyPr/>
            <a:lstStyle/>
            <a:p>
              <a:endParaRPr lang="en-US"/>
            </a:p>
          </p:txBody>
        </p:sp>
        <p:sp>
          <p:nvSpPr>
            <p:cNvPr id="309" name="Freeform 147"/>
            <p:cNvSpPr>
              <a:spLocks noEditPoints="1"/>
            </p:cNvSpPr>
            <p:nvPr/>
          </p:nvSpPr>
          <p:spPr bwMode="auto">
            <a:xfrm>
              <a:off x="5166" y="3477"/>
              <a:ext cx="34" cy="105"/>
            </a:xfrm>
            <a:custGeom>
              <a:avLst/>
              <a:gdLst>
                <a:gd name="T0" fmla="*/ 15 w 34"/>
                <a:gd name="T1" fmla="*/ 0 h 105"/>
                <a:gd name="T2" fmla="*/ 19 w 34"/>
                <a:gd name="T3" fmla="*/ 0 h 105"/>
                <a:gd name="T4" fmla="*/ 23 w 34"/>
                <a:gd name="T5" fmla="*/ 4 h 105"/>
                <a:gd name="T6" fmla="*/ 23 w 34"/>
                <a:gd name="T7" fmla="*/ 4 h 105"/>
                <a:gd name="T8" fmla="*/ 26 w 34"/>
                <a:gd name="T9" fmla="*/ 7 h 105"/>
                <a:gd name="T10" fmla="*/ 23 w 34"/>
                <a:gd name="T11" fmla="*/ 11 h 105"/>
                <a:gd name="T12" fmla="*/ 23 w 34"/>
                <a:gd name="T13" fmla="*/ 15 h 105"/>
                <a:gd name="T14" fmla="*/ 19 w 34"/>
                <a:gd name="T15" fmla="*/ 15 h 105"/>
                <a:gd name="T16" fmla="*/ 15 w 34"/>
                <a:gd name="T17" fmla="*/ 19 h 105"/>
                <a:gd name="T18" fmla="*/ 11 w 34"/>
                <a:gd name="T19" fmla="*/ 15 h 105"/>
                <a:gd name="T20" fmla="*/ 11 w 34"/>
                <a:gd name="T21" fmla="*/ 15 h 105"/>
                <a:gd name="T22" fmla="*/ 8 w 34"/>
                <a:gd name="T23" fmla="*/ 11 h 105"/>
                <a:gd name="T24" fmla="*/ 8 w 34"/>
                <a:gd name="T25" fmla="*/ 7 h 105"/>
                <a:gd name="T26" fmla="*/ 8 w 34"/>
                <a:gd name="T27" fmla="*/ 4 h 105"/>
                <a:gd name="T28" fmla="*/ 11 w 34"/>
                <a:gd name="T29" fmla="*/ 4 h 105"/>
                <a:gd name="T30" fmla="*/ 11 w 34"/>
                <a:gd name="T31" fmla="*/ 0 h 105"/>
                <a:gd name="T32" fmla="*/ 15 w 34"/>
                <a:gd name="T33" fmla="*/ 0 h 105"/>
                <a:gd name="T34" fmla="*/ 23 w 34"/>
                <a:gd name="T35" fmla="*/ 37 h 105"/>
                <a:gd name="T36" fmla="*/ 23 w 34"/>
                <a:gd name="T37" fmla="*/ 90 h 105"/>
                <a:gd name="T38" fmla="*/ 23 w 34"/>
                <a:gd name="T39" fmla="*/ 94 h 105"/>
                <a:gd name="T40" fmla="*/ 23 w 34"/>
                <a:gd name="T41" fmla="*/ 97 h 105"/>
                <a:gd name="T42" fmla="*/ 26 w 34"/>
                <a:gd name="T43" fmla="*/ 101 h 105"/>
                <a:gd name="T44" fmla="*/ 26 w 34"/>
                <a:gd name="T45" fmla="*/ 101 h 105"/>
                <a:gd name="T46" fmla="*/ 30 w 34"/>
                <a:gd name="T47" fmla="*/ 105 h 105"/>
                <a:gd name="T48" fmla="*/ 34 w 34"/>
                <a:gd name="T49" fmla="*/ 105 h 105"/>
                <a:gd name="T50" fmla="*/ 34 w 34"/>
                <a:gd name="T51" fmla="*/ 105 h 105"/>
                <a:gd name="T52" fmla="*/ 0 w 34"/>
                <a:gd name="T53" fmla="*/ 105 h 105"/>
                <a:gd name="T54" fmla="*/ 0 w 34"/>
                <a:gd name="T55" fmla="*/ 105 h 105"/>
                <a:gd name="T56" fmla="*/ 4 w 34"/>
                <a:gd name="T57" fmla="*/ 105 h 105"/>
                <a:gd name="T58" fmla="*/ 8 w 34"/>
                <a:gd name="T59" fmla="*/ 101 h 105"/>
                <a:gd name="T60" fmla="*/ 8 w 34"/>
                <a:gd name="T61" fmla="*/ 101 h 105"/>
                <a:gd name="T62" fmla="*/ 11 w 34"/>
                <a:gd name="T63" fmla="*/ 97 h 105"/>
                <a:gd name="T64" fmla="*/ 11 w 34"/>
                <a:gd name="T65" fmla="*/ 94 h 105"/>
                <a:gd name="T66" fmla="*/ 11 w 34"/>
                <a:gd name="T67" fmla="*/ 90 h 105"/>
                <a:gd name="T68" fmla="*/ 11 w 34"/>
                <a:gd name="T69" fmla="*/ 64 h 105"/>
                <a:gd name="T70" fmla="*/ 11 w 34"/>
                <a:gd name="T71" fmla="*/ 56 h 105"/>
                <a:gd name="T72" fmla="*/ 11 w 34"/>
                <a:gd name="T73" fmla="*/ 49 h 105"/>
                <a:gd name="T74" fmla="*/ 8 w 34"/>
                <a:gd name="T75" fmla="*/ 45 h 105"/>
                <a:gd name="T76" fmla="*/ 8 w 34"/>
                <a:gd name="T77" fmla="*/ 45 h 105"/>
                <a:gd name="T78" fmla="*/ 8 w 34"/>
                <a:gd name="T79" fmla="*/ 45 h 105"/>
                <a:gd name="T80" fmla="*/ 8 w 34"/>
                <a:gd name="T81" fmla="*/ 45 h 105"/>
                <a:gd name="T82" fmla="*/ 4 w 34"/>
                <a:gd name="T83" fmla="*/ 45 h 105"/>
                <a:gd name="T84" fmla="*/ 0 w 34"/>
                <a:gd name="T85" fmla="*/ 45 h 105"/>
                <a:gd name="T86" fmla="*/ 0 w 34"/>
                <a:gd name="T87" fmla="*/ 45 h 105"/>
                <a:gd name="T88" fmla="*/ 19 w 34"/>
                <a:gd name="T89" fmla="*/ 37 h 105"/>
                <a:gd name="T90" fmla="*/ 23 w 34"/>
                <a:gd name="T91" fmla="*/ 3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05"/>
                <a:gd name="T140" fmla="*/ 34 w 34"/>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05">
                  <a:moveTo>
                    <a:pt x="15" y="0"/>
                  </a:moveTo>
                  <a:lnTo>
                    <a:pt x="19" y="0"/>
                  </a:lnTo>
                  <a:lnTo>
                    <a:pt x="23" y="4"/>
                  </a:lnTo>
                  <a:lnTo>
                    <a:pt x="26" y="7"/>
                  </a:lnTo>
                  <a:lnTo>
                    <a:pt x="23" y="11"/>
                  </a:lnTo>
                  <a:lnTo>
                    <a:pt x="23" y="15"/>
                  </a:lnTo>
                  <a:lnTo>
                    <a:pt x="19" y="15"/>
                  </a:lnTo>
                  <a:lnTo>
                    <a:pt x="15" y="19"/>
                  </a:lnTo>
                  <a:lnTo>
                    <a:pt x="11" y="15"/>
                  </a:lnTo>
                  <a:lnTo>
                    <a:pt x="8" y="11"/>
                  </a:lnTo>
                  <a:lnTo>
                    <a:pt x="8" y="7"/>
                  </a:lnTo>
                  <a:lnTo>
                    <a:pt x="8" y="4"/>
                  </a:lnTo>
                  <a:lnTo>
                    <a:pt x="11" y="4"/>
                  </a:lnTo>
                  <a:lnTo>
                    <a:pt x="11" y="0"/>
                  </a:lnTo>
                  <a:lnTo>
                    <a:pt x="15" y="0"/>
                  </a:lnTo>
                  <a:close/>
                  <a:moveTo>
                    <a:pt x="23" y="37"/>
                  </a:moveTo>
                  <a:lnTo>
                    <a:pt x="23" y="90"/>
                  </a:lnTo>
                  <a:lnTo>
                    <a:pt x="23" y="94"/>
                  </a:lnTo>
                  <a:lnTo>
                    <a:pt x="23" y="97"/>
                  </a:lnTo>
                  <a:lnTo>
                    <a:pt x="26" y="101"/>
                  </a:lnTo>
                  <a:lnTo>
                    <a:pt x="30" y="105"/>
                  </a:lnTo>
                  <a:lnTo>
                    <a:pt x="34" y="105"/>
                  </a:lnTo>
                  <a:lnTo>
                    <a:pt x="0" y="105"/>
                  </a:lnTo>
                  <a:lnTo>
                    <a:pt x="4" y="105"/>
                  </a:lnTo>
                  <a:lnTo>
                    <a:pt x="8" y="101"/>
                  </a:lnTo>
                  <a:lnTo>
                    <a:pt x="11" y="97"/>
                  </a:lnTo>
                  <a:lnTo>
                    <a:pt x="11" y="94"/>
                  </a:lnTo>
                  <a:lnTo>
                    <a:pt x="11" y="90"/>
                  </a:lnTo>
                  <a:lnTo>
                    <a:pt x="11" y="64"/>
                  </a:lnTo>
                  <a:lnTo>
                    <a:pt x="11" y="56"/>
                  </a:lnTo>
                  <a:lnTo>
                    <a:pt x="11" y="49"/>
                  </a:lnTo>
                  <a:lnTo>
                    <a:pt x="8" y="45"/>
                  </a:lnTo>
                  <a:lnTo>
                    <a:pt x="4" y="45"/>
                  </a:lnTo>
                  <a:lnTo>
                    <a:pt x="0" y="45"/>
                  </a:lnTo>
                  <a:lnTo>
                    <a:pt x="19" y="37"/>
                  </a:lnTo>
                  <a:lnTo>
                    <a:pt x="23" y="37"/>
                  </a:lnTo>
                  <a:close/>
                </a:path>
              </a:pathLst>
            </a:custGeom>
            <a:solidFill>
              <a:srgbClr val="000000"/>
            </a:solidFill>
            <a:ln w="0">
              <a:solidFill>
                <a:srgbClr val="000000"/>
              </a:solidFill>
              <a:round/>
              <a:headEnd/>
              <a:tailEnd/>
            </a:ln>
          </p:spPr>
          <p:txBody>
            <a:bodyPr/>
            <a:lstStyle/>
            <a:p>
              <a:endParaRPr lang="en-US"/>
            </a:p>
          </p:txBody>
        </p:sp>
        <p:sp>
          <p:nvSpPr>
            <p:cNvPr id="310" name="Freeform 148"/>
            <p:cNvSpPr>
              <a:spLocks/>
            </p:cNvSpPr>
            <p:nvPr/>
          </p:nvSpPr>
          <p:spPr bwMode="auto">
            <a:xfrm>
              <a:off x="5204" y="3514"/>
              <a:ext cx="71" cy="68"/>
            </a:xfrm>
            <a:custGeom>
              <a:avLst/>
              <a:gdLst>
                <a:gd name="T0" fmla="*/ 22 w 71"/>
                <a:gd name="T1" fmla="*/ 15 h 68"/>
                <a:gd name="T2" fmla="*/ 30 w 71"/>
                <a:gd name="T3" fmla="*/ 4 h 68"/>
                <a:gd name="T4" fmla="*/ 37 w 71"/>
                <a:gd name="T5" fmla="*/ 0 h 68"/>
                <a:gd name="T6" fmla="*/ 45 w 71"/>
                <a:gd name="T7" fmla="*/ 0 h 68"/>
                <a:gd name="T8" fmla="*/ 52 w 71"/>
                <a:gd name="T9" fmla="*/ 0 h 68"/>
                <a:gd name="T10" fmla="*/ 56 w 71"/>
                <a:gd name="T11" fmla="*/ 0 h 68"/>
                <a:gd name="T12" fmla="*/ 60 w 71"/>
                <a:gd name="T13" fmla="*/ 4 h 68"/>
                <a:gd name="T14" fmla="*/ 60 w 71"/>
                <a:gd name="T15" fmla="*/ 12 h 68"/>
                <a:gd name="T16" fmla="*/ 63 w 71"/>
                <a:gd name="T17" fmla="*/ 15 h 68"/>
                <a:gd name="T18" fmla="*/ 63 w 71"/>
                <a:gd name="T19" fmla="*/ 23 h 68"/>
                <a:gd name="T20" fmla="*/ 63 w 71"/>
                <a:gd name="T21" fmla="*/ 53 h 68"/>
                <a:gd name="T22" fmla="*/ 63 w 71"/>
                <a:gd name="T23" fmla="*/ 57 h 68"/>
                <a:gd name="T24" fmla="*/ 63 w 71"/>
                <a:gd name="T25" fmla="*/ 60 h 68"/>
                <a:gd name="T26" fmla="*/ 63 w 71"/>
                <a:gd name="T27" fmla="*/ 64 h 68"/>
                <a:gd name="T28" fmla="*/ 67 w 71"/>
                <a:gd name="T29" fmla="*/ 64 h 68"/>
                <a:gd name="T30" fmla="*/ 67 w 71"/>
                <a:gd name="T31" fmla="*/ 68 h 68"/>
                <a:gd name="T32" fmla="*/ 71 w 71"/>
                <a:gd name="T33" fmla="*/ 68 h 68"/>
                <a:gd name="T34" fmla="*/ 71 w 71"/>
                <a:gd name="T35" fmla="*/ 68 h 68"/>
                <a:gd name="T36" fmla="*/ 41 w 71"/>
                <a:gd name="T37" fmla="*/ 68 h 68"/>
                <a:gd name="T38" fmla="*/ 41 w 71"/>
                <a:gd name="T39" fmla="*/ 68 h 68"/>
                <a:gd name="T40" fmla="*/ 41 w 71"/>
                <a:gd name="T41" fmla="*/ 68 h 68"/>
                <a:gd name="T42" fmla="*/ 45 w 71"/>
                <a:gd name="T43" fmla="*/ 64 h 68"/>
                <a:gd name="T44" fmla="*/ 48 w 71"/>
                <a:gd name="T45" fmla="*/ 64 h 68"/>
                <a:gd name="T46" fmla="*/ 48 w 71"/>
                <a:gd name="T47" fmla="*/ 64 h 68"/>
                <a:gd name="T48" fmla="*/ 52 w 71"/>
                <a:gd name="T49" fmla="*/ 60 h 68"/>
                <a:gd name="T50" fmla="*/ 52 w 71"/>
                <a:gd name="T51" fmla="*/ 57 h 68"/>
                <a:gd name="T52" fmla="*/ 52 w 71"/>
                <a:gd name="T53" fmla="*/ 53 h 68"/>
                <a:gd name="T54" fmla="*/ 52 w 71"/>
                <a:gd name="T55" fmla="*/ 27 h 68"/>
                <a:gd name="T56" fmla="*/ 48 w 71"/>
                <a:gd name="T57" fmla="*/ 19 h 68"/>
                <a:gd name="T58" fmla="*/ 48 w 71"/>
                <a:gd name="T59" fmla="*/ 12 h 68"/>
                <a:gd name="T60" fmla="*/ 45 w 71"/>
                <a:gd name="T61" fmla="*/ 8 h 68"/>
                <a:gd name="T62" fmla="*/ 41 w 71"/>
                <a:gd name="T63" fmla="*/ 8 h 68"/>
                <a:gd name="T64" fmla="*/ 30 w 71"/>
                <a:gd name="T65" fmla="*/ 12 h 68"/>
                <a:gd name="T66" fmla="*/ 22 w 71"/>
                <a:gd name="T67" fmla="*/ 19 h 68"/>
                <a:gd name="T68" fmla="*/ 22 w 71"/>
                <a:gd name="T69" fmla="*/ 53 h 68"/>
                <a:gd name="T70" fmla="*/ 22 w 71"/>
                <a:gd name="T71" fmla="*/ 57 h 68"/>
                <a:gd name="T72" fmla="*/ 22 w 71"/>
                <a:gd name="T73" fmla="*/ 60 h 68"/>
                <a:gd name="T74" fmla="*/ 26 w 71"/>
                <a:gd name="T75" fmla="*/ 64 h 68"/>
                <a:gd name="T76" fmla="*/ 26 w 71"/>
                <a:gd name="T77" fmla="*/ 64 h 68"/>
                <a:gd name="T78" fmla="*/ 30 w 71"/>
                <a:gd name="T79" fmla="*/ 68 h 68"/>
                <a:gd name="T80" fmla="*/ 33 w 71"/>
                <a:gd name="T81" fmla="*/ 68 h 68"/>
                <a:gd name="T82" fmla="*/ 33 w 71"/>
                <a:gd name="T83" fmla="*/ 68 h 68"/>
                <a:gd name="T84" fmla="*/ 0 w 71"/>
                <a:gd name="T85" fmla="*/ 68 h 68"/>
                <a:gd name="T86" fmla="*/ 0 w 71"/>
                <a:gd name="T87" fmla="*/ 68 h 68"/>
                <a:gd name="T88" fmla="*/ 3 w 71"/>
                <a:gd name="T89" fmla="*/ 68 h 68"/>
                <a:gd name="T90" fmla="*/ 7 w 71"/>
                <a:gd name="T91" fmla="*/ 64 h 68"/>
                <a:gd name="T92" fmla="*/ 7 w 71"/>
                <a:gd name="T93" fmla="*/ 64 h 68"/>
                <a:gd name="T94" fmla="*/ 11 w 71"/>
                <a:gd name="T95" fmla="*/ 60 h 68"/>
                <a:gd name="T96" fmla="*/ 11 w 71"/>
                <a:gd name="T97" fmla="*/ 53 h 68"/>
                <a:gd name="T98" fmla="*/ 11 w 71"/>
                <a:gd name="T99" fmla="*/ 27 h 68"/>
                <a:gd name="T100" fmla="*/ 11 w 71"/>
                <a:gd name="T101" fmla="*/ 15 h 68"/>
                <a:gd name="T102" fmla="*/ 11 w 71"/>
                <a:gd name="T103" fmla="*/ 12 h 68"/>
                <a:gd name="T104" fmla="*/ 7 w 71"/>
                <a:gd name="T105" fmla="*/ 12 h 68"/>
                <a:gd name="T106" fmla="*/ 7 w 71"/>
                <a:gd name="T107" fmla="*/ 8 h 68"/>
                <a:gd name="T108" fmla="*/ 7 w 71"/>
                <a:gd name="T109" fmla="*/ 8 h 68"/>
                <a:gd name="T110" fmla="*/ 7 w 71"/>
                <a:gd name="T111" fmla="*/ 8 h 68"/>
                <a:gd name="T112" fmla="*/ 3 w 71"/>
                <a:gd name="T113" fmla="*/ 8 h 68"/>
                <a:gd name="T114" fmla="*/ 3 w 71"/>
                <a:gd name="T115" fmla="*/ 8 h 68"/>
                <a:gd name="T116" fmla="*/ 0 w 71"/>
                <a:gd name="T117" fmla="*/ 8 h 68"/>
                <a:gd name="T118" fmla="*/ 18 w 71"/>
                <a:gd name="T119" fmla="*/ 0 h 68"/>
                <a:gd name="T120" fmla="*/ 22 w 71"/>
                <a:gd name="T121" fmla="*/ 0 h 68"/>
                <a:gd name="T122" fmla="*/ 22 w 71"/>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8"/>
                <a:gd name="T188" fmla="*/ 71 w 71"/>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8">
                  <a:moveTo>
                    <a:pt x="22" y="15"/>
                  </a:moveTo>
                  <a:lnTo>
                    <a:pt x="30" y="4"/>
                  </a:lnTo>
                  <a:lnTo>
                    <a:pt x="37" y="0"/>
                  </a:lnTo>
                  <a:lnTo>
                    <a:pt x="45" y="0"/>
                  </a:lnTo>
                  <a:lnTo>
                    <a:pt x="52" y="0"/>
                  </a:lnTo>
                  <a:lnTo>
                    <a:pt x="56" y="0"/>
                  </a:lnTo>
                  <a:lnTo>
                    <a:pt x="60" y="4"/>
                  </a:lnTo>
                  <a:lnTo>
                    <a:pt x="60" y="12"/>
                  </a:lnTo>
                  <a:lnTo>
                    <a:pt x="63" y="15"/>
                  </a:lnTo>
                  <a:lnTo>
                    <a:pt x="63" y="23"/>
                  </a:lnTo>
                  <a:lnTo>
                    <a:pt x="63" y="53"/>
                  </a:lnTo>
                  <a:lnTo>
                    <a:pt x="63" y="57"/>
                  </a:lnTo>
                  <a:lnTo>
                    <a:pt x="63" y="60"/>
                  </a:lnTo>
                  <a:lnTo>
                    <a:pt x="63" y="64"/>
                  </a:lnTo>
                  <a:lnTo>
                    <a:pt x="67" y="64"/>
                  </a:lnTo>
                  <a:lnTo>
                    <a:pt x="67" y="68"/>
                  </a:lnTo>
                  <a:lnTo>
                    <a:pt x="71" y="68"/>
                  </a:lnTo>
                  <a:lnTo>
                    <a:pt x="41" y="68"/>
                  </a:lnTo>
                  <a:lnTo>
                    <a:pt x="45" y="64"/>
                  </a:lnTo>
                  <a:lnTo>
                    <a:pt x="48" y="64"/>
                  </a:lnTo>
                  <a:lnTo>
                    <a:pt x="52" y="60"/>
                  </a:lnTo>
                  <a:lnTo>
                    <a:pt x="52" y="57"/>
                  </a:lnTo>
                  <a:lnTo>
                    <a:pt x="52" y="53"/>
                  </a:lnTo>
                  <a:lnTo>
                    <a:pt x="52" y="27"/>
                  </a:lnTo>
                  <a:lnTo>
                    <a:pt x="48" y="19"/>
                  </a:lnTo>
                  <a:lnTo>
                    <a:pt x="48" y="12"/>
                  </a:lnTo>
                  <a:lnTo>
                    <a:pt x="45" y="8"/>
                  </a:lnTo>
                  <a:lnTo>
                    <a:pt x="41" y="8"/>
                  </a:lnTo>
                  <a:lnTo>
                    <a:pt x="30" y="12"/>
                  </a:lnTo>
                  <a:lnTo>
                    <a:pt x="22" y="19"/>
                  </a:lnTo>
                  <a:lnTo>
                    <a:pt x="22" y="53"/>
                  </a:lnTo>
                  <a:lnTo>
                    <a:pt x="22" y="57"/>
                  </a:lnTo>
                  <a:lnTo>
                    <a:pt x="22" y="60"/>
                  </a:lnTo>
                  <a:lnTo>
                    <a:pt x="26" y="64"/>
                  </a:lnTo>
                  <a:lnTo>
                    <a:pt x="30" y="68"/>
                  </a:lnTo>
                  <a:lnTo>
                    <a:pt x="33" y="68"/>
                  </a:lnTo>
                  <a:lnTo>
                    <a:pt x="0" y="68"/>
                  </a:lnTo>
                  <a:lnTo>
                    <a:pt x="3" y="68"/>
                  </a:lnTo>
                  <a:lnTo>
                    <a:pt x="7" y="64"/>
                  </a:lnTo>
                  <a:lnTo>
                    <a:pt x="11" y="60"/>
                  </a:lnTo>
                  <a:lnTo>
                    <a:pt x="11" y="53"/>
                  </a:lnTo>
                  <a:lnTo>
                    <a:pt x="11" y="27"/>
                  </a:lnTo>
                  <a:lnTo>
                    <a:pt x="11" y="15"/>
                  </a:lnTo>
                  <a:lnTo>
                    <a:pt x="11" y="12"/>
                  </a:lnTo>
                  <a:lnTo>
                    <a:pt x="7" y="12"/>
                  </a:lnTo>
                  <a:lnTo>
                    <a:pt x="7" y="8"/>
                  </a:lnTo>
                  <a:lnTo>
                    <a:pt x="3" y="8"/>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11" name="Rectangle 149"/>
            <p:cNvSpPr>
              <a:spLocks noChangeArrowheads="1"/>
            </p:cNvSpPr>
            <p:nvPr/>
          </p:nvSpPr>
          <p:spPr bwMode="auto">
            <a:xfrm>
              <a:off x="5500" y="1234"/>
              <a:ext cx="7" cy="2483"/>
            </a:xfrm>
            <a:prstGeom prst="rect">
              <a:avLst/>
            </a:prstGeom>
            <a:solidFill>
              <a:srgbClr val="000000"/>
            </a:solidFill>
            <a:ln w="0">
              <a:solidFill>
                <a:srgbClr val="000000"/>
              </a:solidFill>
              <a:miter lim="800000"/>
              <a:headEnd/>
              <a:tailEnd/>
            </a:ln>
          </p:spPr>
          <p:txBody>
            <a:bodyPr/>
            <a:lstStyle/>
            <a:p>
              <a:endParaRPr lang="en-US"/>
            </a:p>
          </p:txBody>
        </p:sp>
        <p:sp>
          <p:nvSpPr>
            <p:cNvPr id="312" name="Rectangle 150"/>
            <p:cNvSpPr>
              <a:spLocks noChangeArrowheads="1"/>
            </p:cNvSpPr>
            <p:nvPr/>
          </p:nvSpPr>
          <p:spPr bwMode="auto">
            <a:xfrm>
              <a:off x="533" y="3709"/>
              <a:ext cx="4971" cy="8"/>
            </a:xfrm>
            <a:prstGeom prst="rect">
              <a:avLst/>
            </a:prstGeom>
            <a:solidFill>
              <a:srgbClr val="000000"/>
            </a:solidFill>
            <a:ln w="0">
              <a:solidFill>
                <a:srgbClr val="000000"/>
              </a:solidFill>
              <a:miter lim="800000"/>
              <a:headEnd/>
              <a:tailEnd/>
            </a:ln>
          </p:spPr>
          <p:txBody>
            <a:bodyPr/>
            <a:lstStyle/>
            <a:p>
              <a:endParaRPr lang="en-US"/>
            </a:p>
          </p:txBody>
        </p:sp>
        <p:sp>
          <p:nvSpPr>
            <p:cNvPr id="313" name="Line 151"/>
            <p:cNvSpPr>
              <a:spLocks noChangeShapeType="1"/>
            </p:cNvSpPr>
            <p:nvPr/>
          </p:nvSpPr>
          <p:spPr bwMode="auto">
            <a:xfrm flipH="1">
              <a:off x="1006" y="1492"/>
              <a:ext cx="979" cy="162"/>
            </a:xfrm>
            <a:prstGeom prst="line">
              <a:avLst/>
            </a:prstGeom>
            <a:noFill/>
            <a:ln w="6350">
              <a:solidFill>
                <a:srgbClr val="000000"/>
              </a:solidFill>
              <a:round/>
              <a:headEnd/>
              <a:tailEnd/>
            </a:ln>
          </p:spPr>
          <p:txBody>
            <a:bodyPr/>
            <a:lstStyle/>
            <a:p>
              <a:endParaRPr lang="en-US"/>
            </a:p>
          </p:txBody>
        </p:sp>
        <p:sp>
          <p:nvSpPr>
            <p:cNvPr id="314" name="Line 152"/>
            <p:cNvSpPr>
              <a:spLocks noChangeShapeType="1"/>
            </p:cNvSpPr>
            <p:nvPr/>
          </p:nvSpPr>
          <p:spPr bwMode="auto">
            <a:xfrm>
              <a:off x="1985" y="1492"/>
              <a:ext cx="900" cy="162"/>
            </a:xfrm>
            <a:prstGeom prst="line">
              <a:avLst/>
            </a:prstGeom>
            <a:noFill/>
            <a:ln w="6350">
              <a:solidFill>
                <a:srgbClr val="000000"/>
              </a:solidFill>
              <a:round/>
              <a:headEnd/>
              <a:tailEnd/>
            </a:ln>
          </p:spPr>
          <p:txBody>
            <a:bodyPr/>
            <a:lstStyle/>
            <a:p>
              <a:endParaRPr lang="en-US"/>
            </a:p>
          </p:txBody>
        </p:sp>
        <p:sp>
          <p:nvSpPr>
            <p:cNvPr id="315" name="Line 153"/>
            <p:cNvSpPr>
              <a:spLocks noChangeShapeType="1"/>
            </p:cNvSpPr>
            <p:nvPr/>
          </p:nvSpPr>
          <p:spPr bwMode="auto">
            <a:xfrm>
              <a:off x="1013" y="1845"/>
              <a:ext cx="1" cy="169"/>
            </a:xfrm>
            <a:prstGeom prst="line">
              <a:avLst/>
            </a:prstGeom>
            <a:noFill/>
            <a:ln w="6350">
              <a:solidFill>
                <a:srgbClr val="000000"/>
              </a:solidFill>
              <a:round/>
              <a:headEnd/>
              <a:tailEnd/>
            </a:ln>
          </p:spPr>
          <p:txBody>
            <a:bodyPr/>
            <a:lstStyle/>
            <a:p>
              <a:endParaRPr lang="en-US"/>
            </a:p>
          </p:txBody>
        </p:sp>
        <p:sp>
          <p:nvSpPr>
            <p:cNvPr id="316" name="Line 154"/>
            <p:cNvSpPr>
              <a:spLocks noChangeShapeType="1"/>
            </p:cNvSpPr>
            <p:nvPr/>
          </p:nvSpPr>
          <p:spPr bwMode="auto">
            <a:xfrm>
              <a:off x="1013" y="2205"/>
              <a:ext cx="1" cy="1246"/>
            </a:xfrm>
            <a:prstGeom prst="line">
              <a:avLst/>
            </a:prstGeom>
            <a:noFill/>
            <a:ln w="6350">
              <a:solidFill>
                <a:srgbClr val="000000"/>
              </a:solidFill>
              <a:round/>
              <a:headEnd/>
              <a:tailEnd/>
            </a:ln>
          </p:spPr>
          <p:txBody>
            <a:bodyPr/>
            <a:lstStyle/>
            <a:p>
              <a:endParaRPr lang="en-US"/>
            </a:p>
          </p:txBody>
        </p:sp>
        <p:sp>
          <p:nvSpPr>
            <p:cNvPr id="317" name="Line 155"/>
            <p:cNvSpPr>
              <a:spLocks noChangeShapeType="1"/>
            </p:cNvSpPr>
            <p:nvPr/>
          </p:nvSpPr>
          <p:spPr bwMode="auto">
            <a:xfrm flipH="1">
              <a:off x="1985" y="1849"/>
              <a:ext cx="900" cy="165"/>
            </a:xfrm>
            <a:prstGeom prst="line">
              <a:avLst/>
            </a:prstGeom>
            <a:noFill/>
            <a:ln w="6350">
              <a:solidFill>
                <a:srgbClr val="000000"/>
              </a:solidFill>
              <a:round/>
              <a:headEnd/>
              <a:tailEnd/>
            </a:ln>
          </p:spPr>
          <p:txBody>
            <a:bodyPr/>
            <a:lstStyle/>
            <a:p>
              <a:endParaRPr lang="en-US"/>
            </a:p>
          </p:txBody>
        </p:sp>
        <p:sp>
          <p:nvSpPr>
            <p:cNvPr id="319" name="Line 157"/>
            <p:cNvSpPr>
              <a:spLocks noChangeShapeType="1"/>
            </p:cNvSpPr>
            <p:nvPr/>
          </p:nvSpPr>
          <p:spPr bwMode="auto">
            <a:xfrm>
              <a:off x="3643" y="2205"/>
              <a:ext cx="645" cy="169"/>
            </a:xfrm>
            <a:prstGeom prst="line">
              <a:avLst/>
            </a:prstGeom>
            <a:noFill/>
            <a:ln w="6350">
              <a:solidFill>
                <a:srgbClr val="000000"/>
              </a:solidFill>
              <a:round/>
              <a:headEnd/>
              <a:tailEnd/>
            </a:ln>
          </p:spPr>
          <p:txBody>
            <a:bodyPr/>
            <a:lstStyle/>
            <a:p>
              <a:endParaRPr lang="en-US"/>
            </a:p>
          </p:txBody>
        </p:sp>
        <p:sp>
          <p:nvSpPr>
            <p:cNvPr id="320" name="Line 158"/>
            <p:cNvSpPr>
              <a:spLocks noChangeShapeType="1"/>
            </p:cNvSpPr>
            <p:nvPr/>
          </p:nvSpPr>
          <p:spPr bwMode="auto">
            <a:xfrm flipH="1">
              <a:off x="2885" y="2205"/>
              <a:ext cx="758" cy="169"/>
            </a:xfrm>
            <a:prstGeom prst="line">
              <a:avLst/>
            </a:prstGeom>
            <a:noFill/>
            <a:ln w="6350">
              <a:solidFill>
                <a:srgbClr val="000000"/>
              </a:solidFill>
              <a:round/>
              <a:headEnd/>
              <a:tailEnd/>
            </a:ln>
          </p:spPr>
          <p:txBody>
            <a:bodyPr/>
            <a:lstStyle/>
            <a:p>
              <a:endParaRPr lang="en-US"/>
            </a:p>
          </p:txBody>
        </p:sp>
        <p:sp>
          <p:nvSpPr>
            <p:cNvPr id="321" name="Line 159"/>
            <p:cNvSpPr>
              <a:spLocks noChangeShapeType="1"/>
            </p:cNvSpPr>
            <p:nvPr/>
          </p:nvSpPr>
          <p:spPr bwMode="auto">
            <a:xfrm>
              <a:off x="1989" y="2209"/>
              <a:ext cx="1" cy="1242"/>
            </a:xfrm>
            <a:prstGeom prst="line">
              <a:avLst/>
            </a:prstGeom>
            <a:noFill/>
            <a:ln w="6350">
              <a:solidFill>
                <a:srgbClr val="000000"/>
              </a:solidFill>
              <a:round/>
              <a:headEnd/>
              <a:tailEnd/>
            </a:ln>
          </p:spPr>
          <p:txBody>
            <a:bodyPr/>
            <a:lstStyle/>
            <a:p>
              <a:endParaRPr lang="en-US"/>
            </a:p>
          </p:txBody>
        </p:sp>
        <p:sp>
          <p:nvSpPr>
            <p:cNvPr id="322" name="Line 160"/>
            <p:cNvSpPr>
              <a:spLocks noChangeShapeType="1"/>
            </p:cNvSpPr>
            <p:nvPr/>
          </p:nvSpPr>
          <p:spPr bwMode="auto">
            <a:xfrm>
              <a:off x="2889" y="2562"/>
              <a:ext cx="1" cy="168"/>
            </a:xfrm>
            <a:prstGeom prst="line">
              <a:avLst/>
            </a:prstGeom>
            <a:noFill/>
            <a:ln w="6350">
              <a:solidFill>
                <a:srgbClr val="000000"/>
              </a:solidFill>
              <a:round/>
              <a:headEnd/>
              <a:tailEnd/>
            </a:ln>
          </p:spPr>
          <p:txBody>
            <a:bodyPr/>
            <a:lstStyle/>
            <a:p>
              <a:endParaRPr lang="en-US"/>
            </a:p>
          </p:txBody>
        </p:sp>
        <p:sp>
          <p:nvSpPr>
            <p:cNvPr id="323" name="Line 161"/>
            <p:cNvSpPr>
              <a:spLocks noChangeShapeType="1"/>
            </p:cNvSpPr>
            <p:nvPr/>
          </p:nvSpPr>
          <p:spPr bwMode="auto">
            <a:xfrm>
              <a:off x="2889" y="2922"/>
              <a:ext cx="1" cy="529"/>
            </a:xfrm>
            <a:prstGeom prst="line">
              <a:avLst/>
            </a:prstGeom>
            <a:noFill/>
            <a:ln w="6350">
              <a:solidFill>
                <a:srgbClr val="000000"/>
              </a:solidFill>
              <a:round/>
              <a:headEnd/>
              <a:tailEnd/>
            </a:ln>
          </p:spPr>
          <p:txBody>
            <a:bodyPr/>
            <a:lstStyle/>
            <a:p>
              <a:endParaRPr lang="en-US"/>
            </a:p>
          </p:txBody>
        </p:sp>
        <p:sp>
          <p:nvSpPr>
            <p:cNvPr id="324" name="Line 162"/>
            <p:cNvSpPr>
              <a:spLocks noChangeShapeType="1"/>
            </p:cNvSpPr>
            <p:nvPr/>
          </p:nvSpPr>
          <p:spPr bwMode="auto">
            <a:xfrm flipH="1">
              <a:off x="3639" y="2562"/>
              <a:ext cx="649" cy="168"/>
            </a:xfrm>
            <a:prstGeom prst="line">
              <a:avLst/>
            </a:prstGeom>
            <a:noFill/>
            <a:ln w="6350">
              <a:solidFill>
                <a:srgbClr val="000000"/>
              </a:solidFill>
              <a:round/>
              <a:headEnd/>
              <a:tailEnd/>
            </a:ln>
          </p:spPr>
          <p:txBody>
            <a:bodyPr/>
            <a:lstStyle/>
            <a:p>
              <a:endParaRPr lang="en-US"/>
            </a:p>
          </p:txBody>
        </p:sp>
        <p:sp>
          <p:nvSpPr>
            <p:cNvPr id="325" name="Line 163"/>
            <p:cNvSpPr>
              <a:spLocks noChangeShapeType="1"/>
            </p:cNvSpPr>
            <p:nvPr/>
          </p:nvSpPr>
          <p:spPr bwMode="auto">
            <a:xfrm>
              <a:off x="4288" y="2562"/>
              <a:ext cx="447" cy="168"/>
            </a:xfrm>
            <a:prstGeom prst="line">
              <a:avLst/>
            </a:prstGeom>
            <a:noFill/>
            <a:ln w="6350">
              <a:solidFill>
                <a:srgbClr val="000000"/>
              </a:solidFill>
              <a:round/>
              <a:headEnd/>
              <a:tailEnd/>
            </a:ln>
          </p:spPr>
          <p:txBody>
            <a:bodyPr/>
            <a:lstStyle/>
            <a:p>
              <a:endParaRPr lang="en-US"/>
            </a:p>
          </p:txBody>
        </p:sp>
        <p:sp>
          <p:nvSpPr>
            <p:cNvPr id="326" name="Line 164"/>
            <p:cNvSpPr>
              <a:spLocks noChangeShapeType="1"/>
            </p:cNvSpPr>
            <p:nvPr/>
          </p:nvSpPr>
          <p:spPr bwMode="auto">
            <a:xfrm>
              <a:off x="3639" y="2922"/>
              <a:ext cx="1" cy="529"/>
            </a:xfrm>
            <a:prstGeom prst="line">
              <a:avLst/>
            </a:prstGeom>
            <a:noFill/>
            <a:ln w="6350">
              <a:solidFill>
                <a:srgbClr val="000000"/>
              </a:solidFill>
              <a:round/>
              <a:headEnd/>
              <a:tailEnd/>
            </a:ln>
          </p:spPr>
          <p:txBody>
            <a:bodyPr/>
            <a:lstStyle/>
            <a:p>
              <a:endParaRPr lang="en-US"/>
            </a:p>
          </p:txBody>
        </p:sp>
        <p:sp>
          <p:nvSpPr>
            <p:cNvPr id="327" name="Line 165"/>
            <p:cNvSpPr>
              <a:spLocks noChangeShapeType="1"/>
            </p:cNvSpPr>
            <p:nvPr/>
          </p:nvSpPr>
          <p:spPr bwMode="auto">
            <a:xfrm flipH="1">
              <a:off x="4288" y="2922"/>
              <a:ext cx="447" cy="168"/>
            </a:xfrm>
            <a:prstGeom prst="line">
              <a:avLst/>
            </a:prstGeom>
            <a:noFill/>
            <a:ln w="6350">
              <a:solidFill>
                <a:srgbClr val="000000"/>
              </a:solidFill>
              <a:round/>
              <a:headEnd/>
              <a:tailEnd/>
            </a:ln>
          </p:spPr>
          <p:txBody>
            <a:bodyPr/>
            <a:lstStyle/>
            <a:p>
              <a:endParaRPr lang="en-US"/>
            </a:p>
          </p:txBody>
        </p:sp>
        <p:sp>
          <p:nvSpPr>
            <p:cNvPr id="328" name="Line 166"/>
            <p:cNvSpPr>
              <a:spLocks noChangeShapeType="1"/>
            </p:cNvSpPr>
            <p:nvPr/>
          </p:nvSpPr>
          <p:spPr bwMode="auto">
            <a:xfrm>
              <a:off x="4735" y="2922"/>
              <a:ext cx="450" cy="168"/>
            </a:xfrm>
            <a:prstGeom prst="line">
              <a:avLst/>
            </a:prstGeom>
            <a:noFill/>
            <a:ln w="6350">
              <a:solidFill>
                <a:srgbClr val="000000"/>
              </a:solidFill>
              <a:round/>
              <a:headEnd/>
              <a:tailEnd/>
            </a:ln>
          </p:spPr>
          <p:txBody>
            <a:bodyPr/>
            <a:lstStyle/>
            <a:p>
              <a:endParaRPr lang="en-US"/>
            </a:p>
          </p:txBody>
        </p:sp>
        <p:sp>
          <p:nvSpPr>
            <p:cNvPr id="329" name="Line 167"/>
            <p:cNvSpPr>
              <a:spLocks noChangeShapeType="1"/>
            </p:cNvSpPr>
            <p:nvPr/>
          </p:nvSpPr>
          <p:spPr bwMode="auto">
            <a:xfrm>
              <a:off x="4285" y="3278"/>
              <a:ext cx="1" cy="206"/>
            </a:xfrm>
            <a:prstGeom prst="line">
              <a:avLst/>
            </a:prstGeom>
            <a:noFill/>
            <a:ln w="6350">
              <a:solidFill>
                <a:srgbClr val="000000"/>
              </a:solidFill>
              <a:round/>
              <a:headEnd/>
              <a:tailEnd/>
            </a:ln>
          </p:spPr>
          <p:txBody>
            <a:bodyPr/>
            <a:lstStyle/>
            <a:p>
              <a:endParaRPr lang="en-US"/>
            </a:p>
          </p:txBody>
        </p:sp>
        <p:sp>
          <p:nvSpPr>
            <p:cNvPr id="330" name="Line 168"/>
            <p:cNvSpPr>
              <a:spLocks noChangeShapeType="1"/>
            </p:cNvSpPr>
            <p:nvPr/>
          </p:nvSpPr>
          <p:spPr bwMode="auto">
            <a:xfrm>
              <a:off x="5185" y="3278"/>
              <a:ext cx="1" cy="173"/>
            </a:xfrm>
            <a:prstGeom prst="line">
              <a:avLst/>
            </a:prstGeom>
            <a:noFill/>
            <a:ln w="6350">
              <a:solidFill>
                <a:srgbClr val="000000"/>
              </a:solidFill>
              <a:round/>
              <a:headEnd/>
              <a:tailEnd/>
            </a:ln>
          </p:spPr>
          <p:txBody>
            <a:bodyPr/>
            <a:lstStyle/>
            <a:p>
              <a:endParaRPr lang="en-US"/>
            </a:p>
          </p:txBody>
        </p:sp>
        <p:sp>
          <p:nvSpPr>
            <p:cNvPr id="318" name="Line 156"/>
            <p:cNvSpPr>
              <a:spLocks noChangeShapeType="1"/>
            </p:cNvSpPr>
            <p:nvPr/>
          </p:nvSpPr>
          <p:spPr bwMode="auto">
            <a:xfrm>
              <a:off x="2885" y="1849"/>
              <a:ext cx="758" cy="165"/>
            </a:xfrm>
            <a:prstGeom prst="line">
              <a:avLst/>
            </a:prstGeom>
            <a:noFill/>
            <a:ln w="6350">
              <a:solidFill>
                <a:srgbClr val="000000"/>
              </a:solidFill>
              <a:round/>
              <a:headEnd/>
              <a:tailEnd/>
            </a:ln>
          </p:spPr>
          <p:txBody>
            <a:bodyPr/>
            <a:lstStyle/>
            <a:p>
              <a:endParaRPr lang="en-US"/>
            </a:p>
          </p:txBody>
        </p:sp>
      </p:grpSp>
    </p:spTree>
    <p:extLst>
      <p:ext uri="{BB962C8B-B14F-4D97-AF65-F5344CB8AC3E}">
        <p14:creationId xmlns:p14="http://schemas.microsoft.com/office/powerpoint/2010/main" val="11805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7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7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716" grpId="0" autoUpdateAnimBg="0"/>
      <p:bldP spid="627717"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fld id="{E24FF369-FECD-4369-8DC8-85CCE42DC213}" type="datetime1">
              <a:rPr lang="en-US" smtClean="0"/>
              <a:t>2/12/2020</a:t>
            </a:fld>
            <a:endParaRPr lang="en-US"/>
          </a:p>
        </p:txBody>
      </p:sp>
      <p:sp>
        <p:nvSpPr>
          <p:cNvPr id="30723" name="Footer Placeholder 4"/>
          <p:cNvSpPr>
            <a:spLocks noGrp="1"/>
          </p:cNvSpPr>
          <p:nvPr>
            <p:ph type="ftr" sz="quarter" idx="11"/>
          </p:nvPr>
        </p:nvSpPr>
        <p:spPr>
          <a:noFill/>
        </p:spPr>
        <p:txBody>
          <a:bodyPr/>
          <a:lstStyle/>
          <a:p>
            <a:r>
              <a:rPr lang="en-US"/>
              <a:t>CPSC503 Winter 2020</a:t>
            </a:r>
          </a:p>
        </p:txBody>
      </p:sp>
      <p:sp>
        <p:nvSpPr>
          <p:cNvPr id="30724" name="Slide Number Placeholder 5"/>
          <p:cNvSpPr>
            <a:spLocks noGrp="1"/>
          </p:cNvSpPr>
          <p:nvPr>
            <p:ph type="sldNum" sz="quarter" idx="12"/>
          </p:nvPr>
        </p:nvSpPr>
        <p:spPr>
          <a:noFill/>
        </p:spPr>
        <p:txBody>
          <a:bodyPr/>
          <a:lstStyle/>
          <a:p>
            <a:fld id="{8D4A79B6-4A61-4AC0-96AD-EE81F57A6577}" type="slidenum">
              <a:rPr lang="en-US" smtClean="0"/>
              <a:pPr/>
              <a:t>56</a:t>
            </a:fld>
            <a:endParaRPr lang="en-US"/>
          </a:p>
        </p:txBody>
      </p:sp>
      <p:sp>
        <p:nvSpPr>
          <p:cNvPr id="30725" name="Rectangle 2"/>
          <p:cNvSpPr>
            <a:spLocks noGrp="1" noChangeArrowheads="1"/>
          </p:cNvSpPr>
          <p:nvPr>
            <p:ph type="title"/>
          </p:nvPr>
        </p:nvSpPr>
        <p:spPr>
          <a:xfrm>
            <a:off x="685800" y="304800"/>
            <a:ext cx="7772400" cy="1143000"/>
          </a:xfrm>
        </p:spPr>
        <p:txBody>
          <a:bodyPr/>
          <a:lstStyle/>
          <a:p>
            <a:pPr eaLnBrk="1" hangingPunct="1"/>
            <a:r>
              <a:rPr lang="en-US"/>
              <a:t>Subcategorization</a:t>
            </a:r>
          </a:p>
        </p:txBody>
      </p:sp>
      <p:sp>
        <p:nvSpPr>
          <p:cNvPr id="628739" name="Rectangle 3"/>
          <p:cNvSpPr>
            <a:spLocks noGrp="1" noChangeArrowheads="1"/>
          </p:cNvSpPr>
          <p:nvPr>
            <p:ph type="body" idx="1"/>
          </p:nvPr>
        </p:nvSpPr>
        <p:spPr>
          <a:xfrm>
            <a:off x="609600" y="1600200"/>
            <a:ext cx="8229600" cy="4114800"/>
          </a:xfrm>
        </p:spPr>
        <p:txBody>
          <a:bodyPr/>
          <a:lstStyle/>
          <a:p>
            <a:pPr eaLnBrk="1" hangingPunct="1">
              <a:lnSpc>
                <a:spcPct val="90000"/>
              </a:lnSpc>
            </a:pPr>
            <a:r>
              <a:rPr lang="en-US" dirty="0"/>
              <a:t>Condition particular VP rules </a:t>
            </a:r>
            <a:r>
              <a:rPr lang="en-US" dirty="0">
                <a:solidFill>
                  <a:schemeClr val="accent2"/>
                </a:solidFill>
              </a:rPr>
              <a:t>only</a:t>
            </a:r>
            <a:r>
              <a:rPr lang="en-US" dirty="0"/>
              <a:t> on their head… so</a:t>
            </a:r>
          </a:p>
          <a:p>
            <a:pPr lvl="1" eaLnBrk="1" hangingPunct="1">
              <a:lnSpc>
                <a:spcPct val="90000"/>
              </a:lnSpc>
              <a:buNone/>
            </a:pPr>
            <a:r>
              <a:rPr lang="en-US" dirty="0"/>
              <a:t> r:  </a:t>
            </a:r>
            <a:r>
              <a:rPr lang="en-US" dirty="0">
                <a:latin typeface="Comic Sans MS" pitchFamily="66" charset="0"/>
              </a:rPr>
              <a:t>VP(h(VP))-&gt; V(h(VP)) NP(h(NP)) PP(h(PP))</a:t>
            </a:r>
          </a:p>
          <a:p>
            <a:pPr lvl="1" eaLnBrk="1" hangingPunct="1">
              <a:lnSpc>
                <a:spcPct val="90000"/>
              </a:lnSpc>
              <a:buFontTx/>
              <a:buNone/>
            </a:pPr>
            <a:r>
              <a:rPr lang="en-US" dirty="0"/>
              <a:t>P(</a:t>
            </a:r>
            <a:r>
              <a:rPr lang="en-US" dirty="0" err="1"/>
              <a:t>r|VP</a:t>
            </a:r>
            <a:r>
              <a:rPr lang="en-US" dirty="0"/>
              <a:t>, h(VP), h(NP), h(PP)) </a:t>
            </a:r>
          </a:p>
          <a:p>
            <a:pPr lvl="1" eaLnBrk="1" hangingPunct="1">
              <a:lnSpc>
                <a:spcPct val="90000"/>
              </a:lnSpc>
              <a:buFontTx/>
              <a:buNone/>
            </a:pPr>
            <a:r>
              <a:rPr lang="en-US" dirty="0"/>
              <a:t>Becomes</a:t>
            </a:r>
          </a:p>
          <a:p>
            <a:pPr lvl="1" eaLnBrk="1" hangingPunct="1">
              <a:lnSpc>
                <a:spcPct val="90000"/>
              </a:lnSpc>
              <a:buFontTx/>
              <a:buNone/>
            </a:pPr>
            <a:r>
              <a:rPr lang="en-US" dirty="0"/>
              <a:t>		     P(r | VP, h(VP)) x  ……</a:t>
            </a:r>
          </a:p>
          <a:p>
            <a:pPr lvl="1" eaLnBrk="1" hangingPunct="1">
              <a:lnSpc>
                <a:spcPct val="90000"/>
              </a:lnSpc>
              <a:buFontTx/>
              <a:buNone/>
            </a:pPr>
            <a:r>
              <a:rPr lang="en-US" dirty="0"/>
              <a:t>	e.g., P(r | VP, dumped) </a:t>
            </a:r>
          </a:p>
          <a:p>
            <a:pPr lvl="1" eaLnBrk="1" hangingPunct="1">
              <a:lnSpc>
                <a:spcPct val="90000"/>
              </a:lnSpc>
              <a:buFontTx/>
              <a:buNone/>
            </a:pPr>
            <a:endParaRPr lang="en-US" dirty="0"/>
          </a:p>
          <a:p>
            <a:pPr lvl="1" eaLnBrk="1" hangingPunct="1">
              <a:lnSpc>
                <a:spcPct val="90000"/>
              </a:lnSpc>
              <a:buFontTx/>
              <a:buNone/>
            </a:pPr>
            <a:r>
              <a:rPr lang="en-US" dirty="0"/>
              <a:t>What’s the count?</a:t>
            </a:r>
          </a:p>
          <a:p>
            <a:pPr lvl="1" eaLnBrk="1" hangingPunct="1">
              <a:lnSpc>
                <a:spcPct val="90000"/>
              </a:lnSpc>
              <a:buFontTx/>
              <a:buNone/>
            </a:pPr>
            <a:r>
              <a:rPr lang="en-US" dirty="0">
                <a:solidFill>
                  <a:schemeClr val="accent2"/>
                </a:solidFill>
              </a:rPr>
              <a:t>How many times was this rule used with </a:t>
            </a:r>
            <a:r>
              <a:rPr lang="en-US" dirty="0"/>
              <a:t>dumped</a:t>
            </a:r>
            <a:r>
              <a:rPr lang="en-US" dirty="0">
                <a:solidFill>
                  <a:schemeClr val="accent2"/>
                </a:solidFill>
              </a:rPr>
              <a:t>, divided by the number of VPs that </a:t>
            </a:r>
            <a:r>
              <a:rPr lang="en-US" dirty="0"/>
              <a:t>dumped</a:t>
            </a:r>
            <a:r>
              <a:rPr lang="en-US" dirty="0">
                <a:solidFill>
                  <a:schemeClr val="accent2"/>
                </a:solidFill>
              </a:rPr>
              <a:t> appears in total</a:t>
            </a:r>
          </a:p>
        </p:txBody>
      </p:sp>
    </p:spTree>
    <p:extLst>
      <p:ext uri="{BB962C8B-B14F-4D97-AF65-F5344CB8AC3E}">
        <p14:creationId xmlns:p14="http://schemas.microsoft.com/office/powerpoint/2010/main" val="5036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8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39"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17DAE896-79D8-4043-B924-267FD34CC0E5}" type="datetime1">
              <a:rPr lang="en-US" smtClean="0"/>
              <a:t>2/12/2020</a:t>
            </a:fld>
            <a:endParaRPr lang="en-US"/>
          </a:p>
        </p:txBody>
      </p:sp>
      <p:sp>
        <p:nvSpPr>
          <p:cNvPr id="31747" name="Footer Placeholder 4"/>
          <p:cNvSpPr>
            <a:spLocks noGrp="1"/>
          </p:cNvSpPr>
          <p:nvPr>
            <p:ph type="ftr" sz="quarter" idx="11"/>
          </p:nvPr>
        </p:nvSpPr>
        <p:spPr>
          <a:noFill/>
        </p:spPr>
        <p:txBody>
          <a:bodyPr/>
          <a:lstStyle/>
          <a:p>
            <a:r>
              <a:rPr lang="en-US"/>
              <a:t>CPSC503 Winter 2020</a:t>
            </a:r>
          </a:p>
        </p:txBody>
      </p:sp>
      <p:sp>
        <p:nvSpPr>
          <p:cNvPr id="31748" name="Slide Number Placeholder 5"/>
          <p:cNvSpPr>
            <a:spLocks noGrp="1"/>
          </p:cNvSpPr>
          <p:nvPr>
            <p:ph type="sldNum" sz="quarter" idx="12"/>
          </p:nvPr>
        </p:nvSpPr>
        <p:spPr>
          <a:noFill/>
        </p:spPr>
        <p:txBody>
          <a:bodyPr/>
          <a:lstStyle/>
          <a:p>
            <a:fld id="{B95F28FF-722D-418B-8541-2E1BC2E36A12}" type="slidenum">
              <a:rPr lang="en-US" smtClean="0"/>
              <a:pPr/>
              <a:t>57</a:t>
            </a:fld>
            <a:endParaRPr lang="en-US"/>
          </a:p>
        </p:txBody>
      </p:sp>
      <p:sp>
        <p:nvSpPr>
          <p:cNvPr id="31749" name="Rectangle 2"/>
          <p:cNvSpPr>
            <a:spLocks noGrp="1" noChangeArrowheads="1"/>
          </p:cNvSpPr>
          <p:nvPr>
            <p:ph type="title"/>
          </p:nvPr>
        </p:nvSpPr>
        <p:spPr>
          <a:xfrm>
            <a:off x="0" y="0"/>
            <a:ext cx="8534400" cy="1524000"/>
          </a:xfrm>
        </p:spPr>
        <p:txBody>
          <a:bodyPr/>
          <a:lstStyle/>
          <a:p>
            <a:pPr eaLnBrk="1" hangingPunct="1"/>
            <a:r>
              <a:rPr lang="en-US" sz="3600" dirty="0"/>
              <a:t>Affinities between heads</a:t>
            </a:r>
          </a:p>
        </p:txBody>
      </p:sp>
      <p:sp>
        <p:nvSpPr>
          <p:cNvPr id="712709" name="Rectangle 5"/>
          <p:cNvSpPr>
            <a:spLocks noChangeArrowheads="1"/>
          </p:cNvSpPr>
          <p:nvPr/>
        </p:nvSpPr>
        <p:spPr bwMode="auto">
          <a:xfrm>
            <a:off x="-304800" y="1295400"/>
            <a:ext cx="9677400" cy="1295400"/>
          </a:xfrm>
          <a:prstGeom prst="rect">
            <a:avLst/>
          </a:prstGeom>
          <a:noFill/>
          <a:ln w="9525">
            <a:noFill/>
            <a:miter lim="800000"/>
            <a:headEnd/>
            <a:tailEnd/>
          </a:ln>
        </p:spPr>
        <p:txBody>
          <a:bodyPr/>
          <a:lstStyle/>
          <a:p>
            <a:pPr marL="742950" lvl="1" indent="-285750">
              <a:lnSpc>
                <a:spcPct val="90000"/>
              </a:lnSpc>
              <a:spcBef>
                <a:spcPct val="20000"/>
              </a:spcBef>
            </a:pPr>
            <a:r>
              <a:rPr lang="en-US" sz="2800" b="1">
                <a:latin typeface="Comic Sans MS" pitchFamily="66" charset="0"/>
              </a:rPr>
              <a:t>r:  VP -&gt; V NP PP ; P(r|VP, h(VP), h(NP), h(PP))</a:t>
            </a:r>
            <a:r>
              <a:rPr lang="en-US" sz="2400" b="1">
                <a:latin typeface="Comic Sans MS" pitchFamily="66" charset="0"/>
              </a:rPr>
              <a:t> </a:t>
            </a:r>
          </a:p>
          <a:p>
            <a:pPr marL="742950" lvl="1" indent="-285750">
              <a:lnSpc>
                <a:spcPct val="90000"/>
              </a:lnSpc>
              <a:spcBef>
                <a:spcPct val="20000"/>
              </a:spcBef>
            </a:pPr>
            <a:r>
              <a:rPr lang="en-US" sz="2400" b="1">
                <a:latin typeface="Comic Sans MS" pitchFamily="66" charset="0"/>
              </a:rPr>
              <a:t>Becomes</a:t>
            </a:r>
          </a:p>
          <a:p>
            <a:pPr marL="742950" lvl="1" indent="-285750">
              <a:lnSpc>
                <a:spcPct val="90000"/>
              </a:lnSpc>
              <a:spcBef>
                <a:spcPct val="20000"/>
              </a:spcBef>
            </a:pPr>
            <a:r>
              <a:rPr lang="en-US" sz="2800" b="1">
                <a:latin typeface="Comic Sans MS" pitchFamily="66" charset="0"/>
              </a:rPr>
              <a:t>P(r | VP, h(VP)) x </a:t>
            </a:r>
          </a:p>
          <a:p>
            <a:pPr marL="742950" lvl="1" indent="-285750">
              <a:lnSpc>
                <a:spcPct val="90000"/>
              </a:lnSpc>
              <a:spcBef>
                <a:spcPct val="20000"/>
              </a:spcBef>
            </a:pPr>
            <a:r>
              <a:rPr lang="en-US" sz="2800" b="1">
                <a:solidFill>
                  <a:schemeClr val="accent2"/>
                </a:solidFill>
                <a:latin typeface="Comic Sans MS" pitchFamily="66" charset="0"/>
              </a:rPr>
              <a:t>P(h(NP) | NP, h(VP))) x P(h(PP) | PP, h(VP)))</a:t>
            </a:r>
            <a:r>
              <a:rPr lang="en-US" sz="2800" b="1">
                <a:latin typeface="Comic Sans MS" pitchFamily="66" charset="0"/>
              </a:rPr>
              <a:t> 	</a:t>
            </a:r>
            <a:endParaRPr lang="en-US" sz="2400" b="1">
              <a:latin typeface="Comic Sans MS" pitchFamily="66" charset="0"/>
            </a:endParaRPr>
          </a:p>
        </p:txBody>
      </p:sp>
      <p:sp>
        <p:nvSpPr>
          <p:cNvPr id="712711" name="Rectangle 7"/>
          <p:cNvSpPr>
            <a:spLocks noChangeArrowheads="1"/>
          </p:cNvSpPr>
          <p:nvPr/>
        </p:nvSpPr>
        <p:spPr bwMode="auto">
          <a:xfrm>
            <a:off x="0" y="3505200"/>
            <a:ext cx="8915400" cy="1295400"/>
          </a:xfrm>
          <a:prstGeom prst="rect">
            <a:avLst/>
          </a:prstGeom>
          <a:noFill/>
          <a:ln w="9525">
            <a:noFill/>
            <a:miter lim="800000"/>
            <a:headEnd/>
            <a:tailEnd/>
          </a:ln>
        </p:spPr>
        <p:txBody>
          <a:bodyPr/>
          <a:lstStyle/>
          <a:p>
            <a:pPr marL="742950" lvl="1" indent="-285750">
              <a:lnSpc>
                <a:spcPct val="90000"/>
              </a:lnSpc>
              <a:spcBef>
                <a:spcPct val="20000"/>
              </a:spcBef>
            </a:pPr>
            <a:r>
              <a:rPr lang="en-US" sz="2800" b="1">
                <a:latin typeface="Comic Sans MS" pitchFamily="66" charset="0"/>
              </a:rPr>
              <a:t>E.g. P(r | VP,dumped) x </a:t>
            </a:r>
          </a:p>
          <a:p>
            <a:pPr marL="742950" lvl="1" indent="-285750">
              <a:lnSpc>
                <a:spcPct val="90000"/>
              </a:lnSpc>
              <a:spcBef>
                <a:spcPct val="20000"/>
              </a:spcBef>
            </a:pPr>
            <a:r>
              <a:rPr lang="en-US" sz="2800" b="1">
                <a:solidFill>
                  <a:schemeClr val="accent2"/>
                </a:solidFill>
                <a:latin typeface="Comic Sans MS" pitchFamily="66" charset="0"/>
              </a:rPr>
              <a:t>P(sacks | NP, dumped)) x P(into | PP, dumped))</a:t>
            </a:r>
            <a:r>
              <a:rPr lang="en-US" sz="2800" b="1">
                <a:latin typeface="Comic Sans MS" pitchFamily="66" charset="0"/>
              </a:rPr>
              <a:t> 	</a:t>
            </a:r>
            <a:endParaRPr lang="en-US" sz="2400" b="1">
              <a:latin typeface="Comic Sans MS" pitchFamily="66" charset="0"/>
            </a:endParaRPr>
          </a:p>
        </p:txBody>
      </p:sp>
      <p:sp>
        <p:nvSpPr>
          <p:cNvPr id="56328" name="Rectangle 8"/>
          <p:cNvSpPr>
            <a:spLocks noGrp="1" noChangeArrowheads="1"/>
          </p:cNvSpPr>
          <p:nvPr>
            <p:ph type="body" idx="1"/>
          </p:nvPr>
        </p:nvSpPr>
        <p:spPr>
          <a:xfrm>
            <a:off x="685800" y="5029200"/>
            <a:ext cx="8093075" cy="1279525"/>
          </a:xfrm>
          <a:noFill/>
          <a:ln>
            <a:solidFill>
              <a:schemeClr val="accent2"/>
            </a:solidFill>
          </a:ln>
        </p:spPr>
        <p:txBody>
          <a:bodyPr/>
          <a:lstStyle/>
          <a:p>
            <a:pPr eaLnBrk="1" hangingPunct="1">
              <a:lnSpc>
                <a:spcPct val="90000"/>
              </a:lnSpc>
            </a:pPr>
            <a:r>
              <a:rPr lang="en-US"/>
              <a:t>count the places where </a:t>
            </a:r>
            <a:r>
              <a:rPr lang="en-US">
                <a:solidFill>
                  <a:schemeClr val="accent2"/>
                </a:solidFill>
              </a:rPr>
              <a:t>dumped</a:t>
            </a:r>
            <a:r>
              <a:rPr lang="en-US"/>
              <a:t> is the head of a constituent that has a PP daughter with </a:t>
            </a:r>
            <a:r>
              <a:rPr lang="en-US">
                <a:solidFill>
                  <a:schemeClr val="accent2"/>
                </a:solidFill>
              </a:rPr>
              <a:t>into</a:t>
            </a:r>
            <a:r>
              <a:rPr lang="en-US"/>
              <a:t> as its head and normalize</a:t>
            </a:r>
          </a:p>
        </p:txBody>
      </p:sp>
      <p:sp>
        <p:nvSpPr>
          <p:cNvPr id="31753" name="Rectangle 9"/>
          <p:cNvSpPr>
            <a:spLocks noChangeArrowheads="1"/>
          </p:cNvSpPr>
          <p:nvPr/>
        </p:nvSpPr>
        <p:spPr bwMode="auto">
          <a:xfrm>
            <a:off x="5029200" y="3886200"/>
            <a:ext cx="3810000" cy="685800"/>
          </a:xfrm>
          <a:prstGeom prst="rect">
            <a:avLst/>
          </a:prstGeom>
          <a:noFill/>
          <a:ln w="9525">
            <a:solidFill>
              <a:schemeClr val="accent2"/>
            </a:solidFill>
            <a:miter lim="800000"/>
            <a:headEnd/>
            <a:tailEnd/>
          </a:ln>
        </p:spPr>
        <p:txBody>
          <a:bodyPr wrap="none" anchor="ctr"/>
          <a:lstStyle/>
          <a:p>
            <a:endParaRPr lang="en-US"/>
          </a:p>
        </p:txBody>
      </p:sp>
      <p:sp>
        <p:nvSpPr>
          <p:cNvPr id="56330" name="Line 10"/>
          <p:cNvSpPr>
            <a:spLocks noChangeShapeType="1"/>
          </p:cNvSpPr>
          <p:nvPr/>
        </p:nvSpPr>
        <p:spPr bwMode="auto">
          <a:xfrm flipH="1">
            <a:off x="5715000" y="4572000"/>
            <a:ext cx="838200" cy="457200"/>
          </a:xfrm>
          <a:prstGeom prst="line">
            <a:avLst/>
          </a:prstGeom>
          <a:noFill/>
          <a:ln w="57150">
            <a:solidFill>
              <a:schemeClr val="accent2"/>
            </a:solidFill>
            <a:round/>
            <a:headEnd/>
            <a:tailEnd type="triangle" w="med" len="med"/>
          </a:ln>
        </p:spPr>
        <p:txBody>
          <a:bodyPr wrap="none" anchor="ctr"/>
          <a:lstStyle/>
          <a:p>
            <a:endParaRPr lang="en-US"/>
          </a:p>
        </p:txBody>
      </p:sp>
      <mc:AlternateContent xmlns:mc="http://schemas.openxmlformats.org/markup-compatibility/2006" xmlns:p14="http://schemas.microsoft.com/office/powerpoint/2010/main">
        <mc:Choice Requires="p14">
          <p:contentPart p14:bwMode="auto" r:id="rId3">
            <p14:nvContentPartPr>
              <p14:cNvPr id="31755" name="Ink 11"/>
              <p14:cNvContentPartPr>
                <a14:cpLocks xmlns:a14="http://schemas.microsoft.com/office/drawing/2010/main" noRot="1" noChangeAspect="1" noEditPoints="1" noChangeArrowheads="1" noChangeShapeType="1"/>
              </p14:cNvContentPartPr>
              <p14:nvPr/>
            </p14:nvContentPartPr>
            <p14:xfrm>
              <a:off x="682625" y="938213"/>
              <a:ext cx="7918450" cy="2206625"/>
            </p14:xfrm>
          </p:contentPart>
        </mc:Choice>
        <mc:Fallback xmlns="">
          <p:pic>
            <p:nvPicPr>
              <p:cNvPr id="31755" name="Ink 11"/>
              <p:cNvPicPr>
                <a:picLocks noRot="1" noChangeAspect="1" noEditPoints="1" noChangeArrowheads="1" noChangeShapeType="1"/>
              </p:cNvPicPr>
              <p:nvPr/>
            </p:nvPicPr>
            <p:blipFill>
              <a:blip r:embed="rId4"/>
              <a:stretch>
                <a:fillRect/>
              </a:stretch>
            </p:blipFill>
            <p:spPr>
              <a:xfrm>
                <a:off x="679385" y="931734"/>
                <a:ext cx="7933930" cy="222390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1756" name="Ink 12"/>
              <p14:cNvContentPartPr>
                <a14:cpLocks xmlns:a14="http://schemas.microsoft.com/office/drawing/2010/main" noRot="1" noChangeAspect="1" noEditPoints="1" noChangeArrowheads="1" noChangeShapeType="1"/>
              </p14:cNvContentPartPr>
              <p14:nvPr/>
            </p14:nvContentPartPr>
            <p14:xfrm>
              <a:off x="646113" y="1900238"/>
              <a:ext cx="2930525" cy="2157412"/>
            </p14:xfrm>
          </p:contentPart>
        </mc:Choice>
        <mc:Fallback xmlns="">
          <p:pic>
            <p:nvPicPr>
              <p:cNvPr id="31756" name="Ink 12"/>
              <p:cNvPicPr>
                <a:picLocks noRot="1" noChangeAspect="1" noEditPoints="1" noChangeArrowheads="1" noChangeShapeType="1"/>
              </p:cNvPicPr>
              <p:nvPr/>
            </p:nvPicPr>
            <p:blipFill>
              <a:blip r:embed="rId6"/>
              <a:stretch>
                <a:fillRect/>
              </a:stretch>
            </p:blipFill>
            <p:spPr>
              <a:xfrm>
                <a:off x="641073" y="1895558"/>
                <a:ext cx="2947806" cy="217253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1757" name="Ink 13"/>
              <p14:cNvContentPartPr>
                <a14:cpLocks xmlns:a14="http://schemas.microsoft.com/office/drawing/2010/main" noRot="1" noChangeAspect="1" noEditPoints="1" noChangeArrowheads="1" noChangeShapeType="1"/>
              </p14:cNvContentPartPr>
              <p14:nvPr/>
            </p14:nvContentPartPr>
            <p14:xfrm>
              <a:off x="5527675" y="3602038"/>
              <a:ext cx="347663" cy="341312"/>
            </p14:xfrm>
          </p:contentPart>
        </mc:Choice>
        <mc:Fallback xmlns="">
          <p:pic>
            <p:nvPicPr>
              <p:cNvPr id="31757" name="Ink 13"/>
              <p:cNvPicPr>
                <a:picLocks noRot="1" noChangeAspect="1" noEditPoints="1" noChangeArrowheads="1" noChangeShapeType="1"/>
              </p:cNvPicPr>
              <p:nvPr/>
            </p:nvPicPr>
            <p:blipFill>
              <a:blip r:embed="rId8"/>
              <a:stretch>
                <a:fillRect/>
              </a:stretch>
            </p:blipFill>
            <p:spPr>
              <a:xfrm>
                <a:off x="5520117" y="3595917"/>
                <a:ext cx="358820" cy="3578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1758" name="Ink 14"/>
              <p14:cNvContentPartPr>
                <a14:cpLocks xmlns:a14="http://schemas.microsoft.com/office/drawing/2010/main" noRot="1" noChangeAspect="1" noEditPoints="1" noChangeArrowheads="1" noChangeShapeType="1"/>
              </p14:cNvContentPartPr>
              <p14:nvPr/>
            </p14:nvContentPartPr>
            <p14:xfrm>
              <a:off x="3455988" y="3862388"/>
              <a:ext cx="196850" cy="207962"/>
            </p14:xfrm>
          </p:contentPart>
        </mc:Choice>
        <mc:Fallback xmlns="">
          <p:pic>
            <p:nvPicPr>
              <p:cNvPr id="31758" name="Ink 14"/>
              <p:cNvPicPr>
                <a:picLocks noRot="1" noChangeAspect="1" noEditPoints="1" noChangeArrowheads="1" noChangeShapeType="1"/>
              </p:cNvPicPr>
              <p:nvPr/>
            </p:nvPicPr>
            <p:blipFill>
              <a:blip r:embed="rId10"/>
              <a:stretch>
                <a:fillRect/>
              </a:stretch>
            </p:blipFill>
            <p:spPr>
              <a:xfrm>
                <a:off x="3450590" y="3856631"/>
                <a:ext cx="212684" cy="22343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1759" name="Ink 15"/>
              <p14:cNvContentPartPr>
                <a14:cpLocks xmlns:a14="http://schemas.microsoft.com/office/drawing/2010/main" noRot="1" noChangeAspect="1" noEditPoints="1" noChangeArrowheads="1" noChangeShapeType="1"/>
              </p14:cNvContentPartPr>
              <p14:nvPr/>
            </p14:nvContentPartPr>
            <p14:xfrm>
              <a:off x="7521575" y="3565525"/>
              <a:ext cx="241300" cy="257175"/>
            </p14:xfrm>
          </p:contentPart>
        </mc:Choice>
        <mc:Fallback xmlns="">
          <p:pic>
            <p:nvPicPr>
              <p:cNvPr id="31759" name="Ink 15"/>
              <p:cNvPicPr>
                <a:picLocks noRot="1" noChangeAspect="1" noEditPoints="1" noChangeArrowheads="1" noChangeShapeType="1"/>
              </p:cNvPicPr>
              <p:nvPr/>
            </p:nvPicPr>
            <p:blipFill>
              <a:blip r:embed="rId12"/>
              <a:stretch>
                <a:fillRect/>
              </a:stretch>
            </p:blipFill>
            <p:spPr>
              <a:xfrm>
                <a:off x="7514742" y="3560843"/>
                <a:ext cx="253167" cy="270862"/>
              </a:xfrm>
              <a:prstGeom prst="rect">
                <a:avLst/>
              </a:prstGeom>
            </p:spPr>
          </p:pic>
        </mc:Fallback>
      </mc:AlternateContent>
    </p:spTree>
    <p:extLst>
      <p:ext uri="{BB962C8B-B14F-4D97-AF65-F5344CB8AC3E}">
        <p14:creationId xmlns:p14="http://schemas.microsoft.com/office/powerpoint/2010/main" val="392198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27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27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8">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8">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09" grpId="0" autoUpdateAnimBg="0"/>
      <p:bldP spid="712711" grpId="0" autoUpdateAnimBg="0"/>
      <p:bldP spid="56328" grpId="0" build="p" animBg="1"/>
      <p:bldP spid="5633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fld id="{3CD304F1-2A7B-4496-A174-0A052B3D9FA5}" type="datetime1">
              <a:rPr lang="en-US" smtClean="0"/>
              <a:t>2/12/2020</a:t>
            </a:fld>
            <a:endParaRPr lang="en-US"/>
          </a:p>
        </p:txBody>
      </p:sp>
      <p:sp>
        <p:nvSpPr>
          <p:cNvPr id="32771" name="Footer Placeholder 4"/>
          <p:cNvSpPr>
            <a:spLocks noGrp="1"/>
          </p:cNvSpPr>
          <p:nvPr>
            <p:ph type="ftr" sz="quarter" idx="11"/>
          </p:nvPr>
        </p:nvSpPr>
        <p:spPr>
          <a:noFill/>
        </p:spPr>
        <p:txBody>
          <a:bodyPr/>
          <a:lstStyle/>
          <a:p>
            <a:r>
              <a:rPr lang="en-US"/>
              <a:t>CPSC503 Winter 2020</a:t>
            </a:r>
          </a:p>
        </p:txBody>
      </p:sp>
      <p:sp>
        <p:nvSpPr>
          <p:cNvPr id="32772" name="Slide Number Placeholder 5"/>
          <p:cNvSpPr>
            <a:spLocks noGrp="1"/>
          </p:cNvSpPr>
          <p:nvPr>
            <p:ph type="sldNum" sz="quarter" idx="12"/>
          </p:nvPr>
        </p:nvSpPr>
        <p:spPr>
          <a:noFill/>
        </p:spPr>
        <p:txBody>
          <a:bodyPr/>
          <a:lstStyle/>
          <a:p>
            <a:fld id="{70ECFB38-554E-4539-B752-F6A3F10268C7}" type="slidenum">
              <a:rPr lang="en-US" smtClean="0"/>
              <a:pPr/>
              <a:t>58</a:t>
            </a:fld>
            <a:endParaRPr lang="en-US"/>
          </a:p>
        </p:txBody>
      </p:sp>
      <p:sp>
        <p:nvSpPr>
          <p:cNvPr id="32773" name="Rectangle 2"/>
          <p:cNvSpPr>
            <a:spLocks noGrp="1" noChangeArrowheads="1"/>
          </p:cNvSpPr>
          <p:nvPr>
            <p:ph type="title"/>
          </p:nvPr>
        </p:nvSpPr>
        <p:spPr>
          <a:xfrm>
            <a:off x="731838" y="411163"/>
            <a:ext cx="7772400" cy="1143000"/>
          </a:xfrm>
        </p:spPr>
        <p:txBody>
          <a:bodyPr/>
          <a:lstStyle/>
          <a:p>
            <a:pPr eaLnBrk="1" hangingPunct="1"/>
            <a:r>
              <a:rPr lang="en-US"/>
              <a:t>Example (right)</a:t>
            </a:r>
          </a:p>
        </p:txBody>
      </p:sp>
      <p:grpSp>
        <p:nvGrpSpPr>
          <p:cNvPr id="32774" name="Group 3"/>
          <p:cNvGrpSpPr>
            <a:grpSpLocks noChangeAspect="1"/>
          </p:cNvGrpSpPr>
          <p:nvPr/>
        </p:nvGrpSpPr>
        <p:grpSpPr bwMode="auto">
          <a:xfrm>
            <a:off x="365125" y="2057400"/>
            <a:ext cx="8504238" cy="3665538"/>
            <a:chOff x="1544" y="1968"/>
            <a:chExt cx="2672" cy="1152"/>
          </a:xfrm>
        </p:grpSpPr>
        <p:sp>
          <p:nvSpPr>
            <p:cNvPr id="32777" name="AutoShape 4"/>
            <p:cNvSpPr>
              <a:spLocks noChangeAspect="1" noChangeArrowheads="1" noTextEdit="1"/>
            </p:cNvSpPr>
            <p:nvPr/>
          </p:nvSpPr>
          <p:spPr bwMode="auto">
            <a:xfrm>
              <a:off x="1544" y="1968"/>
              <a:ext cx="2672" cy="1152"/>
            </a:xfrm>
            <a:prstGeom prst="rect">
              <a:avLst/>
            </a:prstGeom>
            <a:noFill/>
            <a:ln w="9525">
              <a:noFill/>
              <a:miter lim="800000"/>
              <a:headEnd/>
              <a:tailEnd/>
            </a:ln>
          </p:spPr>
          <p:txBody>
            <a:bodyPr/>
            <a:lstStyle/>
            <a:p>
              <a:endParaRPr lang="en-US"/>
            </a:p>
          </p:txBody>
        </p:sp>
        <p:sp>
          <p:nvSpPr>
            <p:cNvPr id="32778" name="Rectangle 5"/>
            <p:cNvSpPr>
              <a:spLocks noChangeArrowheads="1"/>
            </p:cNvSpPr>
            <p:nvPr/>
          </p:nvSpPr>
          <p:spPr bwMode="auto">
            <a:xfrm>
              <a:off x="1544" y="1968"/>
              <a:ext cx="2672" cy="1152"/>
            </a:xfrm>
            <a:prstGeom prst="rect">
              <a:avLst/>
            </a:prstGeom>
            <a:noFill/>
            <a:ln w="0">
              <a:solidFill>
                <a:srgbClr val="000000"/>
              </a:solidFill>
              <a:miter lim="800000"/>
              <a:headEnd/>
              <a:tailEnd/>
            </a:ln>
          </p:spPr>
          <p:txBody>
            <a:bodyPr/>
            <a:lstStyle/>
            <a:p>
              <a:endParaRPr lang="en-US"/>
            </a:p>
          </p:txBody>
        </p:sp>
        <p:sp>
          <p:nvSpPr>
            <p:cNvPr id="32779" name="Rectangle 6"/>
            <p:cNvSpPr>
              <a:spLocks noChangeArrowheads="1"/>
            </p:cNvSpPr>
            <p:nvPr/>
          </p:nvSpPr>
          <p:spPr bwMode="auto">
            <a:xfrm>
              <a:off x="1552" y="1972"/>
              <a:ext cx="2650" cy="4"/>
            </a:xfrm>
            <a:prstGeom prst="rect">
              <a:avLst/>
            </a:prstGeom>
            <a:solidFill>
              <a:srgbClr val="000000"/>
            </a:solidFill>
            <a:ln w="0">
              <a:solidFill>
                <a:srgbClr val="000000"/>
              </a:solidFill>
              <a:miter lim="800000"/>
              <a:headEnd/>
              <a:tailEnd/>
            </a:ln>
          </p:spPr>
          <p:txBody>
            <a:bodyPr/>
            <a:lstStyle/>
            <a:p>
              <a:endParaRPr lang="en-US"/>
            </a:p>
          </p:txBody>
        </p:sp>
        <p:sp>
          <p:nvSpPr>
            <p:cNvPr id="32780" name="Rectangle 7"/>
            <p:cNvSpPr>
              <a:spLocks noChangeArrowheads="1"/>
            </p:cNvSpPr>
            <p:nvPr/>
          </p:nvSpPr>
          <p:spPr bwMode="auto">
            <a:xfrm>
              <a:off x="1552"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32781" name="Freeform 8"/>
            <p:cNvSpPr>
              <a:spLocks/>
            </p:cNvSpPr>
            <p:nvPr/>
          </p:nvSpPr>
          <p:spPr bwMode="auto">
            <a:xfrm>
              <a:off x="2142" y="2030"/>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2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6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6"/>
                  </a:lnTo>
                  <a:lnTo>
                    <a:pt x="34" y="40"/>
                  </a:lnTo>
                  <a:lnTo>
                    <a:pt x="32" y="46"/>
                  </a:lnTo>
                  <a:lnTo>
                    <a:pt x="30" y="50"/>
                  </a:lnTo>
                  <a:lnTo>
                    <a:pt x="24" y="54"/>
                  </a:lnTo>
                  <a:lnTo>
                    <a:pt x="18" y="54"/>
                  </a:lnTo>
                  <a:lnTo>
                    <a:pt x="16" y="54"/>
                  </a:lnTo>
                  <a:lnTo>
                    <a:pt x="12" y="54"/>
                  </a:lnTo>
                  <a:lnTo>
                    <a:pt x="8" y="52"/>
                  </a:lnTo>
                  <a:lnTo>
                    <a:pt x="4" y="52"/>
                  </a:lnTo>
                  <a:lnTo>
                    <a:pt x="2" y="52"/>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2" y="36"/>
                  </a:lnTo>
                  <a:lnTo>
                    <a:pt x="20" y="34"/>
                  </a:lnTo>
                  <a:lnTo>
                    <a:pt x="14" y="30"/>
                  </a:lnTo>
                  <a:lnTo>
                    <a:pt x="8" y="28"/>
                  </a:lnTo>
                  <a:lnTo>
                    <a:pt x="4" y="24"/>
                  </a:lnTo>
                  <a:lnTo>
                    <a:pt x="2" y="22"/>
                  </a:lnTo>
                  <a:lnTo>
                    <a:pt x="0" y="20"/>
                  </a:lnTo>
                  <a:lnTo>
                    <a:pt x="0" y="16"/>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32782" name="Freeform 9"/>
            <p:cNvSpPr>
              <a:spLocks/>
            </p:cNvSpPr>
            <p:nvPr/>
          </p:nvSpPr>
          <p:spPr bwMode="auto">
            <a:xfrm>
              <a:off x="2184" y="2028"/>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28 h 72"/>
                <a:gd name="T18" fmla="*/ 2 w 22"/>
                <a:gd name="T19" fmla="*/ 22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28"/>
                  </a:lnTo>
                  <a:lnTo>
                    <a:pt x="2" y="22"/>
                  </a:lnTo>
                  <a:lnTo>
                    <a:pt x="6" y="14"/>
                  </a:lnTo>
                  <a:lnTo>
                    <a:pt x="10" y="8"/>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32783" name="Freeform 10"/>
            <p:cNvSpPr>
              <a:spLocks noEditPoints="1"/>
            </p:cNvSpPr>
            <p:nvPr/>
          </p:nvSpPr>
          <p:spPr bwMode="auto">
            <a:xfrm>
              <a:off x="2210"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0 w 36"/>
                <a:gd name="T55" fmla="*/ 0 h 56"/>
                <a:gd name="T56" fmla="*/ 30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2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6 w 36"/>
                <a:gd name="T103" fmla="*/ 30 h 56"/>
                <a:gd name="T104" fmla="*/ 6 w 36"/>
                <a:gd name="T105" fmla="*/ 36 h 56"/>
                <a:gd name="T106" fmla="*/ 6 w 36"/>
                <a:gd name="T107" fmla="*/ 42 h 56"/>
                <a:gd name="T108" fmla="*/ 10 w 36"/>
                <a:gd name="T109" fmla="*/ 48 h 56"/>
                <a:gd name="T110" fmla="*/ 14 w 36"/>
                <a:gd name="T111" fmla="*/ 50 h 56"/>
                <a:gd name="T112" fmla="*/ 18 w 36"/>
                <a:gd name="T113" fmla="*/ 52 h 56"/>
                <a:gd name="T114" fmla="*/ 20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6"/>
                  </a:lnTo>
                  <a:lnTo>
                    <a:pt x="24" y="4"/>
                  </a:lnTo>
                  <a:lnTo>
                    <a:pt x="22" y="4"/>
                  </a:lnTo>
                  <a:lnTo>
                    <a:pt x="20" y="6"/>
                  </a:lnTo>
                  <a:lnTo>
                    <a:pt x="20" y="4"/>
                  </a:lnTo>
                  <a:lnTo>
                    <a:pt x="30" y="0"/>
                  </a:lnTo>
                  <a:lnTo>
                    <a:pt x="30"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2" y="26"/>
                  </a:lnTo>
                  <a:lnTo>
                    <a:pt x="22" y="24"/>
                  </a:lnTo>
                  <a:lnTo>
                    <a:pt x="20" y="22"/>
                  </a:lnTo>
                  <a:lnTo>
                    <a:pt x="18" y="22"/>
                  </a:lnTo>
                  <a:lnTo>
                    <a:pt x="16" y="22"/>
                  </a:lnTo>
                  <a:lnTo>
                    <a:pt x="12" y="22"/>
                  </a:lnTo>
                  <a:lnTo>
                    <a:pt x="10" y="24"/>
                  </a:lnTo>
                  <a:lnTo>
                    <a:pt x="6" y="30"/>
                  </a:lnTo>
                  <a:lnTo>
                    <a:pt x="6" y="36"/>
                  </a:lnTo>
                  <a:lnTo>
                    <a:pt x="6" y="42"/>
                  </a:lnTo>
                  <a:lnTo>
                    <a:pt x="10" y="48"/>
                  </a:lnTo>
                  <a:lnTo>
                    <a:pt x="14" y="50"/>
                  </a:lnTo>
                  <a:lnTo>
                    <a:pt x="18" y="52"/>
                  </a:lnTo>
                  <a:lnTo>
                    <a:pt x="20" y="50"/>
                  </a:lnTo>
                  <a:lnTo>
                    <a:pt x="24" y="48"/>
                  </a:lnTo>
                  <a:close/>
                </a:path>
              </a:pathLst>
            </a:custGeom>
            <a:solidFill>
              <a:srgbClr val="000000"/>
            </a:solidFill>
            <a:ln w="0">
              <a:solidFill>
                <a:srgbClr val="000000"/>
              </a:solidFill>
              <a:round/>
              <a:headEnd/>
              <a:tailEnd/>
            </a:ln>
          </p:spPr>
          <p:txBody>
            <a:bodyPr/>
            <a:lstStyle/>
            <a:p>
              <a:endParaRPr lang="en-US"/>
            </a:p>
          </p:txBody>
        </p:sp>
        <p:sp>
          <p:nvSpPr>
            <p:cNvPr id="32784" name="Freeform 11"/>
            <p:cNvSpPr>
              <a:spLocks/>
            </p:cNvSpPr>
            <p:nvPr/>
          </p:nvSpPr>
          <p:spPr bwMode="auto">
            <a:xfrm>
              <a:off x="2248" y="2048"/>
              <a:ext cx="38" cy="36"/>
            </a:xfrm>
            <a:custGeom>
              <a:avLst/>
              <a:gdLst>
                <a:gd name="T0" fmla="*/ 32 w 38"/>
                <a:gd name="T1" fmla="*/ 0 h 36"/>
                <a:gd name="T2" fmla="*/ 32 w 38"/>
                <a:gd name="T3" fmla="*/ 22 h 36"/>
                <a:gd name="T4" fmla="*/ 34 w 38"/>
                <a:gd name="T5" fmla="*/ 26 h 36"/>
                <a:gd name="T6" fmla="*/ 34 w 38"/>
                <a:gd name="T7" fmla="*/ 30 h 36"/>
                <a:gd name="T8" fmla="*/ 34 w 38"/>
                <a:gd name="T9" fmla="*/ 30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28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4 w 38"/>
                <a:gd name="T45" fmla="*/ 28 h 36"/>
                <a:gd name="T46" fmla="*/ 4 w 38"/>
                <a:gd name="T47" fmla="*/ 22 h 36"/>
                <a:gd name="T48" fmla="*/ 4 w 38"/>
                <a:gd name="T49" fmla="*/ 6 h 36"/>
                <a:gd name="T50" fmla="*/ 4 w 38"/>
                <a:gd name="T51" fmla="*/ 4 h 36"/>
                <a:gd name="T52" fmla="*/ 4 w 38"/>
                <a:gd name="T53" fmla="*/ 2 h 36"/>
                <a:gd name="T54" fmla="*/ 4 w 38"/>
                <a:gd name="T55" fmla="*/ 2 h 36"/>
                <a:gd name="T56" fmla="*/ 2 w 38"/>
                <a:gd name="T57" fmla="*/ 2 h 36"/>
                <a:gd name="T58" fmla="*/ 2 w 38"/>
                <a:gd name="T59" fmla="*/ 0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2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2" y="0"/>
                  </a:moveTo>
                  <a:lnTo>
                    <a:pt x="32" y="22"/>
                  </a:lnTo>
                  <a:lnTo>
                    <a:pt x="34" y="26"/>
                  </a:lnTo>
                  <a:lnTo>
                    <a:pt x="34" y="30"/>
                  </a:lnTo>
                  <a:lnTo>
                    <a:pt x="34" y="32"/>
                  </a:lnTo>
                  <a:lnTo>
                    <a:pt x="36" y="32"/>
                  </a:lnTo>
                  <a:lnTo>
                    <a:pt x="38" y="32"/>
                  </a:lnTo>
                  <a:lnTo>
                    <a:pt x="28" y="36"/>
                  </a:lnTo>
                  <a:lnTo>
                    <a:pt x="26" y="36"/>
                  </a:lnTo>
                  <a:lnTo>
                    <a:pt x="26" y="28"/>
                  </a:lnTo>
                  <a:lnTo>
                    <a:pt x="22" y="34"/>
                  </a:lnTo>
                  <a:lnTo>
                    <a:pt x="20" y="36"/>
                  </a:lnTo>
                  <a:lnTo>
                    <a:pt x="16" y="36"/>
                  </a:lnTo>
                  <a:lnTo>
                    <a:pt x="14" y="36"/>
                  </a:lnTo>
                  <a:lnTo>
                    <a:pt x="12" y="36"/>
                  </a:lnTo>
                  <a:lnTo>
                    <a:pt x="8" y="34"/>
                  </a:lnTo>
                  <a:lnTo>
                    <a:pt x="6" y="32"/>
                  </a:lnTo>
                  <a:lnTo>
                    <a:pt x="6" y="30"/>
                  </a:lnTo>
                  <a:lnTo>
                    <a:pt x="4" y="28"/>
                  </a:lnTo>
                  <a:lnTo>
                    <a:pt x="4" y="22"/>
                  </a:lnTo>
                  <a:lnTo>
                    <a:pt x="4" y="6"/>
                  </a:lnTo>
                  <a:lnTo>
                    <a:pt x="4" y="4"/>
                  </a:lnTo>
                  <a:lnTo>
                    <a:pt x="4" y="2"/>
                  </a:lnTo>
                  <a:lnTo>
                    <a:pt x="2" y="2"/>
                  </a:lnTo>
                  <a:lnTo>
                    <a:pt x="2" y="0"/>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2" y="0"/>
                  </a:lnTo>
                  <a:close/>
                </a:path>
              </a:pathLst>
            </a:custGeom>
            <a:solidFill>
              <a:srgbClr val="000000"/>
            </a:solidFill>
            <a:ln w="0">
              <a:solidFill>
                <a:srgbClr val="000000"/>
              </a:solidFill>
              <a:round/>
              <a:headEnd/>
              <a:tailEnd/>
            </a:ln>
          </p:spPr>
          <p:txBody>
            <a:bodyPr/>
            <a:lstStyle/>
            <a:p>
              <a:endParaRPr lang="en-US"/>
            </a:p>
          </p:txBody>
        </p:sp>
        <p:sp>
          <p:nvSpPr>
            <p:cNvPr id="32785" name="Freeform 12"/>
            <p:cNvSpPr>
              <a:spLocks/>
            </p:cNvSpPr>
            <p:nvPr/>
          </p:nvSpPr>
          <p:spPr bwMode="auto">
            <a:xfrm>
              <a:off x="2288" y="2048"/>
              <a:ext cx="60" cy="36"/>
            </a:xfrm>
            <a:custGeom>
              <a:avLst/>
              <a:gdLst>
                <a:gd name="T0" fmla="*/ 14 w 60"/>
                <a:gd name="T1" fmla="*/ 4 h 36"/>
                <a:gd name="T2" fmla="*/ 18 w 60"/>
                <a:gd name="T3" fmla="*/ 2 h 36"/>
                <a:gd name="T4" fmla="*/ 22 w 60"/>
                <a:gd name="T5" fmla="*/ 0 h 36"/>
                <a:gd name="T6" fmla="*/ 26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2 w 60"/>
                <a:gd name="T29" fmla="*/ 36 h 36"/>
                <a:gd name="T30" fmla="*/ 44 w 60"/>
                <a:gd name="T31" fmla="*/ 36 h 36"/>
                <a:gd name="T32" fmla="*/ 46 w 60"/>
                <a:gd name="T33" fmla="*/ 34 h 36"/>
                <a:gd name="T34" fmla="*/ 48 w 60"/>
                <a:gd name="T35" fmla="*/ 32 h 36"/>
                <a:gd name="T36" fmla="*/ 48 w 60"/>
                <a:gd name="T37" fmla="*/ 28 h 36"/>
                <a:gd name="T38" fmla="*/ 48 w 60"/>
                <a:gd name="T39" fmla="*/ 8 h 36"/>
                <a:gd name="T40" fmla="*/ 46 w 60"/>
                <a:gd name="T41" fmla="*/ 4 h 36"/>
                <a:gd name="T42" fmla="*/ 40 w 60"/>
                <a:gd name="T43" fmla="*/ 4 h 36"/>
                <a:gd name="T44" fmla="*/ 36 w 60"/>
                <a:gd name="T45" fmla="*/ 6 h 36"/>
                <a:gd name="T46" fmla="*/ 32 w 60"/>
                <a:gd name="T47" fmla="*/ 10 h 36"/>
                <a:gd name="T48" fmla="*/ 32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8 h 36"/>
                <a:gd name="T74" fmla="*/ 12 w 60"/>
                <a:gd name="T75" fmla="*/ 30 h 36"/>
                <a:gd name="T76" fmla="*/ 12 w 60"/>
                <a:gd name="T77" fmla="*/ 34 h 36"/>
                <a:gd name="T78" fmla="*/ 14 w 60"/>
                <a:gd name="T79" fmla="*/ 34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8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6"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2" y="36"/>
                  </a:lnTo>
                  <a:lnTo>
                    <a:pt x="44" y="36"/>
                  </a:lnTo>
                  <a:lnTo>
                    <a:pt x="46" y="34"/>
                  </a:lnTo>
                  <a:lnTo>
                    <a:pt x="48" y="34"/>
                  </a:lnTo>
                  <a:lnTo>
                    <a:pt x="48" y="32"/>
                  </a:lnTo>
                  <a:lnTo>
                    <a:pt x="48" y="30"/>
                  </a:lnTo>
                  <a:lnTo>
                    <a:pt x="48" y="28"/>
                  </a:lnTo>
                  <a:lnTo>
                    <a:pt x="48" y="12"/>
                  </a:lnTo>
                  <a:lnTo>
                    <a:pt x="48" y="8"/>
                  </a:lnTo>
                  <a:lnTo>
                    <a:pt x="46" y="6"/>
                  </a:lnTo>
                  <a:lnTo>
                    <a:pt x="46" y="4"/>
                  </a:lnTo>
                  <a:lnTo>
                    <a:pt x="42" y="4"/>
                  </a:lnTo>
                  <a:lnTo>
                    <a:pt x="40" y="4"/>
                  </a:lnTo>
                  <a:lnTo>
                    <a:pt x="38" y="6"/>
                  </a:lnTo>
                  <a:lnTo>
                    <a:pt x="36" y="6"/>
                  </a:lnTo>
                  <a:lnTo>
                    <a:pt x="34" y="8"/>
                  </a:lnTo>
                  <a:lnTo>
                    <a:pt x="32" y="10"/>
                  </a:lnTo>
                  <a:lnTo>
                    <a:pt x="32" y="12"/>
                  </a:lnTo>
                  <a:lnTo>
                    <a:pt x="32"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8"/>
                  </a:lnTo>
                  <a:lnTo>
                    <a:pt x="12" y="28"/>
                  </a:lnTo>
                  <a:lnTo>
                    <a:pt x="12" y="30"/>
                  </a:lnTo>
                  <a:lnTo>
                    <a:pt x="12" y="32"/>
                  </a:lnTo>
                  <a:lnTo>
                    <a:pt x="12" y="34"/>
                  </a:lnTo>
                  <a:lnTo>
                    <a:pt x="14" y="34"/>
                  </a:lnTo>
                  <a:lnTo>
                    <a:pt x="16"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2786" name="Freeform 13"/>
            <p:cNvSpPr>
              <a:spLocks noEditPoints="1"/>
            </p:cNvSpPr>
            <p:nvPr/>
          </p:nvSpPr>
          <p:spPr bwMode="auto">
            <a:xfrm>
              <a:off x="2348" y="204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4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6 w 38"/>
                <a:gd name="T53" fmla="*/ 32 h 54"/>
                <a:gd name="T54" fmla="*/ 22 w 38"/>
                <a:gd name="T55" fmla="*/ 34 h 54"/>
                <a:gd name="T56" fmla="*/ 28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4"/>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6" y="6"/>
                  </a:lnTo>
                  <a:lnTo>
                    <a:pt x="6" y="4"/>
                  </a:lnTo>
                  <a:lnTo>
                    <a:pt x="4" y="4"/>
                  </a:lnTo>
                  <a:lnTo>
                    <a:pt x="2" y="4"/>
                  </a:lnTo>
                  <a:close/>
                  <a:moveTo>
                    <a:pt x="14" y="10"/>
                  </a:moveTo>
                  <a:lnTo>
                    <a:pt x="14" y="24"/>
                  </a:lnTo>
                  <a:lnTo>
                    <a:pt x="14" y="26"/>
                  </a:lnTo>
                  <a:lnTo>
                    <a:pt x="14" y="28"/>
                  </a:lnTo>
                  <a:lnTo>
                    <a:pt x="16" y="30"/>
                  </a:lnTo>
                  <a:lnTo>
                    <a:pt x="16" y="32"/>
                  </a:lnTo>
                  <a:lnTo>
                    <a:pt x="20" y="34"/>
                  </a:lnTo>
                  <a:lnTo>
                    <a:pt x="22" y="34"/>
                  </a:lnTo>
                  <a:lnTo>
                    <a:pt x="26" y="34"/>
                  </a:lnTo>
                  <a:lnTo>
                    <a:pt x="28"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32787" name="Freeform 14"/>
            <p:cNvSpPr>
              <a:spLocks noEditPoints="1"/>
            </p:cNvSpPr>
            <p:nvPr/>
          </p:nvSpPr>
          <p:spPr bwMode="auto">
            <a:xfrm>
              <a:off x="2392" y="2048"/>
              <a:ext cx="30" cy="36"/>
            </a:xfrm>
            <a:custGeom>
              <a:avLst/>
              <a:gdLst>
                <a:gd name="T0" fmla="*/ 6 w 30"/>
                <a:gd name="T1" fmla="*/ 14 h 36"/>
                <a:gd name="T2" fmla="*/ 6 w 30"/>
                <a:gd name="T3" fmla="*/ 20 h 36"/>
                <a:gd name="T4" fmla="*/ 10 w 30"/>
                <a:gd name="T5" fmla="*/ 26 h 36"/>
                <a:gd name="T6" fmla="*/ 14 w 30"/>
                <a:gd name="T7" fmla="*/ 28 h 36"/>
                <a:gd name="T8" fmla="*/ 18 w 30"/>
                <a:gd name="T9" fmla="*/ 30 h 36"/>
                <a:gd name="T10" fmla="*/ 22 w 30"/>
                <a:gd name="T11" fmla="*/ 30 h 36"/>
                <a:gd name="T12" fmla="*/ 24 w 30"/>
                <a:gd name="T13" fmla="*/ 28 h 36"/>
                <a:gd name="T14" fmla="*/ 28 w 30"/>
                <a:gd name="T15" fmla="*/ 26 h 36"/>
                <a:gd name="T16" fmla="*/ 28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2 h 36"/>
                <a:gd name="T68" fmla="*/ 16 w 30"/>
                <a:gd name="T69" fmla="*/ 2 h 36"/>
                <a:gd name="T70" fmla="*/ 14 w 30"/>
                <a:gd name="T71" fmla="*/ 2 h 36"/>
                <a:gd name="T72" fmla="*/ 12 w 30"/>
                <a:gd name="T73" fmla="*/ 2 h 36"/>
                <a:gd name="T74" fmla="*/ 8 w 30"/>
                <a:gd name="T75" fmla="*/ 4 h 36"/>
                <a:gd name="T76" fmla="*/ 6 w 30"/>
                <a:gd name="T77" fmla="*/ 6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28"/>
                  </a:lnTo>
                  <a:lnTo>
                    <a:pt x="18" y="30"/>
                  </a:lnTo>
                  <a:lnTo>
                    <a:pt x="22" y="30"/>
                  </a:lnTo>
                  <a:lnTo>
                    <a:pt x="24" y="28"/>
                  </a:lnTo>
                  <a:lnTo>
                    <a:pt x="28" y="26"/>
                  </a:lnTo>
                  <a:lnTo>
                    <a:pt x="28" y="22"/>
                  </a:lnTo>
                  <a:lnTo>
                    <a:pt x="30" y="22"/>
                  </a:lnTo>
                  <a:lnTo>
                    <a:pt x="28" y="28"/>
                  </a:lnTo>
                  <a:lnTo>
                    <a:pt x="26" y="32"/>
                  </a:lnTo>
                  <a:lnTo>
                    <a:pt x="20" y="36"/>
                  </a:lnTo>
                  <a:lnTo>
                    <a:pt x="16" y="36"/>
                  </a:lnTo>
                  <a:lnTo>
                    <a:pt x="10"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2" y="8"/>
                  </a:lnTo>
                  <a:lnTo>
                    <a:pt x="20" y="6"/>
                  </a:lnTo>
                  <a:lnTo>
                    <a:pt x="20" y="4"/>
                  </a:lnTo>
                  <a:lnTo>
                    <a:pt x="18" y="2"/>
                  </a:lnTo>
                  <a:lnTo>
                    <a:pt x="16" y="2"/>
                  </a:lnTo>
                  <a:lnTo>
                    <a:pt x="14" y="2"/>
                  </a:lnTo>
                  <a:lnTo>
                    <a:pt x="12" y="2"/>
                  </a:lnTo>
                  <a:lnTo>
                    <a:pt x="8" y="4"/>
                  </a:lnTo>
                  <a:lnTo>
                    <a:pt x="6" y="6"/>
                  </a:lnTo>
                  <a:lnTo>
                    <a:pt x="6" y="10"/>
                  </a:lnTo>
                  <a:close/>
                </a:path>
              </a:pathLst>
            </a:custGeom>
            <a:solidFill>
              <a:srgbClr val="000000"/>
            </a:solidFill>
            <a:ln w="0">
              <a:solidFill>
                <a:srgbClr val="000000"/>
              </a:solidFill>
              <a:round/>
              <a:headEnd/>
              <a:tailEnd/>
            </a:ln>
          </p:spPr>
          <p:txBody>
            <a:bodyPr/>
            <a:lstStyle/>
            <a:p>
              <a:endParaRPr lang="en-US"/>
            </a:p>
          </p:txBody>
        </p:sp>
        <p:sp>
          <p:nvSpPr>
            <p:cNvPr id="32788" name="Freeform 15"/>
            <p:cNvSpPr>
              <a:spLocks noEditPoints="1"/>
            </p:cNvSpPr>
            <p:nvPr/>
          </p:nvSpPr>
          <p:spPr bwMode="auto">
            <a:xfrm>
              <a:off x="2428"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2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2" y="20"/>
                  </a:lnTo>
                  <a:lnTo>
                    <a:pt x="24" y="22"/>
                  </a:lnTo>
                  <a:lnTo>
                    <a:pt x="24" y="16"/>
                  </a:lnTo>
                  <a:lnTo>
                    <a:pt x="24" y="10"/>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32789" name="Freeform 16"/>
            <p:cNvSpPr>
              <a:spLocks/>
            </p:cNvSpPr>
            <p:nvPr/>
          </p:nvSpPr>
          <p:spPr bwMode="auto">
            <a:xfrm>
              <a:off x="2466" y="2028"/>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6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6"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32790" name="Freeform 17"/>
            <p:cNvSpPr>
              <a:spLocks/>
            </p:cNvSpPr>
            <p:nvPr/>
          </p:nvSpPr>
          <p:spPr bwMode="auto">
            <a:xfrm>
              <a:off x="1586" y="2222"/>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8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2791" name="Freeform 18"/>
            <p:cNvSpPr>
              <a:spLocks noEditPoints="1"/>
            </p:cNvSpPr>
            <p:nvPr/>
          </p:nvSpPr>
          <p:spPr bwMode="auto">
            <a:xfrm>
              <a:off x="1646" y="2222"/>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4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4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32792" name="Freeform 19"/>
            <p:cNvSpPr>
              <a:spLocks/>
            </p:cNvSpPr>
            <p:nvPr/>
          </p:nvSpPr>
          <p:spPr bwMode="auto">
            <a:xfrm>
              <a:off x="1692" y="2220"/>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32793" name="Freeform 20"/>
            <p:cNvSpPr>
              <a:spLocks/>
            </p:cNvSpPr>
            <p:nvPr/>
          </p:nvSpPr>
          <p:spPr bwMode="auto">
            <a:xfrm>
              <a:off x="1716" y="2240"/>
              <a:ext cx="58" cy="36"/>
            </a:xfrm>
            <a:custGeom>
              <a:avLst/>
              <a:gdLst>
                <a:gd name="T0" fmla="*/ 0 w 58"/>
                <a:gd name="T1" fmla="*/ 0 h 36"/>
                <a:gd name="T2" fmla="*/ 16 w 58"/>
                <a:gd name="T3" fmla="*/ 0 h 36"/>
                <a:gd name="T4" fmla="*/ 16 w 58"/>
                <a:gd name="T5" fmla="*/ 0 h 36"/>
                <a:gd name="T6" fmla="*/ 14 w 58"/>
                <a:gd name="T7" fmla="*/ 0 h 36"/>
                <a:gd name="T8" fmla="*/ 14 w 58"/>
                <a:gd name="T9" fmla="*/ 0 h 36"/>
                <a:gd name="T10" fmla="*/ 12 w 58"/>
                <a:gd name="T11" fmla="*/ 2 h 36"/>
                <a:gd name="T12" fmla="*/ 12 w 58"/>
                <a:gd name="T13" fmla="*/ 2 h 36"/>
                <a:gd name="T14" fmla="*/ 12 w 58"/>
                <a:gd name="T15" fmla="*/ 4 h 36"/>
                <a:gd name="T16" fmla="*/ 14 w 58"/>
                <a:gd name="T17" fmla="*/ 6 h 36"/>
                <a:gd name="T18" fmla="*/ 20 w 58"/>
                <a:gd name="T19" fmla="*/ 26 h 36"/>
                <a:gd name="T20" fmla="*/ 28 w 58"/>
                <a:gd name="T21" fmla="*/ 8 h 36"/>
                <a:gd name="T22" fmla="*/ 26 w 58"/>
                <a:gd name="T23" fmla="*/ 4 h 36"/>
                <a:gd name="T24" fmla="*/ 26 w 58"/>
                <a:gd name="T25" fmla="*/ 2 h 36"/>
                <a:gd name="T26" fmla="*/ 24 w 58"/>
                <a:gd name="T27" fmla="*/ 0 h 36"/>
                <a:gd name="T28" fmla="*/ 24 w 58"/>
                <a:gd name="T29" fmla="*/ 0 h 36"/>
                <a:gd name="T30" fmla="*/ 22 w 58"/>
                <a:gd name="T31" fmla="*/ 0 h 36"/>
                <a:gd name="T32" fmla="*/ 22 w 58"/>
                <a:gd name="T33" fmla="*/ 0 h 36"/>
                <a:gd name="T34" fmla="*/ 38 w 58"/>
                <a:gd name="T35" fmla="*/ 0 h 36"/>
                <a:gd name="T36" fmla="*/ 38 w 58"/>
                <a:gd name="T37" fmla="*/ 0 h 36"/>
                <a:gd name="T38" fmla="*/ 36 w 58"/>
                <a:gd name="T39" fmla="*/ 0 h 36"/>
                <a:gd name="T40" fmla="*/ 34 w 58"/>
                <a:gd name="T41" fmla="*/ 2 h 36"/>
                <a:gd name="T42" fmla="*/ 34 w 58"/>
                <a:gd name="T43" fmla="*/ 2 h 36"/>
                <a:gd name="T44" fmla="*/ 34 w 58"/>
                <a:gd name="T45" fmla="*/ 4 h 36"/>
                <a:gd name="T46" fmla="*/ 34 w 58"/>
                <a:gd name="T47" fmla="*/ 4 h 36"/>
                <a:gd name="T48" fmla="*/ 34 w 58"/>
                <a:gd name="T49" fmla="*/ 6 h 36"/>
                <a:gd name="T50" fmla="*/ 44 w 58"/>
                <a:gd name="T51" fmla="*/ 26 h 36"/>
                <a:gd name="T52" fmla="*/ 50 w 58"/>
                <a:gd name="T53" fmla="*/ 6 h 36"/>
                <a:gd name="T54" fmla="*/ 52 w 58"/>
                <a:gd name="T55" fmla="*/ 4 h 36"/>
                <a:gd name="T56" fmla="*/ 52 w 58"/>
                <a:gd name="T57" fmla="*/ 2 h 36"/>
                <a:gd name="T58" fmla="*/ 52 w 58"/>
                <a:gd name="T59" fmla="*/ 2 h 36"/>
                <a:gd name="T60" fmla="*/ 50 w 58"/>
                <a:gd name="T61" fmla="*/ 0 h 36"/>
                <a:gd name="T62" fmla="*/ 50 w 58"/>
                <a:gd name="T63" fmla="*/ 0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2 h 36"/>
                <a:gd name="T82" fmla="*/ 18 w 58"/>
                <a:gd name="T83" fmla="*/ 36 h 36"/>
                <a:gd name="T84" fmla="*/ 18 w 58"/>
                <a:gd name="T85" fmla="*/ 36 h 36"/>
                <a:gd name="T86" fmla="*/ 6 w 58"/>
                <a:gd name="T87" fmla="*/ 6 h 36"/>
                <a:gd name="T88" fmla="*/ 4 w 58"/>
                <a:gd name="T89" fmla="*/ 4 h 36"/>
                <a:gd name="T90" fmla="*/ 4 w 58"/>
                <a:gd name="T91" fmla="*/ 2 h 36"/>
                <a:gd name="T92" fmla="*/ 2 w 58"/>
                <a:gd name="T93" fmla="*/ 0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0"/>
                  </a:lnTo>
                  <a:lnTo>
                    <a:pt x="12" y="2"/>
                  </a:lnTo>
                  <a:lnTo>
                    <a:pt x="12" y="4"/>
                  </a:lnTo>
                  <a:lnTo>
                    <a:pt x="14" y="6"/>
                  </a:lnTo>
                  <a:lnTo>
                    <a:pt x="20" y="26"/>
                  </a:lnTo>
                  <a:lnTo>
                    <a:pt x="28" y="8"/>
                  </a:lnTo>
                  <a:lnTo>
                    <a:pt x="26" y="4"/>
                  </a:lnTo>
                  <a:lnTo>
                    <a:pt x="26" y="2"/>
                  </a:lnTo>
                  <a:lnTo>
                    <a:pt x="24" y="0"/>
                  </a:lnTo>
                  <a:lnTo>
                    <a:pt x="22" y="0"/>
                  </a:lnTo>
                  <a:lnTo>
                    <a:pt x="38" y="0"/>
                  </a:lnTo>
                  <a:lnTo>
                    <a:pt x="36" y="0"/>
                  </a:lnTo>
                  <a:lnTo>
                    <a:pt x="34" y="2"/>
                  </a:lnTo>
                  <a:lnTo>
                    <a:pt x="34" y="4"/>
                  </a:lnTo>
                  <a:lnTo>
                    <a:pt x="34" y="6"/>
                  </a:lnTo>
                  <a:lnTo>
                    <a:pt x="44" y="26"/>
                  </a:lnTo>
                  <a:lnTo>
                    <a:pt x="50" y="6"/>
                  </a:lnTo>
                  <a:lnTo>
                    <a:pt x="52" y="4"/>
                  </a:lnTo>
                  <a:lnTo>
                    <a:pt x="52" y="2"/>
                  </a:lnTo>
                  <a:lnTo>
                    <a:pt x="50" y="0"/>
                  </a:lnTo>
                  <a:lnTo>
                    <a:pt x="48" y="0"/>
                  </a:lnTo>
                  <a:lnTo>
                    <a:pt x="58" y="0"/>
                  </a:lnTo>
                  <a:lnTo>
                    <a:pt x="56" y="2"/>
                  </a:lnTo>
                  <a:lnTo>
                    <a:pt x="54" y="6"/>
                  </a:lnTo>
                  <a:lnTo>
                    <a:pt x="42" y="36"/>
                  </a:lnTo>
                  <a:lnTo>
                    <a:pt x="40" y="36"/>
                  </a:lnTo>
                  <a:lnTo>
                    <a:pt x="30" y="12"/>
                  </a:lnTo>
                  <a:lnTo>
                    <a:pt x="18" y="36"/>
                  </a:lnTo>
                  <a:lnTo>
                    <a:pt x="6" y="6"/>
                  </a:lnTo>
                  <a:lnTo>
                    <a:pt x="4"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2794" name="Freeform 21"/>
            <p:cNvSpPr>
              <a:spLocks noEditPoints="1"/>
            </p:cNvSpPr>
            <p:nvPr/>
          </p:nvSpPr>
          <p:spPr bwMode="auto">
            <a:xfrm>
              <a:off x="1776" y="2238"/>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2 w 34"/>
                <a:gd name="T13" fmla="*/ 24 h 38"/>
                <a:gd name="T14" fmla="*/ 32 w 34"/>
                <a:gd name="T15" fmla="*/ 28 h 38"/>
                <a:gd name="T16" fmla="*/ 28 w 34"/>
                <a:gd name="T17" fmla="*/ 32 h 38"/>
                <a:gd name="T18" fmla="*/ 24 w 34"/>
                <a:gd name="T19" fmla="*/ 36 h 38"/>
                <a:gd name="T20" fmla="*/ 20 w 34"/>
                <a:gd name="T21" fmla="*/ 38 h 38"/>
                <a:gd name="T22" fmla="*/ 16 w 34"/>
                <a:gd name="T23" fmla="*/ 38 h 38"/>
                <a:gd name="T24" fmla="*/ 10 w 34"/>
                <a:gd name="T25" fmla="*/ 38 h 38"/>
                <a:gd name="T26" fmla="*/ 6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2 w 34"/>
                <a:gd name="T49" fmla="*/ 4 h 38"/>
                <a:gd name="T50" fmla="*/ 10 w 34"/>
                <a:gd name="T51" fmla="*/ 4 h 38"/>
                <a:gd name="T52" fmla="*/ 8 w 34"/>
                <a:gd name="T53" fmla="*/ 6 h 38"/>
                <a:gd name="T54" fmla="*/ 8 w 34"/>
                <a:gd name="T55" fmla="*/ 8 h 38"/>
                <a:gd name="T56" fmla="*/ 6 w 34"/>
                <a:gd name="T57" fmla="*/ 12 h 38"/>
                <a:gd name="T58" fmla="*/ 6 w 34"/>
                <a:gd name="T59" fmla="*/ 16 h 38"/>
                <a:gd name="T60" fmla="*/ 6 w 34"/>
                <a:gd name="T61" fmla="*/ 24 h 38"/>
                <a:gd name="T62" fmla="*/ 10 w 34"/>
                <a:gd name="T63" fmla="*/ 30 h 38"/>
                <a:gd name="T64" fmla="*/ 12 w 34"/>
                <a:gd name="T65" fmla="*/ 34 h 38"/>
                <a:gd name="T66" fmla="*/ 18 w 34"/>
                <a:gd name="T67" fmla="*/ 36 h 38"/>
                <a:gd name="T68" fmla="*/ 22 w 34"/>
                <a:gd name="T69" fmla="*/ 34 h 38"/>
                <a:gd name="T70" fmla="*/ 24 w 34"/>
                <a:gd name="T71" fmla="*/ 32 h 38"/>
                <a:gd name="T72" fmla="*/ 26 w 34"/>
                <a:gd name="T73" fmla="*/ 28 h 38"/>
                <a:gd name="T74" fmla="*/ 26 w 34"/>
                <a:gd name="T75" fmla="*/ 22 h 38"/>
                <a:gd name="T76" fmla="*/ 26 w 34"/>
                <a:gd name="T77" fmla="*/ 16 h 38"/>
                <a:gd name="T78" fmla="*/ 24 w 34"/>
                <a:gd name="T79" fmla="*/ 10 h 38"/>
                <a:gd name="T80" fmla="*/ 22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2" y="24"/>
                  </a:lnTo>
                  <a:lnTo>
                    <a:pt x="32" y="28"/>
                  </a:lnTo>
                  <a:lnTo>
                    <a:pt x="28" y="32"/>
                  </a:lnTo>
                  <a:lnTo>
                    <a:pt x="24" y="36"/>
                  </a:lnTo>
                  <a:lnTo>
                    <a:pt x="20" y="38"/>
                  </a:lnTo>
                  <a:lnTo>
                    <a:pt x="16" y="38"/>
                  </a:lnTo>
                  <a:lnTo>
                    <a:pt x="10" y="38"/>
                  </a:lnTo>
                  <a:lnTo>
                    <a:pt x="6" y="34"/>
                  </a:lnTo>
                  <a:lnTo>
                    <a:pt x="4" y="32"/>
                  </a:lnTo>
                  <a:lnTo>
                    <a:pt x="0" y="26"/>
                  </a:lnTo>
                  <a:lnTo>
                    <a:pt x="0" y="20"/>
                  </a:lnTo>
                  <a:lnTo>
                    <a:pt x="0" y="14"/>
                  </a:lnTo>
                  <a:lnTo>
                    <a:pt x="2" y="10"/>
                  </a:lnTo>
                  <a:lnTo>
                    <a:pt x="4" y="6"/>
                  </a:lnTo>
                  <a:lnTo>
                    <a:pt x="8" y="2"/>
                  </a:lnTo>
                  <a:lnTo>
                    <a:pt x="12" y="0"/>
                  </a:lnTo>
                  <a:lnTo>
                    <a:pt x="16" y="0"/>
                  </a:lnTo>
                  <a:close/>
                  <a:moveTo>
                    <a:pt x="16" y="2"/>
                  </a:moveTo>
                  <a:lnTo>
                    <a:pt x="12" y="4"/>
                  </a:lnTo>
                  <a:lnTo>
                    <a:pt x="10" y="4"/>
                  </a:lnTo>
                  <a:lnTo>
                    <a:pt x="8" y="6"/>
                  </a:lnTo>
                  <a:lnTo>
                    <a:pt x="8" y="8"/>
                  </a:lnTo>
                  <a:lnTo>
                    <a:pt x="6" y="12"/>
                  </a:lnTo>
                  <a:lnTo>
                    <a:pt x="6" y="16"/>
                  </a:lnTo>
                  <a:lnTo>
                    <a:pt x="6" y="24"/>
                  </a:lnTo>
                  <a:lnTo>
                    <a:pt x="10" y="30"/>
                  </a:lnTo>
                  <a:lnTo>
                    <a:pt x="12" y="34"/>
                  </a:lnTo>
                  <a:lnTo>
                    <a:pt x="18" y="36"/>
                  </a:lnTo>
                  <a:lnTo>
                    <a:pt x="22" y="34"/>
                  </a:lnTo>
                  <a:lnTo>
                    <a:pt x="24" y="32"/>
                  </a:lnTo>
                  <a:lnTo>
                    <a:pt x="26" y="28"/>
                  </a:lnTo>
                  <a:lnTo>
                    <a:pt x="26" y="22"/>
                  </a:lnTo>
                  <a:lnTo>
                    <a:pt x="26" y="16"/>
                  </a:lnTo>
                  <a:lnTo>
                    <a:pt x="24" y="10"/>
                  </a:lnTo>
                  <a:lnTo>
                    <a:pt x="22"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32795" name="Freeform 22"/>
            <p:cNvSpPr>
              <a:spLocks/>
            </p:cNvSpPr>
            <p:nvPr/>
          </p:nvSpPr>
          <p:spPr bwMode="auto">
            <a:xfrm>
              <a:off x="1814" y="2238"/>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0 w 26"/>
                <a:gd name="T27" fmla="*/ 8 h 36"/>
                <a:gd name="T28" fmla="*/ 20 w 26"/>
                <a:gd name="T29" fmla="*/ 8 h 36"/>
                <a:gd name="T30" fmla="*/ 18 w 26"/>
                <a:gd name="T31" fmla="*/ 6 h 36"/>
                <a:gd name="T32" fmla="*/ 16 w 26"/>
                <a:gd name="T33" fmla="*/ 6 h 36"/>
                <a:gd name="T34" fmla="*/ 16 w 26"/>
                <a:gd name="T35" fmla="*/ 6 h 36"/>
                <a:gd name="T36" fmla="*/ 14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2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0" y="8"/>
                  </a:lnTo>
                  <a:lnTo>
                    <a:pt x="18" y="6"/>
                  </a:lnTo>
                  <a:lnTo>
                    <a:pt x="16" y="6"/>
                  </a:lnTo>
                  <a:lnTo>
                    <a:pt x="14"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2796" name="Freeform 23"/>
            <p:cNvSpPr>
              <a:spLocks/>
            </p:cNvSpPr>
            <p:nvPr/>
          </p:nvSpPr>
          <p:spPr bwMode="auto">
            <a:xfrm>
              <a:off x="1840" y="2220"/>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2 w 40"/>
                <a:gd name="T11" fmla="*/ 20 h 54"/>
                <a:gd name="T12" fmla="*/ 38 w 40"/>
                <a:gd name="T13" fmla="*/ 20 h 54"/>
                <a:gd name="T14" fmla="*/ 32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2 w 40"/>
                <a:gd name="T27" fmla="*/ 54 h 54"/>
                <a:gd name="T28" fmla="*/ 24 w 40"/>
                <a:gd name="T29" fmla="*/ 54 h 54"/>
                <a:gd name="T30" fmla="*/ 24 w 40"/>
                <a:gd name="T31" fmla="*/ 52 h 54"/>
                <a:gd name="T32" fmla="*/ 24 w 40"/>
                <a:gd name="T33" fmla="*/ 50 h 54"/>
                <a:gd name="T34" fmla="*/ 12 w 40"/>
                <a:gd name="T35" fmla="*/ 34 h 54"/>
                <a:gd name="T36" fmla="*/ 12 w 40"/>
                <a:gd name="T37" fmla="*/ 50 h 54"/>
                <a:gd name="T38" fmla="*/ 12 w 40"/>
                <a:gd name="T39" fmla="*/ 52 h 54"/>
                <a:gd name="T40" fmla="*/ 14 w 40"/>
                <a:gd name="T41" fmla="*/ 54 h 54"/>
                <a:gd name="T42" fmla="*/ 16 w 40"/>
                <a:gd name="T43" fmla="*/ 54 h 54"/>
                <a:gd name="T44" fmla="*/ 0 w 40"/>
                <a:gd name="T45" fmla="*/ 54 h 54"/>
                <a:gd name="T46" fmla="*/ 4 w 40"/>
                <a:gd name="T47" fmla="*/ 54 h 54"/>
                <a:gd name="T48" fmla="*/ 4 w 40"/>
                <a:gd name="T49" fmla="*/ 52 h 54"/>
                <a:gd name="T50" fmla="*/ 6 w 40"/>
                <a:gd name="T51" fmla="*/ 46 h 54"/>
                <a:gd name="T52" fmla="*/ 6 w 40"/>
                <a:gd name="T53" fmla="*/ 8 h 54"/>
                <a:gd name="T54" fmla="*/ 4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4" y="22"/>
                  </a:lnTo>
                  <a:lnTo>
                    <a:pt x="26" y="22"/>
                  </a:lnTo>
                  <a:lnTo>
                    <a:pt x="24" y="20"/>
                  </a:lnTo>
                  <a:lnTo>
                    <a:pt x="22" y="20"/>
                  </a:lnTo>
                  <a:lnTo>
                    <a:pt x="38" y="20"/>
                  </a:lnTo>
                  <a:lnTo>
                    <a:pt x="34" y="20"/>
                  </a:lnTo>
                  <a:lnTo>
                    <a:pt x="32" y="20"/>
                  </a:lnTo>
                  <a:lnTo>
                    <a:pt x="30" y="22"/>
                  </a:lnTo>
                  <a:lnTo>
                    <a:pt x="28" y="24"/>
                  </a:lnTo>
                  <a:lnTo>
                    <a:pt x="18" y="32"/>
                  </a:lnTo>
                  <a:lnTo>
                    <a:pt x="28" y="44"/>
                  </a:lnTo>
                  <a:lnTo>
                    <a:pt x="32" y="48"/>
                  </a:lnTo>
                  <a:lnTo>
                    <a:pt x="34" y="50"/>
                  </a:lnTo>
                  <a:lnTo>
                    <a:pt x="34" y="52"/>
                  </a:lnTo>
                  <a:lnTo>
                    <a:pt x="36" y="52"/>
                  </a:lnTo>
                  <a:lnTo>
                    <a:pt x="38" y="54"/>
                  </a:lnTo>
                  <a:lnTo>
                    <a:pt x="40" y="54"/>
                  </a:lnTo>
                  <a:lnTo>
                    <a:pt x="22" y="54"/>
                  </a:lnTo>
                  <a:lnTo>
                    <a:pt x="24" y="54"/>
                  </a:lnTo>
                  <a:lnTo>
                    <a:pt x="24" y="52"/>
                  </a:lnTo>
                  <a:lnTo>
                    <a:pt x="26" y="52"/>
                  </a:lnTo>
                  <a:lnTo>
                    <a:pt x="24" y="50"/>
                  </a:lnTo>
                  <a:lnTo>
                    <a:pt x="24" y="48"/>
                  </a:lnTo>
                  <a:lnTo>
                    <a:pt x="12" y="34"/>
                  </a:lnTo>
                  <a:lnTo>
                    <a:pt x="12" y="46"/>
                  </a:lnTo>
                  <a:lnTo>
                    <a:pt x="12" y="50"/>
                  </a:lnTo>
                  <a:lnTo>
                    <a:pt x="12" y="52"/>
                  </a:lnTo>
                  <a:lnTo>
                    <a:pt x="14" y="54"/>
                  </a:lnTo>
                  <a:lnTo>
                    <a:pt x="16" y="54"/>
                  </a:lnTo>
                  <a:lnTo>
                    <a:pt x="0" y="54"/>
                  </a:lnTo>
                  <a:lnTo>
                    <a:pt x="2" y="54"/>
                  </a:lnTo>
                  <a:lnTo>
                    <a:pt x="4" y="54"/>
                  </a:lnTo>
                  <a:lnTo>
                    <a:pt x="4" y="52"/>
                  </a:lnTo>
                  <a:lnTo>
                    <a:pt x="6" y="50"/>
                  </a:lnTo>
                  <a:lnTo>
                    <a:pt x="6" y="46"/>
                  </a:lnTo>
                  <a:lnTo>
                    <a:pt x="6" y="14"/>
                  </a:lnTo>
                  <a:lnTo>
                    <a:pt x="6"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2797" name="Freeform 24"/>
            <p:cNvSpPr>
              <a:spLocks noEditPoints="1"/>
            </p:cNvSpPr>
            <p:nvPr/>
          </p:nvSpPr>
          <p:spPr bwMode="auto">
            <a:xfrm>
              <a:off x="1880" y="2238"/>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30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8 w 30"/>
                <a:gd name="T45" fmla="*/ 0 h 38"/>
                <a:gd name="T46" fmla="*/ 22 w 30"/>
                <a:gd name="T47" fmla="*/ 2 h 38"/>
                <a:gd name="T48" fmla="*/ 28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20 w 30"/>
                <a:gd name="T67" fmla="*/ 4 h 38"/>
                <a:gd name="T68" fmla="*/ 18 w 30"/>
                <a:gd name="T69" fmla="*/ 4 h 38"/>
                <a:gd name="T70" fmla="*/ 16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30" y="28"/>
                  </a:lnTo>
                  <a:lnTo>
                    <a:pt x="26" y="34"/>
                  </a:lnTo>
                  <a:lnTo>
                    <a:pt x="22" y="36"/>
                  </a:lnTo>
                  <a:lnTo>
                    <a:pt x="16" y="38"/>
                  </a:lnTo>
                  <a:lnTo>
                    <a:pt x="10" y="36"/>
                  </a:lnTo>
                  <a:lnTo>
                    <a:pt x="6" y="32"/>
                  </a:lnTo>
                  <a:lnTo>
                    <a:pt x="2" y="26"/>
                  </a:lnTo>
                  <a:lnTo>
                    <a:pt x="0" y="20"/>
                  </a:lnTo>
                  <a:lnTo>
                    <a:pt x="2" y="14"/>
                  </a:lnTo>
                  <a:lnTo>
                    <a:pt x="2" y="10"/>
                  </a:lnTo>
                  <a:lnTo>
                    <a:pt x="6" y="6"/>
                  </a:lnTo>
                  <a:lnTo>
                    <a:pt x="10" y="2"/>
                  </a:lnTo>
                  <a:lnTo>
                    <a:pt x="18" y="0"/>
                  </a:lnTo>
                  <a:lnTo>
                    <a:pt x="22" y="2"/>
                  </a:lnTo>
                  <a:lnTo>
                    <a:pt x="28" y="4"/>
                  </a:lnTo>
                  <a:lnTo>
                    <a:pt x="30" y="8"/>
                  </a:lnTo>
                  <a:lnTo>
                    <a:pt x="30" y="14"/>
                  </a:lnTo>
                  <a:lnTo>
                    <a:pt x="6" y="14"/>
                  </a:lnTo>
                  <a:close/>
                  <a:moveTo>
                    <a:pt x="6" y="12"/>
                  </a:moveTo>
                  <a:lnTo>
                    <a:pt x="22" y="12"/>
                  </a:lnTo>
                  <a:lnTo>
                    <a:pt x="22" y="10"/>
                  </a:lnTo>
                  <a:lnTo>
                    <a:pt x="22" y="8"/>
                  </a:lnTo>
                  <a:lnTo>
                    <a:pt x="20"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2798" name="Freeform 25"/>
            <p:cNvSpPr>
              <a:spLocks/>
            </p:cNvSpPr>
            <p:nvPr/>
          </p:nvSpPr>
          <p:spPr bwMode="auto">
            <a:xfrm>
              <a:off x="1916" y="2238"/>
              <a:ext cx="24" cy="36"/>
            </a:xfrm>
            <a:custGeom>
              <a:avLst/>
              <a:gdLst>
                <a:gd name="T0" fmla="*/ 10 w 24"/>
                <a:gd name="T1" fmla="*/ 0 h 36"/>
                <a:gd name="T2" fmla="*/ 10 w 24"/>
                <a:gd name="T3" fmla="*/ 10 h 36"/>
                <a:gd name="T4" fmla="*/ 14 w 24"/>
                <a:gd name="T5" fmla="*/ 4 h 36"/>
                <a:gd name="T6" fmla="*/ 16 w 24"/>
                <a:gd name="T7" fmla="*/ 2 h 36"/>
                <a:gd name="T8" fmla="*/ 20 w 24"/>
                <a:gd name="T9" fmla="*/ 0 h 36"/>
                <a:gd name="T10" fmla="*/ 22 w 24"/>
                <a:gd name="T11" fmla="*/ 0 h 36"/>
                <a:gd name="T12" fmla="*/ 24 w 24"/>
                <a:gd name="T13" fmla="*/ 2 h 36"/>
                <a:gd name="T14" fmla="*/ 24 w 24"/>
                <a:gd name="T15" fmla="*/ 4 h 36"/>
                <a:gd name="T16" fmla="*/ 24 w 24"/>
                <a:gd name="T17" fmla="*/ 6 h 36"/>
                <a:gd name="T18" fmla="*/ 24 w 24"/>
                <a:gd name="T19" fmla="*/ 6 h 36"/>
                <a:gd name="T20" fmla="*/ 24 w 24"/>
                <a:gd name="T21" fmla="*/ 8 h 36"/>
                <a:gd name="T22" fmla="*/ 22 w 24"/>
                <a:gd name="T23" fmla="*/ 10 h 36"/>
                <a:gd name="T24" fmla="*/ 22 w 24"/>
                <a:gd name="T25" fmla="*/ 10 h 36"/>
                <a:gd name="T26" fmla="*/ 20 w 24"/>
                <a:gd name="T27" fmla="*/ 8 h 36"/>
                <a:gd name="T28" fmla="*/ 18 w 24"/>
                <a:gd name="T29" fmla="*/ 8 h 36"/>
                <a:gd name="T30" fmla="*/ 18 w 24"/>
                <a:gd name="T31" fmla="*/ 6 h 36"/>
                <a:gd name="T32" fmla="*/ 16 w 24"/>
                <a:gd name="T33" fmla="*/ 6 h 36"/>
                <a:gd name="T34" fmla="*/ 16 w 24"/>
                <a:gd name="T35" fmla="*/ 6 h 36"/>
                <a:gd name="T36" fmla="*/ 14 w 24"/>
                <a:gd name="T37" fmla="*/ 6 h 36"/>
                <a:gd name="T38" fmla="*/ 12 w 24"/>
                <a:gd name="T39" fmla="*/ 10 h 36"/>
                <a:gd name="T40" fmla="*/ 10 w 24"/>
                <a:gd name="T41" fmla="*/ 12 h 36"/>
                <a:gd name="T42" fmla="*/ 10 w 24"/>
                <a:gd name="T43" fmla="*/ 28 h 36"/>
                <a:gd name="T44" fmla="*/ 10 w 24"/>
                <a:gd name="T45" fmla="*/ 32 h 36"/>
                <a:gd name="T46" fmla="*/ 12 w 24"/>
                <a:gd name="T47" fmla="*/ 34 h 36"/>
                <a:gd name="T48" fmla="*/ 12 w 24"/>
                <a:gd name="T49" fmla="*/ 34 h 36"/>
                <a:gd name="T50" fmla="*/ 14 w 24"/>
                <a:gd name="T51" fmla="*/ 36 h 36"/>
                <a:gd name="T52" fmla="*/ 16 w 24"/>
                <a:gd name="T53" fmla="*/ 36 h 36"/>
                <a:gd name="T54" fmla="*/ 18 w 24"/>
                <a:gd name="T55" fmla="*/ 36 h 36"/>
                <a:gd name="T56" fmla="*/ 18 w 24"/>
                <a:gd name="T57" fmla="*/ 36 h 36"/>
                <a:gd name="T58" fmla="*/ 0 w 24"/>
                <a:gd name="T59" fmla="*/ 36 h 36"/>
                <a:gd name="T60" fmla="*/ 0 w 24"/>
                <a:gd name="T61" fmla="*/ 36 h 36"/>
                <a:gd name="T62" fmla="*/ 2 w 24"/>
                <a:gd name="T63" fmla="*/ 36 h 36"/>
                <a:gd name="T64" fmla="*/ 2 w 24"/>
                <a:gd name="T65" fmla="*/ 36 h 36"/>
                <a:gd name="T66" fmla="*/ 4 w 24"/>
                <a:gd name="T67" fmla="*/ 34 h 36"/>
                <a:gd name="T68" fmla="*/ 4 w 24"/>
                <a:gd name="T69" fmla="*/ 32 h 36"/>
                <a:gd name="T70" fmla="*/ 4 w 24"/>
                <a:gd name="T71" fmla="*/ 32 h 36"/>
                <a:gd name="T72" fmla="*/ 4 w 24"/>
                <a:gd name="T73" fmla="*/ 28 h 36"/>
                <a:gd name="T74" fmla="*/ 4 w 24"/>
                <a:gd name="T75" fmla="*/ 16 h 36"/>
                <a:gd name="T76" fmla="*/ 4 w 24"/>
                <a:gd name="T77" fmla="*/ 10 h 36"/>
                <a:gd name="T78" fmla="*/ 4 w 24"/>
                <a:gd name="T79" fmla="*/ 8 h 36"/>
                <a:gd name="T80" fmla="*/ 4 w 24"/>
                <a:gd name="T81" fmla="*/ 6 h 36"/>
                <a:gd name="T82" fmla="*/ 4 w 24"/>
                <a:gd name="T83" fmla="*/ 6 h 36"/>
                <a:gd name="T84" fmla="*/ 2 w 24"/>
                <a:gd name="T85" fmla="*/ 4 h 36"/>
                <a:gd name="T86" fmla="*/ 2 w 24"/>
                <a:gd name="T87" fmla="*/ 4 h 36"/>
                <a:gd name="T88" fmla="*/ 0 w 24"/>
                <a:gd name="T89" fmla="*/ 4 h 36"/>
                <a:gd name="T90" fmla="*/ 0 w 24"/>
                <a:gd name="T91" fmla="*/ 6 h 36"/>
                <a:gd name="T92" fmla="*/ 0 w 24"/>
                <a:gd name="T93" fmla="*/ 4 h 36"/>
                <a:gd name="T94" fmla="*/ 10 w 24"/>
                <a:gd name="T95" fmla="*/ 0 h 36"/>
                <a:gd name="T96" fmla="*/ 10 w 24"/>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
                <a:gd name="T148" fmla="*/ 0 h 36"/>
                <a:gd name="T149" fmla="*/ 24 w 24"/>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 h="36">
                  <a:moveTo>
                    <a:pt x="10" y="0"/>
                  </a:moveTo>
                  <a:lnTo>
                    <a:pt x="10" y="10"/>
                  </a:lnTo>
                  <a:lnTo>
                    <a:pt x="14" y="4"/>
                  </a:lnTo>
                  <a:lnTo>
                    <a:pt x="16" y="2"/>
                  </a:lnTo>
                  <a:lnTo>
                    <a:pt x="20" y="0"/>
                  </a:lnTo>
                  <a:lnTo>
                    <a:pt x="22" y="0"/>
                  </a:lnTo>
                  <a:lnTo>
                    <a:pt x="24" y="2"/>
                  </a:lnTo>
                  <a:lnTo>
                    <a:pt x="24" y="4"/>
                  </a:lnTo>
                  <a:lnTo>
                    <a:pt x="24" y="6"/>
                  </a:lnTo>
                  <a:lnTo>
                    <a:pt x="24" y="8"/>
                  </a:lnTo>
                  <a:lnTo>
                    <a:pt x="22" y="10"/>
                  </a:lnTo>
                  <a:lnTo>
                    <a:pt x="20" y="8"/>
                  </a:lnTo>
                  <a:lnTo>
                    <a:pt x="18" y="8"/>
                  </a:lnTo>
                  <a:lnTo>
                    <a:pt x="18" y="6"/>
                  </a:lnTo>
                  <a:lnTo>
                    <a:pt x="16" y="6"/>
                  </a:lnTo>
                  <a:lnTo>
                    <a:pt x="14" y="6"/>
                  </a:lnTo>
                  <a:lnTo>
                    <a:pt x="12" y="10"/>
                  </a:lnTo>
                  <a:lnTo>
                    <a:pt x="10" y="12"/>
                  </a:lnTo>
                  <a:lnTo>
                    <a:pt x="10" y="28"/>
                  </a:lnTo>
                  <a:lnTo>
                    <a:pt x="10" y="32"/>
                  </a:lnTo>
                  <a:lnTo>
                    <a:pt x="12" y="34"/>
                  </a:lnTo>
                  <a:lnTo>
                    <a:pt x="14" y="36"/>
                  </a:lnTo>
                  <a:lnTo>
                    <a:pt x="16" y="36"/>
                  </a:lnTo>
                  <a:lnTo>
                    <a:pt x="18" y="36"/>
                  </a:lnTo>
                  <a:lnTo>
                    <a:pt x="0" y="36"/>
                  </a:lnTo>
                  <a:lnTo>
                    <a:pt x="2" y="36"/>
                  </a:lnTo>
                  <a:lnTo>
                    <a:pt x="4" y="34"/>
                  </a:lnTo>
                  <a:lnTo>
                    <a:pt x="4" y="32"/>
                  </a:lnTo>
                  <a:lnTo>
                    <a:pt x="4" y="28"/>
                  </a:lnTo>
                  <a:lnTo>
                    <a:pt x="4" y="16"/>
                  </a:lnTo>
                  <a:lnTo>
                    <a:pt x="4" y="10"/>
                  </a:lnTo>
                  <a:lnTo>
                    <a:pt x="4" y="8"/>
                  </a:lnTo>
                  <a:lnTo>
                    <a:pt x="4" y="6"/>
                  </a:lnTo>
                  <a:lnTo>
                    <a:pt x="2" y="4"/>
                  </a:lnTo>
                  <a:lnTo>
                    <a:pt x="0" y="4"/>
                  </a:lnTo>
                  <a:lnTo>
                    <a:pt x="0" y="6"/>
                  </a:lnTo>
                  <a:lnTo>
                    <a:pt x="0" y="4"/>
                  </a:lnTo>
                  <a:lnTo>
                    <a:pt x="10" y="0"/>
                  </a:lnTo>
                  <a:close/>
                </a:path>
              </a:pathLst>
            </a:custGeom>
            <a:solidFill>
              <a:srgbClr val="000000"/>
            </a:solidFill>
            <a:ln w="0">
              <a:solidFill>
                <a:srgbClr val="000000"/>
              </a:solidFill>
              <a:round/>
              <a:headEnd/>
              <a:tailEnd/>
            </a:ln>
          </p:spPr>
          <p:txBody>
            <a:bodyPr/>
            <a:lstStyle/>
            <a:p>
              <a:endParaRPr lang="en-US"/>
            </a:p>
          </p:txBody>
        </p:sp>
        <p:sp>
          <p:nvSpPr>
            <p:cNvPr id="32799" name="Freeform 26"/>
            <p:cNvSpPr>
              <a:spLocks/>
            </p:cNvSpPr>
            <p:nvPr/>
          </p:nvSpPr>
          <p:spPr bwMode="auto">
            <a:xfrm>
              <a:off x="1946" y="2238"/>
              <a:ext cx="24" cy="38"/>
            </a:xfrm>
            <a:custGeom>
              <a:avLst/>
              <a:gdLst>
                <a:gd name="T0" fmla="*/ 20 w 24"/>
                <a:gd name="T1" fmla="*/ 0 h 38"/>
                <a:gd name="T2" fmla="*/ 20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4 w 24"/>
                <a:gd name="T19" fmla="*/ 6 h 38"/>
                <a:gd name="T20" fmla="*/ 4 w 24"/>
                <a:gd name="T21" fmla="*/ 8 h 38"/>
                <a:gd name="T22" fmla="*/ 4 w 24"/>
                <a:gd name="T23" fmla="*/ 10 h 38"/>
                <a:gd name="T24" fmla="*/ 6 w 24"/>
                <a:gd name="T25" fmla="*/ 10 h 38"/>
                <a:gd name="T26" fmla="*/ 6 w 24"/>
                <a:gd name="T27" fmla="*/ 12 h 38"/>
                <a:gd name="T28" fmla="*/ 10 w 24"/>
                <a:gd name="T29" fmla="*/ 14 h 38"/>
                <a:gd name="T30" fmla="*/ 16 w 24"/>
                <a:gd name="T31" fmla="*/ 16 h 38"/>
                <a:gd name="T32" fmla="*/ 20 w 24"/>
                <a:gd name="T33" fmla="*/ 20 h 38"/>
                <a:gd name="T34" fmla="*/ 22 w 24"/>
                <a:gd name="T35" fmla="*/ 24 h 38"/>
                <a:gd name="T36" fmla="*/ 24 w 24"/>
                <a:gd name="T37" fmla="*/ 26 h 38"/>
                <a:gd name="T38" fmla="*/ 22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2 w 24"/>
                <a:gd name="T51" fmla="*/ 36 h 38"/>
                <a:gd name="T52" fmla="*/ 2 w 24"/>
                <a:gd name="T53" fmla="*/ 36 h 38"/>
                <a:gd name="T54" fmla="*/ 0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6 w 24"/>
                <a:gd name="T77" fmla="*/ 32 h 38"/>
                <a:gd name="T78" fmla="*/ 18 w 24"/>
                <a:gd name="T79" fmla="*/ 30 h 38"/>
                <a:gd name="T80" fmla="*/ 16 w 24"/>
                <a:gd name="T81" fmla="*/ 28 h 38"/>
                <a:gd name="T82" fmla="*/ 16 w 24"/>
                <a:gd name="T83" fmla="*/ 26 h 38"/>
                <a:gd name="T84" fmla="*/ 12 w 24"/>
                <a:gd name="T85" fmla="*/ 24 h 38"/>
                <a:gd name="T86" fmla="*/ 8 w 24"/>
                <a:gd name="T87" fmla="*/ 20 h 38"/>
                <a:gd name="T88" fmla="*/ 4 w 24"/>
                <a:gd name="T89" fmla="*/ 18 h 38"/>
                <a:gd name="T90" fmla="*/ 0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2 w 24"/>
                <a:gd name="T105" fmla="*/ 0 h 38"/>
                <a:gd name="T106" fmla="*/ 16 w 24"/>
                <a:gd name="T107" fmla="*/ 2 h 38"/>
                <a:gd name="T108" fmla="*/ 18 w 24"/>
                <a:gd name="T109" fmla="*/ 2 h 38"/>
                <a:gd name="T110" fmla="*/ 18 w 24"/>
                <a:gd name="T111" fmla="*/ 2 h 38"/>
                <a:gd name="T112" fmla="*/ 18 w 24"/>
                <a:gd name="T113" fmla="*/ 2 h 38"/>
                <a:gd name="T114" fmla="*/ 20 w 24"/>
                <a:gd name="T115" fmla="*/ 2 h 38"/>
                <a:gd name="T116" fmla="*/ 20 w 24"/>
                <a:gd name="T117" fmla="*/ 2 h 38"/>
                <a:gd name="T118" fmla="*/ 20 w 24"/>
                <a:gd name="T119" fmla="*/ 0 h 38"/>
                <a:gd name="T120" fmla="*/ 20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0" y="0"/>
                  </a:moveTo>
                  <a:lnTo>
                    <a:pt x="20" y="12"/>
                  </a:lnTo>
                  <a:lnTo>
                    <a:pt x="18" y="8"/>
                  </a:lnTo>
                  <a:lnTo>
                    <a:pt x="16" y="4"/>
                  </a:lnTo>
                  <a:lnTo>
                    <a:pt x="14" y="4"/>
                  </a:lnTo>
                  <a:lnTo>
                    <a:pt x="10" y="2"/>
                  </a:lnTo>
                  <a:lnTo>
                    <a:pt x="8" y="4"/>
                  </a:lnTo>
                  <a:lnTo>
                    <a:pt x="6" y="4"/>
                  </a:lnTo>
                  <a:lnTo>
                    <a:pt x="4" y="6"/>
                  </a:lnTo>
                  <a:lnTo>
                    <a:pt x="4" y="8"/>
                  </a:lnTo>
                  <a:lnTo>
                    <a:pt x="4" y="10"/>
                  </a:lnTo>
                  <a:lnTo>
                    <a:pt x="6" y="10"/>
                  </a:lnTo>
                  <a:lnTo>
                    <a:pt x="6" y="12"/>
                  </a:lnTo>
                  <a:lnTo>
                    <a:pt x="10" y="14"/>
                  </a:lnTo>
                  <a:lnTo>
                    <a:pt x="16" y="16"/>
                  </a:lnTo>
                  <a:lnTo>
                    <a:pt x="20" y="20"/>
                  </a:lnTo>
                  <a:lnTo>
                    <a:pt x="22" y="24"/>
                  </a:lnTo>
                  <a:lnTo>
                    <a:pt x="24" y="26"/>
                  </a:lnTo>
                  <a:lnTo>
                    <a:pt x="22" y="32"/>
                  </a:lnTo>
                  <a:lnTo>
                    <a:pt x="20" y="34"/>
                  </a:lnTo>
                  <a:lnTo>
                    <a:pt x="16" y="36"/>
                  </a:lnTo>
                  <a:lnTo>
                    <a:pt x="12" y="38"/>
                  </a:lnTo>
                  <a:lnTo>
                    <a:pt x="8" y="38"/>
                  </a:lnTo>
                  <a:lnTo>
                    <a:pt x="4" y="36"/>
                  </a:lnTo>
                  <a:lnTo>
                    <a:pt x="2" y="36"/>
                  </a:lnTo>
                  <a:lnTo>
                    <a:pt x="0" y="36"/>
                  </a:lnTo>
                  <a:lnTo>
                    <a:pt x="0" y="38"/>
                  </a:lnTo>
                  <a:lnTo>
                    <a:pt x="0" y="26"/>
                  </a:lnTo>
                  <a:lnTo>
                    <a:pt x="2" y="30"/>
                  </a:lnTo>
                  <a:lnTo>
                    <a:pt x="4" y="32"/>
                  </a:lnTo>
                  <a:lnTo>
                    <a:pt x="8" y="34"/>
                  </a:lnTo>
                  <a:lnTo>
                    <a:pt x="12" y="36"/>
                  </a:lnTo>
                  <a:lnTo>
                    <a:pt x="14" y="34"/>
                  </a:lnTo>
                  <a:lnTo>
                    <a:pt x="16" y="34"/>
                  </a:lnTo>
                  <a:lnTo>
                    <a:pt x="16" y="32"/>
                  </a:lnTo>
                  <a:lnTo>
                    <a:pt x="18" y="30"/>
                  </a:lnTo>
                  <a:lnTo>
                    <a:pt x="16" y="28"/>
                  </a:lnTo>
                  <a:lnTo>
                    <a:pt x="16" y="26"/>
                  </a:lnTo>
                  <a:lnTo>
                    <a:pt x="12" y="24"/>
                  </a:lnTo>
                  <a:lnTo>
                    <a:pt x="8" y="20"/>
                  </a:lnTo>
                  <a:lnTo>
                    <a:pt x="4" y="18"/>
                  </a:lnTo>
                  <a:lnTo>
                    <a:pt x="0" y="16"/>
                  </a:lnTo>
                  <a:lnTo>
                    <a:pt x="0" y="14"/>
                  </a:lnTo>
                  <a:lnTo>
                    <a:pt x="0" y="10"/>
                  </a:lnTo>
                  <a:lnTo>
                    <a:pt x="0" y="6"/>
                  </a:lnTo>
                  <a:lnTo>
                    <a:pt x="2" y="4"/>
                  </a:lnTo>
                  <a:lnTo>
                    <a:pt x="6" y="0"/>
                  </a:lnTo>
                  <a:lnTo>
                    <a:pt x="10" y="0"/>
                  </a:lnTo>
                  <a:lnTo>
                    <a:pt x="12" y="0"/>
                  </a:lnTo>
                  <a:lnTo>
                    <a:pt x="16" y="2"/>
                  </a:lnTo>
                  <a:lnTo>
                    <a:pt x="18" y="2"/>
                  </a:lnTo>
                  <a:lnTo>
                    <a:pt x="20" y="2"/>
                  </a:lnTo>
                  <a:lnTo>
                    <a:pt x="20" y="0"/>
                  </a:lnTo>
                  <a:close/>
                </a:path>
              </a:pathLst>
            </a:custGeom>
            <a:solidFill>
              <a:srgbClr val="000000"/>
            </a:solidFill>
            <a:ln w="0">
              <a:solidFill>
                <a:srgbClr val="000000"/>
              </a:solidFill>
              <a:round/>
              <a:headEnd/>
              <a:tailEnd/>
            </a:ln>
          </p:spPr>
          <p:txBody>
            <a:bodyPr/>
            <a:lstStyle/>
            <a:p>
              <a:endParaRPr lang="en-US"/>
            </a:p>
          </p:txBody>
        </p:sp>
        <p:sp>
          <p:nvSpPr>
            <p:cNvPr id="32800" name="Freeform 27"/>
            <p:cNvSpPr>
              <a:spLocks/>
            </p:cNvSpPr>
            <p:nvPr/>
          </p:nvSpPr>
          <p:spPr bwMode="auto">
            <a:xfrm>
              <a:off x="1974" y="2220"/>
              <a:ext cx="22" cy="72"/>
            </a:xfrm>
            <a:custGeom>
              <a:avLst/>
              <a:gdLst>
                <a:gd name="T0" fmla="*/ 0 w 22"/>
                <a:gd name="T1" fmla="*/ 2 h 72"/>
                <a:gd name="T2" fmla="*/ 0 w 22"/>
                <a:gd name="T3" fmla="*/ 0 h 72"/>
                <a:gd name="T4" fmla="*/ 4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4"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32801" name="Freeform 28"/>
            <p:cNvSpPr>
              <a:spLocks/>
            </p:cNvSpPr>
            <p:nvPr/>
          </p:nvSpPr>
          <p:spPr bwMode="auto">
            <a:xfrm>
              <a:off x="2602" y="2222"/>
              <a:ext cx="56" cy="54"/>
            </a:xfrm>
            <a:custGeom>
              <a:avLst/>
              <a:gdLst>
                <a:gd name="T0" fmla="*/ 56 w 56"/>
                <a:gd name="T1" fmla="*/ 0 h 54"/>
                <a:gd name="T2" fmla="*/ 56 w 56"/>
                <a:gd name="T3" fmla="*/ 0 h 54"/>
                <a:gd name="T4" fmla="*/ 52 w 56"/>
                <a:gd name="T5" fmla="*/ 2 h 54"/>
                <a:gd name="T6" fmla="*/ 50 w 56"/>
                <a:gd name="T7" fmla="*/ 2 h 54"/>
                <a:gd name="T8" fmla="*/ 50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2 w 56"/>
                <a:gd name="T33" fmla="*/ 0 h 54"/>
                <a:gd name="T34" fmla="*/ 22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40 w 56"/>
                <a:gd name="T67" fmla="*/ 0 h 54"/>
                <a:gd name="T68" fmla="*/ 40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50" y="6"/>
                  </a:lnTo>
                  <a:lnTo>
                    <a:pt x="48" y="8"/>
                  </a:lnTo>
                  <a:lnTo>
                    <a:pt x="30" y="54"/>
                  </a:lnTo>
                  <a:lnTo>
                    <a:pt x="28" y="54"/>
                  </a:lnTo>
                  <a:lnTo>
                    <a:pt x="8" y="8"/>
                  </a:lnTo>
                  <a:lnTo>
                    <a:pt x="6" y="6"/>
                  </a:lnTo>
                  <a:lnTo>
                    <a:pt x="6" y="4"/>
                  </a:lnTo>
                  <a:lnTo>
                    <a:pt x="4" y="2"/>
                  </a:lnTo>
                  <a:lnTo>
                    <a:pt x="2" y="0"/>
                  </a:lnTo>
                  <a:lnTo>
                    <a:pt x="0" y="0"/>
                  </a:lnTo>
                  <a:lnTo>
                    <a:pt x="22"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56" y="0"/>
                  </a:lnTo>
                  <a:close/>
                </a:path>
              </a:pathLst>
            </a:custGeom>
            <a:solidFill>
              <a:srgbClr val="000000"/>
            </a:solidFill>
            <a:ln w="0">
              <a:solidFill>
                <a:srgbClr val="000000"/>
              </a:solidFill>
              <a:round/>
              <a:headEnd/>
              <a:tailEnd/>
            </a:ln>
          </p:spPr>
          <p:txBody>
            <a:bodyPr/>
            <a:lstStyle/>
            <a:p>
              <a:endParaRPr lang="en-US"/>
            </a:p>
          </p:txBody>
        </p:sp>
        <p:sp>
          <p:nvSpPr>
            <p:cNvPr id="32802" name="Freeform 29"/>
            <p:cNvSpPr>
              <a:spLocks noEditPoints="1"/>
            </p:cNvSpPr>
            <p:nvPr/>
          </p:nvSpPr>
          <p:spPr bwMode="auto">
            <a:xfrm>
              <a:off x="2658" y="2222"/>
              <a:ext cx="42" cy="52"/>
            </a:xfrm>
            <a:custGeom>
              <a:avLst/>
              <a:gdLst>
                <a:gd name="T0" fmla="*/ 16 w 42"/>
                <a:gd name="T1" fmla="*/ 28 h 52"/>
                <a:gd name="T2" fmla="*/ 16 w 42"/>
                <a:gd name="T3" fmla="*/ 44 h 52"/>
                <a:gd name="T4" fmla="*/ 16 w 42"/>
                <a:gd name="T5" fmla="*/ 48 h 52"/>
                <a:gd name="T6" fmla="*/ 18 w 42"/>
                <a:gd name="T7" fmla="*/ 50 h 52"/>
                <a:gd name="T8" fmla="*/ 18 w 42"/>
                <a:gd name="T9" fmla="*/ 52 h 52"/>
                <a:gd name="T10" fmla="*/ 22 w 42"/>
                <a:gd name="T11" fmla="*/ 52 h 52"/>
                <a:gd name="T12" fmla="*/ 24 w 42"/>
                <a:gd name="T13" fmla="*/ 52 h 52"/>
                <a:gd name="T14" fmla="*/ 24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8 w 42"/>
                <a:gd name="T35" fmla="*/ 2 h 52"/>
                <a:gd name="T36" fmla="*/ 6 w 42"/>
                <a:gd name="T37" fmla="*/ 0 h 52"/>
                <a:gd name="T38" fmla="*/ 2 w 42"/>
                <a:gd name="T39" fmla="*/ 0 h 52"/>
                <a:gd name="T40" fmla="*/ 0 w 42"/>
                <a:gd name="T41" fmla="*/ 0 h 52"/>
                <a:gd name="T42" fmla="*/ 0 w 42"/>
                <a:gd name="T43" fmla="*/ 0 h 52"/>
                <a:gd name="T44" fmla="*/ 20 w 42"/>
                <a:gd name="T45" fmla="*/ 0 h 52"/>
                <a:gd name="T46" fmla="*/ 28 w 42"/>
                <a:gd name="T47" fmla="*/ 0 h 52"/>
                <a:gd name="T48" fmla="*/ 32 w 42"/>
                <a:gd name="T49" fmla="*/ 2 h 52"/>
                <a:gd name="T50" fmla="*/ 36 w 42"/>
                <a:gd name="T51" fmla="*/ 2 h 52"/>
                <a:gd name="T52" fmla="*/ 38 w 42"/>
                <a:gd name="T53" fmla="*/ 6 h 52"/>
                <a:gd name="T54" fmla="*/ 42 w 42"/>
                <a:gd name="T55" fmla="*/ 10 h 52"/>
                <a:gd name="T56" fmla="*/ 42 w 42"/>
                <a:gd name="T57" fmla="*/ 14 h 52"/>
                <a:gd name="T58" fmla="*/ 40 w 42"/>
                <a:gd name="T59" fmla="*/ 20 h 52"/>
                <a:gd name="T60" fmla="*/ 38 w 42"/>
                <a:gd name="T61" fmla="*/ 24 h 52"/>
                <a:gd name="T62" fmla="*/ 32 w 42"/>
                <a:gd name="T63" fmla="*/ 28 h 52"/>
                <a:gd name="T64" fmla="*/ 26 w 42"/>
                <a:gd name="T65" fmla="*/ 28 h 52"/>
                <a:gd name="T66" fmla="*/ 24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2 w 42"/>
                <a:gd name="T81" fmla="*/ 26 h 52"/>
                <a:gd name="T82" fmla="*/ 22 w 42"/>
                <a:gd name="T83" fmla="*/ 26 h 52"/>
                <a:gd name="T84" fmla="*/ 26 w 42"/>
                <a:gd name="T85" fmla="*/ 26 h 52"/>
                <a:gd name="T86" fmla="*/ 30 w 42"/>
                <a:gd name="T87" fmla="*/ 22 h 52"/>
                <a:gd name="T88" fmla="*/ 32 w 42"/>
                <a:gd name="T89" fmla="*/ 20 h 52"/>
                <a:gd name="T90" fmla="*/ 32 w 42"/>
                <a:gd name="T91" fmla="*/ 14 h 52"/>
                <a:gd name="T92" fmla="*/ 32 w 42"/>
                <a:gd name="T93" fmla="*/ 12 h 52"/>
                <a:gd name="T94" fmla="*/ 32 w 42"/>
                <a:gd name="T95" fmla="*/ 8 h 52"/>
                <a:gd name="T96" fmla="*/ 30 w 42"/>
                <a:gd name="T97" fmla="*/ 6 h 52"/>
                <a:gd name="T98" fmla="*/ 28 w 42"/>
                <a:gd name="T99" fmla="*/ 4 h 52"/>
                <a:gd name="T100" fmla="*/ 24 w 42"/>
                <a:gd name="T101" fmla="*/ 2 h 52"/>
                <a:gd name="T102" fmla="*/ 22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8" y="50"/>
                  </a:lnTo>
                  <a:lnTo>
                    <a:pt x="18" y="52"/>
                  </a:lnTo>
                  <a:lnTo>
                    <a:pt x="22" y="52"/>
                  </a:lnTo>
                  <a:lnTo>
                    <a:pt x="24"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0" y="0"/>
                  </a:lnTo>
                  <a:lnTo>
                    <a:pt x="28" y="0"/>
                  </a:lnTo>
                  <a:lnTo>
                    <a:pt x="32" y="2"/>
                  </a:lnTo>
                  <a:lnTo>
                    <a:pt x="36" y="2"/>
                  </a:lnTo>
                  <a:lnTo>
                    <a:pt x="38" y="6"/>
                  </a:lnTo>
                  <a:lnTo>
                    <a:pt x="42" y="10"/>
                  </a:lnTo>
                  <a:lnTo>
                    <a:pt x="42" y="14"/>
                  </a:lnTo>
                  <a:lnTo>
                    <a:pt x="40" y="20"/>
                  </a:lnTo>
                  <a:lnTo>
                    <a:pt x="38" y="24"/>
                  </a:lnTo>
                  <a:lnTo>
                    <a:pt x="32" y="28"/>
                  </a:lnTo>
                  <a:lnTo>
                    <a:pt x="26" y="28"/>
                  </a:lnTo>
                  <a:lnTo>
                    <a:pt x="24" y="28"/>
                  </a:lnTo>
                  <a:lnTo>
                    <a:pt x="20" y="28"/>
                  </a:lnTo>
                  <a:lnTo>
                    <a:pt x="18" y="28"/>
                  </a:lnTo>
                  <a:lnTo>
                    <a:pt x="16" y="28"/>
                  </a:lnTo>
                  <a:close/>
                  <a:moveTo>
                    <a:pt x="16" y="26"/>
                  </a:moveTo>
                  <a:lnTo>
                    <a:pt x="18" y="26"/>
                  </a:lnTo>
                  <a:lnTo>
                    <a:pt x="20" y="26"/>
                  </a:lnTo>
                  <a:lnTo>
                    <a:pt x="22" y="26"/>
                  </a:lnTo>
                  <a:lnTo>
                    <a:pt x="26" y="26"/>
                  </a:lnTo>
                  <a:lnTo>
                    <a:pt x="30" y="22"/>
                  </a:lnTo>
                  <a:lnTo>
                    <a:pt x="32" y="20"/>
                  </a:lnTo>
                  <a:lnTo>
                    <a:pt x="32" y="14"/>
                  </a:lnTo>
                  <a:lnTo>
                    <a:pt x="32" y="12"/>
                  </a:lnTo>
                  <a:lnTo>
                    <a:pt x="32" y="8"/>
                  </a:lnTo>
                  <a:lnTo>
                    <a:pt x="30" y="6"/>
                  </a:lnTo>
                  <a:lnTo>
                    <a:pt x="28" y="4"/>
                  </a:lnTo>
                  <a:lnTo>
                    <a:pt x="24" y="2"/>
                  </a:lnTo>
                  <a:lnTo>
                    <a:pt x="22"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32803" name="Freeform 30"/>
            <p:cNvSpPr>
              <a:spLocks/>
            </p:cNvSpPr>
            <p:nvPr/>
          </p:nvSpPr>
          <p:spPr bwMode="auto">
            <a:xfrm>
              <a:off x="2706" y="2220"/>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32804" name="Freeform 31"/>
            <p:cNvSpPr>
              <a:spLocks noEditPoints="1"/>
            </p:cNvSpPr>
            <p:nvPr/>
          </p:nvSpPr>
          <p:spPr bwMode="auto">
            <a:xfrm>
              <a:off x="2732" y="2220"/>
              <a:ext cx="36" cy="56"/>
            </a:xfrm>
            <a:custGeom>
              <a:avLst/>
              <a:gdLst>
                <a:gd name="T0" fmla="*/ 24 w 36"/>
                <a:gd name="T1" fmla="*/ 50 h 56"/>
                <a:gd name="T2" fmla="*/ 22 w 36"/>
                <a:gd name="T3" fmla="*/ 52 h 56"/>
                <a:gd name="T4" fmla="*/ 20 w 36"/>
                <a:gd name="T5" fmla="*/ 54 h 56"/>
                <a:gd name="T6" fmla="*/ 16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0 w 36"/>
                <a:gd name="T19" fmla="*/ 32 h 56"/>
                <a:gd name="T20" fmla="*/ 4 w 36"/>
                <a:gd name="T21" fmla="*/ 24 h 56"/>
                <a:gd name="T22" fmla="*/ 8 w 36"/>
                <a:gd name="T23" fmla="*/ 22 h 56"/>
                <a:gd name="T24" fmla="*/ 12 w 36"/>
                <a:gd name="T25" fmla="*/ 18 h 56"/>
                <a:gd name="T26" fmla="*/ 16 w 36"/>
                <a:gd name="T27" fmla="*/ 18 h 56"/>
                <a:gd name="T28" fmla="*/ 20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2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2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2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6" y="56"/>
                  </a:lnTo>
                  <a:lnTo>
                    <a:pt x="14" y="56"/>
                  </a:lnTo>
                  <a:lnTo>
                    <a:pt x="8" y="54"/>
                  </a:lnTo>
                  <a:lnTo>
                    <a:pt x="4" y="50"/>
                  </a:lnTo>
                  <a:lnTo>
                    <a:pt x="0" y="46"/>
                  </a:lnTo>
                  <a:lnTo>
                    <a:pt x="0" y="38"/>
                  </a:lnTo>
                  <a:lnTo>
                    <a:pt x="0" y="32"/>
                  </a:lnTo>
                  <a:lnTo>
                    <a:pt x="4" y="24"/>
                  </a:lnTo>
                  <a:lnTo>
                    <a:pt x="8" y="22"/>
                  </a:lnTo>
                  <a:lnTo>
                    <a:pt x="12" y="18"/>
                  </a:lnTo>
                  <a:lnTo>
                    <a:pt x="16" y="18"/>
                  </a:lnTo>
                  <a:lnTo>
                    <a:pt x="20"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2" y="52"/>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2"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32805" name="Freeform 32"/>
            <p:cNvSpPr>
              <a:spLocks/>
            </p:cNvSpPr>
            <p:nvPr/>
          </p:nvSpPr>
          <p:spPr bwMode="auto">
            <a:xfrm>
              <a:off x="2770" y="2240"/>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4 w 38"/>
                <a:gd name="T13" fmla="*/ 32 h 36"/>
                <a:gd name="T14" fmla="*/ 36 w 38"/>
                <a:gd name="T15" fmla="*/ 32 h 36"/>
                <a:gd name="T16" fmla="*/ 36 w 38"/>
                <a:gd name="T17" fmla="*/ 32 h 36"/>
                <a:gd name="T18" fmla="*/ 38 w 38"/>
                <a:gd name="T19" fmla="*/ 30 h 36"/>
                <a:gd name="T20" fmla="*/ 38 w 38"/>
                <a:gd name="T21" fmla="*/ 32 h 36"/>
                <a:gd name="T22" fmla="*/ 28 w 38"/>
                <a:gd name="T23" fmla="*/ 36 h 36"/>
                <a:gd name="T24" fmla="*/ 26 w 38"/>
                <a:gd name="T25" fmla="*/ 36 h 36"/>
                <a:gd name="T26" fmla="*/ 26 w 38"/>
                <a:gd name="T27" fmla="*/ 28 h 36"/>
                <a:gd name="T28" fmla="*/ 22 w 38"/>
                <a:gd name="T29" fmla="*/ 32 h 36"/>
                <a:gd name="T30" fmla="*/ 20 w 38"/>
                <a:gd name="T31" fmla="*/ 34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6 w 38"/>
                <a:gd name="T45" fmla="*/ 26 h 36"/>
                <a:gd name="T46" fmla="*/ 4 w 38"/>
                <a:gd name="T47" fmla="*/ 22 h 36"/>
                <a:gd name="T48" fmla="*/ 4 w 38"/>
                <a:gd name="T49" fmla="*/ 6 h 36"/>
                <a:gd name="T50" fmla="*/ 4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6 w 38"/>
                <a:gd name="T83" fmla="*/ 26 h 36"/>
                <a:gd name="T84" fmla="*/ 26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4" y="32"/>
                  </a:lnTo>
                  <a:lnTo>
                    <a:pt x="36" y="32"/>
                  </a:lnTo>
                  <a:lnTo>
                    <a:pt x="38" y="30"/>
                  </a:lnTo>
                  <a:lnTo>
                    <a:pt x="38" y="32"/>
                  </a:lnTo>
                  <a:lnTo>
                    <a:pt x="28" y="36"/>
                  </a:lnTo>
                  <a:lnTo>
                    <a:pt x="26" y="36"/>
                  </a:lnTo>
                  <a:lnTo>
                    <a:pt x="26" y="28"/>
                  </a:lnTo>
                  <a:lnTo>
                    <a:pt x="22" y="32"/>
                  </a:lnTo>
                  <a:lnTo>
                    <a:pt x="20" y="34"/>
                  </a:lnTo>
                  <a:lnTo>
                    <a:pt x="16" y="36"/>
                  </a:lnTo>
                  <a:lnTo>
                    <a:pt x="14" y="36"/>
                  </a:lnTo>
                  <a:lnTo>
                    <a:pt x="12" y="36"/>
                  </a:lnTo>
                  <a:lnTo>
                    <a:pt x="8" y="34"/>
                  </a:lnTo>
                  <a:lnTo>
                    <a:pt x="6" y="32"/>
                  </a:lnTo>
                  <a:lnTo>
                    <a:pt x="6" y="30"/>
                  </a:lnTo>
                  <a:lnTo>
                    <a:pt x="6" y="26"/>
                  </a:lnTo>
                  <a:lnTo>
                    <a:pt x="4" y="22"/>
                  </a:lnTo>
                  <a:lnTo>
                    <a:pt x="4" y="6"/>
                  </a:lnTo>
                  <a:lnTo>
                    <a:pt x="4"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6" y="26"/>
                  </a:lnTo>
                  <a:lnTo>
                    <a:pt x="26"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32806" name="Freeform 33"/>
            <p:cNvSpPr>
              <a:spLocks/>
            </p:cNvSpPr>
            <p:nvPr/>
          </p:nvSpPr>
          <p:spPr bwMode="auto">
            <a:xfrm>
              <a:off x="2810" y="2238"/>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4 h 36"/>
                <a:gd name="T18" fmla="*/ 54 w 60"/>
                <a:gd name="T19" fmla="*/ 10 h 36"/>
                <a:gd name="T20" fmla="*/ 54 w 60"/>
                <a:gd name="T21" fmla="*/ 28 h 36"/>
                <a:gd name="T22" fmla="*/ 56 w 60"/>
                <a:gd name="T23" fmla="*/ 34 h 36"/>
                <a:gd name="T24" fmla="*/ 56 w 60"/>
                <a:gd name="T25" fmla="*/ 36 h 36"/>
                <a:gd name="T26" fmla="*/ 60 w 60"/>
                <a:gd name="T27" fmla="*/ 36 h 36"/>
                <a:gd name="T28" fmla="*/ 44 w 60"/>
                <a:gd name="T29" fmla="*/ 36 h 36"/>
                <a:gd name="T30" fmla="*/ 44 w 60"/>
                <a:gd name="T31" fmla="*/ 36 h 36"/>
                <a:gd name="T32" fmla="*/ 46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4 w 60"/>
                <a:gd name="T53" fmla="*/ 36 h 36"/>
                <a:gd name="T54" fmla="*/ 38 w 60"/>
                <a:gd name="T55" fmla="*/ 36 h 36"/>
                <a:gd name="T56" fmla="*/ 22 w 60"/>
                <a:gd name="T57" fmla="*/ 36 h 36"/>
                <a:gd name="T58" fmla="*/ 24 w 60"/>
                <a:gd name="T59" fmla="*/ 36 h 36"/>
                <a:gd name="T60" fmla="*/ 26 w 60"/>
                <a:gd name="T61" fmla="*/ 34 h 36"/>
                <a:gd name="T62" fmla="*/ 26 w 60"/>
                <a:gd name="T63" fmla="*/ 32 h 36"/>
                <a:gd name="T64" fmla="*/ 26 w 60"/>
                <a:gd name="T65" fmla="*/ 14 h 36"/>
                <a:gd name="T66" fmla="*/ 26 w 60"/>
                <a:gd name="T67" fmla="*/ 8 h 36"/>
                <a:gd name="T68" fmla="*/ 20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6 w 60"/>
                <a:gd name="T81" fmla="*/ 36 h 36"/>
                <a:gd name="T82" fmla="*/ 0 w 60"/>
                <a:gd name="T83" fmla="*/ 36 h 36"/>
                <a:gd name="T84" fmla="*/ 2 w 60"/>
                <a:gd name="T85" fmla="*/ 36 h 36"/>
                <a:gd name="T86" fmla="*/ 4 w 60"/>
                <a:gd name="T87" fmla="*/ 34 h 36"/>
                <a:gd name="T88" fmla="*/ 4 w 60"/>
                <a:gd name="T89" fmla="*/ 28 h 36"/>
                <a:gd name="T90" fmla="*/ 4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4"/>
                  </a:lnTo>
                  <a:lnTo>
                    <a:pt x="18" y="2"/>
                  </a:lnTo>
                  <a:lnTo>
                    <a:pt x="20" y="2"/>
                  </a:lnTo>
                  <a:lnTo>
                    <a:pt x="22" y="0"/>
                  </a:lnTo>
                  <a:lnTo>
                    <a:pt x="24" y="0"/>
                  </a:lnTo>
                  <a:lnTo>
                    <a:pt x="28" y="0"/>
                  </a:lnTo>
                  <a:lnTo>
                    <a:pt x="30" y="2"/>
                  </a:lnTo>
                  <a:lnTo>
                    <a:pt x="32" y="4"/>
                  </a:lnTo>
                  <a:lnTo>
                    <a:pt x="32" y="8"/>
                  </a:lnTo>
                  <a:lnTo>
                    <a:pt x="36" y="4"/>
                  </a:lnTo>
                  <a:lnTo>
                    <a:pt x="40" y="2"/>
                  </a:lnTo>
                  <a:lnTo>
                    <a:pt x="42" y="0"/>
                  </a:lnTo>
                  <a:lnTo>
                    <a:pt x="46" y="0"/>
                  </a:lnTo>
                  <a:lnTo>
                    <a:pt x="48" y="0"/>
                  </a:lnTo>
                  <a:lnTo>
                    <a:pt x="50" y="2"/>
                  </a:lnTo>
                  <a:lnTo>
                    <a:pt x="52" y="4"/>
                  </a:lnTo>
                  <a:lnTo>
                    <a:pt x="54" y="6"/>
                  </a:lnTo>
                  <a:lnTo>
                    <a:pt x="54" y="10"/>
                  </a:lnTo>
                  <a:lnTo>
                    <a:pt x="54" y="14"/>
                  </a:lnTo>
                  <a:lnTo>
                    <a:pt x="54" y="28"/>
                  </a:lnTo>
                  <a:lnTo>
                    <a:pt x="54" y="32"/>
                  </a:lnTo>
                  <a:lnTo>
                    <a:pt x="56" y="34"/>
                  </a:lnTo>
                  <a:lnTo>
                    <a:pt x="56" y="36"/>
                  </a:lnTo>
                  <a:lnTo>
                    <a:pt x="58" y="36"/>
                  </a:lnTo>
                  <a:lnTo>
                    <a:pt x="60" y="36"/>
                  </a:lnTo>
                  <a:lnTo>
                    <a:pt x="44" y="36"/>
                  </a:lnTo>
                  <a:lnTo>
                    <a:pt x="46"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6" y="8"/>
                  </a:lnTo>
                  <a:lnTo>
                    <a:pt x="24" y="6"/>
                  </a:lnTo>
                  <a:lnTo>
                    <a:pt x="20" y="6"/>
                  </a:lnTo>
                  <a:lnTo>
                    <a:pt x="18" y="6"/>
                  </a:lnTo>
                  <a:lnTo>
                    <a:pt x="16" y="6"/>
                  </a:lnTo>
                  <a:lnTo>
                    <a:pt x="14" y="8"/>
                  </a:lnTo>
                  <a:lnTo>
                    <a:pt x="12" y="10"/>
                  </a:lnTo>
                  <a:lnTo>
                    <a:pt x="12" y="28"/>
                  </a:lnTo>
                  <a:lnTo>
                    <a:pt x="12" y="32"/>
                  </a:lnTo>
                  <a:lnTo>
                    <a:pt x="12" y="34"/>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2807" name="Freeform 34"/>
            <p:cNvSpPr>
              <a:spLocks noEditPoints="1"/>
            </p:cNvSpPr>
            <p:nvPr/>
          </p:nvSpPr>
          <p:spPr bwMode="auto">
            <a:xfrm>
              <a:off x="2870" y="223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8 h 54"/>
                <a:gd name="T12" fmla="*/ 36 w 38"/>
                <a:gd name="T13" fmla="*/ 28 h 54"/>
                <a:gd name="T14" fmla="*/ 28 w 38"/>
                <a:gd name="T15" fmla="*/ 36 h 54"/>
                <a:gd name="T16" fmla="*/ 20 w 38"/>
                <a:gd name="T17" fmla="*/ 38 h 54"/>
                <a:gd name="T18" fmla="*/ 16 w 38"/>
                <a:gd name="T19" fmla="*/ 36 h 54"/>
                <a:gd name="T20" fmla="*/ 14 w 38"/>
                <a:gd name="T21" fmla="*/ 46 h 54"/>
                <a:gd name="T22" fmla="*/ 14 w 38"/>
                <a:gd name="T23" fmla="*/ 52 h 54"/>
                <a:gd name="T24" fmla="*/ 16 w 38"/>
                <a:gd name="T25" fmla="*/ 52 h 54"/>
                <a:gd name="T26" fmla="*/ 18 w 38"/>
                <a:gd name="T27" fmla="*/ 54 h 54"/>
                <a:gd name="T28" fmla="*/ 0 w 38"/>
                <a:gd name="T29" fmla="*/ 54 h 54"/>
                <a:gd name="T30" fmla="*/ 2 w 38"/>
                <a:gd name="T31" fmla="*/ 54 h 54"/>
                <a:gd name="T32" fmla="*/ 6 w 38"/>
                <a:gd name="T33" fmla="*/ 52 h 54"/>
                <a:gd name="T34" fmla="*/ 6 w 38"/>
                <a:gd name="T35" fmla="*/ 52 h 54"/>
                <a:gd name="T36" fmla="*/ 8 w 38"/>
                <a:gd name="T37" fmla="*/ 46 h 54"/>
                <a:gd name="T38" fmla="*/ 8 w 38"/>
                <a:gd name="T39" fmla="*/ 8 h 54"/>
                <a:gd name="T40" fmla="*/ 6 w 38"/>
                <a:gd name="T41" fmla="*/ 6 h 54"/>
                <a:gd name="T42" fmla="*/ 6 w 38"/>
                <a:gd name="T43" fmla="*/ 4 h 54"/>
                <a:gd name="T44" fmla="*/ 4 w 38"/>
                <a:gd name="T45" fmla="*/ 4 h 54"/>
                <a:gd name="T46" fmla="*/ 2 w 38"/>
                <a:gd name="T47" fmla="*/ 4 h 54"/>
                <a:gd name="T48" fmla="*/ 14 w 38"/>
                <a:gd name="T49" fmla="*/ 24 h 54"/>
                <a:gd name="T50" fmla="*/ 14 w 38"/>
                <a:gd name="T51" fmla="*/ 30 h 54"/>
                <a:gd name="T52" fmla="*/ 18 w 38"/>
                <a:gd name="T53" fmla="*/ 34 h 54"/>
                <a:gd name="T54" fmla="*/ 22 w 38"/>
                <a:gd name="T55" fmla="*/ 36 h 54"/>
                <a:gd name="T56" fmla="*/ 30 w 38"/>
                <a:gd name="T57" fmla="*/ 32 h 54"/>
                <a:gd name="T58" fmla="*/ 32 w 38"/>
                <a:gd name="T59" fmla="*/ 22 h 54"/>
                <a:gd name="T60" fmla="*/ 28 w 38"/>
                <a:gd name="T61" fmla="*/ 10 h 54"/>
                <a:gd name="T62" fmla="*/ 22 w 38"/>
                <a:gd name="T63" fmla="*/ 6 h 54"/>
                <a:gd name="T64" fmla="*/ 18 w 38"/>
                <a:gd name="T65" fmla="*/ 6 h 54"/>
                <a:gd name="T66" fmla="*/ 14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2"/>
                  </a:lnTo>
                  <a:lnTo>
                    <a:pt x="34" y="4"/>
                  </a:lnTo>
                  <a:lnTo>
                    <a:pt x="38" y="10"/>
                  </a:lnTo>
                  <a:lnTo>
                    <a:pt x="38" y="18"/>
                  </a:lnTo>
                  <a:lnTo>
                    <a:pt x="38" y="24"/>
                  </a:lnTo>
                  <a:lnTo>
                    <a:pt x="36" y="28"/>
                  </a:lnTo>
                  <a:lnTo>
                    <a:pt x="34" y="32"/>
                  </a:lnTo>
                  <a:lnTo>
                    <a:pt x="28" y="36"/>
                  </a:lnTo>
                  <a:lnTo>
                    <a:pt x="22" y="38"/>
                  </a:lnTo>
                  <a:lnTo>
                    <a:pt x="20" y="38"/>
                  </a:lnTo>
                  <a:lnTo>
                    <a:pt x="18" y="36"/>
                  </a:lnTo>
                  <a:lnTo>
                    <a:pt x="16" y="36"/>
                  </a:lnTo>
                  <a:lnTo>
                    <a:pt x="14" y="34"/>
                  </a:lnTo>
                  <a:lnTo>
                    <a:pt x="14" y="46"/>
                  </a:lnTo>
                  <a:lnTo>
                    <a:pt x="14" y="50"/>
                  </a:lnTo>
                  <a:lnTo>
                    <a:pt x="14" y="52"/>
                  </a:lnTo>
                  <a:lnTo>
                    <a:pt x="16" y="52"/>
                  </a:lnTo>
                  <a:lnTo>
                    <a:pt x="16" y="54"/>
                  </a:lnTo>
                  <a:lnTo>
                    <a:pt x="18" y="54"/>
                  </a:lnTo>
                  <a:lnTo>
                    <a:pt x="0" y="54"/>
                  </a:lnTo>
                  <a:lnTo>
                    <a:pt x="2" y="54"/>
                  </a:lnTo>
                  <a:lnTo>
                    <a:pt x="4" y="54"/>
                  </a:lnTo>
                  <a:lnTo>
                    <a:pt x="6" y="52"/>
                  </a:lnTo>
                  <a:lnTo>
                    <a:pt x="8" y="50"/>
                  </a:lnTo>
                  <a:lnTo>
                    <a:pt x="8" y="46"/>
                  </a:lnTo>
                  <a:lnTo>
                    <a:pt x="8" y="12"/>
                  </a:lnTo>
                  <a:lnTo>
                    <a:pt x="8" y="8"/>
                  </a:lnTo>
                  <a:lnTo>
                    <a:pt x="8" y="6"/>
                  </a:lnTo>
                  <a:lnTo>
                    <a:pt x="6" y="6"/>
                  </a:lnTo>
                  <a:lnTo>
                    <a:pt x="6" y="4"/>
                  </a:lnTo>
                  <a:lnTo>
                    <a:pt x="4" y="4"/>
                  </a:lnTo>
                  <a:lnTo>
                    <a:pt x="2" y="6"/>
                  </a:lnTo>
                  <a:lnTo>
                    <a:pt x="2" y="4"/>
                  </a:lnTo>
                  <a:close/>
                  <a:moveTo>
                    <a:pt x="14" y="12"/>
                  </a:moveTo>
                  <a:lnTo>
                    <a:pt x="14" y="24"/>
                  </a:lnTo>
                  <a:lnTo>
                    <a:pt x="14" y="28"/>
                  </a:lnTo>
                  <a:lnTo>
                    <a:pt x="14" y="30"/>
                  </a:lnTo>
                  <a:lnTo>
                    <a:pt x="16" y="32"/>
                  </a:lnTo>
                  <a:lnTo>
                    <a:pt x="18" y="34"/>
                  </a:lnTo>
                  <a:lnTo>
                    <a:pt x="20" y="34"/>
                  </a:lnTo>
                  <a:lnTo>
                    <a:pt x="22" y="36"/>
                  </a:lnTo>
                  <a:lnTo>
                    <a:pt x="26" y="34"/>
                  </a:lnTo>
                  <a:lnTo>
                    <a:pt x="30" y="32"/>
                  </a:lnTo>
                  <a:lnTo>
                    <a:pt x="32" y="28"/>
                  </a:lnTo>
                  <a:lnTo>
                    <a:pt x="32" y="22"/>
                  </a:lnTo>
                  <a:lnTo>
                    <a:pt x="32" y="14"/>
                  </a:lnTo>
                  <a:lnTo>
                    <a:pt x="28" y="10"/>
                  </a:lnTo>
                  <a:lnTo>
                    <a:pt x="26" y="6"/>
                  </a:lnTo>
                  <a:lnTo>
                    <a:pt x="22" y="6"/>
                  </a:lnTo>
                  <a:lnTo>
                    <a:pt x="20" y="6"/>
                  </a:lnTo>
                  <a:lnTo>
                    <a:pt x="18" y="6"/>
                  </a:lnTo>
                  <a:lnTo>
                    <a:pt x="16" y="8"/>
                  </a:lnTo>
                  <a:lnTo>
                    <a:pt x="14" y="12"/>
                  </a:lnTo>
                  <a:close/>
                </a:path>
              </a:pathLst>
            </a:custGeom>
            <a:solidFill>
              <a:srgbClr val="000000"/>
            </a:solidFill>
            <a:ln w="0">
              <a:solidFill>
                <a:srgbClr val="000000"/>
              </a:solidFill>
              <a:round/>
              <a:headEnd/>
              <a:tailEnd/>
            </a:ln>
          </p:spPr>
          <p:txBody>
            <a:bodyPr/>
            <a:lstStyle/>
            <a:p>
              <a:endParaRPr lang="en-US"/>
            </a:p>
          </p:txBody>
        </p:sp>
        <p:sp>
          <p:nvSpPr>
            <p:cNvPr id="32808" name="Freeform 35"/>
            <p:cNvSpPr>
              <a:spLocks noEditPoints="1"/>
            </p:cNvSpPr>
            <p:nvPr/>
          </p:nvSpPr>
          <p:spPr bwMode="auto">
            <a:xfrm>
              <a:off x="2914" y="2238"/>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0 w 30"/>
                <a:gd name="T25" fmla="*/ 36 h 38"/>
                <a:gd name="T26" fmla="*/ 16 w 30"/>
                <a:gd name="T27" fmla="*/ 38 h 38"/>
                <a:gd name="T28" fmla="*/ 10 w 30"/>
                <a:gd name="T29" fmla="*/ 36 h 38"/>
                <a:gd name="T30" fmla="*/ 4 w 30"/>
                <a:gd name="T31" fmla="*/ 32 h 38"/>
                <a:gd name="T32" fmla="*/ 2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8" y="26"/>
                  </a:lnTo>
                  <a:lnTo>
                    <a:pt x="30" y="22"/>
                  </a:lnTo>
                  <a:lnTo>
                    <a:pt x="30" y="24"/>
                  </a:lnTo>
                  <a:lnTo>
                    <a:pt x="28" y="28"/>
                  </a:lnTo>
                  <a:lnTo>
                    <a:pt x="26" y="34"/>
                  </a:lnTo>
                  <a:lnTo>
                    <a:pt x="20" y="36"/>
                  </a:lnTo>
                  <a:lnTo>
                    <a:pt x="16" y="38"/>
                  </a:lnTo>
                  <a:lnTo>
                    <a:pt x="10" y="36"/>
                  </a:lnTo>
                  <a:lnTo>
                    <a:pt x="4" y="32"/>
                  </a:lnTo>
                  <a:lnTo>
                    <a:pt x="2" y="26"/>
                  </a:lnTo>
                  <a:lnTo>
                    <a:pt x="0" y="20"/>
                  </a:lnTo>
                  <a:lnTo>
                    <a:pt x="0" y="14"/>
                  </a:lnTo>
                  <a:lnTo>
                    <a:pt x="2" y="10"/>
                  </a:lnTo>
                  <a:lnTo>
                    <a:pt x="4" y="6"/>
                  </a:lnTo>
                  <a:lnTo>
                    <a:pt x="10" y="2"/>
                  </a:lnTo>
                  <a:lnTo>
                    <a:pt x="16" y="0"/>
                  </a:lnTo>
                  <a:lnTo>
                    <a:pt x="22" y="2"/>
                  </a:lnTo>
                  <a:lnTo>
                    <a:pt x="26" y="4"/>
                  </a:lnTo>
                  <a:lnTo>
                    <a:pt x="30" y="8"/>
                  </a:lnTo>
                  <a:lnTo>
                    <a:pt x="30" y="14"/>
                  </a:lnTo>
                  <a:lnTo>
                    <a:pt x="6" y="14"/>
                  </a:lnTo>
                  <a:close/>
                  <a:moveTo>
                    <a:pt x="6" y="12"/>
                  </a:moveTo>
                  <a:lnTo>
                    <a:pt x="22" y="12"/>
                  </a:lnTo>
                  <a:lnTo>
                    <a:pt x="22" y="10"/>
                  </a:lnTo>
                  <a:lnTo>
                    <a:pt x="20"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2809" name="Freeform 36"/>
            <p:cNvSpPr>
              <a:spLocks noEditPoints="1"/>
            </p:cNvSpPr>
            <p:nvPr/>
          </p:nvSpPr>
          <p:spPr bwMode="auto">
            <a:xfrm>
              <a:off x="2950" y="2220"/>
              <a:ext cx="36" cy="56"/>
            </a:xfrm>
            <a:custGeom>
              <a:avLst/>
              <a:gdLst>
                <a:gd name="T0" fmla="*/ 24 w 36"/>
                <a:gd name="T1" fmla="*/ 50 h 56"/>
                <a:gd name="T2" fmla="*/ 22 w 36"/>
                <a:gd name="T3" fmla="*/ 52 h 56"/>
                <a:gd name="T4" fmla="*/ 20 w 36"/>
                <a:gd name="T5" fmla="*/ 54 h 56"/>
                <a:gd name="T6" fmla="*/ 18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8" y="56"/>
                  </a:lnTo>
                  <a:lnTo>
                    <a:pt x="14" y="56"/>
                  </a:lnTo>
                  <a:lnTo>
                    <a:pt x="8" y="54"/>
                  </a:lnTo>
                  <a:lnTo>
                    <a:pt x="4" y="50"/>
                  </a:lnTo>
                  <a:lnTo>
                    <a:pt x="0" y="46"/>
                  </a:lnTo>
                  <a:lnTo>
                    <a:pt x="0" y="38"/>
                  </a:lnTo>
                  <a:lnTo>
                    <a:pt x="2" y="32"/>
                  </a:lnTo>
                  <a:lnTo>
                    <a:pt x="4" y="24"/>
                  </a:lnTo>
                  <a:lnTo>
                    <a:pt x="8" y="22"/>
                  </a:lnTo>
                  <a:lnTo>
                    <a:pt x="12" y="18"/>
                  </a:lnTo>
                  <a:lnTo>
                    <a:pt x="18" y="18"/>
                  </a:lnTo>
                  <a:lnTo>
                    <a:pt x="22"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32810" name="Freeform 37"/>
            <p:cNvSpPr>
              <a:spLocks/>
            </p:cNvSpPr>
            <p:nvPr/>
          </p:nvSpPr>
          <p:spPr bwMode="auto">
            <a:xfrm>
              <a:off x="2988" y="2220"/>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32811" name="Freeform 38"/>
            <p:cNvSpPr>
              <a:spLocks/>
            </p:cNvSpPr>
            <p:nvPr/>
          </p:nvSpPr>
          <p:spPr bwMode="auto">
            <a:xfrm>
              <a:off x="1558"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0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2" y="0"/>
                  </a:lnTo>
                  <a:lnTo>
                    <a:pt x="40" y="0"/>
                  </a:lnTo>
                  <a:lnTo>
                    <a:pt x="58" y="0"/>
                  </a:lnTo>
                  <a:lnTo>
                    <a:pt x="56" y="0"/>
                  </a:lnTo>
                  <a:lnTo>
                    <a:pt x="52" y="0"/>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2812" name="Freeform 39"/>
            <p:cNvSpPr>
              <a:spLocks/>
            </p:cNvSpPr>
            <p:nvPr/>
          </p:nvSpPr>
          <p:spPr bwMode="auto">
            <a:xfrm>
              <a:off x="1616"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38 w 58"/>
                <a:gd name="T17" fmla="*/ 0 h 54"/>
                <a:gd name="T18" fmla="*/ 38 w 58"/>
                <a:gd name="T19" fmla="*/ 0 h 54"/>
                <a:gd name="T20" fmla="*/ 58 w 58"/>
                <a:gd name="T21" fmla="*/ 0 h 54"/>
                <a:gd name="T22" fmla="*/ 58 w 58"/>
                <a:gd name="T23" fmla="*/ 0 h 54"/>
                <a:gd name="T24" fmla="*/ 56 w 58"/>
                <a:gd name="T25" fmla="*/ 0 h 54"/>
                <a:gd name="T26" fmla="*/ 52 w 58"/>
                <a:gd name="T27" fmla="*/ 0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6 w 58"/>
                <a:gd name="T61" fmla="*/ 52 h 54"/>
                <a:gd name="T62" fmla="*/ 8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38" y="0"/>
                  </a:lnTo>
                  <a:lnTo>
                    <a:pt x="58" y="0"/>
                  </a:lnTo>
                  <a:lnTo>
                    <a:pt x="56" y="0"/>
                  </a:lnTo>
                  <a:lnTo>
                    <a:pt x="52" y="0"/>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6" y="52"/>
                  </a:lnTo>
                  <a:lnTo>
                    <a:pt x="8"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2813" name="Freeform 40"/>
            <p:cNvSpPr>
              <a:spLocks/>
            </p:cNvSpPr>
            <p:nvPr/>
          </p:nvSpPr>
          <p:spPr bwMode="auto">
            <a:xfrm>
              <a:off x="1680" y="2412"/>
              <a:ext cx="34" cy="56"/>
            </a:xfrm>
            <a:custGeom>
              <a:avLst/>
              <a:gdLst>
                <a:gd name="T0" fmla="*/ 30 w 34"/>
                <a:gd name="T1" fmla="*/ 20 h 56"/>
                <a:gd name="T2" fmla="*/ 28 w 34"/>
                <a:gd name="T3" fmla="*/ 14 h 56"/>
                <a:gd name="T4" fmla="*/ 26 w 34"/>
                <a:gd name="T5" fmla="*/ 8 h 56"/>
                <a:gd name="T6" fmla="*/ 18 w 34"/>
                <a:gd name="T7" fmla="*/ 4 h 56"/>
                <a:gd name="T8" fmla="*/ 12 w 34"/>
                <a:gd name="T9" fmla="*/ 4 h 56"/>
                <a:gd name="T10" fmla="*/ 6 w 34"/>
                <a:gd name="T11" fmla="*/ 8 h 56"/>
                <a:gd name="T12" fmla="*/ 6 w 34"/>
                <a:gd name="T13" fmla="*/ 14 h 56"/>
                <a:gd name="T14" fmla="*/ 10 w 34"/>
                <a:gd name="T15" fmla="*/ 18 h 56"/>
                <a:gd name="T16" fmla="*/ 18 w 34"/>
                <a:gd name="T17" fmla="*/ 24 h 56"/>
                <a:gd name="T18" fmla="*/ 28 w 34"/>
                <a:gd name="T19" fmla="*/ 30 h 56"/>
                <a:gd name="T20" fmla="*/ 32 w 34"/>
                <a:gd name="T21" fmla="*/ 36 h 56"/>
                <a:gd name="T22" fmla="*/ 34 w 34"/>
                <a:gd name="T23" fmla="*/ 42 h 56"/>
                <a:gd name="T24" fmla="*/ 30 w 34"/>
                <a:gd name="T25" fmla="*/ 52 h 56"/>
                <a:gd name="T26" fmla="*/ 18 w 34"/>
                <a:gd name="T27" fmla="*/ 56 h 56"/>
                <a:gd name="T28" fmla="*/ 12 w 34"/>
                <a:gd name="T29" fmla="*/ 56 h 56"/>
                <a:gd name="T30" fmla="*/ 8 w 34"/>
                <a:gd name="T31" fmla="*/ 54 h 56"/>
                <a:gd name="T32" fmla="*/ 4 w 34"/>
                <a:gd name="T33" fmla="*/ 52 h 56"/>
                <a:gd name="T34" fmla="*/ 2 w 34"/>
                <a:gd name="T35" fmla="*/ 54 h 56"/>
                <a:gd name="T36" fmla="*/ 0 w 34"/>
                <a:gd name="T37" fmla="*/ 56 h 56"/>
                <a:gd name="T38" fmla="*/ 0 w 34"/>
                <a:gd name="T39" fmla="*/ 38 h 56"/>
                <a:gd name="T40" fmla="*/ 2 w 34"/>
                <a:gd name="T41" fmla="*/ 42 h 56"/>
                <a:gd name="T42" fmla="*/ 6 w 34"/>
                <a:gd name="T43" fmla="*/ 50 h 56"/>
                <a:gd name="T44" fmla="*/ 12 w 34"/>
                <a:gd name="T45" fmla="*/ 52 h 56"/>
                <a:gd name="T46" fmla="*/ 22 w 34"/>
                <a:gd name="T47" fmla="*/ 52 h 56"/>
                <a:gd name="T48" fmla="*/ 26 w 34"/>
                <a:gd name="T49" fmla="*/ 48 h 56"/>
                <a:gd name="T50" fmla="*/ 28 w 34"/>
                <a:gd name="T51" fmla="*/ 42 h 56"/>
                <a:gd name="T52" fmla="*/ 24 w 34"/>
                <a:gd name="T53" fmla="*/ 38 h 56"/>
                <a:gd name="T54" fmla="*/ 20 w 34"/>
                <a:gd name="T55" fmla="*/ 36 h 56"/>
                <a:gd name="T56" fmla="*/ 8 w 34"/>
                <a:gd name="T57" fmla="*/ 28 h 56"/>
                <a:gd name="T58" fmla="*/ 2 w 34"/>
                <a:gd name="T59" fmla="*/ 24 h 56"/>
                <a:gd name="T60" fmla="*/ 0 w 34"/>
                <a:gd name="T61" fmla="*/ 18 h 56"/>
                <a:gd name="T62" fmla="*/ 0 w 34"/>
                <a:gd name="T63" fmla="*/ 10 h 56"/>
                <a:gd name="T64" fmla="*/ 8 w 34"/>
                <a:gd name="T65" fmla="*/ 2 h 56"/>
                <a:gd name="T66" fmla="*/ 20 w 34"/>
                <a:gd name="T67" fmla="*/ 2 h 56"/>
                <a:gd name="T68" fmla="*/ 26 w 34"/>
                <a:gd name="T69" fmla="*/ 4 h 56"/>
                <a:gd name="T70" fmla="*/ 28 w 34"/>
                <a:gd name="T71" fmla="*/ 4 h 56"/>
                <a:gd name="T72" fmla="*/ 30 w 34"/>
                <a:gd name="T73" fmla="*/ 2 h 56"/>
                <a:gd name="T74" fmla="*/ 30 w 34"/>
                <a:gd name="T75" fmla="*/ 0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6"/>
                <a:gd name="T116" fmla="*/ 34 w 34"/>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6">
                  <a:moveTo>
                    <a:pt x="30" y="0"/>
                  </a:moveTo>
                  <a:lnTo>
                    <a:pt x="30" y="20"/>
                  </a:lnTo>
                  <a:lnTo>
                    <a:pt x="28" y="14"/>
                  </a:lnTo>
                  <a:lnTo>
                    <a:pt x="28" y="10"/>
                  </a:lnTo>
                  <a:lnTo>
                    <a:pt x="26" y="8"/>
                  </a:lnTo>
                  <a:lnTo>
                    <a:pt x="22" y="6"/>
                  </a:lnTo>
                  <a:lnTo>
                    <a:pt x="18" y="4"/>
                  </a:lnTo>
                  <a:lnTo>
                    <a:pt x="16" y="4"/>
                  </a:lnTo>
                  <a:lnTo>
                    <a:pt x="12" y="4"/>
                  </a:lnTo>
                  <a:lnTo>
                    <a:pt x="8" y="6"/>
                  </a:lnTo>
                  <a:lnTo>
                    <a:pt x="6" y="8"/>
                  </a:lnTo>
                  <a:lnTo>
                    <a:pt x="6" y="12"/>
                  </a:lnTo>
                  <a:lnTo>
                    <a:pt x="6" y="14"/>
                  </a:lnTo>
                  <a:lnTo>
                    <a:pt x="8" y="16"/>
                  </a:lnTo>
                  <a:lnTo>
                    <a:pt x="10" y="18"/>
                  </a:lnTo>
                  <a:lnTo>
                    <a:pt x="14" y="20"/>
                  </a:lnTo>
                  <a:lnTo>
                    <a:pt x="18" y="24"/>
                  </a:lnTo>
                  <a:lnTo>
                    <a:pt x="24" y="28"/>
                  </a:lnTo>
                  <a:lnTo>
                    <a:pt x="28" y="30"/>
                  </a:lnTo>
                  <a:lnTo>
                    <a:pt x="30" y="32"/>
                  </a:lnTo>
                  <a:lnTo>
                    <a:pt x="32" y="36"/>
                  </a:lnTo>
                  <a:lnTo>
                    <a:pt x="34" y="38"/>
                  </a:lnTo>
                  <a:lnTo>
                    <a:pt x="34" y="42"/>
                  </a:lnTo>
                  <a:lnTo>
                    <a:pt x="32" y="46"/>
                  </a:lnTo>
                  <a:lnTo>
                    <a:pt x="30" y="52"/>
                  </a:lnTo>
                  <a:lnTo>
                    <a:pt x="24" y="54"/>
                  </a:lnTo>
                  <a:lnTo>
                    <a:pt x="18" y="56"/>
                  </a:lnTo>
                  <a:lnTo>
                    <a:pt x="16" y="56"/>
                  </a:lnTo>
                  <a:lnTo>
                    <a:pt x="12" y="56"/>
                  </a:lnTo>
                  <a:lnTo>
                    <a:pt x="12" y="54"/>
                  </a:lnTo>
                  <a:lnTo>
                    <a:pt x="8" y="54"/>
                  </a:lnTo>
                  <a:lnTo>
                    <a:pt x="4" y="52"/>
                  </a:lnTo>
                  <a:lnTo>
                    <a:pt x="2" y="52"/>
                  </a:lnTo>
                  <a:lnTo>
                    <a:pt x="2" y="54"/>
                  </a:lnTo>
                  <a:lnTo>
                    <a:pt x="0" y="56"/>
                  </a:lnTo>
                  <a:lnTo>
                    <a:pt x="0" y="38"/>
                  </a:lnTo>
                  <a:lnTo>
                    <a:pt x="2" y="42"/>
                  </a:lnTo>
                  <a:lnTo>
                    <a:pt x="4" y="46"/>
                  </a:lnTo>
                  <a:lnTo>
                    <a:pt x="6" y="50"/>
                  </a:lnTo>
                  <a:lnTo>
                    <a:pt x="8" y="52"/>
                  </a:lnTo>
                  <a:lnTo>
                    <a:pt x="12" y="52"/>
                  </a:lnTo>
                  <a:lnTo>
                    <a:pt x="16" y="54"/>
                  </a:lnTo>
                  <a:lnTo>
                    <a:pt x="22" y="52"/>
                  </a:lnTo>
                  <a:lnTo>
                    <a:pt x="24" y="50"/>
                  </a:lnTo>
                  <a:lnTo>
                    <a:pt x="26" y="48"/>
                  </a:lnTo>
                  <a:lnTo>
                    <a:pt x="28" y="44"/>
                  </a:lnTo>
                  <a:lnTo>
                    <a:pt x="28" y="42"/>
                  </a:lnTo>
                  <a:lnTo>
                    <a:pt x="26" y="40"/>
                  </a:lnTo>
                  <a:lnTo>
                    <a:pt x="24" y="38"/>
                  </a:lnTo>
                  <a:lnTo>
                    <a:pt x="22" y="36"/>
                  </a:lnTo>
                  <a:lnTo>
                    <a:pt x="20" y="36"/>
                  </a:lnTo>
                  <a:lnTo>
                    <a:pt x="14" y="32"/>
                  </a:lnTo>
                  <a:lnTo>
                    <a:pt x="8" y="28"/>
                  </a:lnTo>
                  <a:lnTo>
                    <a:pt x="4" y="26"/>
                  </a:lnTo>
                  <a:lnTo>
                    <a:pt x="2" y="24"/>
                  </a:lnTo>
                  <a:lnTo>
                    <a:pt x="0" y="20"/>
                  </a:lnTo>
                  <a:lnTo>
                    <a:pt x="0" y="18"/>
                  </a:lnTo>
                  <a:lnTo>
                    <a:pt x="0" y="14"/>
                  </a:lnTo>
                  <a:lnTo>
                    <a:pt x="0" y="10"/>
                  </a:lnTo>
                  <a:lnTo>
                    <a:pt x="4" y="4"/>
                  </a:lnTo>
                  <a:lnTo>
                    <a:pt x="8" y="2"/>
                  </a:lnTo>
                  <a:lnTo>
                    <a:pt x="14" y="0"/>
                  </a:lnTo>
                  <a:lnTo>
                    <a:pt x="20" y="2"/>
                  </a:lnTo>
                  <a:lnTo>
                    <a:pt x="24" y="2"/>
                  </a:lnTo>
                  <a:lnTo>
                    <a:pt x="26" y="4"/>
                  </a:lnTo>
                  <a:lnTo>
                    <a:pt x="28" y="4"/>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32814" name="Freeform 41"/>
            <p:cNvSpPr>
              <a:spLocks/>
            </p:cNvSpPr>
            <p:nvPr/>
          </p:nvSpPr>
          <p:spPr bwMode="auto">
            <a:xfrm>
              <a:off x="1722"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32815" name="Freeform 42"/>
            <p:cNvSpPr>
              <a:spLocks/>
            </p:cNvSpPr>
            <p:nvPr/>
          </p:nvSpPr>
          <p:spPr bwMode="auto">
            <a:xfrm>
              <a:off x="1746" y="2432"/>
              <a:ext cx="56" cy="36"/>
            </a:xfrm>
            <a:custGeom>
              <a:avLst/>
              <a:gdLst>
                <a:gd name="T0" fmla="*/ 0 w 56"/>
                <a:gd name="T1" fmla="*/ 0 h 36"/>
                <a:gd name="T2" fmla="*/ 14 w 56"/>
                <a:gd name="T3" fmla="*/ 0 h 36"/>
                <a:gd name="T4" fmla="*/ 14 w 56"/>
                <a:gd name="T5" fmla="*/ 0 h 36"/>
                <a:gd name="T6" fmla="*/ 12 w 56"/>
                <a:gd name="T7" fmla="*/ 0 h 36"/>
                <a:gd name="T8" fmla="*/ 12 w 56"/>
                <a:gd name="T9" fmla="*/ 0 h 36"/>
                <a:gd name="T10" fmla="*/ 12 w 56"/>
                <a:gd name="T11" fmla="*/ 2 h 36"/>
                <a:gd name="T12" fmla="*/ 12 w 56"/>
                <a:gd name="T13" fmla="*/ 2 h 36"/>
                <a:gd name="T14" fmla="*/ 12 w 56"/>
                <a:gd name="T15" fmla="*/ 4 h 36"/>
                <a:gd name="T16" fmla="*/ 12 w 56"/>
                <a:gd name="T17" fmla="*/ 6 h 36"/>
                <a:gd name="T18" fmla="*/ 20 w 56"/>
                <a:gd name="T19" fmla="*/ 26 h 36"/>
                <a:gd name="T20" fmla="*/ 28 w 56"/>
                <a:gd name="T21" fmla="*/ 8 h 36"/>
                <a:gd name="T22" fmla="*/ 26 w 56"/>
                <a:gd name="T23" fmla="*/ 4 h 36"/>
                <a:gd name="T24" fmla="*/ 24 w 56"/>
                <a:gd name="T25" fmla="*/ 2 h 36"/>
                <a:gd name="T26" fmla="*/ 24 w 56"/>
                <a:gd name="T27" fmla="*/ 0 h 36"/>
                <a:gd name="T28" fmla="*/ 22 w 56"/>
                <a:gd name="T29" fmla="*/ 0 h 36"/>
                <a:gd name="T30" fmla="*/ 20 w 56"/>
                <a:gd name="T31" fmla="*/ 0 h 36"/>
                <a:gd name="T32" fmla="*/ 20 w 56"/>
                <a:gd name="T33" fmla="*/ 0 h 36"/>
                <a:gd name="T34" fmla="*/ 36 w 56"/>
                <a:gd name="T35" fmla="*/ 0 h 36"/>
                <a:gd name="T36" fmla="*/ 36 w 56"/>
                <a:gd name="T37" fmla="*/ 0 h 36"/>
                <a:gd name="T38" fmla="*/ 34 w 56"/>
                <a:gd name="T39" fmla="*/ 0 h 36"/>
                <a:gd name="T40" fmla="*/ 32 w 56"/>
                <a:gd name="T41" fmla="*/ 2 h 36"/>
                <a:gd name="T42" fmla="*/ 32 w 56"/>
                <a:gd name="T43" fmla="*/ 2 h 36"/>
                <a:gd name="T44" fmla="*/ 32 w 56"/>
                <a:gd name="T45" fmla="*/ 4 h 36"/>
                <a:gd name="T46" fmla="*/ 32 w 56"/>
                <a:gd name="T47" fmla="*/ 4 h 36"/>
                <a:gd name="T48" fmla="*/ 32 w 56"/>
                <a:gd name="T49" fmla="*/ 6 h 36"/>
                <a:gd name="T50" fmla="*/ 42 w 56"/>
                <a:gd name="T51" fmla="*/ 26 h 36"/>
                <a:gd name="T52" fmla="*/ 48 w 56"/>
                <a:gd name="T53" fmla="*/ 6 h 36"/>
                <a:gd name="T54" fmla="*/ 50 w 56"/>
                <a:gd name="T55" fmla="*/ 4 h 36"/>
                <a:gd name="T56" fmla="*/ 50 w 56"/>
                <a:gd name="T57" fmla="*/ 2 h 36"/>
                <a:gd name="T58" fmla="*/ 50 w 56"/>
                <a:gd name="T59" fmla="*/ 2 h 36"/>
                <a:gd name="T60" fmla="*/ 50 w 56"/>
                <a:gd name="T61" fmla="*/ 0 h 36"/>
                <a:gd name="T62" fmla="*/ 48 w 56"/>
                <a:gd name="T63" fmla="*/ 0 h 36"/>
                <a:gd name="T64" fmla="*/ 46 w 56"/>
                <a:gd name="T65" fmla="*/ 0 h 36"/>
                <a:gd name="T66" fmla="*/ 46 w 56"/>
                <a:gd name="T67" fmla="*/ 0 h 36"/>
                <a:gd name="T68" fmla="*/ 56 w 56"/>
                <a:gd name="T69" fmla="*/ 0 h 36"/>
                <a:gd name="T70" fmla="*/ 56 w 56"/>
                <a:gd name="T71" fmla="*/ 0 h 36"/>
                <a:gd name="T72" fmla="*/ 54 w 56"/>
                <a:gd name="T73" fmla="*/ 2 h 36"/>
                <a:gd name="T74" fmla="*/ 52 w 56"/>
                <a:gd name="T75" fmla="*/ 6 h 36"/>
                <a:gd name="T76" fmla="*/ 40 w 56"/>
                <a:gd name="T77" fmla="*/ 36 h 36"/>
                <a:gd name="T78" fmla="*/ 38 w 56"/>
                <a:gd name="T79" fmla="*/ 36 h 36"/>
                <a:gd name="T80" fmla="*/ 28 w 56"/>
                <a:gd name="T81" fmla="*/ 12 h 36"/>
                <a:gd name="T82" fmla="*/ 18 w 56"/>
                <a:gd name="T83" fmla="*/ 36 h 36"/>
                <a:gd name="T84" fmla="*/ 16 w 56"/>
                <a:gd name="T85" fmla="*/ 36 h 36"/>
                <a:gd name="T86" fmla="*/ 4 w 56"/>
                <a:gd name="T87" fmla="*/ 6 h 36"/>
                <a:gd name="T88" fmla="*/ 4 w 56"/>
                <a:gd name="T89" fmla="*/ 4 h 36"/>
                <a:gd name="T90" fmla="*/ 2 w 56"/>
                <a:gd name="T91" fmla="*/ 2 h 36"/>
                <a:gd name="T92" fmla="*/ 2 w 56"/>
                <a:gd name="T93" fmla="*/ 0 h 36"/>
                <a:gd name="T94" fmla="*/ 0 w 56"/>
                <a:gd name="T95" fmla="*/ 0 h 36"/>
                <a:gd name="T96" fmla="*/ 0 w 5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36"/>
                <a:gd name="T149" fmla="*/ 56 w 5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36">
                  <a:moveTo>
                    <a:pt x="0" y="0"/>
                  </a:moveTo>
                  <a:lnTo>
                    <a:pt x="14" y="0"/>
                  </a:lnTo>
                  <a:lnTo>
                    <a:pt x="12" y="0"/>
                  </a:lnTo>
                  <a:lnTo>
                    <a:pt x="12" y="2"/>
                  </a:lnTo>
                  <a:lnTo>
                    <a:pt x="12" y="4"/>
                  </a:lnTo>
                  <a:lnTo>
                    <a:pt x="12" y="6"/>
                  </a:lnTo>
                  <a:lnTo>
                    <a:pt x="20" y="26"/>
                  </a:lnTo>
                  <a:lnTo>
                    <a:pt x="28" y="8"/>
                  </a:lnTo>
                  <a:lnTo>
                    <a:pt x="26" y="4"/>
                  </a:lnTo>
                  <a:lnTo>
                    <a:pt x="24" y="2"/>
                  </a:lnTo>
                  <a:lnTo>
                    <a:pt x="24" y="0"/>
                  </a:lnTo>
                  <a:lnTo>
                    <a:pt x="22" y="0"/>
                  </a:lnTo>
                  <a:lnTo>
                    <a:pt x="20" y="0"/>
                  </a:lnTo>
                  <a:lnTo>
                    <a:pt x="36" y="0"/>
                  </a:lnTo>
                  <a:lnTo>
                    <a:pt x="34" y="0"/>
                  </a:lnTo>
                  <a:lnTo>
                    <a:pt x="32" y="2"/>
                  </a:lnTo>
                  <a:lnTo>
                    <a:pt x="32" y="4"/>
                  </a:lnTo>
                  <a:lnTo>
                    <a:pt x="32" y="6"/>
                  </a:lnTo>
                  <a:lnTo>
                    <a:pt x="42" y="26"/>
                  </a:lnTo>
                  <a:lnTo>
                    <a:pt x="48" y="6"/>
                  </a:lnTo>
                  <a:lnTo>
                    <a:pt x="50" y="4"/>
                  </a:lnTo>
                  <a:lnTo>
                    <a:pt x="50" y="2"/>
                  </a:lnTo>
                  <a:lnTo>
                    <a:pt x="50" y="0"/>
                  </a:lnTo>
                  <a:lnTo>
                    <a:pt x="48" y="0"/>
                  </a:lnTo>
                  <a:lnTo>
                    <a:pt x="46" y="0"/>
                  </a:lnTo>
                  <a:lnTo>
                    <a:pt x="56" y="0"/>
                  </a:lnTo>
                  <a:lnTo>
                    <a:pt x="54" y="2"/>
                  </a:lnTo>
                  <a:lnTo>
                    <a:pt x="52" y="6"/>
                  </a:lnTo>
                  <a:lnTo>
                    <a:pt x="40" y="36"/>
                  </a:lnTo>
                  <a:lnTo>
                    <a:pt x="38" y="36"/>
                  </a:lnTo>
                  <a:lnTo>
                    <a:pt x="28" y="12"/>
                  </a:lnTo>
                  <a:lnTo>
                    <a:pt x="18" y="36"/>
                  </a:lnTo>
                  <a:lnTo>
                    <a:pt x="16" y="36"/>
                  </a:lnTo>
                  <a:lnTo>
                    <a:pt x="4" y="6"/>
                  </a:lnTo>
                  <a:lnTo>
                    <a:pt x="4" y="4"/>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2816" name="Freeform 43"/>
            <p:cNvSpPr>
              <a:spLocks noEditPoints="1"/>
            </p:cNvSpPr>
            <p:nvPr/>
          </p:nvSpPr>
          <p:spPr bwMode="auto">
            <a:xfrm>
              <a:off x="1804" y="2430"/>
              <a:ext cx="34" cy="38"/>
            </a:xfrm>
            <a:custGeom>
              <a:avLst/>
              <a:gdLst>
                <a:gd name="T0" fmla="*/ 18 w 34"/>
                <a:gd name="T1" fmla="*/ 0 h 38"/>
                <a:gd name="T2" fmla="*/ 22 w 34"/>
                <a:gd name="T3" fmla="*/ 0 h 38"/>
                <a:gd name="T4" fmla="*/ 26 w 34"/>
                <a:gd name="T5" fmla="*/ 2 h 38"/>
                <a:gd name="T6" fmla="*/ 30 w 34"/>
                <a:gd name="T7" fmla="*/ 6 h 38"/>
                <a:gd name="T8" fmla="*/ 34 w 34"/>
                <a:gd name="T9" fmla="*/ 12 h 38"/>
                <a:gd name="T10" fmla="*/ 34 w 34"/>
                <a:gd name="T11" fmla="*/ 18 h 38"/>
                <a:gd name="T12" fmla="*/ 34 w 34"/>
                <a:gd name="T13" fmla="*/ 24 h 38"/>
                <a:gd name="T14" fmla="*/ 32 w 34"/>
                <a:gd name="T15" fmla="*/ 28 h 38"/>
                <a:gd name="T16" fmla="*/ 30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6 w 34"/>
                <a:gd name="T39" fmla="*/ 6 h 38"/>
                <a:gd name="T40" fmla="*/ 8 w 34"/>
                <a:gd name="T41" fmla="*/ 2 h 38"/>
                <a:gd name="T42" fmla="*/ 12 w 34"/>
                <a:gd name="T43" fmla="*/ 0 h 38"/>
                <a:gd name="T44" fmla="*/ 18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8" y="0"/>
                  </a:moveTo>
                  <a:lnTo>
                    <a:pt x="22" y="0"/>
                  </a:lnTo>
                  <a:lnTo>
                    <a:pt x="26" y="2"/>
                  </a:lnTo>
                  <a:lnTo>
                    <a:pt x="30" y="6"/>
                  </a:lnTo>
                  <a:lnTo>
                    <a:pt x="34" y="12"/>
                  </a:lnTo>
                  <a:lnTo>
                    <a:pt x="34" y="18"/>
                  </a:lnTo>
                  <a:lnTo>
                    <a:pt x="34" y="24"/>
                  </a:lnTo>
                  <a:lnTo>
                    <a:pt x="32" y="28"/>
                  </a:lnTo>
                  <a:lnTo>
                    <a:pt x="30" y="32"/>
                  </a:lnTo>
                  <a:lnTo>
                    <a:pt x="26" y="36"/>
                  </a:lnTo>
                  <a:lnTo>
                    <a:pt x="22" y="38"/>
                  </a:lnTo>
                  <a:lnTo>
                    <a:pt x="16" y="38"/>
                  </a:lnTo>
                  <a:lnTo>
                    <a:pt x="12" y="38"/>
                  </a:lnTo>
                  <a:lnTo>
                    <a:pt x="8" y="34"/>
                  </a:lnTo>
                  <a:lnTo>
                    <a:pt x="4" y="32"/>
                  </a:lnTo>
                  <a:lnTo>
                    <a:pt x="0" y="26"/>
                  </a:lnTo>
                  <a:lnTo>
                    <a:pt x="0" y="20"/>
                  </a:lnTo>
                  <a:lnTo>
                    <a:pt x="0" y="14"/>
                  </a:lnTo>
                  <a:lnTo>
                    <a:pt x="2" y="10"/>
                  </a:lnTo>
                  <a:lnTo>
                    <a:pt x="6" y="6"/>
                  </a:lnTo>
                  <a:lnTo>
                    <a:pt x="8" y="2"/>
                  </a:lnTo>
                  <a:lnTo>
                    <a:pt x="12" y="0"/>
                  </a:lnTo>
                  <a:lnTo>
                    <a:pt x="18"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32817" name="Freeform 44"/>
            <p:cNvSpPr>
              <a:spLocks/>
            </p:cNvSpPr>
            <p:nvPr/>
          </p:nvSpPr>
          <p:spPr bwMode="auto">
            <a:xfrm>
              <a:off x="1842" y="2430"/>
              <a:ext cx="26" cy="36"/>
            </a:xfrm>
            <a:custGeom>
              <a:avLst/>
              <a:gdLst>
                <a:gd name="T0" fmla="*/ 12 w 26"/>
                <a:gd name="T1" fmla="*/ 0 h 36"/>
                <a:gd name="T2" fmla="*/ 12 w 26"/>
                <a:gd name="T3" fmla="*/ 10 h 36"/>
                <a:gd name="T4" fmla="*/ 14 w 26"/>
                <a:gd name="T5" fmla="*/ 4 h 36"/>
                <a:gd name="T6" fmla="*/ 18 w 26"/>
                <a:gd name="T7" fmla="*/ 2 h 36"/>
                <a:gd name="T8" fmla="*/ 22 w 26"/>
                <a:gd name="T9" fmla="*/ 0 h 36"/>
                <a:gd name="T10" fmla="*/ 24 w 26"/>
                <a:gd name="T11" fmla="*/ 0 h 36"/>
                <a:gd name="T12" fmla="*/ 24 w 26"/>
                <a:gd name="T13" fmla="*/ 2 h 36"/>
                <a:gd name="T14" fmla="*/ 26 w 26"/>
                <a:gd name="T15" fmla="*/ 4 h 36"/>
                <a:gd name="T16" fmla="*/ 26 w 26"/>
                <a:gd name="T17" fmla="*/ 6 h 36"/>
                <a:gd name="T18" fmla="*/ 26 w 26"/>
                <a:gd name="T19" fmla="*/ 6 h 36"/>
                <a:gd name="T20" fmla="*/ 26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8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4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6 w 26"/>
                <a:gd name="T69" fmla="*/ 32 h 36"/>
                <a:gd name="T70" fmla="*/ 6 w 26"/>
                <a:gd name="T71" fmla="*/ 32 h 36"/>
                <a:gd name="T72" fmla="*/ 6 w 26"/>
                <a:gd name="T73" fmla="*/ 28 h 36"/>
                <a:gd name="T74" fmla="*/ 6 w 26"/>
                <a:gd name="T75" fmla="*/ 16 h 36"/>
                <a:gd name="T76" fmla="*/ 6 w 26"/>
                <a:gd name="T77" fmla="*/ 10 h 36"/>
                <a:gd name="T78" fmla="*/ 6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2" y="0"/>
                  </a:lnTo>
                  <a:lnTo>
                    <a:pt x="24" y="0"/>
                  </a:lnTo>
                  <a:lnTo>
                    <a:pt x="24" y="2"/>
                  </a:lnTo>
                  <a:lnTo>
                    <a:pt x="26" y="4"/>
                  </a:lnTo>
                  <a:lnTo>
                    <a:pt x="26" y="6"/>
                  </a:lnTo>
                  <a:lnTo>
                    <a:pt x="26"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4"/>
                  </a:lnTo>
                  <a:lnTo>
                    <a:pt x="14" y="36"/>
                  </a:lnTo>
                  <a:lnTo>
                    <a:pt x="16"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2818" name="Freeform 45"/>
            <p:cNvSpPr>
              <a:spLocks/>
            </p:cNvSpPr>
            <p:nvPr/>
          </p:nvSpPr>
          <p:spPr bwMode="auto">
            <a:xfrm>
              <a:off x="1868" y="2412"/>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4 w 40"/>
                <a:gd name="T11" fmla="*/ 20 h 54"/>
                <a:gd name="T12" fmla="*/ 38 w 40"/>
                <a:gd name="T13" fmla="*/ 20 h 54"/>
                <a:gd name="T14" fmla="*/ 34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4 w 40"/>
                <a:gd name="T27" fmla="*/ 54 h 54"/>
                <a:gd name="T28" fmla="*/ 24 w 40"/>
                <a:gd name="T29" fmla="*/ 54 h 54"/>
                <a:gd name="T30" fmla="*/ 26 w 40"/>
                <a:gd name="T31" fmla="*/ 52 h 54"/>
                <a:gd name="T32" fmla="*/ 26 w 40"/>
                <a:gd name="T33" fmla="*/ 50 h 54"/>
                <a:gd name="T34" fmla="*/ 12 w 40"/>
                <a:gd name="T35" fmla="*/ 34 h 54"/>
                <a:gd name="T36" fmla="*/ 12 w 40"/>
                <a:gd name="T37" fmla="*/ 50 h 54"/>
                <a:gd name="T38" fmla="*/ 14 w 40"/>
                <a:gd name="T39" fmla="*/ 52 h 54"/>
                <a:gd name="T40" fmla="*/ 16 w 40"/>
                <a:gd name="T41" fmla="*/ 54 h 54"/>
                <a:gd name="T42" fmla="*/ 18 w 40"/>
                <a:gd name="T43" fmla="*/ 54 h 54"/>
                <a:gd name="T44" fmla="*/ 0 w 40"/>
                <a:gd name="T45" fmla="*/ 54 h 54"/>
                <a:gd name="T46" fmla="*/ 4 w 40"/>
                <a:gd name="T47" fmla="*/ 54 h 54"/>
                <a:gd name="T48" fmla="*/ 6 w 40"/>
                <a:gd name="T49" fmla="*/ 52 h 54"/>
                <a:gd name="T50" fmla="*/ 6 w 40"/>
                <a:gd name="T51" fmla="*/ 46 h 54"/>
                <a:gd name="T52" fmla="*/ 6 w 40"/>
                <a:gd name="T53" fmla="*/ 8 h 54"/>
                <a:gd name="T54" fmla="*/ 6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6" y="22"/>
                  </a:lnTo>
                  <a:lnTo>
                    <a:pt x="26" y="20"/>
                  </a:lnTo>
                  <a:lnTo>
                    <a:pt x="24" y="20"/>
                  </a:lnTo>
                  <a:lnTo>
                    <a:pt x="38" y="20"/>
                  </a:lnTo>
                  <a:lnTo>
                    <a:pt x="36" y="20"/>
                  </a:lnTo>
                  <a:lnTo>
                    <a:pt x="34" y="20"/>
                  </a:lnTo>
                  <a:lnTo>
                    <a:pt x="30" y="22"/>
                  </a:lnTo>
                  <a:lnTo>
                    <a:pt x="28" y="24"/>
                  </a:lnTo>
                  <a:lnTo>
                    <a:pt x="18" y="32"/>
                  </a:lnTo>
                  <a:lnTo>
                    <a:pt x="28" y="44"/>
                  </a:lnTo>
                  <a:lnTo>
                    <a:pt x="32" y="48"/>
                  </a:lnTo>
                  <a:lnTo>
                    <a:pt x="34" y="50"/>
                  </a:lnTo>
                  <a:lnTo>
                    <a:pt x="36" y="52"/>
                  </a:lnTo>
                  <a:lnTo>
                    <a:pt x="38" y="54"/>
                  </a:lnTo>
                  <a:lnTo>
                    <a:pt x="40" y="54"/>
                  </a:lnTo>
                  <a:lnTo>
                    <a:pt x="24" y="54"/>
                  </a:lnTo>
                  <a:lnTo>
                    <a:pt x="26" y="54"/>
                  </a:lnTo>
                  <a:lnTo>
                    <a:pt x="26" y="52"/>
                  </a:lnTo>
                  <a:lnTo>
                    <a:pt x="26" y="50"/>
                  </a:lnTo>
                  <a:lnTo>
                    <a:pt x="24" y="48"/>
                  </a:lnTo>
                  <a:lnTo>
                    <a:pt x="12" y="34"/>
                  </a:lnTo>
                  <a:lnTo>
                    <a:pt x="12" y="46"/>
                  </a:lnTo>
                  <a:lnTo>
                    <a:pt x="12" y="50"/>
                  </a:lnTo>
                  <a:lnTo>
                    <a:pt x="14" y="52"/>
                  </a:lnTo>
                  <a:lnTo>
                    <a:pt x="14" y="54"/>
                  </a:lnTo>
                  <a:lnTo>
                    <a:pt x="16" y="54"/>
                  </a:lnTo>
                  <a:lnTo>
                    <a:pt x="18" y="54"/>
                  </a:lnTo>
                  <a:lnTo>
                    <a:pt x="0" y="54"/>
                  </a:lnTo>
                  <a:lnTo>
                    <a:pt x="2" y="54"/>
                  </a:lnTo>
                  <a:lnTo>
                    <a:pt x="4" y="54"/>
                  </a:lnTo>
                  <a:lnTo>
                    <a:pt x="4" y="52"/>
                  </a:lnTo>
                  <a:lnTo>
                    <a:pt x="6" y="52"/>
                  </a:lnTo>
                  <a:lnTo>
                    <a:pt x="6" y="50"/>
                  </a:lnTo>
                  <a:lnTo>
                    <a:pt x="6" y="46"/>
                  </a:lnTo>
                  <a:lnTo>
                    <a:pt x="6" y="14"/>
                  </a:lnTo>
                  <a:lnTo>
                    <a:pt x="6" y="8"/>
                  </a:lnTo>
                  <a:lnTo>
                    <a:pt x="6" y="6"/>
                  </a:lnTo>
                  <a:lnTo>
                    <a:pt x="6" y="4"/>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2819" name="Freeform 46"/>
            <p:cNvSpPr>
              <a:spLocks noEditPoints="1"/>
            </p:cNvSpPr>
            <p:nvPr/>
          </p:nvSpPr>
          <p:spPr bwMode="auto">
            <a:xfrm>
              <a:off x="1910" y="2430"/>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6 w 30"/>
                <a:gd name="T15" fmla="*/ 26 h 38"/>
                <a:gd name="T16" fmla="*/ 28 w 30"/>
                <a:gd name="T17" fmla="*/ 22 h 38"/>
                <a:gd name="T18" fmla="*/ 30 w 30"/>
                <a:gd name="T19" fmla="*/ 24 h 38"/>
                <a:gd name="T20" fmla="*/ 28 w 30"/>
                <a:gd name="T21" fmla="*/ 28 h 38"/>
                <a:gd name="T22" fmla="*/ 24 w 30"/>
                <a:gd name="T23" fmla="*/ 34 h 38"/>
                <a:gd name="T24" fmla="*/ 20 w 30"/>
                <a:gd name="T25" fmla="*/ 36 h 38"/>
                <a:gd name="T26" fmla="*/ 16 w 30"/>
                <a:gd name="T27" fmla="*/ 38 h 38"/>
                <a:gd name="T28" fmla="*/ 10 w 30"/>
                <a:gd name="T29" fmla="*/ 36 h 38"/>
                <a:gd name="T30" fmla="*/ 4 w 30"/>
                <a:gd name="T31" fmla="*/ 32 h 38"/>
                <a:gd name="T32" fmla="*/ 0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28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0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6" y="26"/>
                  </a:lnTo>
                  <a:lnTo>
                    <a:pt x="28" y="22"/>
                  </a:lnTo>
                  <a:lnTo>
                    <a:pt x="30" y="24"/>
                  </a:lnTo>
                  <a:lnTo>
                    <a:pt x="28" y="28"/>
                  </a:lnTo>
                  <a:lnTo>
                    <a:pt x="24" y="34"/>
                  </a:lnTo>
                  <a:lnTo>
                    <a:pt x="20" y="36"/>
                  </a:lnTo>
                  <a:lnTo>
                    <a:pt x="16" y="38"/>
                  </a:lnTo>
                  <a:lnTo>
                    <a:pt x="10" y="36"/>
                  </a:lnTo>
                  <a:lnTo>
                    <a:pt x="4" y="32"/>
                  </a:lnTo>
                  <a:lnTo>
                    <a:pt x="0" y="26"/>
                  </a:lnTo>
                  <a:lnTo>
                    <a:pt x="0" y="20"/>
                  </a:lnTo>
                  <a:lnTo>
                    <a:pt x="0" y="14"/>
                  </a:lnTo>
                  <a:lnTo>
                    <a:pt x="2" y="10"/>
                  </a:lnTo>
                  <a:lnTo>
                    <a:pt x="4" y="6"/>
                  </a:lnTo>
                  <a:lnTo>
                    <a:pt x="10" y="2"/>
                  </a:lnTo>
                  <a:lnTo>
                    <a:pt x="16" y="0"/>
                  </a:lnTo>
                  <a:lnTo>
                    <a:pt x="22" y="2"/>
                  </a:lnTo>
                  <a:lnTo>
                    <a:pt x="26" y="4"/>
                  </a:lnTo>
                  <a:lnTo>
                    <a:pt x="28" y="8"/>
                  </a:lnTo>
                  <a:lnTo>
                    <a:pt x="30" y="14"/>
                  </a:lnTo>
                  <a:lnTo>
                    <a:pt x="6" y="14"/>
                  </a:lnTo>
                  <a:close/>
                  <a:moveTo>
                    <a:pt x="6" y="12"/>
                  </a:moveTo>
                  <a:lnTo>
                    <a:pt x="22" y="12"/>
                  </a:lnTo>
                  <a:lnTo>
                    <a:pt x="22" y="10"/>
                  </a:lnTo>
                  <a:lnTo>
                    <a:pt x="20" y="8"/>
                  </a:lnTo>
                  <a:lnTo>
                    <a:pt x="20" y="6"/>
                  </a:lnTo>
                  <a:lnTo>
                    <a:pt x="18" y="4"/>
                  </a:lnTo>
                  <a:lnTo>
                    <a:pt x="16" y="4"/>
                  </a:lnTo>
                  <a:lnTo>
                    <a:pt x="14" y="2"/>
                  </a:lnTo>
                  <a:lnTo>
                    <a:pt x="10"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2820" name="Freeform 47"/>
            <p:cNvSpPr>
              <a:spLocks/>
            </p:cNvSpPr>
            <p:nvPr/>
          </p:nvSpPr>
          <p:spPr bwMode="auto">
            <a:xfrm>
              <a:off x="1944" y="2430"/>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6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2821" name="Freeform 48"/>
            <p:cNvSpPr>
              <a:spLocks/>
            </p:cNvSpPr>
            <p:nvPr/>
          </p:nvSpPr>
          <p:spPr bwMode="auto">
            <a:xfrm>
              <a:off x="1974" y="2430"/>
              <a:ext cx="24" cy="38"/>
            </a:xfrm>
            <a:custGeom>
              <a:avLst/>
              <a:gdLst>
                <a:gd name="T0" fmla="*/ 22 w 24"/>
                <a:gd name="T1" fmla="*/ 0 h 38"/>
                <a:gd name="T2" fmla="*/ 22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6 w 24"/>
                <a:gd name="T19" fmla="*/ 6 h 38"/>
                <a:gd name="T20" fmla="*/ 4 w 24"/>
                <a:gd name="T21" fmla="*/ 8 h 38"/>
                <a:gd name="T22" fmla="*/ 6 w 24"/>
                <a:gd name="T23" fmla="*/ 10 h 38"/>
                <a:gd name="T24" fmla="*/ 6 w 24"/>
                <a:gd name="T25" fmla="*/ 10 h 38"/>
                <a:gd name="T26" fmla="*/ 8 w 24"/>
                <a:gd name="T27" fmla="*/ 12 h 38"/>
                <a:gd name="T28" fmla="*/ 10 w 24"/>
                <a:gd name="T29" fmla="*/ 14 h 38"/>
                <a:gd name="T30" fmla="*/ 16 w 24"/>
                <a:gd name="T31" fmla="*/ 16 h 38"/>
                <a:gd name="T32" fmla="*/ 20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8 w 24"/>
                <a:gd name="T87" fmla="*/ 20 h 38"/>
                <a:gd name="T88" fmla="*/ 4 w 24"/>
                <a:gd name="T89" fmla="*/ 18 h 38"/>
                <a:gd name="T90" fmla="*/ 2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4 w 24"/>
                <a:gd name="T105" fmla="*/ 0 h 38"/>
                <a:gd name="T106" fmla="*/ 16 w 24"/>
                <a:gd name="T107" fmla="*/ 2 h 38"/>
                <a:gd name="T108" fmla="*/ 18 w 24"/>
                <a:gd name="T109" fmla="*/ 2 h 38"/>
                <a:gd name="T110" fmla="*/ 18 w 24"/>
                <a:gd name="T111" fmla="*/ 2 h 38"/>
                <a:gd name="T112" fmla="*/ 20 w 24"/>
                <a:gd name="T113" fmla="*/ 2 h 38"/>
                <a:gd name="T114" fmla="*/ 20 w 24"/>
                <a:gd name="T115" fmla="*/ 2 h 38"/>
                <a:gd name="T116" fmla="*/ 20 w 24"/>
                <a:gd name="T117" fmla="*/ 2 h 38"/>
                <a:gd name="T118" fmla="*/ 20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12"/>
                  </a:lnTo>
                  <a:lnTo>
                    <a:pt x="18" y="8"/>
                  </a:lnTo>
                  <a:lnTo>
                    <a:pt x="16" y="4"/>
                  </a:lnTo>
                  <a:lnTo>
                    <a:pt x="14" y="4"/>
                  </a:lnTo>
                  <a:lnTo>
                    <a:pt x="10" y="2"/>
                  </a:lnTo>
                  <a:lnTo>
                    <a:pt x="8" y="4"/>
                  </a:lnTo>
                  <a:lnTo>
                    <a:pt x="6" y="4"/>
                  </a:lnTo>
                  <a:lnTo>
                    <a:pt x="6" y="6"/>
                  </a:lnTo>
                  <a:lnTo>
                    <a:pt x="4" y="8"/>
                  </a:lnTo>
                  <a:lnTo>
                    <a:pt x="6" y="10"/>
                  </a:lnTo>
                  <a:lnTo>
                    <a:pt x="8" y="12"/>
                  </a:lnTo>
                  <a:lnTo>
                    <a:pt x="10" y="14"/>
                  </a:lnTo>
                  <a:lnTo>
                    <a:pt x="16" y="16"/>
                  </a:lnTo>
                  <a:lnTo>
                    <a:pt x="20" y="20"/>
                  </a:lnTo>
                  <a:lnTo>
                    <a:pt x="24" y="24"/>
                  </a:lnTo>
                  <a:lnTo>
                    <a:pt x="24" y="26"/>
                  </a:lnTo>
                  <a:lnTo>
                    <a:pt x="24" y="32"/>
                  </a:lnTo>
                  <a:lnTo>
                    <a:pt x="20" y="34"/>
                  </a:lnTo>
                  <a:lnTo>
                    <a:pt x="16" y="36"/>
                  </a:lnTo>
                  <a:lnTo>
                    <a:pt x="12" y="38"/>
                  </a:lnTo>
                  <a:lnTo>
                    <a:pt x="8" y="38"/>
                  </a:lnTo>
                  <a:lnTo>
                    <a:pt x="4" y="36"/>
                  </a:lnTo>
                  <a:lnTo>
                    <a:pt x="2" y="36"/>
                  </a:lnTo>
                  <a:lnTo>
                    <a:pt x="0" y="38"/>
                  </a:lnTo>
                  <a:lnTo>
                    <a:pt x="0" y="26"/>
                  </a:lnTo>
                  <a:lnTo>
                    <a:pt x="2" y="30"/>
                  </a:lnTo>
                  <a:lnTo>
                    <a:pt x="4" y="32"/>
                  </a:lnTo>
                  <a:lnTo>
                    <a:pt x="8" y="34"/>
                  </a:lnTo>
                  <a:lnTo>
                    <a:pt x="12" y="36"/>
                  </a:lnTo>
                  <a:lnTo>
                    <a:pt x="14" y="34"/>
                  </a:lnTo>
                  <a:lnTo>
                    <a:pt x="16" y="34"/>
                  </a:lnTo>
                  <a:lnTo>
                    <a:pt x="18" y="32"/>
                  </a:lnTo>
                  <a:lnTo>
                    <a:pt x="18" y="30"/>
                  </a:lnTo>
                  <a:lnTo>
                    <a:pt x="18" y="28"/>
                  </a:lnTo>
                  <a:lnTo>
                    <a:pt x="16" y="26"/>
                  </a:lnTo>
                  <a:lnTo>
                    <a:pt x="14" y="24"/>
                  </a:lnTo>
                  <a:lnTo>
                    <a:pt x="8" y="20"/>
                  </a:lnTo>
                  <a:lnTo>
                    <a:pt x="4" y="18"/>
                  </a:lnTo>
                  <a:lnTo>
                    <a:pt x="2" y="16"/>
                  </a:lnTo>
                  <a:lnTo>
                    <a:pt x="0" y="14"/>
                  </a:lnTo>
                  <a:lnTo>
                    <a:pt x="0" y="10"/>
                  </a:lnTo>
                  <a:lnTo>
                    <a:pt x="0" y="6"/>
                  </a:lnTo>
                  <a:lnTo>
                    <a:pt x="2" y="4"/>
                  </a:lnTo>
                  <a:lnTo>
                    <a:pt x="6" y="0"/>
                  </a:lnTo>
                  <a:lnTo>
                    <a:pt x="10" y="0"/>
                  </a:lnTo>
                  <a:lnTo>
                    <a:pt x="14" y="0"/>
                  </a:lnTo>
                  <a:lnTo>
                    <a:pt x="16" y="2"/>
                  </a:lnTo>
                  <a:lnTo>
                    <a:pt x="18" y="2"/>
                  </a:lnTo>
                  <a:lnTo>
                    <a:pt x="20" y="2"/>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32822" name="Freeform 49"/>
            <p:cNvSpPr>
              <a:spLocks/>
            </p:cNvSpPr>
            <p:nvPr/>
          </p:nvSpPr>
          <p:spPr bwMode="auto">
            <a:xfrm>
              <a:off x="2002"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18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18" y="20"/>
                  </a:lnTo>
                  <a:lnTo>
                    <a:pt x="22" y="28"/>
                  </a:lnTo>
                  <a:lnTo>
                    <a:pt x="22" y="36"/>
                  </a:lnTo>
                  <a:lnTo>
                    <a:pt x="22" y="44"/>
                  </a:lnTo>
                  <a:lnTo>
                    <a:pt x="20" y="50"/>
                  </a:lnTo>
                  <a:lnTo>
                    <a:pt x="16" y="58"/>
                  </a:lnTo>
                  <a:lnTo>
                    <a:pt x="12"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32823" name="Freeform 50"/>
            <p:cNvSpPr>
              <a:spLocks/>
            </p:cNvSpPr>
            <p:nvPr/>
          </p:nvSpPr>
          <p:spPr bwMode="auto">
            <a:xfrm>
              <a:off x="2076" y="2414"/>
              <a:ext cx="56" cy="54"/>
            </a:xfrm>
            <a:custGeom>
              <a:avLst/>
              <a:gdLst>
                <a:gd name="T0" fmla="*/ 56 w 56"/>
                <a:gd name="T1" fmla="*/ 0 h 54"/>
                <a:gd name="T2" fmla="*/ 56 w 56"/>
                <a:gd name="T3" fmla="*/ 0 h 54"/>
                <a:gd name="T4" fmla="*/ 52 w 56"/>
                <a:gd name="T5" fmla="*/ 2 h 54"/>
                <a:gd name="T6" fmla="*/ 50 w 56"/>
                <a:gd name="T7" fmla="*/ 2 h 54"/>
                <a:gd name="T8" fmla="*/ 48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0 w 56"/>
                <a:gd name="T33" fmla="*/ 0 h 54"/>
                <a:gd name="T34" fmla="*/ 20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38 w 56"/>
                <a:gd name="T67" fmla="*/ 0 h 54"/>
                <a:gd name="T68" fmla="*/ 38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48" y="6"/>
                  </a:lnTo>
                  <a:lnTo>
                    <a:pt x="48" y="8"/>
                  </a:lnTo>
                  <a:lnTo>
                    <a:pt x="30" y="54"/>
                  </a:lnTo>
                  <a:lnTo>
                    <a:pt x="28" y="54"/>
                  </a:lnTo>
                  <a:lnTo>
                    <a:pt x="8" y="8"/>
                  </a:lnTo>
                  <a:lnTo>
                    <a:pt x="6" y="6"/>
                  </a:lnTo>
                  <a:lnTo>
                    <a:pt x="6" y="4"/>
                  </a:lnTo>
                  <a:lnTo>
                    <a:pt x="4" y="2"/>
                  </a:lnTo>
                  <a:lnTo>
                    <a:pt x="2" y="0"/>
                  </a:lnTo>
                  <a:lnTo>
                    <a:pt x="0" y="0"/>
                  </a:lnTo>
                  <a:lnTo>
                    <a:pt x="20"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38" y="0"/>
                  </a:lnTo>
                  <a:lnTo>
                    <a:pt x="56" y="0"/>
                  </a:lnTo>
                  <a:close/>
                </a:path>
              </a:pathLst>
            </a:custGeom>
            <a:solidFill>
              <a:srgbClr val="000000"/>
            </a:solidFill>
            <a:ln w="0">
              <a:solidFill>
                <a:srgbClr val="000000"/>
              </a:solidFill>
              <a:round/>
              <a:headEnd/>
              <a:tailEnd/>
            </a:ln>
          </p:spPr>
          <p:txBody>
            <a:bodyPr/>
            <a:lstStyle/>
            <a:p>
              <a:endParaRPr lang="en-US"/>
            </a:p>
          </p:txBody>
        </p:sp>
        <p:sp>
          <p:nvSpPr>
            <p:cNvPr id="32824" name="Freeform 51"/>
            <p:cNvSpPr>
              <a:spLocks noEditPoints="1"/>
            </p:cNvSpPr>
            <p:nvPr/>
          </p:nvSpPr>
          <p:spPr bwMode="auto">
            <a:xfrm>
              <a:off x="2132" y="2414"/>
              <a:ext cx="48" cy="52"/>
            </a:xfrm>
            <a:custGeom>
              <a:avLst/>
              <a:gdLst>
                <a:gd name="T0" fmla="*/ 42 w 48"/>
                <a:gd name="T1" fmla="*/ 28 h 52"/>
                <a:gd name="T2" fmla="*/ 48 w 48"/>
                <a:gd name="T3" fmla="*/ 34 h 52"/>
                <a:gd name="T4" fmla="*/ 48 w 48"/>
                <a:gd name="T5" fmla="*/ 42 h 52"/>
                <a:gd name="T6" fmla="*/ 42 w 48"/>
                <a:gd name="T7" fmla="*/ 50 h 52"/>
                <a:gd name="T8" fmla="*/ 34 w 48"/>
                <a:gd name="T9" fmla="*/ 52 h 52"/>
                <a:gd name="T10" fmla="*/ 0 w 48"/>
                <a:gd name="T11" fmla="*/ 52 h 52"/>
                <a:gd name="T12" fmla="*/ 2 w 48"/>
                <a:gd name="T13" fmla="*/ 52 h 52"/>
                <a:gd name="T14" fmla="*/ 8 w 48"/>
                <a:gd name="T15" fmla="*/ 50 h 52"/>
                <a:gd name="T16" fmla="*/ 8 w 48"/>
                <a:gd name="T17" fmla="*/ 44 h 52"/>
                <a:gd name="T18" fmla="*/ 8 w 48"/>
                <a:gd name="T19" fmla="*/ 4 h 52"/>
                <a:gd name="T20" fmla="*/ 6 w 48"/>
                <a:gd name="T21" fmla="*/ 0 h 52"/>
                <a:gd name="T22" fmla="*/ 0 w 48"/>
                <a:gd name="T23" fmla="*/ 0 h 52"/>
                <a:gd name="T24" fmla="*/ 24 w 48"/>
                <a:gd name="T25" fmla="*/ 0 h 52"/>
                <a:gd name="T26" fmla="*/ 34 w 48"/>
                <a:gd name="T27" fmla="*/ 0 h 52"/>
                <a:gd name="T28" fmla="*/ 42 w 48"/>
                <a:gd name="T29" fmla="*/ 6 h 52"/>
                <a:gd name="T30" fmla="*/ 46 w 48"/>
                <a:gd name="T31" fmla="*/ 14 h 52"/>
                <a:gd name="T32" fmla="*/ 44 w 48"/>
                <a:gd name="T33" fmla="*/ 22 h 52"/>
                <a:gd name="T34" fmla="*/ 36 w 48"/>
                <a:gd name="T35" fmla="*/ 26 h 52"/>
                <a:gd name="T36" fmla="*/ 18 w 48"/>
                <a:gd name="T37" fmla="*/ 24 h 52"/>
                <a:gd name="T38" fmla="*/ 22 w 48"/>
                <a:gd name="T39" fmla="*/ 24 h 52"/>
                <a:gd name="T40" fmla="*/ 28 w 48"/>
                <a:gd name="T41" fmla="*/ 24 h 52"/>
                <a:gd name="T42" fmla="*/ 34 w 48"/>
                <a:gd name="T43" fmla="*/ 22 h 52"/>
                <a:gd name="T44" fmla="*/ 36 w 48"/>
                <a:gd name="T45" fmla="*/ 16 h 52"/>
                <a:gd name="T46" fmla="*/ 36 w 48"/>
                <a:gd name="T47" fmla="*/ 10 h 52"/>
                <a:gd name="T48" fmla="*/ 28 w 48"/>
                <a:gd name="T49" fmla="*/ 2 h 52"/>
                <a:gd name="T50" fmla="*/ 20 w 48"/>
                <a:gd name="T51" fmla="*/ 2 h 52"/>
                <a:gd name="T52" fmla="*/ 16 w 48"/>
                <a:gd name="T53" fmla="*/ 24 h 52"/>
                <a:gd name="T54" fmla="*/ 20 w 48"/>
                <a:gd name="T55" fmla="*/ 50 h 52"/>
                <a:gd name="T56" fmla="*/ 32 w 48"/>
                <a:gd name="T57" fmla="*/ 50 h 52"/>
                <a:gd name="T58" fmla="*/ 38 w 48"/>
                <a:gd name="T59" fmla="*/ 44 h 52"/>
                <a:gd name="T60" fmla="*/ 38 w 48"/>
                <a:gd name="T61" fmla="*/ 36 h 52"/>
                <a:gd name="T62" fmla="*/ 36 w 48"/>
                <a:gd name="T63" fmla="*/ 30 h 52"/>
                <a:gd name="T64" fmla="*/ 28 w 48"/>
                <a:gd name="T65" fmla="*/ 28 h 52"/>
                <a:gd name="T66" fmla="*/ 20 w 48"/>
                <a:gd name="T67" fmla="*/ 28 h 52"/>
                <a:gd name="T68" fmla="*/ 18 w 48"/>
                <a:gd name="T69" fmla="*/ 28 h 52"/>
                <a:gd name="T70" fmla="*/ 16 w 48"/>
                <a:gd name="T71" fmla="*/ 50 h 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
                <a:gd name="T109" fmla="*/ 0 h 52"/>
                <a:gd name="T110" fmla="*/ 48 w 48"/>
                <a:gd name="T111" fmla="*/ 52 h 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 h="52">
                  <a:moveTo>
                    <a:pt x="36" y="26"/>
                  </a:moveTo>
                  <a:lnTo>
                    <a:pt x="42" y="28"/>
                  </a:lnTo>
                  <a:lnTo>
                    <a:pt x="44" y="30"/>
                  </a:lnTo>
                  <a:lnTo>
                    <a:pt x="48" y="34"/>
                  </a:lnTo>
                  <a:lnTo>
                    <a:pt x="48" y="38"/>
                  </a:lnTo>
                  <a:lnTo>
                    <a:pt x="48" y="42"/>
                  </a:lnTo>
                  <a:lnTo>
                    <a:pt x="46" y="46"/>
                  </a:lnTo>
                  <a:lnTo>
                    <a:pt x="42" y="50"/>
                  </a:lnTo>
                  <a:lnTo>
                    <a:pt x="40" y="52"/>
                  </a:lnTo>
                  <a:lnTo>
                    <a:pt x="34" y="52"/>
                  </a:lnTo>
                  <a:lnTo>
                    <a:pt x="26"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4" y="0"/>
                  </a:lnTo>
                  <a:lnTo>
                    <a:pt x="30" y="0"/>
                  </a:lnTo>
                  <a:lnTo>
                    <a:pt x="34" y="0"/>
                  </a:lnTo>
                  <a:lnTo>
                    <a:pt x="40" y="2"/>
                  </a:lnTo>
                  <a:lnTo>
                    <a:pt x="42" y="6"/>
                  </a:lnTo>
                  <a:lnTo>
                    <a:pt x="46" y="10"/>
                  </a:lnTo>
                  <a:lnTo>
                    <a:pt x="46" y="14"/>
                  </a:lnTo>
                  <a:lnTo>
                    <a:pt x="46" y="18"/>
                  </a:lnTo>
                  <a:lnTo>
                    <a:pt x="44" y="22"/>
                  </a:lnTo>
                  <a:lnTo>
                    <a:pt x="40" y="24"/>
                  </a:lnTo>
                  <a:lnTo>
                    <a:pt x="36" y="26"/>
                  </a:lnTo>
                  <a:close/>
                  <a:moveTo>
                    <a:pt x="16" y="24"/>
                  </a:moveTo>
                  <a:lnTo>
                    <a:pt x="18" y="24"/>
                  </a:lnTo>
                  <a:lnTo>
                    <a:pt x="20" y="24"/>
                  </a:lnTo>
                  <a:lnTo>
                    <a:pt x="22" y="24"/>
                  </a:lnTo>
                  <a:lnTo>
                    <a:pt x="24" y="24"/>
                  </a:lnTo>
                  <a:lnTo>
                    <a:pt x="28" y="24"/>
                  </a:lnTo>
                  <a:lnTo>
                    <a:pt x="32" y="24"/>
                  </a:lnTo>
                  <a:lnTo>
                    <a:pt x="34" y="22"/>
                  </a:lnTo>
                  <a:lnTo>
                    <a:pt x="36" y="20"/>
                  </a:lnTo>
                  <a:lnTo>
                    <a:pt x="36" y="16"/>
                  </a:lnTo>
                  <a:lnTo>
                    <a:pt x="36" y="14"/>
                  </a:lnTo>
                  <a:lnTo>
                    <a:pt x="36" y="10"/>
                  </a:lnTo>
                  <a:lnTo>
                    <a:pt x="34" y="6"/>
                  </a:lnTo>
                  <a:lnTo>
                    <a:pt x="28" y="2"/>
                  </a:lnTo>
                  <a:lnTo>
                    <a:pt x="22" y="2"/>
                  </a:lnTo>
                  <a:lnTo>
                    <a:pt x="20" y="2"/>
                  </a:lnTo>
                  <a:lnTo>
                    <a:pt x="16" y="2"/>
                  </a:lnTo>
                  <a:lnTo>
                    <a:pt x="16" y="24"/>
                  </a:lnTo>
                  <a:close/>
                  <a:moveTo>
                    <a:pt x="16" y="50"/>
                  </a:moveTo>
                  <a:lnTo>
                    <a:pt x="20" y="50"/>
                  </a:lnTo>
                  <a:lnTo>
                    <a:pt x="24" y="50"/>
                  </a:lnTo>
                  <a:lnTo>
                    <a:pt x="32" y="50"/>
                  </a:lnTo>
                  <a:lnTo>
                    <a:pt x="36" y="48"/>
                  </a:lnTo>
                  <a:lnTo>
                    <a:pt x="38" y="44"/>
                  </a:lnTo>
                  <a:lnTo>
                    <a:pt x="40" y="40"/>
                  </a:lnTo>
                  <a:lnTo>
                    <a:pt x="38" y="36"/>
                  </a:lnTo>
                  <a:lnTo>
                    <a:pt x="38" y="34"/>
                  </a:lnTo>
                  <a:lnTo>
                    <a:pt x="36" y="30"/>
                  </a:lnTo>
                  <a:lnTo>
                    <a:pt x="32" y="28"/>
                  </a:lnTo>
                  <a:lnTo>
                    <a:pt x="28" y="28"/>
                  </a:lnTo>
                  <a:lnTo>
                    <a:pt x="22" y="28"/>
                  </a:lnTo>
                  <a:lnTo>
                    <a:pt x="20" y="28"/>
                  </a:lnTo>
                  <a:lnTo>
                    <a:pt x="18" y="28"/>
                  </a:lnTo>
                  <a:lnTo>
                    <a:pt x="16" y="28"/>
                  </a:lnTo>
                  <a:lnTo>
                    <a:pt x="16" y="50"/>
                  </a:lnTo>
                  <a:close/>
                </a:path>
              </a:pathLst>
            </a:custGeom>
            <a:solidFill>
              <a:srgbClr val="000000"/>
            </a:solidFill>
            <a:ln w="0">
              <a:solidFill>
                <a:srgbClr val="000000"/>
              </a:solidFill>
              <a:round/>
              <a:headEnd/>
              <a:tailEnd/>
            </a:ln>
          </p:spPr>
          <p:txBody>
            <a:bodyPr/>
            <a:lstStyle/>
            <a:p>
              <a:endParaRPr lang="en-US"/>
            </a:p>
          </p:txBody>
        </p:sp>
        <p:sp>
          <p:nvSpPr>
            <p:cNvPr id="32825" name="Freeform 52"/>
            <p:cNvSpPr>
              <a:spLocks noEditPoints="1"/>
            </p:cNvSpPr>
            <p:nvPr/>
          </p:nvSpPr>
          <p:spPr bwMode="auto">
            <a:xfrm>
              <a:off x="2186" y="2414"/>
              <a:ext cx="54" cy="52"/>
            </a:xfrm>
            <a:custGeom>
              <a:avLst/>
              <a:gdLst>
                <a:gd name="T0" fmla="*/ 0 w 54"/>
                <a:gd name="T1" fmla="*/ 52 h 52"/>
                <a:gd name="T2" fmla="*/ 0 w 54"/>
                <a:gd name="T3" fmla="*/ 52 h 52"/>
                <a:gd name="T4" fmla="*/ 2 w 54"/>
                <a:gd name="T5" fmla="*/ 52 h 52"/>
                <a:gd name="T6" fmla="*/ 6 w 54"/>
                <a:gd name="T7" fmla="*/ 52 h 52"/>
                <a:gd name="T8" fmla="*/ 6 w 54"/>
                <a:gd name="T9" fmla="*/ 50 h 52"/>
                <a:gd name="T10" fmla="*/ 8 w 54"/>
                <a:gd name="T11" fmla="*/ 48 h 52"/>
                <a:gd name="T12" fmla="*/ 8 w 54"/>
                <a:gd name="T13" fmla="*/ 44 h 52"/>
                <a:gd name="T14" fmla="*/ 8 w 54"/>
                <a:gd name="T15" fmla="*/ 8 h 52"/>
                <a:gd name="T16" fmla="*/ 8 w 54"/>
                <a:gd name="T17" fmla="*/ 4 h 52"/>
                <a:gd name="T18" fmla="*/ 6 w 54"/>
                <a:gd name="T19" fmla="*/ 2 h 52"/>
                <a:gd name="T20" fmla="*/ 4 w 54"/>
                <a:gd name="T21" fmla="*/ 0 h 52"/>
                <a:gd name="T22" fmla="*/ 2 w 54"/>
                <a:gd name="T23" fmla="*/ 0 h 52"/>
                <a:gd name="T24" fmla="*/ 0 w 54"/>
                <a:gd name="T25" fmla="*/ 0 h 52"/>
                <a:gd name="T26" fmla="*/ 0 w 54"/>
                <a:gd name="T27" fmla="*/ 0 h 52"/>
                <a:gd name="T28" fmla="*/ 22 w 54"/>
                <a:gd name="T29" fmla="*/ 0 h 52"/>
                <a:gd name="T30" fmla="*/ 30 w 54"/>
                <a:gd name="T31" fmla="*/ 0 h 52"/>
                <a:gd name="T32" fmla="*/ 36 w 54"/>
                <a:gd name="T33" fmla="*/ 0 h 52"/>
                <a:gd name="T34" fmla="*/ 40 w 54"/>
                <a:gd name="T35" fmla="*/ 2 h 52"/>
                <a:gd name="T36" fmla="*/ 46 w 54"/>
                <a:gd name="T37" fmla="*/ 6 h 52"/>
                <a:gd name="T38" fmla="*/ 50 w 54"/>
                <a:gd name="T39" fmla="*/ 12 h 52"/>
                <a:gd name="T40" fmla="*/ 52 w 54"/>
                <a:gd name="T41" fmla="*/ 18 h 52"/>
                <a:gd name="T42" fmla="*/ 54 w 54"/>
                <a:gd name="T43" fmla="*/ 26 h 52"/>
                <a:gd name="T44" fmla="*/ 52 w 54"/>
                <a:gd name="T45" fmla="*/ 32 h 52"/>
                <a:gd name="T46" fmla="*/ 50 w 54"/>
                <a:gd name="T47" fmla="*/ 40 h 52"/>
                <a:gd name="T48" fmla="*/ 46 w 54"/>
                <a:gd name="T49" fmla="*/ 44 h 52"/>
                <a:gd name="T50" fmla="*/ 40 w 54"/>
                <a:gd name="T51" fmla="*/ 50 h 52"/>
                <a:gd name="T52" fmla="*/ 34 w 54"/>
                <a:gd name="T53" fmla="*/ 52 h 52"/>
                <a:gd name="T54" fmla="*/ 24 w 54"/>
                <a:gd name="T55" fmla="*/ 52 h 52"/>
                <a:gd name="T56" fmla="*/ 0 w 54"/>
                <a:gd name="T57" fmla="*/ 52 h 52"/>
                <a:gd name="T58" fmla="*/ 16 w 54"/>
                <a:gd name="T59" fmla="*/ 50 h 52"/>
                <a:gd name="T60" fmla="*/ 20 w 54"/>
                <a:gd name="T61" fmla="*/ 50 h 52"/>
                <a:gd name="T62" fmla="*/ 24 w 54"/>
                <a:gd name="T63" fmla="*/ 50 h 52"/>
                <a:gd name="T64" fmla="*/ 30 w 54"/>
                <a:gd name="T65" fmla="*/ 50 h 52"/>
                <a:gd name="T66" fmla="*/ 34 w 54"/>
                <a:gd name="T67" fmla="*/ 48 h 52"/>
                <a:gd name="T68" fmla="*/ 38 w 54"/>
                <a:gd name="T69" fmla="*/ 44 h 52"/>
                <a:gd name="T70" fmla="*/ 42 w 54"/>
                <a:gd name="T71" fmla="*/ 40 h 52"/>
                <a:gd name="T72" fmla="*/ 44 w 54"/>
                <a:gd name="T73" fmla="*/ 34 h 52"/>
                <a:gd name="T74" fmla="*/ 44 w 54"/>
                <a:gd name="T75" fmla="*/ 26 h 52"/>
                <a:gd name="T76" fmla="*/ 44 w 54"/>
                <a:gd name="T77" fmla="*/ 20 h 52"/>
                <a:gd name="T78" fmla="*/ 42 w 54"/>
                <a:gd name="T79" fmla="*/ 14 h 52"/>
                <a:gd name="T80" fmla="*/ 38 w 54"/>
                <a:gd name="T81" fmla="*/ 8 h 52"/>
                <a:gd name="T82" fmla="*/ 34 w 54"/>
                <a:gd name="T83" fmla="*/ 4 h 52"/>
                <a:gd name="T84" fmla="*/ 30 w 54"/>
                <a:gd name="T85" fmla="*/ 2 h 52"/>
                <a:gd name="T86" fmla="*/ 24 w 54"/>
                <a:gd name="T87" fmla="*/ 2 h 52"/>
                <a:gd name="T88" fmla="*/ 20 w 54"/>
                <a:gd name="T89" fmla="*/ 2 h 52"/>
                <a:gd name="T90" fmla="*/ 16 w 54"/>
                <a:gd name="T91" fmla="*/ 4 h 52"/>
                <a:gd name="T92" fmla="*/ 16 w 54"/>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
                <a:gd name="T142" fmla="*/ 0 h 52"/>
                <a:gd name="T143" fmla="*/ 54 w 54"/>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 h="52">
                  <a:moveTo>
                    <a:pt x="0" y="52"/>
                  </a:move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2" y="0"/>
                  </a:lnTo>
                  <a:lnTo>
                    <a:pt x="30" y="0"/>
                  </a:lnTo>
                  <a:lnTo>
                    <a:pt x="36" y="0"/>
                  </a:lnTo>
                  <a:lnTo>
                    <a:pt x="40" y="2"/>
                  </a:lnTo>
                  <a:lnTo>
                    <a:pt x="46" y="6"/>
                  </a:lnTo>
                  <a:lnTo>
                    <a:pt x="50" y="12"/>
                  </a:lnTo>
                  <a:lnTo>
                    <a:pt x="52" y="18"/>
                  </a:lnTo>
                  <a:lnTo>
                    <a:pt x="54" y="26"/>
                  </a:lnTo>
                  <a:lnTo>
                    <a:pt x="52" y="32"/>
                  </a:lnTo>
                  <a:lnTo>
                    <a:pt x="50" y="40"/>
                  </a:lnTo>
                  <a:lnTo>
                    <a:pt x="46" y="44"/>
                  </a:lnTo>
                  <a:lnTo>
                    <a:pt x="40" y="50"/>
                  </a:lnTo>
                  <a:lnTo>
                    <a:pt x="34" y="52"/>
                  </a:lnTo>
                  <a:lnTo>
                    <a:pt x="24" y="52"/>
                  </a:lnTo>
                  <a:lnTo>
                    <a:pt x="0" y="52"/>
                  </a:lnTo>
                  <a:close/>
                  <a:moveTo>
                    <a:pt x="16" y="50"/>
                  </a:moveTo>
                  <a:lnTo>
                    <a:pt x="20" y="50"/>
                  </a:lnTo>
                  <a:lnTo>
                    <a:pt x="24" y="50"/>
                  </a:lnTo>
                  <a:lnTo>
                    <a:pt x="30" y="50"/>
                  </a:lnTo>
                  <a:lnTo>
                    <a:pt x="34" y="48"/>
                  </a:lnTo>
                  <a:lnTo>
                    <a:pt x="38" y="44"/>
                  </a:lnTo>
                  <a:lnTo>
                    <a:pt x="42" y="40"/>
                  </a:lnTo>
                  <a:lnTo>
                    <a:pt x="44" y="34"/>
                  </a:lnTo>
                  <a:lnTo>
                    <a:pt x="44" y="26"/>
                  </a:lnTo>
                  <a:lnTo>
                    <a:pt x="44" y="20"/>
                  </a:lnTo>
                  <a:lnTo>
                    <a:pt x="42" y="14"/>
                  </a:lnTo>
                  <a:lnTo>
                    <a:pt x="38" y="8"/>
                  </a:lnTo>
                  <a:lnTo>
                    <a:pt x="34" y="4"/>
                  </a:lnTo>
                  <a:lnTo>
                    <a:pt x="30" y="2"/>
                  </a:lnTo>
                  <a:lnTo>
                    <a:pt x="24" y="2"/>
                  </a:lnTo>
                  <a:lnTo>
                    <a:pt x="20" y="2"/>
                  </a:lnTo>
                  <a:lnTo>
                    <a:pt x="16" y="4"/>
                  </a:lnTo>
                  <a:lnTo>
                    <a:pt x="16" y="50"/>
                  </a:lnTo>
                  <a:close/>
                </a:path>
              </a:pathLst>
            </a:custGeom>
            <a:solidFill>
              <a:srgbClr val="000000"/>
            </a:solidFill>
            <a:ln w="0">
              <a:solidFill>
                <a:srgbClr val="000000"/>
              </a:solidFill>
              <a:round/>
              <a:headEnd/>
              <a:tailEnd/>
            </a:ln>
          </p:spPr>
          <p:txBody>
            <a:bodyPr/>
            <a:lstStyle/>
            <a:p>
              <a:endParaRPr lang="en-US"/>
            </a:p>
          </p:txBody>
        </p:sp>
        <p:sp>
          <p:nvSpPr>
            <p:cNvPr id="32826" name="Freeform 53"/>
            <p:cNvSpPr>
              <a:spLocks/>
            </p:cNvSpPr>
            <p:nvPr/>
          </p:nvSpPr>
          <p:spPr bwMode="auto">
            <a:xfrm>
              <a:off x="2246"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4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4" y="52"/>
                  </a:lnTo>
                  <a:lnTo>
                    <a:pt x="0" y="44"/>
                  </a:lnTo>
                  <a:lnTo>
                    <a:pt x="0" y="36"/>
                  </a:lnTo>
                  <a:lnTo>
                    <a:pt x="0" y="28"/>
                  </a:lnTo>
                  <a:lnTo>
                    <a:pt x="2" y="20"/>
                  </a:lnTo>
                  <a:lnTo>
                    <a:pt x="6" y="14"/>
                  </a:lnTo>
                  <a:lnTo>
                    <a:pt x="10"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32827" name="Freeform 54"/>
            <p:cNvSpPr>
              <a:spLocks noEditPoints="1"/>
            </p:cNvSpPr>
            <p:nvPr/>
          </p:nvSpPr>
          <p:spPr bwMode="auto">
            <a:xfrm>
              <a:off x="2272" y="2412"/>
              <a:ext cx="36" cy="56"/>
            </a:xfrm>
            <a:custGeom>
              <a:avLst/>
              <a:gdLst>
                <a:gd name="T0" fmla="*/ 26 w 36"/>
                <a:gd name="T1" fmla="*/ 50 h 56"/>
                <a:gd name="T2" fmla="*/ 22 w 36"/>
                <a:gd name="T3" fmla="*/ 52 h 56"/>
                <a:gd name="T4" fmla="*/ 20 w 36"/>
                <a:gd name="T5" fmla="*/ 54 h 56"/>
                <a:gd name="T6" fmla="*/ 18 w 36"/>
                <a:gd name="T7" fmla="*/ 56 h 56"/>
                <a:gd name="T8" fmla="*/ 14 w 36"/>
                <a:gd name="T9" fmla="*/ 56 h 56"/>
                <a:gd name="T10" fmla="*/ 10 w 36"/>
                <a:gd name="T11" fmla="*/ 54 h 56"/>
                <a:gd name="T12" fmla="*/ 4 w 36"/>
                <a:gd name="T13" fmla="*/ 50 h 56"/>
                <a:gd name="T14" fmla="*/ 2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6 w 36"/>
                <a:gd name="T31" fmla="*/ 22 h 56"/>
                <a:gd name="T32" fmla="*/ 26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6 w 36"/>
                <a:gd name="T71" fmla="*/ 52 h 56"/>
                <a:gd name="T72" fmla="*/ 36 w 36"/>
                <a:gd name="T73" fmla="*/ 50 h 56"/>
                <a:gd name="T74" fmla="*/ 36 w 36"/>
                <a:gd name="T75" fmla="*/ 52 h 56"/>
                <a:gd name="T76" fmla="*/ 26 w 36"/>
                <a:gd name="T77" fmla="*/ 56 h 56"/>
                <a:gd name="T78" fmla="*/ 26 w 36"/>
                <a:gd name="T79" fmla="*/ 56 h 56"/>
                <a:gd name="T80" fmla="*/ 26 w 36"/>
                <a:gd name="T81" fmla="*/ 50 h 56"/>
                <a:gd name="T82" fmla="*/ 26 w 36"/>
                <a:gd name="T83" fmla="*/ 46 h 56"/>
                <a:gd name="T84" fmla="*/ 26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6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6" y="50"/>
                  </a:moveTo>
                  <a:lnTo>
                    <a:pt x="22" y="52"/>
                  </a:lnTo>
                  <a:lnTo>
                    <a:pt x="20" y="54"/>
                  </a:lnTo>
                  <a:lnTo>
                    <a:pt x="18" y="56"/>
                  </a:lnTo>
                  <a:lnTo>
                    <a:pt x="14" y="56"/>
                  </a:lnTo>
                  <a:lnTo>
                    <a:pt x="10" y="54"/>
                  </a:lnTo>
                  <a:lnTo>
                    <a:pt x="4" y="50"/>
                  </a:lnTo>
                  <a:lnTo>
                    <a:pt x="2" y="46"/>
                  </a:lnTo>
                  <a:lnTo>
                    <a:pt x="0" y="38"/>
                  </a:lnTo>
                  <a:lnTo>
                    <a:pt x="2" y="32"/>
                  </a:lnTo>
                  <a:lnTo>
                    <a:pt x="4" y="24"/>
                  </a:lnTo>
                  <a:lnTo>
                    <a:pt x="8" y="22"/>
                  </a:lnTo>
                  <a:lnTo>
                    <a:pt x="12" y="18"/>
                  </a:lnTo>
                  <a:lnTo>
                    <a:pt x="18" y="18"/>
                  </a:lnTo>
                  <a:lnTo>
                    <a:pt x="22" y="20"/>
                  </a:lnTo>
                  <a:lnTo>
                    <a:pt x="26" y="22"/>
                  </a:lnTo>
                  <a:lnTo>
                    <a:pt x="26"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2"/>
                  </a:lnTo>
                  <a:lnTo>
                    <a:pt x="36" y="50"/>
                  </a:lnTo>
                  <a:lnTo>
                    <a:pt x="36" y="52"/>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32828" name="Freeform 55"/>
            <p:cNvSpPr>
              <a:spLocks/>
            </p:cNvSpPr>
            <p:nvPr/>
          </p:nvSpPr>
          <p:spPr bwMode="auto">
            <a:xfrm>
              <a:off x="2310" y="2432"/>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6 w 38"/>
                <a:gd name="T13" fmla="*/ 32 h 36"/>
                <a:gd name="T14" fmla="*/ 36 w 38"/>
                <a:gd name="T15" fmla="*/ 32 h 36"/>
                <a:gd name="T16" fmla="*/ 38 w 38"/>
                <a:gd name="T17" fmla="*/ 32 h 36"/>
                <a:gd name="T18" fmla="*/ 38 w 38"/>
                <a:gd name="T19" fmla="*/ 30 h 36"/>
                <a:gd name="T20" fmla="*/ 38 w 38"/>
                <a:gd name="T21" fmla="*/ 32 h 36"/>
                <a:gd name="T22" fmla="*/ 28 w 38"/>
                <a:gd name="T23" fmla="*/ 36 h 36"/>
                <a:gd name="T24" fmla="*/ 28 w 38"/>
                <a:gd name="T25" fmla="*/ 36 h 36"/>
                <a:gd name="T26" fmla="*/ 28 w 38"/>
                <a:gd name="T27" fmla="*/ 28 h 36"/>
                <a:gd name="T28" fmla="*/ 22 w 38"/>
                <a:gd name="T29" fmla="*/ 32 h 36"/>
                <a:gd name="T30" fmla="*/ 20 w 38"/>
                <a:gd name="T31" fmla="*/ 34 h 36"/>
                <a:gd name="T32" fmla="*/ 18 w 38"/>
                <a:gd name="T33" fmla="*/ 36 h 36"/>
                <a:gd name="T34" fmla="*/ 14 w 38"/>
                <a:gd name="T35" fmla="*/ 36 h 36"/>
                <a:gd name="T36" fmla="*/ 12 w 38"/>
                <a:gd name="T37" fmla="*/ 36 h 36"/>
                <a:gd name="T38" fmla="*/ 10 w 38"/>
                <a:gd name="T39" fmla="*/ 34 h 36"/>
                <a:gd name="T40" fmla="*/ 8 w 38"/>
                <a:gd name="T41" fmla="*/ 32 h 36"/>
                <a:gd name="T42" fmla="*/ 6 w 38"/>
                <a:gd name="T43" fmla="*/ 30 h 36"/>
                <a:gd name="T44" fmla="*/ 6 w 38"/>
                <a:gd name="T45" fmla="*/ 26 h 36"/>
                <a:gd name="T46" fmla="*/ 6 w 38"/>
                <a:gd name="T47" fmla="*/ 22 h 36"/>
                <a:gd name="T48" fmla="*/ 6 w 38"/>
                <a:gd name="T49" fmla="*/ 6 h 36"/>
                <a:gd name="T50" fmla="*/ 6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8 w 38"/>
                <a:gd name="T83" fmla="*/ 26 h 36"/>
                <a:gd name="T84" fmla="*/ 28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6" y="32"/>
                  </a:lnTo>
                  <a:lnTo>
                    <a:pt x="38" y="32"/>
                  </a:lnTo>
                  <a:lnTo>
                    <a:pt x="38" y="30"/>
                  </a:lnTo>
                  <a:lnTo>
                    <a:pt x="38" y="32"/>
                  </a:lnTo>
                  <a:lnTo>
                    <a:pt x="28" y="36"/>
                  </a:lnTo>
                  <a:lnTo>
                    <a:pt x="28" y="28"/>
                  </a:lnTo>
                  <a:lnTo>
                    <a:pt x="22" y="32"/>
                  </a:lnTo>
                  <a:lnTo>
                    <a:pt x="20" y="34"/>
                  </a:lnTo>
                  <a:lnTo>
                    <a:pt x="18" y="36"/>
                  </a:lnTo>
                  <a:lnTo>
                    <a:pt x="14" y="36"/>
                  </a:lnTo>
                  <a:lnTo>
                    <a:pt x="12" y="36"/>
                  </a:lnTo>
                  <a:lnTo>
                    <a:pt x="10" y="34"/>
                  </a:lnTo>
                  <a:lnTo>
                    <a:pt x="8" y="32"/>
                  </a:lnTo>
                  <a:lnTo>
                    <a:pt x="6" y="30"/>
                  </a:lnTo>
                  <a:lnTo>
                    <a:pt x="6" y="26"/>
                  </a:lnTo>
                  <a:lnTo>
                    <a:pt x="6" y="22"/>
                  </a:lnTo>
                  <a:lnTo>
                    <a:pt x="6" y="6"/>
                  </a:lnTo>
                  <a:lnTo>
                    <a:pt x="6"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8" y="26"/>
                  </a:lnTo>
                  <a:lnTo>
                    <a:pt x="28"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32829" name="Freeform 56"/>
            <p:cNvSpPr>
              <a:spLocks/>
            </p:cNvSpPr>
            <p:nvPr/>
          </p:nvSpPr>
          <p:spPr bwMode="auto">
            <a:xfrm>
              <a:off x="2350" y="2430"/>
              <a:ext cx="60" cy="36"/>
            </a:xfrm>
            <a:custGeom>
              <a:avLst/>
              <a:gdLst>
                <a:gd name="T0" fmla="*/ 16 w 60"/>
                <a:gd name="T1" fmla="*/ 4 h 36"/>
                <a:gd name="T2" fmla="*/ 18 w 60"/>
                <a:gd name="T3" fmla="*/ 2 h 36"/>
                <a:gd name="T4" fmla="*/ 22 w 60"/>
                <a:gd name="T5" fmla="*/ 0 h 36"/>
                <a:gd name="T6" fmla="*/ 28 w 60"/>
                <a:gd name="T7" fmla="*/ 0 h 36"/>
                <a:gd name="T8" fmla="*/ 32 w 60"/>
                <a:gd name="T9" fmla="*/ 4 h 36"/>
                <a:gd name="T10" fmla="*/ 38 w 60"/>
                <a:gd name="T11" fmla="*/ 4 h 36"/>
                <a:gd name="T12" fmla="*/ 44 w 60"/>
                <a:gd name="T13" fmla="*/ 0 h 36"/>
                <a:gd name="T14" fmla="*/ 48 w 60"/>
                <a:gd name="T15" fmla="*/ 0 h 36"/>
                <a:gd name="T16" fmla="*/ 54 w 60"/>
                <a:gd name="T17" fmla="*/ 4 h 36"/>
                <a:gd name="T18" fmla="*/ 56 w 60"/>
                <a:gd name="T19" fmla="*/ 10 h 36"/>
                <a:gd name="T20" fmla="*/ 56 w 60"/>
                <a:gd name="T21" fmla="*/ 28 h 36"/>
                <a:gd name="T22" fmla="*/ 56 w 60"/>
                <a:gd name="T23" fmla="*/ 34 h 36"/>
                <a:gd name="T24" fmla="*/ 58 w 60"/>
                <a:gd name="T25" fmla="*/ 36 h 36"/>
                <a:gd name="T26" fmla="*/ 60 w 60"/>
                <a:gd name="T27" fmla="*/ 36 h 36"/>
                <a:gd name="T28" fmla="*/ 44 w 60"/>
                <a:gd name="T29" fmla="*/ 36 h 36"/>
                <a:gd name="T30" fmla="*/ 44 w 60"/>
                <a:gd name="T31" fmla="*/ 36 h 36"/>
                <a:gd name="T32" fmla="*/ 48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6 w 60"/>
                <a:gd name="T53" fmla="*/ 36 h 36"/>
                <a:gd name="T54" fmla="*/ 38 w 60"/>
                <a:gd name="T55" fmla="*/ 36 h 36"/>
                <a:gd name="T56" fmla="*/ 22 w 60"/>
                <a:gd name="T57" fmla="*/ 36 h 36"/>
                <a:gd name="T58" fmla="*/ 24 w 60"/>
                <a:gd name="T59" fmla="*/ 36 h 36"/>
                <a:gd name="T60" fmla="*/ 26 w 60"/>
                <a:gd name="T61" fmla="*/ 34 h 36"/>
                <a:gd name="T62" fmla="*/ 28 w 60"/>
                <a:gd name="T63" fmla="*/ 32 h 36"/>
                <a:gd name="T64" fmla="*/ 28 w 60"/>
                <a:gd name="T65" fmla="*/ 14 h 36"/>
                <a:gd name="T66" fmla="*/ 26 w 60"/>
                <a:gd name="T67" fmla="*/ 8 h 36"/>
                <a:gd name="T68" fmla="*/ 22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8 w 60"/>
                <a:gd name="T81" fmla="*/ 36 h 36"/>
                <a:gd name="T82" fmla="*/ 0 w 60"/>
                <a:gd name="T83" fmla="*/ 36 h 36"/>
                <a:gd name="T84" fmla="*/ 4 w 60"/>
                <a:gd name="T85" fmla="*/ 36 h 36"/>
                <a:gd name="T86" fmla="*/ 4 w 60"/>
                <a:gd name="T87" fmla="*/ 34 h 36"/>
                <a:gd name="T88" fmla="*/ 6 w 60"/>
                <a:gd name="T89" fmla="*/ 28 h 36"/>
                <a:gd name="T90" fmla="*/ 6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6" y="4"/>
                  </a:lnTo>
                  <a:lnTo>
                    <a:pt x="18" y="2"/>
                  </a:lnTo>
                  <a:lnTo>
                    <a:pt x="20" y="2"/>
                  </a:lnTo>
                  <a:lnTo>
                    <a:pt x="22" y="0"/>
                  </a:lnTo>
                  <a:lnTo>
                    <a:pt x="24" y="0"/>
                  </a:lnTo>
                  <a:lnTo>
                    <a:pt x="28" y="0"/>
                  </a:lnTo>
                  <a:lnTo>
                    <a:pt x="30" y="2"/>
                  </a:lnTo>
                  <a:lnTo>
                    <a:pt x="32" y="4"/>
                  </a:lnTo>
                  <a:lnTo>
                    <a:pt x="34" y="8"/>
                  </a:lnTo>
                  <a:lnTo>
                    <a:pt x="38" y="4"/>
                  </a:lnTo>
                  <a:lnTo>
                    <a:pt x="40" y="2"/>
                  </a:lnTo>
                  <a:lnTo>
                    <a:pt x="44" y="0"/>
                  </a:lnTo>
                  <a:lnTo>
                    <a:pt x="46" y="0"/>
                  </a:lnTo>
                  <a:lnTo>
                    <a:pt x="48" y="0"/>
                  </a:lnTo>
                  <a:lnTo>
                    <a:pt x="52" y="2"/>
                  </a:lnTo>
                  <a:lnTo>
                    <a:pt x="54" y="4"/>
                  </a:lnTo>
                  <a:lnTo>
                    <a:pt x="54" y="6"/>
                  </a:lnTo>
                  <a:lnTo>
                    <a:pt x="56" y="10"/>
                  </a:lnTo>
                  <a:lnTo>
                    <a:pt x="56" y="14"/>
                  </a:lnTo>
                  <a:lnTo>
                    <a:pt x="56" y="28"/>
                  </a:lnTo>
                  <a:lnTo>
                    <a:pt x="56" y="32"/>
                  </a:lnTo>
                  <a:lnTo>
                    <a:pt x="56" y="34"/>
                  </a:lnTo>
                  <a:lnTo>
                    <a:pt x="58" y="36"/>
                  </a:lnTo>
                  <a:lnTo>
                    <a:pt x="60" y="36"/>
                  </a:lnTo>
                  <a:lnTo>
                    <a:pt x="44" y="36"/>
                  </a:lnTo>
                  <a:lnTo>
                    <a:pt x="46" y="36"/>
                  </a:lnTo>
                  <a:lnTo>
                    <a:pt x="48"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6" y="36"/>
                  </a:lnTo>
                  <a:lnTo>
                    <a:pt x="38" y="36"/>
                  </a:lnTo>
                  <a:lnTo>
                    <a:pt x="22" y="36"/>
                  </a:lnTo>
                  <a:lnTo>
                    <a:pt x="24" y="36"/>
                  </a:lnTo>
                  <a:lnTo>
                    <a:pt x="26" y="36"/>
                  </a:lnTo>
                  <a:lnTo>
                    <a:pt x="26" y="34"/>
                  </a:lnTo>
                  <a:lnTo>
                    <a:pt x="26" y="32"/>
                  </a:lnTo>
                  <a:lnTo>
                    <a:pt x="28" y="32"/>
                  </a:lnTo>
                  <a:lnTo>
                    <a:pt x="28" y="28"/>
                  </a:lnTo>
                  <a:lnTo>
                    <a:pt x="28" y="14"/>
                  </a:lnTo>
                  <a:lnTo>
                    <a:pt x="26" y="10"/>
                  </a:lnTo>
                  <a:lnTo>
                    <a:pt x="26" y="8"/>
                  </a:lnTo>
                  <a:lnTo>
                    <a:pt x="24" y="6"/>
                  </a:lnTo>
                  <a:lnTo>
                    <a:pt x="22" y="6"/>
                  </a:lnTo>
                  <a:lnTo>
                    <a:pt x="20" y="6"/>
                  </a:lnTo>
                  <a:lnTo>
                    <a:pt x="16" y="6"/>
                  </a:lnTo>
                  <a:lnTo>
                    <a:pt x="14" y="8"/>
                  </a:lnTo>
                  <a:lnTo>
                    <a:pt x="12" y="10"/>
                  </a:lnTo>
                  <a:lnTo>
                    <a:pt x="12" y="28"/>
                  </a:lnTo>
                  <a:lnTo>
                    <a:pt x="12" y="32"/>
                  </a:lnTo>
                  <a:lnTo>
                    <a:pt x="12" y="34"/>
                  </a:lnTo>
                  <a:lnTo>
                    <a:pt x="14"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2830" name="Freeform 57"/>
            <p:cNvSpPr>
              <a:spLocks noEditPoints="1"/>
            </p:cNvSpPr>
            <p:nvPr/>
          </p:nvSpPr>
          <p:spPr bwMode="auto">
            <a:xfrm>
              <a:off x="2412" y="2430"/>
              <a:ext cx="38" cy="54"/>
            </a:xfrm>
            <a:custGeom>
              <a:avLst/>
              <a:gdLst>
                <a:gd name="T0" fmla="*/ 12 w 38"/>
                <a:gd name="T1" fmla="*/ 0 h 54"/>
                <a:gd name="T2" fmla="*/ 12 w 38"/>
                <a:gd name="T3" fmla="*/ 8 h 54"/>
                <a:gd name="T4" fmla="*/ 18 w 38"/>
                <a:gd name="T5" fmla="*/ 2 h 54"/>
                <a:gd name="T6" fmla="*/ 24 w 38"/>
                <a:gd name="T7" fmla="*/ 0 h 54"/>
                <a:gd name="T8" fmla="*/ 34 w 38"/>
                <a:gd name="T9" fmla="*/ 4 h 54"/>
                <a:gd name="T10" fmla="*/ 38 w 38"/>
                <a:gd name="T11" fmla="*/ 18 h 54"/>
                <a:gd name="T12" fmla="*/ 36 w 38"/>
                <a:gd name="T13" fmla="*/ 28 h 54"/>
                <a:gd name="T14" fmla="*/ 28 w 38"/>
                <a:gd name="T15" fmla="*/ 36 h 54"/>
                <a:gd name="T16" fmla="*/ 18 w 38"/>
                <a:gd name="T17" fmla="*/ 38 h 54"/>
                <a:gd name="T18" fmla="*/ 14 w 38"/>
                <a:gd name="T19" fmla="*/ 36 h 54"/>
                <a:gd name="T20" fmla="*/ 12 w 38"/>
                <a:gd name="T21" fmla="*/ 46 h 54"/>
                <a:gd name="T22" fmla="*/ 12 w 38"/>
                <a:gd name="T23" fmla="*/ 52 h 54"/>
                <a:gd name="T24" fmla="*/ 14 w 38"/>
                <a:gd name="T25" fmla="*/ 52 h 54"/>
                <a:gd name="T26" fmla="*/ 18 w 38"/>
                <a:gd name="T27" fmla="*/ 54 h 54"/>
                <a:gd name="T28" fmla="*/ 0 w 38"/>
                <a:gd name="T29" fmla="*/ 54 h 54"/>
                <a:gd name="T30" fmla="*/ 0 w 38"/>
                <a:gd name="T31" fmla="*/ 54 h 54"/>
                <a:gd name="T32" fmla="*/ 4 w 38"/>
                <a:gd name="T33" fmla="*/ 52 h 54"/>
                <a:gd name="T34" fmla="*/ 6 w 38"/>
                <a:gd name="T35" fmla="*/ 52 h 54"/>
                <a:gd name="T36" fmla="*/ 6 w 38"/>
                <a:gd name="T37" fmla="*/ 46 h 54"/>
                <a:gd name="T38" fmla="*/ 6 w 38"/>
                <a:gd name="T39" fmla="*/ 8 h 54"/>
                <a:gd name="T40" fmla="*/ 6 w 38"/>
                <a:gd name="T41" fmla="*/ 6 h 54"/>
                <a:gd name="T42" fmla="*/ 4 w 38"/>
                <a:gd name="T43" fmla="*/ 4 h 54"/>
                <a:gd name="T44" fmla="*/ 2 w 38"/>
                <a:gd name="T45" fmla="*/ 4 h 54"/>
                <a:gd name="T46" fmla="*/ 0 w 38"/>
                <a:gd name="T47" fmla="*/ 4 h 54"/>
                <a:gd name="T48" fmla="*/ 12 w 38"/>
                <a:gd name="T49" fmla="*/ 24 h 54"/>
                <a:gd name="T50" fmla="*/ 12 w 38"/>
                <a:gd name="T51" fmla="*/ 30 h 54"/>
                <a:gd name="T52" fmla="*/ 16 w 38"/>
                <a:gd name="T53" fmla="*/ 34 h 54"/>
                <a:gd name="T54" fmla="*/ 22 w 38"/>
                <a:gd name="T55" fmla="*/ 36 h 54"/>
                <a:gd name="T56" fmla="*/ 28 w 38"/>
                <a:gd name="T57" fmla="*/ 32 h 54"/>
                <a:gd name="T58" fmla="*/ 30 w 38"/>
                <a:gd name="T59" fmla="*/ 22 h 54"/>
                <a:gd name="T60" fmla="*/ 28 w 38"/>
                <a:gd name="T61" fmla="*/ 10 h 54"/>
                <a:gd name="T62" fmla="*/ 22 w 38"/>
                <a:gd name="T63" fmla="*/ 6 h 54"/>
                <a:gd name="T64" fmla="*/ 18 w 38"/>
                <a:gd name="T65" fmla="*/ 6 h 54"/>
                <a:gd name="T66" fmla="*/ 12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0" y="4"/>
                  </a:moveTo>
                  <a:lnTo>
                    <a:pt x="12" y="0"/>
                  </a:lnTo>
                  <a:lnTo>
                    <a:pt x="12" y="8"/>
                  </a:lnTo>
                  <a:lnTo>
                    <a:pt x="16" y="4"/>
                  </a:lnTo>
                  <a:lnTo>
                    <a:pt x="18" y="2"/>
                  </a:lnTo>
                  <a:lnTo>
                    <a:pt x="22" y="0"/>
                  </a:lnTo>
                  <a:lnTo>
                    <a:pt x="24" y="0"/>
                  </a:lnTo>
                  <a:lnTo>
                    <a:pt x="30" y="2"/>
                  </a:lnTo>
                  <a:lnTo>
                    <a:pt x="34" y="4"/>
                  </a:lnTo>
                  <a:lnTo>
                    <a:pt x="36" y="10"/>
                  </a:lnTo>
                  <a:lnTo>
                    <a:pt x="38" y="18"/>
                  </a:lnTo>
                  <a:lnTo>
                    <a:pt x="36" y="24"/>
                  </a:lnTo>
                  <a:lnTo>
                    <a:pt x="36" y="28"/>
                  </a:lnTo>
                  <a:lnTo>
                    <a:pt x="32" y="32"/>
                  </a:lnTo>
                  <a:lnTo>
                    <a:pt x="28" y="36"/>
                  </a:lnTo>
                  <a:lnTo>
                    <a:pt x="22" y="38"/>
                  </a:lnTo>
                  <a:lnTo>
                    <a:pt x="18" y="38"/>
                  </a:lnTo>
                  <a:lnTo>
                    <a:pt x="16" y="36"/>
                  </a:lnTo>
                  <a:lnTo>
                    <a:pt x="14" y="36"/>
                  </a:lnTo>
                  <a:lnTo>
                    <a:pt x="12" y="34"/>
                  </a:lnTo>
                  <a:lnTo>
                    <a:pt x="12" y="46"/>
                  </a:lnTo>
                  <a:lnTo>
                    <a:pt x="12" y="50"/>
                  </a:lnTo>
                  <a:lnTo>
                    <a:pt x="12" y="52"/>
                  </a:lnTo>
                  <a:lnTo>
                    <a:pt x="14" y="52"/>
                  </a:lnTo>
                  <a:lnTo>
                    <a:pt x="16" y="54"/>
                  </a:lnTo>
                  <a:lnTo>
                    <a:pt x="18" y="54"/>
                  </a:lnTo>
                  <a:lnTo>
                    <a:pt x="0" y="54"/>
                  </a:lnTo>
                  <a:lnTo>
                    <a:pt x="2" y="54"/>
                  </a:lnTo>
                  <a:lnTo>
                    <a:pt x="4" y="52"/>
                  </a:lnTo>
                  <a:lnTo>
                    <a:pt x="6" y="52"/>
                  </a:lnTo>
                  <a:lnTo>
                    <a:pt x="6" y="50"/>
                  </a:lnTo>
                  <a:lnTo>
                    <a:pt x="6" y="46"/>
                  </a:lnTo>
                  <a:lnTo>
                    <a:pt x="6" y="12"/>
                  </a:lnTo>
                  <a:lnTo>
                    <a:pt x="6" y="8"/>
                  </a:lnTo>
                  <a:lnTo>
                    <a:pt x="6" y="6"/>
                  </a:lnTo>
                  <a:lnTo>
                    <a:pt x="4" y="6"/>
                  </a:lnTo>
                  <a:lnTo>
                    <a:pt x="4" y="4"/>
                  </a:lnTo>
                  <a:lnTo>
                    <a:pt x="2" y="4"/>
                  </a:lnTo>
                  <a:lnTo>
                    <a:pt x="2" y="6"/>
                  </a:lnTo>
                  <a:lnTo>
                    <a:pt x="0" y="4"/>
                  </a:lnTo>
                  <a:close/>
                  <a:moveTo>
                    <a:pt x="12" y="12"/>
                  </a:moveTo>
                  <a:lnTo>
                    <a:pt x="12" y="24"/>
                  </a:lnTo>
                  <a:lnTo>
                    <a:pt x="12" y="28"/>
                  </a:lnTo>
                  <a:lnTo>
                    <a:pt x="12" y="30"/>
                  </a:lnTo>
                  <a:lnTo>
                    <a:pt x="14" y="32"/>
                  </a:lnTo>
                  <a:lnTo>
                    <a:pt x="16" y="34"/>
                  </a:lnTo>
                  <a:lnTo>
                    <a:pt x="18" y="34"/>
                  </a:lnTo>
                  <a:lnTo>
                    <a:pt x="22" y="36"/>
                  </a:lnTo>
                  <a:lnTo>
                    <a:pt x="24" y="34"/>
                  </a:lnTo>
                  <a:lnTo>
                    <a:pt x="28" y="32"/>
                  </a:lnTo>
                  <a:lnTo>
                    <a:pt x="30" y="28"/>
                  </a:lnTo>
                  <a:lnTo>
                    <a:pt x="30" y="22"/>
                  </a:lnTo>
                  <a:lnTo>
                    <a:pt x="30" y="14"/>
                  </a:lnTo>
                  <a:lnTo>
                    <a:pt x="28" y="10"/>
                  </a:lnTo>
                  <a:lnTo>
                    <a:pt x="24" y="6"/>
                  </a:lnTo>
                  <a:lnTo>
                    <a:pt x="22" y="6"/>
                  </a:lnTo>
                  <a:lnTo>
                    <a:pt x="20" y="6"/>
                  </a:lnTo>
                  <a:lnTo>
                    <a:pt x="18" y="6"/>
                  </a:lnTo>
                  <a:lnTo>
                    <a:pt x="16" y="8"/>
                  </a:lnTo>
                  <a:lnTo>
                    <a:pt x="12" y="12"/>
                  </a:lnTo>
                  <a:close/>
                </a:path>
              </a:pathLst>
            </a:custGeom>
            <a:solidFill>
              <a:srgbClr val="000000"/>
            </a:solidFill>
            <a:ln w="0">
              <a:solidFill>
                <a:srgbClr val="000000"/>
              </a:solidFill>
              <a:round/>
              <a:headEnd/>
              <a:tailEnd/>
            </a:ln>
          </p:spPr>
          <p:txBody>
            <a:bodyPr/>
            <a:lstStyle/>
            <a:p>
              <a:endParaRPr lang="en-US"/>
            </a:p>
          </p:txBody>
        </p:sp>
        <p:sp>
          <p:nvSpPr>
            <p:cNvPr id="32831" name="Freeform 58"/>
            <p:cNvSpPr>
              <a:spLocks noEditPoints="1"/>
            </p:cNvSpPr>
            <p:nvPr/>
          </p:nvSpPr>
          <p:spPr bwMode="auto">
            <a:xfrm>
              <a:off x="2454" y="2430"/>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28" y="28"/>
                  </a:lnTo>
                  <a:lnTo>
                    <a:pt x="26" y="34"/>
                  </a:lnTo>
                  <a:lnTo>
                    <a:pt x="22" y="36"/>
                  </a:lnTo>
                  <a:lnTo>
                    <a:pt x="16" y="38"/>
                  </a:lnTo>
                  <a:lnTo>
                    <a:pt x="10" y="36"/>
                  </a:lnTo>
                  <a:lnTo>
                    <a:pt x="6" y="32"/>
                  </a:lnTo>
                  <a:lnTo>
                    <a:pt x="2" y="26"/>
                  </a:lnTo>
                  <a:lnTo>
                    <a:pt x="0" y="20"/>
                  </a:lnTo>
                  <a:lnTo>
                    <a:pt x="2" y="14"/>
                  </a:lnTo>
                  <a:lnTo>
                    <a:pt x="2" y="10"/>
                  </a:lnTo>
                  <a:lnTo>
                    <a:pt x="6" y="6"/>
                  </a:lnTo>
                  <a:lnTo>
                    <a:pt x="10" y="2"/>
                  </a:lnTo>
                  <a:lnTo>
                    <a:pt x="16" y="0"/>
                  </a:lnTo>
                  <a:lnTo>
                    <a:pt x="22" y="2"/>
                  </a:lnTo>
                  <a:lnTo>
                    <a:pt x="26" y="4"/>
                  </a:lnTo>
                  <a:lnTo>
                    <a:pt x="30" y="8"/>
                  </a:lnTo>
                  <a:lnTo>
                    <a:pt x="30" y="14"/>
                  </a:lnTo>
                  <a:lnTo>
                    <a:pt x="6" y="14"/>
                  </a:lnTo>
                  <a:close/>
                  <a:moveTo>
                    <a:pt x="6" y="12"/>
                  </a:moveTo>
                  <a:lnTo>
                    <a:pt x="22" y="12"/>
                  </a:lnTo>
                  <a:lnTo>
                    <a:pt x="22" y="10"/>
                  </a:lnTo>
                  <a:lnTo>
                    <a:pt x="22" y="8"/>
                  </a:lnTo>
                  <a:lnTo>
                    <a:pt x="20" y="6"/>
                  </a:lnTo>
                  <a:lnTo>
                    <a:pt x="18" y="4"/>
                  </a:lnTo>
                  <a:lnTo>
                    <a:pt x="16" y="4"/>
                  </a:lnTo>
                  <a:lnTo>
                    <a:pt x="14"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2832" name="Freeform 59"/>
            <p:cNvSpPr>
              <a:spLocks noEditPoints="1"/>
            </p:cNvSpPr>
            <p:nvPr/>
          </p:nvSpPr>
          <p:spPr bwMode="auto">
            <a:xfrm>
              <a:off x="2490" y="2412"/>
              <a:ext cx="38" cy="56"/>
            </a:xfrm>
            <a:custGeom>
              <a:avLst/>
              <a:gdLst>
                <a:gd name="T0" fmla="*/ 26 w 38"/>
                <a:gd name="T1" fmla="*/ 50 h 56"/>
                <a:gd name="T2" fmla="*/ 22 w 38"/>
                <a:gd name="T3" fmla="*/ 52 h 56"/>
                <a:gd name="T4" fmla="*/ 20 w 38"/>
                <a:gd name="T5" fmla="*/ 54 h 56"/>
                <a:gd name="T6" fmla="*/ 18 w 38"/>
                <a:gd name="T7" fmla="*/ 56 h 56"/>
                <a:gd name="T8" fmla="*/ 14 w 38"/>
                <a:gd name="T9" fmla="*/ 56 h 56"/>
                <a:gd name="T10" fmla="*/ 10 w 38"/>
                <a:gd name="T11" fmla="*/ 54 h 56"/>
                <a:gd name="T12" fmla="*/ 4 w 38"/>
                <a:gd name="T13" fmla="*/ 50 h 56"/>
                <a:gd name="T14" fmla="*/ 2 w 38"/>
                <a:gd name="T15" fmla="*/ 46 h 56"/>
                <a:gd name="T16" fmla="*/ 0 w 38"/>
                <a:gd name="T17" fmla="*/ 38 h 56"/>
                <a:gd name="T18" fmla="*/ 2 w 38"/>
                <a:gd name="T19" fmla="*/ 32 h 56"/>
                <a:gd name="T20" fmla="*/ 6 w 38"/>
                <a:gd name="T21" fmla="*/ 24 h 56"/>
                <a:gd name="T22" fmla="*/ 8 w 38"/>
                <a:gd name="T23" fmla="*/ 22 h 56"/>
                <a:gd name="T24" fmla="*/ 12 w 38"/>
                <a:gd name="T25" fmla="*/ 18 h 56"/>
                <a:gd name="T26" fmla="*/ 18 w 38"/>
                <a:gd name="T27" fmla="*/ 18 h 56"/>
                <a:gd name="T28" fmla="*/ 22 w 38"/>
                <a:gd name="T29" fmla="*/ 20 h 56"/>
                <a:gd name="T30" fmla="*/ 26 w 38"/>
                <a:gd name="T31" fmla="*/ 22 h 56"/>
                <a:gd name="T32" fmla="*/ 26 w 38"/>
                <a:gd name="T33" fmla="*/ 14 h 56"/>
                <a:gd name="T34" fmla="*/ 26 w 38"/>
                <a:gd name="T35" fmla="*/ 8 h 56"/>
                <a:gd name="T36" fmla="*/ 26 w 38"/>
                <a:gd name="T37" fmla="*/ 6 h 56"/>
                <a:gd name="T38" fmla="*/ 24 w 38"/>
                <a:gd name="T39" fmla="*/ 4 h 56"/>
                <a:gd name="T40" fmla="*/ 24 w 38"/>
                <a:gd name="T41" fmla="*/ 4 h 56"/>
                <a:gd name="T42" fmla="*/ 24 w 38"/>
                <a:gd name="T43" fmla="*/ 4 h 56"/>
                <a:gd name="T44" fmla="*/ 24 w 38"/>
                <a:gd name="T45" fmla="*/ 4 h 56"/>
                <a:gd name="T46" fmla="*/ 22 w 38"/>
                <a:gd name="T47" fmla="*/ 4 h 56"/>
                <a:gd name="T48" fmla="*/ 20 w 38"/>
                <a:gd name="T49" fmla="*/ 4 h 56"/>
                <a:gd name="T50" fmla="*/ 20 w 38"/>
                <a:gd name="T51" fmla="*/ 4 h 56"/>
                <a:gd name="T52" fmla="*/ 30 w 38"/>
                <a:gd name="T53" fmla="*/ 0 h 56"/>
                <a:gd name="T54" fmla="*/ 32 w 38"/>
                <a:gd name="T55" fmla="*/ 0 h 56"/>
                <a:gd name="T56" fmla="*/ 32 w 38"/>
                <a:gd name="T57" fmla="*/ 40 h 56"/>
                <a:gd name="T58" fmla="*/ 32 w 38"/>
                <a:gd name="T59" fmla="*/ 46 h 56"/>
                <a:gd name="T60" fmla="*/ 32 w 38"/>
                <a:gd name="T61" fmla="*/ 48 h 56"/>
                <a:gd name="T62" fmla="*/ 32 w 38"/>
                <a:gd name="T63" fmla="*/ 50 h 56"/>
                <a:gd name="T64" fmla="*/ 34 w 38"/>
                <a:gd name="T65" fmla="*/ 50 h 56"/>
                <a:gd name="T66" fmla="*/ 34 w 38"/>
                <a:gd name="T67" fmla="*/ 52 h 56"/>
                <a:gd name="T68" fmla="*/ 34 w 38"/>
                <a:gd name="T69" fmla="*/ 52 h 56"/>
                <a:gd name="T70" fmla="*/ 36 w 38"/>
                <a:gd name="T71" fmla="*/ 52 h 56"/>
                <a:gd name="T72" fmla="*/ 36 w 38"/>
                <a:gd name="T73" fmla="*/ 50 h 56"/>
                <a:gd name="T74" fmla="*/ 38 w 38"/>
                <a:gd name="T75" fmla="*/ 52 h 56"/>
                <a:gd name="T76" fmla="*/ 28 w 38"/>
                <a:gd name="T77" fmla="*/ 56 h 56"/>
                <a:gd name="T78" fmla="*/ 26 w 38"/>
                <a:gd name="T79" fmla="*/ 56 h 56"/>
                <a:gd name="T80" fmla="*/ 26 w 38"/>
                <a:gd name="T81" fmla="*/ 50 h 56"/>
                <a:gd name="T82" fmla="*/ 26 w 38"/>
                <a:gd name="T83" fmla="*/ 46 h 56"/>
                <a:gd name="T84" fmla="*/ 26 w 38"/>
                <a:gd name="T85" fmla="*/ 30 h 56"/>
                <a:gd name="T86" fmla="*/ 24 w 38"/>
                <a:gd name="T87" fmla="*/ 28 h 56"/>
                <a:gd name="T88" fmla="*/ 24 w 38"/>
                <a:gd name="T89" fmla="*/ 24 h 56"/>
                <a:gd name="T90" fmla="*/ 22 w 38"/>
                <a:gd name="T91" fmla="*/ 24 h 56"/>
                <a:gd name="T92" fmla="*/ 20 w 38"/>
                <a:gd name="T93" fmla="*/ 22 h 56"/>
                <a:gd name="T94" fmla="*/ 18 w 38"/>
                <a:gd name="T95" fmla="*/ 20 h 56"/>
                <a:gd name="T96" fmla="*/ 16 w 38"/>
                <a:gd name="T97" fmla="*/ 20 h 56"/>
                <a:gd name="T98" fmla="*/ 14 w 38"/>
                <a:gd name="T99" fmla="*/ 22 h 56"/>
                <a:gd name="T100" fmla="*/ 10 w 38"/>
                <a:gd name="T101" fmla="*/ 24 h 56"/>
                <a:gd name="T102" fmla="*/ 8 w 38"/>
                <a:gd name="T103" fmla="*/ 28 h 56"/>
                <a:gd name="T104" fmla="*/ 8 w 38"/>
                <a:gd name="T105" fmla="*/ 36 h 56"/>
                <a:gd name="T106" fmla="*/ 8 w 38"/>
                <a:gd name="T107" fmla="*/ 42 h 56"/>
                <a:gd name="T108" fmla="*/ 10 w 38"/>
                <a:gd name="T109" fmla="*/ 46 h 56"/>
                <a:gd name="T110" fmla="*/ 14 w 38"/>
                <a:gd name="T111" fmla="*/ 50 h 56"/>
                <a:gd name="T112" fmla="*/ 18 w 38"/>
                <a:gd name="T113" fmla="*/ 50 h 56"/>
                <a:gd name="T114" fmla="*/ 22 w 38"/>
                <a:gd name="T115" fmla="*/ 50 h 56"/>
                <a:gd name="T116" fmla="*/ 26 w 38"/>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
                <a:gd name="T178" fmla="*/ 0 h 56"/>
                <a:gd name="T179" fmla="*/ 38 w 38"/>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 h="56">
                  <a:moveTo>
                    <a:pt x="26" y="50"/>
                  </a:moveTo>
                  <a:lnTo>
                    <a:pt x="22" y="52"/>
                  </a:lnTo>
                  <a:lnTo>
                    <a:pt x="20" y="54"/>
                  </a:lnTo>
                  <a:lnTo>
                    <a:pt x="18" y="56"/>
                  </a:lnTo>
                  <a:lnTo>
                    <a:pt x="14" y="56"/>
                  </a:lnTo>
                  <a:lnTo>
                    <a:pt x="10" y="54"/>
                  </a:lnTo>
                  <a:lnTo>
                    <a:pt x="4" y="50"/>
                  </a:lnTo>
                  <a:lnTo>
                    <a:pt x="2" y="46"/>
                  </a:lnTo>
                  <a:lnTo>
                    <a:pt x="0" y="38"/>
                  </a:lnTo>
                  <a:lnTo>
                    <a:pt x="2" y="32"/>
                  </a:lnTo>
                  <a:lnTo>
                    <a:pt x="6" y="24"/>
                  </a:lnTo>
                  <a:lnTo>
                    <a:pt x="8" y="22"/>
                  </a:lnTo>
                  <a:lnTo>
                    <a:pt x="12" y="18"/>
                  </a:lnTo>
                  <a:lnTo>
                    <a:pt x="18" y="18"/>
                  </a:lnTo>
                  <a:lnTo>
                    <a:pt x="22" y="20"/>
                  </a:lnTo>
                  <a:lnTo>
                    <a:pt x="26" y="22"/>
                  </a:lnTo>
                  <a:lnTo>
                    <a:pt x="26" y="14"/>
                  </a:lnTo>
                  <a:lnTo>
                    <a:pt x="26" y="8"/>
                  </a:lnTo>
                  <a:lnTo>
                    <a:pt x="26" y="6"/>
                  </a:lnTo>
                  <a:lnTo>
                    <a:pt x="24" y="4"/>
                  </a:lnTo>
                  <a:lnTo>
                    <a:pt x="22" y="4"/>
                  </a:lnTo>
                  <a:lnTo>
                    <a:pt x="20" y="4"/>
                  </a:lnTo>
                  <a:lnTo>
                    <a:pt x="30" y="0"/>
                  </a:lnTo>
                  <a:lnTo>
                    <a:pt x="32" y="0"/>
                  </a:lnTo>
                  <a:lnTo>
                    <a:pt x="32" y="40"/>
                  </a:lnTo>
                  <a:lnTo>
                    <a:pt x="32" y="46"/>
                  </a:lnTo>
                  <a:lnTo>
                    <a:pt x="32" y="48"/>
                  </a:lnTo>
                  <a:lnTo>
                    <a:pt x="32" y="50"/>
                  </a:lnTo>
                  <a:lnTo>
                    <a:pt x="34" y="50"/>
                  </a:lnTo>
                  <a:lnTo>
                    <a:pt x="34" y="52"/>
                  </a:lnTo>
                  <a:lnTo>
                    <a:pt x="36" y="52"/>
                  </a:lnTo>
                  <a:lnTo>
                    <a:pt x="36" y="50"/>
                  </a:lnTo>
                  <a:lnTo>
                    <a:pt x="38" y="52"/>
                  </a:lnTo>
                  <a:lnTo>
                    <a:pt x="28" y="56"/>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8"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32833" name="Freeform 60"/>
            <p:cNvSpPr>
              <a:spLocks/>
            </p:cNvSpPr>
            <p:nvPr/>
          </p:nvSpPr>
          <p:spPr bwMode="auto">
            <a:xfrm>
              <a:off x="2530" y="2412"/>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32834" name="Freeform 61"/>
            <p:cNvSpPr>
              <a:spLocks/>
            </p:cNvSpPr>
            <p:nvPr/>
          </p:nvSpPr>
          <p:spPr bwMode="auto">
            <a:xfrm>
              <a:off x="2640" y="2414"/>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10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10" y="4"/>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2835" name="Freeform 62"/>
            <p:cNvSpPr>
              <a:spLocks noEditPoints="1"/>
            </p:cNvSpPr>
            <p:nvPr/>
          </p:nvSpPr>
          <p:spPr bwMode="auto">
            <a:xfrm>
              <a:off x="2700"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32836" name="Freeform 63"/>
            <p:cNvSpPr>
              <a:spLocks/>
            </p:cNvSpPr>
            <p:nvPr/>
          </p:nvSpPr>
          <p:spPr bwMode="auto">
            <a:xfrm>
              <a:off x="2746"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32837" name="Freeform 64"/>
            <p:cNvSpPr>
              <a:spLocks/>
            </p:cNvSpPr>
            <p:nvPr/>
          </p:nvSpPr>
          <p:spPr bwMode="auto">
            <a:xfrm>
              <a:off x="2774" y="2430"/>
              <a:ext cx="24" cy="38"/>
            </a:xfrm>
            <a:custGeom>
              <a:avLst/>
              <a:gdLst>
                <a:gd name="T0" fmla="*/ 22 w 24"/>
                <a:gd name="T1" fmla="*/ 0 h 38"/>
                <a:gd name="T2" fmla="*/ 22 w 24"/>
                <a:gd name="T3" fmla="*/ 12 h 38"/>
                <a:gd name="T4" fmla="*/ 22 w 24"/>
                <a:gd name="T5" fmla="*/ 12 h 38"/>
                <a:gd name="T6" fmla="*/ 20 w 24"/>
                <a:gd name="T7" fmla="*/ 8 h 38"/>
                <a:gd name="T8" fmla="*/ 18 w 24"/>
                <a:gd name="T9" fmla="*/ 4 h 38"/>
                <a:gd name="T10" fmla="*/ 14 w 24"/>
                <a:gd name="T11" fmla="*/ 4 h 38"/>
                <a:gd name="T12" fmla="*/ 12 w 24"/>
                <a:gd name="T13" fmla="*/ 2 h 38"/>
                <a:gd name="T14" fmla="*/ 10 w 24"/>
                <a:gd name="T15" fmla="*/ 4 h 38"/>
                <a:gd name="T16" fmla="*/ 8 w 24"/>
                <a:gd name="T17" fmla="*/ 4 h 38"/>
                <a:gd name="T18" fmla="*/ 6 w 24"/>
                <a:gd name="T19" fmla="*/ 6 h 38"/>
                <a:gd name="T20" fmla="*/ 6 w 24"/>
                <a:gd name="T21" fmla="*/ 8 h 38"/>
                <a:gd name="T22" fmla="*/ 6 w 24"/>
                <a:gd name="T23" fmla="*/ 10 h 38"/>
                <a:gd name="T24" fmla="*/ 6 w 24"/>
                <a:gd name="T25" fmla="*/ 10 h 38"/>
                <a:gd name="T26" fmla="*/ 8 w 24"/>
                <a:gd name="T27" fmla="*/ 12 h 38"/>
                <a:gd name="T28" fmla="*/ 12 w 24"/>
                <a:gd name="T29" fmla="*/ 14 h 38"/>
                <a:gd name="T30" fmla="*/ 16 w 24"/>
                <a:gd name="T31" fmla="*/ 16 h 38"/>
                <a:gd name="T32" fmla="*/ 22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2 w 24"/>
                <a:gd name="T57" fmla="*/ 38 h 38"/>
                <a:gd name="T58" fmla="*/ 0 w 24"/>
                <a:gd name="T59" fmla="*/ 38 h 38"/>
                <a:gd name="T60" fmla="*/ 0 w 24"/>
                <a:gd name="T61" fmla="*/ 26 h 38"/>
                <a:gd name="T62" fmla="*/ 2 w 24"/>
                <a:gd name="T63" fmla="*/ 26 h 38"/>
                <a:gd name="T64" fmla="*/ 2 w 24"/>
                <a:gd name="T65" fmla="*/ 30 h 38"/>
                <a:gd name="T66" fmla="*/ 6 w 24"/>
                <a:gd name="T67" fmla="*/ 32 h 38"/>
                <a:gd name="T68" fmla="*/ 8 w 24"/>
                <a:gd name="T69" fmla="*/ 34 h 38"/>
                <a:gd name="T70" fmla="*/ 12 w 24"/>
                <a:gd name="T71" fmla="*/ 36 h 38"/>
                <a:gd name="T72" fmla="*/ 16 w 24"/>
                <a:gd name="T73" fmla="*/ 34 h 38"/>
                <a:gd name="T74" fmla="*/ 18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10 w 24"/>
                <a:gd name="T87" fmla="*/ 20 h 38"/>
                <a:gd name="T88" fmla="*/ 4 w 24"/>
                <a:gd name="T89" fmla="*/ 18 h 38"/>
                <a:gd name="T90" fmla="*/ 2 w 24"/>
                <a:gd name="T91" fmla="*/ 16 h 38"/>
                <a:gd name="T92" fmla="*/ 0 w 24"/>
                <a:gd name="T93" fmla="*/ 14 h 38"/>
                <a:gd name="T94" fmla="*/ 0 w 24"/>
                <a:gd name="T95" fmla="*/ 10 h 38"/>
                <a:gd name="T96" fmla="*/ 2 w 24"/>
                <a:gd name="T97" fmla="*/ 6 h 38"/>
                <a:gd name="T98" fmla="*/ 4 w 24"/>
                <a:gd name="T99" fmla="*/ 4 h 38"/>
                <a:gd name="T100" fmla="*/ 8 w 24"/>
                <a:gd name="T101" fmla="*/ 0 h 38"/>
                <a:gd name="T102" fmla="*/ 12 w 24"/>
                <a:gd name="T103" fmla="*/ 0 h 38"/>
                <a:gd name="T104" fmla="*/ 14 w 24"/>
                <a:gd name="T105" fmla="*/ 0 h 38"/>
                <a:gd name="T106" fmla="*/ 16 w 24"/>
                <a:gd name="T107" fmla="*/ 2 h 38"/>
                <a:gd name="T108" fmla="*/ 18 w 24"/>
                <a:gd name="T109" fmla="*/ 2 h 38"/>
                <a:gd name="T110" fmla="*/ 20 w 24"/>
                <a:gd name="T111" fmla="*/ 2 h 38"/>
                <a:gd name="T112" fmla="*/ 20 w 24"/>
                <a:gd name="T113" fmla="*/ 2 h 38"/>
                <a:gd name="T114" fmla="*/ 20 w 24"/>
                <a:gd name="T115" fmla="*/ 2 h 38"/>
                <a:gd name="T116" fmla="*/ 20 w 24"/>
                <a:gd name="T117" fmla="*/ 2 h 38"/>
                <a:gd name="T118" fmla="*/ 22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8"/>
                  </a:lnTo>
                  <a:lnTo>
                    <a:pt x="18" y="4"/>
                  </a:lnTo>
                  <a:lnTo>
                    <a:pt x="14" y="4"/>
                  </a:lnTo>
                  <a:lnTo>
                    <a:pt x="12" y="2"/>
                  </a:lnTo>
                  <a:lnTo>
                    <a:pt x="10" y="4"/>
                  </a:lnTo>
                  <a:lnTo>
                    <a:pt x="8" y="4"/>
                  </a:lnTo>
                  <a:lnTo>
                    <a:pt x="6" y="6"/>
                  </a:lnTo>
                  <a:lnTo>
                    <a:pt x="6" y="8"/>
                  </a:lnTo>
                  <a:lnTo>
                    <a:pt x="6" y="10"/>
                  </a:lnTo>
                  <a:lnTo>
                    <a:pt x="8" y="12"/>
                  </a:lnTo>
                  <a:lnTo>
                    <a:pt x="12" y="14"/>
                  </a:lnTo>
                  <a:lnTo>
                    <a:pt x="16" y="16"/>
                  </a:lnTo>
                  <a:lnTo>
                    <a:pt x="22" y="20"/>
                  </a:lnTo>
                  <a:lnTo>
                    <a:pt x="24" y="24"/>
                  </a:lnTo>
                  <a:lnTo>
                    <a:pt x="24" y="26"/>
                  </a:lnTo>
                  <a:lnTo>
                    <a:pt x="24" y="32"/>
                  </a:lnTo>
                  <a:lnTo>
                    <a:pt x="20" y="34"/>
                  </a:lnTo>
                  <a:lnTo>
                    <a:pt x="16" y="36"/>
                  </a:lnTo>
                  <a:lnTo>
                    <a:pt x="12" y="38"/>
                  </a:lnTo>
                  <a:lnTo>
                    <a:pt x="8" y="38"/>
                  </a:lnTo>
                  <a:lnTo>
                    <a:pt x="4" y="36"/>
                  </a:lnTo>
                  <a:lnTo>
                    <a:pt x="2" y="36"/>
                  </a:lnTo>
                  <a:lnTo>
                    <a:pt x="2" y="38"/>
                  </a:lnTo>
                  <a:lnTo>
                    <a:pt x="0" y="38"/>
                  </a:lnTo>
                  <a:lnTo>
                    <a:pt x="0" y="26"/>
                  </a:lnTo>
                  <a:lnTo>
                    <a:pt x="2" y="26"/>
                  </a:lnTo>
                  <a:lnTo>
                    <a:pt x="2" y="30"/>
                  </a:lnTo>
                  <a:lnTo>
                    <a:pt x="6" y="32"/>
                  </a:lnTo>
                  <a:lnTo>
                    <a:pt x="8" y="34"/>
                  </a:lnTo>
                  <a:lnTo>
                    <a:pt x="12" y="36"/>
                  </a:lnTo>
                  <a:lnTo>
                    <a:pt x="16" y="34"/>
                  </a:lnTo>
                  <a:lnTo>
                    <a:pt x="18" y="34"/>
                  </a:lnTo>
                  <a:lnTo>
                    <a:pt x="18" y="32"/>
                  </a:lnTo>
                  <a:lnTo>
                    <a:pt x="18" y="30"/>
                  </a:lnTo>
                  <a:lnTo>
                    <a:pt x="18" y="28"/>
                  </a:lnTo>
                  <a:lnTo>
                    <a:pt x="16" y="26"/>
                  </a:lnTo>
                  <a:lnTo>
                    <a:pt x="14" y="24"/>
                  </a:lnTo>
                  <a:lnTo>
                    <a:pt x="10" y="20"/>
                  </a:lnTo>
                  <a:lnTo>
                    <a:pt x="4" y="18"/>
                  </a:lnTo>
                  <a:lnTo>
                    <a:pt x="2" y="16"/>
                  </a:lnTo>
                  <a:lnTo>
                    <a:pt x="0" y="14"/>
                  </a:lnTo>
                  <a:lnTo>
                    <a:pt x="0" y="10"/>
                  </a:lnTo>
                  <a:lnTo>
                    <a:pt x="2" y="6"/>
                  </a:lnTo>
                  <a:lnTo>
                    <a:pt x="4" y="4"/>
                  </a:lnTo>
                  <a:lnTo>
                    <a:pt x="8" y="0"/>
                  </a:lnTo>
                  <a:lnTo>
                    <a:pt x="12" y="0"/>
                  </a:lnTo>
                  <a:lnTo>
                    <a:pt x="14" y="0"/>
                  </a:lnTo>
                  <a:lnTo>
                    <a:pt x="16" y="2"/>
                  </a:lnTo>
                  <a:lnTo>
                    <a:pt x="18" y="2"/>
                  </a:lnTo>
                  <a:lnTo>
                    <a:pt x="20" y="2"/>
                  </a:lnTo>
                  <a:lnTo>
                    <a:pt x="22" y="0"/>
                  </a:lnTo>
                  <a:close/>
                </a:path>
              </a:pathLst>
            </a:custGeom>
            <a:solidFill>
              <a:srgbClr val="000000"/>
            </a:solidFill>
            <a:ln w="0">
              <a:solidFill>
                <a:srgbClr val="000000"/>
              </a:solidFill>
              <a:round/>
              <a:headEnd/>
              <a:tailEnd/>
            </a:ln>
          </p:spPr>
          <p:txBody>
            <a:bodyPr/>
            <a:lstStyle/>
            <a:p>
              <a:endParaRPr lang="en-US"/>
            </a:p>
          </p:txBody>
        </p:sp>
        <p:sp>
          <p:nvSpPr>
            <p:cNvPr id="32838" name="Freeform 65"/>
            <p:cNvSpPr>
              <a:spLocks noEditPoints="1"/>
            </p:cNvSpPr>
            <p:nvPr/>
          </p:nvSpPr>
          <p:spPr bwMode="auto">
            <a:xfrm>
              <a:off x="2804" y="2430"/>
              <a:ext cx="32" cy="38"/>
            </a:xfrm>
            <a:custGeom>
              <a:avLst/>
              <a:gdLst>
                <a:gd name="T0" fmla="*/ 16 w 32"/>
                <a:gd name="T1" fmla="*/ 34 h 38"/>
                <a:gd name="T2" fmla="*/ 10 w 32"/>
                <a:gd name="T3" fmla="*/ 38 h 38"/>
                <a:gd name="T4" fmla="*/ 4 w 32"/>
                <a:gd name="T5" fmla="*/ 38 h 38"/>
                <a:gd name="T6" fmla="*/ 0 w 32"/>
                <a:gd name="T7" fmla="*/ 32 h 38"/>
                <a:gd name="T8" fmla="*/ 0 w 32"/>
                <a:gd name="T9" fmla="*/ 26 h 38"/>
                <a:gd name="T10" fmla="*/ 2 w 32"/>
                <a:gd name="T11" fmla="*/ 22 h 38"/>
                <a:gd name="T12" fmla="*/ 12 w 32"/>
                <a:gd name="T13" fmla="*/ 16 h 38"/>
                <a:gd name="T14" fmla="*/ 20 w 32"/>
                <a:gd name="T15" fmla="*/ 12 h 38"/>
                <a:gd name="T16" fmla="*/ 18 w 32"/>
                <a:gd name="T17" fmla="*/ 4 h 38"/>
                <a:gd name="T18" fmla="*/ 14 w 32"/>
                <a:gd name="T19" fmla="*/ 2 h 38"/>
                <a:gd name="T20" fmla="*/ 10 w 32"/>
                <a:gd name="T21" fmla="*/ 4 h 38"/>
                <a:gd name="T22" fmla="*/ 8 w 32"/>
                <a:gd name="T23" fmla="*/ 8 h 38"/>
                <a:gd name="T24" fmla="*/ 8 w 32"/>
                <a:gd name="T25" fmla="*/ 12 h 38"/>
                <a:gd name="T26" fmla="*/ 6 w 32"/>
                <a:gd name="T27" fmla="*/ 14 h 38"/>
                <a:gd name="T28" fmla="*/ 4 w 32"/>
                <a:gd name="T29" fmla="*/ 14 h 38"/>
                <a:gd name="T30" fmla="*/ 2 w 32"/>
                <a:gd name="T31" fmla="*/ 12 h 38"/>
                <a:gd name="T32" fmla="*/ 2 w 32"/>
                <a:gd name="T33" fmla="*/ 6 h 38"/>
                <a:gd name="T34" fmla="*/ 8 w 32"/>
                <a:gd name="T35" fmla="*/ 0 h 38"/>
                <a:gd name="T36" fmla="*/ 18 w 32"/>
                <a:gd name="T37" fmla="*/ 0 h 38"/>
                <a:gd name="T38" fmla="*/ 24 w 32"/>
                <a:gd name="T39" fmla="*/ 4 h 38"/>
                <a:gd name="T40" fmla="*/ 26 w 32"/>
                <a:gd name="T41" fmla="*/ 8 h 38"/>
                <a:gd name="T42" fmla="*/ 26 w 32"/>
                <a:gd name="T43" fmla="*/ 24 h 38"/>
                <a:gd name="T44" fmla="*/ 26 w 32"/>
                <a:gd name="T45" fmla="*/ 30 h 38"/>
                <a:gd name="T46" fmla="*/ 28 w 32"/>
                <a:gd name="T47" fmla="*/ 32 h 38"/>
                <a:gd name="T48" fmla="*/ 28 w 32"/>
                <a:gd name="T49" fmla="*/ 32 h 38"/>
                <a:gd name="T50" fmla="*/ 30 w 32"/>
                <a:gd name="T51" fmla="*/ 32 h 38"/>
                <a:gd name="T52" fmla="*/ 32 w 32"/>
                <a:gd name="T53" fmla="*/ 30 h 38"/>
                <a:gd name="T54" fmla="*/ 28 w 32"/>
                <a:gd name="T55" fmla="*/ 36 h 38"/>
                <a:gd name="T56" fmla="*/ 22 w 32"/>
                <a:gd name="T57" fmla="*/ 38 h 38"/>
                <a:gd name="T58" fmla="*/ 20 w 32"/>
                <a:gd name="T59" fmla="*/ 34 h 38"/>
                <a:gd name="T60" fmla="*/ 20 w 32"/>
                <a:gd name="T61" fmla="*/ 30 h 38"/>
                <a:gd name="T62" fmla="*/ 14 w 32"/>
                <a:gd name="T63" fmla="*/ 18 h 38"/>
                <a:gd name="T64" fmla="*/ 10 w 32"/>
                <a:gd name="T65" fmla="*/ 20 h 38"/>
                <a:gd name="T66" fmla="*/ 6 w 32"/>
                <a:gd name="T67" fmla="*/ 24 h 38"/>
                <a:gd name="T68" fmla="*/ 6 w 32"/>
                <a:gd name="T69" fmla="*/ 28 h 38"/>
                <a:gd name="T70" fmla="*/ 10 w 32"/>
                <a:gd name="T71" fmla="*/ 32 h 38"/>
                <a:gd name="T72" fmla="*/ 16 w 32"/>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8"/>
                <a:gd name="T113" fmla="*/ 32 w 32"/>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8">
                  <a:moveTo>
                    <a:pt x="20" y="32"/>
                  </a:moveTo>
                  <a:lnTo>
                    <a:pt x="16" y="34"/>
                  </a:lnTo>
                  <a:lnTo>
                    <a:pt x="12" y="36"/>
                  </a:lnTo>
                  <a:lnTo>
                    <a:pt x="10" y="38"/>
                  </a:lnTo>
                  <a:lnTo>
                    <a:pt x="8" y="38"/>
                  </a:lnTo>
                  <a:lnTo>
                    <a:pt x="4" y="38"/>
                  </a:lnTo>
                  <a:lnTo>
                    <a:pt x="2" y="36"/>
                  </a:lnTo>
                  <a:lnTo>
                    <a:pt x="0" y="32"/>
                  </a:lnTo>
                  <a:lnTo>
                    <a:pt x="0" y="28"/>
                  </a:lnTo>
                  <a:lnTo>
                    <a:pt x="0" y="26"/>
                  </a:lnTo>
                  <a:lnTo>
                    <a:pt x="0" y="24"/>
                  </a:lnTo>
                  <a:lnTo>
                    <a:pt x="2" y="22"/>
                  </a:lnTo>
                  <a:lnTo>
                    <a:pt x="6" y="20"/>
                  </a:lnTo>
                  <a:lnTo>
                    <a:pt x="12" y="16"/>
                  </a:lnTo>
                  <a:lnTo>
                    <a:pt x="20" y="14"/>
                  </a:lnTo>
                  <a:lnTo>
                    <a:pt x="20" y="12"/>
                  </a:lnTo>
                  <a:lnTo>
                    <a:pt x="20" y="8"/>
                  </a:lnTo>
                  <a:lnTo>
                    <a:pt x="18" y="4"/>
                  </a:lnTo>
                  <a:lnTo>
                    <a:pt x="16" y="4"/>
                  </a:lnTo>
                  <a:lnTo>
                    <a:pt x="14" y="2"/>
                  </a:lnTo>
                  <a:lnTo>
                    <a:pt x="10" y="4"/>
                  </a:lnTo>
                  <a:lnTo>
                    <a:pt x="8" y="6"/>
                  </a:lnTo>
                  <a:lnTo>
                    <a:pt x="8" y="8"/>
                  </a:lnTo>
                  <a:lnTo>
                    <a:pt x="8" y="10"/>
                  </a:lnTo>
                  <a:lnTo>
                    <a:pt x="8" y="12"/>
                  </a:lnTo>
                  <a:lnTo>
                    <a:pt x="6" y="12"/>
                  </a:lnTo>
                  <a:lnTo>
                    <a:pt x="6" y="14"/>
                  </a:lnTo>
                  <a:lnTo>
                    <a:pt x="4" y="14"/>
                  </a:lnTo>
                  <a:lnTo>
                    <a:pt x="2" y="12"/>
                  </a:lnTo>
                  <a:lnTo>
                    <a:pt x="2" y="10"/>
                  </a:lnTo>
                  <a:lnTo>
                    <a:pt x="2" y="6"/>
                  </a:lnTo>
                  <a:lnTo>
                    <a:pt x="4" y="4"/>
                  </a:lnTo>
                  <a:lnTo>
                    <a:pt x="8" y="0"/>
                  </a:lnTo>
                  <a:lnTo>
                    <a:pt x="14" y="0"/>
                  </a:lnTo>
                  <a:lnTo>
                    <a:pt x="18" y="0"/>
                  </a:lnTo>
                  <a:lnTo>
                    <a:pt x="22" y="2"/>
                  </a:lnTo>
                  <a:lnTo>
                    <a:pt x="24" y="4"/>
                  </a:lnTo>
                  <a:lnTo>
                    <a:pt x="26" y="6"/>
                  </a:lnTo>
                  <a:lnTo>
                    <a:pt x="26" y="8"/>
                  </a:lnTo>
                  <a:lnTo>
                    <a:pt x="26" y="12"/>
                  </a:lnTo>
                  <a:lnTo>
                    <a:pt x="26" y="24"/>
                  </a:lnTo>
                  <a:lnTo>
                    <a:pt x="26" y="28"/>
                  </a:lnTo>
                  <a:lnTo>
                    <a:pt x="26" y="30"/>
                  </a:lnTo>
                  <a:lnTo>
                    <a:pt x="26" y="32"/>
                  </a:lnTo>
                  <a:lnTo>
                    <a:pt x="28" y="32"/>
                  </a:lnTo>
                  <a:lnTo>
                    <a:pt x="30" y="32"/>
                  </a:lnTo>
                  <a:lnTo>
                    <a:pt x="32" y="30"/>
                  </a:lnTo>
                  <a:lnTo>
                    <a:pt x="32" y="32"/>
                  </a:lnTo>
                  <a:lnTo>
                    <a:pt x="28" y="36"/>
                  </a:lnTo>
                  <a:lnTo>
                    <a:pt x="24" y="38"/>
                  </a:lnTo>
                  <a:lnTo>
                    <a:pt x="22" y="38"/>
                  </a:lnTo>
                  <a:lnTo>
                    <a:pt x="20" y="36"/>
                  </a:lnTo>
                  <a:lnTo>
                    <a:pt x="20" y="34"/>
                  </a:lnTo>
                  <a:lnTo>
                    <a:pt x="20" y="32"/>
                  </a:lnTo>
                  <a:close/>
                  <a:moveTo>
                    <a:pt x="20" y="30"/>
                  </a:moveTo>
                  <a:lnTo>
                    <a:pt x="20" y="16"/>
                  </a:lnTo>
                  <a:lnTo>
                    <a:pt x="14" y="18"/>
                  </a:lnTo>
                  <a:lnTo>
                    <a:pt x="12" y="20"/>
                  </a:lnTo>
                  <a:lnTo>
                    <a:pt x="10" y="20"/>
                  </a:lnTo>
                  <a:lnTo>
                    <a:pt x="8" y="22"/>
                  </a:lnTo>
                  <a:lnTo>
                    <a:pt x="6" y="24"/>
                  </a:lnTo>
                  <a:lnTo>
                    <a:pt x="6" y="26"/>
                  </a:lnTo>
                  <a:lnTo>
                    <a:pt x="6" y="28"/>
                  </a:lnTo>
                  <a:lnTo>
                    <a:pt x="8" y="30"/>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32839" name="Freeform 66"/>
            <p:cNvSpPr>
              <a:spLocks/>
            </p:cNvSpPr>
            <p:nvPr/>
          </p:nvSpPr>
          <p:spPr bwMode="auto">
            <a:xfrm>
              <a:off x="2840" y="2430"/>
              <a:ext cx="30" cy="38"/>
            </a:xfrm>
            <a:custGeom>
              <a:avLst/>
              <a:gdLst>
                <a:gd name="T0" fmla="*/ 30 w 30"/>
                <a:gd name="T1" fmla="*/ 22 h 38"/>
                <a:gd name="T2" fmla="*/ 28 w 30"/>
                <a:gd name="T3" fmla="*/ 30 h 38"/>
                <a:gd name="T4" fmla="*/ 24 w 30"/>
                <a:gd name="T5" fmla="*/ 34 h 38"/>
                <a:gd name="T6" fmla="*/ 20 w 30"/>
                <a:gd name="T7" fmla="*/ 36 h 38"/>
                <a:gd name="T8" fmla="*/ 14 w 30"/>
                <a:gd name="T9" fmla="*/ 38 h 38"/>
                <a:gd name="T10" fmla="*/ 8 w 30"/>
                <a:gd name="T11" fmla="*/ 36 h 38"/>
                <a:gd name="T12" fmla="*/ 4 w 30"/>
                <a:gd name="T13" fmla="*/ 32 h 38"/>
                <a:gd name="T14" fmla="*/ 2 w 30"/>
                <a:gd name="T15" fmla="*/ 28 h 38"/>
                <a:gd name="T16" fmla="*/ 0 w 30"/>
                <a:gd name="T17" fmla="*/ 24 h 38"/>
                <a:gd name="T18" fmla="*/ 0 w 30"/>
                <a:gd name="T19" fmla="*/ 18 h 38"/>
                <a:gd name="T20" fmla="*/ 0 w 30"/>
                <a:gd name="T21" fmla="*/ 14 h 38"/>
                <a:gd name="T22" fmla="*/ 2 w 30"/>
                <a:gd name="T23" fmla="*/ 10 h 38"/>
                <a:gd name="T24" fmla="*/ 4 w 30"/>
                <a:gd name="T25" fmla="*/ 6 h 38"/>
                <a:gd name="T26" fmla="*/ 10 w 30"/>
                <a:gd name="T27" fmla="*/ 2 h 38"/>
                <a:gd name="T28" fmla="*/ 16 w 30"/>
                <a:gd name="T29" fmla="*/ 0 h 38"/>
                <a:gd name="T30" fmla="*/ 20 w 30"/>
                <a:gd name="T31" fmla="*/ 0 h 38"/>
                <a:gd name="T32" fmla="*/ 24 w 30"/>
                <a:gd name="T33" fmla="*/ 2 h 38"/>
                <a:gd name="T34" fmla="*/ 26 w 30"/>
                <a:gd name="T35" fmla="*/ 6 h 38"/>
                <a:gd name="T36" fmla="*/ 28 w 30"/>
                <a:gd name="T37" fmla="*/ 8 h 38"/>
                <a:gd name="T38" fmla="*/ 28 w 30"/>
                <a:gd name="T39" fmla="*/ 10 h 38"/>
                <a:gd name="T40" fmla="*/ 26 w 30"/>
                <a:gd name="T41" fmla="*/ 10 h 38"/>
                <a:gd name="T42" fmla="*/ 26 w 30"/>
                <a:gd name="T43" fmla="*/ 12 h 38"/>
                <a:gd name="T44" fmla="*/ 24 w 30"/>
                <a:gd name="T45" fmla="*/ 12 h 38"/>
                <a:gd name="T46" fmla="*/ 22 w 30"/>
                <a:gd name="T47" fmla="*/ 12 h 38"/>
                <a:gd name="T48" fmla="*/ 22 w 30"/>
                <a:gd name="T49" fmla="*/ 10 h 38"/>
                <a:gd name="T50" fmla="*/ 20 w 30"/>
                <a:gd name="T51" fmla="*/ 10 h 38"/>
                <a:gd name="T52" fmla="*/ 20 w 30"/>
                <a:gd name="T53" fmla="*/ 8 h 38"/>
                <a:gd name="T54" fmla="*/ 20 w 30"/>
                <a:gd name="T55" fmla="*/ 6 h 38"/>
                <a:gd name="T56" fmla="*/ 18 w 30"/>
                <a:gd name="T57" fmla="*/ 4 h 38"/>
                <a:gd name="T58" fmla="*/ 18 w 30"/>
                <a:gd name="T59" fmla="*/ 4 h 38"/>
                <a:gd name="T60" fmla="*/ 16 w 30"/>
                <a:gd name="T61" fmla="*/ 2 h 38"/>
                <a:gd name="T62" fmla="*/ 12 w 30"/>
                <a:gd name="T63" fmla="*/ 4 h 38"/>
                <a:gd name="T64" fmla="*/ 10 w 30"/>
                <a:gd name="T65" fmla="*/ 6 h 38"/>
                <a:gd name="T66" fmla="*/ 6 w 30"/>
                <a:gd name="T67" fmla="*/ 10 h 38"/>
                <a:gd name="T68" fmla="*/ 6 w 30"/>
                <a:gd name="T69" fmla="*/ 16 h 38"/>
                <a:gd name="T70" fmla="*/ 6 w 30"/>
                <a:gd name="T71" fmla="*/ 22 h 38"/>
                <a:gd name="T72" fmla="*/ 10 w 30"/>
                <a:gd name="T73" fmla="*/ 26 h 38"/>
                <a:gd name="T74" fmla="*/ 12 w 30"/>
                <a:gd name="T75" fmla="*/ 30 h 38"/>
                <a:gd name="T76" fmla="*/ 18 w 30"/>
                <a:gd name="T77" fmla="*/ 32 h 38"/>
                <a:gd name="T78" fmla="*/ 22 w 30"/>
                <a:gd name="T79" fmla="*/ 30 h 38"/>
                <a:gd name="T80" fmla="*/ 24 w 30"/>
                <a:gd name="T81" fmla="*/ 28 h 38"/>
                <a:gd name="T82" fmla="*/ 26 w 30"/>
                <a:gd name="T83" fmla="*/ 26 h 38"/>
                <a:gd name="T84" fmla="*/ 28 w 30"/>
                <a:gd name="T85" fmla="*/ 22 h 38"/>
                <a:gd name="T86" fmla="*/ 30 w 30"/>
                <a:gd name="T87" fmla="*/ 22 h 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8"/>
                <a:gd name="T134" fmla="*/ 30 w 30"/>
                <a:gd name="T135" fmla="*/ 38 h 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8">
                  <a:moveTo>
                    <a:pt x="30" y="22"/>
                  </a:moveTo>
                  <a:lnTo>
                    <a:pt x="28" y="30"/>
                  </a:lnTo>
                  <a:lnTo>
                    <a:pt x="24" y="34"/>
                  </a:lnTo>
                  <a:lnTo>
                    <a:pt x="20" y="36"/>
                  </a:lnTo>
                  <a:lnTo>
                    <a:pt x="14" y="38"/>
                  </a:lnTo>
                  <a:lnTo>
                    <a:pt x="8" y="36"/>
                  </a:lnTo>
                  <a:lnTo>
                    <a:pt x="4" y="32"/>
                  </a:lnTo>
                  <a:lnTo>
                    <a:pt x="2" y="28"/>
                  </a:lnTo>
                  <a:lnTo>
                    <a:pt x="0" y="24"/>
                  </a:lnTo>
                  <a:lnTo>
                    <a:pt x="0" y="18"/>
                  </a:lnTo>
                  <a:lnTo>
                    <a:pt x="0" y="14"/>
                  </a:lnTo>
                  <a:lnTo>
                    <a:pt x="2" y="10"/>
                  </a:lnTo>
                  <a:lnTo>
                    <a:pt x="4" y="6"/>
                  </a:lnTo>
                  <a:lnTo>
                    <a:pt x="10" y="2"/>
                  </a:lnTo>
                  <a:lnTo>
                    <a:pt x="16" y="0"/>
                  </a:lnTo>
                  <a:lnTo>
                    <a:pt x="20" y="0"/>
                  </a:lnTo>
                  <a:lnTo>
                    <a:pt x="24" y="2"/>
                  </a:lnTo>
                  <a:lnTo>
                    <a:pt x="26" y="6"/>
                  </a:lnTo>
                  <a:lnTo>
                    <a:pt x="28" y="8"/>
                  </a:lnTo>
                  <a:lnTo>
                    <a:pt x="28" y="10"/>
                  </a:lnTo>
                  <a:lnTo>
                    <a:pt x="26" y="10"/>
                  </a:lnTo>
                  <a:lnTo>
                    <a:pt x="26" y="12"/>
                  </a:lnTo>
                  <a:lnTo>
                    <a:pt x="24" y="12"/>
                  </a:lnTo>
                  <a:lnTo>
                    <a:pt x="22" y="12"/>
                  </a:lnTo>
                  <a:lnTo>
                    <a:pt x="22" y="10"/>
                  </a:lnTo>
                  <a:lnTo>
                    <a:pt x="20" y="10"/>
                  </a:lnTo>
                  <a:lnTo>
                    <a:pt x="20" y="8"/>
                  </a:lnTo>
                  <a:lnTo>
                    <a:pt x="20" y="6"/>
                  </a:lnTo>
                  <a:lnTo>
                    <a:pt x="18" y="4"/>
                  </a:lnTo>
                  <a:lnTo>
                    <a:pt x="16" y="2"/>
                  </a:lnTo>
                  <a:lnTo>
                    <a:pt x="12" y="4"/>
                  </a:lnTo>
                  <a:lnTo>
                    <a:pt x="10" y="6"/>
                  </a:lnTo>
                  <a:lnTo>
                    <a:pt x="6" y="10"/>
                  </a:lnTo>
                  <a:lnTo>
                    <a:pt x="6" y="16"/>
                  </a:lnTo>
                  <a:lnTo>
                    <a:pt x="6" y="22"/>
                  </a:lnTo>
                  <a:lnTo>
                    <a:pt x="10" y="26"/>
                  </a:lnTo>
                  <a:lnTo>
                    <a:pt x="12" y="30"/>
                  </a:lnTo>
                  <a:lnTo>
                    <a:pt x="18" y="32"/>
                  </a:lnTo>
                  <a:lnTo>
                    <a:pt x="22" y="30"/>
                  </a:lnTo>
                  <a:lnTo>
                    <a:pt x="24" y="28"/>
                  </a:lnTo>
                  <a:lnTo>
                    <a:pt x="26" y="26"/>
                  </a:lnTo>
                  <a:lnTo>
                    <a:pt x="28" y="22"/>
                  </a:lnTo>
                  <a:lnTo>
                    <a:pt x="30" y="22"/>
                  </a:lnTo>
                  <a:close/>
                </a:path>
              </a:pathLst>
            </a:custGeom>
            <a:solidFill>
              <a:srgbClr val="000000"/>
            </a:solidFill>
            <a:ln w="0">
              <a:solidFill>
                <a:srgbClr val="000000"/>
              </a:solidFill>
              <a:round/>
              <a:headEnd/>
              <a:tailEnd/>
            </a:ln>
          </p:spPr>
          <p:txBody>
            <a:bodyPr/>
            <a:lstStyle/>
            <a:p>
              <a:endParaRPr lang="en-US"/>
            </a:p>
          </p:txBody>
        </p:sp>
        <p:sp>
          <p:nvSpPr>
            <p:cNvPr id="32840" name="Freeform 67"/>
            <p:cNvSpPr>
              <a:spLocks/>
            </p:cNvSpPr>
            <p:nvPr/>
          </p:nvSpPr>
          <p:spPr bwMode="auto">
            <a:xfrm>
              <a:off x="2874" y="2412"/>
              <a:ext cx="38" cy="54"/>
            </a:xfrm>
            <a:custGeom>
              <a:avLst/>
              <a:gdLst>
                <a:gd name="T0" fmla="*/ 12 w 38"/>
                <a:gd name="T1" fmla="*/ 34 h 54"/>
                <a:gd name="T2" fmla="*/ 24 w 38"/>
                <a:gd name="T3" fmla="*/ 24 h 54"/>
                <a:gd name="T4" fmla="*/ 24 w 38"/>
                <a:gd name="T5" fmla="*/ 22 h 54"/>
                <a:gd name="T6" fmla="*/ 24 w 38"/>
                <a:gd name="T7" fmla="*/ 22 h 54"/>
                <a:gd name="T8" fmla="*/ 24 w 38"/>
                <a:gd name="T9" fmla="*/ 20 h 54"/>
                <a:gd name="T10" fmla="*/ 22 w 38"/>
                <a:gd name="T11" fmla="*/ 20 h 54"/>
                <a:gd name="T12" fmla="*/ 38 w 38"/>
                <a:gd name="T13" fmla="*/ 20 h 54"/>
                <a:gd name="T14" fmla="*/ 32 w 38"/>
                <a:gd name="T15" fmla="*/ 20 h 54"/>
                <a:gd name="T16" fmla="*/ 28 w 38"/>
                <a:gd name="T17" fmla="*/ 24 h 54"/>
                <a:gd name="T18" fmla="*/ 28 w 38"/>
                <a:gd name="T19" fmla="*/ 44 h 54"/>
                <a:gd name="T20" fmla="*/ 32 w 38"/>
                <a:gd name="T21" fmla="*/ 50 h 54"/>
                <a:gd name="T22" fmla="*/ 36 w 38"/>
                <a:gd name="T23" fmla="*/ 52 h 54"/>
                <a:gd name="T24" fmla="*/ 38 w 38"/>
                <a:gd name="T25" fmla="*/ 54 h 54"/>
                <a:gd name="T26" fmla="*/ 22 w 38"/>
                <a:gd name="T27" fmla="*/ 54 h 54"/>
                <a:gd name="T28" fmla="*/ 24 w 38"/>
                <a:gd name="T29" fmla="*/ 54 h 54"/>
                <a:gd name="T30" fmla="*/ 24 w 38"/>
                <a:gd name="T31" fmla="*/ 52 h 54"/>
                <a:gd name="T32" fmla="*/ 24 w 38"/>
                <a:gd name="T33" fmla="*/ 50 h 54"/>
                <a:gd name="T34" fmla="*/ 12 w 38"/>
                <a:gd name="T35" fmla="*/ 34 h 54"/>
                <a:gd name="T36" fmla="*/ 12 w 38"/>
                <a:gd name="T37" fmla="*/ 50 h 54"/>
                <a:gd name="T38" fmla="*/ 12 w 38"/>
                <a:gd name="T39" fmla="*/ 52 h 54"/>
                <a:gd name="T40" fmla="*/ 14 w 38"/>
                <a:gd name="T41" fmla="*/ 54 h 54"/>
                <a:gd name="T42" fmla="*/ 16 w 38"/>
                <a:gd name="T43" fmla="*/ 54 h 54"/>
                <a:gd name="T44" fmla="*/ 0 w 38"/>
                <a:gd name="T45" fmla="*/ 54 h 54"/>
                <a:gd name="T46" fmla="*/ 4 w 38"/>
                <a:gd name="T47" fmla="*/ 54 h 54"/>
                <a:gd name="T48" fmla="*/ 4 w 38"/>
                <a:gd name="T49" fmla="*/ 52 h 54"/>
                <a:gd name="T50" fmla="*/ 4 w 38"/>
                <a:gd name="T51" fmla="*/ 46 h 54"/>
                <a:gd name="T52" fmla="*/ 4 w 38"/>
                <a:gd name="T53" fmla="*/ 8 h 54"/>
                <a:gd name="T54" fmla="*/ 4 w 38"/>
                <a:gd name="T55" fmla="*/ 4 h 54"/>
                <a:gd name="T56" fmla="*/ 2 w 38"/>
                <a:gd name="T57" fmla="*/ 4 h 54"/>
                <a:gd name="T58" fmla="*/ 2 w 38"/>
                <a:gd name="T59" fmla="*/ 4 h 54"/>
                <a:gd name="T60" fmla="*/ 0 w 38"/>
                <a:gd name="T61" fmla="*/ 4 h 54"/>
                <a:gd name="T62" fmla="*/ 12 w 38"/>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4"/>
                <a:gd name="T98" fmla="*/ 38 w 3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4">
                  <a:moveTo>
                    <a:pt x="12" y="0"/>
                  </a:moveTo>
                  <a:lnTo>
                    <a:pt x="12" y="34"/>
                  </a:lnTo>
                  <a:lnTo>
                    <a:pt x="20" y="26"/>
                  </a:lnTo>
                  <a:lnTo>
                    <a:pt x="24" y="24"/>
                  </a:lnTo>
                  <a:lnTo>
                    <a:pt x="24" y="22"/>
                  </a:lnTo>
                  <a:lnTo>
                    <a:pt x="24" y="20"/>
                  </a:lnTo>
                  <a:lnTo>
                    <a:pt x="22" y="20"/>
                  </a:lnTo>
                  <a:lnTo>
                    <a:pt x="38" y="20"/>
                  </a:lnTo>
                  <a:lnTo>
                    <a:pt x="34" y="20"/>
                  </a:lnTo>
                  <a:lnTo>
                    <a:pt x="32" y="20"/>
                  </a:lnTo>
                  <a:lnTo>
                    <a:pt x="30" y="22"/>
                  </a:lnTo>
                  <a:lnTo>
                    <a:pt x="28" y="24"/>
                  </a:lnTo>
                  <a:lnTo>
                    <a:pt x="18" y="32"/>
                  </a:lnTo>
                  <a:lnTo>
                    <a:pt x="28" y="44"/>
                  </a:lnTo>
                  <a:lnTo>
                    <a:pt x="30" y="48"/>
                  </a:lnTo>
                  <a:lnTo>
                    <a:pt x="32" y="50"/>
                  </a:lnTo>
                  <a:lnTo>
                    <a:pt x="34" y="52"/>
                  </a:lnTo>
                  <a:lnTo>
                    <a:pt x="36" y="52"/>
                  </a:lnTo>
                  <a:lnTo>
                    <a:pt x="36" y="54"/>
                  </a:lnTo>
                  <a:lnTo>
                    <a:pt x="38" y="54"/>
                  </a:lnTo>
                  <a:lnTo>
                    <a:pt x="22" y="54"/>
                  </a:lnTo>
                  <a:lnTo>
                    <a:pt x="24" y="54"/>
                  </a:lnTo>
                  <a:lnTo>
                    <a:pt x="24" y="52"/>
                  </a:lnTo>
                  <a:lnTo>
                    <a:pt x="24" y="50"/>
                  </a:lnTo>
                  <a:lnTo>
                    <a:pt x="22" y="48"/>
                  </a:lnTo>
                  <a:lnTo>
                    <a:pt x="12" y="34"/>
                  </a:lnTo>
                  <a:lnTo>
                    <a:pt x="12" y="46"/>
                  </a:lnTo>
                  <a:lnTo>
                    <a:pt x="12" y="50"/>
                  </a:lnTo>
                  <a:lnTo>
                    <a:pt x="12" y="52"/>
                  </a:lnTo>
                  <a:lnTo>
                    <a:pt x="12" y="54"/>
                  </a:lnTo>
                  <a:lnTo>
                    <a:pt x="14" y="54"/>
                  </a:lnTo>
                  <a:lnTo>
                    <a:pt x="16" y="54"/>
                  </a:lnTo>
                  <a:lnTo>
                    <a:pt x="0" y="54"/>
                  </a:lnTo>
                  <a:lnTo>
                    <a:pt x="2" y="54"/>
                  </a:lnTo>
                  <a:lnTo>
                    <a:pt x="4" y="54"/>
                  </a:lnTo>
                  <a:lnTo>
                    <a:pt x="4" y="52"/>
                  </a:lnTo>
                  <a:lnTo>
                    <a:pt x="4" y="50"/>
                  </a:lnTo>
                  <a:lnTo>
                    <a:pt x="4" y="46"/>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2841" name="Freeform 68"/>
            <p:cNvSpPr>
              <a:spLocks/>
            </p:cNvSpPr>
            <p:nvPr/>
          </p:nvSpPr>
          <p:spPr bwMode="auto">
            <a:xfrm>
              <a:off x="2916" y="2430"/>
              <a:ext cx="26" cy="38"/>
            </a:xfrm>
            <a:custGeom>
              <a:avLst/>
              <a:gdLst>
                <a:gd name="T0" fmla="*/ 22 w 26"/>
                <a:gd name="T1" fmla="*/ 0 h 38"/>
                <a:gd name="T2" fmla="*/ 22 w 26"/>
                <a:gd name="T3" fmla="*/ 12 h 38"/>
                <a:gd name="T4" fmla="*/ 22 w 26"/>
                <a:gd name="T5" fmla="*/ 12 h 38"/>
                <a:gd name="T6" fmla="*/ 20 w 26"/>
                <a:gd name="T7" fmla="*/ 8 h 38"/>
                <a:gd name="T8" fmla="*/ 18 w 26"/>
                <a:gd name="T9" fmla="*/ 4 h 38"/>
                <a:gd name="T10" fmla="*/ 16 w 26"/>
                <a:gd name="T11" fmla="*/ 4 h 38"/>
                <a:gd name="T12" fmla="*/ 12 w 26"/>
                <a:gd name="T13" fmla="*/ 2 h 38"/>
                <a:gd name="T14" fmla="*/ 10 w 26"/>
                <a:gd name="T15" fmla="*/ 4 h 38"/>
                <a:gd name="T16" fmla="*/ 8 w 26"/>
                <a:gd name="T17" fmla="*/ 4 h 38"/>
                <a:gd name="T18" fmla="*/ 6 w 26"/>
                <a:gd name="T19" fmla="*/ 6 h 38"/>
                <a:gd name="T20" fmla="*/ 6 w 26"/>
                <a:gd name="T21" fmla="*/ 8 h 38"/>
                <a:gd name="T22" fmla="*/ 6 w 26"/>
                <a:gd name="T23" fmla="*/ 10 h 38"/>
                <a:gd name="T24" fmla="*/ 6 w 26"/>
                <a:gd name="T25" fmla="*/ 10 h 38"/>
                <a:gd name="T26" fmla="*/ 8 w 26"/>
                <a:gd name="T27" fmla="*/ 12 h 38"/>
                <a:gd name="T28" fmla="*/ 12 w 26"/>
                <a:gd name="T29" fmla="*/ 14 h 38"/>
                <a:gd name="T30" fmla="*/ 18 w 26"/>
                <a:gd name="T31" fmla="*/ 16 h 38"/>
                <a:gd name="T32" fmla="*/ 22 w 26"/>
                <a:gd name="T33" fmla="*/ 20 h 38"/>
                <a:gd name="T34" fmla="*/ 24 w 26"/>
                <a:gd name="T35" fmla="*/ 24 h 38"/>
                <a:gd name="T36" fmla="*/ 26 w 26"/>
                <a:gd name="T37" fmla="*/ 26 h 38"/>
                <a:gd name="T38" fmla="*/ 24 w 26"/>
                <a:gd name="T39" fmla="*/ 32 h 38"/>
                <a:gd name="T40" fmla="*/ 22 w 26"/>
                <a:gd name="T41" fmla="*/ 34 h 38"/>
                <a:gd name="T42" fmla="*/ 18 w 26"/>
                <a:gd name="T43" fmla="*/ 36 h 38"/>
                <a:gd name="T44" fmla="*/ 12 w 26"/>
                <a:gd name="T45" fmla="*/ 38 h 38"/>
                <a:gd name="T46" fmla="*/ 10 w 26"/>
                <a:gd name="T47" fmla="*/ 38 h 38"/>
                <a:gd name="T48" fmla="*/ 6 w 26"/>
                <a:gd name="T49" fmla="*/ 36 h 38"/>
                <a:gd name="T50" fmla="*/ 4 w 26"/>
                <a:gd name="T51" fmla="*/ 36 h 38"/>
                <a:gd name="T52" fmla="*/ 4 w 26"/>
                <a:gd name="T53" fmla="*/ 36 h 38"/>
                <a:gd name="T54" fmla="*/ 2 w 26"/>
                <a:gd name="T55" fmla="*/ 36 h 38"/>
                <a:gd name="T56" fmla="*/ 2 w 26"/>
                <a:gd name="T57" fmla="*/ 38 h 38"/>
                <a:gd name="T58" fmla="*/ 0 w 26"/>
                <a:gd name="T59" fmla="*/ 38 h 38"/>
                <a:gd name="T60" fmla="*/ 0 w 26"/>
                <a:gd name="T61" fmla="*/ 26 h 38"/>
                <a:gd name="T62" fmla="*/ 2 w 26"/>
                <a:gd name="T63" fmla="*/ 26 h 38"/>
                <a:gd name="T64" fmla="*/ 4 w 26"/>
                <a:gd name="T65" fmla="*/ 30 h 38"/>
                <a:gd name="T66" fmla="*/ 6 w 26"/>
                <a:gd name="T67" fmla="*/ 32 h 38"/>
                <a:gd name="T68" fmla="*/ 10 w 26"/>
                <a:gd name="T69" fmla="*/ 34 h 38"/>
                <a:gd name="T70" fmla="*/ 14 w 26"/>
                <a:gd name="T71" fmla="*/ 36 h 38"/>
                <a:gd name="T72" fmla="*/ 16 w 26"/>
                <a:gd name="T73" fmla="*/ 34 h 38"/>
                <a:gd name="T74" fmla="*/ 18 w 26"/>
                <a:gd name="T75" fmla="*/ 34 h 38"/>
                <a:gd name="T76" fmla="*/ 18 w 26"/>
                <a:gd name="T77" fmla="*/ 32 h 38"/>
                <a:gd name="T78" fmla="*/ 20 w 26"/>
                <a:gd name="T79" fmla="*/ 30 h 38"/>
                <a:gd name="T80" fmla="*/ 18 w 26"/>
                <a:gd name="T81" fmla="*/ 28 h 38"/>
                <a:gd name="T82" fmla="*/ 18 w 26"/>
                <a:gd name="T83" fmla="*/ 26 h 38"/>
                <a:gd name="T84" fmla="*/ 14 w 26"/>
                <a:gd name="T85" fmla="*/ 24 h 38"/>
                <a:gd name="T86" fmla="*/ 10 w 26"/>
                <a:gd name="T87" fmla="*/ 20 h 38"/>
                <a:gd name="T88" fmla="*/ 6 w 26"/>
                <a:gd name="T89" fmla="*/ 18 h 38"/>
                <a:gd name="T90" fmla="*/ 2 w 26"/>
                <a:gd name="T91" fmla="*/ 16 h 38"/>
                <a:gd name="T92" fmla="*/ 2 w 26"/>
                <a:gd name="T93" fmla="*/ 14 h 38"/>
                <a:gd name="T94" fmla="*/ 0 w 26"/>
                <a:gd name="T95" fmla="*/ 10 h 38"/>
                <a:gd name="T96" fmla="*/ 2 w 26"/>
                <a:gd name="T97" fmla="*/ 6 h 38"/>
                <a:gd name="T98" fmla="*/ 4 w 26"/>
                <a:gd name="T99" fmla="*/ 4 h 38"/>
                <a:gd name="T100" fmla="*/ 8 w 26"/>
                <a:gd name="T101" fmla="*/ 0 h 38"/>
                <a:gd name="T102" fmla="*/ 12 w 26"/>
                <a:gd name="T103" fmla="*/ 0 h 38"/>
                <a:gd name="T104" fmla="*/ 14 w 26"/>
                <a:gd name="T105" fmla="*/ 0 h 38"/>
                <a:gd name="T106" fmla="*/ 18 w 26"/>
                <a:gd name="T107" fmla="*/ 2 h 38"/>
                <a:gd name="T108" fmla="*/ 18 w 26"/>
                <a:gd name="T109" fmla="*/ 2 h 38"/>
                <a:gd name="T110" fmla="*/ 20 w 26"/>
                <a:gd name="T111" fmla="*/ 2 h 38"/>
                <a:gd name="T112" fmla="*/ 20 w 26"/>
                <a:gd name="T113" fmla="*/ 2 h 38"/>
                <a:gd name="T114" fmla="*/ 20 w 26"/>
                <a:gd name="T115" fmla="*/ 2 h 38"/>
                <a:gd name="T116" fmla="*/ 22 w 26"/>
                <a:gd name="T117" fmla="*/ 2 h 38"/>
                <a:gd name="T118" fmla="*/ 22 w 26"/>
                <a:gd name="T119" fmla="*/ 0 h 38"/>
                <a:gd name="T120" fmla="*/ 22 w 26"/>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38"/>
                <a:gd name="T185" fmla="*/ 26 w 26"/>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38">
                  <a:moveTo>
                    <a:pt x="22" y="0"/>
                  </a:moveTo>
                  <a:lnTo>
                    <a:pt x="22" y="12"/>
                  </a:lnTo>
                  <a:lnTo>
                    <a:pt x="20" y="8"/>
                  </a:lnTo>
                  <a:lnTo>
                    <a:pt x="18" y="4"/>
                  </a:lnTo>
                  <a:lnTo>
                    <a:pt x="16" y="4"/>
                  </a:lnTo>
                  <a:lnTo>
                    <a:pt x="12" y="2"/>
                  </a:lnTo>
                  <a:lnTo>
                    <a:pt x="10" y="4"/>
                  </a:lnTo>
                  <a:lnTo>
                    <a:pt x="8" y="4"/>
                  </a:lnTo>
                  <a:lnTo>
                    <a:pt x="6" y="6"/>
                  </a:lnTo>
                  <a:lnTo>
                    <a:pt x="6" y="8"/>
                  </a:lnTo>
                  <a:lnTo>
                    <a:pt x="6" y="10"/>
                  </a:lnTo>
                  <a:lnTo>
                    <a:pt x="8" y="12"/>
                  </a:lnTo>
                  <a:lnTo>
                    <a:pt x="12" y="14"/>
                  </a:lnTo>
                  <a:lnTo>
                    <a:pt x="18" y="16"/>
                  </a:lnTo>
                  <a:lnTo>
                    <a:pt x="22" y="20"/>
                  </a:lnTo>
                  <a:lnTo>
                    <a:pt x="24" y="24"/>
                  </a:lnTo>
                  <a:lnTo>
                    <a:pt x="26" y="26"/>
                  </a:lnTo>
                  <a:lnTo>
                    <a:pt x="24" y="32"/>
                  </a:lnTo>
                  <a:lnTo>
                    <a:pt x="22" y="34"/>
                  </a:lnTo>
                  <a:lnTo>
                    <a:pt x="18" y="36"/>
                  </a:lnTo>
                  <a:lnTo>
                    <a:pt x="12" y="38"/>
                  </a:lnTo>
                  <a:lnTo>
                    <a:pt x="10" y="38"/>
                  </a:lnTo>
                  <a:lnTo>
                    <a:pt x="6" y="36"/>
                  </a:lnTo>
                  <a:lnTo>
                    <a:pt x="4" y="36"/>
                  </a:lnTo>
                  <a:lnTo>
                    <a:pt x="2" y="36"/>
                  </a:lnTo>
                  <a:lnTo>
                    <a:pt x="2" y="38"/>
                  </a:lnTo>
                  <a:lnTo>
                    <a:pt x="0" y="38"/>
                  </a:lnTo>
                  <a:lnTo>
                    <a:pt x="0" y="26"/>
                  </a:lnTo>
                  <a:lnTo>
                    <a:pt x="2" y="26"/>
                  </a:lnTo>
                  <a:lnTo>
                    <a:pt x="4" y="30"/>
                  </a:lnTo>
                  <a:lnTo>
                    <a:pt x="6" y="32"/>
                  </a:lnTo>
                  <a:lnTo>
                    <a:pt x="10" y="34"/>
                  </a:lnTo>
                  <a:lnTo>
                    <a:pt x="14" y="36"/>
                  </a:lnTo>
                  <a:lnTo>
                    <a:pt x="16" y="34"/>
                  </a:lnTo>
                  <a:lnTo>
                    <a:pt x="18" y="34"/>
                  </a:lnTo>
                  <a:lnTo>
                    <a:pt x="18" y="32"/>
                  </a:lnTo>
                  <a:lnTo>
                    <a:pt x="20" y="30"/>
                  </a:lnTo>
                  <a:lnTo>
                    <a:pt x="18" y="28"/>
                  </a:lnTo>
                  <a:lnTo>
                    <a:pt x="18" y="26"/>
                  </a:lnTo>
                  <a:lnTo>
                    <a:pt x="14" y="24"/>
                  </a:lnTo>
                  <a:lnTo>
                    <a:pt x="10" y="20"/>
                  </a:lnTo>
                  <a:lnTo>
                    <a:pt x="6" y="18"/>
                  </a:lnTo>
                  <a:lnTo>
                    <a:pt x="2" y="16"/>
                  </a:lnTo>
                  <a:lnTo>
                    <a:pt x="2" y="14"/>
                  </a:lnTo>
                  <a:lnTo>
                    <a:pt x="0" y="10"/>
                  </a:lnTo>
                  <a:lnTo>
                    <a:pt x="2" y="6"/>
                  </a:lnTo>
                  <a:lnTo>
                    <a:pt x="4" y="4"/>
                  </a:lnTo>
                  <a:lnTo>
                    <a:pt x="8" y="0"/>
                  </a:lnTo>
                  <a:lnTo>
                    <a:pt x="12" y="0"/>
                  </a:lnTo>
                  <a:lnTo>
                    <a:pt x="14" y="0"/>
                  </a:lnTo>
                  <a:lnTo>
                    <a:pt x="18" y="2"/>
                  </a:lnTo>
                  <a:lnTo>
                    <a:pt x="20" y="2"/>
                  </a:lnTo>
                  <a:lnTo>
                    <a:pt x="22" y="2"/>
                  </a:lnTo>
                  <a:lnTo>
                    <a:pt x="22" y="0"/>
                  </a:lnTo>
                  <a:close/>
                </a:path>
              </a:pathLst>
            </a:custGeom>
            <a:solidFill>
              <a:srgbClr val="000000"/>
            </a:solidFill>
            <a:ln w="0">
              <a:solidFill>
                <a:srgbClr val="000000"/>
              </a:solidFill>
              <a:round/>
              <a:headEnd/>
              <a:tailEnd/>
            </a:ln>
          </p:spPr>
          <p:txBody>
            <a:bodyPr/>
            <a:lstStyle/>
            <a:p>
              <a:endParaRPr lang="en-US"/>
            </a:p>
          </p:txBody>
        </p:sp>
        <p:sp>
          <p:nvSpPr>
            <p:cNvPr id="32842" name="Freeform 69"/>
            <p:cNvSpPr>
              <a:spLocks/>
            </p:cNvSpPr>
            <p:nvPr/>
          </p:nvSpPr>
          <p:spPr bwMode="auto">
            <a:xfrm>
              <a:off x="2946" y="2412"/>
              <a:ext cx="20" cy="72"/>
            </a:xfrm>
            <a:custGeom>
              <a:avLst/>
              <a:gdLst>
                <a:gd name="T0" fmla="*/ 0 w 20"/>
                <a:gd name="T1" fmla="*/ 2 h 72"/>
                <a:gd name="T2" fmla="*/ 0 w 20"/>
                <a:gd name="T3" fmla="*/ 0 h 72"/>
                <a:gd name="T4" fmla="*/ 4 w 20"/>
                <a:gd name="T5" fmla="*/ 4 h 72"/>
                <a:gd name="T6" fmla="*/ 10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4 w 20"/>
                <a:gd name="T39" fmla="*/ 44 h 72"/>
                <a:gd name="T40" fmla="*/ 14 w 20"/>
                <a:gd name="T41" fmla="*/ 36 h 72"/>
                <a:gd name="T42" fmla="*/ 14 w 20"/>
                <a:gd name="T43" fmla="*/ 28 h 72"/>
                <a:gd name="T44" fmla="*/ 12 w 20"/>
                <a:gd name="T45" fmla="*/ 22 h 72"/>
                <a:gd name="T46" fmla="*/ 12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10"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32843" name="Freeform 70"/>
            <p:cNvSpPr>
              <a:spLocks noEditPoints="1"/>
            </p:cNvSpPr>
            <p:nvPr/>
          </p:nvSpPr>
          <p:spPr bwMode="auto">
            <a:xfrm>
              <a:off x="3330" y="2414"/>
              <a:ext cx="40" cy="52"/>
            </a:xfrm>
            <a:custGeom>
              <a:avLst/>
              <a:gdLst>
                <a:gd name="T0" fmla="*/ 16 w 40"/>
                <a:gd name="T1" fmla="*/ 28 h 52"/>
                <a:gd name="T2" fmla="*/ 16 w 40"/>
                <a:gd name="T3" fmla="*/ 44 h 52"/>
                <a:gd name="T4" fmla="*/ 16 w 40"/>
                <a:gd name="T5" fmla="*/ 48 h 52"/>
                <a:gd name="T6" fmla="*/ 16 w 40"/>
                <a:gd name="T7" fmla="*/ 50 h 52"/>
                <a:gd name="T8" fmla="*/ 18 w 40"/>
                <a:gd name="T9" fmla="*/ 52 h 52"/>
                <a:gd name="T10" fmla="*/ 20 w 40"/>
                <a:gd name="T11" fmla="*/ 52 h 52"/>
                <a:gd name="T12" fmla="*/ 22 w 40"/>
                <a:gd name="T13" fmla="*/ 52 h 52"/>
                <a:gd name="T14" fmla="*/ 22 w 40"/>
                <a:gd name="T15" fmla="*/ 52 h 52"/>
                <a:gd name="T16" fmla="*/ 0 w 40"/>
                <a:gd name="T17" fmla="*/ 52 h 52"/>
                <a:gd name="T18" fmla="*/ 0 w 40"/>
                <a:gd name="T19" fmla="*/ 52 h 52"/>
                <a:gd name="T20" fmla="*/ 2 w 40"/>
                <a:gd name="T21" fmla="*/ 52 h 52"/>
                <a:gd name="T22" fmla="*/ 4 w 40"/>
                <a:gd name="T23" fmla="*/ 52 h 52"/>
                <a:gd name="T24" fmla="*/ 6 w 40"/>
                <a:gd name="T25" fmla="*/ 50 h 52"/>
                <a:gd name="T26" fmla="*/ 8 w 40"/>
                <a:gd name="T27" fmla="*/ 48 h 52"/>
                <a:gd name="T28" fmla="*/ 8 w 40"/>
                <a:gd name="T29" fmla="*/ 44 h 52"/>
                <a:gd name="T30" fmla="*/ 8 w 40"/>
                <a:gd name="T31" fmla="*/ 8 h 52"/>
                <a:gd name="T32" fmla="*/ 8 w 40"/>
                <a:gd name="T33" fmla="*/ 4 h 52"/>
                <a:gd name="T34" fmla="*/ 6 w 40"/>
                <a:gd name="T35" fmla="*/ 2 h 52"/>
                <a:gd name="T36" fmla="*/ 4 w 40"/>
                <a:gd name="T37" fmla="*/ 0 h 52"/>
                <a:gd name="T38" fmla="*/ 2 w 40"/>
                <a:gd name="T39" fmla="*/ 0 h 52"/>
                <a:gd name="T40" fmla="*/ 0 w 40"/>
                <a:gd name="T41" fmla="*/ 0 h 52"/>
                <a:gd name="T42" fmla="*/ 0 w 40"/>
                <a:gd name="T43" fmla="*/ 0 h 52"/>
                <a:gd name="T44" fmla="*/ 20 w 40"/>
                <a:gd name="T45" fmla="*/ 0 h 52"/>
                <a:gd name="T46" fmla="*/ 26 w 40"/>
                <a:gd name="T47" fmla="*/ 0 h 52"/>
                <a:gd name="T48" fmla="*/ 32 w 40"/>
                <a:gd name="T49" fmla="*/ 2 h 52"/>
                <a:gd name="T50" fmla="*/ 34 w 40"/>
                <a:gd name="T51" fmla="*/ 2 h 52"/>
                <a:gd name="T52" fmla="*/ 38 w 40"/>
                <a:gd name="T53" fmla="*/ 6 h 52"/>
                <a:gd name="T54" fmla="*/ 40 w 40"/>
                <a:gd name="T55" fmla="*/ 10 h 52"/>
                <a:gd name="T56" fmla="*/ 40 w 40"/>
                <a:gd name="T57" fmla="*/ 14 h 52"/>
                <a:gd name="T58" fmla="*/ 40 w 40"/>
                <a:gd name="T59" fmla="*/ 20 h 52"/>
                <a:gd name="T60" fmla="*/ 36 w 40"/>
                <a:gd name="T61" fmla="*/ 24 h 52"/>
                <a:gd name="T62" fmla="*/ 32 w 40"/>
                <a:gd name="T63" fmla="*/ 28 h 52"/>
                <a:gd name="T64" fmla="*/ 24 w 40"/>
                <a:gd name="T65" fmla="*/ 28 h 52"/>
                <a:gd name="T66" fmla="*/ 22 w 40"/>
                <a:gd name="T67" fmla="*/ 28 h 52"/>
                <a:gd name="T68" fmla="*/ 20 w 40"/>
                <a:gd name="T69" fmla="*/ 28 h 52"/>
                <a:gd name="T70" fmla="*/ 18 w 40"/>
                <a:gd name="T71" fmla="*/ 28 h 52"/>
                <a:gd name="T72" fmla="*/ 16 w 40"/>
                <a:gd name="T73" fmla="*/ 28 h 52"/>
                <a:gd name="T74" fmla="*/ 16 w 40"/>
                <a:gd name="T75" fmla="*/ 26 h 52"/>
                <a:gd name="T76" fmla="*/ 18 w 40"/>
                <a:gd name="T77" fmla="*/ 26 h 52"/>
                <a:gd name="T78" fmla="*/ 18 w 40"/>
                <a:gd name="T79" fmla="*/ 26 h 52"/>
                <a:gd name="T80" fmla="*/ 20 w 40"/>
                <a:gd name="T81" fmla="*/ 26 h 52"/>
                <a:gd name="T82" fmla="*/ 22 w 40"/>
                <a:gd name="T83" fmla="*/ 26 h 52"/>
                <a:gd name="T84" fmla="*/ 26 w 40"/>
                <a:gd name="T85" fmla="*/ 26 h 52"/>
                <a:gd name="T86" fmla="*/ 28 w 40"/>
                <a:gd name="T87" fmla="*/ 22 h 52"/>
                <a:gd name="T88" fmla="*/ 32 w 40"/>
                <a:gd name="T89" fmla="*/ 20 h 52"/>
                <a:gd name="T90" fmla="*/ 32 w 40"/>
                <a:gd name="T91" fmla="*/ 14 h 52"/>
                <a:gd name="T92" fmla="*/ 32 w 40"/>
                <a:gd name="T93" fmla="*/ 12 h 52"/>
                <a:gd name="T94" fmla="*/ 30 w 40"/>
                <a:gd name="T95" fmla="*/ 8 h 52"/>
                <a:gd name="T96" fmla="*/ 28 w 40"/>
                <a:gd name="T97" fmla="*/ 6 h 52"/>
                <a:gd name="T98" fmla="*/ 26 w 40"/>
                <a:gd name="T99" fmla="*/ 4 h 52"/>
                <a:gd name="T100" fmla="*/ 24 w 40"/>
                <a:gd name="T101" fmla="*/ 2 h 52"/>
                <a:gd name="T102" fmla="*/ 20 w 40"/>
                <a:gd name="T103" fmla="*/ 2 h 52"/>
                <a:gd name="T104" fmla="*/ 18 w 40"/>
                <a:gd name="T105" fmla="*/ 2 h 52"/>
                <a:gd name="T106" fmla="*/ 16 w 40"/>
                <a:gd name="T107" fmla="*/ 2 h 52"/>
                <a:gd name="T108" fmla="*/ 16 w 40"/>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52"/>
                <a:gd name="T167" fmla="*/ 40 w 40"/>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0"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32844" name="Freeform 71"/>
            <p:cNvSpPr>
              <a:spLocks noEditPoints="1"/>
            </p:cNvSpPr>
            <p:nvPr/>
          </p:nvSpPr>
          <p:spPr bwMode="auto">
            <a:xfrm>
              <a:off x="3374"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8"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32845" name="Freeform 72"/>
            <p:cNvSpPr>
              <a:spLocks/>
            </p:cNvSpPr>
            <p:nvPr/>
          </p:nvSpPr>
          <p:spPr bwMode="auto">
            <a:xfrm>
              <a:off x="3420"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20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20" y="68"/>
                  </a:lnTo>
                  <a:lnTo>
                    <a:pt x="22" y="70"/>
                  </a:lnTo>
                  <a:close/>
                </a:path>
              </a:pathLst>
            </a:custGeom>
            <a:solidFill>
              <a:srgbClr val="000000"/>
            </a:solidFill>
            <a:ln w="0">
              <a:solidFill>
                <a:srgbClr val="000000"/>
              </a:solidFill>
              <a:round/>
              <a:headEnd/>
              <a:tailEnd/>
            </a:ln>
          </p:spPr>
          <p:txBody>
            <a:bodyPr/>
            <a:lstStyle/>
            <a:p>
              <a:endParaRPr lang="en-US"/>
            </a:p>
          </p:txBody>
        </p:sp>
        <p:sp>
          <p:nvSpPr>
            <p:cNvPr id="32846" name="Freeform 73"/>
            <p:cNvSpPr>
              <a:spLocks noEditPoints="1"/>
            </p:cNvSpPr>
            <p:nvPr/>
          </p:nvSpPr>
          <p:spPr bwMode="auto">
            <a:xfrm>
              <a:off x="3448" y="2412"/>
              <a:ext cx="16" cy="54"/>
            </a:xfrm>
            <a:custGeom>
              <a:avLst/>
              <a:gdLst>
                <a:gd name="T0" fmla="*/ 8 w 16"/>
                <a:gd name="T1" fmla="*/ 0 h 54"/>
                <a:gd name="T2" fmla="*/ 10 w 16"/>
                <a:gd name="T3" fmla="*/ 0 h 54"/>
                <a:gd name="T4" fmla="*/ 10 w 16"/>
                <a:gd name="T5" fmla="*/ 0 h 54"/>
                <a:gd name="T6" fmla="*/ 12 w 16"/>
                <a:gd name="T7" fmla="*/ 2 h 54"/>
                <a:gd name="T8" fmla="*/ 12 w 16"/>
                <a:gd name="T9" fmla="*/ 4 h 54"/>
                <a:gd name="T10" fmla="*/ 12 w 16"/>
                <a:gd name="T11" fmla="*/ 6 h 54"/>
                <a:gd name="T12" fmla="*/ 10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2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2 w 16"/>
                <a:gd name="T59" fmla="*/ 54 h 54"/>
                <a:gd name="T60" fmla="*/ 4 w 16"/>
                <a:gd name="T61" fmla="*/ 52 h 54"/>
                <a:gd name="T62" fmla="*/ 4 w 16"/>
                <a:gd name="T63" fmla="*/ 52 h 54"/>
                <a:gd name="T64" fmla="*/ 4 w 16"/>
                <a:gd name="T65" fmla="*/ 50 h 54"/>
                <a:gd name="T66" fmla="*/ 4 w 16"/>
                <a:gd name="T67" fmla="*/ 46 h 54"/>
                <a:gd name="T68" fmla="*/ 4 w 16"/>
                <a:gd name="T69" fmla="*/ 34 h 54"/>
                <a:gd name="T70" fmla="*/ 4 w 16"/>
                <a:gd name="T71" fmla="*/ 28 h 54"/>
                <a:gd name="T72" fmla="*/ 4 w 16"/>
                <a:gd name="T73" fmla="*/ 24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2"/>
                  </a:lnTo>
                  <a:lnTo>
                    <a:pt x="12" y="4"/>
                  </a:lnTo>
                  <a:lnTo>
                    <a:pt x="12" y="6"/>
                  </a:lnTo>
                  <a:lnTo>
                    <a:pt x="10" y="6"/>
                  </a:lnTo>
                  <a:lnTo>
                    <a:pt x="10" y="8"/>
                  </a:lnTo>
                  <a:lnTo>
                    <a:pt x="8" y="8"/>
                  </a:lnTo>
                  <a:lnTo>
                    <a:pt x="6" y="8"/>
                  </a:lnTo>
                  <a:lnTo>
                    <a:pt x="4" y="6"/>
                  </a:lnTo>
                  <a:lnTo>
                    <a:pt x="2"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2"/>
                  </a:lnTo>
                  <a:lnTo>
                    <a:pt x="4" y="50"/>
                  </a:lnTo>
                  <a:lnTo>
                    <a:pt x="4" y="46"/>
                  </a:lnTo>
                  <a:lnTo>
                    <a:pt x="4" y="34"/>
                  </a:lnTo>
                  <a:lnTo>
                    <a:pt x="4" y="28"/>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32847" name="Freeform 74"/>
            <p:cNvSpPr>
              <a:spLocks/>
            </p:cNvSpPr>
            <p:nvPr/>
          </p:nvSpPr>
          <p:spPr bwMode="auto">
            <a:xfrm>
              <a:off x="3468" y="2430"/>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28 w 38"/>
                <a:gd name="T11" fmla="*/ 2 h 36"/>
                <a:gd name="T12" fmla="*/ 30 w 38"/>
                <a:gd name="T13" fmla="*/ 4 h 36"/>
                <a:gd name="T14" fmla="*/ 32 w 38"/>
                <a:gd name="T15" fmla="*/ 6 h 36"/>
                <a:gd name="T16" fmla="*/ 32 w 38"/>
                <a:gd name="T17" fmla="*/ 10 h 36"/>
                <a:gd name="T18" fmla="*/ 32 w 38"/>
                <a:gd name="T19" fmla="*/ 14 h 36"/>
                <a:gd name="T20" fmla="*/ 32 w 38"/>
                <a:gd name="T21" fmla="*/ 28 h 36"/>
                <a:gd name="T22" fmla="*/ 34 w 38"/>
                <a:gd name="T23" fmla="*/ 32 h 36"/>
                <a:gd name="T24" fmla="*/ 34 w 38"/>
                <a:gd name="T25" fmla="*/ 34 h 36"/>
                <a:gd name="T26" fmla="*/ 34 w 38"/>
                <a:gd name="T27" fmla="*/ 34 h 36"/>
                <a:gd name="T28" fmla="*/ 34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4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4 w 38"/>
                <a:gd name="T59" fmla="*/ 8 h 36"/>
                <a:gd name="T60" fmla="*/ 24 w 38"/>
                <a:gd name="T61" fmla="*/ 6 h 36"/>
                <a:gd name="T62" fmla="*/ 20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2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6 h 36"/>
                <a:gd name="T92" fmla="*/ 4 w 38"/>
                <a:gd name="T93" fmla="*/ 34 h 36"/>
                <a:gd name="T94" fmla="*/ 4 w 38"/>
                <a:gd name="T95" fmla="*/ 32 h 36"/>
                <a:gd name="T96" fmla="*/ 4 w 38"/>
                <a:gd name="T97" fmla="*/ 28 h 36"/>
                <a:gd name="T98" fmla="*/ 4 w 38"/>
                <a:gd name="T99" fmla="*/ 16 h 36"/>
                <a:gd name="T100" fmla="*/ 4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28" y="2"/>
                  </a:lnTo>
                  <a:lnTo>
                    <a:pt x="30" y="4"/>
                  </a:lnTo>
                  <a:lnTo>
                    <a:pt x="32" y="6"/>
                  </a:lnTo>
                  <a:lnTo>
                    <a:pt x="32" y="10"/>
                  </a:lnTo>
                  <a:lnTo>
                    <a:pt x="32" y="14"/>
                  </a:lnTo>
                  <a:lnTo>
                    <a:pt x="32"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4" y="8"/>
                  </a:lnTo>
                  <a:lnTo>
                    <a:pt x="24" y="6"/>
                  </a:lnTo>
                  <a:lnTo>
                    <a:pt x="20" y="6"/>
                  </a:lnTo>
                  <a:lnTo>
                    <a:pt x="16" y="6"/>
                  </a:lnTo>
                  <a:lnTo>
                    <a:pt x="12" y="10"/>
                  </a:lnTo>
                  <a:lnTo>
                    <a:pt x="12" y="28"/>
                  </a:lnTo>
                  <a:lnTo>
                    <a:pt x="12" y="32"/>
                  </a:lnTo>
                  <a:lnTo>
                    <a:pt x="12" y="34"/>
                  </a:lnTo>
                  <a:lnTo>
                    <a:pt x="12" y="36"/>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2848" name="Freeform 75"/>
            <p:cNvSpPr>
              <a:spLocks/>
            </p:cNvSpPr>
            <p:nvPr/>
          </p:nvSpPr>
          <p:spPr bwMode="auto">
            <a:xfrm>
              <a:off x="3506" y="242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6 h 48"/>
                <a:gd name="T12" fmla="*/ 14 w 24"/>
                <a:gd name="T13" fmla="*/ 40 h 48"/>
                <a:gd name="T14" fmla="*/ 14 w 24"/>
                <a:gd name="T15" fmla="*/ 42 h 48"/>
                <a:gd name="T16" fmla="*/ 16 w 24"/>
                <a:gd name="T17" fmla="*/ 42 h 48"/>
                <a:gd name="T18" fmla="*/ 18 w 24"/>
                <a:gd name="T19" fmla="*/ 42 h 48"/>
                <a:gd name="T20" fmla="*/ 18 w 24"/>
                <a:gd name="T21" fmla="*/ 42 h 48"/>
                <a:gd name="T22" fmla="*/ 20 w 24"/>
                <a:gd name="T23" fmla="*/ 42 h 48"/>
                <a:gd name="T24" fmla="*/ 20 w 24"/>
                <a:gd name="T25" fmla="*/ 42 h 48"/>
                <a:gd name="T26" fmla="*/ 22 w 24"/>
                <a:gd name="T27" fmla="*/ 40 h 48"/>
                <a:gd name="T28" fmla="*/ 24 w 24"/>
                <a:gd name="T29" fmla="*/ 40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6 h 48"/>
                <a:gd name="T42" fmla="*/ 8 w 24"/>
                <a:gd name="T43" fmla="*/ 46 h 48"/>
                <a:gd name="T44" fmla="*/ 8 w 24"/>
                <a:gd name="T45" fmla="*/ 44 h 48"/>
                <a:gd name="T46" fmla="*/ 6 w 24"/>
                <a:gd name="T47" fmla="*/ 42 h 48"/>
                <a:gd name="T48" fmla="*/ 6 w 24"/>
                <a:gd name="T49" fmla="*/ 38 h 48"/>
                <a:gd name="T50" fmla="*/ 6 w 24"/>
                <a:gd name="T51" fmla="*/ 14 h 48"/>
                <a:gd name="T52" fmla="*/ 0 w 24"/>
                <a:gd name="T53" fmla="*/ 14 h 48"/>
                <a:gd name="T54" fmla="*/ 0 w 24"/>
                <a:gd name="T55" fmla="*/ 12 h 48"/>
                <a:gd name="T56" fmla="*/ 4 w 24"/>
                <a:gd name="T57" fmla="*/ 12 h 48"/>
                <a:gd name="T58" fmla="*/ 6 w 24"/>
                <a:gd name="T59" fmla="*/ 10 h 48"/>
                <a:gd name="T60" fmla="*/ 8 w 24"/>
                <a:gd name="T61" fmla="*/ 8 h 48"/>
                <a:gd name="T62" fmla="*/ 10 w 24"/>
                <a:gd name="T63" fmla="*/ 4 h 48"/>
                <a:gd name="T64" fmla="*/ 10 w 24"/>
                <a:gd name="T65" fmla="*/ 2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6"/>
                  </a:lnTo>
                  <a:lnTo>
                    <a:pt x="14" y="40"/>
                  </a:lnTo>
                  <a:lnTo>
                    <a:pt x="14" y="42"/>
                  </a:lnTo>
                  <a:lnTo>
                    <a:pt x="16" y="42"/>
                  </a:lnTo>
                  <a:lnTo>
                    <a:pt x="18" y="42"/>
                  </a:lnTo>
                  <a:lnTo>
                    <a:pt x="20" y="42"/>
                  </a:lnTo>
                  <a:lnTo>
                    <a:pt x="22" y="40"/>
                  </a:lnTo>
                  <a:lnTo>
                    <a:pt x="24" y="40"/>
                  </a:lnTo>
                  <a:lnTo>
                    <a:pt x="22" y="44"/>
                  </a:lnTo>
                  <a:lnTo>
                    <a:pt x="20" y="46"/>
                  </a:lnTo>
                  <a:lnTo>
                    <a:pt x="16" y="48"/>
                  </a:lnTo>
                  <a:lnTo>
                    <a:pt x="14" y="48"/>
                  </a:lnTo>
                  <a:lnTo>
                    <a:pt x="12" y="48"/>
                  </a:lnTo>
                  <a:lnTo>
                    <a:pt x="10" y="46"/>
                  </a:lnTo>
                  <a:lnTo>
                    <a:pt x="8" y="46"/>
                  </a:lnTo>
                  <a:lnTo>
                    <a:pt x="8" y="44"/>
                  </a:lnTo>
                  <a:lnTo>
                    <a:pt x="6" y="42"/>
                  </a:lnTo>
                  <a:lnTo>
                    <a:pt x="6" y="38"/>
                  </a:lnTo>
                  <a:lnTo>
                    <a:pt x="6" y="14"/>
                  </a:lnTo>
                  <a:lnTo>
                    <a:pt x="0" y="14"/>
                  </a:lnTo>
                  <a:lnTo>
                    <a:pt x="0" y="12"/>
                  </a:lnTo>
                  <a:lnTo>
                    <a:pt x="4" y="12"/>
                  </a:lnTo>
                  <a:lnTo>
                    <a:pt x="6" y="10"/>
                  </a:lnTo>
                  <a:lnTo>
                    <a:pt x="8" y="8"/>
                  </a:lnTo>
                  <a:lnTo>
                    <a:pt x="10" y="4"/>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2849" name="Freeform 76"/>
            <p:cNvSpPr>
              <a:spLocks noEditPoints="1"/>
            </p:cNvSpPr>
            <p:nvPr/>
          </p:nvSpPr>
          <p:spPr bwMode="auto">
            <a:xfrm>
              <a:off x="3532" y="2430"/>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4 w 34"/>
                <a:gd name="T13" fmla="*/ 24 h 38"/>
                <a:gd name="T14" fmla="*/ 32 w 34"/>
                <a:gd name="T15" fmla="*/ 28 h 38"/>
                <a:gd name="T16" fmla="*/ 28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4" y="24"/>
                  </a:lnTo>
                  <a:lnTo>
                    <a:pt x="32" y="28"/>
                  </a:lnTo>
                  <a:lnTo>
                    <a:pt x="28" y="32"/>
                  </a:lnTo>
                  <a:lnTo>
                    <a:pt x="26" y="36"/>
                  </a:lnTo>
                  <a:lnTo>
                    <a:pt x="22" y="38"/>
                  </a:lnTo>
                  <a:lnTo>
                    <a:pt x="16" y="38"/>
                  </a:lnTo>
                  <a:lnTo>
                    <a:pt x="12" y="38"/>
                  </a:lnTo>
                  <a:lnTo>
                    <a:pt x="8" y="34"/>
                  </a:lnTo>
                  <a:lnTo>
                    <a:pt x="4" y="32"/>
                  </a:lnTo>
                  <a:lnTo>
                    <a:pt x="0" y="26"/>
                  </a:lnTo>
                  <a:lnTo>
                    <a:pt x="0" y="20"/>
                  </a:lnTo>
                  <a:lnTo>
                    <a:pt x="0" y="14"/>
                  </a:lnTo>
                  <a:lnTo>
                    <a:pt x="2" y="10"/>
                  </a:lnTo>
                  <a:lnTo>
                    <a:pt x="4" y="6"/>
                  </a:lnTo>
                  <a:lnTo>
                    <a:pt x="8" y="2"/>
                  </a:lnTo>
                  <a:lnTo>
                    <a:pt x="12" y="0"/>
                  </a:lnTo>
                  <a:lnTo>
                    <a:pt x="16"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32850" name="Freeform 77"/>
            <p:cNvSpPr>
              <a:spLocks/>
            </p:cNvSpPr>
            <p:nvPr/>
          </p:nvSpPr>
          <p:spPr bwMode="auto">
            <a:xfrm>
              <a:off x="3570"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32851" name="Freeform 78"/>
            <p:cNvSpPr>
              <a:spLocks/>
            </p:cNvSpPr>
            <p:nvPr/>
          </p:nvSpPr>
          <p:spPr bwMode="auto">
            <a:xfrm>
              <a:off x="2612"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6 w 58"/>
                <a:gd name="T25" fmla="*/ 2 h 54"/>
                <a:gd name="T26" fmla="*/ 54 w 58"/>
                <a:gd name="T27" fmla="*/ 2 h 54"/>
                <a:gd name="T28" fmla="*/ 52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20 w 58"/>
                <a:gd name="T49" fmla="*/ 54 h 54"/>
                <a:gd name="T50" fmla="*/ 22 w 58"/>
                <a:gd name="T51" fmla="*/ 54 h 54"/>
                <a:gd name="T52" fmla="*/ 22 w 58"/>
                <a:gd name="T53" fmla="*/ 54 h 54"/>
                <a:gd name="T54" fmla="*/ 2 w 58"/>
                <a:gd name="T55" fmla="*/ 54 h 54"/>
                <a:gd name="T56" fmla="*/ 2 w 58"/>
                <a:gd name="T57" fmla="*/ 54 h 54"/>
                <a:gd name="T58" fmla="*/ 4 w 58"/>
                <a:gd name="T59" fmla="*/ 54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2" y="2"/>
                  </a:lnTo>
                  <a:lnTo>
                    <a:pt x="40" y="2"/>
                  </a:lnTo>
                  <a:lnTo>
                    <a:pt x="40" y="0"/>
                  </a:lnTo>
                  <a:lnTo>
                    <a:pt x="58" y="0"/>
                  </a:lnTo>
                  <a:lnTo>
                    <a:pt x="58" y="2"/>
                  </a:lnTo>
                  <a:lnTo>
                    <a:pt x="56" y="2"/>
                  </a:lnTo>
                  <a:lnTo>
                    <a:pt x="54" y="2"/>
                  </a:lnTo>
                  <a:lnTo>
                    <a:pt x="52" y="4"/>
                  </a:lnTo>
                  <a:lnTo>
                    <a:pt x="50" y="6"/>
                  </a:lnTo>
                  <a:lnTo>
                    <a:pt x="50" y="10"/>
                  </a:lnTo>
                  <a:lnTo>
                    <a:pt x="50" y="54"/>
                  </a:lnTo>
                  <a:lnTo>
                    <a:pt x="48" y="54"/>
                  </a:lnTo>
                  <a:lnTo>
                    <a:pt x="14" y="12"/>
                  </a:lnTo>
                  <a:lnTo>
                    <a:pt x="14" y="44"/>
                  </a:lnTo>
                  <a:lnTo>
                    <a:pt x="14" y="50"/>
                  </a:lnTo>
                  <a:lnTo>
                    <a:pt x="14" y="52"/>
                  </a:lnTo>
                  <a:lnTo>
                    <a:pt x="16" y="52"/>
                  </a:lnTo>
                  <a:lnTo>
                    <a:pt x="20" y="54"/>
                  </a:lnTo>
                  <a:lnTo>
                    <a:pt x="22" y="54"/>
                  </a:lnTo>
                  <a:lnTo>
                    <a:pt x="2" y="54"/>
                  </a:lnTo>
                  <a:lnTo>
                    <a:pt x="4" y="54"/>
                  </a:lnTo>
                  <a:lnTo>
                    <a:pt x="8" y="52"/>
                  </a:lnTo>
                  <a:lnTo>
                    <a:pt x="10" y="50"/>
                  </a:lnTo>
                  <a:lnTo>
                    <a:pt x="10" y="48"/>
                  </a:lnTo>
                  <a:lnTo>
                    <a:pt x="10" y="44"/>
                  </a:lnTo>
                  <a:lnTo>
                    <a:pt x="10" y="8"/>
                  </a:lnTo>
                  <a:lnTo>
                    <a:pt x="8" y="6"/>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2852" name="Freeform 79"/>
            <p:cNvSpPr>
              <a:spLocks/>
            </p:cNvSpPr>
            <p:nvPr/>
          </p:nvSpPr>
          <p:spPr bwMode="auto">
            <a:xfrm>
              <a:off x="2670"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0 w 58"/>
                <a:gd name="T15" fmla="*/ 2 h 54"/>
                <a:gd name="T16" fmla="*/ 38 w 58"/>
                <a:gd name="T17" fmla="*/ 2 h 54"/>
                <a:gd name="T18" fmla="*/ 38 w 58"/>
                <a:gd name="T19" fmla="*/ 0 h 54"/>
                <a:gd name="T20" fmla="*/ 58 w 58"/>
                <a:gd name="T21" fmla="*/ 0 h 54"/>
                <a:gd name="T22" fmla="*/ 58 w 58"/>
                <a:gd name="T23" fmla="*/ 2 h 54"/>
                <a:gd name="T24" fmla="*/ 56 w 58"/>
                <a:gd name="T25" fmla="*/ 2 h 54"/>
                <a:gd name="T26" fmla="*/ 52 w 58"/>
                <a:gd name="T27" fmla="*/ 2 h 54"/>
                <a:gd name="T28" fmla="*/ 50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18 w 58"/>
                <a:gd name="T49" fmla="*/ 54 h 54"/>
                <a:gd name="T50" fmla="*/ 20 w 58"/>
                <a:gd name="T51" fmla="*/ 54 h 54"/>
                <a:gd name="T52" fmla="*/ 20 w 58"/>
                <a:gd name="T53" fmla="*/ 54 h 54"/>
                <a:gd name="T54" fmla="*/ 2 w 58"/>
                <a:gd name="T55" fmla="*/ 54 h 54"/>
                <a:gd name="T56" fmla="*/ 2 w 58"/>
                <a:gd name="T57" fmla="*/ 54 h 54"/>
                <a:gd name="T58" fmla="*/ 4 w 58"/>
                <a:gd name="T59" fmla="*/ 54 h 54"/>
                <a:gd name="T60" fmla="*/ 8 w 58"/>
                <a:gd name="T61" fmla="*/ 52 h 54"/>
                <a:gd name="T62" fmla="*/ 8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4 w 58"/>
                <a:gd name="T75" fmla="*/ 4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0" y="2"/>
                  </a:lnTo>
                  <a:lnTo>
                    <a:pt x="38" y="2"/>
                  </a:lnTo>
                  <a:lnTo>
                    <a:pt x="38" y="0"/>
                  </a:lnTo>
                  <a:lnTo>
                    <a:pt x="58" y="0"/>
                  </a:lnTo>
                  <a:lnTo>
                    <a:pt x="58" y="2"/>
                  </a:lnTo>
                  <a:lnTo>
                    <a:pt x="56" y="2"/>
                  </a:lnTo>
                  <a:lnTo>
                    <a:pt x="52" y="2"/>
                  </a:lnTo>
                  <a:lnTo>
                    <a:pt x="50" y="4"/>
                  </a:lnTo>
                  <a:lnTo>
                    <a:pt x="50" y="6"/>
                  </a:lnTo>
                  <a:lnTo>
                    <a:pt x="50" y="10"/>
                  </a:lnTo>
                  <a:lnTo>
                    <a:pt x="50" y="54"/>
                  </a:lnTo>
                  <a:lnTo>
                    <a:pt x="48" y="54"/>
                  </a:lnTo>
                  <a:lnTo>
                    <a:pt x="14" y="12"/>
                  </a:lnTo>
                  <a:lnTo>
                    <a:pt x="14" y="44"/>
                  </a:lnTo>
                  <a:lnTo>
                    <a:pt x="14" y="50"/>
                  </a:lnTo>
                  <a:lnTo>
                    <a:pt x="14" y="52"/>
                  </a:lnTo>
                  <a:lnTo>
                    <a:pt x="16" y="52"/>
                  </a:lnTo>
                  <a:lnTo>
                    <a:pt x="18" y="54"/>
                  </a:lnTo>
                  <a:lnTo>
                    <a:pt x="20" y="54"/>
                  </a:lnTo>
                  <a:lnTo>
                    <a:pt x="2" y="54"/>
                  </a:lnTo>
                  <a:lnTo>
                    <a:pt x="4" y="54"/>
                  </a:lnTo>
                  <a:lnTo>
                    <a:pt x="8" y="52"/>
                  </a:lnTo>
                  <a:lnTo>
                    <a:pt x="8" y="50"/>
                  </a:lnTo>
                  <a:lnTo>
                    <a:pt x="10" y="48"/>
                  </a:lnTo>
                  <a:lnTo>
                    <a:pt x="10" y="44"/>
                  </a:lnTo>
                  <a:lnTo>
                    <a:pt x="10" y="8"/>
                  </a:lnTo>
                  <a:lnTo>
                    <a:pt x="8" y="6"/>
                  </a:lnTo>
                  <a:lnTo>
                    <a:pt x="6" y="4"/>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2853" name="Freeform 80"/>
            <p:cNvSpPr>
              <a:spLocks/>
            </p:cNvSpPr>
            <p:nvPr/>
          </p:nvSpPr>
          <p:spPr bwMode="auto">
            <a:xfrm>
              <a:off x="2734" y="2604"/>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4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8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8"/>
                  </a:lnTo>
                  <a:lnTo>
                    <a:pt x="34" y="40"/>
                  </a:lnTo>
                  <a:lnTo>
                    <a:pt x="32" y="46"/>
                  </a:lnTo>
                  <a:lnTo>
                    <a:pt x="30" y="50"/>
                  </a:lnTo>
                  <a:lnTo>
                    <a:pt x="24" y="54"/>
                  </a:lnTo>
                  <a:lnTo>
                    <a:pt x="18" y="54"/>
                  </a:lnTo>
                  <a:lnTo>
                    <a:pt x="16" y="54"/>
                  </a:lnTo>
                  <a:lnTo>
                    <a:pt x="14" y="54"/>
                  </a:lnTo>
                  <a:lnTo>
                    <a:pt x="12" y="54"/>
                  </a:lnTo>
                  <a:lnTo>
                    <a:pt x="8" y="52"/>
                  </a:lnTo>
                  <a:lnTo>
                    <a:pt x="4" y="52"/>
                  </a:lnTo>
                  <a:lnTo>
                    <a:pt x="2" y="52"/>
                  </a:lnTo>
                  <a:lnTo>
                    <a:pt x="2" y="54"/>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4" y="36"/>
                  </a:lnTo>
                  <a:lnTo>
                    <a:pt x="20" y="34"/>
                  </a:lnTo>
                  <a:lnTo>
                    <a:pt x="14" y="32"/>
                  </a:lnTo>
                  <a:lnTo>
                    <a:pt x="8" y="28"/>
                  </a:lnTo>
                  <a:lnTo>
                    <a:pt x="6" y="24"/>
                  </a:lnTo>
                  <a:lnTo>
                    <a:pt x="2" y="22"/>
                  </a:lnTo>
                  <a:lnTo>
                    <a:pt x="0" y="20"/>
                  </a:lnTo>
                  <a:lnTo>
                    <a:pt x="0" y="18"/>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32854" name="Freeform 81"/>
            <p:cNvSpPr>
              <a:spLocks/>
            </p:cNvSpPr>
            <p:nvPr/>
          </p:nvSpPr>
          <p:spPr bwMode="auto">
            <a:xfrm>
              <a:off x="2776" y="2602"/>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30 h 72"/>
                <a:gd name="T18" fmla="*/ 2 w 22"/>
                <a:gd name="T19" fmla="*/ 22 h 72"/>
                <a:gd name="T20" fmla="*/ 6 w 22"/>
                <a:gd name="T21" fmla="*/ 16 h 72"/>
                <a:gd name="T22" fmla="*/ 10 w 22"/>
                <a:gd name="T23" fmla="*/ 10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30"/>
                  </a:lnTo>
                  <a:lnTo>
                    <a:pt x="2" y="22"/>
                  </a:lnTo>
                  <a:lnTo>
                    <a:pt x="6" y="16"/>
                  </a:lnTo>
                  <a:lnTo>
                    <a:pt x="10" y="10"/>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32855" name="Freeform 82"/>
            <p:cNvSpPr>
              <a:spLocks/>
            </p:cNvSpPr>
            <p:nvPr/>
          </p:nvSpPr>
          <p:spPr bwMode="auto">
            <a:xfrm>
              <a:off x="2804" y="2622"/>
              <a:ext cx="24" cy="36"/>
            </a:xfrm>
            <a:custGeom>
              <a:avLst/>
              <a:gdLst>
                <a:gd name="T0" fmla="*/ 20 w 24"/>
                <a:gd name="T1" fmla="*/ 0 h 36"/>
                <a:gd name="T2" fmla="*/ 20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6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0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2 w 24"/>
                <a:gd name="T85" fmla="*/ 22 h 36"/>
                <a:gd name="T86" fmla="*/ 8 w 24"/>
                <a:gd name="T87" fmla="*/ 20 h 36"/>
                <a:gd name="T88" fmla="*/ 4 w 24"/>
                <a:gd name="T89" fmla="*/ 18 h 36"/>
                <a:gd name="T90" fmla="*/ 0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2 w 24"/>
                <a:gd name="T105" fmla="*/ 0 h 36"/>
                <a:gd name="T106" fmla="*/ 16 w 24"/>
                <a:gd name="T107" fmla="*/ 0 h 36"/>
                <a:gd name="T108" fmla="*/ 18 w 24"/>
                <a:gd name="T109" fmla="*/ 0 h 36"/>
                <a:gd name="T110" fmla="*/ 18 w 24"/>
                <a:gd name="T111" fmla="*/ 0 h 36"/>
                <a:gd name="T112" fmla="*/ 18 w 24"/>
                <a:gd name="T113" fmla="*/ 0 h 36"/>
                <a:gd name="T114" fmla="*/ 20 w 24"/>
                <a:gd name="T115" fmla="*/ 0 h 36"/>
                <a:gd name="T116" fmla="*/ 20 w 24"/>
                <a:gd name="T117" fmla="*/ 0 h 36"/>
                <a:gd name="T118" fmla="*/ 20 w 24"/>
                <a:gd name="T119" fmla="*/ 0 h 36"/>
                <a:gd name="T120" fmla="*/ 20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0" y="0"/>
                  </a:moveTo>
                  <a:lnTo>
                    <a:pt x="20" y="12"/>
                  </a:lnTo>
                  <a:lnTo>
                    <a:pt x="18" y="6"/>
                  </a:lnTo>
                  <a:lnTo>
                    <a:pt x="16" y="4"/>
                  </a:lnTo>
                  <a:lnTo>
                    <a:pt x="14" y="2"/>
                  </a:lnTo>
                  <a:lnTo>
                    <a:pt x="10" y="2"/>
                  </a:lnTo>
                  <a:lnTo>
                    <a:pt x="8" y="2"/>
                  </a:lnTo>
                  <a:lnTo>
                    <a:pt x="6" y="4"/>
                  </a:lnTo>
                  <a:lnTo>
                    <a:pt x="4" y="4"/>
                  </a:lnTo>
                  <a:lnTo>
                    <a:pt x="4" y="6"/>
                  </a:lnTo>
                  <a:lnTo>
                    <a:pt x="4" y="8"/>
                  </a:lnTo>
                  <a:lnTo>
                    <a:pt x="6" y="10"/>
                  </a:lnTo>
                  <a:lnTo>
                    <a:pt x="6"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2" y="22"/>
                  </a:lnTo>
                  <a:lnTo>
                    <a:pt x="8" y="20"/>
                  </a:lnTo>
                  <a:lnTo>
                    <a:pt x="4" y="18"/>
                  </a:lnTo>
                  <a:lnTo>
                    <a:pt x="0" y="14"/>
                  </a:lnTo>
                  <a:lnTo>
                    <a:pt x="0" y="12"/>
                  </a:lnTo>
                  <a:lnTo>
                    <a:pt x="0" y="10"/>
                  </a:lnTo>
                  <a:lnTo>
                    <a:pt x="0" y="6"/>
                  </a:lnTo>
                  <a:lnTo>
                    <a:pt x="2" y="2"/>
                  </a:lnTo>
                  <a:lnTo>
                    <a:pt x="6" y="0"/>
                  </a:lnTo>
                  <a:lnTo>
                    <a:pt x="10" y="0"/>
                  </a:lnTo>
                  <a:lnTo>
                    <a:pt x="12" y="0"/>
                  </a:lnTo>
                  <a:lnTo>
                    <a:pt x="16" y="0"/>
                  </a:lnTo>
                  <a:lnTo>
                    <a:pt x="18" y="0"/>
                  </a:lnTo>
                  <a:lnTo>
                    <a:pt x="20" y="0"/>
                  </a:lnTo>
                  <a:close/>
                </a:path>
              </a:pathLst>
            </a:custGeom>
            <a:solidFill>
              <a:srgbClr val="000000"/>
            </a:solidFill>
            <a:ln w="0">
              <a:solidFill>
                <a:srgbClr val="000000"/>
              </a:solidFill>
              <a:round/>
              <a:headEnd/>
              <a:tailEnd/>
            </a:ln>
          </p:spPr>
          <p:txBody>
            <a:bodyPr/>
            <a:lstStyle/>
            <a:p>
              <a:endParaRPr lang="en-US"/>
            </a:p>
          </p:txBody>
        </p:sp>
        <p:sp>
          <p:nvSpPr>
            <p:cNvPr id="32856" name="Freeform 83"/>
            <p:cNvSpPr>
              <a:spLocks noEditPoints="1"/>
            </p:cNvSpPr>
            <p:nvPr/>
          </p:nvSpPr>
          <p:spPr bwMode="auto">
            <a:xfrm>
              <a:off x="2832" y="2622"/>
              <a:ext cx="32" cy="36"/>
            </a:xfrm>
            <a:custGeom>
              <a:avLst/>
              <a:gdLst>
                <a:gd name="T0" fmla="*/ 16 w 32"/>
                <a:gd name="T1" fmla="*/ 34 h 36"/>
                <a:gd name="T2" fmla="*/ 12 w 32"/>
                <a:gd name="T3" fmla="*/ 36 h 36"/>
                <a:gd name="T4" fmla="*/ 6 w 32"/>
                <a:gd name="T5" fmla="*/ 36 h 36"/>
                <a:gd name="T6" fmla="*/ 0 w 32"/>
                <a:gd name="T7" fmla="*/ 32 h 36"/>
                <a:gd name="T8" fmla="*/ 0 w 32"/>
                <a:gd name="T9" fmla="*/ 26 h 36"/>
                <a:gd name="T10" fmla="*/ 4 w 32"/>
                <a:gd name="T11" fmla="*/ 20 h 36"/>
                <a:gd name="T12" fmla="*/ 12 w 32"/>
                <a:gd name="T13" fmla="*/ 16 h 36"/>
                <a:gd name="T14" fmla="*/ 20 w 32"/>
                <a:gd name="T15" fmla="*/ 12 h 36"/>
                <a:gd name="T16" fmla="*/ 18 w 32"/>
                <a:gd name="T17" fmla="*/ 4 h 36"/>
                <a:gd name="T18" fmla="*/ 14 w 32"/>
                <a:gd name="T19" fmla="*/ 2 h 36"/>
                <a:gd name="T20" fmla="*/ 10 w 32"/>
                <a:gd name="T21" fmla="*/ 4 h 36"/>
                <a:gd name="T22" fmla="*/ 8 w 32"/>
                <a:gd name="T23" fmla="*/ 6 h 36"/>
                <a:gd name="T24" fmla="*/ 8 w 32"/>
                <a:gd name="T25" fmla="*/ 10 h 36"/>
                <a:gd name="T26" fmla="*/ 6 w 32"/>
                <a:gd name="T27" fmla="*/ 12 h 36"/>
                <a:gd name="T28" fmla="*/ 4 w 32"/>
                <a:gd name="T29" fmla="*/ 12 h 36"/>
                <a:gd name="T30" fmla="*/ 2 w 32"/>
                <a:gd name="T31" fmla="*/ 10 h 36"/>
                <a:gd name="T32" fmla="*/ 2 w 32"/>
                <a:gd name="T33" fmla="*/ 6 h 36"/>
                <a:gd name="T34" fmla="*/ 10 w 32"/>
                <a:gd name="T35" fmla="*/ 0 h 36"/>
                <a:gd name="T36" fmla="*/ 20 w 32"/>
                <a:gd name="T37" fmla="*/ 0 h 36"/>
                <a:gd name="T38" fmla="*/ 24 w 32"/>
                <a:gd name="T39" fmla="*/ 2 h 36"/>
                <a:gd name="T40" fmla="*/ 26 w 32"/>
                <a:gd name="T41" fmla="*/ 8 h 36"/>
                <a:gd name="T42" fmla="*/ 26 w 32"/>
                <a:gd name="T43" fmla="*/ 24 h 36"/>
                <a:gd name="T44" fmla="*/ 28 w 32"/>
                <a:gd name="T45" fmla="*/ 30 h 36"/>
                <a:gd name="T46" fmla="*/ 28 w 32"/>
                <a:gd name="T47" fmla="*/ 32 h 36"/>
                <a:gd name="T48" fmla="*/ 28 w 32"/>
                <a:gd name="T49" fmla="*/ 32 h 36"/>
                <a:gd name="T50" fmla="*/ 30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6 w 32"/>
                <a:gd name="T63" fmla="*/ 16 h 36"/>
                <a:gd name="T64" fmla="*/ 10 w 32"/>
                <a:gd name="T65" fmla="*/ 20 h 36"/>
                <a:gd name="T66" fmla="*/ 8 w 32"/>
                <a:gd name="T67" fmla="*/ 24 h 36"/>
                <a:gd name="T68" fmla="*/ 8 w 32"/>
                <a:gd name="T69" fmla="*/ 28 h 36"/>
                <a:gd name="T70" fmla="*/ 10 w 32"/>
                <a:gd name="T71" fmla="*/ 32 h 36"/>
                <a:gd name="T72" fmla="*/ 16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6" y="34"/>
                  </a:lnTo>
                  <a:lnTo>
                    <a:pt x="14" y="36"/>
                  </a:lnTo>
                  <a:lnTo>
                    <a:pt x="12" y="36"/>
                  </a:lnTo>
                  <a:lnTo>
                    <a:pt x="8" y="36"/>
                  </a:lnTo>
                  <a:lnTo>
                    <a:pt x="6" y="36"/>
                  </a:lnTo>
                  <a:lnTo>
                    <a:pt x="2" y="34"/>
                  </a:lnTo>
                  <a:lnTo>
                    <a:pt x="0" y="32"/>
                  </a:lnTo>
                  <a:lnTo>
                    <a:pt x="0" y="28"/>
                  </a:lnTo>
                  <a:lnTo>
                    <a:pt x="0" y="26"/>
                  </a:lnTo>
                  <a:lnTo>
                    <a:pt x="2" y="24"/>
                  </a:lnTo>
                  <a:lnTo>
                    <a:pt x="4" y="20"/>
                  </a:lnTo>
                  <a:lnTo>
                    <a:pt x="8" y="18"/>
                  </a:lnTo>
                  <a:lnTo>
                    <a:pt x="12" y="16"/>
                  </a:lnTo>
                  <a:lnTo>
                    <a:pt x="20" y="12"/>
                  </a:lnTo>
                  <a:lnTo>
                    <a:pt x="20" y="6"/>
                  </a:lnTo>
                  <a:lnTo>
                    <a:pt x="18" y="4"/>
                  </a:lnTo>
                  <a:lnTo>
                    <a:pt x="16" y="2"/>
                  </a:lnTo>
                  <a:lnTo>
                    <a:pt x="14" y="2"/>
                  </a:lnTo>
                  <a:lnTo>
                    <a:pt x="12" y="2"/>
                  </a:lnTo>
                  <a:lnTo>
                    <a:pt x="10" y="4"/>
                  </a:lnTo>
                  <a:lnTo>
                    <a:pt x="8" y="4"/>
                  </a:lnTo>
                  <a:lnTo>
                    <a:pt x="8" y="6"/>
                  </a:lnTo>
                  <a:lnTo>
                    <a:pt x="8" y="8"/>
                  </a:lnTo>
                  <a:lnTo>
                    <a:pt x="8" y="10"/>
                  </a:lnTo>
                  <a:lnTo>
                    <a:pt x="8" y="12"/>
                  </a:lnTo>
                  <a:lnTo>
                    <a:pt x="6" y="12"/>
                  </a:lnTo>
                  <a:lnTo>
                    <a:pt x="4" y="12"/>
                  </a:lnTo>
                  <a:lnTo>
                    <a:pt x="2" y="12"/>
                  </a:lnTo>
                  <a:lnTo>
                    <a:pt x="2" y="10"/>
                  </a:lnTo>
                  <a:lnTo>
                    <a:pt x="2" y="8"/>
                  </a:lnTo>
                  <a:lnTo>
                    <a:pt x="2" y="6"/>
                  </a:lnTo>
                  <a:lnTo>
                    <a:pt x="6" y="2"/>
                  </a:lnTo>
                  <a:lnTo>
                    <a:pt x="10" y="0"/>
                  </a:lnTo>
                  <a:lnTo>
                    <a:pt x="16" y="0"/>
                  </a:lnTo>
                  <a:lnTo>
                    <a:pt x="20" y="0"/>
                  </a:lnTo>
                  <a:lnTo>
                    <a:pt x="22" y="0"/>
                  </a:lnTo>
                  <a:lnTo>
                    <a:pt x="24" y="2"/>
                  </a:lnTo>
                  <a:lnTo>
                    <a:pt x="26" y="4"/>
                  </a:lnTo>
                  <a:lnTo>
                    <a:pt x="26" y="8"/>
                  </a:lnTo>
                  <a:lnTo>
                    <a:pt x="26" y="12"/>
                  </a:lnTo>
                  <a:lnTo>
                    <a:pt x="26" y="24"/>
                  </a:lnTo>
                  <a:lnTo>
                    <a:pt x="28" y="28"/>
                  </a:lnTo>
                  <a:lnTo>
                    <a:pt x="28" y="30"/>
                  </a:lnTo>
                  <a:lnTo>
                    <a:pt x="28" y="32"/>
                  </a:lnTo>
                  <a:lnTo>
                    <a:pt x="30" y="32"/>
                  </a:lnTo>
                  <a:lnTo>
                    <a:pt x="30" y="30"/>
                  </a:lnTo>
                  <a:lnTo>
                    <a:pt x="32" y="30"/>
                  </a:lnTo>
                  <a:lnTo>
                    <a:pt x="28" y="36"/>
                  </a:lnTo>
                  <a:lnTo>
                    <a:pt x="24" y="36"/>
                  </a:lnTo>
                  <a:lnTo>
                    <a:pt x="22" y="36"/>
                  </a:lnTo>
                  <a:lnTo>
                    <a:pt x="20" y="34"/>
                  </a:lnTo>
                  <a:lnTo>
                    <a:pt x="20" y="30"/>
                  </a:lnTo>
                  <a:close/>
                  <a:moveTo>
                    <a:pt x="20" y="28"/>
                  </a:moveTo>
                  <a:lnTo>
                    <a:pt x="20" y="16"/>
                  </a:lnTo>
                  <a:lnTo>
                    <a:pt x="16" y="16"/>
                  </a:lnTo>
                  <a:lnTo>
                    <a:pt x="12" y="18"/>
                  </a:lnTo>
                  <a:lnTo>
                    <a:pt x="10" y="20"/>
                  </a:lnTo>
                  <a:lnTo>
                    <a:pt x="8" y="22"/>
                  </a:lnTo>
                  <a:lnTo>
                    <a:pt x="8" y="24"/>
                  </a:lnTo>
                  <a:lnTo>
                    <a:pt x="6" y="26"/>
                  </a:lnTo>
                  <a:lnTo>
                    <a:pt x="8" y="28"/>
                  </a:lnTo>
                  <a:lnTo>
                    <a:pt x="8" y="30"/>
                  </a:lnTo>
                  <a:lnTo>
                    <a:pt x="10" y="32"/>
                  </a:lnTo>
                  <a:lnTo>
                    <a:pt x="12"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32857" name="Freeform 84"/>
            <p:cNvSpPr>
              <a:spLocks/>
            </p:cNvSpPr>
            <p:nvPr/>
          </p:nvSpPr>
          <p:spPr bwMode="auto">
            <a:xfrm>
              <a:off x="2868" y="2622"/>
              <a:ext cx="30" cy="36"/>
            </a:xfrm>
            <a:custGeom>
              <a:avLst/>
              <a:gdLst>
                <a:gd name="T0" fmla="*/ 30 w 30"/>
                <a:gd name="T1" fmla="*/ 22 h 36"/>
                <a:gd name="T2" fmla="*/ 28 w 30"/>
                <a:gd name="T3" fmla="*/ 28 h 36"/>
                <a:gd name="T4" fmla="*/ 24 w 30"/>
                <a:gd name="T5" fmla="*/ 32 h 36"/>
                <a:gd name="T6" fmla="*/ 20 w 30"/>
                <a:gd name="T7" fmla="*/ 36 h 36"/>
                <a:gd name="T8" fmla="*/ 16 w 30"/>
                <a:gd name="T9" fmla="*/ 36 h 36"/>
                <a:gd name="T10" fmla="*/ 10 w 30"/>
                <a:gd name="T11" fmla="*/ 36 h 36"/>
                <a:gd name="T12" fmla="*/ 4 w 30"/>
                <a:gd name="T13" fmla="*/ 32 h 36"/>
                <a:gd name="T14" fmla="*/ 2 w 30"/>
                <a:gd name="T15" fmla="*/ 28 h 36"/>
                <a:gd name="T16" fmla="*/ 0 w 30"/>
                <a:gd name="T17" fmla="*/ 24 h 36"/>
                <a:gd name="T18" fmla="*/ 0 w 30"/>
                <a:gd name="T19" fmla="*/ 18 h 36"/>
                <a:gd name="T20" fmla="*/ 0 w 30"/>
                <a:gd name="T21" fmla="*/ 12 h 36"/>
                <a:gd name="T22" fmla="*/ 2 w 30"/>
                <a:gd name="T23" fmla="*/ 8 h 36"/>
                <a:gd name="T24" fmla="*/ 6 w 30"/>
                <a:gd name="T25" fmla="*/ 4 h 36"/>
                <a:gd name="T26" fmla="*/ 10 w 30"/>
                <a:gd name="T27" fmla="*/ 0 h 36"/>
                <a:gd name="T28" fmla="*/ 16 w 30"/>
                <a:gd name="T29" fmla="*/ 0 h 36"/>
                <a:gd name="T30" fmla="*/ 22 w 30"/>
                <a:gd name="T31" fmla="*/ 0 h 36"/>
                <a:gd name="T32" fmla="*/ 26 w 30"/>
                <a:gd name="T33" fmla="*/ 2 h 36"/>
                <a:gd name="T34" fmla="*/ 28 w 30"/>
                <a:gd name="T35" fmla="*/ 4 h 36"/>
                <a:gd name="T36" fmla="*/ 28 w 30"/>
                <a:gd name="T37" fmla="*/ 8 h 36"/>
                <a:gd name="T38" fmla="*/ 28 w 30"/>
                <a:gd name="T39" fmla="*/ 8 h 36"/>
                <a:gd name="T40" fmla="*/ 28 w 30"/>
                <a:gd name="T41" fmla="*/ 10 h 36"/>
                <a:gd name="T42" fmla="*/ 26 w 30"/>
                <a:gd name="T43" fmla="*/ 10 h 36"/>
                <a:gd name="T44" fmla="*/ 26 w 30"/>
                <a:gd name="T45" fmla="*/ 10 h 36"/>
                <a:gd name="T46" fmla="*/ 24 w 30"/>
                <a:gd name="T47" fmla="*/ 10 h 36"/>
                <a:gd name="T48" fmla="*/ 22 w 30"/>
                <a:gd name="T49" fmla="*/ 10 h 36"/>
                <a:gd name="T50" fmla="*/ 22 w 30"/>
                <a:gd name="T51" fmla="*/ 8 h 36"/>
                <a:gd name="T52" fmla="*/ 20 w 30"/>
                <a:gd name="T53" fmla="*/ 6 h 36"/>
                <a:gd name="T54" fmla="*/ 20 w 30"/>
                <a:gd name="T55" fmla="*/ 4 h 36"/>
                <a:gd name="T56" fmla="*/ 20 w 30"/>
                <a:gd name="T57" fmla="*/ 2 h 36"/>
                <a:gd name="T58" fmla="*/ 18 w 30"/>
                <a:gd name="T59" fmla="*/ 2 h 36"/>
                <a:gd name="T60" fmla="*/ 16 w 30"/>
                <a:gd name="T61" fmla="*/ 2 h 36"/>
                <a:gd name="T62" fmla="*/ 12 w 30"/>
                <a:gd name="T63" fmla="*/ 2 h 36"/>
                <a:gd name="T64" fmla="*/ 10 w 30"/>
                <a:gd name="T65" fmla="*/ 4 h 36"/>
                <a:gd name="T66" fmla="*/ 8 w 30"/>
                <a:gd name="T67" fmla="*/ 8 h 36"/>
                <a:gd name="T68" fmla="*/ 6 w 30"/>
                <a:gd name="T69" fmla="*/ 14 h 36"/>
                <a:gd name="T70" fmla="*/ 8 w 30"/>
                <a:gd name="T71" fmla="*/ 20 h 36"/>
                <a:gd name="T72" fmla="*/ 10 w 30"/>
                <a:gd name="T73" fmla="*/ 26 h 36"/>
                <a:gd name="T74" fmla="*/ 14 w 30"/>
                <a:gd name="T75" fmla="*/ 28 h 36"/>
                <a:gd name="T76" fmla="*/ 18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4" y="32"/>
                  </a:lnTo>
                  <a:lnTo>
                    <a:pt x="20" y="36"/>
                  </a:lnTo>
                  <a:lnTo>
                    <a:pt x="16" y="36"/>
                  </a:lnTo>
                  <a:lnTo>
                    <a:pt x="10" y="36"/>
                  </a:lnTo>
                  <a:lnTo>
                    <a:pt x="4" y="32"/>
                  </a:lnTo>
                  <a:lnTo>
                    <a:pt x="2" y="28"/>
                  </a:lnTo>
                  <a:lnTo>
                    <a:pt x="0" y="24"/>
                  </a:lnTo>
                  <a:lnTo>
                    <a:pt x="0" y="18"/>
                  </a:lnTo>
                  <a:lnTo>
                    <a:pt x="0" y="12"/>
                  </a:lnTo>
                  <a:lnTo>
                    <a:pt x="2" y="8"/>
                  </a:lnTo>
                  <a:lnTo>
                    <a:pt x="6" y="4"/>
                  </a:lnTo>
                  <a:lnTo>
                    <a:pt x="10" y="0"/>
                  </a:lnTo>
                  <a:lnTo>
                    <a:pt x="16" y="0"/>
                  </a:lnTo>
                  <a:lnTo>
                    <a:pt x="22" y="0"/>
                  </a:lnTo>
                  <a:lnTo>
                    <a:pt x="26" y="2"/>
                  </a:lnTo>
                  <a:lnTo>
                    <a:pt x="28" y="4"/>
                  </a:lnTo>
                  <a:lnTo>
                    <a:pt x="28" y="8"/>
                  </a:lnTo>
                  <a:lnTo>
                    <a:pt x="28" y="10"/>
                  </a:lnTo>
                  <a:lnTo>
                    <a:pt x="26" y="10"/>
                  </a:lnTo>
                  <a:lnTo>
                    <a:pt x="24" y="10"/>
                  </a:lnTo>
                  <a:lnTo>
                    <a:pt x="22" y="10"/>
                  </a:lnTo>
                  <a:lnTo>
                    <a:pt x="22" y="8"/>
                  </a:lnTo>
                  <a:lnTo>
                    <a:pt x="20" y="6"/>
                  </a:lnTo>
                  <a:lnTo>
                    <a:pt x="20" y="4"/>
                  </a:lnTo>
                  <a:lnTo>
                    <a:pt x="20" y="2"/>
                  </a:lnTo>
                  <a:lnTo>
                    <a:pt x="18" y="2"/>
                  </a:lnTo>
                  <a:lnTo>
                    <a:pt x="16" y="2"/>
                  </a:lnTo>
                  <a:lnTo>
                    <a:pt x="12" y="2"/>
                  </a:lnTo>
                  <a:lnTo>
                    <a:pt x="10" y="4"/>
                  </a:lnTo>
                  <a:lnTo>
                    <a:pt x="8" y="8"/>
                  </a:lnTo>
                  <a:lnTo>
                    <a:pt x="6" y="14"/>
                  </a:lnTo>
                  <a:lnTo>
                    <a:pt x="8" y="20"/>
                  </a:lnTo>
                  <a:lnTo>
                    <a:pt x="10" y="26"/>
                  </a:lnTo>
                  <a:lnTo>
                    <a:pt x="14" y="28"/>
                  </a:lnTo>
                  <a:lnTo>
                    <a:pt x="18"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32858" name="Freeform 85"/>
            <p:cNvSpPr>
              <a:spLocks/>
            </p:cNvSpPr>
            <p:nvPr/>
          </p:nvSpPr>
          <p:spPr bwMode="auto">
            <a:xfrm>
              <a:off x="2902" y="2602"/>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4 h 56"/>
                <a:gd name="T30" fmla="*/ 24 w 40"/>
                <a:gd name="T31" fmla="*/ 54 h 56"/>
                <a:gd name="T32" fmla="*/ 24 w 40"/>
                <a:gd name="T33" fmla="*/ 52 h 56"/>
                <a:gd name="T34" fmla="*/ 12 w 40"/>
                <a:gd name="T35" fmla="*/ 36 h 56"/>
                <a:gd name="T36" fmla="*/ 12 w 40"/>
                <a:gd name="T37" fmla="*/ 50 h 56"/>
                <a:gd name="T38" fmla="*/ 12 w 40"/>
                <a:gd name="T39" fmla="*/ 54 h 56"/>
                <a:gd name="T40" fmla="*/ 14 w 40"/>
                <a:gd name="T41" fmla="*/ 54 h 56"/>
                <a:gd name="T42" fmla="*/ 16 w 40"/>
                <a:gd name="T43" fmla="*/ 56 h 56"/>
                <a:gd name="T44" fmla="*/ 0 w 40"/>
                <a:gd name="T45" fmla="*/ 56 h 56"/>
                <a:gd name="T46" fmla="*/ 4 w 40"/>
                <a:gd name="T47" fmla="*/ 54 h 56"/>
                <a:gd name="T48" fmla="*/ 4 w 40"/>
                <a:gd name="T49" fmla="*/ 52 h 56"/>
                <a:gd name="T50" fmla="*/ 6 w 40"/>
                <a:gd name="T51" fmla="*/ 48 h 56"/>
                <a:gd name="T52" fmla="*/ 6 w 40"/>
                <a:gd name="T53" fmla="*/ 10 h 56"/>
                <a:gd name="T54" fmla="*/ 4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4" y="22"/>
                  </a:lnTo>
                  <a:lnTo>
                    <a:pt x="32" y="22"/>
                  </a:lnTo>
                  <a:lnTo>
                    <a:pt x="30" y="24"/>
                  </a:lnTo>
                  <a:lnTo>
                    <a:pt x="28" y="26"/>
                  </a:lnTo>
                  <a:lnTo>
                    <a:pt x="18" y="34"/>
                  </a:lnTo>
                  <a:lnTo>
                    <a:pt x="28" y="46"/>
                  </a:lnTo>
                  <a:lnTo>
                    <a:pt x="32" y="50"/>
                  </a:lnTo>
                  <a:lnTo>
                    <a:pt x="34" y="52"/>
                  </a:lnTo>
                  <a:lnTo>
                    <a:pt x="34" y="54"/>
                  </a:lnTo>
                  <a:lnTo>
                    <a:pt x="36" y="54"/>
                  </a:lnTo>
                  <a:lnTo>
                    <a:pt x="38" y="54"/>
                  </a:lnTo>
                  <a:lnTo>
                    <a:pt x="40" y="54"/>
                  </a:lnTo>
                  <a:lnTo>
                    <a:pt x="40" y="56"/>
                  </a:lnTo>
                  <a:lnTo>
                    <a:pt x="22" y="56"/>
                  </a:lnTo>
                  <a:lnTo>
                    <a:pt x="24" y="54"/>
                  </a:lnTo>
                  <a:lnTo>
                    <a:pt x="26" y="54"/>
                  </a:lnTo>
                  <a:lnTo>
                    <a:pt x="24" y="52"/>
                  </a:lnTo>
                  <a:lnTo>
                    <a:pt x="24" y="50"/>
                  </a:lnTo>
                  <a:lnTo>
                    <a:pt x="12" y="36"/>
                  </a:lnTo>
                  <a:lnTo>
                    <a:pt x="12" y="48"/>
                  </a:lnTo>
                  <a:lnTo>
                    <a:pt x="12" y="50"/>
                  </a:lnTo>
                  <a:lnTo>
                    <a:pt x="12" y="52"/>
                  </a:lnTo>
                  <a:lnTo>
                    <a:pt x="12" y="54"/>
                  </a:lnTo>
                  <a:lnTo>
                    <a:pt x="14" y="54"/>
                  </a:lnTo>
                  <a:lnTo>
                    <a:pt x="16" y="56"/>
                  </a:lnTo>
                  <a:lnTo>
                    <a:pt x="0" y="56"/>
                  </a:lnTo>
                  <a:lnTo>
                    <a:pt x="2" y="54"/>
                  </a:lnTo>
                  <a:lnTo>
                    <a:pt x="4" y="54"/>
                  </a:lnTo>
                  <a:lnTo>
                    <a:pt x="4" y="52"/>
                  </a:lnTo>
                  <a:lnTo>
                    <a:pt x="6" y="50"/>
                  </a:lnTo>
                  <a:lnTo>
                    <a:pt x="6" y="48"/>
                  </a:lnTo>
                  <a:lnTo>
                    <a:pt x="6" y="16"/>
                  </a:lnTo>
                  <a:lnTo>
                    <a:pt x="6" y="10"/>
                  </a:lnTo>
                  <a:lnTo>
                    <a:pt x="6" y="6"/>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2859" name="Freeform 86"/>
            <p:cNvSpPr>
              <a:spLocks/>
            </p:cNvSpPr>
            <p:nvPr/>
          </p:nvSpPr>
          <p:spPr bwMode="auto">
            <a:xfrm>
              <a:off x="2946" y="2622"/>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32860" name="Freeform 87"/>
            <p:cNvSpPr>
              <a:spLocks/>
            </p:cNvSpPr>
            <p:nvPr/>
          </p:nvSpPr>
          <p:spPr bwMode="auto">
            <a:xfrm>
              <a:off x="2974" y="2602"/>
              <a:ext cx="22" cy="72"/>
            </a:xfrm>
            <a:custGeom>
              <a:avLst/>
              <a:gdLst>
                <a:gd name="T0" fmla="*/ 0 w 22"/>
                <a:gd name="T1" fmla="*/ 2 h 72"/>
                <a:gd name="T2" fmla="*/ 0 w 22"/>
                <a:gd name="T3" fmla="*/ 0 h 72"/>
                <a:gd name="T4" fmla="*/ 6 w 22"/>
                <a:gd name="T5" fmla="*/ 4 h 72"/>
                <a:gd name="T6" fmla="*/ 10 w 22"/>
                <a:gd name="T7" fmla="*/ 8 h 72"/>
                <a:gd name="T8" fmla="*/ 14 w 22"/>
                <a:gd name="T9" fmla="*/ 14 h 72"/>
                <a:gd name="T10" fmla="*/ 18 w 22"/>
                <a:gd name="T11" fmla="*/ 20 h 72"/>
                <a:gd name="T12" fmla="*/ 20 w 22"/>
                <a:gd name="T13" fmla="*/ 28 h 72"/>
                <a:gd name="T14" fmla="*/ 22 w 22"/>
                <a:gd name="T15" fmla="*/ 36 h 72"/>
                <a:gd name="T16" fmla="*/ 20 w 22"/>
                <a:gd name="T17" fmla="*/ 44 h 72"/>
                <a:gd name="T18" fmla="*/ 18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4 w 22"/>
                <a:gd name="T31" fmla="*/ 68 h 72"/>
                <a:gd name="T32" fmla="*/ 8 w 22"/>
                <a:gd name="T33" fmla="*/ 64 h 72"/>
                <a:gd name="T34" fmla="*/ 10 w 22"/>
                <a:gd name="T35" fmla="*/ 58 h 72"/>
                <a:gd name="T36" fmla="*/ 12 w 22"/>
                <a:gd name="T37" fmla="*/ 52 h 72"/>
                <a:gd name="T38" fmla="*/ 14 w 22"/>
                <a:gd name="T39" fmla="*/ 46 h 72"/>
                <a:gd name="T40" fmla="*/ 14 w 22"/>
                <a:gd name="T41" fmla="*/ 38 h 72"/>
                <a:gd name="T42" fmla="*/ 14 w 22"/>
                <a:gd name="T43" fmla="*/ 30 h 72"/>
                <a:gd name="T44" fmla="*/ 12 w 22"/>
                <a:gd name="T45" fmla="*/ 22 h 72"/>
                <a:gd name="T46" fmla="*/ 12 w 22"/>
                <a:gd name="T47" fmla="*/ 18 h 72"/>
                <a:gd name="T48" fmla="*/ 10 w 22"/>
                <a:gd name="T49" fmla="*/ 14 h 72"/>
                <a:gd name="T50" fmla="*/ 8 w 22"/>
                <a:gd name="T51" fmla="*/ 12 h 72"/>
                <a:gd name="T52" fmla="*/ 6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4" y="14"/>
                  </a:lnTo>
                  <a:lnTo>
                    <a:pt x="18" y="20"/>
                  </a:lnTo>
                  <a:lnTo>
                    <a:pt x="20" y="28"/>
                  </a:lnTo>
                  <a:lnTo>
                    <a:pt x="22" y="36"/>
                  </a:lnTo>
                  <a:lnTo>
                    <a:pt x="20" y="44"/>
                  </a:lnTo>
                  <a:lnTo>
                    <a:pt x="18" y="52"/>
                  </a:lnTo>
                  <a:lnTo>
                    <a:pt x="16" y="58"/>
                  </a:lnTo>
                  <a:lnTo>
                    <a:pt x="12" y="64"/>
                  </a:lnTo>
                  <a:lnTo>
                    <a:pt x="6" y="70"/>
                  </a:lnTo>
                  <a:lnTo>
                    <a:pt x="0" y="72"/>
                  </a:lnTo>
                  <a:lnTo>
                    <a:pt x="0" y="70"/>
                  </a:lnTo>
                  <a:lnTo>
                    <a:pt x="4" y="68"/>
                  </a:lnTo>
                  <a:lnTo>
                    <a:pt x="8" y="64"/>
                  </a:lnTo>
                  <a:lnTo>
                    <a:pt x="10" y="58"/>
                  </a:lnTo>
                  <a:lnTo>
                    <a:pt x="12" y="52"/>
                  </a:lnTo>
                  <a:lnTo>
                    <a:pt x="14" y="46"/>
                  </a:lnTo>
                  <a:lnTo>
                    <a:pt x="14" y="38"/>
                  </a:lnTo>
                  <a:lnTo>
                    <a:pt x="14" y="30"/>
                  </a:lnTo>
                  <a:lnTo>
                    <a:pt x="12" y="22"/>
                  </a:lnTo>
                  <a:lnTo>
                    <a:pt x="12" y="18"/>
                  </a:lnTo>
                  <a:lnTo>
                    <a:pt x="10" y="14"/>
                  </a:lnTo>
                  <a:lnTo>
                    <a:pt x="8" y="12"/>
                  </a:lnTo>
                  <a:lnTo>
                    <a:pt x="6"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32861" name="Freeform 88"/>
            <p:cNvSpPr>
              <a:spLocks noEditPoints="1"/>
            </p:cNvSpPr>
            <p:nvPr/>
          </p:nvSpPr>
          <p:spPr bwMode="auto">
            <a:xfrm>
              <a:off x="306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0 w 42"/>
                <a:gd name="T11" fmla="*/ 54 h 54"/>
                <a:gd name="T12" fmla="*/ 22 w 42"/>
                <a:gd name="T13" fmla="*/ 54 h 54"/>
                <a:gd name="T14" fmla="*/ 22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6 w 42"/>
                <a:gd name="T35" fmla="*/ 4 h 54"/>
                <a:gd name="T36" fmla="*/ 4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6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28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0" y="54"/>
                  </a:lnTo>
                  <a:lnTo>
                    <a:pt x="22" y="54"/>
                  </a:lnTo>
                  <a:lnTo>
                    <a:pt x="0" y="54"/>
                  </a:lnTo>
                  <a:lnTo>
                    <a:pt x="2" y="54"/>
                  </a:lnTo>
                  <a:lnTo>
                    <a:pt x="6" y="52"/>
                  </a:lnTo>
                  <a:lnTo>
                    <a:pt x="8" y="50"/>
                  </a:lnTo>
                  <a:lnTo>
                    <a:pt x="8" y="48"/>
                  </a:lnTo>
                  <a:lnTo>
                    <a:pt x="8" y="44"/>
                  </a:lnTo>
                  <a:lnTo>
                    <a:pt x="8" y="10"/>
                  </a:lnTo>
                  <a:lnTo>
                    <a:pt x="8" y="6"/>
                  </a:lnTo>
                  <a:lnTo>
                    <a:pt x="6" y="4"/>
                  </a:lnTo>
                  <a:lnTo>
                    <a:pt x="4" y="2"/>
                  </a:lnTo>
                  <a:lnTo>
                    <a:pt x="2" y="2"/>
                  </a:lnTo>
                  <a:lnTo>
                    <a:pt x="0" y="2"/>
                  </a:lnTo>
                  <a:lnTo>
                    <a:pt x="0" y="0"/>
                  </a:lnTo>
                  <a:lnTo>
                    <a:pt x="20" y="0"/>
                  </a:lnTo>
                  <a:lnTo>
                    <a:pt x="26" y="0"/>
                  </a:lnTo>
                  <a:lnTo>
                    <a:pt x="32" y="2"/>
                  </a:lnTo>
                  <a:lnTo>
                    <a:pt x="36" y="4"/>
                  </a:lnTo>
                  <a:lnTo>
                    <a:pt x="38" y="6"/>
                  </a:lnTo>
                  <a:lnTo>
                    <a:pt x="40" y="10"/>
                  </a:lnTo>
                  <a:lnTo>
                    <a:pt x="42" y="16"/>
                  </a:lnTo>
                  <a:lnTo>
                    <a:pt x="40" y="22"/>
                  </a:lnTo>
                  <a:lnTo>
                    <a:pt x="36"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28"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32862" name="Freeform 89"/>
            <p:cNvSpPr>
              <a:spLocks/>
            </p:cNvSpPr>
            <p:nvPr/>
          </p:nvSpPr>
          <p:spPr bwMode="auto">
            <a:xfrm>
              <a:off x="3108" y="2602"/>
              <a:ext cx="20" cy="72"/>
            </a:xfrm>
            <a:custGeom>
              <a:avLst/>
              <a:gdLst>
                <a:gd name="T0" fmla="*/ 20 w 20"/>
                <a:gd name="T1" fmla="*/ 70 h 72"/>
                <a:gd name="T2" fmla="*/ 20 w 20"/>
                <a:gd name="T3" fmla="*/ 72 h 72"/>
                <a:gd name="T4" fmla="*/ 16 w 20"/>
                <a:gd name="T5" fmla="*/ 70 h 72"/>
                <a:gd name="T6" fmla="*/ 10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6 w 20"/>
                <a:gd name="T39" fmla="*/ 28 h 72"/>
                <a:gd name="T40" fmla="*/ 6 w 20"/>
                <a:gd name="T41" fmla="*/ 36 h 72"/>
                <a:gd name="T42" fmla="*/ 6 w 20"/>
                <a:gd name="T43" fmla="*/ 44 h 72"/>
                <a:gd name="T44" fmla="*/ 8 w 20"/>
                <a:gd name="T45" fmla="*/ 50 h 72"/>
                <a:gd name="T46" fmla="*/ 8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0"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6" y="28"/>
                  </a:lnTo>
                  <a:lnTo>
                    <a:pt x="6" y="36"/>
                  </a:lnTo>
                  <a:lnTo>
                    <a:pt x="6" y="44"/>
                  </a:lnTo>
                  <a:lnTo>
                    <a:pt x="8" y="50"/>
                  </a:lnTo>
                  <a:lnTo>
                    <a:pt x="8"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32863" name="Freeform 90"/>
            <p:cNvSpPr>
              <a:spLocks noEditPoints="1"/>
            </p:cNvSpPr>
            <p:nvPr/>
          </p:nvSpPr>
          <p:spPr bwMode="auto">
            <a:xfrm>
              <a:off x="3134" y="2602"/>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2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2864" name="Freeform 91"/>
            <p:cNvSpPr>
              <a:spLocks/>
            </p:cNvSpPr>
            <p:nvPr/>
          </p:nvSpPr>
          <p:spPr bwMode="auto">
            <a:xfrm>
              <a:off x="315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2865" name="Freeform 92"/>
            <p:cNvSpPr>
              <a:spLocks/>
            </p:cNvSpPr>
            <p:nvPr/>
          </p:nvSpPr>
          <p:spPr bwMode="auto">
            <a:xfrm>
              <a:off x="3192" y="261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6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0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6" y="42"/>
                  </a:lnTo>
                  <a:lnTo>
                    <a:pt x="6" y="40"/>
                  </a:lnTo>
                  <a:lnTo>
                    <a:pt x="6" y="14"/>
                  </a:lnTo>
                  <a:lnTo>
                    <a:pt x="0" y="14"/>
                  </a:lnTo>
                  <a:lnTo>
                    <a:pt x="4" y="12"/>
                  </a:lnTo>
                  <a:lnTo>
                    <a:pt x="6"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2866" name="Freeform 93"/>
            <p:cNvSpPr>
              <a:spLocks noEditPoints="1"/>
            </p:cNvSpPr>
            <p:nvPr/>
          </p:nvSpPr>
          <p:spPr bwMode="auto">
            <a:xfrm>
              <a:off x="3218" y="2622"/>
              <a:ext cx="34" cy="36"/>
            </a:xfrm>
            <a:custGeom>
              <a:avLst/>
              <a:gdLst>
                <a:gd name="T0" fmla="*/ 16 w 34"/>
                <a:gd name="T1" fmla="*/ 0 h 36"/>
                <a:gd name="T2" fmla="*/ 22 w 34"/>
                <a:gd name="T3" fmla="*/ 0 h 36"/>
                <a:gd name="T4" fmla="*/ 26 w 34"/>
                <a:gd name="T5" fmla="*/ 2 h 36"/>
                <a:gd name="T6" fmla="*/ 30 w 34"/>
                <a:gd name="T7" fmla="*/ 6 h 36"/>
                <a:gd name="T8" fmla="*/ 32 w 34"/>
                <a:gd name="T9" fmla="*/ 10 h 36"/>
                <a:gd name="T10" fmla="*/ 34 w 34"/>
                <a:gd name="T11" fmla="*/ 18 h 36"/>
                <a:gd name="T12" fmla="*/ 34 w 34"/>
                <a:gd name="T13" fmla="*/ 22 h 36"/>
                <a:gd name="T14" fmla="*/ 32 w 34"/>
                <a:gd name="T15" fmla="*/ 26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2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0"/>
                  </a:lnTo>
                  <a:lnTo>
                    <a:pt x="34" y="18"/>
                  </a:lnTo>
                  <a:lnTo>
                    <a:pt x="34" y="22"/>
                  </a:lnTo>
                  <a:lnTo>
                    <a:pt x="32" y="26"/>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6" y="0"/>
                  </a:lnTo>
                  <a:close/>
                  <a:moveTo>
                    <a:pt x="16" y="2"/>
                  </a:moveTo>
                  <a:lnTo>
                    <a:pt x="14" y="2"/>
                  </a:lnTo>
                  <a:lnTo>
                    <a:pt x="12" y="2"/>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32867" name="Freeform 94"/>
            <p:cNvSpPr>
              <a:spLocks/>
            </p:cNvSpPr>
            <p:nvPr/>
          </p:nvSpPr>
          <p:spPr bwMode="auto">
            <a:xfrm>
              <a:off x="3258" y="2602"/>
              <a:ext cx="20" cy="72"/>
            </a:xfrm>
            <a:custGeom>
              <a:avLst/>
              <a:gdLst>
                <a:gd name="T0" fmla="*/ 0 w 20"/>
                <a:gd name="T1" fmla="*/ 2 h 72"/>
                <a:gd name="T2" fmla="*/ 0 w 20"/>
                <a:gd name="T3" fmla="*/ 0 h 72"/>
                <a:gd name="T4" fmla="*/ 4 w 20"/>
                <a:gd name="T5" fmla="*/ 4 h 72"/>
                <a:gd name="T6" fmla="*/ 8 w 20"/>
                <a:gd name="T7" fmla="*/ 8 h 72"/>
                <a:gd name="T8" fmla="*/ 14 w 20"/>
                <a:gd name="T9" fmla="*/ 14 h 72"/>
                <a:gd name="T10" fmla="*/ 18 w 20"/>
                <a:gd name="T11" fmla="*/ 20 h 72"/>
                <a:gd name="T12" fmla="*/ 20 w 20"/>
                <a:gd name="T13" fmla="*/ 28 h 72"/>
                <a:gd name="T14" fmla="*/ 20 w 20"/>
                <a:gd name="T15" fmla="*/ 36 h 72"/>
                <a:gd name="T16" fmla="*/ 20 w 20"/>
                <a:gd name="T17" fmla="*/ 44 h 72"/>
                <a:gd name="T18" fmla="*/ 18 w 20"/>
                <a:gd name="T19" fmla="*/ 52 h 72"/>
                <a:gd name="T20" fmla="*/ 14 w 20"/>
                <a:gd name="T21" fmla="*/ 58 h 72"/>
                <a:gd name="T22" fmla="*/ 10 w 20"/>
                <a:gd name="T23" fmla="*/ 64 h 72"/>
                <a:gd name="T24" fmla="*/ 6 w 20"/>
                <a:gd name="T25" fmla="*/ 70 h 72"/>
                <a:gd name="T26" fmla="*/ 0 w 20"/>
                <a:gd name="T27" fmla="*/ 72 h 72"/>
                <a:gd name="T28" fmla="*/ 0 w 20"/>
                <a:gd name="T29" fmla="*/ 70 h 72"/>
                <a:gd name="T30" fmla="*/ 4 w 20"/>
                <a:gd name="T31" fmla="*/ 68 h 72"/>
                <a:gd name="T32" fmla="*/ 8 w 20"/>
                <a:gd name="T33" fmla="*/ 64 h 72"/>
                <a:gd name="T34" fmla="*/ 10 w 20"/>
                <a:gd name="T35" fmla="*/ 58 h 72"/>
                <a:gd name="T36" fmla="*/ 12 w 20"/>
                <a:gd name="T37" fmla="*/ 52 h 72"/>
                <a:gd name="T38" fmla="*/ 12 w 20"/>
                <a:gd name="T39" fmla="*/ 46 h 72"/>
                <a:gd name="T40" fmla="*/ 14 w 20"/>
                <a:gd name="T41" fmla="*/ 38 h 72"/>
                <a:gd name="T42" fmla="*/ 12 w 20"/>
                <a:gd name="T43" fmla="*/ 30 h 72"/>
                <a:gd name="T44" fmla="*/ 12 w 20"/>
                <a:gd name="T45" fmla="*/ 22 h 72"/>
                <a:gd name="T46" fmla="*/ 10 w 20"/>
                <a:gd name="T47" fmla="*/ 18 h 72"/>
                <a:gd name="T48" fmla="*/ 10 w 20"/>
                <a:gd name="T49" fmla="*/ 14 h 72"/>
                <a:gd name="T50" fmla="*/ 8 w 20"/>
                <a:gd name="T51" fmla="*/ 12 h 72"/>
                <a:gd name="T52" fmla="*/ 6 w 20"/>
                <a:gd name="T53" fmla="*/ 8 h 72"/>
                <a:gd name="T54" fmla="*/ 2 w 20"/>
                <a:gd name="T55" fmla="*/ 6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8"/>
                  </a:lnTo>
                  <a:lnTo>
                    <a:pt x="14" y="14"/>
                  </a:lnTo>
                  <a:lnTo>
                    <a:pt x="18" y="20"/>
                  </a:lnTo>
                  <a:lnTo>
                    <a:pt x="20" y="28"/>
                  </a:lnTo>
                  <a:lnTo>
                    <a:pt x="20" y="36"/>
                  </a:lnTo>
                  <a:lnTo>
                    <a:pt x="20" y="44"/>
                  </a:lnTo>
                  <a:lnTo>
                    <a:pt x="18" y="52"/>
                  </a:lnTo>
                  <a:lnTo>
                    <a:pt x="14" y="58"/>
                  </a:lnTo>
                  <a:lnTo>
                    <a:pt x="10" y="64"/>
                  </a:lnTo>
                  <a:lnTo>
                    <a:pt x="6" y="70"/>
                  </a:lnTo>
                  <a:lnTo>
                    <a:pt x="0" y="72"/>
                  </a:lnTo>
                  <a:lnTo>
                    <a:pt x="0" y="70"/>
                  </a:lnTo>
                  <a:lnTo>
                    <a:pt x="4" y="68"/>
                  </a:lnTo>
                  <a:lnTo>
                    <a:pt x="8" y="64"/>
                  </a:lnTo>
                  <a:lnTo>
                    <a:pt x="10" y="58"/>
                  </a:lnTo>
                  <a:lnTo>
                    <a:pt x="12" y="52"/>
                  </a:lnTo>
                  <a:lnTo>
                    <a:pt x="12" y="46"/>
                  </a:lnTo>
                  <a:lnTo>
                    <a:pt x="14" y="38"/>
                  </a:lnTo>
                  <a:lnTo>
                    <a:pt x="12" y="30"/>
                  </a:lnTo>
                  <a:lnTo>
                    <a:pt x="12" y="22"/>
                  </a:lnTo>
                  <a:lnTo>
                    <a:pt x="10" y="18"/>
                  </a:lnTo>
                  <a:lnTo>
                    <a:pt x="10" y="14"/>
                  </a:lnTo>
                  <a:lnTo>
                    <a:pt x="8" y="12"/>
                  </a:lnTo>
                  <a:lnTo>
                    <a:pt x="6" y="8"/>
                  </a:lnTo>
                  <a:lnTo>
                    <a:pt x="2" y="6"/>
                  </a:lnTo>
                  <a:lnTo>
                    <a:pt x="0" y="2"/>
                  </a:lnTo>
                  <a:close/>
                </a:path>
              </a:pathLst>
            </a:custGeom>
            <a:solidFill>
              <a:srgbClr val="000000"/>
            </a:solidFill>
            <a:ln w="0">
              <a:solidFill>
                <a:srgbClr val="000000"/>
              </a:solidFill>
              <a:round/>
              <a:headEnd/>
              <a:tailEnd/>
            </a:ln>
          </p:spPr>
          <p:txBody>
            <a:bodyPr/>
            <a:lstStyle/>
            <a:p>
              <a:endParaRPr lang="en-US"/>
            </a:p>
          </p:txBody>
        </p:sp>
        <p:sp>
          <p:nvSpPr>
            <p:cNvPr id="32868" name="Freeform 95"/>
            <p:cNvSpPr>
              <a:spLocks/>
            </p:cNvSpPr>
            <p:nvPr/>
          </p:nvSpPr>
          <p:spPr bwMode="auto">
            <a:xfrm>
              <a:off x="3640" y="2604"/>
              <a:ext cx="58" cy="54"/>
            </a:xfrm>
            <a:custGeom>
              <a:avLst/>
              <a:gdLst>
                <a:gd name="T0" fmla="*/ 0 w 58"/>
                <a:gd name="T1" fmla="*/ 0 h 54"/>
                <a:gd name="T2" fmla="*/ 14 w 58"/>
                <a:gd name="T3" fmla="*/ 0 h 54"/>
                <a:gd name="T4" fmla="*/ 48 w 58"/>
                <a:gd name="T5" fmla="*/ 42 h 54"/>
                <a:gd name="T6" fmla="*/ 48 w 58"/>
                <a:gd name="T7" fmla="*/ 10 h 54"/>
                <a:gd name="T8" fmla="*/ 48 w 58"/>
                <a:gd name="T9" fmla="*/ 6 h 54"/>
                <a:gd name="T10" fmla="*/ 46 w 58"/>
                <a:gd name="T11" fmla="*/ 4 h 54"/>
                <a:gd name="T12" fmla="*/ 46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8 w 58"/>
                <a:gd name="T25" fmla="*/ 2 h 54"/>
                <a:gd name="T26" fmla="*/ 54 w 58"/>
                <a:gd name="T27" fmla="*/ 2 h 54"/>
                <a:gd name="T28" fmla="*/ 52 w 58"/>
                <a:gd name="T29" fmla="*/ 4 h 54"/>
                <a:gd name="T30" fmla="*/ 52 w 58"/>
                <a:gd name="T31" fmla="*/ 6 h 54"/>
                <a:gd name="T32" fmla="*/ 52 w 58"/>
                <a:gd name="T33" fmla="*/ 10 h 54"/>
                <a:gd name="T34" fmla="*/ 52 w 58"/>
                <a:gd name="T35" fmla="*/ 54 h 54"/>
                <a:gd name="T36" fmla="*/ 50 w 58"/>
                <a:gd name="T37" fmla="*/ 54 h 54"/>
                <a:gd name="T38" fmla="*/ 14 w 58"/>
                <a:gd name="T39" fmla="*/ 12 h 54"/>
                <a:gd name="T40" fmla="*/ 14 w 58"/>
                <a:gd name="T41" fmla="*/ 44 h 54"/>
                <a:gd name="T42" fmla="*/ 16 w 58"/>
                <a:gd name="T43" fmla="*/ 50 h 54"/>
                <a:gd name="T44" fmla="*/ 16 w 58"/>
                <a:gd name="T45" fmla="*/ 52 h 54"/>
                <a:gd name="T46" fmla="*/ 18 w 58"/>
                <a:gd name="T47" fmla="*/ 52 h 54"/>
                <a:gd name="T48" fmla="*/ 20 w 58"/>
                <a:gd name="T49" fmla="*/ 54 h 54"/>
                <a:gd name="T50" fmla="*/ 22 w 58"/>
                <a:gd name="T51" fmla="*/ 54 h 54"/>
                <a:gd name="T52" fmla="*/ 22 w 58"/>
                <a:gd name="T53" fmla="*/ 54 h 54"/>
                <a:gd name="T54" fmla="*/ 4 w 58"/>
                <a:gd name="T55" fmla="*/ 54 h 54"/>
                <a:gd name="T56" fmla="*/ 4 w 58"/>
                <a:gd name="T57" fmla="*/ 54 h 54"/>
                <a:gd name="T58" fmla="*/ 6 w 58"/>
                <a:gd name="T59" fmla="*/ 54 h 54"/>
                <a:gd name="T60" fmla="*/ 8 w 58"/>
                <a:gd name="T61" fmla="*/ 52 h 54"/>
                <a:gd name="T62" fmla="*/ 10 w 58"/>
                <a:gd name="T63" fmla="*/ 50 h 54"/>
                <a:gd name="T64" fmla="*/ 12 w 58"/>
                <a:gd name="T65" fmla="*/ 48 h 54"/>
                <a:gd name="T66" fmla="*/ 12 w 58"/>
                <a:gd name="T67" fmla="*/ 44 h 54"/>
                <a:gd name="T68" fmla="*/ 12 w 58"/>
                <a:gd name="T69" fmla="*/ 8 h 54"/>
                <a:gd name="T70" fmla="*/ 10 w 58"/>
                <a:gd name="T71" fmla="*/ 6 h 54"/>
                <a:gd name="T72" fmla="*/ 8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2"/>
                  </a:lnTo>
                  <a:lnTo>
                    <a:pt x="48" y="10"/>
                  </a:lnTo>
                  <a:lnTo>
                    <a:pt x="48" y="6"/>
                  </a:lnTo>
                  <a:lnTo>
                    <a:pt x="46" y="4"/>
                  </a:lnTo>
                  <a:lnTo>
                    <a:pt x="46" y="2"/>
                  </a:lnTo>
                  <a:lnTo>
                    <a:pt x="42" y="2"/>
                  </a:lnTo>
                  <a:lnTo>
                    <a:pt x="40" y="2"/>
                  </a:lnTo>
                  <a:lnTo>
                    <a:pt x="40" y="0"/>
                  </a:lnTo>
                  <a:lnTo>
                    <a:pt x="58" y="0"/>
                  </a:lnTo>
                  <a:lnTo>
                    <a:pt x="58" y="2"/>
                  </a:lnTo>
                  <a:lnTo>
                    <a:pt x="54" y="2"/>
                  </a:lnTo>
                  <a:lnTo>
                    <a:pt x="52" y="4"/>
                  </a:lnTo>
                  <a:lnTo>
                    <a:pt x="52" y="6"/>
                  </a:lnTo>
                  <a:lnTo>
                    <a:pt x="52" y="10"/>
                  </a:lnTo>
                  <a:lnTo>
                    <a:pt x="52" y="54"/>
                  </a:lnTo>
                  <a:lnTo>
                    <a:pt x="50" y="54"/>
                  </a:lnTo>
                  <a:lnTo>
                    <a:pt x="14" y="12"/>
                  </a:lnTo>
                  <a:lnTo>
                    <a:pt x="14" y="44"/>
                  </a:lnTo>
                  <a:lnTo>
                    <a:pt x="16" y="50"/>
                  </a:lnTo>
                  <a:lnTo>
                    <a:pt x="16" y="52"/>
                  </a:lnTo>
                  <a:lnTo>
                    <a:pt x="18" y="52"/>
                  </a:lnTo>
                  <a:lnTo>
                    <a:pt x="20" y="54"/>
                  </a:lnTo>
                  <a:lnTo>
                    <a:pt x="22" y="54"/>
                  </a:lnTo>
                  <a:lnTo>
                    <a:pt x="4" y="54"/>
                  </a:lnTo>
                  <a:lnTo>
                    <a:pt x="6" y="54"/>
                  </a:lnTo>
                  <a:lnTo>
                    <a:pt x="8" y="52"/>
                  </a:lnTo>
                  <a:lnTo>
                    <a:pt x="10" y="50"/>
                  </a:lnTo>
                  <a:lnTo>
                    <a:pt x="12" y="48"/>
                  </a:lnTo>
                  <a:lnTo>
                    <a:pt x="12" y="44"/>
                  </a:lnTo>
                  <a:lnTo>
                    <a:pt x="12" y="8"/>
                  </a:lnTo>
                  <a:lnTo>
                    <a:pt x="10" y="6"/>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2869" name="Freeform 96"/>
            <p:cNvSpPr>
              <a:spLocks noEditPoints="1"/>
            </p:cNvSpPr>
            <p:nvPr/>
          </p:nvSpPr>
          <p:spPr bwMode="auto">
            <a:xfrm>
              <a:off x="370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2 w 42"/>
                <a:gd name="T11" fmla="*/ 54 h 54"/>
                <a:gd name="T12" fmla="*/ 24 w 42"/>
                <a:gd name="T13" fmla="*/ 54 h 54"/>
                <a:gd name="T14" fmla="*/ 24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8 w 42"/>
                <a:gd name="T35" fmla="*/ 4 h 54"/>
                <a:gd name="T36" fmla="*/ 6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8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30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2" y="54"/>
                  </a:lnTo>
                  <a:lnTo>
                    <a:pt x="24" y="54"/>
                  </a:lnTo>
                  <a:lnTo>
                    <a:pt x="0" y="54"/>
                  </a:lnTo>
                  <a:lnTo>
                    <a:pt x="2" y="54"/>
                  </a:lnTo>
                  <a:lnTo>
                    <a:pt x="6" y="52"/>
                  </a:lnTo>
                  <a:lnTo>
                    <a:pt x="8" y="50"/>
                  </a:lnTo>
                  <a:lnTo>
                    <a:pt x="8" y="48"/>
                  </a:lnTo>
                  <a:lnTo>
                    <a:pt x="8" y="44"/>
                  </a:lnTo>
                  <a:lnTo>
                    <a:pt x="8" y="10"/>
                  </a:lnTo>
                  <a:lnTo>
                    <a:pt x="8" y="6"/>
                  </a:lnTo>
                  <a:lnTo>
                    <a:pt x="8" y="4"/>
                  </a:lnTo>
                  <a:lnTo>
                    <a:pt x="6" y="2"/>
                  </a:lnTo>
                  <a:lnTo>
                    <a:pt x="2" y="2"/>
                  </a:lnTo>
                  <a:lnTo>
                    <a:pt x="0" y="2"/>
                  </a:lnTo>
                  <a:lnTo>
                    <a:pt x="0" y="0"/>
                  </a:lnTo>
                  <a:lnTo>
                    <a:pt x="20" y="0"/>
                  </a:lnTo>
                  <a:lnTo>
                    <a:pt x="26" y="0"/>
                  </a:lnTo>
                  <a:lnTo>
                    <a:pt x="32" y="2"/>
                  </a:lnTo>
                  <a:lnTo>
                    <a:pt x="36" y="4"/>
                  </a:lnTo>
                  <a:lnTo>
                    <a:pt x="38" y="6"/>
                  </a:lnTo>
                  <a:lnTo>
                    <a:pt x="40" y="10"/>
                  </a:lnTo>
                  <a:lnTo>
                    <a:pt x="42" y="16"/>
                  </a:lnTo>
                  <a:lnTo>
                    <a:pt x="40" y="22"/>
                  </a:lnTo>
                  <a:lnTo>
                    <a:pt x="38"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30"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32870" name="Freeform 97"/>
            <p:cNvSpPr>
              <a:spLocks/>
            </p:cNvSpPr>
            <p:nvPr/>
          </p:nvSpPr>
          <p:spPr bwMode="auto">
            <a:xfrm>
              <a:off x="3748" y="2602"/>
              <a:ext cx="20" cy="72"/>
            </a:xfrm>
            <a:custGeom>
              <a:avLst/>
              <a:gdLst>
                <a:gd name="T0" fmla="*/ 20 w 20"/>
                <a:gd name="T1" fmla="*/ 70 h 72"/>
                <a:gd name="T2" fmla="*/ 20 w 20"/>
                <a:gd name="T3" fmla="*/ 72 h 72"/>
                <a:gd name="T4" fmla="*/ 16 w 20"/>
                <a:gd name="T5" fmla="*/ 70 h 72"/>
                <a:gd name="T6" fmla="*/ 12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8 w 20"/>
                <a:gd name="T39" fmla="*/ 28 h 72"/>
                <a:gd name="T40" fmla="*/ 6 w 20"/>
                <a:gd name="T41" fmla="*/ 36 h 72"/>
                <a:gd name="T42" fmla="*/ 8 w 20"/>
                <a:gd name="T43" fmla="*/ 44 h 72"/>
                <a:gd name="T44" fmla="*/ 8 w 20"/>
                <a:gd name="T45" fmla="*/ 50 h 72"/>
                <a:gd name="T46" fmla="*/ 10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2"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8" y="28"/>
                  </a:lnTo>
                  <a:lnTo>
                    <a:pt x="6" y="36"/>
                  </a:lnTo>
                  <a:lnTo>
                    <a:pt x="8" y="44"/>
                  </a:lnTo>
                  <a:lnTo>
                    <a:pt x="8" y="50"/>
                  </a:lnTo>
                  <a:lnTo>
                    <a:pt x="10"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32871" name="Freeform 98"/>
            <p:cNvSpPr>
              <a:spLocks noEditPoints="1"/>
            </p:cNvSpPr>
            <p:nvPr/>
          </p:nvSpPr>
          <p:spPr bwMode="auto">
            <a:xfrm>
              <a:off x="3772" y="2602"/>
              <a:ext cx="36" cy="56"/>
            </a:xfrm>
            <a:custGeom>
              <a:avLst/>
              <a:gdLst>
                <a:gd name="T0" fmla="*/ 12 w 36"/>
                <a:gd name="T1" fmla="*/ 26 h 56"/>
                <a:gd name="T2" fmla="*/ 14 w 36"/>
                <a:gd name="T3" fmla="*/ 22 h 56"/>
                <a:gd name="T4" fmla="*/ 18 w 36"/>
                <a:gd name="T5" fmla="*/ 20 h 56"/>
                <a:gd name="T6" fmla="*/ 22 w 36"/>
                <a:gd name="T7" fmla="*/ 20 h 56"/>
                <a:gd name="T8" fmla="*/ 28 w 36"/>
                <a:gd name="T9" fmla="*/ 20 h 56"/>
                <a:gd name="T10" fmla="*/ 32 w 36"/>
                <a:gd name="T11" fmla="*/ 24 h 56"/>
                <a:gd name="T12" fmla="*/ 36 w 36"/>
                <a:gd name="T13" fmla="*/ 30 h 56"/>
                <a:gd name="T14" fmla="*/ 36 w 36"/>
                <a:gd name="T15" fmla="*/ 36 h 56"/>
                <a:gd name="T16" fmla="*/ 36 w 36"/>
                <a:gd name="T17" fmla="*/ 42 h 56"/>
                <a:gd name="T18" fmla="*/ 34 w 36"/>
                <a:gd name="T19" fmla="*/ 48 h 56"/>
                <a:gd name="T20" fmla="*/ 30 w 36"/>
                <a:gd name="T21" fmla="*/ 52 h 56"/>
                <a:gd name="T22" fmla="*/ 24 w 36"/>
                <a:gd name="T23" fmla="*/ 56 h 56"/>
                <a:gd name="T24" fmla="*/ 18 w 36"/>
                <a:gd name="T25" fmla="*/ 56 h 56"/>
                <a:gd name="T26" fmla="*/ 14 w 36"/>
                <a:gd name="T27" fmla="*/ 56 h 56"/>
                <a:gd name="T28" fmla="*/ 12 w 36"/>
                <a:gd name="T29" fmla="*/ 56 h 56"/>
                <a:gd name="T30" fmla="*/ 8 w 36"/>
                <a:gd name="T31" fmla="*/ 54 h 56"/>
                <a:gd name="T32" fmla="*/ 4 w 36"/>
                <a:gd name="T33" fmla="*/ 52 h 56"/>
                <a:gd name="T34" fmla="*/ 4 w 36"/>
                <a:gd name="T35" fmla="*/ 16 h 56"/>
                <a:gd name="T36" fmla="*/ 4 w 36"/>
                <a:gd name="T37" fmla="*/ 10 h 56"/>
                <a:gd name="T38" fmla="*/ 4 w 36"/>
                <a:gd name="T39" fmla="*/ 8 h 56"/>
                <a:gd name="T40" fmla="*/ 4 w 36"/>
                <a:gd name="T41" fmla="*/ 6 h 56"/>
                <a:gd name="T42" fmla="*/ 4 w 36"/>
                <a:gd name="T43" fmla="*/ 4 h 56"/>
                <a:gd name="T44" fmla="*/ 2 w 36"/>
                <a:gd name="T45" fmla="*/ 4 h 56"/>
                <a:gd name="T46" fmla="*/ 2 w 36"/>
                <a:gd name="T47" fmla="*/ 4 h 56"/>
                <a:gd name="T48" fmla="*/ 2 w 36"/>
                <a:gd name="T49" fmla="*/ 4 h 56"/>
                <a:gd name="T50" fmla="*/ 0 w 36"/>
                <a:gd name="T51" fmla="*/ 6 h 56"/>
                <a:gd name="T52" fmla="*/ 0 w 36"/>
                <a:gd name="T53" fmla="*/ 4 h 56"/>
                <a:gd name="T54" fmla="*/ 10 w 36"/>
                <a:gd name="T55" fmla="*/ 0 h 56"/>
                <a:gd name="T56" fmla="*/ 12 w 36"/>
                <a:gd name="T57" fmla="*/ 0 h 56"/>
                <a:gd name="T58" fmla="*/ 12 w 36"/>
                <a:gd name="T59" fmla="*/ 26 h 56"/>
                <a:gd name="T60" fmla="*/ 12 w 36"/>
                <a:gd name="T61" fmla="*/ 30 h 56"/>
                <a:gd name="T62" fmla="*/ 12 w 36"/>
                <a:gd name="T63" fmla="*/ 50 h 56"/>
                <a:gd name="T64" fmla="*/ 14 w 36"/>
                <a:gd name="T65" fmla="*/ 52 h 56"/>
                <a:gd name="T66" fmla="*/ 16 w 36"/>
                <a:gd name="T67" fmla="*/ 54 h 56"/>
                <a:gd name="T68" fmla="*/ 18 w 36"/>
                <a:gd name="T69" fmla="*/ 54 h 56"/>
                <a:gd name="T70" fmla="*/ 20 w 36"/>
                <a:gd name="T71" fmla="*/ 54 h 56"/>
                <a:gd name="T72" fmla="*/ 24 w 36"/>
                <a:gd name="T73" fmla="*/ 54 h 56"/>
                <a:gd name="T74" fmla="*/ 26 w 36"/>
                <a:gd name="T75" fmla="*/ 50 h 56"/>
                <a:gd name="T76" fmla="*/ 28 w 36"/>
                <a:gd name="T77" fmla="*/ 46 h 56"/>
                <a:gd name="T78" fmla="*/ 30 w 36"/>
                <a:gd name="T79" fmla="*/ 40 h 56"/>
                <a:gd name="T80" fmla="*/ 28 w 36"/>
                <a:gd name="T81" fmla="*/ 34 h 56"/>
                <a:gd name="T82" fmla="*/ 26 w 36"/>
                <a:gd name="T83" fmla="*/ 28 h 56"/>
                <a:gd name="T84" fmla="*/ 24 w 36"/>
                <a:gd name="T85" fmla="*/ 26 h 56"/>
                <a:gd name="T86" fmla="*/ 20 w 36"/>
                <a:gd name="T87" fmla="*/ 26 h 56"/>
                <a:gd name="T88" fmla="*/ 18 w 36"/>
                <a:gd name="T89" fmla="*/ 26 h 56"/>
                <a:gd name="T90" fmla="*/ 16 w 36"/>
                <a:gd name="T91" fmla="*/ 26 h 56"/>
                <a:gd name="T92" fmla="*/ 14 w 36"/>
                <a:gd name="T93" fmla="*/ 28 h 56"/>
                <a:gd name="T94" fmla="*/ 12 w 36"/>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20"/>
                  </a:lnTo>
                  <a:lnTo>
                    <a:pt x="28" y="20"/>
                  </a:lnTo>
                  <a:lnTo>
                    <a:pt x="32" y="24"/>
                  </a:lnTo>
                  <a:lnTo>
                    <a:pt x="36" y="30"/>
                  </a:lnTo>
                  <a:lnTo>
                    <a:pt x="36" y="36"/>
                  </a:lnTo>
                  <a:lnTo>
                    <a:pt x="36" y="42"/>
                  </a:lnTo>
                  <a:lnTo>
                    <a:pt x="34" y="48"/>
                  </a:lnTo>
                  <a:lnTo>
                    <a:pt x="30" y="52"/>
                  </a:lnTo>
                  <a:lnTo>
                    <a:pt x="24" y="56"/>
                  </a:lnTo>
                  <a:lnTo>
                    <a:pt x="18" y="56"/>
                  </a:lnTo>
                  <a:lnTo>
                    <a:pt x="14" y="56"/>
                  </a:lnTo>
                  <a:lnTo>
                    <a:pt x="12" y="56"/>
                  </a:lnTo>
                  <a:lnTo>
                    <a:pt x="8" y="54"/>
                  </a:lnTo>
                  <a:lnTo>
                    <a:pt x="4" y="52"/>
                  </a:lnTo>
                  <a:lnTo>
                    <a:pt x="4" y="16"/>
                  </a:lnTo>
                  <a:lnTo>
                    <a:pt x="4" y="10"/>
                  </a:lnTo>
                  <a:lnTo>
                    <a:pt x="4"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6" y="50"/>
                  </a:lnTo>
                  <a:lnTo>
                    <a:pt x="28" y="46"/>
                  </a:lnTo>
                  <a:lnTo>
                    <a:pt x="30" y="40"/>
                  </a:lnTo>
                  <a:lnTo>
                    <a:pt x="28" y="34"/>
                  </a:lnTo>
                  <a:lnTo>
                    <a:pt x="26"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32872" name="Freeform 99"/>
            <p:cNvSpPr>
              <a:spLocks noEditPoints="1"/>
            </p:cNvSpPr>
            <p:nvPr/>
          </p:nvSpPr>
          <p:spPr bwMode="auto">
            <a:xfrm>
              <a:off x="3814" y="2602"/>
              <a:ext cx="16" cy="56"/>
            </a:xfrm>
            <a:custGeom>
              <a:avLst/>
              <a:gdLst>
                <a:gd name="T0" fmla="*/ 8 w 16"/>
                <a:gd name="T1" fmla="*/ 0 h 56"/>
                <a:gd name="T2" fmla="*/ 10 w 16"/>
                <a:gd name="T3" fmla="*/ 0 h 56"/>
                <a:gd name="T4" fmla="*/ 12 w 16"/>
                <a:gd name="T5" fmla="*/ 2 h 56"/>
                <a:gd name="T6" fmla="*/ 12 w 16"/>
                <a:gd name="T7" fmla="*/ 2 h 56"/>
                <a:gd name="T8" fmla="*/ 12 w 16"/>
                <a:gd name="T9" fmla="*/ 4 h 56"/>
                <a:gd name="T10" fmla="*/ 12 w 16"/>
                <a:gd name="T11" fmla="*/ 6 h 56"/>
                <a:gd name="T12" fmla="*/ 12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2" y="2"/>
                  </a:lnTo>
                  <a:lnTo>
                    <a:pt x="12" y="4"/>
                  </a:lnTo>
                  <a:lnTo>
                    <a:pt x="12" y="6"/>
                  </a:lnTo>
                  <a:lnTo>
                    <a:pt x="12" y="8"/>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2873" name="Freeform 100"/>
            <p:cNvSpPr>
              <a:spLocks/>
            </p:cNvSpPr>
            <p:nvPr/>
          </p:nvSpPr>
          <p:spPr bwMode="auto">
            <a:xfrm>
              <a:off x="383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4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6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4"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2874" name="Freeform 101"/>
            <p:cNvSpPr>
              <a:spLocks/>
            </p:cNvSpPr>
            <p:nvPr/>
          </p:nvSpPr>
          <p:spPr bwMode="auto">
            <a:xfrm>
              <a:off x="3874" y="2602"/>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4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4"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32875" name="Freeform 102"/>
            <p:cNvSpPr>
              <a:spLocks noEditPoints="1"/>
            </p:cNvSpPr>
            <p:nvPr/>
          </p:nvSpPr>
          <p:spPr bwMode="auto">
            <a:xfrm>
              <a:off x="3366" y="2796"/>
              <a:ext cx="52" cy="52"/>
            </a:xfrm>
            <a:custGeom>
              <a:avLst/>
              <a:gdLst>
                <a:gd name="T0" fmla="*/ 0 w 52"/>
                <a:gd name="T1" fmla="*/ 52 h 52"/>
                <a:gd name="T2" fmla="*/ 0 w 52"/>
                <a:gd name="T3" fmla="*/ 52 h 52"/>
                <a:gd name="T4" fmla="*/ 2 w 52"/>
                <a:gd name="T5" fmla="*/ 52 h 52"/>
                <a:gd name="T6" fmla="*/ 4 w 52"/>
                <a:gd name="T7" fmla="*/ 52 h 52"/>
                <a:gd name="T8" fmla="*/ 6 w 52"/>
                <a:gd name="T9" fmla="*/ 50 h 52"/>
                <a:gd name="T10" fmla="*/ 6 w 52"/>
                <a:gd name="T11" fmla="*/ 48 h 52"/>
                <a:gd name="T12" fmla="*/ 8 w 52"/>
                <a:gd name="T13" fmla="*/ 44 h 52"/>
                <a:gd name="T14" fmla="*/ 8 w 52"/>
                <a:gd name="T15" fmla="*/ 8 h 52"/>
                <a:gd name="T16" fmla="*/ 6 w 52"/>
                <a:gd name="T17" fmla="*/ 4 h 52"/>
                <a:gd name="T18" fmla="*/ 6 w 52"/>
                <a:gd name="T19" fmla="*/ 2 h 52"/>
                <a:gd name="T20" fmla="*/ 4 w 52"/>
                <a:gd name="T21" fmla="*/ 0 h 52"/>
                <a:gd name="T22" fmla="*/ 2 w 52"/>
                <a:gd name="T23" fmla="*/ 0 h 52"/>
                <a:gd name="T24" fmla="*/ 0 w 52"/>
                <a:gd name="T25" fmla="*/ 0 h 52"/>
                <a:gd name="T26" fmla="*/ 0 w 52"/>
                <a:gd name="T27" fmla="*/ 0 h 52"/>
                <a:gd name="T28" fmla="*/ 22 w 52"/>
                <a:gd name="T29" fmla="*/ 0 h 52"/>
                <a:gd name="T30" fmla="*/ 28 w 52"/>
                <a:gd name="T31" fmla="*/ 0 h 52"/>
                <a:gd name="T32" fmla="*/ 34 w 52"/>
                <a:gd name="T33" fmla="*/ 0 h 52"/>
                <a:gd name="T34" fmla="*/ 40 w 52"/>
                <a:gd name="T35" fmla="*/ 2 h 52"/>
                <a:gd name="T36" fmla="*/ 44 w 52"/>
                <a:gd name="T37" fmla="*/ 6 h 52"/>
                <a:gd name="T38" fmla="*/ 50 w 52"/>
                <a:gd name="T39" fmla="*/ 12 h 52"/>
                <a:gd name="T40" fmla="*/ 52 w 52"/>
                <a:gd name="T41" fmla="*/ 18 h 52"/>
                <a:gd name="T42" fmla="*/ 52 w 52"/>
                <a:gd name="T43" fmla="*/ 26 h 52"/>
                <a:gd name="T44" fmla="*/ 52 w 52"/>
                <a:gd name="T45" fmla="*/ 34 h 52"/>
                <a:gd name="T46" fmla="*/ 50 w 52"/>
                <a:gd name="T47" fmla="*/ 40 h 52"/>
                <a:gd name="T48" fmla="*/ 46 w 52"/>
                <a:gd name="T49" fmla="*/ 44 h 52"/>
                <a:gd name="T50" fmla="*/ 40 w 52"/>
                <a:gd name="T51" fmla="*/ 50 h 52"/>
                <a:gd name="T52" fmla="*/ 32 w 52"/>
                <a:gd name="T53" fmla="*/ 52 h 52"/>
                <a:gd name="T54" fmla="*/ 24 w 52"/>
                <a:gd name="T55" fmla="*/ 52 h 52"/>
                <a:gd name="T56" fmla="*/ 0 w 52"/>
                <a:gd name="T57" fmla="*/ 52 h 52"/>
                <a:gd name="T58" fmla="*/ 14 w 52"/>
                <a:gd name="T59" fmla="*/ 50 h 52"/>
                <a:gd name="T60" fmla="*/ 20 w 52"/>
                <a:gd name="T61" fmla="*/ 50 h 52"/>
                <a:gd name="T62" fmla="*/ 22 w 52"/>
                <a:gd name="T63" fmla="*/ 50 h 52"/>
                <a:gd name="T64" fmla="*/ 28 w 52"/>
                <a:gd name="T65" fmla="*/ 50 h 52"/>
                <a:gd name="T66" fmla="*/ 34 w 52"/>
                <a:gd name="T67" fmla="*/ 48 h 52"/>
                <a:gd name="T68" fmla="*/ 38 w 52"/>
                <a:gd name="T69" fmla="*/ 44 h 52"/>
                <a:gd name="T70" fmla="*/ 42 w 52"/>
                <a:gd name="T71" fmla="*/ 40 h 52"/>
                <a:gd name="T72" fmla="*/ 44 w 52"/>
                <a:gd name="T73" fmla="*/ 34 h 52"/>
                <a:gd name="T74" fmla="*/ 44 w 52"/>
                <a:gd name="T75" fmla="*/ 26 h 52"/>
                <a:gd name="T76" fmla="*/ 44 w 52"/>
                <a:gd name="T77" fmla="*/ 20 h 52"/>
                <a:gd name="T78" fmla="*/ 42 w 52"/>
                <a:gd name="T79" fmla="*/ 14 h 52"/>
                <a:gd name="T80" fmla="*/ 38 w 52"/>
                <a:gd name="T81" fmla="*/ 8 h 52"/>
                <a:gd name="T82" fmla="*/ 34 w 52"/>
                <a:gd name="T83" fmla="*/ 6 h 52"/>
                <a:gd name="T84" fmla="*/ 28 w 52"/>
                <a:gd name="T85" fmla="*/ 2 h 52"/>
                <a:gd name="T86" fmla="*/ 22 w 52"/>
                <a:gd name="T87" fmla="*/ 2 h 52"/>
                <a:gd name="T88" fmla="*/ 18 w 52"/>
                <a:gd name="T89" fmla="*/ 2 h 52"/>
                <a:gd name="T90" fmla="*/ 14 w 52"/>
                <a:gd name="T91" fmla="*/ 4 h 52"/>
                <a:gd name="T92" fmla="*/ 14 w 52"/>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
                <a:gd name="T142" fmla="*/ 0 h 52"/>
                <a:gd name="T143" fmla="*/ 52 w 52"/>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 h="52">
                  <a:moveTo>
                    <a:pt x="0" y="52"/>
                  </a:moveTo>
                  <a:lnTo>
                    <a:pt x="0" y="52"/>
                  </a:lnTo>
                  <a:lnTo>
                    <a:pt x="2" y="52"/>
                  </a:lnTo>
                  <a:lnTo>
                    <a:pt x="4" y="52"/>
                  </a:lnTo>
                  <a:lnTo>
                    <a:pt x="6" y="50"/>
                  </a:lnTo>
                  <a:lnTo>
                    <a:pt x="6" y="48"/>
                  </a:lnTo>
                  <a:lnTo>
                    <a:pt x="8" y="44"/>
                  </a:lnTo>
                  <a:lnTo>
                    <a:pt x="8" y="8"/>
                  </a:lnTo>
                  <a:lnTo>
                    <a:pt x="6" y="4"/>
                  </a:lnTo>
                  <a:lnTo>
                    <a:pt x="6" y="2"/>
                  </a:lnTo>
                  <a:lnTo>
                    <a:pt x="4" y="0"/>
                  </a:lnTo>
                  <a:lnTo>
                    <a:pt x="2" y="0"/>
                  </a:lnTo>
                  <a:lnTo>
                    <a:pt x="0" y="0"/>
                  </a:lnTo>
                  <a:lnTo>
                    <a:pt x="22" y="0"/>
                  </a:lnTo>
                  <a:lnTo>
                    <a:pt x="28" y="0"/>
                  </a:lnTo>
                  <a:lnTo>
                    <a:pt x="34" y="0"/>
                  </a:lnTo>
                  <a:lnTo>
                    <a:pt x="40" y="2"/>
                  </a:lnTo>
                  <a:lnTo>
                    <a:pt x="44" y="6"/>
                  </a:lnTo>
                  <a:lnTo>
                    <a:pt x="50" y="12"/>
                  </a:lnTo>
                  <a:lnTo>
                    <a:pt x="52" y="18"/>
                  </a:lnTo>
                  <a:lnTo>
                    <a:pt x="52" y="26"/>
                  </a:lnTo>
                  <a:lnTo>
                    <a:pt x="52" y="34"/>
                  </a:lnTo>
                  <a:lnTo>
                    <a:pt x="50" y="40"/>
                  </a:lnTo>
                  <a:lnTo>
                    <a:pt x="46" y="44"/>
                  </a:lnTo>
                  <a:lnTo>
                    <a:pt x="40" y="50"/>
                  </a:lnTo>
                  <a:lnTo>
                    <a:pt x="32" y="52"/>
                  </a:lnTo>
                  <a:lnTo>
                    <a:pt x="24" y="52"/>
                  </a:lnTo>
                  <a:lnTo>
                    <a:pt x="0" y="52"/>
                  </a:lnTo>
                  <a:close/>
                  <a:moveTo>
                    <a:pt x="14" y="50"/>
                  </a:moveTo>
                  <a:lnTo>
                    <a:pt x="20" y="50"/>
                  </a:lnTo>
                  <a:lnTo>
                    <a:pt x="22" y="50"/>
                  </a:lnTo>
                  <a:lnTo>
                    <a:pt x="28" y="50"/>
                  </a:lnTo>
                  <a:lnTo>
                    <a:pt x="34" y="48"/>
                  </a:lnTo>
                  <a:lnTo>
                    <a:pt x="38" y="44"/>
                  </a:lnTo>
                  <a:lnTo>
                    <a:pt x="42" y="40"/>
                  </a:lnTo>
                  <a:lnTo>
                    <a:pt x="44" y="34"/>
                  </a:lnTo>
                  <a:lnTo>
                    <a:pt x="44" y="26"/>
                  </a:lnTo>
                  <a:lnTo>
                    <a:pt x="44" y="20"/>
                  </a:lnTo>
                  <a:lnTo>
                    <a:pt x="42" y="14"/>
                  </a:lnTo>
                  <a:lnTo>
                    <a:pt x="38" y="8"/>
                  </a:lnTo>
                  <a:lnTo>
                    <a:pt x="34" y="6"/>
                  </a:lnTo>
                  <a:lnTo>
                    <a:pt x="28" y="2"/>
                  </a:lnTo>
                  <a:lnTo>
                    <a:pt x="22" y="2"/>
                  </a:lnTo>
                  <a:lnTo>
                    <a:pt x="18" y="2"/>
                  </a:lnTo>
                  <a:lnTo>
                    <a:pt x="14" y="4"/>
                  </a:lnTo>
                  <a:lnTo>
                    <a:pt x="14" y="50"/>
                  </a:lnTo>
                  <a:close/>
                </a:path>
              </a:pathLst>
            </a:custGeom>
            <a:solidFill>
              <a:srgbClr val="000000"/>
            </a:solidFill>
            <a:ln w="0">
              <a:solidFill>
                <a:srgbClr val="000000"/>
              </a:solidFill>
              <a:round/>
              <a:headEnd/>
              <a:tailEnd/>
            </a:ln>
          </p:spPr>
          <p:txBody>
            <a:bodyPr/>
            <a:lstStyle/>
            <a:p>
              <a:endParaRPr lang="en-US"/>
            </a:p>
          </p:txBody>
        </p:sp>
        <p:sp>
          <p:nvSpPr>
            <p:cNvPr id="32876" name="Freeform 103"/>
            <p:cNvSpPr>
              <a:spLocks/>
            </p:cNvSpPr>
            <p:nvPr/>
          </p:nvSpPr>
          <p:spPr bwMode="auto">
            <a:xfrm>
              <a:off x="3424" y="2796"/>
              <a:ext cx="46" cy="52"/>
            </a:xfrm>
            <a:custGeom>
              <a:avLst/>
              <a:gdLst>
                <a:gd name="T0" fmla="*/ 44 w 46"/>
                <a:gd name="T1" fmla="*/ 0 h 52"/>
                <a:gd name="T2" fmla="*/ 46 w 46"/>
                <a:gd name="T3" fmla="*/ 12 h 52"/>
                <a:gd name="T4" fmla="*/ 44 w 46"/>
                <a:gd name="T5" fmla="*/ 12 h 52"/>
                <a:gd name="T6" fmla="*/ 44 w 46"/>
                <a:gd name="T7" fmla="*/ 8 h 52"/>
                <a:gd name="T8" fmla="*/ 44 w 46"/>
                <a:gd name="T9" fmla="*/ 6 h 52"/>
                <a:gd name="T10" fmla="*/ 42 w 46"/>
                <a:gd name="T11" fmla="*/ 4 h 52"/>
                <a:gd name="T12" fmla="*/ 40 w 46"/>
                <a:gd name="T13" fmla="*/ 4 h 52"/>
                <a:gd name="T14" fmla="*/ 38 w 46"/>
                <a:gd name="T15" fmla="*/ 2 h 52"/>
                <a:gd name="T16" fmla="*/ 34 w 46"/>
                <a:gd name="T17" fmla="*/ 2 h 52"/>
                <a:gd name="T18" fmla="*/ 26 w 46"/>
                <a:gd name="T19" fmla="*/ 2 h 52"/>
                <a:gd name="T20" fmla="*/ 26 w 46"/>
                <a:gd name="T21" fmla="*/ 44 h 52"/>
                <a:gd name="T22" fmla="*/ 26 w 46"/>
                <a:gd name="T23" fmla="*/ 48 h 52"/>
                <a:gd name="T24" fmla="*/ 28 w 46"/>
                <a:gd name="T25" fmla="*/ 50 h 52"/>
                <a:gd name="T26" fmla="*/ 30 w 46"/>
                <a:gd name="T27" fmla="*/ 52 h 52"/>
                <a:gd name="T28" fmla="*/ 32 w 46"/>
                <a:gd name="T29" fmla="*/ 52 h 52"/>
                <a:gd name="T30" fmla="*/ 34 w 46"/>
                <a:gd name="T31" fmla="*/ 52 h 52"/>
                <a:gd name="T32" fmla="*/ 34 w 46"/>
                <a:gd name="T33" fmla="*/ 52 h 52"/>
                <a:gd name="T34" fmla="*/ 12 w 46"/>
                <a:gd name="T35" fmla="*/ 52 h 52"/>
                <a:gd name="T36" fmla="*/ 12 w 46"/>
                <a:gd name="T37" fmla="*/ 52 h 52"/>
                <a:gd name="T38" fmla="*/ 14 w 46"/>
                <a:gd name="T39" fmla="*/ 52 h 52"/>
                <a:gd name="T40" fmla="*/ 16 w 46"/>
                <a:gd name="T41" fmla="*/ 52 h 52"/>
                <a:gd name="T42" fmla="*/ 18 w 46"/>
                <a:gd name="T43" fmla="*/ 50 h 52"/>
                <a:gd name="T44" fmla="*/ 18 w 46"/>
                <a:gd name="T45" fmla="*/ 48 h 52"/>
                <a:gd name="T46" fmla="*/ 20 w 46"/>
                <a:gd name="T47" fmla="*/ 44 h 52"/>
                <a:gd name="T48" fmla="*/ 20 w 46"/>
                <a:gd name="T49" fmla="*/ 2 h 52"/>
                <a:gd name="T50" fmla="*/ 12 w 46"/>
                <a:gd name="T51" fmla="*/ 2 h 52"/>
                <a:gd name="T52" fmla="*/ 10 w 46"/>
                <a:gd name="T53" fmla="*/ 2 h 52"/>
                <a:gd name="T54" fmla="*/ 8 w 46"/>
                <a:gd name="T55" fmla="*/ 2 h 52"/>
                <a:gd name="T56" fmla="*/ 6 w 46"/>
                <a:gd name="T57" fmla="*/ 4 h 52"/>
                <a:gd name="T58" fmla="*/ 4 w 46"/>
                <a:gd name="T59" fmla="*/ 6 h 52"/>
                <a:gd name="T60" fmla="*/ 2 w 46"/>
                <a:gd name="T61" fmla="*/ 8 h 52"/>
                <a:gd name="T62" fmla="*/ 2 w 46"/>
                <a:gd name="T63" fmla="*/ 12 h 52"/>
                <a:gd name="T64" fmla="*/ 0 w 46"/>
                <a:gd name="T65" fmla="*/ 12 h 52"/>
                <a:gd name="T66" fmla="*/ 2 w 46"/>
                <a:gd name="T67" fmla="*/ 0 h 52"/>
                <a:gd name="T68" fmla="*/ 44 w 4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52"/>
                <a:gd name="T107" fmla="*/ 46 w 4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52">
                  <a:moveTo>
                    <a:pt x="44" y="0"/>
                  </a:moveTo>
                  <a:lnTo>
                    <a:pt x="46" y="12"/>
                  </a:lnTo>
                  <a:lnTo>
                    <a:pt x="44" y="12"/>
                  </a:lnTo>
                  <a:lnTo>
                    <a:pt x="44" y="8"/>
                  </a:lnTo>
                  <a:lnTo>
                    <a:pt x="44" y="6"/>
                  </a:lnTo>
                  <a:lnTo>
                    <a:pt x="42" y="4"/>
                  </a:lnTo>
                  <a:lnTo>
                    <a:pt x="40" y="4"/>
                  </a:lnTo>
                  <a:lnTo>
                    <a:pt x="38" y="2"/>
                  </a:lnTo>
                  <a:lnTo>
                    <a:pt x="34" y="2"/>
                  </a:lnTo>
                  <a:lnTo>
                    <a:pt x="26" y="2"/>
                  </a:lnTo>
                  <a:lnTo>
                    <a:pt x="26" y="44"/>
                  </a:lnTo>
                  <a:lnTo>
                    <a:pt x="26" y="48"/>
                  </a:lnTo>
                  <a:lnTo>
                    <a:pt x="28" y="50"/>
                  </a:lnTo>
                  <a:lnTo>
                    <a:pt x="30" y="52"/>
                  </a:lnTo>
                  <a:lnTo>
                    <a:pt x="32" y="52"/>
                  </a:lnTo>
                  <a:lnTo>
                    <a:pt x="34" y="52"/>
                  </a:lnTo>
                  <a:lnTo>
                    <a:pt x="12" y="52"/>
                  </a:lnTo>
                  <a:lnTo>
                    <a:pt x="14" y="52"/>
                  </a:lnTo>
                  <a:lnTo>
                    <a:pt x="16" y="52"/>
                  </a:lnTo>
                  <a:lnTo>
                    <a:pt x="18" y="50"/>
                  </a:lnTo>
                  <a:lnTo>
                    <a:pt x="18" y="48"/>
                  </a:lnTo>
                  <a:lnTo>
                    <a:pt x="20" y="44"/>
                  </a:lnTo>
                  <a:lnTo>
                    <a:pt x="20" y="2"/>
                  </a:lnTo>
                  <a:lnTo>
                    <a:pt x="12" y="2"/>
                  </a:lnTo>
                  <a:lnTo>
                    <a:pt x="10" y="2"/>
                  </a:lnTo>
                  <a:lnTo>
                    <a:pt x="8" y="2"/>
                  </a:lnTo>
                  <a:lnTo>
                    <a:pt x="6" y="4"/>
                  </a:lnTo>
                  <a:lnTo>
                    <a:pt x="4" y="6"/>
                  </a:lnTo>
                  <a:lnTo>
                    <a:pt x="2" y="8"/>
                  </a:lnTo>
                  <a:lnTo>
                    <a:pt x="2" y="12"/>
                  </a:lnTo>
                  <a:lnTo>
                    <a:pt x="0" y="12"/>
                  </a:lnTo>
                  <a:lnTo>
                    <a:pt x="2" y="0"/>
                  </a:lnTo>
                  <a:lnTo>
                    <a:pt x="44" y="0"/>
                  </a:lnTo>
                  <a:close/>
                </a:path>
              </a:pathLst>
            </a:custGeom>
            <a:solidFill>
              <a:srgbClr val="000000"/>
            </a:solidFill>
            <a:ln w="0">
              <a:solidFill>
                <a:srgbClr val="000000"/>
              </a:solidFill>
              <a:round/>
              <a:headEnd/>
              <a:tailEnd/>
            </a:ln>
          </p:spPr>
          <p:txBody>
            <a:bodyPr/>
            <a:lstStyle/>
            <a:p>
              <a:endParaRPr lang="en-US"/>
            </a:p>
          </p:txBody>
        </p:sp>
        <p:sp>
          <p:nvSpPr>
            <p:cNvPr id="32877" name="Freeform 104"/>
            <p:cNvSpPr>
              <a:spLocks/>
            </p:cNvSpPr>
            <p:nvPr/>
          </p:nvSpPr>
          <p:spPr bwMode="auto">
            <a:xfrm>
              <a:off x="3474" y="2794"/>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32878" name="Freeform 105"/>
            <p:cNvSpPr>
              <a:spLocks noEditPoints="1"/>
            </p:cNvSpPr>
            <p:nvPr/>
          </p:nvSpPr>
          <p:spPr bwMode="auto">
            <a:xfrm>
              <a:off x="3500" y="2812"/>
              <a:ext cx="34" cy="38"/>
            </a:xfrm>
            <a:custGeom>
              <a:avLst/>
              <a:gdLst>
                <a:gd name="T0" fmla="*/ 16 w 34"/>
                <a:gd name="T1" fmla="*/ 36 h 38"/>
                <a:gd name="T2" fmla="*/ 12 w 34"/>
                <a:gd name="T3" fmla="*/ 38 h 38"/>
                <a:gd name="T4" fmla="*/ 6 w 34"/>
                <a:gd name="T5" fmla="*/ 38 h 38"/>
                <a:gd name="T6" fmla="*/ 2 w 34"/>
                <a:gd name="T7" fmla="*/ 32 h 38"/>
                <a:gd name="T8" fmla="*/ 0 w 34"/>
                <a:gd name="T9" fmla="*/ 26 h 38"/>
                <a:gd name="T10" fmla="*/ 4 w 34"/>
                <a:gd name="T11" fmla="*/ 22 h 38"/>
                <a:gd name="T12" fmla="*/ 12 w 34"/>
                <a:gd name="T13" fmla="*/ 16 h 38"/>
                <a:gd name="T14" fmla="*/ 20 w 34"/>
                <a:gd name="T15" fmla="*/ 12 h 38"/>
                <a:gd name="T16" fmla="*/ 18 w 34"/>
                <a:gd name="T17" fmla="*/ 4 h 38"/>
                <a:gd name="T18" fmla="*/ 14 w 34"/>
                <a:gd name="T19" fmla="*/ 2 h 38"/>
                <a:gd name="T20" fmla="*/ 10 w 34"/>
                <a:gd name="T21" fmla="*/ 4 h 38"/>
                <a:gd name="T22" fmla="*/ 8 w 34"/>
                <a:gd name="T23" fmla="*/ 8 h 38"/>
                <a:gd name="T24" fmla="*/ 8 w 34"/>
                <a:gd name="T25" fmla="*/ 12 h 38"/>
                <a:gd name="T26" fmla="*/ 6 w 34"/>
                <a:gd name="T27" fmla="*/ 14 h 38"/>
                <a:gd name="T28" fmla="*/ 4 w 34"/>
                <a:gd name="T29" fmla="*/ 14 h 38"/>
                <a:gd name="T30" fmla="*/ 2 w 34"/>
                <a:gd name="T31" fmla="*/ 12 h 38"/>
                <a:gd name="T32" fmla="*/ 4 w 34"/>
                <a:gd name="T33" fmla="*/ 6 h 38"/>
                <a:gd name="T34" fmla="*/ 10 w 34"/>
                <a:gd name="T35" fmla="*/ 2 h 38"/>
                <a:gd name="T36" fmla="*/ 20 w 34"/>
                <a:gd name="T37" fmla="*/ 0 h 38"/>
                <a:gd name="T38" fmla="*/ 26 w 34"/>
                <a:gd name="T39" fmla="*/ 4 h 38"/>
                <a:gd name="T40" fmla="*/ 28 w 34"/>
                <a:gd name="T41" fmla="*/ 8 h 38"/>
                <a:gd name="T42" fmla="*/ 28 w 34"/>
                <a:gd name="T43" fmla="*/ 24 h 38"/>
                <a:gd name="T44" fmla="*/ 28 w 34"/>
                <a:gd name="T45" fmla="*/ 30 h 38"/>
                <a:gd name="T46" fmla="*/ 28 w 34"/>
                <a:gd name="T47" fmla="*/ 32 h 38"/>
                <a:gd name="T48" fmla="*/ 30 w 34"/>
                <a:gd name="T49" fmla="*/ 32 h 38"/>
                <a:gd name="T50" fmla="*/ 30 w 34"/>
                <a:gd name="T51" fmla="*/ 32 h 38"/>
                <a:gd name="T52" fmla="*/ 34 w 34"/>
                <a:gd name="T53" fmla="*/ 30 h 38"/>
                <a:gd name="T54" fmla="*/ 28 w 34"/>
                <a:gd name="T55" fmla="*/ 36 h 38"/>
                <a:gd name="T56" fmla="*/ 24 w 34"/>
                <a:gd name="T57" fmla="*/ 38 h 38"/>
                <a:gd name="T58" fmla="*/ 20 w 34"/>
                <a:gd name="T59" fmla="*/ 34 h 38"/>
                <a:gd name="T60" fmla="*/ 20 w 34"/>
                <a:gd name="T61" fmla="*/ 30 h 38"/>
                <a:gd name="T62" fmla="*/ 16 w 34"/>
                <a:gd name="T63" fmla="*/ 18 h 38"/>
                <a:gd name="T64" fmla="*/ 10 w 34"/>
                <a:gd name="T65" fmla="*/ 20 h 38"/>
                <a:gd name="T66" fmla="*/ 8 w 34"/>
                <a:gd name="T67" fmla="*/ 24 h 38"/>
                <a:gd name="T68" fmla="*/ 8 w 34"/>
                <a:gd name="T69" fmla="*/ 30 h 38"/>
                <a:gd name="T70" fmla="*/ 10 w 34"/>
                <a:gd name="T71" fmla="*/ 32 h 38"/>
                <a:gd name="T72" fmla="*/ 16 w 34"/>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8"/>
                <a:gd name="T113" fmla="*/ 34 w 34"/>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8">
                  <a:moveTo>
                    <a:pt x="20" y="32"/>
                  </a:moveTo>
                  <a:lnTo>
                    <a:pt x="16" y="36"/>
                  </a:lnTo>
                  <a:lnTo>
                    <a:pt x="14" y="36"/>
                  </a:lnTo>
                  <a:lnTo>
                    <a:pt x="12" y="38"/>
                  </a:lnTo>
                  <a:lnTo>
                    <a:pt x="10" y="38"/>
                  </a:lnTo>
                  <a:lnTo>
                    <a:pt x="6" y="38"/>
                  </a:lnTo>
                  <a:lnTo>
                    <a:pt x="4" y="36"/>
                  </a:lnTo>
                  <a:lnTo>
                    <a:pt x="2" y="32"/>
                  </a:lnTo>
                  <a:lnTo>
                    <a:pt x="0" y="28"/>
                  </a:lnTo>
                  <a:lnTo>
                    <a:pt x="0" y="26"/>
                  </a:lnTo>
                  <a:lnTo>
                    <a:pt x="2" y="24"/>
                  </a:lnTo>
                  <a:lnTo>
                    <a:pt x="4" y="22"/>
                  </a:lnTo>
                  <a:lnTo>
                    <a:pt x="8" y="20"/>
                  </a:lnTo>
                  <a:lnTo>
                    <a:pt x="12" y="16"/>
                  </a:lnTo>
                  <a:lnTo>
                    <a:pt x="20" y="14"/>
                  </a:lnTo>
                  <a:lnTo>
                    <a:pt x="20" y="12"/>
                  </a:lnTo>
                  <a:lnTo>
                    <a:pt x="20" y="8"/>
                  </a:lnTo>
                  <a:lnTo>
                    <a:pt x="18" y="4"/>
                  </a:lnTo>
                  <a:lnTo>
                    <a:pt x="16" y="4"/>
                  </a:lnTo>
                  <a:lnTo>
                    <a:pt x="14" y="2"/>
                  </a:lnTo>
                  <a:lnTo>
                    <a:pt x="12" y="4"/>
                  </a:lnTo>
                  <a:lnTo>
                    <a:pt x="10" y="4"/>
                  </a:lnTo>
                  <a:lnTo>
                    <a:pt x="10" y="6"/>
                  </a:lnTo>
                  <a:lnTo>
                    <a:pt x="8" y="8"/>
                  </a:lnTo>
                  <a:lnTo>
                    <a:pt x="8" y="10"/>
                  </a:lnTo>
                  <a:lnTo>
                    <a:pt x="8" y="12"/>
                  </a:lnTo>
                  <a:lnTo>
                    <a:pt x="6" y="14"/>
                  </a:lnTo>
                  <a:lnTo>
                    <a:pt x="4" y="14"/>
                  </a:lnTo>
                  <a:lnTo>
                    <a:pt x="4" y="12"/>
                  </a:lnTo>
                  <a:lnTo>
                    <a:pt x="2" y="12"/>
                  </a:lnTo>
                  <a:lnTo>
                    <a:pt x="2" y="10"/>
                  </a:lnTo>
                  <a:lnTo>
                    <a:pt x="4" y="6"/>
                  </a:lnTo>
                  <a:lnTo>
                    <a:pt x="6" y="4"/>
                  </a:lnTo>
                  <a:lnTo>
                    <a:pt x="10" y="2"/>
                  </a:lnTo>
                  <a:lnTo>
                    <a:pt x="16" y="0"/>
                  </a:lnTo>
                  <a:lnTo>
                    <a:pt x="20" y="0"/>
                  </a:lnTo>
                  <a:lnTo>
                    <a:pt x="24" y="2"/>
                  </a:lnTo>
                  <a:lnTo>
                    <a:pt x="26" y="4"/>
                  </a:lnTo>
                  <a:lnTo>
                    <a:pt x="26" y="6"/>
                  </a:lnTo>
                  <a:lnTo>
                    <a:pt x="28" y="8"/>
                  </a:lnTo>
                  <a:lnTo>
                    <a:pt x="28" y="12"/>
                  </a:lnTo>
                  <a:lnTo>
                    <a:pt x="28" y="24"/>
                  </a:lnTo>
                  <a:lnTo>
                    <a:pt x="28" y="28"/>
                  </a:lnTo>
                  <a:lnTo>
                    <a:pt x="28" y="30"/>
                  </a:lnTo>
                  <a:lnTo>
                    <a:pt x="28" y="32"/>
                  </a:lnTo>
                  <a:lnTo>
                    <a:pt x="30" y="32"/>
                  </a:lnTo>
                  <a:lnTo>
                    <a:pt x="32" y="32"/>
                  </a:lnTo>
                  <a:lnTo>
                    <a:pt x="34" y="30"/>
                  </a:lnTo>
                  <a:lnTo>
                    <a:pt x="34" y="32"/>
                  </a:lnTo>
                  <a:lnTo>
                    <a:pt x="28" y="36"/>
                  </a:lnTo>
                  <a:lnTo>
                    <a:pt x="24" y="38"/>
                  </a:lnTo>
                  <a:lnTo>
                    <a:pt x="22" y="36"/>
                  </a:lnTo>
                  <a:lnTo>
                    <a:pt x="20" y="34"/>
                  </a:lnTo>
                  <a:lnTo>
                    <a:pt x="20" y="32"/>
                  </a:lnTo>
                  <a:close/>
                  <a:moveTo>
                    <a:pt x="20" y="30"/>
                  </a:moveTo>
                  <a:lnTo>
                    <a:pt x="20" y="16"/>
                  </a:lnTo>
                  <a:lnTo>
                    <a:pt x="16" y="18"/>
                  </a:lnTo>
                  <a:lnTo>
                    <a:pt x="14" y="20"/>
                  </a:lnTo>
                  <a:lnTo>
                    <a:pt x="10" y="20"/>
                  </a:lnTo>
                  <a:lnTo>
                    <a:pt x="8" y="22"/>
                  </a:lnTo>
                  <a:lnTo>
                    <a:pt x="8" y="24"/>
                  </a:lnTo>
                  <a:lnTo>
                    <a:pt x="8" y="26"/>
                  </a:lnTo>
                  <a:lnTo>
                    <a:pt x="8" y="30"/>
                  </a:lnTo>
                  <a:lnTo>
                    <a:pt x="8" y="32"/>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32879" name="Freeform 106"/>
            <p:cNvSpPr>
              <a:spLocks/>
            </p:cNvSpPr>
            <p:nvPr/>
          </p:nvSpPr>
          <p:spPr bwMode="auto">
            <a:xfrm>
              <a:off x="3536" y="2794"/>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32880" name="Freeform 107"/>
            <p:cNvSpPr>
              <a:spLocks/>
            </p:cNvSpPr>
            <p:nvPr/>
          </p:nvSpPr>
          <p:spPr bwMode="auto">
            <a:xfrm>
              <a:off x="3906" y="2796"/>
              <a:ext cx="58" cy="54"/>
            </a:xfrm>
            <a:custGeom>
              <a:avLst/>
              <a:gdLst>
                <a:gd name="T0" fmla="*/ 0 w 58"/>
                <a:gd name="T1" fmla="*/ 0 h 54"/>
                <a:gd name="T2" fmla="*/ 14 w 58"/>
                <a:gd name="T3" fmla="*/ 0 h 54"/>
                <a:gd name="T4" fmla="*/ 48 w 58"/>
                <a:gd name="T5" fmla="*/ 40 h 54"/>
                <a:gd name="T6" fmla="*/ 48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2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6" y="4"/>
                  </a:lnTo>
                  <a:lnTo>
                    <a:pt x="46" y="2"/>
                  </a:lnTo>
                  <a:lnTo>
                    <a:pt x="44" y="0"/>
                  </a:lnTo>
                  <a:lnTo>
                    <a:pt x="42" y="0"/>
                  </a:lnTo>
                  <a:lnTo>
                    <a:pt x="40" y="0"/>
                  </a:lnTo>
                  <a:lnTo>
                    <a:pt x="58" y="0"/>
                  </a:lnTo>
                  <a:lnTo>
                    <a:pt x="56" y="0"/>
                  </a:lnTo>
                  <a:lnTo>
                    <a:pt x="54" y="2"/>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2881" name="Freeform 108"/>
            <p:cNvSpPr>
              <a:spLocks/>
            </p:cNvSpPr>
            <p:nvPr/>
          </p:nvSpPr>
          <p:spPr bwMode="auto">
            <a:xfrm>
              <a:off x="3964" y="2796"/>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2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58" y="0"/>
                  </a:lnTo>
                  <a:lnTo>
                    <a:pt x="56" y="0"/>
                  </a:lnTo>
                  <a:lnTo>
                    <a:pt x="52" y="2"/>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8" y="52"/>
                  </a:lnTo>
                  <a:lnTo>
                    <a:pt x="10"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2882" name="Freeform 109"/>
            <p:cNvSpPr>
              <a:spLocks/>
            </p:cNvSpPr>
            <p:nvPr/>
          </p:nvSpPr>
          <p:spPr bwMode="auto">
            <a:xfrm>
              <a:off x="4026" y="2794"/>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32883" name="Freeform 110"/>
            <p:cNvSpPr>
              <a:spLocks noEditPoints="1"/>
            </p:cNvSpPr>
            <p:nvPr/>
          </p:nvSpPr>
          <p:spPr bwMode="auto">
            <a:xfrm>
              <a:off x="4050" y="2794"/>
              <a:ext cx="36" cy="56"/>
            </a:xfrm>
            <a:custGeom>
              <a:avLst/>
              <a:gdLst>
                <a:gd name="T0" fmla="*/ 12 w 36"/>
                <a:gd name="T1" fmla="*/ 26 h 56"/>
                <a:gd name="T2" fmla="*/ 14 w 36"/>
                <a:gd name="T3" fmla="*/ 22 h 56"/>
                <a:gd name="T4" fmla="*/ 18 w 36"/>
                <a:gd name="T5" fmla="*/ 20 h 56"/>
                <a:gd name="T6" fmla="*/ 22 w 36"/>
                <a:gd name="T7" fmla="*/ 18 h 56"/>
                <a:gd name="T8" fmla="*/ 28 w 36"/>
                <a:gd name="T9" fmla="*/ 20 h 56"/>
                <a:gd name="T10" fmla="*/ 32 w 36"/>
                <a:gd name="T11" fmla="*/ 22 h 56"/>
                <a:gd name="T12" fmla="*/ 36 w 36"/>
                <a:gd name="T13" fmla="*/ 28 h 56"/>
                <a:gd name="T14" fmla="*/ 36 w 36"/>
                <a:gd name="T15" fmla="*/ 36 h 56"/>
                <a:gd name="T16" fmla="*/ 36 w 36"/>
                <a:gd name="T17" fmla="*/ 42 h 56"/>
                <a:gd name="T18" fmla="*/ 34 w 36"/>
                <a:gd name="T19" fmla="*/ 46 h 56"/>
                <a:gd name="T20" fmla="*/ 30 w 36"/>
                <a:gd name="T21" fmla="*/ 50 h 56"/>
                <a:gd name="T22" fmla="*/ 24 w 36"/>
                <a:gd name="T23" fmla="*/ 54 h 56"/>
                <a:gd name="T24" fmla="*/ 18 w 36"/>
                <a:gd name="T25" fmla="*/ 56 h 56"/>
                <a:gd name="T26" fmla="*/ 14 w 36"/>
                <a:gd name="T27" fmla="*/ 56 h 56"/>
                <a:gd name="T28" fmla="*/ 12 w 36"/>
                <a:gd name="T29" fmla="*/ 54 h 56"/>
                <a:gd name="T30" fmla="*/ 8 w 36"/>
                <a:gd name="T31" fmla="*/ 54 h 56"/>
                <a:gd name="T32" fmla="*/ 4 w 36"/>
                <a:gd name="T33" fmla="*/ 52 h 56"/>
                <a:gd name="T34" fmla="*/ 4 w 36"/>
                <a:gd name="T35" fmla="*/ 14 h 56"/>
                <a:gd name="T36" fmla="*/ 4 w 36"/>
                <a:gd name="T37" fmla="*/ 8 h 56"/>
                <a:gd name="T38" fmla="*/ 4 w 36"/>
                <a:gd name="T39" fmla="*/ 6 h 56"/>
                <a:gd name="T40" fmla="*/ 4 w 36"/>
                <a:gd name="T41" fmla="*/ 4 h 56"/>
                <a:gd name="T42" fmla="*/ 4 w 36"/>
                <a:gd name="T43" fmla="*/ 4 h 56"/>
                <a:gd name="T44" fmla="*/ 4 w 36"/>
                <a:gd name="T45" fmla="*/ 4 h 56"/>
                <a:gd name="T46" fmla="*/ 2 w 36"/>
                <a:gd name="T47" fmla="*/ 4 h 56"/>
                <a:gd name="T48" fmla="*/ 2 w 36"/>
                <a:gd name="T49" fmla="*/ 4 h 56"/>
                <a:gd name="T50" fmla="*/ 0 w 36"/>
                <a:gd name="T51" fmla="*/ 4 h 56"/>
                <a:gd name="T52" fmla="*/ 0 w 36"/>
                <a:gd name="T53" fmla="*/ 4 h 56"/>
                <a:gd name="T54" fmla="*/ 10 w 36"/>
                <a:gd name="T55" fmla="*/ 0 h 56"/>
                <a:gd name="T56" fmla="*/ 12 w 36"/>
                <a:gd name="T57" fmla="*/ 0 h 56"/>
                <a:gd name="T58" fmla="*/ 12 w 36"/>
                <a:gd name="T59" fmla="*/ 26 h 56"/>
                <a:gd name="T60" fmla="*/ 12 w 36"/>
                <a:gd name="T61" fmla="*/ 28 h 56"/>
                <a:gd name="T62" fmla="*/ 12 w 36"/>
                <a:gd name="T63" fmla="*/ 50 h 56"/>
                <a:gd name="T64" fmla="*/ 14 w 36"/>
                <a:gd name="T65" fmla="*/ 52 h 56"/>
                <a:gd name="T66" fmla="*/ 16 w 36"/>
                <a:gd name="T67" fmla="*/ 52 h 56"/>
                <a:gd name="T68" fmla="*/ 18 w 36"/>
                <a:gd name="T69" fmla="*/ 54 h 56"/>
                <a:gd name="T70" fmla="*/ 20 w 36"/>
                <a:gd name="T71" fmla="*/ 54 h 56"/>
                <a:gd name="T72" fmla="*/ 24 w 36"/>
                <a:gd name="T73" fmla="*/ 52 h 56"/>
                <a:gd name="T74" fmla="*/ 26 w 36"/>
                <a:gd name="T75" fmla="*/ 50 h 56"/>
                <a:gd name="T76" fmla="*/ 28 w 36"/>
                <a:gd name="T77" fmla="*/ 44 h 56"/>
                <a:gd name="T78" fmla="*/ 30 w 36"/>
                <a:gd name="T79" fmla="*/ 38 h 56"/>
                <a:gd name="T80" fmla="*/ 28 w 36"/>
                <a:gd name="T81" fmla="*/ 32 h 56"/>
                <a:gd name="T82" fmla="*/ 26 w 36"/>
                <a:gd name="T83" fmla="*/ 28 h 56"/>
                <a:gd name="T84" fmla="*/ 24 w 36"/>
                <a:gd name="T85" fmla="*/ 26 h 56"/>
                <a:gd name="T86" fmla="*/ 20 w 36"/>
                <a:gd name="T87" fmla="*/ 24 h 56"/>
                <a:gd name="T88" fmla="*/ 18 w 36"/>
                <a:gd name="T89" fmla="*/ 24 h 56"/>
                <a:gd name="T90" fmla="*/ 16 w 36"/>
                <a:gd name="T91" fmla="*/ 26 h 56"/>
                <a:gd name="T92" fmla="*/ 14 w 36"/>
                <a:gd name="T93" fmla="*/ 26 h 56"/>
                <a:gd name="T94" fmla="*/ 12 w 36"/>
                <a:gd name="T95" fmla="*/ 28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18"/>
                  </a:lnTo>
                  <a:lnTo>
                    <a:pt x="28" y="20"/>
                  </a:lnTo>
                  <a:lnTo>
                    <a:pt x="32" y="22"/>
                  </a:lnTo>
                  <a:lnTo>
                    <a:pt x="36" y="28"/>
                  </a:lnTo>
                  <a:lnTo>
                    <a:pt x="36" y="36"/>
                  </a:lnTo>
                  <a:lnTo>
                    <a:pt x="36" y="42"/>
                  </a:lnTo>
                  <a:lnTo>
                    <a:pt x="34" y="46"/>
                  </a:lnTo>
                  <a:lnTo>
                    <a:pt x="30" y="50"/>
                  </a:lnTo>
                  <a:lnTo>
                    <a:pt x="24" y="54"/>
                  </a:lnTo>
                  <a:lnTo>
                    <a:pt x="18" y="56"/>
                  </a:lnTo>
                  <a:lnTo>
                    <a:pt x="14" y="56"/>
                  </a:lnTo>
                  <a:lnTo>
                    <a:pt x="12" y="54"/>
                  </a:lnTo>
                  <a:lnTo>
                    <a:pt x="8" y="54"/>
                  </a:lnTo>
                  <a:lnTo>
                    <a:pt x="4" y="52"/>
                  </a:lnTo>
                  <a:lnTo>
                    <a:pt x="4" y="14"/>
                  </a:lnTo>
                  <a:lnTo>
                    <a:pt x="4" y="8"/>
                  </a:lnTo>
                  <a:lnTo>
                    <a:pt x="4" y="6"/>
                  </a:lnTo>
                  <a:lnTo>
                    <a:pt x="4" y="4"/>
                  </a:lnTo>
                  <a:lnTo>
                    <a:pt x="2" y="4"/>
                  </a:lnTo>
                  <a:lnTo>
                    <a:pt x="0" y="4"/>
                  </a:lnTo>
                  <a:lnTo>
                    <a:pt x="10" y="0"/>
                  </a:lnTo>
                  <a:lnTo>
                    <a:pt x="12" y="0"/>
                  </a:lnTo>
                  <a:lnTo>
                    <a:pt x="12" y="26"/>
                  </a:lnTo>
                  <a:close/>
                  <a:moveTo>
                    <a:pt x="12" y="28"/>
                  </a:moveTo>
                  <a:lnTo>
                    <a:pt x="12" y="50"/>
                  </a:lnTo>
                  <a:lnTo>
                    <a:pt x="14" y="52"/>
                  </a:lnTo>
                  <a:lnTo>
                    <a:pt x="16" y="52"/>
                  </a:lnTo>
                  <a:lnTo>
                    <a:pt x="18" y="54"/>
                  </a:lnTo>
                  <a:lnTo>
                    <a:pt x="20" y="54"/>
                  </a:lnTo>
                  <a:lnTo>
                    <a:pt x="24" y="52"/>
                  </a:lnTo>
                  <a:lnTo>
                    <a:pt x="26" y="50"/>
                  </a:lnTo>
                  <a:lnTo>
                    <a:pt x="28" y="44"/>
                  </a:lnTo>
                  <a:lnTo>
                    <a:pt x="30" y="38"/>
                  </a:lnTo>
                  <a:lnTo>
                    <a:pt x="28" y="32"/>
                  </a:lnTo>
                  <a:lnTo>
                    <a:pt x="26" y="28"/>
                  </a:lnTo>
                  <a:lnTo>
                    <a:pt x="24" y="26"/>
                  </a:lnTo>
                  <a:lnTo>
                    <a:pt x="20" y="24"/>
                  </a:lnTo>
                  <a:lnTo>
                    <a:pt x="18" y="24"/>
                  </a:lnTo>
                  <a:lnTo>
                    <a:pt x="16" y="26"/>
                  </a:lnTo>
                  <a:lnTo>
                    <a:pt x="14" y="26"/>
                  </a:lnTo>
                  <a:lnTo>
                    <a:pt x="12" y="28"/>
                  </a:lnTo>
                  <a:close/>
                </a:path>
              </a:pathLst>
            </a:custGeom>
            <a:solidFill>
              <a:srgbClr val="000000"/>
            </a:solidFill>
            <a:ln w="0">
              <a:solidFill>
                <a:srgbClr val="000000"/>
              </a:solidFill>
              <a:round/>
              <a:headEnd/>
              <a:tailEnd/>
            </a:ln>
          </p:spPr>
          <p:txBody>
            <a:bodyPr/>
            <a:lstStyle/>
            <a:p>
              <a:endParaRPr lang="en-US"/>
            </a:p>
          </p:txBody>
        </p:sp>
        <p:sp>
          <p:nvSpPr>
            <p:cNvPr id="32884" name="Freeform 111"/>
            <p:cNvSpPr>
              <a:spLocks noEditPoints="1"/>
            </p:cNvSpPr>
            <p:nvPr/>
          </p:nvSpPr>
          <p:spPr bwMode="auto">
            <a:xfrm>
              <a:off x="4092" y="2794"/>
              <a:ext cx="16" cy="54"/>
            </a:xfrm>
            <a:custGeom>
              <a:avLst/>
              <a:gdLst>
                <a:gd name="T0" fmla="*/ 8 w 16"/>
                <a:gd name="T1" fmla="*/ 0 h 54"/>
                <a:gd name="T2" fmla="*/ 10 w 16"/>
                <a:gd name="T3" fmla="*/ 0 h 54"/>
                <a:gd name="T4" fmla="*/ 12 w 16"/>
                <a:gd name="T5" fmla="*/ 0 h 54"/>
                <a:gd name="T6" fmla="*/ 12 w 16"/>
                <a:gd name="T7" fmla="*/ 2 h 54"/>
                <a:gd name="T8" fmla="*/ 12 w 16"/>
                <a:gd name="T9" fmla="*/ 4 h 54"/>
                <a:gd name="T10" fmla="*/ 12 w 16"/>
                <a:gd name="T11" fmla="*/ 6 h 54"/>
                <a:gd name="T12" fmla="*/ 12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4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4 w 16"/>
                <a:gd name="T59" fmla="*/ 54 h 54"/>
                <a:gd name="T60" fmla="*/ 4 w 16"/>
                <a:gd name="T61" fmla="*/ 52 h 54"/>
                <a:gd name="T62" fmla="*/ 4 w 16"/>
                <a:gd name="T63" fmla="*/ 52 h 54"/>
                <a:gd name="T64" fmla="*/ 6 w 16"/>
                <a:gd name="T65" fmla="*/ 50 h 54"/>
                <a:gd name="T66" fmla="*/ 6 w 16"/>
                <a:gd name="T67" fmla="*/ 46 h 54"/>
                <a:gd name="T68" fmla="*/ 6 w 16"/>
                <a:gd name="T69" fmla="*/ 34 h 54"/>
                <a:gd name="T70" fmla="*/ 6 w 16"/>
                <a:gd name="T71" fmla="*/ 28 h 54"/>
                <a:gd name="T72" fmla="*/ 4 w 16"/>
                <a:gd name="T73" fmla="*/ 26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0"/>
                  </a:lnTo>
                  <a:lnTo>
                    <a:pt x="12" y="2"/>
                  </a:lnTo>
                  <a:lnTo>
                    <a:pt x="12" y="4"/>
                  </a:lnTo>
                  <a:lnTo>
                    <a:pt x="12" y="6"/>
                  </a:lnTo>
                  <a:lnTo>
                    <a:pt x="10" y="8"/>
                  </a:lnTo>
                  <a:lnTo>
                    <a:pt x="8" y="8"/>
                  </a:lnTo>
                  <a:lnTo>
                    <a:pt x="6" y="8"/>
                  </a:lnTo>
                  <a:lnTo>
                    <a:pt x="4" y="6"/>
                  </a:lnTo>
                  <a:lnTo>
                    <a:pt x="4"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4"/>
                  </a:lnTo>
                  <a:lnTo>
                    <a:pt x="4" y="52"/>
                  </a:lnTo>
                  <a:lnTo>
                    <a:pt x="6" y="50"/>
                  </a:lnTo>
                  <a:lnTo>
                    <a:pt x="6" y="46"/>
                  </a:lnTo>
                  <a:lnTo>
                    <a:pt x="6" y="34"/>
                  </a:lnTo>
                  <a:lnTo>
                    <a:pt x="6" y="28"/>
                  </a:lnTo>
                  <a:lnTo>
                    <a:pt x="4" y="26"/>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32885" name="Freeform 112"/>
            <p:cNvSpPr>
              <a:spLocks/>
            </p:cNvSpPr>
            <p:nvPr/>
          </p:nvSpPr>
          <p:spPr bwMode="auto">
            <a:xfrm>
              <a:off x="4112" y="2812"/>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30 w 38"/>
                <a:gd name="T11" fmla="*/ 2 h 36"/>
                <a:gd name="T12" fmla="*/ 32 w 38"/>
                <a:gd name="T13" fmla="*/ 4 h 36"/>
                <a:gd name="T14" fmla="*/ 32 w 38"/>
                <a:gd name="T15" fmla="*/ 6 h 36"/>
                <a:gd name="T16" fmla="*/ 34 w 38"/>
                <a:gd name="T17" fmla="*/ 10 h 36"/>
                <a:gd name="T18" fmla="*/ 34 w 38"/>
                <a:gd name="T19" fmla="*/ 14 h 36"/>
                <a:gd name="T20" fmla="*/ 34 w 38"/>
                <a:gd name="T21" fmla="*/ 28 h 36"/>
                <a:gd name="T22" fmla="*/ 34 w 38"/>
                <a:gd name="T23" fmla="*/ 32 h 36"/>
                <a:gd name="T24" fmla="*/ 34 w 38"/>
                <a:gd name="T25" fmla="*/ 34 h 36"/>
                <a:gd name="T26" fmla="*/ 34 w 38"/>
                <a:gd name="T27" fmla="*/ 34 h 36"/>
                <a:gd name="T28" fmla="*/ 36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6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6 w 38"/>
                <a:gd name="T59" fmla="*/ 8 h 36"/>
                <a:gd name="T60" fmla="*/ 24 w 38"/>
                <a:gd name="T61" fmla="*/ 6 h 36"/>
                <a:gd name="T62" fmla="*/ 22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4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4 w 38"/>
                <a:gd name="T91" fmla="*/ 36 h 36"/>
                <a:gd name="T92" fmla="*/ 4 w 38"/>
                <a:gd name="T93" fmla="*/ 34 h 36"/>
                <a:gd name="T94" fmla="*/ 4 w 38"/>
                <a:gd name="T95" fmla="*/ 32 h 36"/>
                <a:gd name="T96" fmla="*/ 6 w 38"/>
                <a:gd name="T97" fmla="*/ 28 h 36"/>
                <a:gd name="T98" fmla="*/ 6 w 38"/>
                <a:gd name="T99" fmla="*/ 16 h 36"/>
                <a:gd name="T100" fmla="*/ 6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30" y="2"/>
                  </a:lnTo>
                  <a:lnTo>
                    <a:pt x="32" y="4"/>
                  </a:lnTo>
                  <a:lnTo>
                    <a:pt x="32" y="6"/>
                  </a:lnTo>
                  <a:lnTo>
                    <a:pt x="34" y="10"/>
                  </a:lnTo>
                  <a:lnTo>
                    <a:pt x="34" y="14"/>
                  </a:lnTo>
                  <a:lnTo>
                    <a:pt x="34" y="28"/>
                  </a:lnTo>
                  <a:lnTo>
                    <a:pt x="34" y="32"/>
                  </a:lnTo>
                  <a:lnTo>
                    <a:pt x="34" y="34"/>
                  </a:lnTo>
                  <a:lnTo>
                    <a:pt x="36" y="36"/>
                  </a:lnTo>
                  <a:lnTo>
                    <a:pt x="38" y="36"/>
                  </a:lnTo>
                  <a:lnTo>
                    <a:pt x="22" y="36"/>
                  </a:lnTo>
                  <a:lnTo>
                    <a:pt x="24" y="36"/>
                  </a:lnTo>
                  <a:lnTo>
                    <a:pt x="26" y="36"/>
                  </a:lnTo>
                  <a:lnTo>
                    <a:pt x="26" y="34"/>
                  </a:lnTo>
                  <a:lnTo>
                    <a:pt x="26" y="32"/>
                  </a:lnTo>
                  <a:lnTo>
                    <a:pt x="26" y="28"/>
                  </a:lnTo>
                  <a:lnTo>
                    <a:pt x="26" y="14"/>
                  </a:lnTo>
                  <a:lnTo>
                    <a:pt x="26" y="10"/>
                  </a:lnTo>
                  <a:lnTo>
                    <a:pt x="26" y="8"/>
                  </a:lnTo>
                  <a:lnTo>
                    <a:pt x="24" y="6"/>
                  </a:lnTo>
                  <a:lnTo>
                    <a:pt x="22" y="6"/>
                  </a:lnTo>
                  <a:lnTo>
                    <a:pt x="16" y="6"/>
                  </a:lnTo>
                  <a:lnTo>
                    <a:pt x="12" y="10"/>
                  </a:lnTo>
                  <a:lnTo>
                    <a:pt x="12" y="28"/>
                  </a:lnTo>
                  <a:lnTo>
                    <a:pt x="12" y="32"/>
                  </a:lnTo>
                  <a:lnTo>
                    <a:pt x="12" y="34"/>
                  </a:lnTo>
                  <a:lnTo>
                    <a:pt x="14" y="36"/>
                  </a:lnTo>
                  <a:lnTo>
                    <a:pt x="16" y="36"/>
                  </a:lnTo>
                  <a:lnTo>
                    <a:pt x="0" y="36"/>
                  </a:lnTo>
                  <a:lnTo>
                    <a:pt x="4" y="36"/>
                  </a:lnTo>
                  <a:lnTo>
                    <a:pt x="4" y="34"/>
                  </a:lnTo>
                  <a:lnTo>
                    <a:pt x="4" y="32"/>
                  </a:lnTo>
                  <a:lnTo>
                    <a:pt x="6" y="28"/>
                  </a:lnTo>
                  <a:lnTo>
                    <a:pt x="6" y="16"/>
                  </a:lnTo>
                  <a:lnTo>
                    <a:pt x="6"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2886" name="Freeform 113"/>
            <p:cNvSpPr>
              <a:spLocks/>
            </p:cNvSpPr>
            <p:nvPr/>
          </p:nvSpPr>
          <p:spPr bwMode="auto">
            <a:xfrm>
              <a:off x="4154" y="2794"/>
              <a:ext cx="20" cy="72"/>
            </a:xfrm>
            <a:custGeom>
              <a:avLst/>
              <a:gdLst>
                <a:gd name="T0" fmla="*/ 0 w 20"/>
                <a:gd name="T1" fmla="*/ 2 h 72"/>
                <a:gd name="T2" fmla="*/ 0 w 20"/>
                <a:gd name="T3" fmla="*/ 0 h 72"/>
                <a:gd name="T4" fmla="*/ 4 w 20"/>
                <a:gd name="T5" fmla="*/ 4 h 72"/>
                <a:gd name="T6" fmla="*/ 8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2 w 20"/>
                <a:gd name="T39" fmla="*/ 44 h 72"/>
                <a:gd name="T40" fmla="*/ 14 w 20"/>
                <a:gd name="T41" fmla="*/ 36 h 72"/>
                <a:gd name="T42" fmla="*/ 12 w 20"/>
                <a:gd name="T43" fmla="*/ 28 h 72"/>
                <a:gd name="T44" fmla="*/ 12 w 20"/>
                <a:gd name="T45" fmla="*/ 22 h 72"/>
                <a:gd name="T46" fmla="*/ 10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2" y="44"/>
                  </a:lnTo>
                  <a:lnTo>
                    <a:pt x="14" y="36"/>
                  </a:lnTo>
                  <a:lnTo>
                    <a:pt x="12" y="28"/>
                  </a:lnTo>
                  <a:lnTo>
                    <a:pt x="12" y="22"/>
                  </a:lnTo>
                  <a:lnTo>
                    <a:pt x="10"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32887" name="Freeform 114"/>
            <p:cNvSpPr>
              <a:spLocks/>
            </p:cNvSpPr>
            <p:nvPr/>
          </p:nvSpPr>
          <p:spPr bwMode="auto">
            <a:xfrm>
              <a:off x="1664" y="3004"/>
              <a:ext cx="58" cy="36"/>
            </a:xfrm>
            <a:custGeom>
              <a:avLst/>
              <a:gdLst>
                <a:gd name="T0" fmla="*/ 0 w 58"/>
                <a:gd name="T1" fmla="*/ 0 h 36"/>
                <a:gd name="T2" fmla="*/ 16 w 58"/>
                <a:gd name="T3" fmla="*/ 0 h 36"/>
                <a:gd name="T4" fmla="*/ 16 w 58"/>
                <a:gd name="T5" fmla="*/ 0 h 36"/>
                <a:gd name="T6" fmla="*/ 14 w 58"/>
                <a:gd name="T7" fmla="*/ 2 h 36"/>
                <a:gd name="T8" fmla="*/ 14 w 58"/>
                <a:gd name="T9" fmla="*/ 2 h 36"/>
                <a:gd name="T10" fmla="*/ 14 w 58"/>
                <a:gd name="T11" fmla="*/ 2 h 36"/>
                <a:gd name="T12" fmla="*/ 12 w 58"/>
                <a:gd name="T13" fmla="*/ 4 h 36"/>
                <a:gd name="T14" fmla="*/ 14 w 58"/>
                <a:gd name="T15" fmla="*/ 6 h 36"/>
                <a:gd name="T16" fmla="*/ 14 w 58"/>
                <a:gd name="T17" fmla="*/ 6 h 36"/>
                <a:gd name="T18" fmla="*/ 22 w 58"/>
                <a:gd name="T19" fmla="*/ 26 h 36"/>
                <a:gd name="T20" fmla="*/ 30 w 58"/>
                <a:gd name="T21" fmla="*/ 10 h 36"/>
                <a:gd name="T22" fmla="*/ 28 w 58"/>
                <a:gd name="T23" fmla="*/ 6 h 36"/>
                <a:gd name="T24" fmla="*/ 26 w 58"/>
                <a:gd name="T25" fmla="*/ 4 h 36"/>
                <a:gd name="T26" fmla="*/ 24 w 58"/>
                <a:gd name="T27" fmla="*/ 2 h 36"/>
                <a:gd name="T28" fmla="*/ 24 w 58"/>
                <a:gd name="T29" fmla="*/ 2 h 36"/>
                <a:gd name="T30" fmla="*/ 22 w 58"/>
                <a:gd name="T31" fmla="*/ 0 h 36"/>
                <a:gd name="T32" fmla="*/ 22 w 58"/>
                <a:gd name="T33" fmla="*/ 0 h 36"/>
                <a:gd name="T34" fmla="*/ 38 w 58"/>
                <a:gd name="T35" fmla="*/ 0 h 36"/>
                <a:gd name="T36" fmla="*/ 38 w 58"/>
                <a:gd name="T37" fmla="*/ 0 h 36"/>
                <a:gd name="T38" fmla="*/ 36 w 58"/>
                <a:gd name="T39" fmla="*/ 2 h 36"/>
                <a:gd name="T40" fmla="*/ 34 w 58"/>
                <a:gd name="T41" fmla="*/ 2 h 36"/>
                <a:gd name="T42" fmla="*/ 34 w 58"/>
                <a:gd name="T43" fmla="*/ 4 h 36"/>
                <a:gd name="T44" fmla="*/ 34 w 58"/>
                <a:gd name="T45" fmla="*/ 4 h 36"/>
                <a:gd name="T46" fmla="*/ 34 w 58"/>
                <a:gd name="T47" fmla="*/ 6 h 36"/>
                <a:gd name="T48" fmla="*/ 34 w 58"/>
                <a:gd name="T49" fmla="*/ 6 h 36"/>
                <a:gd name="T50" fmla="*/ 44 w 58"/>
                <a:gd name="T51" fmla="*/ 26 h 36"/>
                <a:gd name="T52" fmla="*/ 50 w 58"/>
                <a:gd name="T53" fmla="*/ 6 h 36"/>
                <a:gd name="T54" fmla="*/ 52 w 58"/>
                <a:gd name="T55" fmla="*/ 4 h 36"/>
                <a:gd name="T56" fmla="*/ 52 w 58"/>
                <a:gd name="T57" fmla="*/ 4 h 36"/>
                <a:gd name="T58" fmla="*/ 52 w 58"/>
                <a:gd name="T59" fmla="*/ 2 h 36"/>
                <a:gd name="T60" fmla="*/ 52 w 58"/>
                <a:gd name="T61" fmla="*/ 2 h 36"/>
                <a:gd name="T62" fmla="*/ 50 w 58"/>
                <a:gd name="T63" fmla="*/ 2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4 h 36"/>
                <a:gd name="T82" fmla="*/ 20 w 58"/>
                <a:gd name="T83" fmla="*/ 36 h 36"/>
                <a:gd name="T84" fmla="*/ 18 w 58"/>
                <a:gd name="T85" fmla="*/ 36 h 36"/>
                <a:gd name="T86" fmla="*/ 6 w 58"/>
                <a:gd name="T87" fmla="*/ 6 h 36"/>
                <a:gd name="T88" fmla="*/ 6 w 58"/>
                <a:gd name="T89" fmla="*/ 4 h 36"/>
                <a:gd name="T90" fmla="*/ 4 w 58"/>
                <a:gd name="T91" fmla="*/ 2 h 36"/>
                <a:gd name="T92" fmla="*/ 2 w 58"/>
                <a:gd name="T93" fmla="*/ 2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2"/>
                  </a:lnTo>
                  <a:lnTo>
                    <a:pt x="12" y="4"/>
                  </a:lnTo>
                  <a:lnTo>
                    <a:pt x="14" y="6"/>
                  </a:lnTo>
                  <a:lnTo>
                    <a:pt x="22" y="26"/>
                  </a:lnTo>
                  <a:lnTo>
                    <a:pt x="30" y="10"/>
                  </a:lnTo>
                  <a:lnTo>
                    <a:pt x="28" y="6"/>
                  </a:lnTo>
                  <a:lnTo>
                    <a:pt x="26" y="4"/>
                  </a:lnTo>
                  <a:lnTo>
                    <a:pt x="24" y="2"/>
                  </a:lnTo>
                  <a:lnTo>
                    <a:pt x="22" y="0"/>
                  </a:lnTo>
                  <a:lnTo>
                    <a:pt x="38" y="0"/>
                  </a:lnTo>
                  <a:lnTo>
                    <a:pt x="36" y="2"/>
                  </a:lnTo>
                  <a:lnTo>
                    <a:pt x="34" y="2"/>
                  </a:lnTo>
                  <a:lnTo>
                    <a:pt x="34" y="4"/>
                  </a:lnTo>
                  <a:lnTo>
                    <a:pt x="34" y="6"/>
                  </a:lnTo>
                  <a:lnTo>
                    <a:pt x="44" y="26"/>
                  </a:lnTo>
                  <a:lnTo>
                    <a:pt x="50" y="6"/>
                  </a:lnTo>
                  <a:lnTo>
                    <a:pt x="52" y="4"/>
                  </a:lnTo>
                  <a:lnTo>
                    <a:pt x="52" y="2"/>
                  </a:lnTo>
                  <a:lnTo>
                    <a:pt x="50" y="2"/>
                  </a:lnTo>
                  <a:lnTo>
                    <a:pt x="48" y="0"/>
                  </a:lnTo>
                  <a:lnTo>
                    <a:pt x="58" y="0"/>
                  </a:lnTo>
                  <a:lnTo>
                    <a:pt x="56" y="2"/>
                  </a:lnTo>
                  <a:lnTo>
                    <a:pt x="54" y="6"/>
                  </a:lnTo>
                  <a:lnTo>
                    <a:pt x="42" y="36"/>
                  </a:lnTo>
                  <a:lnTo>
                    <a:pt x="40" y="36"/>
                  </a:lnTo>
                  <a:lnTo>
                    <a:pt x="30" y="14"/>
                  </a:lnTo>
                  <a:lnTo>
                    <a:pt x="20" y="36"/>
                  </a:lnTo>
                  <a:lnTo>
                    <a:pt x="18" y="36"/>
                  </a:lnTo>
                  <a:lnTo>
                    <a:pt x="6" y="6"/>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2888" name="Freeform 115"/>
            <p:cNvSpPr>
              <a:spLocks noEditPoints="1"/>
            </p:cNvSpPr>
            <p:nvPr/>
          </p:nvSpPr>
          <p:spPr bwMode="auto">
            <a:xfrm>
              <a:off x="1724" y="3004"/>
              <a:ext cx="34" cy="36"/>
            </a:xfrm>
            <a:custGeom>
              <a:avLst/>
              <a:gdLst>
                <a:gd name="T0" fmla="*/ 16 w 34"/>
                <a:gd name="T1" fmla="*/ 0 h 36"/>
                <a:gd name="T2" fmla="*/ 22 w 34"/>
                <a:gd name="T3" fmla="*/ 0 h 36"/>
                <a:gd name="T4" fmla="*/ 26 w 34"/>
                <a:gd name="T5" fmla="*/ 2 h 36"/>
                <a:gd name="T6" fmla="*/ 30 w 34"/>
                <a:gd name="T7" fmla="*/ 6 h 36"/>
                <a:gd name="T8" fmla="*/ 32 w 34"/>
                <a:gd name="T9" fmla="*/ 12 h 36"/>
                <a:gd name="T10" fmla="*/ 34 w 34"/>
                <a:gd name="T11" fmla="*/ 18 h 36"/>
                <a:gd name="T12" fmla="*/ 34 w 34"/>
                <a:gd name="T13" fmla="*/ 22 h 36"/>
                <a:gd name="T14" fmla="*/ 32 w 34"/>
                <a:gd name="T15" fmla="*/ 28 h 36"/>
                <a:gd name="T16" fmla="*/ 28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4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2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2"/>
                  </a:lnTo>
                  <a:lnTo>
                    <a:pt x="34" y="18"/>
                  </a:lnTo>
                  <a:lnTo>
                    <a:pt x="34" y="22"/>
                  </a:lnTo>
                  <a:lnTo>
                    <a:pt x="32" y="28"/>
                  </a:lnTo>
                  <a:lnTo>
                    <a:pt x="28" y="32"/>
                  </a:lnTo>
                  <a:lnTo>
                    <a:pt x="26" y="34"/>
                  </a:lnTo>
                  <a:lnTo>
                    <a:pt x="22" y="36"/>
                  </a:lnTo>
                  <a:lnTo>
                    <a:pt x="16" y="36"/>
                  </a:lnTo>
                  <a:lnTo>
                    <a:pt x="12" y="36"/>
                  </a:lnTo>
                  <a:lnTo>
                    <a:pt x="8" y="34"/>
                  </a:lnTo>
                  <a:lnTo>
                    <a:pt x="4" y="30"/>
                  </a:lnTo>
                  <a:lnTo>
                    <a:pt x="0" y="24"/>
                  </a:lnTo>
                  <a:lnTo>
                    <a:pt x="0" y="18"/>
                  </a:lnTo>
                  <a:lnTo>
                    <a:pt x="0" y="14"/>
                  </a:lnTo>
                  <a:lnTo>
                    <a:pt x="2" y="8"/>
                  </a:lnTo>
                  <a:lnTo>
                    <a:pt x="4" y="4"/>
                  </a:lnTo>
                  <a:lnTo>
                    <a:pt x="8" y="2"/>
                  </a:lnTo>
                  <a:lnTo>
                    <a:pt x="12" y="0"/>
                  </a:lnTo>
                  <a:lnTo>
                    <a:pt x="16"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2"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32889" name="Freeform 116"/>
            <p:cNvSpPr>
              <a:spLocks/>
            </p:cNvSpPr>
            <p:nvPr/>
          </p:nvSpPr>
          <p:spPr bwMode="auto">
            <a:xfrm>
              <a:off x="1762"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2 w 26"/>
                <a:gd name="T27" fmla="*/ 8 h 36"/>
                <a:gd name="T28" fmla="*/ 20 w 26"/>
                <a:gd name="T29" fmla="*/ 6 h 36"/>
                <a:gd name="T30" fmla="*/ 18 w 26"/>
                <a:gd name="T31" fmla="*/ 6 h 36"/>
                <a:gd name="T32" fmla="*/ 18 w 26"/>
                <a:gd name="T33" fmla="*/ 6 h 36"/>
                <a:gd name="T34" fmla="*/ 16 w 26"/>
                <a:gd name="T35" fmla="*/ 6 h 36"/>
                <a:gd name="T36" fmla="*/ 16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4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6 w 26"/>
                <a:gd name="T73" fmla="*/ 28 h 36"/>
                <a:gd name="T74" fmla="*/ 6 w 26"/>
                <a:gd name="T75" fmla="*/ 14 h 36"/>
                <a:gd name="T76" fmla="*/ 4 w 26"/>
                <a:gd name="T77" fmla="*/ 8 h 36"/>
                <a:gd name="T78" fmla="*/ 4 w 26"/>
                <a:gd name="T79" fmla="*/ 6 h 36"/>
                <a:gd name="T80" fmla="*/ 4 w 26"/>
                <a:gd name="T81" fmla="*/ 6 h 36"/>
                <a:gd name="T82" fmla="*/ 4 w 26"/>
                <a:gd name="T83" fmla="*/ 4 h 36"/>
                <a:gd name="T84" fmla="*/ 4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6"/>
                  </a:lnTo>
                  <a:lnTo>
                    <a:pt x="18" y="6"/>
                  </a:lnTo>
                  <a:lnTo>
                    <a:pt x="16" y="6"/>
                  </a:lnTo>
                  <a:lnTo>
                    <a:pt x="14" y="8"/>
                  </a:lnTo>
                  <a:lnTo>
                    <a:pt x="12" y="12"/>
                  </a:lnTo>
                  <a:lnTo>
                    <a:pt x="12" y="28"/>
                  </a:lnTo>
                  <a:lnTo>
                    <a:pt x="12" y="30"/>
                  </a:lnTo>
                  <a:lnTo>
                    <a:pt x="12" y="32"/>
                  </a:lnTo>
                  <a:lnTo>
                    <a:pt x="14" y="34"/>
                  </a:lnTo>
                  <a:lnTo>
                    <a:pt x="16" y="34"/>
                  </a:lnTo>
                  <a:lnTo>
                    <a:pt x="18" y="36"/>
                  </a:lnTo>
                  <a:lnTo>
                    <a:pt x="0" y="36"/>
                  </a:lnTo>
                  <a:lnTo>
                    <a:pt x="2" y="34"/>
                  </a:lnTo>
                  <a:lnTo>
                    <a:pt x="4" y="34"/>
                  </a:lnTo>
                  <a:lnTo>
                    <a:pt x="4" y="32"/>
                  </a:lnTo>
                  <a:lnTo>
                    <a:pt x="4" y="30"/>
                  </a:lnTo>
                  <a:lnTo>
                    <a:pt x="6" y="28"/>
                  </a:lnTo>
                  <a:lnTo>
                    <a:pt x="6"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2890" name="Freeform 117"/>
            <p:cNvSpPr>
              <a:spLocks/>
            </p:cNvSpPr>
            <p:nvPr/>
          </p:nvSpPr>
          <p:spPr bwMode="auto">
            <a:xfrm>
              <a:off x="1788" y="2984"/>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6 h 56"/>
                <a:gd name="T30" fmla="*/ 26 w 40"/>
                <a:gd name="T31" fmla="*/ 54 h 56"/>
                <a:gd name="T32" fmla="*/ 26 w 40"/>
                <a:gd name="T33" fmla="*/ 52 h 56"/>
                <a:gd name="T34" fmla="*/ 12 w 40"/>
                <a:gd name="T35" fmla="*/ 36 h 56"/>
                <a:gd name="T36" fmla="*/ 12 w 40"/>
                <a:gd name="T37" fmla="*/ 50 h 56"/>
                <a:gd name="T38" fmla="*/ 14 w 40"/>
                <a:gd name="T39" fmla="*/ 54 h 56"/>
                <a:gd name="T40" fmla="*/ 16 w 40"/>
                <a:gd name="T41" fmla="*/ 56 h 56"/>
                <a:gd name="T42" fmla="*/ 18 w 40"/>
                <a:gd name="T43" fmla="*/ 56 h 56"/>
                <a:gd name="T44" fmla="*/ 0 w 40"/>
                <a:gd name="T45" fmla="*/ 56 h 56"/>
                <a:gd name="T46" fmla="*/ 4 w 40"/>
                <a:gd name="T47" fmla="*/ 54 h 56"/>
                <a:gd name="T48" fmla="*/ 6 w 40"/>
                <a:gd name="T49" fmla="*/ 52 h 56"/>
                <a:gd name="T50" fmla="*/ 6 w 40"/>
                <a:gd name="T51" fmla="*/ 48 h 56"/>
                <a:gd name="T52" fmla="*/ 6 w 40"/>
                <a:gd name="T53" fmla="*/ 10 h 56"/>
                <a:gd name="T54" fmla="*/ 6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6" y="22"/>
                  </a:lnTo>
                  <a:lnTo>
                    <a:pt x="32" y="22"/>
                  </a:lnTo>
                  <a:lnTo>
                    <a:pt x="30" y="24"/>
                  </a:lnTo>
                  <a:lnTo>
                    <a:pt x="28" y="26"/>
                  </a:lnTo>
                  <a:lnTo>
                    <a:pt x="18" y="34"/>
                  </a:lnTo>
                  <a:lnTo>
                    <a:pt x="28" y="46"/>
                  </a:lnTo>
                  <a:lnTo>
                    <a:pt x="32" y="50"/>
                  </a:lnTo>
                  <a:lnTo>
                    <a:pt x="34" y="52"/>
                  </a:lnTo>
                  <a:lnTo>
                    <a:pt x="36" y="54"/>
                  </a:lnTo>
                  <a:lnTo>
                    <a:pt x="38" y="54"/>
                  </a:lnTo>
                  <a:lnTo>
                    <a:pt x="40" y="54"/>
                  </a:lnTo>
                  <a:lnTo>
                    <a:pt x="40" y="56"/>
                  </a:lnTo>
                  <a:lnTo>
                    <a:pt x="22" y="56"/>
                  </a:lnTo>
                  <a:lnTo>
                    <a:pt x="24" y="56"/>
                  </a:lnTo>
                  <a:lnTo>
                    <a:pt x="24" y="54"/>
                  </a:lnTo>
                  <a:lnTo>
                    <a:pt x="26" y="54"/>
                  </a:lnTo>
                  <a:lnTo>
                    <a:pt x="26" y="52"/>
                  </a:lnTo>
                  <a:lnTo>
                    <a:pt x="24" y="50"/>
                  </a:lnTo>
                  <a:lnTo>
                    <a:pt x="12" y="36"/>
                  </a:lnTo>
                  <a:lnTo>
                    <a:pt x="12" y="48"/>
                  </a:lnTo>
                  <a:lnTo>
                    <a:pt x="12" y="50"/>
                  </a:lnTo>
                  <a:lnTo>
                    <a:pt x="12" y="52"/>
                  </a:lnTo>
                  <a:lnTo>
                    <a:pt x="14" y="54"/>
                  </a:lnTo>
                  <a:lnTo>
                    <a:pt x="16" y="56"/>
                  </a:lnTo>
                  <a:lnTo>
                    <a:pt x="18" y="56"/>
                  </a:lnTo>
                  <a:lnTo>
                    <a:pt x="0" y="56"/>
                  </a:lnTo>
                  <a:lnTo>
                    <a:pt x="2" y="54"/>
                  </a:lnTo>
                  <a:lnTo>
                    <a:pt x="4" y="54"/>
                  </a:lnTo>
                  <a:lnTo>
                    <a:pt x="6" y="52"/>
                  </a:lnTo>
                  <a:lnTo>
                    <a:pt x="6" y="50"/>
                  </a:lnTo>
                  <a:lnTo>
                    <a:pt x="6" y="48"/>
                  </a:lnTo>
                  <a:lnTo>
                    <a:pt x="6" y="16"/>
                  </a:lnTo>
                  <a:lnTo>
                    <a:pt x="6" y="10"/>
                  </a:lnTo>
                  <a:lnTo>
                    <a:pt x="6" y="8"/>
                  </a:lnTo>
                  <a:lnTo>
                    <a:pt x="6" y="6"/>
                  </a:lnTo>
                  <a:lnTo>
                    <a:pt x="4" y="6"/>
                  </a:lnTo>
                  <a:lnTo>
                    <a:pt x="4" y="4"/>
                  </a:lnTo>
                  <a:lnTo>
                    <a:pt x="2" y="4"/>
                  </a:lnTo>
                  <a:lnTo>
                    <a:pt x="2"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2891" name="Freeform 118"/>
            <p:cNvSpPr>
              <a:spLocks noEditPoints="1"/>
            </p:cNvSpPr>
            <p:nvPr/>
          </p:nvSpPr>
          <p:spPr bwMode="auto">
            <a:xfrm>
              <a:off x="183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6 w 30"/>
                <a:gd name="T15" fmla="*/ 26 h 36"/>
                <a:gd name="T16" fmla="*/ 28 w 30"/>
                <a:gd name="T17" fmla="*/ 22 h 36"/>
                <a:gd name="T18" fmla="*/ 30 w 30"/>
                <a:gd name="T19" fmla="*/ 22 h 36"/>
                <a:gd name="T20" fmla="*/ 28 w 30"/>
                <a:gd name="T21" fmla="*/ 28 h 36"/>
                <a:gd name="T22" fmla="*/ 24 w 30"/>
                <a:gd name="T23" fmla="*/ 32 h 36"/>
                <a:gd name="T24" fmla="*/ 20 w 30"/>
                <a:gd name="T25" fmla="*/ 36 h 36"/>
                <a:gd name="T26" fmla="*/ 14 w 30"/>
                <a:gd name="T27" fmla="*/ 36 h 36"/>
                <a:gd name="T28" fmla="*/ 8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0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0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6" y="26"/>
                  </a:lnTo>
                  <a:lnTo>
                    <a:pt x="28" y="22"/>
                  </a:lnTo>
                  <a:lnTo>
                    <a:pt x="30" y="22"/>
                  </a:lnTo>
                  <a:lnTo>
                    <a:pt x="28" y="28"/>
                  </a:lnTo>
                  <a:lnTo>
                    <a:pt x="24" y="32"/>
                  </a:lnTo>
                  <a:lnTo>
                    <a:pt x="20" y="36"/>
                  </a:lnTo>
                  <a:lnTo>
                    <a:pt x="14" y="36"/>
                  </a:lnTo>
                  <a:lnTo>
                    <a:pt x="8"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0" y="8"/>
                  </a:lnTo>
                  <a:lnTo>
                    <a:pt x="20" y="6"/>
                  </a:lnTo>
                  <a:lnTo>
                    <a:pt x="20" y="4"/>
                  </a:lnTo>
                  <a:lnTo>
                    <a:pt x="18" y="4"/>
                  </a:lnTo>
                  <a:lnTo>
                    <a:pt x="16" y="2"/>
                  </a:lnTo>
                  <a:lnTo>
                    <a:pt x="14" y="2"/>
                  </a:lnTo>
                  <a:lnTo>
                    <a:pt x="10"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32892" name="Freeform 119"/>
            <p:cNvSpPr>
              <a:spLocks/>
            </p:cNvSpPr>
            <p:nvPr/>
          </p:nvSpPr>
          <p:spPr bwMode="auto">
            <a:xfrm>
              <a:off x="1864"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0 w 26"/>
                <a:gd name="T27" fmla="*/ 8 h 36"/>
                <a:gd name="T28" fmla="*/ 20 w 26"/>
                <a:gd name="T29" fmla="*/ 6 h 36"/>
                <a:gd name="T30" fmla="*/ 18 w 26"/>
                <a:gd name="T31" fmla="*/ 6 h 36"/>
                <a:gd name="T32" fmla="*/ 16 w 26"/>
                <a:gd name="T33" fmla="*/ 6 h 36"/>
                <a:gd name="T34" fmla="*/ 16 w 26"/>
                <a:gd name="T35" fmla="*/ 6 h 36"/>
                <a:gd name="T36" fmla="*/ 14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2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4 w 26"/>
                <a:gd name="T73" fmla="*/ 28 h 36"/>
                <a:gd name="T74" fmla="*/ 4 w 26"/>
                <a:gd name="T75" fmla="*/ 14 h 36"/>
                <a:gd name="T76" fmla="*/ 4 w 26"/>
                <a:gd name="T77" fmla="*/ 8 h 36"/>
                <a:gd name="T78" fmla="*/ 4 w 26"/>
                <a:gd name="T79" fmla="*/ 6 h 36"/>
                <a:gd name="T80" fmla="*/ 4 w 26"/>
                <a:gd name="T81" fmla="*/ 6 h 36"/>
                <a:gd name="T82" fmla="*/ 4 w 26"/>
                <a:gd name="T83" fmla="*/ 4 h 36"/>
                <a:gd name="T84" fmla="*/ 2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8"/>
                  </a:lnTo>
                  <a:lnTo>
                    <a:pt x="20" y="6"/>
                  </a:lnTo>
                  <a:lnTo>
                    <a:pt x="18" y="6"/>
                  </a:lnTo>
                  <a:lnTo>
                    <a:pt x="16" y="6"/>
                  </a:lnTo>
                  <a:lnTo>
                    <a:pt x="14" y="6"/>
                  </a:lnTo>
                  <a:lnTo>
                    <a:pt x="14" y="8"/>
                  </a:lnTo>
                  <a:lnTo>
                    <a:pt x="12" y="12"/>
                  </a:lnTo>
                  <a:lnTo>
                    <a:pt x="12" y="28"/>
                  </a:lnTo>
                  <a:lnTo>
                    <a:pt x="12" y="30"/>
                  </a:lnTo>
                  <a:lnTo>
                    <a:pt x="12" y="32"/>
                  </a:lnTo>
                  <a:lnTo>
                    <a:pt x="12" y="34"/>
                  </a:lnTo>
                  <a:lnTo>
                    <a:pt x="14" y="34"/>
                  </a:lnTo>
                  <a:lnTo>
                    <a:pt x="16" y="34"/>
                  </a:lnTo>
                  <a:lnTo>
                    <a:pt x="18"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2893" name="Freeform 120"/>
            <p:cNvSpPr>
              <a:spLocks/>
            </p:cNvSpPr>
            <p:nvPr/>
          </p:nvSpPr>
          <p:spPr bwMode="auto">
            <a:xfrm>
              <a:off x="189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32894" name="Freeform 121"/>
            <p:cNvSpPr>
              <a:spLocks noEditPoints="1"/>
            </p:cNvSpPr>
            <p:nvPr/>
          </p:nvSpPr>
          <p:spPr bwMode="auto">
            <a:xfrm>
              <a:off x="2188" y="2984"/>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8"/>
                  </a:lnTo>
                  <a:lnTo>
                    <a:pt x="24" y="6"/>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32895" name="Freeform 122"/>
            <p:cNvSpPr>
              <a:spLocks/>
            </p:cNvSpPr>
            <p:nvPr/>
          </p:nvSpPr>
          <p:spPr bwMode="auto">
            <a:xfrm>
              <a:off x="2226" y="3004"/>
              <a:ext cx="38" cy="36"/>
            </a:xfrm>
            <a:custGeom>
              <a:avLst/>
              <a:gdLst>
                <a:gd name="T0" fmla="*/ 34 w 38"/>
                <a:gd name="T1" fmla="*/ 0 h 36"/>
                <a:gd name="T2" fmla="*/ 34 w 38"/>
                <a:gd name="T3" fmla="*/ 22 h 36"/>
                <a:gd name="T4" fmla="*/ 34 w 38"/>
                <a:gd name="T5" fmla="*/ 28 h 36"/>
                <a:gd name="T6" fmla="*/ 34 w 38"/>
                <a:gd name="T7" fmla="*/ 30 h 36"/>
                <a:gd name="T8" fmla="*/ 34 w 38"/>
                <a:gd name="T9" fmla="*/ 32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30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6 h 36"/>
                <a:gd name="T40" fmla="*/ 6 w 38"/>
                <a:gd name="T41" fmla="*/ 34 h 36"/>
                <a:gd name="T42" fmla="*/ 6 w 38"/>
                <a:gd name="T43" fmla="*/ 30 h 36"/>
                <a:gd name="T44" fmla="*/ 6 w 38"/>
                <a:gd name="T45" fmla="*/ 28 h 36"/>
                <a:gd name="T46" fmla="*/ 4 w 38"/>
                <a:gd name="T47" fmla="*/ 22 h 36"/>
                <a:gd name="T48" fmla="*/ 4 w 38"/>
                <a:gd name="T49" fmla="*/ 6 h 36"/>
                <a:gd name="T50" fmla="*/ 4 w 38"/>
                <a:gd name="T51" fmla="*/ 4 h 36"/>
                <a:gd name="T52" fmla="*/ 4 w 38"/>
                <a:gd name="T53" fmla="*/ 4 h 36"/>
                <a:gd name="T54" fmla="*/ 4 w 38"/>
                <a:gd name="T55" fmla="*/ 2 h 36"/>
                <a:gd name="T56" fmla="*/ 4 w 38"/>
                <a:gd name="T57" fmla="*/ 2 h 36"/>
                <a:gd name="T58" fmla="*/ 2 w 38"/>
                <a:gd name="T59" fmla="*/ 2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2"/>
                  </a:lnTo>
                  <a:lnTo>
                    <a:pt x="34" y="28"/>
                  </a:lnTo>
                  <a:lnTo>
                    <a:pt x="34" y="30"/>
                  </a:lnTo>
                  <a:lnTo>
                    <a:pt x="34" y="32"/>
                  </a:lnTo>
                  <a:lnTo>
                    <a:pt x="36" y="32"/>
                  </a:lnTo>
                  <a:lnTo>
                    <a:pt x="38" y="32"/>
                  </a:lnTo>
                  <a:lnTo>
                    <a:pt x="28" y="36"/>
                  </a:lnTo>
                  <a:lnTo>
                    <a:pt x="26" y="36"/>
                  </a:lnTo>
                  <a:lnTo>
                    <a:pt x="26" y="30"/>
                  </a:lnTo>
                  <a:lnTo>
                    <a:pt x="22" y="34"/>
                  </a:lnTo>
                  <a:lnTo>
                    <a:pt x="20" y="36"/>
                  </a:lnTo>
                  <a:lnTo>
                    <a:pt x="16" y="36"/>
                  </a:lnTo>
                  <a:lnTo>
                    <a:pt x="14" y="36"/>
                  </a:lnTo>
                  <a:lnTo>
                    <a:pt x="12" y="36"/>
                  </a:lnTo>
                  <a:lnTo>
                    <a:pt x="8" y="36"/>
                  </a:lnTo>
                  <a:lnTo>
                    <a:pt x="6" y="34"/>
                  </a:lnTo>
                  <a:lnTo>
                    <a:pt x="6" y="30"/>
                  </a:lnTo>
                  <a:lnTo>
                    <a:pt x="6" y="28"/>
                  </a:lnTo>
                  <a:lnTo>
                    <a:pt x="4" y="22"/>
                  </a:lnTo>
                  <a:lnTo>
                    <a:pt x="4" y="6"/>
                  </a:lnTo>
                  <a:lnTo>
                    <a:pt x="4" y="4"/>
                  </a:lnTo>
                  <a:lnTo>
                    <a:pt x="4" y="2"/>
                  </a:lnTo>
                  <a:lnTo>
                    <a:pt x="2" y="2"/>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32896" name="Freeform 123"/>
            <p:cNvSpPr>
              <a:spLocks/>
            </p:cNvSpPr>
            <p:nvPr/>
          </p:nvSpPr>
          <p:spPr bwMode="auto">
            <a:xfrm>
              <a:off x="2266" y="3004"/>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4 w 60"/>
                <a:gd name="T29" fmla="*/ 36 h 36"/>
                <a:gd name="T30" fmla="*/ 44 w 60"/>
                <a:gd name="T31" fmla="*/ 36 h 36"/>
                <a:gd name="T32" fmla="*/ 46 w 60"/>
                <a:gd name="T33" fmla="*/ 34 h 36"/>
                <a:gd name="T34" fmla="*/ 48 w 60"/>
                <a:gd name="T35" fmla="*/ 32 h 36"/>
                <a:gd name="T36" fmla="*/ 48 w 60"/>
                <a:gd name="T37" fmla="*/ 28 h 36"/>
                <a:gd name="T38" fmla="*/ 48 w 60"/>
                <a:gd name="T39" fmla="*/ 10 h 36"/>
                <a:gd name="T40" fmla="*/ 46 w 60"/>
                <a:gd name="T41" fmla="*/ 4 h 36"/>
                <a:gd name="T42" fmla="*/ 40 w 60"/>
                <a:gd name="T43" fmla="*/ 4 h 36"/>
                <a:gd name="T44" fmla="*/ 36 w 60"/>
                <a:gd name="T45" fmla="*/ 6 h 36"/>
                <a:gd name="T46" fmla="*/ 34 w 60"/>
                <a:gd name="T47" fmla="*/ 10 h 36"/>
                <a:gd name="T48" fmla="*/ 34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10 h 36"/>
                <a:gd name="T74" fmla="*/ 12 w 60"/>
                <a:gd name="T75" fmla="*/ 30 h 36"/>
                <a:gd name="T76" fmla="*/ 12 w 60"/>
                <a:gd name="T77" fmla="*/ 34 h 36"/>
                <a:gd name="T78" fmla="*/ 14 w 60"/>
                <a:gd name="T79" fmla="*/ 36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10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8"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4" y="36"/>
                  </a:lnTo>
                  <a:lnTo>
                    <a:pt x="46" y="34"/>
                  </a:lnTo>
                  <a:lnTo>
                    <a:pt x="48" y="34"/>
                  </a:lnTo>
                  <a:lnTo>
                    <a:pt x="48" y="32"/>
                  </a:lnTo>
                  <a:lnTo>
                    <a:pt x="48" y="30"/>
                  </a:lnTo>
                  <a:lnTo>
                    <a:pt x="48" y="28"/>
                  </a:lnTo>
                  <a:lnTo>
                    <a:pt x="48" y="12"/>
                  </a:lnTo>
                  <a:lnTo>
                    <a:pt x="48" y="10"/>
                  </a:lnTo>
                  <a:lnTo>
                    <a:pt x="48" y="6"/>
                  </a:lnTo>
                  <a:lnTo>
                    <a:pt x="46" y="4"/>
                  </a:lnTo>
                  <a:lnTo>
                    <a:pt x="42" y="4"/>
                  </a:lnTo>
                  <a:lnTo>
                    <a:pt x="40" y="4"/>
                  </a:lnTo>
                  <a:lnTo>
                    <a:pt x="38" y="6"/>
                  </a:lnTo>
                  <a:lnTo>
                    <a:pt x="36" y="6"/>
                  </a:lnTo>
                  <a:lnTo>
                    <a:pt x="34" y="10"/>
                  </a:lnTo>
                  <a:lnTo>
                    <a:pt x="34" y="12"/>
                  </a:lnTo>
                  <a:lnTo>
                    <a:pt x="34" y="28"/>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10"/>
                  </a:lnTo>
                  <a:lnTo>
                    <a:pt x="12" y="28"/>
                  </a:lnTo>
                  <a:lnTo>
                    <a:pt x="12" y="30"/>
                  </a:lnTo>
                  <a:lnTo>
                    <a:pt x="12" y="32"/>
                  </a:lnTo>
                  <a:lnTo>
                    <a:pt x="12" y="34"/>
                  </a:lnTo>
                  <a:lnTo>
                    <a:pt x="14" y="34"/>
                  </a:lnTo>
                  <a:lnTo>
                    <a:pt x="14" y="36"/>
                  </a:lnTo>
                  <a:lnTo>
                    <a:pt x="16" y="36"/>
                  </a:lnTo>
                  <a:lnTo>
                    <a:pt x="0" y="36"/>
                  </a:lnTo>
                  <a:lnTo>
                    <a:pt x="2" y="36"/>
                  </a:lnTo>
                  <a:lnTo>
                    <a:pt x="2" y="34"/>
                  </a:lnTo>
                  <a:lnTo>
                    <a:pt x="4" y="34"/>
                  </a:lnTo>
                  <a:lnTo>
                    <a:pt x="4" y="32"/>
                  </a:lnTo>
                  <a:lnTo>
                    <a:pt x="4" y="30"/>
                  </a:lnTo>
                  <a:lnTo>
                    <a:pt x="4" y="28"/>
                  </a:lnTo>
                  <a:lnTo>
                    <a:pt x="4" y="14"/>
                  </a:lnTo>
                  <a:lnTo>
                    <a:pt x="4" y="10"/>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2897" name="Freeform 124"/>
            <p:cNvSpPr>
              <a:spLocks noEditPoints="1"/>
            </p:cNvSpPr>
            <p:nvPr/>
          </p:nvSpPr>
          <p:spPr bwMode="auto">
            <a:xfrm>
              <a:off x="2326" y="3004"/>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6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8 w 38"/>
                <a:gd name="T53" fmla="*/ 32 h 54"/>
                <a:gd name="T54" fmla="*/ 22 w 38"/>
                <a:gd name="T55" fmla="*/ 34 h 54"/>
                <a:gd name="T56" fmla="*/ 30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6"/>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8" y="6"/>
                  </a:lnTo>
                  <a:lnTo>
                    <a:pt x="6" y="4"/>
                  </a:lnTo>
                  <a:lnTo>
                    <a:pt x="4" y="4"/>
                  </a:lnTo>
                  <a:lnTo>
                    <a:pt x="2" y="4"/>
                  </a:lnTo>
                  <a:close/>
                  <a:moveTo>
                    <a:pt x="14" y="10"/>
                  </a:moveTo>
                  <a:lnTo>
                    <a:pt x="14" y="24"/>
                  </a:lnTo>
                  <a:lnTo>
                    <a:pt x="14" y="26"/>
                  </a:lnTo>
                  <a:lnTo>
                    <a:pt x="14" y="28"/>
                  </a:lnTo>
                  <a:lnTo>
                    <a:pt x="16" y="30"/>
                  </a:lnTo>
                  <a:lnTo>
                    <a:pt x="18" y="32"/>
                  </a:lnTo>
                  <a:lnTo>
                    <a:pt x="20" y="34"/>
                  </a:lnTo>
                  <a:lnTo>
                    <a:pt x="22" y="34"/>
                  </a:lnTo>
                  <a:lnTo>
                    <a:pt x="26" y="34"/>
                  </a:lnTo>
                  <a:lnTo>
                    <a:pt x="30"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32898" name="Freeform 125"/>
            <p:cNvSpPr>
              <a:spLocks noEditPoints="1"/>
            </p:cNvSpPr>
            <p:nvPr/>
          </p:nvSpPr>
          <p:spPr bwMode="auto">
            <a:xfrm>
              <a:off x="237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8 w 30"/>
                <a:gd name="T15" fmla="*/ 26 h 36"/>
                <a:gd name="T16" fmla="*/ 30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2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30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2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8" y="26"/>
                  </a:lnTo>
                  <a:lnTo>
                    <a:pt x="30" y="22"/>
                  </a:lnTo>
                  <a:lnTo>
                    <a:pt x="28" y="28"/>
                  </a:lnTo>
                  <a:lnTo>
                    <a:pt x="26" y="32"/>
                  </a:lnTo>
                  <a:lnTo>
                    <a:pt x="20" y="36"/>
                  </a:lnTo>
                  <a:lnTo>
                    <a:pt x="16" y="36"/>
                  </a:lnTo>
                  <a:lnTo>
                    <a:pt x="10" y="36"/>
                  </a:lnTo>
                  <a:lnTo>
                    <a:pt x="4" y="32"/>
                  </a:lnTo>
                  <a:lnTo>
                    <a:pt x="2" y="26"/>
                  </a:lnTo>
                  <a:lnTo>
                    <a:pt x="0" y="18"/>
                  </a:lnTo>
                  <a:lnTo>
                    <a:pt x="0" y="12"/>
                  </a:lnTo>
                  <a:lnTo>
                    <a:pt x="2" y="8"/>
                  </a:lnTo>
                  <a:lnTo>
                    <a:pt x="4" y="4"/>
                  </a:lnTo>
                  <a:lnTo>
                    <a:pt x="10" y="0"/>
                  </a:lnTo>
                  <a:lnTo>
                    <a:pt x="16" y="0"/>
                  </a:lnTo>
                  <a:lnTo>
                    <a:pt x="22" y="0"/>
                  </a:lnTo>
                  <a:lnTo>
                    <a:pt x="26" y="4"/>
                  </a:lnTo>
                  <a:lnTo>
                    <a:pt x="30" y="8"/>
                  </a:lnTo>
                  <a:lnTo>
                    <a:pt x="30" y="14"/>
                  </a:lnTo>
                  <a:lnTo>
                    <a:pt x="6" y="14"/>
                  </a:lnTo>
                  <a:close/>
                  <a:moveTo>
                    <a:pt x="6" y="10"/>
                  </a:moveTo>
                  <a:lnTo>
                    <a:pt x="22" y="10"/>
                  </a:lnTo>
                  <a:lnTo>
                    <a:pt x="22" y="8"/>
                  </a:lnTo>
                  <a:lnTo>
                    <a:pt x="20" y="6"/>
                  </a:lnTo>
                  <a:lnTo>
                    <a:pt x="20" y="4"/>
                  </a:lnTo>
                  <a:lnTo>
                    <a:pt x="18" y="4"/>
                  </a:lnTo>
                  <a:lnTo>
                    <a:pt x="16" y="2"/>
                  </a:lnTo>
                  <a:lnTo>
                    <a:pt x="14" y="2"/>
                  </a:lnTo>
                  <a:lnTo>
                    <a:pt x="12"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32899" name="Freeform 126"/>
            <p:cNvSpPr>
              <a:spLocks noEditPoints="1"/>
            </p:cNvSpPr>
            <p:nvPr/>
          </p:nvSpPr>
          <p:spPr bwMode="auto">
            <a:xfrm>
              <a:off x="2406" y="2984"/>
              <a:ext cx="36" cy="56"/>
            </a:xfrm>
            <a:custGeom>
              <a:avLst/>
              <a:gdLst>
                <a:gd name="T0" fmla="*/ 24 w 36"/>
                <a:gd name="T1" fmla="*/ 50 h 56"/>
                <a:gd name="T2" fmla="*/ 22 w 36"/>
                <a:gd name="T3" fmla="*/ 54 h 56"/>
                <a:gd name="T4" fmla="*/ 20 w 36"/>
                <a:gd name="T5" fmla="*/ 56 h 56"/>
                <a:gd name="T6" fmla="*/ 18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8 w 36"/>
                <a:gd name="T27" fmla="*/ 20 h 56"/>
                <a:gd name="T28" fmla="*/ 22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4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4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8" y="56"/>
                  </a:lnTo>
                  <a:lnTo>
                    <a:pt x="14" y="56"/>
                  </a:lnTo>
                  <a:lnTo>
                    <a:pt x="8" y="56"/>
                  </a:lnTo>
                  <a:lnTo>
                    <a:pt x="4" y="52"/>
                  </a:lnTo>
                  <a:lnTo>
                    <a:pt x="0" y="46"/>
                  </a:lnTo>
                  <a:lnTo>
                    <a:pt x="0" y="40"/>
                  </a:lnTo>
                  <a:lnTo>
                    <a:pt x="0" y="32"/>
                  </a:lnTo>
                  <a:lnTo>
                    <a:pt x="4" y="26"/>
                  </a:lnTo>
                  <a:lnTo>
                    <a:pt x="8" y="22"/>
                  </a:lnTo>
                  <a:lnTo>
                    <a:pt x="12" y="20"/>
                  </a:lnTo>
                  <a:lnTo>
                    <a:pt x="18" y="20"/>
                  </a:lnTo>
                  <a:lnTo>
                    <a:pt x="22" y="20"/>
                  </a:lnTo>
                  <a:lnTo>
                    <a:pt x="24" y="22"/>
                  </a:lnTo>
                  <a:lnTo>
                    <a:pt x="24" y="16"/>
                  </a:lnTo>
                  <a:lnTo>
                    <a:pt x="24" y="10"/>
                  </a:lnTo>
                  <a:lnTo>
                    <a:pt x="24" y="8"/>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4"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32900" name="Freeform 127"/>
            <p:cNvSpPr>
              <a:spLocks/>
            </p:cNvSpPr>
            <p:nvPr/>
          </p:nvSpPr>
          <p:spPr bwMode="auto">
            <a:xfrm>
              <a:off x="272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6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6" y="8"/>
                  </a:lnTo>
                  <a:lnTo>
                    <a:pt x="6" y="10"/>
                  </a:lnTo>
                  <a:lnTo>
                    <a:pt x="8" y="12"/>
                  </a:lnTo>
                  <a:lnTo>
                    <a:pt x="10" y="14"/>
                  </a:lnTo>
                  <a:lnTo>
                    <a:pt x="16" y="16"/>
                  </a:lnTo>
                  <a:lnTo>
                    <a:pt x="20"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32901" name="Freeform 128"/>
            <p:cNvSpPr>
              <a:spLocks noEditPoints="1"/>
            </p:cNvSpPr>
            <p:nvPr/>
          </p:nvSpPr>
          <p:spPr bwMode="auto">
            <a:xfrm>
              <a:off x="2754" y="3004"/>
              <a:ext cx="32" cy="36"/>
            </a:xfrm>
            <a:custGeom>
              <a:avLst/>
              <a:gdLst>
                <a:gd name="T0" fmla="*/ 14 w 32"/>
                <a:gd name="T1" fmla="*/ 34 h 36"/>
                <a:gd name="T2" fmla="*/ 10 w 32"/>
                <a:gd name="T3" fmla="*/ 36 h 36"/>
                <a:gd name="T4" fmla="*/ 4 w 32"/>
                <a:gd name="T5" fmla="*/ 36 h 36"/>
                <a:gd name="T6" fmla="*/ 0 w 32"/>
                <a:gd name="T7" fmla="*/ 32 h 36"/>
                <a:gd name="T8" fmla="*/ 0 w 32"/>
                <a:gd name="T9" fmla="*/ 26 h 36"/>
                <a:gd name="T10" fmla="*/ 2 w 32"/>
                <a:gd name="T11" fmla="*/ 20 h 36"/>
                <a:gd name="T12" fmla="*/ 12 w 32"/>
                <a:gd name="T13" fmla="*/ 16 h 36"/>
                <a:gd name="T14" fmla="*/ 20 w 32"/>
                <a:gd name="T15" fmla="*/ 12 h 36"/>
                <a:gd name="T16" fmla="*/ 18 w 32"/>
                <a:gd name="T17" fmla="*/ 4 h 36"/>
                <a:gd name="T18" fmla="*/ 12 w 32"/>
                <a:gd name="T19" fmla="*/ 2 h 36"/>
                <a:gd name="T20" fmla="*/ 8 w 32"/>
                <a:gd name="T21" fmla="*/ 4 h 36"/>
                <a:gd name="T22" fmla="*/ 8 w 32"/>
                <a:gd name="T23" fmla="*/ 6 h 36"/>
                <a:gd name="T24" fmla="*/ 8 w 32"/>
                <a:gd name="T25" fmla="*/ 10 h 36"/>
                <a:gd name="T26" fmla="*/ 6 w 32"/>
                <a:gd name="T27" fmla="*/ 12 h 36"/>
                <a:gd name="T28" fmla="*/ 2 w 32"/>
                <a:gd name="T29" fmla="*/ 12 h 36"/>
                <a:gd name="T30" fmla="*/ 0 w 32"/>
                <a:gd name="T31" fmla="*/ 10 h 36"/>
                <a:gd name="T32" fmla="*/ 2 w 32"/>
                <a:gd name="T33" fmla="*/ 6 h 36"/>
                <a:gd name="T34" fmla="*/ 8 w 32"/>
                <a:gd name="T35" fmla="*/ 0 h 36"/>
                <a:gd name="T36" fmla="*/ 18 w 32"/>
                <a:gd name="T37" fmla="*/ 0 h 36"/>
                <a:gd name="T38" fmla="*/ 24 w 32"/>
                <a:gd name="T39" fmla="*/ 2 h 36"/>
                <a:gd name="T40" fmla="*/ 26 w 32"/>
                <a:gd name="T41" fmla="*/ 8 h 36"/>
                <a:gd name="T42" fmla="*/ 26 w 32"/>
                <a:gd name="T43" fmla="*/ 24 h 36"/>
                <a:gd name="T44" fmla="*/ 26 w 32"/>
                <a:gd name="T45" fmla="*/ 30 h 36"/>
                <a:gd name="T46" fmla="*/ 26 w 32"/>
                <a:gd name="T47" fmla="*/ 32 h 36"/>
                <a:gd name="T48" fmla="*/ 28 w 32"/>
                <a:gd name="T49" fmla="*/ 32 h 36"/>
                <a:gd name="T50" fmla="*/ 28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4 w 32"/>
                <a:gd name="T63" fmla="*/ 18 h 36"/>
                <a:gd name="T64" fmla="*/ 8 w 32"/>
                <a:gd name="T65" fmla="*/ 20 h 36"/>
                <a:gd name="T66" fmla="*/ 6 w 32"/>
                <a:gd name="T67" fmla="*/ 24 h 36"/>
                <a:gd name="T68" fmla="*/ 6 w 32"/>
                <a:gd name="T69" fmla="*/ 28 h 36"/>
                <a:gd name="T70" fmla="*/ 10 w 32"/>
                <a:gd name="T71" fmla="*/ 32 h 36"/>
                <a:gd name="T72" fmla="*/ 14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4" y="34"/>
                  </a:lnTo>
                  <a:lnTo>
                    <a:pt x="12" y="36"/>
                  </a:lnTo>
                  <a:lnTo>
                    <a:pt x="10" y="36"/>
                  </a:lnTo>
                  <a:lnTo>
                    <a:pt x="8" y="36"/>
                  </a:lnTo>
                  <a:lnTo>
                    <a:pt x="4" y="36"/>
                  </a:lnTo>
                  <a:lnTo>
                    <a:pt x="2" y="34"/>
                  </a:lnTo>
                  <a:lnTo>
                    <a:pt x="0" y="32"/>
                  </a:lnTo>
                  <a:lnTo>
                    <a:pt x="0" y="28"/>
                  </a:lnTo>
                  <a:lnTo>
                    <a:pt x="0" y="26"/>
                  </a:lnTo>
                  <a:lnTo>
                    <a:pt x="0" y="24"/>
                  </a:lnTo>
                  <a:lnTo>
                    <a:pt x="2" y="20"/>
                  </a:lnTo>
                  <a:lnTo>
                    <a:pt x="6" y="18"/>
                  </a:lnTo>
                  <a:lnTo>
                    <a:pt x="12" y="16"/>
                  </a:lnTo>
                  <a:lnTo>
                    <a:pt x="20" y="12"/>
                  </a:lnTo>
                  <a:lnTo>
                    <a:pt x="18" y="6"/>
                  </a:lnTo>
                  <a:lnTo>
                    <a:pt x="18" y="4"/>
                  </a:lnTo>
                  <a:lnTo>
                    <a:pt x="16" y="2"/>
                  </a:lnTo>
                  <a:lnTo>
                    <a:pt x="12" y="2"/>
                  </a:lnTo>
                  <a:lnTo>
                    <a:pt x="10" y="2"/>
                  </a:lnTo>
                  <a:lnTo>
                    <a:pt x="8" y="4"/>
                  </a:lnTo>
                  <a:lnTo>
                    <a:pt x="8" y="6"/>
                  </a:lnTo>
                  <a:lnTo>
                    <a:pt x="8" y="8"/>
                  </a:lnTo>
                  <a:lnTo>
                    <a:pt x="8" y="10"/>
                  </a:lnTo>
                  <a:lnTo>
                    <a:pt x="6" y="12"/>
                  </a:lnTo>
                  <a:lnTo>
                    <a:pt x="4" y="12"/>
                  </a:lnTo>
                  <a:lnTo>
                    <a:pt x="2" y="12"/>
                  </a:lnTo>
                  <a:lnTo>
                    <a:pt x="0" y="10"/>
                  </a:lnTo>
                  <a:lnTo>
                    <a:pt x="0" y="8"/>
                  </a:lnTo>
                  <a:lnTo>
                    <a:pt x="2" y="6"/>
                  </a:lnTo>
                  <a:lnTo>
                    <a:pt x="4" y="2"/>
                  </a:lnTo>
                  <a:lnTo>
                    <a:pt x="8" y="0"/>
                  </a:lnTo>
                  <a:lnTo>
                    <a:pt x="14" y="0"/>
                  </a:lnTo>
                  <a:lnTo>
                    <a:pt x="18" y="0"/>
                  </a:lnTo>
                  <a:lnTo>
                    <a:pt x="22" y="0"/>
                  </a:lnTo>
                  <a:lnTo>
                    <a:pt x="24" y="2"/>
                  </a:lnTo>
                  <a:lnTo>
                    <a:pt x="24" y="4"/>
                  </a:lnTo>
                  <a:lnTo>
                    <a:pt x="26" y="8"/>
                  </a:lnTo>
                  <a:lnTo>
                    <a:pt x="26" y="12"/>
                  </a:lnTo>
                  <a:lnTo>
                    <a:pt x="26" y="24"/>
                  </a:lnTo>
                  <a:lnTo>
                    <a:pt x="26" y="28"/>
                  </a:lnTo>
                  <a:lnTo>
                    <a:pt x="26" y="30"/>
                  </a:lnTo>
                  <a:lnTo>
                    <a:pt x="26" y="32"/>
                  </a:lnTo>
                  <a:lnTo>
                    <a:pt x="28" y="32"/>
                  </a:lnTo>
                  <a:lnTo>
                    <a:pt x="30" y="30"/>
                  </a:lnTo>
                  <a:lnTo>
                    <a:pt x="32" y="30"/>
                  </a:lnTo>
                  <a:lnTo>
                    <a:pt x="32" y="32"/>
                  </a:lnTo>
                  <a:lnTo>
                    <a:pt x="28" y="36"/>
                  </a:lnTo>
                  <a:lnTo>
                    <a:pt x="24" y="36"/>
                  </a:lnTo>
                  <a:lnTo>
                    <a:pt x="22" y="36"/>
                  </a:lnTo>
                  <a:lnTo>
                    <a:pt x="20" y="36"/>
                  </a:lnTo>
                  <a:lnTo>
                    <a:pt x="20" y="34"/>
                  </a:lnTo>
                  <a:lnTo>
                    <a:pt x="20" y="30"/>
                  </a:lnTo>
                  <a:close/>
                  <a:moveTo>
                    <a:pt x="20" y="28"/>
                  </a:moveTo>
                  <a:lnTo>
                    <a:pt x="20" y="16"/>
                  </a:lnTo>
                  <a:lnTo>
                    <a:pt x="14" y="18"/>
                  </a:lnTo>
                  <a:lnTo>
                    <a:pt x="12" y="18"/>
                  </a:lnTo>
                  <a:lnTo>
                    <a:pt x="8" y="20"/>
                  </a:lnTo>
                  <a:lnTo>
                    <a:pt x="8" y="22"/>
                  </a:lnTo>
                  <a:lnTo>
                    <a:pt x="6" y="24"/>
                  </a:lnTo>
                  <a:lnTo>
                    <a:pt x="6" y="26"/>
                  </a:lnTo>
                  <a:lnTo>
                    <a:pt x="6" y="28"/>
                  </a:lnTo>
                  <a:lnTo>
                    <a:pt x="8" y="30"/>
                  </a:lnTo>
                  <a:lnTo>
                    <a:pt x="10" y="32"/>
                  </a:lnTo>
                  <a:lnTo>
                    <a:pt x="12" y="32"/>
                  </a:lnTo>
                  <a:lnTo>
                    <a:pt x="14" y="30"/>
                  </a:lnTo>
                  <a:lnTo>
                    <a:pt x="20" y="28"/>
                  </a:lnTo>
                  <a:close/>
                </a:path>
              </a:pathLst>
            </a:custGeom>
            <a:solidFill>
              <a:srgbClr val="000000"/>
            </a:solidFill>
            <a:ln w="0">
              <a:solidFill>
                <a:srgbClr val="000000"/>
              </a:solidFill>
              <a:round/>
              <a:headEnd/>
              <a:tailEnd/>
            </a:ln>
          </p:spPr>
          <p:txBody>
            <a:bodyPr/>
            <a:lstStyle/>
            <a:p>
              <a:endParaRPr lang="en-US"/>
            </a:p>
          </p:txBody>
        </p:sp>
        <p:sp>
          <p:nvSpPr>
            <p:cNvPr id="32902" name="Freeform 129"/>
            <p:cNvSpPr>
              <a:spLocks/>
            </p:cNvSpPr>
            <p:nvPr/>
          </p:nvSpPr>
          <p:spPr bwMode="auto">
            <a:xfrm>
              <a:off x="2788" y="3004"/>
              <a:ext cx="30" cy="36"/>
            </a:xfrm>
            <a:custGeom>
              <a:avLst/>
              <a:gdLst>
                <a:gd name="T0" fmla="*/ 30 w 30"/>
                <a:gd name="T1" fmla="*/ 22 h 36"/>
                <a:gd name="T2" fmla="*/ 28 w 30"/>
                <a:gd name="T3" fmla="*/ 28 h 36"/>
                <a:gd name="T4" fmla="*/ 26 w 30"/>
                <a:gd name="T5" fmla="*/ 34 h 36"/>
                <a:gd name="T6" fmla="*/ 20 w 30"/>
                <a:gd name="T7" fmla="*/ 36 h 36"/>
                <a:gd name="T8" fmla="*/ 16 w 30"/>
                <a:gd name="T9" fmla="*/ 36 h 36"/>
                <a:gd name="T10" fmla="*/ 10 w 30"/>
                <a:gd name="T11" fmla="*/ 36 h 36"/>
                <a:gd name="T12" fmla="*/ 6 w 30"/>
                <a:gd name="T13" fmla="*/ 32 h 36"/>
                <a:gd name="T14" fmla="*/ 2 w 30"/>
                <a:gd name="T15" fmla="*/ 28 h 36"/>
                <a:gd name="T16" fmla="*/ 2 w 30"/>
                <a:gd name="T17" fmla="*/ 24 h 36"/>
                <a:gd name="T18" fmla="*/ 0 w 30"/>
                <a:gd name="T19" fmla="*/ 18 h 36"/>
                <a:gd name="T20" fmla="*/ 2 w 30"/>
                <a:gd name="T21" fmla="*/ 12 h 36"/>
                <a:gd name="T22" fmla="*/ 4 w 30"/>
                <a:gd name="T23" fmla="*/ 8 h 36"/>
                <a:gd name="T24" fmla="*/ 6 w 30"/>
                <a:gd name="T25" fmla="*/ 4 h 36"/>
                <a:gd name="T26" fmla="*/ 12 w 30"/>
                <a:gd name="T27" fmla="*/ 0 h 36"/>
                <a:gd name="T28" fmla="*/ 18 w 30"/>
                <a:gd name="T29" fmla="*/ 0 h 36"/>
                <a:gd name="T30" fmla="*/ 22 w 30"/>
                <a:gd name="T31" fmla="*/ 0 h 36"/>
                <a:gd name="T32" fmla="*/ 26 w 30"/>
                <a:gd name="T33" fmla="*/ 2 h 36"/>
                <a:gd name="T34" fmla="*/ 28 w 30"/>
                <a:gd name="T35" fmla="*/ 4 h 36"/>
                <a:gd name="T36" fmla="*/ 30 w 30"/>
                <a:gd name="T37" fmla="*/ 8 h 36"/>
                <a:gd name="T38" fmla="*/ 28 w 30"/>
                <a:gd name="T39" fmla="*/ 10 h 36"/>
                <a:gd name="T40" fmla="*/ 28 w 30"/>
                <a:gd name="T41" fmla="*/ 10 h 36"/>
                <a:gd name="T42" fmla="*/ 28 w 30"/>
                <a:gd name="T43" fmla="*/ 10 h 36"/>
                <a:gd name="T44" fmla="*/ 26 w 30"/>
                <a:gd name="T45" fmla="*/ 10 h 36"/>
                <a:gd name="T46" fmla="*/ 24 w 30"/>
                <a:gd name="T47" fmla="*/ 10 h 36"/>
                <a:gd name="T48" fmla="*/ 22 w 30"/>
                <a:gd name="T49" fmla="*/ 10 h 36"/>
                <a:gd name="T50" fmla="*/ 22 w 30"/>
                <a:gd name="T51" fmla="*/ 8 h 36"/>
                <a:gd name="T52" fmla="*/ 22 w 30"/>
                <a:gd name="T53" fmla="*/ 6 h 36"/>
                <a:gd name="T54" fmla="*/ 22 w 30"/>
                <a:gd name="T55" fmla="*/ 4 h 36"/>
                <a:gd name="T56" fmla="*/ 20 w 30"/>
                <a:gd name="T57" fmla="*/ 2 h 36"/>
                <a:gd name="T58" fmla="*/ 18 w 30"/>
                <a:gd name="T59" fmla="*/ 2 h 36"/>
                <a:gd name="T60" fmla="*/ 16 w 30"/>
                <a:gd name="T61" fmla="*/ 2 h 36"/>
                <a:gd name="T62" fmla="*/ 14 w 30"/>
                <a:gd name="T63" fmla="*/ 2 h 36"/>
                <a:gd name="T64" fmla="*/ 10 w 30"/>
                <a:gd name="T65" fmla="*/ 4 h 36"/>
                <a:gd name="T66" fmla="*/ 8 w 30"/>
                <a:gd name="T67" fmla="*/ 8 h 36"/>
                <a:gd name="T68" fmla="*/ 8 w 30"/>
                <a:gd name="T69" fmla="*/ 14 h 36"/>
                <a:gd name="T70" fmla="*/ 8 w 30"/>
                <a:gd name="T71" fmla="*/ 20 h 36"/>
                <a:gd name="T72" fmla="*/ 10 w 30"/>
                <a:gd name="T73" fmla="*/ 26 h 36"/>
                <a:gd name="T74" fmla="*/ 14 w 30"/>
                <a:gd name="T75" fmla="*/ 28 h 36"/>
                <a:gd name="T76" fmla="*/ 20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6" y="34"/>
                  </a:lnTo>
                  <a:lnTo>
                    <a:pt x="20" y="36"/>
                  </a:lnTo>
                  <a:lnTo>
                    <a:pt x="16" y="36"/>
                  </a:lnTo>
                  <a:lnTo>
                    <a:pt x="10" y="36"/>
                  </a:lnTo>
                  <a:lnTo>
                    <a:pt x="6" y="32"/>
                  </a:lnTo>
                  <a:lnTo>
                    <a:pt x="2" y="28"/>
                  </a:lnTo>
                  <a:lnTo>
                    <a:pt x="2" y="24"/>
                  </a:lnTo>
                  <a:lnTo>
                    <a:pt x="0" y="18"/>
                  </a:lnTo>
                  <a:lnTo>
                    <a:pt x="2" y="12"/>
                  </a:lnTo>
                  <a:lnTo>
                    <a:pt x="4" y="8"/>
                  </a:lnTo>
                  <a:lnTo>
                    <a:pt x="6" y="4"/>
                  </a:lnTo>
                  <a:lnTo>
                    <a:pt x="12" y="0"/>
                  </a:lnTo>
                  <a:lnTo>
                    <a:pt x="18" y="0"/>
                  </a:lnTo>
                  <a:lnTo>
                    <a:pt x="22" y="0"/>
                  </a:lnTo>
                  <a:lnTo>
                    <a:pt x="26" y="2"/>
                  </a:lnTo>
                  <a:lnTo>
                    <a:pt x="28" y="4"/>
                  </a:lnTo>
                  <a:lnTo>
                    <a:pt x="30" y="8"/>
                  </a:lnTo>
                  <a:lnTo>
                    <a:pt x="28" y="10"/>
                  </a:lnTo>
                  <a:lnTo>
                    <a:pt x="26" y="10"/>
                  </a:lnTo>
                  <a:lnTo>
                    <a:pt x="24" y="10"/>
                  </a:lnTo>
                  <a:lnTo>
                    <a:pt x="22" y="10"/>
                  </a:lnTo>
                  <a:lnTo>
                    <a:pt x="22" y="8"/>
                  </a:lnTo>
                  <a:lnTo>
                    <a:pt x="22" y="6"/>
                  </a:lnTo>
                  <a:lnTo>
                    <a:pt x="22" y="4"/>
                  </a:lnTo>
                  <a:lnTo>
                    <a:pt x="20" y="2"/>
                  </a:lnTo>
                  <a:lnTo>
                    <a:pt x="18" y="2"/>
                  </a:lnTo>
                  <a:lnTo>
                    <a:pt x="16" y="2"/>
                  </a:lnTo>
                  <a:lnTo>
                    <a:pt x="14" y="2"/>
                  </a:lnTo>
                  <a:lnTo>
                    <a:pt x="10" y="4"/>
                  </a:lnTo>
                  <a:lnTo>
                    <a:pt x="8" y="8"/>
                  </a:lnTo>
                  <a:lnTo>
                    <a:pt x="8" y="14"/>
                  </a:lnTo>
                  <a:lnTo>
                    <a:pt x="8" y="20"/>
                  </a:lnTo>
                  <a:lnTo>
                    <a:pt x="10" y="26"/>
                  </a:lnTo>
                  <a:lnTo>
                    <a:pt x="14" y="28"/>
                  </a:lnTo>
                  <a:lnTo>
                    <a:pt x="20"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32903" name="Freeform 130"/>
            <p:cNvSpPr>
              <a:spLocks/>
            </p:cNvSpPr>
            <p:nvPr/>
          </p:nvSpPr>
          <p:spPr bwMode="auto">
            <a:xfrm>
              <a:off x="2824" y="2984"/>
              <a:ext cx="38" cy="56"/>
            </a:xfrm>
            <a:custGeom>
              <a:avLst/>
              <a:gdLst>
                <a:gd name="T0" fmla="*/ 10 w 38"/>
                <a:gd name="T1" fmla="*/ 36 h 56"/>
                <a:gd name="T2" fmla="*/ 22 w 38"/>
                <a:gd name="T3" fmla="*/ 26 h 56"/>
                <a:gd name="T4" fmla="*/ 24 w 38"/>
                <a:gd name="T5" fmla="*/ 24 h 56"/>
                <a:gd name="T6" fmla="*/ 24 w 38"/>
                <a:gd name="T7" fmla="*/ 22 h 56"/>
                <a:gd name="T8" fmla="*/ 22 w 38"/>
                <a:gd name="T9" fmla="*/ 22 h 56"/>
                <a:gd name="T10" fmla="*/ 22 w 38"/>
                <a:gd name="T11" fmla="*/ 20 h 56"/>
                <a:gd name="T12" fmla="*/ 36 w 38"/>
                <a:gd name="T13" fmla="*/ 20 h 56"/>
                <a:gd name="T14" fmla="*/ 32 w 38"/>
                <a:gd name="T15" fmla="*/ 22 h 56"/>
                <a:gd name="T16" fmla="*/ 26 w 38"/>
                <a:gd name="T17" fmla="*/ 26 h 56"/>
                <a:gd name="T18" fmla="*/ 26 w 38"/>
                <a:gd name="T19" fmla="*/ 46 h 56"/>
                <a:gd name="T20" fmla="*/ 32 w 38"/>
                <a:gd name="T21" fmla="*/ 52 h 56"/>
                <a:gd name="T22" fmla="*/ 36 w 38"/>
                <a:gd name="T23" fmla="*/ 54 h 56"/>
                <a:gd name="T24" fmla="*/ 38 w 38"/>
                <a:gd name="T25" fmla="*/ 54 h 56"/>
                <a:gd name="T26" fmla="*/ 22 w 38"/>
                <a:gd name="T27" fmla="*/ 56 h 56"/>
                <a:gd name="T28" fmla="*/ 22 w 38"/>
                <a:gd name="T29" fmla="*/ 56 h 56"/>
                <a:gd name="T30" fmla="*/ 24 w 38"/>
                <a:gd name="T31" fmla="*/ 54 h 56"/>
                <a:gd name="T32" fmla="*/ 24 w 38"/>
                <a:gd name="T33" fmla="*/ 52 h 56"/>
                <a:gd name="T34" fmla="*/ 10 w 38"/>
                <a:gd name="T35" fmla="*/ 36 h 56"/>
                <a:gd name="T36" fmla="*/ 10 w 38"/>
                <a:gd name="T37" fmla="*/ 50 h 56"/>
                <a:gd name="T38" fmla="*/ 12 w 38"/>
                <a:gd name="T39" fmla="*/ 54 h 56"/>
                <a:gd name="T40" fmla="*/ 14 w 38"/>
                <a:gd name="T41" fmla="*/ 56 h 56"/>
                <a:gd name="T42" fmla="*/ 16 w 38"/>
                <a:gd name="T43" fmla="*/ 56 h 56"/>
                <a:gd name="T44" fmla="*/ 0 w 38"/>
                <a:gd name="T45" fmla="*/ 56 h 56"/>
                <a:gd name="T46" fmla="*/ 2 w 38"/>
                <a:gd name="T47" fmla="*/ 54 h 56"/>
                <a:gd name="T48" fmla="*/ 4 w 38"/>
                <a:gd name="T49" fmla="*/ 52 h 56"/>
                <a:gd name="T50" fmla="*/ 4 w 38"/>
                <a:gd name="T51" fmla="*/ 48 h 56"/>
                <a:gd name="T52" fmla="*/ 4 w 38"/>
                <a:gd name="T53" fmla="*/ 10 h 56"/>
                <a:gd name="T54" fmla="*/ 4 w 38"/>
                <a:gd name="T55" fmla="*/ 6 h 56"/>
                <a:gd name="T56" fmla="*/ 2 w 38"/>
                <a:gd name="T57" fmla="*/ 4 h 56"/>
                <a:gd name="T58" fmla="*/ 0 w 38"/>
                <a:gd name="T59" fmla="*/ 4 h 56"/>
                <a:gd name="T60" fmla="*/ 0 w 38"/>
                <a:gd name="T61" fmla="*/ 4 h 56"/>
                <a:gd name="T62" fmla="*/ 10 w 38"/>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6"/>
                <a:gd name="T98" fmla="*/ 38 w 38"/>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6">
                  <a:moveTo>
                    <a:pt x="10" y="0"/>
                  </a:moveTo>
                  <a:lnTo>
                    <a:pt x="10" y="36"/>
                  </a:lnTo>
                  <a:lnTo>
                    <a:pt x="20" y="28"/>
                  </a:lnTo>
                  <a:lnTo>
                    <a:pt x="22" y="26"/>
                  </a:lnTo>
                  <a:lnTo>
                    <a:pt x="24" y="24"/>
                  </a:lnTo>
                  <a:lnTo>
                    <a:pt x="24" y="22"/>
                  </a:lnTo>
                  <a:lnTo>
                    <a:pt x="22" y="22"/>
                  </a:lnTo>
                  <a:lnTo>
                    <a:pt x="22" y="20"/>
                  </a:lnTo>
                  <a:lnTo>
                    <a:pt x="36" y="20"/>
                  </a:lnTo>
                  <a:lnTo>
                    <a:pt x="34" y="22"/>
                  </a:lnTo>
                  <a:lnTo>
                    <a:pt x="32" y="22"/>
                  </a:lnTo>
                  <a:lnTo>
                    <a:pt x="30" y="24"/>
                  </a:lnTo>
                  <a:lnTo>
                    <a:pt x="26" y="26"/>
                  </a:lnTo>
                  <a:lnTo>
                    <a:pt x="18" y="34"/>
                  </a:lnTo>
                  <a:lnTo>
                    <a:pt x="26" y="46"/>
                  </a:lnTo>
                  <a:lnTo>
                    <a:pt x="30" y="50"/>
                  </a:lnTo>
                  <a:lnTo>
                    <a:pt x="32" y="52"/>
                  </a:lnTo>
                  <a:lnTo>
                    <a:pt x="34" y="54"/>
                  </a:lnTo>
                  <a:lnTo>
                    <a:pt x="36" y="54"/>
                  </a:lnTo>
                  <a:lnTo>
                    <a:pt x="38" y="54"/>
                  </a:lnTo>
                  <a:lnTo>
                    <a:pt x="38" y="56"/>
                  </a:lnTo>
                  <a:lnTo>
                    <a:pt x="22" y="56"/>
                  </a:lnTo>
                  <a:lnTo>
                    <a:pt x="24" y="54"/>
                  </a:lnTo>
                  <a:lnTo>
                    <a:pt x="24" y="52"/>
                  </a:lnTo>
                  <a:lnTo>
                    <a:pt x="22" y="50"/>
                  </a:lnTo>
                  <a:lnTo>
                    <a:pt x="10" y="36"/>
                  </a:lnTo>
                  <a:lnTo>
                    <a:pt x="10" y="48"/>
                  </a:lnTo>
                  <a:lnTo>
                    <a:pt x="10" y="50"/>
                  </a:lnTo>
                  <a:lnTo>
                    <a:pt x="12" y="52"/>
                  </a:lnTo>
                  <a:lnTo>
                    <a:pt x="12" y="54"/>
                  </a:lnTo>
                  <a:lnTo>
                    <a:pt x="14" y="56"/>
                  </a:lnTo>
                  <a:lnTo>
                    <a:pt x="16" y="56"/>
                  </a:lnTo>
                  <a:lnTo>
                    <a:pt x="0" y="56"/>
                  </a:lnTo>
                  <a:lnTo>
                    <a:pt x="2" y="54"/>
                  </a:lnTo>
                  <a:lnTo>
                    <a:pt x="4" y="54"/>
                  </a:lnTo>
                  <a:lnTo>
                    <a:pt x="4" y="52"/>
                  </a:lnTo>
                  <a:lnTo>
                    <a:pt x="4" y="50"/>
                  </a:lnTo>
                  <a:lnTo>
                    <a:pt x="4" y="48"/>
                  </a:lnTo>
                  <a:lnTo>
                    <a:pt x="4" y="16"/>
                  </a:lnTo>
                  <a:lnTo>
                    <a:pt x="4" y="10"/>
                  </a:lnTo>
                  <a:lnTo>
                    <a:pt x="4" y="8"/>
                  </a:lnTo>
                  <a:lnTo>
                    <a:pt x="4" y="6"/>
                  </a:lnTo>
                  <a:lnTo>
                    <a:pt x="2" y="4"/>
                  </a:lnTo>
                  <a:lnTo>
                    <a:pt x="0" y="4"/>
                  </a:lnTo>
                  <a:lnTo>
                    <a:pt x="0" y="6"/>
                  </a:lnTo>
                  <a:lnTo>
                    <a:pt x="0" y="4"/>
                  </a:lnTo>
                  <a:lnTo>
                    <a:pt x="8" y="0"/>
                  </a:lnTo>
                  <a:lnTo>
                    <a:pt x="10" y="0"/>
                  </a:lnTo>
                  <a:close/>
                </a:path>
              </a:pathLst>
            </a:custGeom>
            <a:solidFill>
              <a:srgbClr val="000000"/>
            </a:solidFill>
            <a:ln w="0">
              <a:solidFill>
                <a:srgbClr val="000000"/>
              </a:solidFill>
              <a:round/>
              <a:headEnd/>
              <a:tailEnd/>
            </a:ln>
          </p:spPr>
          <p:txBody>
            <a:bodyPr/>
            <a:lstStyle/>
            <a:p>
              <a:endParaRPr lang="en-US"/>
            </a:p>
          </p:txBody>
        </p:sp>
        <p:sp>
          <p:nvSpPr>
            <p:cNvPr id="32904" name="Freeform 131"/>
            <p:cNvSpPr>
              <a:spLocks/>
            </p:cNvSpPr>
            <p:nvPr/>
          </p:nvSpPr>
          <p:spPr bwMode="auto">
            <a:xfrm>
              <a:off x="2866" y="3004"/>
              <a:ext cx="24" cy="36"/>
            </a:xfrm>
            <a:custGeom>
              <a:avLst/>
              <a:gdLst>
                <a:gd name="T0" fmla="*/ 22 w 24"/>
                <a:gd name="T1" fmla="*/ 0 h 36"/>
                <a:gd name="T2" fmla="*/ 22 w 24"/>
                <a:gd name="T3" fmla="*/ 12 h 36"/>
                <a:gd name="T4" fmla="*/ 22 w 24"/>
                <a:gd name="T5" fmla="*/ 12 h 36"/>
                <a:gd name="T6" fmla="*/ 20 w 24"/>
                <a:gd name="T7" fmla="*/ 6 h 36"/>
                <a:gd name="T8" fmla="*/ 18 w 24"/>
                <a:gd name="T9" fmla="*/ 4 h 36"/>
                <a:gd name="T10" fmla="*/ 14 w 24"/>
                <a:gd name="T11" fmla="*/ 2 h 36"/>
                <a:gd name="T12" fmla="*/ 12 w 24"/>
                <a:gd name="T13" fmla="*/ 2 h 36"/>
                <a:gd name="T14" fmla="*/ 8 w 24"/>
                <a:gd name="T15" fmla="*/ 2 h 36"/>
                <a:gd name="T16" fmla="*/ 8 w 24"/>
                <a:gd name="T17" fmla="*/ 4 h 36"/>
                <a:gd name="T18" fmla="*/ 6 w 24"/>
                <a:gd name="T19" fmla="*/ 4 h 36"/>
                <a:gd name="T20" fmla="*/ 6 w 24"/>
                <a:gd name="T21" fmla="*/ 6 h 36"/>
                <a:gd name="T22" fmla="*/ 6 w 24"/>
                <a:gd name="T23" fmla="*/ 8 h 36"/>
                <a:gd name="T24" fmla="*/ 6 w 24"/>
                <a:gd name="T25" fmla="*/ 10 h 36"/>
                <a:gd name="T26" fmla="*/ 8 w 24"/>
                <a:gd name="T27" fmla="*/ 12 h 36"/>
                <a:gd name="T28" fmla="*/ 12 w 24"/>
                <a:gd name="T29" fmla="*/ 14 h 36"/>
                <a:gd name="T30" fmla="*/ 16 w 24"/>
                <a:gd name="T31" fmla="*/ 16 h 36"/>
                <a:gd name="T32" fmla="*/ 22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2 w 24"/>
                <a:gd name="T57" fmla="*/ 36 h 36"/>
                <a:gd name="T58" fmla="*/ 0 w 24"/>
                <a:gd name="T59" fmla="*/ 36 h 36"/>
                <a:gd name="T60" fmla="*/ 0 w 24"/>
                <a:gd name="T61" fmla="*/ 24 h 36"/>
                <a:gd name="T62" fmla="*/ 2 w 24"/>
                <a:gd name="T63" fmla="*/ 24 h 36"/>
                <a:gd name="T64" fmla="*/ 2 w 24"/>
                <a:gd name="T65" fmla="*/ 28 h 36"/>
                <a:gd name="T66" fmla="*/ 6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2 w 24"/>
                <a:gd name="T97" fmla="*/ 6 h 36"/>
                <a:gd name="T98" fmla="*/ 4 w 24"/>
                <a:gd name="T99" fmla="*/ 2 h 36"/>
                <a:gd name="T100" fmla="*/ 6 w 24"/>
                <a:gd name="T101" fmla="*/ 0 h 36"/>
                <a:gd name="T102" fmla="*/ 12 w 24"/>
                <a:gd name="T103" fmla="*/ 0 h 36"/>
                <a:gd name="T104" fmla="*/ 14 w 24"/>
                <a:gd name="T105" fmla="*/ 0 h 36"/>
                <a:gd name="T106" fmla="*/ 16 w 24"/>
                <a:gd name="T107" fmla="*/ 0 h 36"/>
                <a:gd name="T108" fmla="*/ 18 w 24"/>
                <a:gd name="T109" fmla="*/ 0 h 36"/>
                <a:gd name="T110" fmla="*/ 20 w 24"/>
                <a:gd name="T111" fmla="*/ 0 h 36"/>
                <a:gd name="T112" fmla="*/ 20 w 24"/>
                <a:gd name="T113" fmla="*/ 0 h 36"/>
                <a:gd name="T114" fmla="*/ 20 w 24"/>
                <a:gd name="T115" fmla="*/ 0 h 36"/>
                <a:gd name="T116" fmla="*/ 20 w 24"/>
                <a:gd name="T117" fmla="*/ 0 h 36"/>
                <a:gd name="T118" fmla="*/ 22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6"/>
                  </a:lnTo>
                  <a:lnTo>
                    <a:pt x="18" y="4"/>
                  </a:lnTo>
                  <a:lnTo>
                    <a:pt x="14" y="2"/>
                  </a:lnTo>
                  <a:lnTo>
                    <a:pt x="12" y="2"/>
                  </a:lnTo>
                  <a:lnTo>
                    <a:pt x="8" y="2"/>
                  </a:lnTo>
                  <a:lnTo>
                    <a:pt x="8" y="4"/>
                  </a:lnTo>
                  <a:lnTo>
                    <a:pt x="6" y="4"/>
                  </a:lnTo>
                  <a:lnTo>
                    <a:pt x="6" y="6"/>
                  </a:lnTo>
                  <a:lnTo>
                    <a:pt x="6" y="8"/>
                  </a:lnTo>
                  <a:lnTo>
                    <a:pt x="6" y="10"/>
                  </a:lnTo>
                  <a:lnTo>
                    <a:pt x="8" y="12"/>
                  </a:lnTo>
                  <a:lnTo>
                    <a:pt x="12" y="14"/>
                  </a:lnTo>
                  <a:lnTo>
                    <a:pt x="16" y="16"/>
                  </a:lnTo>
                  <a:lnTo>
                    <a:pt x="22"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4"/>
                  </a:lnTo>
                  <a:lnTo>
                    <a:pt x="2" y="28"/>
                  </a:lnTo>
                  <a:lnTo>
                    <a:pt x="6"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2" y="6"/>
                  </a:lnTo>
                  <a:lnTo>
                    <a:pt x="4" y="2"/>
                  </a:lnTo>
                  <a:lnTo>
                    <a:pt x="6" y="0"/>
                  </a:lnTo>
                  <a:lnTo>
                    <a:pt x="12"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32905" name="Freeform 132"/>
            <p:cNvSpPr>
              <a:spLocks noEditPoints="1"/>
            </p:cNvSpPr>
            <p:nvPr/>
          </p:nvSpPr>
          <p:spPr bwMode="auto">
            <a:xfrm>
              <a:off x="3112" y="2984"/>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4" y="56"/>
                  </a:lnTo>
                  <a:lnTo>
                    <a:pt x="16" y="56"/>
                  </a:lnTo>
                  <a:lnTo>
                    <a:pt x="0" y="56"/>
                  </a:lnTo>
                  <a:lnTo>
                    <a:pt x="2" y="56"/>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2906" name="Freeform 133"/>
            <p:cNvSpPr>
              <a:spLocks/>
            </p:cNvSpPr>
            <p:nvPr/>
          </p:nvSpPr>
          <p:spPr bwMode="auto">
            <a:xfrm>
              <a:off x="3132" y="3004"/>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6"/>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2907" name="Freeform 134"/>
            <p:cNvSpPr>
              <a:spLocks/>
            </p:cNvSpPr>
            <p:nvPr/>
          </p:nvSpPr>
          <p:spPr bwMode="auto">
            <a:xfrm>
              <a:off x="3170" y="2992"/>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8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2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8" y="42"/>
                  </a:lnTo>
                  <a:lnTo>
                    <a:pt x="6" y="40"/>
                  </a:lnTo>
                  <a:lnTo>
                    <a:pt x="6" y="14"/>
                  </a:lnTo>
                  <a:lnTo>
                    <a:pt x="0" y="14"/>
                  </a:lnTo>
                  <a:lnTo>
                    <a:pt x="4" y="12"/>
                  </a:lnTo>
                  <a:lnTo>
                    <a:pt x="6" y="10"/>
                  </a:lnTo>
                  <a:lnTo>
                    <a:pt x="8" y="8"/>
                  </a:lnTo>
                  <a:lnTo>
                    <a:pt x="10" y="6"/>
                  </a:lnTo>
                  <a:lnTo>
                    <a:pt x="12"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2908" name="Freeform 135"/>
            <p:cNvSpPr>
              <a:spLocks noEditPoints="1"/>
            </p:cNvSpPr>
            <p:nvPr/>
          </p:nvSpPr>
          <p:spPr bwMode="auto">
            <a:xfrm>
              <a:off x="3196" y="3004"/>
              <a:ext cx="34" cy="36"/>
            </a:xfrm>
            <a:custGeom>
              <a:avLst/>
              <a:gdLst>
                <a:gd name="T0" fmla="*/ 18 w 34"/>
                <a:gd name="T1" fmla="*/ 0 h 36"/>
                <a:gd name="T2" fmla="*/ 22 w 34"/>
                <a:gd name="T3" fmla="*/ 0 h 36"/>
                <a:gd name="T4" fmla="*/ 26 w 34"/>
                <a:gd name="T5" fmla="*/ 2 h 36"/>
                <a:gd name="T6" fmla="*/ 30 w 34"/>
                <a:gd name="T7" fmla="*/ 6 h 36"/>
                <a:gd name="T8" fmla="*/ 34 w 34"/>
                <a:gd name="T9" fmla="*/ 12 h 36"/>
                <a:gd name="T10" fmla="*/ 34 w 34"/>
                <a:gd name="T11" fmla="*/ 18 h 36"/>
                <a:gd name="T12" fmla="*/ 34 w 34"/>
                <a:gd name="T13" fmla="*/ 22 h 36"/>
                <a:gd name="T14" fmla="*/ 32 w 34"/>
                <a:gd name="T15" fmla="*/ 28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8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8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8" y="0"/>
                  </a:moveTo>
                  <a:lnTo>
                    <a:pt x="22" y="0"/>
                  </a:lnTo>
                  <a:lnTo>
                    <a:pt x="26" y="2"/>
                  </a:lnTo>
                  <a:lnTo>
                    <a:pt x="30" y="6"/>
                  </a:lnTo>
                  <a:lnTo>
                    <a:pt x="34" y="12"/>
                  </a:lnTo>
                  <a:lnTo>
                    <a:pt x="34" y="18"/>
                  </a:lnTo>
                  <a:lnTo>
                    <a:pt x="34" y="22"/>
                  </a:lnTo>
                  <a:lnTo>
                    <a:pt x="32" y="28"/>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8"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8"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32909" name="Freeform 136"/>
            <p:cNvSpPr>
              <a:spLocks noEditPoints="1"/>
            </p:cNvSpPr>
            <p:nvPr/>
          </p:nvSpPr>
          <p:spPr bwMode="auto">
            <a:xfrm>
              <a:off x="3446" y="3004"/>
              <a:ext cx="34" cy="36"/>
            </a:xfrm>
            <a:custGeom>
              <a:avLst/>
              <a:gdLst>
                <a:gd name="T0" fmla="*/ 16 w 34"/>
                <a:gd name="T1" fmla="*/ 34 h 36"/>
                <a:gd name="T2" fmla="*/ 12 w 34"/>
                <a:gd name="T3" fmla="*/ 36 h 36"/>
                <a:gd name="T4" fmla="*/ 6 w 34"/>
                <a:gd name="T5" fmla="*/ 36 h 36"/>
                <a:gd name="T6" fmla="*/ 2 w 34"/>
                <a:gd name="T7" fmla="*/ 32 h 36"/>
                <a:gd name="T8" fmla="*/ 2 w 34"/>
                <a:gd name="T9" fmla="*/ 26 h 36"/>
                <a:gd name="T10" fmla="*/ 4 w 34"/>
                <a:gd name="T11" fmla="*/ 20 h 36"/>
                <a:gd name="T12" fmla="*/ 14 w 34"/>
                <a:gd name="T13" fmla="*/ 16 h 36"/>
                <a:gd name="T14" fmla="*/ 20 w 34"/>
                <a:gd name="T15" fmla="*/ 12 h 36"/>
                <a:gd name="T16" fmla="*/ 20 w 34"/>
                <a:gd name="T17" fmla="*/ 4 h 36"/>
                <a:gd name="T18" fmla="*/ 14 w 34"/>
                <a:gd name="T19" fmla="*/ 2 h 36"/>
                <a:gd name="T20" fmla="*/ 10 w 34"/>
                <a:gd name="T21" fmla="*/ 4 h 36"/>
                <a:gd name="T22" fmla="*/ 10 w 34"/>
                <a:gd name="T23" fmla="*/ 6 h 36"/>
                <a:gd name="T24" fmla="*/ 10 w 34"/>
                <a:gd name="T25" fmla="*/ 10 h 36"/>
                <a:gd name="T26" fmla="*/ 8 w 34"/>
                <a:gd name="T27" fmla="*/ 12 h 36"/>
                <a:gd name="T28" fmla="*/ 4 w 34"/>
                <a:gd name="T29" fmla="*/ 12 h 36"/>
                <a:gd name="T30" fmla="*/ 2 w 34"/>
                <a:gd name="T31" fmla="*/ 10 h 36"/>
                <a:gd name="T32" fmla="*/ 4 w 34"/>
                <a:gd name="T33" fmla="*/ 6 h 36"/>
                <a:gd name="T34" fmla="*/ 10 w 34"/>
                <a:gd name="T35" fmla="*/ 0 h 36"/>
                <a:gd name="T36" fmla="*/ 20 w 34"/>
                <a:gd name="T37" fmla="*/ 0 h 36"/>
                <a:gd name="T38" fmla="*/ 26 w 34"/>
                <a:gd name="T39" fmla="*/ 2 h 36"/>
                <a:gd name="T40" fmla="*/ 28 w 34"/>
                <a:gd name="T41" fmla="*/ 8 h 36"/>
                <a:gd name="T42" fmla="*/ 28 w 34"/>
                <a:gd name="T43" fmla="*/ 24 h 36"/>
                <a:gd name="T44" fmla="*/ 28 w 34"/>
                <a:gd name="T45" fmla="*/ 30 h 36"/>
                <a:gd name="T46" fmla="*/ 28 w 34"/>
                <a:gd name="T47" fmla="*/ 32 h 36"/>
                <a:gd name="T48" fmla="*/ 30 w 34"/>
                <a:gd name="T49" fmla="*/ 32 h 36"/>
                <a:gd name="T50" fmla="*/ 30 w 34"/>
                <a:gd name="T51" fmla="*/ 32 h 36"/>
                <a:gd name="T52" fmla="*/ 34 w 34"/>
                <a:gd name="T53" fmla="*/ 30 h 36"/>
                <a:gd name="T54" fmla="*/ 30 w 34"/>
                <a:gd name="T55" fmla="*/ 36 h 36"/>
                <a:gd name="T56" fmla="*/ 24 w 34"/>
                <a:gd name="T57" fmla="*/ 36 h 36"/>
                <a:gd name="T58" fmla="*/ 22 w 34"/>
                <a:gd name="T59" fmla="*/ 34 h 36"/>
                <a:gd name="T60" fmla="*/ 20 w 34"/>
                <a:gd name="T61" fmla="*/ 28 h 36"/>
                <a:gd name="T62" fmla="*/ 16 w 34"/>
                <a:gd name="T63" fmla="*/ 18 h 36"/>
                <a:gd name="T64" fmla="*/ 10 w 34"/>
                <a:gd name="T65" fmla="*/ 20 h 36"/>
                <a:gd name="T66" fmla="*/ 8 w 34"/>
                <a:gd name="T67" fmla="*/ 24 h 36"/>
                <a:gd name="T68" fmla="*/ 8 w 34"/>
                <a:gd name="T69" fmla="*/ 28 h 36"/>
                <a:gd name="T70" fmla="*/ 12 w 34"/>
                <a:gd name="T71" fmla="*/ 32 h 36"/>
                <a:gd name="T72" fmla="*/ 16 w 34"/>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6"/>
                <a:gd name="T113" fmla="*/ 34 w 34"/>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6">
                  <a:moveTo>
                    <a:pt x="20" y="30"/>
                  </a:moveTo>
                  <a:lnTo>
                    <a:pt x="16" y="34"/>
                  </a:lnTo>
                  <a:lnTo>
                    <a:pt x="14" y="36"/>
                  </a:lnTo>
                  <a:lnTo>
                    <a:pt x="12" y="36"/>
                  </a:lnTo>
                  <a:lnTo>
                    <a:pt x="10" y="36"/>
                  </a:lnTo>
                  <a:lnTo>
                    <a:pt x="6" y="36"/>
                  </a:lnTo>
                  <a:lnTo>
                    <a:pt x="4" y="34"/>
                  </a:lnTo>
                  <a:lnTo>
                    <a:pt x="2" y="32"/>
                  </a:lnTo>
                  <a:lnTo>
                    <a:pt x="0" y="28"/>
                  </a:lnTo>
                  <a:lnTo>
                    <a:pt x="2" y="26"/>
                  </a:lnTo>
                  <a:lnTo>
                    <a:pt x="2" y="24"/>
                  </a:lnTo>
                  <a:lnTo>
                    <a:pt x="4" y="20"/>
                  </a:lnTo>
                  <a:lnTo>
                    <a:pt x="8" y="18"/>
                  </a:lnTo>
                  <a:lnTo>
                    <a:pt x="14" y="16"/>
                  </a:lnTo>
                  <a:lnTo>
                    <a:pt x="20" y="12"/>
                  </a:lnTo>
                  <a:lnTo>
                    <a:pt x="20" y="6"/>
                  </a:lnTo>
                  <a:lnTo>
                    <a:pt x="20" y="4"/>
                  </a:lnTo>
                  <a:lnTo>
                    <a:pt x="18" y="2"/>
                  </a:lnTo>
                  <a:lnTo>
                    <a:pt x="14" y="2"/>
                  </a:lnTo>
                  <a:lnTo>
                    <a:pt x="12" y="2"/>
                  </a:lnTo>
                  <a:lnTo>
                    <a:pt x="10" y="4"/>
                  </a:lnTo>
                  <a:lnTo>
                    <a:pt x="10" y="6"/>
                  </a:lnTo>
                  <a:lnTo>
                    <a:pt x="10" y="8"/>
                  </a:lnTo>
                  <a:lnTo>
                    <a:pt x="10" y="10"/>
                  </a:lnTo>
                  <a:lnTo>
                    <a:pt x="8" y="12"/>
                  </a:lnTo>
                  <a:lnTo>
                    <a:pt x="6" y="12"/>
                  </a:lnTo>
                  <a:lnTo>
                    <a:pt x="4" y="12"/>
                  </a:lnTo>
                  <a:lnTo>
                    <a:pt x="2" y="10"/>
                  </a:lnTo>
                  <a:lnTo>
                    <a:pt x="2" y="8"/>
                  </a:lnTo>
                  <a:lnTo>
                    <a:pt x="4" y="6"/>
                  </a:lnTo>
                  <a:lnTo>
                    <a:pt x="6" y="2"/>
                  </a:lnTo>
                  <a:lnTo>
                    <a:pt x="10" y="0"/>
                  </a:lnTo>
                  <a:lnTo>
                    <a:pt x="16" y="0"/>
                  </a:lnTo>
                  <a:lnTo>
                    <a:pt x="20" y="0"/>
                  </a:lnTo>
                  <a:lnTo>
                    <a:pt x="24" y="0"/>
                  </a:lnTo>
                  <a:lnTo>
                    <a:pt x="26" y="2"/>
                  </a:lnTo>
                  <a:lnTo>
                    <a:pt x="26" y="4"/>
                  </a:lnTo>
                  <a:lnTo>
                    <a:pt x="28" y="8"/>
                  </a:lnTo>
                  <a:lnTo>
                    <a:pt x="28" y="12"/>
                  </a:lnTo>
                  <a:lnTo>
                    <a:pt x="28" y="24"/>
                  </a:lnTo>
                  <a:lnTo>
                    <a:pt x="28" y="28"/>
                  </a:lnTo>
                  <a:lnTo>
                    <a:pt x="28" y="30"/>
                  </a:lnTo>
                  <a:lnTo>
                    <a:pt x="28" y="32"/>
                  </a:lnTo>
                  <a:lnTo>
                    <a:pt x="30" y="32"/>
                  </a:lnTo>
                  <a:lnTo>
                    <a:pt x="32" y="30"/>
                  </a:lnTo>
                  <a:lnTo>
                    <a:pt x="34" y="30"/>
                  </a:lnTo>
                  <a:lnTo>
                    <a:pt x="34" y="32"/>
                  </a:lnTo>
                  <a:lnTo>
                    <a:pt x="30" y="36"/>
                  </a:lnTo>
                  <a:lnTo>
                    <a:pt x="26" y="36"/>
                  </a:lnTo>
                  <a:lnTo>
                    <a:pt x="24" y="36"/>
                  </a:lnTo>
                  <a:lnTo>
                    <a:pt x="22" y="36"/>
                  </a:lnTo>
                  <a:lnTo>
                    <a:pt x="22" y="34"/>
                  </a:lnTo>
                  <a:lnTo>
                    <a:pt x="20" y="30"/>
                  </a:lnTo>
                  <a:close/>
                  <a:moveTo>
                    <a:pt x="20" y="28"/>
                  </a:moveTo>
                  <a:lnTo>
                    <a:pt x="20" y="16"/>
                  </a:lnTo>
                  <a:lnTo>
                    <a:pt x="16" y="18"/>
                  </a:lnTo>
                  <a:lnTo>
                    <a:pt x="14" y="18"/>
                  </a:lnTo>
                  <a:lnTo>
                    <a:pt x="10" y="20"/>
                  </a:lnTo>
                  <a:lnTo>
                    <a:pt x="8" y="22"/>
                  </a:lnTo>
                  <a:lnTo>
                    <a:pt x="8" y="24"/>
                  </a:lnTo>
                  <a:lnTo>
                    <a:pt x="8" y="26"/>
                  </a:lnTo>
                  <a:lnTo>
                    <a:pt x="8" y="28"/>
                  </a:lnTo>
                  <a:lnTo>
                    <a:pt x="10" y="30"/>
                  </a:lnTo>
                  <a:lnTo>
                    <a:pt x="12" y="32"/>
                  </a:lnTo>
                  <a:lnTo>
                    <a:pt x="14"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32910" name="Freeform 137"/>
            <p:cNvSpPr>
              <a:spLocks noEditPoints="1"/>
            </p:cNvSpPr>
            <p:nvPr/>
          </p:nvSpPr>
          <p:spPr bwMode="auto">
            <a:xfrm>
              <a:off x="3992" y="2984"/>
              <a:ext cx="38" cy="56"/>
            </a:xfrm>
            <a:custGeom>
              <a:avLst/>
              <a:gdLst>
                <a:gd name="T0" fmla="*/ 12 w 38"/>
                <a:gd name="T1" fmla="*/ 26 h 56"/>
                <a:gd name="T2" fmla="*/ 16 w 38"/>
                <a:gd name="T3" fmla="*/ 22 h 56"/>
                <a:gd name="T4" fmla="*/ 20 w 38"/>
                <a:gd name="T5" fmla="*/ 20 h 56"/>
                <a:gd name="T6" fmla="*/ 24 w 38"/>
                <a:gd name="T7" fmla="*/ 20 h 56"/>
                <a:gd name="T8" fmla="*/ 28 w 38"/>
                <a:gd name="T9" fmla="*/ 20 h 56"/>
                <a:gd name="T10" fmla="*/ 34 w 38"/>
                <a:gd name="T11" fmla="*/ 24 h 56"/>
                <a:gd name="T12" fmla="*/ 36 w 38"/>
                <a:gd name="T13" fmla="*/ 30 h 56"/>
                <a:gd name="T14" fmla="*/ 38 w 38"/>
                <a:gd name="T15" fmla="*/ 36 h 56"/>
                <a:gd name="T16" fmla="*/ 36 w 38"/>
                <a:gd name="T17" fmla="*/ 42 h 56"/>
                <a:gd name="T18" fmla="*/ 34 w 38"/>
                <a:gd name="T19" fmla="*/ 48 h 56"/>
                <a:gd name="T20" fmla="*/ 30 w 38"/>
                <a:gd name="T21" fmla="*/ 52 h 56"/>
                <a:gd name="T22" fmla="*/ 24 w 38"/>
                <a:gd name="T23" fmla="*/ 56 h 56"/>
                <a:gd name="T24" fmla="*/ 18 w 38"/>
                <a:gd name="T25" fmla="*/ 56 h 56"/>
                <a:gd name="T26" fmla="*/ 16 w 38"/>
                <a:gd name="T27" fmla="*/ 56 h 56"/>
                <a:gd name="T28" fmla="*/ 12 w 38"/>
                <a:gd name="T29" fmla="*/ 56 h 56"/>
                <a:gd name="T30" fmla="*/ 8 w 38"/>
                <a:gd name="T31" fmla="*/ 54 h 56"/>
                <a:gd name="T32" fmla="*/ 6 w 38"/>
                <a:gd name="T33" fmla="*/ 52 h 56"/>
                <a:gd name="T34" fmla="*/ 6 w 38"/>
                <a:gd name="T35" fmla="*/ 16 h 56"/>
                <a:gd name="T36" fmla="*/ 6 w 38"/>
                <a:gd name="T37" fmla="*/ 10 h 56"/>
                <a:gd name="T38" fmla="*/ 6 w 38"/>
                <a:gd name="T39" fmla="*/ 8 h 56"/>
                <a:gd name="T40" fmla="*/ 4 w 38"/>
                <a:gd name="T41" fmla="*/ 6 h 56"/>
                <a:gd name="T42" fmla="*/ 4 w 38"/>
                <a:gd name="T43" fmla="*/ 6 h 56"/>
                <a:gd name="T44" fmla="*/ 4 w 38"/>
                <a:gd name="T45" fmla="*/ 4 h 56"/>
                <a:gd name="T46" fmla="*/ 4 w 38"/>
                <a:gd name="T47" fmla="*/ 4 h 56"/>
                <a:gd name="T48" fmla="*/ 2 w 38"/>
                <a:gd name="T49" fmla="*/ 4 h 56"/>
                <a:gd name="T50" fmla="*/ 0 w 38"/>
                <a:gd name="T51" fmla="*/ 6 h 56"/>
                <a:gd name="T52" fmla="*/ 0 w 38"/>
                <a:gd name="T53" fmla="*/ 4 h 56"/>
                <a:gd name="T54" fmla="*/ 10 w 38"/>
                <a:gd name="T55" fmla="*/ 0 h 56"/>
                <a:gd name="T56" fmla="*/ 12 w 38"/>
                <a:gd name="T57" fmla="*/ 0 h 56"/>
                <a:gd name="T58" fmla="*/ 12 w 38"/>
                <a:gd name="T59" fmla="*/ 26 h 56"/>
                <a:gd name="T60" fmla="*/ 12 w 38"/>
                <a:gd name="T61" fmla="*/ 30 h 56"/>
                <a:gd name="T62" fmla="*/ 12 w 38"/>
                <a:gd name="T63" fmla="*/ 50 h 56"/>
                <a:gd name="T64" fmla="*/ 14 w 38"/>
                <a:gd name="T65" fmla="*/ 52 h 56"/>
                <a:gd name="T66" fmla="*/ 16 w 38"/>
                <a:gd name="T67" fmla="*/ 54 h 56"/>
                <a:gd name="T68" fmla="*/ 18 w 38"/>
                <a:gd name="T69" fmla="*/ 54 h 56"/>
                <a:gd name="T70" fmla="*/ 20 w 38"/>
                <a:gd name="T71" fmla="*/ 54 h 56"/>
                <a:gd name="T72" fmla="*/ 24 w 38"/>
                <a:gd name="T73" fmla="*/ 54 h 56"/>
                <a:gd name="T74" fmla="*/ 28 w 38"/>
                <a:gd name="T75" fmla="*/ 50 h 56"/>
                <a:gd name="T76" fmla="*/ 30 w 38"/>
                <a:gd name="T77" fmla="*/ 46 h 56"/>
                <a:gd name="T78" fmla="*/ 30 w 38"/>
                <a:gd name="T79" fmla="*/ 40 h 56"/>
                <a:gd name="T80" fmla="*/ 30 w 38"/>
                <a:gd name="T81" fmla="*/ 34 h 56"/>
                <a:gd name="T82" fmla="*/ 28 w 38"/>
                <a:gd name="T83" fmla="*/ 28 h 56"/>
                <a:gd name="T84" fmla="*/ 24 w 38"/>
                <a:gd name="T85" fmla="*/ 26 h 56"/>
                <a:gd name="T86" fmla="*/ 20 w 38"/>
                <a:gd name="T87" fmla="*/ 26 h 56"/>
                <a:gd name="T88" fmla="*/ 18 w 38"/>
                <a:gd name="T89" fmla="*/ 26 h 56"/>
                <a:gd name="T90" fmla="*/ 16 w 38"/>
                <a:gd name="T91" fmla="*/ 26 h 56"/>
                <a:gd name="T92" fmla="*/ 14 w 38"/>
                <a:gd name="T93" fmla="*/ 28 h 56"/>
                <a:gd name="T94" fmla="*/ 12 w 38"/>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56"/>
                <a:gd name="T146" fmla="*/ 38 w 38"/>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56">
                  <a:moveTo>
                    <a:pt x="12" y="26"/>
                  </a:moveTo>
                  <a:lnTo>
                    <a:pt x="16" y="22"/>
                  </a:lnTo>
                  <a:lnTo>
                    <a:pt x="20" y="20"/>
                  </a:lnTo>
                  <a:lnTo>
                    <a:pt x="24" y="20"/>
                  </a:lnTo>
                  <a:lnTo>
                    <a:pt x="28" y="20"/>
                  </a:lnTo>
                  <a:lnTo>
                    <a:pt x="34" y="24"/>
                  </a:lnTo>
                  <a:lnTo>
                    <a:pt x="36" y="30"/>
                  </a:lnTo>
                  <a:lnTo>
                    <a:pt x="38" y="36"/>
                  </a:lnTo>
                  <a:lnTo>
                    <a:pt x="36" y="42"/>
                  </a:lnTo>
                  <a:lnTo>
                    <a:pt x="34" y="48"/>
                  </a:lnTo>
                  <a:lnTo>
                    <a:pt x="30" y="52"/>
                  </a:lnTo>
                  <a:lnTo>
                    <a:pt x="24" y="56"/>
                  </a:lnTo>
                  <a:lnTo>
                    <a:pt x="18" y="56"/>
                  </a:lnTo>
                  <a:lnTo>
                    <a:pt x="16" y="56"/>
                  </a:lnTo>
                  <a:lnTo>
                    <a:pt x="12" y="56"/>
                  </a:lnTo>
                  <a:lnTo>
                    <a:pt x="8" y="54"/>
                  </a:lnTo>
                  <a:lnTo>
                    <a:pt x="6" y="52"/>
                  </a:lnTo>
                  <a:lnTo>
                    <a:pt x="6" y="16"/>
                  </a:lnTo>
                  <a:lnTo>
                    <a:pt x="6" y="10"/>
                  </a:lnTo>
                  <a:lnTo>
                    <a:pt x="6"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8" y="50"/>
                  </a:lnTo>
                  <a:lnTo>
                    <a:pt x="30" y="46"/>
                  </a:lnTo>
                  <a:lnTo>
                    <a:pt x="30" y="40"/>
                  </a:lnTo>
                  <a:lnTo>
                    <a:pt x="30" y="34"/>
                  </a:lnTo>
                  <a:lnTo>
                    <a:pt x="28"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32911" name="Freeform 138"/>
            <p:cNvSpPr>
              <a:spLocks noEditPoints="1"/>
            </p:cNvSpPr>
            <p:nvPr/>
          </p:nvSpPr>
          <p:spPr bwMode="auto">
            <a:xfrm>
              <a:off x="4036" y="2984"/>
              <a:ext cx="16" cy="56"/>
            </a:xfrm>
            <a:custGeom>
              <a:avLst/>
              <a:gdLst>
                <a:gd name="T0" fmla="*/ 6 w 16"/>
                <a:gd name="T1" fmla="*/ 0 h 56"/>
                <a:gd name="T2" fmla="*/ 8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8 w 16"/>
                <a:gd name="T15" fmla="*/ 8 h 56"/>
                <a:gd name="T16" fmla="*/ 6 w 16"/>
                <a:gd name="T17" fmla="*/ 10 h 56"/>
                <a:gd name="T18" fmla="*/ 6 w 16"/>
                <a:gd name="T19" fmla="*/ 8 h 56"/>
                <a:gd name="T20" fmla="*/ 4 w 16"/>
                <a:gd name="T21" fmla="*/ 8 h 56"/>
                <a:gd name="T22" fmla="*/ 2 w 16"/>
                <a:gd name="T23" fmla="*/ 6 h 56"/>
                <a:gd name="T24" fmla="*/ 2 w 16"/>
                <a:gd name="T25" fmla="*/ 4 h 56"/>
                <a:gd name="T26" fmla="*/ 2 w 16"/>
                <a:gd name="T27" fmla="*/ 2 h 56"/>
                <a:gd name="T28" fmla="*/ 4 w 16"/>
                <a:gd name="T29" fmla="*/ 2 h 56"/>
                <a:gd name="T30" fmla="*/ 6 w 16"/>
                <a:gd name="T31" fmla="*/ 0 h 56"/>
                <a:gd name="T32" fmla="*/ 6 w 16"/>
                <a:gd name="T33" fmla="*/ 0 h 56"/>
                <a:gd name="T34" fmla="*/ 10 w 16"/>
                <a:gd name="T35" fmla="*/ 20 h 56"/>
                <a:gd name="T36" fmla="*/ 10 w 16"/>
                <a:gd name="T37" fmla="*/ 48 h 56"/>
                <a:gd name="T38" fmla="*/ 10 w 16"/>
                <a:gd name="T39" fmla="*/ 50 h 56"/>
                <a:gd name="T40" fmla="*/ 12 w 16"/>
                <a:gd name="T41" fmla="*/ 52 h 56"/>
                <a:gd name="T42" fmla="*/ 12 w 16"/>
                <a:gd name="T43" fmla="*/ 54 h 56"/>
                <a:gd name="T44" fmla="*/ 12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2 w 16"/>
                <a:gd name="T59" fmla="*/ 54 h 56"/>
                <a:gd name="T60" fmla="*/ 2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2 w 16"/>
                <a:gd name="T79" fmla="*/ 24 h 56"/>
                <a:gd name="T80" fmla="*/ 2 w 16"/>
                <a:gd name="T81" fmla="*/ 24 h 56"/>
                <a:gd name="T82" fmla="*/ 0 w 16"/>
                <a:gd name="T83" fmla="*/ 24 h 56"/>
                <a:gd name="T84" fmla="*/ 0 w 16"/>
                <a:gd name="T85" fmla="*/ 24 h 56"/>
                <a:gd name="T86" fmla="*/ 0 w 16"/>
                <a:gd name="T87" fmla="*/ 24 h 56"/>
                <a:gd name="T88" fmla="*/ 10 w 16"/>
                <a:gd name="T89" fmla="*/ 20 h 56"/>
                <a:gd name="T90" fmla="*/ 10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6" y="0"/>
                  </a:moveTo>
                  <a:lnTo>
                    <a:pt x="8" y="0"/>
                  </a:lnTo>
                  <a:lnTo>
                    <a:pt x="10" y="2"/>
                  </a:lnTo>
                  <a:lnTo>
                    <a:pt x="12" y="2"/>
                  </a:lnTo>
                  <a:lnTo>
                    <a:pt x="12" y="4"/>
                  </a:lnTo>
                  <a:lnTo>
                    <a:pt x="12" y="6"/>
                  </a:lnTo>
                  <a:lnTo>
                    <a:pt x="10" y="8"/>
                  </a:lnTo>
                  <a:lnTo>
                    <a:pt x="8" y="8"/>
                  </a:lnTo>
                  <a:lnTo>
                    <a:pt x="6" y="10"/>
                  </a:lnTo>
                  <a:lnTo>
                    <a:pt x="6" y="8"/>
                  </a:lnTo>
                  <a:lnTo>
                    <a:pt x="4" y="8"/>
                  </a:lnTo>
                  <a:lnTo>
                    <a:pt x="2" y="6"/>
                  </a:lnTo>
                  <a:lnTo>
                    <a:pt x="2" y="4"/>
                  </a:lnTo>
                  <a:lnTo>
                    <a:pt x="2" y="2"/>
                  </a:lnTo>
                  <a:lnTo>
                    <a:pt x="4" y="2"/>
                  </a:lnTo>
                  <a:lnTo>
                    <a:pt x="6" y="0"/>
                  </a:lnTo>
                  <a:close/>
                  <a:moveTo>
                    <a:pt x="10" y="20"/>
                  </a:moveTo>
                  <a:lnTo>
                    <a:pt x="10" y="48"/>
                  </a:lnTo>
                  <a:lnTo>
                    <a:pt x="10" y="50"/>
                  </a:lnTo>
                  <a:lnTo>
                    <a:pt x="12" y="52"/>
                  </a:lnTo>
                  <a:lnTo>
                    <a:pt x="12" y="54"/>
                  </a:lnTo>
                  <a:lnTo>
                    <a:pt x="14" y="56"/>
                  </a:lnTo>
                  <a:lnTo>
                    <a:pt x="16" y="56"/>
                  </a:lnTo>
                  <a:lnTo>
                    <a:pt x="0" y="56"/>
                  </a:lnTo>
                  <a:lnTo>
                    <a:pt x="2" y="56"/>
                  </a:lnTo>
                  <a:lnTo>
                    <a:pt x="2" y="54"/>
                  </a:lnTo>
                  <a:lnTo>
                    <a:pt x="4" y="52"/>
                  </a:lnTo>
                  <a:lnTo>
                    <a:pt x="4" y="50"/>
                  </a:lnTo>
                  <a:lnTo>
                    <a:pt x="4" y="48"/>
                  </a:lnTo>
                  <a:lnTo>
                    <a:pt x="4" y="34"/>
                  </a:lnTo>
                  <a:lnTo>
                    <a:pt x="4" y="30"/>
                  </a:lnTo>
                  <a:lnTo>
                    <a:pt x="4" y="26"/>
                  </a:lnTo>
                  <a:lnTo>
                    <a:pt x="4" y="24"/>
                  </a:lnTo>
                  <a:lnTo>
                    <a:pt x="2" y="24"/>
                  </a:lnTo>
                  <a:lnTo>
                    <a:pt x="0" y="24"/>
                  </a:lnTo>
                  <a:lnTo>
                    <a:pt x="10" y="20"/>
                  </a:lnTo>
                  <a:close/>
                </a:path>
              </a:pathLst>
            </a:custGeom>
            <a:solidFill>
              <a:srgbClr val="000000"/>
            </a:solidFill>
            <a:ln w="0">
              <a:solidFill>
                <a:srgbClr val="000000"/>
              </a:solidFill>
              <a:round/>
              <a:headEnd/>
              <a:tailEnd/>
            </a:ln>
          </p:spPr>
          <p:txBody>
            <a:bodyPr/>
            <a:lstStyle/>
            <a:p>
              <a:endParaRPr lang="en-US"/>
            </a:p>
          </p:txBody>
        </p:sp>
        <p:sp>
          <p:nvSpPr>
            <p:cNvPr id="32912" name="Freeform 139"/>
            <p:cNvSpPr>
              <a:spLocks/>
            </p:cNvSpPr>
            <p:nvPr/>
          </p:nvSpPr>
          <p:spPr bwMode="auto">
            <a:xfrm>
              <a:off x="4056" y="3004"/>
              <a:ext cx="38" cy="36"/>
            </a:xfrm>
            <a:custGeom>
              <a:avLst/>
              <a:gdLst>
                <a:gd name="T0" fmla="*/ 10 w 38"/>
                <a:gd name="T1" fmla="*/ 8 h 36"/>
                <a:gd name="T2" fmla="*/ 14 w 38"/>
                <a:gd name="T3" fmla="*/ 2 h 36"/>
                <a:gd name="T4" fmla="*/ 18 w 38"/>
                <a:gd name="T5" fmla="*/ 0 h 36"/>
                <a:gd name="T6" fmla="*/ 22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2 w 38"/>
                <a:gd name="T19" fmla="*/ 12 h 36"/>
                <a:gd name="T20" fmla="*/ 32 w 38"/>
                <a:gd name="T21" fmla="*/ 28 h 36"/>
                <a:gd name="T22" fmla="*/ 32 w 38"/>
                <a:gd name="T23" fmla="*/ 30 h 36"/>
                <a:gd name="T24" fmla="*/ 32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0 w 38"/>
                <a:gd name="T37" fmla="*/ 36 h 36"/>
                <a:gd name="T38" fmla="*/ 20 w 38"/>
                <a:gd name="T39" fmla="*/ 36 h 36"/>
                <a:gd name="T40" fmla="*/ 22 w 38"/>
                <a:gd name="T41" fmla="*/ 36 h 36"/>
                <a:gd name="T42" fmla="*/ 24 w 38"/>
                <a:gd name="T43" fmla="*/ 34 h 36"/>
                <a:gd name="T44" fmla="*/ 24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4 w 38"/>
                <a:gd name="T59" fmla="*/ 6 h 36"/>
                <a:gd name="T60" fmla="*/ 22 w 38"/>
                <a:gd name="T61" fmla="*/ 4 h 36"/>
                <a:gd name="T62" fmla="*/ 20 w 38"/>
                <a:gd name="T63" fmla="*/ 4 h 36"/>
                <a:gd name="T64" fmla="*/ 16 w 38"/>
                <a:gd name="T65" fmla="*/ 6 h 36"/>
                <a:gd name="T66" fmla="*/ 10 w 38"/>
                <a:gd name="T67" fmla="*/ 10 h 36"/>
                <a:gd name="T68" fmla="*/ 10 w 38"/>
                <a:gd name="T69" fmla="*/ 28 h 36"/>
                <a:gd name="T70" fmla="*/ 10 w 38"/>
                <a:gd name="T71" fmla="*/ 30 h 36"/>
                <a:gd name="T72" fmla="*/ 12 w 38"/>
                <a:gd name="T73" fmla="*/ 32 h 36"/>
                <a:gd name="T74" fmla="*/ 12 w 38"/>
                <a:gd name="T75" fmla="*/ 34 h 36"/>
                <a:gd name="T76" fmla="*/ 12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2 w 38"/>
                <a:gd name="T109" fmla="*/ 4 h 36"/>
                <a:gd name="T110" fmla="*/ 2 w 38"/>
                <a:gd name="T111" fmla="*/ 4 h 36"/>
                <a:gd name="T112" fmla="*/ 0 w 38"/>
                <a:gd name="T113" fmla="*/ 4 h 36"/>
                <a:gd name="T114" fmla="*/ 0 w 38"/>
                <a:gd name="T115" fmla="*/ 4 h 36"/>
                <a:gd name="T116" fmla="*/ 0 w 38"/>
                <a:gd name="T117" fmla="*/ 4 h 36"/>
                <a:gd name="T118" fmla="*/ 10 w 38"/>
                <a:gd name="T119" fmla="*/ 0 h 36"/>
                <a:gd name="T120" fmla="*/ 10 w 38"/>
                <a:gd name="T121" fmla="*/ 0 h 36"/>
                <a:gd name="T122" fmla="*/ 10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0" y="8"/>
                  </a:moveTo>
                  <a:lnTo>
                    <a:pt x="14" y="2"/>
                  </a:lnTo>
                  <a:lnTo>
                    <a:pt x="18" y="0"/>
                  </a:lnTo>
                  <a:lnTo>
                    <a:pt x="22" y="0"/>
                  </a:lnTo>
                  <a:lnTo>
                    <a:pt x="26" y="0"/>
                  </a:lnTo>
                  <a:lnTo>
                    <a:pt x="28" y="0"/>
                  </a:lnTo>
                  <a:lnTo>
                    <a:pt x="30" y="2"/>
                  </a:lnTo>
                  <a:lnTo>
                    <a:pt x="32" y="6"/>
                  </a:lnTo>
                  <a:lnTo>
                    <a:pt x="32" y="8"/>
                  </a:lnTo>
                  <a:lnTo>
                    <a:pt x="32" y="12"/>
                  </a:lnTo>
                  <a:lnTo>
                    <a:pt x="32" y="28"/>
                  </a:lnTo>
                  <a:lnTo>
                    <a:pt x="32" y="30"/>
                  </a:lnTo>
                  <a:lnTo>
                    <a:pt x="32" y="32"/>
                  </a:lnTo>
                  <a:lnTo>
                    <a:pt x="34" y="34"/>
                  </a:lnTo>
                  <a:lnTo>
                    <a:pt x="36" y="36"/>
                  </a:lnTo>
                  <a:lnTo>
                    <a:pt x="38" y="36"/>
                  </a:lnTo>
                  <a:lnTo>
                    <a:pt x="20" y="36"/>
                  </a:lnTo>
                  <a:lnTo>
                    <a:pt x="22" y="36"/>
                  </a:lnTo>
                  <a:lnTo>
                    <a:pt x="24" y="34"/>
                  </a:lnTo>
                  <a:lnTo>
                    <a:pt x="26" y="34"/>
                  </a:lnTo>
                  <a:lnTo>
                    <a:pt x="26" y="32"/>
                  </a:lnTo>
                  <a:lnTo>
                    <a:pt x="26" y="30"/>
                  </a:lnTo>
                  <a:lnTo>
                    <a:pt x="26" y="28"/>
                  </a:lnTo>
                  <a:lnTo>
                    <a:pt x="26" y="14"/>
                  </a:lnTo>
                  <a:lnTo>
                    <a:pt x="26" y="10"/>
                  </a:lnTo>
                  <a:lnTo>
                    <a:pt x="24" y="6"/>
                  </a:lnTo>
                  <a:lnTo>
                    <a:pt x="22" y="4"/>
                  </a:lnTo>
                  <a:lnTo>
                    <a:pt x="20" y="4"/>
                  </a:lnTo>
                  <a:lnTo>
                    <a:pt x="16" y="6"/>
                  </a:lnTo>
                  <a:lnTo>
                    <a:pt x="10" y="10"/>
                  </a:lnTo>
                  <a:lnTo>
                    <a:pt x="10" y="28"/>
                  </a:lnTo>
                  <a:lnTo>
                    <a:pt x="10" y="30"/>
                  </a:lnTo>
                  <a:lnTo>
                    <a:pt x="12" y="32"/>
                  </a:lnTo>
                  <a:lnTo>
                    <a:pt x="12"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0" y="8"/>
                  </a:lnTo>
                  <a:close/>
                </a:path>
              </a:pathLst>
            </a:custGeom>
            <a:solidFill>
              <a:srgbClr val="000000"/>
            </a:solidFill>
            <a:ln w="0">
              <a:solidFill>
                <a:srgbClr val="000000"/>
              </a:solidFill>
              <a:round/>
              <a:headEnd/>
              <a:tailEnd/>
            </a:ln>
          </p:spPr>
          <p:txBody>
            <a:bodyPr/>
            <a:lstStyle/>
            <a:p>
              <a:endParaRPr lang="en-US"/>
            </a:p>
          </p:txBody>
        </p:sp>
        <p:sp>
          <p:nvSpPr>
            <p:cNvPr id="32913" name="Rectangle 140"/>
            <p:cNvSpPr>
              <a:spLocks noChangeArrowheads="1"/>
            </p:cNvSpPr>
            <p:nvPr/>
          </p:nvSpPr>
          <p:spPr bwMode="auto">
            <a:xfrm>
              <a:off x="4200"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32914" name="Rectangle 141"/>
            <p:cNvSpPr>
              <a:spLocks noChangeArrowheads="1"/>
            </p:cNvSpPr>
            <p:nvPr/>
          </p:nvSpPr>
          <p:spPr bwMode="auto">
            <a:xfrm>
              <a:off x="1552" y="3108"/>
              <a:ext cx="2650" cy="4"/>
            </a:xfrm>
            <a:prstGeom prst="rect">
              <a:avLst/>
            </a:prstGeom>
            <a:solidFill>
              <a:srgbClr val="000000"/>
            </a:solidFill>
            <a:ln w="0">
              <a:solidFill>
                <a:srgbClr val="000000"/>
              </a:solidFill>
              <a:miter lim="800000"/>
              <a:headEnd/>
              <a:tailEnd/>
            </a:ln>
          </p:spPr>
          <p:txBody>
            <a:bodyPr/>
            <a:lstStyle/>
            <a:p>
              <a:endParaRPr lang="en-US"/>
            </a:p>
          </p:txBody>
        </p:sp>
        <p:sp>
          <p:nvSpPr>
            <p:cNvPr id="32915" name="Line 142"/>
            <p:cNvSpPr>
              <a:spLocks noChangeShapeType="1"/>
            </p:cNvSpPr>
            <p:nvPr/>
          </p:nvSpPr>
          <p:spPr bwMode="auto">
            <a:xfrm flipH="1">
              <a:off x="1794" y="2118"/>
              <a:ext cx="520" cy="86"/>
            </a:xfrm>
            <a:prstGeom prst="line">
              <a:avLst/>
            </a:prstGeom>
            <a:noFill/>
            <a:ln w="3175">
              <a:solidFill>
                <a:srgbClr val="000000"/>
              </a:solidFill>
              <a:round/>
              <a:headEnd/>
              <a:tailEnd/>
            </a:ln>
          </p:spPr>
          <p:txBody>
            <a:bodyPr/>
            <a:lstStyle/>
            <a:p>
              <a:endParaRPr lang="en-US"/>
            </a:p>
          </p:txBody>
        </p:sp>
        <p:sp>
          <p:nvSpPr>
            <p:cNvPr id="32916" name="Line 143"/>
            <p:cNvSpPr>
              <a:spLocks noChangeShapeType="1"/>
            </p:cNvSpPr>
            <p:nvPr/>
          </p:nvSpPr>
          <p:spPr bwMode="auto">
            <a:xfrm>
              <a:off x="2314" y="2118"/>
              <a:ext cx="494" cy="86"/>
            </a:xfrm>
            <a:prstGeom prst="line">
              <a:avLst/>
            </a:prstGeom>
            <a:noFill/>
            <a:ln w="3175">
              <a:solidFill>
                <a:srgbClr val="000000"/>
              </a:solidFill>
              <a:round/>
              <a:headEnd/>
              <a:tailEnd/>
            </a:ln>
          </p:spPr>
          <p:txBody>
            <a:bodyPr/>
            <a:lstStyle/>
            <a:p>
              <a:endParaRPr lang="en-US"/>
            </a:p>
          </p:txBody>
        </p:sp>
        <p:sp>
          <p:nvSpPr>
            <p:cNvPr id="32917" name="Line 144"/>
            <p:cNvSpPr>
              <a:spLocks noChangeShapeType="1"/>
            </p:cNvSpPr>
            <p:nvPr/>
          </p:nvSpPr>
          <p:spPr bwMode="auto">
            <a:xfrm>
              <a:off x="1792" y="2306"/>
              <a:ext cx="1" cy="90"/>
            </a:xfrm>
            <a:prstGeom prst="line">
              <a:avLst/>
            </a:prstGeom>
            <a:noFill/>
            <a:ln w="3175">
              <a:solidFill>
                <a:srgbClr val="000000"/>
              </a:solidFill>
              <a:round/>
              <a:headEnd/>
              <a:tailEnd/>
            </a:ln>
          </p:spPr>
          <p:txBody>
            <a:bodyPr/>
            <a:lstStyle/>
            <a:p>
              <a:endParaRPr lang="en-US"/>
            </a:p>
          </p:txBody>
        </p:sp>
        <p:sp>
          <p:nvSpPr>
            <p:cNvPr id="32918" name="Line 145"/>
            <p:cNvSpPr>
              <a:spLocks noChangeShapeType="1"/>
            </p:cNvSpPr>
            <p:nvPr/>
          </p:nvSpPr>
          <p:spPr bwMode="auto">
            <a:xfrm>
              <a:off x="1792" y="2498"/>
              <a:ext cx="1" cy="472"/>
            </a:xfrm>
            <a:prstGeom prst="line">
              <a:avLst/>
            </a:prstGeom>
            <a:noFill/>
            <a:ln w="3175">
              <a:solidFill>
                <a:srgbClr val="000000"/>
              </a:solidFill>
              <a:round/>
              <a:headEnd/>
              <a:tailEnd/>
            </a:ln>
          </p:spPr>
          <p:txBody>
            <a:bodyPr/>
            <a:lstStyle/>
            <a:p>
              <a:endParaRPr lang="en-US"/>
            </a:p>
          </p:txBody>
        </p:sp>
        <p:sp>
          <p:nvSpPr>
            <p:cNvPr id="32919" name="Line 146"/>
            <p:cNvSpPr>
              <a:spLocks noChangeShapeType="1"/>
            </p:cNvSpPr>
            <p:nvPr/>
          </p:nvSpPr>
          <p:spPr bwMode="auto">
            <a:xfrm flipH="1">
              <a:off x="2314" y="2308"/>
              <a:ext cx="494" cy="88"/>
            </a:xfrm>
            <a:prstGeom prst="line">
              <a:avLst/>
            </a:prstGeom>
            <a:noFill/>
            <a:ln w="3175">
              <a:solidFill>
                <a:srgbClr val="000000"/>
              </a:solidFill>
              <a:round/>
              <a:headEnd/>
              <a:tailEnd/>
            </a:ln>
          </p:spPr>
          <p:txBody>
            <a:bodyPr/>
            <a:lstStyle/>
            <a:p>
              <a:endParaRPr lang="en-US"/>
            </a:p>
          </p:txBody>
        </p:sp>
        <p:sp>
          <p:nvSpPr>
            <p:cNvPr id="32920" name="Line 147"/>
            <p:cNvSpPr>
              <a:spLocks noChangeShapeType="1"/>
            </p:cNvSpPr>
            <p:nvPr/>
          </p:nvSpPr>
          <p:spPr bwMode="auto">
            <a:xfrm>
              <a:off x="2808" y="2308"/>
              <a:ext cx="1" cy="88"/>
            </a:xfrm>
            <a:prstGeom prst="line">
              <a:avLst/>
            </a:prstGeom>
            <a:noFill/>
            <a:ln w="3175">
              <a:solidFill>
                <a:srgbClr val="000000"/>
              </a:solidFill>
              <a:round/>
              <a:headEnd/>
              <a:tailEnd/>
            </a:ln>
          </p:spPr>
          <p:txBody>
            <a:bodyPr/>
            <a:lstStyle/>
            <a:p>
              <a:endParaRPr lang="en-US"/>
            </a:p>
          </p:txBody>
        </p:sp>
        <p:sp>
          <p:nvSpPr>
            <p:cNvPr id="32921" name="Line 148"/>
            <p:cNvSpPr>
              <a:spLocks noChangeShapeType="1"/>
            </p:cNvSpPr>
            <p:nvPr/>
          </p:nvSpPr>
          <p:spPr bwMode="auto">
            <a:xfrm>
              <a:off x="2808" y="2308"/>
              <a:ext cx="654" cy="88"/>
            </a:xfrm>
            <a:prstGeom prst="line">
              <a:avLst/>
            </a:prstGeom>
            <a:noFill/>
            <a:ln w="3175">
              <a:solidFill>
                <a:srgbClr val="000000"/>
              </a:solidFill>
              <a:round/>
              <a:headEnd/>
              <a:tailEnd/>
            </a:ln>
          </p:spPr>
          <p:txBody>
            <a:bodyPr/>
            <a:lstStyle/>
            <a:p>
              <a:endParaRPr lang="en-US"/>
            </a:p>
          </p:txBody>
        </p:sp>
        <p:sp>
          <p:nvSpPr>
            <p:cNvPr id="32922" name="Line 149"/>
            <p:cNvSpPr>
              <a:spLocks noChangeShapeType="1"/>
            </p:cNvSpPr>
            <p:nvPr/>
          </p:nvSpPr>
          <p:spPr bwMode="auto">
            <a:xfrm>
              <a:off x="2312" y="2500"/>
              <a:ext cx="1" cy="470"/>
            </a:xfrm>
            <a:prstGeom prst="line">
              <a:avLst/>
            </a:prstGeom>
            <a:noFill/>
            <a:ln w="3175">
              <a:solidFill>
                <a:srgbClr val="000000"/>
              </a:solidFill>
              <a:round/>
              <a:headEnd/>
              <a:tailEnd/>
            </a:ln>
          </p:spPr>
          <p:txBody>
            <a:bodyPr/>
            <a:lstStyle/>
            <a:p>
              <a:endParaRPr lang="en-US"/>
            </a:p>
          </p:txBody>
        </p:sp>
        <p:sp>
          <p:nvSpPr>
            <p:cNvPr id="32923" name="Line 150"/>
            <p:cNvSpPr>
              <a:spLocks noChangeShapeType="1"/>
            </p:cNvSpPr>
            <p:nvPr/>
          </p:nvSpPr>
          <p:spPr bwMode="auto">
            <a:xfrm>
              <a:off x="2808" y="2498"/>
              <a:ext cx="1" cy="90"/>
            </a:xfrm>
            <a:prstGeom prst="line">
              <a:avLst/>
            </a:prstGeom>
            <a:noFill/>
            <a:ln w="3175">
              <a:solidFill>
                <a:srgbClr val="000000"/>
              </a:solidFill>
              <a:round/>
              <a:headEnd/>
              <a:tailEnd/>
            </a:ln>
          </p:spPr>
          <p:txBody>
            <a:bodyPr/>
            <a:lstStyle/>
            <a:p>
              <a:endParaRPr lang="en-US"/>
            </a:p>
          </p:txBody>
        </p:sp>
        <p:sp>
          <p:nvSpPr>
            <p:cNvPr id="32924" name="Line 151"/>
            <p:cNvSpPr>
              <a:spLocks noChangeShapeType="1"/>
            </p:cNvSpPr>
            <p:nvPr/>
          </p:nvSpPr>
          <p:spPr bwMode="auto">
            <a:xfrm>
              <a:off x="2808" y="2688"/>
              <a:ext cx="1" cy="282"/>
            </a:xfrm>
            <a:prstGeom prst="line">
              <a:avLst/>
            </a:prstGeom>
            <a:noFill/>
            <a:ln w="3175">
              <a:solidFill>
                <a:srgbClr val="000000"/>
              </a:solidFill>
              <a:round/>
              <a:headEnd/>
              <a:tailEnd/>
            </a:ln>
          </p:spPr>
          <p:txBody>
            <a:bodyPr/>
            <a:lstStyle/>
            <a:p>
              <a:endParaRPr lang="en-US"/>
            </a:p>
          </p:txBody>
        </p:sp>
        <p:sp>
          <p:nvSpPr>
            <p:cNvPr id="32925" name="Line 152"/>
            <p:cNvSpPr>
              <a:spLocks noChangeShapeType="1"/>
            </p:cNvSpPr>
            <p:nvPr/>
          </p:nvSpPr>
          <p:spPr bwMode="auto">
            <a:xfrm flipH="1">
              <a:off x="3170" y="2498"/>
              <a:ext cx="292" cy="90"/>
            </a:xfrm>
            <a:prstGeom prst="line">
              <a:avLst/>
            </a:prstGeom>
            <a:noFill/>
            <a:ln w="3175">
              <a:solidFill>
                <a:srgbClr val="000000"/>
              </a:solidFill>
              <a:round/>
              <a:headEnd/>
              <a:tailEnd/>
            </a:ln>
          </p:spPr>
          <p:txBody>
            <a:bodyPr/>
            <a:lstStyle/>
            <a:p>
              <a:endParaRPr lang="en-US"/>
            </a:p>
          </p:txBody>
        </p:sp>
        <p:sp>
          <p:nvSpPr>
            <p:cNvPr id="32926" name="Line 153"/>
            <p:cNvSpPr>
              <a:spLocks noChangeShapeType="1"/>
            </p:cNvSpPr>
            <p:nvPr/>
          </p:nvSpPr>
          <p:spPr bwMode="auto">
            <a:xfrm>
              <a:off x="3462" y="2498"/>
              <a:ext cx="290" cy="90"/>
            </a:xfrm>
            <a:prstGeom prst="line">
              <a:avLst/>
            </a:prstGeom>
            <a:noFill/>
            <a:ln w="3175">
              <a:solidFill>
                <a:srgbClr val="000000"/>
              </a:solidFill>
              <a:round/>
              <a:headEnd/>
              <a:tailEnd/>
            </a:ln>
          </p:spPr>
          <p:txBody>
            <a:bodyPr/>
            <a:lstStyle/>
            <a:p>
              <a:endParaRPr lang="en-US"/>
            </a:p>
          </p:txBody>
        </p:sp>
        <p:sp>
          <p:nvSpPr>
            <p:cNvPr id="32927" name="Line 154"/>
            <p:cNvSpPr>
              <a:spLocks noChangeShapeType="1"/>
            </p:cNvSpPr>
            <p:nvPr/>
          </p:nvSpPr>
          <p:spPr bwMode="auto">
            <a:xfrm>
              <a:off x="3168" y="2688"/>
              <a:ext cx="1" cy="282"/>
            </a:xfrm>
            <a:prstGeom prst="line">
              <a:avLst/>
            </a:prstGeom>
            <a:noFill/>
            <a:ln w="3175">
              <a:solidFill>
                <a:srgbClr val="000000"/>
              </a:solidFill>
              <a:round/>
              <a:headEnd/>
              <a:tailEnd/>
            </a:ln>
          </p:spPr>
          <p:txBody>
            <a:bodyPr/>
            <a:lstStyle/>
            <a:p>
              <a:endParaRPr lang="en-US"/>
            </a:p>
          </p:txBody>
        </p:sp>
        <p:sp>
          <p:nvSpPr>
            <p:cNvPr id="32928" name="Line 155"/>
            <p:cNvSpPr>
              <a:spLocks noChangeShapeType="1"/>
            </p:cNvSpPr>
            <p:nvPr/>
          </p:nvSpPr>
          <p:spPr bwMode="auto">
            <a:xfrm flipH="1">
              <a:off x="3462" y="2688"/>
              <a:ext cx="290" cy="90"/>
            </a:xfrm>
            <a:prstGeom prst="line">
              <a:avLst/>
            </a:prstGeom>
            <a:noFill/>
            <a:ln w="3175">
              <a:solidFill>
                <a:srgbClr val="000000"/>
              </a:solidFill>
              <a:round/>
              <a:headEnd/>
              <a:tailEnd/>
            </a:ln>
          </p:spPr>
          <p:txBody>
            <a:bodyPr/>
            <a:lstStyle/>
            <a:p>
              <a:endParaRPr lang="en-US"/>
            </a:p>
          </p:txBody>
        </p:sp>
        <p:sp>
          <p:nvSpPr>
            <p:cNvPr id="32929" name="Line 156"/>
            <p:cNvSpPr>
              <a:spLocks noChangeShapeType="1"/>
            </p:cNvSpPr>
            <p:nvPr/>
          </p:nvSpPr>
          <p:spPr bwMode="auto">
            <a:xfrm>
              <a:off x="3752" y="2688"/>
              <a:ext cx="290" cy="90"/>
            </a:xfrm>
            <a:prstGeom prst="line">
              <a:avLst/>
            </a:prstGeom>
            <a:noFill/>
            <a:ln w="3175">
              <a:solidFill>
                <a:srgbClr val="000000"/>
              </a:solidFill>
              <a:round/>
              <a:headEnd/>
              <a:tailEnd/>
            </a:ln>
          </p:spPr>
          <p:txBody>
            <a:bodyPr/>
            <a:lstStyle/>
            <a:p>
              <a:endParaRPr lang="en-US"/>
            </a:p>
          </p:txBody>
        </p:sp>
        <p:sp>
          <p:nvSpPr>
            <p:cNvPr id="32930" name="Line 157"/>
            <p:cNvSpPr>
              <a:spLocks noChangeShapeType="1"/>
            </p:cNvSpPr>
            <p:nvPr/>
          </p:nvSpPr>
          <p:spPr bwMode="auto">
            <a:xfrm>
              <a:off x="3464" y="2880"/>
              <a:ext cx="1" cy="108"/>
            </a:xfrm>
            <a:prstGeom prst="line">
              <a:avLst/>
            </a:prstGeom>
            <a:noFill/>
            <a:ln w="3175">
              <a:solidFill>
                <a:srgbClr val="000000"/>
              </a:solidFill>
              <a:round/>
              <a:headEnd/>
              <a:tailEnd/>
            </a:ln>
          </p:spPr>
          <p:txBody>
            <a:bodyPr/>
            <a:lstStyle/>
            <a:p>
              <a:endParaRPr lang="en-US"/>
            </a:p>
          </p:txBody>
        </p:sp>
        <p:sp>
          <p:nvSpPr>
            <p:cNvPr id="32931" name="Line 158"/>
            <p:cNvSpPr>
              <a:spLocks noChangeShapeType="1"/>
            </p:cNvSpPr>
            <p:nvPr/>
          </p:nvSpPr>
          <p:spPr bwMode="auto">
            <a:xfrm>
              <a:off x="4040" y="2880"/>
              <a:ext cx="1" cy="90"/>
            </a:xfrm>
            <a:prstGeom prst="line">
              <a:avLst/>
            </a:prstGeom>
            <a:noFill/>
            <a:ln w="3175">
              <a:solidFill>
                <a:srgbClr val="000000"/>
              </a:solidFill>
              <a:round/>
              <a:headEnd/>
              <a:tailEnd/>
            </a:ln>
          </p:spPr>
          <p:txBody>
            <a:bodyPr/>
            <a:lstStyle/>
            <a:p>
              <a:endParaRPr lang="en-US"/>
            </a:p>
          </p:txBody>
        </p:sp>
      </p:grpSp>
      <p:sp>
        <p:nvSpPr>
          <p:cNvPr id="630943" name="Rectangle 159"/>
          <p:cNvSpPr>
            <a:spLocks noChangeArrowheads="1"/>
          </p:cNvSpPr>
          <p:nvPr/>
        </p:nvSpPr>
        <p:spPr bwMode="auto">
          <a:xfrm>
            <a:off x="3200400" y="2057400"/>
            <a:ext cx="5562600" cy="914400"/>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sz="2000" b="1">
              <a:solidFill>
                <a:schemeClr val="accent2"/>
              </a:solidFill>
              <a:latin typeface="Comic Sans MS" pitchFamily="66" charset="0"/>
            </a:endParaRPr>
          </a:p>
          <a:p>
            <a:pPr marL="742950" lvl="1" indent="-285750">
              <a:lnSpc>
                <a:spcPct val="90000"/>
              </a:lnSpc>
              <a:spcBef>
                <a:spcPct val="20000"/>
              </a:spcBef>
            </a:pPr>
            <a:r>
              <a:rPr lang="en-US" sz="2800" b="1">
                <a:solidFill>
                  <a:schemeClr val="accent2"/>
                </a:solidFill>
                <a:latin typeface="Comic Sans MS" pitchFamily="66" charset="0"/>
              </a:rPr>
              <a:t>P</a:t>
            </a:r>
            <a:r>
              <a:rPr lang="en-US" sz="2000" b="1">
                <a:solidFill>
                  <a:schemeClr val="accent2"/>
                </a:solidFill>
                <a:latin typeface="Comic Sans MS" pitchFamily="66" charset="0"/>
              </a:rPr>
              <a:t>(VP -&gt; V NP PP | VP, dumped) =.67 </a:t>
            </a:r>
          </a:p>
          <a:p>
            <a:pPr marL="742950" lvl="1" indent="-285750">
              <a:lnSpc>
                <a:spcPct val="90000"/>
              </a:lnSpc>
              <a:spcBef>
                <a:spcPct val="20000"/>
              </a:spcBef>
            </a:pPr>
            <a:endParaRPr lang="en-US" sz="2000" b="1">
              <a:solidFill>
                <a:schemeClr val="accent2"/>
              </a:solidFill>
              <a:latin typeface="Comic Sans MS" pitchFamily="66" charset="0"/>
            </a:endParaRPr>
          </a:p>
        </p:txBody>
      </p:sp>
      <p:sp>
        <p:nvSpPr>
          <p:cNvPr id="630944" name="Rectangle 160"/>
          <p:cNvSpPr>
            <a:spLocks noChangeArrowheads="1"/>
          </p:cNvSpPr>
          <p:nvPr/>
        </p:nvSpPr>
        <p:spPr bwMode="auto">
          <a:xfrm>
            <a:off x="5029200" y="2514600"/>
            <a:ext cx="4114800" cy="914400"/>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sz="2000" b="1">
              <a:solidFill>
                <a:schemeClr val="accent2"/>
              </a:solidFill>
              <a:latin typeface="Comic Sans MS" pitchFamily="66" charset="0"/>
            </a:endParaRPr>
          </a:p>
          <a:p>
            <a:pPr marL="742950" lvl="1" indent="-285750">
              <a:lnSpc>
                <a:spcPct val="90000"/>
              </a:lnSpc>
              <a:spcBef>
                <a:spcPct val="20000"/>
              </a:spcBef>
            </a:pPr>
            <a:r>
              <a:rPr lang="en-US" sz="2800" b="1">
                <a:solidFill>
                  <a:schemeClr val="accent2"/>
                </a:solidFill>
                <a:latin typeface="Comic Sans MS" pitchFamily="66" charset="0"/>
              </a:rPr>
              <a:t>P</a:t>
            </a:r>
            <a:r>
              <a:rPr lang="en-US" sz="2000" b="1">
                <a:solidFill>
                  <a:schemeClr val="accent2"/>
                </a:solidFill>
                <a:latin typeface="Comic Sans MS" pitchFamily="66" charset="0"/>
              </a:rPr>
              <a:t>(into | PP, dumped)=.22 </a:t>
            </a:r>
          </a:p>
          <a:p>
            <a:pPr marL="742950" lvl="1" indent="-285750">
              <a:lnSpc>
                <a:spcPct val="90000"/>
              </a:lnSpc>
              <a:spcBef>
                <a:spcPct val="20000"/>
              </a:spcBef>
            </a:pPr>
            <a:endParaRPr lang="en-US" sz="2000" b="1">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32932" name="Ink 164"/>
              <p14:cNvContentPartPr>
                <a14:cpLocks xmlns:a14="http://schemas.microsoft.com/office/drawing/2010/main" noRot="1" noChangeAspect="1" noEditPoints="1" noChangeArrowheads="1" noChangeShapeType="1"/>
              </p14:cNvContentPartPr>
              <p14:nvPr/>
            </p14:nvContentPartPr>
            <p14:xfrm>
              <a:off x="7123113" y="3316288"/>
              <a:ext cx="755650" cy="34925"/>
            </p14:xfrm>
          </p:contentPart>
        </mc:Choice>
        <mc:Fallback xmlns="">
          <p:pic>
            <p:nvPicPr>
              <p:cNvPr id="32932" name="Ink 164"/>
              <p:cNvPicPr>
                <a:picLocks noRot="1" noChangeAspect="1" noEditPoints="1" noChangeArrowheads="1" noChangeShapeType="1"/>
              </p:cNvPicPr>
              <p:nvPr/>
            </p:nvPicPr>
            <p:blipFill>
              <a:blip r:embed="rId4"/>
              <a:stretch>
                <a:fillRect/>
              </a:stretch>
            </p:blipFill>
            <p:spPr>
              <a:xfrm>
                <a:off x="7119873" y="3313048"/>
                <a:ext cx="769330" cy="4752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2933" name="Ink 165"/>
              <p14:cNvContentPartPr>
                <a14:cpLocks xmlns:a14="http://schemas.microsoft.com/office/drawing/2010/main" noRot="1" noChangeAspect="1" noEditPoints="1" noChangeArrowheads="1" noChangeShapeType="1"/>
              </p14:cNvContentPartPr>
              <p14:nvPr/>
            </p14:nvContentPartPr>
            <p14:xfrm>
              <a:off x="4697413" y="2422525"/>
              <a:ext cx="1411287" cy="454025"/>
            </p14:xfrm>
          </p:contentPart>
        </mc:Choice>
        <mc:Fallback xmlns="">
          <p:pic>
            <p:nvPicPr>
              <p:cNvPr id="32933" name="Ink 165"/>
              <p:cNvPicPr>
                <a:picLocks noRot="1" noChangeAspect="1" noEditPoints="1" noChangeArrowheads="1" noChangeShapeType="1"/>
              </p:cNvPicPr>
              <p:nvPr/>
            </p:nvPicPr>
            <p:blipFill>
              <a:blip r:embed="rId6"/>
              <a:stretch>
                <a:fillRect/>
              </a:stretch>
            </p:blipFill>
            <p:spPr>
              <a:xfrm>
                <a:off x="4690213" y="2412084"/>
                <a:ext cx="1430368" cy="476348"/>
              </a:xfrm>
              <a:prstGeom prst="rect">
                <a:avLst/>
              </a:prstGeom>
            </p:spPr>
          </p:pic>
        </mc:Fallback>
      </mc:AlternateContent>
    </p:spTree>
    <p:extLst>
      <p:ext uri="{BB962C8B-B14F-4D97-AF65-F5344CB8AC3E}">
        <p14:creationId xmlns:p14="http://schemas.microsoft.com/office/powerpoint/2010/main" val="407810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09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09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943" grpId="0" autoUpdateAnimBg="0"/>
      <p:bldP spid="630944"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fld id="{99B39D5E-D3F3-47FC-837C-63A557892A0D}" type="datetime1">
              <a:rPr lang="en-US" smtClean="0"/>
              <a:t>2/12/2020</a:t>
            </a:fld>
            <a:endParaRPr lang="en-US"/>
          </a:p>
        </p:txBody>
      </p:sp>
      <p:sp>
        <p:nvSpPr>
          <p:cNvPr id="33795" name="Footer Placeholder 4"/>
          <p:cNvSpPr>
            <a:spLocks noGrp="1"/>
          </p:cNvSpPr>
          <p:nvPr>
            <p:ph type="ftr" sz="quarter" idx="11"/>
          </p:nvPr>
        </p:nvSpPr>
        <p:spPr>
          <a:noFill/>
        </p:spPr>
        <p:txBody>
          <a:bodyPr/>
          <a:lstStyle/>
          <a:p>
            <a:r>
              <a:rPr lang="en-US"/>
              <a:t>CPSC503 Winter 2020</a:t>
            </a:r>
          </a:p>
        </p:txBody>
      </p:sp>
      <p:sp>
        <p:nvSpPr>
          <p:cNvPr id="33796" name="Slide Number Placeholder 5"/>
          <p:cNvSpPr>
            <a:spLocks noGrp="1"/>
          </p:cNvSpPr>
          <p:nvPr>
            <p:ph type="sldNum" sz="quarter" idx="12"/>
          </p:nvPr>
        </p:nvSpPr>
        <p:spPr>
          <a:noFill/>
        </p:spPr>
        <p:txBody>
          <a:bodyPr/>
          <a:lstStyle/>
          <a:p>
            <a:fld id="{13FFCB72-1AB4-4579-9046-BCC7F5880BD2}" type="slidenum">
              <a:rPr lang="en-US" smtClean="0"/>
              <a:pPr/>
              <a:t>59</a:t>
            </a:fld>
            <a:endParaRPr lang="en-US"/>
          </a:p>
        </p:txBody>
      </p:sp>
      <p:sp>
        <p:nvSpPr>
          <p:cNvPr id="33797" name="Rectangle 2"/>
          <p:cNvSpPr>
            <a:spLocks noGrp="1" noChangeArrowheads="1"/>
          </p:cNvSpPr>
          <p:nvPr>
            <p:ph type="title"/>
          </p:nvPr>
        </p:nvSpPr>
        <p:spPr>
          <a:xfrm>
            <a:off x="457200" y="0"/>
            <a:ext cx="7772400" cy="1143000"/>
          </a:xfrm>
        </p:spPr>
        <p:txBody>
          <a:bodyPr/>
          <a:lstStyle/>
          <a:p>
            <a:pPr eaLnBrk="1" hangingPunct="1"/>
            <a:r>
              <a:rPr lang="en-US"/>
              <a:t>Example (wrong)</a:t>
            </a:r>
          </a:p>
        </p:txBody>
      </p:sp>
      <p:sp>
        <p:nvSpPr>
          <p:cNvPr id="33798" name="AutoShape 3"/>
          <p:cNvSpPr>
            <a:spLocks noChangeAspect="1" noChangeArrowheads="1" noTextEdit="1"/>
          </p:cNvSpPr>
          <p:nvPr/>
        </p:nvSpPr>
        <p:spPr bwMode="auto">
          <a:xfrm>
            <a:off x="457200" y="1922463"/>
            <a:ext cx="8321675" cy="4186237"/>
          </a:xfrm>
          <a:prstGeom prst="rect">
            <a:avLst/>
          </a:prstGeom>
          <a:noFill/>
          <a:ln w="9525">
            <a:noFill/>
            <a:miter lim="800000"/>
            <a:headEnd/>
            <a:tailEnd/>
          </a:ln>
        </p:spPr>
        <p:txBody>
          <a:bodyPr/>
          <a:lstStyle/>
          <a:p>
            <a:endParaRPr lang="en-US"/>
          </a:p>
        </p:txBody>
      </p:sp>
      <p:sp>
        <p:nvSpPr>
          <p:cNvPr id="33799" name="Rectangle 4"/>
          <p:cNvSpPr>
            <a:spLocks noChangeArrowheads="1"/>
          </p:cNvSpPr>
          <p:nvPr/>
        </p:nvSpPr>
        <p:spPr bwMode="auto">
          <a:xfrm>
            <a:off x="457200" y="1922463"/>
            <a:ext cx="8321675" cy="4186237"/>
          </a:xfrm>
          <a:prstGeom prst="rect">
            <a:avLst/>
          </a:prstGeom>
          <a:noFill/>
          <a:ln w="0">
            <a:solidFill>
              <a:srgbClr val="000000"/>
            </a:solidFill>
            <a:miter lim="800000"/>
            <a:headEnd/>
            <a:tailEnd/>
          </a:ln>
        </p:spPr>
        <p:txBody>
          <a:bodyPr/>
          <a:lstStyle/>
          <a:p>
            <a:endParaRPr lang="en-US"/>
          </a:p>
        </p:txBody>
      </p:sp>
      <p:sp>
        <p:nvSpPr>
          <p:cNvPr id="33800" name="Rectangle 5"/>
          <p:cNvSpPr>
            <a:spLocks noChangeArrowheads="1"/>
          </p:cNvSpPr>
          <p:nvPr/>
        </p:nvSpPr>
        <p:spPr bwMode="auto">
          <a:xfrm>
            <a:off x="482600" y="1935163"/>
            <a:ext cx="8253413" cy="12700"/>
          </a:xfrm>
          <a:prstGeom prst="rect">
            <a:avLst/>
          </a:prstGeom>
          <a:solidFill>
            <a:srgbClr val="000000"/>
          </a:solidFill>
          <a:ln w="0">
            <a:solidFill>
              <a:srgbClr val="000000"/>
            </a:solidFill>
            <a:miter lim="800000"/>
            <a:headEnd/>
            <a:tailEnd/>
          </a:ln>
        </p:spPr>
        <p:txBody>
          <a:bodyPr/>
          <a:lstStyle/>
          <a:p>
            <a:endParaRPr lang="en-US"/>
          </a:p>
        </p:txBody>
      </p:sp>
      <p:sp>
        <p:nvSpPr>
          <p:cNvPr id="33801" name="Rectangle 6"/>
          <p:cNvSpPr>
            <a:spLocks noChangeArrowheads="1"/>
          </p:cNvSpPr>
          <p:nvPr/>
        </p:nvSpPr>
        <p:spPr bwMode="auto">
          <a:xfrm>
            <a:off x="482600" y="1960563"/>
            <a:ext cx="12700" cy="4122737"/>
          </a:xfrm>
          <a:prstGeom prst="rect">
            <a:avLst/>
          </a:prstGeom>
          <a:solidFill>
            <a:srgbClr val="000000"/>
          </a:solidFill>
          <a:ln w="0">
            <a:solidFill>
              <a:srgbClr val="000000"/>
            </a:solidFill>
            <a:miter lim="800000"/>
            <a:headEnd/>
            <a:tailEnd/>
          </a:ln>
        </p:spPr>
        <p:txBody>
          <a:bodyPr/>
          <a:lstStyle/>
          <a:p>
            <a:endParaRPr lang="en-US"/>
          </a:p>
        </p:txBody>
      </p:sp>
      <p:sp>
        <p:nvSpPr>
          <p:cNvPr id="33802" name="Freeform 7"/>
          <p:cNvSpPr>
            <a:spLocks/>
          </p:cNvSpPr>
          <p:nvPr/>
        </p:nvSpPr>
        <p:spPr bwMode="auto">
          <a:xfrm>
            <a:off x="2355850" y="2114550"/>
            <a:ext cx="106363" cy="169863"/>
          </a:xfrm>
          <a:custGeom>
            <a:avLst/>
            <a:gdLst>
              <a:gd name="T0" fmla="*/ 2147483647 w 64"/>
              <a:gd name="T1" fmla="*/ 2147483647 h 102"/>
              <a:gd name="T2" fmla="*/ 2147483647 w 64"/>
              <a:gd name="T3" fmla="*/ 2147483647 h 102"/>
              <a:gd name="T4" fmla="*/ 2147483647 w 64"/>
              <a:gd name="T5" fmla="*/ 2147483647 h 102"/>
              <a:gd name="T6" fmla="*/ 2147483647 w 64"/>
              <a:gd name="T7" fmla="*/ 2147483647 h 102"/>
              <a:gd name="T8" fmla="*/ 2147483647 w 64"/>
              <a:gd name="T9" fmla="*/ 2147483647 h 102"/>
              <a:gd name="T10" fmla="*/ 2147483647 w 64"/>
              <a:gd name="T11" fmla="*/ 2147483647 h 102"/>
              <a:gd name="T12" fmla="*/ 2147483647 w 64"/>
              <a:gd name="T13" fmla="*/ 2147483647 h 102"/>
              <a:gd name="T14" fmla="*/ 2147483647 w 64"/>
              <a:gd name="T15" fmla="*/ 2147483647 h 102"/>
              <a:gd name="T16" fmla="*/ 2147483647 w 64"/>
              <a:gd name="T17" fmla="*/ 2147483647 h 102"/>
              <a:gd name="T18" fmla="*/ 2147483647 w 64"/>
              <a:gd name="T19" fmla="*/ 2147483647 h 102"/>
              <a:gd name="T20" fmla="*/ 2147483647 w 64"/>
              <a:gd name="T21" fmla="*/ 2147483647 h 102"/>
              <a:gd name="T22" fmla="*/ 2147483647 w 64"/>
              <a:gd name="T23" fmla="*/ 2147483647 h 102"/>
              <a:gd name="T24" fmla="*/ 2147483647 w 64"/>
              <a:gd name="T25" fmla="*/ 2147483647 h 102"/>
              <a:gd name="T26" fmla="*/ 2147483647 w 64"/>
              <a:gd name="T27" fmla="*/ 2147483647 h 102"/>
              <a:gd name="T28" fmla="*/ 2147483647 w 64"/>
              <a:gd name="T29" fmla="*/ 2147483647 h 102"/>
              <a:gd name="T30" fmla="*/ 2147483647 w 64"/>
              <a:gd name="T31" fmla="*/ 2147483647 h 102"/>
              <a:gd name="T32" fmla="*/ 2147483647 w 64"/>
              <a:gd name="T33" fmla="*/ 2147483647 h 102"/>
              <a:gd name="T34" fmla="*/ 2147483647 w 64"/>
              <a:gd name="T35" fmla="*/ 2147483647 h 102"/>
              <a:gd name="T36" fmla="*/ 2147483647 w 64"/>
              <a:gd name="T37" fmla="*/ 2147483647 h 102"/>
              <a:gd name="T38" fmla="*/ 0 w 64"/>
              <a:gd name="T39" fmla="*/ 2147483647 h 102"/>
              <a:gd name="T40" fmla="*/ 2147483647 w 64"/>
              <a:gd name="T41" fmla="*/ 2147483647 h 102"/>
              <a:gd name="T42" fmla="*/ 2147483647 w 64"/>
              <a:gd name="T43" fmla="*/ 2147483647 h 102"/>
              <a:gd name="T44" fmla="*/ 2147483647 w 64"/>
              <a:gd name="T45" fmla="*/ 2147483647 h 102"/>
              <a:gd name="T46" fmla="*/ 2147483647 w 64"/>
              <a:gd name="T47" fmla="*/ 2147483647 h 102"/>
              <a:gd name="T48" fmla="*/ 2147483647 w 64"/>
              <a:gd name="T49" fmla="*/ 2147483647 h 102"/>
              <a:gd name="T50" fmla="*/ 2147483647 w 64"/>
              <a:gd name="T51" fmla="*/ 2147483647 h 102"/>
              <a:gd name="T52" fmla="*/ 2147483647 w 64"/>
              <a:gd name="T53" fmla="*/ 2147483647 h 102"/>
              <a:gd name="T54" fmla="*/ 2147483647 w 64"/>
              <a:gd name="T55" fmla="*/ 2147483647 h 102"/>
              <a:gd name="T56" fmla="*/ 2147483647 w 64"/>
              <a:gd name="T57" fmla="*/ 2147483647 h 102"/>
              <a:gd name="T58" fmla="*/ 2147483647 w 64"/>
              <a:gd name="T59" fmla="*/ 2147483647 h 102"/>
              <a:gd name="T60" fmla="*/ 0 w 64"/>
              <a:gd name="T61" fmla="*/ 2147483647 h 102"/>
              <a:gd name="T62" fmla="*/ 0 w 64"/>
              <a:gd name="T63" fmla="*/ 2147483647 h 102"/>
              <a:gd name="T64" fmla="*/ 2147483647 w 64"/>
              <a:gd name="T65" fmla="*/ 0 h 102"/>
              <a:gd name="T66" fmla="*/ 2147483647 w 64"/>
              <a:gd name="T67" fmla="*/ 0 h 102"/>
              <a:gd name="T68" fmla="*/ 2147483647 w 64"/>
              <a:gd name="T69" fmla="*/ 2147483647 h 102"/>
              <a:gd name="T70" fmla="*/ 2147483647 w 64"/>
              <a:gd name="T71" fmla="*/ 2147483647 h 102"/>
              <a:gd name="T72" fmla="*/ 2147483647 w 64"/>
              <a:gd name="T73" fmla="*/ 2147483647 h 102"/>
              <a:gd name="T74" fmla="*/ 2147483647 w 64"/>
              <a:gd name="T75" fmla="*/ 0 h 1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102"/>
              <a:gd name="T116" fmla="*/ 64 w 64"/>
              <a:gd name="T117" fmla="*/ 102 h 1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102">
                <a:moveTo>
                  <a:pt x="60" y="0"/>
                </a:moveTo>
                <a:lnTo>
                  <a:pt x="60" y="34"/>
                </a:lnTo>
                <a:lnTo>
                  <a:pt x="56" y="34"/>
                </a:lnTo>
                <a:lnTo>
                  <a:pt x="56" y="27"/>
                </a:lnTo>
                <a:lnTo>
                  <a:pt x="53" y="19"/>
                </a:lnTo>
                <a:lnTo>
                  <a:pt x="49" y="12"/>
                </a:lnTo>
                <a:lnTo>
                  <a:pt x="41" y="8"/>
                </a:lnTo>
                <a:lnTo>
                  <a:pt x="38" y="4"/>
                </a:lnTo>
                <a:lnTo>
                  <a:pt x="30" y="4"/>
                </a:lnTo>
                <a:lnTo>
                  <a:pt x="23" y="4"/>
                </a:lnTo>
                <a:lnTo>
                  <a:pt x="15" y="8"/>
                </a:lnTo>
                <a:lnTo>
                  <a:pt x="11" y="15"/>
                </a:lnTo>
                <a:lnTo>
                  <a:pt x="11" y="19"/>
                </a:lnTo>
                <a:lnTo>
                  <a:pt x="11" y="23"/>
                </a:lnTo>
                <a:lnTo>
                  <a:pt x="15" y="27"/>
                </a:lnTo>
                <a:lnTo>
                  <a:pt x="19" y="34"/>
                </a:lnTo>
                <a:lnTo>
                  <a:pt x="26" y="38"/>
                </a:lnTo>
                <a:lnTo>
                  <a:pt x="38" y="42"/>
                </a:lnTo>
                <a:lnTo>
                  <a:pt x="49" y="49"/>
                </a:lnTo>
                <a:lnTo>
                  <a:pt x="56" y="57"/>
                </a:lnTo>
                <a:lnTo>
                  <a:pt x="60" y="60"/>
                </a:lnTo>
                <a:lnTo>
                  <a:pt x="64" y="64"/>
                </a:lnTo>
                <a:lnTo>
                  <a:pt x="64" y="68"/>
                </a:lnTo>
                <a:lnTo>
                  <a:pt x="64" y="75"/>
                </a:lnTo>
                <a:lnTo>
                  <a:pt x="64" y="87"/>
                </a:lnTo>
                <a:lnTo>
                  <a:pt x="56" y="94"/>
                </a:lnTo>
                <a:lnTo>
                  <a:pt x="45" y="102"/>
                </a:lnTo>
                <a:lnTo>
                  <a:pt x="34" y="102"/>
                </a:lnTo>
                <a:lnTo>
                  <a:pt x="30" y="102"/>
                </a:lnTo>
                <a:lnTo>
                  <a:pt x="26" y="102"/>
                </a:lnTo>
                <a:lnTo>
                  <a:pt x="23" y="102"/>
                </a:lnTo>
                <a:lnTo>
                  <a:pt x="15" y="98"/>
                </a:lnTo>
                <a:lnTo>
                  <a:pt x="11" y="98"/>
                </a:lnTo>
                <a:lnTo>
                  <a:pt x="8" y="98"/>
                </a:lnTo>
                <a:lnTo>
                  <a:pt x="4" y="98"/>
                </a:lnTo>
                <a:lnTo>
                  <a:pt x="4" y="102"/>
                </a:lnTo>
                <a:lnTo>
                  <a:pt x="0" y="102"/>
                </a:lnTo>
                <a:lnTo>
                  <a:pt x="0" y="68"/>
                </a:lnTo>
                <a:lnTo>
                  <a:pt x="4" y="68"/>
                </a:lnTo>
                <a:lnTo>
                  <a:pt x="4" y="79"/>
                </a:lnTo>
                <a:lnTo>
                  <a:pt x="8" y="87"/>
                </a:lnTo>
                <a:lnTo>
                  <a:pt x="11" y="90"/>
                </a:lnTo>
                <a:lnTo>
                  <a:pt x="19" y="94"/>
                </a:lnTo>
                <a:lnTo>
                  <a:pt x="26" y="98"/>
                </a:lnTo>
                <a:lnTo>
                  <a:pt x="34" y="98"/>
                </a:lnTo>
                <a:lnTo>
                  <a:pt x="41" y="98"/>
                </a:lnTo>
                <a:lnTo>
                  <a:pt x="45" y="94"/>
                </a:lnTo>
                <a:lnTo>
                  <a:pt x="53" y="87"/>
                </a:lnTo>
                <a:lnTo>
                  <a:pt x="53" y="83"/>
                </a:lnTo>
                <a:lnTo>
                  <a:pt x="53" y="79"/>
                </a:lnTo>
                <a:lnTo>
                  <a:pt x="49" y="75"/>
                </a:lnTo>
                <a:lnTo>
                  <a:pt x="49" y="72"/>
                </a:lnTo>
                <a:lnTo>
                  <a:pt x="45" y="68"/>
                </a:lnTo>
                <a:lnTo>
                  <a:pt x="38" y="64"/>
                </a:lnTo>
                <a:lnTo>
                  <a:pt x="30" y="57"/>
                </a:lnTo>
                <a:lnTo>
                  <a:pt x="19" y="53"/>
                </a:lnTo>
                <a:lnTo>
                  <a:pt x="11" y="45"/>
                </a:lnTo>
                <a:lnTo>
                  <a:pt x="4" y="42"/>
                </a:lnTo>
                <a:lnTo>
                  <a:pt x="0" y="38"/>
                </a:lnTo>
                <a:lnTo>
                  <a:pt x="0" y="30"/>
                </a:lnTo>
                <a:lnTo>
                  <a:pt x="0" y="27"/>
                </a:lnTo>
                <a:lnTo>
                  <a:pt x="0" y="15"/>
                </a:lnTo>
                <a:lnTo>
                  <a:pt x="8" y="8"/>
                </a:lnTo>
                <a:lnTo>
                  <a:pt x="19" y="0"/>
                </a:lnTo>
                <a:lnTo>
                  <a:pt x="30" y="0"/>
                </a:lnTo>
                <a:lnTo>
                  <a:pt x="38" y="0"/>
                </a:lnTo>
                <a:lnTo>
                  <a:pt x="45" y="4"/>
                </a:lnTo>
                <a:lnTo>
                  <a:pt x="49" y="4"/>
                </a:lnTo>
                <a:lnTo>
                  <a:pt x="53" y="8"/>
                </a:lnTo>
                <a:lnTo>
                  <a:pt x="53" y="4"/>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3803" name="Freeform 8"/>
          <p:cNvSpPr>
            <a:spLocks/>
          </p:cNvSpPr>
          <p:nvPr/>
        </p:nvSpPr>
        <p:spPr bwMode="auto">
          <a:xfrm>
            <a:off x="2487613" y="2109788"/>
            <a:ext cx="68262" cy="223837"/>
          </a:xfrm>
          <a:custGeom>
            <a:avLst/>
            <a:gdLst>
              <a:gd name="T0" fmla="*/ 2147483647 w 41"/>
              <a:gd name="T1" fmla="*/ 2147483647 h 135"/>
              <a:gd name="T2" fmla="*/ 2147483647 w 41"/>
              <a:gd name="T3" fmla="*/ 2147483647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0 w 41"/>
              <a:gd name="T13" fmla="*/ 2147483647 h 135"/>
              <a:gd name="T14" fmla="*/ 0 w 41"/>
              <a:gd name="T15" fmla="*/ 2147483647 h 135"/>
              <a:gd name="T16" fmla="*/ 0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2147483647 w 41"/>
              <a:gd name="T27" fmla="*/ 0 h 135"/>
              <a:gd name="T28" fmla="*/ 2147483647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2147483647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31"/>
                </a:lnTo>
                <a:lnTo>
                  <a:pt x="22" y="123"/>
                </a:lnTo>
                <a:lnTo>
                  <a:pt x="11" y="112"/>
                </a:lnTo>
                <a:lnTo>
                  <a:pt x="7" y="97"/>
                </a:lnTo>
                <a:lnTo>
                  <a:pt x="0" y="82"/>
                </a:lnTo>
                <a:lnTo>
                  <a:pt x="0" y="67"/>
                </a:lnTo>
                <a:lnTo>
                  <a:pt x="0" y="52"/>
                </a:lnTo>
                <a:lnTo>
                  <a:pt x="4" y="41"/>
                </a:lnTo>
                <a:lnTo>
                  <a:pt x="11" y="26"/>
                </a:lnTo>
                <a:lnTo>
                  <a:pt x="19" y="15"/>
                </a:lnTo>
                <a:lnTo>
                  <a:pt x="30" y="7"/>
                </a:lnTo>
                <a:lnTo>
                  <a:pt x="41" y="0"/>
                </a:lnTo>
                <a:lnTo>
                  <a:pt x="41" y="3"/>
                </a:lnTo>
                <a:lnTo>
                  <a:pt x="34" y="11"/>
                </a:lnTo>
                <a:lnTo>
                  <a:pt x="26" y="18"/>
                </a:lnTo>
                <a:lnTo>
                  <a:pt x="19" y="26"/>
                </a:lnTo>
                <a:lnTo>
                  <a:pt x="19" y="41"/>
                </a:lnTo>
                <a:lnTo>
                  <a:pt x="15" y="52"/>
                </a:lnTo>
                <a:lnTo>
                  <a:pt x="15" y="67"/>
                </a:lnTo>
                <a:lnTo>
                  <a:pt x="15" y="82"/>
                </a:lnTo>
                <a:lnTo>
                  <a:pt x="15" y="93"/>
                </a:lnTo>
                <a:lnTo>
                  <a:pt x="19" y="105"/>
                </a:lnTo>
                <a:lnTo>
                  <a:pt x="22" y="112"/>
                </a:lnTo>
                <a:lnTo>
                  <a:pt x="22" y="116"/>
                </a:lnTo>
                <a:lnTo>
                  <a:pt x="30" y="123"/>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33804" name="Freeform 9"/>
          <p:cNvSpPr>
            <a:spLocks noEditPoints="1"/>
          </p:cNvSpPr>
          <p:nvPr/>
        </p:nvSpPr>
        <p:spPr bwMode="auto">
          <a:xfrm>
            <a:off x="2568575" y="2109788"/>
            <a:ext cx="111125" cy="174625"/>
          </a:xfrm>
          <a:custGeom>
            <a:avLst/>
            <a:gdLst>
              <a:gd name="T0" fmla="*/ 2147483647 w 67"/>
              <a:gd name="T1" fmla="*/ 2147483647 h 105"/>
              <a:gd name="T2" fmla="*/ 2147483647 w 67"/>
              <a:gd name="T3" fmla="*/ 2147483647 h 105"/>
              <a:gd name="T4" fmla="*/ 2147483647 w 67"/>
              <a:gd name="T5" fmla="*/ 2147483647 h 105"/>
              <a:gd name="T6" fmla="*/ 2147483647 w 67"/>
              <a:gd name="T7" fmla="*/ 2147483647 h 105"/>
              <a:gd name="T8" fmla="*/ 2147483647 w 67"/>
              <a:gd name="T9" fmla="*/ 2147483647 h 105"/>
              <a:gd name="T10" fmla="*/ 2147483647 w 67"/>
              <a:gd name="T11" fmla="*/ 2147483647 h 105"/>
              <a:gd name="T12" fmla="*/ 2147483647 w 67"/>
              <a:gd name="T13" fmla="*/ 2147483647 h 105"/>
              <a:gd name="T14" fmla="*/ 0 w 67"/>
              <a:gd name="T15" fmla="*/ 2147483647 h 105"/>
              <a:gd name="T16" fmla="*/ 0 w 67"/>
              <a:gd name="T17" fmla="*/ 2147483647 h 105"/>
              <a:gd name="T18" fmla="*/ 2147483647 w 67"/>
              <a:gd name="T19" fmla="*/ 2147483647 h 105"/>
              <a:gd name="T20" fmla="*/ 2147483647 w 67"/>
              <a:gd name="T21" fmla="*/ 2147483647 h 105"/>
              <a:gd name="T22" fmla="*/ 2147483647 w 67"/>
              <a:gd name="T23" fmla="*/ 2147483647 h 105"/>
              <a:gd name="T24" fmla="*/ 2147483647 w 67"/>
              <a:gd name="T25" fmla="*/ 2147483647 h 105"/>
              <a:gd name="T26" fmla="*/ 2147483647 w 67"/>
              <a:gd name="T27" fmla="*/ 2147483647 h 105"/>
              <a:gd name="T28" fmla="*/ 2147483647 w 67"/>
              <a:gd name="T29" fmla="*/ 2147483647 h 105"/>
              <a:gd name="T30" fmla="*/ 2147483647 w 67"/>
              <a:gd name="T31" fmla="*/ 2147483647 h 105"/>
              <a:gd name="T32" fmla="*/ 2147483647 w 67"/>
              <a:gd name="T33" fmla="*/ 2147483647 h 105"/>
              <a:gd name="T34" fmla="*/ 2147483647 w 67"/>
              <a:gd name="T35" fmla="*/ 2147483647 h 105"/>
              <a:gd name="T36" fmla="*/ 2147483647 w 67"/>
              <a:gd name="T37" fmla="*/ 2147483647 h 105"/>
              <a:gd name="T38" fmla="*/ 2147483647 w 67"/>
              <a:gd name="T39" fmla="*/ 2147483647 h 105"/>
              <a:gd name="T40" fmla="*/ 2147483647 w 67"/>
              <a:gd name="T41" fmla="*/ 2147483647 h 105"/>
              <a:gd name="T42" fmla="*/ 2147483647 w 67"/>
              <a:gd name="T43" fmla="*/ 2147483647 h 105"/>
              <a:gd name="T44" fmla="*/ 2147483647 w 67"/>
              <a:gd name="T45" fmla="*/ 2147483647 h 105"/>
              <a:gd name="T46" fmla="*/ 2147483647 w 67"/>
              <a:gd name="T47" fmla="*/ 2147483647 h 105"/>
              <a:gd name="T48" fmla="*/ 2147483647 w 67"/>
              <a:gd name="T49" fmla="*/ 2147483647 h 105"/>
              <a:gd name="T50" fmla="*/ 2147483647 w 67"/>
              <a:gd name="T51" fmla="*/ 2147483647 h 105"/>
              <a:gd name="T52" fmla="*/ 2147483647 w 67"/>
              <a:gd name="T53" fmla="*/ 0 h 105"/>
              <a:gd name="T54" fmla="*/ 2147483647 w 67"/>
              <a:gd name="T55" fmla="*/ 0 h 105"/>
              <a:gd name="T56" fmla="*/ 2147483647 w 67"/>
              <a:gd name="T57" fmla="*/ 2147483647 h 105"/>
              <a:gd name="T58" fmla="*/ 2147483647 w 67"/>
              <a:gd name="T59" fmla="*/ 2147483647 h 105"/>
              <a:gd name="T60" fmla="*/ 2147483647 w 67"/>
              <a:gd name="T61" fmla="*/ 2147483647 h 105"/>
              <a:gd name="T62" fmla="*/ 2147483647 w 67"/>
              <a:gd name="T63" fmla="*/ 2147483647 h 105"/>
              <a:gd name="T64" fmla="*/ 2147483647 w 67"/>
              <a:gd name="T65" fmla="*/ 2147483647 h 105"/>
              <a:gd name="T66" fmla="*/ 2147483647 w 67"/>
              <a:gd name="T67" fmla="*/ 2147483647 h 105"/>
              <a:gd name="T68" fmla="*/ 2147483647 w 67"/>
              <a:gd name="T69" fmla="*/ 2147483647 h 105"/>
              <a:gd name="T70" fmla="*/ 2147483647 w 67"/>
              <a:gd name="T71" fmla="*/ 2147483647 h 105"/>
              <a:gd name="T72" fmla="*/ 2147483647 w 67"/>
              <a:gd name="T73" fmla="*/ 2147483647 h 105"/>
              <a:gd name="T74" fmla="*/ 2147483647 w 67"/>
              <a:gd name="T75" fmla="*/ 2147483647 h 105"/>
              <a:gd name="T76" fmla="*/ 2147483647 w 67"/>
              <a:gd name="T77" fmla="*/ 2147483647 h 105"/>
              <a:gd name="T78" fmla="*/ 2147483647 w 67"/>
              <a:gd name="T79" fmla="*/ 2147483647 h 105"/>
              <a:gd name="T80" fmla="*/ 2147483647 w 67"/>
              <a:gd name="T81" fmla="*/ 2147483647 h 105"/>
              <a:gd name="T82" fmla="*/ 2147483647 w 67"/>
              <a:gd name="T83" fmla="*/ 2147483647 h 105"/>
              <a:gd name="T84" fmla="*/ 2147483647 w 67"/>
              <a:gd name="T85" fmla="*/ 2147483647 h 105"/>
              <a:gd name="T86" fmla="*/ 2147483647 w 67"/>
              <a:gd name="T87" fmla="*/ 2147483647 h 105"/>
              <a:gd name="T88" fmla="*/ 2147483647 w 67"/>
              <a:gd name="T89" fmla="*/ 2147483647 h 105"/>
              <a:gd name="T90" fmla="*/ 2147483647 w 67"/>
              <a:gd name="T91" fmla="*/ 2147483647 h 105"/>
              <a:gd name="T92" fmla="*/ 2147483647 w 67"/>
              <a:gd name="T93" fmla="*/ 2147483647 h 105"/>
              <a:gd name="T94" fmla="*/ 2147483647 w 67"/>
              <a:gd name="T95" fmla="*/ 2147483647 h 105"/>
              <a:gd name="T96" fmla="*/ 2147483647 w 67"/>
              <a:gd name="T97" fmla="*/ 2147483647 h 105"/>
              <a:gd name="T98" fmla="*/ 2147483647 w 67"/>
              <a:gd name="T99" fmla="*/ 2147483647 h 105"/>
              <a:gd name="T100" fmla="*/ 2147483647 w 67"/>
              <a:gd name="T101" fmla="*/ 2147483647 h 105"/>
              <a:gd name="T102" fmla="*/ 2147483647 w 67"/>
              <a:gd name="T103" fmla="*/ 2147483647 h 105"/>
              <a:gd name="T104" fmla="*/ 2147483647 w 67"/>
              <a:gd name="T105" fmla="*/ 2147483647 h 105"/>
              <a:gd name="T106" fmla="*/ 2147483647 w 67"/>
              <a:gd name="T107" fmla="*/ 2147483647 h 105"/>
              <a:gd name="T108" fmla="*/ 2147483647 w 67"/>
              <a:gd name="T109" fmla="*/ 2147483647 h 105"/>
              <a:gd name="T110" fmla="*/ 2147483647 w 67"/>
              <a:gd name="T111" fmla="*/ 2147483647 h 105"/>
              <a:gd name="T112" fmla="*/ 2147483647 w 67"/>
              <a:gd name="T113" fmla="*/ 2147483647 h 105"/>
              <a:gd name="T114" fmla="*/ 2147483647 w 67"/>
              <a:gd name="T115" fmla="*/ 2147483647 h 105"/>
              <a:gd name="T116" fmla="*/ 2147483647 w 67"/>
              <a:gd name="T117" fmla="*/ 2147483647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3"/>
                </a:moveTo>
                <a:lnTo>
                  <a:pt x="41" y="101"/>
                </a:lnTo>
                <a:lnTo>
                  <a:pt x="37" y="105"/>
                </a:lnTo>
                <a:lnTo>
                  <a:pt x="34" y="105"/>
                </a:lnTo>
                <a:lnTo>
                  <a:pt x="26" y="105"/>
                </a:lnTo>
                <a:lnTo>
                  <a:pt x="15" y="105"/>
                </a:lnTo>
                <a:lnTo>
                  <a:pt x="7" y="97"/>
                </a:lnTo>
                <a:lnTo>
                  <a:pt x="0" y="86"/>
                </a:lnTo>
                <a:lnTo>
                  <a:pt x="0" y="75"/>
                </a:lnTo>
                <a:lnTo>
                  <a:pt x="4" y="60"/>
                </a:lnTo>
                <a:lnTo>
                  <a:pt x="7" y="48"/>
                </a:lnTo>
                <a:lnTo>
                  <a:pt x="15" y="41"/>
                </a:lnTo>
                <a:lnTo>
                  <a:pt x="22" y="37"/>
                </a:lnTo>
                <a:lnTo>
                  <a:pt x="34" y="37"/>
                </a:lnTo>
                <a:lnTo>
                  <a:pt x="41" y="37"/>
                </a:lnTo>
                <a:lnTo>
                  <a:pt x="45" y="41"/>
                </a:lnTo>
                <a:lnTo>
                  <a:pt x="45" y="30"/>
                </a:lnTo>
                <a:lnTo>
                  <a:pt x="45" y="18"/>
                </a:lnTo>
                <a:lnTo>
                  <a:pt x="45" y="11"/>
                </a:lnTo>
                <a:lnTo>
                  <a:pt x="45" y="7"/>
                </a:lnTo>
                <a:lnTo>
                  <a:pt x="41" y="7"/>
                </a:lnTo>
                <a:lnTo>
                  <a:pt x="37" y="11"/>
                </a:lnTo>
                <a:lnTo>
                  <a:pt x="37" y="7"/>
                </a:lnTo>
                <a:lnTo>
                  <a:pt x="56" y="0"/>
                </a:lnTo>
                <a:lnTo>
                  <a:pt x="60" y="0"/>
                </a:lnTo>
                <a:lnTo>
                  <a:pt x="60" y="78"/>
                </a:lnTo>
                <a:lnTo>
                  <a:pt x="60" y="90"/>
                </a:lnTo>
                <a:lnTo>
                  <a:pt x="60" y="93"/>
                </a:lnTo>
                <a:lnTo>
                  <a:pt x="60" y="97"/>
                </a:lnTo>
                <a:lnTo>
                  <a:pt x="64" y="97"/>
                </a:lnTo>
                <a:lnTo>
                  <a:pt x="67" y="97"/>
                </a:lnTo>
                <a:lnTo>
                  <a:pt x="49" y="105"/>
                </a:lnTo>
                <a:lnTo>
                  <a:pt x="45" y="105"/>
                </a:lnTo>
                <a:lnTo>
                  <a:pt x="45" y="93"/>
                </a:lnTo>
                <a:close/>
                <a:moveTo>
                  <a:pt x="45" y="90"/>
                </a:moveTo>
                <a:lnTo>
                  <a:pt x="45" y="56"/>
                </a:lnTo>
                <a:lnTo>
                  <a:pt x="45" y="52"/>
                </a:lnTo>
                <a:lnTo>
                  <a:pt x="45" y="48"/>
                </a:lnTo>
                <a:lnTo>
                  <a:pt x="41" y="45"/>
                </a:lnTo>
                <a:lnTo>
                  <a:pt x="37" y="41"/>
                </a:lnTo>
                <a:lnTo>
                  <a:pt x="34" y="41"/>
                </a:lnTo>
                <a:lnTo>
                  <a:pt x="30" y="41"/>
                </a:lnTo>
                <a:lnTo>
                  <a:pt x="26" y="41"/>
                </a:lnTo>
                <a:lnTo>
                  <a:pt x="19" y="45"/>
                </a:lnTo>
                <a:lnTo>
                  <a:pt x="15" y="56"/>
                </a:lnTo>
                <a:lnTo>
                  <a:pt x="11" y="67"/>
                </a:lnTo>
                <a:lnTo>
                  <a:pt x="15" y="78"/>
                </a:lnTo>
                <a:lnTo>
                  <a:pt x="19" y="90"/>
                </a:lnTo>
                <a:lnTo>
                  <a:pt x="26" y="93"/>
                </a:lnTo>
                <a:lnTo>
                  <a:pt x="34" y="97"/>
                </a:lnTo>
                <a:lnTo>
                  <a:pt x="41" y="93"/>
                </a:lnTo>
                <a:lnTo>
                  <a:pt x="45" y="90"/>
                </a:lnTo>
                <a:close/>
              </a:path>
            </a:pathLst>
          </a:custGeom>
          <a:solidFill>
            <a:srgbClr val="000000"/>
          </a:solidFill>
          <a:ln w="0">
            <a:solidFill>
              <a:srgbClr val="000000"/>
            </a:solidFill>
            <a:round/>
            <a:headEnd/>
            <a:tailEnd/>
          </a:ln>
        </p:spPr>
        <p:txBody>
          <a:bodyPr/>
          <a:lstStyle/>
          <a:p>
            <a:endParaRPr lang="en-US"/>
          </a:p>
        </p:txBody>
      </p:sp>
      <p:sp>
        <p:nvSpPr>
          <p:cNvPr id="33805" name="Freeform 10"/>
          <p:cNvSpPr>
            <a:spLocks/>
          </p:cNvSpPr>
          <p:nvPr/>
        </p:nvSpPr>
        <p:spPr bwMode="auto">
          <a:xfrm>
            <a:off x="2687638" y="2171700"/>
            <a:ext cx="117475" cy="112713"/>
          </a:xfrm>
          <a:custGeom>
            <a:avLst/>
            <a:gdLst>
              <a:gd name="T0" fmla="*/ 2147483647 w 71"/>
              <a:gd name="T1" fmla="*/ 0 h 68"/>
              <a:gd name="T2" fmla="*/ 2147483647 w 71"/>
              <a:gd name="T3" fmla="*/ 2147483647 h 68"/>
              <a:gd name="T4" fmla="*/ 2147483647 w 71"/>
              <a:gd name="T5" fmla="*/ 2147483647 h 68"/>
              <a:gd name="T6" fmla="*/ 2147483647 w 71"/>
              <a:gd name="T7" fmla="*/ 2147483647 h 68"/>
              <a:gd name="T8" fmla="*/ 2147483647 w 71"/>
              <a:gd name="T9" fmla="*/ 2147483647 h 68"/>
              <a:gd name="T10" fmla="*/ 2147483647 w 71"/>
              <a:gd name="T11" fmla="*/ 2147483647 h 68"/>
              <a:gd name="T12" fmla="*/ 2147483647 w 71"/>
              <a:gd name="T13" fmla="*/ 2147483647 h 68"/>
              <a:gd name="T14" fmla="*/ 2147483647 w 71"/>
              <a:gd name="T15" fmla="*/ 2147483647 h 68"/>
              <a:gd name="T16" fmla="*/ 2147483647 w 71"/>
              <a:gd name="T17" fmla="*/ 2147483647 h 68"/>
              <a:gd name="T18" fmla="*/ 2147483647 w 71"/>
              <a:gd name="T19" fmla="*/ 2147483647 h 68"/>
              <a:gd name="T20" fmla="*/ 2147483647 w 71"/>
              <a:gd name="T21" fmla="*/ 2147483647 h 68"/>
              <a:gd name="T22" fmla="*/ 2147483647 w 71"/>
              <a:gd name="T23" fmla="*/ 2147483647 h 68"/>
              <a:gd name="T24" fmla="*/ 2147483647 w 71"/>
              <a:gd name="T25" fmla="*/ 2147483647 h 68"/>
              <a:gd name="T26" fmla="*/ 2147483647 w 71"/>
              <a:gd name="T27" fmla="*/ 2147483647 h 68"/>
              <a:gd name="T28" fmla="*/ 2147483647 w 71"/>
              <a:gd name="T29" fmla="*/ 2147483647 h 68"/>
              <a:gd name="T30" fmla="*/ 2147483647 w 71"/>
              <a:gd name="T31" fmla="*/ 2147483647 h 68"/>
              <a:gd name="T32" fmla="*/ 2147483647 w 71"/>
              <a:gd name="T33" fmla="*/ 2147483647 h 68"/>
              <a:gd name="T34" fmla="*/ 2147483647 w 71"/>
              <a:gd name="T35" fmla="*/ 2147483647 h 68"/>
              <a:gd name="T36" fmla="*/ 2147483647 w 71"/>
              <a:gd name="T37" fmla="*/ 2147483647 h 68"/>
              <a:gd name="T38" fmla="*/ 2147483647 w 71"/>
              <a:gd name="T39" fmla="*/ 2147483647 h 68"/>
              <a:gd name="T40" fmla="*/ 2147483647 w 71"/>
              <a:gd name="T41" fmla="*/ 2147483647 h 68"/>
              <a:gd name="T42" fmla="*/ 2147483647 w 71"/>
              <a:gd name="T43" fmla="*/ 2147483647 h 68"/>
              <a:gd name="T44" fmla="*/ 2147483647 w 71"/>
              <a:gd name="T45" fmla="*/ 2147483647 h 68"/>
              <a:gd name="T46" fmla="*/ 2147483647 w 71"/>
              <a:gd name="T47" fmla="*/ 2147483647 h 68"/>
              <a:gd name="T48" fmla="*/ 2147483647 w 71"/>
              <a:gd name="T49" fmla="*/ 2147483647 h 68"/>
              <a:gd name="T50" fmla="*/ 2147483647 w 71"/>
              <a:gd name="T51" fmla="*/ 2147483647 h 68"/>
              <a:gd name="T52" fmla="*/ 2147483647 w 71"/>
              <a:gd name="T53" fmla="*/ 2147483647 h 68"/>
              <a:gd name="T54" fmla="*/ 2147483647 w 71"/>
              <a:gd name="T55" fmla="*/ 2147483647 h 68"/>
              <a:gd name="T56" fmla="*/ 2147483647 w 71"/>
              <a:gd name="T57" fmla="*/ 2147483647 h 68"/>
              <a:gd name="T58" fmla="*/ 2147483647 w 71"/>
              <a:gd name="T59" fmla="*/ 0 h 68"/>
              <a:gd name="T60" fmla="*/ 0 w 71"/>
              <a:gd name="T61" fmla="*/ 0 h 68"/>
              <a:gd name="T62" fmla="*/ 0 w 71"/>
              <a:gd name="T63" fmla="*/ 0 h 68"/>
              <a:gd name="T64" fmla="*/ 2147483647 w 71"/>
              <a:gd name="T65" fmla="*/ 0 h 68"/>
              <a:gd name="T66" fmla="*/ 2147483647 w 71"/>
              <a:gd name="T67" fmla="*/ 2147483647 h 68"/>
              <a:gd name="T68" fmla="*/ 2147483647 w 71"/>
              <a:gd name="T69" fmla="*/ 2147483647 h 68"/>
              <a:gd name="T70" fmla="*/ 2147483647 w 71"/>
              <a:gd name="T71" fmla="*/ 2147483647 h 68"/>
              <a:gd name="T72" fmla="*/ 2147483647 w 71"/>
              <a:gd name="T73" fmla="*/ 2147483647 h 68"/>
              <a:gd name="T74" fmla="*/ 2147483647 w 71"/>
              <a:gd name="T75" fmla="*/ 2147483647 h 68"/>
              <a:gd name="T76" fmla="*/ 2147483647 w 71"/>
              <a:gd name="T77" fmla="*/ 2147483647 h 68"/>
              <a:gd name="T78" fmla="*/ 2147483647 w 71"/>
              <a:gd name="T79" fmla="*/ 2147483647 h 68"/>
              <a:gd name="T80" fmla="*/ 2147483647 w 71"/>
              <a:gd name="T81" fmla="*/ 2147483647 h 68"/>
              <a:gd name="T82" fmla="*/ 2147483647 w 71"/>
              <a:gd name="T83" fmla="*/ 2147483647 h 68"/>
              <a:gd name="T84" fmla="*/ 2147483647 w 71"/>
              <a:gd name="T85" fmla="*/ 2147483647 h 68"/>
              <a:gd name="T86" fmla="*/ 2147483647 w 71"/>
              <a:gd name="T87" fmla="*/ 2147483647 h 68"/>
              <a:gd name="T88" fmla="*/ 2147483647 w 71"/>
              <a:gd name="T89" fmla="*/ 2147483647 h 68"/>
              <a:gd name="T90" fmla="*/ 2147483647 w 71"/>
              <a:gd name="T91" fmla="*/ 2147483647 h 68"/>
              <a:gd name="T92" fmla="*/ 2147483647 w 71"/>
              <a:gd name="T93" fmla="*/ 0 h 68"/>
              <a:gd name="T94" fmla="*/ 2147483647 w 71"/>
              <a:gd name="T95" fmla="*/ 0 h 68"/>
              <a:gd name="T96" fmla="*/ 2147483647 w 71"/>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8"/>
              <a:gd name="T149" fmla="*/ 71 w 7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8">
                <a:moveTo>
                  <a:pt x="64" y="0"/>
                </a:moveTo>
                <a:lnTo>
                  <a:pt x="64" y="41"/>
                </a:lnTo>
                <a:lnTo>
                  <a:pt x="64" y="49"/>
                </a:lnTo>
                <a:lnTo>
                  <a:pt x="64" y="56"/>
                </a:lnTo>
                <a:lnTo>
                  <a:pt x="64" y="60"/>
                </a:lnTo>
                <a:lnTo>
                  <a:pt x="68" y="60"/>
                </a:lnTo>
                <a:lnTo>
                  <a:pt x="71" y="60"/>
                </a:lnTo>
                <a:lnTo>
                  <a:pt x="53" y="68"/>
                </a:lnTo>
                <a:lnTo>
                  <a:pt x="49" y="68"/>
                </a:lnTo>
                <a:lnTo>
                  <a:pt x="49" y="53"/>
                </a:lnTo>
                <a:lnTo>
                  <a:pt x="41" y="64"/>
                </a:lnTo>
                <a:lnTo>
                  <a:pt x="38" y="68"/>
                </a:lnTo>
                <a:lnTo>
                  <a:pt x="34" y="68"/>
                </a:lnTo>
                <a:lnTo>
                  <a:pt x="26" y="68"/>
                </a:lnTo>
                <a:lnTo>
                  <a:pt x="23" y="68"/>
                </a:lnTo>
                <a:lnTo>
                  <a:pt x="19" y="64"/>
                </a:lnTo>
                <a:lnTo>
                  <a:pt x="15" y="60"/>
                </a:lnTo>
                <a:lnTo>
                  <a:pt x="11" y="56"/>
                </a:lnTo>
                <a:lnTo>
                  <a:pt x="11" y="53"/>
                </a:lnTo>
                <a:lnTo>
                  <a:pt x="11" y="41"/>
                </a:lnTo>
                <a:lnTo>
                  <a:pt x="11" y="11"/>
                </a:lnTo>
                <a:lnTo>
                  <a:pt x="11" y="8"/>
                </a:lnTo>
                <a:lnTo>
                  <a:pt x="8" y="4"/>
                </a:lnTo>
                <a:lnTo>
                  <a:pt x="4" y="0"/>
                </a:lnTo>
                <a:lnTo>
                  <a:pt x="0" y="0"/>
                </a:lnTo>
                <a:lnTo>
                  <a:pt x="23" y="0"/>
                </a:lnTo>
                <a:lnTo>
                  <a:pt x="23" y="45"/>
                </a:lnTo>
                <a:lnTo>
                  <a:pt x="23" y="53"/>
                </a:lnTo>
                <a:lnTo>
                  <a:pt x="26" y="56"/>
                </a:lnTo>
                <a:lnTo>
                  <a:pt x="30" y="60"/>
                </a:lnTo>
                <a:lnTo>
                  <a:pt x="34" y="60"/>
                </a:lnTo>
                <a:lnTo>
                  <a:pt x="38" y="60"/>
                </a:lnTo>
                <a:lnTo>
                  <a:pt x="41" y="56"/>
                </a:lnTo>
                <a:lnTo>
                  <a:pt x="45" y="56"/>
                </a:lnTo>
                <a:lnTo>
                  <a:pt x="49" y="49"/>
                </a:lnTo>
                <a:lnTo>
                  <a:pt x="49" y="11"/>
                </a:lnTo>
                <a:lnTo>
                  <a:pt x="49" y="8"/>
                </a:lnTo>
                <a:lnTo>
                  <a:pt x="49" y="4"/>
                </a:lnTo>
                <a:lnTo>
                  <a:pt x="45" y="4"/>
                </a:lnTo>
                <a:lnTo>
                  <a:pt x="41" y="0"/>
                </a:lnTo>
                <a:lnTo>
                  <a:pt x="64" y="0"/>
                </a:lnTo>
                <a:close/>
              </a:path>
            </a:pathLst>
          </a:custGeom>
          <a:solidFill>
            <a:srgbClr val="000000"/>
          </a:solidFill>
          <a:ln w="0">
            <a:solidFill>
              <a:srgbClr val="000000"/>
            </a:solidFill>
            <a:round/>
            <a:headEnd/>
            <a:tailEnd/>
          </a:ln>
        </p:spPr>
        <p:txBody>
          <a:bodyPr/>
          <a:lstStyle/>
          <a:p>
            <a:endParaRPr lang="en-US"/>
          </a:p>
        </p:txBody>
      </p:sp>
      <p:sp>
        <p:nvSpPr>
          <p:cNvPr id="33806" name="Freeform 11"/>
          <p:cNvSpPr>
            <a:spLocks/>
          </p:cNvSpPr>
          <p:nvPr/>
        </p:nvSpPr>
        <p:spPr bwMode="auto">
          <a:xfrm>
            <a:off x="2811463" y="2171700"/>
            <a:ext cx="187325" cy="112713"/>
          </a:xfrm>
          <a:custGeom>
            <a:avLst/>
            <a:gdLst>
              <a:gd name="T0" fmla="*/ 2147483647 w 113"/>
              <a:gd name="T1" fmla="*/ 2147483647 h 68"/>
              <a:gd name="T2" fmla="*/ 2147483647 w 113"/>
              <a:gd name="T3" fmla="*/ 2147483647 h 68"/>
              <a:gd name="T4" fmla="*/ 2147483647 w 113"/>
              <a:gd name="T5" fmla="*/ 0 h 68"/>
              <a:gd name="T6" fmla="*/ 2147483647 w 113"/>
              <a:gd name="T7" fmla="*/ 0 h 68"/>
              <a:gd name="T8" fmla="*/ 2147483647 w 113"/>
              <a:gd name="T9" fmla="*/ 2147483647 h 68"/>
              <a:gd name="T10" fmla="*/ 2147483647 w 113"/>
              <a:gd name="T11" fmla="*/ 2147483647 h 68"/>
              <a:gd name="T12" fmla="*/ 2147483647 w 113"/>
              <a:gd name="T13" fmla="*/ 0 h 68"/>
              <a:gd name="T14" fmla="*/ 2147483647 w 113"/>
              <a:gd name="T15" fmla="*/ 0 h 68"/>
              <a:gd name="T16" fmla="*/ 2147483647 w 113"/>
              <a:gd name="T17" fmla="*/ 2147483647 h 68"/>
              <a:gd name="T18" fmla="*/ 2147483647 w 113"/>
              <a:gd name="T19" fmla="*/ 2147483647 h 68"/>
              <a:gd name="T20" fmla="*/ 2147483647 w 113"/>
              <a:gd name="T21" fmla="*/ 2147483647 h 68"/>
              <a:gd name="T22" fmla="*/ 2147483647 w 113"/>
              <a:gd name="T23" fmla="*/ 2147483647 h 68"/>
              <a:gd name="T24" fmla="*/ 2147483647 w 113"/>
              <a:gd name="T25" fmla="*/ 2147483647 h 68"/>
              <a:gd name="T26" fmla="*/ 2147483647 w 113"/>
              <a:gd name="T27" fmla="*/ 2147483647 h 68"/>
              <a:gd name="T28" fmla="*/ 2147483647 w 113"/>
              <a:gd name="T29" fmla="*/ 2147483647 h 68"/>
              <a:gd name="T30" fmla="*/ 2147483647 w 113"/>
              <a:gd name="T31" fmla="*/ 2147483647 h 68"/>
              <a:gd name="T32" fmla="*/ 2147483647 w 113"/>
              <a:gd name="T33" fmla="*/ 2147483647 h 68"/>
              <a:gd name="T34" fmla="*/ 2147483647 w 113"/>
              <a:gd name="T35" fmla="*/ 2147483647 h 68"/>
              <a:gd name="T36" fmla="*/ 2147483647 w 113"/>
              <a:gd name="T37" fmla="*/ 2147483647 h 68"/>
              <a:gd name="T38" fmla="*/ 2147483647 w 113"/>
              <a:gd name="T39" fmla="*/ 2147483647 h 68"/>
              <a:gd name="T40" fmla="*/ 2147483647 w 113"/>
              <a:gd name="T41" fmla="*/ 2147483647 h 68"/>
              <a:gd name="T42" fmla="*/ 2147483647 w 113"/>
              <a:gd name="T43" fmla="*/ 2147483647 h 68"/>
              <a:gd name="T44" fmla="*/ 2147483647 w 113"/>
              <a:gd name="T45" fmla="*/ 2147483647 h 68"/>
              <a:gd name="T46" fmla="*/ 2147483647 w 113"/>
              <a:gd name="T47" fmla="*/ 2147483647 h 68"/>
              <a:gd name="T48" fmla="*/ 2147483647 w 113"/>
              <a:gd name="T49" fmla="*/ 2147483647 h 68"/>
              <a:gd name="T50" fmla="*/ 2147483647 w 113"/>
              <a:gd name="T51" fmla="*/ 2147483647 h 68"/>
              <a:gd name="T52" fmla="*/ 2147483647 w 113"/>
              <a:gd name="T53" fmla="*/ 2147483647 h 68"/>
              <a:gd name="T54" fmla="*/ 2147483647 w 113"/>
              <a:gd name="T55" fmla="*/ 2147483647 h 68"/>
              <a:gd name="T56" fmla="*/ 2147483647 w 113"/>
              <a:gd name="T57" fmla="*/ 2147483647 h 68"/>
              <a:gd name="T58" fmla="*/ 2147483647 w 113"/>
              <a:gd name="T59" fmla="*/ 2147483647 h 68"/>
              <a:gd name="T60" fmla="*/ 2147483647 w 113"/>
              <a:gd name="T61" fmla="*/ 2147483647 h 68"/>
              <a:gd name="T62" fmla="*/ 2147483647 w 113"/>
              <a:gd name="T63" fmla="*/ 2147483647 h 68"/>
              <a:gd name="T64" fmla="*/ 2147483647 w 113"/>
              <a:gd name="T65" fmla="*/ 2147483647 h 68"/>
              <a:gd name="T66" fmla="*/ 2147483647 w 113"/>
              <a:gd name="T67" fmla="*/ 2147483647 h 68"/>
              <a:gd name="T68" fmla="*/ 2147483647 w 113"/>
              <a:gd name="T69" fmla="*/ 2147483647 h 68"/>
              <a:gd name="T70" fmla="*/ 2147483647 w 113"/>
              <a:gd name="T71" fmla="*/ 2147483647 h 68"/>
              <a:gd name="T72" fmla="*/ 2147483647 w 113"/>
              <a:gd name="T73" fmla="*/ 2147483647 h 68"/>
              <a:gd name="T74" fmla="*/ 2147483647 w 113"/>
              <a:gd name="T75" fmla="*/ 2147483647 h 68"/>
              <a:gd name="T76" fmla="*/ 2147483647 w 113"/>
              <a:gd name="T77" fmla="*/ 2147483647 h 68"/>
              <a:gd name="T78" fmla="*/ 2147483647 w 113"/>
              <a:gd name="T79" fmla="*/ 2147483647 h 68"/>
              <a:gd name="T80" fmla="*/ 2147483647 w 113"/>
              <a:gd name="T81" fmla="*/ 2147483647 h 68"/>
              <a:gd name="T82" fmla="*/ 0 w 113"/>
              <a:gd name="T83" fmla="*/ 2147483647 h 68"/>
              <a:gd name="T84" fmla="*/ 2147483647 w 113"/>
              <a:gd name="T85" fmla="*/ 2147483647 h 68"/>
              <a:gd name="T86" fmla="*/ 2147483647 w 113"/>
              <a:gd name="T87" fmla="*/ 2147483647 h 68"/>
              <a:gd name="T88" fmla="*/ 2147483647 w 113"/>
              <a:gd name="T89" fmla="*/ 2147483647 h 68"/>
              <a:gd name="T90" fmla="*/ 2147483647 w 113"/>
              <a:gd name="T91" fmla="*/ 2147483647 h 68"/>
              <a:gd name="T92" fmla="*/ 2147483647 w 113"/>
              <a:gd name="T93" fmla="*/ 2147483647 h 68"/>
              <a:gd name="T94" fmla="*/ 2147483647 w 113"/>
              <a:gd name="T95" fmla="*/ 2147483647 h 68"/>
              <a:gd name="T96" fmla="*/ 2147483647 w 113"/>
              <a:gd name="T97" fmla="*/ 2147483647 h 68"/>
              <a:gd name="T98" fmla="*/ 0 w 113"/>
              <a:gd name="T99" fmla="*/ 2147483647 h 68"/>
              <a:gd name="T100" fmla="*/ 2147483647 w 113"/>
              <a:gd name="T101" fmla="*/ 0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
              <a:gd name="T154" fmla="*/ 0 h 68"/>
              <a:gd name="T155" fmla="*/ 113 w 113"/>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 h="68">
                <a:moveTo>
                  <a:pt x="23" y="15"/>
                </a:moveTo>
                <a:lnTo>
                  <a:pt x="26" y="8"/>
                </a:lnTo>
                <a:lnTo>
                  <a:pt x="30" y="4"/>
                </a:lnTo>
                <a:lnTo>
                  <a:pt x="34" y="4"/>
                </a:lnTo>
                <a:lnTo>
                  <a:pt x="38" y="0"/>
                </a:lnTo>
                <a:lnTo>
                  <a:pt x="41" y="0"/>
                </a:lnTo>
                <a:lnTo>
                  <a:pt x="45" y="0"/>
                </a:lnTo>
                <a:lnTo>
                  <a:pt x="53" y="0"/>
                </a:lnTo>
                <a:lnTo>
                  <a:pt x="56" y="4"/>
                </a:lnTo>
                <a:lnTo>
                  <a:pt x="60" y="8"/>
                </a:lnTo>
                <a:lnTo>
                  <a:pt x="64" y="15"/>
                </a:lnTo>
                <a:lnTo>
                  <a:pt x="68" y="8"/>
                </a:lnTo>
                <a:lnTo>
                  <a:pt x="75" y="0"/>
                </a:lnTo>
                <a:lnTo>
                  <a:pt x="79" y="0"/>
                </a:lnTo>
                <a:lnTo>
                  <a:pt x="86" y="0"/>
                </a:lnTo>
                <a:lnTo>
                  <a:pt x="90" y="0"/>
                </a:lnTo>
                <a:lnTo>
                  <a:pt x="94" y="0"/>
                </a:lnTo>
                <a:lnTo>
                  <a:pt x="98" y="4"/>
                </a:lnTo>
                <a:lnTo>
                  <a:pt x="101" y="11"/>
                </a:lnTo>
                <a:lnTo>
                  <a:pt x="101" y="15"/>
                </a:lnTo>
                <a:lnTo>
                  <a:pt x="105" y="23"/>
                </a:lnTo>
                <a:lnTo>
                  <a:pt x="105" y="53"/>
                </a:lnTo>
                <a:lnTo>
                  <a:pt x="105" y="56"/>
                </a:lnTo>
                <a:lnTo>
                  <a:pt x="105" y="60"/>
                </a:lnTo>
                <a:lnTo>
                  <a:pt x="105" y="64"/>
                </a:lnTo>
                <a:lnTo>
                  <a:pt x="109" y="64"/>
                </a:lnTo>
                <a:lnTo>
                  <a:pt x="113" y="68"/>
                </a:lnTo>
                <a:lnTo>
                  <a:pt x="83" y="68"/>
                </a:lnTo>
                <a:lnTo>
                  <a:pt x="86" y="64"/>
                </a:lnTo>
                <a:lnTo>
                  <a:pt x="90" y="64"/>
                </a:lnTo>
                <a:lnTo>
                  <a:pt x="90" y="60"/>
                </a:lnTo>
                <a:lnTo>
                  <a:pt x="90" y="56"/>
                </a:lnTo>
                <a:lnTo>
                  <a:pt x="90" y="53"/>
                </a:lnTo>
                <a:lnTo>
                  <a:pt x="90" y="23"/>
                </a:lnTo>
                <a:lnTo>
                  <a:pt x="90" y="15"/>
                </a:lnTo>
                <a:lnTo>
                  <a:pt x="90" y="11"/>
                </a:lnTo>
                <a:lnTo>
                  <a:pt x="86" y="8"/>
                </a:lnTo>
                <a:lnTo>
                  <a:pt x="79" y="8"/>
                </a:lnTo>
                <a:lnTo>
                  <a:pt x="75" y="8"/>
                </a:lnTo>
                <a:lnTo>
                  <a:pt x="71" y="11"/>
                </a:lnTo>
                <a:lnTo>
                  <a:pt x="68" y="11"/>
                </a:lnTo>
                <a:lnTo>
                  <a:pt x="64" y="15"/>
                </a:lnTo>
                <a:lnTo>
                  <a:pt x="64" y="19"/>
                </a:lnTo>
                <a:lnTo>
                  <a:pt x="64" y="23"/>
                </a:lnTo>
                <a:lnTo>
                  <a:pt x="64" y="53"/>
                </a:lnTo>
                <a:lnTo>
                  <a:pt x="64" y="56"/>
                </a:lnTo>
                <a:lnTo>
                  <a:pt x="64" y="60"/>
                </a:lnTo>
                <a:lnTo>
                  <a:pt x="64" y="64"/>
                </a:lnTo>
                <a:lnTo>
                  <a:pt x="68" y="64"/>
                </a:lnTo>
                <a:lnTo>
                  <a:pt x="71" y="68"/>
                </a:lnTo>
                <a:lnTo>
                  <a:pt x="41" y="68"/>
                </a:lnTo>
                <a:lnTo>
                  <a:pt x="45" y="64"/>
                </a:lnTo>
                <a:lnTo>
                  <a:pt x="49" y="64"/>
                </a:lnTo>
                <a:lnTo>
                  <a:pt x="49" y="60"/>
                </a:lnTo>
                <a:lnTo>
                  <a:pt x="49" y="56"/>
                </a:lnTo>
                <a:lnTo>
                  <a:pt x="49" y="53"/>
                </a:lnTo>
                <a:lnTo>
                  <a:pt x="49" y="23"/>
                </a:lnTo>
                <a:lnTo>
                  <a:pt x="49" y="19"/>
                </a:lnTo>
                <a:lnTo>
                  <a:pt x="49" y="11"/>
                </a:lnTo>
                <a:lnTo>
                  <a:pt x="45" y="8"/>
                </a:lnTo>
                <a:lnTo>
                  <a:pt x="38" y="8"/>
                </a:lnTo>
                <a:lnTo>
                  <a:pt x="34" y="8"/>
                </a:lnTo>
                <a:lnTo>
                  <a:pt x="30" y="11"/>
                </a:lnTo>
                <a:lnTo>
                  <a:pt x="26" y="15"/>
                </a:lnTo>
                <a:lnTo>
                  <a:pt x="23" y="15"/>
                </a:lnTo>
                <a:lnTo>
                  <a:pt x="23" y="53"/>
                </a:lnTo>
                <a:lnTo>
                  <a:pt x="23" y="56"/>
                </a:lnTo>
                <a:lnTo>
                  <a:pt x="23" y="60"/>
                </a:lnTo>
                <a:lnTo>
                  <a:pt x="23" y="64"/>
                </a:lnTo>
                <a:lnTo>
                  <a:pt x="26" y="64"/>
                </a:lnTo>
                <a:lnTo>
                  <a:pt x="30" y="68"/>
                </a:lnTo>
                <a:lnTo>
                  <a:pt x="0" y="68"/>
                </a:lnTo>
                <a:lnTo>
                  <a:pt x="4" y="64"/>
                </a:lnTo>
                <a:lnTo>
                  <a:pt x="8" y="64"/>
                </a:lnTo>
                <a:lnTo>
                  <a:pt x="8" y="60"/>
                </a:lnTo>
                <a:lnTo>
                  <a:pt x="11" y="56"/>
                </a:lnTo>
                <a:lnTo>
                  <a:pt x="11" y="53"/>
                </a:lnTo>
                <a:lnTo>
                  <a:pt x="11" y="26"/>
                </a:lnTo>
                <a:lnTo>
                  <a:pt x="11" y="15"/>
                </a:lnTo>
                <a:lnTo>
                  <a:pt x="8" y="11"/>
                </a:lnTo>
                <a:lnTo>
                  <a:pt x="8" y="8"/>
                </a:lnTo>
                <a:lnTo>
                  <a:pt x="4" y="8"/>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807" name="Freeform 12"/>
          <p:cNvSpPr>
            <a:spLocks noEditPoints="1"/>
          </p:cNvSpPr>
          <p:nvPr/>
        </p:nvSpPr>
        <p:spPr bwMode="auto">
          <a:xfrm>
            <a:off x="2998788" y="2171700"/>
            <a:ext cx="125412" cy="168275"/>
          </a:xfrm>
          <a:custGeom>
            <a:avLst/>
            <a:gdLst>
              <a:gd name="T0" fmla="*/ 2147483647 w 75"/>
              <a:gd name="T1" fmla="*/ 0 h 101"/>
              <a:gd name="T2" fmla="*/ 2147483647 w 75"/>
              <a:gd name="T3" fmla="*/ 2147483647 h 101"/>
              <a:gd name="T4" fmla="*/ 2147483647 w 75"/>
              <a:gd name="T5" fmla="*/ 2147483647 h 101"/>
              <a:gd name="T6" fmla="*/ 2147483647 w 75"/>
              <a:gd name="T7" fmla="*/ 0 h 101"/>
              <a:gd name="T8" fmla="*/ 2147483647 w 75"/>
              <a:gd name="T9" fmla="*/ 2147483647 h 101"/>
              <a:gd name="T10" fmla="*/ 2147483647 w 75"/>
              <a:gd name="T11" fmla="*/ 2147483647 h 101"/>
              <a:gd name="T12" fmla="*/ 2147483647 w 75"/>
              <a:gd name="T13" fmla="*/ 2147483647 h 101"/>
              <a:gd name="T14" fmla="*/ 2147483647 w 75"/>
              <a:gd name="T15" fmla="*/ 2147483647 h 101"/>
              <a:gd name="T16" fmla="*/ 2147483647 w 75"/>
              <a:gd name="T17" fmla="*/ 2147483647 h 101"/>
              <a:gd name="T18" fmla="*/ 2147483647 w 75"/>
              <a:gd name="T19" fmla="*/ 2147483647 h 101"/>
              <a:gd name="T20" fmla="*/ 2147483647 w 75"/>
              <a:gd name="T21" fmla="*/ 2147483647 h 101"/>
              <a:gd name="T22" fmla="*/ 2147483647 w 75"/>
              <a:gd name="T23" fmla="*/ 2147483647 h 101"/>
              <a:gd name="T24" fmla="*/ 2147483647 w 75"/>
              <a:gd name="T25" fmla="*/ 2147483647 h 101"/>
              <a:gd name="T26" fmla="*/ 2147483647 w 75"/>
              <a:gd name="T27" fmla="*/ 2147483647 h 101"/>
              <a:gd name="T28" fmla="*/ 0 w 75"/>
              <a:gd name="T29" fmla="*/ 2147483647 h 101"/>
              <a:gd name="T30" fmla="*/ 2147483647 w 75"/>
              <a:gd name="T31" fmla="*/ 2147483647 h 101"/>
              <a:gd name="T32" fmla="*/ 2147483647 w 75"/>
              <a:gd name="T33" fmla="*/ 2147483647 h 101"/>
              <a:gd name="T34" fmla="*/ 2147483647 w 75"/>
              <a:gd name="T35" fmla="*/ 2147483647 h 101"/>
              <a:gd name="T36" fmla="*/ 2147483647 w 75"/>
              <a:gd name="T37" fmla="*/ 2147483647 h 101"/>
              <a:gd name="T38" fmla="*/ 2147483647 w 75"/>
              <a:gd name="T39" fmla="*/ 2147483647 h 101"/>
              <a:gd name="T40" fmla="*/ 2147483647 w 75"/>
              <a:gd name="T41" fmla="*/ 2147483647 h 101"/>
              <a:gd name="T42" fmla="*/ 2147483647 w 75"/>
              <a:gd name="T43" fmla="*/ 2147483647 h 101"/>
              <a:gd name="T44" fmla="*/ 2147483647 w 75"/>
              <a:gd name="T45" fmla="*/ 2147483647 h 101"/>
              <a:gd name="T46" fmla="*/ 2147483647 w 75"/>
              <a:gd name="T47" fmla="*/ 2147483647 h 101"/>
              <a:gd name="T48" fmla="*/ 2147483647 w 75"/>
              <a:gd name="T49" fmla="*/ 2147483647 h 101"/>
              <a:gd name="T50" fmla="*/ 2147483647 w 75"/>
              <a:gd name="T51" fmla="*/ 2147483647 h 101"/>
              <a:gd name="T52" fmla="*/ 2147483647 w 75"/>
              <a:gd name="T53" fmla="*/ 2147483647 h 101"/>
              <a:gd name="T54" fmla="*/ 2147483647 w 75"/>
              <a:gd name="T55" fmla="*/ 2147483647 h 101"/>
              <a:gd name="T56" fmla="*/ 2147483647 w 75"/>
              <a:gd name="T57" fmla="*/ 2147483647 h 101"/>
              <a:gd name="T58" fmla="*/ 2147483647 w 75"/>
              <a:gd name="T59" fmla="*/ 2147483647 h 101"/>
              <a:gd name="T60" fmla="*/ 2147483647 w 75"/>
              <a:gd name="T61" fmla="*/ 2147483647 h 101"/>
              <a:gd name="T62" fmla="*/ 2147483647 w 75"/>
              <a:gd name="T63" fmla="*/ 2147483647 h 101"/>
              <a:gd name="T64" fmla="*/ 2147483647 w 75"/>
              <a:gd name="T65" fmla="*/ 2147483647 h 101"/>
              <a:gd name="T66" fmla="*/ 2147483647 w 75"/>
              <a:gd name="T67" fmla="*/ 2147483647 h 1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
              <a:gd name="T103" fmla="*/ 0 h 101"/>
              <a:gd name="T104" fmla="*/ 75 w 75"/>
              <a:gd name="T105" fmla="*/ 101 h 1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 h="101">
                <a:moveTo>
                  <a:pt x="3" y="8"/>
                </a:moveTo>
                <a:lnTo>
                  <a:pt x="22" y="0"/>
                </a:lnTo>
                <a:lnTo>
                  <a:pt x="26" y="0"/>
                </a:lnTo>
                <a:lnTo>
                  <a:pt x="26" y="15"/>
                </a:lnTo>
                <a:lnTo>
                  <a:pt x="33" y="8"/>
                </a:lnTo>
                <a:lnTo>
                  <a:pt x="37" y="4"/>
                </a:lnTo>
                <a:lnTo>
                  <a:pt x="41" y="0"/>
                </a:lnTo>
                <a:lnTo>
                  <a:pt x="48" y="0"/>
                </a:lnTo>
                <a:lnTo>
                  <a:pt x="56" y="0"/>
                </a:lnTo>
                <a:lnTo>
                  <a:pt x="63" y="8"/>
                </a:lnTo>
                <a:lnTo>
                  <a:pt x="71" y="19"/>
                </a:lnTo>
                <a:lnTo>
                  <a:pt x="75" y="30"/>
                </a:lnTo>
                <a:lnTo>
                  <a:pt x="71" y="41"/>
                </a:lnTo>
                <a:lnTo>
                  <a:pt x="67" y="53"/>
                </a:lnTo>
                <a:lnTo>
                  <a:pt x="63" y="60"/>
                </a:lnTo>
                <a:lnTo>
                  <a:pt x="52" y="68"/>
                </a:lnTo>
                <a:lnTo>
                  <a:pt x="41" y="68"/>
                </a:lnTo>
                <a:lnTo>
                  <a:pt x="37" y="68"/>
                </a:lnTo>
                <a:lnTo>
                  <a:pt x="33" y="68"/>
                </a:lnTo>
                <a:lnTo>
                  <a:pt x="30" y="64"/>
                </a:lnTo>
                <a:lnTo>
                  <a:pt x="26" y="64"/>
                </a:lnTo>
                <a:lnTo>
                  <a:pt x="26" y="86"/>
                </a:lnTo>
                <a:lnTo>
                  <a:pt x="26" y="90"/>
                </a:lnTo>
                <a:lnTo>
                  <a:pt x="26" y="94"/>
                </a:lnTo>
                <a:lnTo>
                  <a:pt x="30" y="98"/>
                </a:lnTo>
                <a:lnTo>
                  <a:pt x="33" y="98"/>
                </a:lnTo>
                <a:lnTo>
                  <a:pt x="37" y="98"/>
                </a:lnTo>
                <a:lnTo>
                  <a:pt x="37" y="101"/>
                </a:lnTo>
                <a:lnTo>
                  <a:pt x="0" y="101"/>
                </a:lnTo>
                <a:lnTo>
                  <a:pt x="0" y="98"/>
                </a:lnTo>
                <a:lnTo>
                  <a:pt x="3" y="98"/>
                </a:lnTo>
                <a:lnTo>
                  <a:pt x="7" y="98"/>
                </a:lnTo>
                <a:lnTo>
                  <a:pt x="11" y="98"/>
                </a:lnTo>
                <a:lnTo>
                  <a:pt x="15" y="94"/>
                </a:lnTo>
                <a:lnTo>
                  <a:pt x="15" y="90"/>
                </a:lnTo>
                <a:lnTo>
                  <a:pt x="15" y="86"/>
                </a:lnTo>
                <a:lnTo>
                  <a:pt x="15" y="19"/>
                </a:lnTo>
                <a:lnTo>
                  <a:pt x="15" y="15"/>
                </a:lnTo>
                <a:lnTo>
                  <a:pt x="15" y="11"/>
                </a:lnTo>
                <a:lnTo>
                  <a:pt x="15" y="8"/>
                </a:lnTo>
                <a:lnTo>
                  <a:pt x="11" y="8"/>
                </a:lnTo>
                <a:lnTo>
                  <a:pt x="7" y="8"/>
                </a:lnTo>
                <a:lnTo>
                  <a:pt x="3" y="8"/>
                </a:lnTo>
                <a:close/>
                <a:moveTo>
                  <a:pt x="26" y="19"/>
                </a:moveTo>
                <a:lnTo>
                  <a:pt x="26" y="45"/>
                </a:lnTo>
                <a:lnTo>
                  <a:pt x="26" y="49"/>
                </a:lnTo>
                <a:lnTo>
                  <a:pt x="26" y="53"/>
                </a:lnTo>
                <a:lnTo>
                  <a:pt x="30" y="56"/>
                </a:lnTo>
                <a:lnTo>
                  <a:pt x="33" y="60"/>
                </a:lnTo>
                <a:lnTo>
                  <a:pt x="37" y="64"/>
                </a:lnTo>
                <a:lnTo>
                  <a:pt x="41" y="64"/>
                </a:lnTo>
                <a:lnTo>
                  <a:pt x="48" y="64"/>
                </a:lnTo>
                <a:lnTo>
                  <a:pt x="56" y="60"/>
                </a:lnTo>
                <a:lnTo>
                  <a:pt x="60" y="49"/>
                </a:lnTo>
                <a:lnTo>
                  <a:pt x="60" y="38"/>
                </a:lnTo>
                <a:lnTo>
                  <a:pt x="60" y="26"/>
                </a:lnTo>
                <a:lnTo>
                  <a:pt x="52" y="15"/>
                </a:lnTo>
                <a:lnTo>
                  <a:pt x="48" y="11"/>
                </a:lnTo>
                <a:lnTo>
                  <a:pt x="41" y="11"/>
                </a:lnTo>
                <a:lnTo>
                  <a:pt x="37" y="11"/>
                </a:lnTo>
                <a:lnTo>
                  <a:pt x="33" y="15"/>
                </a:lnTo>
                <a:lnTo>
                  <a:pt x="26" y="19"/>
                </a:lnTo>
                <a:close/>
              </a:path>
            </a:pathLst>
          </a:custGeom>
          <a:solidFill>
            <a:srgbClr val="000000"/>
          </a:solidFill>
          <a:ln w="0">
            <a:solidFill>
              <a:srgbClr val="000000"/>
            </a:solidFill>
            <a:round/>
            <a:headEnd/>
            <a:tailEnd/>
          </a:ln>
        </p:spPr>
        <p:txBody>
          <a:bodyPr/>
          <a:lstStyle/>
          <a:p>
            <a:endParaRPr lang="en-US"/>
          </a:p>
        </p:txBody>
      </p:sp>
      <p:sp>
        <p:nvSpPr>
          <p:cNvPr id="33808" name="Freeform 13"/>
          <p:cNvSpPr>
            <a:spLocks noEditPoints="1"/>
          </p:cNvSpPr>
          <p:nvPr/>
        </p:nvSpPr>
        <p:spPr bwMode="auto">
          <a:xfrm>
            <a:off x="3135313" y="2171700"/>
            <a:ext cx="93662" cy="112713"/>
          </a:xfrm>
          <a:custGeom>
            <a:avLst/>
            <a:gdLst>
              <a:gd name="T0" fmla="*/ 2147483647 w 56"/>
              <a:gd name="T1" fmla="*/ 2147483647 h 68"/>
              <a:gd name="T2" fmla="*/ 2147483647 w 56"/>
              <a:gd name="T3" fmla="*/ 2147483647 h 68"/>
              <a:gd name="T4" fmla="*/ 2147483647 w 56"/>
              <a:gd name="T5" fmla="*/ 2147483647 h 68"/>
              <a:gd name="T6" fmla="*/ 2147483647 w 56"/>
              <a:gd name="T7" fmla="*/ 2147483647 h 68"/>
              <a:gd name="T8" fmla="*/ 2147483647 w 56"/>
              <a:gd name="T9" fmla="*/ 2147483647 h 68"/>
              <a:gd name="T10" fmla="*/ 2147483647 w 56"/>
              <a:gd name="T11" fmla="*/ 2147483647 h 68"/>
              <a:gd name="T12" fmla="*/ 2147483647 w 56"/>
              <a:gd name="T13" fmla="*/ 2147483647 h 68"/>
              <a:gd name="T14" fmla="*/ 2147483647 w 56"/>
              <a:gd name="T15" fmla="*/ 2147483647 h 68"/>
              <a:gd name="T16" fmla="*/ 2147483647 w 56"/>
              <a:gd name="T17" fmla="*/ 2147483647 h 68"/>
              <a:gd name="T18" fmla="*/ 2147483647 w 56"/>
              <a:gd name="T19" fmla="*/ 2147483647 h 68"/>
              <a:gd name="T20" fmla="*/ 2147483647 w 56"/>
              <a:gd name="T21" fmla="*/ 2147483647 h 68"/>
              <a:gd name="T22" fmla="*/ 2147483647 w 56"/>
              <a:gd name="T23" fmla="*/ 2147483647 h 68"/>
              <a:gd name="T24" fmla="*/ 2147483647 w 56"/>
              <a:gd name="T25" fmla="*/ 2147483647 h 68"/>
              <a:gd name="T26" fmla="*/ 2147483647 w 56"/>
              <a:gd name="T27" fmla="*/ 2147483647 h 68"/>
              <a:gd name="T28" fmla="*/ 2147483647 w 56"/>
              <a:gd name="T29" fmla="*/ 2147483647 h 68"/>
              <a:gd name="T30" fmla="*/ 2147483647 w 56"/>
              <a:gd name="T31" fmla="*/ 2147483647 h 68"/>
              <a:gd name="T32" fmla="*/ 2147483647 w 56"/>
              <a:gd name="T33" fmla="*/ 2147483647 h 68"/>
              <a:gd name="T34" fmla="*/ 0 w 56"/>
              <a:gd name="T35" fmla="*/ 2147483647 h 68"/>
              <a:gd name="T36" fmla="*/ 0 w 56"/>
              <a:gd name="T37" fmla="*/ 2147483647 h 68"/>
              <a:gd name="T38" fmla="*/ 2147483647 w 56"/>
              <a:gd name="T39" fmla="*/ 2147483647 h 68"/>
              <a:gd name="T40" fmla="*/ 2147483647 w 56"/>
              <a:gd name="T41" fmla="*/ 2147483647 h 68"/>
              <a:gd name="T42" fmla="*/ 2147483647 w 56"/>
              <a:gd name="T43" fmla="*/ 0 h 68"/>
              <a:gd name="T44" fmla="*/ 2147483647 w 56"/>
              <a:gd name="T45" fmla="*/ 0 h 68"/>
              <a:gd name="T46" fmla="*/ 2147483647 w 56"/>
              <a:gd name="T47" fmla="*/ 0 h 68"/>
              <a:gd name="T48" fmla="*/ 2147483647 w 56"/>
              <a:gd name="T49" fmla="*/ 2147483647 h 68"/>
              <a:gd name="T50" fmla="*/ 2147483647 w 56"/>
              <a:gd name="T51" fmla="*/ 2147483647 h 68"/>
              <a:gd name="T52" fmla="*/ 2147483647 w 56"/>
              <a:gd name="T53" fmla="*/ 2147483647 h 68"/>
              <a:gd name="T54" fmla="*/ 2147483647 w 56"/>
              <a:gd name="T55" fmla="*/ 2147483647 h 68"/>
              <a:gd name="T56" fmla="*/ 2147483647 w 56"/>
              <a:gd name="T57" fmla="*/ 2147483647 h 68"/>
              <a:gd name="T58" fmla="*/ 2147483647 w 56"/>
              <a:gd name="T59" fmla="*/ 2147483647 h 68"/>
              <a:gd name="T60" fmla="*/ 2147483647 w 56"/>
              <a:gd name="T61" fmla="*/ 2147483647 h 68"/>
              <a:gd name="T62" fmla="*/ 2147483647 w 56"/>
              <a:gd name="T63" fmla="*/ 2147483647 h 68"/>
              <a:gd name="T64" fmla="*/ 2147483647 w 56"/>
              <a:gd name="T65" fmla="*/ 2147483647 h 68"/>
              <a:gd name="T66" fmla="*/ 2147483647 w 56"/>
              <a:gd name="T67" fmla="*/ 2147483647 h 68"/>
              <a:gd name="T68" fmla="*/ 2147483647 w 56"/>
              <a:gd name="T69" fmla="*/ 2147483647 h 68"/>
              <a:gd name="T70" fmla="*/ 2147483647 w 56"/>
              <a:gd name="T71" fmla="*/ 2147483647 h 68"/>
              <a:gd name="T72" fmla="*/ 2147483647 w 56"/>
              <a:gd name="T73" fmla="*/ 2147483647 h 68"/>
              <a:gd name="T74" fmla="*/ 2147483647 w 56"/>
              <a:gd name="T75" fmla="*/ 2147483647 h 68"/>
              <a:gd name="T76" fmla="*/ 2147483647 w 56"/>
              <a:gd name="T77" fmla="*/ 2147483647 h 68"/>
              <a:gd name="T78" fmla="*/ 2147483647 w 56"/>
              <a:gd name="T79" fmla="*/ 2147483647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68"/>
              <a:gd name="T122" fmla="*/ 56 w 5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68">
                <a:moveTo>
                  <a:pt x="11" y="26"/>
                </a:moveTo>
                <a:lnTo>
                  <a:pt x="15" y="38"/>
                </a:lnTo>
                <a:lnTo>
                  <a:pt x="19" y="49"/>
                </a:lnTo>
                <a:lnTo>
                  <a:pt x="26" y="53"/>
                </a:lnTo>
                <a:lnTo>
                  <a:pt x="38" y="56"/>
                </a:lnTo>
                <a:lnTo>
                  <a:pt x="41" y="56"/>
                </a:lnTo>
                <a:lnTo>
                  <a:pt x="49" y="53"/>
                </a:lnTo>
                <a:lnTo>
                  <a:pt x="53" y="49"/>
                </a:lnTo>
                <a:lnTo>
                  <a:pt x="56" y="41"/>
                </a:lnTo>
                <a:lnTo>
                  <a:pt x="53" y="53"/>
                </a:lnTo>
                <a:lnTo>
                  <a:pt x="49" y="60"/>
                </a:lnTo>
                <a:lnTo>
                  <a:pt x="41" y="68"/>
                </a:lnTo>
                <a:lnTo>
                  <a:pt x="30" y="68"/>
                </a:lnTo>
                <a:lnTo>
                  <a:pt x="19" y="68"/>
                </a:lnTo>
                <a:lnTo>
                  <a:pt x="8" y="60"/>
                </a:lnTo>
                <a:lnTo>
                  <a:pt x="4" y="49"/>
                </a:lnTo>
                <a:lnTo>
                  <a:pt x="0" y="34"/>
                </a:lnTo>
                <a:lnTo>
                  <a:pt x="0" y="23"/>
                </a:lnTo>
                <a:lnTo>
                  <a:pt x="4" y="15"/>
                </a:lnTo>
                <a:lnTo>
                  <a:pt x="8" y="8"/>
                </a:lnTo>
                <a:lnTo>
                  <a:pt x="19" y="0"/>
                </a:lnTo>
                <a:lnTo>
                  <a:pt x="30" y="0"/>
                </a:lnTo>
                <a:lnTo>
                  <a:pt x="41" y="0"/>
                </a:lnTo>
                <a:lnTo>
                  <a:pt x="49" y="8"/>
                </a:lnTo>
                <a:lnTo>
                  <a:pt x="56" y="15"/>
                </a:lnTo>
                <a:lnTo>
                  <a:pt x="56" y="26"/>
                </a:lnTo>
                <a:lnTo>
                  <a:pt x="11" y="26"/>
                </a:lnTo>
                <a:close/>
                <a:moveTo>
                  <a:pt x="11" y="19"/>
                </a:moveTo>
                <a:lnTo>
                  <a:pt x="41" y="19"/>
                </a:lnTo>
                <a:lnTo>
                  <a:pt x="41" y="15"/>
                </a:lnTo>
                <a:lnTo>
                  <a:pt x="41" y="11"/>
                </a:lnTo>
                <a:lnTo>
                  <a:pt x="38" y="8"/>
                </a:lnTo>
                <a:lnTo>
                  <a:pt x="34" y="4"/>
                </a:lnTo>
                <a:lnTo>
                  <a:pt x="30" y="4"/>
                </a:lnTo>
                <a:lnTo>
                  <a:pt x="26" y="4"/>
                </a:lnTo>
                <a:lnTo>
                  <a:pt x="23" y="4"/>
                </a:lnTo>
                <a:lnTo>
                  <a:pt x="19" y="8"/>
                </a:lnTo>
                <a:lnTo>
                  <a:pt x="15" y="11"/>
                </a:lnTo>
                <a:lnTo>
                  <a:pt x="11" y="19"/>
                </a:lnTo>
                <a:close/>
              </a:path>
            </a:pathLst>
          </a:custGeom>
          <a:solidFill>
            <a:srgbClr val="000000"/>
          </a:solidFill>
          <a:ln w="0">
            <a:solidFill>
              <a:srgbClr val="000000"/>
            </a:solidFill>
            <a:round/>
            <a:headEnd/>
            <a:tailEnd/>
          </a:ln>
        </p:spPr>
        <p:txBody>
          <a:bodyPr/>
          <a:lstStyle/>
          <a:p>
            <a:endParaRPr lang="en-US"/>
          </a:p>
        </p:txBody>
      </p:sp>
      <p:sp>
        <p:nvSpPr>
          <p:cNvPr id="33809" name="Freeform 14"/>
          <p:cNvSpPr>
            <a:spLocks noEditPoints="1"/>
          </p:cNvSpPr>
          <p:nvPr/>
        </p:nvSpPr>
        <p:spPr bwMode="auto">
          <a:xfrm>
            <a:off x="3248025" y="2109788"/>
            <a:ext cx="111125" cy="174625"/>
          </a:xfrm>
          <a:custGeom>
            <a:avLst/>
            <a:gdLst>
              <a:gd name="T0" fmla="*/ 2147483647 w 67"/>
              <a:gd name="T1" fmla="*/ 2147483647 h 105"/>
              <a:gd name="T2" fmla="*/ 2147483647 w 67"/>
              <a:gd name="T3" fmla="*/ 2147483647 h 105"/>
              <a:gd name="T4" fmla="*/ 2147483647 w 67"/>
              <a:gd name="T5" fmla="*/ 2147483647 h 105"/>
              <a:gd name="T6" fmla="*/ 2147483647 w 67"/>
              <a:gd name="T7" fmla="*/ 2147483647 h 105"/>
              <a:gd name="T8" fmla="*/ 2147483647 w 67"/>
              <a:gd name="T9" fmla="*/ 2147483647 h 105"/>
              <a:gd name="T10" fmla="*/ 2147483647 w 67"/>
              <a:gd name="T11" fmla="*/ 2147483647 h 105"/>
              <a:gd name="T12" fmla="*/ 2147483647 w 67"/>
              <a:gd name="T13" fmla="*/ 2147483647 h 105"/>
              <a:gd name="T14" fmla="*/ 2147483647 w 67"/>
              <a:gd name="T15" fmla="*/ 2147483647 h 105"/>
              <a:gd name="T16" fmla="*/ 0 w 67"/>
              <a:gd name="T17" fmla="*/ 2147483647 h 105"/>
              <a:gd name="T18" fmla="*/ 2147483647 w 67"/>
              <a:gd name="T19" fmla="*/ 2147483647 h 105"/>
              <a:gd name="T20" fmla="*/ 2147483647 w 67"/>
              <a:gd name="T21" fmla="*/ 2147483647 h 105"/>
              <a:gd name="T22" fmla="*/ 2147483647 w 67"/>
              <a:gd name="T23" fmla="*/ 2147483647 h 105"/>
              <a:gd name="T24" fmla="*/ 2147483647 w 67"/>
              <a:gd name="T25" fmla="*/ 2147483647 h 105"/>
              <a:gd name="T26" fmla="*/ 2147483647 w 67"/>
              <a:gd name="T27" fmla="*/ 2147483647 h 105"/>
              <a:gd name="T28" fmla="*/ 2147483647 w 67"/>
              <a:gd name="T29" fmla="*/ 2147483647 h 105"/>
              <a:gd name="T30" fmla="*/ 2147483647 w 67"/>
              <a:gd name="T31" fmla="*/ 2147483647 h 105"/>
              <a:gd name="T32" fmla="*/ 2147483647 w 67"/>
              <a:gd name="T33" fmla="*/ 2147483647 h 105"/>
              <a:gd name="T34" fmla="*/ 2147483647 w 67"/>
              <a:gd name="T35" fmla="*/ 2147483647 h 105"/>
              <a:gd name="T36" fmla="*/ 2147483647 w 67"/>
              <a:gd name="T37" fmla="*/ 2147483647 h 105"/>
              <a:gd name="T38" fmla="*/ 2147483647 w 67"/>
              <a:gd name="T39" fmla="*/ 2147483647 h 105"/>
              <a:gd name="T40" fmla="*/ 2147483647 w 67"/>
              <a:gd name="T41" fmla="*/ 2147483647 h 105"/>
              <a:gd name="T42" fmla="*/ 2147483647 w 67"/>
              <a:gd name="T43" fmla="*/ 2147483647 h 105"/>
              <a:gd name="T44" fmla="*/ 2147483647 w 67"/>
              <a:gd name="T45" fmla="*/ 2147483647 h 105"/>
              <a:gd name="T46" fmla="*/ 2147483647 w 67"/>
              <a:gd name="T47" fmla="*/ 2147483647 h 105"/>
              <a:gd name="T48" fmla="*/ 2147483647 w 67"/>
              <a:gd name="T49" fmla="*/ 2147483647 h 105"/>
              <a:gd name="T50" fmla="*/ 2147483647 w 67"/>
              <a:gd name="T51" fmla="*/ 2147483647 h 105"/>
              <a:gd name="T52" fmla="*/ 2147483647 w 67"/>
              <a:gd name="T53" fmla="*/ 0 h 105"/>
              <a:gd name="T54" fmla="*/ 2147483647 w 67"/>
              <a:gd name="T55" fmla="*/ 0 h 105"/>
              <a:gd name="T56" fmla="*/ 2147483647 w 67"/>
              <a:gd name="T57" fmla="*/ 2147483647 h 105"/>
              <a:gd name="T58" fmla="*/ 2147483647 w 67"/>
              <a:gd name="T59" fmla="*/ 2147483647 h 105"/>
              <a:gd name="T60" fmla="*/ 2147483647 w 67"/>
              <a:gd name="T61" fmla="*/ 2147483647 h 105"/>
              <a:gd name="T62" fmla="*/ 2147483647 w 67"/>
              <a:gd name="T63" fmla="*/ 2147483647 h 105"/>
              <a:gd name="T64" fmla="*/ 2147483647 w 67"/>
              <a:gd name="T65" fmla="*/ 2147483647 h 105"/>
              <a:gd name="T66" fmla="*/ 2147483647 w 67"/>
              <a:gd name="T67" fmla="*/ 2147483647 h 105"/>
              <a:gd name="T68" fmla="*/ 2147483647 w 67"/>
              <a:gd name="T69" fmla="*/ 2147483647 h 105"/>
              <a:gd name="T70" fmla="*/ 2147483647 w 67"/>
              <a:gd name="T71" fmla="*/ 2147483647 h 105"/>
              <a:gd name="T72" fmla="*/ 2147483647 w 67"/>
              <a:gd name="T73" fmla="*/ 2147483647 h 105"/>
              <a:gd name="T74" fmla="*/ 2147483647 w 67"/>
              <a:gd name="T75" fmla="*/ 2147483647 h 105"/>
              <a:gd name="T76" fmla="*/ 2147483647 w 67"/>
              <a:gd name="T77" fmla="*/ 2147483647 h 105"/>
              <a:gd name="T78" fmla="*/ 2147483647 w 67"/>
              <a:gd name="T79" fmla="*/ 2147483647 h 105"/>
              <a:gd name="T80" fmla="*/ 2147483647 w 67"/>
              <a:gd name="T81" fmla="*/ 2147483647 h 105"/>
              <a:gd name="T82" fmla="*/ 2147483647 w 67"/>
              <a:gd name="T83" fmla="*/ 2147483647 h 105"/>
              <a:gd name="T84" fmla="*/ 2147483647 w 67"/>
              <a:gd name="T85" fmla="*/ 2147483647 h 105"/>
              <a:gd name="T86" fmla="*/ 2147483647 w 67"/>
              <a:gd name="T87" fmla="*/ 2147483647 h 105"/>
              <a:gd name="T88" fmla="*/ 2147483647 w 67"/>
              <a:gd name="T89" fmla="*/ 2147483647 h 105"/>
              <a:gd name="T90" fmla="*/ 2147483647 w 67"/>
              <a:gd name="T91" fmla="*/ 2147483647 h 105"/>
              <a:gd name="T92" fmla="*/ 2147483647 w 67"/>
              <a:gd name="T93" fmla="*/ 2147483647 h 105"/>
              <a:gd name="T94" fmla="*/ 2147483647 w 67"/>
              <a:gd name="T95" fmla="*/ 2147483647 h 105"/>
              <a:gd name="T96" fmla="*/ 2147483647 w 67"/>
              <a:gd name="T97" fmla="*/ 2147483647 h 105"/>
              <a:gd name="T98" fmla="*/ 2147483647 w 67"/>
              <a:gd name="T99" fmla="*/ 2147483647 h 105"/>
              <a:gd name="T100" fmla="*/ 2147483647 w 67"/>
              <a:gd name="T101" fmla="*/ 2147483647 h 105"/>
              <a:gd name="T102" fmla="*/ 2147483647 w 67"/>
              <a:gd name="T103" fmla="*/ 2147483647 h 105"/>
              <a:gd name="T104" fmla="*/ 2147483647 w 67"/>
              <a:gd name="T105" fmla="*/ 2147483647 h 105"/>
              <a:gd name="T106" fmla="*/ 2147483647 w 67"/>
              <a:gd name="T107" fmla="*/ 2147483647 h 105"/>
              <a:gd name="T108" fmla="*/ 2147483647 w 67"/>
              <a:gd name="T109" fmla="*/ 2147483647 h 105"/>
              <a:gd name="T110" fmla="*/ 2147483647 w 67"/>
              <a:gd name="T111" fmla="*/ 2147483647 h 105"/>
              <a:gd name="T112" fmla="*/ 2147483647 w 67"/>
              <a:gd name="T113" fmla="*/ 2147483647 h 105"/>
              <a:gd name="T114" fmla="*/ 2147483647 w 67"/>
              <a:gd name="T115" fmla="*/ 2147483647 h 105"/>
              <a:gd name="T116" fmla="*/ 2147483647 w 67"/>
              <a:gd name="T117" fmla="*/ 2147483647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8" y="93"/>
                </a:moveTo>
                <a:lnTo>
                  <a:pt x="41" y="101"/>
                </a:lnTo>
                <a:lnTo>
                  <a:pt x="37" y="105"/>
                </a:lnTo>
                <a:lnTo>
                  <a:pt x="33" y="105"/>
                </a:lnTo>
                <a:lnTo>
                  <a:pt x="26" y="105"/>
                </a:lnTo>
                <a:lnTo>
                  <a:pt x="18" y="105"/>
                </a:lnTo>
                <a:lnTo>
                  <a:pt x="7" y="97"/>
                </a:lnTo>
                <a:lnTo>
                  <a:pt x="3" y="86"/>
                </a:lnTo>
                <a:lnTo>
                  <a:pt x="0" y="75"/>
                </a:lnTo>
                <a:lnTo>
                  <a:pt x="3" y="60"/>
                </a:lnTo>
                <a:lnTo>
                  <a:pt x="7" y="48"/>
                </a:lnTo>
                <a:lnTo>
                  <a:pt x="15" y="41"/>
                </a:lnTo>
                <a:lnTo>
                  <a:pt x="22" y="37"/>
                </a:lnTo>
                <a:lnTo>
                  <a:pt x="33" y="37"/>
                </a:lnTo>
                <a:lnTo>
                  <a:pt x="41" y="37"/>
                </a:lnTo>
                <a:lnTo>
                  <a:pt x="48" y="41"/>
                </a:lnTo>
                <a:lnTo>
                  <a:pt x="48" y="30"/>
                </a:lnTo>
                <a:lnTo>
                  <a:pt x="48" y="18"/>
                </a:lnTo>
                <a:lnTo>
                  <a:pt x="45" y="11"/>
                </a:lnTo>
                <a:lnTo>
                  <a:pt x="45" y="7"/>
                </a:lnTo>
                <a:lnTo>
                  <a:pt x="41" y="7"/>
                </a:lnTo>
                <a:lnTo>
                  <a:pt x="37" y="11"/>
                </a:lnTo>
                <a:lnTo>
                  <a:pt x="37" y="7"/>
                </a:lnTo>
                <a:lnTo>
                  <a:pt x="56" y="0"/>
                </a:lnTo>
                <a:lnTo>
                  <a:pt x="60" y="0"/>
                </a:lnTo>
                <a:lnTo>
                  <a:pt x="60" y="78"/>
                </a:lnTo>
                <a:lnTo>
                  <a:pt x="60" y="90"/>
                </a:lnTo>
                <a:lnTo>
                  <a:pt x="60" y="93"/>
                </a:lnTo>
                <a:lnTo>
                  <a:pt x="60" y="97"/>
                </a:lnTo>
                <a:lnTo>
                  <a:pt x="63" y="97"/>
                </a:lnTo>
                <a:lnTo>
                  <a:pt x="67" y="97"/>
                </a:lnTo>
                <a:lnTo>
                  <a:pt x="48" y="105"/>
                </a:lnTo>
                <a:lnTo>
                  <a:pt x="48" y="93"/>
                </a:lnTo>
                <a:close/>
                <a:moveTo>
                  <a:pt x="48" y="90"/>
                </a:moveTo>
                <a:lnTo>
                  <a:pt x="48" y="56"/>
                </a:lnTo>
                <a:lnTo>
                  <a:pt x="45" y="52"/>
                </a:lnTo>
                <a:lnTo>
                  <a:pt x="45" y="48"/>
                </a:lnTo>
                <a:lnTo>
                  <a:pt x="41" y="45"/>
                </a:lnTo>
                <a:lnTo>
                  <a:pt x="37" y="41"/>
                </a:lnTo>
                <a:lnTo>
                  <a:pt x="33" y="41"/>
                </a:lnTo>
                <a:lnTo>
                  <a:pt x="30" y="41"/>
                </a:lnTo>
                <a:lnTo>
                  <a:pt x="26" y="41"/>
                </a:lnTo>
                <a:lnTo>
                  <a:pt x="18" y="45"/>
                </a:lnTo>
                <a:lnTo>
                  <a:pt x="15" y="56"/>
                </a:lnTo>
                <a:lnTo>
                  <a:pt x="11" y="67"/>
                </a:lnTo>
                <a:lnTo>
                  <a:pt x="15" y="78"/>
                </a:lnTo>
                <a:lnTo>
                  <a:pt x="18" y="90"/>
                </a:lnTo>
                <a:lnTo>
                  <a:pt x="26" y="93"/>
                </a:lnTo>
                <a:lnTo>
                  <a:pt x="33" y="97"/>
                </a:lnTo>
                <a:lnTo>
                  <a:pt x="41" y="93"/>
                </a:lnTo>
                <a:lnTo>
                  <a:pt x="48" y="90"/>
                </a:lnTo>
                <a:close/>
              </a:path>
            </a:pathLst>
          </a:custGeom>
          <a:solidFill>
            <a:srgbClr val="000000"/>
          </a:solidFill>
          <a:ln w="0">
            <a:solidFill>
              <a:srgbClr val="000000"/>
            </a:solidFill>
            <a:round/>
            <a:headEnd/>
            <a:tailEnd/>
          </a:ln>
        </p:spPr>
        <p:txBody>
          <a:bodyPr/>
          <a:lstStyle/>
          <a:p>
            <a:endParaRPr lang="en-US"/>
          </a:p>
        </p:txBody>
      </p:sp>
      <p:sp>
        <p:nvSpPr>
          <p:cNvPr id="33810" name="Freeform 15"/>
          <p:cNvSpPr>
            <a:spLocks/>
          </p:cNvSpPr>
          <p:nvPr/>
        </p:nvSpPr>
        <p:spPr bwMode="auto">
          <a:xfrm>
            <a:off x="3373438" y="2109788"/>
            <a:ext cx="60325" cy="223837"/>
          </a:xfrm>
          <a:custGeom>
            <a:avLst/>
            <a:gdLst>
              <a:gd name="T0" fmla="*/ 0 w 37"/>
              <a:gd name="T1" fmla="*/ 2147483647 h 135"/>
              <a:gd name="T2" fmla="*/ 0 w 37"/>
              <a:gd name="T3" fmla="*/ 0 h 135"/>
              <a:gd name="T4" fmla="*/ 2147483647 w 37"/>
              <a:gd name="T5" fmla="*/ 2147483647 h 135"/>
              <a:gd name="T6" fmla="*/ 2147483647 w 37"/>
              <a:gd name="T7" fmla="*/ 2147483647 h 135"/>
              <a:gd name="T8" fmla="*/ 2147483647 w 37"/>
              <a:gd name="T9" fmla="*/ 2147483647 h 135"/>
              <a:gd name="T10" fmla="*/ 2147483647 w 37"/>
              <a:gd name="T11" fmla="*/ 2147483647 h 135"/>
              <a:gd name="T12" fmla="*/ 2147483647 w 37"/>
              <a:gd name="T13" fmla="*/ 2147483647 h 135"/>
              <a:gd name="T14" fmla="*/ 2147483647 w 37"/>
              <a:gd name="T15" fmla="*/ 2147483647 h 135"/>
              <a:gd name="T16" fmla="*/ 2147483647 w 37"/>
              <a:gd name="T17" fmla="*/ 2147483647 h 135"/>
              <a:gd name="T18" fmla="*/ 2147483647 w 37"/>
              <a:gd name="T19" fmla="*/ 2147483647 h 135"/>
              <a:gd name="T20" fmla="*/ 2147483647 w 37"/>
              <a:gd name="T21" fmla="*/ 2147483647 h 135"/>
              <a:gd name="T22" fmla="*/ 2147483647 w 37"/>
              <a:gd name="T23" fmla="*/ 2147483647 h 135"/>
              <a:gd name="T24" fmla="*/ 2147483647 w 37"/>
              <a:gd name="T25" fmla="*/ 2147483647 h 135"/>
              <a:gd name="T26" fmla="*/ 0 w 37"/>
              <a:gd name="T27" fmla="*/ 2147483647 h 135"/>
              <a:gd name="T28" fmla="*/ 0 w 37"/>
              <a:gd name="T29" fmla="*/ 2147483647 h 135"/>
              <a:gd name="T30" fmla="*/ 2147483647 w 37"/>
              <a:gd name="T31" fmla="*/ 2147483647 h 135"/>
              <a:gd name="T32" fmla="*/ 2147483647 w 37"/>
              <a:gd name="T33" fmla="*/ 2147483647 h 135"/>
              <a:gd name="T34" fmla="*/ 2147483647 w 37"/>
              <a:gd name="T35" fmla="*/ 2147483647 h 135"/>
              <a:gd name="T36" fmla="*/ 2147483647 w 37"/>
              <a:gd name="T37" fmla="*/ 2147483647 h 135"/>
              <a:gd name="T38" fmla="*/ 2147483647 w 37"/>
              <a:gd name="T39" fmla="*/ 2147483647 h 135"/>
              <a:gd name="T40" fmla="*/ 2147483647 w 37"/>
              <a:gd name="T41" fmla="*/ 2147483647 h 135"/>
              <a:gd name="T42" fmla="*/ 2147483647 w 37"/>
              <a:gd name="T43" fmla="*/ 2147483647 h 135"/>
              <a:gd name="T44" fmla="*/ 2147483647 w 37"/>
              <a:gd name="T45" fmla="*/ 2147483647 h 135"/>
              <a:gd name="T46" fmla="*/ 2147483647 w 37"/>
              <a:gd name="T47" fmla="*/ 2147483647 h 135"/>
              <a:gd name="T48" fmla="*/ 2147483647 w 37"/>
              <a:gd name="T49" fmla="*/ 2147483647 h 135"/>
              <a:gd name="T50" fmla="*/ 2147483647 w 37"/>
              <a:gd name="T51" fmla="*/ 2147483647 h 135"/>
              <a:gd name="T52" fmla="*/ 2147483647 w 37"/>
              <a:gd name="T53" fmla="*/ 2147483647 h 135"/>
              <a:gd name="T54" fmla="*/ 2147483647 w 37"/>
              <a:gd name="T55" fmla="*/ 2147483647 h 135"/>
              <a:gd name="T56" fmla="*/ 0 w 37"/>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35"/>
              <a:gd name="T89" fmla="*/ 37 w 37"/>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35">
                <a:moveTo>
                  <a:pt x="0" y="3"/>
                </a:moveTo>
                <a:lnTo>
                  <a:pt x="0" y="0"/>
                </a:lnTo>
                <a:lnTo>
                  <a:pt x="7" y="7"/>
                </a:lnTo>
                <a:lnTo>
                  <a:pt x="18" y="15"/>
                </a:lnTo>
                <a:lnTo>
                  <a:pt x="26" y="26"/>
                </a:lnTo>
                <a:lnTo>
                  <a:pt x="33" y="37"/>
                </a:lnTo>
                <a:lnTo>
                  <a:pt x="37" y="52"/>
                </a:lnTo>
                <a:lnTo>
                  <a:pt x="37" y="67"/>
                </a:lnTo>
                <a:lnTo>
                  <a:pt x="37" y="82"/>
                </a:lnTo>
                <a:lnTo>
                  <a:pt x="33" y="97"/>
                </a:lnTo>
                <a:lnTo>
                  <a:pt x="26" y="108"/>
                </a:lnTo>
                <a:lnTo>
                  <a:pt x="18" y="120"/>
                </a:lnTo>
                <a:lnTo>
                  <a:pt x="11" y="131"/>
                </a:lnTo>
                <a:lnTo>
                  <a:pt x="0" y="135"/>
                </a:lnTo>
                <a:lnTo>
                  <a:pt x="0" y="131"/>
                </a:lnTo>
                <a:lnTo>
                  <a:pt x="7" y="127"/>
                </a:lnTo>
                <a:lnTo>
                  <a:pt x="15" y="120"/>
                </a:lnTo>
                <a:lnTo>
                  <a:pt x="18" y="108"/>
                </a:lnTo>
                <a:lnTo>
                  <a:pt x="22" y="97"/>
                </a:lnTo>
                <a:lnTo>
                  <a:pt x="26" y="86"/>
                </a:lnTo>
                <a:lnTo>
                  <a:pt x="26" y="71"/>
                </a:lnTo>
                <a:lnTo>
                  <a:pt x="26" y="56"/>
                </a:lnTo>
                <a:lnTo>
                  <a:pt x="22" y="41"/>
                </a:lnTo>
                <a:lnTo>
                  <a:pt x="22" y="33"/>
                </a:lnTo>
                <a:lnTo>
                  <a:pt x="18" y="26"/>
                </a:lnTo>
                <a:lnTo>
                  <a:pt x="15" y="22"/>
                </a:lnTo>
                <a:lnTo>
                  <a:pt x="11" y="15"/>
                </a:lnTo>
                <a:lnTo>
                  <a:pt x="3" y="11"/>
                </a:lnTo>
                <a:lnTo>
                  <a:pt x="0" y="3"/>
                </a:lnTo>
                <a:close/>
              </a:path>
            </a:pathLst>
          </a:custGeom>
          <a:solidFill>
            <a:srgbClr val="000000"/>
          </a:solidFill>
          <a:ln w="0">
            <a:solidFill>
              <a:srgbClr val="000000"/>
            </a:solidFill>
            <a:round/>
            <a:headEnd/>
            <a:tailEnd/>
          </a:ln>
        </p:spPr>
        <p:txBody>
          <a:bodyPr/>
          <a:lstStyle/>
          <a:p>
            <a:endParaRPr lang="en-US"/>
          </a:p>
        </p:txBody>
      </p:sp>
      <p:sp>
        <p:nvSpPr>
          <p:cNvPr id="33811" name="Freeform 16"/>
          <p:cNvSpPr>
            <a:spLocks/>
          </p:cNvSpPr>
          <p:nvPr/>
        </p:nvSpPr>
        <p:spPr bwMode="auto">
          <a:xfrm>
            <a:off x="625475" y="2713038"/>
            <a:ext cx="180975" cy="169862"/>
          </a:xfrm>
          <a:custGeom>
            <a:avLst/>
            <a:gdLst>
              <a:gd name="T0" fmla="*/ 0 w 109"/>
              <a:gd name="T1" fmla="*/ 0 h 102"/>
              <a:gd name="T2" fmla="*/ 2147483647 w 109"/>
              <a:gd name="T3" fmla="*/ 0 h 102"/>
              <a:gd name="T4" fmla="*/ 2147483647 w 109"/>
              <a:gd name="T5" fmla="*/ 2147483647 h 102"/>
              <a:gd name="T6" fmla="*/ 2147483647 w 109"/>
              <a:gd name="T7" fmla="*/ 2147483647 h 102"/>
              <a:gd name="T8" fmla="*/ 2147483647 w 109"/>
              <a:gd name="T9" fmla="*/ 2147483647 h 102"/>
              <a:gd name="T10" fmla="*/ 2147483647 w 109"/>
              <a:gd name="T11" fmla="*/ 2147483647 h 102"/>
              <a:gd name="T12" fmla="*/ 2147483647 w 109"/>
              <a:gd name="T13" fmla="*/ 0 h 102"/>
              <a:gd name="T14" fmla="*/ 2147483647 w 109"/>
              <a:gd name="T15" fmla="*/ 0 h 102"/>
              <a:gd name="T16" fmla="*/ 2147483647 w 109"/>
              <a:gd name="T17" fmla="*/ 0 h 102"/>
              <a:gd name="T18" fmla="*/ 2147483647 w 109"/>
              <a:gd name="T19" fmla="*/ 0 h 102"/>
              <a:gd name="T20" fmla="*/ 2147483647 w 109"/>
              <a:gd name="T21" fmla="*/ 0 h 102"/>
              <a:gd name="T22" fmla="*/ 2147483647 w 109"/>
              <a:gd name="T23" fmla="*/ 0 h 102"/>
              <a:gd name="T24" fmla="*/ 2147483647 w 109"/>
              <a:gd name="T25" fmla="*/ 0 h 102"/>
              <a:gd name="T26" fmla="*/ 2147483647 w 109"/>
              <a:gd name="T27" fmla="*/ 0 h 102"/>
              <a:gd name="T28" fmla="*/ 2147483647 w 109"/>
              <a:gd name="T29" fmla="*/ 2147483647 h 102"/>
              <a:gd name="T30" fmla="*/ 2147483647 w 109"/>
              <a:gd name="T31" fmla="*/ 2147483647 h 102"/>
              <a:gd name="T32" fmla="*/ 2147483647 w 109"/>
              <a:gd name="T33" fmla="*/ 2147483647 h 102"/>
              <a:gd name="T34" fmla="*/ 2147483647 w 109"/>
              <a:gd name="T35" fmla="*/ 2147483647 h 102"/>
              <a:gd name="T36" fmla="*/ 2147483647 w 109"/>
              <a:gd name="T37" fmla="*/ 2147483647 h 102"/>
              <a:gd name="T38" fmla="*/ 2147483647 w 109"/>
              <a:gd name="T39" fmla="*/ 2147483647 h 102"/>
              <a:gd name="T40" fmla="*/ 2147483647 w 109"/>
              <a:gd name="T41" fmla="*/ 2147483647 h 102"/>
              <a:gd name="T42" fmla="*/ 2147483647 w 109"/>
              <a:gd name="T43" fmla="*/ 2147483647 h 102"/>
              <a:gd name="T44" fmla="*/ 2147483647 w 109"/>
              <a:gd name="T45" fmla="*/ 2147483647 h 102"/>
              <a:gd name="T46" fmla="*/ 2147483647 w 109"/>
              <a:gd name="T47" fmla="*/ 2147483647 h 102"/>
              <a:gd name="T48" fmla="*/ 2147483647 w 109"/>
              <a:gd name="T49" fmla="*/ 2147483647 h 102"/>
              <a:gd name="T50" fmla="*/ 2147483647 w 109"/>
              <a:gd name="T51" fmla="*/ 2147483647 h 102"/>
              <a:gd name="T52" fmla="*/ 2147483647 w 109"/>
              <a:gd name="T53" fmla="*/ 2147483647 h 102"/>
              <a:gd name="T54" fmla="*/ 2147483647 w 109"/>
              <a:gd name="T55" fmla="*/ 2147483647 h 102"/>
              <a:gd name="T56" fmla="*/ 2147483647 w 109"/>
              <a:gd name="T57" fmla="*/ 2147483647 h 102"/>
              <a:gd name="T58" fmla="*/ 2147483647 w 109"/>
              <a:gd name="T59" fmla="*/ 2147483647 h 102"/>
              <a:gd name="T60" fmla="*/ 2147483647 w 109"/>
              <a:gd name="T61" fmla="*/ 2147483647 h 102"/>
              <a:gd name="T62" fmla="*/ 2147483647 w 109"/>
              <a:gd name="T63" fmla="*/ 2147483647 h 102"/>
              <a:gd name="T64" fmla="*/ 2147483647 w 109"/>
              <a:gd name="T65" fmla="*/ 2147483647 h 102"/>
              <a:gd name="T66" fmla="*/ 2147483647 w 109"/>
              <a:gd name="T67" fmla="*/ 2147483647 h 102"/>
              <a:gd name="T68" fmla="*/ 2147483647 w 109"/>
              <a:gd name="T69" fmla="*/ 2147483647 h 102"/>
              <a:gd name="T70" fmla="*/ 2147483647 w 109"/>
              <a:gd name="T71" fmla="*/ 2147483647 h 102"/>
              <a:gd name="T72" fmla="*/ 2147483647 w 109"/>
              <a:gd name="T73" fmla="*/ 2147483647 h 102"/>
              <a:gd name="T74" fmla="*/ 2147483647 w 109"/>
              <a:gd name="T75" fmla="*/ 2147483647 h 102"/>
              <a:gd name="T76" fmla="*/ 2147483647 w 109"/>
              <a:gd name="T77" fmla="*/ 2147483647 h 102"/>
              <a:gd name="T78" fmla="*/ 2147483647 w 109"/>
              <a:gd name="T79" fmla="*/ 2147483647 h 102"/>
              <a:gd name="T80" fmla="*/ 0 w 109"/>
              <a:gd name="T81" fmla="*/ 2147483647 h 102"/>
              <a:gd name="T82" fmla="*/ 0 w 109"/>
              <a:gd name="T83" fmla="*/ 0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2"/>
              <a:gd name="T128" fmla="*/ 109 w 109"/>
              <a:gd name="T129" fmla="*/ 102 h 1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2">
                <a:moveTo>
                  <a:pt x="0" y="0"/>
                </a:moveTo>
                <a:lnTo>
                  <a:pt x="27" y="0"/>
                </a:lnTo>
                <a:lnTo>
                  <a:pt x="90" y="75"/>
                </a:lnTo>
                <a:lnTo>
                  <a:pt x="90" y="15"/>
                </a:lnTo>
                <a:lnTo>
                  <a:pt x="87" y="8"/>
                </a:lnTo>
                <a:lnTo>
                  <a:pt x="87" y="4"/>
                </a:lnTo>
                <a:lnTo>
                  <a:pt x="83" y="0"/>
                </a:lnTo>
                <a:lnTo>
                  <a:pt x="79" y="0"/>
                </a:lnTo>
                <a:lnTo>
                  <a:pt x="75" y="0"/>
                </a:lnTo>
                <a:lnTo>
                  <a:pt x="109" y="0"/>
                </a:lnTo>
                <a:lnTo>
                  <a:pt x="105" y="0"/>
                </a:lnTo>
                <a:lnTo>
                  <a:pt x="102" y="0"/>
                </a:lnTo>
                <a:lnTo>
                  <a:pt x="98" y="4"/>
                </a:lnTo>
                <a:lnTo>
                  <a:pt x="94" y="8"/>
                </a:lnTo>
                <a:lnTo>
                  <a:pt x="94" y="15"/>
                </a:lnTo>
                <a:lnTo>
                  <a:pt x="94" y="102"/>
                </a:lnTo>
                <a:lnTo>
                  <a:pt x="27" y="23"/>
                </a:lnTo>
                <a:lnTo>
                  <a:pt x="27" y="83"/>
                </a:lnTo>
                <a:lnTo>
                  <a:pt x="27" y="90"/>
                </a:lnTo>
                <a:lnTo>
                  <a:pt x="27" y="94"/>
                </a:lnTo>
                <a:lnTo>
                  <a:pt x="30" y="98"/>
                </a:lnTo>
                <a:lnTo>
                  <a:pt x="38" y="98"/>
                </a:lnTo>
                <a:lnTo>
                  <a:pt x="42" y="98"/>
                </a:lnTo>
                <a:lnTo>
                  <a:pt x="8" y="98"/>
                </a:lnTo>
                <a:lnTo>
                  <a:pt x="15" y="98"/>
                </a:lnTo>
                <a:lnTo>
                  <a:pt x="19" y="94"/>
                </a:lnTo>
                <a:lnTo>
                  <a:pt x="19" y="90"/>
                </a:lnTo>
                <a:lnTo>
                  <a:pt x="19" y="83"/>
                </a:lnTo>
                <a:lnTo>
                  <a:pt x="19" y="15"/>
                </a:lnTo>
                <a:lnTo>
                  <a:pt x="15"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812" name="Freeform 17"/>
          <p:cNvSpPr>
            <a:spLocks noEditPoints="1"/>
          </p:cNvSpPr>
          <p:nvPr/>
        </p:nvSpPr>
        <p:spPr bwMode="auto">
          <a:xfrm>
            <a:off x="812800" y="2713038"/>
            <a:ext cx="123825" cy="161925"/>
          </a:xfrm>
          <a:custGeom>
            <a:avLst/>
            <a:gdLst>
              <a:gd name="T0" fmla="*/ 2147483647 w 75"/>
              <a:gd name="T1" fmla="*/ 2147483647 h 98"/>
              <a:gd name="T2" fmla="*/ 2147483647 w 75"/>
              <a:gd name="T3" fmla="*/ 2147483647 h 98"/>
              <a:gd name="T4" fmla="*/ 2147483647 w 75"/>
              <a:gd name="T5" fmla="*/ 2147483647 h 98"/>
              <a:gd name="T6" fmla="*/ 2147483647 w 75"/>
              <a:gd name="T7" fmla="*/ 2147483647 h 98"/>
              <a:gd name="T8" fmla="*/ 2147483647 w 75"/>
              <a:gd name="T9" fmla="*/ 2147483647 h 98"/>
              <a:gd name="T10" fmla="*/ 2147483647 w 75"/>
              <a:gd name="T11" fmla="*/ 2147483647 h 98"/>
              <a:gd name="T12" fmla="*/ 2147483647 w 75"/>
              <a:gd name="T13" fmla="*/ 2147483647 h 98"/>
              <a:gd name="T14" fmla="*/ 2147483647 w 75"/>
              <a:gd name="T15" fmla="*/ 2147483647 h 98"/>
              <a:gd name="T16" fmla="*/ 0 w 75"/>
              <a:gd name="T17" fmla="*/ 2147483647 h 98"/>
              <a:gd name="T18" fmla="*/ 0 w 75"/>
              <a:gd name="T19" fmla="*/ 2147483647 h 98"/>
              <a:gd name="T20" fmla="*/ 2147483647 w 75"/>
              <a:gd name="T21" fmla="*/ 2147483647 h 98"/>
              <a:gd name="T22" fmla="*/ 2147483647 w 75"/>
              <a:gd name="T23" fmla="*/ 2147483647 h 98"/>
              <a:gd name="T24" fmla="*/ 2147483647 w 75"/>
              <a:gd name="T25" fmla="*/ 2147483647 h 98"/>
              <a:gd name="T26" fmla="*/ 2147483647 w 75"/>
              <a:gd name="T27" fmla="*/ 2147483647 h 98"/>
              <a:gd name="T28" fmla="*/ 2147483647 w 75"/>
              <a:gd name="T29" fmla="*/ 2147483647 h 98"/>
              <a:gd name="T30" fmla="*/ 2147483647 w 75"/>
              <a:gd name="T31" fmla="*/ 2147483647 h 98"/>
              <a:gd name="T32" fmla="*/ 2147483647 w 75"/>
              <a:gd name="T33" fmla="*/ 2147483647 h 98"/>
              <a:gd name="T34" fmla="*/ 2147483647 w 75"/>
              <a:gd name="T35" fmla="*/ 2147483647 h 98"/>
              <a:gd name="T36" fmla="*/ 2147483647 w 75"/>
              <a:gd name="T37" fmla="*/ 0 h 98"/>
              <a:gd name="T38" fmla="*/ 2147483647 w 75"/>
              <a:gd name="T39" fmla="*/ 0 h 98"/>
              <a:gd name="T40" fmla="*/ 0 w 75"/>
              <a:gd name="T41" fmla="*/ 0 h 98"/>
              <a:gd name="T42" fmla="*/ 0 w 75"/>
              <a:gd name="T43" fmla="*/ 0 h 98"/>
              <a:gd name="T44" fmla="*/ 2147483647 w 75"/>
              <a:gd name="T45" fmla="*/ 0 h 98"/>
              <a:gd name="T46" fmla="*/ 2147483647 w 75"/>
              <a:gd name="T47" fmla="*/ 0 h 98"/>
              <a:gd name="T48" fmla="*/ 2147483647 w 75"/>
              <a:gd name="T49" fmla="*/ 2147483647 h 98"/>
              <a:gd name="T50" fmla="*/ 2147483647 w 75"/>
              <a:gd name="T51" fmla="*/ 2147483647 h 98"/>
              <a:gd name="T52" fmla="*/ 2147483647 w 75"/>
              <a:gd name="T53" fmla="*/ 2147483647 h 98"/>
              <a:gd name="T54" fmla="*/ 2147483647 w 75"/>
              <a:gd name="T55" fmla="*/ 2147483647 h 98"/>
              <a:gd name="T56" fmla="*/ 2147483647 w 75"/>
              <a:gd name="T57" fmla="*/ 2147483647 h 98"/>
              <a:gd name="T58" fmla="*/ 2147483647 w 75"/>
              <a:gd name="T59" fmla="*/ 2147483647 h 98"/>
              <a:gd name="T60" fmla="*/ 2147483647 w 75"/>
              <a:gd name="T61" fmla="*/ 2147483647 h 98"/>
              <a:gd name="T62" fmla="*/ 2147483647 w 75"/>
              <a:gd name="T63" fmla="*/ 2147483647 h 98"/>
              <a:gd name="T64" fmla="*/ 2147483647 w 75"/>
              <a:gd name="T65" fmla="*/ 2147483647 h 98"/>
              <a:gd name="T66" fmla="*/ 2147483647 w 75"/>
              <a:gd name="T67" fmla="*/ 2147483647 h 98"/>
              <a:gd name="T68" fmla="*/ 2147483647 w 75"/>
              <a:gd name="T69" fmla="*/ 2147483647 h 98"/>
              <a:gd name="T70" fmla="*/ 2147483647 w 75"/>
              <a:gd name="T71" fmla="*/ 2147483647 h 98"/>
              <a:gd name="T72" fmla="*/ 2147483647 w 75"/>
              <a:gd name="T73" fmla="*/ 2147483647 h 98"/>
              <a:gd name="T74" fmla="*/ 2147483647 w 75"/>
              <a:gd name="T75" fmla="*/ 2147483647 h 98"/>
              <a:gd name="T76" fmla="*/ 2147483647 w 75"/>
              <a:gd name="T77" fmla="*/ 2147483647 h 98"/>
              <a:gd name="T78" fmla="*/ 2147483647 w 75"/>
              <a:gd name="T79" fmla="*/ 2147483647 h 98"/>
              <a:gd name="T80" fmla="*/ 2147483647 w 75"/>
              <a:gd name="T81" fmla="*/ 2147483647 h 98"/>
              <a:gd name="T82" fmla="*/ 2147483647 w 75"/>
              <a:gd name="T83" fmla="*/ 2147483647 h 98"/>
              <a:gd name="T84" fmla="*/ 2147483647 w 75"/>
              <a:gd name="T85" fmla="*/ 2147483647 h 98"/>
              <a:gd name="T86" fmla="*/ 2147483647 w 75"/>
              <a:gd name="T87" fmla="*/ 2147483647 h 98"/>
              <a:gd name="T88" fmla="*/ 2147483647 w 75"/>
              <a:gd name="T89" fmla="*/ 2147483647 h 98"/>
              <a:gd name="T90" fmla="*/ 2147483647 w 75"/>
              <a:gd name="T91" fmla="*/ 2147483647 h 98"/>
              <a:gd name="T92" fmla="*/ 2147483647 w 75"/>
              <a:gd name="T93" fmla="*/ 2147483647 h 98"/>
              <a:gd name="T94" fmla="*/ 2147483647 w 75"/>
              <a:gd name="T95" fmla="*/ 2147483647 h 98"/>
              <a:gd name="T96" fmla="*/ 2147483647 w 75"/>
              <a:gd name="T97" fmla="*/ 2147483647 h 98"/>
              <a:gd name="T98" fmla="*/ 2147483647 w 75"/>
              <a:gd name="T99" fmla="*/ 2147483647 h 98"/>
              <a:gd name="T100" fmla="*/ 2147483647 w 75"/>
              <a:gd name="T101" fmla="*/ 2147483647 h 98"/>
              <a:gd name="T102" fmla="*/ 2147483647 w 75"/>
              <a:gd name="T103" fmla="*/ 2147483647 h 98"/>
              <a:gd name="T104" fmla="*/ 2147483647 w 75"/>
              <a:gd name="T105" fmla="*/ 2147483647 h 98"/>
              <a:gd name="T106" fmla="*/ 2147483647 w 75"/>
              <a:gd name="T107" fmla="*/ 2147483647 h 98"/>
              <a:gd name="T108" fmla="*/ 2147483647 w 75"/>
              <a:gd name="T109" fmla="*/ 2147483647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98"/>
              <a:gd name="T167" fmla="*/ 75 w 75"/>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98">
                <a:moveTo>
                  <a:pt x="26" y="53"/>
                </a:moveTo>
                <a:lnTo>
                  <a:pt x="26" y="83"/>
                </a:lnTo>
                <a:lnTo>
                  <a:pt x="26" y="90"/>
                </a:lnTo>
                <a:lnTo>
                  <a:pt x="30" y="94"/>
                </a:lnTo>
                <a:lnTo>
                  <a:pt x="34" y="98"/>
                </a:lnTo>
                <a:lnTo>
                  <a:pt x="37" y="98"/>
                </a:lnTo>
                <a:lnTo>
                  <a:pt x="41" y="98"/>
                </a:lnTo>
                <a:lnTo>
                  <a:pt x="0" y="98"/>
                </a:lnTo>
                <a:lnTo>
                  <a:pt x="4" y="98"/>
                </a:lnTo>
                <a:lnTo>
                  <a:pt x="7" y="98"/>
                </a:lnTo>
                <a:lnTo>
                  <a:pt x="11" y="94"/>
                </a:lnTo>
                <a:lnTo>
                  <a:pt x="15" y="90"/>
                </a:lnTo>
                <a:lnTo>
                  <a:pt x="15" y="83"/>
                </a:lnTo>
                <a:lnTo>
                  <a:pt x="15" y="15"/>
                </a:lnTo>
                <a:lnTo>
                  <a:pt x="11" y="8"/>
                </a:lnTo>
                <a:lnTo>
                  <a:pt x="11" y="4"/>
                </a:lnTo>
                <a:lnTo>
                  <a:pt x="7" y="0"/>
                </a:lnTo>
                <a:lnTo>
                  <a:pt x="4" y="0"/>
                </a:lnTo>
                <a:lnTo>
                  <a:pt x="0" y="0"/>
                </a:lnTo>
                <a:lnTo>
                  <a:pt x="37" y="0"/>
                </a:lnTo>
                <a:lnTo>
                  <a:pt x="49" y="0"/>
                </a:lnTo>
                <a:lnTo>
                  <a:pt x="56" y="4"/>
                </a:lnTo>
                <a:lnTo>
                  <a:pt x="64" y="4"/>
                </a:lnTo>
                <a:lnTo>
                  <a:pt x="71" y="12"/>
                </a:lnTo>
                <a:lnTo>
                  <a:pt x="75" y="19"/>
                </a:lnTo>
                <a:lnTo>
                  <a:pt x="75" y="27"/>
                </a:lnTo>
                <a:lnTo>
                  <a:pt x="75" y="38"/>
                </a:lnTo>
                <a:lnTo>
                  <a:pt x="67" y="45"/>
                </a:lnTo>
                <a:lnTo>
                  <a:pt x="56" y="53"/>
                </a:lnTo>
                <a:lnTo>
                  <a:pt x="45" y="53"/>
                </a:lnTo>
                <a:lnTo>
                  <a:pt x="41" y="53"/>
                </a:lnTo>
                <a:lnTo>
                  <a:pt x="37" y="53"/>
                </a:lnTo>
                <a:lnTo>
                  <a:pt x="34" y="53"/>
                </a:lnTo>
                <a:lnTo>
                  <a:pt x="26" y="53"/>
                </a:lnTo>
                <a:close/>
                <a:moveTo>
                  <a:pt x="26" y="49"/>
                </a:moveTo>
                <a:lnTo>
                  <a:pt x="30" y="49"/>
                </a:lnTo>
                <a:lnTo>
                  <a:pt x="34" y="49"/>
                </a:lnTo>
                <a:lnTo>
                  <a:pt x="37" y="49"/>
                </a:lnTo>
                <a:lnTo>
                  <a:pt x="41" y="49"/>
                </a:lnTo>
                <a:lnTo>
                  <a:pt x="49" y="49"/>
                </a:lnTo>
                <a:lnTo>
                  <a:pt x="52" y="42"/>
                </a:lnTo>
                <a:lnTo>
                  <a:pt x="56" y="38"/>
                </a:lnTo>
                <a:lnTo>
                  <a:pt x="60" y="27"/>
                </a:lnTo>
                <a:lnTo>
                  <a:pt x="60" y="23"/>
                </a:lnTo>
                <a:lnTo>
                  <a:pt x="56" y="15"/>
                </a:lnTo>
                <a:lnTo>
                  <a:pt x="52" y="12"/>
                </a:lnTo>
                <a:lnTo>
                  <a:pt x="49" y="8"/>
                </a:lnTo>
                <a:lnTo>
                  <a:pt x="45" y="4"/>
                </a:lnTo>
                <a:lnTo>
                  <a:pt x="37" y="4"/>
                </a:lnTo>
                <a:lnTo>
                  <a:pt x="34" y="4"/>
                </a:lnTo>
                <a:lnTo>
                  <a:pt x="26" y="4"/>
                </a:lnTo>
                <a:lnTo>
                  <a:pt x="26" y="49"/>
                </a:lnTo>
                <a:close/>
              </a:path>
            </a:pathLst>
          </a:custGeom>
          <a:solidFill>
            <a:srgbClr val="000000"/>
          </a:solidFill>
          <a:ln w="0">
            <a:solidFill>
              <a:srgbClr val="000000"/>
            </a:solidFill>
            <a:round/>
            <a:headEnd/>
            <a:tailEnd/>
          </a:ln>
        </p:spPr>
        <p:txBody>
          <a:bodyPr/>
          <a:lstStyle/>
          <a:p>
            <a:endParaRPr lang="en-US"/>
          </a:p>
        </p:txBody>
      </p:sp>
      <p:sp>
        <p:nvSpPr>
          <p:cNvPr id="33813" name="Freeform 18"/>
          <p:cNvSpPr>
            <a:spLocks/>
          </p:cNvSpPr>
          <p:nvPr/>
        </p:nvSpPr>
        <p:spPr bwMode="auto">
          <a:xfrm>
            <a:off x="955675" y="2708275"/>
            <a:ext cx="68263" cy="223838"/>
          </a:xfrm>
          <a:custGeom>
            <a:avLst/>
            <a:gdLst>
              <a:gd name="T0" fmla="*/ 2147483647 w 41"/>
              <a:gd name="T1" fmla="*/ 2147483647 h 135"/>
              <a:gd name="T2" fmla="*/ 2147483647 w 41"/>
              <a:gd name="T3" fmla="*/ 2147483647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2147483647 w 41"/>
              <a:gd name="T13" fmla="*/ 2147483647 h 135"/>
              <a:gd name="T14" fmla="*/ 0 w 41"/>
              <a:gd name="T15" fmla="*/ 2147483647 h 135"/>
              <a:gd name="T16" fmla="*/ 2147483647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2147483647 w 41"/>
              <a:gd name="T27" fmla="*/ 0 h 135"/>
              <a:gd name="T28" fmla="*/ 2147483647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2147483647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27"/>
                </a:lnTo>
                <a:lnTo>
                  <a:pt x="23" y="120"/>
                </a:lnTo>
                <a:lnTo>
                  <a:pt x="15" y="108"/>
                </a:lnTo>
                <a:lnTo>
                  <a:pt x="8" y="97"/>
                </a:lnTo>
                <a:lnTo>
                  <a:pt x="4" y="82"/>
                </a:lnTo>
                <a:lnTo>
                  <a:pt x="0" y="67"/>
                </a:lnTo>
                <a:lnTo>
                  <a:pt x="4" y="52"/>
                </a:lnTo>
                <a:lnTo>
                  <a:pt x="8" y="37"/>
                </a:lnTo>
                <a:lnTo>
                  <a:pt x="11" y="26"/>
                </a:lnTo>
                <a:lnTo>
                  <a:pt x="19" y="15"/>
                </a:lnTo>
                <a:lnTo>
                  <a:pt x="30" y="7"/>
                </a:lnTo>
                <a:lnTo>
                  <a:pt x="41" y="0"/>
                </a:lnTo>
                <a:lnTo>
                  <a:pt x="41" y="3"/>
                </a:lnTo>
                <a:lnTo>
                  <a:pt x="34" y="7"/>
                </a:lnTo>
                <a:lnTo>
                  <a:pt x="26" y="15"/>
                </a:lnTo>
                <a:lnTo>
                  <a:pt x="23" y="26"/>
                </a:lnTo>
                <a:lnTo>
                  <a:pt x="19" y="37"/>
                </a:lnTo>
                <a:lnTo>
                  <a:pt x="15" y="52"/>
                </a:lnTo>
                <a:lnTo>
                  <a:pt x="15" y="63"/>
                </a:lnTo>
                <a:lnTo>
                  <a:pt x="15" y="78"/>
                </a:lnTo>
                <a:lnTo>
                  <a:pt x="19" y="93"/>
                </a:lnTo>
                <a:lnTo>
                  <a:pt x="19" y="101"/>
                </a:lnTo>
                <a:lnTo>
                  <a:pt x="23" y="108"/>
                </a:lnTo>
                <a:lnTo>
                  <a:pt x="26" y="116"/>
                </a:lnTo>
                <a:lnTo>
                  <a:pt x="30" y="120"/>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33814" name="Freeform 19"/>
          <p:cNvSpPr>
            <a:spLocks/>
          </p:cNvSpPr>
          <p:nvPr/>
        </p:nvSpPr>
        <p:spPr bwMode="auto">
          <a:xfrm>
            <a:off x="1030288" y="2768600"/>
            <a:ext cx="180975" cy="114300"/>
          </a:xfrm>
          <a:custGeom>
            <a:avLst/>
            <a:gdLst>
              <a:gd name="T0" fmla="*/ 0 w 109"/>
              <a:gd name="T1" fmla="*/ 0 h 68"/>
              <a:gd name="T2" fmla="*/ 2147483647 w 109"/>
              <a:gd name="T3" fmla="*/ 0 h 68"/>
              <a:gd name="T4" fmla="*/ 2147483647 w 109"/>
              <a:gd name="T5" fmla="*/ 0 h 68"/>
              <a:gd name="T6" fmla="*/ 2147483647 w 109"/>
              <a:gd name="T7" fmla="*/ 0 h 68"/>
              <a:gd name="T8" fmla="*/ 2147483647 w 109"/>
              <a:gd name="T9" fmla="*/ 0 h 68"/>
              <a:gd name="T10" fmla="*/ 2147483647 w 109"/>
              <a:gd name="T11" fmla="*/ 2147483647 h 68"/>
              <a:gd name="T12" fmla="*/ 2147483647 w 109"/>
              <a:gd name="T13" fmla="*/ 2147483647 h 68"/>
              <a:gd name="T14" fmla="*/ 2147483647 w 109"/>
              <a:gd name="T15" fmla="*/ 2147483647 h 68"/>
              <a:gd name="T16" fmla="*/ 2147483647 w 109"/>
              <a:gd name="T17" fmla="*/ 2147483647 h 68"/>
              <a:gd name="T18" fmla="*/ 2147483647 w 109"/>
              <a:gd name="T19" fmla="*/ 2147483647 h 68"/>
              <a:gd name="T20" fmla="*/ 2147483647 w 109"/>
              <a:gd name="T21" fmla="*/ 2147483647 h 68"/>
              <a:gd name="T22" fmla="*/ 2147483647 w 109"/>
              <a:gd name="T23" fmla="*/ 2147483647 h 68"/>
              <a:gd name="T24" fmla="*/ 2147483647 w 109"/>
              <a:gd name="T25" fmla="*/ 2147483647 h 68"/>
              <a:gd name="T26" fmla="*/ 2147483647 w 109"/>
              <a:gd name="T27" fmla="*/ 0 h 68"/>
              <a:gd name="T28" fmla="*/ 2147483647 w 109"/>
              <a:gd name="T29" fmla="*/ 0 h 68"/>
              <a:gd name="T30" fmla="*/ 2147483647 w 109"/>
              <a:gd name="T31" fmla="*/ 0 h 68"/>
              <a:gd name="T32" fmla="*/ 2147483647 w 109"/>
              <a:gd name="T33" fmla="*/ 0 h 68"/>
              <a:gd name="T34" fmla="*/ 2147483647 w 109"/>
              <a:gd name="T35" fmla="*/ 0 h 68"/>
              <a:gd name="T36" fmla="*/ 2147483647 w 109"/>
              <a:gd name="T37" fmla="*/ 0 h 68"/>
              <a:gd name="T38" fmla="*/ 2147483647 w 109"/>
              <a:gd name="T39" fmla="*/ 0 h 68"/>
              <a:gd name="T40" fmla="*/ 2147483647 w 109"/>
              <a:gd name="T41" fmla="*/ 2147483647 h 68"/>
              <a:gd name="T42" fmla="*/ 2147483647 w 109"/>
              <a:gd name="T43" fmla="*/ 2147483647 h 68"/>
              <a:gd name="T44" fmla="*/ 2147483647 w 109"/>
              <a:gd name="T45" fmla="*/ 2147483647 h 68"/>
              <a:gd name="T46" fmla="*/ 2147483647 w 109"/>
              <a:gd name="T47" fmla="*/ 2147483647 h 68"/>
              <a:gd name="T48" fmla="*/ 2147483647 w 109"/>
              <a:gd name="T49" fmla="*/ 2147483647 h 68"/>
              <a:gd name="T50" fmla="*/ 2147483647 w 109"/>
              <a:gd name="T51" fmla="*/ 2147483647 h 68"/>
              <a:gd name="T52" fmla="*/ 2147483647 w 109"/>
              <a:gd name="T53" fmla="*/ 2147483647 h 68"/>
              <a:gd name="T54" fmla="*/ 2147483647 w 109"/>
              <a:gd name="T55" fmla="*/ 2147483647 h 68"/>
              <a:gd name="T56" fmla="*/ 2147483647 w 109"/>
              <a:gd name="T57" fmla="*/ 2147483647 h 68"/>
              <a:gd name="T58" fmla="*/ 2147483647 w 109"/>
              <a:gd name="T59" fmla="*/ 2147483647 h 68"/>
              <a:gd name="T60" fmla="*/ 2147483647 w 109"/>
              <a:gd name="T61" fmla="*/ 0 h 68"/>
              <a:gd name="T62" fmla="*/ 2147483647 w 109"/>
              <a:gd name="T63" fmla="*/ 0 h 68"/>
              <a:gd name="T64" fmla="*/ 2147483647 w 109"/>
              <a:gd name="T65" fmla="*/ 0 h 68"/>
              <a:gd name="T66" fmla="*/ 2147483647 w 109"/>
              <a:gd name="T67" fmla="*/ 0 h 68"/>
              <a:gd name="T68" fmla="*/ 2147483647 w 109"/>
              <a:gd name="T69" fmla="*/ 0 h 68"/>
              <a:gd name="T70" fmla="*/ 2147483647 w 109"/>
              <a:gd name="T71" fmla="*/ 0 h 68"/>
              <a:gd name="T72" fmla="*/ 2147483647 w 109"/>
              <a:gd name="T73" fmla="*/ 2147483647 h 68"/>
              <a:gd name="T74" fmla="*/ 2147483647 w 109"/>
              <a:gd name="T75" fmla="*/ 2147483647 h 68"/>
              <a:gd name="T76" fmla="*/ 2147483647 w 109"/>
              <a:gd name="T77" fmla="*/ 2147483647 h 68"/>
              <a:gd name="T78" fmla="*/ 2147483647 w 109"/>
              <a:gd name="T79" fmla="*/ 2147483647 h 68"/>
              <a:gd name="T80" fmla="*/ 2147483647 w 109"/>
              <a:gd name="T81" fmla="*/ 2147483647 h 68"/>
              <a:gd name="T82" fmla="*/ 2147483647 w 109"/>
              <a:gd name="T83" fmla="*/ 2147483647 h 68"/>
              <a:gd name="T84" fmla="*/ 2147483647 w 109"/>
              <a:gd name="T85" fmla="*/ 2147483647 h 68"/>
              <a:gd name="T86" fmla="*/ 2147483647 w 109"/>
              <a:gd name="T87" fmla="*/ 2147483647 h 68"/>
              <a:gd name="T88" fmla="*/ 2147483647 w 109"/>
              <a:gd name="T89" fmla="*/ 2147483647 h 68"/>
              <a:gd name="T90" fmla="*/ 2147483647 w 109"/>
              <a:gd name="T91" fmla="*/ 2147483647 h 68"/>
              <a:gd name="T92" fmla="*/ 2147483647 w 109"/>
              <a:gd name="T93" fmla="*/ 0 h 68"/>
              <a:gd name="T94" fmla="*/ 0 w 109"/>
              <a:gd name="T95" fmla="*/ 0 h 68"/>
              <a:gd name="T96" fmla="*/ 0 w 10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9"/>
              <a:gd name="T148" fmla="*/ 0 h 68"/>
              <a:gd name="T149" fmla="*/ 109 w 10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9" h="68">
                <a:moveTo>
                  <a:pt x="0" y="0"/>
                </a:moveTo>
                <a:lnTo>
                  <a:pt x="30" y="0"/>
                </a:lnTo>
                <a:lnTo>
                  <a:pt x="26" y="0"/>
                </a:lnTo>
                <a:lnTo>
                  <a:pt x="23" y="0"/>
                </a:lnTo>
                <a:lnTo>
                  <a:pt x="23" y="4"/>
                </a:lnTo>
                <a:lnTo>
                  <a:pt x="23" y="8"/>
                </a:lnTo>
                <a:lnTo>
                  <a:pt x="23" y="11"/>
                </a:lnTo>
                <a:lnTo>
                  <a:pt x="38" y="49"/>
                </a:lnTo>
                <a:lnTo>
                  <a:pt x="53" y="15"/>
                </a:lnTo>
                <a:lnTo>
                  <a:pt x="49" y="8"/>
                </a:lnTo>
                <a:lnTo>
                  <a:pt x="49" y="4"/>
                </a:lnTo>
                <a:lnTo>
                  <a:pt x="45" y="0"/>
                </a:lnTo>
                <a:lnTo>
                  <a:pt x="41" y="0"/>
                </a:lnTo>
                <a:lnTo>
                  <a:pt x="38" y="0"/>
                </a:lnTo>
                <a:lnTo>
                  <a:pt x="71" y="0"/>
                </a:lnTo>
                <a:lnTo>
                  <a:pt x="68" y="0"/>
                </a:lnTo>
                <a:lnTo>
                  <a:pt x="64" y="4"/>
                </a:lnTo>
                <a:lnTo>
                  <a:pt x="64" y="8"/>
                </a:lnTo>
                <a:lnTo>
                  <a:pt x="64" y="11"/>
                </a:lnTo>
                <a:lnTo>
                  <a:pt x="79" y="49"/>
                </a:lnTo>
                <a:lnTo>
                  <a:pt x="94" y="11"/>
                </a:lnTo>
                <a:lnTo>
                  <a:pt x="94" y="8"/>
                </a:lnTo>
                <a:lnTo>
                  <a:pt x="98" y="4"/>
                </a:lnTo>
                <a:lnTo>
                  <a:pt x="94" y="0"/>
                </a:lnTo>
                <a:lnTo>
                  <a:pt x="86" y="0"/>
                </a:lnTo>
                <a:lnTo>
                  <a:pt x="109" y="0"/>
                </a:lnTo>
                <a:lnTo>
                  <a:pt x="101" y="4"/>
                </a:lnTo>
                <a:lnTo>
                  <a:pt x="98" y="11"/>
                </a:lnTo>
                <a:lnTo>
                  <a:pt x="79" y="68"/>
                </a:lnTo>
                <a:lnTo>
                  <a:pt x="75" y="68"/>
                </a:lnTo>
                <a:lnTo>
                  <a:pt x="56" y="23"/>
                </a:lnTo>
                <a:lnTo>
                  <a:pt x="34" y="68"/>
                </a:lnTo>
                <a:lnTo>
                  <a:pt x="11" y="11"/>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3815" name="Freeform 20"/>
          <p:cNvSpPr>
            <a:spLocks noEditPoints="1"/>
          </p:cNvSpPr>
          <p:nvPr/>
        </p:nvSpPr>
        <p:spPr bwMode="auto">
          <a:xfrm>
            <a:off x="1211263" y="2762250"/>
            <a:ext cx="106362" cy="120650"/>
          </a:xfrm>
          <a:custGeom>
            <a:avLst/>
            <a:gdLst>
              <a:gd name="T0" fmla="*/ 2147483647 w 64"/>
              <a:gd name="T1" fmla="*/ 0 h 72"/>
              <a:gd name="T2" fmla="*/ 2147483647 w 64"/>
              <a:gd name="T3" fmla="*/ 0 h 72"/>
              <a:gd name="T4" fmla="*/ 2147483647 w 64"/>
              <a:gd name="T5" fmla="*/ 2147483647 h 72"/>
              <a:gd name="T6" fmla="*/ 2147483647 w 64"/>
              <a:gd name="T7" fmla="*/ 2147483647 h 72"/>
              <a:gd name="T8" fmla="*/ 2147483647 w 64"/>
              <a:gd name="T9" fmla="*/ 2147483647 h 72"/>
              <a:gd name="T10" fmla="*/ 2147483647 w 64"/>
              <a:gd name="T11" fmla="*/ 2147483647 h 72"/>
              <a:gd name="T12" fmla="*/ 2147483647 w 64"/>
              <a:gd name="T13" fmla="*/ 2147483647 h 72"/>
              <a:gd name="T14" fmla="*/ 2147483647 w 64"/>
              <a:gd name="T15" fmla="*/ 2147483647 h 72"/>
              <a:gd name="T16" fmla="*/ 2147483647 w 64"/>
              <a:gd name="T17" fmla="*/ 2147483647 h 72"/>
              <a:gd name="T18" fmla="*/ 2147483647 w 64"/>
              <a:gd name="T19" fmla="*/ 2147483647 h 72"/>
              <a:gd name="T20" fmla="*/ 2147483647 w 64"/>
              <a:gd name="T21" fmla="*/ 2147483647 h 72"/>
              <a:gd name="T22" fmla="*/ 2147483647 w 64"/>
              <a:gd name="T23" fmla="*/ 2147483647 h 72"/>
              <a:gd name="T24" fmla="*/ 2147483647 w 64"/>
              <a:gd name="T25" fmla="*/ 2147483647 h 72"/>
              <a:gd name="T26" fmla="*/ 2147483647 w 64"/>
              <a:gd name="T27" fmla="*/ 2147483647 h 72"/>
              <a:gd name="T28" fmla="*/ 2147483647 w 64"/>
              <a:gd name="T29" fmla="*/ 2147483647 h 72"/>
              <a:gd name="T30" fmla="*/ 2147483647 w 64"/>
              <a:gd name="T31" fmla="*/ 2147483647 h 72"/>
              <a:gd name="T32" fmla="*/ 0 w 64"/>
              <a:gd name="T33" fmla="*/ 2147483647 h 72"/>
              <a:gd name="T34" fmla="*/ 2147483647 w 64"/>
              <a:gd name="T35" fmla="*/ 2147483647 h 72"/>
              <a:gd name="T36" fmla="*/ 2147483647 w 64"/>
              <a:gd name="T37" fmla="*/ 2147483647 h 72"/>
              <a:gd name="T38" fmla="*/ 2147483647 w 64"/>
              <a:gd name="T39" fmla="*/ 2147483647 h 72"/>
              <a:gd name="T40" fmla="*/ 2147483647 w 64"/>
              <a:gd name="T41" fmla="*/ 2147483647 h 72"/>
              <a:gd name="T42" fmla="*/ 2147483647 w 64"/>
              <a:gd name="T43" fmla="*/ 0 h 72"/>
              <a:gd name="T44" fmla="*/ 2147483647 w 64"/>
              <a:gd name="T45" fmla="*/ 0 h 72"/>
              <a:gd name="T46" fmla="*/ 2147483647 w 64"/>
              <a:gd name="T47" fmla="*/ 2147483647 h 72"/>
              <a:gd name="T48" fmla="*/ 2147483647 w 64"/>
              <a:gd name="T49" fmla="*/ 2147483647 h 72"/>
              <a:gd name="T50" fmla="*/ 2147483647 w 64"/>
              <a:gd name="T51" fmla="*/ 2147483647 h 72"/>
              <a:gd name="T52" fmla="*/ 2147483647 w 64"/>
              <a:gd name="T53" fmla="*/ 2147483647 h 72"/>
              <a:gd name="T54" fmla="*/ 2147483647 w 64"/>
              <a:gd name="T55" fmla="*/ 2147483647 h 72"/>
              <a:gd name="T56" fmla="*/ 2147483647 w 64"/>
              <a:gd name="T57" fmla="*/ 2147483647 h 72"/>
              <a:gd name="T58" fmla="*/ 2147483647 w 64"/>
              <a:gd name="T59" fmla="*/ 2147483647 h 72"/>
              <a:gd name="T60" fmla="*/ 2147483647 w 64"/>
              <a:gd name="T61" fmla="*/ 2147483647 h 72"/>
              <a:gd name="T62" fmla="*/ 2147483647 w 64"/>
              <a:gd name="T63" fmla="*/ 2147483647 h 72"/>
              <a:gd name="T64" fmla="*/ 2147483647 w 64"/>
              <a:gd name="T65" fmla="*/ 2147483647 h 72"/>
              <a:gd name="T66" fmla="*/ 2147483647 w 64"/>
              <a:gd name="T67" fmla="*/ 2147483647 h 72"/>
              <a:gd name="T68" fmla="*/ 2147483647 w 64"/>
              <a:gd name="T69" fmla="*/ 2147483647 h 72"/>
              <a:gd name="T70" fmla="*/ 2147483647 w 64"/>
              <a:gd name="T71" fmla="*/ 2147483647 h 72"/>
              <a:gd name="T72" fmla="*/ 2147483647 w 64"/>
              <a:gd name="T73" fmla="*/ 2147483647 h 72"/>
              <a:gd name="T74" fmla="*/ 2147483647 w 64"/>
              <a:gd name="T75" fmla="*/ 2147483647 h 72"/>
              <a:gd name="T76" fmla="*/ 2147483647 w 64"/>
              <a:gd name="T77" fmla="*/ 2147483647 h 72"/>
              <a:gd name="T78" fmla="*/ 2147483647 w 64"/>
              <a:gd name="T79" fmla="*/ 2147483647 h 72"/>
              <a:gd name="T80" fmla="*/ 2147483647 w 64"/>
              <a:gd name="T81" fmla="*/ 2147483647 h 72"/>
              <a:gd name="T82" fmla="*/ 2147483647 w 64"/>
              <a:gd name="T83" fmla="*/ 2147483647 h 72"/>
              <a:gd name="T84" fmla="*/ 2147483647 w 64"/>
              <a:gd name="T85" fmla="*/ 2147483647 h 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2"/>
              <a:gd name="T131" fmla="*/ 64 w 64"/>
              <a:gd name="T132" fmla="*/ 72 h 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2">
                <a:moveTo>
                  <a:pt x="34" y="0"/>
                </a:moveTo>
                <a:lnTo>
                  <a:pt x="41" y="0"/>
                </a:lnTo>
                <a:lnTo>
                  <a:pt x="52" y="4"/>
                </a:lnTo>
                <a:lnTo>
                  <a:pt x="56" y="12"/>
                </a:lnTo>
                <a:lnTo>
                  <a:pt x="64" y="23"/>
                </a:lnTo>
                <a:lnTo>
                  <a:pt x="64" y="34"/>
                </a:lnTo>
                <a:lnTo>
                  <a:pt x="64" y="45"/>
                </a:lnTo>
                <a:lnTo>
                  <a:pt x="60" y="53"/>
                </a:lnTo>
                <a:lnTo>
                  <a:pt x="56" y="60"/>
                </a:lnTo>
                <a:lnTo>
                  <a:pt x="49" y="68"/>
                </a:lnTo>
                <a:lnTo>
                  <a:pt x="41" y="72"/>
                </a:lnTo>
                <a:lnTo>
                  <a:pt x="34" y="72"/>
                </a:lnTo>
                <a:lnTo>
                  <a:pt x="22" y="72"/>
                </a:lnTo>
                <a:lnTo>
                  <a:pt x="15" y="64"/>
                </a:lnTo>
                <a:lnTo>
                  <a:pt x="7" y="60"/>
                </a:lnTo>
                <a:lnTo>
                  <a:pt x="4" y="49"/>
                </a:lnTo>
                <a:lnTo>
                  <a:pt x="0" y="38"/>
                </a:lnTo>
                <a:lnTo>
                  <a:pt x="4" y="27"/>
                </a:lnTo>
                <a:lnTo>
                  <a:pt x="7" y="19"/>
                </a:lnTo>
                <a:lnTo>
                  <a:pt x="11" y="12"/>
                </a:lnTo>
                <a:lnTo>
                  <a:pt x="19" y="4"/>
                </a:lnTo>
                <a:lnTo>
                  <a:pt x="26" y="0"/>
                </a:lnTo>
                <a:lnTo>
                  <a:pt x="34" y="0"/>
                </a:lnTo>
                <a:close/>
                <a:moveTo>
                  <a:pt x="30" y="4"/>
                </a:moveTo>
                <a:lnTo>
                  <a:pt x="26" y="8"/>
                </a:lnTo>
                <a:lnTo>
                  <a:pt x="22" y="8"/>
                </a:lnTo>
                <a:lnTo>
                  <a:pt x="19" y="12"/>
                </a:lnTo>
                <a:lnTo>
                  <a:pt x="15" y="15"/>
                </a:lnTo>
                <a:lnTo>
                  <a:pt x="15" y="23"/>
                </a:lnTo>
                <a:lnTo>
                  <a:pt x="15" y="30"/>
                </a:lnTo>
                <a:lnTo>
                  <a:pt x="15" y="45"/>
                </a:lnTo>
                <a:lnTo>
                  <a:pt x="19" y="57"/>
                </a:lnTo>
                <a:lnTo>
                  <a:pt x="26" y="64"/>
                </a:lnTo>
                <a:lnTo>
                  <a:pt x="37" y="68"/>
                </a:lnTo>
                <a:lnTo>
                  <a:pt x="41" y="64"/>
                </a:lnTo>
                <a:lnTo>
                  <a:pt x="49" y="60"/>
                </a:lnTo>
                <a:lnTo>
                  <a:pt x="52" y="53"/>
                </a:lnTo>
                <a:lnTo>
                  <a:pt x="52" y="42"/>
                </a:lnTo>
                <a:lnTo>
                  <a:pt x="52" y="30"/>
                </a:lnTo>
                <a:lnTo>
                  <a:pt x="49" y="19"/>
                </a:lnTo>
                <a:lnTo>
                  <a:pt x="45" y="12"/>
                </a:lnTo>
                <a:lnTo>
                  <a:pt x="37" y="8"/>
                </a:lnTo>
                <a:lnTo>
                  <a:pt x="30" y="4"/>
                </a:lnTo>
                <a:close/>
              </a:path>
            </a:pathLst>
          </a:custGeom>
          <a:solidFill>
            <a:srgbClr val="000000"/>
          </a:solidFill>
          <a:ln w="0">
            <a:solidFill>
              <a:srgbClr val="000000"/>
            </a:solidFill>
            <a:round/>
            <a:headEnd/>
            <a:tailEnd/>
          </a:ln>
        </p:spPr>
        <p:txBody>
          <a:bodyPr/>
          <a:lstStyle/>
          <a:p>
            <a:endParaRPr lang="en-US"/>
          </a:p>
        </p:txBody>
      </p:sp>
      <p:sp>
        <p:nvSpPr>
          <p:cNvPr id="33816" name="Freeform 21"/>
          <p:cNvSpPr>
            <a:spLocks/>
          </p:cNvSpPr>
          <p:nvPr/>
        </p:nvSpPr>
        <p:spPr bwMode="auto">
          <a:xfrm>
            <a:off x="1335088" y="2762250"/>
            <a:ext cx="74612" cy="112713"/>
          </a:xfrm>
          <a:custGeom>
            <a:avLst/>
            <a:gdLst>
              <a:gd name="T0" fmla="*/ 2147483647 w 45"/>
              <a:gd name="T1" fmla="*/ 0 h 68"/>
              <a:gd name="T2" fmla="*/ 2147483647 w 45"/>
              <a:gd name="T3" fmla="*/ 2147483647 h 68"/>
              <a:gd name="T4" fmla="*/ 2147483647 w 45"/>
              <a:gd name="T5" fmla="*/ 2147483647 h 68"/>
              <a:gd name="T6" fmla="*/ 2147483647 w 45"/>
              <a:gd name="T7" fmla="*/ 2147483647 h 68"/>
              <a:gd name="T8" fmla="*/ 2147483647 w 45"/>
              <a:gd name="T9" fmla="*/ 0 h 68"/>
              <a:gd name="T10" fmla="*/ 2147483647 w 45"/>
              <a:gd name="T11" fmla="*/ 0 h 68"/>
              <a:gd name="T12" fmla="*/ 2147483647 w 45"/>
              <a:gd name="T13" fmla="*/ 2147483647 h 68"/>
              <a:gd name="T14" fmla="*/ 2147483647 w 45"/>
              <a:gd name="T15" fmla="*/ 2147483647 h 68"/>
              <a:gd name="T16" fmla="*/ 2147483647 w 45"/>
              <a:gd name="T17" fmla="*/ 2147483647 h 68"/>
              <a:gd name="T18" fmla="*/ 2147483647 w 45"/>
              <a:gd name="T19" fmla="*/ 2147483647 h 68"/>
              <a:gd name="T20" fmla="*/ 2147483647 w 45"/>
              <a:gd name="T21" fmla="*/ 2147483647 h 68"/>
              <a:gd name="T22" fmla="*/ 2147483647 w 45"/>
              <a:gd name="T23" fmla="*/ 2147483647 h 68"/>
              <a:gd name="T24" fmla="*/ 2147483647 w 45"/>
              <a:gd name="T25" fmla="*/ 2147483647 h 68"/>
              <a:gd name="T26" fmla="*/ 2147483647 w 45"/>
              <a:gd name="T27" fmla="*/ 2147483647 h 68"/>
              <a:gd name="T28" fmla="*/ 2147483647 w 45"/>
              <a:gd name="T29" fmla="*/ 2147483647 h 68"/>
              <a:gd name="T30" fmla="*/ 2147483647 w 45"/>
              <a:gd name="T31" fmla="*/ 2147483647 h 68"/>
              <a:gd name="T32" fmla="*/ 2147483647 w 45"/>
              <a:gd name="T33" fmla="*/ 2147483647 h 68"/>
              <a:gd name="T34" fmla="*/ 2147483647 w 45"/>
              <a:gd name="T35" fmla="*/ 2147483647 h 68"/>
              <a:gd name="T36" fmla="*/ 2147483647 w 45"/>
              <a:gd name="T37" fmla="*/ 2147483647 h 68"/>
              <a:gd name="T38" fmla="*/ 2147483647 w 45"/>
              <a:gd name="T39" fmla="*/ 2147483647 h 68"/>
              <a:gd name="T40" fmla="*/ 2147483647 w 45"/>
              <a:gd name="T41" fmla="*/ 2147483647 h 68"/>
              <a:gd name="T42" fmla="*/ 2147483647 w 45"/>
              <a:gd name="T43" fmla="*/ 2147483647 h 68"/>
              <a:gd name="T44" fmla="*/ 2147483647 w 45"/>
              <a:gd name="T45" fmla="*/ 2147483647 h 68"/>
              <a:gd name="T46" fmla="*/ 2147483647 w 45"/>
              <a:gd name="T47" fmla="*/ 2147483647 h 68"/>
              <a:gd name="T48" fmla="*/ 2147483647 w 45"/>
              <a:gd name="T49" fmla="*/ 2147483647 h 68"/>
              <a:gd name="T50" fmla="*/ 2147483647 w 45"/>
              <a:gd name="T51" fmla="*/ 2147483647 h 68"/>
              <a:gd name="T52" fmla="*/ 2147483647 w 45"/>
              <a:gd name="T53" fmla="*/ 2147483647 h 68"/>
              <a:gd name="T54" fmla="*/ 2147483647 w 45"/>
              <a:gd name="T55" fmla="*/ 2147483647 h 68"/>
              <a:gd name="T56" fmla="*/ 2147483647 w 45"/>
              <a:gd name="T57" fmla="*/ 2147483647 h 68"/>
              <a:gd name="T58" fmla="*/ 0 w 45"/>
              <a:gd name="T59" fmla="*/ 2147483647 h 68"/>
              <a:gd name="T60" fmla="*/ 0 w 45"/>
              <a:gd name="T61" fmla="*/ 2147483647 h 68"/>
              <a:gd name="T62" fmla="*/ 2147483647 w 45"/>
              <a:gd name="T63" fmla="*/ 2147483647 h 68"/>
              <a:gd name="T64" fmla="*/ 2147483647 w 45"/>
              <a:gd name="T65" fmla="*/ 2147483647 h 68"/>
              <a:gd name="T66" fmla="*/ 2147483647 w 45"/>
              <a:gd name="T67" fmla="*/ 2147483647 h 68"/>
              <a:gd name="T68" fmla="*/ 2147483647 w 45"/>
              <a:gd name="T69" fmla="*/ 2147483647 h 68"/>
              <a:gd name="T70" fmla="*/ 2147483647 w 45"/>
              <a:gd name="T71" fmla="*/ 2147483647 h 68"/>
              <a:gd name="T72" fmla="*/ 2147483647 w 45"/>
              <a:gd name="T73" fmla="*/ 2147483647 h 68"/>
              <a:gd name="T74" fmla="*/ 2147483647 w 45"/>
              <a:gd name="T75" fmla="*/ 2147483647 h 68"/>
              <a:gd name="T76" fmla="*/ 2147483647 w 45"/>
              <a:gd name="T77" fmla="*/ 2147483647 h 68"/>
              <a:gd name="T78" fmla="*/ 2147483647 w 45"/>
              <a:gd name="T79" fmla="*/ 2147483647 h 68"/>
              <a:gd name="T80" fmla="*/ 2147483647 w 45"/>
              <a:gd name="T81" fmla="*/ 2147483647 h 68"/>
              <a:gd name="T82" fmla="*/ 2147483647 w 45"/>
              <a:gd name="T83" fmla="*/ 2147483647 h 68"/>
              <a:gd name="T84" fmla="*/ 2147483647 w 45"/>
              <a:gd name="T85" fmla="*/ 2147483647 h 68"/>
              <a:gd name="T86" fmla="*/ 2147483647 w 45"/>
              <a:gd name="T87" fmla="*/ 2147483647 h 68"/>
              <a:gd name="T88" fmla="*/ 0 w 45"/>
              <a:gd name="T89" fmla="*/ 2147483647 h 68"/>
              <a:gd name="T90" fmla="*/ 0 w 45"/>
              <a:gd name="T91" fmla="*/ 2147483647 h 68"/>
              <a:gd name="T92" fmla="*/ 0 w 45"/>
              <a:gd name="T93" fmla="*/ 2147483647 h 68"/>
              <a:gd name="T94" fmla="*/ 2147483647 w 45"/>
              <a:gd name="T95" fmla="*/ 0 h 68"/>
              <a:gd name="T96" fmla="*/ 2147483647 w 45"/>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
              <a:gd name="T148" fmla="*/ 0 h 68"/>
              <a:gd name="T149" fmla="*/ 45 w 45"/>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 h="68">
                <a:moveTo>
                  <a:pt x="19" y="0"/>
                </a:moveTo>
                <a:lnTo>
                  <a:pt x="19" y="19"/>
                </a:lnTo>
                <a:lnTo>
                  <a:pt x="26" y="8"/>
                </a:lnTo>
                <a:lnTo>
                  <a:pt x="30" y="4"/>
                </a:lnTo>
                <a:lnTo>
                  <a:pt x="37" y="0"/>
                </a:lnTo>
                <a:lnTo>
                  <a:pt x="41" y="0"/>
                </a:lnTo>
                <a:lnTo>
                  <a:pt x="45" y="4"/>
                </a:lnTo>
                <a:lnTo>
                  <a:pt x="45" y="8"/>
                </a:lnTo>
                <a:lnTo>
                  <a:pt x="45" y="12"/>
                </a:lnTo>
                <a:lnTo>
                  <a:pt x="45" y="15"/>
                </a:lnTo>
                <a:lnTo>
                  <a:pt x="41" y="19"/>
                </a:lnTo>
                <a:lnTo>
                  <a:pt x="37" y="15"/>
                </a:lnTo>
                <a:lnTo>
                  <a:pt x="34" y="15"/>
                </a:lnTo>
                <a:lnTo>
                  <a:pt x="34" y="12"/>
                </a:lnTo>
                <a:lnTo>
                  <a:pt x="30" y="12"/>
                </a:lnTo>
                <a:lnTo>
                  <a:pt x="26" y="12"/>
                </a:lnTo>
                <a:lnTo>
                  <a:pt x="22" y="19"/>
                </a:lnTo>
                <a:lnTo>
                  <a:pt x="19" y="23"/>
                </a:lnTo>
                <a:lnTo>
                  <a:pt x="19" y="53"/>
                </a:lnTo>
                <a:lnTo>
                  <a:pt x="19" y="60"/>
                </a:lnTo>
                <a:lnTo>
                  <a:pt x="22" y="64"/>
                </a:lnTo>
                <a:lnTo>
                  <a:pt x="26" y="68"/>
                </a:lnTo>
                <a:lnTo>
                  <a:pt x="30" y="68"/>
                </a:lnTo>
                <a:lnTo>
                  <a:pt x="34" y="68"/>
                </a:lnTo>
                <a:lnTo>
                  <a:pt x="0" y="68"/>
                </a:lnTo>
                <a:lnTo>
                  <a:pt x="4" y="68"/>
                </a:lnTo>
                <a:lnTo>
                  <a:pt x="7" y="64"/>
                </a:lnTo>
                <a:lnTo>
                  <a:pt x="7" y="60"/>
                </a:lnTo>
                <a:lnTo>
                  <a:pt x="7" y="53"/>
                </a:lnTo>
                <a:lnTo>
                  <a:pt x="7" y="30"/>
                </a:lnTo>
                <a:lnTo>
                  <a:pt x="7" y="19"/>
                </a:lnTo>
                <a:lnTo>
                  <a:pt x="7" y="15"/>
                </a:lnTo>
                <a:lnTo>
                  <a:pt x="7" y="12"/>
                </a:lnTo>
                <a:lnTo>
                  <a:pt x="4" y="8"/>
                </a:lnTo>
                <a:lnTo>
                  <a:pt x="0" y="8"/>
                </a:lnTo>
                <a:lnTo>
                  <a:pt x="0" y="12"/>
                </a:lnTo>
                <a:lnTo>
                  <a:pt x="0" y="8"/>
                </a:lnTo>
                <a:lnTo>
                  <a:pt x="19" y="0"/>
                </a:lnTo>
                <a:close/>
              </a:path>
            </a:pathLst>
          </a:custGeom>
          <a:solidFill>
            <a:srgbClr val="000000"/>
          </a:solidFill>
          <a:ln w="0">
            <a:solidFill>
              <a:srgbClr val="000000"/>
            </a:solidFill>
            <a:round/>
            <a:headEnd/>
            <a:tailEnd/>
          </a:ln>
        </p:spPr>
        <p:txBody>
          <a:bodyPr/>
          <a:lstStyle/>
          <a:p>
            <a:endParaRPr lang="en-US"/>
          </a:p>
        </p:txBody>
      </p:sp>
      <p:sp>
        <p:nvSpPr>
          <p:cNvPr id="33817" name="Freeform 22"/>
          <p:cNvSpPr>
            <a:spLocks/>
          </p:cNvSpPr>
          <p:nvPr/>
        </p:nvSpPr>
        <p:spPr bwMode="auto">
          <a:xfrm>
            <a:off x="1417638" y="2708275"/>
            <a:ext cx="117475" cy="166688"/>
          </a:xfrm>
          <a:custGeom>
            <a:avLst/>
            <a:gdLst>
              <a:gd name="T0" fmla="*/ 2147483647 w 71"/>
              <a:gd name="T1" fmla="*/ 2147483647 h 101"/>
              <a:gd name="T2" fmla="*/ 2147483647 w 71"/>
              <a:gd name="T3" fmla="*/ 2147483647 h 101"/>
              <a:gd name="T4" fmla="*/ 2147483647 w 71"/>
              <a:gd name="T5" fmla="*/ 2147483647 h 101"/>
              <a:gd name="T6" fmla="*/ 2147483647 w 71"/>
              <a:gd name="T7" fmla="*/ 2147483647 h 101"/>
              <a:gd name="T8" fmla="*/ 2147483647 w 71"/>
              <a:gd name="T9" fmla="*/ 2147483647 h 101"/>
              <a:gd name="T10" fmla="*/ 2147483647 w 71"/>
              <a:gd name="T11" fmla="*/ 2147483647 h 101"/>
              <a:gd name="T12" fmla="*/ 2147483647 w 71"/>
              <a:gd name="T13" fmla="*/ 2147483647 h 101"/>
              <a:gd name="T14" fmla="*/ 2147483647 w 71"/>
              <a:gd name="T15" fmla="*/ 2147483647 h 101"/>
              <a:gd name="T16" fmla="*/ 2147483647 w 71"/>
              <a:gd name="T17" fmla="*/ 2147483647 h 101"/>
              <a:gd name="T18" fmla="*/ 2147483647 w 71"/>
              <a:gd name="T19" fmla="*/ 2147483647 h 101"/>
              <a:gd name="T20" fmla="*/ 2147483647 w 71"/>
              <a:gd name="T21" fmla="*/ 2147483647 h 101"/>
              <a:gd name="T22" fmla="*/ 2147483647 w 71"/>
              <a:gd name="T23" fmla="*/ 2147483647 h 101"/>
              <a:gd name="T24" fmla="*/ 2147483647 w 71"/>
              <a:gd name="T25" fmla="*/ 2147483647 h 101"/>
              <a:gd name="T26" fmla="*/ 2147483647 w 71"/>
              <a:gd name="T27" fmla="*/ 2147483647 h 101"/>
              <a:gd name="T28" fmla="*/ 2147483647 w 71"/>
              <a:gd name="T29" fmla="*/ 2147483647 h 101"/>
              <a:gd name="T30" fmla="*/ 2147483647 w 71"/>
              <a:gd name="T31" fmla="*/ 2147483647 h 101"/>
              <a:gd name="T32" fmla="*/ 2147483647 w 71"/>
              <a:gd name="T33" fmla="*/ 2147483647 h 101"/>
              <a:gd name="T34" fmla="*/ 2147483647 w 71"/>
              <a:gd name="T35" fmla="*/ 2147483647 h 101"/>
              <a:gd name="T36" fmla="*/ 2147483647 w 71"/>
              <a:gd name="T37" fmla="*/ 2147483647 h 101"/>
              <a:gd name="T38" fmla="*/ 2147483647 w 71"/>
              <a:gd name="T39" fmla="*/ 2147483647 h 101"/>
              <a:gd name="T40" fmla="*/ 2147483647 w 71"/>
              <a:gd name="T41" fmla="*/ 2147483647 h 101"/>
              <a:gd name="T42" fmla="*/ 2147483647 w 71"/>
              <a:gd name="T43" fmla="*/ 2147483647 h 101"/>
              <a:gd name="T44" fmla="*/ 0 w 71"/>
              <a:gd name="T45" fmla="*/ 2147483647 h 101"/>
              <a:gd name="T46" fmla="*/ 2147483647 w 71"/>
              <a:gd name="T47" fmla="*/ 2147483647 h 101"/>
              <a:gd name="T48" fmla="*/ 2147483647 w 71"/>
              <a:gd name="T49" fmla="*/ 2147483647 h 101"/>
              <a:gd name="T50" fmla="*/ 2147483647 w 71"/>
              <a:gd name="T51" fmla="*/ 2147483647 h 101"/>
              <a:gd name="T52" fmla="*/ 2147483647 w 71"/>
              <a:gd name="T53" fmla="*/ 2147483647 h 101"/>
              <a:gd name="T54" fmla="*/ 2147483647 w 71"/>
              <a:gd name="T55" fmla="*/ 2147483647 h 101"/>
              <a:gd name="T56" fmla="*/ 2147483647 w 71"/>
              <a:gd name="T57" fmla="*/ 2147483647 h 101"/>
              <a:gd name="T58" fmla="*/ 2147483647 w 71"/>
              <a:gd name="T59" fmla="*/ 2147483647 h 101"/>
              <a:gd name="T60" fmla="*/ 0 w 71"/>
              <a:gd name="T61" fmla="*/ 2147483647 h 101"/>
              <a:gd name="T62" fmla="*/ 2147483647 w 71"/>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01"/>
              <a:gd name="T98" fmla="*/ 71 w 71"/>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01">
                <a:moveTo>
                  <a:pt x="22" y="0"/>
                </a:moveTo>
                <a:lnTo>
                  <a:pt x="22" y="63"/>
                </a:lnTo>
                <a:lnTo>
                  <a:pt x="41" y="48"/>
                </a:lnTo>
                <a:lnTo>
                  <a:pt x="45" y="45"/>
                </a:lnTo>
                <a:lnTo>
                  <a:pt x="45" y="41"/>
                </a:lnTo>
                <a:lnTo>
                  <a:pt x="45" y="37"/>
                </a:lnTo>
                <a:lnTo>
                  <a:pt x="41" y="37"/>
                </a:lnTo>
                <a:lnTo>
                  <a:pt x="71" y="37"/>
                </a:lnTo>
                <a:lnTo>
                  <a:pt x="64" y="37"/>
                </a:lnTo>
                <a:lnTo>
                  <a:pt x="60" y="37"/>
                </a:lnTo>
                <a:lnTo>
                  <a:pt x="56" y="41"/>
                </a:lnTo>
                <a:lnTo>
                  <a:pt x="52" y="45"/>
                </a:lnTo>
                <a:lnTo>
                  <a:pt x="33" y="60"/>
                </a:lnTo>
                <a:lnTo>
                  <a:pt x="52" y="82"/>
                </a:lnTo>
                <a:lnTo>
                  <a:pt x="56" y="90"/>
                </a:lnTo>
                <a:lnTo>
                  <a:pt x="60" y="93"/>
                </a:lnTo>
                <a:lnTo>
                  <a:pt x="64" y="97"/>
                </a:lnTo>
                <a:lnTo>
                  <a:pt x="67" y="97"/>
                </a:lnTo>
                <a:lnTo>
                  <a:pt x="67" y="101"/>
                </a:lnTo>
                <a:lnTo>
                  <a:pt x="71" y="101"/>
                </a:lnTo>
                <a:lnTo>
                  <a:pt x="41" y="101"/>
                </a:lnTo>
                <a:lnTo>
                  <a:pt x="45" y="101"/>
                </a:lnTo>
                <a:lnTo>
                  <a:pt x="45" y="97"/>
                </a:lnTo>
                <a:lnTo>
                  <a:pt x="45" y="93"/>
                </a:lnTo>
                <a:lnTo>
                  <a:pt x="41" y="90"/>
                </a:lnTo>
                <a:lnTo>
                  <a:pt x="22" y="63"/>
                </a:lnTo>
                <a:lnTo>
                  <a:pt x="22" y="86"/>
                </a:lnTo>
                <a:lnTo>
                  <a:pt x="22" y="93"/>
                </a:lnTo>
                <a:lnTo>
                  <a:pt x="22" y="97"/>
                </a:lnTo>
                <a:lnTo>
                  <a:pt x="26" y="101"/>
                </a:lnTo>
                <a:lnTo>
                  <a:pt x="30" y="101"/>
                </a:lnTo>
                <a:lnTo>
                  <a:pt x="0" y="101"/>
                </a:lnTo>
                <a:lnTo>
                  <a:pt x="3" y="101"/>
                </a:lnTo>
                <a:lnTo>
                  <a:pt x="7" y="101"/>
                </a:lnTo>
                <a:lnTo>
                  <a:pt x="7" y="97"/>
                </a:lnTo>
                <a:lnTo>
                  <a:pt x="7" y="93"/>
                </a:lnTo>
                <a:lnTo>
                  <a:pt x="7" y="86"/>
                </a:lnTo>
                <a:lnTo>
                  <a:pt x="7" y="26"/>
                </a:lnTo>
                <a:lnTo>
                  <a:pt x="7" y="15"/>
                </a:lnTo>
                <a:lnTo>
                  <a:pt x="7" y="11"/>
                </a:lnTo>
                <a:lnTo>
                  <a:pt x="7" y="7"/>
                </a:lnTo>
                <a:lnTo>
                  <a:pt x="3" y="7"/>
                </a:lnTo>
                <a:lnTo>
                  <a:pt x="0" y="7"/>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818" name="Freeform 23"/>
          <p:cNvSpPr>
            <a:spLocks noEditPoints="1"/>
          </p:cNvSpPr>
          <p:nvPr/>
        </p:nvSpPr>
        <p:spPr bwMode="auto">
          <a:xfrm>
            <a:off x="1541463" y="2762250"/>
            <a:ext cx="93662" cy="120650"/>
          </a:xfrm>
          <a:custGeom>
            <a:avLst/>
            <a:gdLst>
              <a:gd name="T0" fmla="*/ 2147483647 w 56"/>
              <a:gd name="T1" fmla="*/ 2147483647 h 72"/>
              <a:gd name="T2" fmla="*/ 2147483647 w 56"/>
              <a:gd name="T3" fmla="*/ 2147483647 h 72"/>
              <a:gd name="T4" fmla="*/ 2147483647 w 56"/>
              <a:gd name="T5" fmla="*/ 2147483647 h 72"/>
              <a:gd name="T6" fmla="*/ 2147483647 w 56"/>
              <a:gd name="T7" fmla="*/ 2147483647 h 72"/>
              <a:gd name="T8" fmla="*/ 2147483647 w 56"/>
              <a:gd name="T9" fmla="*/ 2147483647 h 72"/>
              <a:gd name="T10" fmla="*/ 2147483647 w 56"/>
              <a:gd name="T11" fmla="*/ 2147483647 h 72"/>
              <a:gd name="T12" fmla="*/ 2147483647 w 56"/>
              <a:gd name="T13" fmla="*/ 2147483647 h 72"/>
              <a:gd name="T14" fmla="*/ 2147483647 w 56"/>
              <a:gd name="T15" fmla="*/ 2147483647 h 72"/>
              <a:gd name="T16" fmla="*/ 2147483647 w 56"/>
              <a:gd name="T17" fmla="*/ 2147483647 h 72"/>
              <a:gd name="T18" fmla="*/ 2147483647 w 56"/>
              <a:gd name="T19" fmla="*/ 2147483647 h 72"/>
              <a:gd name="T20" fmla="*/ 2147483647 w 56"/>
              <a:gd name="T21" fmla="*/ 2147483647 h 72"/>
              <a:gd name="T22" fmla="*/ 2147483647 w 56"/>
              <a:gd name="T23" fmla="*/ 2147483647 h 72"/>
              <a:gd name="T24" fmla="*/ 2147483647 w 56"/>
              <a:gd name="T25" fmla="*/ 2147483647 h 72"/>
              <a:gd name="T26" fmla="*/ 2147483647 w 56"/>
              <a:gd name="T27" fmla="*/ 2147483647 h 72"/>
              <a:gd name="T28" fmla="*/ 2147483647 w 56"/>
              <a:gd name="T29" fmla="*/ 2147483647 h 72"/>
              <a:gd name="T30" fmla="*/ 2147483647 w 56"/>
              <a:gd name="T31" fmla="*/ 2147483647 h 72"/>
              <a:gd name="T32" fmla="*/ 2147483647 w 56"/>
              <a:gd name="T33" fmla="*/ 2147483647 h 72"/>
              <a:gd name="T34" fmla="*/ 0 w 56"/>
              <a:gd name="T35" fmla="*/ 2147483647 h 72"/>
              <a:gd name="T36" fmla="*/ 0 w 56"/>
              <a:gd name="T37" fmla="*/ 2147483647 h 72"/>
              <a:gd name="T38" fmla="*/ 2147483647 w 56"/>
              <a:gd name="T39" fmla="*/ 2147483647 h 72"/>
              <a:gd name="T40" fmla="*/ 2147483647 w 56"/>
              <a:gd name="T41" fmla="*/ 2147483647 h 72"/>
              <a:gd name="T42" fmla="*/ 2147483647 w 56"/>
              <a:gd name="T43" fmla="*/ 2147483647 h 72"/>
              <a:gd name="T44" fmla="*/ 2147483647 w 56"/>
              <a:gd name="T45" fmla="*/ 0 h 72"/>
              <a:gd name="T46" fmla="*/ 2147483647 w 56"/>
              <a:gd name="T47" fmla="*/ 2147483647 h 72"/>
              <a:gd name="T48" fmla="*/ 2147483647 w 56"/>
              <a:gd name="T49" fmla="*/ 2147483647 h 72"/>
              <a:gd name="T50" fmla="*/ 2147483647 w 56"/>
              <a:gd name="T51" fmla="*/ 2147483647 h 72"/>
              <a:gd name="T52" fmla="*/ 2147483647 w 56"/>
              <a:gd name="T53" fmla="*/ 2147483647 h 72"/>
              <a:gd name="T54" fmla="*/ 2147483647 w 56"/>
              <a:gd name="T55" fmla="*/ 2147483647 h 72"/>
              <a:gd name="T56" fmla="*/ 2147483647 w 56"/>
              <a:gd name="T57" fmla="*/ 2147483647 h 72"/>
              <a:gd name="T58" fmla="*/ 2147483647 w 56"/>
              <a:gd name="T59" fmla="*/ 2147483647 h 72"/>
              <a:gd name="T60" fmla="*/ 2147483647 w 56"/>
              <a:gd name="T61" fmla="*/ 2147483647 h 72"/>
              <a:gd name="T62" fmla="*/ 2147483647 w 56"/>
              <a:gd name="T63" fmla="*/ 2147483647 h 72"/>
              <a:gd name="T64" fmla="*/ 2147483647 w 56"/>
              <a:gd name="T65" fmla="*/ 2147483647 h 72"/>
              <a:gd name="T66" fmla="*/ 2147483647 w 56"/>
              <a:gd name="T67" fmla="*/ 2147483647 h 72"/>
              <a:gd name="T68" fmla="*/ 2147483647 w 56"/>
              <a:gd name="T69" fmla="*/ 2147483647 h 72"/>
              <a:gd name="T70" fmla="*/ 2147483647 w 56"/>
              <a:gd name="T71" fmla="*/ 2147483647 h 72"/>
              <a:gd name="T72" fmla="*/ 2147483647 w 56"/>
              <a:gd name="T73" fmla="*/ 2147483647 h 72"/>
              <a:gd name="T74" fmla="*/ 2147483647 w 56"/>
              <a:gd name="T75" fmla="*/ 2147483647 h 72"/>
              <a:gd name="T76" fmla="*/ 2147483647 w 56"/>
              <a:gd name="T77" fmla="*/ 2147483647 h 72"/>
              <a:gd name="T78" fmla="*/ 2147483647 w 56"/>
              <a:gd name="T79" fmla="*/ 2147483647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72"/>
              <a:gd name="T122" fmla="*/ 56 w 56"/>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72">
                <a:moveTo>
                  <a:pt x="11" y="27"/>
                </a:moveTo>
                <a:lnTo>
                  <a:pt x="15" y="42"/>
                </a:lnTo>
                <a:lnTo>
                  <a:pt x="19" y="49"/>
                </a:lnTo>
                <a:lnTo>
                  <a:pt x="26" y="57"/>
                </a:lnTo>
                <a:lnTo>
                  <a:pt x="37" y="60"/>
                </a:lnTo>
                <a:lnTo>
                  <a:pt x="41" y="57"/>
                </a:lnTo>
                <a:lnTo>
                  <a:pt x="49" y="57"/>
                </a:lnTo>
                <a:lnTo>
                  <a:pt x="52" y="49"/>
                </a:lnTo>
                <a:lnTo>
                  <a:pt x="56" y="42"/>
                </a:lnTo>
                <a:lnTo>
                  <a:pt x="56" y="45"/>
                </a:lnTo>
                <a:lnTo>
                  <a:pt x="52" y="53"/>
                </a:lnTo>
                <a:lnTo>
                  <a:pt x="49" y="64"/>
                </a:lnTo>
                <a:lnTo>
                  <a:pt x="41" y="68"/>
                </a:lnTo>
                <a:lnTo>
                  <a:pt x="30" y="72"/>
                </a:lnTo>
                <a:lnTo>
                  <a:pt x="19" y="68"/>
                </a:lnTo>
                <a:lnTo>
                  <a:pt x="7" y="60"/>
                </a:lnTo>
                <a:lnTo>
                  <a:pt x="4" y="49"/>
                </a:lnTo>
                <a:lnTo>
                  <a:pt x="0" y="38"/>
                </a:lnTo>
                <a:lnTo>
                  <a:pt x="0" y="27"/>
                </a:lnTo>
                <a:lnTo>
                  <a:pt x="4" y="19"/>
                </a:lnTo>
                <a:lnTo>
                  <a:pt x="11" y="12"/>
                </a:lnTo>
                <a:lnTo>
                  <a:pt x="19" y="4"/>
                </a:lnTo>
                <a:lnTo>
                  <a:pt x="30" y="0"/>
                </a:lnTo>
                <a:lnTo>
                  <a:pt x="41" y="4"/>
                </a:lnTo>
                <a:lnTo>
                  <a:pt x="49" y="8"/>
                </a:lnTo>
                <a:lnTo>
                  <a:pt x="56" y="15"/>
                </a:lnTo>
                <a:lnTo>
                  <a:pt x="56" y="27"/>
                </a:lnTo>
                <a:lnTo>
                  <a:pt x="11" y="27"/>
                </a:lnTo>
                <a:close/>
                <a:moveTo>
                  <a:pt x="11" y="23"/>
                </a:moveTo>
                <a:lnTo>
                  <a:pt x="41" y="23"/>
                </a:lnTo>
                <a:lnTo>
                  <a:pt x="41" y="19"/>
                </a:lnTo>
                <a:lnTo>
                  <a:pt x="41" y="15"/>
                </a:lnTo>
                <a:lnTo>
                  <a:pt x="37" y="12"/>
                </a:lnTo>
                <a:lnTo>
                  <a:pt x="34" y="8"/>
                </a:lnTo>
                <a:lnTo>
                  <a:pt x="30" y="8"/>
                </a:lnTo>
                <a:lnTo>
                  <a:pt x="26" y="4"/>
                </a:lnTo>
                <a:lnTo>
                  <a:pt x="22" y="8"/>
                </a:lnTo>
                <a:lnTo>
                  <a:pt x="19" y="12"/>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819" name="Freeform 24"/>
          <p:cNvSpPr>
            <a:spLocks/>
          </p:cNvSpPr>
          <p:nvPr/>
        </p:nvSpPr>
        <p:spPr bwMode="auto">
          <a:xfrm>
            <a:off x="1647825" y="2762250"/>
            <a:ext cx="79375" cy="112713"/>
          </a:xfrm>
          <a:custGeom>
            <a:avLst/>
            <a:gdLst>
              <a:gd name="T0" fmla="*/ 2147483647 w 48"/>
              <a:gd name="T1" fmla="*/ 0 h 68"/>
              <a:gd name="T2" fmla="*/ 2147483647 w 48"/>
              <a:gd name="T3" fmla="*/ 2147483647 h 68"/>
              <a:gd name="T4" fmla="*/ 2147483647 w 48"/>
              <a:gd name="T5" fmla="*/ 2147483647 h 68"/>
              <a:gd name="T6" fmla="*/ 2147483647 w 48"/>
              <a:gd name="T7" fmla="*/ 2147483647 h 68"/>
              <a:gd name="T8" fmla="*/ 2147483647 w 48"/>
              <a:gd name="T9" fmla="*/ 0 h 68"/>
              <a:gd name="T10" fmla="*/ 2147483647 w 48"/>
              <a:gd name="T11" fmla="*/ 0 h 68"/>
              <a:gd name="T12" fmla="*/ 2147483647 w 48"/>
              <a:gd name="T13" fmla="*/ 2147483647 h 68"/>
              <a:gd name="T14" fmla="*/ 2147483647 w 48"/>
              <a:gd name="T15" fmla="*/ 2147483647 h 68"/>
              <a:gd name="T16" fmla="*/ 2147483647 w 48"/>
              <a:gd name="T17" fmla="*/ 2147483647 h 68"/>
              <a:gd name="T18" fmla="*/ 2147483647 w 48"/>
              <a:gd name="T19" fmla="*/ 2147483647 h 68"/>
              <a:gd name="T20" fmla="*/ 2147483647 w 48"/>
              <a:gd name="T21" fmla="*/ 2147483647 h 68"/>
              <a:gd name="T22" fmla="*/ 2147483647 w 48"/>
              <a:gd name="T23" fmla="*/ 2147483647 h 68"/>
              <a:gd name="T24" fmla="*/ 2147483647 w 48"/>
              <a:gd name="T25" fmla="*/ 2147483647 h 68"/>
              <a:gd name="T26" fmla="*/ 2147483647 w 48"/>
              <a:gd name="T27" fmla="*/ 2147483647 h 68"/>
              <a:gd name="T28" fmla="*/ 2147483647 w 48"/>
              <a:gd name="T29" fmla="*/ 2147483647 h 68"/>
              <a:gd name="T30" fmla="*/ 2147483647 w 48"/>
              <a:gd name="T31" fmla="*/ 2147483647 h 68"/>
              <a:gd name="T32" fmla="*/ 2147483647 w 48"/>
              <a:gd name="T33" fmla="*/ 2147483647 h 68"/>
              <a:gd name="T34" fmla="*/ 2147483647 w 48"/>
              <a:gd name="T35" fmla="*/ 2147483647 h 68"/>
              <a:gd name="T36" fmla="*/ 2147483647 w 48"/>
              <a:gd name="T37" fmla="*/ 2147483647 h 68"/>
              <a:gd name="T38" fmla="*/ 2147483647 w 48"/>
              <a:gd name="T39" fmla="*/ 2147483647 h 68"/>
              <a:gd name="T40" fmla="*/ 2147483647 w 48"/>
              <a:gd name="T41" fmla="*/ 2147483647 h 68"/>
              <a:gd name="T42" fmla="*/ 2147483647 w 48"/>
              <a:gd name="T43" fmla="*/ 2147483647 h 68"/>
              <a:gd name="T44" fmla="*/ 2147483647 w 48"/>
              <a:gd name="T45" fmla="*/ 2147483647 h 68"/>
              <a:gd name="T46" fmla="*/ 2147483647 w 48"/>
              <a:gd name="T47" fmla="*/ 2147483647 h 68"/>
              <a:gd name="T48" fmla="*/ 2147483647 w 48"/>
              <a:gd name="T49" fmla="*/ 2147483647 h 68"/>
              <a:gd name="T50" fmla="*/ 2147483647 w 48"/>
              <a:gd name="T51" fmla="*/ 2147483647 h 68"/>
              <a:gd name="T52" fmla="*/ 2147483647 w 48"/>
              <a:gd name="T53" fmla="*/ 2147483647 h 68"/>
              <a:gd name="T54" fmla="*/ 2147483647 w 48"/>
              <a:gd name="T55" fmla="*/ 2147483647 h 68"/>
              <a:gd name="T56" fmla="*/ 2147483647 w 48"/>
              <a:gd name="T57" fmla="*/ 2147483647 h 68"/>
              <a:gd name="T58" fmla="*/ 0 w 48"/>
              <a:gd name="T59" fmla="*/ 2147483647 h 68"/>
              <a:gd name="T60" fmla="*/ 0 w 48"/>
              <a:gd name="T61" fmla="*/ 2147483647 h 68"/>
              <a:gd name="T62" fmla="*/ 2147483647 w 48"/>
              <a:gd name="T63" fmla="*/ 2147483647 h 68"/>
              <a:gd name="T64" fmla="*/ 2147483647 w 48"/>
              <a:gd name="T65" fmla="*/ 2147483647 h 68"/>
              <a:gd name="T66" fmla="*/ 2147483647 w 48"/>
              <a:gd name="T67" fmla="*/ 2147483647 h 68"/>
              <a:gd name="T68" fmla="*/ 2147483647 w 48"/>
              <a:gd name="T69" fmla="*/ 2147483647 h 68"/>
              <a:gd name="T70" fmla="*/ 2147483647 w 48"/>
              <a:gd name="T71" fmla="*/ 2147483647 h 68"/>
              <a:gd name="T72" fmla="*/ 2147483647 w 48"/>
              <a:gd name="T73" fmla="*/ 2147483647 h 68"/>
              <a:gd name="T74" fmla="*/ 2147483647 w 48"/>
              <a:gd name="T75" fmla="*/ 2147483647 h 68"/>
              <a:gd name="T76" fmla="*/ 2147483647 w 48"/>
              <a:gd name="T77" fmla="*/ 2147483647 h 68"/>
              <a:gd name="T78" fmla="*/ 2147483647 w 48"/>
              <a:gd name="T79" fmla="*/ 2147483647 h 68"/>
              <a:gd name="T80" fmla="*/ 2147483647 w 48"/>
              <a:gd name="T81" fmla="*/ 2147483647 h 68"/>
              <a:gd name="T82" fmla="*/ 2147483647 w 48"/>
              <a:gd name="T83" fmla="*/ 2147483647 h 68"/>
              <a:gd name="T84" fmla="*/ 2147483647 w 48"/>
              <a:gd name="T85" fmla="*/ 2147483647 h 68"/>
              <a:gd name="T86" fmla="*/ 2147483647 w 48"/>
              <a:gd name="T87" fmla="*/ 2147483647 h 68"/>
              <a:gd name="T88" fmla="*/ 2147483647 w 48"/>
              <a:gd name="T89" fmla="*/ 2147483647 h 68"/>
              <a:gd name="T90" fmla="*/ 0 w 48"/>
              <a:gd name="T91" fmla="*/ 2147483647 h 68"/>
              <a:gd name="T92" fmla="*/ 0 w 48"/>
              <a:gd name="T93" fmla="*/ 2147483647 h 68"/>
              <a:gd name="T94" fmla="*/ 2147483647 w 48"/>
              <a:gd name="T95" fmla="*/ 0 h 68"/>
              <a:gd name="T96" fmla="*/ 2147483647 w 48"/>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
              <a:gd name="T148" fmla="*/ 0 h 68"/>
              <a:gd name="T149" fmla="*/ 48 w 48"/>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 h="68">
                <a:moveTo>
                  <a:pt x="22" y="0"/>
                </a:moveTo>
                <a:lnTo>
                  <a:pt x="22" y="19"/>
                </a:lnTo>
                <a:lnTo>
                  <a:pt x="30" y="8"/>
                </a:lnTo>
                <a:lnTo>
                  <a:pt x="33" y="4"/>
                </a:lnTo>
                <a:lnTo>
                  <a:pt x="41" y="0"/>
                </a:lnTo>
                <a:lnTo>
                  <a:pt x="45" y="0"/>
                </a:lnTo>
                <a:lnTo>
                  <a:pt x="48" y="4"/>
                </a:lnTo>
                <a:lnTo>
                  <a:pt x="48" y="8"/>
                </a:lnTo>
                <a:lnTo>
                  <a:pt x="48" y="12"/>
                </a:lnTo>
                <a:lnTo>
                  <a:pt x="48" y="15"/>
                </a:lnTo>
                <a:lnTo>
                  <a:pt x="45" y="19"/>
                </a:lnTo>
                <a:lnTo>
                  <a:pt x="41" y="15"/>
                </a:lnTo>
                <a:lnTo>
                  <a:pt x="37" y="15"/>
                </a:lnTo>
                <a:lnTo>
                  <a:pt x="33" y="12"/>
                </a:lnTo>
                <a:lnTo>
                  <a:pt x="30" y="12"/>
                </a:lnTo>
                <a:lnTo>
                  <a:pt x="26" y="19"/>
                </a:lnTo>
                <a:lnTo>
                  <a:pt x="22" y="23"/>
                </a:lnTo>
                <a:lnTo>
                  <a:pt x="22" y="53"/>
                </a:lnTo>
                <a:lnTo>
                  <a:pt x="22" y="60"/>
                </a:lnTo>
                <a:lnTo>
                  <a:pt x="26" y="64"/>
                </a:lnTo>
                <a:lnTo>
                  <a:pt x="26" y="68"/>
                </a:lnTo>
                <a:lnTo>
                  <a:pt x="30" y="68"/>
                </a:lnTo>
                <a:lnTo>
                  <a:pt x="33" y="68"/>
                </a:lnTo>
                <a:lnTo>
                  <a:pt x="0" y="68"/>
                </a:lnTo>
                <a:lnTo>
                  <a:pt x="3" y="68"/>
                </a:lnTo>
                <a:lnTo>
                  <a:pt x="7" y="68"/>
                </a:lnTo>
                <a:lnTo>
                  <a:pt x="7" y="64"/>
                </a:lnTo>
                <a:lnTo>
                  <a:pt x="11" y="60"/>
                </a:lnTo>
                <a:lnTo>
                  <a:pt x="11" y="53"/>
                </a:lnTo>
                <a:lnTo>
                  <a:pt x="11" y="30"/>
                </a:lnTo>
                <a:lnTo>
                  <a:pt x="11" y="19"/>
                </a:lnTo>
                <a:lnTo>
                  <a:pt x="11" y="15"/>
                </a:lnTo>
                <a:lnTo>
                  <a:pt x="11" y="12"/>
                </a:lnTo>
                <a:lnTo>
                  <a:pt x="7" y="12"/>
                </a:lnTo>
                <a:lnTo>
                  <a:pt x="7" y="8"/>
                </a:lnTo>
                <a:lnTo>
                  <a:pt x="3" y="8"/>
                </a:lnTo>
                <a:lnTo>
                  <a:pt x="0" y="12"/>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820" name="Freeform 25"/>
          <p:cNvSpPr>
            <a:spLocks/>
          </p:cNvSpPr>
          <p:nvPr/>
        </p:nvSpPr>
        <p:spPr bwMode="auto">
          <a:xfrm>
            <a:off x="1739900" y="2762250"/>
            <a:ext cx="76200" cy="120650"/>
          </a:xfrm>
          <a:custGeom>
            <a:avLst/>
            <a:gdLst>
              <a:gd name="T0" fmla="*/ 2147483647 w 45"/>
              <a:gd name="T1" fmla="*/ 0 h 72"/>
              <a:gd name="T2" fmla="*/ 2147483647 w 45"/>
              <a:gd name="T3" fmla="*/ 2147483647 h 72"/>
              <a:gd name="T4" fmla="*/ 2147483647 w 45"/>
              <a:gd name="T5" fmla="*/ 2147483647 h 72"/>
              <a:gd name="T6" fmla="*/ 2147483647 w 45"/>
              <a:gd name="T7" fmla="*/ 2147483647 h 72"/>
              <a:gd name="T8" fmla="*/ 2147483647 w 45"/>
              <a:gd name="T9" fmla="*/ 2147483647 h 72"/>
              <a:gd name="T10" fmla="*/ 2147483647 w 45"/>
              <a:gd name="T11" fmla="*/ 2147483647 h 72"/>
              <a:gd name="T12" fmla="*/ 2147483647 w 45"/>
              <a:gd name="T13" fmla="*/ 2147483647 h 72"/>
              <a:gd name="T14" fmla="*/ 2147483647 w 45"/>
              <a:gd name="T15" fmla="*/ 2147483647 h 72"/>
              <a:gd name="T16" fmla="*/ 2147483647 w 45"/>
              <a:gd name="T17" fmla="*/ 2147483647 h 72"/>
              <a:gd name="T18" fmla="*/ 2147483647 w 45"/>
              <a:gd name="T19" fmla="*/ 2147483647 h 72"/>
              <a:gd name="T20" fmla="*/ 2147483647 w 45"/>
              <a:gd name="T21" fmla="*/ 2147483647 h 72"/>
              <a:gd name="T22" fmla="*/ 2147483647 w 45"/>
              <a:gd name="T23" fmla="*/ 2147483647 h 72"/>
              <a:gd name="T24" fmla="*/ 2147483647 w 45"/>
              <a:gd name="T25" fmla="*/ 2147483647 h 72"/>
              <a:gd name="T26" fmla="*/ 2147483647 w 45"/>
              <a:gd name="T27" fmla="*/ 2147483647 h 72"/>
              <a:gd name="T28" fmla="*/ 2147483647 w 45"/>
              <a:gd name="T29" fmla="*/ 2147483647 h 72"/>
              <a:gd name="T30" fmla="*/ 2147483647 w 45"/>
              <a:gd name="T31" fmla="*/ 2147483647 h 72"/>
              <a:gd name="T32" fmla="*/ 2147483647 w 45"/>
              <a:gd name="T33" fmla="*/ 2147483647 h 72"/>
              <a:gd name="T34" fmla="*/ 2147483647 w 45"/>
              <a:gd name="T35" fmla="*/ 2147483647 h 72"/>
              <a:gd name="T36" fmla="*/ 2147483647 w 45"/>
              <a:gd name="T37" fmla="*/ 2147483647 h 72"/>
              <a:gd name="T38" fmla="*/ 2147483647 w 45"/>
              <a:gd name="T39" fmla="*/ 2147483647 h 72"/>
              <a:gd name="T40" fmla="*/ 2147483647 w 45"/>
              <a:gd name="T41" fmla="*/ 2147483647 h 72"/>
              <a:gd name="T42" fmla="*/ 2147483647 w 45"/>
              <a:gd name="T43" fmla="*/ 2147483647 h 72"/>
              <a:gd name="T44" fmla="*/ 2147483647 w 45"/>
              <a:gd name="T45" fmla="*/ 2147483647 h 72"/>
              <a:gd name="T46" fmla="*/ 2147483647 w 45"/>
              <a:gd name="T47" fmla="*/ 2147483647 h 72"/>
              <a:gd name="T48" fmla="*/ 2147483647 w 45"/>
              <a:gd name="T49" fmla="*/ 2147483647 h 72"/>
              <a:gd name="T50" fmla="*/ 2147483647 w 45"/>
              <a:gd name="T51" fmla="*/ 2147483647 h 72"/>
              <a:gd name="T52" fmla="*/ 2147483647 w 45"/>
              <a:gd name="T53" fmla="*/ 2147483647 h 72"/>
              <a:gd name="T54" fmla="*/ 2147483647 w 45"/>
              <a:gd name="T55" fmla="*/ 2147483647 h 72"/>
              <a:gd name="T56" fmla="*/ 2147483647 w 45"/>
              <a:gd name="T57" fmla="*/ 2147483647 h 72"/>
              <a:gd name="T58" fmla="*/ 0 w 45"/>
              <a:gd name="T59" fmla="*/ 2147483647 h 72"/>
              <a:gd name="T60" fmla="*/ 0 w 45"/>
              <a:gd name="T61" fmla="*/ 2147483647 h 72"/>
              <a:gd name="T62" fmla="*/ 2147483647 w 45"/>
              <a:gd name="T63" fmla="*/ 2147483647 h 72"/>
              <a:gd name="T64" fmla="*/ 2147483647 w 45"/>
              <a:gd name="T65" fmla="*/ 2147483647 h 72"/>
              <a:gd name="T66" fmla="*/ 2147483647 w 45"/>
              <a:gd name="T67" fmla="*/ 2147483647 h 72"/>
              <a:gd name="T68" fmla="*/ 2147483647 w 45"/>
              <a:gd name="T69" fmla="*/ 2147483647 h 72"/>
              <a:gd name="T70" fmla="*/ 2147483647 w 45"/>
              <a:gd name="T71" fmla="*/ 2147483647 h 72"/>
              <a:gd name="T72" fmla="*/ 2147483647 w 45"/>
              <a:gd name="T73" fmla="*/ 2147483647 h 72"/>
              <a:gd name="T74" fmla="*/ 2147483647 w 45"/>
              <a:gd name="T75" fmla="*/ 2147483647 h 72"/>
              <a:gd name="T76" fmla="*/ 2147483647 w 45"/>
              <a:gd name="T77" fmla="*/ 2147483647 h 72"/>
              <a:gd name="T78" fmla="*/ 2147483647 w 45"/>
              <a:gd name="T79" fmla="*/ 2147483647 h 72"/>
              <a:gd name="T80" fmla="*/ 2147483647 w 45"/>
              <a:gd name="T81" fmla="*/ 2147483647 h 72"/>
              <a:gd name="T82" fmla="*/ 2147483647 w 45"/>
              <a:gd name="T83" fmla="*/ 2147483647 h 72"/>
              <a:gd name="T84" fmla="*/ 2147483647 w 45"/>
              <a:gd name="T85" fmla="*/ 2147483647 h 72"/>
              <a:gd name="T86" fmla="*/ 2147483647 w 45"/>
              <a:gd name="T87" fmla="*/ 2147483647 h 72"/>
              <a:gd name="T88" fmla="*/ 2147483647 w 45"/>
              <a:gd name="T89" fmla="*/ 2147483647 h 72"/>
              <a:gd name="T90" fmla="*/ 2147483647 w 45"/>
              <a:gd name="T91" fmla="*/ 2147483647 h 72"/>
              <a:gd name="T92" fmla="*/ 2147483647 w 45"/>
              <a:gd name="T93" fmla="*/ 2147483647 h 72"/>
              <a:gd name="T94" fmla="*/ 0 w 45"/>
              <a:gd name="T95" fmla="*/ 2147483647 h 72"/>
              <a:gd name="T96" fmla="*/ 2147483647 w 45"/>
              <a:gd name="T97" fmla="*/ 2147483647 h 72"/>
              <a:gd name="T98" fmla="*/ 2147483647 w 45"/>
              <a:gd name="T99" fmla="*/ 2147483647 h 72"/>
              <a:gd name="T100" fmla="*/ 2147483647 w 45"/>
              <a:gd name="T101" fmla="*/ 0 h 72"/>
              <a:gd name="T102" fmla="*/ 2147483647 w 45"/>
              <a:gd name="T103" fmla="*/ 0 h 72"/>
              <a:gd name="T104" fmla="*/ 2147483647 w 45"/>
              <a:gd name="T105" fmla="*/ 0 h 72"/>
              <a:gd name="T106" fmla="*/ 2147483647 w 45"/>
              <a:gd name="T107" fmla="*/ 2147483647 h 72"/>
              <a:gd name="T108" fmla="*/ 2147483647 w 45"/>
              <a:gd name="T109" fmla="*/ 2147483647 h 72"/>
              <a:gd name="T110" fmla="*/ 2147483647 w 45"/>
              <a:gd name="T111" fmla="*/ 2147483647 h 72"/>
              <a:gd name="T112" fmla="*/ 2147483647 w 45"/>
              <a:gd name="T113" fmla="*/ 2147483647 h 72"/>
              <a:gd name="T114" fmla="*/ 2147483647 w 45"/>
              <a:gd name="T115" fmla="*/ 2147483647 h 72"/>
              <a:gd name="T116" fmla="*/ 2147483647 w 45"/>
              <a:gd name="T117" fmla="*/ 2147483647 h 72"/>
              <a:gd name="T118" fmla="*/ 2147483647 w 45"/>
              <a:gd name="T119" fmla="*/ 0 h 72"/>
              <a:gd name="T120" fmla="*/ 2147483647 w 45"/>
              <a:gd name="T121" fmla="*/ 0 h 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2"/>
              <a:gd name="T185" fmla="*/ 45 w 45"/>
              <a:gd name="T186" fmla="*/ 72 h 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2">
                <a:moveTo>
                  <a:pt x="41" y="0"/>
                </a:moveTo>
                <a:lnTo>
                  <a:pt x="41" y="23"/>
                </a:lnTo>
                <a:lnTo>
                  <a:pt x="37" y="15"/>
                </a:lnTo>
                <a:lnTo>
                  <a:pt x="34" y="8"/>
                </a:lnTo>
                <a:lnTo>
                  <a:pt x="26" y="8"/>
                </a:lnTo>
                <a:lnTo>
                  <a:pt x="22" y="4"/>
                </a:lnTo>
                <a:lnTo>
                  <a:pt x="19" y="8"/>
                </a:lnTo>
                <a:lnTo>
                  <a:pt x="15" y="8"/>
                </a:lnTo>
                <a:lnTo>
                  <a:pt x="11" y="12"/>
                </a:lnTo>
                <a:lnTo>
                  <a:pt x="11" y="15"/>
                </a:lnTo>
                <a:lnTo>
                  <a:pt x="11" y="19"/>
                </a:lnTo>
                <a:lnTo>
                  <a:pt x="15" y="23"/>
                </a:lnTo>
                <a:lnTo>
                  <a:pt x="22" y="27"/>
                </a:lnTo>
                <a:lnTo>
                  <a:pt x="30" y="30"/>
                </a:lnTo>
                <a:lnTo>
                  <a:pt x="41" y="38"/>
                </a:lnTo>
                <a:lnTo>
                  <a:pt x="45" y="45"/>
                </a:lnTo>
                <a:lnTo>
                  <a:pt x="45" y="49"/>
                </a:lnTo>
                <a:lnTo>
                  <a:pt x="45" y="60"/>
                </a:lnTo>
                <a:lnTo>
                  <a:pt x="41" y="64"/>
                </a:lnTo>
                <a:lnTo>
                  <a:pt x="34" y="68"/>
                </a:lnTo>
                <a:lnTo>
                  <a:pt x="22" y="72"/>
                </a:lnTo>
                <a:lnTo>
                  <a:pt x="19" y="72"/>
                </a:lnTo>
                <a:lnTo>
                  <a:pt x="11" y="68"/>
                </a:lnTo>
                <a:lnTo>
                  <a:pt x="7" y="68"/>
                </a:lnTo>
                <a:lnTo>
                  <a:pt x="4" y="68"/>
                </a:lnTo>
                <a:lnTo>
                  <a:pt x="4" y="72"/>
                </a:lnTo>
                <a:lnTo>
                  <a:pt x="0" y="72"/>
                </a:lnTo>
                <a:lnTo>
                  <a:pt x="0" y="49"/>
                </a:lnTo>
                <a:lnTo>
                  <a:pt x="4" y="49"/>
                </a:lnTo>
                <a:lnTo>
                  <a:pt x="7" y="57"/>
                </a:lnTo>
                <a:lnTo>
                  <a:pt x="11" y="60"/>
                </a:lnTo>
                <a:lnTo>
                  <a:pt x="19" y="64"/>
                </a:lnTo>
                <a:lnTo>
                  <a:pt x="22" y="68"/>
                </a:lnTo>
                <a:lnTo>
                  <a:pt x="30" y="64"/>
                </a:lnTo>
                <a:lnTo>
                  <a:pt x="34" y="64"/>
                </a:lnTo>
                <a:lnTo>
                  <a:pt x="34" y="60"/>
                </a:lnTo>
                <a:lnTo>
                  <a:pt x="34" y="57"/>
                </a:lnTo>
                <a:lnTo>
                  <a:pt x="34" y="53"/>
                </a:lnTo>
                <a:lnTo>
                  <a:pt x="34" y="49"/>
                </a:lnTo>
                <a:lnTo>
                  <a:pt x="26" y="45"/>
                </a:lnTo>
                <a:lnTo>
                  <a:pt x="19" y="38"/>
                </a:lnTo>
                <a:lnTo>
                  <a:pt x="11" y="34"/>
                </a:lnTo>
                <a:lnTo>
                  <a:pt x="4" y="30"/>
                </a:lnTo>
                <a:lnTo>
                  <a:pt x="4" y="27"/>
                </a:lnTo>
                <a:lnTo>
                  <a:pt x="0" y="19"/>
                </a:lnTo>
                <a:lnTo>
                  <a:pt x="4" y="12"/>
                </a:lnTo>
                <a:lnTo>
                  <a:pt x="7" y="8"/>
                </a:lnTo>
                <a:lnTo>
                  <a:pt x="15" y="0"/>
                </a:lnTo>
                <a:lnTo>
                  <a:pt x="22" y="0"/>
                </a:lnTo>
                <a:lnTo>
                  <a:pt x="26" y="0"/>
                </a:lnTo>
                <a:lnTo>
                  <a:pt x="30" y="4"/>
                </a:lnTo>
                <a:lnTo>
                  <a:pt x="34" y="4"/>
                </a:lnTo>
                <a:lnTo>
                  <a:pt x="37" y="4"/>
                </a:lnTo>
                <a:lnTo>
                  <a:pt x="41" y="0"/>
                </a:lnTo>
                <a:close/>
              </a:path>
            </a:pathLst>
          </a:custGeom>
          <a:solidFill>
            <a:srgbClr val="000000"/>
          </a:solidFill>
          <a:ln w="0">
            <a:solidFill>
              <a:srgbClr val="000000"/>
            </a:solidFill>
            <a:round/>
            <a:headEnd/>
            <a:tailEnd/>
          </a:ln>
        </p:spPr>
        <p:txBody>
          <a:bodyPr/>
          <a:lstStyle/>
          <a:p>
            <a:endParaRPr lang="en-US"/>
          </a:p>
        </p:txBody>
      </p:sp>
      <p:sp>
        <p:nvSpPr>
          <p:cNvPr id="33821" name="Freeform 26"/>
          <p:cNvSpPr>
            <a:spLocks/>
          </p:cNvSpPr>
          <p:nvPr/>
        </p:nvSpPr>
        <p:spPr bwMode="auto">
          <a:xfrm>
            <a:off x="1827213" y="2708275"/>
            <a:ext cx="69850" cy="223838"/>
          </a:xfrm>
          <a:custGeom>
            <a:avLst/>
            <a:gdLst>
              <a:gd name="T0" fmla="*/ 0 w 42"/>
              <a:gd name="T1" fmla="*/ 2147483647 h 135"/>
              <a:gd name="T2" fmla="*/ 0 w 42"/>
              <a:gd name="T3" fmla="*/ 0 h 135"/>
              <a:gd name="T4" fmla="*/ 2147483647 w 42"/>
              <a:gd name="T5" fmla="*/ 2147483647 h 135"/>
              <a:gd name="T6" fmla="*/ 2147483647 w 42"/>
              <a:gd name="T7" fmla="*/ 2147483647 h 135"/>
              <a:gd name="T8" fmla="*/ 2147483647 w 42"/>
              <a:gd name="T9" fmla="*/ 2147483647 h 135"/>
              <a:gd name="T10" fmla="*/ 2147483647 w 42"/>
              <a:gd name="T11" fmla="*/ 2147483647 h 135"/>
              <a:gd name="T12" fmla="*/ 2147483647 w 42"/>
              <a:gd name="T13" fmla="*/ 2147483647 h 135"/>
              <a:gd name="T14" fmla="*/ 2147483647 w 42"/>
              <a:gd name="T15" fmla="*/ 2147483647 h 135"/>
              <a:gd name="T16" fmla="*/ 2147483647 w 42"/>
              <a:gd name="T17" fmla="*/ 2147483647 h 135"/>
              <a:gd name="T18" fmla="*/ 2147483647 w 42"/>
              <a:gd name="T19" fmla="*/ 2147483647 h 135"/>
              <a:gd name="T20" fmla="*/ 2147483647 w 42"/>
              <a:gd name="T21" fmla="*/ 2147483647 h 135"/>
              <a:gd name="T22" fmla="*/ 2147483647 w 42"/>
              <a:gd name="T23" fmla="*/ 2147483647 h 135"/>
              <a:gd name="T24" fmla="*/ 2147483647 w 42"/>
              <a:gd name="T25" fmla="*/ 2147483647 h 135"/>
              <a:gd name="T26" fmla="*/ 0 w 42"/>
              <a:gd name="T27" fmla="*/ 2147483647 h 135"/>
              <a:gd name="T28" fmla="*/ 0 w 42"/>
              <a:gd name="T29" fmla="*/ 2147483647 h 135"/>
              <a:gd name="T30" fmla="*/ 2147483647 w 42"/>
              <a:gd name="T31" fmla="*/ 2147483647 h 135"/>
              <a:gd name="T32" fmla="*/ 2147483647 w 42"/>
              <a:gd name="T33" fmla="*/ 2147483647 h 135"/>
              <a:gd name="T34" fmla="*/ 2147483647 w 42"/>
              <a:gd name="T35" fmla="*/ 2147483647 h 135"/>
              <a:gd name="T36" fmla="*/ 2147483647 w 42"/>
              <a:gd name="T37" fmla="*/ 2147483647 h 135"/>
              <a:gd name="T38" fmla="*/ 2147483647 w 42"/>
              <a:gd name="T39" fmla="*/ 2147483647 h 135"/>
              <a:gd name="T40" fmla="*/ 2147483647 w 42"/>
              <a:gd name="T41" fmla="*/ 2147483647 h 135"/>
              <a:gd name="T42" fmla="*/ 2147483647 w 42"/>
              <a:gd name="T43" fmla="*/ 2147483647 h 135"/>
              <a:gd name="T44" fmla="*/ 2147483647 w 42"/>
              <a:gd name="T45" fmla="*/ 2147483647 h 135"/>
              <a:gd name="T46" fmla="*/ 2147483647 w 42"/>
              <a:gd name="T47" fmla="*/ 2147483647 h 135"/>
              <a:gd name="T48" fmla="*/ 2147483647 w 42"/>
              <a:gd name="T49" fmla="*/ 2147483647 h 135"/>
              <a:gd name="T50" fmla="*/ 2147483647 w 42"/>
              <a:gd name="T51" fmla="*/ 2147483647 h 135"/>
              <a:gd name="T52" fmla="*/ 2147483647 w 42"/>
              <a:gd name="T53" fmla="*/ 2147483647 h 135"/>
              <a:gd name="T54" fmla="*/ 2147483647 w 42"/>
              <a:gd name="T55" fmla="*/ 2147483647 h 135"/>
              <a:gd name="T56" fmla="*/ 0 w 42"/>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0" y="3"/>
                </a:moveTo>
                <a:lnTo>
                  <a:pt x="0" y="0"/>
                </a:lnTo>
                <a:lnTo>
                  <a:pt x="12" y="7"/>
                </a:lnTo>
                <a:lnTo>
                  <a:pt x="19" y="11"/>
                </a:lnTo>
                <a:lnTo>
                  <a:pt x="30" y="22"/>
                </a:lnTo>
                <a:lnTo>
                  <a:pt x="38" y="37"/>
                </a:lnTo>
                <a:lnTo>
                  <a:pt x="42" y="52"/>
                </a:lnTo>
                <a:lnTo>
                  <a:pt x="42" y="67"/>
                </a:lnTo>
                <a:lnTo>
                  <a:pt x="42" y="82"/>
                </a:lnTo>
                <a:lnTo>
                  <a:pt x="38" y="93"/>
                </a:lnTo>
                <a:lnTo>
                  <a:pt x="30" y="108"/>
                </a:lnTo>
                <a:lnTo>
                  <a:pt x="23" y="120"/>
                </a:lnTo>
                <a:lnTo>
                  <a:pt x="12" y="127"/>
                </a:lnTo>
                <a:lnTo>
                  <a:pt x="0" y="135"/>
                </a:lnTo>
                <a:lnTo>
                  <a:pt x="0" y="131"/>
                </a:lnTo>
                <a:lnTo>
                  <a:pt x="12" y="123"/>
                </a:lnTo>
                <a:lnTo>
                  <a:pt x="15" y="116"/>
                </a:lnTo>
                <a:lnTo>
                  <a:pt x="23" y="108"/>
                </a:lnTo>
                <a:lnTo>
                  <a:pt x="27" y="97"/>
                </a:lnTo>
                <a:lnTo>
                  <a:pt x="27" y="82"/>
                </a:lnTo>
                <a:lnTo>
                  <a:pt x="30" y="67"/>
                </a:lnTo>
                <a:lnTo>
                  <a:pt x="27" y="52"/>
                </a:lnTo>
                <a:lnTo>
                  <a:pt x="27" y="41"/>
                </a:lnTo>
                <a:lnTo>
                  <a:pt x="23" y="33"/>
                </a:lnTo>
                <a:lnTo>
                  <a:pt x="23" y="26"/>
                </a:lnTo>
                <a:lnTo>
                  <a:pt x="19" y="18"/>
                </a:lnTo>
                <a:lnTo>
                  <a:pt x="15" y="15"/>
                </a:lnTo>
                <a:lnTo>
                  <a:pt x="8" y="7"/>
                </a:lnTo>
                <a:lnTo>
                  <a:pt x="0" y="3"/>
                </a:lnTo>
                <a:close/>
              </a:path>
            </a:pathLst>
          </a:custGeom>
          <a:solidFill>
            <a:srgbClr val="000000"/>
          </a:solidFill>
          <a:ln w="0">
            <a:solidFill>
              <a:srgbClr val="000000"/>
            </a:solidFill>
            <a:round/>
            <a:headEnd/>
            <a:tailEnd/>
          </a:ln>
        </p:spPr>
        <p:txBody>
          <a:bodyPr/>
          <a:lstStyle/>
          <a:p>
            <a:endParaRPr lang="en-US"/>
          </a:p>
        </p:txBody>
      </p:sp>
      <p:sp>
        <p:nvSpPr>
          <p:cNvPr id="33822" name="Freeform 27"/>
          <p:cNvSpPr>
            <a:spLocks/>
          </p:cNvSpPr>
          <p:nvPr/>
        </p:nvSpPr>
        <p:spPr bwMode="auto">
          <a:xfrm>
            <a:off x="3746500" y="2713038"/>
            <a:ext cx="174625" cy="169862"/>
          </a:xfrm>
          <a:custGeom>
            <a:avLst/>
            <a:gdLst>
              <a:gd name="T0" fmla="*/ 2147483647 w 105"/>
              <a:gd name="T1" fmla="*/ 0 h 102"/>
              <a:gd name="T2" fmla="*/ 2147483647 w 105"/>
              <a:gd name="T3" fmla="*/ 0 h 102"/>
              <a:gd name="T4" fmla="*/ 2147483647 w 105"/>
              <a:gd name="T5" fmla="*/ 2147483647 h 102"/>
              <a:gd name="T6" fmla="*/ 2147483647 w 105"/>
              <a:gd name="T7" fmla="*/ 2147483647 h 102"/>
              <a:gd name="T8" fmla="*/ 2147483647 w 105"/>
              <a:gd name="T9" fmla="*/ 2147483647 h 102"/>
              <a:gd name="T10" fmla="*/ 2147483647 w 105"/>
              <a:gd name="T11" fmla="*/ 2147483647 h 102"/>
              <a:gd name="T12" fmla="*/ 2147483647 w 105"/>
              <a:gd name="T13" fmla="*/ 2147483647 h 102"/>
              <a:gd name="T14" fmla="*/ 2147483647 w 105"/>
              <a:gd name="T15" fmla="*/ 2147483647 h 102"/>
              <a:gd name="T16" fmla="*/ 2147483647 w 105"/>
              <a:gd name="T17" fmla="*/ 2147483647 h 102"/>
              <a:gd name="T18" fmla="*/ 2147483647 w 105"/>
              <a:gd name="T19" fmla="*/ 2147483647 h 102"/>
              <a:gd name="T20" fmla="*/ 2147483647 w 105"/>
              <a:gd name="T21" fmla="*/ 2147483647 h 102"/>
              <a:gd name="T22" fmla="*/ 2147483647 w 105"/>
              <a:gd name="T23" fmla="*/ 2147483647 h 102"/>
              <a:gd name="T24" fmla="*/ 2147483647 w 105"/>
              <a:gd name="T25" fmla="*/ 2147483647 h 102"/>
              <a:gd name="T26" fmla="*/ 2147483647 w 105"/>
              <a:gd name="T27" fmla="*/ 0 h 102"/>
              <a:gd name="T28" fmla="*/ 0 w 105"/>
              <a:gd name="T29" fmla="*/ 0 h 102"/>
              <a:gd name="T30" fmla="*/ 0 w 105"/>
              <a:gd name="T31" fmla="*/ 0 h 102"/>
              <a:gd name="T32" fmla="*/ 2147483647 w 105"/>
              <a:gd name="T33" fmla="*/ 0 h 102"/>
              <a:gd name="T34" fmla="*/ 2147483647 w 105"/>
              <a:gd name="T35" fmla="*/ 0 h 102"/>
              <a:gd name="T36" fmla="*/ 2147483647 w 105"/>
              <a:gd name="T37" fmla="*/ 0 h 102"/>
              <a:gd name="T38" fmla="*/ 2147483647 w 105"/>
              <a:gd name="T39" fmla="*/ 2147483647 h 102"/>
              <a:gd name="T40" fmla="*/ 2147483647 w 105"/>
              <a:gd name="T41" fmla="*/ 2147483647 h 102"/>
              <a:gd name="T42" fmla="*/ 2147483647 w 105"/>
              <a:gd name="T43" fmla="*/ 2147483647 h 102"/>
              <a:gd name="T44" fmla="*/ 2147483647 w 105"/>
              <a:gd name="T45" fmla="*/ 2147483647 h 102"/>
              <a:gd name="T46" fmla="*/ 2147483647 w 105"/>
              <a:gd name="T47" fmla="*/ 2147483647 h 102"/>
              <a:gd name="T48" fmla="*/ 2147483647 w 105"/>
              <a:gd name="T49" fmla="*/ 2147483647 h 102"/>
              <a:gd name="T50" fmla="*/ 2147483647 w 105"/>
              <a:gd name="T51" fmla="*/ 2147483647 h 102"/>
              <a:gd name="T52" fmla="*/ 2147483647 w 105"/>
              <a:gd name="T53" fmla="*/ 2147483647 h 102"/>
              <a:gd name="T54" fmla="*/ 2147483647 w 105"/>
              <a:gd name="T55" fmla="*/ 2147483647 h 102"/>
              <a:gd name="T56" fmla="*/ 2147483647 w 105"/>
              <a:gd name="T57" fmla="*/ 2147483647 h 102"/>
              <a:gd name="T58" fmla="*/ 2147483647 w 105"/>
              <a:gd name="T59" fmla="*/ 2147483647 h 102"/>
              <a:gd name="T60" fmla="*/ 2147483647 w 105"/>
              <a:gd name="T61" fmla="*/ 2147483647 h 102"/>
              <a:gd name="T62" fmla="*/ 2147483647 w 105"/>
              <a:gd name="T63" fmla="*/ 0 h 102"/>
              <a:gd name="T64" fmla="*/ 2147483647 w 105"/>
              <a:gd name="T65" fmla="*/ 0 h 102"/>
              <a:gd name="T66" fmla="*/ 2147483647 w 105"/>
              <a:gd name="T67" fmla="*/ 0 h 102"/>
              <a:gd name="T68" fmla="*/ 2147483647 w 105"/>
              <a:gd name="T69" fmla="*/ 0 h 102"/>
              <a:gd name="T70" fmla="*/ 2147483647 w 105"/>
              <a:gd name="T71" fmla="*/ 0 h 1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
              <a:gd name="T109" fmla="*/ 0 h 102"/>
              <a:gd name="T110" fmla="*/ 105 w 105"/>
              <a:gd name="T111" fmla="*/ 102 h 1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 h="102">
                <a:moveTo>
                  <a:pt x="105" y="0"/>
                </a:moveTo>
                <a:lnTo>
                  <a:pt x="105" y="0"/>
                </a:lnTo>
                <a:lnTo>
                  <a:pt x="97" y="4"/>
                </a:lnTo>
                <a:lnTo>
                  <a:pt x="94" y="12"/>
                </a:lnTo>
                <a:lnTo>
                  <a:pt x="90" y="15"/>
                </a:lnTo>
                <a:lnTo>
                  <a:pt x="56" y="102"/>
                </a:lnTo>
                <a:lnTo>
                  <a:pt x="52" y="102"/>
                </a:lnTo>
                <a:lnTo>
                  <a:pt x="15" y="15"/>
                </a:lnTo>
                <a:lnTo>
                  <a:pt x="11" y="12"/>
                </a:lnTo>
                <a:lnTo>
                  <a:pt x="11" y="8"/>
                </a:lnTo>
                <a:lnTo>
                  <a:pt x="7" y="4"/>
                </a:lnTo>
                <a:lnTo>
                  <a:pt x="4" y="0"/>
                </a:lnTo>
                <a:lnTo>
                  <a:pt x="0" y="0"/>
                </a:lnTo>
                <a:lnTo>
                  <a:pt x="41" y="0"/>
                </a:lnTo>
                <a:lnTo>
                  <a:pt x="34" y="0"/>
                </a:lnTo>
                <a:lnTo>
                  <a:pt x="30" y="4"/>
                </a:lnTo>
                <a:lnTo>
                  <a:pt x="30" y="8"/>
                </a:lnTo>
                <a:lnTo>
                  <a:pt x="30" y="12"/>
                </a:lnTo>
                <a:lnTo>
                  <a:pt x="34" y="19"/>
                </a:lnTo>
                <a:lnTo>
                  <a:pt x="56" y="79"/>
                </a:lnTo>
                <a:lnTo>
                  <a:pt x="79" y="19"/>
                </a:lnTo>
                <a:lnTo>
                  <a:pt x="82" y="12"/>
                </a:lnTo>
                <a:lnTo>
                  <a:pt x="82" y="8"/>
                </a:lnTo>
                <a:lnTo>
                  <a:pt x="82" y="4"/>
                </a:lnTo>
                <a:lnTo>
                  <a:pt x="79" y="4"/>
                </a:lnTo>
                <a:lnTo>
                  <a:pt x="75" y="0"/>
                </a:lnTo>
                <a:lnTo>
                  <a:pt x="105" y="0"/>
                </a:lnTo>
                <a:close/>
              </a:path>
            </a:pathLst>
          </a:custGeom>
          <a:solidFill>
            <a:srgbClr val="000000"/>
          </a:solidFill>
          <a:ln w="0">
            <a:solidFill>
              <a:srgbClr val="000000"/>
            </a:solidFill>
            <a:round/>
            <a:headEnd/>
            <a:tailEnd/>
          </a:ln>
        </p:spPr>
        <p:txBody>
          <a:bodyPr/>
          <a:lstStyle/>
          <a:p>
            <a:endParaRPr lang="en-US"/>
          </a:p>
        </p:txBody>
      </p:sp>
      <p:sp>
        <p:nvSpPr>
          <p:cNvPr id="33823" name="Freeform 28"/>
          <p:cNvSpPr>
            <a:spLocks noEditPoints="1"/>
          </p:cNvSpPr>
          <p:nvPr/>
        </p:nvSpPr>
        <p:spPr bwMode="auto">
          <a:xfrm>
            <a:off x="3927475" y="2713038"/>
            <a:ext cx="123825" cy="161925"/>
          </a:xfrm>
          <a:custGeom>
            <a:avLst/>
            <a:gdLst>
              <a:gd name="T0" fmla="*/ 2147483647 w 75"/>
              <a:gd name="T1" fmla="*/ 2147483647 h 98"/>
              <a:gd name="T2" fmla="*/ 2147483647 w 75"/>
              <a:gd name="T3" fmla="*/ 2147483647 h 98"/>
              <a:gd name="T4" fmla="*/ 2147483647 w 75"/>
              <a:gd name="T5" fmla="*/ 2147483647 h 98"/>
              <a:gd name="T6" fmla="*/ 2147483647 w 75"/>
              <a:gd name="T7" fmla="*/ 2147483647 h 98"/>
              <a:gd name="T8" fmla="*/ 2147483647 w 75"/>
              <a:gd name="T9" fmla="*/ 2147483647 h 98"/>
              <a:gd name="T10" fmla="*/ 2147483647 w 75"/>
              <a:gd name="T11" fmla="*/ 2147483647 h 98"/>
              <a:gd name="T12" fmla="*/ 2147483647 w 75"/>
              <a:gd name="T13" fmla="*/ 2147483647 h 98"/>
              <a:gd name="T14" fmla="*/ 2147483647 w 75"/>
              <a:gd name="T15" fmla="*/ 2147483647 h 98"/>
              <a:gd name="T16" fmla="*/ 0 w 75"/>
              <a:gd name="T17" fmla="*/ 2147483647 h 98"/>
              <a:gd name="T18" fmla="*/ 0 w 75"/>
              <a:gd name="T19" fmla="*/ 2147483647 h 98"/>
              <a:gd name="T20" fmla="*/ 2147483647 w 75"/>
              <a:gd name="T21" fmla="*/ 2147483647 h 98"/>
              <a:gd name="T22" fmla="*/ 2147483647 w 75"/>
              <a:gd name="T23" fmla="*/ 2147483647 h 98"/>
              <a:gd name="T24" fmla="*/ 2147483647 w 75"/>
              <a:gd name="T25" fmla="*/ 2147483647 h 98"/>
              <a:gd name="T26" fmla="*/ 2147483647 w 75"/>
              <a:gd name="T27" fmla="*/ 2147483647 h 98"/>
              <a:gd name="T28" fmla="*/ 2147483647 w 75"/>
              <a:gd name="T29" fmla="*/ 2147483647 h 98"/>
              <a:gd name="T30" fmla="*/ 2147483647 w 75"/>
              <a:gd name="T31" fmla="*/ 2147483647 h 98"/>
              <a:gd name="T32" fmla="*/ 2147483647 w 75"/>
              <a:gd name="T33" fmla="*/ 2147483647 h 98"/>
              <a:gd name="T34" fmla="*/ 2147483647 w 75"/>
              <a:gd name="T35" fmla="*/ 2147483647 h 98"/>
              <a:gd name="T36" fmla="*/ 2147483647 w 75"/>
              <a:gd name="T37" fmla="*/ 0 h 98"/>
              <a:gd name="T38" fmla="*/ 2147483647 w 75"/>
              <a:gd name="T39" fmla="*/ 0 h 98"/>
              <a:gd name="T40" fmla="*/ 0 w 75"/>
              <a:gd name="T41" fmla="*/ 0 h 98"/>
              <a:gd name="T42" fmla="*/ 0 w 75"/>
              <a:gd name="T43" fmla="*/ 0 h 98"/>
              <a:gd name="T44" fmla="*/ 2147483647 w 75"/>
              <a:gd name="T45" fmla="*/ 0 h 98"/>
              <a:gd name="T46" fmla="*/ 2147483647 w 75"/>
              <a:gd name="T47" fmla="*/ 0 h 98"/>
              <a:gd name="T48" fmla="*/ 2147483647 w 75"/>
              <a:gd name="T49" fmla="*/ 2147483647 h 98"/>
              <a:gd name="T50" fmla="*/ 2147483647 w 75"/>
              <a:gd name="T51" fmla="*/ 2147483647 h 98"/>
              <a:gd name="T52" fmla="*/ 2147483647 w 75"/>
              <a:gd name="T53" fmla="*/ 2147483647 h 98"/>
              <a:gd name="T54" fmla="*/ 2147483647 w 75"/>
              <a:gd name="T55" fmla="*/ 2147483647 h 98"/>
              <a:gd name="T56" fmla="*/ 2147483647 w 75"/>
              <a:gd name="T57" fmla="*/ 2147483647 h 98"/>
              <a:gd name="T58" fmla="*/ 2147483647 w 75"/>
              <a:gd name="T59" fmla="*/ 2147483647 h 98"/>
              <a:gd name="T60" fmla="*/ 2147483647 w 75"/>
              <a:gd name="T61" fmla="*/ 2147483647 h 98"/>
              <a:gd name="T62" fmla="*/ 2147483647 w 75"/>
              <a:gd name="T63" fmla="*/ 2147483647 h 98"/>
              <a:gd name="T64" fmla="*/ 2147483647 w 75"/>
              <a:gd name="T65" fmla="*/ 2147483647 h 98"/>
              <a:gd name="T66" fmla="*/ 2147483647 w 75"/>
              <a:gd name="T67" fmla="*/ 2147483647 h 98"/>
              <a:gd name="T68" fmla="*/ 2147483647 w 75"/>
              <a:gd name="T69" fmla="*/ 2147483647 h 98"/>
              <a:gd name="T70" fmla="*/ 2147483647 w 75"/>
              <a:gd name="T71" fmla="*/ 2147483647 h 98"/>
              <a:gd name="T72" fmla="*/ 2147483647 w 75"/>
              <a:gd name="T73" fmla="*/ 2147483647 h 98"/>
              <a:gd name="T74" fmla="*/ 2147483647 w 75"/>
              <a:gd name="T75" fmla="*/ 2147483647 h 98"/>
              <a:gd name="T76" fmla="*/ 2147483647 w 75"/>
              <a:gd name="T77" fmla="*/ 2147483647 h 98"/>
              <a:gd name="T78" fmla="*/ 2147483647 w 75"/>
              <a:gd name="T79" fmla="*/ 2147483647 h 98"/>
              <a:gd name="T80" fmla="*/ 2147483647 w 75"/>
              <a:gd name="T81" fmla="*/ 2147483647 h 98"/>
              <a:gd name="T82" fmla="*/ 2147483647 w 75"/>
              <a:gd name="T83" fmla="*/ 2147483647 h 98"/>
              <a:gd name="T84" fmla="*/ 2147483647 w 75"/>
              <a:gd name="T85" fmla="*/ 2147483647 h 98"/>
              <a:gd name="T86" fmla="*/ 2147483647 w 75"/>
              <a:gd name="T87" fmla="*/ 2147483647 h 98"/>
              <a:gd name="T88" fmla="*/ 2147483647 w 75"/>
              <a:gd name="T89" fmla="*/ 2147483647 h 98"/>
              <a:gd name="T90" fmla="*/ 2147483647 w 75"/>
              <a:gd name="T91" fmla="*/ 2147483647 h 98"/>
              <a:gd name="T92" fmla="*/ 2147483647 w 75"/>
              <a:gd name="T93" fmla="*/ 2147483647 h 98"/>
              <a:gd name="T94" fmla="*/ 2147483647 w 75"/>
              <a:gd name="T95" fmla="*/ 2147483647 h 98"/>
              <a:gd name="T96" fmla="*/ 2147483647 w 75"/>
              <a:gd name="T97" fmla="*/ 2147483647 h 98"/>
              <a:gd name="T98" fmla="*/ 2147483647 w 75"/>
              <a:gd name="T99" fmla="*/ 2147483647 h 98"/>
              <a:gd name="T100" fmla="*/ 2147483647 w 75"/>
              <a:gd name="T101" fmla="*/ 2147483647 h 98"/>
              <a:gd name="T102" fmla="*/ 2147483647 w 75"/>
              <a:gd name="T103" fmla="*/ 2147483647 h 98"/>
              <a:gd name="T104" fmla="*/ 2147483647 w 75"/>
              <a:gd name="T105" fmla="*/ 2147483647 h 98"/>
              <a:gd name="T106" fmla="*/ 2147483647 w 75"/>
              <a:gd name="T107" fmla="*/ 2147483647 h 98"/>
              <a:gd name="T108" fmla="*/ 2147483647 w 75"/>
              <a:gd name="T109" fmla="*/ 2147483647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98"/>
              <a:gd name="T167" fmla="*/ 75 w 75"/>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98">
                <a:moveTo>
                  <a:pt x="26" y="53"/>
                </a:moveTo>
                <a:lnTo>
                  <a:pt x="26" y="83"/>
                </a:lnTo>
                <a:lnTo>
                  <a:pt x="26" y="90"/>
                </a:lnTo>
                <a:lnTo>
                  <a:pt x="30" y="94"/>
                </a:lnTo>
                <a:lnTo>
                  <a:pt x="30" y="98"/>
                </a:lnTo>
                <a:lnTo>
                  <a:pt x="37" y="98"/>
                </a:lnTo>
                <a:lnTo>
                  <a:pt x="41" y="98"/>
                </a:lnTo>
                <a:lnTo>
                  <a:pt x="0" y="98"/>
                </a:lnTo>
                <a:lnTo>
                  <a:pt x="3" y="98"/>
                </a:lnTo>
                <a:lnTo>
                  <a:pt x="7" y="98"/>
                </a:lnTo>
                <a:lnTo>
                  <a:pt x="11" y="94"/>
                </a:lnTo>
                <a:lnTo>
                  <a:pt x="11" y="90"/>
                </a:lnTo>
                <a:lnTo>
                  <a:pt x="11" y="83"/>
                </a:lnTo>
                <a:lnTo>
                  <a:pt x="11" y="15"/>
                </a:lnTo>
                <a:lnTo>
                  <a:pt x="11" y="8"/>
                </a:lnTo>
                <a:lnTo>
                  <a:pt x="11" y="4"/>
                </a:lnTo>
                <a:lnTo>
                  <a:pt x="7" y="0"/>
                </a:lnTo>
                <a:lnTo>
                  <a:pt x="3" y="0"/>
                </a:lnTo>
                <a:lnTo>
                  <a:pt x="0" y="0"/>
                </a:lnTo>
                <a:lnTo>
                  <a:pt x="33" y="0"/>
                </a:lnTo>
                <a:lnTo>
                  <a:pt x="48" y="0"/>
                </a:lnTo>
                <a:lnTo>
                  <a:pt x="56" y="4"/>
                </a:lnTo>
                <a:lnTo>
                  <a:pt x="63" y="4"/>
                </a:lnTo>
                <a:lnTo>
                  <a:pt x="71" y="12"/>
                </a:lnTo>
                <a:lnTo>
                  <a:pt x="75" y="19"/>
                </a:lnTo>
                <a:lnTo>
                  <a:pt x="75" y="27"/>
                </a:lnTo>
                <a:lnTo>
                  <a:pt x="71" y="38"/>
                </a:lnTo>
                <a:lnTo>
                  <a:pt x="67" y="45"/>
                </a:lnTo>
                <a:lnTo>
                  <a:pt x="56" y="53"/>
                </a:lnTo>
                <a:lnTo>
                  <a:pt x="45" y="53"/>
                </a:lnTo>
                <a:lnTo>
                  <a:pt x="41" y="53"/>
                </a:lnTo>
                <a:lnTo>
                  <a:pt x="33" y="53"/>
                </a:lnTo>
                <a:lnTo>
                  <a:pt x="30" y="53"/>
                </a:lnTo>
                <a:lnTo>
                  <a:pt x="26" y="53"/>
                </a:lnTo>
                <a:close/>
                <a:moveTo>
                  <a:pt x="26" y="49"/>
                </a:moveTo>
                <a:lnTo>
                  <a:pt x="30" y="49"/>
                </a:lnTo>
                <a:lnTo>
                  <a:pt x="33" y="49"/>
                </a:lnTo>
                <a:lnTo>
                  <a:pt x="37" y="49"/>
                </a:lnTo>
                <a:lnTo>
                  <a:pt x="45" y="49"/>
                </a:lnTo>
                <a:lnTo>
                  <a:pt x="52" y="42"/>
                </a:lnTo>
                <a:lnTo>
                  <a:pt x="56" y="38"/>
                </a:lnTo>
                <a:lnTo>
                  <a:pt x="56" y="27"/>
                </a:lnTo>
                <a:lnTo>
                  <a:pt x="56" y="23"/>
                </a:lnTo>
                <a:lnTo>
                  <a:pt x="56" y="15"/>
                </a:lnTo>
                <a:lnTo>
                  <a:pt x="52" y="12"/>
                </a:lnTo>
                <a:lnTo>
                  <a:pt x="48" y="8"/>
                </a:lnTo>
                <a:lnTo>
                  <a:pt x="41" y="4"/>
                </a:lnTo>
                <a:lnTo>
                  <a:pt x="37" y="4"/>
                </a:lnTo>
                <a:lnTo>
                  <a:pt x="30" y="4"/>
                </a:lnTo>
                <a:lnTo>
                  <a:pt x="26" y="4"/>
                </a:lnTo>
                <a:lnTo>
                  <a:pt x="26" y="49"/>
                </a:lnTo>
                <a:close/>
              </a:path>
            </a:pathLst>
          </a:custGeom>
          <a:solidFill>
            <a:srgbClr val="000000"/>
          </a:solidFill>
          <a:ln w="0">
            <a:solidFill>
              <a:srgbClr val="000000"/>
            </a:solidFill>
            <a:round/>
            <a:headEnd/>
            <a:tailEnd/>
          </a:ln>
        </p:spPr>
        <p:txBody>
          <a:bodyPr/>
          <a:lstStyle/>
          <a:p>
            <a:endParaRPr lang="en-US"/>
          </a:p>
        </p:txBody>
      </p:sp>
      <p:sp>
        <p:nvSpPr>
          <p:cNvPr id="33824" name="Freeform 29"/>
          <p:cNvSpPr>
            <a:spLocks/>
          </p:cNvSpPr>
          <p:nvPr/>
        </p:nvSpPr>
        <p:spPr bwMode="auto">
          <a:xfrm>
            <a:off x="4070350" y="2708275"/>
            <a:ext cx="68263" cy="223838"/>
          </a:xfrm>
          <a:custGeom>
            <a:avLst/>
            <a:gdLst>
              <a:gd name="T0" fmla="*/ 2147483647 w 41"/>
              <a:gd name="T1" fmla="*/ 2147483647 h 135"/>
              <a:gd name="T2" fmla="*/ 2147483647 w 41"/>
              <a:gd name="T3" fmla="*/ 2147483647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0 w 41"/>
              <a:gd name="T13" fmla="*/ 2147483647 h 135"/>
              <a:gd name="T14" fmla="*/ 0 w 41"/>
              <a:gd name="T15" fmla="*/ 2147483647 h 135"/>
              <a:gd name="T16" fmla="*/ 0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2147483647 w 41"/>
              <a:gd name="T27" fmla="*/ 0 h 135"/>
              <a:gd name="T28" fmla="*/ 2147483647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2147483647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27"/>
                </a:lnTo>
                <a:lnTo>
                  <a:pt x="22" y="120"/>
                </a:lnTo>
                <a:lnTo>
                  <a:pt x="11" y="108"/>
                </a:lnTo>
                <a:lnTo>
                  <a:pt x="4" y="97"/>
                </a:lnTo>
                <a:lnTo>
                  <a:pt x="0" y="82"/>
                </a:lnTo>
                <a:lnTo>
                  <a:pt x="0" y="67"/>
                </a:lnTo>
                <a:lnTo>
                  <a:pt x="0" y="52"/>
                </a:lnTo>
                <a:lnTo>
                  <a:pt x="4" y="37"/>
                </a:lnTo>
                <a:lnTo>
                  <a:pt x="11" y="26"/>
                </a:lnTo>
                <a:lnTo>
                  <a:pt x="19" y="15"/>
                </a:lnTo>
                <a:lnTo>
                  <a:pt x="30" y="7"/>
                </a:lnTo>
                <a:lnTo>
                  <a:pt x="41" y="0"/>
                </a:lnTo>
                <a:lnTo>
                  <a:pt x="41" y="3"/>
                </a:lnTo>
                <a:lnTo>
                  <a:pt x="30" y="7"/>
                </a:lnTo>
                <a:lnTo>
                  <a:pt x="26" y="15"/>
                </a:lnTo>
                <a:lnTo>
                  <a:pt x="19" y="26"/>
                </a:lnTo>
                <a:lnTo>
                  <a:pt x="15" y="37"/>
                </a:lnTo>
                <a:lnTo>
                  <a:pt x="15" y="52"/>
                </a:lnTo>
                <a:lnTo>
                  <a:pt x="15" y="63"/>
                </a:lnTo>
                <a:lnTo>
                  <a:pt x="15" y="78"/>
                </a:lnTo>
                <a:lnTo>
                  <a:pt x="15" y="93"/>
                </a:lnTo>
                <a:lnTo>
                  <a:pt x="19" y="101"/>
                </a:lnTo>
                <a:lnTo>
                  <a:pt x="22" y="108"/>
                </a:lnTo>
                <a:lnTo>
                  <a:pt x="22" y="116"/>
                </a:lnTo>
                <a:lnTo>
                  <a:pt x="26" y="120"/>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33825" name="Freeform 30"/>
          <p:cNvSpPr>
            <a:spLocks noEditPoints="1"/>
          </p:cNvSpPr>
          <p:nvPr/>
        </p:nvSpPr>
        <p:spPr bwMode="auto">
          <a:xfrm>
            <a:off x="4151313" y="2708275"/>
            <a:ext cx="111125" cy="174625"/>
          </a:xfrm>
          <a:custGeom>
            <a:avLst/>
            <a:gdLst>
              <a:gd name="T0" fmla="*/ 2147483647 w 67"/>
              <a:gd name="T1" fmla="*/ 2147483647 h 105"/>
              <a:gd name="T2" fmla="*/ 2147483647 w 67"/>
              <a:gd name="T3" fmla="*/ 2147483647 h 105"/>
              <a:gd name="T4" fmla="*/ 2147483647 w 67"/>
              <a:gd name="T5" fmla="*/ 2147483647 h 105"/>
              <a:gd name="T6" fmla="*/ 2147483647 w 67"/>
              <a:gd name="T7" fmla="*/ 2147483647 h 105"/>
              <a:gd name="T8" fmla="*/ 2147483647 w 67"/>
              <a:gd name="T9" fmla="*/ 2147483647 h 105"/>
              <a:gd name="T10" fmla="*/ 2147483647 w 67"/>
              <a:gd name="T11" fmla="*/ 2147483647 h 105"/>
              <a:gd name="T12" fmla="*/ 2147483647 w 67"/>
              <a:gd name="T13" fmla="*/ 2147483647 h 105"/>
              <a:gd name="T14" fmla="*/ 0 w 67"/>
              <a:gd name="T15" fmla="*/ 2147483647 h 105"/>
              <a:gd name="T16" fmla="*/ 0 w 67"/>
              <a:gd name="T17" fmla="*/ 2147483647 h 105"/>
              <a:gd name="T18" fmla="*/ 0 w 67"/>
              <a:gd name="T19" fmla="*/ 2147483647 h 105"/>
              <a:gd name="T20" fmla="*/ 2147483647 w 67"/>
              <a:gd name="T21" fmla="*/ 2147483647 h 105"/>
              <a:gd name="T22" fmla="*/ 2147483647 w 67"/>
              <a:gd name="T23" fmla="*/ 2147483647 h 105"/>
              <a:gd name="T24" fmla="*/ 2147483647 w 67"/>
              <a:gd name="T25" fmla="*/ 2147483647 h 105"/>
              <a:gd name="T26" fmla="*/ 2147483647 w 67"/>
              <a:gd name="T27" fmla="*/ 2147483647 h 105"/>
              <a:gd name="T28" fmla="*/ 2147483647 w 67"/>
              <a:gd name="T29" fmla="*/ 2147483647 h 105"/>
              <a:gd name="T30" fmla="*/ 2147483647 w 67"/>
              <a:gd name="T31" fmla="*/ 2147483647 h 105"/>
              <a:gd name="T32" fmla="*/ 2147483647 w 67"/>
              <a:gd name="T33" fmla="*/ 2147483647 h 105"/>
              <a:gd name="T34" fmla="*/ 2147483647 w 67"/>
              <a:gd name="T35" fmla="*/ 2147483647 h 105"/>
              <a:gd name="T36" fmla="*/ 2147483647 w 67"/>
              <a:gd name="T37" fmla="*/ 2147483647 h 105"/>
              <a:gd name="T38" fmla="*/ 2147483647 w 67"/>
              <a:gd name="T39" fmla="*/ 2147483647 h 105"/>
              <a:gd name="T40" fmla="*/ 2147483647 w 67"/>
              <a:gd name="T41" fmla="*/ 2147483647 h 105"/>
              <a:gd name="T42" fmla="*/ 2147483647 w 67"/>
              <a:gd name="T43" fmla="*/ 2147483647 h 105"/>
              <a:gd name="T44" fmla="*/ 2147483647 w 67"/>
              <a:gd name="T45" fmla="*/ 2147483647 h 105"/>
              <a:gd name="T46" fmla="*/ 2147483647 w 67"/>
              <a:gd name="T47" fmla="*/ 2147483647 h 105"/>
              <a:gd name="T48" fmla="*/ 2147483647 w 67"/>
              <a:gd name="T49" fmla="*/ 2147483647 h 105"/>
              <a:gd name="T50" fmla="*/ 2147483647 w 67"/>
              <a:gd name="T51" fmla="*/ 2147483647 h 105"/>
              <a:gd name="T52" fmla="*/ 2147483647 w 67"/>
              <a:gd name="T53" fmla="*/ 0 h 105"/>
              <a:gd name="T54" fmla="*/ 2147483647 w 67"/>
              <a:gd name="T55" fmla="*/ 0 h 105"/>
              <a:gd name="T56" fmla="*/ 2147483647 w 67"/>
              <a:gd name="T57" fmla="*/ 2147483647 h 105"/>
              <a:gd name="T58" fmla="*/ 2147483647 w 67"/>
              <a:gd name="T59" fmla="*/ 2147483647 h 105"/>
              <a:gd name="T60" fmla="*/ 2147483647 w 67"/>
              <a:gd name="T61" fmla="*/ 2147483647 h 105"/>
              <a:gd name="T62" fmla="*/ 2147483647 w 67"/>
              <a:gd name="T63" fmla="*/ 2147483647 h 105"/>
              <a:gd name="T64" fmla="*/ 2147483647 w 67"/>
              <a:gd name="T65" fmla="*/ 2147483647 h 105"/>
              <a:gd name="T66" fmla="*/ 2147483647 w 67"/>
              <a:gd name="T67" fmla="*/ 2147483647 h 105"/>
              <a:gd name="T68" fmla="*/ 2147483647 w 67"/>
              <a:gd name="T69" fmla="*/ 2147483647 h 105"/>
              <a:gd name="T70" fmla="*/ 2147483647 w 67"/>
              <a:gd name="T71" fmla="*/ 2147483647 h 105"/>
              <a:gd name="T72" fmla="*/ 2147483647 w 67"/>
              <a:gd name="T73" fmla="*/ 2147483647 h 105"/>
              <a:gd name="T74" fmla="*/ 2147483647 w 67"/>
              <a:gd name="T75" fmla="*/ 2147483647 h 105"/>
              <a:gd name="T76" fmla="*/ 2147483647 w 67"/>
              <a:gd name="T77" fmla="*/ 2147483647 h 105"/>
              <a:gd name="T78" fmla="*/ 2147483647 w 67"/>
              <a:gd name="T79" fmla="*/ 2147483647 h 105"/>
              <a:gd name="T80" fmla="*/ 2147483647 w 67"/>
              <a:gd name="T81" fmla="*/ 2147483647 h 105"/>
              <a:gd name="T82" fmla="*/ 2147483647 w 67"/>
              <a:gd name="T83" fmla="*/ 2147483647 h 105"/>
              <a:gd name="T84" fmla="*/ 2147483647 w 67"/>
              <a:gd name="T85" fmla="*/ 2147483647 h 105"/>
              <a:gd name="T86" fmla="*/ 2147483647 w 67"/>
              <a:gd name="T87" fmla="*/ 2147483647 h 105"/>
              <a:gd name="T88" fmla="*/ 2147483647 w 67"/>
              <a:gd name="T89" fmla="*/ 2147483647 h 105"/>
              <a:gd name="T90" fmla="*/ 2147483647 w 67"/>
              <a:gd name="T91" fmla="*/ 2147483647 h 105"/>
              <a:gd name="T92" fmla="*/ 2147483647 w 67"/>
              <a:gd name="T93" fmla="*/ 2147483647 h 105"/>
              <a:gd name="T94" fmla="*/ 2147483647 w 67"/>
              <a:gd name="T95" fmla="*/ 2147483647 h 105"/>
              <a:gd name="T96" fmla="*/ 2147483647 w 67"/>
              <a:gd name="T97" fmla="*/ 2147483647 h 105"/>
              <a:gd name="T98" fmla="*/ 2147483647 w 67"/>
              <a:gd name="T99" fmla="*/ 2147483647 h 105"/>
              <a:gd name="T100" fmla="*/ 2147483647 w 67"/>
              <a:gd name="T101" fmla="*/ 2147483647 h 105"/>
              <a:gd name="T102" fmla="*/ 2147483647 w 67"/>
              <a:gd name="T103" fmla="*/ 2147483647 h 105"/>
              <a:gd name="T104" fmla="*/ 2147483647 w 67"/>
              <a:gd name="T105" fmla="*/ 2147483647 h 105"/>
              <a:gd name="T106" fmla="*/ 2147483647 w 67"/>
              <a:gd name="T107" fmla="*/ 2147483647 h 105"/>
              <a:gd name="T108" fmla="*/ 2147483647 w 67"/>
              <a:gd name="T109" fmla="*/ 2147483647 h 105"/>
              <a:gd name="T110" fmla="*/ 2147483647 w 67"/>
              <a:gd name="T111" fmla="*/ 2147483647 h 105"/>
              <a:gd name="T112" fmla="*/ 2147483647 w 67"/>
              <a:gd name="T113" fmla="*/ 2147483647 h 105"/>
              <a:gd name="T114" fmla="*/ 2147483647 w 67"/>
              <a:gd name="T115" fmla="*/ 2147483647 h 105"/>
              <a:gd name="T116" fmla="*/ 2147483647 w 67"/>
              <a:gd name="T117" fmla="*/ 2147483647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3"/>
                </a:moveTo>
                <a:lnTo>
                  <a:pt x="41" y="97"/>
                </a:lnTo>
                <a:lnTo>
                  <a:pt x="37" y="101"/>
                </a:lnTo>
                <a:lnTo>
                  <a:pt x="30" y="105"/>
                </a:lnTo>
                <a:lnTo>
                  <a:pt x="26" y="105"/>
                </a:lnTo>
                <a:lnTo>
                  <a:pt x="15" y="101"/>
                </a:lnTo>
                <a:lnTo>
                  <a:pt x="7" y="93"/>
                </a:lnTo>
                <a:lnTo>
                  <a:pt x="0" y="86"/>
                </a:lnTo>
                <a:lnTo>
                  <a:pt x="0" y="71"/>
                </a:lnTo>
                <a:lnTo>
                  <a:pt x="0" y="60"/>
                </a:lnTo>
                <a:lnTo>
                  <a:pt x="7" y="45"/>
                </a:lnTo>
                <a:lnTo>
                  <a:pt x="15" y="41"/>
                </a:lnTo>
                <a:lnTo>
                  <a:pt x="22" y="33"/>
                </a:lnTo>
                <a:lnTo>
                  <a:pt x="30" y="33"/>
                </a:lnTo>
                <a:lnTo>
                  <a:pt x="41" y="37"/>
                </a:lnTo>
                <a:lnTo>
                  <a:pt x="45" y="41"/>
                </a:lnTo>
                <a:lnTo>
                  <a:pt x="45" y="26"/>
                </a:lnTo>
                <a:lnTo>
                  <a:pt x="45" y="15"/>
                </a:lnTo>
                <a:lnTo>
                  <a:pt x="45" y="11"/>
                </a:lnTo>
                <a:lnTo>
                  <a:pt x="45" y="7"/>
                </a:lnTo>
                <a:lnTo>
                  <a:pt x="41" y="7"/>
                </a:lnTo>
                <a:lnTo>
                  <a:pt x="37" y="7"/>
                </a:lnTo>
                <a:lnTo>
                  <a:pt x="56" y="0"/>
                </a:lnTo>
                <a:lnTo>
                  <a:pt x="60" y="0"/>
                </a:lnTo>
                <a:lnTo>
                  <a:pt x="60" y="75"/>
                </a:lnTo>
                <a:lnTo>
                  <a:pt x="60" y="86"/>
                </a:lnTo>
                <a:lnTo>
                  <a:pt x="60" y="90"/>
                </a:lnTo>
                <a:lnTo>
                  <a:pt x="60" y="93"/>
                </a:lnTo>
                <a:lnTo>
                  <a:pt x="60" y="97"/>
                </a:lnTo>
                <a:lnTo>
                  <a:pt x="63" y="97"/>
                </a:lnTo>
                <a:lnTo>
                  <a:pt x="67" y="93"/>
                </a:lnTo>
                <a:lnTo>
                  <a:pt x="67" y="97"/>
                </a:lnTo>
                <a:lnTo>
                  <a:pt x="48" y="105"/>
                </a:lnTo>
                <a:lnTo>
                  <a:pt x="45" y="105"/>
                </a:lnTo>
                <a:lnTo>
                  <a:pt x="45" y="93"/>
                </a:lnTo>
                <a:close/>
                <a:moveTo>
                  <a:pt x="45" y="86"/>
                </a:moveTo>
                <a:lnTo>
                  <a:pt x="45" y="56"/>
                </a:lnTo>
                <a:lnTo>
                  <a:pt x="45" y="52"/>
                </a:lnTo>
                <a:lnTo>
                  <a:pt x="45" y="45"/>
                </a:lnTo>
                <a:lnTo>
                  <a:pt x="41" y="45"/>
                </a:lnTo>
                <a:lnTo>
                  <a:pt x="37" y="41"/>
                </a:lnTo>
                <a:lnTo>
                  <a:pt x="33" y="37"/>
                </a:lnTo>
                <a:lnTo>
                  <a:pt x="30" y="37"/>
                </a:lnTo>
                <a:lnTo>
                  <a:pt x="22" y="41"/>
                </a:lnTo>
                <a:lnTo>
                  <a:pt x="18" y="45"/>
                </a:lnTo>
                <a:lnTo>
                  <a:pt x="15" y="52"/>
                </a:lnTo>
                <a:lnTo>
                  <a:pt x="11" y="67"/>
                </a:lnTo>
                <a:lnTo>
                  <a:pt x="15" y="78"/>
                </a:lnTo>
                <a:lnTo>
                  <a:pt x="18" y="86"/>
                </a:lnTo>
                <a:lnTo>
                  <a:pt x="26" y="93"/>
                </a:lnTo>
                <a:lnTo>
                  <a:pt x="33" y="93"/>
                </a:lnTo>
                <a:lnTo>
                  <a:pt x="41" y="93"/>
                </a:lnTo>
                <a:lnTo>
                  <a:pt x="45" y="86"/>
                </a:lnTo>
                <a:close/>
              </a:path>
            </a:pathLst>
          </a:custGeom>
          <a:solidFill>
            <a:srgbClr val="000000"/>
          </a:solidFill>
          <a:ln w="0">
            <a:solidFill>
              <a:srgbClr val="000000"/>
            </a:solidFill>
            <a:round/>
            <a:headEnd/>
            <a:tailEnd/>
          </a:ln>
        </p:spPr>
        <p:txBody>
          <a:bodyPr/>
          <a:lstStyle/>
          <a:p>
            <a:endParaRPr lang="en-US"/>
          </a:p>
        </p:txBody>
      </p:sp>
      <p:sp>
        <p:nvSpPr>
          <p:cNvPr id="33826" name="Freeform 31"/>
          <p:cNvSpPr>
            <a:spLocks/>
          </p:cNvSpPr>
          <p:nvPr/>
        </p:nvSpPr>
        <p:spPr bwMode="auto">
          <a:xfrm>
            <a:off x="4268788" y="2768600"/>
            <a:ext cx="119062" cy="114300"/>
          </a:xfrm>
          <a:custGeom>
            <a:avLst/>
            <a:gdLst>
              <a:gd name="T0" fmla="*/ 2147483647 w 71"/>
              <a:gd name="T1" fmla="*/ 0 h 68"/>
              <a:gd name="T2" fmla="*/ 2147483647 w 71"/>
              <a:gd name="T3" fmla="*/ 2147483647 h 68"/>
              <a:gd name="T4" fmla="*/ 2147483647 w 71"/>
              <a:gd name="T5" fmla="*/ 2147483647 h 68"/>
              <a:gd name="T6" fmla="*/ 2147483647 w 71"/>
              <a:gd name="T7" fmla="*/ 2147483647 h 68"/>
              <a:gd name="T8" fmla="*/ 2147483647 w 71"/>
              <a:gd name="T9" fmla="*/ 2147483647 h 68"/>
              <a:gd name="T10" fmla="*/ 2147483647 w 71"/>
              <a:gd name="T11" fmla="*/ 2147483647 h 68"/>
              <a:gd name="T12" fmla="*/ 2147483647 w 71"/>
              <a:gd name="T13" fmla="*/ 2147483647 h 68"/>
              <a:gd name="T14" fmla="*/ 2147483647 w 71"/>
              <a:gd name="T15" fmla="*/ 2147483647 h 68"/>
              <a:gd name="T16" fmla="*/ 2147483647 w 71"/>
              <a:gd name="T17" fmla="*/ 2147483647 h 68"/>
              <a:gd name="T18" fmla="*/ 2147483647 w 71"/>
              <a:gd name="T19" fmla="*/ 2147483647 h 68"/>
              <a:gd name="T20" fmla="*/ 2147483647 w 71"/>
              <a:gd name="T21" fmla="*/ 2147483647 h 68"/>
              <a:gd name="T22" fmla="*/ 2147483647 w 71"/>
              <a:gd name="T23" fmla="*/ 2147483647 h 68"/>
              <a:gd name="T24" fmla="*/ 2147483647 w 71"/>
              <a:gd name="T25" fmla="*/ 2147483647 h 68"/>
              <a:gd name="T26" fmla="*/ 2147483647 w 71"/>
              <a:gd name="T27" fmla="*/ 2147483647 h 68"/>
              <a:gd name="T28" fmla="*/ 2147483647 w 71"/>
              <a:gd name="T29" fmla="*/ 2147483647 h 68"/>
              <a:gd name="T30" fmla="*/ 2147483647 w 71"/>
              <a:gd name="T31" fmla="*/ 2147483647 h 68"/>
              <a:gd name="T32" fmla="*/ 2147483647 w 71"/>
              <a:gd name="T33" fmla="*/ 2147483647 h 68"/>
              <a:gd name="T34" fmla="*/ 2147483647 w 71"/>
              <a:gd name="T35" fmla="*/ 2147483647 h 68"/>
              <a:gd name="T36" fmla="*/ 2147483647 w 71"/>
              <a:gd name="T37" fmla="*/ 2147483647 h 68"/>
              <a:gd name="T38" fmla="*/ 2147483647 w 71"/>
              <a:gd name="T39" fmla="*/ 2147483647 h 68"/>
              <a:gd name="T40" fmla="*/ 2147483647 w 71"/>
              <a:gd name="T41" fmla="*/ 2147483647 h 68"/>
              <a:gd name="T42" fmla="*/ 2147483647 w 71"/>
              <a:gd name="T43" fmla="*/ 2147483647 h 68"/>
              <a:gd name="T44" fmla="*/ 2147483647 w 71"/>
              <a:gd name="T45" fmla="*/ 2147483647 h 68"/>
              <a:gd name="T46" fmla="*/ 2147483647 w 71"/>
              <a:gd name="T47" fmla="*/ 2147483647 h 68"/>
              <a:gd name="T48" fmla="*/ 2147483647 w 71"/>
              <a:gd name="T49" fmla="*/ 2147483647 h 68"/>
              <a:gd name="T50" fmla="*/ 2147483647 w 71"/>
              <a:gd name="T51" fmla="*/ 2147483647 h 68"/>
              <a:gd name="T52" fmla="*/ 2147483647 w 71"/>
              <a:gd name="T53" fmla="*/ 2147483647 h 68"/>
              <a:gd name="T54" fmla="*/ 2147483647 w 71"/>
              <a:gd name="T55" fmla="*/ 2147483647 h 68"/>
              <a:gd name="T56" fmla="*/ 2147483647 w 71"/>
              <a:gd name="T57" fmla="*/ 0 h 68"/>
              <a:gd name="T58" fmla="*/ 2147483647 w 71"/>
              <a:gd name="T59" fmla="*/ 0 h 68"/>
              <a:gd name="T60" fmla="*/ 0 w 71"/>
              <a:gd name="T61" fmla="*/ 0 h 68"/>
              <a:gd name="T62" fmla="*/ 0 w 71"/>
              <a:gd name="T63" fmla="*/ 0 h 68"/>
              <a:gd name="T64" fmla="*/ 2147483647 w 71"/>
              <a:gd name="T65" fmla="*/ 0 h 68"/>
              <a:gd name="T66" fmla="*/ 2147483647 w 71"/>
              <a:gd name="T67" fmla="*/ 2147483647 h 68"/>
              <a:gd name="T68" fmla="*/ 2147483647 w 71"/>
              <a:gd name="T69" fmla="*/ 2147483647 h 68"/>
              <a:gd name="T70" fmla="*/ 2147483647 w 71"/>
              <a:gd name="T71" fmla="*/ 2147483647 h 68"/>
              <a:gd name="T72" fmla="*/ 2147483647 w 71"/>
              <a:gd name="T73" fmla="*/ 2147483647 h 68"/>
              <a:gd name="T74" fmla="*/ 2147483647 w 71"/>
              <a:gd name="T75" fmla="*/ 2147483647 h 68"/>
              <a:gd name="T76" fmla="*/ 2147483647 w 71"/>
              <a:gd name="T77" fmla="*/ 2147483647 h 68"/>
              <a:gd name="T78" fmla="*/ 2147483647 w 71"/>
              <a:gd name="T79" fmla="*/ 2147483647 h 68"/>
              <a:gd name="T80" fmla="*/ 2147483647 w 71"/>
              <a:gd name="T81" fmla="*/ 2147483647 h 68"/>
              <a:gd name="T82" fmla="*/ 2147483647 w 71"/>
              <a:gd name="T83" fmla="*/ 2147483647 h 68"/>
              <a:gd name="T84" fmla="*/ 2147483647 w 71"/>
              <a:gd name="T85" fmla="*/ 2147483647 h 68"/>
              <a:gd name="T86" fmla="*/ 2147483647 w 71"/>
              <a:gd name="T87" fmla="*/ 2147483647 h 68"/>
              <a:gd name="T88" fmla="*/ 2147483647 w 71"/>
              <a:gd name="T89" fmla="*/ 2147483647 h 68"/>
              <a:gd name="T90" fmla="*/ 2147483647 w 71"/>
              <a:gd name="T91" fmla="*/ 0 h 68"/>
              <a:gd name="T92" fmla="*/ 2147483647 w 71"/>
              <a:gd name="T93" fmla="*/ 0 h 68"/>
              <a:gd name="T94" fmla="*/ 2147483647 w 71"/>
              <a:gd name="T95" fmla="*/ 0 h 68"/>
              <a:gd name="T96" fmla="*/ 2147483647 w 71"/>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8"/>
              <a:gd name="T149" fmla="*/ 71 w 7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8">
                <a:moveTo>
                  <a:pt x="64" y="0"/>
                </a:moveTo>
                <a:lnTo>
                  <a:pt x="64" y="38"/>
                </a:lnTo>
                <a:lnTo>
                  <a:pt x="64" y="49"/>
                </a:lnTo>
                <a:lnTo>
                  <a:pt x="64" y="53"/>
                </a:lnTo>
                <a:lnTo>
                  <a:pt x="64" y="56"/>
                </a:lnTo>
                <a:lnTo>
                  <a:pt x="64" y="60"/>
                </a:lnTo>
                <a:lnTo>
                  <a:pt x="67" y="60"/>
                </a:lnTo>
                <a:lnTo>
                  <a:pt x="71" y="56"/>
                </a:lnTo>
                <a:lnTo>
                  <a:pt x="71" y="60"/>
                </a:lnTo>
                <a:lnTo>
                  <a:pt x="52" y="68"/>
                </a:lnTo>
                <a:lnTo>
                  <a:pt x="49" y="68"/>
                </a:lnTo>
                <a:lnTo>
                  <a:pt x="49" y="53"/>
                </a:lnTo>
                <a:lnTo>
                  <a:pt x="41" y="60"/>
                </a:lnTo>
                <a:lnTo>
                  <a:pt x="37" y="64"/>
                </a:lnTo>
                <a:lnTo>
                  <a:pt x="30" y="68"/>
                </a:lnTo>
                <a:lnTo>
                  <a:pt x="26" y="68"/>
                </a:lnTo>
                <a:lnTo>
                  <a:pt x="22" y="68"/>
                </a:lnTo>
                <a:lnTo>
                  <a:pt x="15" y="64"/>
                </a:lnTo>
                <a:lnTo>
                  <a:pt x="11" y="60"/>
                </a:lnTo>
                <a:lnTo>
                  <a:pt x="11" y="56"/>
                </a:lnTo>
                <a:lnTo>
                  <a:pt x="11" y="49"/>
                </a:lnTo>
                <a:lnTo>
                  <a:pt x="7" y="41"/>
                </a:lnTo>
                <a:lnTo>
                  <a:pt x="7" y="11"/>
                </a:lnTo>
                <a:lnTo>
                  <a:pt x="7" y="8"/>
                </a:lnTo>
                <a:lnTo>
                  <a:pt x="7" y="4"/>
                </a:lnTo>
                <a:lnTo>
                  <a:pt x="7" y="0"/>
                </a:lnTo>
                <a:lnTo>
                  <a:pt x="4" y="0"/>
                </a:lnTo>
                <a:lnTo>
                  <a:pt x="0" y="0"/>
                </a:lnTo>
                <a:lnTo>
                  <a:pt x="22" y="0"/>
                </a:lnTo>
                <a:lnTo>
                  <a:pt x="22" y="41"/>
                </a:lnTo>
                <a:lnTo>
                  <a:pt x="22" y="49"/>
                </a:lnTo>
                <a:lnTo>
                  <a:pt x="26" y="56"/>
                </a:lnTo>
                <a:lnTo>
                  <a:pt x="30" y="56"/>
                </a:lnTo>
                <a:lnTo>
                  <a:pt x="34" y="56"/>
                </a:lnTo>
                <a:lnTo>
                  <a:pt x="37" y="56"/>
                </a:lnTo>
                <a:lnTo>
                  <a:pt x="41" y="56"/>
                </a:lnTo>
                <a:lnTo>
                  <a:pt x="45" y="53"/>
                </a:lnTo>
                <a:lnTo>
                  <a:pt x="49" y="49"/>
                </a:lnTo>
                <a:lnTo>
                  <a:pt x="49" y="11"/>
                </a:lnTo>
                <a:lnTo>
                  <a:pt x="49" y="4"/>
                </a:lnTo>
                <a:lnTo>
                  <a:pt x="45" y="0"/>
                </a:lnTo>
                <a:lnTo>
                  <a:pt x="41" y="0"/>
                </a:lnTo>
                <a:lnTo>
                  <a:pt x="64" y="0"/>
                </a:lnTo>
                <a:close/>
              </a:path>
            </a:pathLst>
          </a:custGeom>
          <a:solidFill>
            <a:srgbClr val="000000"/>
          </a:solidFill>
          <a:ln w="0">
            <a:solidFill>
              <a:srgbClr val="000000"/>
            </a:solidFill>
            <a:round/>
            <a:headEnd/>
            <a:tailEnd/>
          </a:ln>
        </p:spPr>
        <p:txBody>
          <a:bodyPr/>
          <a:lstStyle/>
          <a:p>
            <a:endParaRPr lang="en-US"/>
          </a:p>
        </p:txBody>
      </p:sp>
      <p:sp>
        <p:nvSpPr>
          <p:cNvPr id="33827" name="Freeform 32"/>
          <p:cNvSpPr>
            <a:spLocks/>
          </p:cNvSpPr>
          <p:nvPr/>
        </p:nvSpPr>
        <p:spPr bwMode="auto">
          <a:xfrm>
            <a:off x="4394200" y="2762250"/>
            <a:ext cx="185738" cy="112713"/>
          </a:xfrm>
          <a:custGeom>
            <a:avLst/>
            <a:gdLst>
              <a:gd name="T0" fmla="*/ 2147483647 w 112"/>
              <a:gd name="T1" fmla="*/ 2147483647 h 68"/>
              <a:gd name="T2" fmla="*/ 2147483647 w 112"/>
              <a:gd name="T3" fmla="*/ 2147483647 h 68"/>
              <a:gd name="T4" fmla="*/ 2147483647 w 112"/>
              <a:gd name="T5" fmla="*/ 0 h 68"/>
              <a:gd name="T6" fmla="*/ 2147483647 w 112"/>
              <a:gd name="T7" fmla="*/ 0 h 68"/>
              <a:gd name="T8" fmla="*/ 2147483647 w 112"/>
              <a:gd name="T9" fmla="*/ 2147483647 h 68"/>
              <a:gd name="T10" fmla="*/ 2147483647 w 112"/>
              <a:gd name="T11" fmla="*/ 2147483647 h 68"/>
              <a:gd name="T12" fmla="*/ 2147483647 w 112"/>
              <a:gd name="T13" fmla="*/ 0 h 68"/>
              <a:gd name="T14" fmla="*/ 2147483647 w 112"/>
              <a:gd name="T15" fmla="*/ 0 h 68"/>
              <a:gd name="T16" fmla="*/ 2147483647 w 112"/>
              <a:gd name="T17" fmla="*/ 2147483647 h 68"/>
              <a:gd name="T18" fmla="*/ 2147483647 w 112"/>
              <a:gd name="T19" fmla="*/ 2147483647 h 68"/>
              <a:gd name="T20" fmla="*/ 2147483647 w 112"/>
              <a:gd name="T21" fmla="*/ 2147483647 h 68"/>
              <a:gd name="T22" fmla="*/ 2147483647 w 112"/>
              <a:gd name="T23" fmla="*/ 2147483647 h 68"/>
              <a:gd name="T24" fmla="*/ 2147483647 w 112"/>
              <a:gd name="T25" fmla="*/ 2147483647 h 68"/>
              <a:gd name="T26" fmla="*/ 2147483647 w 112"/>
              <a:gd name="T27" fmla="*/ 2147483647 h 68"/>
              <a:gd name="T28" fmla="*/ 2147483647 w 112"/>
              <a:gd name="T29" fmla="*/ 2147483647 h 68"/>
              <a:gd name="T30" fmla="*/ 2147483647 w 112"/>
              <a:gd name="T31" fmla="*/ 2147483647 h 68"/>
              <a:gd name="T32" fmla="*/ 2147483647 w 112"/>
              <a:gd name="T33" fmla="*/ 2147483647 h 68"/>
              <a:gd name="T34" fmla="*/ 2147483647 w 112"/>
              <a:gd name="T35" fmla="*/ 2147483647 h 68"/>
              <a:gd name="T36" fmla="*/ 2147483647 w 112"/>
              <a:gd name="T37" fmla="*/ 2147483647 h 68"/>
              <a:gd name="T38" fmla="*/ 2147483647 w 112"/>
              <a:gd name="T39" fmla="*/ 2147483647 h 68"/>
              <a:gd name="T40" fmla="*/ 2147483647 w 112"/>
              <a:gd name="T41" fmla="*/ 2147483647 h 68"/>
              <a:gd name="T42" fmla="*/ 2147483647 w 112"/>
              <a:gd name="T43" fmla="*/ 2147483647 h 68"/>
              <a:gd name="T44" fmla="*/ 2147483647 w 112"/>
              <a:gd name="T45" fmla="*/ 2147483647 h 68"/>
              <a:gd name="T46" fmla="*/ 2147483647 w 112"/>
              <a:gd name="T47" fmla="*/ 2147483647 h 68"/>
              <a:gd name="T48" fmla="*/ 2147483647 w 112"/>
              <a:gd name="T49" fmla="*/ 2147483647 h 68"/>
              <a:gd name="T50" fmla="*/ 2147483647 w 112"/>
              <a:gd name="T51" fmla="*/ 2147483647 h 68"/>
              <a:gd name="T52" fmla="*/ 2147483647 w 112"/>
              <a:gd name="T53" fmla="*/ 2147483647 h 68"/>
              <a:gd name="T54" fmla="*/ 2147483647 w 112"/>
              <a:gd name="T55" fmla="*/ 2147483647 h 68"/>
              <a:gd name="T56" fmla="*/ 2147483647 w 112"/>
              <a:gd name="T57" fmla="*/ 2147483647 h 68"/>
              <a:gd name="T58" fmla="*/ 2147483647 w 112"/>
              <a:gd name="T59" fmla="*/ 2147483647 h 68"/>
              <a:gd name="T60" fmla="*/ 2147483647 w 112"/>
              <a:gd name="T61" fmla="*/ 2147483647 h 68"/>
              <a:gd name="T62" fmla="*/ 2147483647 w 112"/>
              <a:gd name="T63" fmla="*/ 2147483647 h 68"/>
              <a:gd name="T64" fmla="*/ 2147483647 w 112"/>
              <a:gd name="T65" fmla="*/ 2147483647 h 68"/>
              <a:gd name="T66" fmla="*/ 2147483647 w 112"/>
              <a:gd name="T67" fmla="*/ 2147483647 h 68"/>
              <a:gd name="T68" fmla="*/ 2147483647 w 112"/>
              <a:gd name="T69" fmla="*/ 2147483647 h 68"/>
              <a:gd name="T70" fmla="*/ 2147483647 w 112"/>
              <a:gd name="T71" fmla="*/ 2147483647 h 68"/>
              <a:gd name="T72" fmla="*/ 2147483647 w 112"/>
              <a:gd name="T73" fmla="*/ 2147483647 h 68"/>
              <a:gd name="T74" fmla="*/ 2147483647 w 112"/>
              <a:gd name="T75" fmla="*/ 2147483647 h 68"/>
              <a:gd name="T76" fmla="*/ 2147483647 w 112"/>
              <a:gd name="T77" fmla="*/ 2147483647 h 68"/>
              <a:gd name="T78" fmla="*/ 2147483647 w 112"/>
              <a:gd name="T79" fmla="*/ 2147483647 h 68"/>
              <a:gd name="T80" fmla="*/ 2147483647 w 112"/>
              <a:gd name="T81" fmla="*/ 2147483647 h 68"/>
              <a:gd name="T82" fmla="*/ 0 w 112"/>
              <a:gd name="T83" fmla="*/ 2147483647 h 68"/>
              <a:gd name="T84" fmla="*/ 2147483647 w 112"/>
              <a:gd name="T85" fmla="*/ 2147483647 h 68"/>
              <a:gd name="T86" fmla="*/ 2147483647 w 112"/>
              <a:gd name="T87" fmla="*/ 2147483647 h 68"/>
              <a:gd name="T88" fmla="*/ 2147483647 w 112"/>
              <a:gd name="T89" fmla="*/ 2147483647 h 68"/>
              <a:gd name="T90" fmla="*/ 2147483647 w 112"/>
              <a:gd name="T91" fmla="*/ 2147483647 h 68"/>
              <a:gd name="T92" fmla="*/ 2147483647 w 112"/>
              <a:gd name="T93" fmla="*/ 2147483647 h 68"/>
              <a:gd name="T94" fmla="*/ 2147483647 w 112"/>
              <a:gd name="T95" fmla="*/ 2147483647 h 68"/>
              <a:gd name="T96" fmla="*/ 2147483647 w 112"/>
              <a:gd name="T97" fmla="*/ 2147483647 h 68"/>
              <a:gd name="T98" fmla="*/ 0 w 112"/>
              <a:gd name="T99" fmla="*/ 2147483647 h 68"/>
              <a:gd name="T100" fmla="*/ 2147483647 w 112"/>
              <a:gd name="T101" fmla="*/ 0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68"/>
              <a:gd name="T155" fmla="*/ 112 w 112"/>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68">
                <a:moveTo>
                  <a:pt x="22" y="15"/>
                </a:moveTo>
                <a:lnTo>
                  <a:pt x="26" y="8"/>
                </a:lnTo>
                <a:lnTo>
                  <a:pt x="30" y="8"/>
                </a:lnTo>
                <a:lnTo>
                  <a:pt x="34" y="4"/>
                </a:lnTo>
                <a:lnTo>
                  <a:pt x="37" y="4"/>
                </a:lnTo>
                <a:lnTo>
                  <a:pt x="41" y="0"/>
                </a:lnTo>
                <a:lnTo>
                  <a:pt x="45" y="0"/>
                </a:lnTo>
                <a:lnTo>
                  <a:pt x="52" y="0"/>
                </a:lnTo>
                <a:lnTo>
                  <a:pt x="56" y="4"/>
                </a:lnTo>
                <a:lnTo>
                  <a:pt x="60" y="8"/>
                </a:lnTo>
                <a:lnTo>
                  <a:pt x="64" y="15"/>
                </a:lnTo>
                <a:lnTo>
                  <a:pt x="67" y="8"/>
                </a:lnTo>
                <a:lnTo>
                  <a:pt x="75" y="4"/>
                </a:lnTo>
                <a:lnTo>
                  <a:pt x="79" y="0"/>
                </a:lnTo>
                <a:lnTo>
                  <a:pt x="86" y="0"/>
                </a:lnTo>
                <a:lnTo>
                  <a:pt x="90" y="0"/>
                </a:lnTo>
                <a:lnTo>
                  <a:pt x="94" y="4"/>
                </a:lnTo>
                <a:lnTo>
                  <a:pt x="97" y="8"/>
                </a:lnTo>
                <a:lnTo>
                  <a:pt x="101" y="12"/>
                </a:lnTo>
                <a:lnTo>
                  <a:pt x="101" y="19"/>
                </a:lnTo>
                <a:lnTo>
                  <a:pt x="101" y="27"/>
                </a:lnTo>
                <a:lnTo>
                  <a:pt x="101" y="53"/>
                </a:lnTo>
                <a:lnTo>
                  <a:pt x="105" y="60"/>
                </a:lnTo>
                <a:lnTo>
                  <a:pt x="105" y="64"/>
                </a:lnTo>
                <a:lnTo>
                  <a:pt x="105" y="68"/>
                </a:lnTo>
                <a:lnTo>
                  <a:pt x="109" y="68"/>
                </a:lnTo>
                <a:lnTo>
                  <a:pt x="112" y="68"/>
                </a:lnTo>
                <a:lnTo>
                  <a:pt x="82" y="68"/>
                </a:lnTo>
                <a:lnTo>
                  <a:pt x="86" y="68"/>
                </a:lnTo>
                <a:lnTo>
                  <a:pt x="90" y="64"/>
                </a:lnTo>
                <a:lnTo>
                  <a:pt x="90" y="60"/>
                </a:lnTo>
                <a:lnTo>
                  <a:pt x="90" y="53"/>
                </a:lnTo>
                <a:lnTo>
                  <a:pt x="90" y="27"/>
                </a:lnTo>
                <a:lnTo>
                  <a:pt x="90" y="19"/>
                </a:lnTo>
                <a:lnTo>
                  <a:pt x="90" y="15"/>
                </a:lnTo>
                <a:lnTo>
                  <a:pt x="86" y="12"/>
                </a:lnTo>
                <a:lnTo>
                  <a:pt x="79" y="12"/>
                </a:lnTo>
                <a:lnTo>
                  <a:pt x="75" y="12"/>
                </a:lnTo>
                <a:lnTo>
                  <a:pt x="71" y="12"/>
                </a:lnTo>
                <a:lnTo>
                  <a:pt x="67" y="15"/>
                </a:lnTo>
                <a:lnTo>
                  <a:pt x="64" y="19"/>
                </a:lnTo>
                <a:lnTo>
                  <a:pt x="64" y="23"/>
                </a:lnTo>
                <a:lnTo>
                  <a:pt x="64" y="53"/>
                </a:lnTo>
                <a:lnTo>
                  <a:pt x="64" y="60"/>
                </a:lnTo>
                <a:lnTo>
                  <a:pt x="64" y="64"/>
                </a:lnTo>
                <a:lnTo>
                  <a:pt x="64" y="68"/>
                </a:lnTo>
                <a:lnTo>
                  <a:pt x="67" y="68"/>
                </a:lnTo>
                <a:lnTo>
                  <a:pt x="71" y="68"/>
                </a:lnTo>
                <a:lnTo>
                  <a:pt x="41" y="68"/>
                </a:lnTo>
                <a:lnTo>
                  <a:pt x="45" y="68"/>
                </a:lnTo>
                <a:lnTo>
                  <a:pt x="49" y="68"/>
                </a:lnTo>
                <a:lnTo>
                  <a:pt x="49" y="64"/>
                </a:lnTo>
                <a:lnTo>
                  <a:pt x="49" y="60"/>
                </a:lnTo>
                <a:lnTo>
                  <a:pt x="49" y="53"/>
                </a:lnTo>
                <a:lnTo>
                  <a:pt x="49" y="27"/>
                </a:lnTo>
                <a:lnTo>
                  <a:pt x="49" y="19"/>
                </a:lnTo>
                <a:lnTo>
                  <a:pt x="49" y="15"/>
                </a:lnTo>
                <a:lnTo>
                  <a:pt x="45" y="12"/>
                </a:lnTo>
                <a:lnTo>
                  <a:pt x="37" y="12"/>
                </a:lnTo>
                <a:lnTo>
                  <a:pt x="34" y="12"/>
                </a:lnTo>
                <a:lnTo>
                  <a:pt x="30" y="12"/>
                </a:lnTo>
                <a:lnTo>
                  <a:pt x="26" y="15"/>
                </a:lnTo>
                <a:lnTo>
                  <a:pt x="22" y="19"/>
                </a:lnTo>
                <a:lnTo>
                  <a:pt x="22" y="53"/>
                </a:lnTo>
                <a:lnTo>
                  <a:pt x="22" y="60"/>
                </a:lnTo>
                <a:lnTo>
                  <a:pt x="22" y="64"/>
                </a:lnTo>
                <a:lnTo>
                  <a:pt x="26" y="68"/>
                </a:lnTo>
                <a:lnTo>
                  <a:pt x="30" y="68"/>
                </a:lnTo>
                <a:lnTo>
                  <a:pt x="0" y="68"/>
                </a:lnTo>
                <a:lnTo>
                  <a:pt x="4" y="68"/>
                </a:lnTo>
                <a:lnTo>
                  <a:pt x="7" y="68"/>
                </a:lnTo>
                <a:lnTo>
                  <a:pt x="7" y="64"/>
                </a:lnTo>
                <a:lnTo>
                  <a:pt x="7" y="60"/>
                </a:lnTo>
                <a:lnTo>
                  <a:pt x="7" y="53"/>
                </a:lnTo>
                <a:lnTo>
                  <a:pt x="7" y="30"/>
                </a:lnTo>
                <a:lnTo>
                  <a:pt x="7" y="19"/>
                </a:lnTo>
                <a:lnTo>
                  <a:pt x="7" y="15"/>
                </a:lnTo>
                <a:lnTo>
                  <a:pt x="7" y="12"/>
                </a:lnTo>
                <a:lnTo>
                  <a:pt x="7" y="8"/>
                </a:lnTo>
                <a:lnTo>
                  <a:pt x="4" y="8"/>
                </a:lnTo>
                <a:lnTo>
                  <a:pt x="0" y="12"/>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828" name="Freeform 33"/>
          <p:cNvSpPr>
            <a:spLocks noEditPoints="1"/>
          </p:cNvSpPr>
          <p:nvPr/>
        </p:nvSpPr>
        <p:spPr bwMode="auto">
          <a:xfrm>
            <a:off x="4579938" y="2762250"/>
            <a:ext cx="125412" cy="169863"/>
          </a:xfrm>
          <a:custGeom>
            <a:avLst/>
            <a:gdLst>
              <a:gd name="T0" fmla="*/ 2147483647 w 76"/>
              <a:gd name="T1" fmla="*/ 0 h 102"/>
              <a:gd name="T2" fmla="*/ 2147483647 w 76"/>
              <a:gd name="T3" fmla="*/ 2147483647 h 102"/>
              <a:gd name="T4" fmla="*/ 2147483647 w 76"/>
              <a:gd name="T5" fmla="*/ 2147483647 h 102"/>
              <a:gd name="T6" fmla="*/ 2147483647 w 76"/>
              <a:gd name="T7" fmla="*/ 0 h 102"/>
              <a:gd name="T8" fmla="*/ 2147483647 w 76"/>
              <a:gd name="T9" fmla="*/ 2147483647 h 102"/>
              <a:gd name="T10" fmla="*/ 2147483647 w 76"/>
              <a:gd name="T11" fmla="*/ 2147483647 h 102"/>
              <a:gd name="T12" fmla="*/ 2147483647 w 76"/>
              <a:gd name="T13" fmla="*/ 2147483647 h 102"/>
              <a:gd name="T14" fmla="*/ 2147483647 w 76"/>
              <a:gd name="T15" fmla="*/ 2147483647 h 102"/>
              <a:gd name="T16" fmla="*/ 2147483647 w 76"/>
              <a:gd name="T17" fmla="*/ 2147483647 h 102"/>
              <a:gd name="T18" fmla="*/ 2147483647 w 76"/>
              <a:gd name="T19" fmla="*/ 2147483647 h 102"/>
              <a:gd name="T20" fmla="*/ 2147483647 w 76"/>
              <a:gd name="T21" fmla="*/ 2147483647 h 102"/>
              <a:gd name="T22" fmla="*/ 2147483647 w 76"/>
              <a:gd name="T23" fmla="*/ 2147483647 h 102"/>
              <a:gd name="T24" fmla="*/ 2147483647 w 76"/>
              <a:gd name="T25" fmla="*/ 2147483647 h 102"/>
              <a:gd name="T26" fmla="*/ 2147483647 w 76"/>
              <a:gd name="T27" fmla="*/ 2147483647 h 102"/>
              <a:gd name="T28" fmla="*/ 0 w 76"/>
              <a:gd name="T29" fmla="*/ 2147483647 h 102"/>
              <a:gd name="T30" fmla="*/ 2147483647 w 76"/>
              <a:gd name="T31" fmla="*/ 2147483647 h 102"/>
              <a:gd name="T32" fmla="*/ 2147483647 w 76"/>
              <a:gd name="T33" fmla="*/ 2147483647 h 102"/>
              <a:gd name="T34" fmla="*/ 2147483647 w 76"/>
              <a:gd name="T35" fmla="*/ 2147483647 h 102"/>
              <a:gd name="T36" fmla="*/ 2147483647 w 76"/>
              <a:gd name="T37" fmla="*/ 2147483647 h 102"/>
              <a:gd name="T38" fmla="*/ 2147483647 w 76"/>
              <a:gd name="T39" fmla="*/ 2147483647 h 102"/>
              <a:gd name="T40" fmla="*/ 2147483647 w 76"/>
              <a:gd name="T41" fmla="*/ 2147483647 h 102"/>
              <a:gd name="T42" fmla="*/ 2147483647 w 76"/>
              <a:gd name="T43" fmla="*/ 2147483647 h 102"/>
              <a:gd name="T44" fmla="*/ 2147483647 w 76"/>
              <a:gd name="T45" fmla="*/ 2147483647 h 102"/>
              <a:gd name="T46" fmla="*/ 2147483647 w 76"/>
              <a:gd name="T47" fmla="*/ 2147483647 h 102"/>
              <a:gd name="T48" fmla="*/ 2147483647 w 76"/>
              <a:gd name="T49" fmla="*/ 2147483647 h 102"/>
              <a:gd name="T50" fmla="*/ 2147483647 w 76"/>
              <a:gd name="T51" fmla="*/ 2147483647 h 102"/>
              <a:gd name="T52" fmla="*/ 2147483647 w 76"/>
              <a:gd name="T53" fmla="*/ 2147483647 h 102"/>
              <a:gd name="T54" fmla="*/ 2147483647 w 76"/>
              <a:gd name="T55" fmla="*/ 2147483647 h 102"/>
              <a:gd name="T56" fmla="*/ 2147483647 w 76"/>
              <a:gd name="T57" fmla="*/ 2147483647 h 102"/>
              <a:gd name="T58" fmla="*/ 2147483647 w 76"/>
              <a:gd name="T59" fmla="*/ 2147483647 h 102"/>
              <a:gd name="T60" fmla="*/ 2147483647 w 76"/>
              <a:gd name="T61" fmla="*/ 2147483647 h 102"/>
              <a:gd name="T62" fmla="*/ 2147483647 w 76"/>
              <a:gd name="T63" fmla="*/ 2147483647 h 102"/>
              <a:gd name="T64" fmla="*/ 2147483647 w 76"/>
              <a:gd name="T65" fmla="*/ 2147483647 h 102"/>
              <a:gd name="T66" fmla="*/ 2147483647 w 76"/>
              <a:gd name="T67" fmla="*/ 2147483647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
              <a:gd name="T103" fmla="*/ 0 h 102"/>
              <a:gd name="T104" fmla="*/ 76 w 76"/>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 h="102">
                <a:moveTo>
                  <a:pt x="4" y="8"/>
                </a:moveTo>
                <a:lnTo>
                  <a:pt x="23" y="0"/>
                </a:lnTo>
                <a:lnTo>
                  <a:pt x="27" y="0"/>
                </a:lnTo>
                <a:lnTo>
                  <a:pt x="27" y="15"/>
                </a:lnTo>
                <a:lnTo>
                  <a:pt x="31" y="8"/>
                </a:lnTo>
                <a:lnTo>
                  <a:pt x="38" y="4"/>
                </a:lnTo>
                <a:lnTo>
                  <a:pt x="42" y="0"/>
                </a:lnTo>
                <a:lnTo>
                  <a:pt x="49" y="0"/>
                </a:lnTo>
                <a:lnTo>
                  <a:pt x="57" y="4"/>
                </a:lnTo>
                <a:lnTo>
                  <a:pt x="64" y="8"/>
                </a:lnTo>
                <a:lnTo>
                  <a:pt x="72" y="19"/>
                </a:lnTo>
                <a:lnTo>
                  <a:pt x="76" y="34"/>
                </a:lnTo>
                <a:lnTo>
                  <a:pt x="72" y="45"/>
                </a:lnTo>
                <a:lnTo>
                  <a:pt x="68" y="53"/>
                </a:lnTo>
                <a:lnTo>
                  <a:pt x="64" y="60"/>
                </a:lnTo>
                <a:lnTo>
                  <a:pt x="53" y="68"/>
                </a:lnTo>
                <a:lnTo>
                  <a:pt x="42" y="72"/>
                </a:lnTo>
                <a:lnTo>
                  <a:pt x="38" y="72"/>
                </a:lnTo>
                <a:lnTo>
                  <a:pt x="34" y="68"/>
                </a:lnTo>
                <a:lnTo>
                  <a:pt x="31" y="68"/>
                </a:lnTo>
                <a:lnTo>
                  <a:pt x="27" y="64"/>
                </a:lnTo>
                <a:lnTo>
                  <a:pt x="27" y="87"/>
                </a:lnTo>
                <a:lnTo>
                  <a:pt x="27" y="94"/>
                </a:lnTo>
                <a:lnTo>
                  <a:pt x="27" y="98"/>
                </a:lnTo>
                <a:lnTo>
                  <a:pt x="31" y="98"/>
                </a:lnTo>
                <a:lnTo>
                  <a:pt x="34" y="102"/>
                </a:lnTo>
                <a:lnTo>
                  <a:pt x="38" y="102"/>
                </a:lnTo>
                <a:lnTo>
                  <a:pt x="0" y="102"/>
                </a:lnTo>
                <a:lnTo>
                  <a:pt x="4" y="102"/>
                </a:lnTo>
                <a:lnTo>
                  <a:pt x="8" y="102"/>
                </a:lnTo>
                <a:lnTo>
                  <a:pt x="12" y="98"/>
                </a:lnTo>
                <a:lnTo>
                  <a:pt x="15" y="94"/>
                </a:lnTo>
                <a:lnTo>
                  <a:pt x="15" y="87"/>
                </a:lnTo>
                <a:lnTo>
                  <a:pt x="15" y="23"/>
                </a:lnTo>
                <a:lnTo>
                  <a:pt x="15" y="15"/>
                </a:lnTo>
                <a:lnTo>
                  <a:pt x="15" y="12"/>
                </a:lnTo>
                <a:lnTo>
                  <a:pt x="12" y="12"/>
                </a:lnTo>
                <a:lnTo>
                  <a:pt x="12" y="8"/>
                </a:lnTo>
                <a:lnTo>
                  <a:pt x="8" y="8"/>
                </a:lnTo>
                <a:lnTo>
                  <a:pt x="4" y="12"/>
                </a:lnTo>
                <a:lnTo>
                  <a:pt x="4" y="8"/>
                </a:lnTo>
                <a:close/>
                <a:moveTo>
                  <a:pt x="27" y="23"/>
                </a:moveTo>
                <a:lnTo>
                  <a:pt x="27" y="45"/>
                </a:lnTo>
                <a:lnTo>
                  <a:pt x="27" y="53"/>
                </a:lnTo>
                <a:lnTo>
                  <a:pt x="27" y="57"/>
                </a:lnTo>
                <a:lnTo>
                  <a:pt x="31" y="60"/>
                </a:lnTo>
                <a:lnTo>
                  <a:pt x="34" y="64"/>
                </a:lnTo>
                <a:lnTo>
                  <a:pt x="38" y="64"/>
                </a:lnTo>
                <a:lnTo>
                  <a:pt x="42" y="68"/>
                </a:lnTo>
                <a:lnTo>
                  <a:pt x="49" y="64"/>
                </a:lnTo>
                <a:lnTo>
                  <a:pt x="57" y="60"/>
                </a:lnTo>
                <a:lnTo>
                  <a:pt x="61" y="53"/>
                </a:lnTo>
                <a:lnTo>
                  <a:pt x="61" y="42"/>
                </a:lnTo>
                <a:lnTo>
                  <a:pt x="61" y="27"/>
                </a:lnTo>
                <a:lnTo>
                  <a:pt x="53" y="19"/>
                </a:lnTo>
                <a:lnTo>
                  <a:pt x="49" y="12"/>
                </a:lnTo>
                <a:lnTo>
                  <a:pt x="42" y="12"/>
                </a:lnTo>
                <a:lnTo>
                  <a:pt x="38" y="12"/>
                </a:lnTo>
                <a:lnTo>
                  <a:pt x="34" y="12"/>
                </a:lnTo>
                <a:lnTo>
                  <a:pt x="31" y="15"/>
                </a:lnTo>
                <a:lnTo>
                  <a:pt x="27" y="23"/>
                </a:lnTo>
                <a:close/>
              </a:path>
            </a:pathLst>
          </a:custGeom>
          <a:solidFill>
            <a:srgbClr val="000000"/>
          </a:solidFill>
          <a:ln w="0">
            <a:solidFill>
              <a:srgbClr val="000000"/>
            </a:solidFill>
            <a:round/>
            <a:headEnd/>
            <a:tailEnd/>
          </a:ln>
        </p:spPr>
        <p:txBody>
          <a:bodyPr/>
          <a:lstStyle/>
          <a:p>
            <a:endParaRPr lang="en-US"/>
          </a:p>
        </p:txBody>
      </p:sp>
      <p:sp>
        <p:nvSpPr>
          <p:cNvPr id="33829" name="Freeform 34"/>
          <p:cNvSpPr>
            <a:spLocks noEditPoints="1"/>
          </p:cNvSpPr>
          <p:nvPr/>
        </p:nvSpPr>
        <p:spPr bwMode="auto">
          <a:xfrm>
            <a:off x="4718050" y="2762250"/>
            <a:ext cx="92075" cy="120650"/>
          </a:xfrm>
          <a:custGeom>
            <a:avLst/>
            <a:gdLst>
              <a:gd name="T0" fmla="*/ 2147483647 w 56"/>
              <a:gd name="T1" fmla="*/ 2147483647 h 72"/>
              <a:gd name="T2" fmla="*/ 2147483647 w 56"/>
              <a:gd name="T3" fmla="*/ 2147483647 h 72"/>
              <a:gd name="T4" fmla="*/ 2147483647 w 56"/>
              <a:gd name="T5" fmla="*/ 2147483647 h 72"/>
              <a:gd name="T6" fmla="*/ 2147483647 w 56"/>
              <a:gd name="T7" fmla="*/ 2147483647 h 72"/>
              <a:gd name="T8" fmla="*/ 2147483647 w 56"/>
              <a:gd name="T9" fmla="*/ 2147483647 h 72"/>
              <a:gd name="T10" fmla="*/ 2147483647 w 56"/>
              <a:gd name="T11" fmla="*/ 2147483647 h 72"/>
              <a:gd name="T12" fmla="*/ 2147483647 w 56"/>
              <a:gd name="T13" fmla="*/ 2147483647 h 72"/>
              <a:gd name="T14" fmla="*/ 2147483647 w 56"/>
              <a:gd name="T15" fmla="*/ 2147483647 h 72"/>
              <a:gd name="T16" fmla="*/ 2147483647 w 56"/>
              <a:gd name="T17" fmla="*/ 2147483647 h 72"/>
              <a:gd name="T18" fmla="*/ 2147483647 w 56"/>
              <a:gd name="T19" fmla="*/ 2147483647 h 72"/>
              <a:gd name="T20" fmla="*/ 2147483647 w 56"/>
              <a:gd name="T21" fmla="*/ 2147483647 h 72"/>
              <a:gd name="T22" fmla="*/ 2147483647 w 56"/>
              <a:gd name="T23" fmla="*/ 2147483647 h 72"/>
              <a:gd name="T24" fmla="*/ 2147483647 w 56"/>
              <a:gd name="T25" fmla="*/ 2147483647 h 72"/>
              <a:gd name="T26" fmla="*/ 2147483647 w 56"/>
              <a:gd name="T27" fmla="*/ 2147483647 h 72"/>
              <a:gd name="T28" fmla="*/ 2147483647 w 56"/>
              <a:gd name="T29" fmla="*/ 2147483647 h 72"/>
              <a:gd name="T30" fmla="*/ 2147483647 w 56"/>
              <a:gd name="T31" fmla="*/ 2147483647 h 72"/>
              <a:gd name="T32" fmla="*/ 2147483647 w 56"/>
              <a:gd name="T33" fmla="*/ 2147483647 h 72"/>
              <a:gd name="T34" fmla="*/ 0 w 56"/>
              <a:gd name="T35" fmla="*/ 2147483647 h 72"/>
              <a:gd name="T36" fmla="*/ 0 w 56"/>
              <a:gd name="T37" fmla="*/ 2147483647 h 72"/>
              <a:gd name="T38" fmla="*/ 2147483647 w 56"/>
              <a:gd name="T39" fmla="*/ 2147483647 h 72"/>
              <a:gd name="T40" fmla="*/ 2147483647 w 56"/>
              <a:gd name="T41" fmla="*/ 2147483647 h 72"/>
              <a:gd name="T42" fmla="*/ 2147483647 w 56"/>
              <a:gd name="T43" fmla="*/ 2147483647 h 72"/>
              <a:gd name="T44" fmla="*/ 2147483647 w 56"/>
              <a:gd name="T45" fmla="*/ 0 h 72"/>
              <a:gd name="T46" fmla="*/ 2147483647 w 56"/>
              <a:gd name="T47" fmla="*/ 2147483647 h 72"/>
              <a:gd name="T48" fmla="*/ 2147483647 w 56"/>
              <a:gd name="T49" fmla="*/ 2147483647 h 72"/>
              <a:gd name="T50" fmla="*/ 2147483647 w 56"/>
              <a:gd name="T51" fmla="*/ 2147483647 h 72"/>
              <a:gd name="T52" fmla="*/ 2147483647 w 56"/>
              <a:gd name="T53" fmla="*/ 2147483647 h 72"/>
              <a:gd name="T54" fmla="*/ 2147483647 w 56"/>
              <a:gd name="T55" fmla="*/ 2147483647 h 72"/>
              <a:gd name="T56" fmla="*/ 2147483647 w 56"/>
              <a:gd name="T57" fmla="*/ 2147483647 h 72"/>
              <a:gd name="T58" fmla="*/ 2147483647 w 56"/>
              <a:gd name="T59" fmla="*/ 2147483647 h 72"/>
              <a:gd name="T60" fmla="*/ 2147483647 w 56"/>
              <a:gd name="T61" fmla="*/ 2147483647 h 72"/>
              <a:gd name="T62" fmla="*/ 2147483647 w 56"/>
              <a:gd name="T63" fmla="*/ 2147483647 h 72"/>
              <a:gd name="T64" fmla="*/ 2147483647 w 56"/>
              <a:gd name="T65" fmla="*/ 2147483647 h 72"/>
              <a:gd name="T66" fmla="*/ 2147483647 w 56"/>
              <a:gd name="T67" fmla="*/ 2147483647 h 72"/>
              <a:gd name="T68" fmla="*/ 2147483647 w 56"/>
              <a:gd name="T69" fmla="*/ 2147483647 h 72"/>
              <a:gd name="T70" fmla="*/ 2147483647 w 56"/>
              <a:gd name="T71" fmla="*/ 2147483647 h 72"/>
              <a:gd name="T72" fmla="*/ 2147483647 w 56"/>
              <a:gd name="T73" fmla="*/ 2147483647 h 72"/>
              <a:gd name="T74" fmla="*/ 2147483647 w 56"/>
              <a:gd name="T75" fmla="*/ 2147483647 h 72"/>
              <a:gd name="T76" fmla="*/ 2147483647 w 56"/>
              <a:gd name="T77" fmla="*/ 2147483647 h 72"/>
              <a:gd name="T78" fmla="*/ 2147483647 w 56"/>
              <a:gd name="T79" fmla="*/ 2147483647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72"/>
              <a:gd name="T122" fmla="*/ 56 w 56"/>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72">
                <a:moveTo>
                  <a:pt x="11" y="27"/>
                </a:moveTo>
                <a:lnTo>
                  <a:pt x="11" y="42"/>
                </a:lnTo>
                <a:lnTo>
                  <a:pt x="19" y="49"/>
                </a:lnTo>
                <a:lnTo>
                  <a:pt x="26" y="57"/>
                </a:lnTo>
                <a:lnTo>
                  <a:pt x="34" y="60"/>
                </a:lnTo>
                <a:lnTo>
                  <a:pt x="41" y="57"/>
                </a:lnTo>
                <a:lnTo>
                  <a:pt x="45" y="57"/>
                </a:lnTo>
                <a:lnTo>
                  <a:pt x="53" y="49"/>
                </a:lnTo>
                <a:lnTo>
                  <a:pt x="56" y="42"/>
                </a:lnTo>
                <a:lnTo>
                  <a:pt x="56" y="45"/>
                </a:lnTo>
                <a:lnTo>
                  <a:pt x="53" y="53"/>
                </a:lnTo>
                <a:lnTo>
                  <a:pt x="49" y="64"/>
                </a:lnTo>
                <a:lnTo>
                  <a:pt x="38" y="68"/>
                </a:lnTo>
                <a:lnTo>
                  <a:pt x="30" y="72"/>
                </a:lnTo>
                <a:lnTo>
                  <a:pt x="19" y="68"/>
                </a:lnTo>
                <a:lnTo>
                  <a:pt x="8" y="60"/>
                </a:lnTo>
                <a:lnTo>
                  <a:pt x="4" y="49"/>
                </a:lnTo>
                <a:lnTo>
                  <a:pt x="0" y="38"/>
                </a:lnTo>
                <a:lnTo>
                  <a:pt x="0" y="27"/>
                </a:lnTo>
                <a:lnTo>
                  <a:pt x="4" y="19"/>
                </a:lnTo>
                <a:lnTo>
                  <a:pt x="8" y="12"/>
                </a:lnTo>
                <a:lnTo>
                  <a:pt x="19" y="4"/>
                </a:lnTo>
                <a:lnTo>
                  <a:pt x="30" y="0"/>
                </a:lnTo>
                <a:lnTo>
                  <a:pt x="41" y="4"/>
                </a:lnTo>
                <a:lnTo>
                  <a:pt x="49" y="8"/>
                </a:lnTo>
                <a:lnTo>
                  <a:pt x="56" y="15"/>
                </a:lnTo>
                <a:lnTo>
                  <a:pt x="56" y="27"/>
                </a:lnTo>
                <a:lnTo>
                  <a:pt x="11" y="27"/>
                </a:lnTo>
                <a:close/>
                <a:moveTo>
                  <a:pt x="11" y="23"/>
                </a:moveTo>
                <a:lnTo>
                  <a:pt x="41" y="23"/>
                </a:lnTo>
                <a:lnTo>
                  <a:pt x="41" y="19"/>
                </a:lnTo>
                <a:lnTo>
                  <a:pt x="38" y="15"/>
                </a:lnTo>
                <a:lnTo>
                  <a:pt x="38" y="12"/>
                </a:lnTo>
                <a:lnTo>
                  <a:pt x="34" y="8"/>
                </a:lnTo>
                <a:lnTo>
                  <a:pt x="30" y="8"/>
                </a:lnTo>
                <a:lnTo>
                  <a:pt x="26" y="4"/>
                </a:lnTo>
                <a:lnTo>
                  <a:pt x="23" y="8"/>
                </a:lnTo>
                <a:lnTo>
                  <a:pt x="15" y="12"/>
                </a:lnTo>
                <a:lnTo>
                  <a:pt x="11" y="15"/>
                </a:lnTo>
                <a:lnTo>
                  <a:pt x="11" y="23"/>
                </a:lnTo>
                <a:close/>
              </a:path>
            </a:pathLst>
          </a:custGeom>
          <a:solidFill>
            <a:srgbClr val="000000"/>
          </a:solidFill>
          <a:ln w="0">
            <a:solidFill>
              <a:srgbClr val="000000"/>
            </a:solidFill>
            <a:round/>
            <a:headEnd/>
            <a:tailEnd/>
          </a:ln>
        </p:spPr>
        <p:txBody>
          <a:bodyPr/>
          <a:lstStyle/>
          <a:p>
            <a:endParaRPr lang="en-US"/>
          </a:p>
        </p:txBody>
      </p:sp>
      <p:sp>
        <p:nvSpPr>
          <p:cNvPr id="33830" name="Freeform 35"/>
          <p:cNvSpPr>
            <a:spLocks noEditPoints="1"/>
          </p:cNvSpPr>
          <p:nvPr/>
        </p:nvSpPr>
        <p:spPr bwMode="auto">
          <a:xfrm>
            <a:off x="4830763" y="2708275"/>
            <a:ext cx="111125" cy="174625"/>
          </a:xfrm>
          <a:custGeom>
            <a:avLst/>
            <a:gdLst>
              <a:gd name="T0" fmla="*/ 2147483647 w 67"/>
              <a:gd name="T1" fmla="*/ 2147483647 h 105"/>
              <a:gd name="T2" fmla="*/ 2147483647 w 67"/>
              <a:gd name="T3" fmla="*/ 2147483647 h 105"/>
              <a:gd name="T4" fmla="*/ 2147483647 w 67"/>
              <a:gd name="T5" fmla="*/ 2147483647 h 105"/>
              <a:gd name="T6" fmla="*/ 2147483647 w 67"/>
              <a:gd name="T7" fmla="*/ 2147483647 h 105"/>
              <a:gd name="T8" fmla="*/ 2147483647 w 67"/>
              <a:gd name="T9" fmla="*/ 2147483647 h 105"/>
              <a:gd name="T10" fmla="*/ 2147483647 w 67"/>
              <a:gd name="T11" fmla="*/ 2147483647 h 105"/>
              <a:gd name="T12" fmla="*/ 2147483647 w 67"/>
              <a:gd name="T13" fmla="*/ 2147483647 h 105"/>
              <a:gd name="T14" fmla="*/ 0 w 67"/>
              <a:gd name="T15" fmla="*/ 2147483647 h 105"/>
              <a:gd name="T16" fmla="*/ 0 w 67"/>
              <a:gd name="T17" fmla="*/ 2147483647 h 105"/>
              <a:gd name="T18" fmla="*/ 2147483647 w 67"/>
              <a:gd name="T19" fmla="*/ 2147483647 h 105"/>
              <a:gd name="T20" fmla="*/ 2147483647 w 67"/>
              <a:gd name="T21" fmla="*/ 2147483647 h 105"/>
              <a:gd name="T22" fmla="*/ 2147483647 w 67"/>
              <a:gd name="T23" fmla="*/ 2147483647 h 105"/>
              <a:gd name="T24" fmla="*/ 2147483647 w 67"/>
              <a:gd name="T25" fmla="*/ 2147483647 h 105"/>
              <a:gd name="T26" fmla="*/ 2147483647 w 67"/>
              <a:gd name="T27" fmla="*/ 2147483647 h 105"/>
              <a:gd name="T28" fmla="*/ 2147483647 w 67"/>
              <a:gd name="T29" fmla="*/ 2147483647 h 105"/>
              <a:gd name="T30" fmla="*/ 2147483647 w 67"/>
              <a:gd name="T31" fmla="*/ 2147483647 h 105"/>
              <a:gd name="T32" fmla="*/ 2147483647 w 67"/>
              <a:gd name="T33" fmla="*/ 2147483647 h 105"/>
              <a:gd name="T34" fmla="*/ 2147483647 w 67"/>
              <a:gd name="T35" fmla="*/ 2147483647 h 105"/>
              <a:gd name="T36" fmla="*/ 2147483647 w 67"/>
              <a:gd name="T37" fmla="*/ 2147483647 h 105"/>
              <a:gd name="T38" fmla="*/ 2147483647 w 67"/>
              <a:gd name="T39" fmla="*/ 2147483647 h 105"/>
              <a:gd name="T40" fmla="*/ 2147483647 w 67"/>
              <a:gd name="T41" fmla="*/ 2147483647 h 105"/>
              <a:gd name="T42" fmla="*/ 2147483647 w 67"/>
              <a:gd name="T43" fmla="*/ 2147483647 h 105"/>
              <a:gd name="T44" fmla="*/ 2147483647 w 67"/>
              <a:gd name="T45" fmla="*/ 2147483647 h 105"/>
              <a:gd name="T46" fmla="*/ 2147483647 w 67"/>
              <a:gd name="T47" fmla="*/ 2147483647 h 105"/>
              <a:gd name="T48" fmla="*/ 2147483647 w 67"/>
              <a:gd name="T49" fmla="*/ 2147483647 h 105"/>
              <a:gd name="T50" fmla="*/ 2147483647 w 67"/>
              <a:gd name="T51" fmla="*/ 2147483647 h 105"/>
              <a:gd name="T52" fmla="*/ 2147483647 w 67"/>
              <a:gd name="T53" fmla="*/ 0 h 105"/>
              <a:gd name="T54" fmla="*/ 2147483647 w 67"/>
              <a:gd name="T55" fmla="*/ 0 h 105"/>
              <a:gd name="T56" fmla="*/ 2147483647 w 67"/>
              <a:gd name="T57" fmla="*/ 2147483647 h 105"/>
              <a:gd name="T58" fmla="*/ 2147483647 w 67"/>
              <a:gd name="T59" fmla="*/ 2147483647 h 105"/>
              <a:gd name="T60" fmla="*/ 2147483647 w 67"/>
              <a:gd name="T61" fmla="*/ 2147483647 h 105"/>
              <a:gd name="T62" fmla="*/ 2147483647 w 67"/>
              <a:gd name="T63" fmla="*/ 2147483647 h 105"/>
              <a:gd name="T64" fmla="*/ 2147483647 w 67"/>
              <a:gd name="T65" fmla="*/ 2147483647 h 105"/>
              <a:gd name="T66" fmla="*/ 2147483647 w 67"/>
              <a:gd name="T67" fmla="*/ 2147483647 h 105"/>
              <a:gd name="T68" fmla="*/ 2147483647 w 67"/>
              <a:gd name="T69" fmla="*/ 2147483647 h 105"/>
              <a:gd name="T70" fmla="*/ 2147483647 w 67"/>
              <a:gd name="T71" fmla="*/ 2147483647 h 105"/>
              <a:gd name="T72" fmla="*/ 2147483647 w 67"/>
              <a:gd name="T73" fmla="*/ 2147483647 h 105"/>
              <a:gd name="T74" fmla="*/ 2147483647 w 67"/>
              <a:gd name="T75" fmla="*/ 2147483647 h 105"/>
              <a:gd name="T76" fmla="*/ 2147483647 w 67"/>
              <a:gd name="T77" fmla="*/ 2147483647 h 105"/>
              <a:gd name="T78" fmla="*/ 2147483647 w 67"/>
              <a:gd name="T79" fmla="*/ 2147483647 h 105"/>
              <a:gd name="T80" fmla="*/ 2147483647 w 67"/>
              <a:gd name="T81" fmla="*/ 2147483647 h 105"/>
              <a:gd name="T82" fmla="*/ 2147483647 w 67"/>
              <a:gd name="T83" fmla="*/ 2147483647 h 105"/>
              <a:gd name="T84" fmla="*/ 2147483647 w 67"/>
              <a:gd name="T85" fmla="*/ 2147483647 h 105"/>
              <a:gd name="T86" fmla="*/ 2147483647 w 67"/>
              <a:gd name="T87" fmla="*/ 2147483647 h 105"/>
              <a:gd name="T88" fmla="*/ 2147483647 w 67"/>
              <a:gd name="T89" fmla="*/ 2147483647 h 105"/>
              <a:gd name="T90" fmla="*/ 2147483647 w 67"/>
              <a:gd name="T91" fmla="*/ 2147483647 h 105"/>
              <a:gd name="T92" fmla="*/ 2147483647 w 67"/>
              <a:gd name="T93" fmla="*/ 2147483647 h 105"/>
              <a:gd name="T94" fmla="*/ 2147483647 w 67"/>
              <a:gd name="T95" fmla="*/ 2147483647 h 105"/>
              <a:gd name="T96" fmla="*/ 2147483647 w 67"/>
              <a:gd name="T97" fmla="*/ 2147483647 h 105"/>
              <a:gd name="T98" fmla="*/ 2147483647 w 67"/>
              <a:gd name="T99" fmla="*/ 2147483647 h 105"/>
              <a:gd name="T100" fmla="*/ 2147483647 w 67"/>
              <a:gd name="T101" fmla="*/ 2147483647 h 105"/>
              <a:gd name="T102" fmla="*/ 2147483647 w 67"/>
              <a:gd name="T103" fmla="*/ 2147483647 h 105"/>
              <a:gd name="T104" fmla="*/ 2147483647 w 67"/>
              <a:gd name="T105" fmla="*/ 2147483647 h 105"/>
              <a:gd name="T106" fmla="*/ 2147483647 w 67"/>
              <a:gd name="T107" fmla="*/ 2147483647 h 105"/>
              <a:gd name="T108" fmla="*/ 2147483647 w 67"/>
              <a:gd name="T109" fmla="*/ 2147483647 h 105"/>
              <a:gd name="T110" fmla="*/ 2147483647 w 67"/>
              <a:gd name="T111" fmla="*/ 2147483647 h 105"/>
              <a:gd name="T112" fmla="*/ 2147483647 w 67"/>
              <a:gd name="T113" fmla="*/ 2147483647 h 105"/>
              <a:gd name="T114" fmla="*/ 2147483647 w 67"/>
              <a:gd name="T115" fmla="*/ 2147483647 h 105"/>
              <a:gd name="T116" fmla="*/ 2147483647 w 67"/>
              <a:gd name="T117" fmla="*/ 2147483647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3"/>
                </a:moveTo>
                <a:lnTo>
                  <a:pt x="41" y="97"/>
                </a:lnTo>
                <a:lnTo>
                  <a:pt x="37" y="101"/>
                </a:lnTo>
                <a:lnTo>
                  <a:pt x="33" y="105"/>
                </a:lnTo>
                <a:lnTo>
                  <a:pt x="26" y="105"/>
                </a:lnTo>
                <a:lnTo>
                  <a:pt x="15" y="101"/>
                </a:lnTo>
                <a:lnTo>
                  <a:pt x="7" y="93"/>
                </a:lnTo>
                <a:lnTo>
                  <a:pt x="0" y="86"/>
                </a:lnTo>
                <a:lnTo>
                  <a:pt x="0" y="71"/>
                </a:lnTo>
                <a:lnTo>
                  <a:pt x="3" y="60"/>
                </a:lnTo>
                <a:lnTo>
                  <a:pt x="7" y="45"/>
                </a:lnTo>
                <a:lnTo>
                  <a:pt x="15" y="41"/>
                </a:lnTo>
                <a:lnTo>
                  <a:pt x="22" y="33"/>
                </a:lnTo>
                <a:lnTo>
                  <a:pt x="33" y="33"/>
                </a:lnTo>
                <a:lnTo>
                  <a:pt x="41" y="37"/>
                </a:lnTo>
                <a:lnTo>
                  <a:pt x="45" y="41"/>
                </a:lnTo>
                <a:lnTo>
                  <a:pt x="45" y="26"/>
                </a:lnTo>
                <a:lnTo>
                  <a:pt x="45" y="15"/>
                </a:lnTo>
                <a:lnTo>
                  <a:pt x="45" y="11"/>
                </a:lnTo>
                <a:lnTo>
                  <a:pt x="45" y="7"/>
                </a:lnTo>
                <a:lnTo>
                  <a:pt x="41" y="7"/>
                </a:lnTo>
                <a:lnTo>
                  <a:pt x="37" y="7"/>
                </a:lnTo>
                <a:lnTo>
                  <a:pt x="56" y="0"/>
                </a:lnTo>
                <a:lnTo>
                  <a:pt x="60" y="0"/>
                </a:lnTo>
                <a:lnTo>
                  <a:pt x="60" y="75"/>
                </a:lnTo>
                <a:lnTo>
                  <a:pt x="60" y="86"/>
                </a:lnTo>
                <a:lnTo>
                  <a:pt x="60" y="90"/>
                </a:lnTo>
                <a:lnTo>
                  <a:pt x="60" y="93"/>
                </a:lnTo>
                <a:lnTo>
                  <a:pt x="63" y="97"/>
                </a:lnTo>
                <a:lnTo>
                  <a:pt x="67" y="93"/>
                </a:lnTo>
                <a:lnTo>
                  <a:pt x="67" y="97"/>
                </a:lnTo>
                <a:lnTo>
                  <a:pt x="48" y="105"/>
                </a:lnTo>
                <a:lnTo>
                  <a:pt x="45" y="105"/>
                </a:lnTo>
                <a:lnTo>
                  <a:pt x="45" y="93"/>
                </a:lnTo>
                <a:close/>
                <a:moveTo>
                  <a:pt x="45" y="86"/>
                </a:moveTo>
                <a:lnTo>
                  <a:pt x="45" y="56"/>
                </a:lnTo>
                <a:lnTo>
                  <a:pt x="45" y="52"/>
                </a:lnTo>
                <a:lnTo>
                  <a:pt x="45" y="45"/>
                </a:lnTo>
                <a:lnTo>
                  <a:pt x="41" y="45"/>
                </a:lnTo>
                <a:lnTo>
                  <a:pt x="37" y="41"/>
                </a:lnTo>
                <a:lnTo>
                  <a:pt x="33" y="37"/>
                </a:lnTo>
                <a:lnTo>
                  <a:pt x="30" y="37"/>
                </a:lnTo>
                <a:lnTo>
                  <a:pt x="26" y="41"/>
                </a:lnTo>
                <a:lnTo>
                  <a:pt x="18" y="45"/>
                </a:lnTo>
                <a:lnTo>
                  <a:pt x="15" y="52"/>
                </a:lnTo>
                <a:lnTo>
                  <a:pt x="11" y="67"/>
                </a:lnTo>
                <a:lnTo>
                  <a:pt x="15" y="78"/>
                </a:lnTo>
                <a:lnTo>
                  <a:pt x="18" y="86"/>
                </a:lnTo>
                <a:lnTo>
                  <a:pt x="26" y="93"/>
                </a:lnTo>
                <a:lnTo>
                  <a:pt x="33" y="93"/>
                </a:lnTo>
                <a:lnTo>
                  <a:pt x="41" y="93"/>
                </a:lnTo>
                <a:lnTo>
                  <a:pt x="45" y="86"/>
                </a:lnTo>
                <a:close/>
              </a:path>
            </a:pathLst>
          </a:custGeom>
          <a:solidFill>
            <a:srgbClr val="000000"/>
          </a:solidFill>
          <a:ln w="0">
            <a:solidFill>
              <a:srgbClr val="000000"/>
            </a:solidFill>
            <a:round/>
            <a:headEnd/>
            <a:tailEnd/>
          </a:ln>
        </p:spPr>
        <p:txBody>
          <a:bodyPr/>
          <a:lstStyle/>
          <a:p>
            <a:endParaRPr lang="en-US"/>
          </a:p>
        </p:txBody>
      </p:sp>
      <p:sp>
        <p:nvSpPr>
          <p:cNvPr id="33831" name="Freeform 36"/>
          <p:cNvSpPr>
            <a:spLocks/>
          </p:cNvSpPr>
          <p:nvPr/>
        </p:nvSpPr>
        <p:spPr bwMode="auto">
          <a:xfrm>
            <a:off x="4954588" y="2708275"/>
            <a:ext cx="61912" cy="223838"/>
          </a:xfrm>
          <a:custGeom>
            <a:avLst/>
            <a:gdLst>
              <a:gd name="T0" fmla="*/ 0 w 37"/>
              <a:gd name="T1" fmla="*/ 2147483647 h 135"/>
              <a:gd name="T2" fmla="*/ 0 w 37"/>
              <a:gd name="T3" fmla="*/ 0 h 135"/>
              <a:gd name="T4" fmla="*/ 2147483647 w 37"/>
              <a:gd name="T5" fmla="*/ 2147483647 h 135"/>
              <a:gd name="T6" fmla="*/ 2147483647 w 37"/>
              <a:gd name="T7" fmla="*/ 2147483647 h 135"/>
              <a:gd name="T8" fmla="*/ 2147483647 w 37"/>
              <a:gd name="T9" fmla="*/ 2147483647 h 135"/>
              <a:gd name="T10" fmla="*/ 2147483647 w 37"/>
              <a:gd name="T11" fmla="*/ 2147483647 h 135"/>
              <a:gd name="T12" fmla="*/ 2147483647 w 37"/>
              <a:gd name="T13" fmla="*/ 2147483647 h 135"/>
              <a:gd name="T14" fmla="*/ 2147483647 w 37"/>
              <a:gd name="T15" fmla="*/ 2147483647 h 135"/>
              <a:gd name="T16" fmla="*/ 2147483647 w 37"/>
              <a:gd name="T17" fmla="*/ 2147483647 h 135"/>
              <a:gd name="T18" fmla="*/ 2147483647 w 37"/>
              <a:gd name="T19" fmla="*/ 2147483647 h 135"/>
              <a:gd name="T20" fmla="*/ 2147483647 w 37"/>
              <a:gd name="T21" fmla="*/ 2147483647 h 135"/>
              <a:gd name="T22" fmla="*/ 2147483647 w 37"/>
              <a:gd name="T23" fmla="*/ 2147483647 h 135"/>
              <a:gd name="T24" fmla="*/ 2147483647 w 37"/>
              <a:gd name="T25" fmla="*/ 2147483647 h 135"/>
              <a:gd name="T26" fmla="*/ 0 w 37"/>
              <a:gd name="T27" fmla="*/ 2147483647 h 135"/>
              <a:gd name="T28" fmla="*/ 0 w 37"/>
              <a:gd name="T29" fmla="*/ 2147483647 h 135"/>
              <a:gd name="T30" fmla="*/ 2147483647 w 37"/>
              <a:gd name="T31" fmla="*/ 2147483647 h 135"/>
              <a:gd name="T32" fmla="*/ 2147483647 w 37"/>
              <a:gd name="T33" fmla="*/ 2147483647 h 135"/>
              <a:gd name="T34" fmla="*/ 2147483647 w 37"/>
              <a:gd name="T35" fmla="*/ 2147483647 h 135"/>
              <a:gd name="T36" fmla="*/ 2147483647 w 37"/>
              <a:gd name="T37" fmla="*/ 2147483647 h 135"/>
              <a:gd name="T38" fmla="*/ 2147483647 w 37"/>
              <a:gd name="T39" fmla="*/ 2147483647 h 135"/>
              <a:gd name="T40" fmla="*/ 2147483647 w 37"/>
              <a:gd name="T41" fmla="*/ 2147483647 h 135"/>
              <a:gd name="T42" fmla="*/ 2147483647 w 37"/>
              <a:gd name="T43" fmla="*/ 2147483647 h 135"/>
              <a:gd name="T44" fmla="*/ 2147483647 w 37"/>
              <a:gd name="T45" fmla="*/ 2147483647 h 135"/>
              <a:gd name="T46" fmla="*/ 2147483647 w 37"/>
              <a:gd name="T47" fmla="*/ 2147483647 h 135"/>
              <a:gd name="T48" fmla="*/ 2147483647 w 37"/>
              <a:gd name="T49" fmla="*/ 2147483647 h 135"/>
              <a:gd name="T50" fmla="*/ 2147483647 w 37"/>
              <a:gd name="T51" fmla="*/ 2147483647 h 135"/>
              <a:gd name="T52" fmla="*/ 2147483647 w 37"/>
              <a:gd name="T53" fmla="*/ 2147483647 h 135"/>
              <a:gd name="T54" fmla="*/ 2147483647 w 37"/>
              <a:gd name="T55" fmla="*/ 2147483647 h 135"/>
              <a:gd name="T56" fmla="*/ 0 w 37"/>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35"/>
              <a:gd name="T89" fmla="*/ 37 w 37"/>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35">
                <a:moveTo>
                  <a:pt x="0" y="3"/>
                </a:moveTo>
                <a:lnTo>
                  <a:pt x="0" y="0"/>
                </a:lnTo>
                <a:lnTo>
                  <a:pt x="7" y="7"/>
                </a:lnTo>
                <a:lnTo>
                  <a:pt x="15" y="11"/>
                </a:lnTo>
                <a:lnTo>
                  <a:pt x="26" y="22"/>
                </a:lnTo>
                <a:lnTo>
                  <a:pt x="33" y="37"/>
                </a:lnTo>
                <a:lnTo>
                  <a:pt x="37" y="52"/>
                </a:lnTo>
                <a:lnTo>
                  <a:pt x="37" y="67"/>
                </a:lnTo>
                <a:lnTo>
                  <a:pt x="37" y="82"/>
                </a:lnTo>
                <a:lnTo>
                  <a:pt x="33" y="93"/>
                </a:lnTo>
                <a:lnTo>
                  <a:pt x="26" y="108"/>
                </a:lnTo>
                <a:lnTo>
                  <a:pt x="18" y="120"/>
                </a:lnTo>
                <a:lnTo>
                  <a:pt x="11" y="127"/>
                </a:lnTo>
                <a:lnTo>
                  <a:pt x="0" y="135"/>
                </a:lnTo>
                <a:lnTo>
                  <a:pt x="0" y="131"/>
                </a:lnTo>
                <a:lnTo>
                  <a:pt x="7" y="123"/>
                </a:lnTo>
                <a:lnTo>
                  <a:pt x="15" y="116"/>
                </a:lnTo>
                <a:lnTo>
                  <a:pt x="18" y="108"/>
                </a:lnTo>
                <a:lnTo>
                  <a:pt x="22" y="97"/>
                </a:lnTo>
                <a:lnTo>
                  <a:pt x="22" y="82"/>
                </a:lnTo>
                <a:lnTo>
                  <a:pt x="26" y="67"/>
                </a:lnTo>
                <a:lnTo>
                  <a:pt x="22" y="52"/>
                </a:lnTo>
                <a:lnTo>
                  <a:pt x="22" y="41"/>
                </a:lnTo>
                <a:lnTo>
                  <a:pt x="18" y="33"/>
                </a:lnTo>
                <a:lnTo>
                  <a:pt x="18" y="26"/>
                </a:lnTo>
                <a:lnTo>
                  <a:pt x="15" y="18"/>
                </a:lnTo>
                <a:lnTo>
                  <a:pt x="11" y="15"/>
                </a:lnTo>
                <a:lnTo>
                  <a:pt x="3" y="7"/>
                </a:lnTo>
                <a:lnTo>
                  <a:pt x="0" y="3"/>
                </a:lnTo>
                <a:close/>
              </a:path>
            </a:pathLst>
          </a:custGeom>
          <a:solidFill>
            <a:srgbClr val="000000"/>
          </a:solidFill>
          <a:ln w="0">
            <a:solidFill>
              <a:srgbClr val="000000"/>
            </a:solidFill>
            <a:round/>
            <a:headEnd/>
            <a:tailEnd/>
          </a:ln>
        </p:spPr>
        <p:txBody>
          <a:bodyPr/>
          <a:lstStyle/>
          <a:p>
            <a:endParaRPr lang="en-US"/>
          </a:p>
        </p:txBody>
      </p:sp>
      <p:sp>
        <p:nvSpPr>
          <p:cNvPr id="33832" name="Freeform 37"/>
          <p:cNvSpPr>
            <a:spLocks/>
          </p:cNvSpPr>
          <p:nvPr/>
        </p:nvSpPr>
        <p:spPr bwMode="auto">
          <a:xfrm>
            <a:off x="538163" y="3313113"/>
            <a:ext cx="180975" cy="166687"/>
          </a:xfrm>
          <a:custGeom>
            <a:avLst/>
            <a:gdLst>
              <a:gd name="T0" fmla="*/ 0 w 109"/>
              <a:gd name="T1" fmla="*/ 0 h 101"/>
              <a:gd name="T2" fmla="*/ 2147483647 w 109"/>
              <a:gd name="T3" fmla="*/ 0 h 101"/>
              <a:gd name="T4" fmla="*/ 2147483647 w 109"/>
              <a:gd name="T5" fmla="*/ 2147483647 h 101"/>
              <a:gd name="T6" fmla="*/ 2147483647 w 109"/>
              <a:gd name="T7" fmla="*/ 2147483647 h 101"/>
              <a:gd name="T8" fmla="*/ 2147483647 w 109"/>
              <a:gd name="T9" fmla="*/ 2147483647 h 101"/>
              <a:gd name="T10" fmla="*/ 2147483647 w 109"/>
              <a:gd name="T11" fmla="*/ 2147483647 h 101"/>
              <a:gd name="T12" fmla="*/ 2147483647 w 109"/>
              <a:gd name="T13" fmla="*/ 0 h 101"/>
              <a:gd name="T14" fmla="*/ 2147483647 w 109"/>
              <a:gd name="T15" fmla="*/ 0 h 101"/>
              <a:gd name="T16" fmla="*/ 2147483647 w 109"/>
              <a:gd name="T17" fmla="*/ 0 h 101"/>
              <a:gd name="T18" fmla="*/ 2147483647 w 109"/>
              <a:gd name="T19" fmla="*/ 0 h 101"/>
              <a:gd name="T20" fmla="*/ 2147483647 w 109"/>
              <a:gd name="T21" fmla="*/ 0 h 101"/>
              <a:gd name="T22" fmla="*/ 2147483647 w 109"/>
              <a:gd name="T23" fmla="*/ 0 h 101"/>
              <a:gd name="T24" fmla="*/ 2147483647 w 109"/>
              <a:gd name="T25" fmla="*/ 0 h 101"/>
              <a:gd name="T26" fmla="*/ 2147483647 w 109"/>
              <a:gd name="T27" fmla="*/ 0 h 101"/>
              <a:gd name="T28" fmla="*/ 2147483647 w 109"/>
              <a:gd name="T29" fmla="*/ 2147483647 h 101"/>
              <a:gd name="T30" fmla="*/ 2147483647 w 109"/>
              <a:gd name="T31" fmla="*/ 2147483647 h 101"/>
              <a:gd name="T32" fmla="*/ 2147483647 w 109"/>
              <a:gd name="T33" fmla="*/ 2147483647 h 101"/>
              <a:gd name="T34" fmla="*/ 2147483647 w 109"/>
              <a:gd name="T35" fmla="*/ 2147483647 h 101"/>
              <a:gd name="T36" fmla="*/ 2147483647 w 109"/>
              <a:gd name="T37" fmla="*/ 2147483647 h 101"/>
              <a:gd name="T38" fmla="*/ 2147483647 w 109"/>
              <a:gd name="T39" fmla="*/ 2147483647 h 101"/>
              <a:gd name="T40" fmla="*/ 2147483647 w 109"/>
              <a:gd name="T41" fmla="*/ 2147483647 h 101"/>
              <a:gd name="T42" fmla="*/ 2147483647 w 109"/>
              <a:gd name="T43" fmla="*/ 2147483647 h 101"/>
              <a:gd name="T44" fmla="*/ 2147483647 w 109"/>
              <a:gd name="T45" fmla="*/ 2147483647 h 101"/>
              <a:gd name="T46" fmla="*/ 2147483647 w 109"/>
              <a:gd name="T47" fmla="*/ 2147483647 h 101"/>
              <a:gd name="T48" fmla="*/ 2147483647 w 109"/>
              <a:gd name="T49" fmla="*/ 2147483647 h 101"/>
              <a:gd name="T50" fmla="*/ 2147483647 w 109"/>
              <a:gd name="T51" fmla="*/ 2147483647 h 101"/>
              <a:gd name="T52" fmla="*/ 2147483647 w 109"/>
              <a:gd name="T53" fmla="*/ 2147483647 h 101"/>
              <a:gd name="T54" fmla="*/ 2147483647 w 109"/>
              <a:gd name="T55" fmla="*/ 2147483647 h 101"/>
              <a:gd name="T56" fmla="*/ 2147483647 w 109"/>
              <a:gd name="T57" fmla="*/ 2147483647 h 101"/>
              <a:gd name="T58" fmla="*/ 2147483647 w 109"/>
              <a:gd name="T59" fmla="*/ 2147483647 h 101"/>
              <a:gd name="T60" fmla="*/ 2147483647 w 109"/>
              <a:gd name="T61" fmla="*/ 2147483647 h 101"/>
              <a:gd name="T62" fmla="*/ 2147483647 w 109"/>
              <a:gd name="T63" fmla="*/ 2147483647 h 101"/>
              <a:gd name="T64" fmla="*/ 2147483647 w 109"/>
              <a:gd name="T65" fmla="*/ 2147483647 h 101"/>
              <a:gd name="T66" fmla="*/ 2147483647 w 109"/>
              <a:gd name="T67" fmla="*/ 2147483647 h 101"/>
              <a:gd name="T68" fmla="*/ 2147483647 w 109"/>
              <a:gd name="T69" fmla="*/ 2147483647 h 101"/>
              <a:gd name="T70" fmla="*/ 2147483647 w 109"/>
              <a:gd name="T71" fmla="*/ 2147483647 h 101"/>
              <a:gd name="T72" fmla="*/ 2147483647 w 109"/>
              <a:gd name="T73" fmla="*/ 2147483647 h 101"/>
              <a:gd name="T74" fmla="*/ 2147483647 w 109"/>
              <a:gd name="T75" fmla="*/ 2147483647 h 101"/>
              <a:gd name="T76" fmla="*/ 2147483647 w 109"/>
              <a:gd name="T77" fmla="*/ 2147483647 h 101"/>
              <a:gd name="T78" fmla="*/ 2147483647 w 109"/>
              <a:gd name="T79" fmla="*/ 2147483647 h 101"/>
              <a:gd name="T80" fmla="*/ 0 w 109"/>
              <a:gd name="T81" fmla="*/ 2147483647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90" y="75"/>
                </a:lnTo>
                <a:lnTo>
                  <a:pt x="90" y="15"/>
                </a:lnTo>
                <a:lnTo>
                  <a:pt x="90" y="7"/>
                </a:lnTo>
                <a:lnTo>
                  <a:pt x="86" y="3"/>
                </a:lnTo>
                <a:lnTo>
                  <a:pt x="82" y="0"/>
                </a:lnTo>
                <a:lnTo>
                  <a:pt x="79" y="0"/>
                </a:lnTo>
                <a:lnTo>
                  <a:pt x="75" y="0"/>
                </a:lnTo>
                <a:lnTo>
                  <a:pt x="109" y="0"/>
                </a:lnTo>
                <a:lnTo>
                  <a:pt x="105" y="0"/>
                </a:lnTo>
                <a:lnTo>
                  <a:pt x="101" y="0"/>
                </a:lnTo>
                <a:lnTo>
                  <a:pt x="97" y="3"/>
                </a:lnTo>
                <a:lnTo>
                  <a:pt x="94" y="7"/>
                </a:lnTo>
                <a:lnTo>
                  <a:pt x="94" y="15"/>
                </a:lnTo>
                <a:lnTo>
                  <a:pt x="94" y="101"/>
                </a:lnTo>
                <a:lnTo>
                  <a:pt x="26" y="22"/>
                </a:lnTo>
                <a:lnTo>
                  <a:pt x="26" y="82"/>
                </a:lnTo>
                <a:lnTo>
                  <a:pt x="26" y="90"/>
                </a:lnTo>
                <a:lnTo>
                  <a:pt x="30" y="93"/>
                </a:lnTo>
                <a:lnTo>
                  <a:pt x="30" y="97"/>
                </a:lnTo>
                <a:lnTo>
                  <a:pt x="37" y="97"/>
                </a:lnTo>
                <a:lnTo>
                  <a:pt x="41" y="97"/>
                </a:lnTo>
                <a:lnTo>
                  <a:pt x="7" y="97"/>
                </a:lnTo>
                <a:lnTo>
                  <a:pt x="11" y="97"/>
                </a:lnTo>
                <a:lnTo>
                  <a:pt x="15" y="97"/>
                </a:lnTo>
                <a:lnTo>
                  <a:pt x="19" y="93"/>
                </a:lnTo>
                <a:lnTo>
                  <a:pt x="19" y="90"/>
                </a:lnTo>
                <a:lnTo>
                  <a:pt x="19" y="82"/>
                </a:lnTo>
                <a:lnTo>
                  <a:pt x="19" y="15"/>
                </a:lnTo>
                <a:lnTo>
                  <a:pt x="15" y="7"/>
                </a:lnTo>
                <a:lnTo>
                  <a:pt x="11" y="3"/>
                </a:lnTo>
                <a:lnTo>
                  <a:pt x="7"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833" name="Freeform 38"/>
          <p:cNvSpPr>
            <a:spLocks/>
          </p:cNvSpPr>
          <p:nvPr/>
        </p:nvSpPr>
        <p:spPr bwMode="auto">
          <a:xfrm>
            <a:off x="719138" y="3313113"/>
            <a:ext cx="179387" cy="166687"/>
          </a:xfrm>
          <a:custGeom>
            <a:avLst/>
            <a:gdLst>
              <a:gd name="T0" fmla="*/ 0 w 108"/>
              <a:gd name="T1" fmla="*/ 0 h 101"/>
              <a:gd name="T2" fmla="*/ 2147483647 w 108"/>
              <a:gd name="T3" fmla="*/ 0 h 101"/>
              <a:gd name="T4" fmla="*/ 2147483647 w 108"/>
              <a:gd name="T5" fmla="*/ 2147483647 h 101"/>
              <a:gd name="T6" fmla="*/ 2147483647 w 108"/>
              <a:gd name="T7" fmla="*/ 2147483647 h 101"/>
              <a:gd name="T8" fmla="*/ 2147483647 w 108"/>
              <a:gd name="T9" fmla="*/ 2147483647 h 101"/>
              <a:gd name="T10" fmla="*/ 2147483647 w 108"/>
              <a:gd name="T11" fmla="*/ 2147483647 h 101"/>
              <a:gd name="T12" fmla="*/ 2147483647 w 108"/>
              <a:gd name="T13" fmla="*/ 0 h 101"/>
              <a:gd name="T14" fmla="*/ 2147483647 w 108"/>
              <a:gd name="T15" fmla="*/ 0 h 101"/>
              <a:gd name="T16" fmla="*/ 2147483647 w 108"/>
              <a:gd name="T17" fmla="*/ 0 h 101"/>
              <a:gd name="T18" fmla="*/ 2147483647 w 108"/>
              <a:gd name="T19" fmla="*/ 0 h 101"/>
              <a:gd name="T20" fmla="*/ 2147483647 w 108"/>
              <a:gd name="T21" fmla="*/ 0 h 101"/>
              <a:gd name="T22" fmla="*/ 2147483647 w 108"/>
              <a:gd name="T23" fmla="*/ 0 h 101"/>
              <a:gd name="T24" fmla="*/ 2147483647 w 108"/>
              <a:gd name="T25" fmla="*/ 0 h 101"/>
              <a:gd name="T26" fmla="*/ 2147483647 w 108"/>
              <a:gd name="T27" fmla="*/ 0 h 101"/>
              <a:gd name="T28" fmla="*/ 2147483647 w 108"/>
              <a:gd name="T29" fmla="*/ 2147483647 h 101"/>
              <a:gd name="T30" fmla="*/ 2147483647 w 108"/>
              <a:gd name="T31" fmla="*/ 2147483647 h 101"/>
              <a:gd name="T32" fmla="*/ 2147483647 w 108"/>
              <a:gd name="T33" fmla="*/ 2147483647 h 101"/>
              <a:gd name="T34" fmla="*/ 2147483647 w 108"/>
              <a:gd name="T35" fmla="*/ 2147483647 h 101"/>
              <a:gd name="T36" fmla="*/ 2147483647 w 108"/>
              <a:gd name="T37" fmla="*/ 2147483647 h 101"/>
              <a:gd name="T38" fmla="*/ 2147483647 w 108"/>
              <a:gd name="T39" fmla="*/ 2147483647 h 101"/>
              <a:gd name="T40" fmla="*/ 2147483647 w 108"/>
              <a:gd name="T41" fmla="*/ 2147483647 h 101"/>
              <a:gd name="T42" fmla="*/ 2147483647 w 108"/>
              <a:gd name="T43" fmla="*/ 2147483647 h 101"/>
              <a:gd name="T44" fmla="*/ 2147483647 w 108"/>
              <a:gd name="T45" fmla="*/ 2147483647 h 101"/>
              <a:gd name="T46" fmla="*/ 2147483647 w 108"/>
              <a:gd name="T47" fmla="*/ 2147483647 h 101"/>
              <a:gd name="T48" fmla="*/ 2147483647 w 108"/>
              <a:gd name="T49" fmla="*/ 2147483647 h 101"/>
              <a:gd name="T50" fmla="*/ 2147483647 w 108"/>
              <a:gd name="T51" fmla="*/ 2147483647 h 101"/>
              <a:gd name="T52" fmla="*/ 2147483647 w 108"/>
              <a:gd name="T53" fmla="*/ 2147483647 h 101"/>
              <a:gd name="T54" fmla="*/ 2147483647 w 108"/>
              <a:gd name="T55" fmla="*/ 2147483647 h 101"/>
              <a:gd name="T56" fmla="*/ 2147483647 w 108"/>
              <a:gd name="T57" fmla="*/ 2147483647 h 101"/>
              <a:gd name="T58" fmla="*/ 2147483647 w 108"/>
              <a:gd name="T59" fmla="*/ 2147483647 h 101"/>
              <a:gd name="T60" fmla="*/ 2147483647 w 108"/>
              <a:gd name="T61" fmla="*/ 2147483647 h 101"/>
              <a:gd name="T62" fmla="*/ 2147483647 w 108"/>
              <a:gd name="T63" fmla="*/ 2147483647 h 101"/>
              <a:gd name="T64" fmla="*/ 2147483647 w 108"/>
              <a:gd name="T65" fmla="*/ 2147483647 h 101"/>
              <a:gd name="T66" fmla="*/ 2147483647 w 108"/>
              <a:gd name="T67" fmla="*/ 2147483647 h 101"/>
              <a:gd name="T68" fmla="*/ 2147483647 w 108"/>
              <a:gd name="T69" fmla="*/ 2147483647 h 101"/>
              <a:gd name="T70" fmla="*/ 2147483647 w 108"/>
              <a:gd name="T71" fmla="*/ 2147483647 h 101"/>
              <a:gd name="T72" fmla="*/ 2147483647 w 108"/>
              <a:gd name="T73" fmla="*/ 2147483647 h 101"/>
              <a:gd name="T74" fmla="*/ 2147483647 w 108"/>
              <a:gd name="T75" fmla="*/ 2147483647 h 101"/>
              <a:gd name="T76" fmla="*/ 2147483647 w 108"/>
              <a:gd name="T77" fmla="*/ 2147483647 h 101"/>
              <a:gd name="T78" fmla="*/ 2147483647 w 108"/>
              <a:gd name="T79" fmla="*/ 2147483647 h 101"/>
              <a:gd name="T80" fmla="*/ 0 w 108"/>
              <a:gd name="T81" fmla="*/ 2147483647 h 101"/>
              <a:gd name="T82" fmla="*/ 0 w 108"/>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1"/>
              <a:gd name="T128" fmla="*/ 108 w 108"/>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1">
                <a:moveTo>
                  <a:pt x="0" y="0"/>
                </a:moveTo>
                <a:lnTo>
                  <a:pt x="26" y="0"/>
                </a:lnTo>
                <a:lnTo>
                  <a:pt x="86" y="75"/>
                </a:lnTo>
                <a:lnTo>
                  <a:pt x="86" y="15"/>
                </a:lnTo>
                <a:lnTo>
                  <a:pt x="86" y="7"/>
                </a:lnTo>
                <a:lnTo>
                  <a:pt x="86" y="3"/>
                </a:lnTo>
                <a:lnTo>
                  <a:pt x="82" y="0"/>
                </a:lnTo>
                <a:lnTo>
                  <a:pt x="78" y="0"/>
                </a:lnTo>
                <a:lnTo>
                  <a:pt x="75" y="0"/>
                </a:lnTo>
                <a:lnTo>
                  <a:pt x="108" y="0"/>
                </a:lnTo>
                <a:lnTo>
                  <a:pt x="105" y="0"/>
                </a:lnTo>
                <a:lnTo>
                  <a:pt x="97" y="0"/>
                </a:lnTo>
                <a:lnTo>
                  <a:pt x="97" y="3"/>
                </a:lnTo>
                <a:lnTo>
                  <a:pt x="93" y="7"/>
                </a:lnTo>
                <a:lnTo>
                  <a:pt x="93" y="15"/>
                </a:lnTo>
                <a:lnTo>
                  <a:pt x="93" y="101"/>
                </a:lnTo>
                <a:lnTo>
                  <a:pt x="90" y="101"/>
                </a:lnTo>
                <a:lnTo>
                  <a:pt x="26" y="22"/>
                </a:lnTo>
                <a:lnTo>
                  <a:pt x="26" y="82"/>
                </a:lnTo>
                <a:lnTo>
                  <a:pt x="26" y="90"/>
                </a:lnTo>
                <a:lnTo>
                  <a:pt x="26" y="93"/>
                </a:lnTo>
                <a:lnTo>
                  <a:pt x="30" y="97"/>
                </a:lnTo>
                <a:lnTo>
                  <a:pt x="37" y="97"/>
                </a:lnTo>
                <a:lnTo>
                  <a:pt x="41" y="97"/>
                </a:lnTo>
                <a:lnTo>
                  <a:pt x="3" y="97"/>
                </a:lnTo>
                <a:lnTo>
                  <a:pt x="7" y="97"/>
                </a:lnTo>
                <a:lnTo>
                  <a:pt x="15" y="97"/>
                </a:lnTo>
                <a:lnTo>
                  <a:pt x="18" y="93"/>
                </a:lnTo>
                <a:lnTo>
                  <a:pt x="18" y="90"/>
                </a:lnTo>
                <a:lnTo>
                  <a:pt x="18" y="82"/>
                </a:lnTo>
                <a:lnTo>
                  <a:pt x="18" y="15"/>
                </a:lnTo>
                <a:lnTo>
                  <a:pt x="15" y="7"/>
                </a:lnTo>
                <a:lnTo>
                  <a:pt x="11" y="7"/>
                </a:lnTo>
                <a:lnTo>
                  <a:pt x="11" y="3"/>
                </a:lnTo>
                <a:lnTo>
                  <a:pt x="7" y="3"/>
                </a:lnTo>
                <a:lnTo>
                  <a:pt x="3"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834" name="Freeform 39"/>
          <p:cNvSpPr>
            <a:spLocks/>
          </p:cNvSpPr>
          <p:nvPr/>
        </p:nvSpPr>
        <p:spPr bwMode="auto">
          <a:xfrm>
            <a:off x="919163" y="3305175"/>
            <a:ext cx="104775" cy="174625"/>
          </a:xfrm>
          <a:custGeom>
            <a:avLst/>
            <a:gdLst>
              <a:gd name="T0" fmla="*/ 2147483647 w 63"/>
              <a:gd name="T1" fmla="*/ 2147483647 h 105"/>
              <a:gd name="T2" fmla="*/ 2147483647 w 63"/>
              <a:gd name="T3" fmla="*/ 2147483647 h 105"/>
              <a:gd name="T4" fmla="*/ 2147483647 w 63"/>
              <a:gd name="T5" fmla="*/ 2147483647 h 105"/>
              <a:gd name="T6" fmla="*/ 2147483647 w 63"/>
              <a:gd name="T7" fmla="*/ 2147483647 h 105"/>
              <a:gd name="T8" fmla="*/ 2147483647 w 63"/>
              <a:gd name="T9" fmla="*/ 2147483647 h 105"/>
              <a:gd name="T10" fmla="*/ 2147483647 w 63"/>
              <a:gd name="T11" fmla="*/ 2147483647 h 105"/>
              <a:gd name="T12" fmla="*/ 2147483647 w 63"/>
              <a:gd name="T13" fmla="*/ 2147483647 h 105"/>
              <a:gd name="T14" fmla="*/ 2147483647 w 63"/>
              <a:gd name="T15" fmla="*/ 2147483647 h 105"/>
              <a:gd name="T16" fmla="*/ 2147483647 w 63"/>
              <a:gd name="T17" fmla="*/ 2147483647 h 105"/>
              <a:gd name="T18" fmla="*/ 2147483647 w 63"/>
              <a:gd name="T19" fmla="*/ 2147483647 h 105"/>
              <a:gd name="T20" fmla="*/ 2147483647 w 63"/>
              <a:gd name="T21" fmla="*/ 2147483647 h 105"/>
              <a:gd name="T22" fmla="*/ 2147483647 w 63"/>
              <a:gd name="T23" fmla="*/ 2147483647 h 105"/>
              <a:gd name="T24" fmla="*/ 2147483647 w 63"/>
              <a:gd name="T25" fmla="*/ 2147483647 h 105"/>
              <a:gd name="T26" fmla="*/ 2147483647 w 63"/>
              <a:gd name="T27" fmla="*/ 2147483647 h 105"/>
              <a:gd name="T28" fmla="*/ 2147483647 w 63"/>
              <a:gd name="T29" fmla="*/ 2147483647 h 105"/>
              <a:gd name="T30" fmla="*/ 2147483647 w 63"/>
              <a:gd name="T31" fmla="*/ 2147483647 h 105"/>
              <a:gd name="T32" fmla="*/ 2147483647 w 63"/>
              <a:gd name="T33" fmla="*/ 2147483647 h 105"/>
              <a:gd name="T34" fmla="*/ 2147483647 w 63"/>
              <a:gd name="T35" fmla="*/ 2147483647 h 105"/>
              <a:gd name="T36" fmla="*/ 2147483647 w 63"/>
              <a:gd name="T37" fmla="*/ 2147483647 h 105"/>
              <a:gd name="T38" fmla="*/ 0 w 63"/>
              <a:gd name="T39" fmla="*/ 2147483647 h 105"/>
              <a:gd name="T40" fmla="*/ 2147483647 w 63"/>
              <a:gd name="T41" fmla="*/ 2147483647 h 105"/>
              <a:gd name="T42" fmla="*/ 2147483647 w 63"/>
              <a:gd name="T43" fmla="*/ 2147483647 h 105"/>
              <a:gd name="T44" fmla="*/ 2147483647 w 63"/>
              <a:gd name="T45" fmla="*/ 2147483647 h 105"/>
              <a:gd name="T46" fmla="*/ 2147483647 w 63"/>
              <a:gd name="T47" fmla="*/ 2147483647 h 105"/>
              <a:gd name="T48" fmla="*/ 2147483647 w 63"/>
              <a:gd name="T49" fmla="*/ 2147483647 h 105"/>
              <a:gd name="T50" fmla="*/ 2147483647 w 63"/>
              <a:gd name="T51" fmla="*/ 2147483647 h 105"/>
              <a:gd name="T52" fmla="*/ 2147483647 w 63"/>
              <a:gd name="T53" fmla="*/ 2147483647 h 105"/>
              <a:gd name="T54" fmla="*/ 2147483647 w 63"/>
              <a:gd name="T55" fmla="*/ 2147483647 h 105"/>
              <a:gd name="T56" fmla="*/ 2147483647 w 63"/>
              <a:gd name="T57" fmla="*/ 2147483647 h 105"/>
              <a:gd name="T58" fmla="*/ 2147483647 w 63"/>
              <a:gd name="T59" fmla="*/ 2147483647 h 105"/>
              <a:gd name="T60" fmla="*/ 0 w 63"/>
              <a:gd name="T61" fmla="*/ 2147483647 h 105"/>
              <a:gd name="T62" fmla="*/ 0 w 63"/>
              <a:gd name="T63" fmla="*/ 2147483647 h 105"/>
              <a:gd name="T64" fmla="*/ 2147483647 w 63"/>
              <a:gd name="T65" fmla="*/ 2147483647 h 105"/>
              <a:gd name="T66" fmla="*/ 2147483647 w 63"/>
              <a:gd name="T67" fmla="*/ 2147483647 h 105"/>
              <a:gd name="T68" fmla="*/ 2147483647 w 63"/>
              <a:gd name="T69" fmla="*/ 2147483647 h 105"/>
              <a:gd name="T70" fmla="*/ 2147483647 w 63"/>
              <a:gd name="T71" fmla="*/ 2147483647 h 105"/>
              <a:gd name="T72" fmla="*/ 2147483647 w 63"/>
              <a:gd name="T73" fmla="*/ 2147483647 h 105"/>
              <a:gd name="T74" fmla="*/ 2147483647 w 63"/>
              <a:gd name="T75" fmla="*/ 0 h 1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105"/>
              <a:gd name="T116" fmla="*/ 63 w 63"/>
              <a:gd name="T117" fmla="*/ 105 h 1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105">
                <a:moveTo>
                  <a:pt x="60" y="0"/>
                </a:moveTo>
                <a:lnTo>
                  <a:pt x="60" y="37"/>
                </a:lnTo>
                <a:lnTo>
                  <a:pt x="56" y="37"/>
                </a:lnTo>
                <a:lnTo>
                  <a:pt x="56" y="26"/>
                </a:lnTo>
                <a:lnTo>
                  <a:pt x="52" y="19"/>
                </a:lnTo>
                <a:lnTo>
                  <a:pt x="48" y="15"/>
                </a:lnTo>
                <a:lnTo>
                  <a:pt x="41" y="11"/>
                </a:lnTo>
                <a:lnTo>
                  <a:pt x="37" y="7"/>
                </a:lnTo>
                <a:lnTo>
                  <a:pt x="30" y="7"/>
                </a:lnTo>
                <a:lnTo>
                  <a:pt x="22" y="7"/>
                </a:lnTo>
                <a:lnTo>
                  <a:pt x="15" y="11"/>
                </a:lnTo>
                <a:lnTo>
                  <a:pt x="11" y="15"/>
                </a:lnTo>
                <a:lnTo>
                  <a:pt x="11" y="22"/>
                </a:lnTo>
                <a:lnTo>
                  <a:pt x="11" y="26"/>
                </a:lnTo>
                <a:lnTo>
                  <a:pt x="15" y="30"/>
                </a:lnTo>
                <a:lnTo>
                  <a:pt x="18" y="34"/>
                </a:lnTo>
                <a:lnTo>
                  <a:pt x="26" y="37"/>
                </a:lnTo>
                <a:lnTo>
                  <a:pt x="37" y="45"/>
                </a:lnTo>
                <a:lnTo>
                  <a:pt x="48" y="52"/>
                </a:lnTo>
                <a:lnTo>
                  <a:pt x="56" y="56"/>
                </a:lnTo>
                <a:lnTo>
                  <a:pt x="60" y="60"/>
                </a:lnTo>
                <a:lnTo>
                  <a:pt x="63" y="67"/>
                </a:lnTo>
                <a:lnTo>
                  <a:pt x="63" y="71"/>
                </a:lnTo>
                <a:lnTo>
                  <a:pt x="63" y="79"/>
                </a:lnTo>
                <a:lnTo>
                  <a:pt x="63" y="86"/>
                </a:lnTo>
                <a:lnTo>
                  <a:pt x="56" y="97"/>
                </a:lnTo>
                <a:lnTo>
                  <a:pt x="45" y="101"/>
                </a:lnTo>
                <a:lnTo>
                  <a:pt x="33" y="105"/>
                </a:lnTo>
                <a:lnTo>
                  <a:pt x="30" y="105"/>
                </a:lnTo>
                <a:lnTo>
                  <a:pt x="26" y="105"/>
                </a:lnTo>
                <a:lnTo>
                  <a:pt x="22" y="101"/>
                </a:lnTo>
                <a:lnTo>
                  <a:pt x="15" y="101"/>
                </a:lnTo>
                <a:lnTo>
                  <a:pt x="11" y="97"/>
                </a:lnTo>
                <a:lnTo>
                  <a:pt x="7" y="97"/>
                </a:lnTo>
                <a:lnTo>
                  <a:pt x="3" y="97"/>
                </a:lnTo>
                <a:lnTo>
                  <a:pt x="3" y="101"/>
                </a:lnTo>
                <a:lnTo>
                  <a:pt x="3" y="105"/>
                </a:lnTo>
                <a:lnTo>
                  <a:pt x="0" y="105"/>
                </a:lnTo>
                <a:lnTo>
                  <a:pt x="0" y="71"/>
                </a:lnTo>
                <a:lnTo>
                  <a:pt x="3" y="71"/>
                </a:lnTo>
                <a:lnTo>
                  <a:pt x="3" y="79"/>
                </a:lnTo>
                <a:lnTo>
                  <a:pt x="7" y="86"/>
                </a:lnTo>
                <a:lnTo>
                  <a:pt x="11" y="94"/>
                </a:lnTo>
                <a:lnTo>
                  <a:pt x="18" y="97"/>
                </a:lnTo>
                <a:lnTo>
                  <a:pt x="26" y="97"/>
                </a:lnTo>
                <a:lnTo>
                  <a:pt x="33" y="101"/>
                </a:lnTo>
                <a:lnTo>
                  <a:pt x="41" y="97"/>
                </a:lnTo>
                <a:lnTo>
                  <a:pt x="45" y="94"/>
                </a:lnTo>
                <a:lnTo>
                  <a:pt x="52" y="90"/>
                </a:lnTo>
                <a:lnTo>
                  <a:pt x="52" y="82"/>
                </a:lnTo>
                <a:lnTo>
                  <a:pt x="52" y="79"/>
                </a:lnTo>
                <a:lnTo>
                  <a:pt x="48" y="75"/>
                </a:lnTo>
                <a:lnTo>
                  <a:pt x="48" y="71"/>
                </a:lnTo>
                <a:lnTo>
                  <a:pt x="45" y="67"/>
                </a:lnTo>
                <a:lnTo>
                  <a:pt x="37" y="67"/>
                </a:lnTo>
                <a:lnTo>
                  <a:pt x="30" y="60"/>
                </a:lnTo>
                <a:lnTo>
                  <a:pt x="18" y="52"/>
                </a:lnTo>
                <a:lnTo>
                  <a:pt x="11" y="49"/>
                </a:lnTo>
                <a:lnTo>
                  <a:pt x="3" y="45"/>
                </a:lnTo>
                <a:lnTo>
                  <a:pt x="3" y="37"/>
                </a:lnTo>
                <a:lnTo>
                  <a:pt x="0" y="34"/>
                </a:lnTo>
                <a:lnTo>
                  <a:pt x="0" y="26"/>
                </a:lnTo>
                <a:lnTo>
                  <a:pt x="0" y="19"/>
                </a:lnTo>
                <a:lnTo>
                  <a:pt x="7" y="7"/>
                </a:lnTo>
                <a:lnTo>
                  <a:pt x="18" y="4"/>
                </a:lnTo>
                <a:lnTo>
                  <a:pt x="30" y="0"/>
                </a:lnTo>
                <a:lnTo>
                  <a:pt x="37" y="4"/>
                </a:lnTo>
                <a:lnTo>
                  <a:pt x="45" y="4"/>
                </a:lnTo>
                <a:lnTo>
                  <a:pt x="48" y="7"/>
                </a:lnTo>
                <a:lnTo>
                  <a:pt x="52" y="7"/>
                </a:lnTo>
                <a:lnTo>
                  <a:pt x="56" y="7"/>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3835" name="Freeform 40"/>
          <p:cNvSpPr>
            <a:spLocks/>
          </p:cNvSpPr>
          <p:nvPr/>
        </p:nvSpPr>
        <p:spPr bwMode="auto">
          <a:xfrm>
            <a:off x="1047750" y="3305175"/>
            <a:ext cx="69850" cy="225425"/>
          </a:xfrm>
          <a:custGeom>
            <a:avLst/>
            <a:gdLst>
              <a:gd name="T0" fmla="*/ 2147483647 w 42"/>
              <a:gd name="T1" fmla="*/ 2147483647 h 135"/>
              <a:gd name="T2" fmla="*/ 2147483647 w 42"/>
              <a:gd name="T3" fmla="*/ 2147483647 h 135"/>
              <a:gd name="T4" fmla="*/ 2147483647 w 42"/>
              <a:gd name="T5" fmla="*/ 2147483647 h 135"/>
              <a:gd name="T6" fmla="*/ 2147483647 w 42"/>
              <a:gd name="T7" fmla="*/ 2147483647 h 135"/>
              <a:gd name="T8" fmla="*/ 2147483647 w 42"/>
              <a:gd name="T9" fmla="*/ 2147483647 h 135"/>
              <a:gd name="T10" fmla="*/ 2147483647 w 42"/>
              <a:gd name="T11" fmla="*/ 2147483647 h 135"/>
              <a:gd name="T12" fmla="*/ 0 w 42"/>
              <a:gd name="T13" fmla="*/ 2147483647 h 135"/>
              <a:gd name="T14" fmla="*/ 0 w 42"/>
              <a:gd name="T15" fmla="*/ 2147483647 h 135"/>
              <a:gd name="T16" fmla="*/ 0 w 42"/>
              <a:gd name="T17" fmla="*/ 2147483647 h 135"/>
              <a:gd name="T18" fmla="*/ 2147483647 w 42"/>
              <a:gd name="T19" fmla="*/ 2147483647 h 135"/>
              <a:gd name="T20" fmla="*/ 2147483647 w 42"/>
              <a:gd name="T21" fmla="*/ 2147483647 h 135"/>
              <a:gd name="T22" fmla="*/ 2147483647 w 42"/>
              <a:gd name="T23" fmla="*/ 2147483647 h 135"/>
              <a:gd name="T24" fmla="*/ 2147483647 w 42"/>
              <a:gd name="T25" fmla="*/ 2147483647 h 135"/>
              <a:gd name="T26" fmla="*/ 2147483647 w 42"/>
              <a:gd name="T27" fmla="*/ 0 h 135"/>
              <a:gd name="T28" fmla="*/ 2147483647 w 42"/>
              <a:gd name="T29" fmla="*/ 2147483647 h 135"/>
              <a:gd name="T30" fmla="*/ 2147483647 w 42"/>
              <a:gd name="T31" fmla="*/ 2147483647 h 135"/>
              <a:gd name="T32" fmla="*/ 2147483647 w 42"/>
              <a:gd name="T33" fmla="*/ 2147483647 h 135"/>
              <a:gd name="T34" fmla="*/ 2147483647 w 42"/>
              <a:gd name="T35" fmla="*/ 2147483647 h 135"/>
              <a:gd name="T36" fmla="*/ 2147483647 w 42"/>
              <a:gd name="T37" fmla="*/ 2147483647 h 135"/>
              <a:gd name="T38" fmla="*/ 2147483647 w 42"/>
              <a:gd name="T39" fmla="*/ 2147483647 h 135"/>
              <a:gd name="T40" fmla="*/ 2147483647 w 42"/>
              <a:gd name="T41" fmla="*/ 2147483647 h 135"/>
              <a:gd name="T42" fmla="*/ 2147483647 w 42"/>
              <a:gd name="T43" fmla="*/ 2147483647 h 135"/>
              <a:gd name="T44" fmla="*/ 2147483647 w 42"/>
              <a:gd name="T45" fmla="*/ 2147483647 h 135"/>
              <a:gd name="T46" fmla="*/ 2147483647 w 42"/>
              <a:gd name="T47" fmla="*/ 2147483647 h 135"/>
              <a:gd name="T48" fmla="*/ 2147483647 w 42"/>
              <a:gd name="T49" fmla="*/ 2147483647 h 135"/>
              <a:gd name="T50" fmla="*/ 2147483647 w 42"/>
              <a:gd name="T51" fmla="*/ 2147483647 h 135"/>
              <a:gd name="T52" fmla="*/ 2147483647 w 42"/>
              <a:gd name="T53" fmla="*/ 2147483647 h 135"/>
              <a:gd name="T54" fmla="*/ 2147483647 w 42"/>
              <a:gd name="T55" fmla="*/ 2147483647 h 135"/>
              <a:gd name="T56" fmla="*/ 2147483647 w 42"/>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1"/>
                </a:moveTo>
                <a:lnTo>
                  <a:pt x="42" y="135"/>
                </a:lnTo>
                <a:lnTo>
                  <a:pt x="30" y="127"/>
                </a:lnTo>
                <a:lnTo>
                  <a:pt x="23" y="120"/>
                </a:lnTo>
                <a:lnTo>
                  <a:pt x="12" y="109"/>
                </a:lnTo>
                <a:lnTo>
                  <a:pt x="8" y="97"/>
                </a:lnTo>
                <a:lnTo>
                  <a:pt x="0" y="82"/>
                </a:lnTo>
                <a:lnTo>
                  <a:pt x="0" y="67"/>
                </a:lnTo>
                <a:lnTo>
                  <a:pt x="0" y="52"/>
                </a:lnTo>
                <a:lnTo>
                  <a:pt x="4" y="37"/>
                </a:lnTo>
                <a:lnTo>
                  <a:pt x="12" y="26"/>
                </a:lnTo>
                <a:lnTo>
                  <a:pt x="19" y="15"/>
                </a:lnTo>
                <a:lnTo>
                  <a:pt x="30" y="7"/>
                </a:lnTo>
                <a:lnTo>
                  <a:pt x="42" y="0"/>
                </a:lnTo>
                <a:lnTo>
                  <a:pt x="42" y="4"/>
                </a:lnTo>
                <a:lnTo>
                  <a:pt x="34" y="7"/>
                </a:lnTo>
                <a:lnTo>
                  <a:pt x="27" y="15"/>
                </a:lnTo>
                <a:lnTo>
                  <a:pt x="19" y="26"/>
                </a:lnTo>
                <a:lnTo>
                  <a:pt x="19" y="37"/>
                </a:lnTo>
                <a:lnTo>
                  <a:pt x="15" y="52"/>
                </a:lnTo>
                <a:lnTo>
                  <a:pt x="15" y="64"/>
                </a:lnTo>
                <a:lnTo>
                  <a:pt x="15" y="79"/>
                </a:lnTo>
                <a:lnTo>
                  <a:pt x="15" y="94"/>
                </a:lnTo>
                <a:lnTo>
                  <a:pt x="19" y="101"/>
                </a:lnTo>
                <a:lnTo>
                  <a:pt x="23" y="109"/>
                </a:lnTo>
                <a:lnTo>
                  <a:pt x="27" y="116"/>
                </a:lnTo>
                <a:lnTo>
                  <a:pt x="30" y="120"/>
                </a:lnTo>
                <a:lnTo>
                  <a:pt x="34" y="127"/>
                </a:lnTo>
                <a:lnTo>
                  <a:pt x="42" y="131"/>
                </a:lnTo>
                <a:close/>
              </a:path>
            </a:pathLst>
          </a:custGeom>
          <a:solidFill>
            <a:srgbClr val="000000"/>
          </a:solidFill>
          <a:ln w="0">
            <a:solidFill>
              <a:srgbClr val="000000"/>
            </a:solidFill>
            <a:round/>
            <a:headEnd/>
            <a:tailEnd/>
          </a:ln>
        </p:spPr>
        <p:txBody>
          <a:bodyPr/>
          <a:lstStyle/>
          <a:p>
            <a:endParaRPr lang="en-US"/>
          </a:p>
        </p:txBody>
      </p:sp>
      <p:sp>
        <p:nvSpPr>
          <p:cNvPr id="33836" name="Freeform 41"/>
          <p:cNvSpPr>
            <a:spLocks/>
          </p:cNvSpPr>
          <p:nvPr/>
        </p:nvSpPr>
        <p:spPr bwMode="auto">
          <a:xfrm>
            <a:off x="1122363" y="3367088"/>
            <a:ext cx="180975" cy="112712"/>
          </a:xfrm>
          <a:custGeom>
            <a:avLst/>
            <a:gdLst>
              <a:gd name="T0" fmla="*/ 0 w 109"/>
              <a:gd name="T1" fmla="*/ 0 h 68"/>
              <a:gd name="T2" fmla="*/ 2147483647 w 109"/>
              <a:gd name="T3" fmla="*/ 0 h 68"/>
              <a:gd name="T4" fmla="*/ 2147483647 w 109"/>
              <a:gd name="T5" fmla="*/ 0 h 68"/>
              <a:gd name="T6" fmla="*/ 2147483647 w 109"/>
              <a:gd name="T7" fmla="*/ 0 h 68"/>
              <a:gd name="T8" fmla="*/ 2147483647 w 109"/>
              <a:gd name="T9" fmla="*/ 0 h 68"/>
              <a:gd name="T10" fmla="*/ 2147483647 w 109"/>
              <a:gd name="T11" fmla="*/ 2147483647 h 68"/>
              <a:gd name="T12" fmla="*/ 2147483647 w 109"/>
              <a:gd name="T13" fmla="*/ 2147483647 h 68"/>
              <a:gd name="T14" fmla="*/ 2147483647 w 109"/>
              <a:gd name="T15" fmla="*/ 2147483647 h 68"/>
              <a:gd name="T16" fmla="*/ 2147483647 w 109"/>
              <a:gd name="T17" fmla="*/ 2147483647 h 68"/>
              <a:gd name="T18" fmla="*/ 2147483647 w 109"/>
              <a:gd name="T19" fmla="*/ 2147483647 h 68"/>
              <a:gd name="T20" fmla="*/ 2147483647 w 109"/>
              <a:gd name="T21" fmla="*/ 2147483647 h 68"/>
              <a:gd name="T22" fmla="*/ 2147483647 w 109"/>
              <a:gd name="T23" fmla="*/ 2147483647 h 68"/>
              <a:gd name="T24" fmla="*/ 2147483647 w 109"/>
              <a:gd name="T25" fmla="*/ 2147483647 h 68"/>
              <a:gd name="T26" fmla="*/ 2147483647 w 109"/>
              <a:gd name="T27" fmla="*/ 0 h 68"/>
              <a:gd name="T28" fmla="*/ 2147483647 w 109"/>
              <a:gd name="T29" fmla="*/ 0 h 68"/>
              <a:gd name="T30" fmla="*/ 2147483647 w 109"/>
              <a:gd name="T31" fmla="*/ 0 h 68"/>
              <a:gd name="T32" fmla="*/ 2147483647 w 109"/>
              <a:gd name="T33" fmla="*/ 0 h 68"/>
              <a:gd name="T34" fmla="*/ 2147483647 w 109"/>
              <a:gd name="T35" fmla="*/ 0 h 68"/>
              <a:gd name="T36" fmla="*/ 2147483647 w 109"/>
              <a:gd name="T37" fmla="*/ 0 h 68"/>
              <a:gd name="T38" fmla="*/ 2147483647 w 109"/>
              <a:gd name="T39" fmla="*/ 0 h 68"/>
              <a:gd name="T40" fmla="*/ 2147483647 w 109"/>
              <a:gd name="T41" fmla="*/ 2147483647 h 68"/>
              <a:gd name="T42" fmla="*/ 2147483647 w 109"/>
              <a:gd name="T43" fmla="*/ 2147483647 h 68"/>
              <a:gd name="T44" fmla="*/ 2147483647 w 109"/>
              <a:gd name="T45" fmla="*/ 2147483647 h 68"/>
              <a:gd name="T46" fmla="*/ 2147483647 w 109"/>
              <a:gd name="T47" fmla="*/ 2147483647 h 68"/>
              <a:gd name="T48" fmla="*/ 2147483647 w 109"/>
              <a:gd name="T49" fmla="*/ 2147483647 h 68"/>
              <a:gd name="T50" fmla="*/ 2147483647 w 109"/>
              <a:gd name="T51" fmla="*/ 2147483647 h 68"/>
              <a:gd name="T52" fmla="*/ 2147483647 w 109"/>
              <a:gd name="T53" fmla="*/ 2147483647 h 68"/>
              <a:gd name="T54" fmla="*/ 2147483647 w 109"/>
              <a:gd name="T55" fmla="*/ 2147483647 h 68"/>
              <a:gd name="T56" fmla="*/ 2147483647 w 109"/>
              <a:gd name="T57" fmla="*/ 2147483647 h 68"/>
              <a:gd name="T58" fmla="*/ 2147483647 w 109"/>
              <a:gd name="T59" fmla="*/ 2147483647 h 68"/>
              <a:gd name="T60" fmla="*/ 2147483647 w 109"/>
              <a:gd name="T61" fmla="*/ 0 h 68"/>
              <a:gd name="T62" fmla="*/ 2147483647 w 109"/>
              <a:gd name="T63" fmla="*/ 0 h 68"/>
              <a:gd name="T64" fmla="*/ 2147483647 w 109"/>
              <a:gd name="T65" fmla="*/ 0 h 68"/>
              <a:gd name="T66" fmla="*/ 2147483647 w 109"/>
              <a:gd name="T67" fmla="*/ 0 h 68"/>
              <a:gd name="T68" fmla="*/ 2147483647 w 109"/>
              <a:gd name="T69" fmla="*/ 0 h 68"/>
              <a:gd name="T70" fmla="*/ 2147483647 w 109"/>
              <a:gd name="T71" fmla="*/ 0 h 68"/>
              <a:gd name="T72" fmla="*/ 2147483647 w 109"/>
              <a:gd name="T73" fmla="*/ 2147483647 h 68"/>
              <a:gd name="T74" fmla="*/ 2147483647 w 109"/>
              <a:gd name="T75" fmla="*/ 2147483647 h 68"/>
              <a:gd name="T76" fmla="*/ 2147483647 w 109"/>
              <a:gd name="T77" fmla="*/ 2147483647 h 68"/>
              <a:gd name="T78" fmla="*/ 2147483647 w 109"/>
              <a:gd name="T79" fmla="*/ 2147483647 h 68"/>
              <a:gd name="T80" fmla="*/ 2147483647 w 109"/>
              <a:gd name="T81" fmla="*/ 2147483647 h 68"/>
              <a:gd name="T82" fmla="*/ 2147483647 w 109"/>
              <a:gd name="T83" fmla="*/ 2147483647 h 68"/>
              <a:gd name="T84" fmla="*/ 2147483647 w 109"/>
              <a:gd name="T85" fmla="*/ 2147483647 h 68"/>
              <a:gd name="T86" fmla="*/ 2147483647 w 109"/>
              <a:gd name="T87" fmla="*/ 2147483647 h 68"/>
              <a:gd name="T88" fmla="*/ 2147483647 w 109"/>
              <a:gd name="T89" fmla="*/ 2147483647 h 68"/>
              <a:gd name="T90" fmla="*/ 2147483647 w 109"/>
              <a:gd name="T91" fmla="*/ 2147483647 h 68"/>
              <a:gd name="T92" fmla="*/ 2147483647 w 109"/>
              <a:gd name="T93" fmla="*/ 0 h 68"/>
              <a:gd name="T94" fmla="*/ 0 w 109"/>
              <a:gd name="T95" fmla="*/ 0 h 68"/>
              <a:gd name="T96" fmla="*/ 0 w 10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9"/>
              <a:gd name="T148" fmla="*/ 0 h 68"/>
              <a:gd name="T149" fmla="*/ 109 w 10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9" h="68">
                <a:moveTo>
                  <a:pt x="0" y="0"/>
                </a:moveTo>
                <a:lnTo>
                  <a:pt x="27" y="0"/>
                </a:lnTo>
                <a:lnTo>
                  <a:pt x="23" y="0"/>
                </a:lnTo>
                <a:lnTo>
                  <a:pt x="23" y="4"/>
                </a:lnTo>
                <a:lnTo>
                  <a:pt x="23" y="8"/>
                </a:lnTo>
                <a:lnTo>
                  <a:pt x="23" y="12"/>
                </a:lnTo>
                <a:lnTo>
                  <a:pt x="38" y="49"/>
                </a:lnTo>
                <a:lnTo>
                  <a:pt x="53" y="15"/>
                </a:lnTo>
                <a:lnTo>
                  <a:pt x="49" y="8"/>
                </a:lnTo>
                <a:lnTo>
                  <a:pt x="45" y="4"/>
                </a:lnTo>
                <a:lnTo>
                  <a:pt x="45" y="0"/>
                </a:lnTo>
                <a:lnTo>
                  <a:pt x="42" y="0"/>
                </a:lnTo>
                <a:lnTo>
                  <a:pt x="38" y="0"/>
                </a:lnTo>
                <a:lnTo>
                  <a:pt x="68" y="0"/>
                </a:lnTo>
                <a:lnTo>
                  <a:pt x="64" y="0"/>
                </a:lnTo>
                <a:lnTo>
                  <a:pt x="64" y="4"/>
                </a:lnTo>
                <a:lnTo>
                  <a:pt x="60" y="4"/>
                </a:lnTo>
                <a:lnTo>
                  <a:pt x="60" y="8"/>
                </a:lnTo>
                <a:lnTo>
                  <a:pt x="64" y="12"/>
                </a:lnTo>
                <a:lnTo>
                  <a:pt x="79" y="49"/>
                </a:lnTo>
                <a:lnTo>
                  <a:pt x="94" y="12"/>
                </a:lnTo>
                <a:lnTo>
                  <a:pt x="94" y="8"/>
                </a:lnTo>
                <a:lnTo>
                  <a:pt x="98" y="4"/>
                </a:lnTo>
                <a:lnTo>
                  <a:pt x="94" y="4"/>
                </a:lnTo>
                <a:lnTo>
                  <a:pt x="94" y="0"/>
                </a:lnTo>
                <a:lnTo>
                  <a:pt x="90" y="0"/>
                </a:lnTo>
                <a:lnTo>
                  <a:pt x="87" y="0"/>
                </a:lnTo>
                <a:lnTo>
                  <a:pt x="109" y="0"/>
                </a:lnTo>
                <a:lnTo>
                  <a:pt x="102" y="4"/>
                </a:lnTo>
                <a:lnTo>
                  <a:pt x="98" y="12"/>
                </a:lnTo>
                <a:lnTo>
                  <a:pt x="79" y="68"/>
                </a:lnTo>
                <a:lnTo>
                  <a:pt x="75" y="68"/>
                </a:lnTo>
                <a:lnTo>
                  <a:pt x="57" y="23"/>
                </a:lnTo>
                <a:lnTo>
                  <a:pt x="34" y="68"/>
                </a:lnTo>
                <a:lnTo>
                  <a:pt x="30" y="68"/>
                </a:lnTo>
                <a:lnTo>
                  <a:pt x="12" y="12"/>
                </a:lnTo>
                <a:lnTo>
                  <a:pt x="8" y="8"/>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3837" name="Freeform 42"/>
          <p:cNvSpPr>
            <a:spLocks noEditPoints="1"/>
          </p:cNvSpPr>
          <p:nvPr/>
        </p:nvSpPr>
        <p:spPr bwMode="auto">
          <a:xfrm>
            <a:off x="1303338" y="3362325"/>
            <a:ext cx="106362" cy="117475"/>
          </a:xfrm>
          <a:custGeom>
            <a:avLst/>
            <a:gdLst>
              <a:gd name="T0" fmla="*/ 2147483647 w 64"/>
              <a:gd name="T1" fmla="*/ 0 h 71"/>
              <a:gd name="T2" fmla="*/ 2147483647 w 64"/>
              <a:gd name="T3" fmla="*/ 0 h 71"/>
              <a:gd name="T4" fmla="*/ 2147483647 w 64"/>
              <a:gd name="T5" fmla="*/ 2147483647 h 71"/>
              <a:gd name="T6" fmla="*/ 2147483647 w 64"/>
              <a:gd name="T7" fmla="*/ 2147483647 h 71"/>
              <a:gd name="T8" fmla="*/ 2147483647 w 64"/>
              <a:gd name="T9" fmla="*/ 2147483647 h 71"/>
              <a:gd name="T10" fmla="*/ 2147483647 w 64"/>
              <a:gd name="T11" fmla="*/ 2147483647 h 71"/>
              <a:gd name="T12" fmla="*/ 2147483647 w 64"/>
              <a:gd name="T13" fmla="*/ 2147483647 h 71"/>
              <a:gd name="T14" fmla="*/ 2147483647 w 64"/>
              <a:gd name="T15" fmla="*/ 2147483647 h 71"/>
              <a:gd name="T16" fmla="*/ 2147483647 w 64"/>
              <a:gd name="T17" fmla="*/ 2147483647 h 71"/>
              <a:gd name="T18" fmla="*/ 2147483647 w 64"/>
              <a:gd name="T19" fmla="*/ 2147483647 h 71"/>
              <a:gd name="T20" fmla="*/ 2147483647 w 64"/>
              <a:gd name="T21" fmla="*/ 2147483647 h 71"/>
              <a:gd name="T22" fmla="*/ 2147483647 w 64"/>
              <a:gd name="T23" fmla="*/ 2147483647 h 71"/>
              <a:gd name="T24" fmla="*/ 2147483647 w 64"/>
              <a:gd name="T25" fmla="*/ 2147483647 h 71"/>
              <a:gd name="T26" fmla="*/ 2147483647 w 64"/>
              <a:gd name="T27" fmla="*/ 2147483647 h 71"/>
              <a:gd name="T28" fmla="*/ 2147483647 w 64"/>
              <a:gd name="T29" fmla="*/ 2147483647 h 71"/>
              <a:gd name="T30" fmla="*/ 2147483647 w 64"/>
              <a:gd name="T31" fmla="*/ 2147483647 h 71"/>
              <a:gd name="T32" fmla="*/ 0 w 64"/>
              <a:gd name="T33" fmla="*/ 2147483647 h 71"/>
              <a:gd name="T34" fmla="*/ 0 w 64"/>
              <a:gd name="T35" fmla="*/ 2147483647 h 71"/>
              <a:gd name="T36" fmla="*/ 2147483647 w 64"/>
              <a:gd name="T37" fmla="*/ 2147483647 h 71"/>
              <a:gd name="T38" fmla="*/ 2147483647 w 64"/>
              <a:gd name="T39" fmla="*/ 2147483647 h 71"/>
              <a:gd name="T40" fmla="*/ 2147483647 w 64"/>
              <a:gd name="T41" fmla="*/ 2147483647 h 71"/>
              <a:gd name="T42" fmla="*/ 2147483647 w 64"/>
              <a:gd name="T43" fmla="*/ 0 h 71"/>
              <a:gd name="T44" fmla="*/ 2147483647 w 64"/>
              <a:gd name="T45" fmla="*/ 0 h 71"/>
              <a:gd name="T46" fmla="*/ 2147483647 w 64"/>
              <a:gd name="T47" fmla="*/ 2147483647 h 71"/>
              <a:gd name="T48" fmla="*/ 2147483647 w 64"/>
              <a:gd name="T49" fmla="*/ 2147483647 h 71"/>
              <a:gd name="T50" fmla="*/ 2147483647 w 64"/>
              <a:gd name="T51" fmla="*/ 2147483647 h 71"/>
              <a:gd name="T52" fmla="*/ 2147483647 w 64"/>
              <a:gd name="T53" fmla="*/ 2147483647 h 71"/>
              <a:gd name="T54" fmla="*/ 2147483647 w 64"/>
              <a:gd name="T55" fmla="*/ 2147483647 h 71"/>
              <a:gd name="T56" fmla="*/ 2147483647 w 64"/>
              <a:gd name="T57" fmla="*/ 2147483647 h 71"/>
              <a:gd name="T58" fmla="*/ 2147483647 w 64"/>
              <a:gd name="T59" fmla="*/ 2147483647 h 71"/>
              <a:gd name="T60" fmla="*/ 2147483647 w 64"/>
              <a:gd name="T61" fmla="*/ 2147483647 h 71"/>
              <a:gd name="T62" fmla="*/ 2147483647 w 64"/>
              <a:gd name="T63" fmla="*/ 2147483647 h 71"/>
              <a:gd name="T64" fmla="*/ 2147483647 w 64"/>
              <a:gd name="T65" fmla="*/ 2147483647 h 71"/>
              <a:gd name="T66" fmla="*/ 2147483647 w 64"/>
              <a:gd name="T67" fmla="*/ 2147483647 h 71"/>
              <a:gd name="T68" fmla="*/ 2147483647 w 64"/>
              <a:gd name="T69" fmla="*/ 2147483647 h 71"/>
              <a:gd name="T70" fmla="*/ 2147483647 w 64"/>
              <a:gd name="T71" fmla="*/ 2147483647 h 71"/>
              <a:gd name="T72" fmla="*/ 2147483647 w 64"/>
              <a:gd name="T73" fmla="*/ 2147483647 h 71"/>
              <a:gd name="T74" fmla="*/ 2147483647 w 64"/>
              <a:gd name="T75" fmla="*/ 2147483647 h 71"/>
              <a:gd name="T76" fmla="*/ 2147483647 w 64"/>
              <a:gd name="T77" fmla="*/ 2147483647 h 71"/>
              <a:gd name="T78" fmla="*/ 2147483647 w 64"/>
              <a:gd name="T79" fmla="*/ 2147483647 h 71"/>
              <a:gd name="T80" fmla="*/ 2147483647 w 64"/>
              <a:gd name="T81" fmla="*/ 2147483647 h 71"/>
              <a:gd name="T82" fmla="*/ 2147483647 w 64"/>
              <a:gd name="T83" fmla="*/ 2147483647 h 71"/>
              <a:gd name="T84" fmla="*/ 2147483647 w 64"/>
              <a:gd name="T85" fmla="*/ 2147483647 h 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1"/>
              <a:gd name="T131" fmla="*/ 64 w 64"/>
              <a:gd name="T132" fmla="*/ 71 h 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1">
                <a:moveTo>
                  <a:pt x="34" y="0"/>
                </a:moveTo>
                <a:lnTo>
                  <a:pt x="41" y="0"/>
                </a:lnTo>
                <a:lnTo>
                  <a:pt x="49" y="3"/>
                </a:lnTo>
                <a:lnTo>
                  <a:pt x="56" y="11"/>
                </a:lnTo>
                <a:lnTo>
                  <a:pt x="64" y="22"/>
                </a:lnTo>
                <a:lnTo>
                  <a:pt x="64" y="33"/>
                </a:lnTo>
                <a:lnTo>
                  <a:pt x="64" y="45"/>
                </a:lnTo>
                <a:lnTo>
                  <a:pt x="60" y="52"/>
                </a:lnTo>
                <a:lnTo>
                  <a:pt x="56" y="60"/>
                </a:lnTo>
                <a:lnTo>
                  <a:pt x="49" y="67"/>
                </a:lnTo>
                <a:lnTo>
                  <a:pt x="41" y="71"/>
                </a:lnTo>
                <a:lnTo>
                  <a:pt x="34" y="71"/>
                </a:lnTo>
                <a:lnTo>
                  <a:pt x="23" y="71"/>
                </a:lnTo>
                <a:lnTo>
                  <a:pt x="15" y="63"/>
                </a:lnTo>
                <a:lnTo>
                  <a:pt x="8" y="60"/>
                </a:lnTo>
                <a:lnTo>
                  <a:pt x="4" y="48"/>
                </a:lnTo>
                <a:lnTo>
                  <a:pt x="0" y="37"/>
                </a:lnTo>
                <a:lnTo>
                  <a:pt x="0" y="26"/>
                </a:lnTo>
                <a:lnTo>
                  <a:pt x="4" y="18"/>
                </a:lnTo>
                <a:lnTo>
                  <a:pt x="11" y="11"/>
                </a:lnTo>
                <a:lnTo>
                  <a:pt x="19" y="3"/>
                </a:lnTo>
                <a:lnTo>
                  <a:pt x="26" y="0"/>
                </a:lnTo>
                <a:lnTo>
                  <a:pt x="34" y="0"/>
                </a:lnTo>
                <a:close/>
                <a:moveTo>
                  <a:pt x="30" y="3"/>
                </a:moveTo>
                <a:lnTo>
                  <a:pt x="26" y="7"/>
                </a:lnTo>
                <a:lnTo>
                  <a:pt x="23" y="7"/>
                </a:lnTo>
                <a:lnTo>
                  <a:pt x="19" y="11"/>
                </a:lnTo>
                <a:lnTo>
                  <a:pt x="15" y="15"/>
                </a:lnTo>
                <a:lnTo>
                  <a:pt x="15" y="22"/>
                </a:lnTo>
                <a:lnTo>
                  <a:pt x="15" y="30"/>
                </a:lnTo>
                <a:lnTo>
                  <a:pt x="15" y="45"/>
                </a:lnTo>
                <a:lnTo>
                  <a:pt x="19" y="56"/>
                </a:lnTo>
                <a:lnTo>
                  <a:pt x="26" y="63"/>
                </a:lnTo>
                <a:lnTo>
                  <a:pt x="34" y="67"/>
                </a:lnTo>
                <a:lnTo>
                  <a:pt x="41" y="63"/>
                </a:lnTo>
                <a:lnTo>
                  <a:pt x="49" y="60"/>
                </a:lnTo>
                <a:lnTo>
                  <a:pt x="53" y="52"/>
                </a:lnTo>
                <a:lnTo>
                  <a:pt x="53" y="41"/>
                </a:lnTo>
                <a:lnTo>
                  <a:pt x="53" y="30"/>
                </a:lnTo>
                <a:lnTo>
                  <a:pt x="49" y="18"/>
                </a:lnTo>
                <a:lnTo>
                  <a:pt x="45" y="11"/>
                </a:lnTo>
                <a:lnTo>
                  <a:pt x="38" y="7"/>
                </a:lnTo>
                <a:lnTo>
                  <a:pt x="30" y="3"/>
                </a:lnTo>
                <a:close/>
              </a:path>
            </a:pathLst>
          </a:custGeom>
          <a:solidFill>
            <a:srgbClr val="000000"/>
          </a:solidFill>
          <a:ln w="0">
            <a:solidFill>
              <a:srgbClr val="000000"/>
            </a:solidFill>
            <a:round/>
            <a:headEnd/>
            <a:tailEnd/>
          </a:ln>
        </p:spPr>
        <p:txBody>
          <a:bodyPr/>
          <a:lstStyle/>
          <a:p>
            <a:endParaRPr lang="en-US"/>
          </a:p>
        </p:txBody>
      </p:sp>
      <p:sp>
        <p:nvSpPr>
          <p:cNvPr id="33838" name="Freeform 43"/>
          <p:cNvSpPr>
            <a:spLocks/>
          </p:cNvSpPr>
          <p:nvPr/>
        </p:nvSpPr>
        <p:spPr bwMode="auto">
          <a:xfrm>
            <a:off x="1422400" y="3362325"/>
            <a:ext cx="80963" cy="111125"/>
          </a:xfrm>
          <a:custGeom>
            <a:avLst/>
            <a:gdLst>
              <a:gd name="T0" fmla="*/ 2147483647 w 49"/>
              <a:gd name="T1" fmla="*/ 0 h 67"/>
              <a:gd name="T2" fmla="*/ 2147483647 w 49"/>
              <a:gd name="T3" fmla="*/ 2147483647 h 67"/>
              <a:gd name="T4" fmla="*/ 2147483647 w 49"/>
              <a:gd name="T5" fmla="*/ 2147483647 h 67"/>
              <a:gd name="T6" fmla="*/ 2147483647 w 49"/>
              <a:gd name="T7" fmla="*/ 2147483647 h 67"/>
              <a:gd name="T8" fmla="*/ 2147483647 w 49"/>
              <a:gd name="T9" fmla="*/ 0 h 67"/>
              <a:gd name="T10" fmla="*/ 2147483647 w 49"/>
              <a:gd name="T11" fmla="*/ 0 h 67"/>
              <a:gd name="T12" fmla="*/ 2147483647 w 49"/>
              <a:gd name="T13" fmla="*/ 2147483647 h 67"/>
              <a:gd name="T14" fmla="*/ 2147483647 w 49"/>
              <a:gd name="T15" fmla="*/ 2147483647 h 67"/>
              <a:gd name="T16" fmla="*/ 2147483647 w 49"/>
              <a:gd name="T17" fmla="*/ 2147483647 h 67"/>
              <a:gd name="T18" fmla="*/ 2147483647 w 49"/>
              <a:gd name="T19" fmla="*/ 2147483647 h 67"/>
              <a:gd name="T20" fmla="*/ 2147483647 w 49"/>
              <a:gd name="T21" fmla="*/ 2147483647 h 67"/>
              <a:gd name="T22" fmla="*/ 2147483647 w 49"/>
              <a:gd name="T23" fmla="*/ 2147483647 h 67"/>
              <a:gd name="T24" fmla="*/ 2147483647 w 49"/>
              <a:gd name="T25" fmla="*/ 2147483647 h 67"/>
              <a:gd name="T26" fmla="*/ 2147483647 w 49"/>
              <a:gd name="T27" fmla="*/ 2147483647 h 67"/>
              <a:gd name="T28" fmla="*/ 2147483647 w 49"/>
              <a:gd name="T29" fmla="*/ 2147483647 h 67"/>
              <a:gd name="T30" fmla="*/ 2147483647 w 49"/>
              <a:gd name="T31" fmla="*/ 2147483647 h 67"/>
              <a:gd name="T32" fmla="*/ 2147483647 w 49"/>
              <a:gd name="T33" fmla="*/ 2147483647 h 67"/>
              <a:gd name="T34" fmla="*/ 2147483647 w 49"/>
              <a:gd name="T35" fmla="*/ 2147483647 h 67"/>
              <a:gd name="T36" fmla="*/ 2147483647 w 49"/>
              <a:gd name="T37" fmla="*/ 2147483647 h 67"/>
              <a:gd name="T38" fmla="*/ 2147483647 w 49"/>
              <a:gd name="T39" fmla="*/ 2147483647 h 67"/>
              <a:gd name="T40" fmla="*/ 2147483647 w 49"/>
              <a:gd name="T41" fmla="*/ 2147483647 h 67"/>
              <a:gd name="T42" fmla="*/ 2147483647 w 49"/>
              <a:gd name="T43" fmla="*/ 2147483647 h 67"/>
              <a:gd name="T44" fmla="*/ 2147483647 w 49"/>
              <a:gd name="T45" fmla="*/ 2147483647 h 67"/>
              <a:gd name="T46" fmla="*/ 2147483647 w 49"/>
              <a:gd name="T47" fmla="*/ 2147483647 h 67"/>
              <a:gd name="T48" fmla="*/ 2147483647 w 49"/>
              <a:gd name="T49" fmla="*/ 2147483647 h 67"/>
              <a:gd name="T50" fmla="*/ 2147483647 w 49"/>
              <a:gd name="T51" fmla="*/ 2147483647 h 67"/>
              <a:gd name="T52" fmla="*/ 2147483647 w 49"/>
              <a:gd name="T53" fmla="*/ 2147483647 h 67"/>
              <a:gd name="T54" fmla="*/ 2147483647 w 49"/>
              <a:gd name="T55" fmla="*/ 2147483647 h 67"/>
              <a:gd name="T56" fmla="*/ 2147483647 w 49"/>
              <a:gd name="T57" fmla="*/ 2147483647 h 67"/>
              <a:gd name="T58" fmla="*/ 0 w 49"/>
              <a:gd name="T59" fmla="*/ 2147483647 h 67"/>
              <a:gd name="T60" fmla="*/ 0 w 49"/>
              <a:gd name="T61" fmla="*/ 2147483647 h 67"/>
              <a:gd name="T62" fmla="*/ 2147483647 w 49"/>
              <a:gd name="T63" fmla="*/ 2147483647 h 67"/>
              <a:gd name="T64" fmla="*/ 2147483647 w 49"/>
              <a:gd name="T65" fmla="*/ 2147483647 h 67"/>
              <a:gd name="T66" fmla="*/ 2147483647 w 49"/>
              <a:gd name="T67" fmla="*/ 2147483647 h 67"/>
              <a:gd name="T68" fmla="*/ 2147483647 w 49"/>
              <a:gd name="T69" fmla="*/ 2147483647 h 67"/>
              <a:gd name="T70" fmla="*/ 2147483647 w 49"/>
              <a:gd name="T71" fmla="*/ 2147483647 h 67"/>
              <a:gd name="T72" fmla="*/ 2147483647 w 49"/>
              <a:gd name="T73" fmla="*/ 2147483647 h 67"/>
              <a:gd name="T74" fmla="*/ 2147483647 w 49"/>
              <a:gd name="T75" fmla="*/ 2147483647 h 67"/>
              <a:gd name="T76" fmla="*/ 2147483647 w 49"/>
              <a:gd name="T77" fmla="*/ 2147483647 h 67"/>
              <a:gd name="T78" fmla="*/ 2147483647 w 49"/>
              <a:gd name="T79" fmla="*/ 2147483647 h 67"/>
              <a:gd name="T80" fmla="*/ 2147483647 w 49"/>
              <a:gd name="T81" fmla="*/ 2147483647 h 67"/>
              <a:gd name="T82" fmla="*/ 2147483647 w 49"/>
              <a:gd name="T83" fmla="*/ 2147483647 h 67"/>
              <a:gd name="T84" fmla="*/ 2147483647 w 49"/>
              <a:gd name="T85" fmla="*/ 2147483647 h 67"/>
              <a:gd name="T86" fmla="*/ 2147483647 w 49"/>
              <a:gd name="T87" fmla="*/ 2147483647 h 67"/>
              <a:gd name="T88" fmla="*/ 2147483647 w 49"/>
              <a:gd name="T89" fmla="*/ 2147483647 h 67"/>
              <a:gd name="T90" fmla="*/ 2147483647 w 49"/>
              <a:gd name="T91" fmla="*/ 2147483647 h 67"/>
              <a:gd name="T92" fmla="*/ 0 w 49"/>
              <a:gd name="T93" fmla="*/ 2147483647 h 67"/>
              <a:gd name="T94" fmla="*/ 2147483647 w 49"/>
              <a:gd name="T95" fmla="*/ 0 h 67"/>
              <a:gd name="T96" fmla="*/ 2147483647 w 49"/>
              <a:gd name="T97" fmla="*/ 0 h 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7"/>
              <a:gd name="T149" fmla="*/ 49 w 49"/>
              <a:gd name="T150" fmla="*/ 67 h 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7">
                <a:moveTo>
                  <a:pt x="23" y="0"/>
                </a:moveTo>
                <a:lnTo>
                  <a:pt x="23" y="18"/>
                </a:lnTo>
                <a:lnTo>
                  <a:pt x="30" y="7"/>
                </a:lnTo>
                <a:lnTo>
                  <a:pt x="34" y="3"/>
                </a:lnTo>
                <a:lnTo>
                  <a:pt x="42" y="0"/>
                </a:lnTo>
                <a:lnTo>
                  <a:pt x="46" y="0"/>
                </a:lnTo>
                <a:lnTo>
                  <a:pt x="49" y="3"/>
                </a:lnTo>
                <a:lnTo>
                  <a:pt x="49" y="7"/>
                </a:lnTo>
                <a:lnTo>
                  <a:pt x="49" y="11"/>
                </a:lnTo>
                <a:lnTo>
                  <a:pt x="49" y="15"/>
                </a:lnTo>
                <a:lnTo>
                  <a:pt x="46" y="18"/>
                </a:lnTo>
                <a:lnTo>
                  <a:pt x="42" y="15"/>
                </a:lnTo>
                <a:lnTo>
                  <a:pt x="38" y="15"/>
                </a:lnTo>
                <a:lnTo>
                  <a:pt x="34" y="11"/>
                </a:lnTo>
                <a:lnTo>
                  <a:pt x="30" y="11"/>
                </a:lnTo>
                <a:lnTo>
                  <a:pt x="27" y="18"/>
                </a:lnTo>
                <a:lnTo>
                  <a:pt x="23" y="22"/>
                </a:lnTo>
                <a:lnTo>
                  <a:pt x="23" y="52"/>
                </a:lnTo>
                <a:lnTo>
                  <a:pt x="23" y="60"/>
                </a:lnTo>
                <a:lnTo>
                  <a:pt x="27" y="63"/>
                </a:lnTo>
                <a:lnTo>
                  <a:pt x="30" y="67"/>
                </a:lnTo>
                <a:lnTo>
                  <a:pt x="38" y="67"/>
                </a:lnTo>
                <a:lnTo>
                  <a:pt x="0" y="67"/>
                </a:lnTo>
                <a:lnTo>
                  <a:pt x="4" y="67"/>
                </a:lnTo>
                <a:lnTo>
                  <a:pt x="8" y="67"/>
                </a:lnTo>
                <a:lnTo>
                  <a:pt x="12" y="63"/>
                </a:lnTo>
                <a:lnTo>
                  <a:pt x="12" y="60"/>
                </a:lnTo>
                <a:lnTo>
                  <a:pt x="12" y="52"/>
                </a:lnTo>
                <a:lnTo>
                  <a:pt x="12" y="30"/>
                </a:lnTo>
                <a:lnTo>
                  <a:pt x="12" y="18"/>
                </a:lnTo>
                <a:lnTo>
                  <a:pt x="12" y="15"/>
                </a:lnTo>
                <a:lnTo>
                  <a:pt x="12" y="11"/>
                </a:lnTo>
                <a:lnTo>
                  <a:pt x="8" y="11"/>
                </a:lnTo>
                <a:lnTo>
                  <a:pt x="8" y="7"/>
                </a:lnTo>
                <a:lnTo>
                  <a:pt x="4" y="7"/>
                </a:lnTo>
                <a:lnTo>
                  <a:pt x="4" y="11"/>
                </a:lnTo>
                <a:lnTo>
                  <a:pt x="0" y="7"/>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839" name="Freeform 44"/>
          <p:cNvSpPr>
            <a:spLocks/>
          </p:cNvSpPr>
          <p:nvPr/>
        </p:nvSpPr>
        <p:spPr bwMode="auto">
          <a:xfrm>
            <a:off x="1509713" y="3305175"/>
            <a:ext cx="117475" cy="168275"/>
          </a:xfrm>
          <a:custGeom>
            <a:avLst/>
            <a:gdLst>
              <a:gd name="T0" fmla="*/ 2147483647 w 71"/>
              <a:gd name="T1" fmla="*/ 2147483647 h 101"/>
              <a:gd name="T2" fmla="*/ 2147483647 w 71"/>
              <a:gd name="T3" fmla="*/ 2147483647 h 101"/>
              <a:gd name="T4" fmla="*/ 2147483647 w 71"/>
              <a:gd name="T5" fmla="*/ 2147483647 h 101"/>
              <a:gd name="T6" fmla="*/ 2147483647 w 71"/>
              <a:gd name="T7" fmla="*/ 2147483647 h 101"/>
              <a:gd name="T8" fmla="*/ 2147483647 w 71"/>
              <a:gd name="T9" fmla="*/ 2147483647 h 101"/>
              <a:gd name="T10" fmla="*/ 2147483647 w 71"/>
              <a:gd name="T11" fmla="*/ 2147483647 h 101"/>
              <a:gd name="T12" fmla="*/ 2147483647 w 71"/>
              <a:gd name="T13" fmla="*/ 2147483647 h 101"/>
              <a:gd name="T14" fmla="*/ 2147483647 w 71"/>
              <a:gd name="T15" fmla="*/ 2147483647 h 101"/>
              <a:gd name="T16" fmla="*/ 2147483647 w 71"/>
              <a:gd name="T17" fmla="*/ 2147483647 h 101"/>
              <a:gd name="T18" fmla="*/ 2147483647 w 71"/>
              <a:gd name="T19" fmla="*/ 2147483647 h 101"/>
              <a:gd name="T20" fmla="*/ 2147483647 w 71"/>
              <a:gd name="T21" fmla="*/ 2147483647 h 101"/>
              <a:gd name="T22" fmla="*/ 2147483647 w 71"/>
              <a:gd name="T23" fmla="*/ 2147483647 h 101"/>
              <a:gd name="T24" fmla="*/ 2147483647 w 71"/>
              <a:gd name="T25" fmla="*/ 2147483647 h 101"/>
              <a:gd name="T26" fmla="*/ 2147483647 w 71"/>
              <a:gd name="T27" fmla="*/ 2147483647 h 101"/>
              <a:gd name="T28" fmla="*/ 2147483647 w 71"/>
              <a:gd name="T29" fmla="*/ 2147483647 h 101"/>
              <a:gd name="T30" fmla="*/ 2147483647 w 71"/>
              <a:gd name="T31" fmla="*/ 2147483647 h 101"/>
              <a:gd name="T32" fmla="*/ 2147483647 w 71"/>
              <a:gd name="T33" fmla="*/ 2147483647 h 101"/>
              <a:gd name="T34" fmla="*/ 2147483647 w 71"/>
              <a:gd name="T35" fmla="*/ 2147483647 h 101"/>
              <a:gd name="T36" fmla="*/ 2147483647 w 71"/>
              <a:gd name="T37" fmla="*/ 2147483647 h 101"/>
              <a:gd name="T38" fmla="*/ 2147483647 w 71"/>
              <a:gd name="T39" fmla="*/ 2147483647 h 101"/>
              <a:gd name="T40" fmla="*/ 2147483647 w 71"/>
              <a:gd name="T41" fmla="*/ 2147483647 h 101"/>
              <a:gd name="T42" fmla="*/ 2147483647 w 71"/>
              <a:gd name="T43" fmla="*/ 2147483647 h 101"/>
              <a:gd name="T44" fmla="*/ 0 w 71"/>
              <a:gd name="T45" fmla="*/ 2147483647 h 101"/>
              <a:gd name="T46" fmla="*/ 2147483647 w 71"/>
              <a:gd name="T47" fmla="*/ 2147483647 h 101"/>
              <a:gd name="T48" fmla="*/ 2147483647 w 71"/>
              <a:gd name="T49" fmla="*/ 2147483647 h 101"/>
              <a:gd name="T50" fmla="*/ 2147483647 w 71"/>
              <a:gd name="T51" fmla="*/ 2147483647 h 101"/>
              <a:gd name="T52" fmla="*/ 2147483647 w 71"/>
              <a:gd name="T53" fmla="*/ 2147483647 h 101"/>
              <a:gd name="T54" fmla="*/ 2147483647 w 71"/>
              <a:gd name="T55" fmla="*/ 2147483647 h 101"/>
              <a:gd name="T56" fmla="*/ 2147483647 w 71"/>
              <a:gd name="T57" fmla="*/ 2147483647 h 101"/>
              <a:gd name="T58" fmla="*/ 2147483647 w 71"/>
              <a:gd name="T59" fmla="*/ 2147483647 h 101"/>
              <a:gd name="T60" fmla="*/ 0 w 71"/>
              <a:gd name="T61" fmla="*/ 2147483647 h 101"/>
              <a:gd name="T62" fmla="*/ 2147483647 w 71"/>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01"/>
              <a:gd name="T98" fmla="*/ 71 w 71"/>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01">
                <a:moveTo>
                  <a:pt x="23" y="0"/>
                </a:moveTo>
                <a:lnTo>
                  <a:pt x="23" y="64"/>
                </a:lnTo>
                <a:lnTo>
                  <a:pt x="38" y="49"/>
                </a:lnTo>
                <a:lnTo>
                  <a:pt x="45" y="45"/>
                </a:lnTo>
                <a:lnTo>
                  <a:pt x="45" y="41"/>
                </a:lnTo>
                <a:lnTo>
                  <a:pt x="45" y="37"/>
                </a:lnTo>
                <a:lnTo>
                  <a:pt x="41" y="37"/>
                </a:lnTo>
                <a:lnTo>
                  <a:pt x="68" y="37"/>
                </a:lnTo>
                <a:lnTo>
                  <a:pt x="64" y="37"/>
                </a:lnTo>
                <a:lnTo>
                  <a:pt x="60" y="37"/>
                </a:lnTo>
                <a:lnTo>
                  <a:pt x="56" y="41"/>
                </a:lnTo>
                <a:lnTo>
                  <a:pt x="53" y="45"/>
                </a:lnTo>
                <a:lnTo>
                  <a:pt x="34" y="60"/>
                </a:lnTo>
                <a:lnTo>
                  <a:pt x="53" y="82"/>
                </a:lnTo>
                <a:lnTo>
                  <a:pt x="56" y="90"/>
                </a:lnTo>
                <a:lnTo>
                  <a:pt x="60" y="94"/>
                </a:lnTo>
                <a:lnTo>
                  <a:pt x="64" y="97"/>
                </a:lnTo>
                <a:lnTo>
                  <a:pt x="68" y="97"/>
                </a:lnTo>
                <a:lnTo>
                  <a:pt x="68" y="101"/>
                </a:lnTo>
                <a:lnTo>
                  <a:pt x="71" y="101"/>
                </a:lnTo>
                <a:lnTo>
                  <a:pt x="41" y="101"/>
                </a:lnTo>
                <a:lnTo>
                  <a:pt x="45" y="101"/>
                </a:lnTo>
                <a:lnTo>
                  <a:pt x="45" y="97"/>
                </a:lnTo>
                <a:lnTo>
                  <a:pt x="45" y="94"/>
                </a:lnTo>
                <a:lnTo>
                  <a:pt x="41" y="90"/>
                </a:lnTo>
                <a:lnTo>
                  <a:pt x="23" y="64"/>
                </a:lnTo>
                <a:lnTo>
                  <a:pt x="23" y="86"/>
                </a:lnTo>
                <a:lnTo>
                  <a:pt x="23" y="94"/>
                </a:lnTo>
                <a:lnTo>
                  <a:pt x="23" y="97"/>
                </a:lnTo>
                <a:lnTo>
                  <a:pt x="23" y="101"/>
                </a:lnTo>
                <a:lnTo>
                  <a:pt x="26" y="101"/>
                </a:lnTo>
                <a:lnTo>
                  <a:pt x="30" y="101"/>
                </a:lnTo>
                <a:lnTo>
                  <a:pt x="0" y="101"/>
                </a:lnTo>
                <a:lnTo>
                  <a:pt x="4" y="101"/>
                </a:lnTo>
                <a:lnTo>
                  <a:pt x="8" y="97"/>
                </a:lnTo>
                <a:lnTo>
                  <a:pt x="8" y="94"/>
                </a:lnTo>
                <a:lnTo>
                  <a:pt x="8" y="86"/>
                </a:lnTo>
                <a:lnTo>
                  <a:pt x="8" y="26"/>
                </a:lnTo>
                <a:lnTo>
                  <a:pt x="8" y="15"/>
                </a:lnTo>
                <a:lnTo>
                  <a:pt x="8" y="11"/>
                </a:lnTo>
                <a:lnTo>
                  <a:pt x="8" y="7"/>
                </a:lnTo>
                <a:lnTo>
                  <a:pt x="4" y="7"/>
                </a:lnTo>
                <a:lnTo>
                  <a:pt x="0" y="7"/>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840" name="Freeform 45"/>
          <p:cNvSpPr>
            <a:spLocks noEditPoints="1"/>
          </p:cNvSpPr>
          <p:nvPr/>
        </p:nvSpPr>
        <p:spPr bwMode="auto">
          <a:xfrm>
            <a:off x="1635125" y="3362325"/>
            <a:ext cx="92075" cy="117475"/>
          </a:xfrm>
          <a:custGeom>
            <a:avLst/>
            <a:gdLst>
              <a:gd name="T0" fmla="*/ 2147483647 w 56"/>
              <a:gd name="T1" fmla="*/ 2147483647 h 71"/>
              <a:gd name="T2" fmla="*/ 2147483647 w 56"/>
              <a:gd name="T3" fmla="*/ 2147483647 h 71"/>
              <a:gd name="T4" fmla="*/ 2147483647 w 56"/>
              <a:gd name="T5" fmla="*/ 2147483647 h 71"/>
              <a:gd name="T6" fmla="*/ 2147483647 w 56"/>
              <a:gd name="T7" fmla="*/ 2147483647 h 71"/>
              <a:gd name="T8" fmla="*/ 2147483647 w 56"/>
              <a:gd name="T9" fmla="*/ 2147483647 h 71"/>
              <a:gd name="T10" fmla="*/ 2147483647 w 56"/>
              <a:gd name="T11" fmla="*/ 2147483647 h 71"/>
              <a:gd name="T12" fmla="*/ 2147483647 w 56"/>
              <a:gd name="T13" fmla="*/ 2147483647 h 71"/>
              <a:gd name="T14" fmla="*/ 2147483647 w 56"/>
              <a:gd name="T15" fmla="*/ 2147483647 h 71"/>
              <a:gd name="T16" fmla="*/ 2147483647 w 56"/>
              <a:gd name="T17" fmla="*/ 2147483647 h 71"/>
              <a:gd name="T18" fmla="*/ 2147483647 w 56"/>
              <a:gd name="T19" fmla="*/ 2147483647 h 71"/>
              <a:gd name="T20" fmla="*/ 2147483647 w 56"/>
              <a:gd name="T21" fmla="*/ 2147483647 h 71"/>
              <a:gd name="T22" fmla="*/ 2147483647 w 56"/>
              <a:gd name="T23" fmla="*/ 2147483647 h 71"/>
              <a:gd name="T24" fmla="*/ 2147483647 w 56"/>
              <a:gd name="T25" fmla="*/ 2147483647 h 71"/>
              <a:gd name="T26" fmla="*/ 2147483647 w 56"/>
              <a:gd name="T27" fmla="*/ 2147483647 h 71"/>
              <a:gd name="T28" fmla="*/ 2147483647 w 56"/>
              <a:gd name="T29" fmla="*/ 2147483647 h 71"/>
              <a:gd name="T30" fmla="*/ 2147483647 w 56"/>
              <a:gd name="T31" fmla="*/ 2147483647 h 71"/>
              <a:gd name="T32" fmla="*/ 2147483647 w 56"/>
              <a:gd name="T33" fmla="*/ 2147483647 h 71"/>
              <a:gd name="T34" fmla="*/ 0 w 56"/>
              <a:gd name="T35" fmla="*/ 2147483647 h 71"/>
              <a:gd name="T36" fmla="*/ 0 w 56"/>
              <a:gd name="T37" fmla="*/ 2147483647 h 71"/>
              <a:gd name="T38" fmla="*/ 2147483647 w 56"/>
              <a:gd name="T39" fmla="*/ 2147483647 h 71"/>
              <a:gd name="T40" fmla="*/ 2147483647 w 56"/>
              <a:gd name="T41" fmla="*/ 2147483647 h 71"/>
              <a:gd name="T42" fmla="*/ 2147483647 w 56"/>
              <a:gd name="T43" fmla="*/ 2147483647 h 71"/>
              <a:gd name="T44" fmla="*/ 2147483647 w 56"/>
              <a:gd name="T45" fmla="*/ 0 h 71"/>
              <a:gd name="T46" fmla="*/ 2147483647 w 56"/>
              <a:gd name="T47" fmla="*/ 2147483647 h 71"/>
              <a:gd name="T48" fmla="*/ 2147483647 w 56"/>
              <a:gd name="T49" fmla="*/ 2147483647 h 71"/>
              <a:gd name="T50" fmla="*/ 2147483647 w 56"/>
              <a:gd name="T51" fmla="*/ 2147483647 h 71"/>
              <a:gd name="T52" fmla="*/ 2147483647 w 56"/>
              <a:gd name="T53" fmla="*/ 2147483647 h 71"/>
              <a:gd name="T54" fmla="*/ 2147483647 w 56"/>
              <a:gd name="T55" fmla="*/ 2147483647 h 71"/>
              <a:gd name="T56" fmla="*/ 2147483647 w 56"/>
              <a:gd name="T57" fmla="*/ 2147483647 h 71"/>
              <a:gd name="T58" fmla="*/ 2147483647 w 56"/>
              <a:gd name="T59" fmla="*/ 2147483647 h 71"/>
              <a:gd name="T60" fmla="*/ 2147483647 w 56"/>
              <a:gd name="T61" fmla="*/ 2147483647 h 71"/>
              <a:gd name="T62" fmla="*/ 2147483647 w 56"/>
              <a:gd name="T63" fmla="*/ 2147483647 h 71"/>
              <a:gd name="T64" fmla="*/ 2147483647 w 56"/>
              <a:gd name="T65" fmla="*/ 2147483647 h 71"/>
              <a:gd name="T66" fmla="*/ 2147483647 w 56"/>
              <a:gd name="T67" fmla="*/ 2147483647 h 71"/>
              <a:gd name="T68" fmla="*/ 2147483647 w 56"/>
              <a:gd name="T69" fmla="*/ 2147483647 h 71"/>
              <a:gd name="T70" fmla="*/ 2147483647 w 56"/>
              <a:gd name="T71" fmla="*/ 2147483647 h 71"/>
              <a:gd name="T72" fmla="*/ 2147483647 w 56"/>
              <a:gd name="T73" fmla="*/ 2147483647 h 71"/>
              <a:gd name="T74" fmla="*/ 2147483647 w 56"/>
              <a:gd name="T75" fmla="*/ 2147483647 h 71"/>
              <a:gd name="T76" fmla="*/ 2147483647 w 56"/>
              <a:gd name="T77" fmla="*/ 2147483647 h 71"/>
              <a:gd name="T78" fmla="*/ 2147483647 w 56"/>
              <a:gd name="T79" fmla="*/ 2147483647 h 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71"/>
              <a:gd name="T122" fmla="*/ 56 w 56"/>
              <a:gd name="T123" fmla="*/ 71 h 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71">
                <a:moveTo>
                  <a:pt x="11" y="26"/>
                </a:moveTo>
                <a:lnTo>
                  <a:pt x="11" y="41"/>
                </a:lnTo>
                <a:lnTo>
                  <a:pt x="19" y="48"/>
                </a:lnTo>
                <a:lnTo>
                  <a:pt x="26" y="56"/>
                </a:lnTo>
                <a:lnTo>
                  <a:pt x="34" y="60"/>
                </a:lnTo>
                <a:lnTo>
                  <a:pt x="41" y="56"/>
                </a:lnTo>
                <a:lnTo>
                  <a:pt x="45" y="56"/>
                </a:lnTo>
                <a:lnTo>
                  <a:pt x="53" y="48"/>
                </a:lnTo>
                <a:lnTo>
                  <a:pt x="56" y="41"/>
                </a:lnTo>
                <a:lnTo>
                  <a:pt x="56" y="45"/>
                </a:lnTo>
                <a:lnTo>
                  <a:pt x="53" y="52"/>
                </a:lnTo>
                <a:lnTo>
                  <a:pt x="49" y="63"/>
                </a:lnTo>
                <a:lnTo>
                  <a:pt x="38" y="67"/>
                </a:lnTo>
                <a:lnTo>
                  <a:pt x="30" y="71"/>
                </a:lnTo>
                <a:lnTo>
                  <a:pt x="19" y="67"/>
                </a:lnTo>
                <a:lnTo>
                  <a:pt x="8" y="60"/>
                </a:lnTo>
                <a:lnTo>
                  <a:pt x="4" y="48"/>
                </a:lnTo>
                <a:lnTo>
                  <a:pt x="0" y="37"/>
                </a:lnTo>
                <a:lnTo>
                  <a:pt x="0" y="26"/>
                </a:lnTo>
                <a:lnTo>
                  <a:pt x="4" y="18"/>
                </a:lnTo>
                <a:lnTo>
                  <a:pt x="8" y="11"/>
                </a:lnTo>
                <a:lnTo>
                  <a:pt x="19" y="3"/>
                </a:lnTo>
                <a:lnTo>
                  <a:pt x="30" y="0"/>
                </a:lnTo>
                <a:lnTo>
                  <a:pt x="41" y="3"/>
                </a:lnTo>
                <a:lnTo>
                  <a:pt x="49" y="7"/>
                </a:lnTo>
                <a:lnTo>
                  <a:pt x="56" y="15"/>
                </a:lnTo>
                <a:lnTo>
                  <a:pt x="56" y="26"/>
                </a:lnTo>
                <a:lnTo>
                  <a:pt x="11" y="26"/>
                </a:lnTo>
                <a:close/>
                <a:moveTo>
                  <a:pt x="11" y="22"/>
                </a:moveTo>
                <a:lnTo>
                  <a:pt x="41" y="22"/>
                </a:lnTo>
                <a:lnTo>
                  <a:pt x="41" y="18"/>
                </a:lnTo>
                <a:lnTo>
                  <a:pt x="38" y="15"/>
                </a:lnTo>
                <a:lnTo>
                  <a:pt x="38" y="11"/>
                </a:lnTo>
                <a:lnTo>
                  <a:pt x="34" y="7"/>
                </a:lnTo>
                <a:lnTo>
                  <a:pt x="30" y="7"/>
                </a:lnTo>
                <a:lnTo>
                  <a:pt x="26" y="3"/>
                </a:lnTo>
                <a:lnTo>
                  <a:pt x="23" y="7"/>
                </a:lnTo>
                <a:lnTo>
                  <a:pt x="15" y="11"/>
                </a:lnTo>
                <a:lnTo>
                  <a:pt x="11" y="15"/>
                </a:lnTo>
                <a:lnTo>
                  <a:pt x="11" y="22"/>
                </a:lnTo>
                <a:close/>
              </a:path>
            </a:pathLst>
          </a:custGeom>
          <a:solidFill>
            <a:srgbClr val="000000"/>
          </a:solidFill>
          <a:ln w="0">
            <a:solidFill>
              <a:srgbClr val="000000"/>
            </a:solidFill>
            <a:round/>
            <a:headEnd/>
            <a:tailEnd/>
          </a:ln>
        </p:spPr>
        <p:txBody>
          <a:bodyPr/>
          <a:lstStyle/>
          <a:p>
            <a:endParaRPr lang="en-US"/>
          </a:p>
        </p:txBody>
      </p:sp>
      <p:sp>
        <p:nvSpPr>
          <p:cNvPr id="33841" name="Freeform 46"/>
          <p:cNvSpPr>
            <a:spLocks/>
          </p:cNvSpPr>
          <p:nvPr/>
        </p:nvSpPr>
        <p:spPr bwMode="auto">
          <a:xfrm>
            <a:off x="1739900" y="3362325"/>
            <a:ext cx="82550" cy="111125"/>
          </a:xfrm>
          <a:custGeom>
            <a:avLst/>
            <a:gdLst>
              <a:gd name="T0" fmla="*/ 2147483647 w 49"/>
              <a:gd name="T1" fmla="*/ 0 h 67"/>
              <a:gd name="T2" fmla="*/ 2147483647 w 49"/>
              <a:gd name="T3" fmla="*/ 2147483647 h 67"/>
              <a:gd name="T4" fmla="*/ 2147483647 w 49"/>
              <a:gd name="T5" fmla="*/ 2147483647 h 67"/>
              <a:gd name="T6" fmla="*/ 2147483647 w 49"/>
              <a:gd name="T7" fmla="*/ 2147483647 h 67"/>
              <a:gd name="T8" fmla="*/ 2147483647 w 49"/>
              <a:gd name="T9" fmla="*/ 0 h 67"/>
              <a:gd name="T10" fmla="*/ 2147483647 w 49"/>
              <a:gd name="T11" fmla="*/ 0 h 67"/>
              <a:gd name="T12" fmla="*/ 2147483647 w 49"/>
              <a:gd name="T13" fmla="*/ 2147483647 h 67"/>
              <a:gd name="T14" fmla="*/ 2147483647 w 49"/>
              <a:gd name="T15" fmla="*/ 2147483647 h 67"/>
              <a:gd name="T16" fmla="*/ 2147483647 w 49"/>
              <a:gd name="T17" fmla="*/ 2147483647 h 67"/>
              <a:gd name="T18" fmla="*/ 2147483647 w 49"/>
              <a:gd name="T19" fmla="*/ 2147483647 h 67"/>
              <a:gd name="T20" fmla="*/ 2147483647 w 49"/>
              <a:gd name="T21" fmla="*/ 2147483647 h 67"/>
              <a:gd name="T22" fmla="*/ 2147483647 w 49"/>
              <a:gd name="T23" fmla="*/ 2147483647 h 67"/>
              <a:gd name="T24" fmla="*/ 2147483647 w 49"/>
              <a:gd name="T25" fmla="*/ 2147483647 h 67"/>
              <a:gd name="T26" fmla="*/ 2147483647 w 49"/>
              <a:gd name="T27" fmla="*/ 2147483647 h 67"/>
              <a:gd name="T28" fmla="*/ 2147483647 w 49"/>
              <a:gd name="T29" fmla="*/ 2147483647 h 67"/>
              <a:gd name="T30" fmla="*/ 2147483647 w 49"/>
              <a:gd name="T31" fmla="*/ 2147483647 h 67"/>
              <a:gd name="T32" fmla="*/ 2147483647 w 49"/>
              <a:gd name="T33" fmla="*/ 2147483647 h 67"/>
              <a:gd name="T34" fmla="*/ 2147483647 w 49"/>
              <a:gd name="T35" fmla="*/ 2147483647 h 67"/>
              <a:gd name="T36" fmla="*/ 2147483647 w 49"/>
              <a:gd name="T37" fmla="*/ 2147483647 h 67"/>
              <a:gd name="T38" fmla="*/ 2147483647 w 49"/>
              <a:gd name="T39" fmla="*/ 2147483647 h 67"/>
              <a:gd name="T40" fmla="*/ 2147483647 w 49"/>
              <a:gd name="T41" fmla="*/ 2147483647 h 67"/>
              <a:gd name="T42" fmla="*/ 2147483647 w 49"/>
              <a:gd name="T43" fmla="*/ 2147483647 h 67"/>
              <a:gd name="T44" fmla="*/ 2147483647 w 49"/>
              <a:gd name="T45" fmla="*/ 2147483647 h 67"/>
              <a:gd name="T46" fmla="*/ 2147483647 w 49"/>
              <a:gd name="T47" fmla="*/ 2147483647 h 67"/>
              <a:gd name="T48" fmla="*/ 2147483647 w 49"/>
              <a:gd name="T49" fmla="*/ 2147483647 h 67"/>
              <a:gd name="T50" fmla="*/ 2147483647 w 49"/>
              <a:gd name="T51" fmla="*/ 2147483647 h 67"/>
              <a:gd name="T52" fmla="*/ 2147483647 w 49"/>
              <a:gd name="T53" fmla="*/ 2147483647 h 67"/>
              <a:gd name="T54" fmla="*/ 2147483647 w 49"/>
              <a:gd name="T55" fmla="*/ 2147483647 h 67"/>
              <a:gd name="T56" fmla="*/ 2147483647 w 49"/>
              <a:gd name="T57" fmla="*/ 2147483647 h 67"/>
              <a:gd name="T58" fmla="*/ 0 w 49"/>
              <a:gd name="T59" fmla="*/ 2147483647 h 67"/>
              <a:gd name="T60" fmla="*/ 0 w 49"/>
              <a:gd name="T61" fmla="*/ 2147483647 h 67"/>
              <a:gd name="T62" fmla="*/ 2147483647 w 49"/>
              <a:gd name="T63" fmla="*/ 2147483647 h 67"/>
              <a:gd name="T64" fmla="*/ 2147483647 w 49"/>
              <a:gd name="T65" fmla="*/ 2147483647 h 67"/>
              <a:gd name="T66" fmla="*/ 2147483647 w 49"/>
              <a:gd name="T67" fmla="*/ 2147483647 h 67"/>
              <a:gd name="T68" fmla="*/ 2147483647 w 49"/>
              <a:gd name="T69" fmla="*/ 2147483647 h 67"/>
              <a:gd name="T70" fmla="*/ 2147483647 w 49"/>
              <a:gd name="T71" fmla="*/ 2147483647 h 67"/>
              <a:gd name="T72" fmla="*/ 2147483647 w 49"/>
              <a:gd name="T73" fmla="*/ 2147483647 h 67"/>
              <a:gd name="T74" fmla="*/ 2147483647 w 49"/>
              <a:gd name="T75" fmla="*/ 2147483647 h 67"/>
              <a:gd name="T76" fmla="*/ 2147483647 w 49"/>
              <a:gd name="T77" fmla="*/ 2147483647 h 67"/>
              <a:gd name="T78" fmla="*/ 2147483647 w 49"/>
              <a:gd name="T79" fmla="*/ 2147483647 h 67"/>
              <a:gd name="T80" fmla="*/ 2147483647 w 49"/>
              <a:gd name="T81" fmla="*/ 2147483647 h 67"/>
              <a:gd name="T82" fmla="*/ 2147483647 w 49"/>
              <a:gd name="T83" fmla="*/ 2147483647 h 67"/>
              <a:gd name="T84" fmla="*/ 2147483647 w 49"/>
              <a:gd name="T85" fmla="*/ 2147483647 h 67"/>
              <a:gd name="T86" fmla="*/ 2147483647 w 49"/>
              <a:gd name="T87" fmla="*/ 2147483647 h 67"/>
              <a:gd name="T88" fmla="*/ 2147483647 w 49"/>
              <a:gd name="T89" fmla="*/ 2147483647 h 67"/>
              <a:gd name="T90" fmla="*/ 0 w 49"/>
              <a:gd name="T91" fmla="*/ 2147483647 h 67"/>
              <a:gd name="T92" fmla="*/ 0 w 49"/>
              <a:gd name="T93" fmla="*/ 2147483647 h 67"/>
              <a:gd name="T94" fmla="*/ 2147483647 w 49"/>
              <a:gd name="T95" fmla="*/ 0 h 67"/>
              <a:gd name="T96" fmla="*/ 2147483647 w 49"/>
              <a:gd name="T97" fmla="*/ 0 h 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7"/>
              <a:gd name="T149" fmla="*/ 49 w 49"/>
              <a:gd name="T150" fmla="*/ 67 h 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7">
                <a:moveTo>
                  <a:pt x="22" y="0"/>
                </a:moveTo>
                <a:lnTo>
                  <a:pt x="22" y="18"/>
                </a:lnTo>
                <a:lnTo>
                  <a:pt x="26" y="7"/>
                </a:lnTo>
                <a:lnTo>
                  <a:pt x="34" y="3"/>
                </a:lnTo>
                <a:lnTo>
                  <a:pt x="41" y="0"/>
                </a:lnTo>
                <a:lnTo>
                  <a:pt x="45" y="0"/>
                </a:lnTo>
                <a:lnTo>
                  <a:pt x="45" y="3"/>
                </a:lnTo>
                <a:lnTo>
                  <a:pt x="49" y="7"/>
                </a:lnTo>
                <a:lnTo>
                  <a:pt x="49" y="11"/>
                </a:lnTo>
                <a:lnTo>
                  <a:pt x="49" y="15"/>
                </a:lnTo>
                <a:lnTo>
                  <a:pt x="45" y="18"/>
                </a:lnTo>
                <a:lnTo>
                  <a:pt x="41" y="18"/>
                </a:lnTo>
                <a:lnTo>
                  <a:pt x="41" y="15"/>
                </a:lnTo>
                <a:lnTo>
                  <a:pt x="37" y="15"/>
                </a:lnTo>
                <a:lnTo>
                  <a:pt x="34" y="11"/>
                </a:lnTo>
                <a:lnTo>
                  <a:pt x="30" y="11"/>
                </a:lnTo>
                <a:lnTo>
                  <a:pt x="26" y="18"/>
                </a:lnTo>
                <a:lnTo>
                  <a:pt x="22" y="22"/>
                </a:lnTo>
                <a:lnTo>
                  <a:pt x="22" y="52"/>
                </a:lnTo>
                <a:lnTo>
                  <a:pt x="22" y="60"/>
                </a:lnTo>
                <a:lnTo>
                  <a:pt x="22" y="63"/>
                </a:lnTo>
                <a:lnTo>
                  <a:pt x="26" y="63"/>
                </a:lnTo>
                <a:lnTo>
                  <a:pt x="26" y="67"/>
                </a:lnTo>
                <a:lnTo>
                  <a:pt x="30" y="67"/>
                </a:lnTo>
                <a:lnTo>
                  <a:pt x="34" y="67"/>
                </a:lnTo>
                <a:lnTo>
                  <a:pt x="0" y="67"/>
                </a:lnTo>
                <a:lnTo>
                  <a:pt x="4" y="67"/>
                </a:lnTo>
                <a:lnTo>
                  <a:pt x="7" y="67"/>
                </a:lnTo>
                <a:lnTo>
                  <a:pt x="7" y="63"/>
                </a:lnTo>
                <a:lnTo>
                  <a:pt x="11" y="60"/>
                </a:lnTo>
                <a:lnTo>
                  <a:pt x="11" y="52"/>
                </a:lnTo>
                <a:lnTo>
                  <a:pt x="11" y="30"/>
                </a:lnTo>
                <a:lnTo>
                  <a:pt x="11" y="18"/>
                </a:lnTo>
                <a:lnTo>
                  <a:pt x="11" y="15"/>
                </a:lnTo>
                <a:lnTo>
                  <a:pt x="7" y="11"/>
                </a:lnTo>
                <a:lnTo>
                  <a:pt x="7" y="7"/>
                </a:lnTo>
                <a:lnTo>
                  <a:pt x="4" y="7"/>
                </a:lnTo>
                <a:lnTo>
                  <a:pt x="0" y="11"/>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842" name="Freeform 47"/>
          <p:cNvSpPr>
            <a:spLocks/>
          </p:cNvSpPr>
          <p:nvPr/>
        </p:nvSpPr>
        <p:spPr bwMode="auto">
          <a:xfrm>
            <a:off x="1833563" y="3362325"/>
            <a:ext cx="74612" cy="117475"/>
          </a:xfrm>
          <a:custGeom>
            <a:avLst/>
            <a:gdLst>
              <a:gd name="T0" fmla="*/ 2147483647 w 45"/>
              <a:gd name="T1" fmla="*/ 0 h 71"/>
              <a:gd name="T2" fmla="*/ 2147483647 w 45"/>
              <a:gd name="T3" fmla="*/ 2147483647 h 71"/>
              <a:gd name="T4" fmla="*/ 2147483647 w 45"/>
              <a:gd name="T5" fmla="*/ 2147483647 h 71"/>
              <a:gd name="T6" fmla="*/ 2147483647 w 45"/>
              <a:gd name="T7" fmla="*/ 2147483647 h 71"/>
              <a:gd name="T8" fmla="*/ 2147483647 w 45"/>
              <a:gd name="T9" fmla="*/ 2147483647 h 71"/>
              <a:gd name="T10" fmla="*/ 2147483647 w 45"/>
              <a:gd name="T11" fmla="*/ 2147483647 h 71"/>
              <a:gd name="T12" fmla="*/ 2147483647 w 45"/>
              <a:gd name="T13" fmla="*/ 2147483647 h 71"/>
              <a:gd name="T14" fmla="*/ 2147483647 w 45"/>
              <a:gd name="T15" fmla="*/ 2147483647 h 71"/>
              <a:gd name="T16" fmla="*/ 2147483647 w 45"/>
              <a:gd name="T17" fmla="*/ 2147483647 h 71"/>
              <a:gd name="T18" fmla="*/ 2147483647 w 45"/>
              <a:gd name="T19" fmla="*/ 2147483647 h 71"/>
              <a:gd name="T20" fmla="*/ 2147483647 w 45"/>
              <a:gd name="T21" fmla="*/ 2147483647 h 71"/>
              <a:gd name="T22" fmla="*/ 2147483647 w 45"/>
              <a:gd name="T23" fmla="*/ 2147483647 h 71"/>
              <a:gd name="T24" fmla="*/ 2147483647 w 45"/>
              <a:gd name="T25" fmla="*/ 2147483647 h 71"/>
              <a:gd name="T26" fmla="*/ 2147483647 w 45"/>
              <a:gd name="T27" fmla="*/ 2147483647 h 71"/>
              <a:gd name="T28" fmla="*/ 2147483647 w 45"/>
              <a:gd name="T29" fmla="*/ 2147483647 h 71"/>
              <a:gd name="T30" fmla="*/ 2147483647 w 45"/>
              <a:gd name="T31" fmla="*/ 2147483647 h 71"/>
              <a:gd name="T32" fmla="*/ 2147483647 w 45"/>
              <a:gd name="T33" fmla="*/ 2147483647 h 71"/>
              <a:gd name="T34" fmla="*/ 2147483647 w 45"/>
              <a:gd name="T35" fmla="*/ 2147483647 h 71"/>
              <a:gd name="T36" fmla="*/ 2147483647 w 45"/>
              <a:gd name="T37" fmla="*/ 2147483647 h 71"/>
              <a:gd name="T38" fmla="*/ 2147483647 w 45"/>
              <a:gd name="T39" fmla="*/ 2147483647 h 71"/>
              <a:gd name="T40" fmla="*/ 2147483647 w 45"/>
              <a:gd name="T41" fmla="*/ 2147483647 h 71"/>
              <a:gd name="T42" fmla="*/ 2147483647 w 45"/>
              <a:gd name="T43" fmla="*/ 2147483647 h 71"/>
              <a:gd name="T44" fmla="*/ 2147483647 w 45"/>
              <a:gd name="T45" fmla="*/ 2147483647 h 71"/>
              <a:gd name="T46" fmla="*/ 2147483647 w 45"/>
              <a:gd name="T47" fmla="*/ 2147483647 h 71"/>
              <a:gd name="T48" fmla="*/ 2147483647 w 45"/>
              <a:gd name="T49" fmla="*/ 2147483647 h 71"/>
              <a:gd name="T50" fmla="*/ 2147483647 w 45"/>
              <a:gd name="T51" fmla="*/ 2147483647 h 71"/>
              <a:gd name="T52" fmla="*/ 2147483647 w 45"/>
              <a:gd name="T53" fmla="*/ 2147483647 h 71"/>
              <a:gd name="T54" fmla="*/ 2147483647 w 45"/>
              <a:gd name="T55" fmla="*/ 2147483647 h 71"/>
              <a:gd name="T56" fmla="*/ 2147483647 w 45"/>
              <a:gd name="T57" fmla="*/ 2147483647 h 71"/>
              <a:gd name="T58" fmla="*/ 0 w 45"/>
              <a:gd name="T59" fmla="*/ 2147483647 h 71"/>
              <a:gd name="T60" fmla="*/ 0 w 45"/>
              <a:gd name="T61" fmla="*/ 2147483647 h 71"/>
              <a:gd name="T62" fmla="*/ 2147483647 w 45"/>
              <a:gd name="T63" fmla="*/ 2147483647 h 71"/>
              <a:gd name="T64" fmla="*/ 2147483647 w 45"/>
              <a:gd name="T65" fmla="*/ 2147483647 h 71"/>
              <a:gd name="T66" fmla="*/ 2147483647 w 45"/>
              <a:gd name="T67" fmla="*/ 2147483647 h 71"/>
              <a:gd name="T68" fmla="*/ 2147483647 w 45"/>
              <a:gd name="T69" fmla="*/ 2147483647 h 71"/>
              <a:gd name="T70" fmla="*/ 2147483647 w 45"/>
              <a:gd name="T71" fmla="*/ 2147483647 h 71"/>
              <a:gd name="T72" fmla="*/ 2147483647 w 45"/>
              <a:gd name="T73" fmla="*/ 2147483647 h 71"/>
              <a:gd name="T74" fmla="*/ 2147483647 w 45"/>
              <a:gd name="T75" fmla="*/ 2147483647 h 71"/>
              <a:gd name="T76" fmla="*/ 2147483647 w 45"/>
              <a:gd name="T77" fmla="*/ 2147483647 h 71"/>
              <a:gd name="T78" fmla="*/ 2147483647 w 45"/>
              <a:gd name="T79" fmla="*/ 2147483647 h 71"/>
              <a:gd name="T80" fmla="*/ 2147483647 w 45"/>
              <a:gd name="T81" fmla="*/ 2147483647 h 71"/>
              <a:gd name="T82" fmla="*/ 2147483647 w 45"/>
              <a:gd name="T83" fmla="*/ 2147483647 h 71"/>
              <a:gd name="T84" fmla="*/ 2147483647 w 45"/>
              <a:gd name="T85" fmla="*/ 2147483647 h 71"/>
              <a:gd name="T86" fmla="*/ 2147483647 w 45"/>
              <a:gd name="T87" fmla="*/ 2147483647 h 71"/>
              <a:gd name="T88" fmla="*/ 2147483647 w 45"/>
              <a:gd name="T89" fmla="*/ 2147483647 h 71"/>
              <a:gd name="T90" fmla="*/ 2147483647 w 45"/>
              <a:gd name="T91" fmla="*/ 2147483647 h 71"/>
              <a:gd name="T92" fmla="*/ 0 w 45"/>
              <a:gd name="T93" fmla="*/ 2147483647 h 71"/>
              <a:gd name="T94" fmla="*/ 0 w 45"/>
              <a:gd name="T95" fmla="*/ 2147483647 h 71"/>
              <a:gd name="T96" fmla="*/ 2147483647 w 45"/>
              <a:gd name="T97" fmla="*/ 2147483647 h 71"/>
              <a:gd name="T98" fmla="*/ 2147483647 w 45"/>
              <a:gd name="T99" fmla="*/ 2147483647 h 71"/>
              <a:gd name="T100" fmla="*/ 2147483647 w 45"/>
              <a:gd name="T101" fmla="*/ 0 h 71"/>
              <a:gd name="T102" fmla="*/ 2147483647 w 45"/>
              <a:gd name="T103" fmla="*/ 0 h 71"/>
              <a:gd name="T104" fmla="*/ 2147483647 w 45"/>
              <a:gd name="T105" fmla="*/ 0 h 71"/>
              <a:gd name="T106" fmla="*/ 2147483647 w 45"/>
              <a:gd name="T107" fmla="*/ 2147483647 h 71"/>
              <a:gd name="T108" fmla="*/ 2147483647 w 45"/>
              <a:gd name="T109" fmla="*/ 2147483647 h 71"/>
              <a:gd name="T110" fmla="*/ 2147483647 w 45"/>
              <a:gd name="T111" fmla="*/ 2147483647 h 71"/>
              <a:gd name="T112" fmla="*/ 2147483647 w 45"/>
              <a:gd name="T113" fmla="*/ 2147483647 h 71"/>
              <a:gd name="T114" fmla="*/ 2147483647 w 45"/>
              <a:gd name="T115" fmla="*/ 2147483647 h 71"/>
              <a:gd name="T116" fmla="*/ 2147483647 w 45"/>
              <a:gd name="T117" fmla="*/ 2147483647 h 71"/>
              <a:gd name="T118" fmla="*/ 2147483647 w 45"/>
              <a:gd name="T119" fmla="*/ 0 h 71"/>
              <a:gd name="T120" fmla="*/ 2147483647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2"/>
                </a:lnTo>
                <a:lnTo>
                  <a:pt x="38" y="15"/>
                </a:lnTo>
                <a:lnTo>
                  <a:pt x="34" y="7"/>
                </a:lnTo>
                <a:lnTo>
                  <a:pt x="26" y="7"/>
                </a:lnTo>
                <a:lnTo>
                  <a:pt x="23" y="3"/>
                </a:lnTo>
                <a:lnTo>
                  <a:pt x="15" y="7"/>
                </a:lnTo>
                <a:lnTo>
                  <a:pt x="11" y="7"/>
                </a:lnTo>
                <a:lnTo>
                  <a:pt x="11" y="11"/>
                </a:lnTo>
                <a:lnTo>
                  <a:pt x="11" y="15"/>
                </a:lnTo>
                <a:lnTo>
                  <a:pt x="11" y="18"/>
                </a:lnTo>
                <a:lnTo>
                  <a:pt x="15" y="22"/>
                </a:lnTo>
                <a:lnTo>
                  <a:pt x="19" y="26"/>
                </a:lnTo>
                <a:lnTo>
                  <a:pt x="30" y="30"/>
                </a:lnTo>
                <a:lnTo>
                  <a:pt x="38" y="37"/>
                </a:lnTo>
                <a:lnTo>
                  <a:pt x="45" y="45"/>
                </a:lnTo>
                <a:lnTo>
                  <a:pt x="45" y="48"/>
                </a:lnTo>
                <a:lnTo>
                  <a:pt x="45" y="60"/>
                </a:lnTo>
                <a:lnTo>
                  <a:pt x="38" y="63"/>
                </a:lnTo>
                <a:lnTo>
                  <a:pt x="30" y="67"/>
                </a:lnTo>
                <a:lnTo>
                  <a:pt x="23" y="71"/>
                </a:lnTo>
                <a:lnTo>
                  <a:pt x="15" y="71"/>
                </a:lnTo>
                <a:lnTo>
                  <a:pt x="8" y="67"/>
                </a:lnTo>
                <a:lnTo>
                  <a:pt x="4" y="67"/>
                </a:lnTo>
                <a:lnTo>
                  <a:pt x="4" y="71"/>
                </a:lnTo>
                <a:lnTo>
                  <a:pt x="0" y="71"/>
                </a:lnTo>
                <a:lnTo>
                  <a:pt x="0" y="48"/>
                </a:lnTo>
                <a:lnTo>
                  <a:pt x="4" y="48"/>
                </a:lnTo>
                <a:lnTo>
                  <a:pt x="4" y="56"/>
                </a:lnTo>
                <a:lnTo>
                  <a:pt x="11" y="60"/>
                </a:lnTo>
                <a:lnTo>
                  <a:pt x="15" y="63"/>
                </a:lnTo>
                <a:lnTo>
                  <a:pt x="23" y="67"/>
                </a:lnTo>
                <a:lnTo>
                  <a:pt x="26" y="63"/>
                </a:lnTo>
                <a:lnTo>
                  <a:pt x="30" y="63"/>
                </a:lnTo>
                <a:lnTo>
                  <a:pt x="34" y="60"/>
                </a:lnTo>
                <a:lnTo>
                  <a:pt x="34" y="56"/>
                </a:lnTo>
                <a:lnTo>
                  <a:pt x="34" y="52"/>
                </a:lnTo>
                <a:lnTo>
                  <a:pt x="30" y="48"/>
                </a:lnTo>
                <a:lnTo>
                  <a:pt x="26" y="45"/>
                </a:lnTo>
                <a:lnTo>
                  <a:pt x="19" y="37"/>
                </a:lnTo>
                <a:lnTo>
                  <a:pt x="8" y="33"/>
                </a:lnTo>
                <a:lnTo>
                  <a:pt x="4" y="30"/>
                </a:lnTo>
                <a:lnTo>
                  <a:pt x="0" y="26"/>
                </a:lnTo>
                <a:lnTo>
                  <a:pt x="0" y="18"/>
                </a:lnTo>
                <a:lnTo>
                  <a:pt x="4" y="11"/>
                </a:lnTo>
                <a:lnTo>
                  <a:pt x="8" y="7"/>
                </a:lnTo>
                <a:lnTo>
                  <a:pt x="11" y="0"/>
                </a:lnTo>
                <a:lnTo>
                  <a:pt x="23" y="0"/>
                </a:lnTo>
                <a:lnTo>
                  <a:pt x="26" y="0"/>
                </a:lnTo>
                <a:lnTo>
                  <a:pt x="30" y="3"/>
                </a:lnTo>
                <a:lnTo>
                  <a:pt x="34" y="3"/>
                </a:lnTo>
                <a:lnTo>
                  <a:pt x="38" y="3"/>
                </a:lnTo>
                <a:lnTo>
                  <a:pt x="41" y="0"/>
                </a:lnTo>
                <a:close/>
              </a:path>
            </a:pathLst>
          </a:custGeom>
          <a:solidFill>
            <a:srgbClr val="000000"/>
          </a:solidFill>
          <a:ln w="0">
            <a:solidFill>
              <a:srgbClr val="000000"/>
            </a:solidFill>
            <a:round/>
            <a:headEnd/>
            <a:tailEnd/>
          </a:ln>
        </p:spPr>
        <p:txBody>
          <a:bodyPr/>
          <a:lstStyle/>
          <a:p>
            <a:endParaRPr lang="en-US"/>
          </a:p>
        </p:txBody>
      </p:sp>
      <p:sp>
        <p:nvSpPr>
          <p:cNvPr id="33843" name="Freeform 48"/>
          <p:cNvSpPr>
            <a:spLocks/>
          </p:cNvSpPr>
          <p:nvPr/>
        </p:nvSpPr>
        <p:spPr bwMode="auto">
          <a:xfrm>
            <a:off x="1920875" y="3305175"/>
            <a:ext cx="68263" cy="225425"/>
          </a:xfrm>
          <a:custGeom>
            <a:avLst/>
            <a:gdLst>
              <a:gd name="T0" fmla="*/ 0 w 41"/>
              <a:gd name="T1" fmla="*/ 2147483647 h 135"/>
              <a:gd name="T2" fmla="*/ 0 w 41"/>
              <a:gd name="T3" fmla="*/ 0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2147483647 w 41"/>
              <a:gd name="T13" fmla="*/ 2147483647 h 135"/>
              <a:gd name="T14" fmla="*/ 2147483647 w 41"/>
              <a:gd name="T15" fmla="*/ 2147483647 h 135"/>
              <a:gd name="T16" fmla="*/ 2147483647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0 w 41"/>
              <a:gd name="T27" fmla="*/ 2147483647 h 135"/>
              <a:gd name="T28" fmla="*/ 0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0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7"/>
                </a:lnTo>
                <a:lnTo>
                  <a:pt x="18" y="11"/>
                </a:lnTo>
                <a:lnTo>
                  <a:pt x="30" y="22"/>
                </a:lnTo>
                <a:lnTo>
                  <a:pt x="37" y="37"/>
                </a:lnTo>
                <a:lnTo>
                  <a:pt x="41" y="52"/>
                </a:lnTo>
                <a:lnTo>
                  <a:pt x="41" y="67"/>
                </a:lnTo>
                <a:lnTo>
                  <a:pt x="41" y="82"/>
                </a:lnTo>
                <a:lnTo>
                  <a:pt x="37" y="94"/>
                </a:lnTo>
                <a:lnTo>
                  <a:pt x="30" y="109"/>
                </a:lnTo>
                <a:lnTo>
                  <a:pt x="22" y="120"/>
                </a:lnTo>
                <a:lnTo>
                  <a:pt x="11" y="127"/>
                </a:lnTo>
                <a:lnTo>
                  <a:pt x="0" y="135"/>
                </a:lnTo>
                <a:lnTo>
                  <a:pt x="0" y="131"/>
                </a:lnTo>
                <a:lnTo>
                  <a:pt x="11" y="124"/>
                </a:lnTo>
                <a:lnTo>
                  <a:pt x="15" y="116"/>
                </a:lnTo>
                <a:lnTo>
                  <a:pt x="22" y="109"/>
                </a:lnTo>
                <a:lnTo>
                  <a:pt x="26" y="97"/>
                </a:lnTo>
                <a:lnTo>
                  <a:pt x="26" y="82"/>
                </a:lnTo>
                <a:lnTo>
                  <a:pt x="26" y="67"/>
                </a:lnTo>
                <a:lnTo>
                  <a:pt x="26" y="52"/>
                </a:lnTo>
                <a:lnTo>
                  <a:pt x="26" y="41"/>
                </a:lnTo>
                <a:lnTo>
                  <a:pt x="22" y="34"/>
                </a:lnTo>
                <a:lnTo>
                  <a:pt x="18" y="26"/>
                </a:lnTo>
                <a:lnTo>
                  <a:pt x="18" y="19"/>
                </a:lnTo>
                <a:lnTo>
                  <a:pt x="15" y="15"/>
                </a:lnTo>
                <a:lnTo>
                  <a:pt x="7" y="7"/>
                </a:lnTo>
                <a:lnTo>
                  <a:pt x="0" y="4"/>
                </a:lnTo>
                <a:close/>
              </a:path>
            </a:pathLst>
          </a:custGeom>
          <a:solidFill>
            <a:srgbClr val="000000"/>
          </a:solidFill>
          <a:ln w="0">
            <a:solidFill>
              <a:srgbClr val="000000"/>
            </a:solidFill>
            <a:round/>
            <a:headEnd/>
            <a:tailEnd/>
          </a:ln>
        </p:spPr>
        <p:txBody>
          <a:bodyPr/>
          <a:lstStyle/>
          <a:p>
            <a:endParaRPr lang="en-US"/>
          </a:p>
        </p:txBody>
      </p:sp>
      <p:sp>
        <p:nvSpPr>
          <p:cNvPr id="33844" name="Freeform 49"/>
          <p:cNvSpPr>
            <a:spLocks/>
          </p:cNvSpPr>
          <p:nvPr/>
        </p:nvSpPr>
        <p:spPr bwMode="auto">
          <a:xfrm>
            <a:off x="2146300" y="3313113"/>
            <a:ext cx="173038" cy="166687"/>
          </a:xfrm>
          <a:custGeom>
            <a:avLst/>
            <a:gdLst>
              <a:gd name="T0" fmla="*/ 2147483647 w 105"/>
              <a:gd name="T1" fmla="*/ 0 h 101"/>
              <a:gd name="T2" fmla="*/ 2147483647 w 105"/>
              <a:gd name="T3" fmla="*/ 0 h 101"/>
              <a:gd name="T4" fmla="*/ 2147483647 w 105"/>
              <a:gd name="T5" fmla="*/ 2147483647 h 101"/>
              <a:gd name="T6" fmla="*/ 2147483647 w 105"/>
              <a:gd name="T7" fmla="*/ 2147483647 h 101"/>
              <a:gd name="T8" fmla="*/ 2147483647 w 105"/>
              <a:gd name="T9" fmla="*/ 2147483647 h 101"/>
              <a:gd name="T10" fmla="*/ 2147483647 w 105"/>
              <a:gd name="T11" fmla="*/ 2147483647 h 101"/>
              <a:gd name="T12" fmla="*/ 2147483647 w 105"/>
              <a:gd name="T13" fmla="*/ 2147483647 h 101"/>
              <a:gd name="T14" fmla="*/ 2147483647 w 105"/>
              <a:gd name="T15" fmla="*/ 2147483647 h 101"/>
              <a:gd name="T16" fmla="*/ 2147483647 w 105"/>
              <a:gd name="T17" fmla="*/ 2147483647 h 101"/>
              <a:gd name="T18" fmla="*/ 2147483647 w 105"/>
              <a:gd name="T19" fmla="*/ 2147483647 h 101"/>
              <a:gd name="T20" fmla="*/ 2147483647 w 105"/>
              <a:gd name="T21" fmla="*/ 2147483647 h 101"/>
              <a:gd name="T22" fmla="*/ 2147483647 w 105"/>
              <a:gd name="T23" fmla="*/ 2147483647 h 101"/>
              <a:gd name="T24" fmla="*/ 2147483647 w 105"/>
              <a:gd name="T25" fmla="*/ 2147483647 h 101"/>
              <a:gd name="T26" fmla="*/ 2147483647 w 105"/>
              <a:gd name="T27" fmla="*/ 0 h 101"/>
              <a:gd name="T28" fmla="*/ 0 w 105"/>
              <a:gd name="T29" fmla="*/ 0 h 101"/>
              <a:gd name="T30" fmla="*/ 0 w 105"/>
              <a:gd name="T31" fmla="*/ 0 h 101"/>
              <a:gd name="T32" fmla="*/ 2147483647 w 105"/>
              <a:gd name="T33" fmla="*/ 0 h 101"/>
              <a:gd name="T34" fmla="*/ 2147483647 w 105"/>
              <a:gd name="T35" fmla="*/ 0 h 101"/>
              <a:gd name="T36" fmla="*/ 2147483647 w 105"/>
              <a:gd name="T37" fmla="*/ 0 h 101"/>
              <a:gd name="T38" fmla="*/ 2147483647 w 105"/>
              <a:gd name="T39" fmla="*/ 2147483647 h 101"/>
              <a:gd name="T40" fmla="*/ 2147483647 w 105"/>
              <a:gd name="T41" fmla="*/ 2147483647 h 101"/>
              <a:gd name="T42" fmla="*/ 2147483647 w 105"/>
              <a:gd name="T43" fmla="*/ 2147483647 h 101"/>
              <a:gd name="T44" fmla="*/ 2147483647 w 105"/>
              <a:gd name="T45" fmla="*/ 2147483647 h 101"/>
              <a:gd name="T46" fmla="*/ 2147483647 w 105"/>
              <a:gd name="T47" fmla="*/ 2147483647 h 101"/>
              <a:gd name="T48" fmla="*/ 2147483647 w 105"/>
              <a:gd name="T49" fmla="*/ 2147483647 h 101"/>
              <a:gd name="T50" fmla="*/ 2147483647 w 105"/>
              <a:gd name="T51" fmla="*/ 2147483647 h 101"/>
              <a:gd name="T52" fmla="*/ 2147483647 w 105"/>
              <a:gd name="T53" fmla="*/ 2147483647 h 101"/>
              <a:gd name="T54" fmla="*/ 2147483647 w 105"/>
              <a:gd name="T55" fmla="*/ 2147483647 h 101"/>
              <a:gd name="T56" fmla="*/ 2147483647 w 105"/>
              <a:gd name="T57" fmla="*/ 2147483647 h 101"/>
              <a:gd name="T58" fmla="*/ 2147483647 w 105"/>
              <a:gd name="T59" fmla="*/ 2147483647 h 101"/>
              <a:gd name="T60" fmla="*/ 2147483647 w 105"/>
              <a:gd name="T61" fmla="*/ 2147483647 h 101"/>
              <a:gd name="T62" fmla="*/ 2147483647 w 105"/>
              <a:gd name="T63" fmla="*/ 0 h 101"/>
              <a:gd name="T64" fmla="*/ 2147483647 w 105"/>
              <a:gd name="T65" fmla="*/ 0 h 101"/>
              <a:gd name="T66" fmla="*/ 2147483647 w 105"/>
              <a:gd name="T67" fmla="*/ 0 h 101"/>
              <a:gd name="T68" fmla="*/ 2147483647 w 105"/>
              <a:gd name="T69" fmla="*/ 0 h 101"/>
              <a:gd name="T70" fmla="*/ 2147483647 w 105"/>
              <a:gd name="T71" fmla="*/ 0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
              <a:gd name="T109" fmla="*/ 0 h 101"/>
              <a:gd name="T110" fmla="*/ 105 w 105"/>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 h="101">
                <a:moveTo>
                  <a:pt x="105" y="0"/>
                </a:moveTo>
                <a:lnTo>
                  <a:pt x="105" y="0"/>
                </a:lnTo>
                <a:lnTo>
                  <a:pt x="101" y="3"/>
                </a:lnTo>
                <a:lnTo>
                  <a:pt x="97" y="3"/>
                </a:lnTo>
                <a:lnTo>
                  <a:pt x="93" y="11"/>
                </a:lnTo>
                <a:lnTo>
                  <a:pt x="90" y="15"/>
                </a:lnTo>
                <a:lnTo>
                  <a:pt x="60" y="101"/>
                </a:lnTo>
                <a:lnTo>
                  <a:pt x="56" y="101"/>
                </a:lnTo>
                <a:lnTo>
                  <a:pt x="18" y="15"/>
                </a:lnTo>
                <a:lnTo>
                  <a:pt x="15" y="11"/>
                </a:lnTo>
                <a:lnTo>
                  <a:pt x="11" y="7"/>
                </a:lnTo>
                <a:lnTo>
                  <a:pt x="11" y="3"/>
                </a:lnTo>
                <a:lnTo>
                  <a:pt x="7" y="3"/>
                </a:lnTo>
                <a:lnTo>
                  <a:pt x="3" y="0"/>
                </a:lnTo>
                <a:lnTo>
                  <a:pt x="0" y="0"/>
                </a:lnTo>
                <a:lnTo>
                  <a:pt x="41" y="0"/>
                </a:lnTo>
                <a:lnTo>
                  <a:pt x="37" y="0"/>
                </a:lnTo>
                <a:lnTo>
                  <a:pt x="33" y="3"/>
                </a:lnTo>
                <a:lnTo>
                  <a:pt x="30" y="3"/>
                </a:lnTo>
                <a:lnTo>
                  <a:pt x="30" y="7"/>
                </a:lnTo>
                <a:lnTo>
                  <a:pt x="33" y="11"/>
                </a:lnTo>
                <a:lnTo>
                  <a:pt x="33" y="18"/>
                </a:lnTo>
                <a:lnTo>
                  <a:pt x="60" y="78"/>
                </a:lnTo>
                <a:lnTo>
                  <a:pt x="82" y="18"/>
                </a:lnTo>
                <a:lnTo>
                  <a:pt x="86" y="11"/>
                </a:lnTo>
                <a:lnTo>
                  <a:pt x="86" y="7"/>
                </a:lnTo>
                <a:lnTo>
                  <a:pt x="82" y="3"/>
                </a:lnTo>
                <a:lnTo>
                  <a:pt x="78" y="0"/>
                </a:lnTo>
                <a:lnTo>
                  <a:pt x="75" y="0"/>
                </a:lnTo>
                <a:lnTo>
                  <a:pt x="105" y="0"/>
                </a:lnTo>
                <a:close/>
              </a:path>
            </a:pathLst>
          </a:custGeom>
          <a:solidFill>
            <a:srgbClr val="000000"/>
          </a:solidFill>
          <a:ln w="0">
            <a:solidFill>
              <a:srgbClr val="000000"/>
            </a:solidFill>
            <a:round/>
            <a:headEnd/>
            <a:tailEnd/>
          </a:ln>
        </p:spPr>
        <p:txBody>
          <a:bodyPr/>
          <a:lstStyle/>
          <a:p>
            <a:endParaRPr lang="en-US"/>
          </a:p>
        </p:txBody>
      </p:sp>
      <p:sp>
        <p:nvSpPr>
          <p:cNvPr id="33845" name="Freeform 50"/>
          <p:cNvSpPr>
            <a:spLocks noEditPoints="1"/>
          </p:cNvSpPr>
          <p:nvPr/>
        </p:nvSpPr>
        <p:spPr bwMode="auto">
          <a:xfrm>
            <a:off x="2325688" y="3313113"/>
            <a:ext cx="149225" cy="160337"/>
          </a:xfrm>
          <a:custGeom>
            <a:avLst/>
            <a:gdLst>
              <a:gd name="T0" fmla="*/ 2147483647 w 90"/>
              <a:gd name="T1" fmla="*/ 2147483647 h 97"/>
              <a:gd name="T2" fmla="*/ 2147483647 w 90"/>
              <a:gd name="T3" fmla="*/ 2147483647 h 97"/>
              <a:gd name="T4" fmla="*/ 2147483647 w 90"/>
              <a:gd name="T5" fmla="*/ 2147483647 h 97"/>
              <a:gd name="T6" fmla="*/ 2147483647 w 90"/>
              <a:gd name="T7" fmla="*/ 2147483647 h 97"/>
              <a:gd name="T8" fmla="*/ 2147483647 w 90"/>
              <a:gd name="T9" fmla="*/ 2147483647 h 97"/>
              <a:gd name="T10" fmla="*/ 0 w 90"/>
              <a:gd name="T11" fmla="*/ 2147483647 h 97"/>
              <a:gd name="T12" fmla="*/ 2147483647 w 90"/>
              <a:gd name="T13" fmla="*/ 2147483647 h 97"/>
              <a:gd name="T14" fmla="*/ 2147483647 w 90"/>
              <a:gd name="T15" fmla="*/ 2147483647 h 97"/>
              <a:gd name="T16" fmla="*/ 2147483647 w 90"/>
              <a:gd name="T17" fmla="*/ 2147483647 h 97"/>
              <a:gd name="T18" fmla="*/ 2147483647 w 90"/>
              <a:gd name="T19" fmla="*/ 2147483647 h 97"/>
              <a:gd name="T20" fmla="*/ 2147483647 w 90"/>
              <a:gd name="T21" fmla="*/ 0 h 97"/>
              <a:gd name="T22" fmla="*/ 0 w 90"/>
              <a:gd name="T23" fmla="*/ 0 h 97"/>
              <a:gd name="T24" fmla="*/ 2147483647 w 90"/>
              <a:gd name="T25" fmla="*/ 0 h 97"/>
              <a:gd name="T26" fmla="*/ 2147483647 w 90"/>
              <a:gd name="T27" fmla="*/ 0 h 97"/>
              <a:gd name="T28" fmla="*/ 2147483647 w 90"/>
              <a:gd name="T29" fmla="*/ 2147483647 h 97"/>
              <a:gd name="T30" fmla="*/ 2147483647 w 90"/>
              <a:gd name="T31" fmla="*/ 2147483647 h 97"/>
              <a:gd name="T32" fmla="*/ 2147483647 w 90"/>
              <a:gd name="T33" fmla="*/ 2147483647 h 97"/>
              <a:gd name="T34" fmla="*/ 2147483647 w 90"/>
              <a:gd name="T35" fmla="*/ 2147483647 h 97"/>
              <a:gd name="T36" fmla="*/ 2147483647 w 90"/>
              <a:gd name="T37" fmla="*/ 2147483647 h 97"/>
              <a:gd name="T38" fmla="*/ 2147483647 w 90"/>
              <a:gd name="T39" fmla="*/ 2147483647 h 97"/>
              <a:gd name="T40" fmla="*/ 2147483647 w 90"/>
              <a:gd name="T41" fmla="*/ 2147483647 h 97"/>
              <a:gd name="T42" fmla="*/ 2147483647 w 90"/>
              <a:gd name="T43" fmla="*/ 2147483647 h 97"/>
              <a:gd name="T44" fmla="*/ 2147483647 w 90"/>
              <a:gd name="T45" fmla="*/ 2147483647 h 97"/>
              <a:gd name="T46" fmla="*/ 2147483647 w 90"/>
              <a:gd name="T47" fmla="*/ 2147483647 h 97"/>
              <a:gd name="T48" fmla="*/ 2147483647 w 90"/>
              <a:gd name="T49" fmla="*/ 2147483647 h 97"/>
              <a:gd name="T50" fmla="*/ 2147483647 w 90"/>
              <a:gd name="T51" fmla="*/ 2147483647 h 97"/>
              <a:gd name="T52" fmla="*/ 2147483647 w 90"/>
              <a:gd name="T53" fmla="*/ 2147483647 h 97"/>
              <a:gd name="T54" fmla="*/ 2147483647 w 90"/>
              <a:gd name="T55" fmla="*/ 2147483647 h 97"/>
              <a:gd name="T56" fmla="*/ 2147483647 w 90"/>
              <a:gd name="T57" fmla="*/ 2147483647 h 97"/>
              <a:gd name="T58" fmla="*/ 2147483647 w 90"/>
              <a:gd name="T59" fmla="*/ 2147483647 h 97"/>
              <a:gd name="T60" fmla="*/ 2147483647 w 90"/>
              <a:gd name="T61" fmla="*/ 2147483647 h 97"/>
              <a:gd name="T62" fmla="*/ 2147483647 w 90"/>
              <a:gd name="T63" fmla="*/ 2147483647 h 97"/>
              <a:gd name="T64" fmla="*/ 2147483647 w 90"/>
              <a:gd name="T65" fmla="*/ 2147483647 h 97"/>
              <a:gd name="T66" fmla="*/ 2147483647 w 90"/>
              <a:gd name="T67" fmla="*/ 2147483647 h 97"/>
              <a:gd name="T68" fmla="*/ 2147483647 w 90"/>
              <a:gd name="T69" fmla="*/ 2147483647 h 97"/>
              <a:gd name="T70" fmla="*/ 2147483647 w 90"/>
              <a:gd name="T71" fmla="*/ 2147483647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97"/>
              <a:gd name="T110" fmla="*/ 90 w 90"/>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97">
                <a:moveTo>
                  <a:pt x="68" y="48"/>
                </a:moveTo>
                <a:lnTo>
                  <a:pt x="75" y="52"/>
                </a:lnTo>
                <a:lnTo>
                  <a:pt x="83" y="56"/>
                </a:lnTo>
                <a:lnTo>
                  <a:pt x="87" y="63"/>
                </a:lnTo>
                <a:lnTo>
                  <a:pt x="90" y="71"/>
                </a:lnTo>
                <a:lnTo>
                  <a:pt x="90" y="78"/>
                </a:lnTo>
                <a:lnTo>
                  <a:pt x="87" y="86"/>
                </a:lnTo>
                <a:lnTo>
                  <a:pt x="79" y="93"/>
                </a:lnTo>
                <a:lnTo>
                  <a:pt x="72" y="97"/>
                </a:lnTo>
                <a:lnTo>
                  <a:pt x="64" y="97"/>
                </a:lnTo>
                <a:lnTo>
                  <a:pt x="49" y="97"/>
                </a:lnTo>
                <a:lnTo>
                  <a:pt x="0" y="97"/>
                </a:lnTo>
                <a:lnTo>
                  <a:pt x="4" y="97"/>
                </a:lnTo>
                <a:lnTo>
                  <a:pt x="12" y="97"/>
                </a:lnTo>
                <a:lnTo>
                  <a:pt x="15" y="93"/>
                </a:lnTo>
                <a:lnTo>
                  <a:pt x="15" y="90"/>
                </a:lnTo>
                <a:lnTo>
                  <a:pt x="15" y="82"/>
                </a:lnTo>
                <a:lnTo>
                  <a:pt x="15" y="15"/>
                </a:lnTo>
                <a:lnTo>
                  <a:pt x="15" y="7"/>
                </a:lnTo>
                <a:lnTo>
                  <a:pt x="12" y="3"/>
                </a:lnTo>
                <a:lnTo>
                  <a:pt x="8" y="0"/>
                </a:lnTo>
                <a:lnTo>
                  <a:pt x="4" y="0"/>
                </a:lnTo>
                <a:lnTo>
                  <a:pt x="0" y="0"/>
                </a:lnTo>
                <a:lnTo>
                  <a:pt x="45" y="0"/>
                </a:lnTo>
                <a:lnTo>
                  <a:pt x="53" y="0"/>
                </a:lnTo>
                <a:lnTo>
                  <a:pt x="64" y="0"/>
                </a:lnTo>
                <a:lnTo>
                  <a:pt x="72" y="3"/>
                </a:lnTo>
                <a:lnTo>
                  <a:pt x="79" y="11"/>
                </a:lnTo>
                <a:lnTo>
                  <a:pt x="83" y="18"/>
                </a:lnTo>
                <a:lnTo>
                  <a:pt x="87" y="26"/>
                </a:lnTo>
                <a:lnTo>
                  <a:pt x="83" y="33"/>
                </a:lnTo>
                <a:lnTo>
                  <a:pt x="83" y="41"/>
                </a:lnTo>
                <a:lnTo>
                  <a:pt x="75" y="45"/>
                </a:lnTo>
                <a:lnTo>
                  <a:pt x="68" y="48"/>
                </a:lnTo>
                <a:close/>
                <a:moveTo>
                  <a:pt x="30" y="45"/>
                </a:moveTo>
                <a:lnTo>
                  <a:pt x="30" y="45"/>
                </a:lnTo>
                <a:lnTo>
                  <a:pt x="34" y="45"/>
                </a:lnTo>
                <a:lnTo>
                  <a:pt x="38" y="45"/>
                </a:lnTo>
                <a:lnTo>
                  <a:pt x="42" y="45"/>
                </a:lnTo>
                <a:lnTo>
                  <a:pt x="53" y="45"/>
                </a:lnTo>
                <a:lnTo>
                  <a:pt x="60" y="45"/>
                </a:lnTo>
                <a:lnTo>
                  <a:pt x="64" y="41"/>
                </a:lnTo>
                <a:lnTo>
                  <a:pt x="68" y="37"/>
                </a:lnTo>
                <a:lnTo>
                  <a:pt x="68" y="30"/>
                </a:lnTo>
                <a:lnTo>
                  <a:pt x="68" y="26"/>
                </a:lnTo>
                <a:lnTo>
                  <a:pt x="68" y="18"/>
                </a:lnTo>
                <a:lnTo>
                  <a:pt x="60" y="11"/>
                </a:lnTo>
                <a:lnTo>
                  <a:pt x="53" y="3"/>
                </a:lnTo>
                <a:lnTo>
                  <a:pt x="42" y="3"/>
                </a:lnTo>
                <a:lnTo>
                  <a:pt x="34" y="3"/>
                </a:lnTo>
                <a:lnTo>
                  <a:pt x="30" y="3"/>
                </a:lnTo>
                <a:lnTo>
                  <a:pt x="30" y="45"/>
                </a:lnTo>
                <a:close/>
                <a:moveTo>
                  <a:pt x="30" y="93"/>
                </a:moveTo>
                <a:lnTo>
                  <a:pt x="38" y="93"/>
                </a:lnTo>
                <a:lnTo>
                  <a:pt x="45" y="93"/>
                </a:lnTo>
                <a:lnTo>
                  <a:pt x="57" y="93"/>
                </a:lnTo>
                <a:lnTo>
                  <a:pt x="68" y="90"/>
                </a:lnTo>
                <a:lnTo>
                  <a:pt x="72" y="82"/>
                </a:lnTo>
                <a:lnTo>
                  <a:pt x="72" y="75"/>
                </a:lnTo>
                <a:lnTo>
                  <a:pt x="72" y="67"/>
                </a:lnTo>
                <a:lnTo>
                  <a:pt x="72" y="63"/>
                </a:lnTo>
                <a:lnTo>
                  <a:pt x="64" y="56"/>
                </a:lnTo>
                <a:lnTo>
                  <a:pt x="60" y="52"/>
                </a:lnTo>
                <a:lnTo>
                  <a:pt x="53" y="52"/>
                </a:lnTo>
                <a:lnTo>
                  <a:pt x="42" y="52"/>
                </a:lnTo>
                <a:lnTo>
                  <a:pt x="38" y="52"/>
                </a:lnTo>
                <a:lnTo>
                  <a:pt x="34" y="52"/>
                </a:lnTo>
                <a:lnTo>
                  <a:pt x="30" y="52"/>
                </a:lnTo>
                <a:lnTo>
                  <a:pt x="30" y="93"/>
                </a:lnTo>
                <a:close/>
              </a:path>
            </a:pathLst>
          </a:custGeom>
          <a:solidFill>
            <a:srgbClr val="000000"/>
          </a:solidFill>
          <a:ln w="0">
            <a:solidFill>
              <a:srgbClr val="000000"/>
            </a:solidFill>
            <a:round/>
            <a:headEnd/>
            <a:tailEnd/>
          </a:ln>
        </p:spPr>
        <p:txBody>
          <a:bodyPr/>
          <a:lstStyle/>
          <a:p>
            <a:endParaRPr lang="en-US"/>
          </a:p>
        </p:txBody>
      </p:sp>
      <p:sp>
        <p:nvSpPr>
          <p:cNvPr id="33846" name="Freeform 51"/>
          <p:cNvSpPr>
            <a:spLocks noEditPoints="1"/>
          </p:cNvSpPr>
          <p:nvPr/>
        </p:nvSpPr>
        <p:spPr bwMode="auto">
          <a:xfrm>
            <a:off x="2493963" y="3313113"/>
            <a:ext cx="168275" cy="160337"/>
          </a:xfrm>
          <a:custGeom>
            <a:avLst/>
            <a:gdLst>
              <a:gd name="T0" fmla="*/ 0 w 101"/>
              <a:gd name="T1" fmla="*/ 2147483647 h 97"/>
              <a:gd name="T2" fmla="*/ 0 w 101"/>
              <a:gd name="T3" fmla="*/ 2147483647 h 97"/>
              <a:gd name="T4" fmla="*/ 2147483647 w 101"/>
              <a:gd name="T5" fmla="*/ 2147483647 h 97"/>
              <a:gd name="T6" fmla="*/ 2147483647 w 101"/>
              <a:gd name="T7" fmla="*/ 2147483647 h 97"/>
              <a:gd name="T8" fmla="*/ 2147483647 w 101"/>
              <a:gd name="T9" fmla="*/ 2147483647 h 97"/>
              <a:gd name="T10" fmla="*/ 2147483647 w 101"/>
              <a:gd name="T11" fmla="*/ 2147483647 h 97"/>
              <a:gd name="T12" fmla="*/ 2147483647 w 101"/>
              <a:gd name="T13" fmla="*/ 2147483647 h 97"/>
              <a:gd name="T14" fmla="*/ 2147483647 w 101"/>
              <a:gd name="T15" fmla="*/ 2147483647 h 97"/>
              <a:gd name="T16" fmla="*/ 2147483647 w 101"/>
              <a:gd name="T17" fmla="*/ 2147483647 h 97"/>
              <a:gd name="T18" fmla="*/ 2147483647 w 101"/>
              <a:gd name="T19" fmla="*/ 2147483647 h 97"/>
              <a:gd name="T20" fmla="*/ 2147483647 w 101"/>
              <a:gd name="T21" fmla="*/ 0 h 97"/>
              <a:gd name="T22" fmla="*/ 2147483647 w 101"/>
              <a:gd name="T23" fmla="*/ 0 h 97"/>
              <a:gd name="T24" fmla="*/ 0 w 101"/>
              <a:gd name="T25" fmla="*/ 0 h 97"/>
              <a:gd name="T26" fmla="*/ 0 w 101"/>
              <a:gd name="T27" fmla="*/ 0 h 97"/>
              <a:gd name="T28" fmla="*/ 2147483647 w 101"/>
              <a:gd name="T29" fmla="*/ 0 h 97"/>
              <a:gd name="T30" fmla="*/ 2147483647 w 101"/>
              <a:gd name="T31" fmla="*/ 0 h 97"/>
              <a:gd name="T32" fmla="*/ 2147483647 w 101"/>
              <a:gd name="T33" fmla="*/ 0 h 97"/>
              <a:gd name="T34" fmla="*/ 2147483647 w 101"/>
              <a:gd name="T35" fmla="*/ 2147483647 h 97"/>
              <a:gd name="T36" fmla="*/ 2147483647 w 101"/>
              <a:gd name="T37" fmla="*/ 2147483647 h 97"/>
              <a:gd name="T38" fmla="*/ 2147483647 w 101"/>
              <a:gd name="T39" fmla="*/ 2147483647 h 97"/>
              <a:gd name="T40" fmla="*/ 2147483647 w 101"/>
              <a:gd name="T41" fmla="*/ 2147483647 h 97"/>
              <a:gd name="T42" fmla="*/ 2147483647 w 101"/>
              <a:gd name="T43" fmla="*/ 2147483647 h 97"/>
              <a:gd name="T44" fmla="*/ 2147483647 w 101"/>
              <a:gd name="T45" fmla="*/ 2147483647 h 97"/>
              <a:gd name="T46" fmla="*/ 2147483647 w 101"/>
              <a:gd name="T47" fmla="*/ 2147483647 h 97"/>
              <a:gd name="T48" fmla="*/ 2147483647 w 101"/>
              <a:gd name="T49" fmla="*/ 2147483647 h 97"/>
              <a:gd name="T50" fmla="*/ 2147483647 w 101"/>
              <a:gd name="T51" fmla="*/ 2147483647 h 97"/>
              <a:gd name="T52" fmla="*/ 2147483647 w 101"/>
              <a:gd name="T53" fmla="*/ 2147483647 h 97"/>
              <a:gd name="T54" fmla="*/ 2147483647 w 101"/>
              <a:gd name="T55" fmla="*/ 2147483647 h 97"/>
              <a:gd name="T56" fmla="*/ 0 w 101"/>
              <a:gd name="T57" fmla="*/ 2147483647 h 97"/>
              <a:gd name="T58" fmla="*/ 2147483647 w 101"/>
              <a:gd name="T59" fmla="*/ 2147483647 h 97"/>
              <a:gd name="T60" fmla="*/ 2147483647 w 101"/>
              <a:gd name="T61" fmla="*/ 2147483647 h 97"/>
              <a:gd name="T62" fmla="*/ 2147483647 w 101"/>
              <a:gd name="T63" fmla="*/ 2147483647 h 97"/>
              <a:gd name="T64" fmla="*/ 2147483647 w 101"/>
              <a:gd name="T65" fmla="*/ 2147483647 h 97"/>
              <a:gd name="T66" fmla="*/ 2147483647 w 101"/>
              <a:gd name="T67" fmla="*/ 2147483647 h 97"/>
              <a:gd name="T68" fmla="*/ 2147483647 w 101"/>
              <a:gd name="T69" fmla="*/ 2147483647 h 97"/>
              <a:gd name="T70" fmla="*/ 2147483647 w 101"/>
              <a:gd name="T71" fmla="*/ 2147483647 h 97"/>
              <a:gd name="T72" fmla="*/ 2147483647 w 101"/>
              <a:gd name="T73" fmla="*/ 2147483647 h 97"/>
              <a:gd name="T74" fmla="*/ 2147483647 w 101"/>
              <a:gd name="T75" fmla="*/ 2147483647 h 97"/>
              <a:gd name="T76" fmla="*/ 2147483647 w 101"/>
              <a:gd name="T77" fmla="*/ 2147483647 h 97"/>
              <a:gd name="T78" fmla="*/ 2147483647 w 101"/>
              <a:gd name="T79" fmla="*/ 2147483647 h 97"/>
              <a:gd name="T80" fmla="*/ 2147483647 w 101"/>
              <a:gd name="T81" fmla="*/ 2147483647 h 97"/>
              <a:gd name="T82" fmla="*/ 2147483647 w 101"/>
              <a:gd name="T83" fmla="*/ 2147483647 h 97"/>
              <a:gd name="T84" fmla="*/ 2147483647 w 101"/>
              <a:gd name="T85" fmla="*/ 2147483647 h 97"/>
              <a:gd name="T86" fmla="*/ 2147483647 w 101"/>
              <a:gd name="T87" fmla="*/ 2147483647 h 97"/>
              <a:gd name="T88" fmla="*/ 2147483647 w 101"/>
              <a:gd name="T89" fmla="*/ 2147483647 h 97"/>
              <a:gd name="T90" fmla="*/ 2147483647 w 101"/>
              <a:gd name="T91" fmla="*/ 2147483647 h 97"/>
              <a:gd name="T92" fmla="*/ 2147483647 w 101"/>
              <a:gd name="T93" fmla="*/ 2147483647 h 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97"/>
              <a:gd name="T143" fmla="*/ 101 w 101"/>
              <a:gd name="T144" fmla="*/ 97 h 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97">
                <a:moveTo>
                  <a:pt x="0" y="97"/>
                </a:moveTo>
                <a:lnTo>
                  <a:pt x="0" y="97"/>
                </a:lnTo>
                <a:lnTo>
                  <a:pt x="3" y="97"/>
                </a:lnTo>
                <a:lnTo>
                  <a:pt x="7" y="97"/>
                </a:lnTo>
                <a:lnTo>
                  <a:pt x="11" y="93"/>
                </a:lnTo>
                <a:lnTo>
                  <a:pt x="15" y="90"/>
                </a:lnTo>
                <a:lnTo>
                  <a:pt x="15" y="82"/>
                </a:lnTo>
                <a:lnTo>
                  <a:pt x="15" y="15"/>
                </a:lnTo>
                <a:lnTo>
                  <a:pt x="11" y="7"/>
                </a:lnTo>
                <a:lnTo>
                  <a:pt x="11" y="3"/>
                </a:lnTo>
                <a:lnTo>
                  <a:pt x="7" y="0"/>
                </a:lnTo>
                <a:lnTo>
                  <a:pt x="3" y="0"/>
                </a:lnTo>
                <a:lnTo>
                  <a:pt x="0" y="0"/>
                </a:lnTo>
                <a:lnTo>
                  <a:pt x="41" y="0"/>
                </a:lnTo>
                <a:lnTo>
                  <a:pt x="52" y="0"/>
                </a:lnTo>
                <a:lnTo>
                  <a:pt x="64" y="0"/>
                </a:lnTo>
                <a:lnTo>
                  <a:pt x="75" y="3"/>
                </a:lnTo>
                <a:lnTo>
                  <a:pt x="82" y="11"/>
                </a:lnTo>
                <a:lnTo>
                  <a:pt x="94" y="22"/>
                </a:lnTo>
                <a:lnTo>
                  <a:pt x="97" y="33"/>
                </a:lnTo>
                <a:lnTo>
                  <a:pt x="101" y="48"/>
                </a:lnTo>
                <a:lnTo>
                  <a:pt x="97" y="60"/>
                </a:lnTo>
                <a:lnTo>
                  <a:pt x="94" y="75"/>
                </a:lnTo>
                <a:lnTo>
                  <a:pt x="86" y="82"/>
                </a:lnTo>
                <a:lnTo>
                  <a:pt x="75" y="93"/>
                </a:lnTo>
                <a:lnTo>
                  <a:pt x="60" y="97"/>
                </a:lnTo>
                <a:lnTo>
                  <a:pt x="45" y="97"/>
                </a:lnTo>
                <a:lnTo>
                  <a:pt x="0" y="97"/>
                </a:lnTo>
                <a:close/>
                <a:moveTo>
                  <a:pt x="26" y="93"/>
                </a:moveTo>
                <a:lnTo>
                  <a:pt x="37" y="93"/>
                </a:lnTo>
                <a:lnTo>
                  <a:pt x="45" y="93"/>
                </a:lnTo>
                <a:lnTo>
                  <a:pt x="52" y="93"/>
                </a:lnTo>
                <a:lnTo>
                  <a:pt x="64" y="90"/>
                </a:lnTo>
                <a:lnTo>
                  <a:pt x="71" y="82"/>
                </a:lnTo>
                <a:lnTo>
                  <a:pt x="79" y="75"/>
                </a:lnTo>
                <a:lnTo>
                  <a:pt x="82" y="63"/>
                </a:lnTo>
                <a:lnTo>
                  <a:pt x="82" y="48"/>
                </a:lnTo>
                <a:lnTo>
                  <a:pt x="82" y="37"/>
                </a:lnTo>
                <a:lnTo>
                  <a:pt x="79" y="26"/>
                </a:lnTo>
                <a:lnTo>
                  <a:pt x="71" y="15"/>
                </a:lnTo>
                <a:lnTo>
                  <a:pt x="64" y="7"/>
                </a:lnTo>
                <a:lnTo>
                  <a:pt x="52" y="3"/>
                </a:lnTo>
                <a:lnTo>
                  <a:pt x="41" y="3"/>
                </a:lnTo>
                <a:lnTo>
                  <a:pt x="34" y="3"/>
                </a:lnTo>
                <a:lnTo>
                  <a:pt x="26" y="7"/>
                </a:lnTo>
                <a:lnTo>
                  <a:pt x="26" y="93"/>
                </a:lnTo>
                <a:close/>
              </a:path>
            </a:pathLst>
          </a:custGeom>
          <a:solidFill>
            <a:srgbClr val="000000"/>
          </a:solidFill>
          <a:ln w="0">
            <a:solidFill>
              <a:srgbClr val="000000"/>
            </a:solidFill>
            <a:round/>
            <a:headEnd/>
            <a:tailEnd/>
          </a:ln>
        </p:spPr>
        <p:txBody>
          <a:bodyPr/>
          <a:lstStyle/>
          <a:p>
            <a:endParaRPr lang="en-US"/>
          </a:p>
        </p:txBody>
      </p:sp>
      <p:sp>
        <p:nvSpPr>
          <p:cNvPr id="33847" name="Freeform 52"/>
          <p:cNvSpPr>
            <a:spLocks/>
          </p:cNvSpPr>
          <p:nvPr/>
        </p:nvSpPr>
        <p:spPr bwMode="auto">
          <a:xfrm>
            <a:off x="2679700" y="3305175"/>
            <a:ext cx="69850" cy="225425"/>
          </a:xfrm>
          <a:custGeom>
            <a:avLst/>
            <a:gdLst>
              <a:gd name="T0" fmla="*/ 2147483647 w 42"/>
              <a:gd name="T1" fmla="*/ 2147483647 h 135"/>
              <a:gd name="T2" fmla="*/ 2147483647 w 42"/>
              <a:gd name="T3" fmla="*/ 2147483647 h 135"/>
              <a:gd name="T4" fmla="*/ 2147483647 w 42"/>
              <a:gd name="T5" fmla="*/ 2147483647 h 135"/>
              <a:gd name="T6" fmla="*/ 2147483647 w 42"/>
              <a:gd name="T7" fmla="*/ 2147483647 h 135"/>
              <a:gd name="T8" fmla="*/ 2147483647 w 42"/>
              <a:gd name="T9" fmla="*/ 2147483647 h 135"/>
              <a:gd name="T10" fmla="*/ 2147483647 w 42"/>
              <a:gd name="T11" fmla="*/ 2147483647 h 135"/>
              <a:gd name="T12" fmla="*/ 0 w 42"/>
              <a:gd name="T13" fmla="*/ 2147483647 h 135"/>
              <a:gd name="T14" fmla="*/ 0 w 42"/>
              <a:gd name="T15" fmla="*/ 2147483647 h 135"/>
              <a:gd name="T16" fmla="*/ 0 w 42"/>
              <a:gd name="T17" fmla="*/ 2147483647 h 135"/>
              <a:gd name="T18" fmla="*/ 2147483647 w 42"/>
              <a:gd name="T19" fmla="*/ 2147483647 h 135"/>
              <a:gd name="T20" fmla="*/ 2147483647 w 42"/>
              <a:gd name="T21" fmla="*/ 2147483647 h 135"/>
              <a:gd name="T22" fmla="*/ 2147483647 w 42"/>
              <a:gd name="T23" fmla="*/ 2147483647 h 135"/>
              <a:gd name="T24" fmla="*/ 2147483647 w 42"/>
              <a:gd name="T25" fmla="*/ 2147483647 h 135"/>
              <a:gd name="T26" fmla="*/ 2147483647 w 42"/>
              <a:gd name="T27" fmla="*/ 0 h 135"/>
              <a:gd name="T28" fmla="*/ 2147483647 w 42"/>
              <a:gd name="T29" fmla="*/ 2147483647 h 135"/>
              <a:gd name="T30" fmla="*/ 2147483647 w 42"/>
              <a:gd name="T31" fmla="*/ 2147483647 h 135"/>
              <a:gd name="T32" fmla="*/ 2147483647 w 42"/>
              <a:gd name="T33" fmla="*/ 2147483647 h 135"/>
              <a:gd name="T34" fmla="*/ 2147483647 w 42"/>
              <a:gd name="T35" fmla="*/ 2147483647 h 135"/>
              <a:gd name="T36" fmla="*/ 2147483647 w 42"/>
              <a:gd name="T37" fmla="*/ 2147483647 h 135"/>
              <a:gd name="T38" fmla="*/ 2147483647 w 42"/>
              <a:gd name="T39" fmla="*/ 2147483647 h 135"/>
              <a:gd name="T40" fmla="*/ 2147483647 w 42"/>
              <a:gd name="T41" fmla="*/ 2147483647 h 135"/>
              <a:gd name="T42" fmla="*/ 2147483647 w 42"/>
              <a:gd name="T43" fmla="*/ 2147483647 h 135"/>
              <a:gd name="T44" fmla="*/ 2147483647 w 42"/>
              <a:gd name="T45" fmla="*/ 2147483647 h 135"/>
              <a:gd name="T46" fmla="*/ 2147483647 w 42"/>
              <a:gd name="T47" fmla="*/ 2147483647 h 135"/>
              <a:gd name="T48" fmla="*/ 2147483647 w 42"/>
              <a:gd name="T49" fmla="*/ 2147483647 h 135"/>
              <a:gd name="T50" fmla="*/ 2147483647 w 42"/>
              <a:gd name="T51" fmla="*/ 2147483647 h 135"/>
              <a:gd name="T52" fmla="*/ 2147483647 w 42"/>
              <a:gd name="T53" fmla="*/ 2147483647 h 135"/>
              <a:gd name="T54" fmla="*/ 2147483647 w 42"/>
              <a:gd name="T55" fmla="*/ 2147483647 h 135"/>
              <a:gd name="T56" fmla="*/ 2147483647 w 42"/>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1"/>
                </a:moveTo>
                <a:lnTo>
                  <a:pt x="42" y="135"/>
                </a:lnTo>
                <a:lnTo>
                  <a:pt x="30" y="127"/>
                </a:lnTo>
                <a:lnTo>
                  <a:pt x="23" y="120"/>
                </a:lnTo>
                <a:lnTo>
                  <a:pt x="12" y="109"/>
                </a:lnTo>
                <a:lnTo>
                  <a:pt x="4" y="97"/>
                </a:lnTo>
                <a:lnTo>
                  <a:pt x="0" y="82"/>
                </a:lnTo>
                <a:lnTo>
                  <a:pt x="0" y="67"/>
                </a:lnTo>
                <a:lnTo>
                  <a:pt x="0" y="52"/>
                </a:lnTo>
                <a:lnTo>
                  <a:pt x="4" y="37"/>
                </a:lnTo>
                <a:lnTo>
                  <a:pt x="12" y="26"/>
                </a:lnTo>
                <a:lnTo>
                  <a:pt x="19" y="15"/>
                </a:lnTo>
                <a:lnTo>
                  <a:pt x="30" y="7"/>
                </a:lnTo>
                <a:lnTo>
                  <a:pt x="42" y="0"/>
                </a:lnTo>
                <a:lnTo>
                  <a:pt x="42" y="4"/>
                </a:lnTo>
                <a:lnTo>
                  <a:pt x="30" y="7"/>
                </a:lnTo>
                <a:lnTo>
                  <a:pt x="27" y="15"/>
                </a:lnTo>
                <a:lnTo>
                  <a:pt x="19" y="26"/>
                </a:lnTo>
                <a:lnTo>
                  <a:pt x="15" y="37"/>
                </a:lnTo>
                <a:lnTo>
                  <a:pt x="15" y="52"/>
                </a:lnTo>
                <a:lnTo>
                  <a:pt x="15" y="64"/>
                </a:lnTo>
                <a:lnTo>
                  <a:pt x="15" y="79"/>
                </a:lnTo>
                <a:lnTo>
                  <a:pt x="15" y="94"/>
                </a:lnTo>
                <a:lnTo>
                  <a:pt x="19" y="101"/>
                </a:lnTo>
                <a:lnTo>
                  <a:pt x="23" y="109"/>
                </a:lnTo>
                <a:lnTo>
                  <a:pt x="23" y="116"/>
                </a:lnTo>
                <a:lnTo>
                  <a:pt x="27" y="120"/>
                </a:lnTo>
                <a:lnTo>
                  <a:pt x="34" y="127"/>
                </a:lnTo>
                <a:lnTo>
                  <a:pt x="42" y="131"/>
                </a:lnTo>
                <a:close/>
              </a:path>
            </a:pathLst>
          </a:custGeom>
          <a:solidFill>
            <a:srgbClr val="000000"/>
          </a:solidFill>
          <a:ln w="0">
            <a:solidFill>
              <a:srgbClr val="000000"/>
            </a:solidFill>
            <a:round/>
            <a:headEnd/>
            <a:tailEnd/>
          </a:ln>
        </p:spPr>
        <p:txBody>
          <a:bodyPr/>
          <a:lstStyle/>
          <a:p>
            <a:endParaRPr lang="en-US"/>
          </a:p>
        </p:txBody>
      </p:sp>
      <p:sp>
        <p:nvSpPr>
          <p:cNvPr id="33848" name="Freeform 53"/>
          <p:cNvSpPr>
            <a:spLocks noEditPoints="1"/>
          </p:cNvSpPr>
          <p:nvPr/>
        </p:nvSpPr>
        <p:spPr bwMode="auto">
          <a:xfrm>
            <a:off x="2762250" y="3305175"/>
            <a:ext cx="112713" cy="174625"/>
          </a:xfrm>
          <a:custGeom>
            <a:avLst/>
            <a:gdLst>
              <a:gd name="T0" fmla="*/ 2147483647 w 68"/>
              <a:gd name="T1" fmla="*/ 2147483647 h 105"/>
              <a:gd name="T2" fmla="*/ 2147483647 w 68"/>
              <a:gd name="T3" fmla="*/ 2147483647 h 105"/>
              <a:gd name="T4" fmla="*/ 2147483647 w 68"/>
              <a:gd name="T5" fmla="*/ 2147483647 h 105"/>
              <a:gd name="T6" fmla="*/ 2147483647 w 68"/>
              <a:gd name="T7" fmla="*/ 2147483647 h 105"/>
              <a:gd name="T8" fmla="*/ 2147483647 w 68"/>
              <a:gd name="T9" fmla="*/ 2147483647 h 105"/>
              <a:gd name="T10" fmla="*/ 2147483647 w 68"/>
              <a:gd name="T11" fmla="*/ 2147483647 h 105"/>
              <a:gd name="T12" fmla="*/ 2147483647 w 68"/>
              <a:gd name="T13" fmla="*/ 2147483647 h 105"/>
              <a:gd name="T14" fmla="*/ 0 w 68"/>
              <a:gd name="T15" fmla="*/ 2147483647 h 105"/>
              <a:gd name="T16" fmla="*/ 0 w 68"/>
              <a:gd name="T17" fmla="*/ 2147483647 h 105"/>
              <a:gd name="T18" fmla="*/ 0 w 68"/>
              <a:gd name="T19" fmla="*/ 2147483647 h 105"/>
              <a:gd name="T20" fmla="*/ 2147483647 w 68"/>
              <a:gd name="T21" fmla="*/ 2147483647 h 105"/>
              <a:gd name="T22" fmla="*/ 2147483647 w 68"/>
              <a:gd name="T23" fmla="*/ 2147483647 h 105"/>
              <a:gd name="T24" fmla="*/ 2147483647 w 68"/>
              <a:gd name="T25" fmla="*/ 2147483647 h 105"/>
              <a:gd name="T26" fmla="*/ 2147483647 w 68"/>
              <a:gd name="T27" fmla="*/ 2147483647 h 105"/>
              <a:gd name="T28" fmla="*/ 2147483647 w 68"/>
              <a:gd name="T29" fmla="*/ 2147483647 h 105"/>
              <a:gd name="T30" fmla="*/ 2147483647 w 68"/>
              <a:gd name="T31" fmla="*/ 2147483647 h 105"/>
              <a:gd name="T32" fmla="*/ 2147483647 w 68"/>
              <a:gd name="T33" fmla="*/ 2147483647 h 105"/>
              <a:gd name="T34" fmla="*/ 2147483647 w 68"/>
              <a:gd name="T35" fmla="*/ 2147483647 h 105"/>
              <a:gd name="T36" fmla="*/ 2147483647 w 68"/>
              <a:gd name="T37" fmla="*/ 2147483647 h 105"/>
              <a:gd name="T38" fmla="*/ 2147483647 w 68"/>
              <a:gd name="T39" fmla="*/ 2147483647 h 105"/>
              <a:gd name="T40" fmla="*/ 2147483647 w 68"/>
              <a:gd name="T41" fmla="*/ 2147483647 h 105"/>
              <a:gd name="T42" fmla="*/ 2147483647 w 68"/>
              <a:gd name="T43" fmla="*/ 2147483647 h 105"/>
              <a:gd name="T44" fmla="*/ 2147483647 w 68"/>
              <a:gd name="T45" fmla="*/ 2147483647 h 105"/>
              <a:gd name="T46" fmla="*/ 2147483647 w 68"/>
              <a:gd name="T47" fmla="*/ 2147483647 h 105"/>
              <a:gd name="T48" fmla="*/ 2147483647 w 68"/>
              <a:gd name="T49" fmla="*/ 2147483647 h 105"/>
              <a:gd name="T50" fmla="*/ 2147483647 w 68"/>
              <a:gd name="T51" fmla="*/ 2147483647 h 105"/>
              <a:gd name="T52" fmla="*/ 2147483647 w 68"/>
              <a:gd name="T53" fmla="*/ 0 h 105"/>
              <a:gd name="T54" fmla="*/ 2147483647 w 68"/>
              <a:gd name="T55" fmla="*/ 0 h 105"/>
              <a:gd name="T56" fmla="*/ 2147483647 w 68"/>
              <a:gd name="T57" fmla="*/ 2147483647 h 105"/>
              <a:gd name="T58" fmla="*/ 2147483647 w 68"/>
              <a:gd name="T59" fmla="*/ 2147483647 h 105"/>
              <a:gd name="T60" fmla="*/ 2147483647 w 68"/>
              <a:gd name="T61" fmla="*/ 2147483647 h 105"/>
              <a:gd name="T62" fmla="*/ 2147483647 w 68"/>
              <a:gd name="T63" fmla="*/ 2147483647 h 105"/>
              <a:gd name="T64" fmla="*/ 2147483647 w 68"/>
              <a:gd name="T65" fmla="*/ 2147483647 h 105"/>
              <a:gd name="T66" fmla="*/ 2147483647 w 68"/>
              <a:gd name="T67" fmla="*/ 2147483647 h 105"/>
              <a:gd name="T68" fmla="*/ 2147483647 w 68"/>
              <a:gd name="T69" fmla="*/ 2147483647 h 105"/>
              <a:gd name="T70" fmla="*/ 2147483647 w 68"/>
              <a:gd name="T71" fmla="*/ 2147483647 h 105"/>
              <a:gd name="T72" fmla="*/ 2147483647 w 68"/>
              <a:gd name="T73" fmla="*/ 2147483647 h 105"/>
              <a:gd name="T74" fmla="*/ 2147483647 w 68"/>
              <a:gd name="T75" fmla="*/ 2147483647 h 105"/>
              <a:gd name="T76" fmla="*/ 2147483647 w 68"/>
              <a:gd name="T77" fmla="*/ 2147483647 h 105"/>
              <a:gd name="T78" fmla="*/ 2147483647 w 68"/>
              <a:gd name="T79" fmla="*/ 2147483647 h 105"/>
              <a:gd name="T80" fmla="*/ 2147483647 w 68"/>
              <a:gd name="T81" fmla="*/ 2147483647 h 105"/>
              <a:gd name="T82" fmla="*/ 2147483647 w 68"/>
              <a:gd name="T83" fmla="*/ 2147483647 h 105"/>
              <a:gd name="T84" fmla="*/ 2147483647 w 68"/>
              <a:gd name="T85" fmla="*/ 2147483647 h 105"/>
              <a:gd name="T86" fmla="*/ 2147483647 w 68"/>
              <a:gd name="T87" fmla="*/ 2147483647 h 105"/>
              <a:gd name="T88" fmla="*/ 2147483647 w 68"/>
              <a:gd name="T89" fmla="*/ 2147483647 h 105"/>
              <a:gd name="T90" fmla="*/ 2147483647 w 68"/>
              <a:gd name="T91" fmla="*/ 2147483647 h 105"/>
              <a:gd name="T92" fmla="*/ 2147483647 w 68"/>
              <a:gd name="T93" fmla="*/ 2147483647 h 105"/>
              <a:gd name="T94" fmla="*/ 2147483647 w 68"/>
              <a:gd name="T95" fmla="*/ 2147483647 h 105"/>
              <a:gd name="T96" fmla="*/ 2147483647 w 68"/>
              <a:gd name="T97" fmla="*/ 2147483647 h 105"/>
              <a:gd name="T98" fmla="*/ 2147483647 w 68"/>
              <a:gd name="T99" fmla="*/ 2147483647 h 105"/>
              <a:gd name="T100" fmla="*/ 2147483647 w 68"/>
              <a:gd name="T101" fmla="*/ 2147483647 h 105"/>
              <a:gd name="T102" fmla="*/ 2147483647 w 68"/>
              <a:gd name="T103" fmla="*/ 2147483647 h 105"/>
              <a:gd name="T104" fmla="*/ 2147483647 w 68"/>
              <a:gd name="T105" fmla="*/ 2147483647 h 105"/>
              <a:gd name="T106" fmla="*/ 2147483647 w 68"/>
              <a:gd name="T107" fmla="*/ 2147483647 h 105"/>
              <a:gd name="T108" fmla="*/ 2147483647 w 68"/>
              <a:gd name="T109" fmla="*/ 2147483647 h 105"/>
              <a:gd name="T110" fmla="*/ 2147483647 w 68"/>
              <a:gd name="T111" fmla="*/ 2147483647 h 105"/>
              <a:gd name="T112" fmla="*/ 2147483647 w 68"/>
              <a:gd name="T113" fmla="*/ 2147483647 h 105"/>
              <a:gd name="T114" fmla="*/ 2147483647 w 68"/>
              <a:gd name="T115" fmla="*/ 2147483647 h 105"/>
              <a:gd name="T116" fmla="*/ 2147483647 w 68"/>
              <a:gd name="T117" fmla="*/ 2147483647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105"/>
              <a:gd name="T179" fmla="*/ 68 w 68"/>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105">
                <a:moveTo>
                  <a:pt x="45" y="94"/>
                </a:moveTo>
                <a:lnTo>
                  <a:pt x="41" y="97"/>
                </a:lnTo>
                <a:lnTo>
                  <a:pt x="38" y="101"/>
                </a:lnTo>
                <a:lnTo>
                  <a:pt x="30" y="105"/>
                </a:lnTo>
                <a:lnTo>
                  <a:pt x="26" y="105"/>
                </a:lnTo>
                <a:lnTo>
                  <a:pt x="15" y="101"/>
                </a:lnTo>
                <a:lnTo>
                  <a:pt x="8" y="94"/>
                </a:lnTo>
                <a:lnTo>
                  <a:pt x="0" y="86"/>
                </a:lnTo>
                <a:lnTo>
                  <a:pt x="0" y="71"/>
                </a:lnTo>
                <a:lnTo>
                  <a:pt x="0" y="60"/>
                </a:lnTo>
                <a:lnTo>
                  <a:pt x="8" y="45"/>
                </a:lnTo>
                <a:lnTo>
                  <a:pt x="15" y="41"/>
                </a:lnTo>
                <a:lnTo>
                  <a:pt x="23" y="34"/>
                </a:lnTo>
                <a:lnTo>
                  <a:pt x="30" y="34"/>
                </a:lnTo>
                <a:lnTo>
                  <a:pt x="41" y="37"/>
                </a:lnTo>
                <a:lnTo>
                  <a:pt x="45" y="41"/>
                </a:lnTo>
                <a:lnTo>
                  <a:pt x="45" y="26"/>
                </a:lnTo>
                <a:lnTo>
                  <a:pt x="45" y="15"/>
                </a:lnTo>
                <a:lnTo>
                  <a:pt x="45" y="11"/>
                </a:lnTo>
                <a:lnTo>
                  <a:pt x="45" y="7"/>
                </a:lnTo>
                <a:lnTo>
                  <a:pt x="41" y="7"/>
                </a:lnTo>
                <a:lnTo>
                  <a:pt x="38" y="7"/>
                </a:lnTo>
                <a:lnTo>
                  <a:pt x="56" y="0"/>
                </a:lnTo>
                <a:lnTo>
                  <a:pt x="60" y="0"/>
                </a:lnTo>
                <a:lnTo>
                  <a:pt x="60" y="75"/>
                </a:lnTo>
                <a:lnTo>
                  <a:pt x="60" y="86"/>
                </a:lnTo>
                <a:lnTo>
                  <a:pt x="60" y="90"/>
                </a:lnTo>
                <a:lnTo>
                  <a:pt x="60" y="94"/>
                </a:lnTo>
                <a:lnTo>
                  <a:pt x="60" y="97"/>
                </a:lnTo>
                <a:lnTo>
                  <a:pt x="64" y="97"/>
                </a:lnTo>
                <a:lnTo>
                  <a:pt x="68" y="94"/>
                </a:lnTo>
                <a:lnTo>
                  <a:pt x="68" y="97"/>
                </a:lnTo>
                <a:lnTo>
                  <a:pt x="49" y="105"/>
                </a:lnTo>
                <a:lnTo>
                  <a:pt x="45" y="105"/>
                </a:lnTo>
                <a:lnTo>
                  <a:pt x="45" y="94"/>
                </a:lnTo>
                <a:close/>
                <a:moveTo>
                  <a:pt x="45" y="86"/>
                </a:moveTo>
                <a:lnTo>
                  <a:pt x="45" y="56"/>
                </a:lnTo>
                <a:lnTo>
                  <a:pt x="45" y="52"/>
                </a:lnTo>
                <a:lnTo>
                  <a:pt x="45" y="45"/>
                </a:lnTo>
                <a:lnTo>
                  <a:pt x="41" y="45"/>
                </a:lnTo>
                <a:lnTo>
                  <a:pt x="38" y="41"/>
                </a:lnTo>
                <a:lnTo>
                  <a:pt x="34" y="37"/>
                </a:lnTo>
                <a:lnTo>
                  <a:pt x="30" y="37"/>
                </a:lnTo>
                <a:lnTo>
                  <a:pt x="23" y="41"/>
                </a:lnTo>
                <a:lnTo>
                  <a:pt x="19" y="45"/>
                </a:lnTo>
                <a:lnTo>
                  <a:pt x="15" y="52"/>
                </a:lnTo>
                <a:lnTo>
                  <a:pt x="11" y="67"/>
                </a:lnTo>
                <a:lnTo>
                  <a:pt x="15" y="79"/>
                </a:lnTo>
                <a:lnTo>
                  <a:pt x="19" y="86"/>
                </a:lnTo>
                <a:lnTo>
                  <a:pt x="26" y="94"/>
                </a:lnTo>
                <a:lnTo>
                  <a:pt x="34" y="94"/>
                </a:lnTo>
                <a:lnTo>
                  <a:pt x="41" y="94"/>
                </a:lnTo>
                <a:lnTo>
                  <a:pt x="45" y="86"/>
                </a:lnTo>
                <a:close/>
              </a:path>
            </a:pathLst>
          </a:custGeom>
          <a:solidFill>
            <a:srgbClr val="000000"/>
          </a:solidFill>
          <a:ln w="0">
            <a:solidFill>
              <a:srgbClr val="000000"/>
            </a:solidFill>
            <a:round/>
            <a:headEnd/>
            <a:tailEnd/>
          </a:ln>
        </p:spPr>
        <p:txBody>
          <a:bodyPr/>
          <a:lstStyle/>
          <a:p>
            <a:endParaRPr lang="en-US"/>
          </a:p>
        </p:txBody>
      </p:sp>
      <p:sp>
        <p:nvSpPr>
          <p:cNvPr id="33849" name="Freeform 54"/>
          <p:cNvSpPr>
            <a:spLocks/>
          </p:cNvSpPr>
          <p:nvPr/>
        </p:nvSpPr>
        <p:spPr bwMode="auto">
          <a:xfrm>
            <a:off x="2879725" y="3367088"/>
            <a:ext cx="119063" cy="112712"/>
          </a:xfrm>
          <a:custGeom>
            <a:avLst/>
            <a:gdLst>
              <a:gd name="T0" fmla="*/ 2147483647 w 72"/>
              <a:gd name="T1" fmla="*/ 0 h 68"/>
              <a:gd name="T2" fmla="*/ 2147483647 w 72"/>
              <a:gd name="T3" fmla="*/ 2147483647 h 68"/>
              <a:gd name="T4" fmla="*/ 2147483647 w 72"/>
              <a:gd name="T5" fmla="*/ 2147483647 h 68"/>
              <a:gd name="T6" fmla="*/ 2147483647 w 72"/>
              <a:gd name="T7" fmla="*/ 2147483647 h 68"/>
              <a:gd name="T8" fmla="*/ 2147483647 w 72"/>
              <a:gd name="T9" fmla="*/ 2147483647 h 68"/>
              <a:gd name="T10" fmla="*/ 2147483647 w 72"/>
              <a:gd name="T11" fmla="*/ 2147483647 h 68"/>
              <a:gd name="T12" fmla="*/ 2147483647 w 72"/>
              <a:gd name="T13" fmla="*/ 2147483647 h 68"/>
              <a:gd name="T14" fmla="*/ 2147483647 w 72"/>
              <a:gd name="T15" fmla="*/ 2147483647 h 68"/>
              <a:gd name="T16" fmla="*/ 2147483647 w 72"/>
              <a:gd name="T17" fmla="*/ 2147483647 h 68"/>
              <a:gd name="T18" fmla="*/ 2147483647 w 72"/>
              <a:gd name="T19" fmla="*/ 2147483647 h 68"/>
              <a:gd name="T20" fmla="*/ 2147483647 w 72"/>
              <a:gd name="T21" fmla="*/ 2147483647 h 68"/>
              <a:gd name="T22" fmla="*/ 2147483647 w 72"/>
              <a:gd name="T23" fmla="*/ 2147483647 h 68"/>
              <a:gd name="T24" fmla="*/ 2147483647 w 72"/>
              <a:gd name="T25" fmla="*/ 2147483647 h 68"/>
              <a:gd name="T26" fmla="*/ 2147483647 w 72"/>
              <a:gd name="T27" fmla="*/ 2147483647 h 68"/>
              <a:gd name="T28" fmla="*/ 2147483647 w 72"/>
              <a:gd name="T29" fmla="*/ 2147483647 h 68"/>
              <a:gd name="T30" fmla="*/ 2147483647 w 72"/>
              <a:gd name="T31" fmla="*/ 2147483647 h 68"/>
              <a:gd name="T32" fmla="*/ 2147483647 w 72"/>
              <a:gd name="T33" fmla="*/ 2147483647 h 68"/>
              <a:gd name="T34" fmla="*/ 2147483647 w 72"/>
              <a:gd name="T35" fmla="*/ 2147483647 h 68"/>
              <a:gd name="T36" fmla="*/ 2147483647 w 72"/>
              <a:gd name="T37" fmla="*/ 2147483647 h 68"/>
              <a:gd name="T38" fmla="*/ 2147483647 w 72"/>
              <a:gd name="T39" fmla="*/ 2147483647 h 68"/>
              <a:gd name="T40" fmla="*/ 2147483647 w 72"/>
              <a:gd name="T41" fmla="*/ 2147483647 h 68"/>
              <a:gd name="T42" fmla="*/ 2147483647 w 72"/>
              <a:gd name="T43" fmla="*/ 2147483647 h 68"/>
              <a:gd name="T44" fmla="*/ 2147483647 w 72"/>
              <a:gd name="T45" fmla="*/ 2147483647 h 68"/>
              <a:gd name="T46" fmla="*/ 2147483647 w 72"/>
              <a:gd name="T47" fmla="*/ 2147483647 h 68"/>
              <a:gd name="T48" fmla="*/ 2147483647 w 72"/>
              <a:gd name="T49" fmla="*/ 2147483647 h 68"/>
              <a:gd name="T50" fmla="*/ 2147483647 w 72"/>
              <a:gd name="T51" fmla="*/ 2147483647 h 68"/>
              <a:gd name="T52" fmla="*/ 2147483647 w 72"/>
              <a:gd name="T53" fmla="*/ 2147483647 h 68"/>
              <a:gd name="T54" fmla="*/ 2147483647 w 72"/>
              <a:gd name="T55" fmla="*/ 2147483647 h 68"/>
              <a:gd name="T56" fmla="*/ 2147483647 w 72"/>
              <a:gd name="T57" fmla="*/ 0 h 68"/>
              <a:gd name="T58" fmla="*/ 2147483647 w 72"/>
              <a:gd name="T59" fmla="*/ 0 h 68"/>
              <a:gd name="T60" fmla="*/ 0 w 72"/>
              <a:gd name="T61" fmla="*/ 0 h 68"/>
              <a:gd name="T62" fmla="*/ 0 w 72"/>
              <a:gd name="T63" fmla="*/ 0 h 68"/>
              <a:gd name="T64" fmla="*/ 2147483647 w 72"/>
              <a:gd name="T65" fmla="*/ 0 h 68"/>
              <a:gd name="T66" fmla="*/ 2147483647 w 72"/>
              <a:gd name="T67" fmla="*/ 2147483647 h 68"/>
              <a:gd name="T68" fmla="*/ 2147483647 w 72"/>
              <a:gd name="T69" fmla="*/ 2147483647 h 68"/>
              <a:gd name="T70" fmla="*/ 2147483647 w 72"/>
              <a:gd name="T71" fmla="*/ 2147483647 h 68"/>
              <a:gd name="T72" fmla="*/ 2147483647 w 72"/>
              <a:gd name="T73" fmla="*/ 2147483647 h 68"/>
              <a:gd name="T74" fmla="*/ 2147483647 w 72"/>
              <a:gd name="T75" fmla="*/ 2147483647 h 68"/>
              <a:gd name="T76" fmla="*/ 2147483647 w 72"/>
              <a:gd name="T77" fmla="*/ 2147483647 h 68"/>
              <a:gd name="T78" fmla="*/ 2147483647 w 72"/>
              <a:gd name="T79" fmla="*/ 2147483647 h 68"/>
              <a:gd name="T80" fmla="*/ 2147483647 w 72"/>
              <a:gd name="T81" fmla="*/ 2147483647 h 68"/>
              <a:gd name="T82" fmla="*/ 2147483647 w 72"/>
              <a:gd name="T83" fmla="*/ 2147483647 h 68"/>
              <a:gd name="T84" fmla="*/ 2147483647 w 72"/>
              <a:gd name="T85" fmla="*/ 2147483647 h 68"/>
              <a:gd name="T86" fmla="*/ 2147483647 w 72"/>
              <a:gd name="T87" fmla="*/ 2147483647 h 68"/>
              <a:gd name="T88" fmla="*/ 2147483647 w 72"/>
              <a:gd name="T89" fmla="*/ 2147483647 h 68"/>
              <a:gd name="T90" fmla="*/ 2147483647 w 72"/>
              <a:gd name="T91" fmla="*/ 0 h 68"/>
              <a:gd name="T92" fmla="*/ 2147483647 w 72"/>
              <a:gd name="T93" fmla="*/ 0 h 68"/>
              <a:gd name="T94" fmla="*/ 2147483647 w 72"/>
              <a:gd name="T95" fmla="*/ 0 h 68"/>
              <a:gd name="T96" fmla="*/ 2147483647 w 72"/>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2"/>
              <a:gd name="T148" fmla="*/ 0 h 68"/>
              <a:gd name="T149" fmla="*/ 72 w 72"/>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2" h="68">
                <a:moveTo>
                  <a:pt x="64" y="0"/>
                </a:moveTo>
                <a:lnTo>
                  <a:pt x="64" y="38"/>
                </a:lnTo>
                <a:lnTo>
                  <a:pt x="64" y="49"/>
                </a:lnTo>
                <a:lnTo>
                  <a:pt x="64" y="53"/>
                </a:lnTo>
                <a:lnTo>
                  <a:pt x="64" y="57"/>
                </a:lnTo>
                <a:lnTo>
                  <a:pt x="64" y="60"/>
                </a:lnTo>
                <a:lnTo>
                  <a:pt x="68" y="60"/>
                </a:lnTo>
                <a:lnTo>
                  <a:pt x="72" y="57"/>
                </a:lnTo>
                <a:lnTo>
                  <a:pt x="72" y="60"/>
                </a:lnTo>
                <a:lnTo>
                  <a:pt x="53" y="68"/>
                </a:lnTo>
                <a:lnTo>
                  <a:pt x="49" y="68"/>
                </a:lnTo>
                <a:lnTo>
                  <a:pt x="49" y="53"/>
                </a:lnTo>
                <a:lnTo>
                  <a:pt x="42" y="60"/>
                </a:lnTo>
                <a:lnTo>
                  <a:pt x="38" y="64"/>
                </a:lnTo>
                <a:lnTo>
                  <a:pt x="30" y="68"/>
                </a:lnTo>
                <a:lnTo>
                  <a:pt x="27" y="68"/>
                </a:lnTo>
                <a:lnTo>
                  <a:pt x="23" y="68"/>
                </a:lnTo>
                <a:lnTo>
                  <a:pt x="15" y="64"/>
                </a:lnTo>
                <a:lnTo>
                  <a:pt x="15" y="60"/>
                </a:lnTo>
                <a:lnTo>
                  <a:pt x="12" y="57"/>
                </a:lnTo>
                <a:lnTo>
                  <a:pt x="12" y="49"/>
                </a:lnTo>
                <a:lnTo>
                  <a:pt x="8" y="42"/>
                </a:lnTo>
                <a:lnTo>
                  <a:pt x="8" y="12"/>
                </a:lnTo>
                <a:lnTo>
                  <a:pt x="8" y="8"/>
                </a:lnTo>
                <a:lnTo>
                  <a:pt x="8" y="4"/>
                </a:lnTo>
                <a:lnTo>
                  <a:pt x="8" y="0"/>
                </a:lnTo>
                <a:lnTo>
                  <a:pt x="4" y="0"/>
                </a:lnTo>
                <a:lnTo>
                  <a:pt x="0" y="0"/>
                </a:lnTo>
                <a:lnTo>
                  <a:pt x="23" y="0"/>
                </a:lnTo>
                <a:lnTo>
                  <a:pt x="23" y="42"/>
                </a:lnTo>
                <a:lnTo>
                  <a:pt x="23" y="49"/>
                </a:lnTo>
                <a:lnTo>
                  <a:pt x="27" y="57"/>
                </a:lnTo>
                <a:lnTo>
                  <a:pt x="30" y="57"/>
                </a:lnTo>
                <a:lnTo>
                  <a:pt x="34" y="57"/>
                </a:lnTo>
                <a:lnTo>
                  <a:pt x="38" y="57"/>
                </a:lnTo>
                <a:lnTo>
                  <a:pt x="42" y="57"/>
                </a:lnTo>
                <a:lnTo>
                  <a:pt x="45" y="53"/>
                </a:lnTo>
                <a:lnTo>
                  <a:pt x="49" y="49"/>
                </a:lnTo>
                <a:lnTo>
                  <a:pt x="49" y="12"/>
                </a:lnTo>
                <a:lnTo>
                  <a:pt x="49" y="4"/>
                </a:lnTo>
                <a:lnTo>
                  <a:pt x="45" y="0"/>
                </a:lnTo>
                <a:lnTo>
                  <a:pt x="42" y="0"/>
                </a:lnTo>
                <a:lnTo>
                  <a:pt x="64" y="0"/>
                </a:lnTo>
                <a:close/>
              </a:path>
            </a:pathLst>
          </a:custGeom>
          <a:solidFill>
            <a:srgbClr val="000000"/>
          </a:solidFill>
          <a:ln w="0">
            <a:solidFill>
              <a:srgbClr val="000000"/>
            </a:solidFill>
            <a:round/>
            <a:headEnd/>
            <a:tailEnd/>
          </a:ln>
        </p:spPr>
        <p:txBody>
          <a:bodyPr/>
          <a:lstStyle/>
          <a:p>
            <a:endParaRPr lang="en-US"/>
          </a:p>
        </p:txBody>
      </p:sp>
      <p:sp>
        <p:nvSpPr>
          <p:cNvPr id="33850" name="Freeform 55"/>
          <p:cNvSpPr>
            <a:spLocks/>
          </p:cNvSpPr>
          <p:nvPr/>
        </p:nvSpPr>
        <p:spPr bwMode="auto">
          <a:xfrm>
            <a:off x="3003550" y="3362325"/>
            <a:ext cx="188913" cy="111125"/>
          </a:xfrm>
          <a:custGeom>
            <a:avLst/>
            <a:gdLst>
              <a:gd name="T0" fmla="*/ 2147483647 w 113"/>
              <a:gd name="T1" fmla="*/ 2147483647 h 67"/>
              <a:gd name="T2" fmla="*/ 2147483647 w 113"/>
              <a:gd name="T3" fmla="*/ 2147483647 h 67"/>
              <a:gd name="T4" fmla="*/ 2147483647 w 113"/>
              <a:gd name="T5" fmla="*/ 0 h 67"/>
              <a:gd name="T6" fmla="*/ 2147483647 w 113"/>
              <a:gd name="T7" fmla="*/ 0 h 67"/>
              <a:gd name="T8" fmla="*/ 2147483647 w 113"/>
              <a:gd name="T9" fmla="*/ 2147483647 h 67"/>
              <a:gd name="T10" fmla="*/ 2147483647 w 113"/>
              <a:gd name="T11" fmla="*/ 2147483647 h 67"/>
              <a:gd name="T12" fmla="*/ 2147483647 w 113"/>
              <a:gd name="T13" fmla="*/ 0 h 67"/>
              <a:gd name="T14" fmla="*/ 2147483647 w 113"/>
              <a:gd name="T15" fmla="*/ 0 h 67"/>
              <a:gd name="T16" fmla="*/ 2147483647 w 113"/>
              <a:gd name="T17" fmla="*/ 2147483647 h 67"/>
              <a:gd name="T18" fmla="*/ 2147483647 w 113"/>
              <a:gd name="T19" fmla="*/ 2147483647 h 67"/>
              <a:gd name="T20" fmla="*/ 2147483647 w 113"/>
              <a:gd name="T21" fmla="*/ 2147483647 h 67"/>
              <a:gd name="T22" fmla="*/ 2147483647 w 113"/>
              <a:gd name="T23" fmla="*/ 2147483647 h 67"/>
              <a:gd name="T24" fmla="*/ 2147483647 w 113"/>
              <a:gd name="T25" fmla="*/ 2147483647 h 67"/>
              <a:gd name="T26" fmla="*/ 2147483647 w 113"/>
              <a:gd name="T27" fmla="*/ 2147483647 h 67"/>
              <a:gd name="T28" fmla="*/ 2147483647 w 113"/>
              <a:gd name="T29" fmla="*/ 2147483647 h 67"/>
              <a:gd name="T30" fmla="*/ 2147483647 w 113"/>
              <a:gd name="T31" fmla="*/ 2147483647 h 67"/>
              <a:gd name="T32" fmla="*/ 2147483647 w 113"/>
              <a:gd name="T33" fmla="*/ 2147483647 h 67"/>
              <a:gd name="T34" fmla="*/ 2147483647 w 113"/>
              <a:gd name="T35" fmla="*/ 2147483647 h 67"/>
              <a:gd name="T36" fmla="*/ 2147483647 w 113"/>
              <a:gd name="T37" fmla="*/ 2147483647 h 67"/>
              <a:gd name="T38" fmla="*/ 2147483647 w 113"/>
              <a:gd name="T39" fmla="*/ 2147483647 h 67"/>
              <a:gd name="T40" fmla="*/ 2147483647 w 113"/>
              <a:gd name="T41" fmla="*/ 2147483647 h 67"/>
              <a:gd name="T42" fmla="*/ 2147483647 w 113"/>
              <a:gd name="T43" fmla="*/ 2147483647 h 67"/>
              <a:gd name="T44" fmla="*/ 2147483647 w 113"/>
              <a:gd name="T45" fmla="*/ 2147483647 h 67"/>
              <a:gd name="T46" fmla="*/ 2147483647 w 113"/>
              <a:gd name="T47" fmla="*/ 2147483647 h 67"/>
              <a:gd name="T48" fmla="*/ 2147483647 w 113"/>
              <a:gd name="T49" fmla="*/ 2147483647 h 67"/>
              <a:gd name="T50" fmla="*/ 2147483647 w 113"/>
              <a:gd name="T51" fmla="*/ 2147483647 h 67"/>
              <a:gd name="T52" fmla="*/ 2147483647 w 113"/>
              <a:gd name="T53" fmla="*/ 2147483647 h 67"/>
              <a:gd name="T54" fmla="*/ 2147483647 w 113"/>
              <a:gd name="T55" fmla="*/ 2147483647 h 67"/>
              <a:gd name="T56" fmla="*/ 2147483647 w 113"/>
              <a:gd name="T57" fmla="*/ 2147483647 h 67"/>
              <a:gd name="T58" fmla="*/ 2147483647 w 113"/>
              <a:gd name="T59" fmla="*/ 2147483647 h 67"/>
              <a:gd name="T60" fmla="*/ 2147483647 w 113"/>
              <a:gd name="T61" fmla="*/ 2147483647 h 67"/>
              <a:gd name="T62" fmla="*/ 2147483647 w 113"/>
              <a:gd name="T63" fmla="*/ 2147483647 h 67"/>
              <a:gd name="T64" fmla="*/ 2147483647 w 113"/>
              <a:gd name="T65" fmla="*/ 2147483647 h 67"/>
              <a:gd name="T66" fmla="*/ 2147483647 w 113"/>
              <a:gd name="T67" fmla="*/ 2147483647 h 67"/>
              <a:gd name="T68" fmla="*/ 2147483647 w 113"/>
              <a:gd name="T69" fmla="*/ 2147483647 h 67"/>
              <a:gd name="T70" fmla="*/ 2147483647 w 113"/>
              <a:gd name="T71" fmla="*/ 2147483647 h 67"/>
              <a:gd name="T72" fmla="*/ 2147483647 w 113"/>
              <a:gd name="T73" fmla="*/ 2147483647 h 67"/>
              <a:gd name="T74" fmla="*/ 2147483647 w 113"/>
              <a:gd name="T75" fmla="*/ 2147483647 h 67"/>
              <a:gd name="T76" fmla="*/ 2147483647 w 113"/>
              <a:gd name="T77" fmla="*/ 2147483647 h 67"/>
              <a:gd name="T78" fmla="*/ 2147483647 w 113"/>
              <a:gd name="T79" fmla="*/ 2147483647 h 67"/>
              <a:gd name="T80" fmla="*/ 2147483647 w 113"/>
              <a:gd name="T81" fmla="*/ 2147483647 h 67"/>
              <a:gd name="T82" fmla="*/ 0 w 113"/>
              <a:gd name="T83" fmla="*/ 2147483647 h 67"/>
              <a:gd name="T84" fmla="*/ 2147483647 w 113"/>
              <a:gd name="T85" fmla="*/ 2147483647 h 67"/>
              <a:gd name="T86" fmla="*/ 2147483647 w 113"/>
              <a:gd name="T87" fmla="*/ 2147483647 h 67"/>
              <a:gd name="T88" fmla="*/ 2147483647 w 113"/>
              <a:gd name="T89" fmla="*/ 2147483647 h 67"/>
              <a:gd name="T90" fmla="*/ 2147483647 w 113"/>
              <a:gd name="T91" fmla="*/ 2147483647 h 67"/>
              <a:gd name="T92" fmla="*/ 2147483647 w 113"/>
              <a:gd name="T93" fmla="*/ 2147483647 h 67"/>
              <a:gd name="T94" fmla="*/ 2147483647 w 113"/>
              <a:gd name="T95" fmla="*/ 2147483647 h 67"/>
              <a:gd name="T96" fmla="*/ 2147483647 w 113"/>
              <a:gd name="T97" fmla="*/ 2147483647 h 67"/>
              <a:gd name="T98" fmla="*/ 0 w 113"/>
              <a:gd name="T99" fmla="*/ 2147483647 h 67"/>
              <a:gd name="T100" fmla="*/ 2147483647 w 113"/>
              <a:gd name="T101" fmla="*/ 0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
              <a:gd name="T154" fmla="*/ 0 h 67"/>
              <a:gd name="T155" fmla="*/ 113 w 113"/>
              <a:gd name="T156" fmla="*/ 67 h 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 h="67">
                <a:moveTo>
                  <a:pt x="23" y="15"/>
                </a:moveTo>
                <a:lnTo>
                  <a:pt x="27" y="7"/>
                </a:lnTo>
                <a:lnTo>
                  <a:pt x="30" y="7"/>
                </a:lnTo>
                <a:lnTo>
                  <a:pt x="34" y="3"/>
                </a:lnTo>
                <a:lnTo>
                  <a:pt x="38" y="3"/>
                </a:lnTo>
                <a:lnTo>
                  <a:pt x="42" y="0"/>
                </a:lnTo>
                <a:lnTo>
                  <a:pt x="45" y="0"/>
                </a:lnTo>
                <a:lnTo>
                  <a:pt x="53" y="0"/>
                </a:lnTo>
                <a:lnTo>
                  <a:pt x="57" y="3"/>
                </a:lnTo>
                <a:lnTo>
                  <a:pt x="60" y="7"/>
                </a:lnTo>
                <a:lnTo>
                  <a:pt x="64" y="15"/>
                </a:lnTo>
                <a:lnTo>
                  <a:pt x="68" y="7"/>
                </a:lnTo>
                <a:lnTo>
                  <a:pt x="75" y="3"/>
                </a:lnTo>
                <a:lnTo>
                  <a:pt x="79" y="0"/>
                </a:lnTo>
                <a:lnTo>
                  <a:pt x="87" y="0"/>
                </a:lnTo>
                <a:lnTo>
                  <a:pt x="90" y="0"/>
                </a:lnTo>
                <a:lnTo>
                  <a:pt x="94" y="3"/>
                </a:lnTo>
                <a:lnTo>
                  <a:pt x="98" y="7"/>
                </a:lnTo>
                <a:lnTo>
                  <a:pt x="102" y="11"/>
                </a:lnTo>
                <a:lnTo>
                  <a:pt x="102" y="18"/>
                </a:lnTo>
                <a:lnTo>
                  <a:pt x="102" y="26"/>
                </a:lnTo>
                <a:lnTo>
                  <a:pt x="102" y="52"/>
                </a:lnTo>
                <a:lnTo>
                  <a:pt x="105" y="60"/>
                </a:lnTo>
                <a:lnTo>
                  <a:pt x="105" y="63"/>
                </a:lnTo>
                <a:lnTo>
                  <a:pt x="105" y="67"/>
                </a:lnTo>
                <a:lnTo>
                  <a:pt x="109" y="67"/>
                </a:lnTo>
                <a:lnTo>
                  <a:pt x="113" y="67"/>
                </a:lnTo>
                <a:lnTo>
                  <a:pt x="83" y="67"/>
                </a:lnTo>
                <a:lnTo>
                  <a:pt x="87" y="67"/>
                </a:lnTo>
                <a:lnTo>
                  <a:pt x="90" y="63"/>
                </a:lnTo>
                <a:lnTo>
                  <a:pt x="90" y="60"/>
                </a:lnTo>
                <a:lnTo>
                  <a:pt x="90" y="52"/>
                </a:lnTo>
                <a:lnTo>
                  <a:pt x="90" y="26"/>
                </a:lnTo>
                <a:lnTo>
                  <a:pt x="90" y="18"/>
                </a:lnTo>
                <a:lnTo>
                  <a:pt x="90" y="15"/>
                </a:lnTo>
                <a:lnTo>
                  <a:pt x="87" y="11"/>
                </a:lnTo>
                <a:lnTo>
                  <a:pt x="79" y="11"/>
                </a:lnTo>
                <a:lnTo>
                  <a:pt x="75" y="11"/>
                </a:lnTo>
                <a:lnTo>
                  <a:pt x="72" y="11"/>
                </a:lnTo>
                <a:lnTo>
                  <a:pt x="68" y="15"/>
                </a:lnTo>
                <a:lnTo>
                  <a:pt x="64" y="18"/>
                </a:lnTo>
                <a:lnTo>
                  <a:pt x="64" y="22"/>
                </a:lnTo>
                <a:lnTo>
                  <a:pt x="64" y="52"/>
                </a:lnTo>
                <a:lnTo>
                  <a:pt x="64" y="60"/>
                </a:lnTo>
                <a:lnTo>
                  <a:pt x="64" y="63"/>
                </a:lnTo>
                <a:lnTo>
                  <a:pt x="64" y="67"/>
                </a:lnTo>
                <a:lnTo>
                  <a:pt x="68" y="67"/>
                </a:lnTo>
                <a:lnTo>
                  <a:pt x="72" y="67"/>
                </a:lnTo>
                <a:lnTo>
                  <a:pt x="42" y="67"/>
                </a:lnTo>
                <a:lnTo>
                  <a:pt x="45" y="67"/>
                </a:lnTo>
                <a:lnTo>
                  <a:pt x="49" y="67"/>
                </a:lnTo>
                <a:lnTo>
                  <a:pt x="49" y="63"/>
                </a:lnTo>
                <a:lnTo>
                  <a:pt x="49" y="60"/>
                </a:lnTo>
                <a:lnTo>
                  <a:pt x="49" y="52"/>
                </a:lnTo>
                <a:lnTo>
                  <a:pt x="49" y="26"/>
                </a:lnTo>
                <a:lnTo>
                  <a:pt x="49" y="18"/>
                </a:lnTo>
                <a:lnTo>
                  <a:pt x="49" y="15"/>
                </a:lnTo>
                <a:lnTo>
                  <a:pt x="45" y="11"/>
                </a:lnTo>
                <a:lnTo>
                  <a:pt x="38" y="11"/>
                </a:lnTo>
                <a:lnTo>
                  <a:pt x="34" y="11"/>
                </a:lnTo>
                <a:lnTo>
                  <a:pt x="30" y="11"/>
                </a:lnTo>
                <a:lnTo>
                  <a:pt x="27" y="15"/>
                </a:lnTo>
                <a:lnTo>
                  <a:pt x="23" y="18"/>
                </a:lnTo>
                <a:lnTo>
                  <a:pt x="23" y="52"/>
                </a:lnTo>
                <a:lnTo>
                  <a:pt x="23" y="60"/>
                </a:lnTo>
                <a:lnTo>
                  <a:pt x="23" y="63"/>
                </a:lnTo>
                <a:lnTo>
                  <a:pt x="27" y="67"/>
                </a:lnTo>
                <a:lnTo>
                  <a:pt x="30" y="67"/>
                </a:lnTo>
                <a:lnTo>
                  <a:pt x="0" y="67"/>
                </a:lnTo>
                <a:lnTo>
                  <a:pt x="4" y="67"/>
                </a:lnTo>
                <a:lnTo>
                  <a:pt x="8" y="67"/>
                </a:lnTo>
                <a:lnTo>
                  <a:pt x="8" y="63"/>
                </a:lnTo>
                <a:lnTo>
                  <a:pt x="8" y="60"/>
                </a:lnTo>
                <a:lnTo>
                  <a:pt x="8" y="52"/>
                </a:lnTo>
                <a:lnTo>
                  <a:pt x="8" y="30"/>
                </a:lnTo>
                <a:lnTo>
                  <a:pt x="8" y="18"/>
                </a:lnTo>
                <a:lnTo>
                  <a:pt x="8" y="15"/>
                </a:lnTo>
                <a:lnTo>
                  <a:pt x="8" y="11"/>
                </a:lnTo>
                <a:lnTo>
                  <a:pt x="8" y="7"/>
                </a:lnTo>
                <a:lnTo>
                  <a:pt x="4" y="7"/>
                </a:lnTo>
                <a:lnTo>
                  <a:pt x="0" y="11"/>
                </a:lnTo>
                <a:lnTo>
                  <a:pt x="0" y="7"/>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851" name="Freeform 56"/>
          <p:cNvSpPr>
            <a:spLocks noEditPoints="1"/>
          </p:cNvSpPr>
          <p:nvPr/>
        </p:nvSpPr>
        <p:spPr bwMode="auto">
          <a:xfrm>
            <a:off x="3192463" y="3362325"/>
            <a:ext cx="123825" cy="168275"/>
          </a:xfrm>
          <a:custGeom>
            <a:avLst/>
            <a:gdLst>
              <a:gd name="T0" fmla="*/ 2147483647 w 75"/>
              <a:gd name="T1" fmla="*/ 0 h 101"/>
              <a:gd name="T2" fmla="*/ 2147483647 w 75"/>
              <a:gd name="T3" fmla="*/ 2147483647 h 101"/>
              <a:gd name="T4" fmla="*/ 2147483647 w 75"/>
              <a:gd name="T5" fmla="*/ 2147483647 h 101"/>
              <a:gd name="T6" fmla="*/ 2147483647 w 75"/>
              <a:gd name="T7" fmla="*/ 0 h 101"/>
              <a:gd name="T8" fmla="*/ 2147483647 w 75"/>
              <a:gd name="T9" fmla="*/ 2147483647 h 101"/>
              <a:gd name="T10" fmla="*/ 2147483647 w 75"/>
              <a:gd name="T11" fmla="*/ 2147483647 h 101"/>
              <a:gd name="T12" fmla="*/ 2147483647 w 75"/>
              <a:gd name="T13" fmla="*/ 2147483647 h 101"/>
              <a:gd name="T14" fmla="*/ 2147483647 w 75"/>
              <a:gd name="T15" fmla="*/ 2147483647 h 101"/>
              <a:gd name="T16" fmla="*/ 2147483647 w 75"/>
              <a:gd name="T17" fmla="*/ 2147483647 h 101"/>
              <a:gd name="T18" fmla="*/ 2147483647 w 75"/>
              <a:gd name="T19" fmla="*/ 2147483647 h 101"/>
              <a:gd name="T20" fmla="*/ 2147483647 w 75"/>
              <a:gd name="T21" fmla="*/ 2147483647 h 101"/>
              <a:gd name="T22" fmla="*/ 2147483647 w 75"/>
              <a:gd name="T23" fmla="*/ 2147483647 h 101"/>
              <a:gd name="T24" fmla="*/ 2147483647 w 75"/>
              <a:gd name="T25" fmla="*/ 2147483647 h 101"/>
              <a:gd name="T26" fmla="*/ 2147483647 w 75"/>
              <a:gd name="T27" fmla="*/ 2147483647 h 101"/>
              <a:gd name="T28" fmla="*/ 0 w 75"/>
              <a:gd name="T29" fmla="*/ 2147483647 h 101"/>
              <a:gd name="T30" fmla="*/ 2147483647 w 75"/>
              <a:gd name="T31" fmla="*/ 2147483647 h 101"/>
              <a:gd name="T32" fmla="*/ 2147483647 w 75"/>
              <a:gd name="T33" fmla="*/ 2147483647 h 101"/>
              <a:gd name="T34" fmla="*/ 2147483647 w 75"/>
              <a:gd name="T35" fmla="*/ 2147483647 h 101"/>
              <a:gd name="T36" fmla="*/ 2147483647 w 75"/>
              <a:gd name="T37" fmla="*/ 2147483647 h 101"/>
              <a:gd name="T38" fmla="*/ 2147483647 w 75"/>
              <a:gd name="T39" fmla="*/ 2147483647 h 101"/>
              <a:gd name="T40" fmla="*/ 2147483647 w 75"/>
              <a:gd name="T41" fmla="*/ 2147483647 h 101"/>
              <a:gd name="T42" fmla="*/ 2147483647 w 75"/>
              <a:gd name="T43" fmla="*/ 2147483647 h 101"/>
              <a:gd name="T44" fmla="*/ 2147483647 w 75"/>
              <a:gd name="T45" fmla="*/ 2147483647 h 101"/>
              <a:gd name="T46" fmla="*/ 2147483647 w 75"/>
              <a:gd name="T47" fmla="*/ 2147483647 h 101"/>
              <a:gd name="T48" fmla="*/ 2147483647 w 75"/>
              <a:gd name="T49" fmla="*/ 2147483647 h 101"/>
              <a:gd name="T50" fmla="*/ 2147483647 w 75"/>
              <a:gd name="T51" fmla="*/ 2147483647 h 101"/>
              <a:gd name="T52" fmla="*/ 2147483647 w 75"/>
              <a:gd name="T53" fmla="*/ 2147483647 h 101"/>
              <a:gd name="T54" fmla="*/ 2147483647 w 75"/>
              <a:gd name="T55" fmla="*/ 2147483647 h 101"/>
              <a:gd name="T56" fmla="*/ 2147483647 w 75"/>
              <a:gd name="T57" fmla="*/ 2147483647 h 101"/>
              <a:gd name="T58" fmla="*/ 2147483647 w 75"/>
              <a:gd name="T59" fmla="*/ 2147483647 h 101"/>
              <a:gd name="T60" fmla="*/ 2147483647 w 75"/>
              <a:gd name="T61" fmla="*/ 2147483647 h 101"/>
              <a:gd name="T62" fmla="*/ 2147483647 w 75"/>
              <a:gd name="T63" fmla="*/ 2147483647 h 101"/>
              <a:gd name="T64" fmla="*/ 2147483647 w 75"/>
              <a:gd name="T65" fmla="*/ 2147483647 h 101"/>
              <a:gd name="T66" fmla="*/ 2147483647 w 75"/>
              <a:gd name="T67" fmla="*/ 2147483647 h 1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
              <a:gd name="T103" fmla="*/ 0 h 101"/>
              <a:gd name="T104" fmla="*/ 75 w 75"/>
              <a:gd name="T105" fmla="*/ 101 h 1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 h="101">
                <a:moveTo>
                  <a:pt x="4" y="7"/>
                </a:moveTo>
                <a:lnTo>
                  <a:pt x="22" y="0"/>
                </a:lnTo>
                <a:lnTo>
                  <a:pt x="26" y="0"/>
                </a:lnTo>
                <a:lnTo>
                  <a:pt x="26" y="15"/>
                </a:lnTo>
                <a:lnTo>
                  <a:pt x="30" y="7"/>
                </a:lnTo>
                <a:lnTo>
                  <a:pt x="37" y="3"/>
                </a:lnTo>
                <a:lnTo>
                  <a:pt x="41" y="0"/>
                </a:lnTo>
                <a:lnTo>
                  <a:pt x="49" y="0"/>
                </a:lnTo>
                <a:lnTo>
                  <a:pt x="56" y="3"/>
                </a:lnTo>
                <a:lnTo>
                  <a:pt x="64" y="7"/>
                </a:lnTo>
                <a:lnTo>
                  <a:pt x="71" y="18"/>
                </a:lnTo>
                <a:lnTo>
                  <a:pt x="75" y="33"/>
                </a:lnTo>
                <a:lnTo>
                  <a:pt x="71" y="45"/>
                </a:lnTo>
                <a:lnTo>
                  <a:pt x="67" y="52"/>
                </a:lnTo>
                <a:lnTo>
                  <a:pt x="64" y="60"/>
                </a:lnTo>
                <a:lnTo>
                  <a:pt x="52" y="67"/>
                </a:lnTo>
                <a:lnTo>
                  <a:pt x="41" y="71"/>
                </a:lnTo>
                <a:lnTo>
                  <a:pt x="37" y="71"/>
                </a:lnTo>
                <a:lnTo>
                  <a:pt x="34" y="67"/>
                </a:lnTo>
                <a:lnTo>
                  <a:pt x="30" y="67"/>
                </a:lnTo>
                <a:lnTo>
                  <a:pt x="26" y="63"/>
                </a:lnTo>
                <a:lnTo>
                  <a:pt x="26" y="86"/>
                </a:lnTo>
                <a:lnTo>
                  <a:pt x="26" y="93"/>
                </a:lnTo>
                <a:lnTo>
                  <a:pt x="26" y="97"/>
                </a:lnTo>
                <a:lnTo>
                  <a:pt x="30" y="97"/>
                </a:lnTo>
                <a:lnTo>
                  <a:pt x="34" y="101"/>
                </a:lnTo>
                <a:lnTo>
                  <a:pt x="37" y="101"/>
                </a:lnTo>
                <a:lnTo>
                  <a:pt x="0" y="101"/>
                </a:lnTo>
                <a:lnTo>
                  <a:pt x="4" y="101"/>
                </a:lnTo>
                <a:lnTo>
                  <a:pt x="7" y="101"/>
                </a:lnTo>
                <a:lnTo>
                  <a:pt x="11" y="97"/>
                </a:lnTo>
                <a:lnTo>
                  <a:pt x="15" y="93"/>
                </a:lnTo>
                <a:lnTo>
                  <a:pt x="15" y="86"/>
                </a:lnTo>
                <a:lnTo>
                  <a:pt x="15" y="22"/>
                </a:lnTo>
                <a:lnTo>
                  <a:pt x="15" y="15"/>
                </a:lnTo>
                <a:lnTo>
                  <a:pt x="15" y="11"/>
                </a:lnTo>
                <a:lnTo>
                  <a:pt x="11" y="11"/>
                </a:lnTo>
                <a:lnTo>
                  <a:pt x="11" y="7"/>
                </a:lnTo>
                <a:lnTo>
                  <a:pt x="7" y="7"/>
                </a:lnTo>
                <a:lnTo>
                  <a:pt x="4" y="11"/>
                </a:lnTo>
                <a:lnTo>
                  <a:pt x="4" y="7"/>
                </a:lnTo>
                <a:close/>
                <a:moveTo>
                  <a:pt x="26" y="22"/>
                </a:moveTo>
                <a:lnTo>
                  <a:pt x="26" y="45"/>
                </a:lnTo>
                <a:lnTo>
                  <a:pt x="26" y="52"/>
                </a:lnTo>
                <a:lnTo>
                  <a:pt x="26" y="56"/>
                </a:lnTo>
                <a:lnTo>
                  <a:pt x="30" y="60"/>
                </a:lnTo>
                <a:lnTo>
                  <a:pt x="34" y="63"/>
                </a:lnTo>
                <a:lnTo>
                  <a:pt x="37" y="63"/>
                </a:lnTo>
                <a:lnTo>
                  <a:pt x="41" y="67"/>
                </a:lnTo>
                <a:lnTo>
                  <a:pt x="49" y="63"/>
                </a:lnTo>
                <a:lnTo>
                  <a:pt x="56" y="60"/>
                </a:lnTo>
                <a:lnTo>
                  <a:pt x="60" y="52"/>
                </a:lnTo>
                <a:lnTo>
                  <a:pt x="60" y="41"/>
                </a:lnTo>
                <a:lnTo>
                  <a:pt x="60" y="26"/>
                </a:lnTo>
                <a:lnTo>
                  <a:pt x="52" y="18"/>
                </a:lnTo>
                <a:lnTo>
                  <a:pt x="49" y="11"/>
                </a:lnTo>
                <a:lnTo>
                  <a:pt x="41" y="11"/>
                </a:lnTo>
                <a:lnTo>
                  <a:pt x="37" y="11"/>
                </a:lnTo>
                <a:lnTo>
                  <a:pt x="34" y="11"/>
                </a:lnTo>
                <a:lnTo>
                  <a:pt x="30" y="15"/>
                </a:lnTo>
                <a:lnTo>
                  <a:pt x="26" y="22"/>
                </a:lnTo>
                <a:close/>
              </a:path>
            </a:pathLst>
          </a:custGeom>
          <a:solidFill>
            <a:srgbClr val="000000"/>
          </a:solidFill>
          <a:ln w="0">
            <a:solidFill>
              <a:srgbClr val="000000"/>
            </a:solidFill>
            <a:round/>
            <a:headEnd/>
            <a:tailEnd/>
          </a:ln>
        </p:spPr>
        <p:txBody>
          <a:bodyPr/>
          <a:lstStyle/>
          <a:p>
            <a:endParaRPr lang="en-US"/>
          </a:p>
        </p:txBody>
      </p:sp>
      <p:sp>
        <p:nvSpPr>
          <p:cNvPr id="33852" name="Freeform 57"/>
          <p:cNvSpPr>
            <a:spLocks noEditPoints="1"/>
          </p:cNvSpPr>
          <p:nvPr/>
        </p:nvSpPr>
        <p:spPr bwMode="auto">
          <a:xfrm>
            <a:off x="3327400" y="3362325"/>
            <a:ext cx="95250" cy="117475"/>
          </a:xfrm>
          <a:custGeom>
            <a:avLst/>
            <a:gdLst>
              <a:gd name="T0" fmla="*/ 2147483647 w 57"/>
              <a:gd name="T1" fmla="*/ 2147483647 h 71"/>
              <a:gd name="T2" fmla="*/ 2147483647 w 57"/>
              <a:gd name="T3" fmla="*/ 2147483647 h 71"/>
              <a:gd name="T4" fmla="*/ 2147483647 w 57"/>
              <a:gd name="T5" fmla="*/ 2147483647 h 71"/>
              <a:gd name="T6" fmla="*/ 2147483647 w 57"/>
              <a:gd name="T7" fmla="*/ 2147483647 h 71"/>
              <a:gd name="T8" fmla="*/ 2147483647 w 57"/>
              <a:gd name="T9" fmla="*/ 2147483647 h 71"/>
              <a:gd name="T10" fmla="*/ 2147483647 w 57"/>
              <a:gd name="T11" fmla="*/ 2147483647 h 71"/>
              <a:gd name="T12" fmla="*/ 2147483647 w 57"/>
              <a:gd name="T13" fmla="*/ 2147483647 h 71"/>
              <a:gd name="T14" fmla="*/ 2147483647 w 57"/>
              <a:gd name="T15" fmla="*/ 2147483647 h 71"/>
              <a:gd name="T16" fmla="*/ 2147483647 w 57"/>
              <a:gd name="T17" fmla="*/ 2147483647 h 71"/>
              <a:gd name="T18" fmla="*/ 2147483647 w 57"/>
              <a:gd name="T19" fmla="*/ 2147483647 h 71"/>
              <a:gd name="T20" fmla="*/ 2147483647 w 57"/>
              <a:gd name="T21" fmla="*/ 2147483647 h 71"/>
              <a:gd name="T22" fmla="*/ 2147483647 w 57"/>
              <a:gd name="T23" fmla="*/ 2147483647 h 71"/>
              <a:gd name="T24" fmla="*/ 2147483647 w 57"/>
              <a:gd name="T25" fmla="*/ 2147483647 h 71"/>
              <a:gd name="T26" fmla="*/ 2147483647 w 57"/>
              <a:gd name="T27" fmla="*/ 2147483647 h 71"/>
              <a:gd name="T28" fmla="*/ 2147483647 w 57"/>
              <a:gd name="T29" fmla="*/ 2147483647 h 71"/>
              <a:gd name="T30" fmla="*/ 2147483647 w 57"/>
              <a:gd name="T31" fmla="*/ 2147483647 h 71"/>
              <a:gd name="T32" fmla="*/ 2147483647 w 57"/>
              <a:gd name="T33" fmla="*/ 2147483647 h 71"/>
              <a:gd name="T34" fmla="*/ 0 w 57"/>
              <a:gd name="T35" fmla="*/ 2147483647 h 71"/>
              <a:gd name="T36" fmla="*/ 0 w 57"/>
              <a:gd name="T37" fmla="*/ 2147483647 h 71"/>
              <a:gd name="T38" fmla="*/ 2147483647 w 57"/>
              <a:gd name="T39" fmla="*/ 2147483647 h 71"/>
              <a:gd name="T40" fmla="*/ 2147483647 w 57"/>
              <a:gd name="T41" fmla="*/ 2147483647 h 71"/>
              <a:gd name="T42" fmla="*/ 2147483647 w 57"/>
              <a:gd name="T43" fmla="*/ 2147483647 h 71"/>
              <a:gd name="T44" fmla="*/ 2147483647 w 57"/>
              <a:gd name="T45" fmla="*/ 0 h 71"/>
              <a:gd name="T46" fmla="*/ 2147483647 w 57"/>
              <a:gd name="T47" fmla="*/ 2147483647 h 71"/>
              <a:gd name="T48" fmla="*/ 2147483647 w 57"/>
              <a:gd name="T49" fmla="*/ 2147483647 h 71"/>
              <a:gd name="T50" fmla="*/ 2147483647 w 57"/>
              <a:gd name="T51" fmla="*/ 2147483647 h 71"/>
              <a:gd name="T52" fmla="*/ 2147483647 w 57"/>
              <a:gd name="T53" fmla="*/ 2147483647 h 71"/>
              <a:gd name="T54" fmla="*/ 2147483647 w 57"/>
              <a:gd name="T55" fmla="*/ 2147483647 h 71"/>
              <a:gd name="T56" fmla="*/ 2147483647 w 57"/>
              <a:gd name="T57" fmla="*/ 2147483647 h 71"/>
              <a:gd name="T58" fmla="*/ 2147483647 w 57"/>
              <a:gd name="T59" fmla="*/ 2147483647 h 71"/>
              <a:gd name="T60" fmla="*/ 2147483647 w 57"/>
              <a:gd name="T61" fmla="*/ 2147483647 h 71"/>
              <a:gd name="T62" fmla="*/ 2147483647 w 57"/>
              <a:gd name="T63" fmla="*/ 2147483647 h 71"/>
              <a:gd name="T64" fmla="*/ 2147483647 w 57"/>
              <a:gd name="T65" fmla="*/ 2147483647 h 71"/>
              <a:gd name="T66" fmla="*/ 2147483647 w 57"/>
              <a:gd name="T67" fmla="*/ 2147483647 h 71"/>
              <a:gd name="T68" fmla="*/ 2147483647 w 57"/>
              <a:gd name="T69" fmla="*/ 2147483647 h 71"/>
              <a:gd name="T70" fmla="*/ 2147483647 w 57"/>
              <a:gd name="T71" fmla="*/ 2147483647 h 71"/>
              <a:gd name="T72" fmla="*/ 2147483647 w 57"/>
              <a:gd name="T73" fmla="*/ 2147483647 h 71"/>
              <a:gd name="T74" fmla="*/ 2147483647 w 57"/>
              <a:gd name="T75" fmla="*/ 2147483647 h 71"/>
              <a:gd name="T76" fmla="*/ 2147483647 w 57"/>
              <a:gd name="T77" fmla="*/ 2147483647 h 71"/>
              <a:gd name="T78" fmla="*/ 2147483647 w 57"/>
              <a:gd name="T79" fmla="*/ 2147483647 h 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
              <a:gd name="T121" fmla="*/ 0 h 71"/>
              <a:gd name="T122" fmla="*/ 57 w 57"/>
              <a:gd name="T123" fmla="*/ 71 h 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 h="71">
                <a:moveTo>
                  <a:pt x="12" y="26"/>
                </a:moveTo>
                <a:lnTo>
                  <a:pt x="12" y="41"/>
                </a:lnTo>
                <a:lnTo>
                  <a:pt x="19" y="48"/>
                </a:lnTo>
                <a:lnTo>
                  <a:pt x="27" y="56"/>
                </a:lnTo>
                <a:lnTo>
                  <a:pt x="34" y="60"/>
                </a:lnTo>
                <a:lnTo>
                  <a:pt x="42" y="56"/>
                </a:lnTo>
                <a:lnTo>
                  <a:pt x="45" y="56"/>
                </a:lnTo>
                <a:lnTo>
                  <a:pt x="53" y="48"/>
                </a:lnTo>
                <a:lnTo>
                  <a:pt x="57" y="41"/>
                </a:lnTo>
                <a:lnTo>
                  <a:pt x="57" y="45"/>
                </a:lnTo>
                <a:lnTo>
                  <a:pt x="53" y="52"/>
                </a:lnTo>
                <a:lnTo>
                  <a:pt x="49" y="63"/>
                </a:lnTo>
                <a:lnTo>
                  <a:pt x="38" y="67"/>
                </a:lnTo>
                <a:lnTo>
                  <a:pt x="30" y="71"/>
                </a:lnTo>
                <a:lnTo>
                  <a:pt x="19" y="67"/>
                </a:lnTo>
                <a:lnTo>
                  <a:pt x="8" y="60"/>
                </a:lnTo>
                <a:lnTo>
                  <a:pt x="4" y="48"/>
                </a:lnTo>
                <a:lnTo>
                  <a:pt x="0" y="37"/>
                </a:lnTo>
                <a:lnTo>
                  <a:pt x="0" y="26"/>
                </a:lnTo>
                <a:lnTo>
                  <a:pt x="4" y="18"/>
                </a:lnTo>
                <a:lnTo>
                  <a:pt x="8" y="11"/>
                </a:lnTo>
                <a:lnTo>
                  <a:pt x="19" y="3"/>
                </a:lnTo>
                <a:lnTo>
                  <a:pt x="30" y="0"/>
                </a:lnTo>
                <a:lnTo>
                  <a:pt x="42" y="3"/>
                </a:lnTo>
                <a:lnTo>
                  <a:pt x="49" y="7"/>
                </a:lnTo>
                <a:lnTo>
                  <a:pt x="57" y="15"/>
                </a:lnTo>
                <a:lnTo>
                  <a:pt x="57" y="26"/>
                </a:lnTo>
                <a:lnTo>
                  <a:pt x="12" y="26"/>
                </a:lnTo>
                <a:close/>
                <a:moveTo>
                  <a:pt x="12" y="22"/>
                </a:moveTo>
                <a:lnTo>
                  <a:pt x="42" y="22"/>
                </a:lnTo>
                <a:lnTo>
                  <a:pt x="42" y="18"/>
                </a:lnTo>
                <a:lnTo>
                  <a:pt x="38" y="15"/>
                </a:lnTo>
                <a:lnTo>
                  <a:pt x="38" y="11"/>
                </a:lnTo>
                <a:lnTo>
                  <a:pt x="34" y="7"/>
                </a:lnTo>
                <a:lnTo>
                  <a:pt x="30" y="7"/>
                </a:lnTo>
                <a:lnTo>
                  <a:pt x="27" y="3"/>
                </a:lnTo>
                <a:lnTo>
                  <a:pt x="23" y="7"/>
                </a:lnTo>
                <a:lnTo>
                  <a:pt x="15" y="11"/>
                </a:lnTo>
                <a:lnTo>
                  <a:pt x="12" y="15"/>
                </a:lnTo>
                <a:lnTo>
                  <a:pt x="12" y="22"/>
                </a:lnTo>
                <a:close/>
              </a:path>
            </a:pathLst>
          </a:custGeom>
          <a:solidFill>
            <a:srgbClr val="000000"/>
          </a:solidFill>
          <a:ln w="0">
            <a:solidFill>
              <a:srgbClr val="000000"/>
            </a:solidFill>
            <a:round/>
            <a:headEnd/>
            <a:tailEnd/>
          </a:ln>
        </p:spPr>
        <p:txBody>
          <a:bodyPr/>
          <a:lstStyle/>
          <a:p>
            <a:endParaRPr lang="en-US"/>
          </a:p>
        </p:txBody>
      </p:sp>
      <p:sp>
        <p:nvSpPr>
          <p:cNvPr id="33853" name="Freeform 58"/>
          <p:cNvSpPr>
            <a:spLocks noEditPoints="1"/>
          </p:cNvSpPr>
          <p:nvPr/>
        </p:nvSpPr>
        <p:spPr bwMode="auto">
          <a:xfrm>
            <a:off x="3440113" y="3305175"/>
            <a:ext cx="112712" cy="174625"/>
          </a:xfrm>
          <a:custGeom>
            <a:avLst/>
            <a:gdLst>
              <a:gd name="T0" fmla="*/ 2147483647 w 67"/>
              <a:gd name="T1" fmla="*/ 2147483647 h 105"/>
              <a:gd name="T2" fmla="*/ 2147483647 w 67"/>
              <a:gd name="T3" fmla="*/ 2147483647 h 105"/>
              <a:gd name="T4" fmla="*/ 2147483647 w 67"/>
              <a:gd name="T5" fmla="*/ 2147483647 h 105"/>
              <a:gd name="T6" fmla="*/ 2147483647 w 67"/>
              <a:gd name="T7" fmla="*/ 2147483647 h 105"/>
              <a:gd name="T8" fmla="*/ 2147483647 w 67"/>
              <a:gd name="T9" fmla="*/ 2147483647 h 105"/>
              <a:gd name="T10" fmla="*/ 2147483647 w 67"/>
              <a:gd name="T11" fmla="*/ 2147483647 h 105"/>
              <a:gd name="T12" fmla="*/ 2147483647 w 67"/>
              <a:gd name="T13" fmla="*/ 2147483647 h 105"/>
              <a:gd name="T14" fmla="*/ 2147483647 w 67"/>
              <a:gd name="T15" fmla="*/ 2147483647 h 105"/>
              <a:gd name="T16" fmla="*/ 0 w 67"/>
              <a:gd name="T17" fmla="*/ 2147483647 h 105"/>
              <a:gd name="T18" fmla="*/ 2147483647 w 67"/>
              <a:gd name="T19" fmla="*/ 2147483647 h 105"/>
              <a:gd name="T20" fmla="*/ 2147483647 w 67"/>
              <a:gd name="T21" fmla="*/ 2147483647 h 105"/>
              <a:gd name="T22" fmla="*/ 2147483647 w 67"/>
              <a:gd name="T23" fmla="*/ 2147483647 h 105"/>
              <a:gd name="T24" fmla="*/ 2147483647 w 67"/>
              <a:gd name="T25" fmla="*/ 2147483647 h 105"/>
              <a:gd name="T26" fmla="*/ 2147483647 w 67"/>
              <a:gd name="T27" fmla="*/ 2147483647 h 105"/>
              <a:gd name="T28" fmla="*/ 2147483647 w 67"/>
              <a:gd name="T29" fmla="*/ 2147483647 h 105"/>
              <a:gd name="T30" fmla="*/ 2147483647 w 67"/>
              <a:gd name="T31" fmla="*/ 2147483647 h 105"/>
              <a:gd name="T32" fmla="*/ 2147483647 w 67"/>
              <a:gd name="T33" fmla="*/ 2147483647 h 105"/>
              <a:gd name="T34" fmla="*/ 2147483647 w 67"/>
              <a:gd name="T35" fmla="*/ 2147483647 h 105"/>
              <a:gd name="T36" fmla="*/ 2147483647 w 67"/>
              <a:gd name="T37" fmla="*/ 2147483647 h 105"/>
              <a:gd name="T38" fmla="*/ 2147483647 w 67"/>
              <a:gd name="T39" fmla="*/ 2147483647 h 105"/>
              <a:gd name="T40" fmla="*/ 2147483647 w 67"/>
              <a:gd name="T41" fmla="*/ 2147483647 h 105"/>
              <a:gd name="T42" fmla="*/ 2147483647 w 67"/>
              <a:gd name="T43" fmla="*/ 2147483647 h 105"/>
              <a:gd name="T44" fmla="*/ 2147483647 w 67"/>
              <a:gd name="T45" fmla="*/ 2147483647 h 105"/>
              <a:gd name="T46" fmla="*/ 2147483647 w 67"/>
              <a:gd name="T47" fmla="*/ 2147483647 h 105"/>
              <a:gd name="T48" fmla="*/ 2147483647 w 67"/>
              <a:gd name="T49" fmla="*/ 2147483647 h 105"/>
              <a:gd name="T50" fmla="*/ 2147483647 w 67"/>
              <a:gd name="T51" fmla="*/ 2147483647 h 105"/>
              <a:gd name="T52" fmla="*/ 2147483647 w 67"/>
              <a:gd name="T53" fmla="*/ 0 h 105"/>
              <a:gd name="T54" fmla="*/ 2147483647 w 67"/>
              <a:gd name="T55" fmla="*/ 0 h 105"/>
              <a:gd name="T56" fmla="*/ 2147483647 w 67"/>
              <a:gd name="T57" fmla="*/ 2147483647 h 105"/>
              <a:gd name="T58" fmla="*/ 2147483647 w 67"/>
              <a:gd name="T59" fmla="*/ 2147483647 h 105"/>
              <a:gd name="T60" fmla="*/ 2147483647 w 67"/>
              <a:gd name="T61" fmla="*/ 2147483647 h 105"/>
              <a:gd name="T62" fmla="*/ 2147483647 w 67"/>
              <a:gd name="T63" fmla="*/ 2147483647 h 105"/>
              <a:gd name="T64" fmla="*/ 2147483647 w 67"/>
              <a:gd name="T65" fmla="*/ 2147483647 h 105"/>
              <a:gd name="T66" fmla="*/ 2147483647 w 67"/>
              <a:gd name="T67" fmla="*/ 2147483647 h 105"/>
              <a:gd name="T68" fmla="*/ 2147483647 w 67"/>
              <a:gd name="T69" fmla="*/ 2147483647 h 105"/>
              <a:gd name="T70" fmla="*/ 2147483647 w 67"/>
              <a:gd name="T71" fmla="*/ 2147483647 h 105"/>
              <a:gd name="T72" fmla="*/ 2147483647 w 67"/>
              <a:gd name="T73" fmla="*/ 2147483647 h 105"/>
              <a:gd name="T74" fmla="*/ 2147483647 w 67"/>
              <a:gd name="T75" fmla="*/ 2147483647 h 105"/>
              <a:gd name="T76" fmla="*/ 2147483647 w 67"/>
              <a:gd name="T77" fmla="*/ 2147483647 h 105"/>
              <a:gd name="T78" fmla="*/ 2147483647 w 67"/>
              <a:gd name="T79" fmla="*/ 2147483647 h 105"/>
              <a:gd name="T80" fmla="*/ 2147483647 w 67"/>
              <a:gd name="T81" fmla="*/ 2147483647 h 105"/>
              <a:gd name="T82" fmla="*/ 2147483647 w 67"/>
              <a:gd name="T83" fmla="*/ 2147483647 h 105"/>
              <a:gd name="T84" fmla="*/ 2147483647 w 67"/>
              <a:gd name="T85" fmla="*/ 2147483647 h 105"/>
              <a:gd name="T86" fmla="*/ 2147483647 w 67"/>
              <a:gd name="T87" fmla="*/ 2147483647 h 105"/>
              <a:gd name="T88" fmla="*/ 2147483647 w 67"/>
              <a:gd name="T89" fmla="*/ 2147483647 h 105"/>
              <a:gd name="T90" fmla="*/ 2147483647 w 67"/>
              <a:gd name="T91" fmla="*/ 2147483647 h 105"/>
              <a:gd name="T92" fmla="*/ 2147483647 w 67"/>
              <a:gd name="T93" fmla="*/ 2147483647 h 105"/>
              <a:gd name="T94" fmla="*/ 2147483647 w 67"/>
              <a:gd name="T95" fmla="*/ 2147483647 h 105"/>
              <a:gd name="T96" fmla="*/ 2147483647 w 67"/>
              <a:gd name="T97" fmla="*/ 2147483647 h 105"/>
              <a:gd name="T98" fmla="*/ 2147483647 w 67"/>
              <a:gd name="T99" fmla="*/ 2147483647 h 105"/>
              <a:gd name="T100" fmla="*/ 2147483647 w 67"/>
              <a:gd name="T101" fmla="*/ 2147483647 h 105"/>
              <a:gd name="T102" fmla="*/ 2147483647 w 67"/>
              <a:gd name="T103" fmla="*/ 2147483647 h 105"/>
              <a:gd name="T104" fmla="*/ 2147483647 w 67"/>
              <a:gd name="T105" fmla="*/ 2147483647 h 105"/>
              <a:gd name="T106" fmla="*/ 2147483647 w 67"/>
              <a:gd name="T107" fmla="*/ 2147483647 h 105"/>
              <a:gd name="T108" fmla="*/ 2147483647 w 67"/>
              <a:gd name="T109" fmla="*/ 2147483647 h 105"/>
              <a:gd name="T110" fmla="*/ 2147483647 w 67"/>
              <a:gd name="T111" fmla="*/ 2147483647 h 105"/>
              <a:gd name="T112" fmla="*/ 2147483647 w 67"/>
              <a:gd name="T113" fmla="*/ 2147483647 h 105"/>
              <a:gd name="T114" fmla="*/ 2147483647 w 67"/>
              <a:gd name="T115" fmla="*/ 2147483647 h 105"/>
              <a:gd name="T116" fmla="*/ 2147483647 w 67"/>
              <a:gd name="T117" fmla="*/ 2147483647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4"/>
                </a:moveTo>
                <a:lnTo>
                  <a:pt x="41" y="97"/>
                </a:lnTo>
                <a:lnTo>
                  <a:pt x="37" y="101"/>
                </a:lnTo>
                <a:lnTo>
                  <a:pt x="34" y="105"/>
                </a:lnTo>
                <a:lnTo>
                  <a:pt x="26" y="105"/>
                </a:lnTo>
                <a:lnTo>
                  <a:pt x="15" y="101"/>
                </a:lnTo>
                <a:lnTo>
                  <a:pt x="7" y="94"/>
                </a:lnTo>
                <a:lnTo>
                  <a:pt x="4" y="86"/>
                </a:lnTo>
                <a:lnTo>
                  <a:pt x="0" y="71"/>
                </a:lnTo>
                <a:lnTo>
                  <a:pt x="4" y="60"/>
                </a:lnTo>
                <a:lnTo>
                  <a:pt x="7" y="45"/>
                </a:lnTo>
                <a:lnTo>
                  <a:pt x="15" y="41"/>
                </a:lnTo>
                <a:lnTo>
                  <a:pt x="22" y="34"/>
                </a:lnTo>
                <a:lnTo>
                  <a:pt x="34" y="34"/>
                </a:lnTo>
                <a:lnTo>
                  <a:pt x="41" y="37"/>
                </a:lnTo>
                <a:lnTo>
                  <a:pt x="45" y="41"/>
                </a:lnTo>
                <a:lnTo>
                  <a:pt x="45" y="26"/>
                </a:lnTo>
                <a:lnTo>
                  <a:pt x="45" y="15"/>
                </a:lnTo>
                <a:lnTo>
                  <a:pt x="45" y="11"/>
                </a:lnTo>
                <a:lnTo>
                  <a:pt x="45" y="7"/>
                </a:lnTo>
                <a:lnTo>
                  <a:pt x="41" y="7"/>
                </a:lnTo>
                <a:lnTo>
                  <a:pt x="37" y="7"/>
                </a:lnTo>
                <a:lnTo>
                  <a:pt x="56" y="0"/>
                </a:lnTo>
                <a:lnTo>
                  <a:pt x="60" y="0"/>
                </a:lnTo>
                <a:lnTo>
                  <a:pt x="60" y="75"/>
                </a:lnTo>
                <a:lnTo>
                  <a:pt x="60" y="86"/>
                </a:lnTo>
                <a:lnTo>
                  <a:pt x="60" y="90"/>
                </a:lnTo>
                <a:lnTo>
                  <a:pt x="60" y="94"/>
                </a:lnTo>
                <a:lnTo>
                  <a:pt x="64" y="97"/>
                </a:lnTo>
                <a:lnTo>
                  <a:pt x="67" y="94"/>
                </a:lnTo>
                <a:lnTo>
                  <a:pt x="67" y="97"/>
                </a:lnTo>
                <a:lnTo>
                  <a:pt x="49" y="105"/>
                </a:lnTo>
                <a:lnTo>
                  <a:pt x="45" y="105"/>
                </a:lnTo>
                <a:lnTo>
                  <a:pt x="45" y="94"/>
                </a:lnTo>
                <a:close/>
                <a:moveTo>
                  <a:pt x="45" y="86"/>
                </a:moveTo>
                <a:lnTo>
                  <a:pt x="45" y="56"/>
                </a:lnTo>
                <a:lnTo>
                  <a:pt x="45" y="52"/>
                </a:lnTo>
                <a:lnTo>
                  <a:pt x="45" y="45"/>
                </a:lnTo>
                <a:lnTo>
                  <a:pt x="41" y="45"/>
                </a:lnTo>
                <a:lnTo>
                  <a:pt x="37" y="41"/>
                </a:lnTo>
                <a:lnTo>
                  <a:pt x="34" y="37"/>
                </a:lnTo>
                <a:lnTo>
                  <a:pt x="30" y="37"/>
                </a:lnTo>
                <a:lnTo>
                  <a:pt x="26" y="41"/>
                </a:lnTo>
                <a:lnTo>
                  <a:pt x="19" y="45"/>
                </a:lnTo>
                <a:lnTo>
                  <a:pt x="15" y="52"/>
                </a:lnTo>
                <a:lnTo>
                  <a:pt x="11" y="67"/>
                </a:lnTo>
                <a:lnTo>
                  <a:pt x="15" y="79"/>
                </a:lnTo>
                <a:lnTo>
                  <a:pt x="19" y="86"/>
                </a:lnTo>
                <a:lnTo>
                  <a:pt x="26" y="94"/>
                </a:lnTo>
                <a:lnTo>
                  <a:pt x="34" y="94"/>
                </a:lnTo>
                <a:lnTo>
                  <a:pt x="41" y="94"/>
                </a:lnTo>
                <a:lnTo>
                  <a:pt x="45" y="86"/>
                </a:lnTo>
                <a:close/>
              </a:path>
            </a:pathLst>
          </a:custGeom>
          <a:solidFill>
            <a:srgbClr val="000000"/>
          </a:solidFill>
          <a:ln w="0">
            <a:solidFill>
              <a:srgbClr val="000000"/>
            </a:solidFill>
            <a:round/>
            <a:headEnd/>
            <a:tailEnd/>
          </a:ln>
        </p:spPr>
        <p:txBody>
          <a:bodyPr/>
          <a:lstStyle/>
          <a:p>
            <a:endParaRPr lang="en-US"/>
          </a:p>
        </p:txBody>
      </p:sp>
      <p:sp>
        <p:nvSpPr>
          <p:cNvPr id="33854" name="Freeform 59"/>
          <p:cNvSpPr>
            <a:spLocks/>
          </p:cNvSpPr>
          <p:nvPr/>
        </p:nvSpPr>
        <p:spPr bwMode="auto">
          <a:xfrm>
            <a:off x="3565525" y="3305175"/>
            <a:ext cx="63500" cy="225425"/>
          </a:xfrm>
          <a:custGeom>
            <a:avLst/>
            <a:gdLst>
              <a:gd name="T0" fmla="*/ 0 w 38"/>
              <a:gd name="T1" fmla="*/ 2147483647 h 135"/>
              <a:gd name="T2" fmla="*/ 0 w 38"/>
              <a:gd name="T3" fmla="*/ 0 h 135"/>
              <a:gd name="T4" fmla="*/ 2147483647 w 38"/>
              <a:gd name="T5" fmla="*/ 2147483647 h 135"/>
              <a:gd name="T6" fmla="*/ 2147483647 w 38"/>
              <a:gd name="T7" fmla="*/ 2147483647 h 135"/>
              <a:gd name="T8" fmla="*/ 2147483647 w 38"/>
              <a:gd name="T9" fmla="*/ 2147483647 h 135"/>
              <a:gd name="T10" fmla="*/ 2147483647 w 38"/>
              <a:gd name="T11" fmla="*/ 2147483647 h 135"/>
              <a:gd name="T12" fmla="*/ 2147483647 w 38"/>
              <a:gd name="T13" fmla="*/ 2147483647 h 135"/>
              <a:gd name="T14" fmla="*/ 2147483647 w 38"/>
              <a:gd name="T15" fmla="*/ 2147483647 h 135"/>
              <a:gd name="T16" fmla="*/ 2147483647 w 38"/>
              <a:gd name="T17" fmla="*/ 2147483647 h 135"/>
              <a:gd name="T18" fmla="*/ 2147483647 w 38"/>
              <a:gd name="T19" fmla="*/ 2147483647 h 135"/>
              <a:gd name="T20" fmla="*/ 2147483647 w 38"/>
              <a:gd name="T21" fmla="*/ 2147483647 h 135"/>
              <a:gd name="T22" fmla="*/ 2147483647 w 38"/>
              <a:gd name="T23" fmla="*/ 2147483647 h 135"/>
              <a:gd name="T24" fmla="*/ 2147483647 w 38"/>
              <a:gd name="T25" fmla="*/ 2147483647 h 135"/>
              <a:gd name="T26" fmla="*/ 0 w 38"/>
              <a:gd name="T27" fmla="*/ 2147483647 h 135"/>
              <a:gd name="T28" fmla="*/ 0 w 38"/>
              <a:gd name="T29" fmla="*/ 2147483647 h 135"/>
              <a:gd name="T30" fmla="*/ 2147483647 w 38"/>
              <a:gd name="T31" fmla="*/ 2147483647 h 135"/>
              <a:gd name="T32" fmla="*/ 2147483647 w 38"/>
              <a:gd name="T33" fmla="*/ 2147483647 h 135"/>
              <a:gd name="T34" fmla="*/ 2147483647 w 38"/>
              <a:gd name="T35" fmla="*/ 2147483647 h 135"/>
              <a:gd name="T36" fmla="*/ 2147483647 w 38"/>
              <a:gd name="T37" fmla="*/ 2147483647 h 135"/>
              <a:gd name="T38" fmla="*/ 2147483647 w 38"/>
              <a:gd name="T39" fmla="*/ 2147483647 h 135"/>
              <a:gd name="T40" fmla="*/ 2147483647 w 38"/>
              <a:gd name="T41" fmla="*/ 2147483647 h 135"/>
              <a:gd name="T42" fmla="*/ 2147483647 w 38"/>
              <a:gd name="T43" fmla="*/ 2147483647 h 135"/>
              <a:gd name="T44" fmla="*/ 2147483647 w 38"/>
              <a:gd name="T45" fmla="*/ 2147483647 h 135"/>
              <a:gd name="T46" fmla="*/ 2147483647 w 38"/>
              <a:gd name="T47" fmla="*/ 2147483647 h 135"/>
              <a:gd name="T48" fmla="*/ 2147483647 w 38"/>
              <a:gd name="T49" fmla="*/ 2147483647 h 135"/>
              <a:gd name="T50" fmla="*/ 2147483647 w 38"/>
              <a:gd name="T51" fmla="*/ 2147483647 h 135"/>
              <a:gd name="T52" fmla="*/ 2147483647 w 38"/>
              <a:gd name="T53" fmla="*/ 2147483647 h 135"/>
              <a:gd name="T54" fmla="*/ 2147483647 w 38"/>
              <a:gd name="T55" fmla="*/ 2147483647 h 135"/>
              <a:gd name="T56" fmla="*/ 0 w 38"/>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35"/>
              <a:gd name="T89" fmla="*/ 38 w 38"/>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35">
                <a:moveTo>
                  <a:pt x="0" y="4"/>
                </a:moveTo>
                <a:lnTo>
                  <a:pt x="0" y="0"/>
                </a:lnTo>
                <a:lnTo>
                  <a:pt x="8" y="7"/>
                </a:lnTo>
                <a:lnTo>
                  <a:pt x="19" y="11"/>
                </a:lnTo>
                <a:lnTo>
                  <a:pt x="26" y="22"/>
                </a:lnTo>
                <a:lnTo>
                  <a:pt x="34" y="37"/>
                </a:lnTo>
                <a:lnTo>
                  <a:pt x="38" y="52"/>
                </a:lnTo>
                <a:lnTo>
                  <a:pt x="38" y="67"/>
                </a:lnTo>
                <a:lnTo>
                  <a:pt x="38" y="82"/>
                </a:lnTo>
                <a:lnTo>
                  <a:pt x="34" y="94"/>
                </a:lnTo>
                <a:lnTo>
                  <a:pt x="26" y="109"/>
                </a:lnTo>
                <a:lnTo>
                  <a:pt x="19" y="120"/>
                </a:lnTo>
                <a:lnTo>
                  <a:pt x="11" y="127"/>
                </a:lnTo>
                <a:lnTo>
                  <a:pt x="0" y="135"/>
                </a:lnTo>
                <a:lnTo>
                  <a:pt x="0" y="131"/>
                </a:lnTo>
                <a:lnTo>
                  <a:pt x="8" y="124"/>
                </a:lnTo>
                <a:lnTo>
                  <a:pt x="15" y="116"/>
                </a:lnTo>
                <a:lnTo>
                  <a:pt x="19" y="109"/>
                </a:lnTo>
                <a:lnTo>
                  <a:pt x="23" y="97"/>
                </a:lnTo>
                <a:lnTo>
                  <a:pt x="23" y="82"/>
                </a:lnTo>
                <a:lnTo>
                  <a:pt x="26" y="67"/>
                </a:lnTo>
                <a:lnTo>
                  <a:pt x="23" y="52"/>
                </a:lnTo>
                <a:lnTo>
                  <a:pt x="23" y="41"/>
                </a:lnTo>
                <a:lnTo>
                  <a:pt x="19" y="34"/>
                </a:lnTo>
                <a:lnTo>
                  <a:pt x="19" y="26"/>
                </a:lnTo>
                <a:lnTo>
                  <a:pt x="15" y="19"/>
                </a:lnTo>
                <a:lnTo>
                  <a:pt x="11" y="15"/>
                </a:lnTo>
                <a:lnTo>
                  <a:pt x="4" y="7"/>
                </a:lnTo>
                <a:lnTo>
                  <a:pt x="0" y="4"/>
                </a:lnTo>
                <a:close/>
              </a:path>
            </a:pathLst>
          </a:custGeom>
          <a:solidFill>
            <a:srgbClr val="000000"/>
          </a:solidFill>
          <a:ln w="0">
            <a:solidFill>
              <a:srgbClr val="000000"/>
            </a:solidFill>
            <a:round/>
            <a:headEnd/>
            <a:tailEnd/>
          </a:ln>
        </p:spPr>
        <p:txBody>
          <a:bodyPr/>
          <a:lstStyle/>
          <a:p>
            <a:endParaRPr lang="en-US"/>
          </a:p>
        </p:txBody>
      </p:sp>
      <p:sp>
        <p:nvSpPr>
          <p:cNvPr id="33855" name="Freeform 60"/>
          <p:cNvSpPr>
            <a:spLocks/>
          </p:cNvSpPr>
          <p:nvPr/>
        </p:nvSpPr>
        <p:spPr bwMode="auto">
          <a:xfrm>
            <a:off x="5129213" y="3313113"/>
            <a:ext cx="179387" cy="166687"/>
          </a:xfrm>
          <a:custGeom>
            <a:avLst/>
            <a:gdLst>
              <a:gd name="T0" fmla="*/ 0 w 108"/>
              <a:gd name="T1" fmla="*/ 0 h 101"/>
              <a:gd name="T2" fmla="*/ 2147483647 w 108"/>
              <a:gd name="T3" fmla="*/ 0 h 101"/>
              <a:gd name="T4" fmla="*/ 2147483647 w 108"/>
              <a:gd name="T5" fmla="*/ 2147483647 h 101"/>
              <a:gd name="T6" fmla="*/ 2147483647 w 108"/>
              <a:gd name="T7" fmla="*/ 2147483647 h 101"/>
              <a:gd name="T8" fmla="*/ 2147483647 w 108"/>
              <a:gd name="T9" fmla="*/ 2147483647 h 101"/>
              <a:gd name="T10" fmla="*/ 2147483647 w 108"/>
              <a:gd name="T11" fmla="*/ 2147483647 h 101"/>
              <a:gd name="T12" fmla="*/ 2147483647 w 108"/>
              <a:gd name="T13" fmla="*/ 0 h 101"/>
              <a:gd name="T14" fmla="*/ 2147483647 w 108"/>
              <a:gd name="T15" fmla="*/ 0 h 101"/>
              <a:gd name="T16" fmla="*/ 2147483647 w 108"/>
              <a:gd name="T17" fmla="*/ 0 h 101"/>
              <a:gd name="T18" fmla="*/ 2147483647 w 108"/>
              <a:gd name="T19" fmla="*/ 0 h 101"/>
              <a:gd name="T20" fmla="*/ 2147483647 w 108"/>
              <a:gd name="T21" fmla="*/ 0 h 101"/>
              <a:gd name="T22" fmla="*/ 2147483647 w 108"/>
              <a:gd name="T23" fmla="*/ 0 h 101"/>
              <a:gd name="T24" fmla="*/ 2147483647 w 108"/>
              <a:gd name="T25" fmla="*/ 0 h 101"/>
              <a:gd name="T26" fmla="*/ 2147483647 w 108"/>
              <a:gd name="T27" fmla="*/ 0 h 101"/>
              <a:gd name="T28" fmla="*/ 2147483647 w 108"/>
              <a:gd name="T29" fmla="*/ 2147483647 h 101"/>
              <a:gd name="T30" fmla="*/ 2147483647 w 108"/>
              <a:gd name="T31" fmla="*/ 2147483647 h 101"/>
              <a:gd name="T32" fmla="*/ 2147483647 w 108"/>
              <a:gd name="T33" fmla="*/ 2147483647 h 101"/>
              <a:gd name="T34" fmla="*/ 2147483647 w 108"/>
              <a:gd name="T35" fmla="*/ 2147483647 h 101"/>
              <a:gd name="T36" fmla="*/ 2147483647 w 108"/>
              <a:gd name="T37" fmla="*/ 2147483647 h 101"/>
              <a:gd name="T38" fmla="*/ 2147483647 w 108"/>
              <a:gd name="T39" fmla="*/ 2147483647 h 101"/>
              <a:gd name="T40" fmla="*/ 2147483647 w 108"/>
              <a:gd name="T41" fmla="*/ 2147483647 h 101"/>
              <a:gd name="T42" fmla="*/ 2147483647 w 108"/>
              <a:gd name="T43" fmla="*/ 2147483647 h 101"/>
              <a:gd name="T44" fmla="*/ 2147483647 w 108"/>
              <a:gd name="T45" fmla="*/ 2147483647 h 101"/>
              <a:gd name="T46" fmla="*/ 2147483647 w 108"/>
              <a:gd name="T47" fmla="*/ 2147483647 h 101"/>
              <a:gd name="T48" fmla="*/ 2147483647 w 108"/>
              <a:gd name="T49" fmla="*/ 2147483647 h 101"/>
              <a:gd name="T50" fmla="*/ 2147483647 w 108"/>
              <a:gd name="T51" fmla="*/ 2147483647 h 101"/>
              <a:gd name="T52" fmla="*/ 2147483647 w 108"/>
              <a:gd name="T53" fmla="*/ 2147483647 h 101"/>
              <a:gd name="T54" fmla="*/ 2147483647 w 108"/>
              <a:gd name="T55" fmla="*/ 2147483647 h 101"/>
              <a:gd name="T56" fmla="*/ 2147483647 w 108"/>
              <a:gd name="T57" fmla="*/ 2147483647 h 101"/>
              <a:gd name="T58" fmla="*/ 2147483647 w 108"/>
              <a:gd name="T59" fmla="*/ 2147483647 h 101"/>
              <a:gd name="T60" fmla="*/ 2147483647 w 108"/>
              <a:gd name="T61" fmla="*/ 2147483647 h 101"/>
              <a:gd name="T62" fmla="*/ 2147483647 w 108"/>
              <a:gd name="T63" fmla="*/ 2147483647 h 101"/>
              <a:gd name="T64" fmla="*/ 2147483647 w 108"/>
              <a:gd name="T65" fmla="*/ 2147483647 h 101"/>
              <a:gd name="T66" fmla="*/ 2147483647 w 108"/>
              <a:gd name="T67" fmla="*/ 2147483647 h 101"/>
              <a:gd name="T68" fmla="*/ 2147483647 w 108"/>
              <a:gd name="T69" fmla="*/ 2147483647 h 101"/>
              <a:gd name="T70" fmla="*/ 2147483647 w 108"/>
              <a:gd name="T71" fmla="*/ 2147483647 h 101"/>
              <a:gd name="T72" fmla="*/ 2147483647 w 108"/>
              <a:gd name="T73" fmla="*/ 2147483647 h 101"/>
              <a:gd name="T74" fmla="*/ 2147483647 w 108"/>
              <a:gd name="T75" fmla="*/ 2147483647 h 101"/>
              <a:gd name="T76" fmla="*/ 2147483647 w 108"/>
              <a:gd name="T77" fmla="*/ 2147483647 h 101"/>
              <a:gd name="T78" fmla="*/ 2147483647 w 108"/>
              <a:gd name="T79" fmla="*/ 2147483647 h 101"/>
              <a:gd name="T80" fmla="*/ 0 w 108"/>
              <a:gd name="T81" fmla="*/ 2147483647 h 101"/>
              <a:gd name="T82" fmla="*/ 0 w 108"/>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1"/>
              <a:gd name="T128" fmla="*/ 108 w 108"/>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1">
                <a:moveTo>
                  <a:pt x="0" y="0"/>
                </a:moveTo>
                <a:lnTo>
                  <a:pt x="26" y="0"/>
                </a:lnTo>
                <a:lnTo>
                  <a:pt x="86" y="75"/>
                </a:lnTo>
                <a:lnTo>
                  <a:pt x="86" y="15"/>
                </a:lnTo>
                <a:lnTo>
                  <a:pt x="86" y="7"/>
                </a:lnTo>
                <a:lnTo>
                  <a:pt x="86" y="3"/>
                </a:lnTo>
                <a:lnTo>
                  <a:pt x="82" y="0"/>
                </a:lnTo>
                <a:lnTo>
                  <a:pt x="78" y="0"/>
                </a:lnTo>
                <a:lnTo>
                  <a:pt x="75" y="0"/>
                </a:lnTo>
                <a:lnTo>
                  <a:pt x="108" y="0"/>
                </a:lnTo>
                <a:lnTo>
                  <a:pt x="105" y="0"/>
                </a:lnTo>
                <a:lnTo>
                  <a:pt x="101" y="0"/>
                </a:lnTo>
                <a:lnTo>
                  <a:pt x="97" y="3"/>
                </a:lnTo>
                <a:lnTo>
                  <a:pt x="93" y="7"/>
                </a:lnTo>
                <a:lnTo>
                  <a:pt x="93" y="15"/>
                </a:lnTo>
                <a:lnTo>
                  <a:pt x="93" y="101"/>
                </a:lnTo>
                <a:lnTo>
                  <a:pt x="90" y="101"/>
                </a:lnTo>
                <a:lnTo>
                  <a:pt x="26" y="22"/>
                </a:lnTo>
                <a:lnTo>
                  <a:pt x="26" y="82"/>
                </a:lnTo>
                <a:lnTo>
                  <a:pt x="26" y="90"/>
                </a:lnTo>
                <a:lnTo>
                  <a:pt x="26" y="93"/>
                </a:lnTo>
                <a:lnTo>
                  <a:pt x="30" y="97"/>
                </a:lnTo>
                <a:lnTo>
                  <a:pt x="37" y="97"/>
                </a:lnTo>
                <a:lnTo>
                  <a:pt x="41" y="97"/>
                </a:lnTo>
                <a:lnTo>
                  <a:pt x="3" y="97"/>
                </a:lnTo>
                <a:lnTo>
                  <a:pt x="7" y="97"/>
                </a:lnTo>
                <a:lnTo>
                  <a:pt x="15" y="97"/>
                </a:lnTo>
                <a:lnTo>
                  <a:pt x="18" y="93"/>
                </a:lnTo>
                <a:lnTo>
                  <a:pt x="18" y="90"/>
                </a:lnTo>
                <a:lnTo>
                  <a:pt x="18" y="82"/>
                </a:lnTo>
                <a:lnTo>
                  <a:pt x="18" y="15"/>
                </a:lnTo>
                <a:lnTo>
                  <a:pt x="15" y="7"/>
                </a:lnTo>
                <a:lnTo>
                  <a:pt x="11" y="7"/>
                </a:lnTo>
                <a:lnTo>
                  <a:pt x="11" y="3"/>
                </a:lnTo>
                <a:lnTo>
                  <a:pt x="7" y="3"/>
                </a:lnTo>
                <a:lnTo>
                  <a:pt x="3"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856" name="Freeform 61"/>
          <p:cNvSpPr>
            <a:spLocks noEditPoints="1"/>
          </p:cNvSpPr>
          <p:nvPr/>
        </p:nvSpPr>
        <p:spPr bwMode="auto">
          <a:xfrm>
            <a:off x="5314950" y="3313113"/>
            <a:ext cx="125413" cy="160337"/>
          </a:xfrm>
          <a:custGeom>
            <a:avLst/>
            <a:gdLst>
              <a:gd name="T0" fmla="*/ 2147483647 w 75"/>
              <a:gd name="T1" fmla="*/ 2147483647 h 97"/>
              <a:gd name="T2" fmla="*/ 2147483647 w 75"/>
              <a:gd name="T3" fmla="*/ 2147483647 h 97"/>
              <a:gd name="T4" fmla="*/ 2147483647 w 75"/>
              <a:gd name="T5" fmla="*/ 2147483647 h 97"/>
              <a:gd name="T6" fmla="*/ 2147483647 w 75"/>
              <a:gd name="T7" fmla="*/ 2147483647 h 97"/>
              <a:gd name="T8" fmla="*/ 2147483647 w 75"/>
              <a:gd name="T9" fmla="*/ 2147483647 h 97"/>
              <a:gd name="T10" fmla="*/ 2147483647 w 75"/>
              <a:gd name="T11" fmla="*/ 2147483647 h 97"/>
              <a:gd name="T12" fmla="*/ 2147483647 w 75"/>
              <a:gd name="T13" fmla="*/ 2147483647 h 97"/>
              <a:gd name="T14" fmla="*/ 2147483647 w 75"/>
              <a:gd name="T15" fmla="*/ 2147483647 h 97"/>
              <a:gd name="T16" fmla="*/ 0 w 75"/>
              <a:gd name="T17" fmla="*/ 2147483647 h 97"/>
              <a:gd name="T18" fmla="*/ 0 w 75"/>
              <a:gd name="T19" fmla="*/ 2147483647 h 97"/>
              <a:gd name="T20" fmla="*/ 2147483647 w 75"/>
              <a:gd name="T21" fmla="*/ 2147483647 h 97"/>
              <a:gd name="T22" fmla="*/ 2147483647 w 75"/>
              <a:gd name="T23" fmla="*/ 2147483647 h 97"/>
              <a:gd name="T24" fmla="*/ 2147483647 w 75"/>
              <a:gd name="T25" fmla="*/ 2147483647 h 97"/>
              <a:gd name="T26" fmla="*/ 2147483647 w 75"/>
              <a:gd name="T27" fmla="*/ 2147483647 h 97"/>
              <a:gd name="T28" fmla="*/ 2147483647 w 75"/>
              <a:gd name="T29" fmla="*/ 2147483647 h 97"/>
              <a:gd name="T30" fmla="*/ 2147483647 w 75"/>
              <a:gd name="T31" fmla="*/ 2147483647 h 97"/>
              <a:gd name="T32" fmla="*/ 2147483647 w 75"/>
              <a:gd name="T33" fmla="*/ 2147483647 h 97"/>
              <a:gd name="T34" fmla="*/ 2147483647 w 75"/>
              <a:gd name="T35" fmla="*/ 2147483647 h 97"/>
              <a:gd name="T36" fmla="*/ 2147483647 w 75"/>
              <a:gd name="T37" fmla="*/ 0 h 97"/>
              <a:gd name="T38" fmla="*/ 2147483647 w 75"/>
              <a:gd name="T39" fmla="*/ 0 h 97"/>
              <a:gd name="T40" fmla="*/ 0 w 75"/>
              <a:gd name="T41" fmla="*/ 0 h 97"/>
              <a:gd name="T42" fmla="*/ 0 w 75"/>
              <a:gd name="T43" fmla="*/ 0 h 97"/>
              <a:gd name="T44" fmla="*/ 2147483647 w 75"/>
              <a:gd name="T45" fmla="*/ 0 h 97"/>
              <a:gd name="T46" fmla="*/ 2147483647 w 75"/>
              <a:gd name="T47" fmla="*/ 0 h 97"/>
              <a:gd name="T48" fmla="*/ 2147483647 w 75"/>
              <a:gd name="T49" fmla="*/ 2147483647 h 97"/>
              <a:gd name="T50" fmla="*/ 2147483647 w 75"/>
              <a:gd name="T51" fmla="*/ 2147483647 h 97"/>
              <a:gd name="T52" fmla="*/ 2147483647 w 75"/>
              <a:gd name="T53" fmla="*/ 2147483647 h 97"/>
              <a:gd name="T54" fmla="*/ 2147483647 w 75"/>
              <a:gd name="T55" fmla="*/ 2147483647 h 97"/>
              <a:gd name="T56" fmla="*/ 2147483647 w 75"/>
              <a:gd name="T57" fmla="*/ 2147483647 h 97"/>
              <a:gd name="T58" fmla="*/ 2147483647 w 75"/>
              <a:gd name="T59" fmla="*/ 2147483647 h 97"/>
              <a:gd name="T60" fmla="*/ 2147483647 w 75"/>
              <a:gd name="T61" fmla="*/ 2147483647 h 97"/>
              <a:gd name="T62" fmla="*/ 2147483647 w 75"/>
              <a:gd name="T63" fmla="*/ 2147483647 h 97"/>
              <a:gd name="T64" fmla="*/ 2147483647 w 75"/>
              <a:gd name="T65" fmla="*/ 2147483647 h 97"/>
              <a:gd name="T66" fmla="*/ 2147483647 w 75"/>
              <a:gd name="T67" fmla="*/ 2147483647 h 97"/>
              <a:gd name="T68" fmla="*/ 2147483647 w 75"/>
              <a:gd name="T69" fmla="*/ 2147483647 h 97"/>
              <a:gd name="T70" fmla="*/ 2147483647 w 75"/>
              <a:gd name="T71" fmla="*/ 2147483647 h 97"/>
              <a:gd name="T72" fmla="*/ 2147483647 w 75"/>
              <a:gd name="T73" fmla="*/ 2147483647 h 97"/>
              <a:gd name="T74" fmla="*/ 2147483647 w 75"/>
              <a:gd name="T75" fmla="*/ 2147483647 h 97"/>
              <a:gd name="T76" fmla="*/ 2147483647 w 75"/>
              <a:gd name="T77" fmla="*/ 2147483647 h 97"/>
              <a:gd name="T78" fmla="*/ 2147483647 w 75"/>
              <a:gd name="T79" fmla="*/ 2147483647 h 97"/>
              <a:gd name="T80" fmla="*/ 2147483647 w 75"/>
              <a:gd name="T81" fmla="*/ 2147483647 h 97"/>
              <a:gd name="T82" fmla="*/ 2147483647 w 75"/>
              <a:gd name="T83" fmla="*/ 2147483647 h 97"/>
              <a:gd name="T84" fmla="*/ 2147483647 w 75"/>
              <a:gd name="T85" fmla="*/ 2147483647 h 97"/>
              <a:gd name="T86" fmla="*/ 2147483647 w 75"/>
              <a:gd name="T87" fmla="*/ 2147483647 h 97"/>
              <a:gd name="T88" fmla="*/ 2147483647 w 75"/>
              <a:gd name="T89" fmla="*/ 2147483647 h 97"/>
              <a:gd name="T90" fmla="*/ 2147483647 w 75"/>
              <a:gd name="T91" fmla="*/ 2147483647 h 97"/>
              <a:gd name="T92" fmla="*/ 2147483647 w 75"/>
              <a:gd name="T93" fmla="*/ 2147483647 h 97"/>
              <a:gd name="T94" fmla="*/ 2147483647 w 75"/>
              <a:gd name="T95" fmla="*/ 2147483647 h 97"/>
              <a:gd name="T96" fmla="*/ 2147483647 w 75"/>
              <a:gd name="T97" fmla="*/ 2147483647 h 97"/>
              <a:gd name="T98" fmla="*/ 2147483647 w 75"/>
              <a:gd name="T99" fmla="*/ 2147483647 h 97"/>
              <a:gd name="T100" fmla="*/ 2147483647 w 75"/>
              <a:gd name="T101" fmla="*/ 2147483647 h 97"/>
              <a:gd name="T102" fmla="*/ 2147483647 w 75"/>
              <a:gd name="T103" fmla="*/ 2147483647 h 97"/>
              <a:gd name="T104" fmla="*/ 2147483647 w 75"/>
              <a:gd name="T105" fmla="*/ 2147483647 h 97"/>
              <a:gd name="T106" fmla="*/ 2147483647 w 75"/>
              <a:gd name="T107" fmla="*/ 2147483647 h 97"/>
              <a:gd name="T108" fmla="*/ 2147483647 w 75"/>
              <a:gd name="T109" fmla="*/ 214748364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97"/>
              <a:gd name="T167" fmla="*/ 75 w 75"/>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97">
                <a:moveTo>
                  <a:pt x="26" y="52"/>
                </a:moveTo>
                <a:lnTo>
                  <a:pt x="26" y="82"/>
                </a:lnTo>
                <a:lnTo>
                  <a:pt x="26" y="90"/>
                </a:lnTo>
                <a:lnTo>
                  <a:pt x="30" y="93"/>
                </a:lnTo>
                <a:lnTo>
                  <a:pt x="34" y="97"/>
                </a:lnTo>
                <a:lnTo>
                  <a:pt x="38" y="97"/>
                </a:lnTo>
                <a:lnTo>
                  <a:pt x="41" y="97"/>
                </a:lnTo>
                <a:lnTo>
                  <a:pt x="0" y="97"/>
                </a:lnTo>
                <a:lnTo>
                  <a:pt x="4" y="97"/>
                </a:lnTo>
                <a:lnTo>
                  <a:pt x="8" y="97"/>
                </a:lnTo>
                <a:lnTo>
                  <a:pt x="11" y="93"/>
                </a:lnTo>
                <a:lnTo>
                  <a:pt x="11" y="90"/>
                </a:lnTo>
                <a:lnTo>
                  <a:pt x="11" y="82"/>
                </a:lnTo>
                <a:lnTo>
                  <a:pt x="11" y="15"/>
                </a:lnTo>
                <a:lnTo>
                  <a:pt x="11" y="7"/>
                </a:lnTo>
                <a:lnTo>
                  <a:pt x="11" y="3"/>
                </a:lnTo>
                <a:lnTo>
                  <a:pt x="8" y="0"/>
                </a:lnTo>
                <a:lnTo>
                  <a:pt x="4" y="0"/>
                </a:lnTo>
                <a:lnTo>
                  <a:pt x="0" y="0"/>
                </a:lnTo>
                <a:lnTo>
                  <a:pt x="38" y="0"/>
                </a:lnTo>
                <a:lnTo>
                  <a:pt x="49" y="0"/>
                </a:lnTo>
                <a:lnTo>
                  <a:pt x="56" y="3"/>
                </a:lnTo>
                <a:lnTo>
                  <a:pt x="64" y="3"/>
                </a:lnTo>
                <a:lnTo>
                  <a:pt x="71" y="11"/>
                </a:lnTo>
                <a:lnTo>
                  <a:pt x="75" y="18"/>
                </a:lnTo>
                <a:lnTo>
                  <a:pt x="75" y="26"/>
                </a:lnTo>
                <a:lnTo>
                  <a:pt x="75" y="37"/>
                </a:lnTo>
                <a:lnTo>
                  <a:pt x="68" y="45"/>
                </a:lnTo>
                <a:lnTo>
                  <a:pt x="56" y="52"/>
                </a:lnTo>
                <a:lnTo>
                  <a:pt x="45" y="52"/>
                </a:lnTo>
                <a:lnTo>
                  <a:pt x="41" y="52"/>
                </a:lnTo>
                <a:lnTo>
                  <a:pt x="38" y="52"/>
                </a:lnTo>
                <a:lnTo>
                  <a:pt x="30" y="52"/>
                </a:lnTo>
                <a:lnTo>
                  <a:pt x="26" y="52"/>
                </a:lnTo>
                <a:close/>
                <a:moveTo>
                  <a:pt x="26" y="48"/>
                </a:moveTo>
                <a:lnTo>
                  <a:pt x="30" y="48"/>
                </a:lnTo>
                <a:lnTo>
                  <a:pt x="34" y="48"/>
                </a:lnTo>
                <a:lnTo>
                  <a:pt x="38" y="48"/>
                </a:lnTo>
                <a:lnTo>
                  <a:pt x="45" y="48"/>
                </a:lnTo>
                <a:lnTo>
                  <a:pt x="53" y="41"/>
                </a:lnTo>
                <a:lnTo>
                  <a:pt x="56" y="37"/>
                </a:lnTo>
                <a:lnTo>
                  <a:pt x="60" y="26"/>
                </a:lnTo>
                <a:lnTo>
                  <a:pt x="56" y="22"/>
                </a:lnTo>
                <a:lnTo>
                  <a:pt x="56" y="15"/>
                </a:lnTo>
                <a:lnTo>
                  <a:pt x="53" y="11"/>
                </a:lnTo>
                <a:lnTo>
                  <a:pt x="49" y="7"/>
                </a:lnTo>
                <a:lnTo>
                  <a:pt x="41" y="3"/>
                </a:lnTo>
                <a:lnTo>
                  <a:pt x="38" y="3"/>
                </a:lnTo>
                <a:lnTo>
                  <a:pt x="34" y="3"/>
                </a:lnTo>
                <a:lnTo>
                  <a:pt x="26" y="3"/>
                </a:lnTo>
                <a:lnTo>
                  <a:pt x="26" y="48"/>
                </a:lnTo>
                <a:close/>
              </a:path>
            </a:pathLst>
          </a:custGeom>
          <a:solidFill>
            <a:srgbClr val="000000"/>
          </a:solidFill>
          <a:ln w="0">
            <a:solidFill>
              <a:srgbClr val="000000"/>
            </a:solidFill>
            <a:round/>
            <a:headEnd/>
            <a:tailEnd/>
          </a:ln>
        </p:spPr>
        <p:txBody>
          <a:bodyPr/>
          <a:lstStyle/>
          <a:p>
            <a:endParaRPr lang="en-US"/>
          </a:p>
        </p:txBody>
      </p:sp>
      <p:sp>
        <p:nvSpPr>
          <p:cNvPr id="33857" name="Freeform 62"/>
          <p:cNvSpPr>
            <a:spLocks/>
          </p:cNvSpPr>
          <p:nvPr/>
        </p:nvSpPr>
        <p:spPr bwMode="auto">
          <a:xfrm>
            <a:off x="5457825" y="3305175"/>
            <a:ext cx="69850" cy="225425"/>
          </a:xfrm>
          <a:custGeom>
            <a:avLst/>
            <a:gdLst>
              <a:gd name="T0" fmla="*/ 2147483647 w 42"/>
              <a:gd name="T1" fmla="*/ 2147483647 h 135"/>
              <a:gd name="T2" fmla="*/ 2147483647 w 42"/>
              <a:gd name="T3" fmla="*/ 2147483647 h 135"/>
              <a:gd name="T4" fmla="*/ 2147483647 w 42"/>
              <a:gd name="T5" fmla="*/ 2147483647 h 135"/>
              <a:gd name="T6" fmla="*/ 2147483647 w 42"/>
              <a:gd name="T7" fmla="*/ 2147483647 h 135"/>
              <a:gd name="T8" fmla="*/ 2147483647 w 42"/>
              <a:gd name="T9" fmla="*/ 2147483647 h 135"/>
              <a:gd name="T10" fmla="*/ 2147483647 w 42"/>
              <a:gd name="T11" fmla="*/ 2147483647 h 135"/>
              <a:gd name="T12" fmla="*/ 0 w 42"/>
              <a:gd name="T13" fmla="*/ 2147483647 h 135"/>
              <a:gd name="T14" fmla="*/ 0 w 42"/>
              <a:gd name="T15" fmla="*/ 2147483647 h 135"/>
              <a:gd name="T16" fmla="*/ 0 w 42"/>
              <a:gd name="T17" fmla="*/ 2147483647 h 135"/>
              <a:gd name="T18" fmla="*/ 2147483647 w 42"/>
              <a:gd name="T19" fmla="*/ 2147483647 h 135"/>
              <a:gd name="T20" fmla="*/ 2147483647 w 42"/>
              <a:gd name="T21" fmla="*/ 2147483647 h 135"/>
              <a:gd name="T22" fmla="*/ 2147483647 w 42"/>
              <a:gd name="T23" fmla="*/ 2147483647 h 135"/>
              <a:gd name="T24" fmla="*/ 2147483647 w 42"/>
              <a:gd name="T25" fmla="*/ 2147483647 h 135"/>
              <a:gd name="T26" fmla="*/ 2147483647 w 42"/>
              <a:gd name="T27" fmla="*/ 0 h 135"/>
              <a:gd name="T28" fmla="*/ 2147483647 w 42"/>
              <a:gd name="T29" fmla="*/ 2147483647 h 135"/>
              <a:gd name="T30" fmla="*/ 2147483647 w 42"/>
              <a:gd name="T31" fmla="*/ 2147483647 h 135"/>
              <a:gd name="T32" fmla="*/ 2147483647 w 42"/>
              <a:gd name="T33" fmla="*/ 2147483647 h 135"/>
              <a:gd name="T34" fmla="*/ 2147483647 w 42"/>
              <a:gd name="T35" fmla="*/ 2147483647 h 135"/>
              <a:gd name="T36" fmla="*/ 2147483647 w 42"/>
              <a:gd name="T37" fmla="*/ 2147483647 h 135"/>
              <a:gd name="T38" fmla="*/ 2147483647 w 42"/>
              <a:gd name="T39" fmla="*/ 2147483647 h 135"/>
              <a:gd name="T40" fmla="*/ 2147483647 w 42"/>
              <a:gd name="T41" fmla="*/ 2147483647 h 135"/>
              <a:gd name="T42" fmla="*/ 2147483647 w 42"/>
              <a:gd name="T43" fmla="*/ 2147483647 h 135"/>
              <a:gd name="T44" fmla="*/ 2147483647 w 42"/>
              <a:gd name="T45" fmla="*/ 2147483647 h 135"/>
              <a:gd name="T46" fmla="*/ 2147483647 w 42"/>
              <a:gd name="T47" fmla="*/ 2147483647 h 135"/>
              <a:gd name="T48" fmla="*/ 2147483647 w 42"/>
              <a:gd name="T49" fmla="*/ 2147483647 h 135"/>
              <a:gd name="T50" fmla="*/ 2147483647 w 42"/>
              <a:gd name="T51" fmla="*/ 2147483647 h 135"/>
              <a:gd name="T52" fmla="*/ 2147483647 w 42"/>
              <a:gd name="T53" fmla="*/ 2147483647 h 135"/>
              <a:gd name="T54" fmla="*/ 2147483647 w 42"/>
              <a:gd name="T55" fmla="*/ 2147483647 h 135"/>
              <a:gd name="T56" fmla="*/ 2147483647 w 42"/>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1"/>
                </a:moveTo>
                <a:lnTo>
                  <a:pt x="42" y="135"/>
                </a:lnTo>
                <a:lnTo>
                  <a:pt x="30" y="127"/>
                </a:lnTo>
                <a:lnTo>
                  <a:pt x="23" y="120"/>
                </a:lnTo>
                <a:lnTo>
                  <a:pt x="12" y="109"/>
                </a:lnTo>
                <a:lnTo>
                  <a:pt x="8" y="97"/>
                </a:lnTo>
                <a:lnTo>
                  <a:pt x="0" y="82"/>
                </a:lnTo>
                <a:lnTo>
                  <a:pt x="0" y="67"/>
                </a:lnTo>
                <a:lnTo>
                  <a:pt x="0" y="52"/>
                </a:lnTo>
                <a:lnTo>
                  <a:pt x="4" y="37"/>
                </a:lnTo>
                <a:lnTo>
                  <a:pt x="12" y="26"/>
                </a:lnTo>
                <a:lnTo>
                  <a:pt x="19" y="15"/>
                </a:lnTo>
                <a:lnTo>
                  <a:pt x="30" y="7"/>
                </a:lnTo>
                <a:lnTo>
                  <a:pt x="42" y="0"/>
                </a:lnTo>
                <a:lnTo>
                  <a:pt x="42" y="4"/>
                </a:lnTo>
                <a:lnTo>
                  <a:pt x="34" y="7"/>
                </a:lnTo>
                <a:lnTo>
                  <a:pt x="27" y="15"/>
                </a:lnTo>
                <a:lnTo>
                  <a:pt x="23" y="26"/>
                </a:lnTo>
                <a:lnTo>
                  <a:pt x="19" y="37"/>
                </a:lnTo>
                <a:lnTo>
                  <a:pt x="15" y="52"/>
                </a:lnTo>
                <a:lnTo>
                  <a:pt x="15" y="64"/>
                </a:lnTo>
                <a:lnTo>
                  <a:pt x="15" y="79"/>
                </a:lnTo>
                <a:lnTo>
                  <a:pt x="15" y="94"/>
                </a:lnTo>
                <a:lnTo>
                  <a:pt x="19" y="101"/>
                </a:lnTo>
                <a:lnTo>
                  <a:pt x="23" y="109"/>
                </a:lnTo>
                <a:lnTo>
                  <a:pt x="27" y="116"/>
                </a:lnTo>
                <a:lnTo>
                  <a:pt x="30" y="120"/>
                </a:lnTo>
                <a:lnTo>
                  <a:pt x="34" y="127"/>
                </a:lnTo>
                <a:lnTo>
                  <a:pt x="42" y="131"/>
                </a:lnTo>
                <a:close/>
              </a:path>
            </a:pathLst>
          </a:custGeom>
          <a:solidFill>
            <a:srgbClr val="000000"/>
          </a:solidFill>
          <a:ln w="0">
            <a:solidFill>
              <a:srgbClr val="000000"/>
            </a:solidFill>
            <a:round/>
            <a:headEnd/>
            <a:tailEnd/>
          </a:ln>
        </p:spPr>
        <p:txBody>
          <a:bodyPr/>
          <a:lstStyle/>
          <a:p>
            <a:endParaRPr lang="en-US"/>
          </a:p>
        </p:txBody>
      </p:sp>
      <p:sp>
        <p:nvSpPr>
          <p:cNvPr id="33858" name="Freeform 63"/>
          <p:cNvSpPr>
            <a:spLocks/>
          </p:cNvSpPr>
          <p:nvPr/>
        </p:nvSpPr>
        <p:spPr bwMode="auto">
          <a:xfrm>
            <a:off x="5546725" y="3362325"/>
            <a:ext cx="74613" cy="117475"/>
          </a:xfrm>
          <a:custGeom>
            <a:avLst/>
            <a:gdLst>
              <a:gd name="T0" fmla="*/ 2147483647 w 45"/>
              <a:gd name="T1" fmla="*/ 0 h 71"/>
              <a:gd name="T2" fmla="*/ 2147483647 w 45"/>
              <a:gd name="T3" fmla="*/ 2147483647 h 71"/>
              <a:gd name="T4" fmla="*/ 2147483647 w 45"/>
              <a:gd name="T5" fmla="*/ 2147483647 h 71"/>
              <a:gd name="T6" fmla="*/ 2147483647 w 45"/>
              <a:gd name="T7" fmla="*/ 2147483647 h 71"/>
              <a:gd name="T8" fmla="*/ 2147483647 w 45"/>
              <a:gd name="T9" fmla="*/ 2147483647 h 71"/>
              <a:gd name="T10" fmla="*/ 2147483647 w 45"/>
              <a:gd name="T11" fmla="*/ 2147483647 h 71"/>
              <a:gd name="T12" fmla="*/ 2147483647 w 45"/>
              <a:gd name="T13" fmla="*/ 2147483647 h 71"/>
              <a:gd name="T14" fmla="*/ 2147483647 w 45"/>
              <a:gd name="T15" fmla="*/ 2147483647 h 71"/>
              <a:gd name="T16" fmla="*/ 2147483647 w 45"/>
              <a:gd name="T17" fmla="*/ 2147483647 h 71"/>
              <a:gd name="T18" fmla="*/ 2147483647 w 45"/>
              <a:gd name="T19" fmla="*/ 2147483647 h 71"/>
              <a:gd name="T20" fmla="*/ 2147483647 w 45"/>
              <a:gd name="T21" fmla="*/ 2147483647 h 71"/>
              <a:gd name="T22" fmla="*/ 2147483647 w 45"/>
              <a:gd name="T23" fmla="*/ 2147483647 h 71"/>
              <a:gd name="T24" fmla="*/ 2147483647 w 45"/>
              <a:gd name="T25" fmla="*/ 2147483647 h 71"/>
              <a:gd name="T26" fmla="*/ 2147483647 w 45"/>
              <a:gd name="T27" fmla="*/ 2147483647 h 71"/>
              <a:gd name="T28" fmla="*/ 2147483647 w 45"/>
              <a:gd name="T29" fmla="*/ 2147483647 h 71"/>
              <a:gd name="T30" fmla="*/ 2147483647 w 45"/>
              <a:gd name="T31" fmla="*/ 2147483647 h 71"/>
              <a:gd name="T32" fmla="*/ 2147483647 w 45"/>
              <a:gd name="T33" fmla="*/ 2147483647 h 71"/>
              <a:gd name="T34" fmla="*/ 2147483647 w 45"/>
              <a:gd name="T35" fmla="*/ 2147483647 h 71"/>
              <a:gd name="T36" fmla="*/ 2147483647 w 45"/>
              <a:gd name="T37" fmla="*/ 2147483647 h 71"/>
              <a:gd name="T38" fmla="*/ 2147483647 w 45"/>
              <a:gd name="T39" fmla="*/ 2147483647 h 71"/>
              <a:gd name="T40" fmla="*/ 2147483647 w 45"/>
              <a:gd name="T41" fmla="*/ 2147483647 h 71"/>
              <a:gd name="T42" fmla="*/ 2147483647 w 45"/>
              <a:gd name="T43" fmla="*/ 2147483647 h 71"/>
              <a:gd name="T44" fmla="*/ 2147483647 w 45"/>
              <a:gd name="T45" fmla="*/ 2147483647 h 71"/>
              <a:gd name="T46" fmla="*/ 2147483647 w 45"/>
              <a:gd name="T47" fmla="*/ 2147483647 h 71"/>
              <a:gd name="T48" fmla="*/ 2147483647 w 45"/>
              <a:gd name="T49" fmla="*/ 2147483647 h 71"/>
              <a:gd name="T50" fmla="*/ 2147483647 w 45"/>
              <a:gd name="T51" fmla="*/ 2147483647 h 71"/>
              <a:gd name="T52" fmla="*/ 2147483647 w 45"/>
              <a:gd name="T53" fmla="*/ 2147483647 h 71"/>
              <a:gd name="T54" fmla="*/ 2147483647 w 45"/>
              <a:gd name="T55" fmla="*/ 2147483647 h 71"/>
              <a:gd name="T56" fmla="*/ 0 w 45"/>
              <a:gd name="T57" fmla="*/ 2147483647 h 71"/>
              <a:gd name="T58" fmla="*/ 0 w 45"/>
              <a:gd name="T59" fmla="*/ 2147483647 h 71"/>
              <a:gd name="T60" fmla="*/ 0 w 45"/>
              <a:gd name="T61" fmla="*/ 2147483647 h 71"/>
              <a:gd name="T62" fmla="*/ 0 w 45"/>
              <a:gd name="T63" fmla="*/ 2147483647 h 71"/>
              <a:gd name="T64" fmla="*/ 2147483647 w 45"/>
              <a:gd name="T65" fmla="*/ 2147483647 h 71"/>
              <a:gd name="T66" fmla="*/ 2147483647 w 45"/>
              <a:gd name="T67" fmla="*/ 2147483647 h 71"/>
              <a:gd name="T68" fmla="*/ 2147483647 w 45"/>
              <a:gd name="T69" fmla="*/ 2147483647 h 71"/>
              <a:gd name="T70" fmla="*/ 2147483647 w 45"/>
              <a:gd name="T71" fmla="*/ 2147483647 h 71"/>
              <a:gd name="T72" fmla="*/ 2147483647 w 45"/>
              <a:gd name="T73" fmla="*/ 2147483647 h 71"/>
              <a:gd name="T74" fmla="*/ 2147483647 w 45"/>
              <a:gd name="T75" fmla="*/ 2147483647 h 71"/>
              <a:gd name="T76" fmla="*/ 2147483647 w 45"/>
              <a:gd name="T77" fmla="*/ 2147483647 h 71"/>
              <a:gd name="T78" fmla="*/ 2147483647 w 45"/>
              <a:gd name="T79" fmla="*/ 2147483647 h 71"/>
              <a:gd name="T80" fmla="*/ 2147483647 w 45"/>
              <a:gd name="T81" fmla="*/ 2147483647 h 71"/>
              <a:gd name="T82" fmla="*/ 2147483647 w 45"/>
              <a:gd name="T83" fmla="*/ 2147483647 h 71"/>
              <a:gd name="T84" fmla="*/ 2147483647 w 45"/>
              <a:gd name="T85" fmla="*/ 2147483647 h 71"/>
              <a:gd name="T86" fmla="*/ 2147483647 w 45"/>
              <a:gd name="T87" fmla="*/ 2147483647 h 71"/>
              <a:gd name="T88" fmla="*/ 2147483647 w 45"/>
              <a:gd name="T89" fmla="*/ 2147483647 h 71"/>
              <a:gd name="T90" fmla="*/ 2147483647 w 45"/>
              <a:gd name="T91" fmla="*/ 2147483647 h 71"/>
              <a:gd name="T92" fmla="*/ 0 w 45"/>
              <a:gd name="T93" fmla="*/ 2147483647 h 71"/>
              <a:gd name="T94" fmla="*/ 0 w 45"/>
              <a:gd name="T95" fmla="*/ 2147483647 h 71"/>
              <a:gd name="T96" fmla="*/ 0 w 45"/>
              <a:gd name="T97" fmla="*/ 2147483647 h 71"/>
              <a:gd name="T98" fmla="*/ 2147483647 w 45"/>
              <a:gd name="T99" fmla="*/ 2147483647 h 71"/>
              <a:gd name="T100" fmla="*/ 2147483647 w 45"/>
              <a:gd name="T101" fmla="*/ 0 h 71"/>
              <a:gd name="T102" fmla="*/ 2147483647 w 45"/>
              <a:gd name="T103" fmla="*/ 0 h 71"/>
              <a:gd name="T104" fmla="*/ 2147483647 w 45"/>
              <a:gd name="T105" fmla="*/ 0 h 71"/>
              <a:gd name="T106" fmla="*/ 2147483647 w 45"/>
              <a:gd name="T107" fmla="*/ 2147483647 h 71"/>
              <a:gd name="T108" fmla="*/ 2147483647 w 45"/>
              <a:gd name="T109" fmla="*/ 2147483647 h 71"/>
              <a:gd name="T110" fmla="*/ 2147483647 w 45"/>
              <a:gd name="T111" fmla="*/ 2147483647 h 71"/>
              <a:gd name="T112" fmla="*/ 2147483647 w 45"/>
              <a:gd name="T113" fmla="*/ 2147483647 h 71"/>
              <a:gd name="T114" fmla="*/ 2147483647 w 45"/>
              <a:gd name="T115" fmla="*/ 2147483647 h 71"/>
              <a:gd name="T116" fmla="*/ 2147483647 w 45"/>
              <a:gd name="T117" fmla="*/ 2147483647 h 71"/>
              <a:gd name="T118" fmla="*/ 2147483647 w 45"/>
              <a:gd name="T119" fmla="*/ 0 h 71"/>
              <a:gd name="T120" fmla="*/ 2147483647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2"/>
                </a:lnTo>
                <a:lnTo>
                  <a:pt x="37" y="22"/>
                </a:lnTo>
                <a:lnTo>
                  <a:pt x="34" y="15"/>
                </a:lnTo>
                <a:lnTo>
                  <a:pt x="30" y="7"/>
                </a:lnTo>
                <a:lnTo>
                  <a:pt x="26" y="7"/>
                </a:lnTo>
                <a:lnTo>
                  <a:pt x="19" y="3"/>
                </a:lnTo>
                <a:lnTo>
                  <a:pt x="15" y="7"/>
                </a:lnTo>
                <a:lnTo>
                  <a:pt x="11" y="7"/>
                </a:lnTo>
                <a:lnTo>
                  <a:pt x="11" y="11"/>
                </a:lnTo>
                <a:lnTo>
                  <a:pt x="7" y="15"/>
                </a:lnTo>
                <a:lnTo>
                  <a:pt x="7" y="18"/>
                </a:lnTo>
                <a:lnTo>
                  <a:pt x="11" y="18"/>
                </a:lnTo>
                <a:lnTo>
                  <a:pt x="15" y="22"/>
                </a:lnTo>
                <a:lnTo>
                  <a:pt x="19" y="26"/>
                </a:lnTo>
                <a:lnTo>
                  <a:pt x="30" y="30"/>
                </a:lnTo>
                <a:lnTo>
                  <a:pt x="37" y="37"/>
                </a:lnTo>
                <a:lnTo>
                  <a:pt x="41" y="45"/>
                </a:lnTo>
                <a:lnTo>
                  <a:pt x="45" y="48"/>
                </a:lnTo>
                <a:lnTo>
                  <a:pt x="41" y="60"/>
                </a:lnTo>
                <a:lnTo>
                  <a:pt x="37" y="63"/>
                </a:lnTo>
                <a:lnTo>
                  <a:pt x="30" y="67"/>
                </a:lnTo>
                <a:lnTo>
                  <a:pt x="22" y="71"/>
                </a:lnTo>
                <a:lnTo>
                  <a:pt x="15" y="71"/>
                </a:lnTo>
                <a:lnTo>
                  <a:pt x="7" y="67"/>
                </a:lnTo>
                <a:lnTo>
                  <a:pt x="4" y="67"/>
                </a:lnTo>
                <a:lnTo>
                  <a:pt x="0" y="71"/>
                </a:lnTo>
                <a:lnTo>
                  <a:pt x="0" y="48"/>
                </a:lnTo>
                <a:lnTo>
                  <a:pt x="4" y="56"/>
                </a:lnTo>
                <a:lnTo>
                  <a:pt x="7" y="60"/>
                </a:lnTo>
                <a:lnTo>
                  <a:pt x="15" y="63"/>
                </a:lnTo>
                <a:lnTo>
                  <a:pt x="22" y="67"/>
                </a:lnTo>
                <a:lnTo>
                  <a:pt x="26" y="63"/>
                </a:lnTo>
                <a:lnTo>
                  <a:pt x="30" y="63"/>
                </a:lnTo>
                <a:lnTo>
                  <a:pt x="34" y="60"/>
                </a:lnTo>
                <a:lnTo>
                  <a:pt x="34" y="56"/>
                </a:lnTo>
                <a:lnTo>
                  <a:pt x="34" y="52"/>
                </a:lnTo>
                <a:lnTo>
                  <a:pt x="30" y="48"/>
                </a:lnTo>
                <a:lnTo>
                  <a:pt x="26" y="45"/>
                </a:lnTo>
                <a:lnTo>
                  <a:pt x="15" y="37"/>
                </a:lnTo>
                <a:lnTo>
                  <a:pt x="7" y="33"/>
                </a:lnTo>
                <a:lnTo>
                  <a:pt x="4" y="30"/>
                </a:lnTo>
                <a:lnTo>
                  <a:pt x="0" y="26"/>
                </a:lnTo>
                <a:lnTo>
                  <a:pt x="0" y="18"/>
                </a:lnTo>
                <a:lnTo>
                  <a:pt x="0" y="11"/>
                </a:lnTo>
                <a:lnTo>
                  <a:pt x="4" y="7"/>
                </a:lnTo>
                <a:lnTo>
                  <a:pt x="11" y="0"/>
                </a:lnTo>
                <a:lnTo>
                  <a:pt x="19" y="0"/>
                </a:lnTo>
                <a:lnTo>
                  <a:pt x="26" y="0"/>
                </a:lnTo>
                <a:lnTo>
                  <a:pt x="30" y="3"/>
                </a:lnTo>
                <a:lnTo>
                  <a:pt x="34" y="3"/>
                </a:lnTo>
                <a:lnTo>
                  <a:pt x="37" y="3"/>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33859" name="Freeform 64"/>
          <p:cNvSpPr>
            <a:spLocks noEditPoints="1"/>
          </p:cNvSpPr>
          <p:nvPr/>
        </p:nvSpPr>
        <p:spPr bwMode="auto">
          <a:xfrm>
            <a:off x="5632450" y="3362325"/>
            <a:ext cx="106363" cy="117475"/>
          </a:xfrm>
          <a:custGeom>
            <a:avLst/>
            <a:gdLst>
              <a:gd name="T0" fmla="*/ 2147483647 w 64"/>
              <a:gd name="T1" fmla="*/ 2147483647 h 71"/>
              <a:gd name="T2" fmla="*/ 2147483647 w 64"/>
              <a:gd name="T3" fmla="*/ 2147483647 h 71"/>
              <a:gd name="T4" fmla="*/ 2147483647 w 64"/>
              <a:gd name="T5" fmla="*/ 2147483647 h 71"/>
              <a:gd name="T6" fmla="*/ 2147483647 w 64"/>
              <a:gd name="T7" fmla="*/ 2147483647 h 71"/>
              <a:gd name="T8" fmla="*/ 2147483647 w 64"/>
              <a:gd name="T9" fmla="*/ 2147483647 h 71"/>
              <a:gd name="T10" fmla="*/ 2147483647 w 64"/>
              <a:gd name="T11" fmla="*/ 2147483647 h 71"/>
              <a:gd name="T12" fmla="*/ 2147483647 w 64"/>
              <a:gd name="T13" fmla="*/ 2147483647 h 71"/>
              <a:gd name="T14" fmla="*/ 2147483647 w 64"/>
              <a:gd name="T15" fmla="*/ 2147483647 h 71"/>
              <a:gd name="T16" fmla="*/ 2147483647 w 64"/>
              <a:gd name="T17" fmla="*/ 2147483647 h 71"/>
              <a:gd name="T18" fmla="*/ 2147483647 w 64"/>
              <a:gd name="T19" fmla="*/ 2147483647 h 71"/>
              <a:gd name="T20" fmla="*/ 2147483647 w 64"/>
              <a:gd name="T21" fmla="*/ 2147483647 h 71"/>
              <a:gd name="T22" fmla="*/ 2147483647 w 64"/>
              <a:gd name="T23" fmla="*/ 2147483647 h 71"/>
              <a:gd name="T24" fmla="*/ 2147483647 w 64"/>
              <a:gd name="T25" fmla="*/ 2147483647 h 71"/>
              <a:gd name="T26" fmla="*/ 2147483647 w 64"/>
              <a:gd name="T27" fmla="*/ 2147483647 h 71"/>
              <a:gd name="T28" fmla="*/ 2147483647 w 64"/>
              <a:gd name="T29" fmla="*/ 2147483647 h 71"/>
              <a:gd name="T30" fmla="*/ 2147483647 w 64"/>
              <a:gd name="T31" fmla="*/ 2147483647 h 71"/>
              <a:gd name="T32" fmla="*/ 2147483647 w 64"/>
              <a:gd name="T33" fmla="*/ 2147483647 h 71"/>
              <a:gd name="T34" fmla="*/ 2147483647 w 64"/>
              <a:gd name="T35" fmla="*/ 0 h 71"/>
              <a:gd name="T36" fmla="*/ 2147483647 w 64"/>
              <a:gd name="T37" fmla="*/ 0 h 71"/>
              <a:gd name="T38" fmla="*/ 2147483647 w 64"/>
              <a:gd name="T39" fmla="*/ 2147483647 h 71"/>
              <a:gd name="T40" fmla="*/ 2147483647 w 64"/>
              <a:gd name="T41" fmla="*/ 2147483647 h 71"/>
              <a:gd name="T42" fmla="*/ 2147483647 w 64"/>
              <a:gd name="T43" fmla="*/ 2147483647 h 71"/>
              <a:gd name="T44" fmla="*/ 2147483647 w 64"/>
              <a:gd name="T45" fmla="*/ 2147483647 h 71"/>
              <a:gd name="T46" fmla="*/ 2147483647 w 64"/>
              <a:gd name="T47" fmla="*/ 2147483647 h 71"/>
              <a:gd name="T48" fmla="*/ 2147483647 w 64"/>
              <a:gd name="T49" fmla="*/ 2147483647 h 71"/>
              <a:gd name="T50" fmla="*/ 2147483647 w 64"/>
              <a:gd name="T51" fmla="*/ 2147483647 h 71"/>
              <a:gd name="T52" fmla="*/ 2147483647 w 64"/>
              <a:gd name="T53" fmla="*/ 2147483647 h 71"/>
              <a:gd name="T54" fmla="*/ 2147483647 w 64"/>
              <a:gd name="T55" fmla="*/ 2147483647 h 71"/>
              <a:gd name="T56" fmla="*/ 2147483647 w 64"/>
              <a:gd name="T57" fmla="*/ 2147483647 h 71"/>
              <a:gd name="T58" fmla="*/ 2147483647 w 64"/>
              <a:gd name="T59" fmla="*/ 2147483647 h 71"/>
              <a:gd name="T60" fmla="*/ 2147483647 w 64"/>
              <a:gd name="T61" fmla="*/ 2147483647 h 71"/>
              <a:gd name="T62" fmla="*/ 2147483647 w 64"/>
              <a:gd name="T63" fmla="*/ 2147483647 h 71"/>
              <a:gd name="T64" fmla="*/ 2147483647 w 64"/>
              <a:gd name="T65" fmla="*/ 2147483647 h 71"/>
              <a:gd name="T66" fmla="*/ 2147483647 w 64"/>
              <a:gd name="T67" fmla="*/ 2147483647 h 71"/>
              <a:gd name="T68" fmla="*/ 2147483647 w 64"/>
              <a:gd name="T69" fmla="*/ 2147483647 h 71"/>
              <a:gd name="T70" fmla="*/ 2147483647 w 64"/>
              <a:gd name="T71" fmla="*/ 2147483647 h 71"/>
              <a:gd name="T72" fmla="*/ 2147483647 w 64"/>
              <a:gd name="T73" fmla="*/ 2147483647 h 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71"/>
              <a:gd name="T113" fmla="*/ 64 w 64"/>
              <a:gd name="T114" fmla="*/ 71 h 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71">
                <a:moveTo>
                  <a:pt x="38" y="60"/>
                </a:moveTo>
                <a:lnTo>
                  <a:pt x="31" y="63"/>
                </a:lnTo>
                <a:lnTo>
                  <a:pt x="27" y="67"/>
                </a:lnTo>
                <a:lnTo>
                  <a:pt x="23" y="71"/>
                </a:lnTo>
                <a:lnTo>
                  <a:pt x="19" y="71"/>
                </a:lnTo>
                <a:lnTo>
                  <a:pt x="12" y="71"/>
                </a:lnTo>
                <a:lnTo>
                  <a:pt x="8" y="67"/>
                </a:lnTo>
                <a:lnTo>
                  <a:pt x="4" y="60"/>
                </a:lnTo>
                <a:lnTo>
                  <a:pt x="0" y="52"/>
                </a:lnTo>
                <a:lnTo>
                  <a:pt x="4" y="48"/>
                </a:lnTo>
                <a:lnTo>
                  <a:pt x="4" y="45"/>
                </a:lnTo>
                <a:lnTo>
                  <a:pt x="8" y="41"/>
                </a:lnTo>
                <a:lnTo>
                  <a:pt x="16" y="37"/>
                </a:lnTo>
                <a:lnTo>
                  <a:pt x="23" y="30"/>
                </a:lnTo>
                <a:lnTo>
                  <a:pt x="38" y="26"/>
                </a:lnTo>
                <a:lnTo>
                  <a:pt x="38" y="22"/>
                </a:lnTo>
                <a:lnTo>
                  <a:pt x="38" y="15"/>
                </a:lnTo>
                <a:lnTo>
                  <a:pt x="38" y="7"/>
                </a:lnTo>
                <a:lnTo>
                  <a:pt x="34" y="7"/>
                </a:lnTo>
                <a:lnTo>
                  <a:pt x="27" y="3"/>
                </a:lnTo>
                <a:lnTo>
                  <a:pt x="23" y="7"/>
                </a:lnTo>
                <a:lnTo>
                  <a:pt x="19" y="7"/>
                </a:lnTo>
                <a:lnTo>
                  <a:pt x="19" y="11"/>
                </a:lnTo>
                <a:lnTo>
                  <a:pt x="19" y="15"/>
                </a:lnTo>
                <a:lnTo>
                  <a:pt x="19" y="18"/>
                </a:lnTo>
                <a:lnTo>
                  <a:pt x="16" y="22"/>
                </a:lnTo>
                <a:lnTo>
                  <a:pt x="16" y="26"/>
                </a:lnTo>
                <a:lnTo>
                  <a:pt x="12" y="26"/>
                </a:lnTo>
                <a:lnTo>
                  <a:pt x="8" y="26"/>
                </a:lnTo>
                <a:lnTo>
                  <a:pt x="8" y="22"/>
                </a:lnTo>
                <a:lnTo>
                  <a:pt x="4" y="22"/>
                </a:lnTo>
                <a:lnTo>
                  <a:pt x="4" y="18"/>
                </a:lnTo>
                <a:lnTo>
                  <a:pt x="8" y="11"/>
                </a:lnTo>
                <a:lnTo>
                  <a:pt x="12" y="7"/>
                </a:lnTo>
                <a:lnTo>
                  <a:pt x="19" y="0"/>
                </a:lnTo>
                <a:lnTo>
                  <a:pt x="31" y="0"/>
                </a:lnTo>
                <a:lnTo>
                  <a:pt x="38" y="0"/>
                </a:lnTo>
                <a:lnTo>
                  <a:pt x="46" y="3"/>
                </a:lnTo>
                <a:lnTo>
                  <a:pt x="49" y="7"/>
                </a:lnTo>
                <a:lnTo>
                  <a:pt x="49" y="11"/>
                </a:lnTo>
                <a:lnTo>
                  <a:pt x="53" y="15"/>
                </a:lnTo>
                <a:lnTo>
                  <a:pt x="53" y="22"/>
                </a:lnTo>
                <a:lnTo>
                  <a:pt x="53" y="45"/>
                </a:lnTo>
                <a:lnTo>
                  <a:pt x="53" y="52"/>
                </a:lnTo>
                <a:lnTo>
                  <a:pt x="53" y="56"/>
                </a:lnTo>
                <a:lnTo>
                  <a:pt x="53" y="60"/>
                </a:lnTo>
                <a:lnTo>
                  <a:pt x="57" y="60"/>
                </a:lnTo>
                <a:lnTo>
                  <a:pt x="61" y="60"/>
                </a:lnTo>
                <a:lnTo>
                  <a:pt x="64" y="56"/>
                </a:lnTo>
                <a:lnTo>
                  <a:pt x="64" y="60"/>
                </a:lnTo>
                <a:lnTo>
                  <a:pt x="57" y="67"/>
                </a:lnTo>
                <a:lnTo>
                  <a:pt x="46" y="71"/>
                </a:lnTo>
                <a:lnTo>
                  <a:pt x="42" y="67"/>
                </a:lnTo>
                <a:lnTo>
                  <a:pt x="42" y="63"/>
                </a:lnTo>
                <a:lnTo>
                  <a:pt x="38" y="60"/>
                </a:lnTo>
                <a:close/>
                <a:moveTo>
                  <a:pt x="38" y="56"/>
                </a:moveTo>
                <a:lnTo>
                  <a:pt x="38" y="30"/>
                </a:lnTo>
                <a:lnTo>
                  <a:pt x="31" y="33"/>
                </a:lnTo>
                <a:lnTo>
                  <a:pt x="27" y="37"/>
                </a:lnTo>
                <a:lnTo>
                  <a:pt x="19" y="37"/>
                </a:lnTo>
                <a:lnTo>
                  <a:pt x="16" y="41"/>
                </a:lnTo>
                <a:lnTo>
                  <a:pt x="16" y="45"/>
                </a:lnTo>
                <a:lnTo>
                  <a:pt x="16" y="48"/>
                </a:lnTo>
                <a:lnTo>
                  <a:pt x="16" y="52"/>
                </a:lnTo>
                <a:lnTo>
                  <a:pt x="19" y="56"/>
                </a:lnTo>
                <a:lnTo>
                  <a:pt x="19" y="60"/>
                </a:lnTo>
                <a:lnTo>
                  <a:pt x="23" y="60"/>
                </a:lnTo>
                <a:lnTo>
                  <a:pt x="31" y="60"/>
                </a:lnTo>
                <a:lnTo>
                  <a:pt x="38" y="56"/>
                </a:lnTo>
                <a:close/>
              </a:path>
            </a:pathLst>
          </a:custGeom>
          <a:solidFill>
            <a:srgbClr val="000000"/>
          </a:solidFill>
          <a:ln w="0">
            <a:solidFill>
              <a:srgbClr val="000000"/>
            </a:solidFill>
            <a:round/>
            <a:headEnd/>
            <a:tailEnd/>
          </a:ln>
        </p:spPr>
        <p:txBody>
          <a:bodyPr/>
          <a:lstStyle/>
          <a:p>
            <a:endParaRPr lang="en-US"/>
          </a:p>
        </p:txBody>
      </p:sp>
      <p:sp>
        <p:nvSpPr>
          <p:cNvPr id="33860" name="Freeform 65"/>
          <p:cNvSpPr>
            <a:spLocks/>
          </p:cNvSpPr>
          <p:nvPr/>
        </p:nvSpPr>
        <p:spPr bwMode="auto">
          <a:xfrm>
            <a:off x="5745163" y="3362325"/>
            <a:ext cx="93662" cy="117475"/>
          </a:xfrm>
          <a:custGeom>
            <a:avLst/>
            <a:gdLst>
              <a:gd name="T0" fmla="*/ 2147483647 w 56"/>
              <a:gd name="T1" fmla="*/ 2147483647 h 71"/>
              <a:gd name="T2" fmla="*/ 2147483647 w 56"/>
              <a:gd name="T3" fmla="*/ 2147483647 h 71"/>
              <a:gd name="T4" fmla="*/ 2147483647 w 56"/>
              <a:gd name="T5" fmla="*/ 2147483647 h 71"/>
              <a:gd name="T6" fmla="*/ 2147483647 w 56"/>
              <a:gd name="T7" fmla="*/ 2147483647 h 71"/>
              <a:gd name="T8" fmla="*/ 2147483647 w 56"/>
              <a:gd name="T9" fmla="*/ 2147483647 h 71"/>
              <a:gd name="T10" fmla="*/ 2147483647 w 56"/>
              <a:gd name="T11" fmla="*/ 2147483647 h 71"/>
              <a:gd name="T12" fmla="*/ 2147483647 w 56"/>
              <a:gd name="T13" fmla="*/ 2147483647 h 71"/>
              <a:gd name="T14" fmla="*/ 2147483647 w 56"/>
              <a:gd name="T15" fmla="*/ 2147483647 h 71"/>
              <a:gd name="T16" fmla="*/ 2147483647 w 56"/>
              <a:gd name="T17" fmla="*/ 2147483647 h 71"/>
              <a:gd name="T18" fmla="*/ 0 w 56"/>
              <a:gd name="T19" fmla="*/ 2147483647 h 71"/>
              <a:gd name="T20" fmla="*/ 2147483647 w 56"/>
              <a:gd name="T21" fmla="*/ 2147483647 h 71"/>
              <a:gd name="T22" fmla="*/ 2147483647 w 56"/>
              <a:gd name="T23" fmla="*/ 2147483647 h 71"/>
              <a:gd name="T24" fmla="*/ 2147483647 w 56"/>
              <a:gd name="T25" fmla="*/ 2147483647 h 71"/>
              <a:gd name="T26" fmla="*/ 2147483647 w 56"/>
              <a:gd name="T27" fmla="*/ 2147483647 h 71"/>
              <a:gd name="T28" fmla="*/ 2147483647 w 56"/>
              <a:gd name="T29" fmla="*/ 0 h 71"/>
              <a:gd name="T30" fmla="*/ 2147483647 w 56"/>
              <a:gd name="T31" fmla="*/ 0 h 71"/>
              <a:gd name="T32" fmla="*/ 2147483647 w 56"/>
              <a:gd name="T33" fmla="*/ 2147483647 h 71"/>
              <a:gd name="T34" fmla="*/ 2147483647 w 56"/>
              <a:gd name="T35" fmla="*/ 2147483647 h 71"/>
              <a:gd name="T36" fmla="*/ 2147483647 w 56"/>
              <a:gd name="T37" fmla="*/ 2147483647 h 71"/>
              <a:gd name="T38" fmla="*/ 2147483647 w 56"/>
              <a:gd name="T39" fmla="*/ 2147483647 h 71"/>
              <a:gd name="T40" fmla="*/ 2147483647 w 56"/>
              <a:gd name="T41" fmla="*/ 2147483647 h 71"/>
              <a:gd name="T42" fmla="*/ 2147483647 w 56"/>
              <a:gd name="T43" fmla="*/ 2147483647 h 71"/>
              <a:gd name="T44" fmla="*/ 2147483647 w 56"/>
              <a:gd name="T45" fmla="*/ 2147483647 h 71"/>
              <a:gd name="T46" fmla="*/ 2147483647 w 56"/>
              <a:gd name="T47" fmla="*/ 2147483647 h 71"/>
              <a:gd name="T48" fmla="*/ 2147483647 w 56"/>
              <a:gd name="T49" fmla="*/ 2147483647 h 71"/>
              <a:gd name="T50" fmla="*/ 2147483647 w 56"/>
              <a:gd name="T51" fmla="*/ 2147483647 h 71"/>
              <a:gd name="T52" fmla="*/ 2147483647 w 56"/>
              <a:gd name="T53" fmla="*/ 2147483647 h 71"/>
              <a:gd name="T54" fmla="*/ 2147483647 w 56"/>
              <a:gd name="T55" fmla="*/ 2147483647 h 71"/>
              <a:gd name="T56" fmla="*/ 2147483647 w 56"/>
              <a:gd name="T57" fmla="*/ 2147483647 h 71"/>
              <a:gd name="T58" fmla="*/ 2147483647 w 56"/>
              <a:gd name="T59" fmla="*/ 2147483647 h 71"/>
              <a:gd name="T60" fmla="*/ 2147483647 w 56"/>
              <a:gd name="T61" fmla="*/ 2147483647 h 71"/>
              <a:gd name="T62" fmla="*/ 2147483647 w 56"/>
              <a:gd name="T63" fmla="*/ 2147483647 h 71"/>
              <a:gd name="T64" fmla="*/ 2147483647 w 56"/>
              <a:gd name="T65" fmla="*/ 2147483647 h 71"/>
              <a:gd name="T66" fmla="*/ 2147483647 w 56"/>
              <a:gd name="T67" fmla="*/ 2147483647 h 71"/>
              <a:gd name="T68" fmla="*/ 2147483647 w 56"/>
              <a:gd name="T69" fmla="*/ 2147483647 h 71"/>
              <a:gd name="T70" fmla="*/ 2147483647 w 56"/>
              <a:gd name="T71" fmla="*/ 2147483647 h 71"/>
              <a:gd name="T72" fmla="*/ 2147483647 w 56"/>
              <a:gd name="T73" fmla="*/ 2147483647 h 71"/>
              <a:gd name="T74" fmla="*/ 2147483647 w 56"/>
              <a:gd name="T75" fmla="*/ 2147483647 h 71"/>
              <a:gd name="T76" fmla="*/ 2147483647 w 56"/>
              <a:gd name="T77" fmla="*/ 2147483647 h 71"/>
              <a:gd name="T78" fmla="*/ 2147483647 w 56"/>
              <a:gd name="T79" fmla="*/ 2147483647 h 71"/>
              <a:gd name="T80" fmla="*/ 2147483647 w 56"/>
              <a:gd name="T81" fmla="*/ 2147483647 h 71"/>
              <a:gd name="T82" fmla="*/ 2147483647 w 56"/>
              <a:gd name="T83" fmla="*/ 2147483647 h 71"/>
              <a:gd name="T84" fmla="*/ 2147483647 w 56"/>
              <a:gd name="T85" fmla="*/ 2147483647 h 71"/>
              <a:gd name="T86" fmla="*/ 2147483647 w 56"/>
              <a:gd name="T87" fmla="*/ 2147483647 h 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
              <a:gd name="T133" fmla="*/ 0 h 71"/>
              <a:gd name="T134" fmla="*/ 56 w 56"/>
              <a:gd name="T135" fmla="*/ 71 h 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 h="71">
                <a:moveTo>
                  <a:pt x="56" y="41"/>
                </a:moveTo>
                <a:lnTo>
                  <a:pt x="53" y="56"/>
                </a:lnTo>
                <a:lnTo>
                  <a:pt x="45" y="63"/>
                </a:lnTo>
                <a:lnTo>
                  <a:pt x="38" y="67"/>
                </a:lnTo>
                <a:lnTo>
                  <a:pt x="30" y="71"/>
                </a:lnTo>
                <a:lnTo>
                  <a:pt x="19" y="67"/>
                </a:lnTo>
                <a:lnTo>
                  <a:pt x="11" y="60"/>
                </a:lnTo>
                <a:lnTo>
                  <a:pt x="4" y="52"/>
                </a:lnTo>
                <a:lnTo>
                  <a:pt x="4" y="45"/>
                </a:lnTo>
                <a:lnTo>
                  <a:pt x="0" y="33"/>
                </a:lnTo>
                <a:lnTo>
                  <a:pt x="4" y="26"/>
                </a:lnTo>
                <a:lnTo>
                  <a:pt x="4" y="18"/>
                </a:lnTo>
                <a:lnTo>
                  <a:pt x="11" y="11"/>
                </a:lnTo>
                <a:lnTo>
                  <a:pt x="19" y="3"/>
                </a:lnTo>
                <a:lnTo>
                  <a:pt x="34" y="0"/>
                </a:lnTo>
                <a:lnTo>
                  <a:pt x="41" y="0"/>
                </a:lnTo>
                <a:lnTo>
                  <a:pt x="49" y="3"/>
                </a:lnTo>
                <a:lnTo>
                  <a:pt x="53" y="11"/>
                </a:lnTo>
                <a:lnTo>
                  <a:pt x="53" y="15"/>
                </a:lnTo>
                <a:lnTo>
                  <a:pt x="53" y="18"/>
                </a:lnTo>
                <a:lnTo>
                  <a:pt x="49" y="22"/>
                </a:lnTo>
                <a:lnTo>
                  <a:pt x="45" y="22"/>
                </a:lnTo>
                <a:lnTo>
                  <a:pt x="41" y="18"/>
                </a:lnTo>
                <a:lnTo>
                  <a:pt x="41" y="15"/>
                </a:lnTo>
                <a:lnTo>
                  <a:pt x="38" y="11"/>
                </a:lnTo>
                <a:lnTo>
                  <a:pt x="38" y="7"/>
                </a:lnTo>
                <a:lnTo>
                  <a:pt x="34" y="7"/>
                </a:lnTo>
                <a:lnTo>
                  <a:pt x="30" y="3"/>
                </a:lnTo>
                <a:lnTo>
                  <a:pt x="23" y="7"/>
                </a:lnTo>
                <a:lnTo>
                  <a:pt x="19" y="11"/>
                </a:lnTo>
                <a:lnTo>
                  <a:pt x="15" y="18"/>
                </a:lnTo>
                <a:lnTo>
                  <a:pt x="15" y="30"/>
                </a:lnTo>
                <a:lnTo>
                  <a:pt x="15" y="41"/>
                </a:lnTo>
                <a:lnTo>
                  <a:pt x="19" y="48"/>
                </a:lnTo>
                <a:lnTo>
                  <a:pt x="26" y="56"/>
                </a:lnTo>
                <a:lnTo>
                  <a:pt x="34" y="60"/>
                </a:lnTo>
                <a:lnTo>
                  <a:pt x="41" y="56"/>
                </a:lnTo>
                <a:lnTo>
                  <a:pt x="49" y="52"/>
                </a:lnTo>
                <a:lnTo>
                  <a:pt x="53" y="48"/>
                </a:lnTo>
                <a:lnTo>
                  <a:pt x="56" y="41"/>
                </a:lnTo>
                <a:close/>
              </a:path>
            </a:pathLst>
          </a:custGeom>
          <a:solidFill>
            <a:srgbClr val="000000"/>
          </a:solidFill>
          <a:ln w="0">
            <a:solidFill>
              <a:srgbClr val="000000"/>
            </a:solidFill>
            <a:round/>
            <a:headEnd/>
            <a:tailEnd/>
          </a:ln>
        </p:spPr>
        <p:txBody>
          <a:bodyPr/>
          <a:lstStyle/>
          <a:p>
            <a:endParaRPr lang="en-US"/>
          </a:p>
        </p:txBody>
      </p:sp>
      <p:sp>
        <p:nvSpPr>
          <p:cNvPr id="33861" name="Freeform 66"/>
          <p:cNvSpPr>
            <a:spLocks/>
          </p:cNvSpPr>
          <p:nvPr/>
        </p:nvSpPr>
        <p:spPr bwMode="auto">
          <a:xfrm>
            <a:off x="5851525" y="3305175"/>
            <a:ext cx="125413" cy="168275"/>
          </a:xfrm>
          <a:custGeom>
            <a:avLst/>
            <a:gdLst>
              <a:gd name="T0" fmla="*/ 2147483647 w 75"/>
              <a:gd name="T1" fmla="*/ 2147483647 h 101"/>
              <a:gd name="T2" fmla="*/ 2147483647 w 75"/>
              <a:gd name="T3" fmla="*/ 2147483647 h 101"/>
              <a:gd name="T4" fmla="*/ 2147483647 w 75"/>
              <a:gd name="T5" fmla="*/ 2147483647 h 101"/>
              <a:gd name="T6" fmla="*/ 2147483647 w 75"/>
              <a:gd name="T7" fmla="*/ 2147483647 h 101"/>
              <a:gd name="T8" fmla="*/ 2147483647 w 75"/>
              <a:gd name="T9" fmla="*/ 2147483647 h 101"/>
              <a:gd name="T10" fmla="*/ 2147483647 w 75"/>
              <a:gd name="T11" fmla="*/ 2147483647 h 101"/>
              <a:gd name="T12" fmla="*/ 2147483647 w 75"/>
              <a:gd name="T13" fmla="*/ 2147483647 h 101"/>
              <a:gd name="T14" fmla="*/ 2147483647 w 75"/>
              <a:gd name="T15" fmla="*/ 2147483647 h 101"/>
              <a:gd name="T16" fmla="*/ 2147483647 w 75"/>
              <a:gd name="T17" fmla="*/ 2147483647 h 101"/>
              <a:gd name="T18" fmla="*/ 2147483647 w 75"/>
              <a:gd name="T19" fmla="*/ 2147483647 h 101"/>
              <a:gd name="T20" fmla="*/ 2147483647 w 75"/>
              <a:gd name="T21" fmla="*/ 2147483647 h 101"/>
              <a:gd name="T22" fmla="*/ 2147483647 w 75"/>
              <a:gd name="T23" fmla="*/ 2147483647 h 101"/>
              <a:gd name="T24" fmla="*/ 2147483647 w 75"/>
              <a:gd name="T25" fmla="*/ 2147483647 h 101"/>
              <a:gd name="T26" fmla="*/ 2147483647 w 75"/>
              <a:gd name="T27" fmla="*/ 2147483647 h 101"/>
              <a:gd name="T28" fmla="*/ 2147483647 w 75"/>
              <a:gd name="T29" fmla="*/ 2147483647 h 101"/>
              <a:gd name="T30" fmla="*/ 2147483647 w 75"/>
              <a:gd name="T31" fmla="*/ 2147483647 h 101"/>
              <a:gd name="T32" fmla="*/ 2147483647 w 75"/>
              <a:gd name="T33" fmla="*/ 2147483647 h 101"/>
              <a:gd name="T34" fmla="*/ 2147483647 w 75"/>
              <a:gd name="T35" fmla="*/ 2147483647 h 101"/>
              <a:gd name="T36" fmla="*/ 2147483647 w 75"/>
              <a:gd name="T37" fmla="*/ 2147483647 h 101"/>
              <a:gd name="T38" fmla="*/ 2147483647 w 75"/>
              <a:gd name="T39" fmla="*/ 2147483647 h 101"/>
              <a:gd name="T40" fmla="*/ 2147483647 w 75"/>
              <a:gd name="T41" fmla="*/ 2147483647 h 101"/>
              <a:gd name="T42" fmla="*/ 2147483647 w 75"/>
              <a:gd name="T43" fmla="*/ 2147483647 h 101"/>
              <a:gd name="T44" fmla="*/ 0 w 75"/>
              <a:gd name="T45" fmla="*/ 2147483647 h 101"/>
              <a:gd name="T46" fmla="*/ 2147483647 w 75"/>
              <a:gd name="T47" fmla="*/ 2147483647 h 101"/>
              <a:gd name="T48" fmla="*/ 2147483647 w 75"/>
              <a:gd name="T49" fmla="*/ 2147483647 h 101"/>
              <a:gd name="T50" fmla="*/ 2147483647 w 75"/>
              <a:gd name="T51" fmla="*/ 2147483647 h 101"/>
              <a:gd name="T52" fmla="*/ 2147483647 w 75"/>
              <a:gd name="T53" fmla="*/ 2147483647 h 101"/>
              <a:gd name="T54" fmla="*/ 2147483647 w 75"/>
              <a:gd name="T55" fmla="*/ 2147483647 h 101"/>
              <a:gd name="T56" fmla="*/ 2147483647 w 75"/>
              <a:gd name="T57" fmla="*/ 2147483647 h 101"/>
              <a:gd name="T58" fmla="*/ 2147483647 w 75"/>
              <a:gd name="T59" fmla="*/ 2147483647 h 101"/>
              <a:gd name="T60" fmla="*/ 0 w 75"/>
              <a:gd name="T61" fmla="*/ 2147483647 h 101"/>
              <a:gd name="T62" fmla="*/ 2147483647 w 75"/>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1"/>
              <a:gd name="T98" fmla="*/ 75 w 75"/>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1">
                <a:moveTo>
                  <a:pt x="22" y="0"/>
                </a:moveTo>
                <a:lnTo>
                  <a:pt x="22" y="64"/>
                </a:lnTo>
                <a:lnTo>
                  <a:pt x="41" y="49"/>
                </a:lnTo>
                <a:lnTo>
                  <a:pt x="45" y="45"/>
                </a:lnTo>
                <a:lnTo>
                  <a:pt x="49" y="41"/>
                </a:lnTo>
                <a:lnTo>
                  <a:pt x="49" y="37"/>
                </a:lnTo>
                <a:lnTo>
                  <a:pt x="45" y="37"/>
                </a:lnTo>
                <a:lnTo>
                  <a:pt x="71" y="37"/>
                </a:lnTo>
                <a:lnTo>
                  <a:pt x="67" y="37"/>
                </a:lnTo>
                <a:lnTo>
                  <a:pt x="64" y="37"/>
                </a:lnTo>
                <a:lnTo>
                  <a:pt x="56" y="41"/>
                </a:lnTo>
                <a:lnTo>
                  <a:pt x="52" y="45"/>
                </a:lnTo>
                <a:lnTo>
                  <a:pt x="34" y="60"/>
                </a:lnTo>
                <a:lnTo>
                  <a:pt x="52" y="82"/>
                </a:lnTo>
                <a:lnTo>
                  <a:pt x="60" y="90"/>
                </a:lnTo>
                <a:lnTo>
                  <a:pt x="64" y="94"/>
                </a:lnTo>
                <a:lnTo>
                  <a:pt x="67" y="97"/>
                </a:lnTo>
                <a:lnTo>
                  <a:pt x="71" y="101"/>
                </a:lnTo>
                <a:lnTo>
                  <a:pt x="75" y="101"/>
                </a:lnTo>
                <a:lnTo>
                  <a:pt x="45" y="101"/>
                </a:lnTo>
                <a:lnTo>
                  <a:pt x="49" y="101"/>
                </a:lnTo>
                <a:lnTo>
                  <a:pt x="49" y="97"/>
                </a:lnTo>
                <a:lnTo>
                  <a:pt x="49" y="94"/>
                </a:lnTo>
                <a:lnTo>
                  <a:pt x="45" y="90"/>
                </a:lnTo>
                <a:lnTo>
                  <a:pt x="22" y="64"/>
                </a:lnTo>
                <a:lnTo>
                  <a:pt x="22" y="86"/>
                </a:lnTo>
                <a:lnTo>
                  <a:pt x="22" y="94"/>
                </a:lnTo>
                <a:lnTo>
                  <a:pt x="22" y="97"/>
                </a:lnTo>
                <a:lnTo>
                  <a:pt x="26" y="97"/>
                </a:lnTo>
                <a:lnTo>
                  <a:pt x="26" y="101"/>
                </a:lnTo>
                <a:lnTo>
                  <a:pt x="30" y="101"/>
                </a:lnTo>
                <a:lnTo>
                  <a:pt x="34" y="101"/>
                </a:lnTo>
                <a:lnTo>
                  <a:pt x="0" y="101"/>
                </a:lnTo>
                <a:lnTo>
                  <a:pt x="4" y="101"/>
                </a:lnTo>
                <a:lnTo>
                  <a:pt x="7" y="101"/>
                </a:lnTo>
                <a:lnTo>
                  <a:pt x="7" y="97"/>
                </a:lnTo>
                <a:lnTo>
                  <a:pt x="11" y="97"/>
                </a:lnTo>
                <a:lnTo>
                  <a:pt x="11" y="94"/>
                </a:lnTo>
                <a:lnTo>
                  <a:pt x="11" y="86"/>
                </a:lnTo>
                <a:lnTo>
                  <a:pt x="11" y="26"/>
                </a:lnTo>
                <a:lnTo>
                  <a:pt x="11" y="15"/>
                </a:lnTo>
                <a:lnTo>
                  <a:pt x="11" y="11"/>
                </a:lnTo>
                <a:lnTo>
                  <a:pt x="11" y="7"/>
                </a:lnTo>
                <a:lnTo>
                  <a:pt x="7" y="7"/>
                </a:lnTo>
                <a:lnTo>
                  <a:pt x="4" y="7"/>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862" name="Freeform 67"/>
          <p:cNvSpPr>
            <a:spLocks/>
          </p:cNvSpPr>
          <p:nvPr/>
        </p:nvSpPr>
        <p:spPr bwMode="auto">
          <a:xfrm>
            <a:off x="5988050" y="3362325"/>
            <a:ext cx="74613" cy="117475"/>
          </a:xfrm>
          <a:custGeom>
            <a:avLst/>
            <a:gdLst>
              <a:gd name="T0" fmla="*/ 2147483647 w 45"/>
              <a:gd name="T1" fmla="*/ 0 h 71"/>
              <a:gd name="T2" fmla="*/ 2147483647 w 45"/>
              <a:gd name="T3" fmla="*/ 2147483647 h 71"/>
              <a:gd name="T4" fmla="*/ 2147483647 w 45"/>
              <a:gd name="T5" fmla="*/ 2147483647 h 71"/>
              <a:gd name="T6" fmla="*/ 2147483647 w 45"/>
              <a:gd name="T7" fmla="*/ 2147483647 h 71"/>
              <a:gd name="T8" fmla="*/ 2147483647 w 45"/>
              <a:gd name="T9" fmla="*/ 2147483647 h 71"/>
              <a:gd name="T10" fmla="*/ 2147483647 w 45"/>
              <a:gd name="T11" fmla="*/ 2147483647 h 71"/>
              <a:gd name="T12" fmla="*/ 2147483647 w 45"/>
              <a:gd name="T13" fmla="*/ 2147483647 h 71"/>
              <a:gd name="T14" fmla="*/ 2147483647 w 45"/>
              <a:gd name="T15" fmla="*/ 2147483647 h 71"/>
              <a:gd name="T16" fmla="*/ 2147483647 w 45"/>
              <a:gd name="T17" fmla="*/ 2147483647 h 71"/>
              <a:gd name="T18" fmla="*/ 2147483647 w 45"/>
              <a:gd name="T19" fmla="*/ 2147483647 h 71"/>
              <a:gd name="T20" fmla="*/ 2147483647 w 45"/>
              <a:gd name="T21" fmla="*/ 2147483647 h 71"/>
              <a:gd name="T22" fmla="*/ 2147483647 w 45"/>
              <a:gd name="T23" fmla="*/ 2147483647 h 71"/>
              <a:gd name="T24" fmla="*/ 2147483647 w 45"/>
              <a:gd name="T25" fmla="*/ 2147483647 h 71"/>
              <a:gd name="T26" fmla="*/ 2147483647 w 45"/>
              <a:gd name="T27" fmla="*/ 2147483647 h 71"/>
              <a:gd name="T28" fmla="*/ 2147483647 w 45"/>
              <a:gd name="T29" fmla="*/ 2147483647 h 71"/>
              <a:gd name="T30" fmla="*/ 2147483647 w 45"/>
              <a:gd name="T31" fmla="*/ 2147483647 h 71"/>
              <a:gd name="T32" fmla="*/ 2147483647 w 45"/>
              <a:gd name="T33" fmla="*/ 2147483647 h 71"/>
              <a:gd name="T34" fmla="*/ 2147483647 w 45"/>
              <a:gd name="T35" fmla="*/ 2147483647 h 71"/>
              <a:gd name="T36" fmla="*/ 2147483647 w 45"/>
              <a:gd name="T37" fmla="*/ 2147483647 h 71"/>
              <a:gd name="T38" fmla="*/ 2147483647 w 45"/>
              <a:gd name="T39" fmla="*/ 2147483647 h 71"/>
              <a:gd name="T40" fmla="*/ 2147483647 w 45"/>
              <a:gd name="T41" fmla="*/ 2147483647 h 71"/>
              <a:gd name="T42" fmla="*/ 2147483647 w 45"/>
              <a:gd name="T43" fmla="*/ 2147483647 h 71"/>
              <a:gd name="T44" fmla="*/ 2147483647 w 45"/>
              <a:gd name="T45" fmla="*/ 2147483647 h 71"/>
              <a:gd name="T46" fmla="*/ 2147483647 w 45"/>
              <a:gd name="T47" fmla="*/ 2147483647 h 71"/>
              <a:gd name="T48" fmla="*/ 2147483647 w 45"/>
              <a:gd name="T49" fmla="*/ 2147483647 h 71"/>
              <a:gd name="T50" fmla="*/ 2147483647 w 45"/>
              <a:gd name="T51" fmla="*/ 2147483647 h 71"/>
              <a:gd name="T52" fmla="*/ 2147483647 w 45"/>
              <a:gd name="T53" fmla="*/ 2147483647 h 71"/>
              <a:gd name="T54" fmla="*/ 2147483647 w 45"/>
              <a:gd name="T55" fmla="*/ 2147483647 h 71"/>
              <a:gd name="T56" fmla="*/ 0 w 45"/>
              <a:gd name="T57" fmla="*/ 2147483647 h 71"/>
              <a:gd name="T58" fmla="*/ 0 w 45"/>
              <a:gd name="T59" fmla="*/ 2147483647 h 71"/>
              <a:gd name="T60" fmla="*/ 0 w 45"/>
              <a:gd name="T61" fmla="*/ 2147483647 h 71"/>
              <a:gd name="T62" fmla="*/ 0 w 45"/>
              <a:gd name="T63" fmla="*/ 2147483647 h 71"/>
              <a:gd name="T64" fmla="*/ 2147483647 w 45"/>
              <a:gd name="T65" fmla="*/ 2147483647 h 71"/>
              <a:gd name="T66" fmla="*/ 2147483647 w 45"/>
              <a:gd name="T67" fmla="*/ 2147483647 h 71"/>
              <a:gd name="T68" fmla="*/ 2147483647 w 45"/>
              <a:gd name="T69" fmla="*/ 2147483647 h 71"/>
              <a:gd name="T70" fmla="*/ 2147483647 w 45"/>
              <a:gd name="T71" fmla="*/ 2147483647 h 71"/>
              <a:gd name="T72" fmla="*/ 2147483647 w 45"/>
              <a:gd name="T73" fmla="*/ 2147483647 h 71"/>
              <a:gd name="T74" fmla="*/ 2147483647 w 45"/>
              <a:gd name="T75" fmla="*/ 2147483647 h 71"/>
              <a:gd name="T76" fmla="*/ 2147483647 w 45"/>
              <a:gd name="T77" fmla="*/ 2147483647 h 71"/>
              <a:gd name="T78" fmla="*/ 2147483647 w 45"/>
              <a:gd name="T79" fmla="*/ 2147483647 h 71"/>
              <a:gd name="T80" fmla="*/ 2147483647 w 45"/>
              <a:gd name="T81" fmla="*/ 2147483647 h 71"/>
              <a:gd name="T82" fmla="*/ 2147483647 w 45"/>
              <a:gd name="T83" fmla="*/ 2147483647 h 71"/>
              <a:gd name="T84" fmla="*/ 2147483647 w 45"/>
              <a:gd name="T85" fmla="*/ 2147483647 h 71"/>
              <a:gd name="T86" fmla="*/ 2147483647 w 45"/>
              <a:gd name="T87" fmla="*/ 2147483647 h 71"/>
              <a:gd name="T88" fmla="*/ 2147483647 w 45"/>
              <a:gd name="T89" fmla="*/ 2147483647 h 71"/>
              <a:gd name="T90" fmla="*/ 2147483647 w 45"/>
              <a:gd name="T91" fmla="*/ 2147483647 h 71"/>
              <a:gd name="T92" fmla="*/ 0 w 45"/>
              <a:gd name="T93" fmla="*/ 2147483647 h 71"/>
              <a:gd name="T94" fmla="*/ 0 w 45"/>
              <a:gd name="T95" fmla="*/ 2147483647 h 71"/>
              <a:gd name="T96" fmla="*/ 0 w 45"/>
              <a:gd name="T97" fmla="*/ 2147483647 h 71"/>
              <a:gd name="T98" fmla="*/ 2147483647 w 45"/>
              <a:gd name="T99" fmla="*/ 2147483647 h 71"/>
              <a:gd name="T100" fmla="*/ 2147483647 w 45"/>
              <a:gd name="T101" fmla="*/ 0 h 71"/>
              <a:gd name="T102" fmla="*/ 2147483647 w 45"/>
              <a:gd name="T103" fmla="*/ 0 h 71"/>
              <a:gd name="T104" fmla="*/ 2147483647 w 45"/>
              <a:gd name="T105" fmla="*/ 0 h 71"/>
              <a:gd name="T106" fmla="*/ 2147483647 w 45"/>
              <a:gd name="T107" fmla="*/ 2147483647 h 71"/>
              <a:gd name="T108" fmla="*/ 2147483647 w 45"/>
              <a:gd name="T109" fmla="*/ 2147483647 h 71"/>
              <a:gd name="T110" fmla="*/ 2147483647 w 45"/>
              <a:gd name="T111" fmla="*/ 2147483647 h 71"/>
              <a:gd name="T112" fmla="*/ 2147483647 w 45"/>
              <a:gd name="T113" fmla="*/ 2147483647 h 71"/>
              <a:gd name="T114" fmla="*/ 2147483647 w 45"/>
              <a:gd name="T115" fmla="*/ 2147483647 h 71"/>
              <a:gd name="T116" fmla="*/ 2147483647 w 45"/>
              <a:gd name="T117" fmla="*/ 2147483647 h 71"/>
              <a:gd name="T118" fmla="*/ 2147483647 w 45"/>
              <a:gd name="T119" fmla="*/ 0 h 71"/>
              <a:gd name="T120" fmla="*/ 2147483647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2" y="0"/>
                </a:moveTo>
                <a:lnTo>
                  <a:pt x="42" y="22"/>
                </a:lnTo>
                <a:lnTo>
                  <a:pt x="38" y="22"/>
                </a:lnTo>
                <a:lnTo>
                  <a:pt x="38" y="15"/>
                </a:lnTo>
                <a:lnTo>
                  <a:pt x="34" y="7"/>
                </a:lnTo>
                <a:lnTo>
                  <a:pt x="27" y="7"/>
                </a:lnTo>
                <a:lnTo>
                  <a:pt x="23" y="3"/>
                </a:lnTo>
                <a:lnTo>
                  <a:pt x="15" y="7"/>
                </a:lnTo>
                <a:lnTo>
                  <a:pt x="12" y="7"/>
                </a:lnTo>
                <a:lnTo>
                  <a:pt x="12" y="11"/>
                </a:lnTo>
                <a:lnTo>
                  <a:pt x="12" y="15"/>
                </a:lnTo>
                <a:lnTo>
                  <a:pt x="12" y="18"/>
                </a:lnTo>
                <a:lnTo>
                  <a:pt x="15" y="22"/>
                </a:lnTo>
                <a:lnTo>
                  <a:pt x="19" y="26"/>
                </a:lnTo>
                <a:lnTo>
                  <a:pt x="30" y="30"/>
                </a:lnTo>
                <a:lnTo>
                  <a:pt x="38" y="37"/>
                </a:lnTo>
                <a:lnTo>
                  <a:pt x="45" y="45"/>
                </a:lnTo>
                <a:lnTo>
                  <a:pt x="45" y="48"/>
                </a:lnTo>
                <a:lnTo>
                  <a:pt x="45" y="60"/>
                </a:lnTo>
                <a:lnTo>
                  <a:pt x="38" y="63"/>
                </a:lnTo>
                <a:lnTo>
                  <a:pt x="30" y="67"/>
                </a:lnTo>
                <a:lnTo>
                  <a:pt x="23" y="71"/>
                </a:lnTo>
                <a:lnTo>
                  <a:pt x="15" y="71"/>
                </a:lnTo>
                <a:lnTo>
                  <a:pt x="8" y="67"/>
                </a:lnTo>
                <a:lnTo>
                  <a:pt x="4" y="67"/>
                </a:lnTo>
                <a:lnTo>
                  <a:pt x="0" y="71"/>
                </a:lnTo>
                <a:lnTo>
                  <a:pt x="0" y="48"/>
                </a:lnTo>
                <a:lnTo>
                  <a:pt x="4" y="56"/>
                </a:lnTo>
                <a:lnTo>
                  <a:pt x="12" y="60"/>
                </a:lnTo>
                <a:lnTo>
                  <a:pt x="15" y="63"/>
                </a:lnTo>
                <a:lnTo>
                  <a:pt x="23" y="67"/>
                </a:lnTo>
                <a:lnTo>
                  <a:pt x="27" y="63"/>
                </a:lnTo>
                <a:lnTo>
                  <a:pt x="30" y="63"/>
                </a:lnTo>
                <a:lnTo>
                  <a:pt x="34" y="60"/>
                </a:lnTo>
                <a:lnTo>
                  <a:pt x="34" y="56"/>
                </a:lnTo>
                <a:lnTo>
                  <a:pt x="34" y="52"/>
                </a:lnTo>
                <a:lnTo>
                  <a:pt x="30" y="48"/>
                </a:lnTo>
                <a:lnTo>
                  <a:pt x="27" y="45"/>
                </a:lnTo>
                <a:lnTo>
                  <a:pt x="19" y="37"/>
                </a:lnTo>
                <a:lnTo>
                  <a:pt x="8" y="33"/>
                </a:lnTo>
                <a:lnTo>
                  <a:pt x="4" y="30"/>
                </a:lnTo>
                <a:lnTo>
                  <a:pt x="0" y="26"/>
                </a:lnTo>
                <a:lnTo>
                  <a:pt x="0" y="18"/>
                </a:lnTo>
                <a:lnTo>
                  <a:pt x="0" y="11"/>
                </a:lnTo>
                <a:lnTo>
                  <a:pt x="8" y="7"/>
                </a:lnTo>
                <a:lnTo>
                  <a:pt x="12" y="0"/>
                </a:lnTo>
                <a:lnTo>
                  <a:pt x="23" y="0"/>
                </a:lnTo>
                <a:lnTo>
                  <a:pt x="27" y="0"/>
                </a:lnTo>
                <a:lnTo>
                  <a:pt x="30" y="3"/>
                </a:lnTo>
                <a:lnTo>
                  <a:pt x="34" y="3"/>
                </a:lnTo>
                <a:lnTo>
                  <a:pt x="38" y="3"/>
                </a:lnTo>
                <a:lnTo>
                  <a:pt x="38" y="0"/>
                </a:lnTo>
                <a:lnTo>
                  <a:pt x="42" y="0"/>
                </a:lnTo>
                <a:close/>
              </a:path>
            </a:pathLst>
          </a:custGeom>
          <a:solidFill>
            <a:srgbClr val="000000"/>
          </a:solidFill>
          <a:ln w="0">
            <a:solidFill>
              <a:srgbClr val="000000"/>
            </a:solidFill>
            <a:round/>
            <a:headEnd/>
            <a:tailEnd/>
          </a:ln>
        </p:spPr>
        <p:txBody>
          <a:bodyPr/>
          <a:lstStyle/>
          <a:p>
            <a:endParaRPr lang="en-US"/>
          </a:p>
        </p:txBody>
      </p:sp>
      <p:sp>
        <p:nvSpPr>
          <p:cNvPr id="33863" name="Freeform 68"/>
          <p:cNvSpPr>
            <a:spLocks/>
          </p:cNvSpPr>
          <p:nvPr/>
        </p:nvSpPr>
        <p:spPr bwMode="auto">
          <a:xfrm>
            <a:off x="6075363" y="3305175"/>
            <a:ext cx="68262" cy="225425"/>
          </a:xfrm>
          <a:custGeom>
            <a:avLst/>
            <a:gdLst>
              <a:gd name="T0" fmla="*/ 0 w 41"/>
              <a:gd name="T1" fmla="*/ 2147483647 h 135"/>
              <a:gd name="T2" fmla="*/ 0 w 41"/>
              <a:gd name="T3" fmla="*/ 0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2147483647 w 41"/>
              <a:gd name="T13" fmla="*/ 2147483647 h 135"/>
              <a:gd name="T14" fmla="*/ 2147483647 w 41"/>
              <a:gd name="T15" fmla="*/ 2147483647 h 135"/>
              <a:gd name="T16" fmla="*/ 2147483647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0 w 41"/>
              <a:gd name="T27" fmla="*/ 2147483647 h 135"/>
              <a:gd name="T28" fmla="*/ 0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0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7"/>
                </a:lnTo>
                <a:lnTo>
                  <a:pt x="19" y="11"/>
                </a:lnTo>
                <a:lnTo>
                  <a:pt x="30" y="22"/>
                </a:lnTo>
                <a:lnTo>
                  <a:pt x="37" y="37"/>
                </a:lnTo>
                <a:lnTo>
                  <a:pt x="41" y="52"/>
                </a:lnTo>
                <a:lnTo>
                  <a:pt x="41" y="67"/>
                </a:lnTo>
                <a:lnTo>
                  <a:pt x="41" y="82"/>
                </a:lnTo>
                <a:lnTo>
                  <a:pt x="37" y="94"/>
                </a:lnTo>
                <a:lnTo>
                  <a:pt x="30" y="109"/>
                </a:lnTo>
                <a:lnTo>
                  <a:pt x="22" y="120"/>
                </a:lnTo>
                <a:lnTo>
                  <a:pt x="11" y="127"/>
                </a:lnTo>
                <a:lnTo>
                  <a:pt x="0" y="135"/>
                </a:lnTo>
                <a:lnTo>
                  <a:pt x="0" y="131"/>
                </a:lnTo>
                <a:lnTo>
                  <a:pt x="7" y="124"/>
                </a:lnTo>
                <a:lnTo>
                  <a:pt x="15" y="116"/>
                </a:lnTo>
                <a:lnTo>
                  <a:pt x="22" y="109"/>
                </a:lnTo>
                <a:lnTo>
                  <a:pt x="26" y="97"/>
                </a:lnTo>
                <a:lnTo>
                  <a:pt x="26" y="82"/>
                </a:lnTo>
                <a:lnTo>
                  <a:pt x="26" y="67"/>
                </a:lnTo>
                <a:lnTo>
                  <a:pt x="26" y="52"/>
                </a:lnTo>
                <a:lnTo>
                  <a:pt x="26" y="41"/>
                </a:lnTo>
                <a:lnTo>
                  <a:pt x="22" y="34"/>
                </a:lnTo>
                <a:lnTo>
                  <a:pt x="19" y="26"/>
                </a:lnTo>
                <a:lnTo>
                  <a:pt x="19" y="19"/>
                </a:lnTo>
                <a:lnTo>
                  <a:pt x="11" y="15"/>
                </a:lnTo>
                <a:lnTo>
                  <a:pt x="7" y="7"/>
                </a:lnTo>
                <a:lnTo>
                  <a:pt x="0" y="4"/>
                </a:lnTo>
                <a:close/>
              </a:path>
            </a:pathLst>
          </a:custGeom>
          <a:solidFill>
            <a:srgbClr val="000000"/>
          </a:solidFill>
          <a:ln w="0">
            <a:solidFill>
              <a:srgbClr val="000000"/>
            </a:solidFill>
            <a:round/>
            <a:headEnd/>
            <a:tailEnd/>
          </a:ln>
        </p:spPr>
        <p:txBody>
          <a:bodyPr/>
          <a:lstStyle/>
          <a:p>
            <a:endParaRPr lang="en-US"/>
          </a:p>
        </p:txBody>
      </p:sp>
      <p:sp>
        <p:nvSpPr>
          <p:cNvPr id="33864" name="Freeform 69"/>
          <p:cNvSpPr>
            <a:spLocks/>
          </p:cNvSpPr>
          <p:nvPr/>
        </p:nvSpPr>
        <p:spPr bwMode="auto">
          <a:xfrm>
            <a:off x="3870325" y="3903663"/>
            <a:ext cx="180975" cy="168275"/>
          </a:xfrm>
          <a:custGeom>
            <a:avLst/>
            <a:gdLst>
              <a:gd name="T0" fmla="*/ 0 w 109"/>
              <a:gd name="T1" fmla="*/ 0 h 101"/>
              <a:gd name="T2" fmla="*/ 2147483647 w 109"/>
              <a:gd name="T3" fmla="*/ 0 h 101"/>
              <a:gd name="T4" fmla="*/ 2147483647 w 109"/>
              <a:gd name="T5" fmla="*/ 2147483647 h 101"/>
              <a:gd name="T6" fmla="*/ 2147483647 w 109"/>
              <a:gd name="T7" fmla="*/ 2147483647 h 101"/>
              <a:gd name="T8" fmla="*/ 2147483647 w 109"/>
              <a:gd name="T9" fmla="*/ 2147483647 h 101"/>
              <a:gd name="T10" fmla="*/ 2147483647 w 109"/>
              <a:gd name="T11" fmla="*/ 2147483647 h 101"/>
              <a:gd name="T12" fmla="*/ 2147483647 w 109"/>
              <a:gd name="T13" fmla="*/ 2147483647 h 101"/>
              <a:gd name="T14" fmla="*/ 2147483647 w 109"/>
              <a:gd name="T15" fmla="*/ 2147483647 h 101"/>
              <a:gd name="T16" fmla="*/ 2147483647 w 109"/>
              <a:gd name="T17" fmla="*/ 2147483647 h 101"/>
              <a:gd name="T18" fmla="*/ 2147483647 w 109"/>
              <a:gd name="T19" fmla="*/ 0 h 101"/>
              <a:gd name="T20" fmla="*/ 2147483647 w 109"/>
              <a:gd name="T21" fmla="*/ 0 h 101"/>
              <a:gd name="T22" fmla="*/ 2147483647 w 109"/>
              <a:gd name="T23" fmla="*/ 2147483647 h 101"/>
              <a:gd name="T24" fmla="*/ 2147483647 w 109"/>
              <a:gd name="T25" fmla="*/ 2147483647 h 101"/>
              <a:gd name="T26" fmla="*/ 2147483647 w 109"/>
              <a:gd name="T27" fmla="*/ 2147483647 h 101"/>
              <a:gd name="T28" fmla="*/ 2147483647 w 109"/>
              <a:gd name="T29" fmla="*/ 2147483647 h 101"/>
              <a:gd name="T30" fmla="*/ 2147483647 w 109"/>
              <a:gd name="T31" fmla="*/ 2147483647 h 101"/>
              <a:gd name="T32" fmla="*/ 2147483647 w 109"/>
              <a:gd name="T33" fmla="*/ 2147483647 h 101"/>
              <a:gd name="T34" fmla="*/ 2147483647 w 109"/>
              <a:gd name="T35" fmla="*/ 2147483647 h 101"/>
              <a:gd name="T36" fmla="*/ 2147483647 w 109"/>
              <a:gd name="T37" fmla="*/ 2147483647 h 101"/>
              <a:gd name="T38" fmla="*/ 2147483647 w 109"/>
              <a:gd name="T39" fmla="*/ 2147483647 h 101"/>
              <a:gd name="T40" fmla="*/ 2147483647 w 109"/>
              <a:gd name="T41" fmla="*/ 2147483647 h 101"/>
              <a:gd name="T42" fmla="*/ 2147483647 w 109"/>
              <a:gd name="T43" fmla="*/ 2147483647 h 101"/>
              <a:gd name="T44" fmla="*/ 2147483647 w 109"/>
              <a:gd name="T45" fmla="*/ 2147483647 h 101"/>
              <a:gd name="T46" fmla="*/ 2147483647 w 109"/>
              <a:gd name="T47" fmla="*/ 2147483647 h 101"/>
              <a:gd name="T48" fmla="*/ 2147483647 w 109"/>
              <a:gd name="T49" fmla="*/ 2147483647 h 101"/>
              <a:gd name="T50" fmla="*/ 2147483647 w 109"/>
              <a:gd name="T51" fmla="*/ 2147483647 h 101"/>
              <a:gd name="T52" fmla="*/ 2147483647 w 109"/>
              <a:gd name="T53" fmla="*/ 2147483647 h 101"/>
              <a:gd name="T54" fmla="*/ 2147483647 w 109"/>
              <a:gd name="T55" fmla="*/ 2147483647 h 101"/>
              <a:gd name="T56" fmla="*/ 2147483647 w 109"/>
              <a:gd name="T57" fmla="*/ 2147483647 h 101"/>
              <a:gd name="T58" fmla="*/ 2147483647 w 109"/>
              <a:gd name="T59" fmla="*/ 2147483647 h 101"/>
              <a:gd name="T60" fmla="*/ 2147483647 w 109"/>
              <a:gd name="T61" fmla="*/ 2147483647 h 101"/>
              <a:gd name="T62" fmla="*/ 2147483647 w 109"/>
              <a:gd name="T63" fmla="*/ 2147483647 h 101"/>
              <a:gd name="T64" fmla="*/ 2147483647 w 109"/>
              <a:gd name="T65" fmla="*/ 2147483647 h 101"/>
              <a:gd name="T66" fmla="*/ 2147483647 w 109"/>
              <a:gd name="T67" fmla="*/ 2147483647 h 101"/>
              <a:gd name="T68" fmla="*/ 2147483647 w 109"/>
              <a:gd name="T69" fmla="*/ 2147483647 h 101"/>
              <a:gd name="T70" fmla="*/ 2147483647 w 109"/>
              <a:gd name="T71" fmla="*/ 2147483647 h 101"/>
              <a:gd name="T72" fmla="*/ 2147483647 w 109"/>
              <a:gd name="T73" fmla="*/ 2147483647 h 101"/>
              <a:gd name="T74" fmla="*/ 2147483647 w 109"/>
              <a:gd name="T75" fmla="*/ 2147483647 h 101"/>
              <a:gd name="T76" fmla="*/ 2147483647 w 109"/>
              <a:gd name="T77" fmla="*/ 2147483647 h 101"/>
              <a:gd name="T78" fmla="*/ 2147483647 w 109"/>
              <a:gd name="T79" fmla="*/ 2147483647 h 101"/>
              <a:gd name="T80" fmla="*/ 0 w 109"/>
              <a:gd name="T81" fmla="*/ 2147483647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86" y="79"/>
                </a:lnTo>
                <a:lnTo>
                  <a:pt x="86" y="19"/>
                </a:lnTo>
                <a:lnTo>
                  <a:pt x="86" y="11"/>
                </a:lnTo>
                <a:lnTo>
                  <a:pt x="86" y="7"/>
                </a:lnTo>
                <a:lnTo>
                  <a:pt x="82" y="4"/>
                </a:lnTo>
                <a:lnTo>
                  <a:pt x="79" y="4"/>
                </a:lnTo>
                <a:lnTo>
                  <a:pt x="75" y="4"/>
                </a:lnTo>
                <a:lnTo>
                  <a:pt x="75" y="0"/>
                </a:lnTo>
                <a:lnTo>
                  <a:pt x="109" y="0"/>
                </a:lnTo>
                <a:lnTo>
                  <a:pt x="109" y="4"/>
                </a:lnTo>
                <a:lnTo>
                  <a:pt x="105" y="4"/>
                </a:lnTo>
                <a:lnTo>
                  <a:pt x="97" y="4"/>
                </a:lnTo>
                <a:lnTo>
                  <a:pt x="94" y="7"/>
                </a:lnTo>
                <a:lnTo>
                  <a:pt x="94" y="11"/>
                </a:lnTo>
                <a:lnTo>
                  <a:pt x="94" y="19"/>
                </a:lnTo>
                <a:lnTo>
                  <a:pt x="94" y="101"/>
                </a:lnTo>
                <a:lnTo>
                  <a:pt x="90" y="101"/>
                </a:lnTo>
                <a:lnTo>
                  <a:pt x="26" y="22"/>
                </a:lnTo>
                <a:lnTo>
                  <a:pt x="26" y="83"/>
                </a:lnTo>
                <a:lnTo>
                  <a:pt x="26" y="94"/>
                </a:lnTo>
                <a:lnTo>
                  <a:pt x="26" y="98"/>
                </a:lnTo>
                <a:lnTo>
                  <a:pt x="30" y="98"/>
                </a:lnTo>
                <a:lnTo>
                  <a:pt x="37" y="101"/>
                </a:lnTo>
                <a:lnTo>
                  <a:pt x="4" y="101"/>
                </a:lnTo>
                <a:lnTo>
                  <a:pt x="7" y="101"/>
                </a:lnTo>
                <a:lnTo>
                  <a:pt x="15" y="98"/>
                </a:lnTo>
                <a:lnTo>
                  <a:pt x="19" y="94"/>
                </a:lnTo>
                <a:lnTo>
                  <a:pt x="19" y="90"/>
                </a:lnTo>
                <a:lnTo>
                  <a:pt x="19" y="83"/>
                </a:lnTo>
                <a:lnTo>
                  <a:pt x="19" y="15"/>
                </a:lnTo>
                <a:lnTo>
                  <a:pt x="15" y="11"/>
                </a:lnTo>
                <a:lnTo>
                  <a:pt x="11" y="7"/>
                </a:lnTo>
                <a:lnTo>
                  <a:pt x="7"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865" name="Freeform 70"/>
          <p:cNvSpPr>
            <a:spLocks noEditPoints="1"/>
          </p:cNvSpPr>
          <p:nvPr/>
        </p:nvSpPr>
        <p:spPr bwMode="auto">
          <a:xfrm>
            <a:off x="4056063" y="3903663"/>
            <a:ext cx="125412" cy="168275"/>
          </a:xfrm>
          <a:custGeom>
            <a:avLst/>
            <a:gdLst>
              <a:gd name="T0" fmla="*/ 2147483647 w 75"/>
              <a:gd name="T1" fmla="*/ 2147483647 h 101"/>
              <a:gd name="T2" fmla="*/ 2147483647 w 75"/>
              <a:gd name="T3" fmla="*/ 2147483647 h 101"/>
              <a:gd name="T4" fmla="*/ 2147483647 w 75"/>
              <a:gd name="T5" fmla="*/ 2147483647 h 101"/>
              <a:gd name="T6" fmla="*/ 2147483647 w 75"/>
              <a:gd name="T7" fmla="*/ 2147483647 h 101"/>
              <a:gd name="T8" fmla="*/ 2147483647 w 75"/>
              <a:gd name="T9" fmla="*/ 2147483647 h 101"/>
              <a:gd name="T10" fmla="*/ 2147483647 w 75"/>
              <a:gd name="T11" fmla="*/ 2147483647 h 101"/>
              <a:gd name="T12" fmla="*/ 2147483647 w 75"/>
              <a:gd name="T13" fmla="*/ 2147483647 h 101"/>
              <a:gd name="T14" fmla="*/ 2147483647 w 75"/>
              <a:gd name="T15" fmla="*/ 2147483647 h 101"/>
              <a:gd name="T16" fmla="*/ 0 w 75"/>
              <a:gd name="T17" fmla="*/ 2147483647 h 101"/>
              <a:gd name="T18" fmla="*/ 0 w 75"/>
              <a:gd name="T19" fmla="*/ 2147483647 h 101"/>
              <a:gd name="T20" fmla="*/ 2147483647 w 75"/>
              <a:gd name="T21" fmla="*/ 2147483647 h 101"/>
              <a:gd name="T22" fmla="*/ 2147483647 w 75"/>
              <a:gd name="T23" fmla="*/ 2147483647 h 101"/>
              <a:gd name="T24" fmla="*/ 2147483647 w 75"/>
              <a:gd name="T25" fmla="*/ 2147483647 h 101"/>
              <a:gd name="T26" fmla="*/ 2147483647 w 75"/>
              <a:gd name="T27" fmla="*/ 2147483647 h 101"/>
              <a:gd name="T28" fmla="*/ 2147483647 w 75"/>
              <a:gd name="T29" fmla="*/ 2147483647 h 101"/>
              <a:gd name="T30" fmla="*/ 2147483647 w 75"/>
              <a:gd name="T31" fmla="*/ 2147483647 h 101"/>
              <a:gd name="T32" fmla="*/ 2147483647 w 75"/>
              <a:gd name="T33" fmla="*/ 2147483647 h 101"/>
              <a:gd name="T34" fmla="*/ 2147483647 w 75"/>
              <a:gd name="T35" fmla="*/ 2147483647 h 101"/>
              <a:gd name="T36" fmla="*/ 2147483647 w 75"/>
              <a:gd name="T37" fmla="*/ 2147483647 h 101"/>
              <a:gd name="T38" fmla="*/ 2147483647 w 75"/>
              <a:gd name="T39" fmla="*/ 2147483647 h 101"/>
              <a:gd name="T40" fmla="*/ 0 w 75"/>
              <a:gd name="T41" fmla="*/ 2147483647 h 101"/>
              <a:gd name="T42" fmla="*/ 0 w 75"/>
              <a:gd name="T43" fmla="*/ 0 h 101"/>
              <a:gd name="T44" fmla="*/ 2147483647 w 75"/>
              <a:gd name="T45" fmla="*/ 0 h 101"/>
              <a:gd name="T46" fmla="*/ 2147483647 w 75"/>
              <a:gd name="T47" fmla="*/ 0 h 101"/>
              <a:gd name="T48" fmla="*/ 2147483647 w 75"/>
              <a:gd name="T49" fmla="*/ 2147483647 h 101"/>
              <a:gd name="T50" fmla="*/ 2147483647 w 75"/>
              <a:gd name="T51" fmla="*/ 2147483647 h 101"/>
              <a:gd name="T52" fmla="*/ 2147483647 w 75"/>
              <a:gd name="T53" fmla="*/ 2147483647 h 101"/>
              <a:gd name="T54" fmla="*/ 2147483647 w 75"/>
              <a:gd name="T55" fmla="*/ 2147483647 h 101"/>
              <a:gd name="T56" fmla="*/ 2147483647 w 75"/>
              <a:gd name="T57" fmla="*/ 2147483647 h 101"/>
              <a:gd name="T58" fmla="*/ 2147483647 w 75"/>
              <a:gd name="T59" fmla="*/ 2147483647 h 101"/>
              <a:gd name="T60" fmla="*/ 2147483647 w 75"/>
              <a:gd name="T61" fmla="*/ 2147483647 h 101"/>
              <a:gd name="T62" fmla="*/ 2147483647 w 75"/>
              <a:gd name="T63" fmla="*/ 2147483647 h 101"/>
              <a:gd name="T64" fmla="*/ 2147483647 w 75"/>
              <a:gd name="T65" fmla="*/ 2147483647 h 101"/>
              <a:gd name="T66" fmla="*/ 2147483647 w 75"/>
              <a:gd name="T67" fmla="*/ 2147483647 h 101"/>
              <a:gd name="T68" fmla="*/ 2147483647 w 75"/>
              <a:gd name="T69" fmla="*/ 2147483647 h 101"/>
              <a:gd name="T70" fmla="*/ 2147483647 w 75"/>
              <a:gd name="T71" fmla="*/ 2147483647 h 101"/>
              <a:gd name="T72" fmla="*/ 2147483647 w 75"/>
              <a:gd name="T73" fmla="*/ 2147483647 h 101"/>
              <a:gd name="T74" fmla="*/ 2147483647 w 75"/>
              <a:gd name="T75" fmla="*/ 2147483647 h 101"/>
              <a:gd name="T76" fmla="*/ 2147483647 w 75"/>
              <a:gd name="T77" fmla="*/ 2147483647 h 101"/>
              <a:gd name="T78" fmla="*/ 2147483647 w 75"/>
              <a:gd name="T79" fmla="*/ 2147483647 h 101"/>
              <a:gd name="T80" fmla="*/ 2147483647 w 75"/>
              <a:gd name="T81" fmla="*/ 2147483647 h 101"/>
              <a:gd name="T82" fmla="*/ 2147483647 w 75"/>
              <a:gd name="T83" fmla="*/ 2147483647 h 101"/>
              <a:gd name="T84" fmla="*/ 2147483647 w 75"/>
              <a:gd name="T85" fmla="*/ 2147483647 h 101"/>
              <a:gd name="T86" fmla="*/ 2147483647 w 75"/>
              <a:gd name="T87" fmla="*/ 2147483647 h 101"/>
              <a:gd name="T88" fmla="*/ 2147483647 w 75"/>
              <a:gd name="T89" fmla="*/ 2147483647 h 101"/>
              <a:gd name="T90" fmla="*/ 2147483647 w 75"/>
              <a:gd name="T91" fmla="*/ 2147483647 h 101"/>
              <a:gd name="T92" fmla="*/ 2147483647 w 75"/>
              <a:gd name="T93" fmla="*/ 2147483647 h 101"/>
              <a:gd name="T94" fmla="*/ 2147483647 w 75"/>
              <a:gd name="T95" fmla="*/ 2147483647 h 101"/>
              <a:gd name="T96" fmla="*/ 2147483647 w 75"/>
              <a:gd name="T97" fmla="*/ 2147483647 h 101"/>
              <a:gd name="T98" fmla="*/ 2147483647 w 75"/>
              <a:gd name="T99" fmla="*/ 2147483647 h 101"/>
              <a:gd name="T100" fmla="*/ 2147483647 w 75"/>
              <a:gd name="T101" fmla="*/ 2147483647 h 101"/>
              <a:gd name="T102" fmla="*/ 2147483647 w 75"/>
              <a:gd name="T103" fmla="*/ 2147483647 h 101"/>
              <a:gd name="T104" fmla="*/ 2147483647 w 75"/>
              <a:gd name="T105" fmla="*/ 2147483647 h 101"/>
              <a:gd name="T106" fmla="*/ 2147483647 w 75"/>
              <a:gd name="T107" fmla="*/ 2147483647 h 101"/>
              <a:gd name="T108" fmla="*/ 2147483647 w 75"/>
              <a:gd name="T109" fmla="*/ 2147483647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27" y="52"/>
                </a:moveTo>
                <a:lnTo>
                  <a:pt x="27" y="83"/>
                </a:lnTo>
                <a:lnTo>
                  <a:pt x="27" y="94"/>
                </a:lnTo>
                <a:lnTo>
                  <a:pt x="30" y="98"/>
                </a:lnTo>
                <a:lnTo>
                  <a:pt x="34" y="98"/>
                </a:lnTo>
                <a:lnTo>
                  <a:pt x="38" y="101"/>
                </a:lnTo>
                <a:lnTo>
                  <a:pt x="42" y="101"/>
                </a:lnTo>
                <a:lnTo>
                  <a:pt x="0" y="101"/>
                </a:lnTo>
                <a:lnTo>
                  <a:pt x="4" y="101"/>
                </a:lnTo>
                <a:lnTo>
                  <a:pt x="8" y="98"/>
                </a:lnTo>
                <a:lnTo>
                  <a:pt x="12" y="94"/>
                </a:lnTo>
                <a:lnTo>
                  <a:pt x="12" y="90"/>
                </a:lnTo>
                <a:lnTo>
                  <a:pt x="12" y="83"/>
                </a:lnTo>
                <a:lnTo>
                  <a:pt x="12" y="19"/>
                </a:lnTo>
                <a:lnTo>
                  <a:pt x="12" y="11"/>
                </a:lnTo>
                <a:lnTo>
                  <a:pt x="12" y="7"/>
                </a:lnTo>
                <a:lnTo>
                  <a:pt x="8" y="4"/>
                </a:lnTo>
                <a:lnTo>
                  <a:pt x="4" y="4"/>
                </a:lnTo>
                <a:lnTo>
                  <a:pt x="0" y="4"/>
                </a:lnTo>
                <a:lnTo>
                  <a:pt x="0" y="0"/>
                </a:lnTo>
                <a:lnTo>
                  <a:pt x="34" y="0"/>
                </a:lnTo>
                <a:lnTo>
                  <a:pt x="49" y="0"/>
                </a:lnTo>
                <a:lnTo>
                  <a:pt x="57" y="4"/>
                </a:lnTo>
                <a:lnTo>
                  <a:pt x="64" y="7"/>
                </a:lnTo>
                <a:lnTo>
                  <a:pt x="72" y="11"/>
                </a:lnTo>
                <a:lnTo>
                  <a:pt x="75" y="19"/>
                </a:lnTo>
                <a:lnTo>
                  <a:pt x="75" y="30"/>
                </a:lnTo>
                <a:lnTo>
                  <a:pt x="75" y="41"/>
                </a:lnTo>
                <a:lnTo>
                  <a:pt x="68" y="49"/>
                </a:lnTo>
                <a:lnTo>
                  <a:pt x="57" y="52"/>
                </a:lnTo>
                <a:lnTo>
                  <a:pt x="45" y="56"/>
                </a:lnTo>
                <a:lnTo>
                  <a:pt x="42" y="56"/>
                </a:lnTo>
                <a:lnTo>
                  <a:pt x="38" y="56"/>
                </a:lnTo>
                <a:lnTo>
                  <a:pt x="30" y="56"/>
                </a:lnTo>
                <a:lnTo>
                  <a:pt x="27" y="52"/>
                </a:lnTo>
                <a:close/>
                <a:moveTo>
                  <a:pt x="27" y="49"/>
                </a:moveTo>
                <a:lnTo>
                  <a:pt x="30" y="49"/>
                </a:lnTo>
                <a:lnTo>
                  <a:pt x="34" y="52"/>
                </a:lnTo>
                <a:lnTo>
                  <a:pt x="38" y="52"/>
                </a:lnTo>
                <a:lnTo>
                  <a:pt x="45" y="49"/>
                </a:lnTo>
                <a:lnTo>
                  <a:pt x="53" y="45"/>
                </a:lnTo>
                <a:lnTo>
                  <a:pt x="57" y="37"/>
                </a:lnTo>
                <a:lnTo>
                  <a:pt x="57" y="30"/>
                </a:lnTo>
                <a:lnTo>
                  <a:pt x="57" y="22"/>
                </a:lnTo>
                <a:lnTo>
                  <a:pt x="57" y="19"/>
                </a:lnTo>
                <a:lnTo>
                  <a:pt x="53" y="11"/>
                </a:lnTo>
                <a:lnTo>
                  <a:pt x="49" y="7"/>
                </a:lnTo>
                <a:lnTo>
                  <a:pt x="42" y="7"/>
                </a:lnTo>
                <a:lnTo>
                  <a:pt x="38" y="7"/>
                </a:lnTo>
                <a:lnTo>
                  <a:pt x="34" y="7"/>
                </a:lnTo>
                <a:lnTo>
                  <a:pt x="27" y="7"/>
                </a:lnTo>
                <a:lnTo>
                  <a:pt x="27" y="49"/>
                </a:lnTo>
                <a:close/>
              </a:path>
            </a:pathLst>
          </a:custGeom>
          <a:solidFill>
            <a:srgbClr val="000000"/>
          </a:solidFill>
          <a:ln w="0">
            <a:solidFill>
              <a:srgbClr val="000000"/>
            </a:solidFill>
            <a:round/>
            <a:headEnd/>
            <a:tailEnd/>
          </a:ln>
        </p:spPr>
        <p:txBody>
          <a:bodyPr/>
          <a:lstStyle/>
          <a:p>
            <a:endParaRPr lang="en-US"/>
          </a:p>
        </p:txBody>
      </p:sp>
      <p:sp>
        <p:nvSpPr>
          <p:cNvPr id="33866" name="Freeform 71"/>
          <p:cNvSpPr>
            <a:spLocks/>
          </p:cNvSpPr>
          <p:nvPr/>
        </p:nvSpPr>
        <p:spPr bwMode="auto">
          <a:xfrm>
            <a:off x="4200525" y="3897313"/>
            <a:ext cx="68263" cy="223837"/>
          </a:xfrm>
          <a:custGeom>
            <a:avLst/>
            <a:gdLst>
              <a:gd name="T0" fmla="*/ 2147483647 w 41"/>
              <a:gd name="T1" fmla="*/ 2147483647 h 135"/>
              <a:gd name="T2" fmla="*/ 2147483647 w 41"/>
              <a:gd name="T3" fmla="*/ 2147483647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0 w 41"/>
              <a:gd name="T13" fmla="*/ 2147483647 h 135"/>
              <a:gd name="T14" fmla="*/ 0 w 41"/>
              <a:gd name="T15" fmla="*/ 2147483647 h 135"/>
              <a:gd name="T16" fmla="*/ 0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2147483647 w 41"/>
              <a:gd name="T27" fmla="*/ 0 h 135"/>
              <a:gd name="T28" fmla="*/ 2147483647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2147483647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32"/>
                </a:lnTo>
                <a:lnTo>
                  <a:pt x="22" y="124"/>
                </a:lnTo>
                <a:lnTo>
                  <a:pt x="11" y="113"/>
                </a:lnTo>
                <a:lnTo>
                  <a:pt x="7" y="98"/>
                </a:lnTo>
                <a:lnTo>
                  <a:pt x="0" y="83"/>
                </a:lnTo>
                <a:lnTo>
                  <a:pt x="0" y="68"/>
                </a:lnTo>
                <a:lnTo>
                  <a:pt x="0" y="56"/>
                </a:lnTo>
                <a:lnTo>
                  <a:pt x="3" y="41"/>
                </a:lnTo>
                <a:lnTo>
                  <a:pt x="11" y="30"/>
                </a:lnTo>
                <a:lnTo>
                  <a:pt x="18" y="19"/>
                </a:lnTo>
                <a:lnTo>
                  <a:pt x="30" y="8"/>
                </a:lnTo>
                <a:lnTo>
                  <a:pt x="41" y="0"/>
                </a:lnTo>
                <a:lnTo>
                  <a:pt x="41" y="4"/>
                </a:lnTo>
                <a:lnTo>
                  <a:pt x="33" y="11"/>
                </a:lnTo>
                <a:lnTo>
                  <a:pt x="26" y="19"/>
                </a:lnTo>
                <a:lnTo>
                  <a:pt x="18" y="26"/>
                </a:lnTo>
                <a:lnTo>
                  <a:pt x="15" y="41"/>
                </a:lnTo>
                <a:lnTo>
                  <a:pt x="15" y="53"/>
                </a:lnTo>
                <a:lnTo>
                  <a:pt x="15" y="68"/>
                </a:lnTo>
                <a:lnTo>
                  <a:pt x="15" y="83"/>
                </a:lnTo>
                <a:lnTo>
                  <a:pt x="15" y="94"/>
                </a:lnTo>
                <a:lnTo>
                  <a:pt x="18" y="105"/>
                </a:lnTo>
                <a:lnTo>
                  <a:pt x="22" y="113"/>
                </a:lnTo>
                <a:lnTo>
                  <a:pt x="22" y="117"/>
                </a:lnTo>
                <a:lnTo>
                  <a:pt x="30" y="124"/>
                </a:lnTo>
                <a:lnTo>
                  <a:pt x="33" y="128"/>
                </a:lnTo>
                <a:lnTo>
                  <a:pt x="41" y="132"/>
                </a:lnTo>
                <a:close/>
              </a:path>
            </a:pathLst>
          </a:custGeom>
          <a:solidFill>
            <a:srgbClr val="000000"/>
          </a:solidFill>
          <a:ln w="0">
            <a:solidFill>
              <a:srgbClr val="000000"/>
            </a:solidFill>
            <a:round/>
            <a:headEnd/>
            <a:tailEnd/>
          </a:ln>
        </p:spPr>
        <p:txBody>
          <a:bodyPr/>
          <a:lstStyle/>
          <a:p>
            <a:endParaRPr lang="en-US"/>
          </a:p>
        </p:txBody>
      </p:sp>
      <p:sp>
        <p:nvSpPr>
          <p:cNvPr id="33867" name="Freeform 72"/>
          <p:cNvSpPr>
            <a:spLocks/>
          </p:cNvSpPr>
          <p:nvPr/>
        </p:nvSpPr>
        <p:spPr bwMode="auto">
          <a:xfrm>
            <a:off x="4287838" y="3959225"/>
            <a:ext cx="74612" cy="112713"/>
          </a:xfrm>
          <a:custGeom>
            <a:avLst/>
            <a:gdLst>
              <a:gd name="T0" fmla="*/ 2147483647 w 45"/>
              <a:gd name="T1" fmla="*/ 0 h 67"/>
              <a:gd name="T2" fmla="*/ 2147483647 w 45"/>
              <a:gd name="T3" fmla="*/ 2147483647 h 67"/>
              <a:gd name="T4" fmla="*/ 2147483647 w 45"/>
              <a:gd name="T5" fmla="*/ 2147483647 h 67"/>
              <a:gd name="T6" fmla="*/ 2147483647 w 45"/>
              <a:gd name="T7" fmla="*/ 2147483647 h 67"/>
              <a:gd name="T8" fmla="*/ 2147483647 w 45"/>
              <a:gd name="T9" fmla="*/ 2147483647 h 67"/>
              <a:gd name="T10" fmla="*/ 2147483647 w 45"/>
              <a:gd name="T11" fmla="*/ 2147483647 h 67"/>
              <a:gd name="T12" fmla="*/ 2147483647 w 45"/>
              <a:gd name="T13" fmla="*/ 2147483647 h 67"/>
              <a:gd name="T14" fmla="*/ 2147483647 w 45"/>
              <a:gd name="T15" fmla="*/ 2147483647 h 67"/>
              <a:gd name="T16" fmla="*/ 2147483647 w 45"/>
              <a:gd name="T17" fmla="*/ 2147483647 h 67"/>
              <a:gd name="T18" fmla="*/ 2147483647 w 45"/>
              <a:gd name="T19" fmla="*/ 2147483647 h 67"/>
              <a:gd name="T20" fmla="*/ 2147483647 w 45"/>
              <a:gd name="T21" fmla="*/ 2147483647 h 67"/>
              <a:gd name="T22" fmla="*/ 2147483647 w 45"/>
              <a:gd name="T23" fmla="*/ 2147483647 h 67"/>
              <a:gd name="T24" fmla="*/ 2147483647 w 45"/>
              <a:gd name="T25" fmla="*/ 2147483647 h 67"/>
              <a:gd name="T26" fmla="*/ 2147483647 w 45"/>
              <a:gd name="T27" fmla="*/ 2147483647 h 67"/>
              <a:gd name="T28" fmla="*/ 2147483647 w 45"/>
              <a:gd name="T29" fmla="*/ 2147483647 h 67"/>
              <a:gd name="T30" fmla="*/ 2147483647 w 45"/>
              <a:gd name="T31" fmla="*/ 2147483647 h 67"/>
              <a:gd name="T32" fmla="*/ 2147483647 w 45"/>
              <a:gd name="T33" fmla="*/ 2147483647 h 67"/>
              <a:gd name="T34" fmla="*/ 2147483647 w 45"/>
              <a:gd name="T35" fmla="*/ 2147483647 h 67"/>
              <a:gd name="T36" fmla="*/ 2147483647 w 45"/>
              <a:gd name="T37" fmla="*/ 2147483647 h 67"/>
              <a:gd name="T38" fmla="*/ 2147483647 w 45"/>
              <a:gd name="T39" fmla="*/ 2147483647 h 67"/>
              <a:gd name="T40" fmla="*/ 2147483647 w 45"/>
              <a:gd name="T41" fmla="*/ 2147483647 h 67"/>
              <a:gd name="T42" fmla="*/ 2147483647 w 45"/>
              <a:gd name="T43" fmla="*/ 2147483647 h 67"/>
              <a:gd name="T44" fmla="*/ 2147483647 w 45"/>
              <a:gd name="T45" fmla="*/ 2147483647 h 67"/>
              <a:gd name="T46" fmla="*/ 2147483647 w 45"/>
              <a:gd name="T47" fmla="*/ 2147483647 h 67"/>
              <a:gd name="T48" fmla="*/ 2147483647 w 45"/>
              <a:gd name="T49" fmla="*/ 2147483647 h 67"/>
              <a:gd name="T50" fmla="*/ 2147483647 w 45"/>
              <a:gd name="T51" fmla="*/ 2147483647 h 67"/>
              <a:gd name="T52" fmla="*/ 2147483647 w 45"/>
              <a:gd name="T53" fmla="*/ 2147483647 h 67"/>
              <a:gd name="T54" fmla="*/ 0 w 45"/>
              <a:gd name="T55" fmla="*/ 2147483647 h 67"/>
              <a:gd name="T56" fmla="*/ 0 w 45"/>
              <a:gd name="T57" fmla="*/ 2147483647 h 67"/>
              <a:gd name="T58" fmla="*/ 0 w 45"/>
              <a:gd name="T59" fmla="*/ 2147483647 h 67"/>
              <a:gd name="T60" fmla="*/ 0 w 45"/>
              <a:gd name="T61" fmla="*/ 2147483647 h 67"/>
              <a:gd name="T62" fmla="*/ 0 w 45"/>
              <a:gd name="T63" fmla="*/ 2147483647 h 67"/>
              <a:gd name="T64" fmla="*/ 2147483647 w 45"/>
              <a:gd name="T65" fmla="*/ 2147483647 h 67"/>
              <a:gd name="T66" fmla="*/ 2147483647 w 45"/>
              <a:gd name="T67" fmla="*/ 2147483647 h 67"/>
              <a:gd name="T68" fmla="*/ 2147483647 w 45"/>
              <a:gd name="T69" fmla="*/ 2147483647 h 67"/>
              <a:gd name="T70" fmla="*/ 2147483647 w 45"/>
              <a:gd name="T71" fmla="*/ 2147483647 h 67"/>
              <a:gd name="T72" fmla="*/ 2147483647 w 45"/>
              <a:gd name="T73" fmla="*/ 2147483647 h 67"/>
              <a:gd name="T74" fmla="*/ 2147483647 w 45"/>
              <a:gd name="T75" fmla="*/ 2147483647 h 67"/>
              <a:gd name="T76" fmla="*/ 2147483647 w 45"/>
              <a:gd name="T77" fmla="*/ 2147483647 h 67"/>
              <a:gd name="T78" fmla="*/ 2147483647 w 45"/>
              <a:gd name="T79" fmla="*/ 2147483647 h 67"/>
              <a:gd name="T80" fmla="*/ 2147483647 w 45"/>
              <a:gd name="T81" fmla="*/ 2147483647 h 67"/>
              <a:gd name="T82" fmla="*/ 2147483647 w 45"/>
              <a:gd name="T83" fmla="*/ 2147483647 h 67"/>
              <a:gd name="T84" fmla="*/ 2147483647 w 45"/>
              <a:gd name="T85" fmla="*/ 2147483647 h 67"/>
              <a:gd name="T86" fmla="*/ 2147483647 w 45"/>
              <a:gd name="T87" fmla="*/ 2147483647 h 67"/>
              <a:gd name="T88" fmla="*/ 2147483647 w 45"/>
              <a:gd name="T89" fmla="*/ 2147483647 h 67"/>
              <a:gd name="T90" fmla="*/ 2147483647 w 45"/>
              <a:gd name="T91" fmla="*/ 2147483647 h 67"/>
              <a:gd name="T92" fmla="*/ 0 w 45"/>
              <a:gd name="T93" fmla="*/ 2147483647 h 67"/>
              <a:gd name="T94" fmla="*/ 0 w 45"/>
              <a:gd name="T95" fmla="*/ 2147483647 h 67"/>
              <a:gd name="T96" fmla="*/ 0 w 45"/>
              <a:gd name="T97" fmla="*/ 2147483647 h 67"/>
              <a:gd name="T98" fmla="*/ 2147483647 w 45"/>
              <a:gd name="T99" fmla="*/ 2147483647 h 67"/>
              <a:gd name="T100" fmla="*/ 2147483647 w 45"/>
              <a:gd name="T101" fmla="*/ 0 h 67"/>
              <a:gd name="T102" fmla="*/ 2147483647 w 45"/>
              <a:gd name="T103" fmla="*/ 0 h 67"/>
              <a:gd name="T104" fmla="*/ 2147483647 w 45"/>
              <a:gd name="T105" fmla="*/ 0 h 67"/>
              <a:gd name="T106" fmla="*/ 2147483647 w 45"/>
              <a:gd name="T107" fmla="*/ 0 h 67"/>
              <a:gd name="T108" fmla="*/ 2147483647 w 45"/>
              <a:gd name="T109" fmla="*/ 0 h 67"/>
              <a:gd name="T110" fmla="*/ 2147483647 w 45"/>
              <a:gd name="T111" fmla="*/ 0 h 67"/>
              <a:gd name="T112" fmla="*/ 2147483647 w 45"/>
              <a:gd name="T113" fmla="*/ 0 h 67"/>
              <a:gd name="T114" fmla="*/ 2147483647 w 45"/>
              <a:gd name="T115" fmla="*/ 0 h 67"/>
              <a:gd name="T116" fmla="*/ 2147483647 w 45"/>
              <a:gd name="T117" fmla="*/ 0 h 67"/>
              <a:gd name="T118" fmla="*/ 2147483647 w 45"/>
              <a:gd name="T119" fmla="*/ 0 h 67"/>
              <a:gd name="T120" fmla="*/ 2147483647 w 45"/>
              <a:gd name="T121" fmla="*/ 0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7"/>
              <a:gd name="T185" fmla="*/ 45 w 45"/>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7">
                <a:moveTo>
                  <a:pt x="41" y="0"/>
                </a:moveTo>
                <a:lnTo>
                  <a:pt x="41" y="22"/>
                </a:lnTo>
                <a:lnTo>
                  <a:pt x="38" y="22"/>
                </a:lnTo>
                <a:lnTo>
                  <a:pt x="34" y="11"/>
                </a:lnTo>
                <a:lnTo>
                  <a:pt x="30" y="7"/>
                </a:lnTo>
                <a:lnTo>
                  <a:pt x="26" y="3"/>
                </a:lnTo>
                <a:lnTo>
                  <a:pt x="19" y="3"/>
                </a:lnTo>
                <a:lnTo>
                  <a:pt x="15" y="3"/>
                </a:lnTo>
                <a:lnTo>
                  <a:pt x="11" y="7"/>
                </a:lnTo>
                <a:lnTo>
                  <a:pt x="8" y="7"/>
                </a:lnTo>
                <a:lnTo>
                  <a:pt x="8" y="11"/>
                </a:lnTo>
                <a:lnTo>
                  <a:pt x="8" y="15"/>
                </a:lnTo>
                <a:lnTo>
                  <a:pt x="11" y="18"/>
                </a:lnTo>
                <a:lnTo>
                  <a:pt x="15" y="22"/>
                </a:lnTo>
                <a:lnTo>
                  <a:pt x="19" y="26"/>
                </a:lnTo>
                <a:lnTo>
                  <a:pt x="30" y="30"/>
                </a:lnTo>
                <a:lnTo>
                  <a:pt x="38" y="34"/>
                </a:lnTo>
                <a:lnTo>
                  <a:pt x="41" y="41"/>
                </a:lnTo>
                <a:lnTo>
                  <a:pt x="45" y="49"/>
                </a:lnTo>
                <a:lnTo>
                  <a:pt x="41" y="56"/>
                </a:lnTo>
                <a:lnTo>
                  <a:pt x="38" y="64"/>
                </a:lnTo>
                <a:lnTo>
                  <a:pt x="30" y="67"/>
                </a:lnTo>
                <a:lnTo>
                  <a:pt x="23" y="67"/>
                </a:lnTo>
                <a:lnTo>
                  <a:pt x="15" y="67"/>
                </a:lnTo>
                <a:lnTo>
                  <a:pt x="8" y="67"/>
                </a:lnTo>
                <a:lnTo>
                  <a:pt x="4" y="67"/>
                </a:lnTo>
                <a:lnTo>
                  <a:pt x="0" y="67"/>
                </a:lnTo>
                <a:lnTo>
                  <a:pt x="0" y="45"/>
                </a:lnTo>
                <a:lnTo>
                  <a:pt x="4" y="52"/>
                </a:lnTo>
                <a:lnTo>
                  <a:pt x="8" y="60"/>
                </a:lnTo>
                <a:lnTo>
                  <a:pt x="15" y="64"/>
                </a:lnTo>
                <a:lnTo>
                  <a:pt x="23" y="64"/>
                </a:lnTo>
                <a:lnTo>
                  <a:pt x="26" y="64"/>
                </a:lnTo>
                <a:lnTo>
                  <a:pt x="30" y="60"/>
                </a:lnTo>
                <a:lnTo>
                  <a:pt x="34" y="56"/>
                </a:lnTo>
                <a:lnTo>
                  <a:pt x="34" y="52"/>
                </a:lnTo>
                <a:lnTo>
                  <a:pt x="34" y="49"/>
                </a:lnTo>
                <a:lnTo>
                  <a:pt x="30" y="45"/>
                </a:lnTo>
                <a:lnTo>
                  <a:pt x="26" y="41"/>
                </a:lnTo>
                <a:lnTo>
                  <a:pt x="15" y="37"/>
                </a:lnTo>
                <a:lnTo>
                  <a:pt x="8" y="34"/>
                </a:lnTo>
                <a:lnTo>
                  <a:pt x="4" y="26"/>
                </a:lnTo>
                <a:lnTo>
                  <a:pt x="0" y="22"/>
                </a:lnTo>
                <a:lnTo>
                  <a:pt x="0" y="18"/>
                </a:lnTo>
                <a:lnTo>
                  <a:pt x="0" y="11"/>
                </a:lnTo>
                <a:lnTo>
                  <a:pt x="4" y="3"/>
                </a:lnTo>
                <a:lnTo>
                  <a:pt x="11" y="0"/>
                </a:lnTo>
                <a:lnTo>
                  <a:pt x="19" y="0"/>
                </a:lnTo>
                <a:lnTo>
                  <a:pt x="23" y="0"/>
                </a:lnTo>
                <a:lnTo>
                  <a:pt x="30" y="0"/>
                </a:lnTo>
                <a:lnTo>
                  <a:pt x="34" y="0"/>
                </a:lnTo>
                <a:lnTo>
                  <a:pt x="38" y="0"/>
                </a:lnTo>
                <a:lnTo>
                  <a:pt x="41" y="0"/>
                </a:lnTo>
                <a:close/>
              </a:path>
            </a:pathLst>
          </a:custGeom>
          <a:solidFill>
            <a:srgbClr val="000000"/>
          </a:solidFill>
          <a:ln w="0">
            <a:solidFill>
              <a:srgbClr val="000000"/>
            </a:solidFill>
            <a:round/>
            <a:headEnd/>
            <a:tailEnd/>
          </a:ln>
        </p:spPr>
        <p:txBody>
          <a:bodyPr/>
          <a:lstStyle/>
          <a:p>
            <a:endParaRPr lang="en-US"/>
          </a:p>
        </p:txBody>
      </p:sp>
      <p:sp>
        <p:nvSpPr>
          <p:cNvPr id="33868" name="Freeform 73"/>
          <p:cNvSpPr>
            <a:spLocks noEditPoints="1"/>
          </p:cNvSpPr>
          <p:nvPr/>
        </p:nvSpPr>
        <p:spPr bwMode="auto">
          <a:xfrm>
            <a:off x="4375150" y="3959225"/>
            <a:ext cx="104775" cy="112713"/>
          </a:xfrm>
          <a:custGeom>
            <a:avLst/>
            <a:gdLst>
              <a:gd name="T0" fmla="*/ 2147483647 w 63"/>
              <a:gd name="T1" fmla="*/ 2147483647 h 67"/>
              <a:gd name="T2" fmla="*/ 2147483647 w 63"/>
              <a:gd name="T3" fmla="*/ 2147483647 h 67"/>
              <a:gd name="T4" fmla="*/ 2147483647 w 63"/>
              <a:gd name="T5" fmla="*/ 2147483647 h 67"/>
              <a:gd name="T6" fmla="*/ 2147483647 w 63"/>
              <a:gd name="T7" fmla="*/ 2147483647 h 67"/>
              <a:gd name="T8" fmla="*/ 0 w 63"/>
              <a:gd name="T9" fmla="*/ 2147483647 h 67"/>
              <a:gd name="T10" fmla="*/ 2147483647 w 63"/>
              <a:gd name="T11" fmla="*/ 2147483647 h 67"/>
              <a:gd name="T12" fmla="*/ 2147483647 w 63"/>
              <a:gd name="T13" fmla="*/ 2147483647 h 67"/>
              <a:gd name="T14" fmla="*/ 2147483647 w 63"/>
              <a:gd name="T15" fmla="*/ 2147483647 h 67"/>
              <a:gd name="T16" fmla="*/ 2147483647 w 63"/>
              <a:gd name="T17" fmla="*/ 2147483647 h 67"/>
              <a:gd name="T18" fmla="*/ 2147483647 w 63"/>
              <a:gd name="T19" fmla="*/ 2147483647 h 67"/>
              <a:gd name="T20" fmla="*/ 2147483647 w 63"/>
              <a:gd name="T21" fmla="*/ 2147483647 h 67"/>
              <a:gd name="T22" fmla="*/ 2147483647 w 63"/>
              <a:gd name="T23" fmla="*/ 2147483647 h 67"/>
              <a:gd name="T24" fmla="*/ 2147483647 w 63"/>
              <a:gd name="T25" fmla="*/ 2147483647 h 67"/>
              <a:gd name="T26" fmla="*/ 2147483647 w 63"/>
              <a:gd name="T27" fmla="*/ 2147483647 h 67"/>
              <a:gd name="T28" fmla="*/ 2147483647 w 63"/>
              <a:gd name="T29" fmla="*/ 2147483647 h 67"/>
              <a:gd name="T30" fmla="*/ 2147483647 w 63"/>
              <a:gd name="T31" fmla="*/ 2147483647 h 67"/>
              <a:gd name="T32" fmla="*/ 2147483647 w 63"/>
              <a:gd name="T33" fmla="*/ 2147483647 h 67"/>
              <a:gd name="T34" fmla="*/ 2147483647 w 63"/>
              <a:gd name="T35" fmla="*/ 0 h 67"/>
              <a:gd name="T36" fmla="*/ 2147483647 w 63"/>
              <a:gd name="T37" fmla="*/ 0 h 67"/>
              <a:gd name="T38" fmla="*/ 2147483647 w 63"/>
              <a:gd name="T39" fmla="*/ 2147483647 h 67"/>
              <a:gd name="T40" fmla="*/ 2147483647 w 63"/>
              <a:gd name="T41" fmla="*/ 2147483647 h 67"/>
              <a:gd name="T42" fmla="*/ 2147483647 w 63"/>
              <a:gd name="T43" fmla="*/ 2147483647 h 67"/>
              <a:gd name="T44" fmla="*/ 2147483647 w 63"/>
              <a:gd name="T45" fmla="*/ 2147483647 h 67"/>
              <a:gd name="T46" fmla="*/ 2147483647 w 63"/>
              <a:gd name="T47" fmla="*/ 2147483647 h 67"/>
              <a:gd name="T48" fmla="*/ 2147483647 w 63"/>
              <a:gd name="T49" fmla="*/ 2147483647 h 67"/>
              <a:gd name="T50" fmla="*/ 2147483647 w 63"/>
              <a:gd name="T51" fmla="*/ 2147483647 h 67"/>
              <a:gd name="T52" fmla="*/ 2147483647 w 63"/>
              <a:gd name="T53" fmla="*/ 2147483647 h 67"/>
              <a:gd name="T54" fmla="*/ 2147483647 w 63"/>
              <a:gd name="T55" fmla="*/ 2147483647 h 67"/>
              <a:gd name="T56" fmla="*/ 2147483647 w 63"/>
              <a:gd name="T57" fmla="*/ 2147483647 h 67"/>
              <a:gd name="T58" fmla="*/ 2147483647 w 63"/>
              <a:gd name="T59" fmla="*/ 2147483647 h 67"/>
              <a:gd name="T60" fmla="*/ 2147483647 w 63"/>
              <a:gd name="T61" fmla="*/ 2147483647 h 67"/>
              <a:gd name="T62" fmla="*/ 2147483647 w 63"/>
              <a:gd name="T63" fmla="*/ 2147483647 h 67"/>
              <a:gd name="T64" fmla="*/ 2147483647 w 63"/>
              <a:gd name="T65" fmla="*/ 2147483647 h 67"/>
              <a:gd name="T66" fmla="*/ 2147483647 w 63"/>
              <a:gd name="T67" fmla="*/ 2147483647 h 67"/>
              <a:gd name="T68" fmla="*/ 2147483647 w 63"/>
              <a:gd name="T69" fmla="*/ 2147483647 h 67"/>
              <a:gd name="T70" fmla="*/ 2147483647 w 63"/>
              <a:gd name="T71" fmla="*/ 2147483647 h 67"/>
              <a:gd name="T72" fmla="*/ 2147483647 w 63"/>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67"/>
              <a:gd name="T113" fmla="*/ 63 w 63"/>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67">
                <a:moveTo>
                  <a:pt x="37" y="56"/>
                </a:moveTo>
                <a:lnTo>
                  <a:pt x="30" y="64"/>
                </a:lnTo>
                <a:lnTo>
                  <a:pt x="26" y="67"/>
                </a:lnTo>
                <a:lnTo>
                  <a:pt x="22" y="67"/>
                </a:lnTo>
                <a:lnTo>
                  <a:pt x="18" y="67"/>
                </a:lnTo>
                <a:lnTo>
                  <a:pt x="11" y="67"/>
                </a:lnTo>
                <a:lnTo>
                  <a:pt x="7" y="64"/>
                </a:lnTo>
                <a:lnTo>
                  <a:pt x="3" y="60"/>
                </a:lnTo>
                <a:lnTo>
                  <a:pt x="0" y="52"/>
                </a:lnTo>
                <a:lnTo>
                  <a:pt x="0" y="49"/>
                </a:lnTo>
                <a:lnTo>
                  <a:pt x="3" y="45"/>
                </a:lnTo>
                <a:lnTo>
                  <a:pt x="7" y="37"/>
                </a:lnTo>
                <a:lnTo>
                  <a:pt x="15" y="34"/>
                </a:lnTo>
                <a:lnTo>
                  <a:pt x="22" y="30"/>
                </a:lnTo>
                <a:lnTo>
                  <a:pt x="37" y="22"/>
                </a:lnTo>
                <a:lnTo>
                  <a:pt x="37" y="11"/>
                </a:lnTo>
                <a:lnTo>
                  <a:pt x="33" y="7"/>
                </a:lnTo>
                <a:lnTo>
                  <a:pt x="30" y="3"/>
                </a:lnTo>
                <a:lnTo>
                  <a:pt x="26" y="3"/>
                </a:lnTo>
                <a:lnTo>
                  <a:pt x="22" y="3"/>
                </a:lnTo>
                <a:lnTo>
                  <a:pt x="18" y="7"/>
                </a:lnTo>
                <a:lnTo>
                  <a:pt x="15" y="11"/>
                </a:lnTo>
                <a:lnTo>
                  <a:pt x="15" y="15"/>
                </a:lnTo>
                <a:lnTo>
                  <a:pt x="15" y="18"/>
                </a:lnTo>
                <a:lnTo>
                  <a:pt x="15" y="22"/>
                </a:lnTo>
                <a:lnTo>
                  <a:pt x="11" y="22"/>
                </a:lnTo>
                <a:lnTo>
                  <a:pt x="7" y="22"/>
                </a:lnTo>
                <a:lnTo>
                  <a:pt x="3" y="18"/>
                </a:lnTo>
                <a:lnTo>
                  <a:pt x="3" y="15"/>
                </a:lnTo>
                <a:lnTo>
                  <a:pt x="7" y="11"/>
                </a:lnTo>
                <a:lnTo>
                  <a:pt x="11" y="3"/>
                </a:lnTo>
                <a:lnTo>
                  <a:pt x="18" y="0"/>
                </a:lnTo>
                <a:lnTo>
                  <a:pt x="30" y="0"/>
                </a:lnTo>
                <a:lnTo>
                  <a:pt x="37" y="0"/>
                </a:lnTo>
                <a:lnTo>
                  <a:pt x="45" y="0"/>
                </a:lnTo>
                <a:lnTo>
                  <a:pt x="48" y="3"/>
                </a:lnTo>
                <a:lnTo>
                  <a:pt x="48" y="7"/>
                </a:lnTo>
                <a:lnTo>
                  <a:pt x="52" y="15"/>
                </a:lnTo>
                <a:lnTo>
                  <a:pt x="52" y="22"/>
                </a:lnTo>
                <a:lnTo>
                  <a:pt x="52" y="45"/>
                </a:lnTo>
                <a:lnTo>
                  <a:pt x="52" y="52"/>
                </a:lnTo>
                <a:lnTo>
                  <a:pt x="52" y="56"/>
                </a:lnTo>
                <a:lnTo>
                  <a:pt x="52" y="60"/>
                </a:lnTo>
                <a:lnTo>
                  <a:pt x="56" y="60"/>
                </a:lnTo>
                <a:lnTo>
                  <a:pt x="60" y="56"/>
                </a:lnTo>
                <a:lnTo>
                  <a:pt x="63" y="56"/>
                </a:lnTo>
                <a:lnTo>
                  <a:pt x="52" y="67"/>
                </a:lnTo>
                <a:lnTo>
                  <a:pt x="45" y="67"/>
                </a:lnTo>
                <a:lnTo>
                  <a:pt x="41" y="67"/>
                </a:lnTo>
                <a:lnTo>
                  <a:pt x="37" y="64"/>
                </a:lnTo>
                <a:lnTo>
                  <a:pt x="37" y="56"/>
                </a:lnTo>
                <a:close/>
                <a:moveTo>
                  <a:pt x="37" y="52"/>
                </a:moveTo>
                <a:lnTo>
                  <a:pt x="37" y="30"/>
                </a:lnTo>
                <a:lnTo>
                  <a:pt x="30" y="30"/>
                </a:lnTo>
                <a:lnTo>
                  <a:pt x="26" y="34"/>
                </a:lnTo>
                <a:lnTo>
                  <a:pt x="18" y="37"/>
                </a:lnTo>
                <a:lnTo>
                  <a:pt x="15" y="41"/>
                </a:lnTo>
                <a:lnTo>
                  <a:pt x="15" y="45"/>
                </a:lnTo>
                <a:lnTo>
                  <a:pt x="15" y="49"/>
                </a:lnTo>
                <a:lnTo>
                  <a:pt x="15" y="52"/>
                </a:lnTo>
                <a:lnTo>
                  <a:pt x="15" y="56"/>
                </a:lnTo>
                <a:lnTo>
                  <a:pt x="18" y="60"/>
                </a:lnTo>
                <a:lnTo>
                  <a:pt x="22" y="60"/>
                </a:lnTo>
                <a:lnTo>
                  <a:pt x="30" y="56"/>
                </a:lnTo>
                <a:lnTo>
                  <a:pt x="37" y="52"/>
                </a:lnTo>
                <a:close/>
              </a:path>
            </a:pathLst>
          </a:custGeom>
          <a:solidFill>
            <a:srgbClr val="000000"/>
          </a:solidFill>
          <a:ln w="0">
            <a:solidFill>
              <a:srgbClr val="000000"/>
            </a:solidFill>
            <a:round/>
            <a:headEnd/>
            <a:tailEnd/>
          </a:ln>
        </p:spPr>
        <p:txBody>
          <a:bodyPr/>
          <a:lstStyle/>
          <a:p>
            <a:endParaRPr lang="en-US"/>
          </a:p>
        </p:txBody>
      </p:sp>
      <p:sp>
        <p:nvSpPr>
          <p:cNvPr id="33869" name="Freeform 74"/>
          <p:cNvSpPr>
            <a:spLocks/>
          </p:cNvSpPr>
          <p:nvPr/>
        </p:nvSpPr>
        <p:spPr bwMode="auto">
          <a:xfrm>
            <a:off x="4486275" y="3959225"/>
            <a:ext cx="93663" cy="112713"/>
          </a:xfrm>
          <a:custGeom>
            <a:avLst/>
            <a:gdLst>
              <a:gd name="T0" fmla="*/ 2147483647 w 56"/>
              <a:gd name="T1" fmla="*/ 2147483647 h 67"/>
              <a:gd name="T2" fmla="*/ 2147483647 w 56"/>
              <a:gd name="T3" fmla="*/ 2147483647 h 67"/>
              <a:gd name="T4" fmla="*/ 2147483647 w 56"/>
              <a:gd name="T5" fmla="*/ 2147483647 h 67"/>
              <a:gd name="T6" fmla="*/ 2147483647 w 56"/>
              <a:gd name="T7" fmla="*/ 2147483647 h 67"/>
              <a:gd name="T8" fmla="*/ 2147483647 w 56"/>
              <a:gd name="T9" fmla="*/ 2147483647 h 67"/>
              <a:gd name="T10" fmla="*/ 2147483647 w 56"/>
              <a:gd name="T11" fmla="*/ 2147483647 h 67"/>
              <a:gd name="T12" fmla="*/ 2147483647 w 56"/>
              <a:gd name="T13" fmla="*/ 2147483647 h 67"/>
              <a:gd name="T14" fmla="*/ 2147483647 w 56"/>
              <a:gd name="T15" fmla="*/ 2147483647 h 67"/>
              <a:gd name="T16" fmla="*/ 0 w 56"/>
              <a:gd name="T17" fmla="*/ 2147483647 h 67"/>
              <a:gd name="T18" fmla="*/ 0 w 56"/>
              <a:gd name="T19" fmla="*/ 2147483647 h 67"/>
              <a:gd name="T20" fmla="*/ 2147483647 w 56"/>
              <a:gd name="T21" fmla="*/ 2147483647 h 67"/>
              <a:gd name="T22" fmla="*/ 2147483647 w 56"/>
              <a:gd name="T23" fmla="*/ 2147483647 h 67"/>
              <a:gd name="T24" fmla="*/ 2147483647 w 56"/>
              <a:gd name="T25" fmla="*/ 2147483647 h 67"/>
              <a:gd name="T26" fmla="*/ 2147483647 w 56"/>
              <a:gd name="T27" fmla="*/ 0 h 67"/>
              <a:gd name="T28" fmla="*/ 2147483647 w 56"/>
              <a:gd name="T29" fmla="*/ 0 h 67"/>
              <a:gd name="T30" fmla="*/ 2147483647 w 56"/>
              <a:gd name="T31" fmla="*/ 0 h 67"/>
              <a:gd name="T32" fmla="*/ 2147483647 w 56"/>
              <a:gd name="T33" fmla="*/ 2147483647 h 67"/>
              <a:gd name="T34" fmla="*/ 2147483647 w 56"/>
              <a:gd name="T35" fmla="*/ 2147483647 h 67"/>
              <a:gd name="T36" fmla="*/ 2147483647 w 56"/>
              <a:gd name="T37" fmla="*/ 2147483647 h 67"/>
              <a:gd name="T38" fmla="*/ 2147483647 w 56"/>
              <a:gd name="T39" fmla="*/ 2147483647 h 67"/>
              <a:gd name="T40" fmla="*/ 2147483647 w 56"/>
              <a:gd name="T41" fmla="*/ 2147483647 h 67"/>
              <a:gd name="T42" fmla="*/ 2147483647 w 56"/>
              <a:gd name="T43" fmla="*/ 2147483647 h 67"/>
              <a:gd name="T44" fmla="*/ 2147483647 w 56"/>
              <a:gd name="T45" fmla="*/ 2147483647 h 67"/>
              <a:gd name="T46" fmla="*/ 2147483647 w 56"/>
              <a:gd name="T47" fmla="*/ 2147483647 h 67"/>
              <a:gd name="T48" fmla="*/ 2147483647 w 56"/>
              <a:gd name="T49" fmla="*/ 2147483647 h 67"/>
              <a:gd name="T50" fmla="*/ 2147483647 w 56"/>
              <a:gd name="T51" fmla="*/ 2147483647 h 67"/>
              <a:gd name="T52" fmla="*/ 2147483647 w 56"/>
              <a:gd name="T53" fmla="*/ 2147483647 h 67"/>
              <a:gd name="T54" fmla="*/ 2147483647 w 56"/>
              <a:gd name="T55" fmla="*/ 2147483647 h 67"/>
              <a:gd name="T56" fmla="*/ 2147483647 w 56"/>
              <a:gd name="T57" fmla="*/ 2147483647 h 67"/>
              <a:gd name="T58" fmla="*/ 2147483647 w 56"/>
              <a:gd name="T59" fmla="*/ 2147483647 h 67"/>
              <a:gd name="T60" fmla="*/ 2147483647 w 56"/>
              <a:gd name="T61" fmla="*/ 2147483647 h 67"/>
              <a:gd name="T62" fmla="*/ 2147483647 w 56"/>
              <a:gd name="T63" fmla="*/ 2147483647 h 67"/>
              <a:gd name="T64" fmla="*/ 2147483647 w 56"/>
              <a:gd name="T65" fmla="*/ 2147483647 h 67"/>
              <a:gd name="T66" fmla="*/ 2147483647 w 56"/>
              <a:gd name="T67" fmla="*/ 2147483647 h 67"/>
              <a:gd name="T68" fmla="*/ 2147483647 w 56"/>
              <a:gd name="T69" fmla="*/ 2147483647 h 67"/>
              <a:gd name="T70" fmla="*/ 2147483647 w 56"/>
              <a:gd name="T71" fmla="*/ 2147483647 h 67"/>
              <a:gd name="T72" fmla="*/ 2147483647 w 56"/>
              <a:gd name="T73" fmla="*/ 2147483647 h 67"/>
              <a:gd name="T74" fmla="*/ 2147483647 w 56"/>
              <a:gd name="T75" fmla="*/ 2147483647 h 67"/>
              <a:gd name="T76" fmla="*/ 2147483647 w 56"/>
              <a:gd name="T77" fmla="*/ 2147483647 h 67"/>
              <a:gd name="T78" fmla="*/ 2147483647 w 56"/>
              <a:gd name="T79" fmla="*/ 2147483647 h 67"/>
              <a:gd name="T80" fmla="*/ 2147483647 w 56"/>
              <a:gd name="T81" fmla="*/ 2147483647 h 67"/>
              <a:gd name="T82" fmla="*/ 2147483647 w 56"/>
              <a:gd name="T83" fmla="*/ 2147483647 h 67"/>
              <a:gd name="T84" fmla="*/ 2147483647 w 56"/>
              <a:gd name="T85" fmla="*/ 2147483647 h 67"/>
              <a:gd name="T86" fmla="*/ 2147483647 w 56"/>
              <a:gd name="T87" fmla="*/ 2147483647 h 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
              <a:gd name="T133" fmla="*/ 0 h 67"/>
              <a:gd name="T134" fmla="*/ 56 w 56"/>
              <a:gd name="T135" fmla="*/ 67 h 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 h="67">
                <a:moveTo>
                  <a:pt x="56" y="41"/>
                </a:moveTo>
                <a:lnTo>
                  <a:pt x="53" y="52"/>
                </a:lnTo>
                <a:lnTo>
                  <a:pt x="45" y="60"/>
                </a:lnTo>
                <a:lnTo>
                  <a:pt x="38" y="67"/>
                </a:lnTo>
                <a:lnTo>
                  <a:pt x="30" y="67"/>
                </a:lnTo>
                <a:lnTo>
                  <a:pt x="19" y="67"/>
                </a:lnTo>
                <a:lnTo>
                  <a:pt x="8" y="60"/>
                </a:lnTo>
                <a:lnTo>
                  <a:pt x="4" y="52"/>
                </a:lnTo>
                <a:lnTo>
                  <a:pt x="0" y="45"/>
                </a:lnTo>
                <a:lnTo>
                  <a:pt x="0" y="34"/>
                </a:lnTo>
                <a:lnTo>
                  <a:pt x="4" y="22"/>
                </a:lnTo>
                <a:lnTo>
                  <a:pt x="4" y="15"/>
                </a:lnTo>
                <a:lnTo>
                  <a:pt x="11" y="7"/>
                </a:lnTo>
                <a:lnTo>
                  <a:pt x="19" y="0"/>
                </a:lnTo>
                <a:lnTo>
                  <a:pt x="34" y="0"/>
                </a:lnTo>
                <a:lnTo>
                  <a:pt x="41" y="0"/>
                </a:lnTo>
                <a:lnTo>
                  <a:pt x="49" y="3"/>
                </a:lnTo>
                <a:lnTo>
                  <a:pt x="53" y="7"/>
                </a:lnTo>
                <a:lnTo>
                  <a:pt x="53" y="15"/>
                </a:lnTo>
                <a:lnTo>
                  <a:pt x="53" y="18"/>
                </a:lnTo>
                <a:lnTo>
                  <a:pt x="49" y="18"/>
                </a:lnTo>
                <a:lnTo>
                  <a:pt x="45" y="18"/>
                </a:lnTo>
                <a:lnTo>
                  <a:pt x="41" y="18"/>
                </a:lnTo>
                <a:lnTo>
                  <a:pt x="41" y="15"/>
                </a:lnTo>
                <a:lnTo>
                  <a:pt x="41" y="11"/>
                </a:lnTo>
                <a:lnTo>
                  <a:pt x="38" y="7"/>
                </a:lnTo>
                <a:lnTo>
                  <a:pt x="38" y="3"/>
                </a:lnTo>
                <a:lnTo>
                  <a:pt x="34" y="3"/>
                </a:lnTo>
                <a:lnTo>
                  <a:pt x="30" y="3"/>
                </a:lnTo>
                <a:lnTo>
                  <a:pt x="23" y="3"/>
                </a:lnTo>
                <a:lnTo>
                  <a:pt x="19" y="7"/>
                </a:lnTo>
                <a:lnTo>
                  <a:pt x="15" y="15"/>
                </a:lnTo>
                <a:lnTo>
                  <a:pt x="15" y="26"/>
                </a:lnTo>
                <a:lnTo>
                  <a:pt x="15" y="37"/>
                </a:lnTo>
                <a:lnTo>
                  <a:pt x="19" y="49"/>
                </a:lnTo>
                <a:lnTo>
                  <a:pt x="26" y="52"/>
                </a:lnTo>
                <a:lnTo>
                  <a:pt x="34" y="56"/>
                </a:lnTo>
                <a:lnTo>
                  <a:pt x="41" y="56"/>
                </a:lnTo>
                <a:lnTo>
                  <a:pt x="49" y="52"/>
                </a:lnTo>
                <a:lnTo>
                  <a:pt x="53" y="49"/>
                </a:lnTo>
                <a:lnTo>
                  <a:pt x="56" y="37"/>
                </a:lnTo>
                <a:lnTo>
                  <a:pt x="56" y="41"/>
                </a:lnTo>
                <a:close/>
              </a:path>
            </a:pathLst>
          </a:custGeom>
          <a:solidFill>
            <a:srgbClr val="000000"/>
          </a:solidFill>
          <a:ln w="0">
            <a:solidFill>
              <a:srgbClr val="000000"/>
            </a:solidFill>
            <a:round/>
            <a:headEnd/>
            <a:tailEnd/>
          </a:ln>
        </p:spPr>
        <p:txBody>
          <a:bodyPr/>
          <a:lstStyle/>
          <a:p>
            <a:endParaRPr lang="en-US"/>
          </a:p>
        </p:txBody>
      </p:sp>
      <p:sp>
        <p:nvSpPr>
          <p:cNvPr id="33870" name="Freeform 75"/>
          <p:cNvSpPr>
            <a:spLocks/>
          </p:cNvSpPr>
          <p:nvPr/>
        </p:nvSpPr>
        <p:spPr bwMode="auto">
          <a:xfrm>
            <a:off x="4592638" y="3897313"/>
            <a:ext cx="125412" cy="174625"/>
          </a:xfrm>
          <a:custGeom>
            <a:avLst/>
            <a:gdLst>
              <a:gd name="T0" fmla="*/ 2147483647 w 75"/>
              <a:gd name="T1" fmla="*/ 2147483647 h 105"/>
              <a:gd name="T2" fmla="*/ 2147483647 w 75"/>
              <a:gd name="T3" fmla="*/ 2147483647 h 105"/>
              <a:gd name="T4" fmla="*/ 2147483647 w 75"/>
              <a:gd name="T5" fmla="*/ 2147483647 h 105"/>
              <a:gd name="T6" fmla="*/ 2147483647 w 75"/>
              <a:gd name="T7" fmla="*/ 2147483647 h 105"/>
              <a:gd name="T8" fmla="*/ 2147483647 w 75"/>
              <a:gd name="T9" fmla="*/ 2147483647 h 105"/>
              <a:gd name="T10" fmla="*/ 2147483647 w 75"/>
              <a:gd name="T11" fmla="*/ 2147483647 h 105"/>
              <a:gd name="T12" fmla="*/ 2147483647 w 75"/>
              <a:gd name="T13" fmla="*/ 2147483647 h 105"/>
              <a:gd name="T14" fmla="*/ 2147483647 w 75"/>
              <a:gd name="T15" fmla="*/ 2147483647 h 105"/>
              <a:gd name="T16" fmla="*/ 2147483647 w 75"/>
              <a:gd name="T17" fmla="*/ 2147483647 h 105"/>
              <a:gd name="T18" fmla="*/ 2147483647 w 75"/>
              <a:gd name="T19" fmla="*/ 2147483647 h 105"/>
              <a:gd name="T20" fmla="*/ 2147483647 w 75"/>
              <a:gd name="T21" fmla="*/ 2147483647 h 105"/>
              <a:gd name="T22" fmla="*/ 2147483647 w 75"/>
              <a:gd name="T23" fmla="*/ 2147483647 h 105"/>
              <a:gd name="T24" fmla="*/ 2147483647 w 75"/>
              <a:gd name="T25" fmla="*/ 2147483647 h 105"/>
              <a:gd name="T26" fmla="*/ 2147483647 w 75"/>
              <a:gd name="T27" fmla="*/ 2147483647 h 105"/>
              <a:gd name="T28" fmla="*/ 2147483647 w 75"/>
              <a:gd name="T29" fmla="*/ 2147483647 h 105"/>
              <a:gd name="T30" fmla="*/ 2147483647 w 75"/>
              <a:gd name="T31" fmla="*/ 2147483647 h 105"/>
              <a:gd name="T32" fmla="*/ 2147483647 w 75"/>
              <a:gd name="T33" fmla="*/ 2147483647 h 105"/>
              <a:gd name="T34" fmla="*/ 2147483647 w 75"/>
              <a:gd name="T35" fmla="*/ 2147483647 h 105"/>
              <a:gd name="T36" fmla="*/ 2147483647 w 75"/>
              <a:gd name="T37" fmla="*/ 2147483647 h 105"/>
              <a:gd name="T38" fmla="*/ 2147483647 w 75"/>
              <a:gd name="T39" fmla="*/ 2147483647 h 105"/>
              <a:gd name="T40" fmla="*/ 2147483647 w 75"/>
              <a:gd name="T41" fmla="*/ 2147483647 h 105"/>
              <a:gd name="T42" fmla="*/ 2147483647 w 75"/>
              <a:gd name="T43" fmla="*/ 2147483647 h 105"/>
              <a:gd name="T44" fmla="*/ 0 w 75"/>
              <a:gd name="T45" fmla="*/ 2147483647 h 105"/>
              <a:gd name="T46" fmla="*/ 2147483647 w 75"/>
              <a:gd name="T47" fmla="*/ 2147483647 h 105"/>
              <a:gd name="T48" fmla="*/ 2147483647 w 75"/>
              <a:gd name="T49" fmla="*/ 2147483647 h 105"/>
              <a:gd name="T50" fmla="*/ 2147483647 w 75"/>
              <a:gd name="T51" fmla="*/ 2147483647 h 105"/>
              <a:gd name="T52" fmla="*/ 2147483647 w 75"/>
              <a:gd name="T53" fmla="*/ 2147483647 h 105"/>
              <a:gd name="T54" fmla="*/ 2147483647 w 75"/>
              <a:gd name="T55" fmla="*/ 2147483647 h 105"/>
              <a:gd name="T56" fmla="*/ 2147483647 w 75"/>
              <a:gd name="T57" fmla="*/ 2147483647 h 105"/>
              <a:gd name="T58" fmla="*/ 2147483647 w 75"/>
              <a:gd name="T59" fmla="*/ 2147483647 h 105"/>
              <a:gd name="T60" fmla="*/ 0 w 75"/>
              <a:gd name="T61" fmla="*/ 2147483647 h 105"/>
              <a:gd name="T62" fmla="*/ 2147483647 w 75"/>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5"/>
              <a:gd name="T98" fmla="*/ 75 w 75"/>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5">
                <a:moveTo>
                  <a:pt x="23" y="0"/>
                </a:moveTo>
                <a:lnTo>
                  <a:pt x="23" y="68"/>
                </a:lnTo>
                <a:lnTo>
                  <a:pt x="41" y="53"/>
                </a:lnTo>
                <a:lnTo>
                  <a:pt x="45" y="49"/>
                </a:lnTo>
                <a:lnTo>
                  <a:pt x="49" y="45"/>
                </a:lnTo>
                <a:lnTo>
                  <a:pt x="49" y="41"/>
                </a:lnTo>
                <a:lnTo>
                  <a:pt x="45" y="41"/>
                </a:lnTo>
                <a:lnTo>
                  <a:pt x="41" y="38"/>
                </a:lnTo>
                <a:lnTo>
                  <a:pt x="71" y="38"/>
                </a:lnTo>
                <a:lnTo>
                  <a:pt x="68" y="41"/>
                </a:lnTo>
                <a:lnTo>
                  <a:pt x="60" y="41"/>
                </a:lnTo>
                <a:lnTo>
                  <a:pt x="56" y="45"/>
                </a:lnTo>
                <a:lnTo>
                  <a:pt x="53" y="49"/>
                </a:lnTo>
                <a:lnTo>
                  <a:pt x="34" y="64"/>
                </a:lnTo>
                <a:lnTo>
                  <a:pt x="53" y="87"/>
                </a:lnTo>
                <a:lnTo>
                  <a:pt x="60" y="94"/>
                </a:lnTo>
                <a:lnTo>
                  <a:pt x="64" y="98"/>
                </a:lnTo>
                <a:lnTo>
                  <a:pt x="68" y="102"/>
                </a:lnTo>
                <a:lnTo>
                  <a:pt x="71" y="102"/>
                </a:lnTo>
                <a:lnTo>
                  <a:pt x="75" y="102"/>
                </a:lnTo>
                <a:lnTo>
                  <a:pt x="75" y="105"/>
                </a:lnTo>
                <a:lnTo>
                  <a:pt x="41" y="105"/>
                </a:lnTo>
                <a:lnTo>
                  <a:pt x="45" y="102"/>
                </a:lnTo>
                <a:lnTo>
                  <a:pt x="49" y="102"/>
                </a:lnTo>
                <a:lnTo>
                  <a:pt x="49" y="98"/>
                </a:lnTo>
                <a:lnTo>
                  <a:pt x="45" y="94"/>
                </a:lnTo>
                <a:lnTo>
                  <a:pt x="23" y="68"/>
                </a:lnTo>
                <a:lnTo>
                  <a:pt x="23" y="90"/>
                </a:lnTo>
                <a:lnTo>
                  <a:pt x="23" y="94"/>
                </a:lnTo>
                <a:lnTo>
                  <a:pt x="23" y="98"/>
                </a:lnTo>
                <a:lnTo>
                  <a:pt x="26" y="102"/>
                </a:lnTo>
                <a:lnTo>
                  <a:pt x="30" y="102"/>
                </a:lnTo>
                <a:lnTo>
                  <a:pt x="34" y="105"/>
                </a:lnTo>
                <a:lnTo>
                  <a:pt x="0" y="105"/>
                </a:lnTo>
                <a:lnTo>
                  <a:pt x="4" y="102"/>
                </a:lnTo>
                <a:lnTo>
                  <a:pt x="7" y="102"/>
                </a:lnTo>
                <a:lnTo>
                  <a:pt x="11" y="98"/>
                </a:lnTo>
                <a:lnTo>
                  <a:pt x="11" y="94"/>
                </a:lnTo>
                <a:lnTo>
                  <a:pt x="11" y="90"/>
                </a:lnTo>
                <a:lnTo>
                  <a:pt x="11" y="30"/>
                </a:lnTo>
                <a:lnTo>
                  <a:pt x="11" y="19"/>
                </a:lnTo>
                <a:lnTo>
                  <a:pt x="11" y="11"/>
                </a:lnTo>
                <a:lnTo>
                  <a:pt x="7" y="8"/>
                </a:lnTo>
                <a:lnTo>
                  <a:pt x="4" y="8"/>
                </a:lnTo>
                <a:lnTo>
                  <a:pt x="4" y="11"/>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871" name="Freeform 76"/>
          <p:cNvSpPr>
            <a:spLocks/>
          </p:cNvSpPr>
          <p:nvPr/>
        </p:nvSpPr>
        <p:spPr bwMode="auto">
          <a:xfrm>
            <a:off x="4730750" y="3959225"/>
            <a:ext cx="74613" cy="112713"/>
          </a:xfrm>
          <a:custGeom>
            <a:avLst/>
            <a:gdLst>
              <a:gd name="T0" fmla="*/ 2147483647 w 45"/>
              <a:gd name="T1" fmla="*/ 0 h 67"/>
              <a:gd name="T2" fmla="*/ 2147483647 w 45"/>
              <a:gd name="T3" fmla="*/ 2147483647 h 67"/>
              <a:gd name="T4" fmla="*/ 2147483647 w 45"/>
              <a:gd name="T5" fmla="*/ 2147483647 h 67"/>
              <a:gd name="T6" fmla="*/ 2147483647 w 45"/>
              <a:gd name="T7" fmla="*/ 2147483647 h 67"/>
              <a:gd name="T8" fmla="*/ 2147483647 w 45"/>
              <a:gd name="T9" fmla="*/ 2147483647 h 67"/>
              <a:gd name="T10" fmla="*/ 2147483647 w 45"/>
              <a:gd name="T11" fmla="*/ 2147483647 h 67"/>
              <a:gd name="T12" fmla="*/ 2147483647 w 45"/>
              <a:gd name="T13" fmla="*/ 2147483647 h 67"/>
              <a:gd name="T14" fmla="*/ 2147483647 w 45"/>
              <a:gd name="T15" fmla="*/ 2147483647 h 67"/>
              <a:gd name="T16" fmla="*/ 2147483647 w 45"/>
              <a:gd name="T17" fmla="*/ 2147483647 h 67"/>
              <a:gd name="T18" fmla="*/ 2147483647 w 45"/>
              <a:gd name="T19" fmla="*/ 2147483647 h 67"/>
              <a:gd name="T20" fmla="*/ 2147483647 w 45"/>
              <a:gd name="T21" fmla="*/ 2147483647 h 67"/>
              <a:gd name="T22" fmla="*/ 2147483647 w 45"/>
              <a:gd name="T23" fmla="*/ 2147483647 h 67"/>
              <a:gd name="T24" fmla="*/ 2147483647 w 45"/>
              <a:gd name="T25" fmla="*/ 2147483647 h 67"/>
              <a:gd name="T26" fmla="*/ 2147483647 w 45"/>
              <a:gd name="T27" fmla="*/ 2147483647 h 67"/>
              <a:gd name="T28" fmla="*/ 2147483647 w 45"/>
              <a:gd name="T29" fmla="*/ 2147483647 h 67"/>
              <a:gd name="T30" fmla="*/ 2147483647 w 45"/>
              <a:gd name="T31" fmla="*/ 2147483647 h 67"/>
              <a:gd name="T32" fmla="*/ 2147483647 w 45"/>
              <a:gd name="T33" fmla="*/ 2147483647 h 67"/>
              <a:gd name="T34" fmla="*/ 2147483647 w 45"/>
              <a:gd name="T35" fmla="*/ 2147483647 h 67"/>
              <a:gd name="T36" fmla="*/ 2147483647 w 45"/>
              <a:gd name="T37" fmla="*/ 2147483647 h 67"/>
              <a:gd name="T38" fmla="*/ 2147483647 w 45"/>
              <a:gd name="T39" fmla="*/ 2147483647 h 67"/>
              <a:gd name="T40" fmla="*/ 2147483647 w 45"/>
              <a:gd name="T41" fmla="*/ 2147483647 h 67"/>
              <a:gd name="T42" fmla="*/ 2147483647 w 45"/>
              <a:gd name="T43" fmla="*/ 2147483647 h 67"/>
              <a:gd name="T44" fmla="*/ 2147483647 w 45"/>
              <a:gd name="T45" fmla="*/ 2147483647 h 67"/>
              <a:gd name="T46" fmla="*/ 2147483647 w 45"/>
              <a:gd name="T47" fmla="*/ 2147483647 h 67"/>
              <a:gd name="T48" fmla="*/ 2147483647 w 45"/>
              <a:gd name="T49" fmla="*/ 2147483647 h 67"/>
              <a:gd name="T50" fmla="*/ 2147483647 w 45"/>
              <a:gd name="T51" fmla="*/ 2147483647 h 67"/>
              <a:gd name="T52" fmla="*/ 2147483647 w 45"/>
              <a:gd name="T53" fmla="*/ 2147483647 h 67"/>
              <a:gd name="T54" fmla="*/ 2147483647 w 45"/>
              <a:gd name="T55" fmla="*/ 2147483647 h 67"/>
              <a:gd name="T56" fmla="*/ 0 w 45"/>
              <a:gd name="T57" fmla="*/ 2147483647 h 67"/>
              <a:gd name="T58" fmla="*/ 0 w 45"/>
              <a:gd name="T59" fmla="*/ 2147483647 h 67"/>
              <a:gd name="T60" fmla="*/ 0 w 45"/>
              <a:gd name="T61" fmla="*/ 2147483647 h 67"/>
              <a:gd name="T62" fmla="*/ 0 w 45"/>
              <a:gd name="T63" fmla="*/ 2147483647 h 67"/>
              <a:gd name="T64" fmla="*/ 2147483647 w 45"/>
              <a:gd name="T65" fmla="*/ 2147483647 h 67"/>
              <a:gd name="T66" fmla="*/ 2147483647 w 45"/>
              <a:gd name="T67" fmla="*/ 2147483647 h 67"/>
              <a:gd name="T68" fmla="*/ 2147483647 w 45"/>
              <a:gd name="T69" fmla="*/ 2147483647 h 67"/>
              <a:gd name="T70" fmla="*/ 2147483647 w 45"/>
              <a:gd name="T71" fmla="*/ 2147483647 h 67"/>
              <a:gd name="T72" fmla="*/ 2147483647 w 45"/>
              <a:gd name="T73" fmla="*/ 2147483647 h 67"/>
              <a:gd name="T74" fmla="*/ 2147483647 w 45"/>
              <a:gd name="T75" fmla="*/ 2147483647 h 67"/>
              <a:gd name="T76" fmla="*/ 2147483647 w 45"/>
              <a:gd name="T77" fmla="*/ 2147483647 h 67"/>
              <a:gd name="T78" fmla="*/ 2147483647 w 45"/>
              <a:gd name="T79" fmla="*/ 2147483647 h 67"/>
              <a:gd name="T80" fmla="*/ 2147483647 w 45"/>
              <a:gd name="T81" fmla="*/ 2147483647 h 67"/>
              <a:gd name="T82" fmla="*/ 2147483647 w 45"/>
              <a:gd name="T83" fmla="*/ 2147483647 h 67"/>
              <a:gd name="T84" fmla="*/ 2147483647 w 45"/>
              <a:gd name="T85" fmla="*/ 2147483647 h 67"/>
              <a:gd name="T86" fmla="*/ 2147483647 w 45"/>
              <a:gd name="T87" fmla="*/ 2147483647 h 67"/>
              <a:gd name="T88" fmla="*/ 2147483647 w 45"/>
              <a:gd name="T89" fmla="*/ 2147483647 h 67"/>
              <a:gd name="T90" fmla="*/ 2147483647 w 45"/>
              <a:gd name="T91" fmla="*/ 2147483647 h 67"/>
              <a:gd name="T92" fmla="*/ 0 w 45"/>
              <a:gd name="T93" fmla="*/ 2147483647 h 67"/>
              <a:gd name="T94" fmla="*/ 0 w 45"/>
              <a:gd name="T95" fmla="*/ 2147483647 h 67"/>
              <a:gd name="T96" fmla="*/ 0 w 45"/>
              <a:gd name="T97" fmla="*/ 2147483647 h 67"/>
              <a:gd name="T98" fmla="*/ 2147483647 w 45"/>
              <a:gd name="T99" fmla="*/ 2147483647 h 67"/>
              <a:gd name="T100" fmla="*/ 2147483647 w 45"/>
              <a:gd name="T101" fmla="*/ 0 h 67"/>
              <a:gd name="T102" fmla="*/ 2147483647 w 45"/>
              <a:gd name="T103" fmla="*/ 0 h 67"/>
              <a:gd name="T104" fmla="*/ 2147483647 w 45"/>
              <a:gd name="T105" fmla="*/ 0 h 67"/>
              <a:gd name="T106" fmla="*/ 2147483647 w 45"/>
              <a:gd name="T107" fmla="*/ 0 h 67"/>
              <a:gd name="T108" fmla="*/ 2147483647 w 45"/>
              <a:gd name="T109" fmla="*/ 0 h 67"/>
              <a:gd name="T110" fmla="*/ 2147483647 w 45"/>
              <a:gd name="T111" fmla="*/ 0 h 67"/>
              <a:gd name="T112" fmla="*/ 2147483647 w 45"/>
              <a:gd name="T113" fmla="*/ 0 h 67"/>
              <a:gd name="T114" fmla="*/ 2147483647 w 45"/>
              <a:gd name="T115" fmla="*/ 0 h 67"/>
              <a:gd name="T116" fmla="*/ 2147483647 w 45"/>
              <a:gd name="T117" fmla="*/ 0 h 67"/>
              <a:gd name="T118" fmla="*/ 2147483647 w 45"/>
              <a:gd name="T119" fmla="*/ 0 h 67"/>
              <a:gd name="T120" fmla="*/ 2147483647 w 45"/>
              <a:gd name="T121" fmla="*/ 0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7"/>
              <a:gd name="T185" fmla="*/ 45 w 45"/>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7">
                <a:moveTo>
                  <a:pt x="41" y="0"/>
                </a:moveTo>
                <a:lnTo>
                  <a:pt x="41" y="22"/>
                </a:lnTo>
                <a:lnTo>
                  <a:pt x="37" y="22"/>
                </a:lnTo>
                <a:lnTo>
                  <a:pt x="37" y="11"/>
                </a:lnTo>
                <a:lnTo>
                  <a:pt x="30" y="7"/>
                </a:lnTo>
                <a:lnTo>
                  <a:pt x="26" y="3"/>
                </a:lnTo>
                <a:lnTo>
                  <a:pt x="22" y="3"/>
                </a:lnTo>
                <a:lnTo>
                  <a:pt x="15" y="3"/>
                </a:lnTo>
                <a:lnTo>
                  <a:pt x="11" y="7"/>
                </a:lnTo>
                <a:lnTo>
                  <a:pt x="7" y="11"/>
                </a:lnTo>
                <a:lnTo>
                  <a:pt x="11" y="15"/>
                </a:lnTo>
                <a:lnTo>
                  <a:pt x="11" y="18"/>
                </a:lnTo>
                <a:lnTo>
                  <a:pt x="15" y="22"/>
                </a:lnTo>
                <a:lnTo>
                  <a:pt x="18" y="26"/>
                </a:lnTo>
                <a:lnTo>
                  <a:pt x="30" y="30"/>
                </a:lnTo>
                <a:lnTo>
                  <a:pt x="37" y="34"/>
                </a:lnTo>
                <a:lnTo>
                  <a:pt x="45" y="41"/>
                </a:lnTo>
                <a:lnTo>
                  <a:pt x="45" y="49"/>
                </a:lnTo>
                <a:lnTo>
                  <a:pt x="45" y="56"/>
                </a:lnTo>
                <a:lnTo>
                  <a:pt x="37" y="64"/>
                </a:lnTo>
                <a:lnTo>
                  <a:pt x="30" y="67"/>
                </a:lnTo>
                <a:lnTo>
                  <a:pt x="22" y="67"/>
                </a:lnTo>
                <a:lnTo>
                  <a:pt x="15" y="67"/>
                </a:lnTo>
                <a:lnTo>
                  <a:pt x="7" y="67"/>
                </a:lnTo>
                <a:lnTo>
                  <a:pt x="3" y="67"/>
                </a:lnTo>
                <a:lnTo>
                  <a:pt x="0" y="67"/>
                </a:lnTo>
                <a:lnTo>
                  <a:pt x="0" y="45"/>
                </a:lnTo>
                <a:lnTo>
                  <a:pt x="3" y="52"/>
                </a:lnTo>
                <a:lnTo>
                  <a:pt x="11" y="60"/>
                </a:lnTo>
                <a:lnTo>
                  <a:pt x="15" y="64"/>
                </a:lnTo>
                <a:lnTo>
                  <a:pt x="22" y="64"/>
                </a:lnTo>
                <a:lnTo>
                  <a:pt x="26" y="64"/>
                </a:lnTo>
                <a:lnTo>
                  <a:pt x="30" y="60"/>
                </a:lnTo>
                <a:lnTo>
                  <a:pt x="33" y="56"/>
                </a:lnTo>
                <a:lnTo>
                  <a:pt x="33" y="52"/>
                </a:lnTo>
                <a:lnTo>
                  <a:pt x="33" y="49"/>
                </a:lnTo>
                <a:lnTo>
                  <a:pt x="30" y="45"/>
                </a:lnTo>
                <a:lnTo>
                  <a:pt x="26" y="41"/>
                </a:lnTo>
                <a:lnTo>
                  <a:pt x="18" y="37"/>
                </a:lnTo>
                <a:lnTo>
                  <a:pt x="7" y="34"/>
                </a:lnTo>
                <a:lnTo>
                  <a:pt x="3" y="26"/>
                </a:lnTo>
                <a:lnTo>
                  <a:pt x="0" y="22"/>
                </a:lnTo>
                <a:lnTo>
                  <a:pt x="0" y="18"/>
                </a:lnTo>
                <a:lnTo>
                  <a:pt x="0" y="11"/>
                </a:lnTo>
                <a:lnTo>
                  <a:pt x="7" y="3"/>
                </a:lnTo>
                <a:lnTo>
                  <a:pt x="11" y="0"/>
                </a:lnTo>
                <a:lnTo>
                  <a:pt x="22" y="0"/>
                </a:lnTo>
                <a:lnTo>
                  <a:pt x="26" y="0"/>
                </a:lnTo>
                <a:lnTo>
                  <a:pt x="30" y="0"/>
                </a:lnTo>
                <a:lnTo>
                  <a:pt x="33"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33872" name="Freeform 77"/>
          <p:cNvSpPr>
            <a:spLocks/>
          </p:cNvSpPr>
          <p:nvPr/>
        </p:nvSpPr>
        <p:spPr bwMode="auto">
          <a:xfrm>
            <a:off x="4818063" y="3897313"/>
            <a:ext cx="66675" cy="223837"/>
          </a:xfrm>
          <a:custGeom>
            <a:avLst/>
            <a:gdLst>
              <a:gd name="T0" fmla="*/ 0 w 41"/>
              <a:gd name="T1" fmla="*/ 2147483647 h 135"/>
              <a:gd name="T2" fmla="*/ 0 w 41"/>
              <a:gd name="T3" fmla="*/ 0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2147483647 w 41"/>
              <a:gd name="T13" fmla="*/ 2147483647 h 135"/>
              <a:gd name="T14" fmla="*/ 2147483647 w 41"/>
              <a:gd name="T15" fmla="*/ 2147483647 h 135"/>
              <a:gd name="T16" fmla="*/ 2147483647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0 w 41"/>
              <a:gd name="T27" fmla="*/ 2147483647 h 135"/>
              <a:gd name="T28" fmla="*/ 0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0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9" y="15"/>
                </a:lnTo>
                <a:lnTo>
                  <a:pt x="30" y="26"/>
                </a:lnTo>
                <a:lnTo>
                  <a:pt x="34" y="38"/>
                </a:lnTo>
                <a:lnTo>
                  <a:pt x="41" y="53"/>
                </a:lnTo>
                <a:lnTo>
                  <a:pt x="41" y="68"/>
                </a:lnTo>
                <a:lnTo>
                  <a:pt x="41" y="83"/>
                </a:lnTo>
                <a:lnTo>
                  <a:pt x="38" y="98"/>
                </a:lnTo>
                <a:lnTo>
                  <a:pt x="30" y="109"/>
                </a:lnTo>
                <a:lnTo>
                  <a:pt x="23" y="120"/>
                </a:lnTo>
                <a:lnTo>
                  <a:pt x="11" y="132"/>
                </a:lnTo>
                <a:lnTo>
                  <a:pt x="0" y="135"/>
                </a:lnTo>
                <a:lnTo>
                  <a:pt x="0" y="132"/>
                </a:lnTo>
                <a:lnTo>
                  <a:pt x="8" y="128"/>
                </a:lnTo>
                <a:lnTo>
                  <a:pt x="15" y="120"/>
                </a:lnTo>
                <a:lnTo>
                  <a:pt x="23" y="109"/>
                </a:lnTo>
                <a:lnTo>
                  <a:pt x="23" y="98"/>
                </a:lnTo>
                <a:lnTo>
                  <a:pt x="26" y="87"/>
                </a:lnTo>
                <a:lnTo>
                  <a:pt x="26" y="72"/>
                </a:lnTo>
                <a:lnTo>
                  <a:pt x="26" y="56"/>
                </a:lnTo>
                <a:lnTo>
                  <a:pt x="26" y="41"/>
                </a:lnTo>
                <a:lnTo>
                  <a:pt x="23" y="34"/>
                </a:lnTo>
                <a:lnTo>
                  <a:pt x="19" y="26"/>
                </a:lnTo>
                <a:lnTo>
                  <a:pt x="15" y="23"/>
                </a:lnTo>
                <a:lnTo>
                  <a:pt x="11" y="15"/>
                </a:lnTo>
                <a:lnTo>
                  <a:pt x="8" y="11"/>
                </a:lnTo>
                <a:lnTo>
                  <a:pt x="0" y="4"/>
                </a:lnTo>
                <a:close/>
              </a:path>
            </a:pathLst>
          </a:custGeom>
          <a:solidFill>
            <a:srgbClr val="000000"/>
          </a:solidFill>
          <a:ln w="0">
            <a:solidFill>
              <a:srgbClr val="000000"/>
            </a:solidFill>
            <a:round/>
            <a:headEnd/>
            <a:tailEnd/>
          </a:ln>
        </p:spPr>
        <p:txBody>
          <a:bodyPr/>
          <a:lstStyle/>
          <a:p>
            <a:endParaRPr lang="en-US"/>
          </a:p>
        </p:txBody>
      </p:sp>
      <p:sp>
        <p:nvSpPr>
          <p:cNvPr id="33873" name="Freeform 78"/>
          <p:cNvSpPr>
            <a:spLocks noEditPoints="1"/>
          </p:cNvSpPr>
          <p:nvPr/>
        </p:nvSpPr>
        <p:spPr bwMode="auto">
          <a:xfrm>
            <a:off x="6307138" y="3903663"/>
            <a:ext cx="123825" cy="168275"/>
          </a:xfrm>
          <a:custGeom>
            <a:avLst/>
            <a:gdLst>
              <a:gd name="T0" fmla="*/ 2147483647 w 75"/>
              <a:gd name="T1" fmla="*/ 2147483647 h 101"/>
              <a:gd name="T2" fmla="*/ 2147483647 w 75"/>
              <a:gd name="T3" fmla="*/ 2147483647 h 101"/>
              <a:gd name="T4" fmla="*/ 2147483647 w 75"/>
              <a:gd name="T5" fmla="*/ 2147483647 h 101"/>
              <a:gd name="T6" fmla="*/ 2147483647 w 75"/>
              <a:gd name="T7" fmla="*/ 2147483647 h 101"/>
              <a:gd name="T8" fmla="*/ 2147483647 w 75"/>
              <a:gd name="T9" fmla="*/ 2147483647 h 101"/>
              <a:gd name="T10" fmla="*/ 2147483647 w 75"/>
              <a:gd name="T11" fmla="*/ 2147483647 h 101"/>
              <a:gd name="T12" fmla="*/ 2147483647 w 75"/>
              <a:gd name="T13" fmla="*/ 2147483647 h 101"/>
              <a:gd name="T14" fmla="*/ 2147483647 w 75"/>
              <a:gd name="T15" fmla="*/ 2147483647 h 101"/>
              <a:gd name="T16" fmla="*/ 0 w 75"/>
              <a:gd name="T17" fmla="*/ 2147483647 h 101"/>
              <a:gd name="T18" fmla="*/ 0 w 75"/>
              <a:gd name="T19" fmla="*/ 2147483647 h 101"/>
              <a:gd name="T20" fmla="*/ 2147483647 w 75"/>
              <a:gd name="T21" fmla="*/ 2147483647 h 101"/>
              <a:gd name="T22" fmla="*/ 2147483647 w 75"/>
              <a:gd name="T23" fmla="*/ 2147483647 h 101"/>
              <a:gd name="T24" fmla="*/ 2147483647 w 75"/>
              <a:gd name="T25" fmla="*/ 2147483647 h 101"/>
              <a:gd name="T26" fmla="*/ 2147483647 w 75"/>
              <a:gd name="T27" fmla="*/ 2147483647 h 101"/>
              <a:gd name="T28" fmla="*/ 2147483647 w 75"/>
              <a:gd name="T29" fmla="*/ 2147483647 h 101"/>
              <a:gd name="T30" fmla="*/ 2147483647 w 75"/>
              <a:gd name="T31" fmla="*/ 2147483647 h 101"/>
              <a:gd name="T32" fmla="*/ 2147483647 w 75"/>
              <a:gd name="T33" fmla="*/ 2147483647 h 101"/>
              <a:gd name="T34" fmla="*/ 2147483647 w 75"/>
              <a:gd name="T35" fmla="*/ 2147483647 h 101"/>
              <a:gd name="T36" fmla="*/ 2147483647 w 75"/>
              <a:gd name="T37" fmla="*/ 2147483647 h 101"/>
              <a:gd name="T38" fmla="*/ 2147483647 w 75"/>
              <a:gd name="T39" fmla="*/ 2147483647 h 101"/>
              <a:gd name="T40" fmla="*/ 0 w 75"/>
              <a:gd name="T41" fmla="*/ 2147483647 h 101"/>
              <a:gd name="T42" fmla="*/ 0 w 75"/>
              <a:gd name="T43" fmla="*/ 0 h 101"/>
              <a:gd name="T44" fmla="*/ 2147483647 w 75"/>
              <a:gd name="T45" fmla="*/ 0 h 101"/>
              <a:gd name="T46" fmla="*/ 2147483647 w 75"/>
              <a:gd name="T47" fmla="*/ 0 h 101"/>
              <a:gd name="T48" fmla="*/ 2147483647 w 75"/>
              <a:gd name="T49" fmla="*/ 2147483647 h 101"/>
              <a:gd name="T50" fmla="*/ 2147483647 w 75"/>
              <a:gd name="T51" fmla="*/ 2147483647 h 101"/>
              <a:gd name="T52" fmla="*/ 2147483647 w 75"/>
              <a:gd name="T53" fmla="*/ 2147483647 h 101"/>
              <a:gd name="T54" fmla="*/ 2147483647 w 75"/>
              <a:gd name="T55" fmla="*/ 2147483647 h 101"/>
              <a:gd name="T56" fmla="*/ 2147483647 w 75"/>
              <a:gd name="T57" fmla="*/ 2147483647 h 101"/>
              <a:gd name="T58" fmla="*/ 2147483647 w 75"/>
              <a:gd name="T59" fmla="*/ 2147483647 h 101"/>
              <a:gd name="T60" fmla="*/ 2147483647 w 75"/>
              <a:gd name="T61" fmla="*/ 2147483647 h 101"/>
              <a:gd name="T62" fmla="*/ 2147483647 w 75"/>
              <a:gd name="T63" fmla="*/ 2147483647 h 101"/>
              <a:gd name="T64" fmla="*/ 2147483647 w 75"/>
              <a:gd name="T65" fmla="*/ 2147483647 h 101"/>
              <a:gd name="T66" fmla="*/ 2147483647 w 75"/>
              <a:gd name="T67" fmla="*/ 2147483647 h 101"/>
              <a:gd name="T68" fmla="*/ 2147483647 w 75"/>
              <a:gd name="T69" fmla="*/ 2147483647 h 101"/>
              <a:gd name="T70" fmla="*/ 2147483647 w 75"/>
              <a:gd name="T71" fmla="*/ 2147483647 h 101"/>
              <a:gd name="T72" fmla="*/ 2147483647 w 75"/>
              <a:gd name="T73" fmla="*/ 2147483647 h 101"/>
              <a:gd name="T74" fmla="*/ 2147483647 w 75"/>
              <a:gd name="T75" fmla="*/ 2147483647 h 101"/>
              <a:gd name="T76" fmla="*/ 2147483647 w 75"/>
              <a:gd name="T77" fmla="*/ 2147483647 h 101"/>
              <a:gd name="T78" fmla="*/ 2147483647 w 75"/>
              <a:gd name="T79" fmla="*/ 2147483647 h 101"/>
              <a:gd name="T80" fmla="*/ 2147483647 w 75"/>
              <a:gd name="T81" fmla="*/ 2147483647 h 101"/>
              <a:gd name="T82" fmla="*/ 2147483647 w 75"/>
              <a:gd name="T83" fmla="*/ 2147483647 h 101"/>
              <a:gd name="T84" fmla="*/ 2147483647 w 75"/>
              <a:gd name="T85" fmla="*/ 2147483647 h 101"/>
              <a:gd name="T86" fmla="*/ 2147483647 w 75"/>
              <a:gd name="T87" fmla="*/ 2147483647 h 101"/>
              <a:gd name="T88" fmla="*/ 2147483647 w 75"/>
              <a:gd name="T89" fmla="*/ 2147483647 h 101"/>
              <a:gd name="T90" fmla="*/ 2147483647 w 75"/>
              <a:gd name="T91" fmla="*/ 2147483647 h 101"/>
              <a:gd name="T92" fmla="*/ 2147483647 w 75"/>
              <a:gd name="T93" fmla="*/ 2147483647 h 101"/>
              <a:gd name="T94" fmla="*/ 2147483647 w 75"/>
              <a:gd name="T95" fmla="*/ 2147483647 h 101"/>
              <a:gd name="T96" fmla="*/ 2147483647 w 75"/>
              <a:gd name="T97" fmla="*/ 2147483647 h 101"/>
              <a:gd name="T98" fmla="*/ 2147483647 w 75"/>
              <a:gd name="T99" fmla="*/ 2147483647 h 101"/>
              <a:gd name="T100" fmla="*/ 2147483647 w 75"/>
              <a:gd name="T101" fmla="*/ 2147483647 h 101"/>
              <a:gd name="T102" fmla="*/ 2147483647 w 75"/>
              <a:gd name="T103" fmla="*/ 2147483647 h 101"/>
              <a:gd name="T104" fmla="*/ 2147483647 w 75"/>
              <a:gd name="T105" fmla="*/ 2147483647 h 101"/>
              <a:gd name="T106" fmla="*/ 2147483647 w 75"/>
              <a:gd name="T107" fmla="*/ 2147483647 h 101"/>
              <a:gd name="T108" fmla="*/ 2147483647 w 75"/>
              <a:gd name="T109" fmla="*/ 2147483647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26" y="52"/>
                </a:moveTo>
                <a:lnTo>
                  <a:pt x="26" y="83"/>
                </a:lnTo>
                <a:lnTo>
                  <a:pt x="26" y="94"/>
                </a:lnTo>
                <a:lnTo>
                  <a:pt x="30" y="98"/>
                </a:lnTo>
                <a:lnTo>
                  <a:pt x="33" y="98"/>
                </a:lnTo>
                <a:lnTo>
                  <a:pt x="37" y="101"/>
                </a:lnTo>
                <a:lnTo>
                  <a:pt x="41" y="101"/>
                </a:lnTo>
                <a:lnTo>
                  <a:pt x="0" y="101"/>
                </a:lnTo>
                <a:lnTo>
                  <a:pt x="3" y="101"/>
                </a:lnTo>
                <a:lnTo>
                  <a:pt x="7" y="98"/>
                </a:lnTo>
                <a:lnTo>
                  <a:pt x="11" y="94"/>
                </a:lnTo>
                <a:lnTo>
                  <a:pt x="11" y="90"/>
                </a:lnTo>
                <a:lnTo>
                  <a:pt x="11" y="83"/>
                </a:lnTo>
                <a:lnTo>
                  <a:pt x="11" y="19"/>
                </a:lnTo>
                <a:lnTo>
                  <a:pt x="11" y="11"/>
                </a:lnTo>
                <a:lnTo>
                  <a:pt x="11" y="7"/>
                </a:lnTo>
                <a:lnTo>
                  <a:pt x="7" y="4"/>
                </a:lnTo>
                <a:lnTo>
                  <a:pt x="3" y="4"/>
                </a:lnTo>
                <a:lnTo>
                  <a:pt x="0" y="4"/>
                </a:lnTo>
                <a:lnTo>
                  <a:pt x="0" y="0"/>
                </a:lnTo>
                <a:lnTo>
                  <a:pt x="33" y="0"/>
                </a:lnTo>
                <a:lnTo>
                  <a:pt x="48" y="0"/>
                </a:lnTo>
                <a:lnTo>
                  <a:pt x="56" y="4"/>
                </a:lnTo>
                <a:lnTo>
                  <a:pt x="63" y="7"/>
                </a:lnTo>
                <a:lnTo>
                  <a:pt x="71" y="11"/>
                </a:lnTo>
                <a:lnTo>
                  <a:pt x="75" y="19"/>
                </a:lnTo>
                <a:lnTo>
                  <a:pt x="75" y="30"/>
                </a:lnTo>
                <a:lnTo>
                  <a:pt x="75" y="41"/>
                </a:lnTo>
                <a:lnTo>
                  <a:pt x="67" y="49"/>
                </a:lnTo>
                <a:lnTo>
                  <a:pt x="56" y="52"/>
                </a:lnTo>
                <a:lnTo>
                  <a:pt x="45" y="56"/>
                </a:lnTo>
                <a:lnTo>
                  <a:pt x="41" y="56"/>
                </a:lnTo>
                <a:lnTo>
                  <a:pt x="37" y="56"/>
                </a:lnTo>
                <a:lnTo>
                  <a:pt x="30" y="56"/>
                </a:lnTo>
                <a:lnTo>
                  <a:pt x="26" y="52"/>
                </a:lnTo>
                <a:close/>
                <a:moveTo>
                  <a:pt x="26" y="49"/>
                </a:moveTo>
                <a:lnTo>
                  <a:pt x="30" y="49"/>
                </a:lnTo>
                <a:lnTo>
                  <a:pt x="33" y="52"/>
                </a:lnTo>
                <a:lnTo>
                  <a:pt x="37" y="52"/>
                </a:lnTo>
                <a:lnTo>
                  <a:pt x="45" y="49"/>
                </a:lnTo>
                <a:lnTo>
                  <a:pt x="52" y="45"/>
                </a:lnTo>
                <a:lnTo>
                  <a:pt x="56" y="37"/>
                </a:lnTo>
                <a:lnTo>
                  <a:pt x="56" y="30"/>
                </a:lnTo>
                <a:lnTo>
                  <a:pt x="56" y="22"/>
                </a:lnTo>
                <a:lnTo>
                  <a:pt x="56" y="19"/>
                </a:lnTo>
                <a:lnTo>
                  <a:pt x="52" y="11"/>
                </a:lnTo>
                <a:lnTo>
                  <a:pt x="48" y="7"/>
                </a:lnTo>
                <a:lnTo>
                  <a:pt x="41" y="7"/>
                </a:lnTo>
                <a:lnTo>
                  <a:pt x="37" y="7"/>
                </a:lnTo>
                <a:lnTo>
                  <a:pt x="33" y="7"/>
                </a:lnTo>
                <a:lnTo>
                  <a:pt x="26" y="7"/>
                </a:lnTo>
                <a:lnTo>
                  <a:pt x="26" y="49"/>
                </a:lnTo>
                <a:close/>
              </a:path>
            </a:pathLst>
          </a:custGeom>
          <a:solidFill>
            <a:srgbClr val="000000"/>
          </a:solidFill>
          <a:ln w="0">
            <a:solidFill>
              <a:srgbClr val="000000"/>
            </a:solidFill>
            <a:round/>
            <a:headEnd/>
            <a:tailEnd/>
          </a:ln>
        </p:spPr>
        <p:txBody>
          <a:bodyPr/>
          <a:lstStyle/>
          <a:p>
            <a:endParaRPr lang="en-US"/>
          </a:p>
        </p:txBody>
      </p:sp>
      <p:sp>
        <p:nvSpPr>
          <p:cNvPr id="33874" name="Freeform 79"/>
          <p:cNvSpPr>
            <a:spLocks noEditPoints="1"/>
          </p:cNvSpPr>
          <p:nvPr/>
        </p:nvSpPr>
        <p:spPr bwMode="auto">
          <a:xfrm>
            <a:off x="6442075" y="3903663"/>
            <a:ext cx="125413" cy="168275"/>
          </a:xfrm>
          <a:custGeom>
            <a:avLst/>
            <a:gdLst>
              <a:gd name="T0" fmla="*/ 2147483647 w 75"/>
              <a:gd name="T1" fmla="*/ 2147483647 h 101"/>
              <a:gd name="T2" fmla="*/ 2147483647 w 75"/>
              <a:gd name="T3" fmla="*/ 2147483647 h 101"/>
              <a:gd name="T4" fmla="*/ 2147483647 w 75"/>
              <a:gd name="T5" fmla="*/ 2147483647 h 101"/>
              <a:gd name="T6" fmla="*/ 2147483647 w 75"/>
              <a:gd name="T7" fmla="*/ 2147483647 h 101"/>
              <a:gd name="T8" fmla="*/ 2147483647 w 75"/>
              <a:gd name="T9" fmla="*/ 2147483647 h 101"/>
              <a:gd name="T10" fmla="*/ 2147483647 w 75"/>
              <a:gd name="T11" fmla="*/ 2147483647 h 101"/>
              <a:gd name="T12" fmla="*/ 2147483647 w 75"/>
              <a:gd name="T13" fmla="*/ 2147483647 h 101"/>
              <a:gd name="T14" fmla="*/ 2147483647 w 75"/>
              <a:gd name="T15" fmla="*/ 2147483647 h 101"/>
              <a:gd name="T16" fmla="*/ 0 w 75"/>
              <a:gd name="T17" fmla="*/ 2147483647 h 101"/>
              <a:gd name="T18" fmla="*/ 0 w 75"/>
              <a:gd name="T19" fmla="*/ 2147483647 h 101"/>
              <a:gd name="T20" fmla="*/ 2147483647 w 75"/>
              <a:gd name="T21" fmla="*/ 2147483647 h 101"/>
              <a:gd name="T22" fmla="*/ 2147483647 w 75"/>
              <a:gd name="T23" fmla="*/ 2147483647 h 101"/>
              <a:gd name="T24" fmla="*/ 2147483647 w 75"/>
              <a:gd name="T25" fmla="*/ 2147483647 h 101"/>
              <a:gd name="T26" fmla="*/ 2147483647 w 75"/>
              <a:gd name="T27" fmla="*/ 2147483647 h 101"/>
              <a:gd name="T28" fmla="*/ 2147483647 w 75"/>
              <a:gd name="T29" fmla="*/ 2147483647 h 101"/>
              <a:gd name="T30" fmla="*/ 2147483647 w 75"/>
              <a:gd name="T31" fmla="*/ 2147483647 h 101"/>
              <a:gd name="T32" fmla="*/ 2147483647 w 75"/>
              <a:gd name="T33" fmla="*/ 2147483647 h 101"/>
              <a:gd name="T34" fmla="*/ 2147483647 w 75"/>
              <a:gd name="T35" fmla="*/ 2147483647 h 101"/>
              <a:gd name="T36" fmla="*/ 2147483647 w 75"/>
              <a:gd name="T37" fmla="*/ 2147483647 h 101"/>
              <a:gd name="T38" fmla="*/ 2147483647 w 75"/>
              <a:gd name="T39" fmla="*/ 2147483647 h 101"/>
              <a:gd name="T40" fmla="*/ 0 w 75"/>
              <a:gd name="T41" fmla="*/ 2147483647 h 101"/>
              <a:gd name="T42" fmla="*/ 0 w 75"/>
              <a:gd name="T43" fmla="*/ 0 h 101"/>
              <a:gd name="T44" fmla="*/ 2147483647 w 75"/>
              <a:gd name="T45" fmla="*/ 0 h 101"/>
              <a:gd name="T46" fmla="*/ 2147483647 w 75"/>
              <a:gd name="T47" fmla="*/ 0 h 101"/>
              <a:gd name="T48" fmla="*/ 2147483647 w 75"/>
              <a:gd name="T49" fmla="*/ 2147483647 h 101"/>
              <a:gd name="T50" fmla="*/ 2147483647 w 75"/>
              <a:gd name="T51" fmla="*/ 2147483647 h 101"/>
              <a:gd name="T52" fmla="*/ 2147483647 w 75"/>
              <a:gd name="T53" fmla="*/ 2147483647 h 101"/>
              <a:gd name="T54" fmla="*/ 2147483647 w 75"/>
              <a:gd name="T55" fmla="*/ 2147483647 h 101"/>
              <a:gd name="T56" fmla="*/ 2147483647 w 75"/>
              <a:gd name="T57" fmla="*/ 2147483647 h 101"/>
              <a:gd name="T58" fmla="*/ 2147483647 w 75"/>
              <a:gd name="T59" fmla="*/ 2147483647 h 101"/>
              <a:gd name="T60" fmla="*/ 2147483647 w 75"/>
              <a:gd name="T61" fmla="*/ 2147483647 h 101"/>
              <a:gd name="T62" fmla="*/ 2147483647 w 75"/>
              <a:gd name="T63" fmla="*/ 2147483647 h 101"/>
              <a:gd name="T64" fmla="*/ 2147483647 w 75"/>
              <a:gd name="T65" fmla="*/ 2147483647 h 101"/>
              <a:gd name="T66" fmla="*/ 2147483647 w 75"/>
              <a:gd name="T67" fmla="*/ 2147483647 h 101"/>
              <a:gd name="T68" fmla="*/ 2147483647 w 75"/>
              <a:gd name="T69" fmla="*/ 2147483647 h 101"/>
              <a:gd name="T70" fmla="*/ 2147483647 w 75"/>
              <a:gd name="T71" fmla="*/ 2147483647 h 101"/>
              <a:gd name="T72" fmla="*/ 2147483647 w 75"/>
              <a:gd name="T73" fmla="*/ 2147483647 h 101"/>
              <a:gd name="T74" fmla="*/ 2147483647 w 75"/>
              <a:gd name="T75" fmla="*/ 2147483647 h 101"/>
              <a:gd name="T76" fmla="*/ 2147483647 w 75"/>
              <a:gd name="T77" fmla="*/ 2147483647 h 101"/>
              <a:gd name="T78" fmla="*/ 2147483647 w 75"/>
              <a:gd name="T79" fmla="*/ 2147483647 h 101"/>
              <a:gd name="T80" fmla="*/ 2147483647 w 75"/>
              <a:gd name="T81" fmla="*/ 2147483647 h 101"/>
              <a:gd name="T82" fmla="*/ 2147483647 w 75"/>
              <a:gd name="T83" fmla="*/ 2147483647 h 101"/>
              <a:gd name="T84" fmla="*/ 2147483647 w 75"/>
              <a:gd name="T85" fmla="*/ 2147483647 h 101"/>
              <a:gd name="T86" fmla="*/ 2147483647 w 75"/>
              <a:gd name="T87" fmla="*/ 2147483647 h 101"/>
              <a:gd name="T88" fmla="*/ 2147483647 w 75"/>
              <a:gd name="T89" fmla="*/ 2147483647 h 101"/>
              <a:gd name="T90" fmla="*/ 2147483647 w 75"/>
              <a:gd name="T91" fmla="*/ 2147483647 h 101"/>
              <a:gd name="T92" fmla="*/ 2147483647 w 75"/>
              <a:gd name="T93" fmla="*/ 2147483647 h 101"/>
              <a:gd name="T94" fmla="*/ 2147483647 w 75"/>
              <a:gd name="T95" fmla="*/ 2147483647 h 101"/>
              <a:gd name="T96" fmla="*/ 2147483647 w 75"/>
              <a:gd name="T97" fmla="*/ 2147483647 h 101"/>
              <a:gd name="T98" fmla="*/ 2147483647 w 75"/>
              <a:gd name="T99" fmla="*/ 2147483647 h 101"/>
              <a:gd name="T100" fmla="*/ 2147483647 w 75"/>
              <a:gd name="T101" fmla="*/ 2147483647 h 101"/>
              <a:gd name="T102" fmla="*/ 2147483647 w 75"/>
              <a:gd name="T103" fmla="*/ 2147483647 h 101"/>
              <a:gd name="T104" fmla="*/ 2147483647 w 75"/>
              <a:gd name="T105" fmla="*/ 2147483647 h 101"/>
              <a:gd name="T106" fmla="*/ 2147483647 w 75"/>
              <a:gd name="T107" fmla="*/ 2147483647 h 101"/>
              <a:gd name="T108" fmla="*/ 2147483647 w 75"/>
              <a:gd name="T109" fmla="*/ 2147483647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26" y="52"/>
                </a:moveTo>
                <a:lnTo>
                  <a:pt x="26" y="83"/>
                </a:lnTo>
                <a:lnTo>
                  <a:pt x="26" y="94"/>
                </a:lnTo>
                <a:lnTo>
                  <a:pt x="30" y="98"/>
                </a:lnTo>
                <a:lnTo>
                  <a:pt x="34" y="98"/>
                </a:lnTo>
                <a:lnTo>
                  <a:pt x="38" y="101"/>
                </a:lnTo>
                <a:lnTo>
                  <a:pt x="41" y="101"/>
                </a:lnTo>
                <a:lnTo>
                  <a:pt x="0" y="101"/>
                </a:lnTo>
                <a:lnTo>
                  <a:pt x="4" y="101"/>
                </a:lnTo>
                <a:lnTo>
                  <a:pt x="8" y="98"/>
                </a:lnTo>
                <a:lnTo>
                  <a:pt x="11" y="94"/>
                </a:lnTo>
                <a:lnTo>
                  <a:pt x="11" y="90"/>
                </a:lnTo>
                <a:lnTo>
                  <a:pt x="11" y="83"/>
                </a:lnTo>
                <a:lnTo>
                  <a:pt x="11" y="19"/>
                </a:lnTo>
                <a:lnTo>
                  <a:pt x="11" y="11"/>
                </a:lnTo>
                <a:lnTo>
                  <a:pt x="11" y="7"/>
                </a:lnTo>
                <a:lnTo>
                  <a:pt x="8" y="4"/>
                </a:lnTo>
                <a:lnTo>
                  <a:pt x="4" y="4"/>
                </a:lnTo>
                <a:lnTo>
                  <a:pt x="0" y="4"/>
                </a:lnTo>
                <a:lnTo>
                  <a:pt x="0" y="0"/>
                </a:lnTo>
                <a:lnTo>
                  <a:pt x="38" y="0"/>
                </a:lnTo>
                <a:lnTo>
                  <a:pt x="49" y="0"/>
                </a:lnTo>
                <a:lnTo>
                  <a:pt x="56" y="4"/>
                </a:lnTo>
                <a:lnTo>
                  <a:pt x="64" y="7"/>
                </a:lnTo>
                <a:lnTo>
                  <a:pt x="71" y="11"/>
                </a:lnTo>
                <a:lnTo>
                  <a:pt x="75" y="19"/>
                </a:lnTo>
                <a:lnTo>
                  <a:pt x="75" y="30"/>
                </a:lnTo>
                <a:lnTo>
                  <a:pt x="75" y="41"/>
                </a:lnTo>
                <a:lnTo>
                  <a:pt x="68" y="49"/>
                </a:lnTo>
                <a:lnTo>
                  <a:pt x="56" y="52"/>
                </a:lnTo>
                <a:lnTo>
                  <a:pt x="45" y="56"/>
                </a:lnTo>
                <a:lnTo>
                  <a:pt x="41" y="56"/>
                </a:lnTo>
                <a:lnTo>
                  <a:pt x="38" y="56"/>
                </a:lnTo>
                <a:lnTo>
                  <a:pt x="30" y="56"/>
                </a:lnTo>
                <a:lnTo>
                  <a:pt x="26" y="52"/>
                </a:lnTo>
                <a:close/>
                <a:moveTo>
                  <a:pt x="26" y="49"/>
                </a:moveTo>
                <a:lnTo>
                  <a:pt x="30" y="49"/>
                </a:lnTo>
                <a:lnTo>
                  <a:pt x="34" y="52"/>
                </a:lnTo>
                <a:lnTo>
                  <a:pt x="38" y="52"/>
                </a:lnTo>
                <a:lnTo>
                  <a:pt x="41" y="52"/>
                </a:lnTo>
                <a:lnTo>
                  <a:pt x="45" y="49"/>
                </a:lnTo>
                <a:lnTo>
                  <a:pt x="53" y="45"/>
                </a:lnTo>
                <a:lnTo>
                  <a:pt x="56" y="37"/>
                </a:lnTo>
                <a:lnTo>
                  <a:pt x="60" y="30"/>
                </a:lnTo>
                <a:lnTo>
                  <a:pt x="56" y="22"/>
                </a:lnTo>
                <a:lnTo>
                  <a:pt x="56" y="19"/>
                </a:lnTo>
                <a:lnTo>
                  <a:pt x="53" y="11"/>
                </a:lnTo>
                <a:lnTo>
                  <a:pt x="49" y="7"/>
                </a:lnTo>
                <a:lnTo>
                  <a:pt x="41" y="7"/>
                </a:lnTo>
                <a:lnTo>
                  <a:pt x="38" y="7"/>
                </a:lnTo>
                <a:lnTo>
                  <a:pt x="34" y="7"/>
                </a:lnTo>
                <a:lnTo>
                  <a:pt x="26" y="7"/>
                </a:lnTo>
                <a:lnTo>
                  <a:pt x="26" y="49"/>
                </a:lnTo>
                <a:close/>
              </a:path>
            </a:pathLst>
          </a:custGeom>
          <a:solidFill>
            <a:srgbClr val="000000"/>
          </a:solidFill>
          <a:ln w="0">
            <a:solidFill>
              <a:srgbClr val="000000"/>
            </a:solidFill>
            <a:round/>
            <a:headEnd/>
            <a:tailEnd/>
          </a:ln>
        </p:spPr>
        <p:txBody>
          <a:bodyPr/>
          <a:lstStyle/>
          <a:p>
            <a:endParaRPr lang="en-US"/>
          </a:p>
        </p:txBody>
      </p:sp>
      <p:sp>
        <p:nvSpPr>
          <p:cNvPr id="33875" name="Freeform 80"/>
          <p:cNvSpPr>
            <a:spLocks/>
          </p:cNvSpPr>
          <p:nvPr/>
        </p:nvSpPr>
        <p:spPr bwMode="auto">
          <a:xfrm>
            <a:off x="6584950" y="3897313"/>
            <a:ext cx="69850" cy="223837"/>
          </a:xfrm>
          <a:custGeom>
            <a:avLst/>
            <a:gdLst>
              <a:gd name="T0" fmla="*/ 2147483647 w 42"/>
              <a:gd name="T1" fmla="*/ 2147483647 h 135"/>
              <a:gd name="T2" fmla="*/ 2147483647 w 42"/>
              <a:gd name="T3" fmla="*/ 2147483647 h 135"/>
              <a:gd name="T4" fmla="*/ 2147483647 w 42"/>
              <a:gd name="T5" fmla="*/ 2147483647 h 135"/>
              <a:gd name="T6" fmla="*/ 2147483647 w 42"/>
              <a:gd name="T7" fmla="*/ 2147483647 h 135"/>
              <a:gd name="T8" fmla="*/ 2147483647 w 42"/>
              <a:gd name="T9" fmla="*/ 2147483647 h 135"/>
              <a:gd name="T10" fmla="*/ 2147483647 w 42"/>
              <a:gd name="T11" fmla="*/ 2147483647 h 135"/>
              <a:gd name="T12" fmla="*/ 0 w 42"/>
              <a:gd name="T13" fmla="*/ 2147483647 h 135"/>
              <a:gd name="T14" fmla="*/ 0 w 42"/>
              <a:gd name="T15" fmla="*/ 2147483647 h 135"/>
              <a:gd name="T16" fmla="*/ 0 w 42"/>
              <a:gd name="T17" fmla="*/ 2147483647 h 135"/>
              <a:gd name="T18" fmla="*/ 2147483647 w 42"/>
              <a:gd name="T19" fmla="*/ 2147483647 h 135"/>
              <a:gd name="T20" fmla="*/ 2147483647 w 42"/>
              <a:gd name="T21" fmla="*/ 2147483647 h 135"/>
              <a:gd name="T22" fmla="*/ 2147483647 w 42"/>
              <a:gd name="T23" fmla="*/ 2147483647 h 135"/>
              <a:gd name="T24" fmla="*/ 2147483647 w 42"/>
              <a:gd name="T25" fmla="*/ 2147483647 h 135"/>
              <a:gd name="T26" fmla="*/ 2147483647 w 42"/>
              <a:gd name="T27" fmla="*/ 0 h 135"/>
              <a:gd name="T28" fmla="*/ 2147483647 w 42"/>
              <a:gd name="T29" fmla="*/ 2147483647 h 135"/>
              <a:gd name="T30" fmla="*/ 2147483647 w 42"/>
              <a:gd name="T31" fmla="*/ 2147483647 h 135"/>
              <a:gd name="T32" fmla="*/ 2147483647 w 42"/>
              <a:gd name="T33" fmla="*/ 2147483647 h 135"/>
              <a:gd name="T34" fmla="*/ 2147483647 w 42"/>
              <a:gd name="T35" fmla="*/ 2147483647 h 135"/>
              <a:gd name="T36" fmla="*/ 2147483647 w 42"/>
              <a:gd name="T37" fmla="*/ 2147483647 h 135"/>
              <a:gd name="T38" fmla="*/ 2147483647 w 42"/>
              <a:gd name="T39" fmla="*/ 2147483647 h 135"/>
              <a:gd name="T40" fmla="*/ 2147483647 w 42"/>
              <a:gd name="T41" fmla="*/ 2147483647 h 135"/>
              <a:gd name="T42" fmla="*/ 2147483647 w 42"/>
              <a:gd name="T43" fmla="*/ 2147483647 h 135"/>
              <a:gd name="T44" fmla="*/ 2147483647 w 42"/>
              <a:gd name="T45" fmla="*/ 2147483647 h 135"/>
              <a:gd name="T46" fmla="*/ 2147483647 w 42"/>
              <a:gd name="T47" fmla="*/ 2147483647 h 135"/>
              <a:gd name="T48" fmla="*/ 2147483647 w 42"/>
              <a:gd name="T49" fmla="*/ 2147483647 h 135"/>
              <a:gd name="T50" fmla="*/ 2147483647 w 42"/>
              <a:gd name="T51" fmla="*/ 2147483647 h 135"/>
              <a:gd name="T52" fmla="*/ 2147483647 w 42"/>
              <a:gd name="T53" fmla="*/ 2147483647 h 135"/>
              <a:gd name="T54" fmla="*/ 2147483647 w 42"/>
              <a:gd name="T55" fmla="*/ 2147483647 h 135"/>
              <a:gd name="T56" fmla="*/ 2147483647 w 42"/>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2"/>
                </a:moveTo>
                <a:lnTo>
                  <a:pt x="42" y="135"/>
                </a:lnTo>
                <a:lnTo>
                  <a:pt x="30" y="132"/>
                </a:lnTo>
                <a:lnTo>
                  <a:pt x="23" y="124"/>
                </a:lnTo>
                <a:lnTo>
                  <a:pt x="12" y="113"/>
                </a:lnTo>
                <a:lnTo>
                  <a:pt x="8" y="98"/>
                </a:lnTo>
                <a:lnTo>
                  <a:pt x="0" y="83"/>
                </a:lnTo>
                <a:lnTo>
                  <a:pt x="0" y="68"/>
                </a:lnTo>
                <a:lnTo>
                  <a:pt x="0" y="56"/>
                </a:lnTo>
                <a:lnTo>
                  <a:pt x="4" y="41"/>
                </a:lnTo>
                <a:lnTo>
                  <a:pt x="12" y="30"/>
                </a:lnTo>
                <a:lnTo>
                  <a:pt x="19" y="19"/>
                </a:lnTo>
                <a:lnTo>
                  <a:pt x="30" y="8"/>
                </a:lnTo>
                <a:lnTo>
                  <a:pt x="42" y="0"/>
                </a:lnTo>
                <a:lnTo>
                  <a:pt x="42" y="4"/>
                </a:lnTo>
                <a:lnTo>
                  <a:pt x="34" y="11"/>
                </a:lnTo>
                <a:lnTo>
                  <a:pt x="27" y="19"/>
                </a:lnTo>
                <a:lnTo>
                  <a:pt x="23" y="26"/>
                </a:lnTo>
                <a:lnTo>
                  <a:pt x="19" y="41"/>
                </a:lnTo>
                <a:lnTo>
                  <a:pt x="15" y="53"/>
                </a:lnTo>
                <a:lnTo>
                  <a:pt x="15" y="68"/>
                </a:lnTo>
                <a:lnTo>
                  <a:pt x="15" y="83"/>
                </a:lnTo>
                <a:lnTo>
                  <a:pt x="15" y="94"/>
                </a:lnTo>
                <a:lnTo>
                  <a:pt x="19" y="105"/>
                </a:lnTo>
                <a:lnTo>
                  <a:pt x="23" y="113"/>
                </a:lnTo>
                <a:lnTo>
                  <a:pt x="27" y="117"/>
                </a:lnTo>
                <a:lnTo>
                  <a:pt x="30" y="124"/>
                </a:lnTo>
                <a:lnTo>
                  <a:pt x="34" y="128"/>
                </a:lnTo>
                <a:lnTo>
                  <a:pt x="42" y="132"/>
                </a:lnTo>
                <a:close/>
              </a:path>
            </a:pathLst>
          </a:custGeom>
          <a:solidFill>
            <a:srgbClr val="000000"/>
          </a:solidFill>
          <a:ln w="0">
            <a:solidFill>
              <a:srgbClr val="000000"/>
            </a:solidFill>
            <a:round/>
            <a:headEnd/>
            <a:tailEnd/>
          </a:ln>
        </p:spPr>
        <p:txBody>
          <a:bodyPr/>
          <a:lstStyle/>
          <a:p>
            <a:endParaRPr lang="en-US"/>
          </a:p>
        </p:txBody>
      </p:sp>
      <p:sp>
        <p:nvSpPr>
          <p:cNvPr id="33876" name="Freeform 81"/>
          <p:cNvSpPr>
            <a:spLocks noEditPoints="1"/>
          </p:cNvSpPr>
          <p:nvPr/>
        </p:nvSpPr>
        <p:spPr bwMode="auto">
          <a:xfrm>
            <a:off x="6667500" y="3897313"/>
            <a:ext cx="55563" cy="174625"/>
          </a:xfrm>
          <a:custGeom>
            <a:avLst/>
            <a:gdLst>
              <a:gd name="T0" fmla="*/ 2147483647 w 34"/>
              <a:gd name="T1" fmla="*/ 0 h 105"/>
              <a:gd name="T2" fmla="*/ 2147483647 w 34"/>
              <a:gd name="T3" fmla="*/ 0 h 105"/>
              <a:gd name="T4" fmla="*/ 2147483647 w 34"/>
              <a:gd name="T5" fmla="*/ 2147483647 h 105"/>
              <a:gd name="T6" fmla="*/ 2147483647 w 34"/>
              <a:gd name="T7" fmla="*/ 2147483647 h 105"/>
              <a:gd name="T8" fmla="*/ 2147483647 w 34"/>
              <a:gd name="T9" fmla="*/ 2147483647 h 105"/>
              <a:gd name="T10" fmla="*/ 2147483647 w 34"/>
              <a:gd name="T11" fmla="*/ 2147483647 h 105"/>
              <a:gd name="T12" fmla="*/ 2147483647 w 34"/>
              <a:gd name="T13" fmla="*/ 2147483647 h 105"/>
              <a:gd name="T14" fmla="*/ 2147483647 w 34"/>
              <a:gd name="T15" fmla="*/ 2147483647 h 105"/>
              <a:gd name="T16" fmla="*/ 2147483647 w 34"/>
              <a:gd name="T17" fmla="*/ 2147483647 h 105"/>
              <a:gd name="T18" fmla="*/ 2147483647 w 34"/>
              <a:gd name="T19" fmla="*/ 2147483647 h 105"/>
              <a:gd name="T20" fmla="*/ 2147483647 w 34"/>
              <a:gd name="T21" fmla="*/ 2147483647 h 105"/>
              <a:gd name="T22" fmla="*/ 2147483647 w 34"/>
              <a:gd name="T23" fmla="*/ 2147483647 h 105"/>
              <a:gd name="T24" fmla="*/ 2147483647 w 34"/>
              <a:gd name="T25" fmla="*/ 2147483647 h 105"/>
              <a:gd name="T26" fmla="*/ 2147483647 w 34"/>
              <a:gd name="T27" fmla="*/ 2147483647 h 105"/>
              <a:gd name="T28" fmla="*/ 2147483647 w 34"/>
              <a:gd name="T29" fmla="*/ 2147483647 h 105"/>
              <a:gd name="T30" fmla="*/ 2147483647 w 34"/>
              <a:gd name="T31" fmla="*/ 0 h 105"/>
              <a:gd name="T32" fmla="*/ 2147483647 w 34"/>
              <a:gd name="T33" fmla="*/ 0 h 105"/>
              <a:gd name="T34" fmla="*/ 2147483647 w 34"/>
              <a:gd name="T35" fmla="*/ 2147483647 h 105"/>
              <a:gd name="T36" fmla="*/ 2147483647 w 34"/>
              <a:gd name="T37" fmla="*/ 2147483647 h 105"/>
              <a:gd name="T38" fmla="*/ 2147483647 w 34"/>
              <a:gd name="T39" fmla="*/ 2147483647 h 105"/>
              <a:gd name="T40" fmla="*/ 2147483647 w 34"/>
              <a:gd name="T41" fmla="*/ 2147483647 h 105"/>
              <a:gd name="T42" fmla="*/ 2147483647 w 34"/>
              <a:gd name="T43" fmla="*/ 2147483647 h 105"/>
              <a:gd name="T44" fmla="*/ 2147483647 w 34"/>
              <a:gd name="T45" fmla="*/ 2147483647 h 105"/>
              <a:gd name="T46" fmla="*/ 2147483647 w 34"/>
              <a:gd name="T47" fmla="*/ 2147483647 h 105"/>
              <a:gd name="T48" fmla="*/ 2147483647 w 34"/>
              <a:gd name="T49" fmla="*/ 2147483647 h 105"/>
              <a:gd name="T50" fmla="*/ 2147483647 w 34"/>
              <a:gd name="T51" fmla="*/ 2147483647 h 105"/>
              <a:gd name="T52" fmla="*/ 0 w 34"/>
              <a:gd name="T53" fmla="*/ 2147483647 h 105"/>
              <a:gd name="T54" fmla="*/ 0 w 34"/>
              <a:gd name="T55" fmla="*/ 2147483647 h 105"/>
              <a:gd name="T56" fmla="*/ 2147483647 w 34"/>
              <a:gd name="T57" fmla="*/ 2147483647 h 105"/>
              <a:gd name="T58" fmla="*/ 2147483647 w 34"/>
              <a:gd name="T59" fmla="*/ 2147483647 h 105"/>
              <a:gd name="T60" fmla="*/ 2147483647 w 34"/>
              <a:gd name="T61" fmla="*/ 2147483647 h 105"/>
              <a:gd name="T62" fmla="*/ 2147483647 w 34"/>
              <a:gd name="T63" fmla="*/ 2147483647 h 105"/>
              <a:gd name="T64" fmla="*/ 2147483647 w 34"/>
              <a:gd name="T65" fmla="*/ 2147483647 h 105"/>
              <a:gd name="T66" fmla="*/ 2147483647 w 34"/>
              <a:gd name="T67" fmla="*/ 2147483647 h 105"/>
              <a:gd name="T68" fmla="*/ 2147483647 w 34"/>
              <a:gd name="T69" fmla="*/ 2147483647 h 105"/>
              <a:gd name="T70" fmla="*/ 2147483647 w 34"/>
              <a:gd name="T71" fmla="*/ 2147483647 h 105"/>
              <a:gd name="T72" fmla="*/ 2147483647 w 34"/>
              <a:gd name="T73" fmla="*/ 2147483647 h 105"/>
              <a:gd name="T74" fmla="*/ 2147483647 w 34"/>
              <a:gd name="T75" fmla="*/ 2147483647 h 105"/>
              <a:gd name="T76" fmla="*/ 2147483647 w 34"/>
              <a:gd name="T77" fmla="*/ 2147483647 h 105"/>
              <a:gd name="T78" fmla="*/ 2147483647 w 34"/>
              <a:gd name="T79" fmla="*/ 2147483647 h 105"/>
              <a:gd name="T80" fmla="*/ 2147483647 w 34"/>
              <a:gd name="T81" fmla="*/ 2147483647 h 105"/>
              <a:gd name="T82" fmla="*/ 2147483647 w 34"/>
              <a:gd name="T83" fmla="*/ 2147483647 h 105"/>
              <a:gd name="T84" fmla="*/ 2147483647 w 34"/>
              <a:gd name="T85" fmla="*/ 2147483647 h 105"/>
              <a:gd name="T86" fmla="*/ 0 w 34"/>
              <a:gd name="T87" fmla="*/ 2147483647 h 105"/>
              <a:gd name="T88" fmla="*/ 2147483647 w 34"/>
              <a:gd name="T89" fmla="*/ 2147483647 h 105"/>
              <a:gd name="T90" fmla="*/ 2147483647 w 34"/>
              <a:gd name="T91" fmla="*/ 214748364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05"/>
              <a:gd name="T140" fmla="*/ 34 w 34"/>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05">
                <a:moveTo>
                  <a:pt x="15" y="0"/>
                </a:moveTo>
                <a:lnTo>
                  <a:pt x="19" y="0"/>
                </a:lnTo>
                <a:lnTo>
                  <a:pt x="23" y="4"/>
                </a:lnTo>
                <a:lnTo>
                  <a:pt x="27" y="8"/>
                </a:lnTo>
                <a:lnTo>
                  <a:pt x="23" y="11"/>
                </a:lnTo>
                <a:lnTo>
                  <a:pt x="23" y="15"/>
                </a:lnTo>
                <a:lnTo>
                  <a:pt x="19" y="15"/>
                </a:lnTo>
                <a:lnTo>
                  <a:pt x="15" y="19"/>
                </a:lnTo>
                <a:lnTo>
                  <a:pt x="11" y="15"/>
                </a:lnTo>
                <a:lnTo>
                  <a:pt x="8" y="11"/>
                </a:lnTo>
                <a:lnTo>
                  <a:pt x="8" y="8"/>
                </a:lnTo>
                <a:lnTo>
                  <a:pt x="8" y="4"/>
                </a:lnTo>
                <a:lnTo>
                  <a:pt x="11" y="4"/>
                </a:lnTo>
                <a:lnTo>
                  <a:pt x="11" y="0"/>
                </a:lnTo>
                <a:lnTo>
                  <a:pt x="15" y="0"/>
                </a:lnTo>
                <a:close/>
                <a:moveTo>
                  <a:pt x="23" y="38"/>
                </a:moveTo>
                <a:lnTo>
                  <a:pt x="23" y="90"/>
                </a:lnTo>
                <a:lnTo>
                  <a:pt x="23" y="94"/>
                </a:lnTo>
                <a:lnTo>
                  <a:pt x="23" y="98"/>
                </a:lnTo>
                <a:lnTo>
                  <a:pt x="27" y="102"/>
                </a:lnTo>
                <a:lnTo>
                  <a:pt x="30" y="102"/>
                </a:lnTo>
                <a:lnTo>
                  <a:pt x="34" y="105"/>
                </a:lnTo>
                <a:lnTo>
                  <a:pt x="0" y="105"/>
                </a:lnTo>
                <a:lnTo>
                  <a:pt x="4" y="102"/>
                </a:lnTo>
                <a:lnTo>
                  <a:pt x="8" y="102"/>
                </a:lnTo>
                <a:lnTo>
                  <a:pt x="11" y="98"/>
                </a:lnTo>
                <a:lnTo>
                  <a:pt x="11" y="94"/>
                </a:lnTo>
                <a:lnTo>
                  <a:pt x="11" y="90"/>
                </a:lnTo>
                <a:lnTo>
                  <a:pt x="11" y="64"/>
                </a:lnTo>
                <a:lnTo>
                  <a:pt x="11" y="56"/>
                </a:lnTo>
                <a:lnTo>
                  <a:pt x="11" y="49"/>
                </a:lnTo>
                <a:lnTo>
                  <a:pt x="11" y="45"/>
                </a:lnTo>
                <a:lnTo>
                  <a:pt x="8" y="45"/>
                </a:lnTo>
                <a:lnTo>
                  <a:pt x="4" y="45"/>
                </a:lnTo>
                <a:lnTo>
                  <a:pt x="0" y="45"/>
                </a:lnTo>
                <a:lnTo>
                  <a:pt x="19" y="38"/>
                </a:lnTo>
                <a:lnTo>
                  <a:pt x="23" y="38"/>
                </a:lnTo>
                <a:close/>
              </a:path>
            </a:pathLst>
          </a:custGeom>
          <a:solidFill>
            <a:srgbClr val="000000"/>
          </a:solidFill>
          <a:ln w="0">
            <a:solidFill>
              <a:srgbClr val="000000"/>
            </a:solidFill>
            <a:round/>
            <a:headEnd/>
            <a:tailEnd/>
          </a:ln>
        </p:spPr>
        <p:txBody>
          <a:bodyPr/>
          <a:lstStyle/>
          <a:p>
            <a:endParaRPr lang="en-US"/>
          </a:p>
        </p:txBody>
      </p:sp>
      <p:sp>
        <p:nvSpPr>
          <p:cNvPr id="33877" name="Freeform 82"/>
          <p:cNvSpPr>
            <a:spLocks/>
          </p:cNvSpPr>
          <p:nvPr/>
        </p:nvSpPr>
        <p:spPr bwMode="auto">
          <a:xfrm>
            <a:off x="6729413" y="3959225"/>
            <a:ext cx="125412" cy="112713"/>
          </a:xfrm>
          <a:custGeom>
            <a:avLst/>
            <a:gdLst>
              <a:gd name="T0" fmla="*/ 2147483647 w 75"/>
              <a:gd name="T1" fmla="*/ 2147483647 h 67"/>
              <a:gd name="T2" fmla="*/ 2147483647 w 75"/>
              <a:gd name="T3" fmla="*/ 2147483647 h 67"/>
              <a:gd name="T4" fmla="*/ 2147483647 w 75"/>
              <a:gd name="T5" fmla="*/ 0 h 67"/>
              <a:gd name="T6" fmla="*/ 2147483647 w 75"/>
              <a:gd name="T7" fmla="*/ 0 h 67"/>
              <a:gd name="T8" fmla="*/ 2147483647 w 75"/>
              <a:gd name="T9" fmla="*/ 0 h 67"/>
              <a:gd name="T10" fmla="*/ 2147483647 w 75"/>
              <a:gd name="T11" fmla="*/ 0 h 67"/>
              <a:gd name="T12" fmla="*/ 2147483647 w 75"/>
              <a:gd name="T13" fmla="*/ 2147483647 h 67"/>
              <a:gd name="T14" fmla="*/ 2147483647 w 75"/>
              <a:gd name="T15" fmla="*/ 2147483647 h 67"/>
              <a:gd name="T16" fmla="*/ 2147483647 w 75"/>
              <a:gd name="T17" fmla="*/ 2147483647 h 67"/>
              <a:gd name="T18" fmla="*/ 2147483647 w 75"/>
              <a:gd name="T19" fmla="*/ 2147483647 h 67"/>
              <a:gd name="T20" fmla="*/ 2147483647 w 75"/>
              <a:gd name="T21" fmla="*/ 2147483647 h 67"/>
              <a:gd name="T22" fmla="*/ 2147483647 w 75"/>
              <a:gd name="T23" fmla="*/ 2147483647 h 67"/>
              <a:gd name="T24" fmla="*/ 2147483647 w 75"/>
              <a:gd name="T25" fmla="*/ 2147483647 h 67"/>
              <a:gd name="T26" fmla="*/ 2147483647 w 75"/>
              <a:gd name="T27" fmla="*/ 2147483647 h 67"/>
              <a:gd name="T28" fmla="*/ 2147483647 w 75"/>
              <a:gd name="T29" fmla="*/ 2147483647 h 67"/>
              <a:gd name="T30" fmla="*/ 2147483647 w 75"/>
              <a:gd name="T31" fmla="*/ 2147483647 h 67"/>
              <a:gd name="T32" fmla="*/ 2147483647 w 75"/>
              <a:gd name="T33" fmla="*/ 2147483647 h 67"/>
              <a:gd name="T34" fmla="*/ 2147483647 w 75"/>
              <a:gd name="T35" fmla="*/ 2147483647 h 67"/>
              <a:gd name="T36" fmla="*/ 2147483647 w 75"/>
              <a:gd name="T37" fmla="*/ 2147483647 h 67"/>
              <a:gd name="T38" fmla="*/ 2147483647 w 75"/>
              <a:gd name="T39" fmla="*/ 2147483647 h 67"/>
              <a:gd name="T40" fmla="*/ 2147483647 w 75"/>
              <a:gd name="T41" fmla="*/ 2147483647 h 67"/>
              <a:gd name="T42" fmla="*/ 2147483647 w 75"/>
              <a:gd name="T43" fmla="*/ 2147483647 h 67"/>
              <a:gd name="T44" fmla="*/ 2147483647 w 75"/>
              <a:gd name="T45" fmla="*/ 2147483647 h 67"/>
              <a:gd name="T46" fmla="*/ 2147483647 w 75"/>
              <a:gd name="T47" fmla="*/ 2147483647 h 67"/>
              <a:gd name="T48" fmla="*/ 2147483647 w 75"/>
              <a:gd name="T49" fmla="*/ 2147483647 h 67"/>
              <a:gd name="T50" fmla="*/ 2147483647 w 75"/>
              <a:gd name="T51" fmla="*/ 2147483647 h 67"/>
              <a:gd name="T52" fmla="*/ 2147483647 w 75"/>
              <a:gd name="T53" fmla="*/ 2147483647 h 67"/>
              <a:gd name="T54" fmla="*/ 2147483647 w 75"/>
              <a:gd name="T55" fmla="*/ 2147483647 h 67"/>
              <a:gd name="T56" fmla="*/ 2147483647 w 75"/>
              <a:gd name="T57" fmla="*/ 2147483647 h 67"/>
              <a:gd name="T58" fmla="*/ 2147483647 w 75"/>
              <a:gd name="T59" fmla="*/ 2147483647 h 67"/>
              <a:gd name="T60" fmla="*/ 2147483647 w 75"/>
              <a:gd name="T61" fmla="*/ 2147483647 h 67"/>
              <a:gd name="T62" fmla="*/ 2147483647 w 75"/>
              <a:gd name="T63" fmla="*/ 2147483647 h 67"/>
              <a:gd name="T64" fmla="*/ 2147483647 w 75"/>
              <a:gd name="T65" fmla="*/ 2147483647 h 67"/>
              <a:gd name="T66" fmla="*/ 2147483647 w 75"/>
              <a:gd name="T67" fmla="*/ 2147483647 h 67"/>
              <a:gd name="T68" fmla="*/ 2147483647 w 75"/>
              <a:gd name="T69" fmla="*/ 2147483647 h 67"/>
              <a:gd name="T70" fmla="*/ 2147483647 w 75"/>
              <a:gd name="T71" fmla="*/ 2147483647 h 67"/>
              <a:gd name="T72" fmla="*/ 2147483647 w 75"/>
              <a:gd name="T73" fmla="*/ 2147483647 h 67"/>
              <a:gd name="T74" fmla="*/ 2147483647 w 75"/>
              <a:gd name="T75" fmla="*/ 2147483647 h 67"/>
              <a:gd name="T76" fmla="*/ 2147483647 w 75"/>
              <a:gd name="T77" fmla="*/ 2147483647 h 67"/>
              <a:gd name="T78" fmla="*/ 2147483647 w 75"/>
              <a:gd name="T79" fmla="*/ 2147483647 h 67"/>
              <a:gd name="T80" fmla="*/ 2147483647 w 75"/>
              <a:gd name="T81" fmla="*/ 2147483647 h 67"/>
              <a:gd name="T82" fmla="*/ 2147483647 w 75"/>
              <a:gd name="T83" fmla="*/ 2147483647 h 67"/>
              <a:gd name="T84" fmla="*/ 0 w 75"/>
              <a:gd name="T85" fmla="*/ 2147483647 h 67"/>
              <a:gd name="T86" fmla="*/ 0 w 75"/>
              <a:gd name="T87" fmla="*/ 2147483647 h 67"/>
              <a:gd name="T88" fmla="*/ 2147483647 w 75"/>
              <a:gd name="T89" fmla="*/ 2147483647 h 67"/>
              <a:gd name="T90" fmla="*/ 2147483647 w 75"/>
              <a:gd name="T91" fmla="*/ 2147483647 h 67"/>
              <a:gd name="T92" fmla="*/ 2147483647 w 75"/>
              <a:gd name="T93" fmla="*/ 2147483647 h 67"/>
              <a:gd name="T94" fmla="*/ 2147483647 w 75"/>
              <a:gd name="T95" fmla="*/ 2147483647 h 67"/>
              <a:gd name="T96" fmla="*/ 2147483647 w 75"/>
              <a:gd name="T97" fmla="*/ 2147483647 h 67"/>
              <a:gd name="T98" fmla="*/ 2147483647 w 75"/>
              <a:gd name="T99" fmla="*/ 2147483647 h 67"/>
              <a:gd name="T100" fmla="*/ 2147483647 w 75"/>
              <a:gd name="T101" fmla="*/ 2147483647 h 67"/>
              <a:gd name="T102" fmla="*/ 2147483647 w 75"/>
              <a:gd name="T103" fmla="*/ 2147483647 h 67"/>
              <a:gd name="T104" fmla="*/ 2147483647 w 75"/>
              <a:gd name="T105" fmla="*/ 2147483647 h 67"/>
              <a:gd name="T106" fmla="*/ 2147483647 w 75"/>
              <a:gd name="T107" fmla="*/ 2147483647 h 67"/>
              <a:gd name="T108" fmla="*/ 2147483647 w 75"/>
              <a:gd name="T109" fmla="*/ 2147483647 h 67"/>
              <a:gd name="T110" fmla="*/ 2147483647 w 75"/>
              <a:gd name="T111" fmla="*/ 2147483647 h 67"/>
              <a:gd name="T112" fmla="*/ 2147483647 w 75"/>
              <a:gd name="T113" fmla="*/ 2147483647 h 67"/>
              <a:gd name="T114" fmla="*/ 2147483647 w 75"/>
              <a:gd name="T115" fmla="*/ 2147483647 h 67"/>
              <a:gd name="T116" fmla="*/ 0 w 75"/>
              <a:gd name="T117" fmla="*/ 2147483647 h 67"/>
              <a:gd name="T118" fmla="*/ 2147483647 w 75"/>
              <a:gd name="T119" fmla="*/ 0 h 67"/>
              <a:gd name="T120" fmla="*/ 2147483647 w 75"/>
              <a:gd name="T121" fmla="*/ 0 h 67"/>
              <a:gd name="T122" fmla="*/ 2147483647 w 75"/>
              <a:gd name="T123" fmla="*/ 2147483647 h 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5"/>
              <a:gd name="T187" fmla="*/ 0 h 67"/>
              <a:gd name="T188" fmla="*/ 75 w 75"/>
              <a:gd name="T189" fmla="*/ 67 h 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5" h="67">
                <a:moveTo>
                  <a:pt x="22" y="15"/>
                </a:moveTo>
                <a:lnTo>
                  <a:pt x="30" y="3"/>
                </a:lnTo>
                <a:lnTo>
                  <a:pt x="37" y="0"/>
                </a:lnTo>
                <a:lnTo>
                  <a:pt x="45" y="0"/>
                </a:lnTo>
                <a:lnTo>
                  <a:pt x="52" y="0"/>
                </a:lnTo>
                <a:lnTo>
                  <a:pt x="56" y="0"/>
                </a:lnTo>
                <a:lnTo>
                  <a:pt x="60" y="3"/>
                </a:lnTo>
                <a:lnTo>
                  <a:pt x="64" y="11"/>
                </a:lnTo>
                <a:lnTo>
                  <a:pt x="64" y="15"/>
                </a:lnTo>
                <a:lnTo>
                  <a:pt x="64" y="22"/>
                </a:lnTo>
                <a:lnTo>
                  <a:pt x="64" y="52"/>
                </a:lnTo>
                <a:lnTo>
                  <a:pt x="64" y="56"/>
                </a:lnTo>
                <a:lnTo>
                  <a:pt x="64" y="60"/>
                </a:lnTo>
                <a:lnTo>
                  <a:pt x="67" y="64"/>
                </a:lnTo>
                <a:lnTo>
                  <a:pt x="71" y="64"/>
                </a:lnTo>
                <a:lnTo>
                  <a:pt x="75" y="67"/>
                </a:lnTo>
                <a:lnTo>
                  <a:pt x="41" y="67"/>
                </a:lnTo>
                <a:lnTo>
                  <a:pt x="45" y="67"/>
                </a:lnTo>
                <a:lnTo>
                  <a:pt x="45" y="64"/>
                </a:lnTo>
                <a:lnTo>
                  <a:pt x="49" y="64"/>
                </a:lnTo>
                <a:lnTo>
                  <a:pt x="52" y="60"/>
                </a:lnTo>
                <a:lnTo>
                  <a:pt x="52" y="56"/>
                </a:lnTo>
                <a:lnTo>
                  <a:pt x="52" y="52"/>
                </a:lnTo>
                <a:lnTo>
                  <a:pt x="52" y="26"/>
                </a:lnTo>
                <a:lnTo>
                  <a:pt x="52" y="18"/>
                </a:lnTo>
                <a:lnTo>
                  <a:pt x="49" y="11"/>
                </a:lnTo>
                <a:lnTo>
                  <a:pt x="45" y="7"/>
                </a:lnTo>
                <a:lnTo>
                  <a:pt x="41" y="7"/>
                </a:lnTo>
                <a:lnTo>
                  <a:pt x="34" y="11"/>
                </a:lnTo>
                <a:lnTo>
                  <a:pt x="22" y="18"/>
                </a:lnTo>
                <a:lnTo>
                  <a:pt x="22" y="52"/>
                </a:lnTo>
                <a:lnTo>
                  <a:pt x="22" y="56"/>
                </a:lnTo>
                <a:lnTo>
                  <a:pt x="22" y="60"/>
                </a:lnTo>
                <a:lnTo>
                  <a:pt x="26" y="64"/>
                </a:lnTo>
                <a:lnTo>
                  <a:pt x="30" y="64"/>
                </a:lnTo>
                <a:lnTo>
                  <a:pt x="34" y="67"/>
                </a:lnTo>
                <a:lnTo>
                  <a:pt x="0" y="67"/>
                </a:lnTo>
                <a:lnTo>
                  <a:pt x="4" y="67"/>
                </a:lnTo>
                <a:lnTo>
                  <a:pt x="7" y="64"/>
                </a:lnTo>
                <a:lnTo>
                  <a:pt x="11" y="60"/>
                </a:lnTo>
                <a:lnTo>
                  <a:pt x="11" y="52"/>
                </a:lnTo>
                <a:lnTo>
                  <a:pt x="11" y="26"/>
                </a:lnTo>
                <a:lnTo>
                  <a:pt x="11" y="15"/>
                </a:lnTo>
                <a:lnTo>
                  <a:pt x="11" y="11"/>
                </a:lnTo>
                <a:lnTo>
                  <a:pt x="11" y="7"/>
                </a:lnTo>
                <a:lnTo>
                  <a:pt x="7" y="7"/>
                </a:lnTo>
                <a:lnTo>
                  <a:pt x="4" y="7"/>
                </a:lnTo>
                <a:lnTo>
                  <a:pt x="0" y="7"/>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878" name="Freeform 83"/>
          <p:cNvSpPr>
            <a:spLocks/>
          </p:cNvSpPr>
          <p:nvPr/>
        </p:nvSpPr>
        <p:spPr bwMode="auto">
          <a:xfrm>
            <a:off x="6854825" y="3921125"/>
            <a:ext cx="68263" cy="150813"/>
          </a:xfrm>
          <a:custGeom>
            <a:avLst/>
            <a:gdLst>
              <a:gd name="T0" fmla="*/ 2147483647 w 41"/>
              <a:gd name="T1" fmla="*/ 0 h 90"/>
              <a:gd name="T2" fmla="*/ 2147483647 w 41"/>
              <a:gd name="T3" fmla="*/ 2147483647 h 90"/>
              <a:gd name="T4" fmla="*/ 2147483647 w 41"/>
              <a:gd name="T5" fmla="*/ 2147483647 h 90"/>
              <a:gd name="T6" fmla="*/ 2147483647 w 41"/>
              <a:gd name="T7" fmla="*/ 2147483647 h 90"/>
              <a:gd name="T8" fmla="*/ 2147483647 w 41"/>
              <a:gd name="T9" fmla="*/ 2147483647 h 90"/>
              <a:gd name="T10" fmla="*/ 2147483647 w 41"/>
              <a:gd name="T11" fmla="*/ 2147483647 h 90"/>
              <a:gd name="T12" fmla="*/ 2147483647 w 41"/>
              <a:gd name="T13" fmla="*/ 2147483647 h 90"/>
              <a:gd name="T14" fmla="*/ 2147483647 w 41"/>
              <a:gd name="T15" fmla="*/ 2147483647 h 90"/>
              <a:gd name="T16" fmla="*/ 2147483647 w 41"/>
              <a:gd name="T17" fmla="*/ 2147483647 h 90"/>
              <a:gd name="T18" fmla="*/ 2147483647 w 41"/>
              <a:gd name="T19" fmla="*/ 2147483647 h 90"/>
              <a:gd name="T20" fmla="*/ 2147483647 w 41"/>
              <a:gd name="T21" fmla="*/ 2147483647 h 90"/>
              <a:gd name="T22" fmla="*/ 2147483647 w 41"/>
              <a:gd name="T23" fmla="*/ 2147483647 h 90"/>
              <a:gd name="T24" fmla="*/ 2147483647 w 41"/>
              <a:gd name="T25" fmla="*/ 2147483647 h 90"/>
              <a:gd name="T26" fmla="*/ 2147483647 w 41"/>
              <a:gd name="T27" fmla="*/ 2147483647 h 90"/>
              <a:gd name="T28" fmla="*/ 2147483647 w 41"/>
              <a:gd name="T29" fmla="*/ 2147483647 h 90"/>
              <a:gd name="T30" fmla="*/ 2147483647 w 41"/>
              <a:gd name="T31" fmla="*/ 2147483647 h 90"/>
              <a:gd name="T32" fmla="*/ 2147483647 w 41"/>
              <a:gd name="T33" fmla="*/ 2147483647 h 90"/>
              <a:gd name="T34" fmla="*/ 2147483647 w 41"/>
              <a:gd name="T35" fmla="*/ 2147483647 h 90"/>
              <a:gd name="T36" fmla="*/ 2147483647 w 41"/>
              <a:gd name="T37" fmla="*/ 2147483647 h 90"/>
              <a:gd name="T38" fmla="*/ 2147483647 w 41"/>
              <a:gd name="T39" fmla="*/ 2147483647 h 90"/>
              <a:gd name="T40" fmla="*/ 2147483647 w 41"/>
              <a:gd name="T41" fmla="*/ 2147483647 h 90"/>
              <a:gd name="T42" fmla="*/ 2147483647 w 41"/>
              <a:gd name="T43" fmla="*/ 2147483647 h 90"/>
              <a:gd name="T44" fmla="*/ 2147483647 w 41"/>
              <a:gd name="T45" fmla="*/ 2147483647 h 90"/>
              <a:gd name="T46" fmla="*/ 2147483647 w 41"/>
              <a:gd name="T47" fmla="*/ 2147483647 h 90"/>
              <a:gd name="T48" fmla="*/ 2147483647 w 41"/>
              <a:gd name="T49" fmla="*/ 2147483647 h 90"/>
              <a:gd name="T50" fmla="*/ 2147483647 w 41"/>
              <a:gd name="T51" fmla="*/ 2147483647 h 90"/>
              <a:gd name="T52" fmla="*/ 0 w 41"/>
              <a:gd name="T53" fmla="*/ 2147483647 h 90"/>
              <a:gd name="T54" fmla="*/ 0 w 41"/>
              <a:gd name="T55" fmla="*/ 2147483647 h 90"/>
              <a:gd name="T56" fmla="*/ 2147483647 w 41"/>
              <a:gd name="T57" fmla="*/ 2147483647 h 90"/>
              <a:gd name="T58" fmla="*/ 2147483647 w 41"/>
              <a:gd name="T59" fmla="*/ 2147483647 h 90"/>
              <a:gd name="T60" fmla="*/ 2147483647 w 41"/>
              <a:gd name="T61" fmla="*/ 2147483647 h 90"/>
              <a:gd name="T62" fmla="*/ 2147483647 w 41"/>
              <a:gd name="T63" fmla="*/ 2147483647 h 90"/>
              <a:gd name="T64" fmla="*/ 2147483647 w 41"/>
              <a:gd name="T65" fmla="*/ 2147483647 h 90"/>
              <a:gd name="T66" fmla="*/ 2147483647 w 41"/>
              <a:gd name="T67" fmla="*/ 0 h 90"/>
              <a:gd name="T68" fmla="*/ 2147483647 w 41"/>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
              <a:gd name="T106" fmla="*/ 0 h 90"/>
              <a:gd name="T107" fmla="*/ 41 w 41"/>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 h="90">
                <a:moveTo>
                  <a:pt x="22" y="0"/>
                </a:moveTo>
                <a:lnTo>
                  <a:pt x="22" y="23"/>
                </a:lnTo>
                <a:lnTo>
                  <a:pt x="37" y="23"/>
                </a:lnTo>
                <a:lnTo>
                  <a:pt x="37" y="26"/>
                </a:lnTo>
                <a:lnTo>
                  <a:pt x="22" y="26"/>
                </a:lnTo>
                <a:lnTo>
                  <a:pt x="22" y="72"/>
                </a:lnTo>
                <a:lnTo>
                  <a:pt x="22" y="75"/>
                </a:lnTo>
                <a:lnTo>
                  <a:pt x="26" y="79"/>
                </a:lnTo>
                <a:lnTo>
                  <a:pt x="26" y="83"/>
                </a:lnTo>
                <a:lnTo>
                  <a:pt x="30" y="83"/>
                </a:lnTo>
                <a:lnTo>
                  <a:pt x="34" y="83"/>
                </a:lnTo>
                <a:lnTo>
                  <a:pt x="37" y="79"/>
                </a:lnTo>
                <a:lnTo>
                  <a:pt x="41" y="79"/>
                </a:lnTo>
                <a:lnTo>
                  <a:pt x="37" y="83"/>
                </a:lnTo>
                <a:lnTo>
                  <a:pt x="34" y="87"/>
                </a:lnTo>
                <a:lnTo>
                  <a:pt x="30" y="90"/>
                </a:lnTo>
                <a:lnTo>
                  <a:pt x="26" y="90"/>
                </a:lnTo>
                <a:lnTo>
                  <a:pt x="22" y="90"/>
                </a:lnTo>
                <a:lnTo>
                  <a:pt x="19" y="90"/>
                </a:lnTo>
                <a:lnTo>
                  <a:pt x="15" y="87"/>
                </a:lnTo>
                <a:lnTo>
                  <a:pt x="11" y="83"/>
                </a:lnTo>
                <a:lnTo>
                  <a:pt x="11" y="79"/>
                </a:lnTo>
                <a:lnTo>
                  <a:pt x="11" y="75"/>
                </a:lnTo>
                <a:lnTo>
                  <a:pt x="11" y="26"/>
                </a:lnTo>
                <a:lnTo>
                  <a:pt x="0" y="26"/>
                </a:lnTo>
                <a:lnTo>
                  <a:pt x="4" y="23"/>
                </a:lnTo>
                <a:lnTo>
                  <a:pt x="7" y="19"/>
                </a:lnTo>
                <a:lnTo>
                  <a:pt x="11" y="15"/>
                </a:lnTo>
                <a:lnTo>
                  <a:pt x="15" y="11"/>
                </a:lnTo>
                <a:lnTo>
                  <a:pt x="19" y="8"/>
                </a:lnTo>
                <a:lnTo>
                  <a:pt x="22" y="0"/>
                </a:lnTo>
                <a:close/>
              </a:path>
            </a:pathLst>
          </a:custGeom>
          <a:solidFill>
            <a:srgbClr val="000000"/>
          </a:solidFill>
          <a:ln w="0">
            <a:solidFill>
              <a:srgbClr val="000000"/>
            </a:solidFill>
            <a:round/>
            <a:headEnd/>
            <a:tailEnd/>
          </a:ln>
        </p:spPr>
        <p:txBody>
          <a:bodyPr/>
          <a:lstStyle/>
          <a:p>
            <a:endParaRPr lang="en-US"/>
          </a:p>
        </p:txBody>
      </p:sp>
      <p:sp>
        <p:nvSpPr>
          <p:cNvPr id="33879" name="Freeform 84"/>
          <p:cNvSpPr>
            <a:spLocks noEditPoints="1"/>
          </p:cNvSpPr>
          <p:nvPr/>
        </p:nvSpPr>
        <p:spPr bwMode="auto">
          <a:xfrm>
            <a:off x="6929438" y="3959225"/>
            <a:ext cx="111125" cy="112713"/>
          </a:xfrm>
          <a:custGeom>
            <a:avLst/>
            <a:gdLst>
              <a:gd name="T0" fmla="*/ 2147483647 w 67"/>
              <a:gd name="T1" fmla="*/ 0 h 67"/>
              <a:gd name="T2" fmla="*/ 2147483647 w 67"/>
              <a:gd name="T3" fmla="*/ 0 h 67"/>
              <a:gd name="T4" fmla="*/ 2147483647 w 67"/>
              <a:gd name="T5" fmla="*/ 2147483647 h 67"/>
              <a:gd name="T6" fmla="*/ 2147483647 w 67"/>
              <a:gd name="T7" fmla="*/ 2147483647 h 67"/>
              <a:gd name="T8" fmla="*/ 2147483647 w 67"/>
              <a:gd name="T9" fmla="*/ 2147483647 h 67"/>
              <a:gd name="T10" fmla="*/ 2147483647 w 67"/>
              <a:gd name="T11" fmla="*/ 2147483647 h 67"/>
              <a:gd name="T12" fmla="*/ 2147483647 w 67"/>
              <a:gd name="T13" fmla="*/ 2147483647 h 67"/>
              <a:gd name="T14" fmla="*/ 2147483647 w 67"/>
              <a:gd name="T15" fmla="*/ 2147483647 h 67"/>
              <a:gd name="T16" fmla="*/ 2147483647 w 67"/>
              <a:gd name="T17" fmla="*/ 2147483647 h 67"/>
              <a:gd name="T18" fmla="*/ 2147483647 w 67"/>
              <a:gd name="T19" fmla="*/ 2147483647 h 67"/>
              <a:gd name="T20" fmla="*/ 2147483647 w 67"/>
              <a:gd name="T21" fmla="*/ 2147483647 h 67"/>
              <a:gd name="T22" fmla="*/ 2147483647 w 67"/>
              <a:gd name="T23" fmla="*/ 2147483647 h 67"/>
              <a:gd name="T24" fmla="*/ 2147483647 w 67"/>
              <a:gd name="T25" fmla="*/ 2147483647 h 67"/>
              <a:gd name="T26" fmla="*/ 2147483647 w 67"/>
              <a:gd name="T27" fmla="*/ 2147483647 h 67"/>
              <a:gd name="T28" fmla="*/ 2147483647 w 67"/>
              <a:gd name="T29" fmla="*/ 2147483647 h 67"/>
              <a:gd name="T30" fmla="*/ 2147483647 w 67"/>
              <a:gd name="T31" fmla="*/ 2147483647 h 67"/>
              <a:gd name="T32" fmla="*/ 0 w 67"/>
              <a:gd name="T33" fmla="*/ 2147483647 h 67"/>
              <a:gd name="T34" fmla="*/ 2147483647 w 67"/>
              <a:gd name="T35" fmla="*/ 2147483647 h 67"/>
              <a:gd name="T36" fmla="*/ 2147483647 w 67"/>
              <a:gd name="T37" fmla="*/ 2147483647 h 67"/>
              <a:gd name="T38" fmla="*/ 2147483647 w 67"/>
              <a:gd name="T39" fmla="*/ 2147483647 h 67"/>
              <a:gd name="T40" fmla="*/ 2147483647 w 67"/>
              <a:gd name="T41" fmla="*/ 2147483647 h 67"/>
              <a:gd name="T42" fmla="*/ 2147483647 w 67"/>
              <a:gd name="T43" fmla="*/ 0 h 67"/>
              <a:gd name="T44" fmla="*/ 2147483647 w 67"/>
              <a:gd name="T45" fmla="*/ 0 h 67"/>
              <a:gd name="T46" fmla="*/ 2147483647 w 67"/>
              <a:gd name="T47" fmla="*/ 2147483647 h 67"/>
              <a:gd name="T48" fmla="*/ 2147483647 w 67"/>
              <a:gd name="T49" fmla="*/ 2147483647 h 67"/>
              <a:gd name="T50" fmla="*/ 2147483647 w 67"/>
              <a:gd name="T51" fmla="*/ 2147483647 h 67"/>
              <a:gd name="T52" fmla="*/ 2147483647 w 67"/>
              <a:gd name="T53" fmla="*/ 2147483647 h 67"/>
              <a:gd name="T54" fmla="*/ 2147483647 w 67"/>
              <a:gd name="T55" fmla="*/ 2147483647 h 67"/>
              <a:gd name="T56" fmla="*/ 2147483647 w 67"/>
              <a:gd name="T57" fmla="*/ 2147483647 h 67"/>
              <a:gd name="T58" fmla="*/ 2147483647 w 67"/>
              <a:gd name="T59" fmla="*/ 2147483647 h 67"/>
              <a:gd name="T60" fmla="*/ 2147483647 w 67"/>
              <a:gd name="T61" fmla="*/ 2147483647 h 67"/>
              <a:gd name="T62" fmla="*/ 2147483647 w 67"/>
              <a:gd name="T63" fmla="*/ 2147483647 h 67"/>
              <a:gd name="T64" fmla="*/ 2147483647 w 67"/>
              <a:gd name="T65" fmla="*/ 2147483647 h 67"/>
              <a:gd name="T66" fmla="*/ 2147483647 w 67"/>
              <a:gd name="T67" fmla="*/ 2147483647 h 67"/>
              <a:gd name="T68" fmla="*/ 2147483647 w 67"/>
              <a:gd name="T69" fmla="*/ 2147483647 h 67"/>
              <a:gd name="T70" fmla="*/ 2147483647 w 67"/>
              <a:gd name="T71" fmla="*/ 2147483647 h 67"/>
              <a:gd name="T72" fmla="*/ 2147483647 w 67"/>
              <a:gd name="T73" fmla="*/ 2147483647 h 67"/>
              <a:gd name="T74" fmla="*/ 2147483647 w 67"/>
              <a:gd name="T75" fmla="*/ 2147483647 h 67"/>
              <a:gd name="T76" fmla="*/ 2147483647 w 67"/>
              <a:gd name="T77" fmla="*/ 2147483647 h 67"/>
              <a:gd name="T78" fmla="*/ 2147483647 w 67"/>
              <a:gd name="T79" fmla="*/ 2147483647 h 67"/>
              <a:gd name="T80" fmla="*/ 2147483647 w 67"/>
              <a:gd name="T81" fmla="*/ 2147483647 h 67"/>
              <a:gd name="T82" fmla="*/ 2147483647 w 67"/>
              <a:gd name="T83" fmla="*/ 2147483647 h 67"/>
              <a:gd name="T84" fmla="*/ 2147483647 w 67"/>
              <a:gd name="T85" fmla="*/ 2147483647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
              <a:gd name="T130" fmla="*/ 0 h 67"/>
              <a:gd name="T131" fmla="*/ 67 w 67"/>
              <a:gd name="T132" fmla="*/ 67 h 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 h="67">
                <a:moveTo>
                  <a:pt x="34" y="0"/>
                </a:moveTo>
                <a:lnTo>
                  <a:pt x="45" y="0"/>
                </a:lnTo>
                <a:lnTo>
                  <a:pt x="52" y="3"/>
                </a:lnTo>
                <a:lnTo>
                  <a:pt x="60" y="11"/>
                </a:lnTo>
                <a:lnTo>
                  <a:pt x="64" y="18"/>
                </a:lnTo>
                <a:lnTo>
                  <a:pt x="67" y="34"/>
                </a:lnTo>
                <a:lnTo>
                  <a:pt x="64" y="41"/>
                </a:lnTo>
                <a:lnTo>
                  <a:pt x="60" y="49"/>
                </a:lnTo>
                <a:lnTo>
                  <a:pt x="56" y="60"/>
                </a:lnTo>
                <a:lnTo>
                  <a:pt x="49" y="64"/>
                </a:lnTo>
                <a:lnTo>
                  <a:pt x="41" y="67"/>
                </a:lnTo>
                <a:lnTo>
                  <a:pt x="34" y="67"/>
                </a:lnTo>
                <a:lnTo>
                  <a:pt x="22" y="67"/>
                </a:lnTo>
                <a:lnTo>
                  <a:pt x="15" y="64"/>
                </a:lnTo>
                <a:lnTo>
                  <a:pt x="7" y="56"/>
                </a:lnTo>
                <a:lnTo>
                  <a:pt x="4" y="45"/>
                </a:lnTo>
                <a:lnTo>
                  <a:pt x="0" y="34"/>
                </a:lnTo>
                <a:lnTo>
                  <a:pt x="4" y="26"/>
                </a:lnTo>
                <a:lnTo>
                  <a:pt x="7" y="15"/>
                </a:lnTo>
                <a:lnTo>
                  <a:pt x="11" y="7"/>
                </a:lnTo>
                <a:lnTo>
                  <a:pt x="19" y="3"/>
                </a:lnTo>
                <a:lnTo>
                  <a:pt x="26" y="0"/>
                </a:lnTo>
                <a:lnTo>
                  <a:pt x="34" y="0"/>
                </a:lnTo>
                <a:close/>
                <a:moveTo>
                  <a:pt x="30" y="3"/>
                </a:moveTo>
                <a:lnTo>
                  <a:pt x="26" y="3"/>
                </a:lnTo>
                <a:lnTo>
                  <a:pt x="22" y="3"/>
                </a:lnTo>
                <a:lnTo>
                  <a:pt x="19" y="7"/>
                </a:lnTo>
                <a:lnTo>
                  <a:pt x="15" y="15"/>
                </a:lnTo>
                <a:lnTo>
                  <a:pt x="15" y="18"/>
                </a:lnTo>
                <a:lnTo>
                  <a:pt x="15" y="30"/>
                </a:lnTo>
                <a:lnTo>
                  <a:pt x="15" y="41"/>
                </a:lnTo>
                <a:lnTo>
                  <a:pt x="19" y="52"/>
                </a:lnTo>
                <a:lnTo>
                  <a:pt x="26" y="60"/>
                </a:lnTo>
                <a:lnTo>
                  <a:pt x="37" y="64"/>
                </a:lnTo>
                <a:lnTo>
                  <a:pt x="45" y="64"/>
                </a:lnTo>
                <a:lnTo>
                  <a:pt x="49" y="60"/>
                </a:lnTo>
                <a:lnTo>
                  <a:pt x="52" y="49"/>
                </a:lnTo>
                <a:lnTo>
                  <a:pt x="52" y="37"/>
                </a:lnTo>
                <a:lnTo>
                  <a:pt x="52" y="26"/>
                </a:lnTo>
                <a:lnTo>
                  <a:pt x="49" y="18"/>
                </a:lnTo>
                <a:lnTo>
                  <a:pt x="45" y="11"/>
                </a:lnTo>
                <a:lnTo>
                  <a:pt x="37" y="3"/>
                </a:lnTo>
                <a:lnTo>
                  <a:pt x="30" y="3"/>
                </a:lnTo>
                <a:close/>
              </a:path>
            </a:pathLst>
          </a:custGeom>
          <a:solidFill>
            <a:srgbClr val="000000"/>
          </a:solidFill>
          <a:ln w="0">
            <a:solidFill>
              <a:srgbClr val="000000"/>
            </a:solidFill>
            <a:round/>
            <a:headEnd/>
            <a:tailEnd/>
          </a:ln>
        </p:spPr>
        <p:txBody>
          <a:bodyPr/>
          <a:lstStyle/>
          <a:p>
            <a:endParaRPr lang="en-US"/>
          </a:p>
        </p:txBody>
      </p:sp>
      <p:sp>
        <p:nvSpPr>
          <p:cNvPr id="33880" name="Freeform 85"/>
          <p:cNvSpPr>
            <a:spLocks/>
          </p:cNvSpPr>
          <p:nvPr/>
        </p:nvSpPr>
        <p:spPr bwMode="auto">
          <a:xfrm>
            <a:off x="7053263" y="3897313"/>
            <a:ext cx="68262" cy="223837"/>
          </a:xfrm>
          <a:custGeom>
            <a:avLst/>
            <a:gdLst>
              <a:gd name="T0" fmla="*/ 0 w 41"/>
              <a:gd name="T1" fmla="*/ 2147483647 h 135"/>
              <a:gd name="T2" fmla="*/ 0 w 41"/>
              <a:gd name="T3" fmla="*/ 0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2147483647 w 41"/>
              <a:gd name="T13" fmla="*/ 2147483647 h 135"/>
              <a:gd name="T14" fmla="*/ 2147483647 w 41"/>
              <a:gd name="T15" fmla="*/ 2147483647 h 135"/>
              <a:gd name="T16" fmla="*/ 2147483647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0 w 41"/>
              <a:gd name="T27" fmla="*/ 2147483647 h 135"/>
              <a:gd name="T28" fmla="*/ 0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0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9" y="15"/>
                </a:lnTo>
                <a:lnTo>
                  <a:pt x="30" y="26"/>
                </a:lnTo>
                <a:lnTo>
                  <a:pt x="34" y="38"/>
                </a:lnTo>
                <a:lnTo>
                  <a:pt x="41" y="53"/>
                </a:lnTo>
                <a:lnTo>
                  <a:pt x="41" y="68"/>
                </a:lnTo>
                <a:lnTo>
                  <a:pt x="41" y="83"/>
                </a:lnTo>
                <a:lnTo>
                  <a:pt x="37" y="98"/>
                </a:lnTo>
                <a:lnTo>
                  <a:pt x="30" y="109"/>
                </a:lnTo>
                <a:lnTo>
                  <a:pt x="22" y="120"/>
                </a:lnTo>
                <a:lnTo>
                  <a:pt x="11" y="132"/>
                </a:lnTo>
                <a:lnTo>
                  <a:pt x="0" y="135"/>
                </a:lnTo>
                <a:lnTo>
                  <a:pt x="0" y="132"/>
                </a:lnTo>
                <a:lnTo>
                  <a:pt x="7" y="128"/>
                </a:lnTo>
                <a:lnTo>
                  <a:pt x="15" y="120"/>
                </a:lnTo>
                <a:lnTo>
                  <a:pt x="19" y="109"/>
                </a:lnTo>
                <a:lnTo>
                  <a:pt x="22" y="98"/>
                </a:lnTo>
                <a:lnTo>
                  <a:pt x="26" y="87"/>
                </a:lnTo>
                <a:lnTo>
                  <a:pt x="26" y="72"/>
                </a:lnTo>
                <a:lnTo>
                  <a:pt x="26" y="56"/>
                </a:lnTo>
                <a:lnTo>
                  <a:pt x="26" y="41"/>
                </a:lnTo>
                <a:lnTo>
                  <a:pt x="22" y="34"/>
                </a:lnTo>
                <a:lnTo>
                  <a:pt x="19" y="26"/>
                </a:lnTo>
                <a:lnTo>
                  <a:pt x="15" y="23"/>
                </a:lnTo>
                <a:lnTo>
                  <a:pt x="11" y="15"/>
                </a:lnTo>
                <a:lnTo>
                  <a:pt x="7" y="11"/>
                </a:lnTo>
                <a:lnTo>
                  <a:pt x="0" y="4"/>
                </a:lnTo>
                <a:close/>
              </a:path>
            </a:pathLst>
          </a:custGeom>
          <a:solidFill>
            <a:srgbClr val="000000"/>
          </a:solidFill>
          <a:ln w="0">
            <a:solidFill>
              <a:srgbClr val="000000"/>
            </a:solidFill>
            <a:round/>
            <a:headEnd/>
            <a:tailEnd/>
          </a:ln>
        </p:spPr>
        <p:txBody>
          <a:bodyPr/>
          <a:lstStyle/>
          <a:p>
            <a:endParaRPr lang="en-US"/>
          </a:p>
        </p:txBody>
      </p:sp>
      <p:sp>
        <p:nvSpPr>
          <p:cNvPr id="33881" name="Freeform 86"/>
          <p:cNvSpPr>
            <a:spLocks/>
          </p:cNvSpPr>
          <p:nvPr/>
        </p:nvSpPr>
        <p:spPr bwMode="auto">
          <a:xfrm>
            <a:off x="3778250" y="4500563"/>
            <a:ext cx="179388" cy="168275"/>
          </a:xfrm>
          <a:custGeom>
            <a:avLst/>
            <a:gdLst>
              <a:gd name="T0" fmla="*/ 0 w 108"/>
              <a:gd name="T1" fmla="*/ 0 h 101"/>
              <a:gd name="T2" fmla="*/ 2147483647 w 108"/>
              <a:gd name="T3" fmla="*/ 0 h 101"/>
              <a:gd name="T4" fmla="*/ 2147483647 w 108"/>
              <a:gd name="T5" fmla="*/ 2147483647 h 101"/>
              <a:gd name="T6" fmla="*/ 2147483647 w 108"/>
              <a:gd name="T7" fmla="*/ 2147483647 h 101"/>
              <a:gd name="T8" fmla="*/ 2147483647 w 108"/>
              <a:gd name="T9" fmla="*/ 2147483647 h 101"/>
              <a:gd name="T10" fmla="*/ 2147483647 w 108"/>
              <a:gd name="T11" fmla="*/ 2147483647 h 101"/>
              <a:gd name="T12" fmla="*/ 2147483647 w 108"/>
              <a:gd name="T13" fmla="*/ 0 h 101"/>
              <a:gd name="T14" fmla="*/ 2147483647 w 108"/>
              <a:gd name="T15" fmla="*/ 0 h 101"/>
              <a:gd name="T16" fmla="*/ 2147483647 w 108"/>
              <a:gd name="T17" fmla="*/ 0 h 101"/>
              <a:gd name="T18" fmla="*/ 2147483647 w 108"/>
              <a:gd name="T19" fmla="*/ 0 h 101"/>
              <a:gd name="T20" fmla="*/ 2147483647 w 108"/>
              <a:gd name="T21" fmla="*/ 0 h 101"/>
              <a:gd name="T22" fmla="*/ 2147483647 w 108"/>
              <a:gd name="T23" fmla="*/ 0 h 101"/>
              <a:gd name="T24" fmla="*/ 2147483647 w 108"/>
              <a:gd name="T25" fmla="*/ 0 h 101"/>
              <a:gd name="T26" fmla="*/ 2147483647 w 108"/>
              <a:gd name="T27" fmla="*/ 2147483647 h 101"/>
              <a:gd name="T28" fmla="*/ 2147483647 w 108"/>
              <a:gd name="T29" fmla="*/ 2147483647 h 101"/>
              <a:gd name="T30" fmla="*/ 2147483647 w 108"/>
              <a:gd name="T31" fmla="*/ 2147483647 h 101"/>
              <a:gd name="T32" fmla="*/ 2147483647 w 108"/>
              <a:gd name="T33" fmla="*/ 2147483647 h 101"/>
              <a:gd name="T34" fmla="*/ 2147483647 w 108"/>
              <a:gd name="T35" fmla="*/ 2147483647 h 101"/>
              <a:gd name="T36" fmla="*/ 2147483647 w 108"/>
              <a:gd name="T37" fmla="*/ 2147483647 h 101"/>
              <a:gd name="T38" fmla="*/ 2147483647 w 108"/>
              <a:gd name="T39" fmla="*/ 2147483647 h 101"/>
              <a:gd name="T40" fmla="*/ 2147483647 w 108"/>
              <a:gd name="T41" fmla="*/ 2147483647 h 101"/>
              <a:gd name="T42" fmla="*/ 2147483647 w 108"/>
              <a:gd name="T43" fmla="*/ 2147483647 h 101"/>
              <a:gd name="T44" fmla="*/ 2147483647 w 108"/>
              <a:gd name="T45" fmla="*/ 2147483647 h 101"/>
              <a:gd name="T46" fmla="*/ 2147483647 w 108"/>
              <a:gd name="T47" fmla="*/ 2147483647 h 101"/>
              <a:gd name="T48" fmla="*/ 2147483647 w 108"/>
              <a:gd name="T49" fmla="*/ 2147483647 h 101"/>
              <a:gd name="T50" fmla="*/ 2147483647 w 108"/>
              <a:gd name="T51" fmla="*/ 2147483647 h 101"/>
              <a:gd name="T52" fmla="*/ 2147483647 w 108"/>
              <a:gd name="T53" fmla="*/ 2147483647 h 101"/>
              <a:gd name="T54" fmla="*/ 2147483647 w 108"/>
              <a:gd name="T55" fmla="*/ 2147483647 h 101"/>
              <a:gd name="T56" fmla="*/ 2147483647 w 108"/>
              <a:gd name="T57" fmla="*/ 2147483647 h 101"/>
              <a:gd name="T58" fmla="*/ 2147483647 w 108"/>
              <a:gd name="T59" fmla="*/ 2147483647 h 101"/>
              <a:gd name="T60" fmla="*/ 2147483647 w 108"/>
              <a:gd name="T61" fmla="*/ 2147483647 h 101"/>
              <a:gd name="T62" fmla="*/ 2147483647 w 108"/>
              <a:gd name="T63" fmla="*/ 2147483647 h 101"/>
              <a:gd name="T64" fmla="*/ 2147483647 w 108"/>
              <a:gd name="T65" fmla="*/ 2147483647 h 101"/>
              <a:gd name="T66" fmla="*/ 2147483647 w 108"/>
              <a:gd name="T67" fmla="*/ 2147483647 h 101"/>
              <a:gd name="T68" fmla="*/ 2147483647 w 108"/>
              <a:gd name="T69" fmla="*/ 2147483647 h 101"/>
              <a:gd name="T70" fmla="*/ 2147483647 w 108"/>
              <a:gd name="T71" fmla="*/ 2147483647 h 101"/>
              <a:gd name="T72" fmla="*/ 2147483647 w 108"/>
              <a:gd name="T73" fmla="*/ 2147483647 h 101"/>
              <a:gd name="T74" fmla="*/ 2147483647 w 108"/>
              <a:gd name="T75" fmla="*/ 2147483647 h 101"/>
              <a:gd name="T76" fmla="*/ 2147483647 w 108"/>
              <a:gd name="T77" fmla="*/ 2147483647 h 101"/>
              <a:gd name="T78" fmla="*/ 2147483647 w 108"/>
              <a:gd name="T79" fmla="*/ 2147483647 h 101"/>
              <a:gd name="T80" fmla="*/ 0 w 108"/>
              <a:gd name="T81" fmla="*/ 2147483647 h 101"/>
              <a:gd name="T82" fmla="*/ 0 w 108"/>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1"/>
              <a:gd name="T128" fmla="*/ 108 w 108"/>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1">
                <a:moveTo>
                  <a:pt x="0" y="0"/>
                </a:moveTo>
                <a:lnTo>
                  <a:pt x="26" y="0"/>
                </a:lnTo>
                <a:lnTo>
                  <a:pt x="90" y="75"/>
                </a:lnTo>
                <a:lnTo>
                  <a:pt x="90" y="15"/>
                </a:lnTo>
                <a:lnTo>
                  <a:pt x="90" y="8"/>
                </a:lnTo>
                <a:lnTo>
                  <a:pt x="86" y="4"/>
                </a:lnTo>
                <a:lnTo>
                  <a:pt x="86" y="0"/>
                </a:lnTo>
                <a:lnTo>
                  <a:pt x="78" y="0"/>
                </a:lnTo>
                <a:lnTo>
                  <a:pt x="75" y="0"/>
                </a:lnTo>
                <a:lnTo>
                  <a:pt x="108" y="0"/>
                </a:lnTo>
                <a:lnTo>
                  <a:pt x="105" y="0"/>
                </a:lnTo>
                <a:lnTo>
                  <a:pt x="101" y="4"/>
                </a:lnTo>
                <a:lnTo>
                  <a:pt x="97" y="4"/>
                </a:lnTo>
                <a:lnTo>
                  <a:pt x="97" y="8"/>
                </a:lnTo>
                <a:lnTo>
                  <a:pt x="97" y="15"/>
                </a:lnTo>
                <a:lnTo>
                  <a:pt x="97" y="101"/>
                </a:lnTo>
                <a:lnTo>
                  <a:pt x="93" y="101"/>
                </a:lnTo>
                <a:lnTo>
                  <a:pt x="26" y="23"/>
                </a:lnTo>
                <a:lnTo>
                  <a:pt x="26" y="83"/>
                </a:lnTo>
                <a:lnTo>
                  <a:pt x="26" y="90"/>
                </a:lnTo>
                <a:lnTo>
                  <a:pt x="30" y="94"/>
                </a:lnTo>
                <a:lnTo>
                  <a:pt x="33" y="98"/>
                </a:lnTo>
                <a:lnTo>
                  <a:pt x="37" y="98"/>
                </a:lnTo>
                <a:lnTo>
                  <a:pt x="41" y="98"/>
                </a:lnTo>
                <a:lnTo>
                  <a:pt x="7" y="98"/>
                </a:lnTo>
                <a:lnTo>
                  <a:pt x="11" y="98"/>
                </a:lnTo>
                <a:lnTo>
                  <a:pt x="15" y="98"/>
                </a:lnTo>
                <a:lnTo>
                  <a:pt x="18" y="94"/>
                </a:lnTo>
                <a:lnTo>
                  <a:pt x="22" y="90"/>
                </a:lnTo>
                <a:lnTo>
                  <a:pt x="22" y="83"/>
                </a:lnTo>
                <a:lnTo>
                  <a:pt x="22" y="15"/>
                </a:lnTo>
                <a:lnTo>
                  <a:pt x="18" y="8"/>
                </a:lnTo>
                <a:lnTo>
                  <a:pt x="15" y="8"/>
                </a:lnTo>
                <a:lnTo>
                  <a:pt x="11" y="4"/>
                </a:lnTo>
                <a:lnTo>
                  <a:pt x="7" y="4"/>
                </a:lnTo>
                <a:lnTo>
                  <a:pt x="3"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882" name="Freeform 87"/>
          <p:cNvSpPr>
            <a:spLocks/>
          </p:cNvSpPr>
          <p:nvPr/>
        </p:nvSpPr>
        <p:spPr bwMode="auto">
          <a:xfrm>
            <a:off x="3957638" y="4500563"/>
            <a:ext cx="180975" cy="168275"/>
          </a:xfrm>
          <a:custGeom>
            <a:avLst/>
            <a:gdLst>
              <a:gd name="T0" fmla="*/ 0 w 109"/>
              <a:gd name="T1" fmla="*/ 0 h 101"/>
              <a:gd name="T2" fmla="*/ 2147483647 w 109"/>
              <a:gd name="T3" fmla="*/ 0 h 101"/>
              <a:gd name="T4" fmla="*/ 2147483647 w 109"/>
              <a:gd name="T5" fmla="*/ 2147483647 h 101"/>
              <a:gd name="T6" fmla="*/ 2147483647 w 109"/>
              <a:gd name="T7" fmla="*/ 2147483647 h 101"/>
              <a:gd name="T8" fmla="*/ 2147483647 w 109"/>
              <a:gd name="T9" fmla="*/ 2147483647 h 101"/>
              <a:gd name="T10" fmla="*/ 2147483647 w 109"/>
              <a:gd name="T11" fmla="*/ 2147483647 h 101"/>
              <a:gd name="T12" fmla="*/ 2147483647 w 109"/>
              <a:gd name="T13" fmla="*/ 0 h 101"/>
              <a:gd name="T14" fmla="*/ 2147483647 w 109"/>
              <a:gd name="T15" fmla="*/ 0 h 101"/>
              <a:gd name="T16" fmla="*/ 2147483647 w 109"/>
              <a:gd name="T17" fmla="*/ 0 h 101"/>
              <a:gd name="T18" fmla="*/ 2147483647 w 109"/>
              <a:gd name="T19" fmla="*/ 0 h 101"/>
              <a:gd name="T20" fmla="*/ 2147483647 w 109"/>
              <a:gd name="T21" fmla="*/ 0 h 101"/>
              <a:gd name="T22" fmla="*/ 2147483647 w 109"/>
              <a:gd name="T23" fmla="*/ 0 h 101"/>
              <a:gd name="T24" fmla="*/ 2147483647 w 109"/>
              <a:gd name="T25" fmla="*/ 0 h 101"/>
              <a:gd name="T26" fmla="*/ 2147483647 w 109"/>
              <a:gd name="T27" fmla="*/ 2147483647 h 101"/>
              <a:gd name="T28" fmla="*/ 2147483647 w 109"/>
              <a:gd name="T29" fmla="*/ 2147483647 h 101"/>
              <a:gd name="T30" fmla="*/ 2147483647 w 109"/>
              <a:gd name="T31" fmla="*/ 2147483647 h 101"/>
              <a:gd name="T32" fmla="*/ 2147483647 w 109"/>
              <a:gd name="T33" fmla="*/ 2147483647 h 101"/>
              <a:gd name="T34" fmla="*/ 2147483647 w 109"/>
              <a:gd name="T35" fmla="*/ 2147483647 h 101"/>
              <a:gd name="T36" fmla="*/ 2147483647 w 109"/>
              <a:gd name="T37" fmla="*/ 2147483647 h 101"/>
              <a:gd name="T38" fmla="*/ 2147483647 w 109"/>
              <a:gd name="T39" fmla="*/ 2147483647 h 101"/>
              <a:gd name="T40" fmla="*/ 2147483647 w 109"/>
              <a:gd name="T41" fmla="*/ 2147483647 h 101"/>
              <a:gd name="T42" fmla="*/ 2147483647 w 109"/>
              <a:gd name="T43" fmla="*/ 2147483647 h 101"/>
              <a:gd name="T44" fmla="*/ 2147483647 w 109"/>
              <a:gd name="T45" fmla="*/ 2147483647 h 101"/>
              <a:gd name="T46" fmla="*/ 2147483647 w 109"/>
              <a:gd name="T47" fmla="*/ 2147483647 h 101"/>
              <a:gd name="T48" fmla="*/ 2147483647 w 109"/>
              <a:gd name="T49" fmla="*/ 2147483647 h 101"/>
              <a:gd name="T50" fmla="*/ 2147483647 w 109"/>
              <a:gd name="T51" fmla="*/ 2147483647 h 101"/>
              <a:gd name="T52" fmla="*/ 2147483647 w 109"/>
              <a:gd name="T53" fmla="*/ 2147483647 h 101"/>
              <a:gd name="T54" fmla="*/ 2147483647 w 109"/>
              <a:gd name="T55" fmla="*/ 2147483647 h 101"/>
              <a:gd name="T56" fmla="*/ 2147483647 w 109"/>
              <a:gd name="T57" fmla="*/ 2147483647 h 101"/>
              <a:gd name="T58" fmla="*/ 2147483647 w 109"/>
              <a:gd name="T59" fmla="*/ 2147483647 h 101"/>
              <a:gd name="T60" fmla="*/ 2147483647 w 109"/>
              <a:gd name="T61" fmla="*/ 2147483647 h 101"/>
              <a:gd name="T62" fmla="*/ 2147483647 w 109"/>
              <a:gd name="T63" fmla="*/ 2147483647 h 101"/>
              <a:gd name="T64" fmla="*/ 2147483647 w 109"/>
              <a:gd name="T65" fmla="*/ 2147483647 h 101"/>
              <a:gd name="T66" fmla="*/ 2147483647 w 109"/>
              <a:gd name="T67" fmla="*/ 2147483647 h 101"/>
              <a:gd name="T68" fmla="*/ 2147483647 w 109"/>
              <a:gd name="T69" fmla="*/ 2147483647 h 101"/>
              <a:gd name="T70" fmla="*/ 2147483647 w 109"/>
              <a:gd name="T71" fmla="*/ 2147483647 h 101"/>
              <a:gd name="T72" fmla="*/ 2147483647 w 109"/>
              <a:gd name="T73" fmla="*/ 2147483647 h 101"/>
              <a:gd name="T74" fmla="*/ 2147483647 w 109"/>
              <a:gd name="T75" fmla="*/ 2147483647 h 101"/>
              <a:gd name="T76" fmla="*/ 2147483647 w 109"/>
              <a:gd name="T77" fmla="*/ 2147483647 h 101"/>
              <a:gd name="T78" fmla="*/ 2147483647 w 109"/>
              <a:gd name="T79" fmla="*/ 2147483647 h 101"/>
              <a:gd name="T80" fmla="*/ 0 w 109"/>
              <a:gd name="T81" fmla="*/ 2147483647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7" y="0"/>
                </a:lnTo>
                <a:lnTo>
                  <a:pt x="90" y="75"/>
                </a:lnTo>
                <a:lnTo>
                  <a:pt x="90" y="15"/>
                </a:lnTo>
                <a:lnTo>
                  <a:pt x="90" y="8"/>
                </a:lnTo>
                <a:lnTo>
                  <a:pt x="87" y="4"/>
                </a:lnTo>
                <a:lnTo>
                  <a:pt x="83" y="0"/>
                </a:lnTo>
                <a:lnTo>
                  <a:pt x="79" y="0"/>
                </a:lnTo>
                <a:lnTo>
                  <a:pt x="75" y="0"/>
                </a:lnTo>
                <a:lnTo>
                  <a:pt x="109" y="0"/>
                </a:lnTo>
                <a:lnTo>
                  <a:pt x="105" y="0"/>
                </a:lnTo>
                <a:lnTo>
                  <a:pt x="102" y="4"/>
                </a:lnTo>
                <a:lnTo>
                  <a:pt x="98" y="4"/>
                </a:lnTo>
                <a:lnTo>
                  <a:pt x="98" y="8"/>
                </a:lnTo>
                <a:lnTo>
                  <a:pt x="94" y="15"/>
                </a:lnTo>
                <a:lnTo>
                  <a:pt x="94" y="101"/>
                </a:lnTo>
                <a:lnTo>
                  <a:pt x="27" y="23"/>
                </a:lnTo>
                <a:lnTo>
                  <a:pt x="27" y="83"/>
                </a:lnTo>
                <a:lnTo>
                  <a:pt x="27" y="90"/>
                </a:lnTo>
                <a:lnTo>
                  <a:pt x="30" y="94"/>
                </a:lnTo>
                <a:lnTo>
                  <a:pt x="34" y="98"/>
                </a:lnTo>
                <a:lnTo>
                  <a:pt x="38" y="98"/>
                </a:lnTo>
                <a:lnTo>
                  <a:pt x="42" y="98"/>
                </a:lnTo>
                <a:lnTo>
                  <a:pt x="8" y="98"/>
                </a:lnTo>
                <a:lnTo>
                  <a:pt x="12" y="98"/>
                </a:lnTo>
                <a:lnTo>
                  <a:pt x="15" y="98"/>
                </a:lnTo>
                <a:lnTo>
                  <a:pt x="19" y="94"/>
                </a:lnTo>
                <a:lnTo>
                  <a:pt x="19" y="90"/>
                </a:lnTo>
                <a:lnTo>
                  <a:pt x="19" y="83"/>
                </a:lnTo>
                <a:lnTo>
                  <a:pt x="19" y="15"/>
                </a:lnTo>
                <a:lnTo>
                  <a:pt x="15"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883" name="Freeform 88"/>
          <p:cNvSpPr>
            <a:spLocks/>
          </p:cNvSpPr>
          <p:nvPr/>
        </p:nvSpPr>
        <p:spPr bwMode="auto">
          <a:xfrm>
            <a:off x="4156075" y="4494213"/>
            <a:ext cx="112713" cy="174625"/>
          </a:xfrm>
          <a:custGeom>
            <a:avLst/>
            <a:gdLst>
              <a:gd name="T0" fmla="*/ 2147483647 w 68"/>
              <a:gd name="T1" fmla="*/ 2147483647 h 105"/>
              <a:gd name="T2" fmla="*/ 2147483647 w 68"/>
              <a:gd name="T3" fmla="*/ 2147483647 h 105"/>
              <a:gd name="T4" fmla="*/ 2147483647 w 68"/>
              <a:gd name="T5" fmla="*/ 2147483647 h 105"/>
              <a:gd name="T6" fmla="*/ 2147483647 w 68"/>
              <a:gd name="T7" fmla="*/ 2147483647 h 105"/>
              <a:gd name="T8" fmla="*/ 2147483647 w 68"/>
              <a:gd name="T9" fmla="*/ 2147483647 h 105"/>
              <a:gd name="T10" fmla="*/ 2147483647 w 68"/>
              <a:gd name="T11" fmla="*/ 2147483647 h 105"/>
              <a:gd name="T12" fmla="*/ 2147483647 w 68"/>
              <a:gd name="T13" fmla="*/ 2147483647 h 105"/>
              <a:gd name="T14" fmla="*/ 2147483647 w 68"/>
              <a:gd name="T15" fmla="*/ 2147483647 h 105"/>
              <a:gd name="T16" fmla="*/ 2147483647 w 68"/>
              <a:gd name="T17" fmla="*/ 2147483647 h 105"/>
              <a:gd name="T18" fmla="*/ 2147483647 w 68"/>
              <a:gd name="T19" fmla="*/ 2147483647 h 105"/>
              <a:gd name="T20" fmla="*/ 2147483647 w 68"/>
              <a:gd name="T21" fmla="*/ 2147483647 h 105"/>
              <a:gd name="T22" fmla="*/ 2147483647 w 68"/>
              <a:gd name="T23" fmla="*/ 2147483647 h 105"/>
              <a:gd name="T24" fmla="*/ 2147483647 w 68"/>
              <a:gd name="T25" fmla="*/ 2147483647 h 105"/>
              <a:gd name="T26" fmla="*/ 2147483647 w 68"/>
              <a:gd name="T27" fmla="*/ 2147483647 h 105"/>
              <a:gd name="T28" fmla="*/ 2147483647 w 68"/>
              <a:gd name="T29" fmla="*/ 2147483647 h 105"/>
              <a:gd name="T30" fmla="*/ 2147483647 w 68"/>
              <a:gd name="T31" fmla="*/ 2147483647 h 105"/>
              <a:gd name="T32" fmla="*/ 2147483647 w 68"/>
              <a:gd name="T33" fmla="*/ 2147483647 h 105"/>
              <a:gd name="T34" fmla="*/ 2147483647 w 68"/>
              <a:gd name="T35" fmla="*/ 2147483647 h 105"/>
              <a:gd name="T36" fmla="*/ 2147483647 w 68"/>
              <a:gd name="T37" fmla="*/ 2147483647 h 105"/>
              <a:gd name="T38" fmla="*/ 0 w 68"/>
              <a:gd name="T39" fmla="*/ 2147483647 h 105"/>
              <a:gd name="T40" fmla="*/ 2147483647 w 68"/>
              <a:gd name="T41" fmla="*/ 2147483647 h 105"/>
              <a:gd name="T42" fmla="*/ 2147483647 w 68"/>
              <a:gd name="T43" fmla="*/ 2147483647 h 105"/>
              <a:gd name="T44" fmla="*/ 2147483647 w 68"/>
              <a:gd name="T45" fmla="*/ 2147483647 h 105"/>
              <a:gd name="T46" fmla="*/ 2147483647 w 68"/>
              <a:gd name="T47" fmla="*/ 2147483647 h 105"/>
              <a:gd name="T48" fmla="*/ 2147483647 w 68"/>
              <a:gd name="T49" fmla="*/ 2147483647 h 105"/>
              <a:gd name="T50" fmla="*/ 2147483647 w 68"/>
              <a:gd name="T51" fmla="*/ 2147483647 h 105"/>
              <a:gd name="T52" fmla="*/ 2147483647 w 68"/>
              <a:gd name="T53" fmla="*/ 2147483647 h 105"/>
              <a:gd name="T54" fmla="*/ 2147483647 w 68"/>
              <a:gd name="T55" fmla="*/ 2147483647 h 105"/>
              <a:gd name="T56" fmla="*/ 2147483647 w 68"/>
              <a:gd name="T57" fmla="*/ 2147483647 h 105"/>
              <a:gd name="T58" fmla="*/ 2147483647 w 68"/>
              <a:gd name="T59" fmla="*/ 2147483647 h 105"/>
              <a:gd name="T60" fmla="*/ 0 w 68"/>
              <a:gd name="T61" fmla="*/ 2147483647 h 105"/>
              <a:gd name="T62" fmla="*/ 2147483647 w 68"/>
              <a:gd name="T63" fmla="*/ 2147483647 h 105"/>
              <a:gd name="T64" fmla="*/ 2147483647 w 68"/>
              <a:gd name="T65" fmla="*/ 2147483647 h 105"/>
              <a:gd name="T66" fmla="*/ 2147483647 w 68"/>
              <a:gd name="T67" fmla="*/ 2147483647 h 105"/>
              <a:gd name="T68" fmla="*/ 2147483647 w 68"/>
              <a:gd name="T69" fmla="*/ 2147483647 h 105"/>
              <a:gd name="T70" fmla="*/ 2147483647 w 68"/>
              <a:gd name="T71" fmla="*/ 2147483647 h 105"/>
              <a:gd name="T72" fmla="*/ 2147483647 w 68"/>
              <a:gd name="T73" fmla="*/ 2147483647 h 105"/>
              <a:gd name="T74" fmla="*/ 2147483647 w 68"/>
              <a:gd name="T75" fmla="*/ 0 h 1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105"/>
              <a:gd name="T116" fmla="*/ 68 w 68"/>
              <a:gd name="T117" fmla="*/ 105 h 1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105">
                <a:moveTo>
                  <a:pt x="60" y="0"/>
                </a:moveTo>
                <a:lnTo>
                  <a:pt x="60" y="38"/>
                </a:lnTo>
                <a:lnTo>
                  <a:pt x="57" y="38"/>
                </a:lnTo>
                <a:lnTo>
                  <a:pt x="57" y="27"/>
                </a:lnTo>
                <a:lnTo>
                  <a:pt x="53" y="19"/>
                </a:lnTo>
                <a:lnTo>
                  <a:pt x="49" y="15"/>
                </a:lnTo>
                <a:lnTo>
                  <a:pt x="45" y="12"/>
                </a:lnTo>
                <a:lnTo>
                  <a:pt x="38" y="8"/>
                </a:lnTo>
                <a:lnTo>
                  <a:pt x="30" y="8"/>
                </a:lnTo>
                <a:lnTo>
                  <a:pt x="23" y="8"/>
                </a:lnTo>
                <a:lnTo>
                  <a:pt x="19" y="12"/>
                </a:lnTo>
                <a:lnTo>
                  <a:pt x="15" y="15"/>
                </a:lnTo>
                <a:lnTo>
                  <a:pt x="12" y="23"/>
                </a:lnTo>
                <a:lnTo>
                  <a:pt x="15" y="27"/>
                </a:lnTo>
                <a:lnTo>
                  <a:pt x="15" y="30"/>
                </a:lnTo>
                <a:lnTo>
                  <a:pt x="19" y="34"/>
                </a:lnTo>
                <a:lnTo>
                  <a:pt x="27" y="38"/>
                </a:lnTo>
                <a:lnTo>
                  <a:pt x="38" y="45"/>
                </a:lnTo>
                <a:lnTo>
                  <a:pt x="49" y="53"/>
                </a:lnTo>
                <a:lnTo>
                  <a:pt x="57" y="57"/>
                </a:lnTo>
                <a:lnTo>
                  <a:pt x="60" y="60"/>
                </a:lnTo>
                <a:lnTo>
                  <a:pt x="64" y="68"/>
                </a:lnTo>
                <a:lnTo>
                  <a:pt x="64" y="72"/>
                </a:lnTo>
                <a:lnTo>
                  <a:pt x="68" y="79"/>
                </a:lnTo>
                <a:lnTo>
                  <a:pt x="64" y="87"/>
                </a:lnTo>
                <a:lnTo>
                  <a:pt x="57" y="98"/>
                </a:lnTo>
                <a:lnTo>
                  <a:pt x="49" y="102"/>
                </a:lnTo>
                <a:lnTo>
                  <a:pt x="34" y="105"/>
                </a:lnTo>
                <a:lnTo>
                  <a:pt x="30" y="105"/>
                </a:lnTo>
                <a:lnTo>
                  <a:pt x="27" y="105"/>
                </a:lnTo>
                <a:lnTo>
                  <a:pt x="23" y="102"/>
                </a:lnTo>
                <a:lnTo>
                  <a:pt x="19" y="102"/>
                </a:lnTo>
                <a:lnTo>
                  <a:pt x="12" y="98"/>
                </a:lnTo>
                <a:lnTo>
                  <a:pt x="8" y="98"/>
                </a:lnTo>
                <a:lnTo>
                  <a:pt x="4" y="102"/>
                </a:lnTo>
                <a:lnTo>
                  <a:pt x="4" y="105"/>
                </a:lnTo>
                <a:lnTo>
                  <a:pt x="0" y="105"/>
                </a:lnTo>
                <a:lnTo>
                  <a:pt x="0" y="72"/>
                </a:lnTo>
                <a:lnTo>
                  <a:pt x="4" y="72"/>
                </a:lnTo>
                <a:lnTo>
                  <a:pt x="8" y="79"/>
                </a:lnTo>
                <a:lnTo>
                  <a:pt x="8" y="87"/>
                </a:lnTo>
                <a:lnTo>
                  <a:pt x="12" y="94"/>
                </a:lnTo>
                <a:lnTo>
                  <a:pt x="19" y="98"/>
                </a:lnTo>
                <a:lnTo>
                  <a:pt x="27" y="98"/>
                </a:lnTo>
                <a:lnTo>
                  <a:pt x="34" y="102"/>
                </a:lnTo>
                <a:lnTo>
                  <a:pt x="42" y="98"/>
                </a:lnTo>
                <a:lnTo>
                  <a:pt x="49" y="94"/>
                </a:lnTo>
                <a:lnTo>
                  <a:pt x="53" y="90"/>
                </a:lnTo>
                <a:lnTo>
                  <a:pt x="53" y="83"/>
                </a:lnTo>
                <a:lnTo>
                  <a:pt x="53" y="79"/>
                </a:lnTo>
                <a:lnTo>
                  <a:pt x="53" y="75"/>
                </a:lnTo>
                <a:lnTo>
                  <a:pt x="49" y="72"/>
                </a:lnTo>
                <a:lnTo>
                  <a:pt x="45" y="68"/>
                </a:lnTo>
                <a:lnTo>
                  <a:pt x="42" y="68"/>
                </a:lnTo>
                <a:lnTo>
                  <a:pt x="30" y="60"/>
                </a:lnTo>
                <a:lnTo>
                  <a:pt x="19" y="53"/>
                </a:lnTo>
                <a:lnTo>
                  <a:pt x="12" y="49"/>
                </a:lnTo>
                <a:lnTo>
                  <a:pt x="8" y="45"/>
                </a:lnTo>
                <a:lnTo>
                  <a:pt x="4" y="38"/>
                </a:lnTo>
                <a:lnTo>
                  <a:pt x="0" y="34"/>
                </a:lnTo>
                <a:lnTo>
                  <a:pt x="0" y="27"/>
                </a:lnTo>
                <a:lnTo>
                  <a:pt x="4" y="19"/>
                </a:lnTo>
                <a:lnTo>
                  <a:pt x="8" y="8"/>
                </a:lnTo>
                <a:lnTo>
                  <a:pt x="19" y="4"/>
                </a:lnTo>
                <a:lnTo>
                  <a:pt x="30" y="0"/>
                </a:lnTo>
                <a:lnTo>
                  <a:pt x="38" y="4"/>
                </a:lnTo>
                <a:lnTo>
                  <a:pt x="49" y="8"/>
                </a:lnTo>
                <a:lnTo>
                  <a:pt x="53" y="8"/>
                </a:lnTo>
                <a:lnTo>
                  <a:pt x="57" y="8"/>
                </a:lnTo>
                <a:lnTo>
                  <a:pt x="57" y="4"/>
                </a:lnTo>
                <a:lnTo>
                  <a:pt x="57" y="0"/>
                </a:lnTo>
                <a:lnTo>
                  <a:pt x="60" y="0"/>
                </a:lnTo>
                <a:close/>
              </a:path>
            </a:pathLst>
          </a:custGeom>
          <a:solidFill>
            <a:srgbClr val="000000"/>
          </a:solidFill>
          <a:ln w="0">
            <a:solidFill>
              <a:srgbClr val="000000"/>
            </a:solidFill>
            <a:round/>
            <a:headEnd/>
            <a:tailEnd/>
          </a:ln>
        </p:spPr>
        <p:txBody>
          <a:bodyPr/>
          <a:lstStyle/>
          <a:p>
            <a:endParaRPr lang="en-US"/>
          </a:p>
        </p:txBody>
      </p:sp>
      <p:sp>
        <p:nvSpPr>
          <p:cNvPr id="33884" name="Freeform 89"/>
          <p:cNvSpPr>
            <a:spLocks/>
          </p:cNvSpPr>
          <p:nvPr/>
        </p:nvSpPr>
        <p:spPr bwMode="auto">
          <a:xfrm>
            <a:off x="4287838" y="4494213"/>
            <a:ext cx="68262" cy="223837"/>
          </a:xfrm>
          <a:custGeom>
            <a:avLst/>
            <a:gdLst>
              <a:gd name="T0" fmla="*/ 2147483647 w 41"/>
              <a:gd name="T1" fmla="*/ 2147483647 h 135"/>
              <a:gd name="T2" fmla="*/ 2147483647 w 41"/>
              <a:gd name="T3" fmla="*/ 2147483647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2147483647 w 41"/>
              <a:gd name="T13" fmla="*/ 2147483647 h 135"/>
              <a:gd name="T14" fmla="*/ 0 w 41"/>
              <a:gd name="T15" fmla="*/ 2147483647 h 135"/>
              <a:gd name="T16" fmla="*/ 2147483647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2147483647 w 41"/>
              <a:gd name="T27" fmla="*/ 0 h 135"/>
              <a:gd name="T28" fmla="*/ 2147483647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2147483647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28"/>
                </a:lnTo>
                <a:lnTo>
                  <a:pt x="23" y="120"/>
                </a:lnTo>
                <a:lnTo>
                  <a:pt x="15" y="109"/>
                </a:lnTo>
                <a:lnTo>
                  <a:pt x="8" y="98"/>
                </a:lnTo>
                <a:lnTo>
                  <a:pt x="4" y="83"/>
                </a:lnTo>
                <a:lnTo>
                  <a:pt x="0" y="68"/>
                </a:lnTo>
                <a:lnTo>
                  <a:pt x="4" y="53"/>
                </a:lnTo>
                <a:lnTo>
                  <a:pt x="8" y="38"/>
                </a:lnTo>
                <a:lnTo>
                  <a:pt x="11" y="27"/>
                </a:lnTo>
                <a:lnTo>
                  <a:pt x="23" y="15"/>
                </a:lnTo>
                <a:lnTo>
                  <a:pt x="30" y="8"/>
                </a:lnTo>
                <a:lnTo>
                  <a:pt x="41" y="0"/>
                </a:lnTo>
                <a:lnTo>
                  <a:pt x="41" y="4"/>
                </a:lnTo>
                <a:lnTo>
                  <a:pt x="34" y="8"/>
                </a:lnTo>
                <a:lnTo>
                  <a:pt x="26" y="15"/>
                </a:lnTo>
                <a:lnTo>
                  <a:pt x="23" y="27"/>
                </a:lnTo>
                <a:lnTo>
                  <a:pt x="19" y="38"/>
                </a:lnTo>
                <a:lnTo>
                  <a:pt x="15" y="53"/>
                </a:lnTo>
                <a:lnTo>
                  <a:pt x="15" y="64"/>
                </a:lnTo>
                <a:lnTo>
                  <a:pt x="15" y="79"/>
                </a:lnTo>
                <a:lnTo>
                  <a:pt x="19" y="94"/>
                </a:lnTo>
                <a:lnTo>
                  <a:pt x="19" y="102"/>
                </a:lnTo>
                <a:lnTo>
                  <a:pt x="23" y="109"/>
                </a:lnTo>
                <a:lnTo>
                  <a:pt x="26" y="117"/>
                </a:lnTo>
                <a:lnTo>
                  <a:pt x="30" y="120"/>
                </a:lnTo>
                <a:lnTo>
                  <a:pt x="34" y="128"/>
                </a:lnTo>
                <a:lnTo>
                  <a:pt x="41" y="132"/>
                </a:lnTo>
                <a:close/>
              </a:path>
            </a:pathLst>
          </a:custGeom>
          <a:solidFill>
            <a:srgbClr val="000000"/>
          </a:solidFill>
          <a:ln w="0">
            <a:solidFill>
              <a:srgbClr val="000000"/>
            </a:solidFill>
            <a:round/>
            <a:headEnd/>
            <a:tailEnd/>
          </a:ln>
        </p:spPr>
        <p:txBody>
          <a:bodyPr/>
          <a:lstStyle/>
          <a:p>
            <a:endParaRPr lang="en-US"/>
          </a:p>
        </p:txBody>
      </p:sp>
      <p:sp>
        <p:nvSpPr>
          <p:cNvPr id="33885" name="Freeform 90"/>
          <p:cNvSpPr>
            <a:spLocks/>
          </p:cNvSpPr>
          <p:nvPr/>
        </p:nvSpPr>
        <p:spPr bwMode="auto">
          <a:xfrm>
            <a:off x="4375150" y="4551363"/>
            <a:ext cx="74613" cy="117475"/>
          </a:xfrm>
          <a:custGeom>
            <a:avLst/>
            <a:gdLst>
              <a:gd name="T0" fmla="*/ 2147483647 w 45"/>
              <a:gd name="T1" fmla="*/ 0 h 71"/>
              <a:gd name="T2" fmla="*/ 2147483647 w 45"/>
              <a:gd name="T3" fmla="*/ 2147483647 h 71"/>
              <a:gd name="T4" fmla="*/ 2147483647 w 45"/>
              <a:gd name="T5" fmla="*/ 2147483647 h 71"/>
              <a:gd name="T6" fmla="*/ 2147483647 w 45"/>
              <a:gd name="T7" fmla="*/ 2147483647 h 71"/>
              <a:gd name="T8" fmla="*/ 2147483647 w 45"/>
              <a:gd name="T9" fmla="*/ 2147483647 h 71"/>
              <a:gd name="T10" fmla="*/ 2147483647 w 45"/>
              <a:gd name="T11" fmla="*/ 2147483647 h 71"/>
              <a:gd name="T12" fmla="*/ 2147483647 w 45"/>
              <a:gd name="T13" fmla="*/ 2147483647 h 71"/>
              <a:gd name="T14" fmla="*/ 2147483647 w 45"/>
              <a:gd name="T15" fmla="*/ 2147483647 h 71"/>
              <a:gd name="T16" fmla="*/ 2147483647 w 45"/>
              <a:gd name="T17" fmla="*/ 2147483647 h 71"/>
              <a:gd name="T18" fmla="*/ 2147483647 w 45"/>
              <a:gd name="T19" fmla="*/ 2147483647 h 71"/>
              <a:gd name="T20" fmla="*/ 2147483647 w 45"/>
              <a:gd name="T21" fmla="*/ 2147483647 h 71"/>
              <a:gd name="T22" fmla="*/ 2147483647 w 45"/>
              <a:gd name="T23" fmla="*/ 2147483647 h 71"/>
              <a:gd name="T24" fmla="*/ 2147483647 w 45"/>
              <a:gd name="T25" fmla="*/ 2147483647 h 71"/>
              <a:gd name="T26" fmla="*/ 2147483647 w 45"/>
              <a:gd name="T27" fmla="*/ 2147483647 h 71"/>
              <a:gd name="T28" fmla="*/ 2147483647 w 45"/>
              <a:gd name="T29" fmla="*/ 2147483647 h 71"/>
              <a:gd name="T30" fmla="*/ 2147483647 w 45"/>
              <a:gd name="T31" fmla="*/ 2147483647 h 71"/>
              <a:gd name="T32" fmla="*/ 2147483647 w 45"/>
              <a:gd name="T33" fmla="*/ 2147483647 h 71"/>
              <a:gd name="T34" fmla="*/ 2147483647 w 45"/>
              <a:gd name="T35" fmla="*/ 2147483647 h 71"/>
              <a:gd name="T36" fmla="*/ 2147483647 w 45"/>
              <a:gd name="T37" fmla="*/ 2147483647 h 71"/>
              <a:gd name="T38" fmla="*/ 2147483647 w 45"/>
              <a:gd name="T39" fmla="*/ 2147483647 h 71"/>
              <a:gd name="T40" fmla="*/ 2147483647 w 45"/>
              <a:gd name="T41" fmla="*/ 2147483647 h 71"/>
              <a:gd name="T42" fmla="*/ 2147483647 w 45"/>
              <a:gd name="T43" fmla="*/ 2147483647 h 71"/>
              <a:gd name="T44" fmla="*/ 2147483647 w 45"/>
              <a:gd name="T45" fmla="*/ 2147483647 h 71"/>
              <a:gd name="T46" fmla="*/ 2147483647 w 45"/>
              <a:gd name="T47" fmla="*/ 2147483647 h 71"/>
              <a:gd name="T48" fmla="*/ 2147483647 w 45"/>
              <a:gd name="T49" fmla="*/ 2147483647 h 71"/>
              <a:gd name="T50" fmla="*/ 2147483647 w 45"/>
              <a:gd name="T51" fmla="*/ 2147483647 h 71"/>
              <a:gd name="T52" fmla="*/ 2147483647 w 45"/>
              <a:gd name="T53" fmla="*/ 2147483647 h 71"/>
              <a:gd name="T54" fmla="*/ 2147483647 w 45"/>
              <a:gd name="T55" fmla="*/ 2147483647 h 71"/>
              <a:gd name="T56" fmla="*/ 0 w 45"/>
              <a:gd name="T57" fmla="*/ 2147483647 h 71"/>
              <a:gd name="T58" fmla="*/ 0 w 45"/>
              <a:gd name="T59" fmla="*/ 2147483647 h 71"/>
              <a:gd name="T60" fmla="*/ 0 w 45"/>
              <a:gd name="T61" fmla="*/ 2147483647 h 71"/>
              <a:gd name="T62" fmla="*/ 0 w 45"/>
              <a:gd name="T63" fmla="*/ 2147483647 h 71"/>
              <a:gd name="T64" fmla="*/ 2147483647 w 45"/>
              <a:gd name="T65" fmla="*/ 2147483647 h 71"/>
              <a:gd name="T66" fmla="*/ 2147483647 w 45"/>
              <a:gd name="T67" fmla="*/ 2147483647 h 71"/>
              <a:gd name="T68" fmla="*/ 2147483647 w 45"/>
              <a:gd name="T69" fmla="*/ 2147483647 h 71"/>
              <a:gd name="T70" fmla="*/ 2147483647 w 45"/>
              <a:gd name="T71" fmla="*/ 2147483647 h 71"/>
              <a:gd name="T72" fmla="*/ 2147483647 w 45"/>
              <a:gd name="T73" fmla="*/ 2147483647 h 71"/>
              <a:gd name="T74" fmla="*/ 2147483647 w 45"/>
              <a:gd name="T75" fmla="*/ 2147483647 h 71"/>
              <a:gd name="T76" fmla="*/ 2147483647 w 45"/>
              <a:gd name="T77" fmla="*/ 2147483647 h 71"/>
              <a:gd name="T78" fmla="*/ 2147483647 w 45"/>
              <a:gd name="T79" fmla="*/ 2147483647 h 71"/>
              <a:gd name="T80" fmla="*/ 2147483647 w 45"/>
              <a:gd name="T81" fmla="*/ 2147483647 h 71"/>
              <a:gd name="T82" fmla="*/ 2147483647 w 45"/>
              <a:gd name="T83" fmla="*/ 2147483647 h 71"/>
              <a:gd name="T84" fmla="*/ 2147483647 w 45"/>
              <a:gd name="T85" fmla="*/ 2147483647 h 71"/>
              <a:gd name="T86" fmla="*/ 2147483647 w 45"/>
              <a:gd name="T87" fmla="*/ 2147483647 h 71"/>
              <a:gd name="T88" fmla="*/ 2147483647 w 45"/>
              <a:gd name="T89" fmla="*/ 2147483647 h 71"/>
              <a:gd name="T90" fmla="*/ 2147483647 w 45"/>
              <a:gd name="T91" fmla="*/ 2147483647 h 71"/>
              <a:gd name="T92" fmla="*/ 0 w 45"/>
              <a:gd name="T93" fmla="*/ 2147483647 h 71"/>
              <a:gd name="T94" fmla="*/ 0 w 45"/>
              <a:gd name="T95" fmla="*/ 2147483647 h 71"/>
              <a:gd name="T96" fmla="*/ 0 w 45"/>
              <a:gd name="T97" fmla="*/ 2147483647 h 71"/>
              <a:gd name="T98" fmla="*/ 2147483647 w 45"/>
              <a:gd name="T99" fmla="*/ 2147483647 h 71"/>
              <a:gd name="T100" fmla="*/ 2147483647 w 45"/>
              <a:gd name="T101" fmla="*/ 2147483647 h 71"/>
              <a:gd name="T102" fmla="*/ 2147483647 w 45"/>
              <a:gd name="T103" fmla="*/ 0 h 71"/>
              <a:gd name="T104" fmla="*/ 2147483647 w 45"/>
              <a:gd name="T105" fmla="*/ 0 h 71"/>
              <a:gd name="T106" fmla="*/ 2147483647 w 45"/>
              <a:gd name="T107" fmla="*/ 2147483647 h 71"/>
              <a:gd name="T108" fmla="*/ 2147483647 w 45"/>
              <a:gd name="T109" fmla="*/ 2147483647 h 71"/>
              <a:gd name="T110" fmla="*/ 2147483647 w 45"/>
              <a:gd name="T111" fmla="*/ 2147483647 h 71"/>
              <a:gd name="T112" fmla="*/ 2147483647 w 45"/>
              <a:gd name="T113" fmla="*/ 2147483647 h 71"/>
              <a:gd name="T114" fmla="*/ 2147483647 w 45"/>
              <a:gd name="T115" fmla="*/ 2147483647 h 71"/>
              <a:gd name="T116" fmla="*/ 2147483647 w 45"/>
              <a:gd name="T117" fmla="*/ 2147483647 h 71"/>
              <a:gd name="T118" fmla="*/ 2147483647 w 45"/>
              <a:gd name="T119" fmla="*/ 0 h 71"/>
              <a:gd name="T120" fmla="*/ 2147483647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3"/>
                </a:lnTo>
                <a:lnTo>
                  <a:pt x="37" y="23"/>
                </a:lnTo>
                <a:lnTo>
                  <a:pt x="37" y="15"/>
                </a:lnTo>
                <a:lnTo>
                  <a:pt x="33" y="8"/>
                </a:lnTo>
                <a:lnTo>
                  <a:pt x="26" y="8"/>
                </a:lnTo>
                <a:lnTo>
                  <a:pt x="22" y="4"/>
                </a:lnTo>
                <a:lnTo>
                  <a:pt x="15" y="8"/>
                </a:lnTo>
                <a:lnTo>
                  <a:pt x="11" y="8"/>
                </a:lnTo>
                <a:lnTo>
                  <a:pt x="11" y="11"/>
                </a:lnTo>
                <a:lnTo>
                  <a:pt x="11" y="15"/>
                </a:lnTo>
                <a:lnTo>
                  <a:pt x="11" y="19"/>
                </a:lnTo>
                <a:lnTo>
                  <a:pt x="15" y="23"/>
                </a:lnTo>
                <a:lnTo>
                  <a:pt x="18" y="26"/>
                </a:lnTo>
                <a:lnTo>
                  <a:pt x="30" y="30"/>
                </a:lnTo>
                <a:lnTo>
                  <a:pt x="37" y="38"/>
                </a:lnTo>
                <a:lnTo>
                  <a:pt x="45" y="45"/>
                </a:lnTo>
                <a:lnTo>
                  <a:pt x="45" y="53"/>
                </a:lnTo>
                <a:lnTo>
                  <a:pt x="45" y="60"/>
                </a:lnTo>
                <a:lnTo>
                  <a:pt x="37" y="64"/>
                </a:lnTo>
                <a:lnTo>
                  <a:pt x="30" y="71"/>
                </a:lnTo>
                <a:lnTo>
                  <a:pt x="22" y="71"/>
                </a:lnTo>
                <a:lnTo>
                  <a:pt x="15" y="71"/>
                </a:lnTo>
                <a:lnTo>
                  <a:pt x="7" y="68"/>
                </a:lnTo>
                <a:lnTo>
                  <a:pt x="3" y="68"/>
                </a:lnTo>
                <a:lnTo>
                  <a:pt x="0" y="71"/>
                </a:lnTo>
                <a:lnTo>
                  <a:pt x="0" y="49"/>
                </a:lnTo>
                <a:lnTo>
                  <a:pt x="3" y="56"/>
                </a:lnTo>
                <a:lnTo>
                  <a:pt x="11" y="60"/>
                </a:lnTo>
                <a:lnTo>
                  <a:pt x="15" y="64"/>
                </a:lnTo>
                <a:lnTo>
                  <a:pt x="22" y="68"/>
                </a:lnTo>
                <a:lnTo>
                  <a:pt x="26" y="64"/>
                </a:lnTo>
                <a:lnTo>
                  <a:pt x="30" y="64"/>
                </a:lnTo>
                <a:lnTo>
                  <a:pt x="33" y="60"/>
                </a:lnTo>
                <a:lnTo>
                  <a:pt x="33" y="56"/>
                </a:lnTo>
                <a:lnTo>
                  <a:pt x="33" y="53"/>
                </a:lnTo>
                <a:lnTo>
                  <a:pt x="30" y="49"/>
                </a:lnTo>
                <a:lnTo>
                  <a:pt x="26" y="45"/>
                </a:lnTo>
                <a:lnTo>
                  <a:pt x="18" y="38"/>
                </a:lnTo>
                <a:lnTo>
                  <a:pt x="7" y="34"/>
                </a:lnTo>
                <a:lnTo>
                  <a:pt x="3" y="30"/>
                </a:lnTo>
                <a:lnTo>
                  <a:pt x="0" y="26"/>
                </a:lnTo>
                <a:lnTo>
                  <a:pt x="0" y="19"/>
                </a:lnTo>
                <a:lnTo>
                  <a:pt x="0" y="11"/>
                </a:lnTo>
                <a:lnTo>
                  <a:pt x="7" y="8"/>
                </a:lnTo>
                <a:lnTo>
                  <a:pt x="11" y="4"/>
                </a:lnTo>
                <a:lnTo>
                  <a:pt x="22" y="0"/>
                </a:lnTo>
                <a:lnTo>
                  <a:pt x="26" y="0"/>
                </a:lnTo>
                <a:lnTo>
                  <a:pt x="30" y="4"/>
                </a:lnTo>
                <a:lnTo>
                  <a:pt x="33" y="4"/>
                </a:lnTo>
                <a:lnTo>
                  <a:pt x="37" y="4"/>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33886" name="Freeform 91"/>
          <p:cNvSpPr>
            <a:spLocks noEditPoints="1"/>
          </p:cNvSpPr>
          <p:nvPr/>
        </p:nvSpPr>
        <p:spPr bwMode="auto">
          <a:xfrm>
            <a:off x="4468813" y="4551363"/>
            <a:ext cx="100012" cy="117475"/>
          </a:xfrm>
          <a:custGeom>
            <a:avLst/>
            <a:gdLst>
              <a:gd name="T0" fmla="*/ 2147483647 w 60"/>
              <a:gd name="T1" fmla="*/ 2147483647 h 71"/>
              <a:gd name="T2" fmla="*/ 2147483647 w 60"/>
              <a:gd name="T3" fmla="*/ 2147483647 h 71"/>
              <a:gd name="T4" fmla="*/ 2147483647 w 60"/>
              <a:gd name="T5" fmla="*/ 2147483647 h 71"/>
              <a:gd name="T6" fmla="*/ 0 w 60"/>
              <a:gd name="T7" fmla="*/ 2147483647 h 71"/>
              <a:gd name="T8" fmla="*/ 0 w 60"/>
              <a:gd name="T9" fmla="*/ 2147483647 h 71"/>
              <a:gd name="T10" fmla="*/ 2147483647 w 60"/>
              <a:gd name="T11" fmla="*/ 2147483647 h 71"/>
              <a:gd name="T12" fmla="*/ 2147483647 w 60"/>
              <a:gd name="T13" fmla="*/ 2147483647 h 71"/>
              <a:gd name="T14" fmla="*/ 2147483647 w 60"/>
              <a:gd name="T15" fmla="*/ 2147483647 h 71"/>
              <a:gd name="T16" fmla="*/ 2147483647 w 60"/>
              <a:gd name="T17" fmla="*/ 2147483647 h 71"/>
              <a:gd name="T18" fmla="*/ 2147483647 w 60"/>
              <a:gd name="T19" fmla="*/ 2147483647 h 71"/>
              <a:gd name="T20" fmla="*/ 2147483647 w 60"/>
              <a:gd name="T21" fmla="*/ 2147483647 h 71"/>
              <a:gd name="T22" fmla="*/ 2147483647 w 60"/>
              <a:gd name="T23" fmla="*/ 2147483647 h 71"/>
              <a:gd name="T24" fmla="*/ 2147483647 w 60"/>
              <a:gd name="T25" fmla="*/ 2147483647 h 71"/>
              <a:gd name="T26" fmla="*/ 2147483647 w 60"/>
              <a:gd name="T27" fmla="*/ 2147483647 h 71"/>
              <a:gd name="T28" fmla="*/ 2147483647 w 60"/>
              <a:gd name="T29" fmla="*/ 2147483647 h 71"/>
              <a:gd name="T30" fmla="*/ 2147483647 w 60"/>
              <a:gd name="T31" fmla="*/ 2147483647 h 71"/>
              <a:gd name="T32" fmla="*/ 2147483647 w 60"/>
              <a:gd name="T33" fmla="*/ 2147483647 h 71"/>
              <a:gd name="T34" fmla="*/ 2147483647 w 60"/>
              <a:gd name="T35" fmla="*/ 2147483647 h 71"/>
              <a:gd name="T36" fmla="*/ 2147483647 w 60"/>
              <a:gd name="T37" fmla="*/ 0 h 71"/>
              <a:gd name="T38" fmla="*/ 2147483647 w 60"/>
              <a:gd name="T39" fmla="*/ 2147483647 h 71"/>
              <a:gd name="T40" fmla="*/ 2147483647 w 60"/>
              <a:gd name="T41" fmla="*/ 2147483647 h 71"/>
              <a:gd name="T42" fmla="*/ 2147483647 w 60"/>
              <a:gd name="T43" fmla="*/ 2147483647 h 71"/>
              <a:gd name="T44" fmla="*/ 2147483647 w 60"/>
              <a:gd name="T45" fmla="*/ 2147483647 h 71"/>
              <a:gd name="T46" fmla="*/ 2147483647 w 60"/>
              <a:gd name="T47" fmla="*/ 2147483647 h 71"/>
              <a:gd name="T48" fmla="*/ 2147483647 w 60"/>
              <a:gd name="T49" fmla="*/ 2147483647 h 71"/>
              <a:gd name="T50" fmla="*/ 2147483647 w 60"/>
              <a:gd name="T51" fmla="*/ 2147483647 h 71"/>
              <a:gd name="T52" fmla="*/ 2147483647 w 60"/>
              <a:gd name="T53" fmla="*/ 2147483647 h 71"/>
              <a:gd name="T54" fmla="*/ 2147483647 w 60"/>
              <a:gd name="T55" fmla="*/ 2147483647 h 71"/>
              <a:gd name="T56" fmla="*/ 2147483647 w 60"/>
              <a:gd name="T57" fmla="*/ 2147483647 h 71"/>
              <a:gd name="T58" fmla="*/ 2147483647 w 60"/>
              <a:gd name="T59" fmla="*/ 2147483647 h 71"/>
              <a:gd name="T60" fmla="*/ 2147483647 w 60"/>
              <a:gd name="T61" fmla="*/ 2147483647 h 71"/>
              <a:gd name="T62" fmla="*/ 2147483647 w 60"/>
              <a:gd name="T63" fmla="*/ 2147483647 h 71"/>
              <a:gd name="T64" fmla="*/ 2147483647 w 60"/>
              <a:gd name="T65" fmla="*/ 2147483647 h 71"/>
              <a:gd name="T66" fmla="*/ 2147483647 w 60"/>
              <a:gd name="T67" fmla="*/ 2147483647 h 71"/>
              <a:gd name="T68" fmla="*/ 2147483647 w 60"/>
              <a:gd name="T69" fmla="*/ 2147483647 h 71"/>
              <a:gd name="T70" fmla="*/ 2147483647 w 60"/>
              <a:gd name="T71" fmla="*/ 2147483647 h 71"/>
              <a:gd name="T72" fmla="*/ 2147483647 w 60"/>
              <a:gd name="T73" fmla="*/ 2147483647 h 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71"/>
              <a:gd name="T113" fmla="*/ 60 w 60"/>
              <a:gd name="T114" fmla="*/ 71 h 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71">
                <a:moveTo>
                  <a:pt x="37" y="60"/>
                </a:moveTo>
                <a:lnTo>
                  <a:pt x="26" y="68"/>
                </a:lnTo>
                <a:lnTo>
                  <a:pt x="22" y="68"/>
                </a:lnTo>
                <a:lnTo>
                  <a:pt x="19" y="71"/>
                </a:lnTo>
                <a:lnTo>
                  <a:pt x="15" y="71"/>
                </a:lnTo>
                <a:lnTo>
                  <a:pt x="7" y="71"/>
                </a:lnTo>
                <a:lnTo>
                  <a:pt x="4" y="68"/>
                </a:lnTo>
                <a:lnTo>
                  <a:pt x="0" y="60"/>
                </a:lnTo>
                <a:lnTo>
                  <a:pt x="0" y="53"/>
                </a:lnTo>
                <a:lnTo>
                  <a:pt x="0" y="49"/>
                </a:lnTo>
                <a:lnTo>
                  <a:pt x="0" y="45"/>
                </a:lnTo>
                <a:lnTo>
                  <a:pt x="4" y="41"/>
                </a:lnTo>
                <a:lnTo>
                  <a:pt x="11" y="38"/>
                </a:lnTo>
                <a:lnTo>
                  <a:pt x="22" y="30"/>
                </a:lnTo>
                <a:lnTo>
                  <a:pt x="37" y="26"/>
                </a:lnTo>
                <a:lnTo>
                  <a:pt x="37" y="23"/>
                </a:lnTo>
                <a:lnTo>
                  <a:pt x="34" y="15"/>
                </a:lnTo>
                <a:lnTo>
                  <a:pt x="34" y="8"/>
                </a:lnTo>
                <a:lnTo>
                  <a:pt x="30" y="8"/>
                </a:lnTo>
                <a:lnTo>
                  <a:pt x="22" y="4"/>
                </a:lnTo>
                <a:lnTo>
                  <a:pt x="19" y="8"/>
                </a:lnTo>
                <a:lnTo>
                  <a:pt x="15" y="11"/>
                </a:lnTo>
                <a:lnTo>
                  <a:pt x="15" y="15"/>
                </a:lnTo>
                <a:lnTo>
                  <a:pt x="15" y="19"/>
                </a:lnTo>
                <a:lnTo>
                  <a:pt x="15" y="23"/>
                </a:lnTo>
                <a:lnTo>
                  <a:pt x="11" y="23"/>
                </a:lnTo>
                <a:lnTo>
                  <a:pt x="11" y="26"/>
                </a:lnTo>
                <a:lnTo>
                  <a:pt x="7" y="26"/>
                </a:lnTo>
                <a:lnTo>
                  <a:pt x="4" y="26"/>
                </a:lnTo>
                <a:lnTo>
                  <a:pt x="4" y="23"/>
                </a:lnTo>
                <a:lnTo>
                  <a:pt x="0" y="19"/>
                </a:lnTo>
                <a:lnTo>
                  <a:pt x="4" y="11"/>
                </a:lnTo>
                <a:lnTo>
                  <a:pt x="7" y="8"/>
                </a:lnTo>
                <a:lnTo>
                  <a:pt x="15" y="4"/>
                </a:lnTo>
                <a:lnTo>
                  <a:pt x="26" y="0"/>
                </a:lnTo>
                <a:lnTo>
                  <a:pt x="34" y="0"/>
                </a:lnTo>
                <a:lnTo>
                  <a:pt x="41" y="4"/>
                </a:lnTo>
                <a:lnTo>
                  <a:pt x="45" y="8"/>
                </a:lnTo>
                <a:lnTo>
                  <a:pt x="49" y="11"/>
                </a:lnTo>
                <a:lnTo>
                  <a:pt x="49" y="15"/>
                </a:lnTo>
                <a:lnTo>
                  <a:pt x="49" y="23"/>
                </a:lnTo>
                <a:lnTo>
                  <a:pt x="49" y="45"/>
                </a:lnTo>
                <a:lnTo>
                  <a:pt x="49" y="53"/>
                </a:lnTo>
                <a:lnTo>
                  <a:pt x="49" y="56"/>
                </a:lnTo>
                <a:lnTo>
                  <a:pt x="49" y="60"/>
                </a:lnTo>
                <a:lnTo>
                  <a:pt x="52" y="60"/>
                </a:lnTo>
                <a:lnTo>
                  <a:pt x="56" y="60"/>
                </a:lnTo>
                <a:lnTo>
                  <a:pt x="60" y="56"/>
                </a:lnTo>
                <a:lnTo>
                  <a:pt x="60" y="60"/>
                </a:lnTo>
                <a:lnTo>
                  <a:pt x="52" y="68"/>
                </a:lnTo>
                <a:lnTo>
                  <a:pt x="45" y="71"/>
                </a:lnTo>
                <a:lnTo>
                  <a:pt x="41" y="71"/>
                </a:lnTo>
                <a:lnTo>
                  <a:pt x="37" y="68"/>
                </a:lnTo>
                <a:lnTo>
                  <a:pt x="37" y="64"/>
                </a:lnTo>
                <a:lnTo>
                  <a:pt x="37" y="60"/>
                </a:lnTo>
                <a:close/>
                <a:moveTo>
                  <a:pt x="37" y="56"/>
                </a:moveTo>
                <a:lnTo>
                  <a:pt x="37" y="30"/>
                </a:lnTo>
                <a:lnTo>
                  <a:pt x="26" y="34"/>
                </a:lnTo>
                <a:lnTo>
                  <a:pt x="22" y="38"/>
                </a:lnTo>
                <a:lnTo>
                  <a:pt x="19" y="38"/>
                </a:lnTo>
                <a:lnTo>
                  <a:pt x="15" y="41"/>
                </a:lnTo>
                <a:lnTo>
                  <a:pt x="11" y="45"/>
                </a:lnTo>
                <a:lnTo>
                  <a:pt x="11" y="49"/>
                </a:lnTo>
                <a:lnTo>
                  <a:pt x="11" y="56"/>
                </a:lnTo>
                <a:lnTo>
                  <a:pt x="15" y="60"/>
                </a:lnTo>
                <a:lnTo>
                  <a:pt x="19" y="60"/>
                </a:lnTo>
                <a:lnTo>
                  <a:pt x="22" y="60"/>
                </a:lnTo>
                <a:lnTo>
                  <a:pt x="26" y="60"/>
                </a:lnTo>
                <a:lnTo>
                  <a:pt x="37" y="56"/>
                </a:lnTo>
                <a:close/>
              </a:path>
            </a:pathLst>
          </a:custGeom>
          <a:solidFill>
            <a:srgbClr val="000000"/>
          </a:solidFill>
          <a:ln w="0">
            <a:solidFill>
              <a:srgbClr val="000000"/>
            </a:solidFill>
            <a:round/>
            <a:headEnd/>
            <a:tailEnd/>
          </a:ln>
        </p:spPr>
        <p:txBody>
          <a:bodyPr/>
          <a:lstStyle/>
          <a:p>
            <a:endParaRPr lang="en-US"/>
          </a:p>
        </p:txBody>
      </p:sp>
      <p:sp>
        <p:nvSpPr>
          <p:cNvPr id="33887" name="Freeform 92"/>
          <p:cNvSpPr>
            <a:spLocks/>
          </p:cNvSpPr>
          <p:nvPr/>
        </p:nvSpPr>
        <p:spPr bwMode="auto">
          <a:xfrm>
            <a:off x="4579938" y="4551363"/>
            <a:ext cx="95250" cy="117475"/>
          </a:xfrm>
          <a:custGeom>
            <a:avLst/>
            <a:gdLst>
              <a:gd name="T0" fmla="*/ 2147483647 w 57"/>
              <a:gd name="T1" fmla="*/ 2147483647 h 71"/>
              <a:gd name="T2" fmla="*/ 2147483647 w 57"/>
              <a:gd name="T3" fmla="*/ 2147483647 h 71"/>
              <a:gd name="T4" fmla="*/ 2147483647 w 57"/>
              <a:gd name="T5" fmla="*/ 2147483647 h 71"/>
              <a:gd name="T6" fmla="*/ 2147483647 w 57"/>
              <a:gd name="T7" fmla="*/ 2147483647 h 71"/>
              <a:gd name="T8" fmla="*/ 2147483647 w 57"/>
              <a:gd name="T9" fmla="*/ 2147483647 h 71"/>
              <a:gd name="T10" fmla="*/ 2147483647 w 57"/>
              <a:gd name="T11" fmla="*/ 2147483647 h 71"/>
              <a:gd name="T12" fmla="*/ 2147483647 w 57"/>
              <a:gd name="T13" fmla="*/ 2147483647 h 71"/>
              <a:gd name="T14" fmla="*/ 2147483647 w 57"/>
              <a:gd name="T15" fmla="*/ 2147483647 h 71"/>
              <a:gd name="T16" fmla="*/ 0 w 57"/>
              <a:gd name="T17" fmla="*/ 2147483647 h 71"/>
              <a:gd name="T18" fmla="*/ 0 w 57"/>
              <a:gd name="T19" fmla="*/ 2147483647 h 71"/>
              <a:gd name="T20" fmla="*/ 0 w 57"/>
              <a:gd name="T21" fmla="*/ 2147483647 h 71"/>
              <a:gd name="T22" fmla="*/ 2147483647 w 57"/>
              <a:gd name="T23" fmla="*/ 2147483647 h 71"/>
              <a:gd name="T24" fmla="*/ 2147483647 w 57"/>
              <a:gd name="T25" fmla="*/ 2147483647 h 71"/>
              <a:gd name="T26" fmla="*/ 2147483647 w 57"/>
              <a:gd name="T27" fmla="*/ 2147483647 h 71"/>
              <a:gd name="T28" fmla="*/ 2147483647 w 57"/>
              <a:gd name="T29" fmla="*/ 0 h 71"/>
              <a:gd name="T30" fmla="*/ 2147483647 w 57"/>
              <a:gd name="T31" fmla="*/ 0 h 71"/>
              <a:gd name="T32" fmla="*/ 2147483647 w 57"/>
              <a:gd name="T33" fmla="*/ 2147483647 h 71"/>
              <a:gd name="T34" fmla="*/ 2147483647 w 57"/>
              <a:gd name="T35" fmla="*/ 2147483647 h 71"/>
              <a:gd name="T36" fmla="*/ 2147483647 w 57"/>
              <a:gd name="T37" fmla="*/ 2147483647 h 71"/>
              <a:gd name="T38" fmla="*/ 2147483647 w 57"/>
              <a:gd name="T39" fmla="*/ 2147483647 h 71"/>
              <a:gd name="T40" fmla="*/ 2147483647 w 57"/>
              <a:gd name="T41" fmla="*/ 2147483647 h 71"/>
              <a:gd name="T42" fmla="*/ 2147483647 w 57"/>
              <a:gd name="T43" fmla="*/ 2147483647 h 71"/>
              <a:gd name="T44" fmla="*/ 2147483647 w 57"/>
              <a:gd name="T45" fmla="*/ 2147483647 h 71"/>
              <a:gd name="T46" fmla="*/ 2147483647 w 57"/>
              <a:gd name="T47" fmla="*/ 2147483647 h 71"/>
              <a:gd name="T48" fmla="*/ 2147483647 w 57"/>
              <a:gd name="T49" fmla="*/ 2147483647 h 71"/>
              <a:gd name="T50" fmla="*/ 2147483647 w 57"/>
              <a:gd name="T51" fmla="*/ 2147483647 h 71"/>
              <a:gd name="T52" fmla="*/ 2147483647 w 57"/>
              <a:gd name="T53" fmla="*/ 2147483647 h 71"/>
              <a:gd name="T54" fmla="*/ 2147483647 w 57"/>
              <a:gd name="T55" fmla="*/ 2147483647 h 71"/>
              <a:gd name="T56" fmla="*/ 2147483647 w 57"/>
              <a:gd name="T57" fmla="*/ 2147483647 h 71"/>
              <a:gd name="T58" fmla="*/ 2147483647 w 57"/>
              <a:gd name="T59" fmla="*/ 2147483647 h 71"/>
              <a:gd name="T60" fmla="*/ 2147483647 w 57"/>
              <a:gd name="T61" fmla="*/ 2147483647 h 71"/>
              <a:gd name="T62" fmla="*/ 2147483647 w 57"/>
              <a:gd name="T63" fmla="*/ 2147483647 h 71"/>
              <a:gd name="T64" fmla="*/ 2147483647 w 57"/>
              <a:gd name="T65" fmla="*/ 2147483647 h 71"/>
              <a:gd name="T66" fmla="*/ 2147483647 w 57"/>
              <a:gd name="T67" fmla="*/ 2147483647 h 71"/>
              <a:gd name="T68" fmla="*/ 2147483647 w 57"/>
              <a:gd name="T69" fmla="*/ 2147483647 h 71"/>
              <a:gd name="T70" fmla="*/ 2147483647 w 57"/>
              <a:gd name="T71" fmla="*/ 2147483647 h 71"/>
              <a:gd name="T72" fmla="*/ 2147483647 w 57"/>
              <a:gd name="T73" fmla="*/ 2147483647 h 71"/>
              <a:gd name="T74" fmla="*/ 2147483647 w 57"/>
              <a:gd name="T75" fmla="*/ 2147483647 h 71"/>
              <a:gd name="T76" fmla="*/ 2147483647 w 57"/>
              <a:gd name="T77" fmla="*/ 2147483647 h 71"/>
              <a:gd name="T78" fmla="*/ 2147483647 w 57"/>
              <a:gd name="T79" fmla="*/ 2147483647 h 71"/>
              <a:gd name="T80" fmla="*/ 2147483647 w 57"/>
              <a:gd name="T81" fmla="*/ 2147483647 h 71"/>
              <a:gd name="T82" fmla="*/ 2147483647 w 57"/>
              <a:gd name="T83" fmla="*/ 2147483647 h 71"/>
              <a:gd name="T84" fmla="*/ 2147483647 w 57"/>
              <a:gd name="T85" fmla="*/ 2147483647 h 71"/>
              <a:gd name="T86" fmla="*/ 2147483647 w 57"/>
              <a:gd name="T87" fmla="*/ 2147483647 h 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
              <a:gd name="T133" fmla="*/ 0 h 71"/>
              <a:gd name="T134" fmla="*/ 57 w 57"/>
              <a:gd name="T135" fmla="*/ 71 h 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 h="71">
                <a:moveTo>
                  <a:pt x="57" y="41"/>
                </a:moveTo>
                <a:lnTo>
                  <a:pt x="53" y="56"/>
                </a:lnTo>
                <a:lnTo>
                  <a:pt x="46" y="64"/>
                </a:lnTo>
                <a:lnTo>
                  <a:pt x="38" y="68"/>
                </a:lnTo>
                <a:lnTo>
                  <a:pt x="27" y="71"/>
                </a:lnTo>
                <a:lnTo>
                  <a:pt x="15" y="68"/>
                </a:lnTo>
                <a:lnTo>
                  <a:pt x="8" y="60"/>
                </a:lnTo>
                <a:lnTo>
                  <a:pt x="4" y="53"/>
                </a:lnTo>
                <a:lnTo>
                  <a:pt x="0" y="45"/>
                </a:lnTo>
                <a:lnTo>
                  <a:pt x="0" y="38"/>
                </a:lnTo>
                <a:lnTo>
                  <a:pt x="0" y="26"/>
                </a:lnTo>
                <a:lnTo>
                  <a:pt x="4" y="19"/>
                </a:lnTo>
                <a:lnTo>
                  <a:pt x="8" y="11"/>
                </a:lnTo>
                <a:lnTo>
                  <a:pt x="19" y="4"/>
                </a:lnTo>
                <a:lnTo>
                  <a:pt x="31" y="0"/>
                </a:lnTo>
                <a:lnTo>
                  <a:pt x="38" y="0"/>
                </a:lnTo>
                <a:lnTo>
                  <a:pt x="46" y="8"/>
                </a:lnTo>
                <a:lnTo>
                  <a:pt x="49" y="11"/>
                </a:lnTo>
                <a:lnTo>
                  <a:pt x="53" y="15"/>
                </a:lnTo>
                <a:lnTo>
                  <a:pt x="53" y="19"/>
                </a:lnTo>
                <a:lnTo>
                  <a:pt x="49" y="23"/>
                </a:lnTo>
                <a:lnTo>
                  <a:pt x="46" y="23"/>
                </a:lnTo>
                <a:lnTo>
                  <a:pt x="42" y="23"/>
                </a:lnTo>
                <a:lnTo>
                  <a:pt x="42" y="19"/>
                </a:lnTo>
                <a:lnTo>
                  <a:pt x="38" y="19"/>
                </a:lnTo>
                <a:lnTo>
                  <a:pt x="38" y="15"/>
                </a:lnTo>
                <a:lnTo>
                  <a:pt x="38" y="11"/>
                </a:lnTo>
                <a:lnTo>
                  <a:pt x="34" y="8"/>
                </a:lnTo>
                <a:lnTo>
                  <a:pt x="31" y="8"/>
                </a:lnTo>
                <a:lnTo>
                  <a:pt x="27" y="4"/>
                </a:lnTo>
                <a:lnTo>
                  <a:pt x="23" y="8"/>
                </a:lnTo>
                <a:lnTo>
                  <a:pt x="15" y="11"/>
                </a:lnTo>
                <a:lnTo>
                  <a:pt x="12" y="19"/>
                </a:lnTo>
                <a:lnTo>
                  <a:pt x="12" y="30"/>
                </a:lnTo>
                <a:lnTo>
                  <a:pt x="12" y="41"/>
                </a:lnTo>
                <a:lnTo>
                  <a:pt x="15" y="49"/>
                </a:lnTo>
                <a:lnTo>
                  <a:pt x="23" y="56"/>
                </a:lnTo>
                <a:lnTo>
                  <a:pt x="34" y="60"/>
                </a:lnTo>
                <a:lnTo>
                  <a:pt x="38" y="56"/>
                </a:lnTo>
                <a:lnTo>
                  <a:pt x="46" y="53"/>
                </a:lnTo>
                <a:lnTo>
                  <a:pt x="49" y="49"/>
                </a:lnTo>
                <a:lnTo>
                  <a:pt x="53" y="41"/>
                </a:lnTo>
                <a:lnTo>
                  <a:pt x="57" y="41"/>
                </a:lnTo>
                <a:close/>
              </a:path>
            </a:pathLst>
          </a:custGeom>
          <a:solidFill>
            <a:srgbClr val="000000"/>
          </a:solidFill>
          <a:ln w="0">
            <a:solidFill>
              <a:srgbClr val="000000"/>
            </a:solidFill>
            <a:round/>
            <a:headEnd/>
            <a:tailEnd/>
          </a:ln>
        </p:spPr>
        <p:txBody>
          <a:bodyPr/>
          <a:lstStyle/>
          <a:p>
            <a:endParaRPr lang="en-US"/>
          </a:p>
        </p:txBody>
      </p:sp>
      <p:sp>
        <p:nvSpPr>
          <p:cNvPr id="33888" name="Freeform 93"/>
          <p:cNvSpPr>
            <a:spLocks/>
          </p:cNvSpPr>
          <p:nvPr/>
        </p:nvSpPr>
        <p:spPr bwMode="auto">
          <a:xfrm>
            <a:off x="4686300" y="4494213"/>
            <a:ext cx="119063" cy="169862"/>
          </a:xfrm>
          <a:custGeom>
            <a:avLst/>
            <a:gdLst>
              <a:gd name="T0" fmla="*/ 2147483647 w 72"/>
              <a:gd name="T1" fmla="*/ 2147483647 h 102"/>
              <a:gd name="T2" fmla="*/ 2147483647 w 72"/>
              <a:gd name="T3" fmla="*/ 2147483647 h 102"/>
              <a:gd name="T4" fmla="*/ 2147483647 w 72"/>
              <a:gd name="T5" fmla="*/ 2147483647 h 102"/>
              <a:gd name="T6" fmla="*/ 2147483647 w 72"/>
              <a:gd name="T7" fmla="*/ 2147483647 h 102"/>
              <a:gd name="T8" fmla="*/ 2147483647 w 72"/>
              <a:gd name="T9" fmla="*/ 2147483647 h 102"/>
              <a:gd name="T10" fmla="*/ 2147483647 w 72"/>
              <a:gd name="T11" fmla="*/ 2147483647 h 102"/>
              <a:gd name="T12" fmla="*/ 2147483647 w 72"/>
              <a:gd name="T13" fmla="*/ 2147483647 h 102"/>
              <a:gd name="T14" fmla="*/ 2147483647 w 72"/>
              <a:gd name="T15" fmla="*/ 2147483647 h 102"/>
              <a:gd name="T16" fmla="*/ 2147483647 w 72"/>
              <a:gd name="T17" fmla="*/ 2147483647 h 102"/>
              <a:gd name="T18" fmla="*/ 2147483647 w 72"/>
              <a:gd name="T19" fmla="*/ 2147483647 h 102"/>
              <a:gd name="T20" fmla="*/ 2147483647 w 72"/>
              <a:gd name="T21" fmla="*/ 2147483647 h 102"/>
              <a:gd name="T22" fmla="*/ 2147483647 w 72"/>
              <a:gd name="T23" fmla="*/ 2147483647 h 102"/>
              <a:gd name="T24" fmla="*/ 2147483647 w 72"/>
              <a:gd name="T25" fmla="*/ 2147483647 h 102"/>
              <a:gd name="T26" fmla="*/ 2147483647 w 72"/>
              <a:gd name="T27" fmla="*/ 2147483647 h 102"/>
              <a:gd name="T28" fmla="*/ 2147483647 w 72"/>
              <a:gd name="T29" fmla="*/ 2147483647 h 102"/>
              <a:gd name="T30" fmla="*/ 2147483647 w 72"/>
              <a:gd name="T31" fmla="*/ 2147483647 h 102"/>
              <a:gd name="T32" fmla="*/ 2147483647 w 72"/>
              <a:gd name="T33" fmla="*/ 2147483647 h 102"/>
              <a:gd name="T34" fmla="*/ 2147483647 w 72"/>
              <a:gd name="T35" fmla="*/ 2147483647 h 102"/>
              <a:gd name="T36" fmla="*/ 2147483647 w 72"/>
              <a:gd name="T37" fmla="*/ 2147483647 h 102"/>
              <a:gd name="T38" fmla="*/ 2147483647 w 72"/>
              <a:gd name="T39" fmla="*/ 2147483647 h 102"/>
              <a:gd name="T40" fmla="*/ 2147483647 w 72"/>
              <a:gd name="T41" fmla="*/ 2147483647 h 102"/>
              <a:gd name="T42" fmla="*/ 2147483647 w 72"/>
              <a:gd name="T43" fmla="*/ 2147483647 h 102"/>
              <a:gd name="T44" fmla="*/ 0 w 72"/>
              <a:gd name="T45" fmla="*/ 2147483647 h 102"/>
              <a:gd name="T46" fmla="*/ 2147483647 w 72"/>
              <a:gd name="T47" fmla="*/ 2147483647 h 102"/>
              <a:gd name="T48" fmla="*/ 2147483647 w 72"/>
              <a:gd name="T49" fmla="*/ 2147483647 h 102"/>
              <a:gd name="T50" fmla="*/ 2147483647 w 72"/>
              <a:gd name="T51" fmla="*/ 2147483647 h 102"/>
              <a:gd name="T52" fmla="*/ 2147483647 w 72"/>
              <a:gd name="T53" fmla="*/ 2147483647 h 102"/>
              <a:gd name="T54" fmla="*/ 2147483647 w 72"/>
              <a:gd name="T55" fmla="*/ 2147483647 h 102"/>
              <a:gd name="T56" fmla="*/ 2147483647 w 72"/>
              <a:gd name="T57" fmla="*/ 2147483647 h 102"/>
              <a:gd name="T58" fmla="*/ 2147483647 w 72"/>
              <a:gd name="T59" fmla="*/ 2147483647 h 102"/>
              <a:gd name="T60" fmla="*/ 0 w 72"/>
              <a:gd name="T61" fmla="*/ 2147483647 h 102"/>
              <a:gd name="T62" fmla="*/ 2147483647 w 72"/>
              <a:gd name="T63" fmla="*/ 0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102"/>
              <a:gd name="T98" fmla="*/ 72 w 72"/>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102">
                <a:moveTo>
                  <a:pt x="19" y="0"/>
                </a:moveTo>
                <a:lnTo>
                  <a:pt x="19" y="64"/>
                </a:lnTo>
                <a:lnTo>
                  <a:pt x="38" y="49"/>
                </a:lnTo>
                <a:lnTo>
                  <a:pt x="42" y="45"/>
                </a:lnTo>
                <a:lnTo>
                  <a:pt x="45" y="45"/>
                </a:lnTo>
                <a:lnTo>
                  <a:pt x="45" y="42"/>
                </a:lnTo>
                <a:lnTo>
                  <a:pt x="45" y="38"/>
                </a:lnTo>
                <a:lnTo>
                  <a:pt x="42" y="38"/>
                </a:lnTo>
                <a:lnTo>
                  <a:pt x="68" y="38"/>
                </a:lnTo>
                <a:lnTo>
                  <a:pt x="64" y="38"/>
                </a:lnTo>
                <a:lnTo>
                  <a:pt x="60" y="38"/>
                </a:lnTo>
                <a:lnTo>
                  <a:pt x="57" y="42"/>
                </a:lnTo>
                <a:lnTo>
                  <a:pt x="49" y="45"/>
                </a:lnTo>
                <a:lnTo>
                  <a:pt x="34" y="60"/>
                </a:lnTo>
                <a:lnTo>
                  <a:pt x="53" y="83"/>
                </a:lnTo>
                <a:lnTo>
                  <a:pt x="57" y="90"/>
                </a:lnTo>
                <a:lnTo>
                  <a:pt x="60" y="94"/>
                </a:lnTo>
                <a:lnTo>
                  <a:pt x="64" y="98"/>
                </a:lnTo>
                <a:lnTo>
                  <a:pt x="68" y="98"/>
                </a:lnTo>
                <a:lnTo>
                  <a:pt x="68" y="102"/>
                </a:lnTo>
                <a:lnTo>
                  <a:pt x="72" y="102"/>
                </a:lnTo>
                <a:lnTo>
                  <a:pt x="42" y="102"/>
                </a:lnTo>
                <a:lnTo>
                  <a:pt x="45" y="102"/>
                </a:lnTo>
                <a:lnTo>
                  <a:pt x="45" y="98"/>
                </a:lnTo>
                <a:lnTo>
                  <a:pt x="45" y="94"/>
                </a:lnTo>
                <a:lnTo>
                  <a:pt x="42" y="94"/>
                </a:lnTo>
                <a:lnTo>
                  <a:pt x="19" y="64"/>
                </a:lnTo>
                <a:lnTo>
                  <a:pt x="19" y="87"/>
                </a:lnTo>
                <a:lnTo>
                  <a:pt x="23" y="94"/>
                </a:lnTo>
                <a:lnTo>
                  <a:pt x="23" y="98"/>
                </a:lnTo>
                <a:lnTo>
                  <a:pt x="23" y="102"/>
                </a:lnTo>
                <a:lnTo>
                  <a:pt x="27" y="102"/>
                </a:lnTo>
                <a:lnTo>
                  <a:pt x="30" y="102"/>
                </a:lnTo>
                <a:lnTo>
                  <a:pt x="0" y="102"/>
                </a:lnTo>
                <a:lnTo>
                  <a:pt x="4" y="102"/>
                </a:lnTo>
                <a:lnTo>
                  <a:pt x="8" y="98"/>
                </a:lnTo>
                <a:lnTo>
                  <a:pt x="8" y="94"/>
                </a:lnTo>
                <a:lnTo>
                  <a:pt x="8" y="87"/>
                </a:lnTo>
                <a:lnTo>
                  <a:pt x="8" y="27"/>
                </a:lnTo>
                <a:lnTo>
                  <a:pt x="8" y="15"/>
                </a:lnTo>
                <a:lnTo>
                  <a:pt x="8" y="12"/>
                </a:lnTo>
                <a:lnTo>
                  <a:pt x="8" y="8"/>
                </a:lnTo>
                <a:lnTo>
                  <a:pt x="4" y="8"/>
                </a:lnTo>
                <a:lnTo>
                  <a:pt x="0" y="8"/>
                </a:lnTo>
                <a:lnTo>
                  <a:pt x="19" y="0"/>
                </a:lnTo>
                <a:close/>
              </a:path>
            </a:pathLst>
          </a:custGeom>
          <a:solidFill>
            <a:srgbClr val="000000"/>
          </a:solidFill>
          <a:ln w="0">
            <a:solidFill>
              <a:srgbClr val="000000"/>
            </a:solidFill>
            <a:round/>
            <a:headEnd/>
            <a:tailEnd/>
          </a:ln>
        </p:spPr>
        <p:txBody>
          <a:bodyPr/>
          <a:lstStyle/>
          <a:p>
            <a:endParaRPr lang="en-US"/>
          </a:p>
        </p:txBody>
      </p:sp>
      <p:sp>
        <p:nvSpPr>
          <p:cNvPr id="33889" name="Freeform 94"/>
          <p:cNvSpPr>
            <a:spLocks/>
          </p:cNvSpPr>
          <p:nvPr/>
        </p:nvSpPr>
        <p:spPr bwMode="auto">
          <a:xfrm>
            <a:off x="4818063" y="4551363"/>
            <a:ext cx="74612" cy="117475"/>
          </a:xfrm>
          <a:custGeom>
            <a:avLst/>
            <a:gdLst>
              <a:gd name="T0" fmla="*/ 2147483647 w 45"/>
              <a:gd name="T1" fmla="*/ 0 h 71"/>
              <a:gd name="T2" fmla="*/ 2147483647 w 45"/>
              <a:gd name="T3" fmla="*/ 2147483647 h 71"/>
              <a:gd name="T4" fmla="*/ 2147483647 w 45"/>
              <a:gd name="T5" fmla="*/ 2147483647 h 71"/>
              <a:gd name="T6" fmla="*/ 2147483647 w 45"/>
              <a:gd name="T7" fmla="*/ 2147483647 h 71"/>
              <a:gd name="T8" fmla="*/ 2147483647 w 45"/>
              <a:gd name="T9" fmla="*/ 2147483647 h 71"/>
              <a:gd name="T10" fmla="*/ 2147483647 w 45"/>
              <a:gd name="T11" fmla="*/ 2147483647 h 71"/>
              <a:gd name="T12" fmla="*/ 2147483647 w 45"/>
              <a:gd name="T13" fmla="*/ 2147483647 h 71"/>
              <a:gd name="T14" fmla="*/ 2147483647 w 45"/>
              <a:gd name="T15" fmla="*/ 2147483647 h 71"/>
              <a:gd name="T16" fmla="*/ 2147483647 w 45"/>
              <a:gd name="T17" fmla="*/ 2147483647 h 71"/>
              <a:gd name="T18" fmla="*/ 2147483647 w 45"/>
              <a:gd name="T19" fmla="*/ 2147483647 h 71"/>
              <a:gd name="T20" fmla="*/ 2147483647 w 45"/>
              <a:gd name="T21" fmla="*/ 2147483647 h 71"/>
              <a:gd name="T22" fmla="*/ 2147483647 w 45"/>
              <a:gd name="T23" fmla="*/ 2147483647 h 71"/>
              <a:gd name="T24" fmla="*/ 2147483647 w 45"/>
              <a:gd name="T25" fmla="*/ 2147483647 h 71"/>
              <a:gd name="T26" fmla="*/ 2147483647 w 45"/>
              <a:gd name="T27" fmla="*/ 2147483647 h 71"/>
              <a:gd name="T28" fmla="*/ 2147483647 w 45"/>
              <a:gd name="T29" fmla="*/ 2147483647 h 71"/>
              <a:gd name="T30" fmla="*/ 2147483647 w 45"/>
              <a:gd name="T31" fmla="*/ 2147483647 h 71"/>
              <a:gd name="T32" fmla="*/ 2147483647 w 45"/>
              <a:gd name="T33" fmla="*/ 2147483647 h 71"/>
              <a:gd name="T34" fmla="*/ 2147483647 w 45"/>
              <a:gd name="T35" fmla="*/ 2147483647 h 71"/>
              <a:gd name="T36" fmla="*/ 2147483647 w 45"/>
              <a:gd name="T37" fmla="*/ 2147483647 h 71"/>
              <a:gd name="T38" fmla="*/ 2147483647 w 45"/>
              <a:gd name="T39" fmla="*/ 2147483647 h 71"/>
              <a:gd name="T40" fmla="*/ 2147483647 w 45"/>
              <a:gd name="T41" fmla="*/ 2147483647 h 71"/>
              <a:gd name="T42" fmla="*/ 2147483647 w 45"/>
              <a:gd name="T43" fmla="*/ 2147483647 h 71"/>
              <a:gd name="T44" fmla="*/ 2147483647 w 45"/>
              <a:gd name="T45" fmla="*/ 2147483647 h 71"/>
              <a:gd name="T46" fmla="*/ 2147483647 w 45"/>
              <a:gd name="T47" fmla="*/ 2147483647 h 71"/>
              <a:gd name="T48" fmla="*/ 2147483647 w 45"/>
              <a:gd name="T49" fmla="*/ 2147483647 h 71"/>
              <a:gd name="T50" fmla="*/ 2147483647 w 45"/>
              <a:gd name="T51" fmla="*/ 2147483647 h 71"/>
              <a:gd name="T52" fmla="*/ 2147483647 w 45"/>
              <a:gd name="T53" fmla="*/ 2147483647 h 71"/>
              <a:gd name="T54" fmla="*/ 2147483647 w 45"/>
              <a:gd name="T55" fmla="*/ 2147483647 h 71"/>
              <a:gd name="T56" fmla="*/ 2147483647 w 45"/>
              <a:gd name="T57" fmla="*/ 2147483647 h 71"/>
              <a:gd name="T58" fmla="*/ 0 w 45"/>
              <a:gd name="T59" fmla="*/ 2147483647 h 71"/>
              <a:gd name="T60" fmla="*/ 0 w 45"/>
              <a:gd name="T61" fmla="*/ 2147483647 h 71"/>
              <a:gd name="T62" fmla="*/ 2147483647 w 45"/>
              <a:gd name="T63" fmla="*/ 2147483647 h 71"/>
              <a:gd name="T64" fmla="*/ 2147483647 w 45"/>
              <a:gd name="T65" fmla="*/ 2147483647 h 71"/>
              <a:gd name="T66" fmla="*/ 2147483647 w 45"/>
              <a:gd name="T67" fmla="*/ 2147483647 h 71"/>
              <a:gd name="T68" fmla="*/ 2147483647 w 45"/>
              <a:gd name="T69" fmla="*/ 2147483647 h 71"/>
              <a:gd name="T70" fmla="*/ 2147483647 w 45"/>
              <a:gd name="T71" fmla="*/ 2147483647 h 71"/>
              <a:gd name="T72" fmla="*/ 2147483647 w 45"/>
              <a:gd name="T73" fmla="*/ 2147483647 h 71"/>
              <a:gd name="T74" fmla="*/ 2147483647 w 45"/>
              <a:gd name="T75" fmla="*/ 2147483647 h 71"/>
              <a:gd name="T76" fmla="*/ 2147483647 w 45"/>
              <a:gd name="T77" fmla="*/ 2147483647 h 71"/>
              <a:gd name="T78" fmla="*/ 2147483647 w 45"/>
              <a:gd name="T79" fmla="*/ 2147483647 h 71"/>
              <a:gd name="T80" fmla="*/ 2147483647 w 45"/>
              <a:gd name="T81" fmla="*/ 2147483647 h 71"/>
              <a:gd name="T82" fmla="*/ 2147483647 w 45"/>
              <a:gd name="T83" fmla="*/ 2147483647 h 71"/>
              <a:gd name="T84" fmla="*/ 2147483647 w 45"/>
              <a:gd name="T85" fmla="*/ 2147483647 h 71"/>
              <a:gd name="T86" fmla="*/ 2147483647 w 45"/>
              <a:gd name="T87" fmla="*/ 2147483647 h 71"/>
              <a:gd name="T88" fmla="*/ 2147483647 w 45"/>
              <a:gd name="T89" fmla="*/ 2147483647 h 71"/>
              <a:gd name="T90" fmla="*/ 2147483647 w 45"/>
              <a:gd name="T91" fmla="*/ 2147483647 h 71"/>
              <a:gd name="T92" fmla="*/ 2147483647 w 45"/>
              <a:gd name="T93" fmla="*/ 2147483647 h 71"/>
              <a:gd name="T94" fmla="*/ 0 w 45"/>
              <a:gd name="T95" fmla="*/ 2147483647 h 71"/>
              <a:gd name="T96" fmla="*/ 2147483647 w 45"/>
              <a:gd name="T97" fmla="*/ 2147483647 h 71"/>
              <a:gd name="T98" fmla="*/ 2147483647 w 45"/>
              <a:gd name="T99" fmla="*/ 2147483647 h 71"/>
              <a:gd name="T100" fmla="*/ 2147483647 w 45"/>
              <a:gd name="T101" fmla="*/ 2147483647 h 71"/>
              <a:gd name="T102" fmla="*/ 2147483647 w 45"/>
              <a:gd name="T103" fmla="*/ 0 h 71"/>
              <a:gd name="T104" fmla="*/ 2147483647 w 45"/>
              <a:gd name="T105" fmla="*/ 0 h 71"/>
              <a:gd name="T106" fmla="*/ 2147483647 w 45"/>
              <a:gd name="T107" fmla="*/ 2147483647 h 71"/>
              <a:gd name="T108" fmla="*/ 2147483647 w 45"/>
              <a:gd name="T109" fmla="*/ 2147483647 h 71"/>
              <a:gd name="T110" fmla="*/ 2147483647 w 45"/>
              <a:gd name="T111" fmla="*/ 2147483647 h 71"/>
              <a:gd name="T112" fmla="*/ 2147483647 w 45"/>
              <a:gd name="T113" fmla="*/ 2147483647 h 71"/>
              <a:gd name="T114" fmla="*/ 2147483647 w 45"/>
              <a:gd name="T115" fmla="*/ 2147483647 h 71"/>
              <a:gd name="T116" fmla="*/ 2147483647 w 45"/>
              <a:gd name="T117" fmla="*/ 2147483647 h 71"/>
              <a:gd name="T118" fmla="*/ 2147483647 w 45"/>
              <a:gd name="T119" fmla="*/ 0 h 71"/>
              <a:gd name="T120" fmla="*/ 2147483647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3"/>
                </a:lnTo>
                <a:lnTo>
                  <a:pt x="38" y="15"/>
                </a:lnTo>
                <a:lnTo>
                  <a:pt x="34" y="8"/>
                </a:lnTo>
                <a:lnTo>
                  <a:pt x="30" y="8"/>
                </a:lnTo>
                <a:lnTo>
                  <a:pt x="23" y="4"/>
                </a:lnTo>
                <a:lnTo>
                  <a:pt x="19" y="8"/>
                </a:lnTo>
                <a:lnTo>
                  <a:pt x="15" y="8"/>
                </a:lnTo>
                <a:lnTo>
                  <a:pt x="11" y="11"/>
                </a:lnTo>
                <a:lnTo>
                  <a:pt x="11" y="15"/>
                </a:lnTo>
                <a:lnTo>
                  <a:pt x="11" y="19"/>
                </a:lnTo>
                <a:lnTo>
                  <a:pt x="15" y="23"/>
                </a:lnTo>
                <a:lnTo>
                  <a:pt x="23" y="26"/>
                </a:lnTo>
                <a:lnTo>
                  <a:pt x="30" y="30"/>
                </a:lnTo>
                <a:lnTo>
                  <a:pt x="41" y="38"/>
                </a:lnTo>
                <a:lnTo>
                  <a:pt x="45" y="45"/>
                </a:lnTo>
                <a:lnTo>
                  <a:pt x="45" y="53"/>
                </a:lnTo>
                <a:lnTo>
                  <a:pt x="45" y="60"/>
                </a:lnTo>
                <a:lnTo>
                  <a:pt x="41" y="64"/>
                </a:lnTo>
                <a:lnTo>
                  <a:pt x="34" y="71"/>
                </a:lnTo>
                <a:lnTo>
                  <a:pt x="23" y="71"/>
                </a:lnTo>
                <a:lnTo>
                  <a:pt x="19" y="71"/>
                </a:lnTo>
                <a:lnTo>
                  <a:pt x="11" y="68"/>
                </a:lnTo>
                <a:lnTo>
                  <a:pt x="8" y="68"/>
                </a:lnTo>
                <a:lnTo>
                  <a:pt x="4" y="68"/>
                </a:lnTo>
                <a:lnTo>
                  <a:pt x="4" y="71"/>
                </a:lnTo>
                <a:lnTo>
                  <a:pt x="0" y="71"/>
                </a:lnTo>
                <a:lnTo>
                  <a:pt x="0" y="49"/>
                </a:lnTo>
                <a:lnTo>
                  <a:pt x="4" y="49"/>
                </a:lnTo>
                <a:lnTo>
                  <a:pt x="8" y="56"/>
                </a:lnTo>
                <a:lnTo>
                  <a:pt x="11" y="60"/>
                </a:lnTo>
                <a:lnTo>
                  <a:pt x="19" y="64"/>
                </a:lnTo>
                <a:lnTo>
                  <a:pt x="23" y="68"/>
                </a:lnTo>
                <a:lnTo>
                  <a:pt x="30" y="64"/>
                </a:lnTo>
                <a:lnTo>
                  <a:pt x="34" y="64"/>
                </a:lnTo>
                <a:lnTo>
                  <a:pt x="34" y="60"/>
                </a:lnTo>
                <a:lnTo>
                  <a:pt x="34" y="56"/>
                </a:lnTo>
                <a:lnTo>
                  <a:pt x="34" y="53"/>
                </a:lnTo>
                <a:lnTo>
                  <a:pt x="34" y="49"/>
                </a:lnTo>
                <a:lnTo>
                  <a:pt x="26" y="45"/>
                </a:lnTo>
                <a:lnTo>
                  <a:pt x="19" y="38"/>
                </a:lnTo>
                <a:lnTo>
                  <a:pt x="11" y="34"/>
                </a:lnTo>
                <a:lnTo>
                  <a:pt x="4" y="30"/>
                </a:lnTo>
                <a:lnTo>
                  <a:pt x="4" y="26"/>
                </a:lnTo>
                <a:lnTo>
                  <a:pt x="0" y="19"/>
                </a:lnTo>
                <a:lnTo>
                  <a:pt x="4" y="11"/>
                </a:lnTo>
                <a:lnTo>
                  <a:pt x="8" y="8"/>
                </a:lnTo>
                <a:lnTo>
                  <a:pt x="15" y="4"/>
                </a:lnTo>
                <a:lnTo>
                  <a:pt x="23" y="0"/>
                </a:lnTo>
                <a:lnTo>
                  <a:pt x="26" y="0"/>
                </a:lnTo>
                <a:lnTo>
                  <a:pt x="30" y="4"/>
                </a:lnTo>
                <a:lnTo>
                  <a:pt x="34" y="4"/>
                </a:lnTo>
                <a:lnTo>
                  <a:pt x="38" y="4"/>
                </a:lnTo>
                <a:lnTo>
                  <a:pt x="41" y="4"/>
                </a:lnTo>
                <a:lnTo>
                  <a:pt x="41" y="0"/>
                </a:lnTo>
                <a:close/>
              </a:path>
            </a:pathLst>
          </a:custGeom>
          <a:solidFill>
            <a:srgbClr val="000000"/>
          </a:solidFill>
          <a:ln w="0">
            <a:solidFill>
              <a:srgbClr val="000000"/>
            </a:solidFill>
            <a:round/>
            <a:headEnd/>
            <a:tailEnd/>
          </a:ln>
        </p:spPr>
        <p:txBody>
          <a:bodyPr/>
          <a:lstStyle/>
          <a:p>
            <a:endParaRPr lang="en-US"/>
          </a:p>
        </p:txBody>
      </p:sp>
      <p:sp>
        <p:nvSpPr>
          <p:cNvPr id="33890" name="Freeform 95"/>
          <p:cNvSpPr>
            <a:spLocks/>
          </p:cNvSpPr>
          <p:nvPr/>
        </p:nvSpPr>
        <p:spPr bwMode="auto">
          <a:xfrm>
            <a:off x="4905375" y="4494213"/>
            <a:ext cx="68263" cy="223837"/>
          </a:xfrm>
          <a:custGeom>
            <a:avLst/>
            <a:gdLst>
              <a:gd name="T0" fmla="*/ 0 w 41"/>
              <a:gd name="T1" fmla="*/ 2147483647 h 135"/>
              <a:gd name="T2" fmla="*/ 0 w 41"/>
              <a:gd name="T3" fmla="*/ 0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2147483647 w 41"/>
              <a:gd name="T13" fmla="*/ 2147483647 h 135"/>
              <a:gd name="T14" fmla="*/ 2147483647 w 41"/>
              <a:gd name="T15" fmla="*/ 2147483647 h 135"/>
              <a:gd name="T16" fmla="*/ 2147483647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0 w 41"/>
              <a:gd name="T27" fmla="*/ 2147483647 h 135"/>
              <a:gd name="T28" fmla="*/ 0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0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8" y="12"/>
                </a:lnTo>
                <a:lnTo>
                  <a:pt x="30" y="23"/>
                </a:lnTo>
                <a:lnTo>
                  <a:pt x="37" y="38"/>
                </a:lnTo>
                <a:lnTo>
                  <a:pt x="41" y="53"/>
                </a:lnTo>
                <a:lnTo>
                  <a:pt x="41" y="68"/>
                </a:lnTo>
                <a:lnTo>
                  <a:pt x="41" y="83"/>
                </a:lnTo>
                <a:lnTo>
                  <a:pt x="37" y="94"/>
                </a:lnTo>
                <a:lnTo>
                  <a:pt x="30" y="109"/>
                </a:lnTo>
                <a:lnTo>
                  <a:pt x="22" y="120"/>
                </a:lnTo>
                <a:lnTo>
                  <a:pt x="15" y="128"/>
                </a:lnTo>
                <a:lnTo>
                  <a:pt x="0" y="135"/>
                </a:lnTo>
                <a:lnTo>
                  <a:pt x="0" y="132"/>
                </a:lnTo>
                <a:lnTo>
                  <a:pt x="11" y="124"/>
                </a:lnTo>
                <a:lnTo>
                  <a:pt x="15" y="117"/>
                </a:lnTo>
                <a:lnTo>
                  <a:pt x="22" y="109"/>
                </a:lnTo>
                <a:lnTo>
                  <a:pt x="26" y="98"/>
                </a:lnTo>
                <a:lnTo>
                  <a:pt x="26" y="83"/>
                </a:lnTo>
                <a:lnTo>
                  <a:pt x="30" y="68"/>
                </a:lnTo>
                <a:lnTo>
                  <a:pt x="26" y="53"/>
                </a:lnTo>
                <a:lnTo>
                  <a:pt x="26" y="42"/>
                </a:lnTo>
                <a:lnTo>
                  <a:pt x="22" y="34"/>
                </a:lnTo>
                <a:lnTo>
                  <a:pt x="22" y="27"/>
                </a:lnTo>
                <a:lnTo>
                  <a:pt x="18" y="19"/>
                </a:lnTo>
                <a:lnTo>
                  <a:pt x="15" y="15"/>
                </a:lnTo>
                <a:lnTo>
                  <a:pt x="7" y="8"/>
                </a:lnTo>
                <a:lnTo>
                  <a:pt x="0" y="4"/>
                </a:lnTo>
                <a:close/>
              </a:path>
            </a:pathLst>
          </a:custGeom>
          <a:solidFill>
            <a:srgbClr val="000000"/>
          </a:solidFill>
          <a:ln w="0">
            <a:solidFill>
              <a:srgbClr val="000000"/>
            </a:solidFill>
            <a:round/>
            <a:headEnd/>
            <a:tailEnd/>
          </a:ln>
        </p:spPr>
        <p:txBody>
          <a:bodyPr/>
          <a:lstStyle/>
          <a:p>
            <a:endParaRPr lang="en-US"/>
          </a:p>
        </p:txBody>
      </p:sp>
      <p:sp>
        <p:nvSpPr>
          <p:cNvPr id="33891" name="Freeform 96"/>
          <p:cNvSpPr>
            <a:spLocks noEditPoints="1"/>
          </p:cNvSpPr>
          <p:nvPr/>
        </p:nvSpPr>
        <p:spPr bwMode="auto">
          <a:xfrm>
            <a:off x="5297488" y="4500563"/>
            <a:ext cx="130175" cy="163512"/>
          </a:xfrm>
          <a:custGeom>
            <a:avLst/>
            <a:gdLst>
              <a:gd name="T0" fmla="*/ 2147483647 w 79"/>
              <a:gd name="T1" fmla="*/ 2147483647 h 98"/>
              <a:gd name="T2" fmla="*/ 2147483647 w 79"/>
              <a:gd name="T3" fmla="*/ 2147483647 h 98"/>
              <a:gd name="T4" fmla="*/ 2147483647 w 79"/>
              <a:gd name="T5" fmla="*/ 2147483647 h 98"/>
              <a:gd name="T6" fmla="*/ 2147483647 w 79"/>
              <a:gd name="T7" fmla="*/ 2147483647 h 98"/>
              <a:gd name="T8" fmla="*/ 2147483647 w 79"/>
              <a:gd name="T9" fmla="*/ 2147483647 h 98"/>
              <a:gd name="T10" fmla="*/ 2147483647 w 79"/>
              <a:gd name="T11" fmla="*/ 2147483647 h 98"/>
              <a:gd name="T12" fmla="*/ 2147483647 w 79"/>
              <a:gd name="T13" fmla="*/ 2147483647 h 98"/>
              <a:gd name="T14" fmla="*/ 2147483647 w 79"/>
              <a:gd name="T15" fmla="*/ 2147483647 h 98"/>
              <a:gd name="T16" fmla="*/ 0 w 79"/>
              <a:gd name="T17" fmla="*/ 2147483647 h 98"/>
              <a:gd name="T18" fmla="*/ 0 w 79"/>
              <a:gd name="T19" fmla="*/ 2147483647 h 98"/>
              <a:gd name="T20" fmla="*/ 2147483647 w 79"/>
              <a:gd name="T21" fmla="*/ 2147483647 h 98"/>
              <a:gd name="T22" fmla="*/ 2147483647 w 79"/>
              <a:gd name="T23" fmla="*/ 2147483647 h 98"/>
              <a:gd name="T24" fmla="*/ 2147483647 w 79"/>
              <a:gd name="T25" fmla="*/ 2147483647 h 98"/>
              <a:gd name="T26" fmla="*/ 2147483647 w 79"/>
              <a:gd name="T27" fmla="*/ 2147483647 h 98"/>
              <a:gd name="T28" fmla="*/ 2147483647 w 79"/>
              <a:gd name="T29" fmla="*/ 2147483647 h 98"/>
              <a:gd name="T30" fmla="*/ 2147483647 w 79"/>
              <a:gd name="T31" fmla="*/ 2147483647 h 98"/>
              <a:gd name="T32" fmla="*/ 2147483647 w 79"/>
              <a:gd name="T33" fmla="*/ 2147483647 h 98"/>
              <a:gd name="T34" fmla="*/ 2147483647 w 79"/>
              <a:gd name="T35" fmla="*/ 2147483647 h 98"/>
              <a:gd name="T36" fmla="*/ 2147483647 w 79"/>
              <a:gd name="T37" fmla="*/ 0 h 98"/>
              <a:gd name="T38" fmla="*/ 2147483647 w 79"/>
              <a:gd name="T39" fmla="*/ 0 h 98"/>
              <a:gd name="T40" fmla="*/ 0 w 79"/>
              <a:gd name="T41" fmla="*/ 0 h 98"/>
              <a:gd name="T42" fmla="*/ 0 w 79"/>
              <a:gd name="T43" fmla="*/ 0 h 98"/>
              <a:gd name="T44" fmla="*/ 2147483647 w 79"/>
              <a:gd name="T45" fmla="*/ 0 h 98"/>
              <a:gd name="T46" fmla="*/ 2147483647 w 79"/>
              <a:gd name="T47" fmla="*/ 0 h 98"/>
              <a:gd name="T48" fmla="*/ 2147483647 w 79"/>
              <a:gd name="T49" fmla="*/ 2147483647 h 98"/>
              <a:gd name="T50" fmla="*/ 2147483647 w 79"/>
              <a:gd name="T51" fmla="*/ 2147483647 h 98"/>
              <a:gd name="T52" fmla="*/ 2147483647 w 79"/>
              <a:gd name="T53" fmla="*/ 2147483647 h 98"/>
              <a:gd name="T54" fmla="*/ 2147483647 w 79"/>
              <a:gd name="T55" fmla="*/ 2147483647 h 98"/>
              <a:gd name="T56" fmla="*/ 2147483647 w 79"/>
              <a:gd name="T57" fmla="*/ 2147483647 h 98"/>
              <a:gd name="T58" fmla="*/ 2147483647 w 79"/>
              <a:gd name="T59" fmla="*/ 2147483647 h 98"/>
              <a:gd name="T60" fmla="*/ 2147483647 w 79"/>
              <a:gd name="T61" fmla="*/ 2147483647 h 98"/>
              <a:gd name="T62" fmla="*/ 2147483647 w 79"/>
              <a:gd name="T63" fmla="*/ 2147483647 h 98"/>
              <a:gd name="T64" fmla="*/ 2147483647 w 79"/>
              <a:gd name="T65" fmla="*/ 2147483647 h 98"/>
              <a:gd name="T66" fmla="*/ 2147483647 w 79"/>
              <a:gd name="T67" fmla="*/ 2147483647 h 98"/>
              <a:gd name="T68" fmla="*/ 2147483647 w 79"/>
              <a:gd name="T69" fmla="*/ 2147483647 h 98"/>
              <a:gd name="T70" fmla="*/ 2147483647 w 79"/>
              <a:gd name="T71" fmla="*/ 2147483647 h 98"/>
              <a:gd name="T72" fmla="*/ 2147483647 w 79"/>
              <a:gd name="T73" fmla="*/ 2147483647 h 98"/>
              <a:gd name="T74" fmla="*/ 2147483647 w 79"/>
              <a:gd name="T75" fmla="*/ 2147483647 h 98"/>
              <a:gd name="T76" fmla="*/ 2147483647 w 79"/>
              <a:gd name="T77" fmla="*/ 2147483647 h 98"/>
              <a:gd name="T78" fmla="*/ 2147483647 w 79"/>
              <a:gd name="T79" fmla="*/ 2147483647 h 98"/>
              <a:gd name="T80" fmla="*/ 2147483647 w 79"/>
              <a:gd name="T81" fmla="*/ 2147483647 h 98"/>
              <a:gd name="T82" fmla="*/ 2147483647 w 79"/>
              <a:gd name="T83" fmla="*/ 2147483647 h 98"/>
              <a:gd name="T84" fmla="*/ 2147483647 w 79"/>
              <a:gd name="T85" fmla="*/ 2147483647 h 98"/>
              <a:gd name="T86" fmla="*/ 2147483647 w 79"/>
              <a:gd name="T87" fmla="*/ 2147483647 h 98"/>
              <a:gd name="T88" fmla="*/ 2147483647 w 79"/>
              <a:gd name="T89" fmla="*/ 2147483647 h 98"/>
              <a:gd name="T90" fmla="*/ 2147483647 w 79"/>
              <a:gd name="T91" fmla="*/ 2147483647 h 98"/>
              <a:gd name="T92" fmla="*/ 2147483647 w 79"/>
              <a:gd name="T93" fmla="*/ 2147483647 h 98"/>
              <a:gd name="T94" fmla="*/ 2147483647 w 79"/>
              <a:gd name="T95" fmla="*/ 2147483647 h 98"/>
              <a:gd name="T96" fmla="*/ 2147483647 w 79"/>
              <a:gd name="T97" fmla="*/ 2147483647 h 98"/>
              <a:gd name="T98" fmla="*/ 2147483647 w 79"/>
              <a:gd name="T99" fmla="*/ 2147483647 h 98"/>
              <a:gd name="T100" fmla="*/ 2147483647 w 79"/>
              <a:gd name="T101" fmla="*/ 2147483647 h 98"/>
              <a:gd name="T102" fmla="*/ 2147483647 w 79"/>
              <a:gd name="T103" fmla="*/ 2147483647 h 98"/>
              <a:gd name="T104" fmla="*/ 2147483647 w 79"/>
              <a:gd name="T105" fmla="*/ 2147483647 h 98"/>
              <a:gd name="T106" fmla="*/ 2147483647 w 79"/>
              <a:gd name="T107" fmla="*/ 2147483647 h 98"/>
              <a:gd name="T108" fmla="*/ 2147483647 w 79"/>
              <a:gd name="T109" fmla="*/ 2147483647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9"/>
              <a:gd name="T166" fmla="*/ 0 h 98"/>
              <a:gd name="T167" fmla="*/ 79 w 79"/>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9" h="98">
                <a:moveTo>
                  <a:pt x="30" y="53"/>
                </a:moveTo>
                <a:lnTo>
                  <a:pt x="30" y="83"/>
                </a:lnTo>
                <a:lnTo>
                  <a:pt x="30" y="90"/>
                </a:lnTo>
                <a:lnTo>
                  <a:pt x="30" y="94"/>
                </a:lnTo>
                <a:lnTo>
                  <a:pt x="34" y="98"/>
                </a:lnTo>
                <a:lnTo>
                  <a:pt x="41" y="98"/>
                </a:lnTo>
                <a:lnTo>
                  <a:pt x="45" y="98"/>
                </a:lnTo>
                <a:lnTo>
                  <a:pt x="0" y="98"/>
                </a:lnTo>
                <a:lnTo>
                  <a:pt x="4" y="98"/>
                </a:lnTo>
                <a:lnTo>
                  <a:pt x="11" y="98"/>
                </a:lnTo>
                <a:lnTo>
                  <a:pt x="15" y="94"/>
                </a:lnTo>
                <a:lnTo>
                  <a:pt x="15" y="90"/>
                </a:lnTo>
                <a:lnTo>
                  <a:pt x="15" y="83"/>
                </a:lnTo>
                <a:lnTo>
                  <a:pt x="15" y="15"/>
                </a:lnTo>
                <a:lnTo>
                  <a:pt x="15" y="8"/>
                </a:lnTo>
                <a:lnTo>
                  <a:pt x="15" y="4"/>
                </a:lnTo>
                <a:lnTo>
                  <a:pt x="11" y="0"/>
                </a:lnTo>
                <a:lnTo>
                  <a:pt x="4" y="0"/>
                </a:lnTo>
                <a:lnTo>
                  <a:pt x="0" y="0"/>
                </a:lnTo>
                <a:lnTo>
                  <a:pt x="37" y="0"/>
                </a:lnTo>
                <a:lnTo>
                  <a:pt x="49" y="0"/>
                </a:lnTo>
                <a:lnTo>
                  <a:pt x="60" y="4"/>
                </a:lnTo>
                <a:lnTo>
                  <a:pt x="67" y="8"/>
                </a:lnTo>
                <a:lnTo>
                  <a:pt x="71" y="11"/>
                </a:lnTo>
                <a:lnTo>
                  <a:pt x="75" y="19"/>
                </a:lnTo>
                <a:lnTo>
                  <a:pt x="79" y="26"/>
                </a:lnTo>
                <a:lnTo>
                  <a:pt x="75" y="38"/>
                </a:lnTo>
                <a:lnTo>
                  <a:pt x="71" y="45"/>
                </a:lnTo>
                <a:lnTo>
                  <a:pt x="60" y="53"/>
                </a:lnTo>
                <a:lnTo>
                  <a:pt x="45" y="53"/>
                </a:lnTo>
                <a:lnTo>
                  <a:pt x="41" y="53"/>
                </a:lnTo>
                <a:lnTo>
                  <a:pt x="37" y="53"/>
                </a:lnTo>
                <a:lnTo>
                  <a:pt x="34" y="53"/>
                </a:lnTo>
                <a:lnTo>
                  <a:pt x="30" y="53"/>
                </a:lnTo>
                <a:close/>
                <a:moveTo>
                  <a:pt x="30" y="49"/>
                </a:moveTo>
                <a:lnTo>
                  <a:pt x="34" y="49"/>
                </a:lnTo>
                <a:lnTo>
                  <a:pt x="37" y="49"/>
                </a:lnTo>
                <a:lnTo>
                  <a:pt x="41" y="49"/>
                </a:lnTo>
                <a:lnTo>
                  <a:pt x="49" y="49"/>
                </a:lnTo>
                <a:lnTo>
                  <a:pt x="56" y="45"/>
                </a:lnTo>
                <a:lnTo>
                  <a:pt x="60" y="38"/>
                </a:lnTo>
                <a:lnTo>
                  <a:pt x="60" y="26"/>
                </a:lnTo>
                <a:lnTo>
                  <a:pt x="60" y="23"/>
                </a:lnTo>
                <a:lnTo>
                  <a:pt x="56" y="15"/>
                </a:lnTo>
                <a:lnTo>
                  <a:pt x="56" y="11"/>
                </a:lnTo>
                <a:lnTo>
                  <a:pt x="49" y="8"/>
                </a:lnTo>
                <a:lnTo>
                  <a:pt x="45" y="4"/>
                </a:lnTo>
                <a:lnTo>
                  <a:pt x="37" y="4"/>
                </a:lnTo>
                <a:lnTo>
                  <a:pt x="34" y="4"/>
                </a:lnTo>
                <a:lnTo>
                  <a:pt x="30" y="4"/>
                </a:lnTo>
                <a:lnTo>
                  <a:pt x="30" y="49"/>
                </a:lnTo>
                <a:close/>
              </a:path>
            </a:pathLst>
          </a:custGeom>
          <a:solidFill>
            <a:srgbClr val="000000"/>
          </a:solidFill>
          <a:ln w="0">
            <a:solidFill>
              <a:srgbClr val="000000"/>
            </a:solidFill>
            <a:round/>
            <a:headEnd/>
            <a:tailEnd/>
          </a:ln>
        </p:spPr>
        <p:txBody>
          <a:bodyPr/>
          <a:lstStyle/>
          <a:p>
            <a:endParaRPr lang="en-US"/>
          </a:p>
        </p:txBody>
      </p:sp>
      <p:sp>
        <p:nvSpPr>
          <p:cNvPr id="33892" name="Freeform 97"/>
          <p:cNvSpPr>
            <a:spLocks/>
          </p:cNvSpPr>
          <p:nvPr/>
        </p:nvSpPr>
        <p:spPr bwMode="auto">
          <a:xfrm>
            <a:off x="5446713" y="4494213"/>
            <a:ext cx="68262" cy="223837"/>
          </a:xfrm>
          <a:custGeom>
            <a:avLst/>
            <a:gdLst>
              <a:gd name="T0" fmla="*/ 2147483647 w 41"/>
              <a:gd name="T1" fmla="*/ 2147483647 h 135"/>
              <a:gd name="T2" fmla="*/ 2147483647 w 41"/>
              <a:gd name="T3" fmla="*/ 2147483647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0 w 41"/>
              <a:gd name="T13" fmla="*/ 2147483647 h 135"/>
              <a:gd name="T14" fmla="*/ 0 w 41"/>
              <a:gd name="T15" fmla="*/ 2147483647 h 135"/>
              <a:gd name="T16" fmla="*/ 0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2147483647 w 41"/>
              <a:gd name="T27" fmla="*/ 0 h 135"/>
              <a:gd name="T28" fmla="*/ 2147483647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2147483647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28"/>
                </a:lnTo>
                <a:lnTo>
                  <a:pt x="22" y="120"/>
                </a:lnTo>
                <a:lnTo>
                  <a:pt x="11" y="109"/>
                </a:lnTo>
                <a:lnTo>
                  <a:pt x="4" y="98"/>
                </a:lnTo>
                <a:lnTo>
                  <a:pt x="0" y="83"/>
                </a:lnTo>
                <a:lnTo>
                  <a:pt x="0" y="68"/>
                </a:lnTo>
                <a:lnTo>
                  <a:pt x="0" y="53"/>
                </a:lnTo>
                <a:lnTo>
                  <a:pt x="4" y="38"/>
                </a:lnTo>
                <a:lnTo>
                  <a:pt x="11" y="27"/>
                </a:lnTo>
                <a:lnTo>
                  <a:pt x="19" y="15"/>
                </a:lnTo>
                <a:lnTo>
                  <a:pt x="30" y="8"/>
                </a:lnTo>
                <a:lnTo>
                  <a:pt x="41" y="0"/>
                </a:lnTo>
                <a:lnTo>
                  <a:pt x="41" y="4"/>
                </a:lnTo>
                <a:lnTo>
                  <a:pt x="30" y="8"/>
                </a:lnTo>
                <a:lnTo>
                  <a:pt x="26" y="15"/>
                </a:lnTo>
                <a:lnTo>
                  <a:pt x="19" y="27"/>
                </a:lnTo>
                <a:lnTo>
                  <a:pt x="15" y="38"/>
                </a:lnTo>
                <a:lnTo>
                  <a:pt x="15" y="53"/>
                </a:lnTo>
                <a:lnTo>
                  <a:pt x="11" y="64"/>
                </a:lnTo>
                <a:lnTo>
                  <a:pt x="15" y="79"/>
                </a:lnTo>
                <a:lnTo>
                  <a:pt x="15" y="94"/>
                </a:lnTo>
                <a:lnTo>
                  <a:pt x="19" y="102"/>
                </a:lnTo>
                <a:lnTo>
                  <a:pt x="19" y="109"/>
                </a:lnTo>
                <a:lnTo>
                  <a:pt x="22" y="117"/>
                </a:lnTo>
                <a:lnTo>
                  <a:pt x="26" y="120"/>
                </a:lnTo>
                <a:lnTo>
                  <a:pt x="34" y="128"/>
                </a:lnTo>
                <a:lnTo>
                  <a:pt x="41" y="132"/>
                </a:lnTo>
                <a:close/>
              </a:path>
            </a:pathLst>
          </a:custGeom>
          <a:solidFill>
            <a:srgbClr val="000000"/>
          </a:solidFill>
          <a:ln w="0">
            <a:solidFill>
              <a:srgbClr val="000000"/>
            </a:solidFill>
            <a:round/>
            <a:headEnd/>
            <a:tailEnd/>
          </a:ln>
        </p:spPr>
        <p:txBody>
          <a:bodyPr/>
          <a:lstStyle/>
          <a:p>
            <a:endParaRPr lang="en-US"/>
          </a:p>
        </p:txBody>
      </p:sp>
      <p:sp>
        <p:nvSpPr>
          <p:cNvPr id="33893" name="Freeform 98"/>
          <p:cNvSpPr>
            <a:spLocks noEditPoints="1"/>
          </p:cNvSpPr>
          <p:nvPr/>
        </p:nvSpPr>
        <p:spPr bwMode="auto">
          <a:xfrm>
            <a:off x="5527675" y="4494213"/>
            <a:ext cx="50800" cy="169862"/>
          </a:xfrm>
          <a:custGeom>
            <a:avLst/>
            <a:gdLst>
              <a:gd name="T0" fmla="*/ 2147483647 w 30"/>
              <a:gd name="T1" fmla="*/ 0 h 102"/>
              <a:gd name="T2" fmla="*/ 2147483647 w 30"/>
              <a:gd name="T3" fmla="*/ 0 h 102"/>
              <a:gd name="T4" fmla="*/ 2147483647 w 30"/>
              <a:gd name="T5" fmla="*/ 0 h 102"/>
              <a:gd name="T6" fmla="*/ 2147483647 w 30"/>
              <a:gd name="T7" fmla="*/ 2147483647 h 102"/>
              <a:gd name="T8" fmla="*/ 2147483647 w 30"/>
              <a:gd name="T9" fmla="*/ 2147483647 h 102"/>
              <a:gd name="T10" fmla="*/ 2147483647 w 30"/>
              <a:gd name="T11" fmla="*/ 2147483647 h 102"/>
              <a:gd name="T12" fmla="*/ 2147483647 w 30"/>
              <a:gd name="T13" fmla="*/ 2147483647 h 102"/>
              <a:gd name="T14" fmla="*/ 2147483647 w 30"/>
              <a:gd name="T15" fmla="*/ 2147483647 h 102"/>
              <a:gd name="T16" fmla="*/ 2147483647 w 30"/>
              <a:gd name="T17" fmla="*/ 2147483647 h 102"/>
              <a:gd name="T18" fmla="*/ 2147483647 w 30"/>
              <a:gd name="T19" fmla="*/ 2147483647 h 102"/>
              <a:gd name="T20" fmla="*/ 2147483647 w 30"/>
              <a:gd name="T21" fmla="*/ 2147483647 h 102"/>
              <a:gd name="T22" fmla="*/ 2147483647 w 30"/>
              <a:gd name="T23" fmla="*/ 2147483647 h 102"/>
              <a:gd name="T24" fmla="*/ 2147483647 w 30"/>
              <a:gd name="T25" fmla="*/ 2147483647 h 102"/>
              <a:gd name="T26" fmla="*/ 2147483647 w 30"/>
              <a:gd name="T27" fmla="*/ 2147483647 h 102"/>
              <a:gd name="T28" fmla="*/ 2147483647 w 30"/>
              <a:gd name="T29" fmla="*/ 0 h 102"/>
              <a:gd name="T30" fmla="*/ 2147483647 w 30"/>
              <a:gd name="T31" fmla="*/ 0 h 102"/>
              <a:gd name="T32" fmla="*/ 2147483647 w 30"/>
              <a:gd name="T33" fmla="*/ 0 h 102"/>
              <a:gd name="T34" fmla="*/ 2147483647 w 30"/>
              <a:gd name="T35" fmla="*/ 2147483647 h 102"/>
              <a:gd name="T36" fmla="*/ 2147483647 w 30"/>
              <a:gd name="T37" fmla="*/ 2147483647 h 102"/>
              <a:gd name="T38" fmla="*/ 2147483647 w 30"/>
              <a:gd name="T39" fmla="*/ 2147483647 h 102"/>
              <a:gd name="T40" fmla="*/ 2147483647 w 30"/>
              <a:gd name="T41" fmla="*/ 2147483647 h 102"/>
              <a:gd name="T42" fmla="*/ 2147483647 w 30"/>
              <a:gd name="T43" fmla="*/ 2147483647 h 102"/>
              <a:gd name="T44" fmla="*/ 2147483647 w 30"/>
              <a:gd name="T45" fmla="*/ 2147483647 h 102"/>
              <a:gd name="T46" fmla="*/ 2147483647 w 30"/>
              <a:gd name="T47" fmla="*/ 2147483647 h 102"/>
              <a:gd name="T48" fmla="*/ 2147483647 w 30"/>
              <a:gd name="T49" fmla="*/ 2147483647 h 102"/>
              <a:gd name="T50" fmla="*/ 2147483647 w 30"/>
              <a:gd name="T51" fmla="*/ 2147483647 h 102"/>
              <a:gd name="T52" fmla="*/ 0 w 30"/>
              <a:gd name="T53" fmla="*/ 2147483647 h 102"/>
              <a:gd name="T54" fmla="*/ 0 w 30"/>
              <a:gd name="T55" fmla="*/ 2147483647 h 102"/>
              <a:gd name="T56" fmla="*/ 2147483647 w 30"/>
              <a:gd name="T57" fmla="*/ 2147483647 h 102"/>
              <a:gd name="T58" fmla="*/ 2147483647 w 30"/>
              <a:gd name="T59" fmla="*/ 2147483647 h 102"/>
              <a:gd name="T60" fmla="*/ 2147483647 w 30"/>
              <a:gd name="T61" fmla="*/ 2147483647 h 102"/>
              <a:gd name="T62" fmla="*/ 2147483647 w 30"/>
              <a:gd name="T63" fmla="*/ 2147483647 h 102"/>
              <a:gd name="T64" fmla="*/ 2147483647 w 30"/>
              <a:gd name="T65" fmla="*/ 2147483647 h 102"/>
              <a:gd name="T66" fmla="*/ 2147483647 w 30"/>
              <a:gd name="T67" fmla="*/ 2147483647 h 102"/>
              <a:gd name="T68" fmla="*/ 2147483647 w 30"/>
              <a:gd name="T69" fmla="*/ 2147483647 h 102"/>
              <a:gd name="T70" fmla="*/ 2147483647 w 30"/>
              <a:gd name="T71" fmla="*/ 2147483647 h 102"/>
              <a:gd name="T72" fmla="*/ 2147483647 w 30"/>
              <a:gd name="T73" fmla="*/ 2147483647 h 102"/>
              <a:gd name="T74" fmla="*/ 2147483647 w 30"/>
              <a:gd name="T75" fmla="*/ 2147483647 h 102"/>
              <a:gd name="T76" fmla="*/ 2147483647 w 30"/>
              <a:gd name="T77" fmla="*/ 2147483647 h 102"/>
              <a:gd name="T78" fmla="*/ 2147483647 w 30"/>
              <a:gd name="T79" fmla="*/ 2147483647 h 102"/>
              <a:gd name="T80" fmla="*/ 2147483647 w 30"/>
              <a:gd name="T81" fmla="*/ 2147483647 h 102"/>
              <a:gd name="T82" fmla="*/ 2147483647 w 30"/>
              <a:gd name="T83" fmla="*/ 2147483647 h 102"/>
              <a:gd name="T84" fmla="*/ 0 w 30"/>
              <a:gd name="T85" fmla="*/ 2147483647 h 102"/>
              <a:gd name="T86" fmla="*/ 0 w 30"/>
              <a:gd name="T87" fmla="*/ 2147483647 h 102"/>
              <a:gd name="T88" fmla="*/ 2147483647 w 30"/>
              <a:gd name="T89" fmla="*/ 2147483647 h 102"/>
              <a:gd name="T90" fmla="*/ 2147483647 w 30"/>
              <a:gd name="T91" fmla="*/ 2147483647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102"/>
              <a:gd name="T140" fmla="*/ 30 w 30"/>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102">
                <a:moveTo>
                  <a:pt x="15" y="0"/>
                </a:moveTo>
                <a:lnTo>
                  <a:pt x="18" y="0"/>
                </a:lnTo>
                <a:lnTo>
                  <a:pt x="22" y="0"/>
                </a:lnTo>
                <a:lnTo>
                  <a:pt x="22" y="4"/>
                </a:lnTo>
                <a:lnTo>
                  <a:pt x="22" y="8"/>
                </a:lnTo>
                <a:lnTo>
                  <a:pt x="22" y="12"/>
                </a:lnTo>
                <a:lnTo>
                  <a:pt x="18" y="15"/>
                </a:lnTo>
                <a:lnTo>
                  <a:pt x="15" y="15"/>
                </a:lnTo>
                <a:lnTo>
                  <a:pt x="11" y="15"/>
                </a:lnTo>
                <a:lnTo>
                  <a:pt x="7" y="12"/>
                </a:lnTo>
                <a:lnTo>
                  <a:pt x="7" y="8"/>
                </a:lnTo>
                <a:lnTo>
                  <a:pt x="7" y="4"/>
                </a:lnTo>
                <a:lnTo>
                  <a:pt x="7" y="0"/>
                </a:lnTo>
                <a:lnTo>
                  <a:pt x="11" y="0"/>
                </a:lnTo>
                <a:lnTo>
                  <a:pt x="15" y="0"/>
                </a:lnTo>
                <a:close/>
                <a:moveTo>
                  <a:pt x="22" y="34"/>
                </a:moveTo>
                <a:lnTo>
                  <a:pt x="22" y="87"/>
                </a:lnTo>
                <a:lnTo>
                  <a:pt x="22" y="94"/>
                </a:lnTo>
                <a:lnTo>
                  <a:pt x="22" y="98"/>
                </a:lnTo>
                <a:lnTo>
                  <a:pt x="26" y="102"/>
                </a:lnTo>
                <a:lnTo>
                  <a:pt x="30" y="102"/>
                </a:lnTo>
                <a:lnTo>
                  <a:pt x="0" y="102"/>
                </a:lnTo>
                <a:lnTo>
                  <a:pt x="3" y="102"/>
                </a:lnTo>
                <a:lnTo>
                  <a:pt x="7" y="102"/>
                </a:lnTo>
                <a:lnTo>
                  <a:pt x="7" y="98"/>
                </a:lnTo>
                <a:lnTo>
                  <a:pt x="7" y="94"/>
                </a:lnTo>
                <a:lnTo>
                  <a:pt x="11" y="87"/>
                </a:lnTo>
                <a:lnTo>
                  <a:pt x="11" y="64"/>
                </a:lnTo>
                <a:lnTo>
                  <a:pt x="11" y="53"/>
                </a:lnTo>
                <a:lnTo>
                  <a:pt x="7" y="49"/>
                </a:lnTo>
                <a:lnTo>
                  <a:pt x="7" y="45"/>
                </a:lnTo>
                <a:lnTo>
                  <a:pt x="7" y="42"/>
                </a:lnTo>
                <a:lnTo>
                  <a:pt x="3" y="42"/>
                </a:lnTo>
                <a:lnTo>
                  <a:pt x="0" y="45"/>
                </a:lnTo>
                <a:lnTo>
                  <a:pt x="0" y="42"/>
                </a:lnTo>
                <a:lnTo>
                  <a:pt x="18" y="34"/>
                </a:lnTo>
                <a:lnTo>
                  <a:pt x="22" y="34"/>
                </a:lnTo>
                <a:close/>
              </a:path>
            </a:pathLst>
          </a:custGeom>
          <a:solidFill>
            <a:srgbClr val="000000"/>
          </a:solidFill>
          <a:ln w="0">
            <a:solidFill>
              <a:srgbClr val="000000"/>
            </a:solidFill>
            <a:round/>
            <a:headEnd/>
            <a:tailEnd/>
          </a:ln>
        </p:spPr>
        <p:txBody>
          <a:bodyPr/>
          <a:lstStyle/>
          <a:p>
            <a:endParaRPr lang="en-US"/>
          </a:p>
        </p:txBody>
      </p:sp>
      <p:sp>
        <p:nvSpPr>
          <p:cNvPr id="33894" name="Freeform 99"/>
          <p:cNvSpPr>
            <a:spLocks/>
          </p:cNvSpPr>
          <p:nvPr/>
        </p:nvSpPr>
        <p:spPr bwMode="auto">
          <a:xfrm>
            <a:off x="5589588" y="4551363"/>
            <a:ext cx="119062" cy="112712"/>
          </a:xfrm>
          <a:custGeom>
            <a:avLst/>
            <a:gdLst>
              <a:gd name="T0" fmla="*/ 2147483647 w 72"/>
              <a:gd name="T1" fmla="*/ 2147483647 h 68"/>
              <a:gd name="T2" fmla="*/ 2147483647 w 72"/>
              <a:gd name="T3" fmla="*/ 2147483647 h 68"/>
              <a:gd name="T4" fmla="*/ 2147483647 w 72"/>
              <a:gd name="T5" fmla="*/ 2147483647 h 68"/>
              <a:gd name="T6" fmla="*/ 2147483647 w 72"/>
              <a:gd name="T7" fmla="*/ 0 h 68"/>
              <a:gd name="T8" fmla="*/ 2147483647 w 72"/>
              <a:gd name="T9" fmla="*/ 0 h 68"/>
              <a:gd name="T10" fmla="*/ 2147483647 w 72"/>
              <a:gd name="T11" fmla="*/ 2147483647 h 68"/>
              <a:gd name="T12" fmla="*/ 2147483647 w 72"/>
              <a:gd name="T13" fmla="*/ 2147483647 h 68"/>
              <a:gd name="T14" fmla="*/ 2147483647 w 72"/>
              <a:gd name="T15" fmla="*/ 2147483647 h 68"/>
              <a:gd name="T16" fmla="*/ 2147483647 w 72"/>
              <a:gd name="T17" fmla="*/ 2147483647 h 68"/>
              <a:gd name="T18" fmla="*/ 2147483647 w 72"/>
              <a:gd name="T19" fmla="*/ 2147483647 h 68"/>
              <a:gd name="T20" fmla="*/ 2147483647 w 72"/>
              <a:gd name="T21" fmla="*/ 2147483647 h 68"/>
              <a:gd name="T22" fmla="*/ 2147483647 w 72"/>
              <a:gd name="T23" fmla="*/ 2147483647 h 68"/>
              <a:gd name="T24" fmla="*/ 2147483647 w 72"/>
              <a:gd name="T25" fmla="*/ 2147483647 h 68"/>
              <a:gd name="T26" fmla="*/ 2147483647 w 72"/>
              <a:gd name="T27" fmla="*/ 2147483647 h 68"/>
              <a:gd name="T28" fmla="*/ 2147483647 w 72"/>
              <a:gd name="T29" fmla="*/ 2147483647 h 68"/>
              <a:gd name="T30" fmla="*/ 2147483647 w 72"/>
              <a:gd name="T31" fmla="*/ 2147483647 h 68"/>
              <a:gd name="T32" fmla="*/ 2147483647 w 72"/>
              <a:gd name="T33" fmla="*/ 2147483647 h 68"/>
              <a:gd name="T34" fmla="*/ 2147483647 w 72"/>
              <a:gd name="T35" fmla="*/ 2147483647 h 68"/>
              <a:gd name="T36" fmla="*/ 2147483647 w 72"/>
              <a:gd name="T37" fmla="*/ 2147483647 h 68"/>
              <a:gd name="T38" fmla="*/ 2147483647 w 72"/>
              <a:gd name="T39" fmla="*/ 2147483647 h 68"/>
              <a:gd name="T40" fmla="*/ 2147483647 w 72"/>
              <a:gd name="T41" fmla="*/ 2147483647 h 68"/>
              <a:gd name="T42" fmla="*/ 2147483647 w 72"/>
              <a:gd name="T43" fmla="*/ 2147483647 h 68"/>
              <a:gd name="T44" fmla="*/ 2147483647 w 72"/>
              <a:gd name="T45" fmla="*/ 2147483647 h 68"/>
              <a:gd name="T46" fmla="*/ 2147483647 w 72"/>
              <a:gd name="T47" fmla="*/ 2147483647 h 68"/>
              <a:gd name="T48" fmla="*/ 2147483647 w 72"/>
              <a:gd name="T49" fmla="*/ 2147483647 h 68"/>
              <a:gd name="T50" fmla="*/ 2147483647 w 72"/>
              <a:gd name="T51" fmla="*/ 2147483647 h 68"/>
              <a:gd name="T52" fmla="*/ 2147483647 w 72"/>
              <a:gd name="T53" fmla="*/ 2147483647 h 68"/>
              <a:gd name="T54" fmla="*/ 2147483647 w 72"/>
              <a:gd name="T55" fmla="*/ 2147483647 h 68"/>
              <a:gd name="T56" fmla="*/ 2147483647 w 72"/>
              <a:gd name="T57" fmla="*/ 2147483647 h 68"/>
              <a:gd name="T58" fmla="*/ 2147483647 w 72"/>
              <a:gd name="T59" fmla="*/ 2147483647 h 68"/>
              <a:gd name="T60" fmla="*/ 2147483647 w 72"/>
              <a:gd name="T61" fmla="*/ 2147483647 h 68"/>
              <a:gd name="T62" fmla="*/ 2147483647 w 72"/>
              <a:gd name="T63" fmla="*/ 2147483647 h 68"/>
              <a:gd name="T64" fmla="*/ 2147483647 w 72"/>
              <a:gd name="T65" fmla="*/ 2147483647 h 68"/>
              <a:gd name="T66" fmla="*/ 2147483647 w 72"/>
              <a:gd name="T67" fmla="*/ 2147483647 h 68"/>
              <a:gd name="T68" fmla="*/ 2147483647 w 72"/>
              <a:gd name="T69" fmla="*/ 2147483647 h 68"/>
              <a:gd name="T70" fmla="*/ 2147483647 w 72"/>
              <a:gd name="T71" fmla="*/ 2147483647 h 68"/>
              <a:gd name="T72" fmla="*/ 2147483647 w 72"/>
              <a:gd name="T73" fmla="*/ 2147483647 h 68"/>
              <a:gd name="T74" fmla="*/ 2147483647 w 72"/>
              <a:gd name="T75" fmla="*/ 2147483647 h 68"/>
              <a:gd name="T76" fmla="*/ 2147483647 w 72"/>
              <a:gd name="T77" fmla="*/ 2147483647 h 68"/>
              <a:gd name="T78" fmla="*/ 2147483647 w 72"/>
              <a:gd name="T79" fmla="*/ 2147483647 h 68"/>
              <a:gd name="T80" fmla="*/ 2147483647 w 72"/>
              <a:gd name="T81" fmla="*/ 2147483647 h 68"/>
              <a:gd name="T82" fmla="*/ 2147483647 w 72"/>
              <a:gd name="T83" fmla="*/ 2147483647 h 68"/>
              <a:gd name="T84" fmla="*/ 0 w 72"/>
              <a:gd name="T85" fmla="*/ 2147483647 h 68"/>
              <a:gd name="T86" fmla="*/ 0 w 72"/>
              <a:gd name="T87" fmla="*/ 2147483647 h 68"/>
              <a:gd name="T88" fmla="*/ 0 w 72"/>
              <a:gd name="T89" fmla="*/ 2147483647 h 68"/>
              <a:gd name="T90" fmla="*/ 2147483647 w 72"/>
              <a:gd name="T91" fmla="*/ 2147483647 h 68"/>
              <a:gd name="T92" fmla="*/ 2147483647 w 72"/>
              <a:gd name="T93" fmla="*/ 2147483647 h 68"/>
              <a:gd name="T94" fmla="*/ 2147483647 w 72"/>
              <a:gd name="T95" fmla="*/ 2147483647 h 68"/>
              <a:gd name="T96" fmla="*/ 2147483647 w 72"/>
              <a:gd name="T97" fmla="*/ 2147483647 h 68"/>
              <a:gd name="T98" fmla="*/ 2147483647 w 72"/>
              <a:gd name="T99" fmla="*/ 2147483647 h 68"/>
              <a:gd name="T100" fmla="*/ 2147483647 w 72"/>
              <a:gd name="T101" fmla="*/ 2147483647 h 68"/>
              <a:gd name="T102" fmla="*/ 2147483647 w 72"/>
              <a:gd name="T103" fmla="*/ 2147483647 h 68"/>
              <a:gd name="T104" fmla="*/ 2147483647 w 72"/>
              <a:gd name="T105" fmla="*/ 2147483647 h 68"/>
              <a:gd name="T106" fmla="*/ 2147483647 w 72"/>
              <a:gd name="T107" fmla="*/ 2147483647 h 68"/>
              <a:gd name="T108" fmla="*/ 2147483647 w 72"/>
              <a:gd name="T109" fmla="*/ 2147483647 h 68"/>
              <a:gd name="T110" fmla="*/ 2147483647 w 72"/>
              <a:gd name="T111" fmla="*/ 2147483647 h 68"/>
              <a:gd name="T112" fmla="*/ 2147483647 w 72"/>
              <a:gd name="T113" fmla="*/ 2147483647 h 68"/>
              <a:gd name="T114" fmla="*/ 0 w 72"/>
              <a:gd name="T115" fmla="*/ 2147483647 h 68"/>
              <a:gd name="T116" fmla="*/ 0 w 72"/>
              <a:gd name="T117" fmla="*/ 2147483647 h 68"/>
              <a:gd name="T118" fmla="*/ 2147483647 w 72"/>
              <a:gd name="T119" fmla="*/ 0 h 68"/>
              <a:gd name="T120" fmla="*/ 2147483647 w 72"/>
              <a:gd name="T121" fmla="*/ 0 h 68"/>
              <a:gd name="T122" fmla="*/ 2147483647 w 72"/>
              <a:gd name="T123" fmla="*/ 2147483647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
              <a:gd name="T187" fmla="*/ 0 h 68"/>
              <a:gd name="T188" fmla="*/ 72 w 72"/>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 h="68">
                <a:moveTo>
                  <a:pt x="23" y="15"/>
                </a:moveTo>
                <a:lnTo>
                  <a:pt x="30" y="8"/>
                </a:lnTo>
                <a:lnTo>
                  <a:pt x="38" y="4"/>
                </a:lnTo>
                <a:lnTo>
                  <a:pt x="45" y="0"/>
                </a:lnTo>
                <a:lnTo>
                  <a:pt x="49" y="0"/>
                </a:lnTo>
                <a:lnTo>
                  <a:pt x="57" y="4"/>
                </a:lnTo>
                <a:lnTo>
                  <a:pt x="60" y="8"/>
                </a:lnTo>
                <a:lnTo>
                  <a:pt x="60" y="11"/>
                </a:lnTo>
                <a:lnTo>
                  <a:pt x="64" y="19"/>
                </a:lnTo>
                <a:lnTo>
                  <a:pt x="64" y="26"/>
                </a:lnTo>
                <a:lnTo>
                  <a:pt x="64" y="53"/>
                </a:lnTo>
                <a:lnTo>
                  <a:pt x="64" y="60"/>
                </a:lnTo>
                <a:lnTo>
                  <a:pt x="64" y="64"/>
                </a:lnTo>
                <a:lnTo>
                  <a:pt x="68" y="68"/>
                </a:lnTo>
                <a:lnTo>
                  <a:pt x="72" y="68"/>
                </a:lnTo>
                <a:lnTo>
                  <a:pt x="42" y="68"/>
                </a:lnTo>
                <a:lnTo>
                  <a:pt x="45" y="68"/>
                </a:lnTo>
                <a:lnTo>
                  <a:pt x="49" y="68"/>
                </a:lnTo>
                <a:lnTo>
                  <a:pt x="49" y="64"/>
                </a:lnTo>
                <a:lnTo>
                  <a:pt x="49" y="60"/>
                </a:lnTo>
                <a:lnTo>
                  <a:pt x="49" y="53"/>
                </a:lnTo>
                <a:lnTo>
                  <a:pt x="49" y="26"/>
                </a:lnTo>
                <a:lnTo>
                  <a:pt x="49" y="19"/>
                </a:lnTo>
                <a:lnTo>
                  <a:pt x="49" y="15"/>
                </a:lnTo>
                <a:lnTo>
                  <a:pt x="45" y="11"/>
                </a:lnTo>
                <a:lnTo>
                  <a:pt x="42" y="11"/>
                </a:lnTo>
                <a:lnTo>
                  <a:pt x="30" y="11"/>
                </a:lnTo>
                <a:lnTo>
                  <a:pt x="23" y="19"/>
                </a:lnTo>
                <a:lnTo>
                  <a:pt x="23" y="53"/>
                </a:lnTo>
                <a:lnTo>
                  <a:pt x="23" y="60"/>
                </a:lnTo>
                <a:lnTo>
                  <a:pt x="23" y="64"/>
                </a:lnTo>
                <a:lnTo>
                  <a:pt x="26" y="68"/>
                </a:lnTo>
                <a:lnTo>
                  <a:pt x="30" y="68"/>
                </a:lnTo>
                <a:lnTo>
                  <a:pt x="0" y="68"/>
                </a:lnTo>
                <a:lnTo>
                  <a:pt x="4" y="68"/>
                </a:lnTo>
                <a:lnTo>
                  <a:pt x="8" y="64"/>
                </a:lnTo>
                <a:lnTo>
                  <a:pt x="8" y="60"/>
                </a:lnTo>
                <a:lnTo>
                  <a:pt x="11" y="53"/>
                </a:lnTo>
                <a:lnTo>
                  <a:pt x="11" y="30"/>
                </a:lnTo>
                <a:lnTo>
                  <a:pt x="11"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895" name="Freeform 100"/>
          <p:cNvSpPr>
            <a:spLocks/>
          </p:cNvSpPr>
          <p:nvPr/>
        </p:nvSpPr>
        <p:spPr bwMode="auto">
          <a:xfrm>
            <a:off x="5713413" y="4519613"/>
            <a:ext cx="69850" cy="149225"/>
          </a:xfrm>
          <a:custGeom>
            <a:avLst/>
            <a:gdLst>
              <a:gd name="T0" fmla="*/ 2147483647 w 42"/>
              <a:gd name="T1" fmla="*/ 0 h 90"/>
              <a:gd name="T2" fmla="*/ 2147483647 w 42"/>
              <a:gd name="T3" fmla="*/ 2147483647 h 90"/>
              <a:gd name="T4" fmla="*/ 2147483647 w 42"/>
              <a:gd name="T5" fmla="*/ 2147483647 h 90"/>
              <a:gd name="T6" fmla="*/ 2147483647 w 42"/>
              <a:gd name="T7" fmla="*/ 2147483647 h 90"/>
              <a:gd name="T8" fmla="*/ 2147483647 w 42"/>
              <a:gd name="T9" fmla="*/ 2147483647 h 90"/>
              <a:gd name="T10" fmla="*/ 2147483647 w 42"/>
              <a:gd name="T11" fmla="*/ 2147483647 h 90"/>
              <a:gd name="T12" fmla="*/ 2147483647 w 42"/>
              <a:gd name="T13" fmla="*/ 2147483647 h 90"/>
              <a:gd name="T14" fmla="*/ 2147483647 w 42"/>
              <a:gd name="T15" fmla="*/ 2147483647 h 90"/>
              <a:gd name="T16" fmla="*/ 2147483647 w 42"/>
              <a:gd name="T17" fmla="*/ 2147483647 h 90"/>
              <a:gd name="T18" fmla="*/ 2147483647 w 42"/>
              <a:gd name="T19" fmla="*/ 2147483647 h 90"/>
              <a:gd name="T20" fmla="*/ 2147483647 w 42"/>
              <a:gd name="T21" fmla="*/ 2147483647 h 90"/>
              <a:gd name="T22" fmla="*/ 2147483647 w 42"/>
              <a:gd name="T23" fmla="*/ 2147483647 h 90"/>
              <a:gd name="T24" fmla="*/ 2147483647 w 42"/>
              <a:gd name="T25" fmla="*/ 2147483647 h 90"/>
              <a:gd name="T26" fmla="*/ 2147483647 w 42"/>
              <a:gd name="T27" fmla="*/ 2147483647 h 90"/>
              <a:gd name="T28" fmla="*/ 2147483647 w 42"/>
              <a:gd name="T29" fmla="*/ 2147483647 h 90"/>
              <a:gd name="T30" fmla="*/ 2147483647 w 42"/>
              <a:gd name="T31" fmla="*/ 2147483647 h 90"/>
              <a:gd name="T32" fmla="*/ 2147483647 w 42"/>
              <a:gd name="T33" fmla="*/ 2147483647 h 90"/>
              <a:gd name="T34" fmla="*/ 2147483647 w 42"/>
              <a:gd name="T35" fmla="*/ 2147483647 h 90"/>
              <a:gd name="T36" fmla="*/ 2147483647 w 42"/>
              <a:gd name="T37" fmla="*/ 2147483647 h 90"/>
              <a:gd name="T38" fmla="*/ 2147483647 w 42"/>
              <a:gd name="T39" fmla="*/ 2147483647 h 90"/>
              <a:gd name="T40" fmla="*/ 2147483647 w 42"/>
              <a:gd name="T41" fmla="*/ 2147483647 h 90"/>
              <a:gd name="T42" fmla="*/ 2147483647 w 42"/>
              <a:gd name="T43" fmla="*/ 2147483647 h 90"/>
              <a:gd name="T44" fmla="*/ 2147483647 w 42"/>
              <a:gd name="T45" fmla="*/ 2147483647 h 90"/>
              <a:gd name="T46" fmla="*/ 2147483647 w 42"/>
              <a:gd name="T47" fmla="*/ 2147483647 h 90"/>
              <a:gd name="T48" fmla="*/ 2147483647 w 42"/>
              <a:gd name="T49" fmla="*/ 2147483647 h 90"/>
              <a:gd name="T50" fmla="*/ 2147483647 w 42"/>
              <a:gd name="T51" fmla="*/ 2147483647 h 90"/>
              <a:gd name="T52" fmla="*/ 0 w 42"/>
              <a:gd name="T53" fmla="*/ 2147483647 h 90"/>
              <a:gd name="T54" fmla="*/ 0 w 42"/>
              <a:gd name="T55" fmla="*/ 2147483647 h 90"/>
              <a:gd name="T56" fmla="*/ 2147483647 w 42"/>
              <a:gd name="T57" fmla="*/ 2147483647 h 90"/>
              <a:gd name="T58" fmla="*/ 2147483647 w 42"/>
              <a:gd name="T59" fmla="*/ 2147483647 h 90"/>
              <a:gd name="T60" fmla="*/ 2147483647 w 42"/>
              <a:gd name="T61" fmla="*/ 2147483647 h 90"/>
              <a:gd name="T62" fmla="*/ 2147483647 w 42"/>
              <a:gd name="T63" fmla="*/ 2147483647 h 90"/>
              <a:gd name="T64" fmla="*/ 2147483647 w 42"/>
              <a:gd name="T65" fmla="*/ 2147483647 h 90"/>
              <a:gd name="T66" fmla="*/ 2147483647 w 42"/>
              <a:gd name="T67" fmla="*/ 0 h 90"/>
              <a:gd name="T68" fmla="*/ 2147483647 w 4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90"/>
              <a:gd name="T107" fmla="*/ 42 w 4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90">
                <a:moveTo>
                  <a:pt x="23" y="0"/>
                </a:moveTo>
                <a:lnTo>
                  <a:pt x="23" y="23"/>
                </a:lnTo>
                <a:lnTo>
                  <a:pt x="38" y="23"/>
                </a:lnTo>
                <a:lnTo>
                  <a:pt x="38" y="27"/>
                </a:lnTo>
                <a:lnTo>
                  <a:pt x="23" y="27"/>
                </a:lnTo>
                <a:lnTo>
                  <a:pt x="23" y="68"/>
                </a:lnTo>
                <a:lnTo>
                  <a:pt x="23" y="75"/>
                </a:lnTo>
                <a:lnTo>
                  <a:pt x="23" y="79"/>
                </a:lnTo>
                <a:lnTo>
                  <a:pt x="27" y="79"/>
                </a:lnTo>
                <a:lnTo>
                  <a:pt x="30" y="79"/>
                </a:lnTo>
                <a:lnTo>
                  <a:pt x="34" y="79"/>
                </a:lnTo>
                <a:lnTo>
                  <a:pt x="38" y="79"/>
                </a:lnTo>
                <a:lnTo>
                  <a:pt x="38" y="75"/>
                </a:lnTo>
                <a:lnTo>
                  <a:pt x="42" y="75"/>
                </a:lnTo>
                <a:lnTo>
                  <a:pt x="38" y="83"/>
                </a:lnTo>
                <a:lnTo>
                  <a:pt x="34" y="87"/>
                </a:lnTo>
                <a:lnTo>
                  <a:pt x="30" y="90"/>
                </a:lnTo>
                <a:lnTo>
                  <a:pt x="23" y="90"/>
                </a:lnTo>
                <a:lnTo>
                  <a:pt x="19" y="90"/>
                </a:lnTo>
                <a:lnTo>
                  <a:pt x="15" y="87"/>
                </a:lnTo>
                <a:lnTo>
                  <a:pt x="12" y="83"/>
                </a:lnTo>
                <a:lnTo>
                  <a:pt x="12" y="79"/>
                </a:lnTo>
                <a:lnTo>
                  <a:pt x="12" y="72"/>
                </a:lnTo>
                <a:lnTo>
                  <a:pt x="12" y="27"/>
                </a:lnTo>
                <a:lnTo>
                  <a:pt x="0" y="27"/>
                </a:lnTo>
                <a:lnTo>
                  <a:pt x="0" y="23"/>
                </a:lnTo>
                <a:lnTo>
                  <a:pt x="4" y="23"/>
                </a:lnTo>
                <a:lnTo>
                  <a:pt x="8" y="19"/>
                </a:lnTo>
                <a:lnTo>
                  <a:pt x="12" y="15"/>
                </a:lnTo>
                <a:lnTo>
                  <a:pt x="15" y="8"/>
                </a:lnTo>
                <a:lnTo>
                  <a:pt x="19" y="4"/>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896" name="Freeform 101"/>
          <p:cNvSpPr>
            <a:spLocks noEditPoints="1"/>
          </p:cNvSpPr>
          <p:nvPr/>
        </p:nvSpPr>
        <p:spPr bwMode="auto">
          <a:xfrm>
            <a:off x="5788025" y="4551363"/>
            <a:ext cx="106363" cy="117475"/>
          </a:xfrm>
          <a:custGeom>
            <a:avLst/>
            <a:gdLst>
              <a:gd name="T0" fmla="*/ 2147483647 w 64"/>
              <a:gd name="T1" fmla="*/ 0 h 71"/>
              <a:gd name="T2" fmla="*/ 2147483647 w 64"/>
              <a:gd name="T3" fmla="*/ 0 h 71"/>
              <a:gd name="T4" fmla="*/ 2147483647 w 64"/>
              <a:gd name="T5" fmla="*/ 2147483647 h 71"/>
              <a:gd name="T6" fmla="*/ 2147483647 w 64"/>
              <a:gd name="T7" fmla="*/ 2147483647 h 71"/>
              <a:gd name="T8" fmla="*/ 2147483647 w 64"/>
              <a:gd name="T9" fmla="*/ 2147483647 h 71"/>
              <a:gd name="T10" fmla="*/ 2147483647 w 64"/>
              <a:gd name="T11" fmla="*/ 2147483647 h 71"/>
              <a:gd name="T12" fmla="*/ 2147483647 w 64"/>
              <a:gd name="T13" fmla="*/ 2147483647 h 71"/>
              <a:gd name="T14" fmla="*/ 2147483647 w 64"/>
              <a:gd name="T15" fmla="*/ 2147483647 h 71"/>
              <a:gd name="T16" fmla="*/ 2147483647 w 64"/>
              <a:gd name="T17" fmla="*/ 2147483647 h 71"/>
              <a:gd name="T18" fmla="*/ 2147483647 w 64"/>
              <a:gd name="T19" fmla="*/ 2147483647 h 71"/>
              <a:gd name="T20" fmla="*/ 2147483647 w 64"/>
              <a:gd name="T21" fmla="*/ 2147483647 h 71"/>
              <a:gd name="T22" fmla="*/ 2147483647 w 64"/>
              <a:gd name="T23" fmla="*/ 2147483647 h 71"/>
              <a:gd name="T24" fmla="*/ 2147483647 w 64"/>
              <a:gd name="T25" fmla="*/ 2147483647 h 71"/>
              <a:gd name="T26" fmla="*/ 2147483647 w 64"/>
              <a:gd name="T27" fmla="*/ 2147483647 h 71"/>
              <a:gd name="T28" fmla="*/ 2147483647 w 64"/>
              <a:gd name="T29" fmla="*/ 2147483647 h 71"/>
              <a:gd name="T30" fmla="*/ 2147483647 w 64"/>
              <a:gd name="T31" fmla="*/ 2147483647 h 71"/>
              <a:gd name="T32" fmla="*/ 0 w 64"/>
              <a:gd name="T33" fmla="*/ 2147483647 h 71"/>
              <a:gd name="T34" fmla="*/ 0 w 64"/>
              <a:gd name="T35" fmla="*/ 2147483647 h 71"/>
              <a:gd name="T36" fmla="*/ 2147483647 w 64"/>
              <a:gd name="T37" fmla="*/ 2147483647 h 71"/>
              <a:gd name="T38" fmla="*/ 2147483647 w 64"/>
              <a:gd name="T39" fmla="*/ 2147483647 h 71"/>
              <a:gd name="T40" fmla="*/ 2147483647 w 64"/>
              <a:gd name="T41" fmla="*/ 2147483647 h 71"/>
              <a:gd name="T42" fmla="*/ 2147483647 w 64"/>
              <a:gd name="T43" fmla="*/ 0 h 71"/>
              <a:gd name="T44" fmla="*/ 2147483647 w 64"/>
              <a:gd name="T45" fmla="*/ 0 h 71"/>
              <a:gd name="T46" fmla="*/ 2147483647 w 64"/>
              <a:gd name="T47" fmla="*/ 2147483647 h 71"/>
              <a:gd name="T48" fmla="*/ 2147483647 w 64"/>
              <a:gd name="T49" fmla="*/ 2147483647 h 71"/>
              <a:gd name="T50" fmla="*/ 2147483647 w 64"/>
              <a:gd name="T51" fmla="*/ 2147483647 h 71"/>
              <a:gd name="T52" fmla="*/ 2147483647 w 64"/>
              <a:gd name="T53" fmla="*/ 2147483647 h 71"/>
              <a:gd name="T54" fmla="*/ 2147483647 w 64"/>
              <a:gd name="T55" fmla="*/ 2147483647 h 71"/>
              <a:gd name="T56" fmla="*/ 2147483647 w 64"/>
              <a:gd name="T57" fmla="*/ 2147483647 h 71"/>
              <a:gd name="T58" fmla="*/ 2147483647 w 64"/>
              <a:gd name="T59" fmla="*/ 2147483647 h 71"/>
              <a:gd name="T60" fmla="*/ 2147483647 w 64"/>
              <a:gd name="T61" fmla="*/ 2147483647 h 71"/>
              <a:gd name="T62" fmla="*/ 2147483647 w 64"/>
              <a:gd name="T63" fmla="*/ 2147483647 h 71"/>
              <a:gd name="T64" fmla="*/ 2147483647 w 64"/>
              <a:gd name="T65" fmla="*/ 2147483647 h 71"/>
              <a:gd name="T66" fmla="*/ 2147483647 w 64"/>
              <a:gd name="T67" fmla="*/ 2147483647 h 71"/>
              <a:gd name="T68" fmla="*/ 2147483647 w 64"/>
              <a:gd name="T69" fmla="*/ 2147483647 h 71"/>
              <a:gd name="T70" fmla="*/ 2147483647 w 64"/>
              <a:gd name="T71" fmla="*/ 2147483647 h 71"/>
              <a:gd name="T72" fmla="*/ 2147483647 w 64"/>
              <a:gd name="T73" fmla="*/ 2147483647 h 71"/>
              <a:gd name="T74" fmla="*/ 2147483647 w 64"/>
              <a:gd name="T75" fmla="*/ 2147483647 h 71"/>
              <a:gd name="T76" fmla="*/ 2147483647 w 64"/>
              <a:gd name="T77" fmla="*/ 2147483647 h 71"/>
              <a:gd name="T78" fmla="*/ 2147483647 w 64"/>
              <a:gd name="T79" fmla="*/ 2147483647 h 71"/>
              <a:gd name="T80" fmla="*/ 2147483647 w 64"/>
              <a:gd name="T81" fmla="*/ 2147483647 h 71"/>
              <a:gd name="T82" fmla="*/ 2147483647 w 64"/>
              <a:gd name="T83" fmla="*/ 2147483647 h 71"/>
              <a:gd name="T84" fmla="*/ 2147483647 w 64"/>
              <a:gd name="T85" fmla="*/ 2147483647 h 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1"/>
              <a:gd name="T131" fmla="*/ 64 w 64"/>
              <a:gd name="T132" fmla="*/ 71 h 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1">
                <a:moveTo>
                  <a:pt x="34" y="0"/>
                </a:moveTo>
                <a:lnTo>
                  <a:pt x="42" y="0"/>
                </a:lnTo>
                <a:lnTo>
                  <a:pt x="49" y="8"/>
                </a:lnTo>
                <a:lnTo>
                  <a:pt x="57" y="11"/>
                </a:lnTo>
                <a:lnTo>
                  <a:pt x="64" y="23"/>
                </a:lnTo>
                <a:lnTo>
                  <a:pt x="64" y="34"/>
                </a:lnTo>
                <a:lnTo>
                  <a:pt x="64" y="45"/>
                </a:lnTo>
                <a:lnTo>
                  <a:pt x="60" y="53"/>
                </a:lnTo>
                <a:lnTo>
                  <a:pt x="57" y="60"/>
                </a:lnTo>
                <a:lnTo>
                  <a:pt x="49" y="68"/>
                </a:lnTo>
                <a:lnTo>
                  <a:pt x="42" y="71"/>
                </a:lnTo>
                <a:lnTo>
                  <a:pt x="30" y="71"/>
                </a:lnTo>
                <a:lnTo>
                  <a:pt x="23" y="71"/>
                </a:lnTo>
                <a:lnTo>
                  <a:pt x="15" y="64"/>
                </a:lnTo>
                <a:lnTo>
                  <a:pt x="8" y="60"/>
                </a:lnTo>
                <a:lnTo>
                  <a:pt x="4" y="49"/>
                </a:lnTo>
                <a:lnTo>
                  <a:pt x="0" y="38"/>
                </a:lnTo>
                <a:lnTo>
                  <a:pt x="0" y="26"/>
                </a:lnTo>
                <a:lnTo>
                  <a:pt x="4" y="19"/>
                </a:lnTo>
                <a:lnTo>
                  <a:pt x="12" y="11"/>
                </a:lnTo>
                <a:lnTo>
                  <a:pt x="19" y="4"/>
                </a:lnTo>
                <a:lnTo>
                  <a:pt x="27" y="0"/>
                </a:lnTo>
                <a:lnTo>
                  <a:pt x="34" y="0"/>
                </a:lnTo>
                <a:close/>
                <a:moveTo>
                  <a:pt x="30" y="4"/>
                </a:moveTo>
                <a:lnTo>
                  <a:pt x="27" y="8"/>
                </a:lnTo>
                <a:lnTo>
                  <a:pt x="23" y="8"/>
                </a:lnTo>
                <a:lnTo>
                  <a:pt x="19" y="11"/>
                </a:lnTo>
                <a:lnTo>
                  <a:pt x="15" y="15"/>
                </a:lnTo>
                <a:lnTo>
                  <a:pt x="15" y="23"/>
                </a:lnTo>
                <a:lnTo>
                  <a:pt x="12" y="30"/>
                </a:lnTo>
                <a:lnTo>
                  <a:pt x="15" y="45"/>
                </a:lnTo>
                <a:lnTo>
                  <a:pt x="19" y="56"/>
                </a:lnTo>
                <a:lnTo>
                  <a:pt x="27" y="64"/>
                </a:lnTo>
                <a:lnTo>
                  <a:pt x="34" y="68"/>
                </a:lnTo>
                <a:lnTo>
                  <a:pt x="42" y="64"/>
                </a:lnTo>
                <a:lnTo>
                  <a:pt x="49" y="60"/>
                </a:lnTo>
                <a:lnTo>
                  <a:pt x="53" y="53"/>
                </a:lnTo>
                <a:lnTo>
                  <a:pt x="53" y="41"/>
                </a:lnTo>
                <a:lnTo>
                  <a:pt x="53" y="30"/>
                </a:lnTo>
                <a:lnTo>
                  <a:pt x="49" y="19"/>
                </a:lnTo>
                <a:lnTo>
                  <a:pt x="45" y="11"/>
                </a:lnTo>
                <a:lnTo>
                  <a:pt x="38" y="8"/>
                </a:lnTo>
                <a:lnTo>
                  <a:pt x="30" y="4"/>
                </a:lnTo>
                <a:close/>
              </a:path>
            </a:pathLst>
          </a:custGeom>
          <a:solidFill>
            <a:srgbClr val="000000"/>
          </a:solidFill>
          <a:ln w="0">
            <a:solidFill>
              <a:srgbClr val="000000"/>
            </a:solidFill>
            <a:round/>
            <a:headEnd/>
            <a:tailEnd/>
          </a:ln>
        </p:spPr>
        <p:txBody>
          <a:bodyPr/>
          <a:lstStyle/>
          <a:p>
            <a:endParaRPr lang="en-US"/>
          </a:p>
        </p:txBody>
      </p:sp>
      <p:sp>
        <p:nvSpPr>
          <p:cNvPr id="33897" name="Freeform 102"/>
          <p:cNvSpPr>
            <a:spLocks/>
          </p:cNvSpPr>
          <p:nvPr/>
        </p:nvSpPr>
        <p:spPr bwMode="auto">
          <a:xfrm>
            <a:off x="5913438" y="4494213"/>
            <a:ext cx="69850" cy="223837"/>
          </a:xfrm>
          <a:custGeom>
            <a:avLst/>
            <a:gdLst>
              <a:gd name="T0" fmla="*/ 0 w 42"/>
              <a:gd name="T1" fmla="*/ 2147483647 h 135"/>
              <a:gd name="T2" fmla="*/ 0 w 42"/>
              <a:gd name="T3" fmla="*/ 0 h 135"/>
              <a:gd name="T4" fmla="*/ 2147483647 w 42"/>
              <a:gd name="T5" fmla="*/ 2147483647 h 135"/>
              <a:gd name="T6" fmla="*/ 2147483647 w 42"/>
              <a:gd name="T7" fmla="*/ 2147483647 h 135"/>
              <a:gd name="T8" fmla="*/ 2147483647 w 42"/>
              <a:gd name="T9" fmla="*/ 2147483647 h 135"/>
              <a:gd name="T10" fmla="*/ 2147483647 w 42"/>
              <a:gd name="T11" fmla="*/ 2147483647 h 135"/>
              <a:gd name="T12" fmla="*/ 2147483647 w 42"/>
              <a:gd name="T13" fmla="*/ 2147483647 h 135"/>
              <a:gd name="T14" fmla="*/ 2147483647 w 42"/>
              <a:gd name="T15" fmla="*/ 2147483647 h 135"/>
              <a:gd name="T16" fmla="*/ 2147483647 w 42"/>
              <a:gd name="T17" fmla="*/ 2147483647 h 135"/>
              <a:gd name="T18" fmla="*/ 2147483647 w 42"/>
              <a:gd name="T19" fmla="*/ 2147483647 h 135"/>
              <a:gd name="T20" fmla="*/ 2147483647 w 42"/>
              <a:gd name="T21" fmla="*/ 2147483647 h 135"/>
              <a:gd name="T22" fmla="*/ 2147483647 w 42"/>
              <a:gd name="T23" fmla="*/ 2147483647 h 135"/>
              <a:gd name="T24" fmla="*/ 2147483647 w 42"/>
              <a:gd name="T25" fmla="*/ 2147483647 h 135"/>
              <a:gd name="T26" fmla="*/ 0 w 42"/>
              <a:gd name="T27" fmla="*/ 2147483647 h 135"/>
              <a:gd name="T28" fmla="*/ 0 w 42"/>
              <a:gd name="T29" fmla="*/ 2147483647 h 135"/>
              <a:gd name="T30" fmla="*/ 2147483647 w 42"/>
              <a:gd name="T31" fmla="*/ 2147483647 h 135"/>
              <a:gd name="T32" fmla="*/ 2147483647 w 42"/>
              <a:gd name="T33" fmla="*/ 2147483647 h 135"/>
              <a:gd name="T34" fmla="*/ 2147483647 w 42"/>
              <a:gd name="T35" fmla="*/ 2147483647 h 135"/>
              <a:gd name="T36" fmla="*/ 2147483647 w 42"/>
              <a:gd name="T37" fmla="*/ 2147483647 h 135"/>
              <a:gd name="T38" fmla="*/ 2147483647 w 42"/>
              <a:gd name="T39" fmla="*/ 2147483647 h 135"/>
              <a:gd name="T40" fmla="*/ 2147483647 w 42"/>
              <a:gd name="T41" fmla="*/ 2147483647 h 135"/>
              <a:gd name="T42" fmla="*/ 2147483647 w 42"/>
              <a:gd name="T43" fmla="*/ 2147483647 h 135"/>
              <a:gd name="T44" fmla="*/ 2147483647 w 42"/>
              <a:gd name="T45" fmla="*/ 2147483647 h 135"/>
              <a:gd name="T46" fmla="*/ 2147483647 w 42"/>
              <a:gd name="T47" fmla="*/ 2147483647 h 135"/>
              <a:gd name="T48" fmla="*/ 2147483647 w 42"/>
              <a:gd name="T49" fmla="*/ 2147483647 h 135"/>
              <a:gd name="T50" fmla="*/ 2147483647 w 42"/>
              <a:gd name="T51" fmla="*/ 2147483647 h 135"/>
              <a:gd name="T52" fmla="*/ 2147483647 w 42"/>
              <a:gd name="T53" fmla="*/ 2147483647 h 135"/>
              <a:gd name="T54" fmla="*/ 2147483647 w 42"/>
              <a:gd name="T55" fmla="*/ 2147483647 h 135"/>
              <a:gd name="T56" fmla="*/ 0 w 42"/>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0" y="4"/>
                </a:moveTo>
                <a:lnTo>
                  <a:pt x="0" y="0"/>
                </a:lnTo>
                <a:lnTo>
                  <a:pt x="8" y="8"/>
                </a:lnTo>
                <a:lnTo>
                  <a:pt x="19" y="12"/>
                </a:lnTo>
                <a:lnTo>
                  <a:pt x="27" y="23"/>
                </a:lnTo>
                <a:lnTo>
                  <a:pt x="34" y="38"/>
                </a:lnTo>
                <a:lnTo>
                  <a:pt x="38" y="53"/>
                </a:lnTo>
                <a:lnTo>
                  <a:pt x="42" y="68"/>
                </a:lnTo>
                <a:lnTo>
                  <a:pt x="38" y="83"/>
                </a:lnTo>
                <a:lnTo>
                  <a:pt x="34" y="94"/>
                </a:lnTo>
                <a:lnTo>
                  <a:pt x="30" y="109"/>
                </a:lnTo>
                <a:lnTo>
                  <a:pt x="19" y="120"/>
                </a:lnTo>
                <a:lnTo>
                  <a:pt x="12" y="128"/>
                </a:lnTo>
                <a:lnTo>
                  <a:pt x="0" y="135"/>
                </a:lnTo>
                <a:lnTo>
                  <a:pt x="0" y="132"/>
                </a:lnTo>
                <a:lnTo>
                  <a:pt x="8" y="124"/>
                </a:lnTo>
                <a:lnTo>
                  <a:pt x="15" y="117"/>
                </a:lnTo>
                <a:lnTo>
                  <a:pt x="19" y="109"/>
                </a:lnTo>
                <a:lnTo>
                  <a:pt x="23" y="98"/>
                </a:lnTo>
                <a:lnTo>
                  <a:pt x="27" y="83"/>
                </a:lnTo>
                <a:lnTo>
                  <a:pt x="27" y="68"/>
                </a:lnTo>
                <a:lnTo>
                  <a:pt x="27" y="53"/>
                </a:lnTo>
                <a:lnTo>
                  <a:pt x="23" y="42"/>
                </a:lnTo>
                <a:lnTo>
                  <a:pt x="23" y="34"/>
                </a:lnTo>
                <a:lnTo>
                  <a:pt x="19" y="27"/>
                </a:lnTo>
                <a:lnTo>
                  <a:pt x="15" y="19"/>
                </a:lnTo>
                <a:lnTo>
                  <a:pt x="12" y="15"/>
                </a:lnTo>
                <a:lnTo>
                  <a:pt x="8" y="8"/>
                </a:lnTo>
                <a:lnTo>
                  <a:pt x="0" y="4"/>
                </a:lnTo>
                <a:close/>
              </a:path>
            </a:pathLst>
          </a:custGeom>
          <a:solidFill>
            <a:srgbClr val="000000"/>
          </a:solidFill>
          <a:ln w="0">
            <a:solidFill>
              <a:srgbClr val="000000"/>
            </a:solidFill>
            <a:round/>
            <a:headEnd/>
            <a:tailEnd/>
          </a:ln>
        </p:spPr>
        <p:txBody>
          <a:bodyPr/>
          <a:lstStyle/>
          <a:p>
            <a:endParaRPr lang="en-US"/>
          </a:p>
        </p:txBody>
      </p:sp>
      <p:sp>
        <p:nvSpPr>
          <p:cNvPr id="33898" name="Freeform 103"/>
          <p:cNvSpPr>
            <a:spLocks/>
          </p:cNvSpPr>
          <p:nvPr/>
        </p:nvSpPr>
        <p:spPr bwMode="auto">
          <a:xfrm>
            <a:off x="7053263" y="4500563"/>
            <a:ext cx="180975" cy="168275"/>
          </a:xfrm>
          <a:custGeom>
            <a:avLst/>
            <a:gdLst>
              <a:gd name="T0" fmla="*/ 0 w 109"/>
              <a:gd name="T1" fmla="*/ 0 h 101"/>
              <a:gd name="T2" fmla="*/ 2147483647 w 109"/>
              <a:gd name="T3" fmla="*/ 0 h 101"/>
              <a:gd name="T4" fmla="*/ 2147483647 w 109"/>
              <a:gd name="T5" fmla="*/ 2147483647 h 101"/>
              <a:gd name="T6" fmla="*/ 2147483647 w 109"/>
              <a:gd name="T7" fmla="*/ 2147483647 h 101"/>
              <a:gd name="T8" fmla="*/ 2147483647 w 109"/>
              <a:gd name="T9" fmla="*/ 2147483647 h 101"/>
              <a:gd name="T10" fmla="*/ 2147483647 w 109"/>
              <a:gd name="T11" fmla="*/ 2147483647 h 101"/>
              <a:gd name="T12" fmla="*/ 2147483647 w 109"/>
              <a:gd name="T13" fmla="*/ 0 h 101"/>
              <a:gd name="T14" fmla="*/ 2147483647 w 109"/>
              <a:gd name="T15" fmla="*/ 0 h 101"/>
              <a:gd name="T16" fmla="*/ 2147483647 w 109"/>
              <a:gd name="T17" fmla="*/ 0 h 101"/>
              <a:gd name="T18" fmla="*/ 2147483647 w 109"/>
              <a:gd name="T19" fmla="*/ 0 h 101"/>
              <a:gd name="T20" fmla="*/ 2147483647 w 109"/>
              <a:gd name="T21" fmla="*/ 0 h 101"/>
              <a:gd name="T22" fmla="*/ 2147483647 w 109"/>
              <a:gd name="T23" fmla="*/ 0 h 101"/>
              <a:gd name="T24" fmla="*/ 2147483647 w 109"/>
              <a:gd name="T25" fmla="*/ 0 h 101"/>
              <a:gd name="T26" fmla="*/ 2147483647 w 109"/>
              <a:gd name="T27" fmla="*/ 2147483647 h 101"/>
              <a:gd name="T28" fmla="*/ 2147483647 w 109"/>
              <a:gd name="T29" fmla="*/ 2147483647 h 101"/>
              <a:gd name="T30" fmla="*/ 2147483647 w 109"/>
              <a:gd name="T31" fmla="*/ 2147483647 h 101"/>
              <a:gd name="T32" fmla="*/ 2147483647 w 109"/>
              <a:gd name="T33" fmla="*/ 2147483647 h 101"/>
              <a:gd name="T34" fmla="*/ 2147483647 w 109"/>
              <a:gd name="T35" fmla="*/ 2147483647 h 101"/>
              <a:gd name="T36" fmla="*/ 2147483647 w 109"/>
              <a:gd name="T37" fmla="*/ 2147483647 h 101"/>
              <a:gd name="T38" fmla="*/ 2147483647 w 109"/>
              <a:gd name="T39" fmla="*/ 2147483647 h 101"/>
              <a:gd name="T40" fmla="*/ 2147483647 w 109"/>
              <a:gd name="T41" fmla="*/ 2147483647 h 101"/>
              <a:gd name="T42" fmla="*/ 2147483647 w 109"/>
              <a:gd name="T43" fmla="*/ 2147483647 h 101"/>
              <a:gd name="T44" fmla="*/ 2147483647 w 109"/>
              <a:gd name="T45" fmla="*/ 2147483647 h 101"/>
              <a:gd name="T46" fmla="*/ 2147483647 w 109"/>
              <a:gd name="T47" fmla="*/ 2147483647 h 101"/>
              <a:gd name="T48" fmla="*/ 2147483647 w 109"/>
              <a:gd name="T49" fmla="*/ 2147483647 h 101"/>
              <a:gd name="T50" fmla="*/ 2147483647 w 109"/>
              <a:gd name="T51" fmla="*/ 2147483647 h 101"/>
              <a:gd name="T52" fmla="*/ 2147483647 w 109"/>
              <a:gd name="T53" fmla="*/ 2147483647 h 101"/>
              <a:gd name="T54" fmla="*/ 2147483647 w 109"/>
              <a:gd name="T55" fmla="*/ 2147483647 h 101"/>
              <a:gd name="T56" fmla="*/ 2147483647 w 109"/>
              <a:gd name="T57" fmla="*/ 2147483647 h 101"/>
              <a:gd name="T58" fmla="*/ 2147483647 w 109"/>
              <a:gd name="T59" fmla="*/ 2147483647 h 101"/>
              <a:gd name="T60" fmla="*/ 2147483647 w 109"/>
              <a:gd name="T61" fmla="*/ 2147483647 h 101"/>
              <a:gd name="T62" fmla="*/ 2147483647 w 109"/>
              <a:gd name="T63" fmla="*/ 2147483647 h 101"/>
              <a:gd name="T64" fmla="*/ 2147483647 w 109"/>
              <a:gd name="T65" fmla="*/ 2147483647 h 101"/>
              <a:gd name="T66" fmla="*/ 2147483647 w 109"/>
              <a:gd name="T67" fmla="*/ 2147483647 h 101"/>
              <a:gd name="T68" fmla="*/ 2147483647 w 109"/>
              <a:gd name="T69" fmla="*/ 2147483647 h 101"/>
              <a:gd name="T70" fmla="*/ 2147483647 w 109"/>
              <a:gd name="T71" fmla="*/ 2147483647 h 101"/>
              <a:gd name="T72" fmla="*/ 2147483647 w 109"/>
              <a:gd name="T73" fmla="*/ 2147483647 h 101"/>
              <a:gd name="T74" fmla="*/ 2147483647 w 109"/>
              <a:gd name="T75" fmla="*/ 2147483647 h 101"/>
              <a:gd name="T76" fmla="*/ 2147483647 w 109"/>
              <a:gd name="T77" fmla="*/ 2147483647 h 101"/>
              <a:gd name="T78" fmla="*/ 2147483647 w 109"/>
              <a:gd name="T79" fmla="*/ 2147483647 h 101"/>
              <a:gd name="T80" fmla="*/ 0 w 109"/>
              <a:gd name="T81" fmla="*/ 2147483647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2" y="0"/>
                </a:lnTo>
                <a:lnTo>
                  <a:pt x="86" y="75"/>
                </a:lnTo>
                <a:lnTo>
                  <a:pt x="86" y="15"/>
                </a:lnTo>
                <a:lnTo>
                  <a:pt x="86" y="8"/>
                </a:lnTo>
                <a:lnTo>
                  <a:pt x="86" y="4"/>
                </a:lnTo>
                <a:lnTo>
                  <a:pt x="82" y="0"/>
                </a:lnTo>
                <a:lnTo>
                  <a:pt x="75" y="0"/>
                </a:lnTo>
                <a:lnTo>
                  <a:pt x="71" y="0"/>
                </a:lnTo>
                <a:lnTo>
                  <a:pt x="109" y="0"/>
                </a:lnTo>
                <a:lnTo>
                  <a:pt x="105" y="0"/>
                </a:lnTo>
                <a:lnTo>
                  <a:pt x="97" y="4"/>
                </a:lnTo>
                <a:lnTo>
                  <a:pt x="94" y="4"/>
                </a:lnTo>
                <a:lnTo>
                  <a:pt x="94" y="8"/>
                </a:lnTo>
                <a:lnTo>
                  <a:pt x="94" y="15"/>
                </a:lnTo>
                <a:lnTo>
                  <a:pt x="94" y="101"/>
                </a:lnTo>
                <a:lnTo>
                  <a:pt x="90" y="101"/>
                </a:lnTo>
                <a:lnTo>
                  <a:pt x="22" y="23"/>
                </a:lnTo>
                <a:lnTo>
                  <a:pt x="22" y="83"/>
                </a:lnTo>
                <a:lnTo>
                  <a:pt x="26" y="90"/>
                </a:lnTo>
                <a:lnTo>
                  <a:pt x="26" y="94"/>
                </a:lnTo>
                <a:lnTo>
                  <a:pt x="30" y="98"/>
                </a:lnTo>
                <a:lnTo>
                  <a:pt x="34" y="98"/>
                </a:lnTo>
                <a:lnTo>
                  <a:pt x="37" y="98"/>
                </a:lnTo>
                <a:lnTo>
                  <a:pt x="4" y="98"/>
                </a:lnTo>
                <a:lnTo>
                  <a:pt x="7" y="98"/>
                </a:lnTo>
                <a:lnTo>
                  <a:pt x="11" y="98"/>
                </a:lnTo>
                <a:lnTo>
                  <a:pt x="15" y="94"/>
                </a:lnTo>
                <a:lnTo>
                  <a:pt x="19" y="90"/>
                </a:lnTo>
                <a:lnTo>
                  <a:pt x="19" y="83"/>
                </a:lnTo>
                <a:lnTo>
                  <a:pt x="19" y="15"/>
                </a:lnTo>
                <a:lnTo>
                  <a:pt x="15" y="8"/>
                </a:lnTo>
                <a:lnTo>
                  <a:pt x="11" y="8"/>
                </a:lnTo>
                <a:lnTo>
                  <a:pt x="7"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899" name="Freeform 104"/>
          <p:cNvSpPr>
            <a:spLocks noEditPoints="1"/>
          </p:cNvSpPr>
          <p:nvPr/>
        </p:nvSpPr>
        <p:spPr bwMode="auto">
          <a:xfrm>
            <a:off x="7234238" y="4500563"/>
            <a:ext cx="130175" cy="163512"/>
          </a:xfrm>
          <a:custGeom>
            <a:avLst/>
            <a:gdLst>
              <a:gd name="T0" fmla="*/ 2147483647 w 78"/>
              <a:gd name="T1" fmla="*/ 2147483647 h 98"/>
              <a:gd name="T2" fmla="*/ 2147483647 w 78"/>
              <a:gd name="T3" fmla="*/ 2147483647 h 98"/>
              <a:gd name="T4" fmla="*/ 2147483647 w 78"/>
              <a:gd name="T5" fmla="*/ 2147483647 h 98"/>
              <a:gd name="T6" fmla="*/ 2147483647 w 78"/>
              <a:gd name="T7" fmla="*/ 2147483647 h 98"/>
              <a:gd name="T8" fmla="*/ 2147483647 w 78"/>
              <a:gd name="T9" fmla="*/ 2147483647 h 98"/>
              <a:gd name="T10" fmla="*/ 2147483647 w 78"/>
              <a:gd name="T11" fmla="*/ 2147483647 h 98"/>
              <a:gd name="T12" fmla="*/ 2147483647 w 78"/>
              <a:gd name="T13" fmla="*/ 2147483647 h 98"/>
              <a:gd name="T14" fmla="*/ 2147483647 w 78"/>
              <a:gd name="T15" fmla="*/ 2147483647 h 98"/>
              <a:gd name="T16" fmla="*/ 0 w 78"/>
              <a:gd name="T17" fmla="*/ 2147483647 h 98"/>
              <a:gd name="T18" fmla="*/ 0 w 78"/>
              <a:gd name="T19" fmla="*/ 2147483647 h 98"/>
              <a:gd name="T20" fmla="*/ 2147483647 w 78"/>
              <a:gd name="T21" fmla="*/ 2147483647 h 98"/>
              <a:gd name="T22" fmla="*/ 2147483647 w 78"/>
              <a:gd name="T23" fmla="*/ 2147483647 h 98"/>
              <a:gd name="T24" fmla="*/ 2147483647 w 78"/>
              <a:gd name="T25" fmla="*/ 2147483647 h 98"/>
              <a:gd name="T26" fmla="*/ 2147483647 w 78"/>
              <a:gd name="T27" fmla="*/ 2147483647 h 98"/>
              <a:gd name="T28" fmla="*/ 2147483647 w 78"/>
              <a:gd name="T29" fmla="*/ 2147483647 h 98"/>
              <a:gd name="T30" fmla="*/ 2147483647 w 78"/>
              <a:gd name="T31" fmla="*/ 2147483647 h 98"/>
              <a:gd name="T32" fmla="*/ 2147483647 w 78"/>
              <a:gd name="T33" fmla="*/ 2147483647 h 98"/>
              <a:gd name="T34" fmla="*/ 2147483647 w 78"/>
              <a:gd name="T35" fmla="*/ 2147483647 h 98"/>
              <a:gd name="T36" fmla="*/ 2147483647 w 78"/>
              <a:gd name="T37" fmla="*/ 0 h 98"/>
              <a:gd name="T38" fmla="*/ 2147483647 w 78"/>
              <a:gd name="T39" fmla="*/ 0 h 98"/>
              <a:gd name="T40" fmla="*/ 0 w 78"/>
              <a:gd name="T41" fmla="*/ 0 h 98"/>
              <a:gd name="T42" fmla="*/ 0 w 78"/>
              <a:gd name="T43" fmla="*/ 0 h 98"/>
              <a:gd name="T44" fmla="*/ 2147483647 w 78"/>
              <a:gd name="T45" fmla="*/ 0 h 98"/>
              <a:gd name="T46" fmla="*/ 2147483647 w 78"/>
              <a:gd name="T47" fmla="*/ 0 h 98"/>
              <a:gd name="T48" fmla="*/ 2147483647 w 78"/>
              <a:gd name="T49" fmla="*/ 2147483647 h 98"/>
              <a:gd name="T50" fmla="*/ 2147483647 w 78"/>
              <a:gd name="T51" fmla="*/ 2147483647 h 98"/>
              <a:gd name="T52" fmla="*/ 2147483647 w 78"/>
              <a:gd name="T53" fmla="*/ 2147483647 h 98"/>
              <a:gd name="T54" fmla="*/ 2147483647 w 78"/>
              <a:gd name="T55" fmla="*/ 2147483647 h 98"/>
              <a:gd name="T56" fmla="*/ 2147483647 w 78"/>
              <a:gd name="T57" fmla="*/ 2147483647 h 98"/>
              <a:gd name="T58" fmla="*/ 2147483647 w 78"/>
              <a:gd name="T59" fmla="*/ 2147483647 h 98"/>
              <a:gd name="T60" fmla="*/ 2147483647 w 78"/>
              <a:gd name="T61" fmla="*/ 2147483647 h 98"/>
              <a:gd name="T62" fmla="*/ 2147483647 w 78"/>
              <a:gd name="T63" fmla="*/ 2147483647 h 98"/>
              <a:gd name="T64" fmla="*/ 2147483647 w 78"/>
              <a:gd name="T65" fmla="*/ 2147483647 h 98"/>
              <a:gd name="T66" fmla="*/ 2147483647 w 78"/>
              <a:gd name="T67" fmla="*/ 2147483647 h 98"/>
              <a:gd name="T68" fmla="*/ 2147483647 w 78"/>
              <a:gd name="T69" fmla="*/ 2147483647 h 98"/>
              <a:gd name="T70" fmla="*/ 2147483647 w 78"/>
              <a:gd name="T71" fmla="*/ 2147483647 h 98"/>
              <a:gd name="T72" fmla="*/ 2147483647 w 78"/>
              <a:gd name="T73" fmla="*/ 2147483647 h 98"/>
              <a:gd name="T74" fmla="*/ 2147483647 w 78"/>
              <a:gd name="T75" fmla="*/ 2147483647 h 98"/>
              <a:gd name="T76" fmla="*/ 2147483647 w 78"/>
              <a:gd name="T77" fmla="*/ 2147483647 h 98"/>
              <a:gd name="T78" fmla="*/ 2147483647 w 78"/>
              <a:gd name="T79" fmla="*/ 2147483647 h 98"/>
              <a:gd name="T80" fmla="*/ 2147483647 w 78"/>
              <a:gd name="T81" fmla="*/ 2147483647 h 98"/>
              <a:gd name="T82" fmla="*/ 2147483647 w 78"/>
              <a:gd name="T83" fmla="*/ 2147483647 h 98"/>
              <a:gd name="T84" fmla="*/ 2147483647 w 78"/>
              <a:gd name="T85" fmla="*/ 2147483647 h 98"/>
              <a:gd name="T86" fmla="*/ 2147483647 w 78"/>
              <a:gd name="T87" fmla="*/ 2147483647 h 98"/>
              <a:gd name="T88" fmla="*/ 2147483647 w 78"/>
              <a:gd name="T89" fmla="*/ 2147483647 h 98"/>
              <a:gd name="T90" fmla="*/ 2147483647 w 78"/>
              <a:gd name="T91" fmla="*/ 2147483647 h 98"/>
              <a:gd name="T92" fmla="*/ 2147483647 w 78"/>
              <a:gd name="T93" fmla="*/ 2147483647 h 98"/>
              <a:gd name="T94" fmla="*/ 2147483647 w 78"/>
              <a:gd name="T95" fmla="*/ 2147483647 h 98"/>
              <a:gd name="T96" fmla="*/ 2147483647 w 78"/>
              <a:gd name="T97" fmla="*/ 2147483647 h 98"/>
              <a:gd name="T98" fmla="*/ 2147483647 w 78"/>
              <a:gd name="T99" fmla="*/ 2147483647 h 98"/>
              <a:gd name="T100" fmla="*/ 2147483647 w 78"/>
              <a:gd name="T101" fmla="*/ 2147483647 h 98"/>
              <a:gd name="T102" fmla="*/ 2147483647 w 78"/>
              <a:gd name="T103" fmla="*/ 2147483647 h 98"/>
              <a:gd name="T104" fmla="*/ 2147483647 w 78"/>
              <a:gd name="T105" fmla="*/ 2147483647 h 98"/>
              <a:gd name="T106" fmla="*/ 2147483647 w 78"/>
              <a:gd name="T107" fmla="*/ 2147483647 h 98"/>
              <a:gd name="T108" fmla="*/ 2147483647 w 78"/>
              <a:gd name="T109" fmla="*/ 2147483647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98"/>
              <a:gd name="T167" fmla="*/ 78 w 78"/>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98">
                <a:moveTo>
                  <a:pt x="30" y="53"/>
                </a:moveTo>
                <a:lnTo>
                  <a:pt x="30" y="83"/>
                </a:lnTo>
                <a:lnTo>
                  <a:pt x="30" y="90"/>
                </a:lnTo>
                <a:lnTo>
                  <a:pt x="30" y="94"/>
                </a:lnTo>
                <a:lnTo>
                  <a:pt x="33" y="98"/>
                </a:lnTo>
                <a:lnTo>
                  <a:pt x="41" y="98"/>
                </a:lnTo>
                <a:lnTo>
                  <a:pt x="45" y="98"/>
                </a:lnTo>
                <a:lnTo>
                  <a:pt x="0" y="98"/>
                </a:lnTo>
                <a:lnTo>
                  <a:pt x="3" y="98"/>
                </a:lnTo>
                <a:lnTo>
                  <a:pt x="11" y="98"/>
                </a:lnTo>
                <a:lnTo>
                  <a:pt x="15" y="94"/>
                </a:lnTo>
                <a:lnTo>
                  <a:pt x="15" y="90"/>
                </a:lnTo>
                <a:lnTo>
                  <a:pt x="15" y="83"/>
                </a:lnTo>
                <a:lnTo>
                  <a:pt x="15" y="15"/>
                </a:lnTo>
                <a:lnTo>
                  <a:pt x="15" y="8"/>
                </a:lnTo>
                <a:lnTo>
                  <a:pt x="15" y="4"/>
                </a:lnTo>
                <a:lnTo>
                  <a:pt x="11" y="0"/>
                </a:lnTo>
                <a:lnTo>
                  <a:pt x="3" y="0"/>
                </a:lnTo>
                <a:lnTo>
                  <a:pt x="0" y="0"/>
                </a:lnTo>
                <a:lnTo>
                  <a:pt x="37" y="0"/>
                </a:lnTo>
                <a:lnTo>
                  <a:pt x="48" y="0"/>
                </a:lnTo>
                <a:lnTo>
                  <a:pt x="60" y="4"/>
                </a:lnTo>
                <a:lnTo>
                  <a:pt x="67" y="8"/>
                </a:lnTo>
                <a:lnTo>
                  <a:pt x="71" y="11"/>
                </a:lnTo>
                <a:lnTo>
                  <a:pt x="75" y="19"/>
                </a:lnTo>
                <a:lnTo>
                  <a:pt x="78" y="26"/>
                </a:lnTo>
                <a:lnTo>
                  <a:pt x="75" y="38"/>
                </a:lnTo>
                <a:lnTo>
                  <a:pt x="71" y="45"/>
                </a:lnTo>
                <a:lnTo>
                  <a:pt x="60" y="53"/>
                </a:lnTo>
                <a:lnTo>
                  <a:pt x="45" y="53"/>
                </a:lnTo>
                <a:lnTo>
                  <a:pt x="41" y="53"/>
                </a:lnTo>
                <a:lnTo>
                  <a:pt x="37" y="53"/>
                </a:lnTo>
                <a:lnTo>
                  <a:pt x="33" y="53"/>
                </a:lnTo>
                <a:lnTo>
                  <a:pt x="30" y="53"/>
                </a:lnTo>
                <a:close/>
                <a:moveTo>
                  <a:pt x="30" y="49"/>
                </a:moveTo>
                <a:lnTo>
                  <a:pt x="33" y="49"/>
                </a:lnTo>
                <a:lnTo>
                  <a:pt x="37" y="49"/>
                </a:lnTo>
                <a:lnTo>
                  <a:pt x="41" y="49"/>
                </a:lnTo>
                <a:lnTo>
                  <a:pt x="48" y="49"/>
                </a:lnTo>
                <a:lnTo>
                  <a:pt x="56" y="45"/>
                </a:lnTo>
                <a:lnTo>
                  <a:pt x="60" y="38"/>
                </a:lnTo>
                <a:lnTo>
                  <a:pt x="60" y="26"/>
                </a:lnTo>
                <a:lnTo>
                  <a:pt x="60" y="23"/>
                </a:lnTo>
                <a:lnTo>
                  <a:pt x="56" y="15"/>
                </a:lnTo>
                <a:lnTo>
                  <a:pt x="56" y="11"/>
                </a:lnTo>
                <a:lnTo>
                  <a:pt x="48" y="8"/>
                </a:lnTo>
                <a:lnTo>
                  <a:pt x="45" y="4"/>
                </a:lnTo>
                <a:lnTo>
                  <a:pt x="37" y="4"/>
                </a:lnTo>
                <a:lnTo>
                  <a:pt x="33" y="4"/>
                </a:lnTo>
                <a:lnTo>
                  <a:pt x="30" y="4"/>
                </a:lnTo>
                <a:lnTo>
                  <a:pt x="30" y="49"/>
                </a:lnTo>
                <a:close/>
              </a:path>
            </a:pathLst>
          </a:custGeom>
          <a:solidFill>
            <a:srgbClr val="000000"/>
          </a:solidFill>
          <a:ln w="0">
            <a:solidFill>
              <a:srgbClr val="000000"/>
            </a:solidFill>
            <a:round/>
            <a:headEnd/>
            <a:tailEnd/>
          </a:ln>
        </p:spPr>
        <p:txBody>
          <a:bodyPr/>
          <a:lstStyle/>
          <a:p>
            <a:endParaRPr lang="en-US"/>
          </a:p>
        </p:txBody>
      </p:sp>
      <p:sp>
        <p:nvSpPr>
          <p:cNvPr id="33900" name="Freeform 105"/>
          <p:cNvSpPr>
            <a:spLocks/>
          </p:cNvSpPr>
          <p:nvPr/>
        </p:nvSpPr>
        <p:spPr bwMode="auto">
          <a:xfrm>
            <a:off x="7383463" y="4494213"/>
            <a:ext cx="68262" cy="223837"/>
          </a:xfrm>
          <a:custGeom>
            <a:avLst/>
            <a:gdLst>
              <a:gd name="T0" fmla="*/ 2147483647 w 41"/>
              <a:gd name="T1" fmla="*/ 2147483647 h 135"/>
              <a:gd name="T2" fmla="*/ 2147483647 w 41"/>
              <a:gd name="T3" fmla="*/ 2147483647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0 w 41"/>
              <a:gd name="T13" fmla="*/ 2147483647 h 135"/>
              <a:gd name="T14" fmla="*/ 0 w 41"/>
              <a:gd name="T15" fmla="*/ 2147483647 h 135"/>
              <a:gd name="T16" fmla="*/ 0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2147483647 w 41"/>
              <a:gd name="T27" fmla="*/ 0 h 135"/>
              <a:gd name="T28" fmla="*/ 2147483647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2147483647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28"/>
                </a:lnTo>
                <a:lnTo>
                  <a:pt x="22" y="120"/>
                </a:lnTo>
                <a:lnTo>
                  <a:pt x="11" y="109"/>
                </a:lnTo>
                <a:lnTo>
                  <a:pt x="3" y="98"/>
                </a:lnTo>
                <a:lnTo>
                  <a:pt x="0" y="83"/>
                </a:lnTo>
                <a:lnTo>
                  <a:pt x="0" y="68"/>
                </a:lnTo>
                <a:lnTo>
                  <a:pt x="0" y="53"/>
                </a:lnTo>
                <a:lnTo>
                  <a:pt x="3" y="38"/>
                </a:lnTo>
                <a:lnTo>
                  <a:pt x="11" y="27"/>
                </a:lnTo>
                <a:lnTo>
                  <a:pt x="18" y="15"/>
                </a:lnTo>
                <a:lnTo>
                  <a:pt x="30" y="8"/>
                </a:lnTo>
                <a:lnTo>
                  <a:pt x="41" y="0"/>
                </a:lnTo>
                <a:lnTo>
                  <a:pt x="41" y="4"/>
                </a:lnTo>
                <a:lnTo>
                  <a:pt x="30" y="8"/>
                </a:lnTo>
                <a:lnTo>
                  <a:pt x="26" y="15"/>
                </a:lnTo>
                <a:lnTo>
                  <a:pt x="18" y="27"/>
                </a:lnTo>
                <a:lnTo>
                  <a:pt x="15" y="38"/>
                </a:lnTo>
                <a:lnTo>
                  <a:pt x="15" y="53"/>
                </a:lnTo>
                <a:lnTo>
                  <a:pt x="11" y="64"/>
                </a:lnTo>
                <a:lnTo>
                  <a:pt x="15" y="79"/>
                </a:lnTo>
                <a:lnTo>
                  <a:pt x="15" y="94"/>
                </a:lnTo>
                <a:lnTo>
                  <a:pt x="18" y="102"/>
                </a:lnTo>
                <a:lnTo>
                  <a:pt x="18" y="109"/>
                </a:lnTo>
                <a:lnTo>
                  <a:pt x="22" y="117"/>
                </a:lnTo>
                <a:lnTo>
                  <a:pt x="26" y="120"/>
                </a:lnTo>
                <a:lnTo>
                  <a:pt x="33" y="128"/>
                </a:lnTo>
                <a:lnTo>
                  <a:pt x="41" y="132"/>
                </a:lnTo>
                <a:close/>
              </a:path>
            </a:pathLst>
          </a:custGeom>
          <a:solidFill>
            <a:srgbClr val="000000"/>
          </a:solidFill>
          <a:ln w="0">
            <a:solidFill>
              <a:srgbClr val="000000"/>
            </a:solidFill>
            <a:round/>
            <a:headEnd/>
            <a:tailEnd/>
          </a:ln>
        </p:spPr>
        <p:txBody>
          <a:bodyPr/>
          <a:lstStyle/>
          <a:p>
            <a:endParaRPr lang="en-US"/>
          </a:p>
        </p:txBody>
      </p:sp>
      <p:sp>
        <p:nvSpPr>
          <p:cNvPr id="33901" name="Freeform 106"/>
          <p:cNvSpPr>
            <a:spLocks noEditPoints="1"/>
          </p:cNvSpPr>
          <p:nvPr/>
        </p:nvSpPr>
        <p:spPr bwMode="auto">
          <a:xfrm>
            <a:off x="7459663" y="4494213"/>
            <a:ext cx="111125" cy="174625"/>
          </a:xfrm>
          <a:custGeom>
            <a:avLst/>
            <a:gdLst>
              <a:gd name="T0" fmla="*/ 2147483647 w 67"/>
              <a:gd name="T1" fmla="*/ 2147483647 h 105"/>
              <a:gd name="T2" fmla="*/ 2147483647 w 67"/>
              <a:gd name="T3" fmla="*/ 2147483647 h 105"/>
              <a:gd name="T4" fmla="*/ 2147483647 w 67"/>
              <a:gd name="T5" fmla="*/ 2147483647 h 105"/>
              <a:gd name="T6" fmla="*/ 2147483647 w 67"/>
              <a:gd name="T7" fmla="*/ 2147483647 h 105"/>
              <a:gd name="T8" fmla="*/ 2147483647 w 67"/>
              <a:gd name="T9" fmla="*/ 2147483647 h 105"/>
              <a:gd name="T10" fmla="*/ 2147483647 w 67"/>
              <a:gd name="T11" fmla="*/ 2147483647 h 105"/>
              <a:gd name="T12" fmla="*/ 2147483647 w 67"/>
              <a:gd name="T13" fmla="*/ 2147483647 h 105"/>
              <a:gd name="T14" fmla="*/ 2147483647 w 67"/>
              <a:gd name="T15" fmla="*/ 2147483647 h 105"/>
              <a:gd name="T16" fmla="*/ 2147483647 w 67"/>
              <a:gd name="T17" fmla="*/ 2147483647 h 105"/>
              <a:gd name="T18" fmla="*/ 2147483647 w 67"/>
              <a:gd name="T19" fmla="*/ 2147483647 h 105"/>
              <a:gd name="T20" fmla="*/ 2147483647 w 67"/>
              <a:gd name="T21" fmla="*/ 2147483647 h 105"/>
              <a:gd name="T22" fmla="*/ 2147483647 w 67"/>
              <a:gd name="T23" fmla="*/ 2147483647 h 105"/>
              <a:gd name="T24" fmla="*/ 2147483647 w 67"/>
              <a:gd name="T25" fmla="*/ 2147483647 h 105"/>
              <a:gd name="T26" fmla="*/ 2147483647 w 67"/>
              <a:gd name="T27" fmla="*/ 2147483647 h 105"/>
              <a:gd name="T28" fmla="*/ 2147483647 w 67"/>
              <a:gd name="T29" fmla="*/ 2147483647 h 105"/>
              <a:gd name="T30" fmla="*/ 2147483647 w 67"/>
              <a:gd name="T31" fmla="*/ 2147483647 h 105"/>
              <a:gd name="T32" fmla="*/ 2147483647 w 67"/>
              <a:gd name="T33" fmla="*/ 2147483647 h 105"/>
              <a:gd name="T34" fmla="*/ 2147483647 w 67"/>
              <a:gd name="T35" fmla="*/ 2147483647 h 105"/>
              <a:gd name="T36" fmla="*/ 2147483647 w 67"/>
              <a:gd name="T37" fmla="*/ 2147483647 h 105"/>
              <a:gd name="T38" fmla="*/ 2147483647 w 67"/>
              <a:gd name="T39" fmla="*/ 2147483647 h 105"/>
              <a:gd name="T40" fmla="*/ 2147483647 w 67"/>
              <a:gd name="T41" fmla="*/ 2147483647 h 105"/>
              <a:gd name="T42" fmla="*/ 2147483647 w 67"/>
              <a:gd name="T43" fmla="*/ 2147483647 h 105"/>
              <a:gd name="T44" fmla="*/ 2147483647 w 67"/>
              <a:gd name="T45" fmla="*/ 2147483647 h 105"/>
              <a:gd name="T46" fmla="*/ 2147483647 w 67"/>
              <a:gd name="T47" fmla="*/ 2147483647 h 105"/>
              <a:gd name="T48" fmla="*/ 2147483647 w 67"/>
              <a:gd name="T49" fmla="*/ 2147483647 h 105"/>
              <a:gd name="T50" fmla="*/ 0 w 67"/>
              <a:gd name="T51" fmla="*/ 2147483647 h 105"/>
              <a:gd name="T52" fmla="*/ 0 w 67"/>
              <a:gd name="T53" fmla="*/ 2147483647 h 105"/>
              <a:gd name="T54" fmla="*/ 2147483647 w 67"/>
              <a:gd name="T55" fmla="*/ 0 h 105"/>
              <a:gd name="T56" fmla="*/ 2147483647 w 67"/>
              <a:gd name="T57" fmla="*/ 0 h 105"/>
              <a:gd name="T58" fmla="*/ 2147483647 w 67"/>
              <a:gd name="T59" fmla="*/ 2147483647 h 105"/>
              <a:gd name="T60" fmla="*/ 2147483647 w 67"/>
              <a:gd name="T61" fmla="*/ 2147483647 h 105"/>
              <a:gd name="T62" fmla="*/ 2147483647 w 67"/>
              <a:gd name="T63" fmla="*/ 2147483647 h 105"/>
              <a:gd name="T64" fmla="*/ 2147483647 w 67"/>
              <a:gd name="T65" fmla="*/ 2147483647 h 105"/>
              <a:gd name="T66" fmla="*/ 2147483647 w 67"/>
              <a:gd name="T67" fmla="*/ 2147483647 h 105"/>
              <a:gd name="T68" fmla="*/ 2147483647 w 67"/>
              <a:gd name="T69" fmla="*/ 2147483647 h 105"/>
              <a:gd name="T70" fmla="*/ 2147483647 w 67"/>
              <a:gd name="T71" fmla="*/ 2147483647 h 105"/>
              <a:gd name="T72" fmla="*/ 2147483647 w 67"/>
              <a:gd name="T73" fmla="*/ 2147483647 h 105"/>
              <a:gd name="T74" fmla="*/ 2147483647 w 67"/>
              <a:gd name="T75" fmla="*/ 2147483647 h 105"/>
              <a:gd name="T76" fmla="*/ 2147483647 w 67"/>
              <a:gd name="T77" fmla="*/ 2147483647 h 105"/>
              <a:gd name="T78" fmla="*/ 2147483647 w 67"/>
              <a:gd name="T79" fmla="*/ 2147483647 h 105"/>
              <a:gd name="T80" fmla="*/ 2147483647 w 67"/>
              <a:gd name="T81" fmla="*/ 2147483647 h 105"/>
              <a:gd name="T82" fmla="*/ 2147483647 w 67"/>
              <a:gd name="T83" fmla="*/ 2147483647 h 105"/>
              <a:gd name="T84" fmla="*/ 2147483647 w 67"/>
              <a:gd name="T85" fmla="*/ 2147483647 h 105"/>
              <a:gd name="T86" fmla="*/ 2147483647 w 67"/>
              <a:gd name="T87" fmla="*/ 2147483647 h 105"/>
              <a:gd name="T88" fmla="*/ 2147483647 w 67"/>
              <a:gd name="T89" fmla="*/ 2147483647 h 105"/>
              <a:gd name="T90" fmla="*/ 2147483647 w 67"/>
              <a:gd name="T91" fmla="*/ 2147483647 h 105"/>
              <a:gd name="T92" fmla="*/ 2147483647 w 67"/>
              <a:gd name="T93" fmla="*/ 2147483647 h 105"/>
              <a:gd name="T94" fmla="*/ 2147483647 w 67"/>
              <a:gd name="T95" fmla="*/ 2147483647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
              <a:gd name="T145" fmla="*/ 0 h 105"/>
              <a:gd name="T146" fmla="*/ 67 w 67"/>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 h="105">
                <a:moveTo>
                  <a:pt x="22" y="49"/>
                </a:moveTo>
                <a:lnTo>
                  <a:pt x="26" y="42"/>
                </a:lnTo>
                <a:lnTo>
                  <a:pt x="33" y="38"/>
                </a:lnTo>
                <a:lnTo>
                  <a:pt x="41" y="34"/>
                </a:lnTo>
                <a:lnTo>
                  <a:pt x="52" y="38"/>
                </a:lnTo>
                <a:lnTo>
                  <a:pt x="60" y="42"/>
                </a:lnTo>
                <a:lnTo>
                  <a:pt x="67" y="53"/>
                </a:lnTo>
                <a:lnTo>
                  <a:pt x="67" y="68"/>
                </a:lnTo>
                <a:lnTo>
                  <a:pt x="67" y="79"/>
                </a:lnTo>
                <a:lnTo>
                  <a:pt x="63" y="87"/>
                </a:lnTo>
                <a:lnTo>
                  <a:pt x="56" y="94"/>
                </a:lnTo>
                <a:lnTo>
                  <a:pt x="45" y="102"/>
                </a:lnTo>
                <a:lnTo>
                  <a:pt x="33" y="105"/>
                </a:lnTo>
                <a:lnTo>
                  <a:pt x="26" y="105"/>
                </a:lnTo>
                <a:lnTo>
                  <a:pt x="22" y="102"/>
                </a:lnTo>
                <a:lnTo>
                  <a:pt x="15" y="102"/>
                </a:lnTo>
                <a:lnTo>
                  <a:pt x="7" y="98"/>
                </a:lnTo>
                <a:lnTo>
                  <a:pt x="7" y="27"/>
                </a:lnTo>
                <a:lnTo>
                  <a:pt x="7" y="15"/>
                </a:lnTo>
                <a:lnTo>
                  <a:pt x="7" y="12"/>
                </a:lnTo>
                <a:lnTo>
                  <a:pt x="7" y="8"/>
                </a:lnTo>
                <a:lnTo>
                  <a:pt x="3" y="8"/>
                </a:lnTo>
                <a:lnTo>
                  <a:pt x="0" y="8"/>
                </a:lnTo>
                <a:lnTo>
                  <a:pt x="18" y="0"/>
                </a:lnTo>
                <a:lnTo>
                  <a:pt x="22" y="0"/>
                </a:lnTo>
                <a:lnTo>
                  <a:pt x="22" y="49"/>
                </a:lnTo>
                <a:close/>
                <a:moveTo>
                  <a:pt x="22" y="53"/>
                </a:moveTo>
                <a:lnTo>
                  <a:pt x="22" y="94"/>
                </a:lnTo>
                <a:lnTo>
                  <a:pt x="26" y="98"/>
                </a:lnTo>
                <a:lnTo>
                  <a:pt x="30" y="98"/>
                </a:lnTo>
                <a:lnTo>
                  <a:pt x="33" y="102"/>
                </a:lnTo>
                <a:lnTo>
                  <a:pt x="37" y="102"/>
                </a:lnTo>
                <a:lnTo>
                  <a:pt x="45" y="98"/>
                </a:lnTo>
                <a:lnTo>
                  <a:pt x="48" y="94"/>
                </a:lnTo>
                <a:lnTo>
                  <a:pt x="52" y="83"/>
                </a:lnTo>
                <a:lnTo>
                  <a:pt x="56" y="72"/>
                </a:lnTo>
                <a:lnTo>
                  <a:pt x="52" y="60"/>
                </a:lnTo>
                <a:lnTo>
                  <a:pt x="48" y="53"/>
                </a:lnTo>
                <a:lnTo>
                  <a:pt x="45" y="49"/>
                </a:lnTo>
                <a:lnTo>
                  <a:pt x="37" y="45"/>
                </a:lnTo>
                <a:lnTo>
                  <a:pt x="33" y="45"/>
                </a:lnTo>
                <a:lnTo>
                  <a:pt x="30" y="49"/>
                </a:lnTo>
                <a:lnTo>
                  <a:pt x="26" y="49"/>
                </a:lnTo>
                <a:lnTo>
                  <a:pt x="22" y="53"/>
                </a:lnTo>
                <a:close/>
              </a:path>
            </a:pathLst>
          </a:custGeom>
          <a:solidFill>
            <a:srgbClr val="000000"/>
          </a:solidFill>
          <a:ln w="0">
            <a:solidFill>
              <a:srgbClr val="000000"/>
            </a:solidFill>
            <a:round/>
            <a:headEnd/>
            <a:tailEnd/>
          </a:ln>
        </p:spPr>
        <p:txBody>
          <a:bodyPr/>
          <a:lstStyle/>
          <a:p>
            <a:endParaRPr lang="en-US"/>
          </a:p>
        </p:txBody>
      </p:sp>
      <p:sp>
        <p:nvSpPr>
          <p:cNvPr id="33902" name="Freeform 107"/>
          <p:cNvSpPr>
            <a:spLocks noEditPoints="1"/>
          </p:cNvSpPr>
          <p:nvPr/>
        </p:nvSpPr>
        <p:spPr bwMode="auto">
          <a:xfrm>
            <a:off x="7588250" y="4494213"/>
            <a:ext cx="49213" cy="169862"/>
          </a:xfrm>
          <a:custGeom>
            <a:avLst/>
            <a:gdLst>
              <a:gd name="T0" fmla="*/ 2147483647 w 30"/>
              <a:gd name="T1" fmla="*/ 0 h 102"/>
              <a:gd name="T2" fmla="*/ 2147483647 w 30"/>
              <a:gd name="T3" fmla="*/ 0 h 102"/>
              <a:gd name="T4" fmla="*/ 2147483647 w 30"/>
              <a:gd name="T5" fmla="*/ 0 h 102"/>
              <a:gd name="T6" fmla="*/ 2147483647 w 30"/>
              <a:gd name="T7" fmla="*/ 2147483647 h 102"/>
              <a:gd name="T8" fmla="*/ 2147483647 w 30"/>
              <a:gd name="T9" fmla="*/ 2147483647 h 102"/>
              <a:gd name="T10" fmla="*/ 2147483647 w 30"/>
              <a:gd name="T11" fmla="*/ 2147483647 h 102"/>
              <a:gd name="T12" fmla="*/ 2147483647 w 30"/>
              <a:gd name="T13" fmla="*/ 2147483647 h 102"/>
              <a:gd name="T14" fmla="*/ 2147483647 w 30"/>
              <a:gd name="T15" fmla="*/ 2147483647 h 102"/>
              <a:gd name="T16" fmla="*/ 2147483647 w 30"/>
              <a:gd name="T17" fmla="*/ 2147483647 h 102"/>
              <a:gd name="T18" fmla="*/ 2147483647 w 30"/>
              <a:gd name="T19" fmla="*/ 2147483647 h 102"/>
              <a:gd name="T20" fmla="*/ 2147483647 w 30"/>
              <a:gd name="T21" fmla="*/ 2147483647 h 102"/>
              <a:gd name="T22" fmla="*/ 2147483647 w 30"/>
              <a:gd name="T23" fmla="*/ 2147483647 h 102"/>
              <a:gd name="T24" fmla="*/ 2147483647 w 30"/>
              <a:gd name="T25" fmla="*/ 2147483647 h 102"/>
              <a:gd name="T26" fmla="*/ 2147483647 w 30"/>
              <a:gd name="T27" fmla="*/ 2147483647 h 102"/>
              <a:gd name="T28" fmla="*/ 2147483647 w 30"/>
              <a:gd name="T29" fmla="*/ 0 h 102"/>
              <a:gd name="T30" fmla="*/ 2147483647 w 30"/>
              <a:gd name="T31" fmla="*/ 0 h 102"/>
              <a:gd name="T32" fmla="*/ 2147483647 w 30"/>
              <a:gd name="T33" fmla="*/ 0 h 102"/>
              <a:gd name="T34" fmla="*/ 2147483647 w 30"/>
              <a:gd name="T35" fmla="*/ 2147483647 h 102"/>
              <a:gd name="T36" fmla="*/ 2147483647 w 30"/>
              <a:gd name="T37" fmla="*/ 2147483647 h 102"/>
              <a:gd name="T38" fmla="*/ 2147483647 w 30"/>
              <a:gd name="T39" fmla="*/ 2147483647 h 102"/>
              <a:gd name="T40" fmla="*/ 2147483647 w 30"/>
              <a:gd name="T41" fmla="*/ 2147483647 h 102"/>
              <a:gd name="T42" fmla="*/ 2147483647 w 30"/>
              <a:gd name="T43" fmla="*/ 2147483647 h 102"/>
              <a:gd name="T44" fmla="*/ 2147483647 w 30"/>
              <a:gd name="T45" fmla="*/ 2147483647 h 102"/>
              <a:gd name="T46" fmla="*/ 2147483647 w 30"/>
              <a:gd name="T47" fmla="*/ 2147483647 h 102"/>
              <a:gd name="T48" fmla="*/ 2147483647 w 30"/>
              <a:gd name="T49" fmla="*/ 2147483647 h 102"/>
              <a:gd name="T50" fmla="*/ 2147483647 w 30"/>
              <a:gd name="T51" fmla="*/ 2147483647 h 102"/>
              <a:gd name="T52" fmla="*/ 0 w 30"/>
              <a:gd name="T53" fmla="*/ 2147483647 h 102"/>
              <a:gd name="T54" fmla="*/ 0 w 30"/>
              <a:gd name="T55" fmla="*/ 2147483647 h 102"/>
              <a:gd name="T56" fmla="*/ 2147483647 w 30"/>
              <a:gd name="T57" fmla="*/ 2147483647 h 102"/>
              <a:gd name="T58" fmla="*/ 2147483647 w 30"/>
              <a:gd name="T59" fmla="*/ 2147483647 h 102"/>
              <a:gd name="T60" fmla="*/ 2147483647 w 30"/>
              <a:gd name="T61" fmla="*/ 2147483647 h 102"/>
              <a:gd name="T62" fmla="*/ 2147483647 w 30"/>
              <a:gd name="T63" fmla="*/ 2147483647 h 102"/>
              <a:gd name="T64" fmla="*/ 2147483647 w 30"/>
              <a:gd name="T65" fmla="*/ 2147483647 h 102"/>
              <a:gd name="T66" fmla="*/ 2147483647 w 30"/>
              <a:gd name="T67" fmla="*/ 2147483647 h 102"/>
              <a:gd name="T68" fmla="*/ 2147483647 w 30"/>
              <a:gd name="T69" fmla="*/ 2147483647 h 102"/>
              <a:gd name="T70" fmla="*/ 2147483647 w 30"/>
              <a:gd name="T71" fmla="*/ 2147483647 h 102"/>
              <a:gd name="T72" fmla="*/ 2147483647 w 30"/>
              <a:gd name="T73" fmla="*/ 2147483647 h 102"/>
              <a:gd name="T74" fmla="*/ 2147483647 w 30"/>
              <a:gd name="T75" fmla="*/ 2147483647 h 102"/>
              <a:gd name="T76" fmla="*/ 2147483647 w 30"/>
              <a:gd name="T77" fmla="*/ 2147483647 h 102"/>
              <a:gd name="T78" fmla="*/ 2147483647 w 30"/>
              <a:gd name="T79" fmla="*/ 2147483647 h 102"/>
              <a:gd name="T80" fmla="*/ 2147483647 w 30"/>
              <a:gd name="T81" fmla="*/ 2147483647 h 102"/>
              <a:gd name="T82" fmla="*/ 2147483647 w 30"/>
              <a:gd name="T83" fmla="*/ 2147483647 h 102"/>
              <a:gd name="T84" fmla="*/ 0 w 30"/>
              <a:gd name="T85" fmla="*/ 2147483647 h 102"/>
              <a:gd name="T86" fmla="*/ 0 w 30"/>
              <a:gd name="T87" fmla="*/ 2147483647 h 102"/>
              <a:gd name="T88" fmla="*/ 2147483647 w 30"/>
              <a:gd name="T89" fmla="*/ 2147483647 h 102"/>
              <a:gd name="T90" fmla="*/ 2147483647 w 30"/>
              <a:gd name="T91" fmla="*/ 2147483647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102"/>
              <a:gd name="T140" fmla="*/ 30 w 30"/>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102">
                <a:moveTo>
                  <a:pt x="15" y="0"/>
                </a:moveTo>
                <a:lnTo>
                  <a:pt x="19" y="0"/>
                </a:lnTo>
                <a:lnTo>
                  <a:pt x="23" y="0"/>
                </a:lnTo>
                <a:lnTo>
                  <a:pt x="23" y="4"/>
                </a:lnTo>
                <a:lnTo>
                  <a:pt x="23" y="8"/>
                </a:lnTo>
                <a:lnTo>
                  <a:pt x="23" y="12"/>
                </a:lnTo>
                <a:lnTo>
                  <a:pt x="19" y="15"/>
                </a:lnTo>
                <a:lnTo>
                  <a:pt x="15" y="15"/>
                </a:lnTo>
                <a:lnTo>
                  <a:pt x="12" y="15"/>
                </a:lnTo>
                <a:lnTo>
                  <a:pt x="8" y="12"/>
                </a:lnTo>
                <a:lnTo>
                  <a:pt x="8" y="8"/>
                </a:lnTo>
                <a:lnTo>
                  <a:pt x="8" y="4"/>
                </a:lnTo>
                <a:lnTo>
                  <a:pt x="8" y="0"/>
                </a:lnTo>
                <a:lnTo>
                  <a:pt x="12" y="0"/>
                </a:lnTo>
                <a:lnTo>
                  <a:pt x="15" y="0"/>
                </a:lnTo>
                <a:close/>
                <a:moveTo>
                  <a:pt x="23" y="34"/>
                </a:moveTo>
                <a:lnTo>
                  <a:pt x="23" y="87"/>
                </a:lnTo>
                <a:lnTo>
                  <a:pt x="23" y="94"/>
                </a:lnTo>
                <a:lnTo>
                  <a:pt x="23" y="98"/>
                </a:lnTo>
                <a:lnTo>
                  <a:pt x="27" y="102"/>
                </a:lnTo>
                <a:lnTo>
                  <a:pt x="30" y="102"/>
                </a:lnTo>
                <a:lnTo>
                  <a:pt x="0" y="102"/>
                </a:lnTo>
                <a:lnTo>
                  <a:pt x="4" y="102"/>
                </a:lnTo>
                <a:lnTo>
                  <a:pt x="8" y="102"/>
                </a:lnTo>
                <a:lnTo>
                  <a:pt x="8" y="98"/>
                </a:lnTo>
                <a:lnTo>
                  <a:pt x="8" y="94"/>
                </a:lnTo>
                <a:lnTo>
                  <a:pt x="12" y="87"/>
                </a:lnTo>
                <a:lnTo>
                  <a:pt x="12" y="64"/>
                </a:lnTo>
                <a:lnTo>
                  <a:pt x="8" y="53"/>
                </a:lnTo>
                <a:lnTo>
                  <a:pt x="8" y="49"/>
                </a:lnTo>
                <a:lnTo>
                  <a:pt x="8" y="45"/>
                </a:lnTo>
                <a:lnTo>
                  <a:pt x="8" y="42"/>
                </a:lnTo>
                <a:lnTo>
                  <a:pt x="4" y="42"/>
                </a:lnTo>
                <a:lnTo>
                  <a:pt x="0" y="45"/>
                </a:lnTo>
                <a:lnTo>
                  <a:pt x="0" y="42"/>
                </a:lnTo>
                <a:lnTo>
                  <a:pt x="19" y="34"/>
                </a:lnTo>
                <a:lnTo>
                  <a:pt x="23" y="34"/>
                </a:lnTo>
                <a:close/>
              </a:path>
            </a:pathLst>
          </a:custGeom>
          <a:solidFill>
            <a:srgbClr val="000000"/>
          </a:solidFill>
          <a:ln w="0">
            <a:solidFill>
              <a:srgbClr val="000000"/>
            </a:solidFill>
            <a:round/>
            <a:headEnd/>
            <a:tailEnd/>
          </a:ln>
        </p:spPr>
        <p:txBody>
          <a:bodyPr/>
          <a:lstStyle/>
          <a:p>
            <a:endParaRPr lang="en-US"/>
          </a:p>
        </p:txBody>
      </p:sp>
      <p:sp>
        <p:nvSpPr>
          <p:cNvPr id="33903" name="Freeform 108"/>
          <p:cNvSpPr>
            <a:spLocks/>
          </p:cNvSpPr>
          <p:nvPr/>
        </p:nvSpPr>
        <p:spPr bwMode="auto">
          <a:xfrm>
            <a:off x="7651750" y="4551363"/>
            <a:ext cx="117475" cy="112712"/>
          </a:xfrm>
          <a:custGeom>
            <a:avLst/>
            <a:gdLst>
              <a:gd name="T0" fmla="*/ 2147483647 w 71"/>
              <a:gd name="T1" fmla="*/ 2147483647 h 68"/>
              <a:gd name="T2" fmla="*/ 2147483647 w 71"/>
              <a:gd name="T3" fmla="*/ 2147483647 h 68"/>
              <a:gd name="T4" fmla="*/ 2147483647 w 71"/>
              <a:gd name="T5" fmla="*/ 2147483647 h 68"/>
              <a:gd name="T6" fmla="*/ 2147483647 w 71"/>
              <a:gd name="T7" fmla="*/ 0 h 68"/>
              <a:gd name="T8" fmla="*/ 2147483647 w 71"/>
              <a:gd name="T9" fmla="*/ 0 h 68"/>
              <a:gd name="T10" fmla="*/ 2147483647 w 71"/>
              <a:gd name="T11" fmla="*/ 2147483647 h 68"/>
              <a:gd name="T12" fmla="*/ 2147483647 w 71"/>
              <a:gd name="T13" fmla="*/ 2147483647 h 68"/>
              <a:gd name="T14" fmla="*/ 2147483647 w 71"/>
              <a:gd name="T15" fmla="*/ 2147483647 h 68"/>
              <a:gd name="T16" fmla="*/ 2147483647 w 71"/>
              <a:gd name="T17" fmla="*/ 2147483647 h 68"/>
              <a:gd name="T18" fmla="*/ 2147483647 w 71"/>
              <a:gd name="T19" fmla="*/ 2147483647 h 68"/>
              <a:gd name="T20" fmla="*/ 2147483647 w 71"/>
              <a:gd name="T21" fmla="*/ 2147483647 h 68"/>
              <a:gd name="T22" fmla="*/ 2147483647 w 71"/>
              <a:gd name="T23" fmla="*/ 2147483647 h 68"/>
              <a:gd name="T24" fmla="*/ 2147483647 w 71"/>
              <a:gd name="T25" fmla="*/ 2147483647 h 68"/>
              <a:gd name="T26" fmla="*/ 2147483647 w 71"/>
              <a:gd name="T27" fmla="*/ 2147483647 h 68"/>
              <a:gd name="T28" fmla="*/ 2147483647 w 71"/>
              <a:gd name="T29" fmla="*/ 2147483647 h 68"/>
              <a:gd name="T30" fmla="*/ 2147483647 w 71"/>
              <a:gd name="T31" fmla="*/ 2147483647 h 68"/>
              <a:gd name="T32" fmla="*/ 2147483647 w 71"/>
              <a:gd name="T33" fmla="*/ 2147483647 h 68"/>
              <a:gd name="T34" fmla="*/ 2147483647 w 71"/>
              <a:gd name="T35" fmla="*/ 2147483647 h 68"/>
              <a:gd name="T36" fmla="*/ 2147483647 w 71"/>
              <a:gd name="T37" fmla="*/ 2147483647 h 68"/>
              <a:gd name="T38" fmla="*/ 2147483647 w 71"/>
              <a:gd name="T39" fmla="*/ 2147483647 h 68"/>
              <a:gd name="T40" fmla="*/ 2147483647 w 71"/>
              <a:gd name="T41" fmla="*/ 2147483647 h 68"/>
              <a:gd name="T42" fmla="*/ 2147483647 w 71"/>
              <a:gd name="T43" fmla="*/ 2147483647 h 68"/>
              <a:gd name="T44" fmla="*/ 2147483647 w 71"/>
              <a:gd name="T45" fmla="*/ 2147483647 h 68"/>
              <a:gd name="T46" fmla="*/ 2147483647 w 71"/>
              <a:gd name="T47" fmla="*/ 2147483647 h 68"/>
              <a:gd name="T48" fmla="*/ 2147483647 w 71"/>
              <a:gd name="T49" fmla="*/ 2147483647 h 68"/>
              <a:gd name="T50" fmla="*/ 2147483647 w 71"/>
              <a:gd name="T51" fmla="*/ 2147483647 h 68"/>
              <a:gd name="T52" fmla="*/ 2147483647 w 71"/>
              <a:gd name="T53" fmla="*/ 2147483647 h 68"/>
              <a:gd name="T54" fmla="*/ 2147483647 w 71"/>
              <a:gd name="T55" fmla="*/ 2147483647 h 68"/>
              <a:gd name="T56" fmla="*/ 2147483647 w 71"/>
              <a:gd name="T57" fmla="*/ 2147483647 h 68"/>
              <a:gd name="T58" fmla="*/ 2147483647 w 71"/>
              <a:gd name="T59" fmla="*/ 2147483647 h 68"/>
              <a:gd name="T60" fmla="*/ 2147483647 w 71"/>
              <a:gd name="T61" fmla="*/ 2147483647 h 68"/>
              <a:gd name="T62" fmla="*/ 2147483647 w 71"/>
              <a:gd name="T63" fmla="*/ 2147483647 h 68"/>
              <a:gd name="T64" fmla="*/ 2147483647 w 71"/>
              <a:gd name="T65" fmla="*/ 2147483647 h 68"/>
              <a:gd name="T66" fmla="*/ 2147483647 w 71"/>
              <a:gd name="T67" fmla="*/ 2147483647 h 68"/>
              <a:gd name="T68" fmla="*/ 2147483647 w 71"/>
              <a:gd name="T69" fmla="*/ 2147483647 h 68"/>
              <a:gd name="T70" fmla="*/ 2147483647 w 71"/>
              <a:gd name="T71" fmla="*/ 2147483647 h 68"/>
              <a:gd name="T72" fmla="*/ 2147483647 w 71"/>
              <a:gd name="T73" fmla="*/ 2147483647 h 68"/>
              <a:gd name="T74" fmla="*/ 2147483647 w 71"/>
              <a:gd name="T75" fmla="*/ 2147483647 h 68"/>
              <a:gd name="T76" fmla="*/ 2147483647 w 71"/>
              <a:gd name="T77" fmla="*/ 2147483647 h 68"/>
              <a:gd name="T78" fmla="*/ 2147483647 w 71"/>
              <a:gd name="T79" fmla="*/ 2147483647 h 68"/>
              <a:gd name="T80" fmla="*/ 2147483647 w 71"/>
              <a:gd name="T81" fmla="*/ 2147483647 h 68"/>
              <a:gd name="T82" fmla="*/ 2147483647 w 71"/>
              <a:gd name="T83" fmla="*/ 2147483647 h 68"/>
              <a:gd name="T84" fmla="*/ 0 w 71"/>
              <a:gd name="T85" fmla="*/ 2147483647 h 68"/>
              <a:gd name="T86" fmla="*/ 0 w 71"/>
              <a:gd name="T87" fmla="*/ 2147483647 h 68"/>
              <a:gd name="T88" fmla="*/ 0 w 71"/>
              <a:gd name="T89" fmla="*/ 2147483647 h 68"/>
              <a:gd name="T90" fmla="*/ 2147483647 w 71"/>
              <a:gd name="T91" fmla="*/ 2147483647 h 68"/>
              <a:gd name="T92" fmla="*/ 2147483647 w 71"/>
              <a:gd name="T93" fmla="*/ 2147483647 h 68"/>
              <a:gd name="T94" fmla="*/ 2147483647 w 71"/>
              <a:gd name="T95" fmla="*/ 2147483647 h 68"/>
              <a:gd name="T96" fmla="*/ 2147483647 w 71"/>
              <a:gd name="T97" fmla="*/ 2147483647 h 68"/>
              <a:gd name="T98" fmla="*/ 2147483647 w 71"/>
              <a:gd name="T99" fmla="*/ 2147483647 h 68"/>
              <a:gd name="T100" fmla="*/ 2147483647 w 71"/>
              <a:gd name="T101" fmla="*/ 2147483647 h 68"/>
              <a:gd name="T102" fmla="*/ 2147483647 w 71"/>
              <a:gd name="T103" fmla="*/ 2147483647 h 68"/>
              <a:gd name="T104" fmla="*/ 2147483647 w 71"/>
              <a:gd name="T105" fmla="*/ 2147483647 h 68"/>
              <a:gd name="T106" fmla="*/ 2147483647 w 71"/>
              <a:gd name="T107" fmla="*/ 2147483647 h 68"/>
              <a:gd name="T108" fmla="*/ 2147483647 w 71"/>
              <a:gd name="T109" fmla="*/ 2147483647 h 68"/>
              <a:gd name="T110" fmla="*/ 2147483647 w 71"/>
              <a:gd name="T111" fmla="*/ 2147483647 h 68"/>
              <a:gd name="T112" fmla="*/ 2147483647 w 71"/>
              <a:gd name="T113" fmla="*/ 2147483647 h 68"/>
              <a:gd name="T114" fmla="*/ 0 w 71"/>
              <a:gd name="T115" fmla="*/ 2147483647 h 68"/>
              <a:gd name="T116" fmla="*/ 0 w 71"/>
              <a:gd name="T117" fmla="*/ 2147483647 h 68"/>
              <a:gd name="T118" fmla="*/ 2147483647 w 71"/>
              <a:gd name="T119" fmla="*/ 0 h 68"/>
              <a:gd name="T120" fmla="*/ 2147483647 w 71"/>
              <a:gd name="T121" fmla="*/ 0 h 68"/>
              <a:gd name="T122" fmla="*/ 2147483647 w 71"/>
              <a:gd name="T123" fmla="*/ 2147483647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8"/>
              <a:gd name="T188" fmla="*/ 71 w 71"/>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8">
                <a:moveTo>
                  <a:pt x="22" y="15"/>
                </a:moveTo>
                <a:lnTo>
                  <a:pt x="30" y="8"/>
                </a:lnTo>
                <a:lnTo>
                  <a:pt x="37" y="4"/>
                </a:lnTo>
                <a:lnTo>
                  <a:pt x="45" y="0"/>
                </a:lnTo>
                <a:lnTo>
                  <a:pt x="49" y="0"/>
                </a:lnTo>
                <a:lnTo>
                  <a:pt x="56" y="4"/>
                </a:lnTo>
                <a:lnTo>
                  <a:pt x="60" y="8"/>
                </a:lnTo>
                <a:lnTo>
                  <a:pt x="60" y="11"/>
                </a:lnTo>
                <a:lnTo>
                  <a:pt x="64" y="19"/>
                </a:lnTo>
                <a:lnTo>
                  <a:pt x="64" y="26"/>
                </a:lnTo>
                <a:lnTo>
                  <a:pt x="64" y="53"/>
                </a:lnTo>
                <a:lnTo>
                  <a:pt x="64" y="60"/>
                </a:lnTo>
                <a:lnTo>
                  <a:pt x="64" y="64"/>
                </a:lnTo>
                <a:lnTo>
                  <a:pt x="68" y="68"/>
                </a:lnTo>
                <a:lnTo>
                  <a:pt x="71" y="68"/>
                </a:lnTo>
                <a:lnTo>
                  <a:pt x="41" y="68"/>
                </a:lnTo>
                <a:lnTo>
                  <a:pt x="45" y="68"/>
                </a:lnTo>
                <a:lnTo>
                  <a:pt x="49" y="68"/>
                </a:lnTo>
                <a:lnTo>
                  <a:pt x="49" y="64"/>
                </a:lnTo>
                <a:lnTo>
                  <a:pt x="49" y="60"/>
                </a:lnTo>
                <a:lnTo>
                  <a:pt x="49" y="53"/>
                </a:lnTo>
                <a:lnTo>
                  <a:pt x="49" y="26"/>
                </a:lnTo>
                <a:lnTo>
                  <a:pt x="49" y="19"/>
                </a:lnTo>
                <a:lnTo>
                  <a:pt x="49" y="15"/>
                </a:lnTo>
                <a:lnTo>
                  <a:pt x="45" y="11"/>
                </a:lnTo>
                <a:lnTo>
                  <a:pt x="41" y="11"/>
                </a:lnTo>
                <a:lnTo>
                  <a:pt x="30" y="11"/>
                </a:lnTo>
                <a:lnTo>
                  <a:pt x="22" y="19"/>
                </a:lnTo>
                <a:lnTo>
                  <a:pt x="22" y="53"/>
                </a:lnTo>
                <a:lnTo>
                  <a:pt x="22" y="60"/>
                </a:lnTo>
                <a:lnTo>
                  <a:pt x="22" y="64"/>
                </a:lnTo>
                <a:lnTo>
                  <a:pt x="26" y="68"/>
                </a:lnTo>
                <a:lnTo>
                  <a:pt x="30" y="68"/>
                </a:lnTo>
                <a:lnTo>
                  <a:pt x="0" y="68"/>
                </a:lnTo>
                <a:lnTo>
                  <a:pt x="4" y="68"/>
                </a:lnTo>
                <a:lnTo>
                  <a:pt x="7" y="64"/>
                </a:lnTo>
                <a:lnTo>
                  <a:pt x="7" y="60"/>
                </a:lnTo>
                <a:lnTo>
                  <a:pt x="11" y="53"/>
                </a:lnTo>
                <a:lnTo>
                  <a:pt x="11" y="30"/>
                </a:lnTo>
                <a:lnTo>
                  <a:pt x="11" y="19"/>
                </a:lnTo>
                <a:lnTo>
                  <a:pt x="7" y="15"/>
                </a:lnTo>
                <a:lnTo>
                  <a:pt x="7" y="11"/>
                </a:lnTo>
                <a:lnTo>
                  <a:pt x="7" y="8"/>
                </a:lnTo>
                <a:lnTo>
                  <a:pt x="4" y="8"/>
                </a:lnTo>
                <a:lnTo>
                  <a:pt x="0" y="11"/>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904" name="Freeform 109"/>
          <p:cNvSpPr>
            <a:spLocks/>
          </p:cNvSpPr>
          <p:nvPr/>
        </p:nvSpPr>
        <p:spPr bwMode="auto">
          <a:xfrm>
            <a:off x="7775575" y="4494213"/>
            <a:ext cx="68263" cy="223837"/>
          </a:xfrm>
          <a:custGeom>
            <a:avLst/>
            <a:gdLst>
              <a:gd name="T0" fmla="*/ 0 w 41"/>
              <a:gd name="T1" fmla="*/ 2147483647 h 135"/>
              <a:gd name="T2" fmla="*/ 0 w 41"/>
              <a:gd name="T3" fmla="*/ 0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2147483647 w 41"/>
              <a:gd name="T13" fmla="*/ 2147483647 h 135"/>
              <a:gd name="T14" fmla="*/ 2147483647 w 41"/>
              <a:gd name="T15" fmla="*/ 2147483647 h 135"/>
              <a:gd name="T16" fmla="*/ 2147483647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0 w 41"/>
              <a:gd name="T27" fmla="*/ 2147483647 h 135"/>
              <a:gd name="T28" fmla="*/ 0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0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9" y="12"/>
                </a:lnTo>
                <a:lnTo>
                  <a:pt x="30" y="23"/>
                </a:lnTo>
                <a:lnTo>
                  <a:pt x="38" y="38"/>
                </a:lnTo>
                <a:lnTo>
                  <a:pt x="41" y="53"/>
                </a:lnTo>
                <a:lnTo>
                  <a:pt x="41" y="68"/>
                </a:lnTo>
                <a:lnTo>
                  <a:pt x="41" y="83"/>
                </a:lnTo>
                <a:lnTo>
                  <a:pt x="38" y="94"/>
                </a:lnTo>
                <a:lnTo>
                  <a:pt x="30" y="109"/>
                </a:lnTo>
                <a:lnTo>
                  <a:pt x="23" y="120"/>
                </a:lnTo>
                <a:lnTo>
                  <a:pt x="11" y="128"/>
                </a:lnTo>
                <a:lnTo>
                  <a:pt x="0" y="135"/>
                </a:lnTo>
                <a:lnTo>
                  <a:pt x="0" y="132"/>
                </a:lnTo>
                <a:lnTo>
                  <a:pt x="11" y="124"/>
                </a:lnTo>
                <a:lnTo>
                  <a:pt x="15" y="117"/>
                </a:lnTo>
                <a:lnTo>
                  <a:pt x="23" y="109"/>
                </a:lnTo>
                <a:lnTo>
                  <a:pt x="26" y="98"/>
                </a:lnTo>
                <a:lnTo>
                  <a:pt x="26" y="83"/>
                </a:lnTo>
                <a:lnTo>
                  <a:pt x="30" y="68"/>
                </a:lnTo>
                <a:lnTo>
                  <a:pt x="26" y="53"/>
                </a:lnTo>
                <a:lnTo>
                  <a:pt x="26" y="42"/>
                </a:lnTo>
                <a:lnTo>
                  <a:pt x="23" y="34"/>
                </a:lnTo>
                <a:lnTo>
                  <a:pt x="23" y="27"/>
                </a:lnTo>
                <a:lnTo>
                  <a:pt x="19" y="19"/>
                </a:lnTo>
                <a:lnTo>
                  <a:pt x="15" y="15"/>
                </a:lnTo>
                <a:lnTo>
                  <a:pt x="8" y="8"/>
                </a:lnTo>
                <a:lnTo>
                  <a:pt x="0" y="4"/>
                </a:lnTo>
                <a:close/>
              </a:path>
            </a:pathLst>
          </a:custGeom>
          <a:solidFill>
            <a:srgbClr val="000000"/>
          </a:solidFill>
          <a:ln w="0">
            <a:solidFill>
              <a:srgbClr val="000000"/>
            </a:solidFill>
            <a:round/>
            <a:headEnd/>
            <a:tailEnd/>
          </a:ln>
        </p:spPr>
        <p:txBody>
          <a:bodyPr/>
          <a:lstStyle/>
          <a:p>
            <a:endParaRPr lang="en-US"/>
          </a:p>
        </p:txBody>
      </p:sp>
      <p:sp>
        <p:nvSpPr>
          <p:cNvPr id="33905" name="Freeform 110"/>
          <p:cNvSpPr>
            <a:spLocks noEditPoints="1"/>
          </p:cNvSpPr>
          <p:nvPr/>
        </p:nvSpPr>
        <p:spPr bwMode="auto">
          <a:xfrm>
            <a:off x="6411913" y="5094288"/>
            <a:ext cx="168275" cy="168275"/>
          </a:xfrm>
          <a:custGeom>
            <a:avLst/>
            <a:gdLst>
              <a:gd name="T0" fmla="*/ 0 w 102"/>
              <a:gd name="T1" fmla="*/ 2147483647 h 101"/>
              <a:gd name="T2" fmla="*/ 0 w 102"/>
              <a:gd name="T3" fmla="*/ 2147483647 h 101"/>
              <a:gd name="T4" fmla="*/ 2147483647 w 102"/>
              <a:gd name="T5" fmla="*/ 2147483647 h 101"/>
              <a:gd name="T6" fmla="*/ 2147483647 w 102"/>
              <a:gd name="T7" fmla="*/ 2147483647 h 101"/>
              <a:gd name="T8" fmla="*/ 2147483647 w 102"/>
              <a:gd name="T9" fmla="*/ 2147483647 h 101"/>
              <a:gd name="T10" fmla="*/ 2147483647 w 102"/>
              <a:gd name="T11" fmla="*/ 2147483647 h 101"/>
              <a:gd name="T12" fmla="*/ 2147483647 w 102"/>
              <a:gd name="T13" fmla="*/ 2147483647 h 101"/>
              <a:gd name="T14" fmla="*/ 2147483647 w 102"/>
              <a:gd name="T15" fmla="*/ 2147483647 h 101"/>
              <a:gd name="T16" fmla="*/ 2147483647 w 102"/>
              <a:gd name="T17" fmla="*/ 2147483647 h 101"/>
              <a:gd name="T18" fmla="*/ 2147483647 w 102"/>
              <a:gd name="T19" fmla="*/ 2147483647 h 101"/>
              <a:gd name="T20" fmla="*/ 2147483647 w 102"/>
              <a:gd name="T21" fmla="*/ 2147483647 h 101"/>
              <a:gd name="T22" fmla="*/ 2147483647 w 102"/>
              <a:gd name="T23" fmla="*/ 2147483647 h 101"/>
              <a:gd name="T24" fmla="*/ 0 w 102"/>
              <a:gd name="T25" fmla="*/ 2147483647 h 101"/>
              <a:gd name="T26" fmla="*/ 0 w 102"/>
              <a:gd name="T27" fmla="*/ 0 h 101"/>
              <a:gd name="T28" fmla="*/ 2147483647 w 102"/>
              <a:gd name="T29" fmla="*/ 0 h 101"/>
              <a:gd name="T30" fmla="*/ 2147483647 w 102"/>
              <a:gd name="T31" fmla="*/ 0 h 101"/>
              <a:gd name="T32" fmla="*/ 2147483647 w 102"/>
              <a:gd name="T33" fmla="*/ 2147483647 h 101"/>
              <a:gd name="T34" fmla="*/ 2147483647 w 102"/>
              <a:gd name="T35" fmla="*/ 2147483647 h 101"/>
              <a:gd name="T36" fmla="*/ 2147483647 w 102"/>
              <a:gd name="T37" fmla="*/ 2147483647 h 101"/>
              <a:gd name="T38" fmla="*/ 2147483647 w 102"/>
              <a:gd name="T39" fmla="*/ 2147483647 h 101"/>
              <a:gd name="T40" fmla="*/ 2147483647 w 102"/>
              <a:gd name="T41" fmla="*/ 2147483647 h 101"/>
              <a:gd name="T42" fmla="*/ 2147483647 w 102"/>
              <a:gd name="T43" fmla="*/ 2147483647 h 101"/>
              <a:gd name="T44" fmla="*/ 2147483647 w 102"/>
              <a:gd name="T45" fmla="*/ 2147483647 h 101"/>
              <a:gd name="T46" fmla="*/ 2147483647 w 102"/>
              <a:gd name="T47" fmla="*/ 2147483647 h 101"/>
              <a:gd name="T48" fmla="*/ 2147483647 w 102"/>
              <a:gd name="T49" fmla="*/ 2147483647 h 101"/>
              <a:gd name="T50" fmla="*/ 2147483647 w 102"/>
              <a:gd name="T51" fmla="*/ 2147483647 h 101"/>
              <a:gd name="T52" fmla="*/ 2147483647 w 102"/>
              <a:gd name="T53" fmla="*/ 2147483647 h 101"/>
              <a:gd name="T54" fmla="*/ 2147483647 w 102"/>
              <a:gd name="T55" fmla="*/ 2147483647 h 101"/>
              <a:gd name="T56" fmla="*/ 0 w 102"/>
              <a:gd name="T57" fmla="*/ 2147483647 h 101"/>
              <a:gd name="T58" fmla="*/ 2147483647 w 102"/>
              <a:gd name="T59" fmla="*/ 2147483647 h 101"/>
              <a:gd name="T60" fmla="*/ 2147483647 w 102"/>
              <a:gd name="T61" fmla="*/ 2147483647 h 101"/>
              <a:gd name="T62" fmla="*/ 2147483647 w 102"/>
              <a:gd name="T63" fmla="*/ 2147483647 h 101"/>
              <a:gd name="T64" fmla="*/ 2147483647 w 102"/>
              <a:gd name="T65" fmla="*/ 2147483647 h 101"/>
              <a:gd name="T66" fmla="*/ 2147483647 w 102"/>
              <a:gd name="T67" fmla="*/ 2147483647 h 101"/>
              <a:gd name="T68" fmla="*/ 2147483647 w 102"/>
              <a:gd name="T69" fmla="*/ 2147483647 h 101"/>
              <a:gd name="T70" fmla="*/ 2147483647 w 102"/>
              <a:gd name="T71" fmla="*/ 2147483647 h 101"/>
              <a:gd name="T72" fmla="*/ 2147483647 w 102"/>
              <a:gd name="T73" fmla="*/ 2147483647 h 101"/>
              <a:gd name="T74" fmla="*/ 2147483647 w 102"/>
              <a:gd name="T75" fmla="*/ 2147483647 h 101"/>
              <a:gd name="T76" fmla="*/ 2147483647 w 102"/>
              <a:gd name="T77" fmla="*/ 2147483647 h 101"/>
              <a:gd name="T78" fmla="*/ 2147483647 w 102"/>
              <a:gd name="T79" fmla="*/ 2147483647 h 101"/>
              <a:gd name="T80" fmla="*/ 2147483647 w 102"/>
              <a:gd name="T81" fmla="*/ 2147483647 h 101"/>
              <a:gd name="T82" fmla="*/ 2147483647 w 102"/>
              <a:gd name="T83" fmla="*/ 2147483647 h 101"/>
              <a:gd name="T84" fmla="*/ 2147483647 w 102"/>
              <a:gd name="T85" fmla="*/ 2147483647 h 101"/>
              <a:gd name="T86" fmla="*/ 2147483647 w 102"/>
              <a:gd name="T87" fmla="*/ 2147483647 h 101"/>
              <a:gd name="T88" fmla="*/ 2147483647 w 102"/>
              <a:gd name="T89" fmla="*/ 2147483647 h 101"/>
              <a:gd name="T90" fmla="*/ 2147483647 w 102"/>
              <a:gd name="T91" fmla="*/ 2147483647 h 101"/>
              <a:gd name="T92" fmla="*/ 2147483647 w 102"/>
              <a:gd name="T93" fmla="*/ 2147483647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101"/>
              <a:gd name="T143" fmla="*/ 102 w 102"/>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101">
                <a:moveTo>
                  <a:pt x="0" y="101"/>
                </a:moveTo>
                <a:lnTo>
                  <a:pt x="0" y="101"/>
                </a:lnTo>
                <a:lnTo>
                  <a:pt x="4" y="101"/>
                </a:lnTo>
                <a:lnTo>
                  <a:pt x="12" y="97"/>
                </a:lnTo>
                <a:lnTo>
                  <a:pt x="15" y="93"/>
                </a:lnTo>
                <a:lnTo>
                  <a:pt x="15" y="90"/>
                </a:lnTo>
                <a:lnTo>
                  <a:pt x="15" y="82"/>
                </a:lnTo>
                <a:lnTo>
                  <a:pt x="15" y="18"/>
                </a:lnTo>
                <a:lnTo>
                  <a:pt x="15" y="11"/>
                </a:lnTo>
                <a:lnTo>
                  <a:pt x="15" y="7"/>
                </a:lnTo>
                <a:lnTo>
                  <a:pt x="12" y="3"/>
                </a:lnTo>
                <a:lnTo>
                  <a:pt x="4" y="3"/>
                </a:lnTo>
                <a:lnTo>
                  <a:pt x="0" y="3"/>
                </a:lnTo>
                <a:lnTo>
                  <a:pt x="0" y="0"/>
                </a:lnTo>
                <a:lnTo>
                  <a:pt x="42" y="0"/>
                </a:lnTo>
                <a:lnTo>
                  <a:pt x="57" y="0"/>
                </a:lnTo>
                <a:lnTo>
                  <a:pt x="68" y="3"/>
                </a:lnTo>
                <a:lnTo>
                  <a:pt x="75" y="7"/>
                </a:lnTo>
                <a:lnTo>
                  <a:pt x="87" y="11"/>
                </a:lnTo>
                <a:lnTo>
                  <a:pt x="94" y="22"/>
                </a:lnTo>
                <a:lnTo>
                  <a:pt x="102" y="37"/>
                </a:lnTo>
                <a:lnTo>
                  <a:pt x="102" y="52"/>
                </a:lnTo>
                <a:lnTo>
                  <a:pt x="102" y="63"/>
                </a:lnTo>
                <a:lnTo>
                  <a:pt x="98" y="75"/>
                </a:lnTo>
                <a:lnTo>
                  <a:pt x="90" y="86"/>
                </a:lnTo>
                <a:lnTo>
                  <a:pt x="79" y="93"/>
                </a:lnTo>
                <a:lnTo>
                  <a:pt x="64" y="101"/>
                </a:lnTo>
                <a:lnTo>
                  <a:pt x="45" y="101"/>
                </a:lnTo>
                <a:lnTo>
                  <a:pt x="0" y="101"/>
                </a:lnTo>
                <a:close/>
                <a:moveTo>
                  <a:pt x="30" y="93"/>
                </a:moveTo>
                <a:lnTo>
                  <a:pt x="38" y="97"/>
                </a:lnTo>
                <a:lnTo>
                  <a:pt x="45" y="97"/>
                </a:lnTo>
                <a:lnTo>
                  <a:pt x="57" y="93"/>
                </a:lnTo>
                <a:lnTo>
                  <a:pt x="64" y="90"/>
                </a:lnTo>
                <a:lnTo>
                  <a:pt x="75" y="82"/>
                </a:lnTo>
                <a:lnTo>
                  <a:pt x="79" y="75"/>
                </a:lnTo>
                <a:lnTo>
                  <a:pt x="83" y="63"/>
                </a:lnTo>
                <a:lnTo>
                  <a:pt x="87" y="52"/>
                </a:lnTo>
                <a:lnTo>
                  <a:pt x="83" y="37"/>
                </a:lnTo>
                <a:lnTo>
                  <a:pt x="79" y="26"/>
                </a:lnTo>
                <a:lnTo>
                  <a:pt x="75" y="18"/>
                </a:lnTo>
                <a:lnTo>
                  <a:pt x="64" y="11"/>
                </a:lnTo>
                <a:lnTo>
                  <a:pt x="57" y="7"/>
                </a:lnTo>
                <a:lnTo>
                  <a:pt x="45" y="7"/>
                </a:lnTo>
                <a:lnTo>
                  <a:pt x="38" y="7"/>
                </a:lnTo>
                <a:lnTo>
                  <a:pt x="30" y="7"/>
                </a:lnTo>
                <a:lnTo>
                  <a:pt x="30" y="93"/>
                </a:lnTo>
                <a:close/>
              </a:path>
            </a:pathLst>
          </a:custGeom>
          <a:solidFill>
            <a:srgbClr val="000000"/>
          </a:solidFill>
          <a:ln w="0">
            <a:solidFill>
              <a:srgbClr val="000000"/>
            </a:solidFill>
            <a:round/>
            <a:headEnd/>
            <a:tailEnd/>
          </a:ln>
        </p:spPr>
        <p:txBody>
          <a:bodyPr/>
          <a:lstStyle/>
          <a:p>
            <a:endParaRPr lang="en-US"/>
          </a:p>
        </p:txBody>
      </p:sp>
      <p:sp>
        <p:nvSpPr>
          <p:cNvPr id="33906" name="Freeform 111"/>
          <p:cNvSpPr>
            <a:spLocks/>
          </p:cNvSpPr>
          <p:nvPr/>
        </p:nvSpPr>
        <p:spPr bwMode="auto">
          <a:xfrm>
            <a:off x="6599238" y="5094288"/>
            <a:ext cx="142875" cy="168275"/>
          </a:xfrm>
          <a:custGeom>
            <a:avLst/>
            <a:gdLst>
              <a:gd name="T0" fmla="*/ 2147483647 w 86"/>
              <a:gd name="T1" fmla="*/ 0 h 101"/>
              <a:gd name="T2" fmla="*/ 2147483647 w 86"/>
              <a:gd name="T3" fmla="*/ 2147483647 h 101"/>
              <a:gd name="T4" fmla="*/ 2147483647 w 86"/>
              <a:gd name="T5" fmla="*/ 2147483647 h 101"/>
              <a:gd name="T6" fmla="*/ 2147483647 w 86"/>
              <a:gd name="T7" fmla="*/ 2147483647 h 101"/>
              <a:gd name="T8" fmla="*/ 2147483647 w 86"/>
              <a:gd name="T9" fmla="*/ 2147483647 h 101"/>
              <a:gd name="T10" fmla="*/ 2147483647 w 86"/>
              <a:gd name="T11" fmla="*/ 2147483647 h 101"/>
              <a:gd name="T12" fmla="*/ 2147483647 w 86"/>
              <a:gd name="T13" fmla="*/ 2147483647 h 101"/>
              <a:gd name="T14" fmla="*/ 2147483647 w 86"/>
              <a:gd name="T15" fmla="*/ 2147483647 h 101"/>
              <a:gd name="T16" fmla="*/ 2147483647 w 86"/>
              <a:gd name="T17" fmla="*/ 2147483647 h 101"/>
              <a:gd name="T18" fmla="*/ 2147483647 w 86"/>
              <a:gd name="T19" fmla="*/ 2147483647 h 101"/>
              <a:gd name="T20" fmla="*/ 2147483647 w 86"/>
              <a:gd name="T21" fmla="*/ 2147483647 h 101"/>
              <a:gd name="T22" fmla="*/ 2147483647 w 86"/>
              <a:gd name="T23" fmla="*/ 2147483647 h 101"/>
              <a:gd name="T24" fmla="*/ 2147483647 w 86"/>
              <a:gd name="T25" fmla="*/ 2147483647 h 101"/>
              <a:gd name="T26" fmla="*/ 2147483647 w 86"/>
              <a:gd name="T27" fmla="*/ 2147483647 h 101"/>
              <a:gd name="T28" fmla="*/ 2147483647 w 86"/>
              <a:gd name="T29" fmla="*/ 2147483647 h 101"/>
              <a:gd name="T30" fmla="*/ 2147483647 w 86"/>
              <a:gd name="T31" fmla="*/ 2147483647 h 101"/>
              <a:gd name="T32" fmla="*/ 2147483647 w 86"/>
              <a:gd name="T33" fmla="*/ 2147483647 h 101"/>
              <a:gd name="T34" fmla="*/ 2147483647 w 86"/>
              <a:gd name="T35" fmla="*/ 2147483647 h 101"/>
              <a:gd name="T36" fmla="*/ 2147483647 w 86"/>
              <a:gd name="T37" fmla="*/ 2147483647 h 101"/>
              <a:gd name="T38" fmla="*/ 2147483647 w 86"/>
              <a:gd name="T39" fmla="*/ 2147483647 h 101"/>
              <a:gd name="T40" fmla="*/ 2147483647 w 86"/>
              <a:gd name="T41" fmla="*/ 2147483647 h 101"/>
              <a:gd name="T42" fmla="*/ 2147483647 w 86"/>
              <a:gd name="T43" fmla="*/ 2147483647 h 101"/>
              <a:gd name="T44" fmla="*/ 2147483647 w 86"/>
              <a:gd name="T45" fmla="*/ 2147483647 h 101"/>
              <a:gd name="T46" fmla="*/ 2147483647 w 86"/>
              <a:gd name="T47" fmla="*/ 2147483647 h 101"/>
              <a:gd name="T48" fmla="*/ 2147483647 w 86"/>
              <a:gd name="T49" fmla="*/ 2147483647 h 101"/>
              <a:gd name="T50" fmla="*/ 2147483647 w 86"/>
              <a:gd name="T51" fmla="*/ 2147483647 h 101"/>
              <a:gd name="T52" fmla="*/ 2147483647 w 86"/>
              <a:gd name="T53" fmla="*/ 2147483647 h 101"/>
              <a:gd name="T54" fmla="*/ 2147483647 w 86"/>
              <a:gd name="T55" fmla="*/ 2147483647 h 101"/>
              <a:gd name="T56" fmla="*/ 2147483647 w 86"/>
              <a:gd name="T57" fmla="*/ 2147483647 h 101"/>
              <a:gd name="T58" fmla="*/ 2147483647 w 86"/>
              <a:gd name="T59" fmla="*/ 2147483647 h 101"/>
              <a:gd name="T60" fmla="*/ 2147483647 w 86"/>
              <a:gd name="T61" fmla="*/ 2147483647 h 101"/>
              <a:gd name="T62" fmla="*/ 2147483647 w 86"/>
              <a:gd name="T63" fmla="*/ 2147483647 h 101"/>
              <a:gd name="T64" fmla="*/ 0 w 86"/>
              <a:gd name="T65" fmla="*/ 2147483647 h 101"/>
              <a:gd name="T66" fmla="*/ 0 w 86"/>
              <a:gd name="T67" fmla="*/ 0 h 101"/>
              <a:gd name="T68" fmla="*/ 2147483647 w 86"/>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101"/>
              <a:gd name="T107" fmla="*/ 86 w 86"/>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101">
                <a:moveTo>
                  <a:pt x="83" y="0"/>
                </a:moveTo>
                <a:lnTo>
                  <a:pt x="86" y="22"/>
                </a:lnTo>
                <a:lnTo>
                  <a:pt x="83" y="22"/>
                </a:lnTo>
                <a:lnTo>
                  <a:pt x="79" y="18"/>
                </a:lnTo>
                <a:lnTo>
                  <a:pt x="79" y="15"/>
                </a:lnTo>
                <a:lnTo>
                  <a:pt x="75" y="11"/>
                </a:lnTo>
                <a:lnTo>
                  <a:pt x="71" y="7"/>
                </a:lnTo>
                <a:lnTo>
                  <a:pt x="68" y="7"/>
                </a:lnTo>
                <a:lnTo>
                  <a:pt x="64" y="7"/>
                </a:lnTo>
                <a:lnTo>
                  <a:pt x="49" y="7"/>
                </a:lnTo>
                <a:lnTo>
                  <a:pt x="49" y="82"/>
                </a:lnTo>
                <a:lnTo>
                  <a:pt x="49" y="93"/>
                </a:lnTo>
                <a:lnTo>
                  <a:pt x="49" y="97"/>
                </a:lnTo>
                <a:lnTo>
                  <a:pt x="52" y="97"/>
                </a:lnTo>
                <a:lnTo>
                  <a:pt x="60" y="101"/>
                </a:lnTo>
                <a:lnTo>
                  <a:pt x="64" y="101"/>
                </a:lnTo>
                <a:lnTo>
                  <a:pt x="19" y="101"/>
                </a:lnTo>
                <a:lnTo>
                  <a:pt x="22" y="101"/>
                </a:lnTo>
                <a:lnTo>
                  <a:pt x="30" y="97"/>
                </a:lnTo>
                <a:lnTo>
                  <a:pt x="34" y="93"/>
                </a:lnTo>
                <a:lnTo>
                  <a:pt x="34" y="90"/>
                </a:lnTo>
                <a:lnTo>
                  <a:pt x="34" y="82"/>
                </a:lnTo>
                <a:lnTo>
                  <a:pt x="34" y="7"/>
                </a:lnTo>
                <a:lnTo>
                  <a:pt x="22" y="7"/>
                </a:lnTo>
                <a:lnTo>
                  <a:pt x="15" y="7"/>
                </a:lnTo>
                <a:lnTo>
                  <a:pt x="11" y="7"/>
                </a:lnTo>
                <a:lnTo>
                  <a:pt x="7" y="7"/>
                </a:lnTo>
                <a:lnTo>
                  <a:pt x="7" y="11"/>
                </a:lnTo>
                <a:lnTo>
                  <a:pt x="4" y="18"/>
                </a:lnTo>
                <a:lnTo>
                  <a:pt x="4" y="22"/>
                </a:lnTo>
                <a:lnTo>
                  <a:pt x="0" y="22"/>
                </a:lnTo>
                <a:lnTo>
                  <a:pt x="0" y="0"/>
                </a:lnTo>
                <a:lnTo>
                  <a:pt x="83" y="0"/>
                </a:lnTo>
                <a:close/>
              </a:path>
            </a:pathLst>
          </a:custGeom>
          <a:solidFill>
            <a:srgbClr val="000000"/>
          </a:solidFill>
          <a:ln w="0">
            <a:solidFill>
              <a:srgbClr val="000000"/>
            </a:solidFill>
            <a:round/>
            <a:headEnd/>
            <a:tailEnd/>
          </a:ln>
        </p:spPr>
        <p:txBody>
          <a:bodyPr/>
          <a:lstStyle/>
          <a:p>
            <a:endParaRPr lang="en-US"/>
          </a:p>
        </p:txBody>
      </p:sp>
      <p:sp>
        <p:nvSpPr>
          <p:cNvPr id="33907" name="Freeform 112"/>
          <p:cNvSpPr>
            <a:spLocks/>
          </p:cNvSpPr>
          <p:nvPr/>
        </p:nvSpPr>
        <p:spPr bwMode="auto">
          <a:xfrm>
            <a:off x="6754813" y="5087938"/>
            <a:ext cx="68262" cy="223837"/>
          </a:xfrm>
          <a:custGeom>
            <a:avLst/>
            <a:gdLst>
              <a:gd name="T0" fmla="*/ 2147483647 w 41"/>
              <a:gd name="T1" fmla="*/ 2147483647 h 135"/>
              <a:gd name="T2" fmla="*/ 2147483647 w 41"/>
              <a:gd name="T3" fmla="*/ 2147483647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0 w 41"/>
              <a:gd name="T13" fmla="*/ 2147483647 h 135"/>
              <a:gd name="T14" fmla="*/ 0 w 41"/>
              <a:gd name="T15" fmla="*/ 2147483647 h 135"/>
              <a:gd name="T16" fmla="*/ 0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2147483647 w 41"/>
              <a:gd name="T27" fmla="*/ 0 h 135"/>
              <a:gd name="T28" fmla="*/ 2147483647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2147483647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31"/>
                </a:lnTo>
                <a:lnTo>
                  <a:pt x="22" y="124"/>
                </a:lnTo>
                <a:lnTo>
                  <a:pt x="11" y="112"/>
                </a:lnTo>
                <a:lnTo>
                  <a:pt x="7" y="97"/>
                </a:lnTo>
                <a:lnTo>
                  <a:pt x="0" y="82"/>
                </a:lnTo>
                <a:lnTo>
                  <a:pt x="0" y="67"/>
                </a:lnTo>
                <a:lnTo>
                  <a:pt x="0" y="56"/>
                </a:lnTo>
                <a:lnTo>
                  <a:pt x="4" y="41"/>
                </a:lnTo>
                <a:lnTo>
                  <a:pt x="11" y="30"/>
                </a:lnTo>
                <a:lnTo>
                  <a:pt x="19" y="19"/>
                </a:lnTo>
                <a:lnTo>
                  <a:pt x="30" y="7"/>
                </a:lnTo>
                <a:lnTo>
                  <a:pt x="41" y="0"/>
                </a:lnTo>
                <a:lnTo>
                  <a:pt x="41" y="4"/>
                </a:lnTo>
                <a:lnTo>
                  <a:pt x="34" y="11"/>
                </a:lnTo>
                <a:lnTo>
                  <a:pt x="26" y="19"/>
                </a:lnTo>
                <a:lnTo>
                  <a:pt x="19" y="26"/>
                </a:lnTo>
                <a:lnTo>
                  <a:pt x="19" y="41"/>
                </a:lnTo>
                <a:lnTo>
                  <a:pt x="15" y="52"/>
                </a:lnTo>
                <a:lnTo>
                  <a:pt x="15" y="67"/>
                </a:lnTo>
                <a:lnTo>
                  <a:pt x="15" y="82"/>
                </a:lnTo>
                <a:lnTo>
                  <a:pt x="15" y="94"/>
                </a:lnTo>
                <a:lnTo>
                  <a:pt x="19" y="105"/>
                </a:lnTo>
                <a:lnTo>
                  <a:pt x="22" y="112"/>
                </a:lnTo>
                <a:lnTo>
                  <a:pt x="22" y="116"/>
                </a:lnTo>
                <a:lnTo>
                  <a:pt x="30" y="124"/>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33908" name="Freeform 113"/>
          <p:cNvSpPr>
            <a:spLocks noEditPoints="1"/>
          </p:cNvSpPr>
          <p:nvPr/>
        </p:nvSpPr>
        <p:spPr bwMode="auto">
          <a:xfrm>
            <a:off x="6835775" y="5148263"/>
            <a:ext cx="100013" cy="114300"/>
          </a:xfrm>
          <a:custGeom>
            <a:avLst/>
            <a:gdLst>
              <a:gd name="T0" fmla="*/ 2147483647 w 60"/>
              <a:gd name="T1" fmla="*/ 2147483647 h 68"/>
              <a:gd name="T2" fmla="*/ 2147483647 w 60"/>
              <a:gd name="T3" fmla="*/ 2147483647 h 68"/>
              <a:gd name="T4" fmla="*/ 2147483647 w 60"/>
              <a:gd name="T5" fmla="*/ 2147483647 h 68"/>
              <a:gd name="T6" fmla="*/ 0 w 60"/>
              <a:gd name="T7" fmla="*/ 2147483647 h 68"/>
              <a:gd name="T8" fmla="*/ 0 w 60"/>
              <a:gd name="T9" fmla="*/ 2147483647 h 68"/>
              <a:gd name="T10" fmla="*/ 2147483647 w 60"/>
              <a:gd name="T11" fmla="*/ 2147483647 h 68"/>
              <a:gd name="T12" fmla="*/ 2147483647 w 60"/>
              <a:gd name="T13" fmla="*/ 2147483647 h 68"/>
              <a:gd name="T14" fmla="*/ 2147483647 w 60"/>
              <a:gd name="T15" fmla="*/ 2147483647 h 68"/>
              <a:gd name="T16" fmla="*/ 2147483647 w 60"/>
              <a:gd name="T17" fmla="*/ 2147483647 h 68"/>
              <a:gd name="T18" fmla="*/ 2147483647 w 60"/>
              <a:gd name="T19" fmla="*/ 2147483647 h 68"/>
              <a:gd name="T20" fmla="*/ 2147483647 w 60"/>
              <a:gd name="T21" fmla="*/ 2147483647 h 68"/>
              <a:gd name="T22" fmla="*/ 2147483647 w 60"/>
              <a:gd name="T23" fmla="*/ 2147483647 h 68"/>
              <a:gd name="T24" fmla="*/ 2147483647 w 60"/>
              <a:gd name="T25" fmla="*/ 2147483647 h 68"/>
              <a:gd name="T26" fmla="*/ 2147483647 w 60"/>
              <a:gd name="T27" fmla="*/ 2147483647 h 68"/>
              <a:gd name="T28" fmla="*/ 2147483647 w 60"/>
              <a:gd name="T29" fmla="*/ 2147483647 h 68"/>
              <a:gd name="T30" fmla="*/ 2147483647 w 60"/>
              <a:gd name="T31" fmla="*/ 2147483647 h 68"/>
              <a:gd name="T32" fmla="*/ 2147483647 w 60"/>
              <a:gd name="T33" fmla="*/ 2147483647 h 68"/>
              <a:gd name="T34" fmla="*/ 2147483647 w 60"/>
              <a:gd name="T35" fmla="*/ 0 h 68"/>
              <a:gd name="T36" fmla="*/ 2147483647 w 60"/>
              <a:gd name="T37" fmla="*/ 0 h 68"/>
              <a:gd name="T38" fmla="*/ 2147483647 w 60"/>
              <a:gd name="T39" fmla="*/ 2147483647 h 68"/>
              <a:gd name="T40" fmla="*/ 2147483647 w 60"/>
              <a:gd name="T41" fmla="*/ 2147483647 h 68"/>
              <a:gd name="T42" fmla="*/ 2147483647 w 60"/>
              <a:gd name="T43" fmla="*/ 2147483647 h 68"/>
              <a:gd name="T44" fmla="*/ 2147483647 w 60"/>
              <a:gd name="T45" fmla="*/ 2147483647 h 68"/>
              <a:gd name="T46" fmla="*/ 2147483647 w 60"/>
              <a:gd name="T47" fmla="*/ 2147483647 h 68"/>
              <a:gd name="T48" fmla="*/ 2147483647 w 60"/>
              <a:gd name="T49" fmla="*/ 2147483647 h 68"/>
              <a:gd name="T50" fmla="*/ 2147483647 w 60"/>
              <a:gd name="T51" fmla="*/ 2147483647 h 68"/>
              <a:gd name="T52" fmla="*/ 2147483647 w 60"/>
              <a:gd name="T53" fmla="*/ 2147483647 h 68"/>
              <a:gd name="T54" fmla="*/ 2147483647 w 60"/>
              <a:gd name="T55" fmla="*/ 2147483647 h 68"/>
              <a:gd name="T56" fmla="*/ 2147483647 w 60"/>
              <a:gd name="T57" fmla="*/ 2147483647 h 68"/>
              <a:gd name="T58" fmla="*/ 2147483647 w 60"/>
              <a:gd name="T59" fmla="*/ 2147483647 h 68"/>
              <a:gd name="T60" fmla="*/ 2147483647 w 60"/>
              <a:gd name="T61" fmla="*/ 2147483647 h 68"/>
              <a:gd name="T62" fmla="*/ 2147483647 w 60"/>
              <a:gd name="T63" fmla="*/ 2147483647 h 68"/>
              <a:gd name="T64" fmla="*/ 2147483647 w 60"/>
              <a:gd name="T65" fmla="*/ 2147483647 h 68"/>
              <a:gd name="T66" fmla="*/ 2147483647 w 60"/>
              <a:gd name="T67" fmla="*/ 2147483647 h 68"/>
              <a:gd name="T68" fmla="*/ 2147483647 w 60"/>
              <a:gd name="T69" fmla="*/ 2147483647 h 68"/>
              <a:gd name="T70" fmla="*/ 2147483647 w 60"/>
              <a:gd name="T71" fmla="*/ 2147483647 h 68"/>
              <a:gd name="T72" fmla="*/ 2147483647 w 60"/>
              <a:gd name="T73" fmla="*/ 214748364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8"/>
              <a:gd name="T113" fmla="*/ 60 w 6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8">
                <a:moveTo>
                  <a:pt x="37" y="57"/>
                </a:moveTo>
                <a:lnTo>
                  <a:pt x="30" y="64"/>
                </a:lnTo>
                <a:lnTo>
                  <a:pt x="22" y="68"/>
                </a:lnTo>
                <a:lnTo>
                  <a:pt x="18" y="68"/>
                </a:lnTo>
                <a:lnTo>
                  <a:pt x="15" y="68"/>
                </a:lnTo>
                <a:lnTo>
                  <a:pt x="7" y="68"/>
                </a:lnTo>
                <a:lnTo>
                  <a:pt x="3" y="64"/>
                </a:lnTo>
                <a:lnTo>
                  <a:pt x="0" y="60"/>
                </a:lnTo>
                <a:lnTo>
                  <a:pt x="0" y="53"/>
                </a:lnTo>
                <a:lnTo>
                  <a:pt x="0" y="49"/>
                </a:lnTo>
                <a:lnTo>
                  <a:pt x="3" y="45"/>
                </a:lnTo>
                <a:lnTo>
                  <a:pt x="7" y="38"/>
                </a:lnTo>
                <a:lnTo>
                  <a:pt x="11" y="34"/>
                </a:lnTo>
                <a:lnTo>
                  <a:pt x="22" y="30"/>
                </a:lnTo>
                <a:lnTo>
                  <a:pt x="37" y="23"/>
                </a:lnTo>
                <a:lnTo>
                  <a:pt x="37" y="12"/>
                </a:lnTo>
                <a:lnTo>
                  <a:pt x="33" y="8"/>
                </a:lnTo>
                <a:lnTo>
                  <a:pt x="30" y="4"/>
                </a:lnTo>
                <a:lnTo>
                  <a:pt x="26" y="4"/>
                </a:lnTo>
                <a:lnTo>
                  <a:pt x="22" y="4"/>
                </a:lnTo>
                <a:lnTo>
                  <a:pt x="18" y="8"/>
                </a:lnTo>
                <a:lnTo>
                  <a:pt x="15" y="8"/>
                </a:lnTo>
                <a:lnTo>
                  <a:pt x="15" y="12"/>
                </a:lnTo>
                <a:lnTo>
                  <a:pt x="15" y="15"/>
                </a:lnTo>
                <a:lnTo>
                  <a:pt x="15" y="19"/>
                </a:lnTo>
                <a:lnTo>
                  <a:pt x="15" y="23"/>
                </a:lnTo>
                <a:lnTo>
                  <a:pt x="11" y="23"/>
                </a:lnTo>
                <a:lnTo>
                  <a:pt x="7" y="23"/>
                </a:lnTo>
                <a:lnTo>
                  <a:pt x="3" y="23"/>
                </a:lnTo>
                <a:lnTo>
                  <a:pt x="3" y="19"/>
                </a:lnTo>
                <a:lnTo>
                  <a:pt x="3" y="15"/>
                </a:lnTo>
                <a:lnTo>
                  <a:pt x="3" y="12"/>
                </a:lnTo>
                <a:lnTo>
                  <a:pt x="7" y="4"/>
                </a:lnTo>
                <a:lnTo>
                  <a:pt x="18" y="0"/>
                </a:lnTo>
                <a:lnTo>
                  <a:pt x="26" y="0"/>
                </a:lnTo>
                <a:lnTo>
                  <a:pt x="33" y="0"/>
                </a:lnTo>
                <a:lnTo>
                  <a:pt x="41" y="0"/>
                </a:lnTo>
                <a:lnTo>
                  <a:pt x="45" y="4"/>
                </a:lnTo>
                <a:lnTo>
                  <a:pt x="48" y="8"/>
                </a:lnTo>
                <a:lnTo>
                  <a:pt x="48" y="15"/>
                </a:lnTo>
                <a:lnTo>
                  <a:pt x="48" y="23"/>
                </a:lnTo>
                <a:lnTo>
                  <a:pt x="48" y="45"/>
                </a:lnTo>
                <a:lnTo>
                  <a:pt x="48" y="53"/>
                </a:lnTo>
                <a:lnTo>
                  <a:pt x="48" y="57"/>
                </a:lnTo>
                <a:lnTo>
                  <a:pt x="52" y="60"/>
                </a:lnTo>
                <a:lnTo>
                  <a:pt x="56" y="60"/>
                </a:lnTo>
                <a:lnTo>
                  <a:pt x="56" y="57"/>
                </a:lnTo>
                <a:lnTo>
                  <a:pt x="60" y="57"/>
                </a:lnTo>
                <a:lnTo>
                  <a:pt x="60" y="60"/>
                </a:lnTo>
                <a:lnTo>
                  <a:pt x="52" y="68"/>
                </a:lnTo>
                <a:lnTo>
                  <a:pt x="45" y="68"/>
                </a:lnTo>
                <a:lnTo>
                  <a:pt x="41" y="68"/>
                </a:lnTo>
                <a:lnTo>
                  <a:pt x="37" y="68"/>
                </a:lnTo>
                <a:lnTo>
                  <a:pt x="37" y="64"/>
                </a:lnTo>
                <a:lnTo>
                  <a:pt x="37" y="57"/>
                </a:lnTo>
                <a:close/>
                <a:moveTo>
                  <a:pt x="37" y="53"/>
                </a:moveTo>
                <a:lnTo>
                  <a:pt x="37" y="30"/>
                </a:lnTo>
                <a:lnTo>
                  <a:pt x="26" y="34"/>
                </a:lnTo>
                <a:lnTo>
                  <a:pt x="22" y="34"/>
                </a:lnTo>
                <a:lnTo>
                  <a:pt x="18" y="38"/>
                </a:lnTo>
                <a:lnTo>
                  <a:pt x="15" y="42"/>
                </a:lnTo>
                <a:lnTo>
                  <a:pt x="11" y="45"/>
                </a:lnTo>
                <a:lnTo>
                  <a:pt x="11" y="49"/>
                </a:lnTo>
                <a:lnTo>
                  <a:pt x="11" y="53"/>
                </a:lnTo>
                <a:lnTo>
                  <a:pt x="15" y="57"/>
                </a:lnTo>
                <a:lnTo>
                  <a:pt x="18" y="60"/>
                </a:lnTo>
                <a:lnTo>
                  <a:pt x="22" y="60"/>
                </a:lnTo>
                <a:lnTo>
                  <a:pt x="30" y="57"/>
                </a:lnTo>
                <a:lnTo>
                  <a:pt x="37" y="53"/>
                </a:lnTo>
                <a:close/>
              </a:path>
            </a:pathLst>
          </a:custGeom>
          <a:solidFill>
            <a:srgbClr val="000000"/>
          </a:solidFill>
          <a:ln w="0">
            <a:solidFill>
              <a:srgbClr val="000000"/>
            </a:solidFill>
            <a:round/>
            <a:headEnd/>
            <a:tailEnd/>
          </a:ln>
        </p:spPr>
        <p:txBody>
          <a:bodyPr/>
          <a:lstStyle/>
          <a:p>
            <a:endParaRPr lang="en-US"/>
          </a:p>
        </p:txBody>
      </p:sp>
      <p:sp>
        <p:nvSpPr>
          <p:cNvPr id="33909" name="Freeform 114"/>
          <p:cNvSpPr>
            <a:spLocks/>
          </p:cNvSpPr>
          <p:nvPr/>
        </p:nvSpPr>
        <p:spPr bwMode="auto">
          <a:xfrm>
            <a:off x="6940550" y="5087938"/>
            <a:ext cx="69850" cy="223837"/>
          </a:xfrm>
          <a:custGeom>
            <a:avLst/>
            <a:gdLst>
              <a:gd name="T0" fmla="*/ 0 w 42"/>
              <a:gd name="T1" fmla="*/ 2147483647 h 135"/>
              <a:gd name="T2" fmla="*/ 0 w 42"/>
              <a:gd name="T3" fmla="*/ 0 h 135"/>
              <a:gd name="T4" fmla="*/ 2147483647 w 42"/>
              <a:gd name="T5" fmla="*/ 2147483647 h 135"/>
              <a:gd name="T6" fmla="*/ 2147483647 w 42"/>
              <a:gd name="T7" fmla="*/ 2147483647 h 135"/>
              <a:gd name="T8" fmla="*/ 2147483647 w 42"/>
              <a:gd name="T9" fmla="*/ 2147483647 h 135"/>
              <a:gd name="T10" fmla="*/ 2147483647 w 42"/>
              <a:gd name="T11" fmla="*/ 2147483647 h 135"/>
              <a:gd name="T12" fmla="*/ 2147483647 w 42"/>
              <a:gd name="T13" fmla="*/ 2147483647 h 135"/>
              <a:gd name="T14" fmla="*/ 2147483647 w 42"/>
              <a:gd name="T15" fmla="*/ 2147483647 h 135"/>
              <a:gd name="T16" fmla="*/ 2147483647 w 42"/>
              <a:gd name="T17" fmla="*/ 2147483647 h 135"/>
              <a:gd name="T18" fmla="*/ 2147483647 w 42"/>
              <a:gd name="T19" fmla="*/ 2147483647 h 135"/>
              <a:gd name="T20" fmla="*/ 2147483647 w 42"/>
              <a:gd name="T21" fmla="*/ 2147483647 h 135"/>
              <a:gd name="T22" fmla="*/ 2147483647 w 42"/>
              <a:gd name="T23" fmla="*/ 2147483647 h 135"/>
              <a:gd name="T24" fmla="*/ 2147483647 w 42"/>
              <a:gd name="T25" fmla="*/ 2147483647 h 135"/>
              <a:gd name="T26" fmla="*/ 0 w 42"/>
              <a:gd name="T27" fmla="*/ 2147483647 h 135"/>
              <a:gd name="T28" fmla="*/ 0 w 42"/>
              <a:gd name="T29" fmla="*/ 2147483647 h 135"/>
              <a:gd name="T30" fmla="*/ 2147483647 w 42"/>
              <a:gd name="T31" fmla="*/ 2147483647 h 135"/>
              <a:gd name="T32" fmla="*/ 2147483647 w 42"/>
              <a:gd name="T33" fmla="*/ 2147483647 h 135"/>
              <a:gd name="T34" fmla="*/ 2147483647 w 42"/>
              <a:gd name="T35" fmla="*/ 2147483647 h 135"/>
              <a:gd name="T36" fmla="*/ 2147483647 w 42"/>
              <a:gd name="T37" fmla="*/ 2147483647 h 135"/>
              <a:gd name="T38" fmla="*/ 2147483647 w 42"/>
              <a:gd name="T39" fmla="*/ 2147483647 h 135"/>
              <a:gd name="T40" fmla="*/ 2147483647 w 42"/>
              <a:gd name="T41" fmla="*/ 2147483647 h 135"/>
              <a:gd name="T42" fmla="*/ 2147483647 w 42"/>
              <a:gd name="T43" fmla="*/ 2147483647 h 135"/>
              <a:gd name="T44" fmla="*/ 2147483647 w 42"/>
              <a:gd name="T45" fmla="*/ 2147483647 h 135"/>
              <a:gd name="T46" fmla="*/ 2147483647 w 42"/>
              <a:gd name="T47" fmla="*/ 2147483647 h 135"/>
              <a:gd name="T48" fmla="*/ 2147483647 w 42"/>
              <a:gd name="T49" fmla="*/ 2147483647 h 135"/>
              <a:gd name="T50" fmla="*/ 2147483647 w 42"/>
              <a:gd name="T51" fmla="*/ 2147483647 h 135"/>
              <a:gd name="T52" fmla="*/ 2147483647 w 42"/>
              <a:gd name="T53" fmla="*/ 2147483647 h 135"/>
              <a:gd name="T54" fmla="*/ 2147483647 w 42"/>
              <a:gd name="T55" fmla="*/ 2147483647 h 135"/>
              <a:gd name="T56" fmla="*/ 0 w 42"/>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0" y="4"/>
                </a:moveTo>
                <a:lnTo>
                  <a:pt x="0" y="0"/>
                </a:lnTo>
                <a:lnTo>
                  <a:pt x="12" y="7"/>
                </a:lnTo>
                <a:lnTo>
                  <a:pt x="19" y="15"/>
                </a:lnTo>
                <a:lnTo>
                  <a:pt x="30" y="26"/>
                </a:lnTo>
                <a:lnTo>
                  <a:pt x="38" y="41"/>
                </a:lnTo>
                <a:lnTo>
                  <a:pt x="42" y="52"/>
                </a:lnTo>
                <a:lnTo>
                  <a:pt x="42" y="67"/>
                </a:lnTo>
                <a:lnTo>
                  <a:pt x="42" y="82"/>
                </a:lnTo>
                <a:lnTo>
                  <a:pt x="38" y="97"/>
                </a:lnTo>
                <a:lnTo>
                  <a:pt x="30" y="109"/>
                </a:lnTo>
                <a:lnTo>
                  <a:pt x="23" y="120"/>
                </a:lnTo>
                <a:lnTo>
                  <a:pt x="12" y="131"/>
                </a:lnTo>
                <a:lnTo>
                  <a:pt x="0" y="135"/>
                </a:lnTo>
                <a:lnTo>
                  <a:pt x="0" y="131"/>
                </a:lnTo>
                <a:lnTo>
                  <a:pt x="12" y="127"/>
                </a:lnTo>
                <a:lnTo>
                  <a:pt x="15" y="120"/>
                </a:lnTo>
                <a:lnTo>
                  <a:pt x="23" y="109"/>
                </a:lnTo>
                <a:lnTo>
                  <a:pt x="27" y="97"/>
                </a:lnTo>
                <a:lnTo>
                  <a:pt x="27" y="86"/>
                </a:lnTo>
                <a:lnTo>
                  <a:pt x="30" y="71"/>
                </a:lnTo>
                <a:lnTo>
                  <a:pt x="27" y="56"/>
                </a:lnTo>
                <a:lnTo>
                  <a:pt x="27" y="41"/>
                </a:lnTo>
                <a:lnTo>
                  <a:pt x="23" y="34"/>
                </a:lnTo>
                <a:lnTo>
                  <a:pt x="23" y="26"/>
                </a:lnTo>
                <a:lnTo>
                  <a:pt x="19" y="22"/>
                </a:lnTo>
                <a:lnTo>
                  <a:pt x="15" y="15"/>
                </a:lnTo>
                <a:lnTo>
                  <a:pt x="8" y="11"/>
                </a:lnTo>
                <a:lnTo>
                  <a:pt x="0" y="4"/>
                </a:lnTo>
                <a:close/>
              </a:path>
            </a:pathLst>
          </a:custGeom>
          <a:solidFill>
            <a:srgbClr val="000000"/>
          </a:solidFill>
          <a:ln w="0">
            <a:solidFill>
              <a:srgbClr val="000000"/>
            </a:solidFill>
            <a:round/>
            <a:headEnd/>
            <a:tailEnd/>
          </a:ln>
        </p:spPr>
        <p:txBody>
          <a:bodyPr/>
          <a:lstStyle/>
          <a:p>
            <a:endParaRPr lang="en-US"/>
          </a:p>
        </p:txBody>
      </p:sp>
      <p:sp>
        <p:nvSpPr>
          <p:cNvPr id="33910" name="Freeform 115"/>
          <p:cNvSpPr>
            <a:spLocks/>
          </p:cNvSpPr>
          <p:nvPr/>
        </p:nvSpPr>
        <p:spPr bwMode="auto">
          <a:xfrm>
            <a:off x="7775575" y="5094288"/>
            <a:ext cx="180975" cy="168275"/>
          </a:xfrm>
          <a:custGeom>
            <a:avLst/>
            <a:gdLst>
              <a:gd name="T0" fmla="*/ 0 w 109"/>
              <a:gd name="T1" fmla="*/ 0 h 101"/>
              <a:gd name="T2" fmla="*/ 2147483647 w 109"/>
              <a:gd name="T3" fmla="*/ 0 h 101"/>
              <a:gd name="T4" fmla="*/ 2147483647 w 109"/>
              <a:gd name="T5" fmla="*/ 2147483647 h 101"/>
              <a:gd name="T6" fmla="*/ 2147483647 w 109"/>
              <a:gd name="T7" fmla="*/ 2147483647 h 101"/>
              <a:gd name="T8" fmla="*/ 2147483647 w 109"/>
              <a:gd name="T9" fmla="*/ 2147483647 h 101"/>
              <a:gd name="T10" fmla="*/ 2147483647 w 109"/>
              <a:gd name="T11" fmla="*/ 2147483647 h 101"/>
              <a:gd name="T12" fmla="*/ 2147483647 w 109"/>
              <a:gd name="T13" fmla="*/ 2147483647 h 101"/>
              <a:gd name="T14" fmla="*/ 2147483647 w 109"/>
              <a:gd name="T15" fmla="*/ 2147483647 h 101"/>
              <a:gd name="T16" fmla="*/ 2147483647 w 109"/>
              <a:gd name="T17" fmla="*/ 2147483647 h 101"/>
              <a:gd name="T18" fmla="*/ 2147483647 w 109"/>
              <a:gd name="T19" fmla="*/ 0 h 101"/>
              <a:gd name="T20" fmla="*/ 2147483647 w 109"/>
              <a:gd name="T21" fmla="*/ 0 h 101"/>
              <a:gd name="T22" fmla="*/ 2147483647 w 109"/>
              <a:gd name="T23" fmla="*/ 2147483647 h 101"/>
              <a:gd name="T24" fmla="*/ 2147483647 w 109"/>
              <a:gd name="T25" fmla="*/ 2147483647 h 101"/>
              <a:gd name="T26" fmla="*/ 2147483647 w 109"/>
              <a:gd name="T27" fmla="*/ 2147483647 h 101"/>
              <a:gd name="T28" fmla="*/ 2147483647 w 109"/>
              <a:gd name="T29" fmla="*/ 2147483647 h 101"/>
              <a:gd name="T30" fmla="*/ 2147483647 w 109"/>
              <a:gd name="T31" fmla="*/ 2147483647 h 101"/>
              <a:gd name="T32" fmla="*/ 2147483647 w 109"/>
              <a:gd name="T33" fmla="*/ 2147483647 h 101"/>
              <a:gd name="T34" fmla="*/ 2147483647 w 109"/>
              <a:gd name="T35" fmla="*/ 2147483647 h 101"/>
              <a:gd name="T36" fmla="*/ 2147483647 w 109"/>
              <a:gd name="T37" fmla="*/ 2147483647 h 101"/>
              <a:gd name="T38" fmla="*/ 2147483647 w 109"/>
              <a:gd name="T39" fmla="*/ 2147483647 h 101"/>
              <a:gd name="T40" fmla="*/ 2147483647 w 109"/>
              <a:gd name="T41" fmla="*/ 2147483647 h 101"/>
              <a:gd name="T42" fmla="*/ 2147483647 w 109"/>
              <a:gd name="T43" fmla="*/ 2147483647 h 101"/>
              <a:gd name="T44" fmla="*/ 2147483647 w 109"/>
              <a:gd name="T45" fmla="*/ 2147483647 h 101"/>
              <a:gd name="T46" fmla="*/ 2147483647 w 109"/>
              <a:gd name="T47" fmla="*/ 2147483647 h 101"/>
              <a:gd name="T48" fmla="*/ 2147483647 w 109"/>
              <a:gd name="T49" fmla="*/ 2147483647 h 101"/>
              <a:gd name="T50" fmla="*/ 2147483647 w 109"/>
              <a:gd name="T51" fmla="*/ 2147483647 h 101"/>
              <a:gd name="T52" fmla="*/ 2147483647 w 109"/>
              <a:gd name="T53" fmla="*/ 2147483647 h 101"/>
              <a:gd name="T54" fmla="*/ 2147483647 w 109"/>
              <a:gd name="T55" fmla="*/ 2147483647 h 101"/>
              <a:gd name="T56" fmla="*/ 2147483647 w 109"/>
              <a:gd name="T57" fmla="*/ 2147483647 h 101"/>
              <a:gd name="T58" fmla="*/ 2147483647 w 109"/>
              <a:gd name="T59" fmla="*/ 2147483647 h 101"/>
              <a:gd name="T60" fmla="*/ 2147483647 w 109"/>
              <a:gd name="T61" fmla="*/ 2147483647 h 101"/>
              <a:gd name="T62" fmla="*/ 2147483647 w 109"/>
              <a:gd name="T63" fmla="*/ 2147483647 h 101"/>
              <a:gd name="T64" fmla="*/ 2147483647 w 109"/>
              <a:gd name="T65" fmla="*/ 2147483647 h 101"/>
              <a:gd name="T66" fmla="*/ 2147483647 w 109"/>
              <a:gd name="T67" fmla="*/ 2147483647 h 101"/>
              <a:gd name="T68" fmla="*/ 2147483647 w 109"/>
              <a:gd name="T69" fmla="*/ 2147483647 h 101"/>
              <a:gd name="T70" fmla="*/ 2147483647 w 109"/>
              <a:gd name="T71" fmla="*/ 2147483647 h 101"/>
              <a:gd name="T72" fmla="*/ 2147483647 w 109"/>
              <a:gd name="T73" fmla="*/ 2147483647 h 101"/>
              <a:gd name="T74" fmla="*/ 2147483647 w 109"/>
              <a:gd name="T75" fmla="*/ 2147483647 h 101"/>
              <a:gd name="T76" fmla="*/ 2147483647 w 109"/>
              <a:gd name="T77" fmla="*/ 2147483647 h 101"/>
              <a:gd name="T78" fmla="*/ 2147483647 w 109"/>
              <a:gd name="T79" fmla="*/ 2147483647 h 101"/>
              <a:gd name="T80" fmla="*/ 0 w 109"/>
              <a:gd name="T81" fmla="*/ 2147483647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90" y="78"/>
                </a:lnTo>
                <a:lnTo>
                  <a:pt x="90" y="18"/>
                </a:lnTo>
                <a:lnTo>
                  <a:pt x="90" y="11"/>
                </a:lnTo>
                <a:lnTo>
                  <a:pt x="86" y="7"/>
                </a:lnTo>
                <a:lnTo>
                  <a:pt x="83" y="3"/>
                </a:lnTo>
                <a:lnTo>
                  <a:pt x="79" y="3"/>
                </a:lnTo>
                <a:lnTo>
                  <a:pt x="75" y="3"/>
                </a:lnTo>
                <a:lnTo>
                  <a:pt x="75" y="0"/>
                </a:lnTo>
                <a:lnTo>
                  <a:pt x="109" y="0"/>
                </a:lnTo>
                <a:lnTo>
                  <a:pt x="109" y="3"/>
                </a:lnTo>
                <a:lnTo>
                  <a:pt x="105" y="3"/>
                </a:lnTo>
                <a:lnTo>
                  <a:pt x="101" y="3"/>
                </a:lnTo>
                <a:lnTo>
                  <a:pt x="98" y="7"/>
                </a:lnTo>
                <a:lnTo>
                  <a:pt x="98" y="11"/>
                </a:lnTo>
                <a:lnTo>
                  <a:pt x="94" y="18"/>
                </a:lnTo>
                <a:lnTo>
                  <a:pt x="94" y="101"/>
                </a:lnTo>
                <a:lnTo>
                  <a:pt x="26" y="22"/>
                </a:lnTo>
                <a:lnTo>
                  <a:pt x="26" y="82"/>
                </a:lnTo>
                <a:lnTo>
                  <a:pt x="26" y="93"/>
                </a:lnTo>
                <a:lnTo>
                  <a:pt x="30" y="97"/>
                </a:lnTo>
                <a:lnTo>
                  <a:pt x="34" y="97"/>
                </a:lnTo>
                <a:lnTo>
                  <a:pt x="38" y="101"/>
                </a:lnTo>
                <a:lnTo>
                  <a:pt x="41" y="101"/>
                </a:lnTo>
                <a:lnTo>
                  <a:pt x="8" y="101"/>
                </a:lnTo>
                <a:lnTo>
                  <a:pt x="11" y="101"/>
                </a:lnTo>
                <a:lnTo>
                  <a:pt x="15" y="97"/>
                </a:lnTo>
                <a:lnTo>
                  <a:pt x="19" y="93"/>
                </a:lnTo>
                <a:lnTo>
                  <a:pt x="19" y="90"/>
                </a:lnTo>
                <a:lnTo>
                  <a:pt x="19" y="82"/>
                </a:lnTo>
                <a:lnTo>
                  <a:pt x="19" y="15"/>
                </a:lnTo>
                <a:lnTo>
                  <a:pt x="15" y="11"/>
                </a:lnTo>
                <a:lnTo>
                  <a:pt x="15" y="7"/>
                </a:lnTo>
                <a:lnTo>
                  <a:pt x="11" y="7"/>
                </a:lnTo>
                <a:lnTo>
                  <a:pt x="8"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911" name="Freeform 116"/>
          <p:cNvSpPr>
            <a:spLocks/>
          </p:cNvSpPr>
          <p:nvPr/>
        </p:nvSpPr>
        <p:spPr bwMode="auto">
          <a:xfrm>
            <a:off x="7956550" y="5094288"/>
            <a:ext cx="180975" cy="168275"/>
          </a:xfrm>
          <a:custGeom>
            <a:avLst/>
            <a:gdLst>
              <a:gd name="T0" fmla="*/ 0 w 109"/>
              <a:gd name="T1" fmla="*/ 0 h 101"/>
              <a:gd name="T2" fmla="*/ 2147483647 w 109"/>
              <a:gd name="T3" fmla="*/ 0 h 101"/>
              <a:gd name="T4" fmla="*/ 2147483647 w 109"/>
              <a:gd name="T5" fmla="*/ 2147483647 h 101"/>
              <a:gd name="T6" fmla="*/ 2147483647 w 109"/>
              <a:gd name="T7" fmla="*/ 2147483647 h 101"/>
              <a:gd name="T8" fmla="*/ 2147483647 w 109"/>
              <a:gd name="T9" fmla="*/ 2147483647 h 101"/>
              <a:gd name="T10" fmla="*/ 2147483647 w 109"/>
              <a:gd name="T11" fmla="*/ 2147483647 h 101"/>
              <a:gd name="T12" fmla="*/ 2147483647 w 109"/>
              <a:gd name="T13" fmla="*/ 2147483647 h 101"/>
              <a:gd name="T14" fmla="*/ 2147483647 w 109"/>
              <a:gd name="T15" fmla="*/ 2147483647 h 101"/>
              <a:gd name="T16" fmla="*/ 2147483647 w 109"/>
              <a:gd name="T17" fmla="*/ 2147483647 h 101"/>
              <a:gd name="T18" fmla="*/ 2147483647 w 109"/>
              <a:gd name="T19" fmla="*/ 0 h 101"/>
              <a:gd name="T20" fmla="*/ 2147483647 w 109"/>
              <a:gd name="T21" fmla="*/ 0 h 101"/>
              <a:gd name="T22" fmla="*/ 2147483647 w 109"/>
              <a:gd name="T23" fmla="*/ 2147483647 h 101"/>
              <a:gd name="T24" fmla="*/ 2147483647 w 109"/>
              <a:gd name="T25" fmla="*/ 2147483647 h 101"/>
              <a:gd name="T26" fmla="*/ 2147483647 w 109"/>
              <a:gd name="T27" fmla="*/ 2147483647 h 101"/>
              <a:gd name="T28" fmla="*/ 2147483647 w 109"/>
              <a:gd name="T29" fmla="*/ 2147483647 h 101"/>
              <a:gd name="T30" fmla="*/ 2147483647 w 109"/>
              <a:gd name="T31" fmla="*/ 2147483647 h 101"/>
              <a:gd name="T32" fmla="*/ 2147483647 w 109"/>
              <a:gd name="T33" fmla="*/ 2147483647 h 101"/>
              <a:gd name="T34" fmla="*/ 2147483647 w 109"/>
              <a:gd name="T35" fmla="*/ 2147483647 h 101"/>
              <a:gd name="T36" fmla="*/ 2147483647 w 109"/>
              <a:gd name="T37" fmla="*/ 2147483647 h 101"/>
              <a:gd name="T38" fmla="*/ 2147483647 w 109"/>
              <a:gd name="T39" fmla="*/ 2147483647 h 101"/>
              <a:gd name="T40" fmla="*/ 2147483647 w 109"/>
              <a:gd name="T41" fmla="*/ 2147483647 h 101"/>
              <a:gd name="T42" fmla="*/ 2147483647 w 109"/>
              <a:gd name="T43" fmla="*/ 2147483647 h 101"/>
              <a:gd name="T44" fmla="*/ 2147483647 w 109"/>
              <a:gd name="T45" fmla="*/ 2147483647 h 101"/>
              <a:gd name="T46" fmla="*/ 2147483647 w 109"/>
              <a:gd name="T47" fmla="*/ 2147483647 h 101"/>
              <a:gd name="T48" fmla="*/ 2147483647 w 109"/>
              <a:gd name="T49" fmla="*/ 2147483647 h 101"/>
              <a:gd name="T50" fmla="*/ 2147483647 w 109"/>
              <a:gd name="T51" fmla="*/ 2147483647 h 101"/>
              <a:gd name="T52" fmla="*/ 2147483647 w 109"/>
              <a:gd name="T53" fmla="*/ 2147483647 h 101"/>
              <a:gd name="T54" fmla="*/ 2147483647 w 109"/>
              <a:gd name="T55" fmla="*/ 2147483647 h 101"/>
              <a:gd name="T56" fmla="*/ 2147483647 w 109"/>
              <a:gd name="T57" fmla="*/ 2147483647 h 101"/>
              <a:gd name="T58" fmla="*/ 2147483647 w 109"/>
              <a:gd name="T59" fmla="*/ 2147483647 h 101"/>
              <a:gd name="T60" fmla="*/ 2147483647 w 109"/>
              <a:gd name="T61" fmla="*/ 2147483647 h 101"/>
              <a:gd name="T62" fmla="*/ 2147483647 w 109"/>
              <a:gd name="T63" fmla="*/ 2147483647 h 101"/>
              <a:gd name="T64" fmla="*/ 2147483647 w 109"/>
              <a:gd name="T65" fmla="*/ 2147483647 h 101"/>
              <a:gd name="T66" fmla="*/ 2147483647 w 109"/>
              <a:gd name="T67" fmla="*/ 2147483647 h 101"/>
              <a:gd name="T68" fmla="*/ 2147483647 w 109"/>
              <a:gd name="T69" fmla="*/ 2147483647 h 101"/>
              <a:gd name="T70" fmla="*/ 2147483647 w 109"/>
              <a:gd name="T71" fmla="*/ 2147483647 h 101"/>
              <a:gd name="T72" fmla="*/ 2147483647 w 109"/>
              <a:gd name="T73" fmla="*/ 2147483647 h 101"/>
              <a:gd name="T74" fmla="*/ 2147483647 w 109"/>
              <a:gd name="T75" fmla="*/ 2147483647 h 101"/>
              <a:gd name="T76" fmla="*/ 2147483647 w 109"/>
              <a:gd name="T77" fmla="*/ 2147483647 h 101"/>
              <a:gd name="T78" fmla="*/ 2147483647 w 109"/>
              <a:gd name="T79" fmla="*/ 2147483647 h 101"/>
              <a:gd name="T80" fmla="*/ 0 w 109"/>
              <a:gd name="T81" fmla="*/ 2147483647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90" y="78"/>
                </a:lnTo>
                <a:lnTo>
                  <a:pt x="90" y="18"/>
                </a:lnTo>
                <a:lnTo>
                  <a:pt x="86" y="11"/>
                </a:lnTo>
                <a:lnTo>
                  <a:pt x="86" y="7"/>
                </a:lnTo>
                <a:lnTo>
                  <a:pt x="82" y="3"/>
                </a:lnTo>
                <a:lnTo>
                  <a:pt x="79" y="3"/>
                </a:lnTo>
                <a:lnTo>
                  <a:pt x="75" y="3"/>
                </a:lnTo>
                <a:lnTo>
                  <a:pt x="75" y="0"/>
                </a:lnTo>
                <a:lnTo>
                  <a:pt x="109" y="0"/>
                </a:lnTo>
                <a:lnTo>
                  <a:pt x="109" y="3"/>
                </a:lnTo>
                <a:lnTo>
                  <a:pt x="105" y="3"/>
                </a:lnTo>
                <a:lnTo>
                  <a:pt x="101" y="3"/>
                </a:lnTo>
                <a:lnTo>
                  <a:pt x="97" y="7"/>
                </a:lnTo>
                <a:lnTo>
                  <a:pt x="94" y="11"/>
                </a:lnTo>
                <a:lnTo>
                  <a:pt x="94" y="18"/>
                </a:lnTo>
                <a:lnTo>
                  <a:pt x="94" y="101"/>
                </a:lnTo>
                <a:lnTo>
                  <a:pt x="90" y="101"/>
                </a:lnTo>
                <a:lnTo>
                  <a:pt x="26" y="22"/>
                </a:lnTo>
                <a:lnTo>
                  <a:pt x="26" y="82"/>
                </a:lnTo>
                <a:lnTo>
                  <a:pt x="26" y="93"/>
                </a:lnTo>
                <a:lnTo>
                  <a:pt x="26" y="97"/>
                </a:lnTo>
                <a:lnTo>
                  <a:pt x="30" y="97"/>
                </a:lnTo>
                <a:lnTo>
                  <a:pt x="37" y="101"/>
                </a:lnTo>
                <a:lnTo>
                  <a:pt x="41" y="101"/>
                </a:lnTo>
                <a:lnTo>
                  <a:pt x="4" y="101"/>
                </a:lnTo>
                <a:lnTo>
                  <a:pt x="7" y="101"/>
                </a:lnTo>
                <a:lnTo>
                  <a:pt x="15" y="97"/>
                </a:lnTo>
                <a:lnTo>
                  <a:pt x="19" y="93"/>
                </a:lnTo>
                <a:lnTo>
                  <a:pt x="19" y="90"/>
                </a:lnTo>
                <a:lnTo>
                  <a:pt x="19" y="82"/>
                </a:lnTo>
                <a:lnTo>
                  <a:pt x="19" y="15"/>
                </a:lnTo>
                <a:lnTo>
                  <a:pt x="15" y="11"/>
                </a:lnTo>
                <a:lnTo>
                  <a:pt x="11" y="7"/>
                </a:lnTo>
                <a:lnTo>
                  <a:pt x="7"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912" name="Freeform 117"/>
          <p:cNvSpPr>
            <a:spLocks/>
          </p:cNvSpPr>
          <p:nvPr/>
        </p:nvSpPr>
        <p:spPr bwMode="auto">
          <a:xfrm>
            <a:off x="8150225" y="5087938"/>
            <a:ext cx="66675" cy="223837"/>
          </a:xfrm>
          <a:custGeom>
            <a:avLst/>
            <a:gdLst>
              <a:gd name="T0" fmla="*/ 2147483647 w 41"/>
              <a:gd name="T1" fmla="*/ 2147483647 h 135"/>
              <a:gd name="T2" fmla="*/ 2147483647 w 41"/>
              <a:gd name="T3" fmla="*/ 2147483647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0 w 41"/>
              <a:gd name="T13" fmla="*/ 2147483647 h 135"/>
              <a:gd name="T14" fmla="*/ 0 w 41"/>
              <a:gd name="T15" fmla="*/ 2147483647 h 135"/>
              <a:gd name="T16" fmla="*/ 0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2147483647 w 41"/>
              <a:gd name="T27" fmla="*/ 0 h 135"/>
              <a:gd name="T28" fmla="*/ 2147483647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2147483647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31"/>
                </a:lnTo>
                <a:lnTo>
                  <a:pt x="23" y="124"/>
                </a:lnTo>
                <a:lnTo>
                  <a:pt x="11" y="112"/>
                </a:lnTo>
                <a:lnTo>
                  <a:pt x="8" y="97"/>
                </a:lnTo>
                <a:lnTo>
                  <a:pt x="0" y="82"/>
                </a:lnTo>
                <a:lnTo>
                  <a:pt x="0" y="67"/>
                </a:lnTo>
                <a:lnTo>
                  <a:pt x="0" y="56"/>
                </a:lnTo>
                <a:lnTo>
                  <a:pt x="4" y="41"/>
                </a:lnTo>
                <a:lnTo>
                  <a:pt x="11" y="30"/>
                </a:lnTo>
                <a:lnTo>
                  <a:pt x="19" y="19"/>
                </a:lnTo>
                <a:lnTo>
                  <a:pt x="30" y="7"/>
                </a:lnTo>
                <a:lnTo>
                  <a:pt x="41" y="0"/>
                </a:lnTo>
                <a:lnTo>
                  <a:pt x="41" y="4"/>
                </a:lnTo>
                <a:lnTo>
                  <a:pt x="34" y="11"/>
                </a:lnTo>
                <a:lnTo>
                  <a:pt x="26" y="19"/>
                </a:lnTo>
                <a:lnTo>
                  <a:pt x="19" y="26"/>
                </a:lnTo>
                <a:lnTo>
                  <a:pt x="19" y="41"/>
                </a:lnTo>
                <a:lnTo>
                  <a:pt x="15" y="52"/>
                </a:lnTo>
                <a:lnTo>
                  <a:pt x="15" y="67"/>
                </a:lnTo>
                <a:lnTo>
                  <a:pt x="15" y="82"/>
                </a:lnTo>
                <a:lnTo>
                  <a:pt x="15" y="94"/>
                </a:lnTo>
                <a:lnTo>
                  <a:pt x="19" y="105"/>
                </a:lnTo>
                <a:lnTo>
                  <a:pt x="23" y="112"/>
                </a:lnTo>
                <a:lnTo>
                  <a:pt x="26" y="116"/>
                </a:lnTo>
                <a:lnTo>
                  <a:pt x="30" y="124"/>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33913" name="Freeform 118"/>
          <p:cNvSpPr>
            <a:spLocks noEditPoints="1"/>
          </p:cNvSpPr>
          <p:nvPr/>
        </p:nvSpPr>
        <p:spPr bwMode="auto">
          <a:xfrm>
            <a:off x="8224838" y="5087938"/>
            <a:ext cx="112712" cy="174625"/>
          </a:xfrm>
          <a:custGeom>
            <a:avLst/>
            <a:gdLst>
              <a:gd name="T0" fmla="*/ 2147483647 w 68"/>
              <a:gd name="T1" fmla="*/ 2147483647 h 105"/>
              <a:gd name="T2" fmla="*/ 2147483647 w 68"/>
              <a:gd name="T3" fmla="*/ 2147483647 h 105"/>
              <a:gd name="T4" fmla="*/ 2147483647 w 68"/>
              <a:gd name="T5" fmla="*/ 2147483647 h 105"/>
              <a:gd name="T6" fmla="*/ 2147483647 w 68"/>
              <a:gd name="T7" fmla="*/ 2147483647 h 105"/>
              <a:gd name="T8" fmla="*/ 2147483647 w 68"/>
              <a:gd name="T9" fmla="*/ 2147483647 h 105"/>
              <a:gd name="T10" fmla="*/ 2147483647 w 68"/>
              <a:gd name="T11" fmla="*/ 2147483647 h 105"/>
              <a:gd name="T12" fmla="*/ 2147483647 w 68"/>
              <a:gd name="T13" fmla="*/ 2147483647 h 105"/>
              <a:gd name="T14" fmla="*/ 2147483647 w 68"/>
              <a:gd name="T15" fmla="*/ 2147483647 h 105"/>
              <a:gd name="T16" fmla="*/ 2147483647 w 68"/>
              <a:gd name="T17" fmla="*/ 2147483647 h 105"/>
              <a:gd name="T18" fmla="*/ 2147483647 w 68"/>
              <a:gd name="T19" fmla="*/ 2147483647 h 105"/>
              <a:gd name="T20" fmla="*/ 2147483647 w 68"/>
              <a:gd name="T21" fmla="*/ 2147483647 h 105"/>
              <a:gd name="T22" fmla="*/ 2147483647 w 68"/>
              <a:gd name="T23" fmla="*/ 2147483647 h 105"/>
              <a:gd name="T24" fmla="*/ 2147483647 w 68"/>
              <a:gd name="T25" fmla="*/ 2147483647 h 105"/>
              <a:gd name="T26" fmla="*/ 2147483647 w 68"/>
              <a:gd name="T27" fmla="*/ 2147483647 h 105"/>
              <a:gd name="T28" fmla="*/ 2147483647 w 68"/>
              <a:gd name="T29" fmla="*/ 2147483647 h 105"/>
              <a:gd name="T30" fmla="*/ 2147483647 w 68"/>
              <a:gd name="T31" fmla="*/ 2147483647 h 105"/>
              <a:gd name="T32" fmla="*/ 2147483647 w 68"/>
              <a:gd name="T33" fmla="*/ 2147483647 h 105"/>
              <a:gd name="T34" fmla="*/ 2147483647 w 68"/>
              <a:gd name="T35" fmla="*/ 2147483647 h 105"/>
              <a:gd name="T36" fmla="*/ 2147483647 w 68"/>
              <a:gd name="T37" fmla="*/ 2147483647 h 105"/>
              <a:gd name="T38" fmla="*/ 2147483647 w 68"/>
              <a:gd name="T39" fmla="*/ 2147483647 h 105"/>
              <a:gd name="T40" fmla="*/ 2147483647 w 68"/>
              <a:gd name="T41" fmla="*/ 2147483647 h 105"/>
              <a:gd name="T42" fmla="*/ 2147483647 w 68"/>
              <a:gd name="T43" fmla="*/ 2147483647 h 105"/>
              <a:gd name="T44" fmla="*/ 2147483647 w 68"/>
              <a:gd name="T45" fmla="*/ 2147483647 h 105"/>
              <a:gd name="T46" fmla="*/ 2147483647 w 68"/>
              <a:gd name="T47" fmla="*/ 2147483647 h 105"/>
              <a:gd name="T48" fmla="*/ 2147483647 w 68"/>
              <a:gd name="T49" fmla="*/ 2147483647 h 105"/>
              <a:gd name="T50" fmla="*/ 0 w 68"/>
              <a:gd name="T51" fmla="*/ 2147483647 h 105"/>
              <a:gd name="T52" fmla="*/ 0 w 68"/>
              <a:gd name="T53" fmla="*/ 2147483647 h 105"/>
              <a:gd name="T54" fmla="*/ 2147483647 w 68"/>
              <a:gd name="T55" fmla="*/ 0 h 105"/>
              <a:gd name="T56" fmla="*/ 2147483647 w 68"/>
              <a:gd name="T57" fmla="*/ 0 h 105"/>
              <a:gd name="T58" fmla="*/ 2147483647 w 68"/>
              <a:gd name="T59" fmla="*/ 2147483647 h 105"/>
              <a:gd name="T60" fmla="*/ 2147483647 w 68"/>
              <a:gd name="T61" fmla="*/ 2147483647 h 105"/>
              <a:gd name="T62" fmla="*/ 2147483647 w 68"/>
              <a:gd name="T63" fmla="*/ 2147483647 h 105"/>
              <a:gd name="T64" fmla="*/ 2147483647 w 68"/>
              <a:gd name="T65" fmla="*/ 2147483647 h 105"/>
              <a:gd name="T66" fmla="*/ 2147483647 w 68"/>
              <a:gd name="T67" fmla="*/ 2147483647 h 105"/>
              <a:gd name="T68" fmla="*/ 2147483647 w 68"/>
              <a:gd name="T69" fmla="*/ 2147483647 h 105"/>
              <a:gd name="T70" fmla="*/ 2147483647 w 68"/>
              <a:gd name="T71" fmla="*/ 2147483647 h 105"/>
              <a:gd name="T72" fmla="*/ 2147483647 w 68"/>
              <a:gd name="T73" fmla="*/ 2147483647 h 105"/>
              <a:gd name="T74" fmla="*/ 2147483647 w 68"/>
              <a:gd name="T75" fmla="*/ 2147483647 h 105"/>
              <a:gd name="T76" fmla="*/ 2147483647 w 68"/>
              <a:gd name="T77" fmla="*/ 2147483647 h 105"/>
              <a:gd name="T78" fmla="*/ 2147483647 w 68"/>
              <a:gd name="T79" fmla="*/ 2147483647 h 105"/>
              <a:gd name="T80" fmla="*/ 2147483647 w 68"/>
              <a:gd name="T81" fmla="*/ 2147483647 h 105"/>
              <a:gd name="T82" fmla="*/ 2147483647 w 68"/>
              <a:gd name="T83" fmla="*/ 2147483647 h 105"/>
              <a:gd name="T84" fmla="*/ 2147483647 w 68"/>
              <a:gd name="T85" fmla="*/ 2147483647 h 105"/>
              <a:gd name="T86" fmla="*/ 2147483647 w 68"/>
              <a:gd name="T87" fmla="*/ 2147483647 h 105"/>
              <a:gd name="T88" fmla="*/ 2147483647 w 68"/>
              <a:gd name="T89" fmla="*/ 2147483647 h 105"/>
              <a:gd name="T90" fmla="*/ 2147483647 w 68"/>
              <a:gd name="T91" fmla="*/ 2147483647 h 105"/>
              <a:gd name="T92" fmla="*/ 2147483647 w 68"/>
              <a:gd name="T93" fmla="*/ 2147483647 h 105"/>
              <a:gd name="T94" fmla="*/ 2147483647 w 68"/>
              <a:gd name="T95" fmla="*/ 2147483647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105"/>
              <a:gd name="T146" fmla="*/ 68 w 68"/>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105">
                <a:moveTo>
                  <a:pt x="23" y="49"/>
                </a:moveTo>
                <a:lnTo>
                  <a:pt x="30" y="41"/>
                </a:lnTo>
                <a:lnTo>
                  <a:pt x="38" y="37"/>
                </a:lnTo>
                <a:lnTo>
                  <a:pt x="45" y="37"/>
                </a:lnTo>
                <a:lnTo>
                  <a:pt x="53" y="37"/>
                </a:lnTo>
                <a:lnTo>
                  <a:pt x="60" y="45"/>
                </a:lnTo>
                <a:lnTo>
                  <a:pt x="68" y="56"/>
                </a:lnTo>
                <a:lnTo>
                  <a:pt x="68" y="67"/>
                </a:lnTo>
                <a:lnTo>
                  <a:pt x="68" y="79"/>
                </a:lnTo>
                <a:lnTo>
                  <a:pt x="64" y="90"/>
                </a:lnTo>
                <a:lnTo>
                  <a:pt x="56" y="97"/>
                </a:lnTo>
                <a:lnTo>
                  <a:pt x="45" y="105"/>
                </a:lnTo>
                <a:lnTo>
                  <a:pt x="34" y="105"/>
                </a:lnTo>
                <a:lnTo>
                  <a:pt x="30" y="105"/>
                </a:lnTo>
                <a:lnTo>
                  <a:pt x="23" y="105"/>
                </a:lnTo>
                <a:lnTo>
                  <a:pt x="15" y="101"/>
                </a:lnTo>
                <a:lnTo>
                  <a:pt x="11" y="97"/>
                </a:lnTo>
                <a:lnTo>
                  <a:pt x="11" y="30"/>
                </a:lnTo>
                <a:lnTo>
                  <a:pt x="11" y="19"/>
                </a:lnTo>
                <a:lnTo>
                  <a:pt x="8" y="15"/>
                </a:lnTo>
                <a:lnTo>
                  <a:pt x="8" y="11"/>
                </a:lnTo>
                <a:lnTo>
                  <a:pt x="8" y="7"/>
                </a:lnTo>
                <a:lnTo>
                  <a:pt x="4" y="7"/>
                </a:lnTo>
                <a:lnTo>
                  <a:pt x="0" y="11"/>
                </a:lnTo>
                <a:lnTo>
                  <a:pt x="0" y="7"/>
                </a:lnTo>
                <a:lnTo>
                  <a:pt x="19" y="0"/>
                </a:lnTo>
                <a:lnTo>
                  <a:pt x="23" y="0"/>
                </a:lnTo>
                <a:lnTo>
                  <a:pt x="23" y="49"/>
                </a:lnTo>
                <a:close/>
                <a:moveTo>
                  <a:pt x="23" y="56"/>
                </a:moveTo>
                <a:lnTo>
                  <a:pt x="23" y="94"/>
                </a:lnTo>
                <a:lnTo>
                  <a:pt x="26" y="97"/>
                </a:lnTo>
                <a:lnTo>
                  <a:pt x="30" y="101"/>
                </a:lnTo>
                <a:lnTo>
                  <a:pt x="34" y="101"/>
                </a:lnTo>
                <a:lnTo>
                  <a:pt x="38" y="101"/>
                </a:lnTo>
                <a:lnTo>
                  <a:pt x="45" y="101"/>
                </a:lnTo>
                <a:lnTo>
                  <a:pt x="53" y="94"/>
                </a:lnTo>
                <a:lnTo>
                  <a:pt x="56" y="86"/>
                </a:lnTo>
                <a:lnTo>
                  <a:pt x="56" y="75"/>
                </a:lnTo>
                <a:lnTo>
                  <a:pt x="56" y="64"/>
                </a:lnTo>
                <a:lnTo>
                  <a:pt x="53" y="52"/>
                </a:lnTo>
                <a:lnTo>
                  <a:pt x="45" y="49"/>
                </a:lnTo>
                <a:lnTo>
                  <a:pt x="38" y="49"/>
                </a:lnTo>
                <a:lnTo>
                  <a:pt x="34" y="49"/>
                </a:lnTo>
                <a:lnTo>
                  <a:pt x="30" y="49"/>
                </a:lnTo>
                <a:lnTo>
                  <a:pt x="26" y="52"/>
                </a:lnTo>
                <a:lnTo>
                  <a:pt x="23" y="56"/>
                </a:lnTo>
                <a:close/>
              </a:path>
            </a:pathLst>
          </a:custGeom>
          <a:solidFill>
            <a:srgbClr val="000000"/>
          </a:solidFill>
          <a:ln w="0">
            <a:solidFill>
              <a:srgbClr val="000000"/>
            </a:solidFill>
            <a:round/>
            <a:headEnd/>
            <a:tailEnd/>
          </a:ln>
        </p:spPr>
        <p:txBody>
          <a:bodyPr/>
          <a:lstStyle/>
          <a:p>
            <a:endParaRPr lang="en-US"/>
          </a:p>
        </p:txBody>
      </p:sp>
      <p:sp>
        <p:nvSpPr>
          <p:cNvPr id="33914" name="Freeform 119"/>
          <p:cNvSpPr>
            <a:spLocks noEditPoints="1"/>
          </p:cNvSpPr>
          <p:nvPr/>
        </p:nvSpPr>
        <p:spPr bwMode="auto">
          <a:xfrm>
            <a:off x="8355013" y="5087938"/>
            <a:ext cx="57150" cy="174625"/>
          </a:xfrm>
          <a:custGeom>
            <a:avLst/>
            <a:gdLst>
              <a:gd name="T0" fmla="*/ 2147483647 w 34"/>
              <a:gd name="T1" fmla="*/ 0 h 105"/>
              <a:gd name="T2" fmla="*/ 2147483647 w 34"/>
              <a:gd name="T3" fmla="*/ 0 h 105"/>
              <a:gd name="T4" fmla="*/ 2147483647 w 34"/>
              <a:gd name="T5" fmla="*/ 2147483647 h 105"/>
              <a:gd name="T6" fmla="*/ 2147483647 w 34"/>
              <a:gd name="T7" fmla="*/ 2147483647 h 105"/>
              <a:gd name="T8" fmla="*/ 2147483647 w 34"/>
              <a:gd name="T9" fmla="*/ 2147483647 h 105"/>
              <a:gd name="T10" fmla="*/ 2147483647 w 34"/>
              <a:gd name="T11" fmla="*/ 2147483647 h 105"/>
              <a:gd name="T12" fmla="*/ 2147483647 w 34"/>
              <a:gd name="T13" fmla="*/ 2147483647 h 105"/>
              <a:gd name="T14" fmla="*/ 2147483647 w 34"/>
              <a:gd name="T15" fmla="*/ 2147483647 h 105"/>
              <a:gd name="T16" fmla="*/ 2147483647 w 34"/>
              <a:gd name="T17" fmla="*/ 2147483647 h 105"/>
              <a:gd name="T18" fmla="*/ 2147483647 w 34"/>
              <a:gd name="T19" fmla="*/ 2147483647 h 105"/>
              <a:gd name="T20" fmla="*/ 2147483647 w 34"/>
              <a:gd name="T21" fmla="*/ 2147483647 h 105"/>
              <a:gd name="T22" fmla="*/ 2147483647 w 34"/>
              <a:gd name="T23" fmla="*/ 2147483647 h 105"/>
              <a:gd name="T24" fmla="*/ 2147483647 w 34"/>
              <a:gd name="T25" fmla="*/ 2147483647 h 105"/>
              <a:gd name="T26" fmla="*/ 2147483647 w 34"/>
              <a:gd name="T27" fmla="*/ 2147483647 h 105"/>
              <a:gd name="T28" fmla="*/ 2147483647 w 34"/>
              <a:gd name="T29" fmla="*/ 2147483647 h 105"/>
              <a:gd name="T30" fmla="*/ 2147483647 w 34"/>
              <a:gd name="T31" fmla="*/ 0 h 105"/>
              <a:gd name="T32" fmla="*/ 2147483647 w 34"/>
              <a:gd name="T33" fmla="*/ 0 h 105"/>
              <a:gd name="T34" fmla="*/ 2147483647 w 34"/>
              <a:gd name="T35" fmla="*/ 2147483647 h 105"/>
              <a:gd name="T36" fmla="*/ 2147483647 w 34"/>
              <a:gd name="T37" fmla="*/ 2147483647 h 105"/>
              <a:gd name="T38" fmla="*/ 2147483647 w 34"/>
              <a:gd name="T39" fmla="*/ 2147483647 h 105"/>
              <a:gd name="T40" fmla="*/ 2147483647 w 34"/>
              <a:gd name="T41" fmla="*/ 2147483647 h 105"/>
              <a:gd name="T42" fmla="*/ 2147483647 w 34"/>
              <a:gd name="T43" fmla="*/ 2147483647 h 105"/>
              <a:gd name="T44" fmla="*/ 2147483647 w 34"/>
              <a:gd name="T45" fmla="*/ 2147483647 h 105"/>
              <a:gd name="T46" fmla="*/ 2147483647 w 34"/>
              <a:gd name="T47" fmla="*/ 2147483647 h 105"/>
              <a:gd name="T48" fmla="*/ 2147483647 w 34"/>
              <a:gd name="T49" fmla="*/ 2147483647 h 105"/>
              <a:gd name="T50" fmla="*/ 2147483647 w 34"/>
              <a:gd name="T51" fmla="*/ 2147483647 h 105"/>
              <a:gd name="T52" fmla="*/ 0 w 34"/>
              <a:gd name="T53" fmla="*/ 2147483647 h 105"/>
              <a:gd name="T54" fmla="*/ 0 w 34"/>
              <a:gd name="T55" fmla="*/ 2147483647 h 105"/>
              <a:gd name="T56" fmla="*/ 2147483647 w 34"/>
              <a:gd name="T57" fmla="*/ 2147483647 h 105"/>
              <a:gd name="T58" fmla="*/ 2147483647 w 34"/>
              <a:gd name="T59" fmla="*/ 2147483647 h 105"/>
              <a:gd name="T60" fmla="*/ 2147483647 w 34"/>
              <a:gd name="T61" fmla="*/ 2147483647 h 105"/>
              <a:gd name="T62" fmla="*/ 2147483647 w 34"/>
              <a:gd name="T63" fmla="*/ 2147483647 h 105"/>
              <a:gd name="T64" fmla="*/ 2147483647 w 34"/>
              <a:gd name="T65" fmla="*/ 2147483647 h 105"/>
              <a:gd name="T66" fmla="*/ 2147483647 w 34"/>
              <a:gd name="T67" fmla="*/ 2147483647 h 105"/>
              <a:gd name="T68" fmla="*/ 2147483647 w 34"/>
              <a:gd name="T69" fmla="*/ 2147483647 h 105"/>
              <a:gd name="T70" fmla="*/ 2147483647 w 34"/>
              <a:gd name="T71" fmla="*/ 2147483647 h 105"/>
              <a:gd name="T72" fmla="*/ 2147483647 w 34"/>
              <a:gd name="T73" fmla="*/ 2147483647 h 105"/>
              <a:gd name="T74" fmla="*/ 2147483647 w 34"/>
              <a:gd name="T75" fmla="*/ 2147483647 h 105"/>
              <a:gd name="T76" fmla="*/ 2147483647 w 34"/>
              <a:gd name="T77" fmla="*/ 2147483647 h 105"/>
              <a:gd name="T78" fmla="*/ 2147483647 w 34"/>
              <a:gd name="T79" fmla="*/ 2147483647 h 105"/>
              <a:gd name="T80" fmla="*/ 2147483647 w 34"/>
              <a:gd name="T81" fmla="*/ 2147483647 h 105"/>
              <a:gd name="T82" fmla="*/ 2147483647 w 34"/>
              <a:gd name="T83" fmla="*/ 2147483647 h 105"/>
              <a:gd name="T84" fmla="*/ 2147483647 w 34"/>
              <a:gd name="T85" fmla="*/ 2147483647 h 105"/>
              <a:gd name="T86" fmla="*/ 0 w 34"/>
              <a:gd name="T87" fmla="*/ 2147483647 h 105"/>
              <a:gd name="T88" fmla="*/ 2147483647 w 34"/>
              <a:gd name="T89" fmla="*/ 2147483647 h 105"/>
              <a:gd name="T90" fmla="*/ 2147483647 w 34"/>
              <a:gd name="T91" fmla="*/ 214748364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05"/>
              <a:gd name="T140" fmla="*/ 34 w 34"/>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05">
                <a:moveTo>
                  <a:pt x="15" y="0"/>
                </a:moveTo>
                <a:lnTo>
                  <a:pt x="19" y="0"/>
                </a:lnTo>
                <a:lnTo>
                  <a:pt x="22" y="4"/>
                </a:lnTo>
                <a:lnTo>
                  <a:pt x="26" y="7"/>
                </a:lnTo>
                <a:lnTo>
                  <a:pt x="22" y="11"/>
                </a:lnTo>
                <a:lnTo>
                  <a:pt x="22" y="15"/>
                </a:lnTo>
                <a:lnTo>
                  <a:pt x="19" y="15"/>
                </a:lnTo>
                <a:lnTo>
                  <a:pt x="15" y="19"/>
                </a:lnTo>
                <a:lnTo>
                  <a:pt x="11" y="15"/>
                </a:lnTo>
                <a:lnTo>
                  <a:pt x="7" y="11"/>
                </a:lnTo>
                <a:lnTo>
                  <a:pt x="7" y="7"/>
                </a:lnTo>
                <a:lnTo>
                  <a:pt x="7" y="4"/>
                </a:lnTo>
                <a:lnTo>
                  <a:pt x="11" y="4"/>
                </a:lnTo>
                <a:lnTo>
                  <a:pt x="11" y="0"/>
                </a:lnTo>
                <a:lnTo>
                  <a:pt x="15" y="0"/>
                </a:lnTo>
                <a:close/>
                <a:moveTo>
                  <a:pt x="22" y="37"/>
                </a:moveTo>
                <a:lnTo>
                  <a:pt x="22" y="90"/>
                </a:lnTo>
                <a:lnTo>
                  <a:pt x="22" y="94"/>
                </a:lnTo>
                <a:lnTo>
                  <a:pt x="22" y="97"/>
                </a:lnTo>
                <a:lnTo>
                  <a:pt x="26" y="101"/>
                </a:lnTo>
                <a:lnTo>
                  <a:pt x="30" y="105"/>
                </a:lnTo>
                <a:lnTo>
                  <a:pt x="34" y="105"/>
                </a:lnTo>
                <a:lnTo>
                  <a:pt x="0" y="105"/>
                </a:lnTo>
                <a:lnTo>
                  <a:pt x="4" y="105"/>
                </a:lnTo>
                <a:lnTo>
                  <a:pt x="7" y="101"/>
                </a:lnTo>
                <a:lnTo>
                  <a:pt x="11" y="97"/>
                </a:lnTo>
                <a:lnTo>
                  <a:pt x="11" y="94"/>
                </a:lnTo>
                <a:lnTo>
                  <a:pt x="11" y="90"/>
                </a:lnTo>
                <a:lnTo>
                  <a:pt x="11" y="64"/>
                </a:lnTo>
                <a:lnTo>
                  <a:pt x="11" y="56"/>
                </a:lnTo>
                <a:lnTo>
                  <a:pt x="11" y="49"/>
                </a:lnTo>
                <a:lnTo>
                  <a:pt x="11" y="45"/>
                </a:lnTo>
                <a:lnTo>
                  <a:pt x="7" y="45"/>
                </a:lnTo>
                <a:lnTo>
                  <a:pt x="4" y="45"/>
                </a:lnTo>
                <a:lnTo>
                  <a:pt x="0" y="45"/>
                </a:lnTo>
                <a:lnTo>
                  <a:pt x="19" y="37"/>
                </a:lnTo>
                <a:lnTo>
                  <a:pt x="22" y="37"/>
                </a:lnTo>
                <a:close/>
              </a:path>
            </a:pathLst>
          </a:custGeom>
          <a:solidFill>
            <a:srgbClr val="000000"/>
          </a:solidFill>
          <a:ln w="0">
            <a:solidFill>
              <a:srgbClr val="000000"/>
            </a:solidFill>
            <a:round/>
            <a:headEnd/>
            <a:tailEnd/>
          </a:ln>
        </p:spPr>
        <p:txBody>
          <a:bodyPr/>
          <a:lstStyle/>
          <a:p>
            <a:endParaRPr lang="en-US"/>
          </a:p>
        </p:txBody>
      </p:sp>
      <p:sp>
        <p:nvSpPr>
          <p:cNvPr id="33915" name="Freeform 120"/>
          <p:cNvSpPr>
            <a:spLocks/>
          </p:cNvSpPr>
          <p:nvPr/>
        </p:nvSpPr>
        <p:spPr bwMode="auto">
          <a:xfrm>
            <a:off x="8416925" y="5148263"/>
            <a:ext cx="123825" cy="114300"/>
          </a:xfrm>
          <a:custGeom>
            <a:avLst/>
            <a:gdLst>
              <a:gd name="T0" fmla="*/ 2147483647 w 75"/>
              <a:gd name="T1" fmla="*/ 2147483647 h 68"/>
              <a:gd name="T2" fmla="*/ 2147483647 w 75"/>
              <a:gd name="T3" fmla="*/ 2147483647 h 68"/>
              <a:gd name="T4" fmla="*/ 2147483647 w 75"/>
              <a:gd name="T5" fmla="*/ 0 h 68"/>
              <a:gd name="T6" fmla="*/ 2147483647 w 75"/>
              <a:gd name="T7" fmla="*/ 0 h 68"/>
              <a:gd name="T8" fmla="*/ 2147483647 w 75"/>
              <a:gd name="T9" fmla="*/ 0 h 68"/>
              <a:gd name="T10" fmla="*/ 2147483647 w 75"/>
              <a:gd name="T11" fmla="*/ 0 h 68"/>
              <a:gd name="T12" fmla="*/ 2147483647 w 75"/>
              <a:gd name="T13" fmla="*/ 2147483647 h 68"/>
              <a:gd name="T14" fmla="*/ 2147483647 w 75"/>
              <a:gd name="T15" fmla="*/ 2147483647 h 68"/>
              <a:gd name="T16" fmla="*/ 2147483647 w 75"/>
              <a:gd name="T17" fmla="*/ 2147483647 h 68"/>
              <a:gd name="T18" fmla="*/ 2147483647 w 75"/>
              <a:gd name="T19" fmla="*/ 2147483647 h 68"/>
              <a:gd name="T20" fmla="*/ 2147483647 w 75"/>
              <a:gd name="T21" fmla="*/ 2147483647 h 68"/>
              <a:gd name="T22" fmla="*/ 2147483647 w 75"/>
              <a:gd name="T23" fmla="*/ 2147483647 h 68"/>
              <a:gd name="T24" fmla="*/ 2147483647 w 75"/>
              <a:gd name="T25" fmla="*/ 2147483647 h 68"/>
              <a:gd name="T26" fmla="*/ 2147483647 w 75"/>
              <a:gd name="T27" fmla="*/ 2147483647 h 68"/>
              <a:gd name="T28" fmla="*/ 2147483647 w 75"/>
              <a:gd name="T29" fmla="*/ 2147483647 h 68"/>
              <a:gd name="T30" fmla="*/ 2147483647 w 75"/>
              <a:gd name="T31" fmla="*/ 2147483647 h 68"/>
              <a:gd name="T32" fmla="*/ 2147483647 w 75"/>
              <a:gd name="T33" fmla="*/ 2147483647 h 68"/>
              <a:gd name="T34" fmla="*/ 2147483647 w 75"/>
              <a:gd name="T35" fmla="*/ 2147483647 h 68"/>
              <a:gd name="T36" fmla="*/ 2147483647 w 75"/>
              <a:gd name="T37" fmla="*/ 2147483647 h 68"/>
              <a:gd name="T38" fmla="*/ 2147483647 w 75"/>
              <a:gd name="T39" fmla="*/ 2147483647 h 68"/>
              <a:gd name="T40" fmla="*/ 2147483647 w 75"/>
              <a:gd name="T41" fmla="*/ 2147483647 h 68"/>
              <a:gd name="T42" fmla="*/ 2147483647 w 75"/>
              <a:gd name="T43" fmla="*/ 2147483647 h 68"/>
              <a:gd name="T44" fmla="*/ 2147483647 w 75"/>
              <a:gd name="T45" fmla="*/ 2147483647 h 68"/>
              <a:gd name="T46" fmla="*/ 2147483647 w 75"/>
              <a:gd name="T47" fmla="*/ 2147483647 h 68"/>
              <a:gd name="T48" fmla="*/ 2147483647 w 75"/>
              <a:gd name="T49" fmla="*/ 2147483647 h 68"/>
              <a:gd name="T50" fmla="*/ 2147483647 w 75"/>
              <a:gd name="T51" fmla="*/ 2147483647 h 68"/>
              <a:gd name="T52" fmla="*/ 2147483647 w 75"/>
              <a:gd name="T53" fmla="*/ 2147483647 h 68"/>
              <a:gd name="T54" fmla="*/ 2147483647 w 75"/>
              <a:gd name="T55" fmla="*/ 2147483647 h 68"/>
              <a:gd name="T56" fmla="*/ 2147483647 w 75"/>
              <a:gd name="T57" fmla="*/ 2147483647 h 68"/>
              <a:gd name="T58" fmla="*/ 2147483647 w 75"/>
              <a:gd name="T59" fmla="*/ 2147483647 h 68"/>
              <a:gd name="T60" fmla="*/ 2147483647 w 75"/>
              <a:gd name="T61" fmla="*/ 2147483647 h 68"/>
              <a:gd name="T62" fmla="*/ 2147483647 w 75"/>
              <a:gd name="T63" fmla="*/ 2147483647 h 68"/>
              <a:gd name="T64" fmla="*/ 2147483647 w 75"/>
              <a:gd name="T65" fmla="*/ 2147483647 h 68"/>
              <a:gd name="T66" fmla="*/ 2147483647 w 75"/>
              <a:gd name="T67" fmla="*/ 2147483647 h 68"/>
              <a:gd name="T68" fmla="*/ 2147483647 w 75"/>
              <a:gd name="T69" fmla="*/ 2147483647 h 68"/>
              <a:gd name="T70" fmla="*/ 2147483647 w 75"/>
              <a:gd name="T71" fmla="*/ 2147483647 h 68"/>
              <a:gd name="T72" fmla="*/ 2147483647 w 75"/>
              <a:gd name="T73" fmla="*/ 2147483647 h 68"/>
              <a:gd name="T74" fmla="*/ 2147483647 w 75"/>
              <a:gd name="T75" fmla="*/ 2147483647 h 68"/>
              <a:gd name="T76" fmla="*/ 2147483647 w 75"/>
              <a:gd name="T77" fmla="*/ 2147483647 h 68"/>
              <a:gd name="T78" fmla="*/ 2147483647 w 75"/>
              <a:gd name="T79" fmla="*/ 2147483647 h 68"/>
              <a:gd name="T80" fmla="*/ 2147483647 w 75"/>
              <a:gd name="T81" fmla="*/ 2147483647 h 68"/>
              <a:gd name="T82" fmla="*/ 2147483647 w 75"/>
              <a:gd name="T83" fmla="*/ 2147483647 h 68"/>
              <a:gd name="T84" fmla="*/ 0 w 75"/>
              <a:gd name="T85" fmla="*/ 2147483647 h 68"/>
              <a:gd name="T86" fmla="*/ 0 w 75"/>
              <a:gd name="T87" fmla="*/ 2147483647 h 68"/>
              <a:gd name="T88" fmla="*/ 2147483647 w 75"/>
              <a:gd name="T89" fmla="*/ 2147483647 h 68"/>
              <a:gd name="T90" fmla="*/ 2147483647 w 75"/>
              <a:gd name="T91" fmla="*/ 2147483647 h 68"/>
              <a:gd name="T92" fmla="*/ 2147483647 w 75"/>
              <a:gd name="T93" fmla="*/ 2147483647 h 68"/>
              <a:gd name="T94" fmla="*/ 2147483647 w 75"/>
              <a:gd name="T95" fmla="*/ 2147483647 h 68"/>
              <a:gd name="T96" fmla="*/ 2147483647 w 75"/>
              <a:gd name="T97" fmla="*/ 2147483647 h 68"/>
              <a:gd name="T98" fmla="*/ 2147483647 w 75"/>
              <a:gd name="T99" fmla="*/ 2147483647 h 68"/>
              <a:gd name="T100" fmla="*/ 2147483647 w 75"/>
              <a:gd name="T101" fmla="*/ 2147483647 h 68"/>
              <a:gd name="T102" fmla="*/ 2147483647 w 75"/>
              <a:gd name="T103" fmla="*/ 2147483647 h 68"/>
              <a:gd name="T104" fmla="*/ 2147483647 w 75"/>
              <a:gd name="T105" fmla="*/ 2147483647 h 68"/>
              <a:gd name="T106" fmla="*/ 2147483647 w 75"/>
              <a:gd name="T107" fmla="*/ 2147483647 h 68"/>
              <a:gd name="T108" fmla="*/ 2147483647 w 75"/>
              <a:gd name="T109" fmla="*/ 2147483647 h 68"/>
              <a:gd name="T110" fmla="*/ 2147483647 w 75"/>
              <a:gd name="T111" fmla="*/ 2147483647 h 68"/>
              <a:gd name="T112" fmla="*/ 2147483647 w 75"/>
              <a:gd name="T113" fmla="*/ 2147483647 h 68"/>
              <a:gd name="T114" fmla="*/ 2147483647 w 75"/>
              <a:gd name="T115" fmla="*/ 2147483647 h 68"/>
              <a:gd name="T116" fmla="*/ 0 w 75"/>
              <a:gd name="T117" fmla="*/ 2147483647 h 68"/>
              <a:gd name="T118" fmla="*/ 2147483647 w 75"/>
              <a:gd name="T119" fmla="*/ 0 h 68"/>
              <a:gd name="T120" fmla="*/ 2147483647 w 75"/>
              <a:gd name="T121" fmla="*/ 0 h 68"/>
              <a:gd name="T122" fmla="*/ 2147483647 w 75"/>
              <a:gd name="T123" fmla="*/ 2147483647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5"/>
              <a:gd name="T187" fmla="*/ 0 h 68"/>
              <a:gd name="T188" fmla="*/ 75 w 75"/>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5" h="68">
                <a:moveTo>
                  <a:pt x="23" y="15"/>
                </a:moveTo>
                <a:lnTo>
                  <a:pt x="30" y="4"/>
                </a:lnTo>
                <a:lnTo>
                  <a:pt x="38" y="0"/>
                </a:lnTo>
                <a:lnTo>
                  <a:pt x="45" y="0"/>
                </a:lnTo>
                <a:lnTo>
                  <a:pt x="53" y="0"/>
                </a:lnTo>
                <a:lnTo>
                  <a:pt x="57" y="0"/>
                </a:lnTo>
                <a:lnTo>
                  <a:pt x="60" y="4"/>
                </a:lnTo>
                <a:lnTo>
                  <a:pt x="64" y="12"/>
                </a:lnTo>
                <a:lnTo>
                  <a:pt x="64" y="15"/>
                </a:lnTo>
                <a:lnTo>
                  <a:pt x="64" y="23"/>
                </a:lnTo>
                <a:lnTo>
                  <a:pt x="64" y="53"/>
                </a:lnTo>
                <a:lnTo>
                  <a:pt x="64" y="57"/>
                </a:lnTo>
                <a:lnTo>
                  <a:pt x="64" y="60"/>
                </a:lnTo>
                <a:lnTo>
                  <a:pt x="68" y="64"/>
                </a:lnTo>
                <a:lnTo>
                  <a:pt x="72" y="68"/>
                </a:lnTo>
                <a:lnTo>
                  <a:pt x="75" y="68"/>
                </a:lnTo>
                <a:lnTo>
                  <a:pt x="42" y="68"/>
                </a:lnTo>
                <a:lnTo>
                  <a:pt x="45" y="64"/>
                </a:lnTo>
                <a:lnTo>
                  <a:pt x="49" y="64"/>
                </a:lnTo>
                <a:lnTo>
                  <a:pt x="53" y="60"/>
                </a:lnTo>
                <a:lnTo>
                  <a:pt x="53" y="57"/>
                </a:lnTo>
                <a:lnTo>
                  <a:pt x="53" y="53"/>
                </a:lnTo>
                <a:lnTo>
                  <a:pt x="53" y="27"/>
                </a:lnTo>
                <a:lnTo>
                  <a:pt x="53" y="19"/>
                </a:lnTo>
                <a:lnTo>
                  <a:pt x="49" y="12"/>
                </a:lnTo>
                <a:lnTo>
                  <a:pt x="45" y="8"/>
                </a:lnTo>
                <a:lnTo>
                  <a:pt x="42" y="8"/>
                </a:lnTo>
                <a:lnTo>
                  <a:pt x="34" y="12"/>
                </a:lnTo>
                <a:lnTo>
                  <a:pt x="23" y="19"/>
                </a:lnTo>
                <a:lnTo>
                  <a:pt x="23" y="53"/>
                </a:lnTo>
                <a:lnTo>
                  <a:pt x="23" y="57"/>
                </a:lnTo>
                <a:lnTo>
                  <a:pt x="23" y="60"/>
                </a:lnTo>
                <a:lnTo>
                  <a:pt x="27" y="64"/>
                </a:lnTo>
                <a:lnTo>
                  <a:pt x="30" y="68"/>
                </a:lnTo>
                <a:lnTo>
                  <a:pt x="34" y="68"/>
                </a:lnTo>
                <a:lnTo>
                  <a:pt x="0" y="68"/>
                </a:lnTo>
                <a:lnTo>
                  <a:pt x="4" y="68"/>
                </a:lnTo>
                <a:lnTo>
                  <a:pt x="8" y="64"/>
                </a:lnTo>
                <a:lnTo>
                  <a:pt x="12" y="60"/>
                </a:lnTo>
                <a:lnTo>
                  <a:pt x="12" y="53"/>
                </a:lnTo>
                <a:lnTo>
                  <a:pt x="12" y="27"/>
                </a:lnTo>
                <a:lnTo>
                  <a:pt x="12" y="15"/>
                </a:lnTo>
                <a:lnTo>
                  <a:pt x="12" y="12"/>
                </a:lnTo>
                <a:lnTo>
                  <a:pt x="8" y="8"/>
                </a:lnTo>
                <a:lnTo>
                  <a:pt x="4" y="8"/>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916" name="Freeform 121"/>
          <p:cNvSpPr>
            <a:spLocks/>
          </p:cNvSpPr>
          <p:nvPr/>
        </p:nvSpPr>
        <p:spPr bwMode="auto">
          <a:xfrm>
            <a:off x="8548688" y="5087938"/>
            <a:ext cx="68262" cy="223837"/>
          </a:xfrm>
          <a:custGeom>
            <a:avLst/>
            <a:gdLst>
              <a:gd name="T0" fmla="*/ 0 w 41"/>
              <a:gd name="T1" fmla="*/ 2147483647 h 135"/>
              <a:gd name="T2" fmla="*/ 0 w 41"/>
              <a:gd name="T3" fmla="*/ 0 h 135"/>
              <a:gd name="T4" fmla="*/ 2147483647 w 41"/>
              <a:gd name="T5" fmla="*/ 2147483647 h 135"/>
              <a:gd name="T6" fmla="*/ 2147483647 w 41"/>
              <a:gd name="T7" fmla="*/ 2147483647 h 135"/>
              <a:gd name="T8" fmla="*/ 2147483647 w 41"/>
              <a:gd name="T9" fmla="*/ 2147483647 h 135"/>
              <a:gd name="T10" fmla="*/ 2147483647 w 41"/>
              <a:gd name="T11" fmla="*/ 2147483647 h 135"/>
              <a:gd name="T12" fmla="*/ 2147483647 w 41"/>
              <a:gd name="T13" fmla="*/ 2147483647 h 135"/>
              <a:gd name="T14" fmla="*/ 2147483647 w 41"/>
              <a:gd name="T15" fmla="*/ 2147483647 h 135"/>
              <a:gd name="T16" fmla="*/ 2147483647 w 41"/>
              <a:gd name="T17" fmla="*/ 2147483647 h 135"/>
              <a:gd name="T18" fmla="*/ 2147483647 w 41"/>
              <a:gd name="T19" fmla="*/ 2147483647 h 135"/>
              <a:gd name="T20" fmla="*/ 2147483647 w 41"/>
              <a:gd name="T21" fmla="*/ 2147483647 h 135"/>
              <a:gd name="T22" fmla="*/ 2147483647 w 41"/>
              <a:gd name="T23" fmla="*/ 2147483647 h 135"/>
              <a:gd name="T24" fmla="*/ 2147483647 w 41"/>
              <a:gd name="T25" fmla="*/ 2147483647 h 135"/>
              <a:gd name="T26" fmla="*/ 0 w 41"/>
              <a:gd name="T27" fmla="*/ 2147483647 h 135"/>
              <a:gd name="T28" fmla="*/ 0 w 41"/>
              <a:gd name="T29" fmla="*/ 2147483647 h 135"/>
              <a:gd name="T30" fmla="*/ 2147483647 w 41"/>
              <a:gd name="T31" fmla="*/ 2147483647 h 135"/>
              <a:gd name="T32" fmla="*/ 2147483647 w 41"/>
              <a:gd name="T33" fmla="*/ 2147483647 h 135"/>
              <a:gd name="T34" fmla="*/ 2147483647 w 41"/>
              <a:gd name="T35" fmla="*/ 2147483647 h 135"/>
              <a:gd name="T36" fmla="*/ 2147483647 w 41"/>
              <a:gd name="T37" fmla="*/ 2147483647 h 135"/>
              <a:gd name="T38" fmla="*/ 2147483647 w 41"/>
              <a:gd name="T39" fmla="*/ 2147483647 h 135"/>
              <a:gd name="T40" fmla="*/ 2147483647 w 41"/>
              <a:gd name="T41" fmla="*/ 2147483647 h 135"/>
              <a:gd name="T42" fmla="*/ 2147483647 w 41"/>
              <a:gd name="T43" fmla="*/ 2147483647 h 135"/>
              <a:gd name="T44" fmla="*/ 2147483647 w 41"/>
              <a:gd name="T45" fmla="*/ 2147483647 h 135"/>
              <a:gd name="T46" fmla="*/ 2147483647 w 41"/>
              <a:gd name="T47" fmla="*/ 2147483647 h 135"/>
              <a:gd name="T48" fmla="*/ 2147483647 w 41"/>
              <a:gd name="T49" fmla="*/ 2147483647 h 135"/>
              <a:gd name="T50" fmla="*/ 2147483647 w 41"/>
              <a:gd name="T51" fmla="*/ 2147483647 h 135"/>
              <a:gd name="T52" fmla="*/ 2147483647 w 41"/>
              <a:gd name="T53" fmla="*/ 2147483647 h 135"/>
              <a:gd name="T54" fmla="*/ 2147483647 w 41"/>
              <a:gd name="T55" fmla="*/ 2147483647 h 135"/>
              <a:gd name="T56" fmla="*/ 0 w 41"/>
              <a:gd name="T57" fmla="*/ 2147483647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8" y="7"/>
                </a:lnTo>
                <a:lnTo>
                  <a:pt x="19" y="15"/>
                </a:lnTo>
                <a:lnTo>
                  <a:pt x="26" y="26"/>
                </a:lnTo>
                <a:lnTo>
                  <a:pt x="34" y="41"/>
                </a:lnTo>
                <a:lnTo>
                  <a:pt x="38" y="52"/>
                </a:lnTo>
                <a:lnTo>
                  <a:pt x="41" y="67"/>
                </a:lnTo>
                <a:lnTo>
                  <a:pt x="38" y="82"/>
                </a:lnTo>
                <a:lnTo>
                  <a:pt x="34" y="97"/>
                </a:lnTo>
                <a:lnTo>
                  <a:pt x="30" y="109"/>
                </a:lnTo>
                <a:lnTo>
                  <a:pt x="19" y="120"/>
                </a:lnTo>
                <a:lnTo>
                  <a:pt x="11" y="131"/>
                </a:lnTo>
                <a:lnTo>
                  <a:pt x="0" y="135"/>
                </a:lnTo>
                <a:lnTo>
                  <a:pt x="0" y="131"/>
                </a:lnTo>
                <a:lnTo>
                  <a:pt x="8" y="127"/>
                </a:lnTo>
                <a:lnTo>
                  <a:pt x="15" y="120"/>
                </a:lnTo>
                <a:lnTo>
                  <a:pt x="19" y="109"/>
                </a:lnTo>
                <a:lnTo>
                  <a:pt x="23" y="97"/>
                </a:lnTo>
                <a:lnTo>
                  <a:pt x="26" y="86"/>
                </a:lnTo>
                <a:lnTo>
                  <a:pt x="26" y="71"/>
                </a:lnTo>
                <a:lnTo>
                  <a:pt x="26" y="56"/>
                </a:lnTo>
                <a:lnTo>
                  <a:pt x="23" y="41"/>
                </a:lnTo>
                <a:lnTo>
                  <a:pt x="23" y="34"/>
                </a:lnTo>
                <a:lnTo>
                  <a:pt x="19" y="26"/>
                </a:lnTo>
                <a:lnTo>
                  <a:pt x="15" y="22"/>
                </a:lnTo>
                <a:lnTo>
                  <a:pt x="11" y="15"/>
                </a:lnTo>
                <a:lnTo>
                  <a:pt x="8" y="11"/>
                </a:lnTo>
                <a:lnTo>
                  <a:pt x="0" y="4"/>
                </a:lnTo>
                <a:close/>
              </a:path>
            </a:pathLst>
          </a:custGeom>
          <a:solidFill>
            <a:srgbClr val="000000"/>
          </a:solidFill>
          <a:ln w="0">
            <a:solidFill>
              <a:srgbClr val="000000"/>
            </a:solidFill>
            <a:round/>
            <a:headEnd/>
            <a:tailEnd/>
          </a:ln>
        </p:spPr>
        <p:txBody>
          <a:bodyPr/>
          <a:lstStyle/>
          <a:p>
            <a:endParaRPr lang="en-US"/>
          </a:p>
        </p:txBody>
      </p:sp>
      <p:sp>
        <p:nvSpPr>
          <p:cNvPr id="33917" name="Freeform 122"/>
          <p:cNvSpPr>
            <a:spLocks/>
          </p:cNvSpPr>
          <p:nvPr/>
        </p:nvSpPr>
        <p:spPr bwMode="auto">
          <a:xfrm>
            <a:off x="874713" y="5746750"/>
            <a:ext cx="173037" cy="112713"/>
          </a:xfrm>
          <a:custGeom>
            <a:avLst/>
            <a:gdLst>
              <a:gd name="T0" fmla="*/ 0 w 105"/>
              <a:gd name="T1" fmla="*/ 0 h 68"/>
              <a:gd name="T2" fmla="*/ 2147483647 w 105"/>
              <a:gd name="T3" fmla="*/ 0 h 68"/>
              <a:gd name="T4" fmla="*/ 2147483647 w 105"/>
              <a:gd name="T5" fmla="*/ 0 h 68"/>
              <a:gd name="T6" fmla="*/ 2147483647 w 105"/>
              <a:gd name="T7" fmla="*/ 2147483647 h 68"/>
              <a:gd name="T8" fmla="*/ 2147483647 w 105"/>
              <a:gd name="T9" fmla="*/ 2147483647 h 68"/>
              <a:gd name="T10" fmla="*/ 2147483647 w 105"/>
              <a:gd name="T11" fmla="*/ 2147483647 h 68"/>
              <a:gd name="T12" fmla="*/ 2147483647 w 105"/>
              <a:gd name="T13" fmla="*/ 2147483647 h 68"/>
              <a:gd name="T14" fmla="*/ 2147483647 w 105"/>
              <a:gd name="T15" fmla="*/ 2147483647 h 68"/>
              <a:gd name="T16" fmla="*/ 2147483647 w 105"/>
              <a:gd name="T17" fmla="*/ 2147483647 h 68"/>
              <a:gd name="T18" fmla="*/ 2147483647 w 105"/>
              <a:gd name="T19" fmla="*/ 2147483647 h 68"/>
              <a:gd name="T20" fmla="*/ 2147483647 w 105"/>
              <a:gd name="T21" fmla="*/ 2147483647 h 68"/>
              <a:gd name="T22" fmla="*/ 2147483647 w 105"/>
              <a:gd name="T23" fmla="*/ 2147483647 h 68"/>
              <a:gd name="T24" fmla="*/ 2147483647 w 105"/>
              <a:gd name="T25" fmla="*/ 2147483647 h 68"/>
              <a:gd name="T26" fmla="*/ 2147483647 w 105"/>
              <a:gd name="T27" fmla="*/ 2147483647 h 68"/>
              <a:gd name="T28" fmla="*/ 2147483647 w 105"/>
              <a:gd name="T29" fmla="*/ 2147483647 h 68"/>
              <a:gd name="T30" fmla="*/ 2147483647 w 105"/>
              <a:gd name="T31" fmla="*/ 0 h 68"/>
              <a:gd name="T32" fmla="*/ 2147483647 w 105"/>
              <a:gd name="T33" fmla="*/ 0 h 68"/>
              <a:gd name="T34" fmla="*/ 2147483647 w 105"/>
              <a:gd name="T35" fmla="*/ 0 h 68"/>
              <a:gd name="T36" fmla="*/ 2147483647 w 105"/>
              <a:gd name="T37" fmla="*/ 0 h 68"/>
              <a:gd name="T38" fmla="*/ 2147483647 w 105"/>
              <a:gd name="T39" fmla="*/ 2147483647 h 68"/>
              <a:gd name="T40" fmla="*/ 2147483647 w 105"/>
              <a:gd name="T41" fmla="*/ 2147483647 h 68"/>
              <a:gd name="T42" fmla="*/ 2147483647 w 105"/>
              <a:gd name="T43" fmla="*/ 2147483647 h 68"/>
              <a:gd name="T44" fmla="*/ 2147483647 w 105"/>
              <a:gd name="T45" fmla="*/ 2147483647 h 68"/>
              <a:gd name="T46" fmla="*/ 2147483647 w 105"/>
              <a:gd name="T47" fmla="*/ 2147483647 h 68"/>
              <a:gd name="T48" fmla="*/ 2147483647 w 105"/>
              <a:gd name="T49" fmla="*/ 2147483647 h 68"/>
              <a:gd name="T50" fmla="*/ 2147483647 w 105"/>
              <a:gd name="T51" fmla="*/ 2147483647 h 68"/>
              <a:gd name="T52" fmla="*/ 2147483647 w 105"/>
              <a:gd name="T53" fmla="*/ 2147483647 h 68"/>
              <a:gd name="T54" fmla="*/ 2147483647 w 105"/>
              <a:gd name="T55" fmla="*/ 2147483647 h 68"/>
              <a:gd name="T56" fmla="*/ 2147483647 w 105"/>
              <a:gd name="T57" fmla="*/ 2147483647 h 68"/>
              <a:gd name="T58" fmla="*/ 2147483647 w 105"/>
              <a:gd name="T59" fmla="*/ 2147483647 h 68"/>
              <a:gd name="T60" fmla="*/ 2147483647 w 105"/>
              <a:gd name="T61" fmla="*/ 2147483647 h 68"/>
              <a:gd name="T62" fmla="*/ 2147483647 w 105"/>
              <a:gd name="T63" fmla="*/ 2147483647 h 68"/>
              <a:gd name="T64" fmla="*/ 2147483647 w 105"/>
              <a:gd name="T65" fmla="*/ 0 h 68"/>
              <a:gd name="T66" fmla="*/ 2147483647 w 105"/>
              <a:gd name="T67" fmla="*/ 0 h 68"/>
              <a:gd name="T68" fmla="*/ 2147483647 w 105"/>
              <a:gd name="T69" fmla="*/ 0 h 68"/>
              <a:gd name="T70" fmla="*/ 2147483647 w 105"/>
              <a:gd name="T71" fmla="*/ 0 h 68"/>
              <a:gd name="T72" fmla="*/ 2147483647 w 105"/>
              <a:gd name="T73" fmla="*/ 2147483647 h 68"/>
              <a:gd name="T74" fmla="*/ 2147483647 w 105"/>
              <a:gd name="T75" fmla="*/ 2147483647 h 68"/>
              <a:gd name="T76" fmla="*/ 2147483647 w 105"/>
              <a:gd name="T77" fmla="*/ 2147483647 h 68"/>
              <a:gd name="T78" fmla="*/ 2147483647 w 105"/>
              <a:gd name="T79" fmla="*/ 2147483647 h 68"/>
              <a:gd name="T80" fmla="*/ 2147483647 w 105"/>
              <a:gd name="T81" fmla="*/ 2147483647 h 68"/>
              <a:gd name="T82" fmla="*/ 2147483647 w 105"/>
              <a:gd name="T83" fmla="*/ 2147483647 h 68"/>
              <a:gd name="T84" fmla="*/ 2147483647 w 105"/>
              <a:gd name="T85" fmla="*/ 2147483647 h 68"/>
              <a:gd name="T86" fmla="*/ 2147483647 w 105"/>
              <a:gd name="T87" fmla="*/ 2147483647 h 68"/>
              <a:gd name="T88" fmla="*/ 2147483647 w 105"/>
              <a:gd name="T89" fmla="*/ 2147483647 h 68"/>
              <a:gd name="T90" fmla="*/ 2147483647 w 105"/>
              <a:gd name="T91" fmla="*/ 2147483647 h 68"/>
              <a:gd name="T92" fmla="*/ 2147483647 w 105"/>
              <a:gd name="T93" fmla="*/ 2147483647 h 68"/>
              <a:gd name="T94" fmla="*/ 0 w 105"/>
              <a:gd name="T95" fmla="*/ 0 h 68"/>
              <a:gd name="T96" fmla="*/ 0 w 105"/>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5"/>
              <a:gd name="T148" fmla="*/ 0 h 68"/>
              <a:gd name="T149" fmla="*/ 105 w 105"/>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5" h="68">
                <a:moveTo>
                  <a:pt x="0" y="0"/>
                </a:moveTo>
                <a:lnTo>
                  <a:pt x="27" y="0"/>
                </a:lnTo>
                <a:lnTo>
                  <a:pt x="23" y="4"/>
                </a:lnTo>
                <a:lnTo>
                  <a:pt x="23" y="8"/>
                </a:lnTo>
                <a:lnTo>
                  <a:pt x="23" y="12"/>
                </a:lnTo>
                <a:lnTo>
                  <a:pt x="38" y="49"/>
                </a:lnTo>
                <a:lnTo>
                  <a:pt x="53" y="19"/>
                </a:lnTo>
                <a:lnTo>
                  <a:pt x="49" y="12"/>
                </a:lnTo>
                <a:lnTo>
                  <a:pt x="45" y="8"/>
                </a:lnTo>
                <a:lnTo>
                  <a:pt x="45" y="4"/>
                </a:lnTo>
                <a:lnTo>
                  <a:pt x="42" y="4"/>
                </a:lnTo>
                <a:lnTo>
                  <a:pt x="38" y="0"/>
                </a:lnTo>
                <a:lnTo>
                  <a:pt x="68" y="0"/>
                </a:lnTo>
                <a:lnTo>
                  <a:pt x="64" y="4"/>
                </a:lnTo>
                <a:lnTo>
                  <a:pt x="60" y="8"/>
                </a:lnTo>
                <a:lnTo>
                  <a:pt x="60" y="12"/>
                </a:lnTo>
                <a:lnTo>
                  <a:pt x="79" y="49"/>
                </a:lnTo>
                <a:lnTo>
                  <a:pt x="94" y="12"/>
                </a:lnTo>
                <a:lnTo>
                  <a:pt x="94" y="8"/>
                </a:lnTo>
                <a:lnTo>
                  <a:pt x="94" y="4"/>
                </a:lnTo>
                <a:lnTo>
                  <a:pt x="90" y="4"/>
                </a:lnTo>
                <a:lnTo>
                  <a:pt x="87" y="0"/>
                </a:lnTo>
                <a:lnTo>
                  <a:pt x="105" y="0"/>
                </a:lnTo>
                <a:lnTo>
                  <a:pt x="102" y="4"/>
                </a:lnTo>
                <a:lnTo>
                  <a:pt x="98" y="12"/>
                </a:lnTo>
                <a:lnTo>
                  <a:pt x="75" y="68"/>
                </a:lnTo>
                <a:lnTo>
                  <a:pt x="57" y="27"/>
                </a:lnTo>
                <a:lnTo>
                  <a:pt x="34" y="68"/>
                </a:lnTo>
                <a:lnTo>
                  <a:pt x="30" y="68"/>
                </a:lnTo>
                <a:lnTo>
                  <a:pt x="8" y="12"/>
                </a:lnTo>
                <a:lnTo>
                  <a:pt x="8" y="8"/>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33918" name="Freeform 123"/>
          <p:cNvSpPr>
            <a:spLocks noEditPoints="1"/>
          </p:cNvSpPr>
          <p:nvPr/>
        </p:nvSpPr>
        <p:spPr bwMode="auto">
          <a:xfrm>
            <a:off x="1055688" y="5746750"/>
            <a:ext cx="104775" cy="112713"/>
          </a:xfrm>
          <a:custGeom>
            <a:avLst/>
            <a:gdLst>
              <a:gd name="T0" fmla="*/ 2147483647 w 64"/>
              <a:gd name="T1" fmla="*/ 0 h 68"/>
              <a:gd name="T2" fmla="*/ 2147483647 w 64"/>
              <a:gd name="T3" fmla="*/ 0 h 68"/>
              <a:gd name="T4" fmla="*/ 2147483647 w 64"/>
              <a:gd name="T5" fmla="*/ 2147483647 h 68"/>
              <a:gd name="T6" fmla="*/ 2147483647 w 64"/>
              <a:gd name="T7" fmla="*/ 2147483647 h 68"/>
              <a:gd name="T8" fmla="*/ 2147483647 w 64"/>
              <a:gd name="T9" fmla="*/ 2147483647 h 68"/>
              <a:gd name="T10" fmla="*/ 2147483647 w 64"/>
              <a:gd name="T11" fmla="*/ 2147483647 h 68"/>
              <a:gd name="T12" fmla="*/ 2147483647 w 64"/>
              <a:gd name="T13" fmla="*/ 2147483647 h 68"/>
              <a:gd name="T14" fmla="*/ 2147483647 w 64"/>
              <a:gd name="T15" fmla="*/ 2147483647 h 68"/>
              <a:gd name="T16" fmla="*/ 2147483647 w 64"/>
              <a:gd name="T17" fmla="*/ 2147483647 h 68"/>
              <a:gd name="T18" fmla="*/ 2147483647 w 64"/>
              <a:gd name="T19" fmla="*/ 2147483647 h 68"/>
              <a:gd name="T20" fmla="*/ 2147483647 w 64"/>
              <a:gd name="T21" fmla="*/ 2147483647 h 68"/>
              <a:gd name="T22" fmla="*/ 2147483647 w 64"/>
              <a:gd name="T23" fmla="*/ 2147483647 h 68"/>
              <a:gd name="T24" fmla="*/ 2147483647 w 64"/>
              <a:gd name="T25" fmla="*/ 2147483647 h 68"/>
              <a:gd name="T26" fmla="*/ 2147483647 w 64"/>
              <a:gd name="T27" fmla="*/ 2147483647 h 68"/>
              <a:gd name="T28" fmla="*/ 2147483647 w 64"/>
              <a:gd name="T29" fmla="*/ 2147483647 h 68"/>
              <a:gd name="T30" fmla="*/ 2147483647 w 64"/>
              <a:gd name="T31" fmla="*/ 2147483647 h 68"/>
              <a:gd name="T32" fmla="*/ 0 w 64"/>
              <a:gd name="T33" fmla="*/ 2147483647 h 68"/>
              <a:gd name="T34" fmla="*/ 0 w 64"/>
              <a:gd name="T35" fmla="*/ 2147483647 h 68"/>
              <a:gd name="T36" fmla="*/ 2147483647 w 64"/>
              <a:gd name="T37" fmla="*/ 2147483647 h 68"/>
              <a:gd name="T38" fmla="*/ 2147483647 w 64"/>
              <a:gd name="T39" fmla="*/ 2147483647 h 68"/>
              <a:gd name="T40" fmla="*/ 2147483647 w 64"/>
              <a:gd name="T41" fmla="*/ 2147483647 h 68"/>
              <a:gd name="T42" fmla="*/ 2147483647 w 64"/>
              <a:gd name="T43" fmla="*/ 0 h 68"/>
              <a:gd name="T44" fmla="*/ 2147483647 w 64"/>
              <a:gd name="T45" fmla="*/ 0 h 68"/>
              <a:gd name="T46" fmla="*/ 2147483647 w 64"/>
              <a:gd name="T47" fmla="*/ 2147483647 h 68"/>
              <a:gd name="T48" fmla="*/ 2147483647 w 64"/>
              <a:gd name="T49" fmla="*/ 2147483647 h 68"/>
              <a:gd name="T50" fmla="*/ 2147483647 w 64"/>
              <a:gd name="T51" fmla="*/ 2147483647 h 68"/>
              <a:gd name="T52" fmla="*/ 2147483647 w 64"/>
              <a:gd name="T53" fmla="*/ 2147483647 h 68"/>
              <a:gd name="T54" fmla="*/ 2147483647 w 64"/>
              <a:gd name="T55" fmla="*/ 2147483647 h 68"/>
              <a:gd name="T56" fmla="*/ 2147483647 w 64"/>
              <a:gd name="T57" fmla="*/ 2147483647 h 68"/>
              <a:gd name="T58" fmla="*/ 2147483647 w 64"/>
              <a:gd name="T59" fmla="*/ 2147483647 h 68"/>
              <a:gd name="T60" fmla="*/ 2147483647 w 64"/>
              <a:gd name="T61" fmla="*/ 2147483647 h 68"/>
              <a:gd name="T62" fmla="*/ 2147483647 w 64"/>
              <a:gd name="T63" fmla="*/ 2147483647 h 68"/>
              <a:gd name="T64" fmla="*/ 2147483647 w 64"/>
              <a:gd name="T65" fmla="*/ 2147483647 h 68"/>
              <a:gd name="T66" fmla="*/ 2147483647 w 64"/>
              <a:gd name="T67" fmla="*/ 2147483647 h 68"/>
              <a:gd name="T68" fmla="*/ 2147483647 w 64"/>
              <a:gd name="T69" fmla="*/ 2147483647 h 68"/>
              <a:gd name="T70" fmla="*/ 2147483647 w 64"/>
              <a:gd name="T71" fmla="*/ 2147483647 h 68"/>
              <a:gd name="T72" fmla="*/ 2147483647 w 64"/>
              <a:gd name="T73" fmla="*/ 2147483647 h 68"/>
              <a:gd name="T74" fmla="*/ 2147483647 w 64"/>
              <a:gd name="T75" fmla="*/ 2147483647 h 68"/>
              <a:gd name="T76" fmla="*/ 2147483647 w 64"/>
              <a:gd name="T77" fmla="*/ 2147483647 h 68"/>
              <a:gd name="T78" fmla="*/ 2147483647 w 64"/>
              <a:gd name="T79" fmla="*/ 2147483647 h 68"/>
              <a:gd name="T80" fmla="*/ 2147483647 w 64"/>
              <a:gd name="T81" fmla="*/ 2147483647 h 68"/>
              <a:gd name="T82" fmla="*/ 2147483647 w 64"/>
              <a:gd name="T83" fmla="*/ 2147483647 h 68"/>
              <a:gd name="T84" fmla="*/ 2147483647 w 64"/>
              <a:gd name="T85" fmla="*/ 2147483647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68"/>
              <a:gd name="T131" fmla="*/ 64 w 64"/>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68">
                <a:moveTo>
                  <a:pt x="34" y="0"/>
                </a:moveTo>
                <a:lnTo>
                  <a:pt x="41" y="0"/>
                </a:lnTo>
                <a:lnTo>
                  <a:pt x="49" y="4"/>
                </a:lnTo>
                <a:lnTo>
                  <a:pt x="56" y="12"/>
                </a:lnTo>
                <a:lnTo>
                  <a:pt x="64" y="23"/>
                </a:lnTo>
                <a:lnTo>
                  <a:pt x="64" y="34"/>
                </a:lnTo>
                <a:lnTo>
                  <a:pt x="64" y="42"/>
                </a:lnTo>
                <a:lnTo>
                  <a:pt x="60" y="53"/>
                </a:lnTo>
                <a:lnTo>
                  <a:pt x="56" y="60"/>
                </a:lnTo>
                <a:lnTo>
                  <a:pt x="49" y="64"/>
                </a:lnTo>
                <a:lnTo>
                  <a:pt x="41" y="68"/>
                </a:lnTo>
                <a:lnTo>
                  <a:pt x="30" y="68"/>
                </a:lnTo>
                <a:lnTo>
                  <a:pt x="23" y="68"/>
                </a:lnTo>
                <a:lnTo>
                  <a:pt x="15" y="64"/>
                </a:lnTo>
                <a:lnTo>
                  <a:pt x="8" y="57"/>
                </a:lnTo>
                <a:lnTo>
                  <a:pt x="4" y="45"/>
                </a:lnTo>
                <a:lnTo>
                  <a:pt x="0" y="34"/>
                </a:lnTo>
                <a:lnTo>
                  <a:pt x="0" y="27"/>
                </a:lnTo>
                <a:lnTo>
                  <a:pt x="4" y="15"/>
                </a:lnTo>
                <a:lnTo>
                  <a:pt x="11" y="8"/>
                </a:lnTo>
                <a:lnTo>
                  <a:pt x="15" y="4"/>
                </a:lnTo>
                <a:lnTo>
                  <a:pt x="23" y="0"/>
                </a:lnTo>
                <a:lnTo>
                  <a:pt x="34" y="0"/>
                </a:lnTo>
                <a:close/>
                <a:moveTo>
                  <a:pt x="30" y="4"/>
                </a:moveTo>
                <a:lnTo>
                  <a:pt x="26" y="4"/>
                </a:lnTo>
                <a:lnTo>
                  <a:pt x="23" y="8"/>
                </a:lnTo>
                <a:lnTo>
                  <a:pt x="19" y="8"/>
                </a:lnTo>
                <a:lnTo>
                  <a:pt x="15" y="15"/>
                </a:lnTo>
                <a:lnTo>
                  <a:pt x="15" y="19"/>
                </a:lnTo>
                <a:lnTo>
                  <a:pt x="11" y="30"/>
                </a:lnTo>
                <a:lnTo>
                  <a:pt x="15" y="42"/>
                </a:lnTo>
                <a:lnTo>
                  <a:pt x="19" y="53"/>
                </a:lnTo>
                <a:lnTo>
                  <a:pt x="26" y="60"/>
                </a:lnTo>
                <a:lnTo>
                  <a:pt x="34" y="64"/>
                </a:lnTo>
                <a:lnTo>
                  <a:pt x="41" y="64"/>
                </a:lnTo>
                <a:lnTo>
                  <a:pt x="49" y="60"/>
                </a:lnTo>
                <a:lnTo>
                  <a:pt x="53" y="49"/>
                </a:lnTo>
                <a:lnTo>
                  <a:pt x="53" y="38"/>
                </a:lnTo>
                <a:lnTo>
                  <a:pt x="53" y="27"/>
                </a:lnTo>
                <a:lnTo>
                  <a:pt x="49" y="19"/>
                </a:lnTo>
                <a:lnTo>
                  <a:pt x="45" y="12"/>
                </a:lnTo>
                <a:lnTo>
                  <a:pt x="38" y="4"/>
                </a:lnTo>
                <a:lnTo>
                  <a:pt x="30" y="4"/>
                </a:lnTo>
                <a:close/>
              </a:path>
            </a:pathLst>
          </a:custGeom>
          <a:solidFill>
            <a:srgbClr val="000000"/>
          </a:solidFill>
          <a:ln w="0">
            <a:solidFill>
              <a:srgbClr val="000000"/>
            </a:solidFill>
            <a:round/>
            <a:headEnd/>
            <a:tailEnd/>
          </a:ln>
        </p:spPr>
        <p:txBody>
          <a:bodyPr/>
          <a:lstStyle/>
          <a:p>
            <a:endParaRPr lang="en-US"/>
          </a:p>
        </p:txBody>
      </p:sp>
      <p:sp>
        <p:nvSpPr>
          <p:cNvPr id="33919" name="Freeform 124"/>
          <p:cNvSpPr>
            <a:spLocks/>
          </p:cNvSpPr>
          <p:nvPr/>
        </p:nvSpPr>
        <p:spPr bwMode="auto">
          <a:xfrm>
            <a:off x="1173163" y="5746750"/>
            <a:ext cx="80962" cy="112713"/>
          </a:xfrm>
          <a:custGeom>
            <a:avLst/>
            <a:gdLst>
              <a:gd name="T0" fmla="*/ 2147483647 w 49"/>
              <a:gd name="T1" fmla="*/ 0 h 68"/>
              <a:gd name="T2" fmla="*/ 2147483647 w 49"/>
              <a:gd name="T3" fmla="*/ 2147483647 h 68"/>
              <a:gd name="T4" fmla="*/ 2147483647 w 49"/>
              <a:gd name="T5" fmla="*/ 2147483647 h 68"/>
              <a:gd name="T6" fmla="*/ 2147483647 w 49"/>
              <a:gd name="T7" fmla="*/ 0 h 68"/>
              <a:gd name="T8" fmla="*/ 2147483647 w 49"/>
              <a:gd name="T9" fmla="*/ 0 h 68"/>
              <a:gd name="T10" fmla="*/ 2147483647 w 49"/>
              <a:gd name="T11" fmla="*/ 0 h 68"/>
              <a:gd name="T12" fmla="*/ 2147483647 w 49"/>
              <a:gd name="T13" fmla="*/ 0 h 68"/>
              <a:gd name="T14" fmla="*/ 2147483647 w 49"/>
              <a:gd name="T15" fmla="*/ 2147483647 h 68"/>
              <a:gd name="T16" fmla="*/ 2147483647 w 49"/>
              <a:gd name="T17" fmla="*/ 2147483647 h 68"/>
              <a:gd name="T18" fmla="*/ 2147483647 w 49"/>
              <a:gd name="T19" fmla="*/ 2147483647 h 68"/>
              <a:gd name="T20" fmla="*/ 2147483647 w 49"/>
              <a:gd name="T21" fmla="*/ 2147483647 h 68"/>
              <a:gd name="T22" fmla="*/ 2147483647 w 49"/>
              <a:gd name="T23" fmla="*/ 2147483647 h 68"/>
              <a:gd name="T24" fmla="*/ 2147483647 w 49"/>
              <a:gd name="T25" fmla="*/ 2147483647 h 68"/>
              <a:gd name="T26" fmla="*/ 2147483647 w 49"/>
              <a:gd name="T27" fmla="*/ 2147483647 h 68"/>
              <a:gd name="T28" fmla="*/ 2147483647 w 49"/>
              <a:gd name="T29" fmla="*/ 2147483647 h 68"/>
              <a:gd name="T30" fmla="*/ 2147483647 w 49"/>
              <a:gd name="T31" fmla="*/ 2147483647 h 68"/>
              <a:gd name="T32" fmla="*/ 2147483647 w 49"/>
              <a:gd name="T33" fmla="*/ 2147483647 h 68"/>
              <a:gd name="T34" fmla="*/ 2147483647 w 49"/>
              <a:gd name="T35" fmla="*/ 2147483647 h 68"/>
              <a:gd name="T36" fmla="*/ 2147483647 w 49"/>
              <a:gd name="T37" fmla="*/ 2147483647 h 68"/>
              <a:gd name="T38" fmla="*/ 2147483647 w 49"/>
              <a:gd name="T39" fmla="*/ 2147483647 h 68"/>
              <a:gd name="T40" fmla="*/ 2147483647 w 49"/>
              <a:gd name="T41" fmla="*/ 2147483647 h 68"/>
              <a:gd name="T42" fmla="*/ 2147483647 w 49"/>
              <a:gd name="T43" fmla="*/ 2147483647 h 68"/>
              <a:gd name="T44" fmla="*/ 2147483647 w 49"/>
              <a:gd name="T45" fmla="*/ 2147483647 h 68"/>
              <a:gd name="T46" fmla="*/ 2147483647 w 49"/>
              <a:gd name="T47" fmla="*/ 2147483647 h 68"/>
              <a:gd name="T48" fmla="*/ 2147483647 w 49"/>
              <a:gd name="T49" fmla="*/ 2147483647 h 68"/>
              <a:gd name="T50" fmla="*/ 2147483647 w 49"/>
              <a:gd name="T51" fmla="*/ 2147483647 h 68"/>
              <a:gd name="T52" fmla="*/ 2147483647 w 49"/>
              <a:gd name="T53" fmla="*/ 2147483647 h 68"/>
              <a:gd name="T54" fmla="*/ 2147483647 w 49"/>
              <a:gd name="T55" fmla="*/ 2147483647 h 68"/>
              <a:gd name="T56" fmla="*/ 2147483647 w 49"/>
              <a:gd name="T57" fmla="*/ 2147483647 h 68"/>
              <a:gd name="T58" fmla="*/ 0 w 49"/>
              <a:gd name="T59" fmla="*/ 2147483647 h 68"/>
              <a:gd name="T60" fmla="*/ 0 w 49"/>
              <a:gd name="T61" fmla="*/ 2147483647 h 68"/>
              <a:gd name="T62" fmla="*/ 2147483647 w 49"/>
              <a:gd name="T63" fmla="*/ 2147483647 h 68"/>
              <a:gd name="T64" fmla="*/ 2147483647 w 49"/>
              <a:gd name="T65" fmla="*/ 2147483647 h 68"/>
              <a:gd name="T66" fmla="*/ 2147483647 w 49"/>
              <a:gd name="T67" fmla="*/ 2147483647 h 68"/>
              <a:gd name="T68" fmla="*/ 2147483647 w 49"/>
              <a:gd name="T69" fmla="*/ 2147483647 h 68"/>
              <a:gd name="T70" fmla="*/ 2147483647 w 49"/>
              <a:gd name="T71" fmla="*/ 2147483647 h 68"/>
              <a:gd name="T72" fmla="*/ 2147483647 w 49"/>
              <a:gd name="T73" fmla="*/ 2147483647 h 68"/>
              <a:gd name="T74" fmla="*/ 2147483647 w 49"/>
              <a:gd name="T75" fmla="*/ 2147483647 h 68"/>
              <a:gd name="T76" fmla="*/ 2147483647 w 49"/>
              <a:gd name="T77" fmla="*/ 2147483647 h 68"/>
              <a:gd name="T78" fmla="*/ 2147483647 w 49"/>
              <a:gd name="T79" fmla="*/ 2147483647 h 68"/>
              <a:gd name="T80" fmla="*/ 2147483647 w 49"/>
              <a:gd name="T81" fmla="*/ 2147483647 h 68"/>
              <a:gd name="T82" fmla="*/ 2147483647 w 49"/>
              <a:gd name="T83" fmla="*/ 2147483647 h 68"/>
              <a:gd name="T84" fmla="*/ 2147483647 w 49"/>
              <a:gd name="T85" fmla="*/ 2147483647 h 68"/>
              <a:gd name="T86" fmla="*/ 2147483647 w 49"/>
              <a:gd name="T87" fmla="*/ 2147483647 h 68"/>
              <a:gd name="T88" fmla="*/ 2147483647 w 49"/>
              <a:gd name="T89" fmla="*/ 2147483647 h 68"/>
              <a:gd name="T90" fmla="*/ 0 w 49"/>
              <a:gd name="T91" fmla="*/ 2147483647 h 68"/>
              <a:gd name="T92" fmla="*/ 0 w 49"/>
              <a:gd name="T93" fmla="*/ 2147483647 h 68"/>
              <a:gd name="T94" fmla="*/ 2147483647 w 49"/>
              <a:gd name="T95" fmla="*/ 0 h 68"/>
              <a:gd name="T96" fmla="*/ 2147483647 w 4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8"/>
              <a:gd name="T149" fmla="*/ 49 w 4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8">
                <a:moveTo>
                  <a:pt x="23" y="0"/>
                </a:moveTo>
                <a:lnTo>
                  <a:pt x="23" y="15"/>
                </a:lnTo>
                <a:lnTo>
                  <a:pt x="30" y="8"/>
                </a:lnTo>
                <a:lnTo>
                  <a:pt x="34" y="0"/>
                </a:lnTo>
                <a:lnTo>
                  <a:pt x="42" y="0"/>
                </a:lnTo>
                <a:lnTo>
                  <a:pt x="45" y="0"/>
                </a:lnTo>
                <a:lnTo>
                  <a:pt x="49" y="4"/>
                </a:lnTo>
                <a:lnTo>
                  <a:pt x="49" y="8"/>
                </a:lnTo>
                <a:lnTo>
                  <a:pt x="49" y="12"/>
                </a:lnTo>
                <a:lnTo>
                  <a:pt x="49" y="15"/>
                </a:lnTo>
                <a:lnTo>
                  <a:pt x="45" y="15"/>
                </a:lnTo>
                <a:lnTo>
                  <a:pt x="42" y="15"/>
                </a:lnTo>
                <a:lnTo>
                  <a:pt x="38" y="12"/>
                </a:lnTo>
                <a:lnTo>
                  <a:pt x="34" y="12"/>
                </a:lnTo>
                <a:lnTo>
                  <a:pt x="30" y="12"/>
                </a:lnTo>
                <a:lnTo>
                  <a:pt x="27" y="15"/>
                </a:lnTo>
                <a:lnTo>
                  <a:pt x="23" y="23"/>
                </a:lnTo>
                <a:lnTo>
                  <a:pt x="23" y="53"/>
                </a:lnTo>
                <a:lnTo>
                  <a:pt x="23" y="57"/>
                </a:lnTo>
                <a:lnTo>
                  <a:pt x="23" y="60"/>
                </a:lnTo>
                <a:lnTo>
                  <a:pt x="27" y="64"/>
                </a:lnTo>
                <a:lnTo>
                  <a:pt x="30" y="64"/>
                </a:lnTo>
                <a:lnTo>
                  <a:pt x="34" y="68"/>
                </a:lnTo>
                <a:lnTo>
                  <a:pt x="0" y="68"/>
                </a:lnTo>
                <a:lnTo>
                  <a:pt x="4" y="64"/>
                </a:lnTo>
                <a:lnTo>
                  <a:pt x="8" y="64"/>
                </a:lnTo>
                <a:lnTo>
                  <a:pt x="12" y="60"/>
                </a:lnTo>
                <a:lnTo>
                  <a:pt x="12" y="57"/>
                </a:lnTo>
                <a:lnTo>
                  <a:pt x="12" y="53"/>
                </a:lnTo>
                <a:lnTo>
                  <a:pt x="12" y="27"/>
                </a:lnTo>
                <a:lnTo>
                  <a:pt x="12" y="15"/>
                </a:lnTo>
                <a:lnTo>
                  <a:pt x="12" y="12"/>
                </a:lnTo>
                <a:lnTo>
                  <a:pt x="8" y="12"/>
                </a:lnTo>
                <a:lnTo>
                  <a:pt x="8" y="8"/>
                </a:lnTo>
                <a:lnTo>
                  <a:pt x="4" y="8"/>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920" name="Freeform 125"/>
          <p:cNvSpPr>
            <a:spLocks/>
          </p:cNvSpPr>
          <p:nvPr/>
        </p:nvSpPr>
        <p:spPr bwMode="auto">
          <a:xfrm>
            <a:off x="1260475" y="5684838"/>
            <a:ext cx="117475" cy="174625"/>
          </a:xfrm>
          <a:custGeom>
            <a:avLst/>
            <a:gdLst>
              <a:gd name="T0" fmla="*/ 2147483647 w 71"/>
              <a:gd name="T1" fmla="*/ 2147483647 h 105"/>
              <a:gd name="T2" fmla="*/ 2147483647 w 71"/>
              <a:gd name="T3" fmla="*/ 2147483647 h 105"/>
              <a:gd name="T4" fmla="*/ 2147483647 w 71"/>
              <a:gd name="T5" fmla="*/ 2147483647 h 105"/>
              <a:gd name="T6" fmla="*/ 2147483647 w 71"/>
              <a:gd name="T7" fmla="*/ 2147483647 h 105"/>
              <a:gd name="T8" fmla="*/ 2147483647 w 71"/>
              <a:gd name="T9" fmla="*/ 2147483647 h 105"/>
              <a:gd name="T10" fmla="*/ 2147483647 w 71"/>
              <a:gd name="T11" fmla="*/ 2147483647 h 105"/>
              <a:gd name="T12" fmla="*/ 2147483647 w 71"/>
              <a:gd name="T13" fmla="*/ 2147483647 h 105"/>
              <a:gd name="T14" fmla="*/ 2147483647 w 71"/>
              <a:gd name="T15" fmla="*/ 2147483647 h 105"/>
              <a:gd name="T16" fmla="*/ 2147483647 w 71"/>
              <a:gd name="T17" fmla="*/ 2147483647 h 105"/>
              <a:gd name="T18" fmla="*/ 2147483647 w 71"/>
              <a:gd name="T19" fmla="*/ 2147483647 h 105"/>
              <a:gd name="T20" fmla="*/ 2147483647 w 71"/>
              <a:gd name="T21" fmla="*/ 2147483647 h 105"/>
              <a:gd name="T22" fmla="*/ 2147483647 w 71"/>
              <a:gd name="T23" fmla="*/ 2147483647 h 105"/>
              <a:gd name="T24" fmla="*/ 2147483647 w 71"/>
              <a:gd name="T25" fmla="*/ 2147483647 h 105"/>
              <a:gd name="T26" fmla="*/ 2147483647 w 71"/>
              <a:gd name="T27" fmla="*/ 2147483647 h 105"/>
              <a:gd name="T28" fmla="*/ 2147483647 w 71"/>
              <a:gd name="T29" fmla="*/ 2147483647 h 105"/>
              <a:gd name="T30" fmla="*/ 2147483647 w 71"/>
              <a:gd name="T31" fmla="*/ 2147483647 h 105"/>
              <a:gd name="T32" fmla="*/ 2147483647 w 71"/>
              <a:gd name="T33" fmla="*/ 2147483647 h 105"/>
              <a:gd name="T34" fmla="*/ 2147483647 w 71"/>
              <a:gd name="T35" fmla="*/ 2147483647 h 105"/>
              <a:gd name="T36" fmla="*/ 2147483647 w 71"/>
              <a:gd name="T37" fmla="*/ 2147483647 h 105"/>
              <a:gd name="T38" fmla="*/ 2147483647 w 71"/>
              <a:gd name="T39" fmla="*/ 2147483647 h 105"/>
              <a:gd name="T40" fmla="*/ 2147483647 w 71"/>
              <a:gd name="T41" fmla="*/ 2147483647 h 105"/>
              <a:gd name="T42" fmla="*/ 2147483647 w 71"/>
              <a:gd name="T43" fmla="*/ 2147483647 h 105"/>
              <a:gd name="T44" fmla="*/ 0 w 71"/>
              <a:gd name="T45" fmla="*/ 2147483647 h 105"/>
              <a:gd name="T46" fmla="*/ 2147483647 w 71"/>
              <a:gd name="T47" fmla="*/ 2147483647 h 105"/>
              <a:gd name="T48" fmla="*/ 2147483647 w 71"/>
              <a:gd name="T49" fmla="*/ 2147483647 h 105"/>
              <a:gd name="T50" fmla="*/ 2147483647 w 71"/>
              <a:gd name="T51" fmla="*/ 2147483647 h 105"/>
              <a:gd name="T52" fmla="*/ 2147483647 w 71"/>
              <a:gd name="T53" fmla="*/ 2147483647 h 105"/>
              <a:gd name="T54" fmla="*/ 2147483647 w 71"/>
              <a:gd name="T55" fmla="*/ 2147483647 h 105"/>
              <a:gd name="T56" fmla="*/ 2147483647 w 71"/>
              <a:gd name="T57" fmla="*/ 2147483647 h 105"/>
              <a:gd name="T58" fmla="*/ 0 w 71"/>
              <a:gd name="T59" fmla="*/ 2147483647 h 105"/>
              <a:gd name="T60" fmla="*/ 0 w 71"/>
              <a:gd name="T61" fmla="*/ 2147483647 h 105"/>
              <a:gd name="T62" fmla="*/ 2147483647 w 71"/>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05"/>
              <a:gd name="T98" fmla="*/ 71 w 71"/>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05">
                <a:moveTo>
                  <a:pt x="19" y="0"/>
                </a:moveTo>
                <a:lnTo>
                  <a:pt x="19" y="67"/>
                </a:lnTo>
                <a:lnTo>
                  <a:pt x="37" y="52"/>
                </a:lnTo>
                <a:lnTo>
                  <a:pt x="41" y="49"/>
                </a:lnTo>
                <a:lnTo>
                  <a:pt x="45" y="45"/>
                </a:lnTo>
                <a:lnTo>
                  <a:pt x="45" y="41"/>
                </a:lnTo>
                <a:lnTo>
                  <a:pt x="41" y="41"/>
                </a:lnTo>
                <a:lnTo>
                  <a:pt x="41" y="37"/>
                </a:lnTo>
                <a:lnTo>
                  <a:pt x="67" y="37"/>
                </a:lnTo>
                <a:lnTo>
                  <a:pt x="64" y="41"/>
                </a:lnTo>
                <a:lnTo>
                  <a:pt x="60" y="41"/>
                </a:lnTo>
                <a:lnTo>
                  <a:pt x="56" y="45"/>
                </a:lnTo>
                <a:lnTo>
                  <a:pt x="49" y="49"/>
                </a:lnTo>
                <a:lnTo>
                  <a:pt x="34" y="64"/>
                </a:lnTo>
                <a:lnTo>
                  <a:pt x="52" y="86"/>
                </a:lnTo>
                <a:lnTo>
                  <a:pt x="56" y="94"/>
                </a:lnTo>
                <a:lnTo>
                  <a:pt x="60" y="97"/>
                </a:lnTo>
                <a:lnTo>
                  <a:pt x="64" y="101"/>
                </a:lnTo>
                <a:lnTo>
                  <a:pt x="67" y="101"/>
                </a:lnTo>
                <a:lnTo>
                  <a:pt x="71" y="101"/>
                </a:lnTo>
                <a:lnTo>
                  <a:pt x="71" y="105"/>
                </a:lnTo>
                <a:lnTo>
                  <a:pt x="41" y="105"/>
                </a:lnTo>
                <a:lnTo>
                  <a:pt x="45" y="101"/>
                </a:lnTo>
                <a:lnTo>
                  <a:pt x="45" y="97"/>
                </a:lnTo>
                <a:lnTo>
                  <a:pt x="41" y="94"/>
                </a:lnTo>
                <a:lnTo>
                  <a:pt x="19" y="67"/>
                </a:lnTo>
                <a:lnTo>
                  <a:pt x="19" y="90"/>
                </a:lnTo>
                <a:lnTo>
                  <a:pt x="19" y="94"/>
                </a:lnTo>
                <a:lnTo>
                  <a:pt x="22" y="97"/>
                </a:lnTo>
                <a:lnTo>
                  <a:pt x="22" y="101"/>
                </a:lnTo>
                <a:lnTo>
                  <a:pt x="26" y="105"/>
                </a:lnTo>
                <a:lnTo>
                  <a:pt x="30" y="105"/>
                </a:lnTo>
                <a:lnTo>
                  <a:pt x="0" y="105"/>
                </a:lnTo>
                <a:lnTo>
                  <a:pt x="4" y="101"/>
                </a:lnTo>
                <a:lnTo>
                  <a:pt x="7" y="101"/>
                </a:lnTo>
                <a:lnTo>
                  <a:pt x="7" y="97"/>
                </a:lnTo>
                <a:lnTo>
                  <a:pt x="7" y="94"/>
                </a:lnTo>
                <a:lnTo>
                  <a:pt x="7" y="90"/>
                </a:lnTo>
                <a:lnTo>
                  <a:pt x="7" y="30"/>
                </a:lnTo>
                <a:lnTo>
                  <a:pt x="7" y="19"/>
                </a:lnTo>
                <a:lnTo>
                  <a:pt x="7" y="15"/>
                </a:lnTo>
                <a:lnTo>
                  <a:pt x="7" y="11"/>
                </a:lnTo>
                <a:lnTo>
                  <a:pt x="4" y="7"/>
                </a:lnTo>
                <a:lnTo>
                  <a:pt x="0" y="7"/>
                </a:lnTo>
                <a:lnTo>
                  <a:pt x="0" y="11"/>
                </a:lnTo>
                <a:lnTo>
                  <a:pt x="0" y="7"/>
                </a:lnTo>
                <a:lnTo>
                  <a:pt x="19" y="0"/>
                </a:lnTo>
                <a:close/>
              </a:path>
            </a:pathLst>
          </a:custGeom>
          <a:solidFill>
            <a:srgbClr val="000000"/>
          </a:solidFill>
          <a:ln w="0">
            <a:solidFill>
              <a:srgbClr val="000000"/>
            </a:solidFill>
            <a:round/>
            <a:headEnd/>
            <a:tailEnd/>
          </a:ln>
        </p:spPr>
        <p:txBody>
          <a:bodyPr/>
          <a:lstStyle/>
          <a:p>
            <a:endParaRPr lang="en-US"/>
          </a:p>
        </p:txBody>
      </p:sp>
      <p:sp>
        <p:nvSpPr>
          <p:cNvPr id="33921" name="Freeform 126"/>
          <p:cNvSpPr>
            <a:spLocks noEditPoints="1"/>
          </p:cNvSpPr>
          <p:nvPr/>
        </p:nvSpPr>
        <p:spPr bwMode="auto">
          <a:xfrm>
            <a:off x="1385888" y="5746750"/>
            <a:ext cx="92075" cy="112713"/>
          </a:xfrm>
          <a:custGeom>
            <a:avLst/>
            <a:gdLst>
              <a:gd name="T0" fmla="*/ 2147483647 w 56"/>
              <a:gd name="T1" fmla="*/ 2147483647 h 68"/>
              <a:gd name="T2" fmla="*/ 2147483647 w 56"/>
              <a:gd name="T3" fmla="*/ 2147483647 h 68"/>
              <a:gd name="T4" fmla="*/ 2147483647 w 56"/>
              <a:gd name="T5" fmla="*/ 2147483647 h 68"/>
              <a:gd name="T6" fmla="*/ 2147483647 w 56"/>
              <a:gd name="T7" fmla="*/ 2147483647 h 68"/>
              <a:gd name="T8" fmla="*/ 2147483647 w 56"/>
              <a:gd name="T9" fmla="*/ 2147483647 h 68"/>
              <a:gd name="T10" fmla="*/ 2147483647 w 56"/>
              <a:gd name="T11" fmla="*/ 2147483647 h 68"/>
              <a:gd name="T12" fmla="*/ 2147483647 w 56"/>
              <a:gd name="T13" fmla="*/ 2147483647 h 68"/>
              <a:gd name="T14" fmla="*/ 2147483647 w 56"/>
              <a:gd name="T15" fmla="*/ 2147483647 h 68"/>
              <a:gd name="T16" fmla="*/ 2147483647 w 56"/>
              <a:gd name="T17" fmla="*/ 2147483647 h 68"/>
              <a:gd name="T18" fmla="*/ 2147483647 w 56"/>
              <a:gd name="T19" fmla="*/ 2147483647 h 68"/>
              <a:gd name="T20" fmla="*/ 2147483647 w 56"/>
              <a:gd name="T21" fmla="*/ 2147483647 h 68"/>
              <a:gd name="T22" fmla="*/ 2147483647 w 56"/>
              <a:gd name="T23" fmla="*/ 2147483647 h 68"/>
              <a:gd name="T24" fmla="*/ 2147483647 w 56"/>
              <a:gd name="T25" fmla="*/ 2147483647 h 68"/>
              <a:gd name="T26" fmla="*/ 2147483647 w 56"/>
              <a:gd name="T27" fmla="*/ 2147483647 h 68"/>
              <a:gd name="T28" fmla="*/ 2147483647 w 56"/>
              <a:gd name="T29" fmla="*/ 2147483647 h 68"/>
              <a:gd name="T30" fmla="*/ 2147483647 w 56"/>
              <a:gd name="T31" fmla="*/ 2147483647 h 68"/>
              <a:gd name="T32" fmla="*/ 2147483647 w 56"/>
              <a:gd name="T33" fmla="*/ 2147483647 h 68"/>
              <a:gd name="T34" fmla="*/ 0 w 56"/>
              <a:gd name="T35" fmla="*/ 2147483647 h 68"/>
              <a:gd name="T36" fmla="*/ 0 w 56"/>
              <a:gd name="T37" fmla="*/ 2147483647 h 68"/>
              <a:gd name="T38" fmla="*/ 2147483647 w 56"/>
              <a:gd name="T39" fmla="*/ 2147483647 h 68"/>
              <a:gd name="T40" fmla="*/ 2147483647 w 56"/>
              <a:gd name="T41" fmla="*/ 2147483647 h 68"/>
              <a:gd name="T42" fmla="*/ 2147483647 w 56"/>
              <a:gd name="T43" fmla="*/ 0 h 68"/>
              <a:gd name="T44" fmla="*/ 2147483647 w 56"/>
              <a:gd name="T45" fmla="*/ 0 h 68"/>
              <a:gd name="T46" fmla="*/ 2147483647 w 56"/>
              <a:gd name="T47" fmla="*/ 0 h 68"/>
              <a:gd name="T48" fmla="*/ 2147483647 w 56"/>
              <a:gd name="T49" fmla="*/ 2147483647 h 68"/>
              <a:gd name="T50" fmla="*/ 2147483647 w 56"/>
              <a:gd name="T51" fmla="*/ 2147483647 h 68"/>
              <a:gd name="T52" fmla="*/ 2147483647 w 56"/>
              <a:gd name="T53" fmla="*/ 2147483647 h 68"/>
              <a:gd name="T54" fmla="*/ 2147483647 w 56"/>
              <a:gd name="T55" fmla="*/ 2147483647 h 68"/>
              <a:gd name="T56" fmla="*/ 2147483647 w 56"/>
              <a:gd name="T57" fmla="*/ 2147483647 h 68"/>
              <a:gd name="T58" fmla="*/ 2147483647 w 56"/>
              <a:gd name="T59" fmla="*/ 2147483647 h 68"/>
              <a:gd name="T60" fmla="*/ 2147483647 w 56"/>
              <a:gd name="T61" fmla="*/ 2147483647 h 68"/>
              <a:gd name="T62" fmla="*/ 2147483647 w 56"/>
              <a:gd name="T63" fmla="*/ 2147483647 h 68"/>
              <a:gd name="T64" fmla="*/ 2147483647 w 56"/>
              <a:gd name="T65" fmla="*/ 2147483647 h 68"/>
              <a:gd name="T66" fmla="*/ 2147483647 w 56"/>
              <a:gd name="T67" fmla="*/ 2147483647 h 68"/>
              <a:gd name="T68" fmla="*/ 2147483647 w 56"/>
              <a:gd name="T69" fmla="*/ 2147483647 h 68"/>
              <a:gd name="T70" fmla="*/ 2147483647 w 56"/>
              <a:gd name="T71" fmla="*/ 2147483647 h 68"/>
              <a:gd name="T72" fmla="*/ 2147483647 w 56"/>
              <a:gd name="T73" fmla="*/ 2147483647 h 68"/>
              <a:gd name="T74" fmla="*/ 2147483647 w 56"/>
              <a:gd name="T75" fmla="*/ 2147483647 h 68"/>
              <a:gd name="T76" fmla="*/ 2147483647 w 56"/>
              <a:gd name="T77" fmla="*/ 2147483647 h 68"/>
              <a:gd name="T78" fmla="*/ 2147483647 w 56"/>
              <a:gd name="T79" fmla="*/ 2147483647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68"/>
              <a:gd name="T122" fmla="*/ 56 w 5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68">
                <a:moveTo>
                  <a:pt x="11" y="27"/>
                </a:moveTo>
                <a:lnTo>
                  <a:pt x="11" y="38"/>
                </a:lnTo>
                <a:lnTo>
                  <a:pt x="19" y="49"/>
                </a:lnTo>
                <a:lnTo>
                  <a:pt x="26" y="57"/>
                </a:lnTo>
                <a:lnTo>
                  <a:pt x="34" y="57"/>
                </a:lnTo>
                <a:lnTo>
                  <a:pt x="41" y="57"/>
                </a:lnTo>
                <a:lnTo>
                  <a:pt x="45" y="53"/>
                </a:lnTo>
                <a:lnTo>
                  <a:pt x="52" y="49"/>
                </a:lnTo>
                <a:lnTo>
                  <a:pt x="56" y="42"/>
                </a:lnTo>
                <a:lnTo>
                  <a:pt x="52" y="53"/>
                </a:lnTo>
                <a:lnTo>
                  <a:pt x="49" y="60"/>
                </a:lnTo>
                <a:lnTo>
                  <a:pt x="37" y="68"/>
                </a:lnTo>
                <a:lnTo>
                  <a:pt x="30" y="68"/>
                </a:lnTo>
                <a:lnTo>
                  <a:pt x="19" y="68"/>
                </a:lnTo>
                <a:lnTo>
                  <a:pt x="7" y="60"/>
                </a:lnTo>
                <a:lnTo>
                  <a:pt x="4" y="49"/>
                </a:lnTo>
                <a:lnTo>
                  <a:pt x="0" y="34"/>
                </a:lnTo>
                <a:lnTo>
                  <a:pt x="0" y="23"/>
                </a:lnTo>
                <a:lnTo>
                  <a:pt x="4" y="15"/>
                </a:lnTo>
                <a:lnTo>
                  <a:pt x="7" y="8"/>
                </a:lnTo>
                <a:lnTo>
                  <a:pt x="19" y="0"/>
                </a:lnTo>
                <a:lnTo>
                  <a:pt x="30" y="0"/>
                </a:lnTo>
                <a:lnTo>
                  <a:pt x="41" y="0"/>
                </a:lnTo>
                <a:lnTo>
                  <a:pt x="49" y="8"/>
                </a:lnTo>
                <a:lnTo>
                  <a:pt x="52" y="15"/>
                </a:lnTo>
                <a:lnTo>
                  <a:pt x="56" y="27"/>
                </a:lnTo>
                <a:lnTo>
                  <a:pt x="11" y="27"/>
                </a:lnTo>
                <a:close/>
                <a:moveTo>
                  <a:pt x="11" y="19"/>
                </a:moveTo>
                <a:lnTo>
                  <a:pt x="41" y="19"/>
                </a:lnTo>
                <a:lnTo>
                  <a:pt x="41" y="15"/>
                </a:lnTo>
                <a:lnTo>
                  <a:pt x="37" y="12"/>
                </a:lnTo>
                <a:lnTo>
                  <a:pt x="37" y="8"/>
                </a:lnTo>
                <a:lnTo>
                  <a:pt x="34" y="8"/>
                </a:lnTo>
                <a:lnTo>
                  <a:pt x="30" y="4"/>
                </a:lnTo>
                <a:lnTo>
                  <a:pt x="26" y="4"/>
                </a:lnTo>
                <a:lnTo>
                  <a:pt x="22" y="4"/>
                </a:lnTo>
                <a:lnTo>
                  <a:pt x="15" y="8"/>
                </a:lnTo>
                <a:lnTo>
                  <a:pt x="11" y="15"/>
                </a:lnTo>
                <a:lnTo>
                  <a:pt x="11" y="19"/>
                </a:lnTo>
                <a:close/>
              </a:path>
            </a:pathLst>
          </a:custGeom>
          <a:solidFill>
            <a:srgbClr val="000000"/>
          </a:solidFill>
          <a:ln w="0">
            <a:solidFill>
              <a:srgbClr val="000000"/>
            </a:solidFill>
            <a:round/>
            <a:headEnd/>
            <a:tailEnd/>
          </a:ln>
        </p:spPr>
        <p:txBody>
          <a:bodyPr/>
          <a:lstStyle/>
          <a:p>
            <a:endParaRPr lang="en-US"/>
          </a:p>
        </p:txBody>
      </p:sp>
      <p:sp>
        <p:nvSpPr>
          <p:cNvPr id="33922" name="Freeform 127"/>
          <p:cNvSpPr>
            <a:spLocks/>
          </p:cNvSpPr>
          <p:nvPr/>
        </p:nvSpPr>
        <p:spPr bwMode="auto">
          <a:xfrm>
            <a:off x="1492250" y="5746750"/>
            <a:ext cx="80963" cy="112713"/>
          </a:xfrm>
          <a:custGeom>
            <a:avLst/>
            <a:gdLst>
              <a:gd name="T0" fmla="*/ 2147483647 w 49"/>
              <a:gd name="T1" fmla="*/ 0 h 68"/>
              <a:gd name="T2" fmla="*/ 2147483647 w 49"/>
              <a:gd name="T3" fmla="*/ 2147483647 h 68"/>
              <a:gd name="T4" fmla="*/ 2147483647 w 49"/>
              <a:gd name="T5" fmla="*/ 2147483647 h 68"/>
              <a:gd name="T6" fmla="*/ 2147483647 w 49"/>
              <a:gd name="T7" fmla="*/ 0 h 68"/>
              <a:gd name="T8" fmla="*/ 2147483647 w 49"/>
              <a:gd name="T9" fmla="*/ 0 h 68"/>
              <a:gd name="T10" fmla="*/ 2147483647 w 49"/>
              <a:gd name="T11" fmla="*/ 0 h 68"/>
              <a:gd name="T12" fmla="*/ 2147483647 w 49"/>
              <a:gd name="T13" fmla="*/ 0 h 68"/>
              <a:gd name="T14" fmla="*/ 2147483647 w 49"/>
              <a:gd name="T15" fmla="*/ 2147483647 h 68"/>
              <a:gd name="T16" fmla="*/ 2147483647 w 49"/>
              <a:gd name="T17" fmla="*/ 2147483647 h 68"/>
              <a:gd name="T18" fmla="*/ 2147483647 w 49"/>
              <a:gd name="T19" fmla="*/ 2147483647 h 68"/>
              <a:gd name="T20" fmla="*/ 2147483647 w 49"/>
              <a:gd name="T21" fmla="*/ 2147483647 h 68"/>
              <a:gd name="T22" fmla="*/ 2147483647 w 49"/>
              <a:gd name="T23" fmla="*/ 2147483647 h 68"/>
              <a:gd name="T24" fmla="*/ 2147483647 w 49"/>
              <a:gd name="T25" fmla="*/ 2147483647 h 68"/>
              <a:gd name="T26" fmla="*/ 2147483647 w 49"/>
              <a:gd name="T27" fmla="*/ 2147483647 h 68"/>
              <a:gd name="T28" fmla="*/ 2147483647 w 49"/>
              <a:gd name="T29" fmla="*/ 2147483647 h 68"/>
              <a:gd name="T30" fmla="*/ 2147483647 w 49"/>
              <a:gd name="T31" fmla="*/ 2147483647 h 68"/>
              <a:gd name="T32" fmla="*/ 2147483647 w 49"/>
              <a:gd name="T33" fmla="*/ 2147483647 h 68"/>
              <a:gd name="T34" fmla="*/ 2147483647 w 49"/>
              <a:gd name="T35" fmla="*/ 2147483647 h 68"/>
              <a:gd name="T36" fmla="*/ 2147483647 w 49"/>
              <a:gd name="T37" fmla="*/ 2147483647 h 68"/>
              <a:gd name="T38" fmla="*/ 2147483647 w 49"/>
              <a:gd name="T39" fmla="*/ 2147483647 h 68"/>
              <a:gd name="T40" fmla="*/ 2147483647 w 49"/>
              <a:gd name="T41" fmla="*/ 2147483647 h 68"/>
              <a:gd name="T42" fmla="*/ 2147483647 w 49"/>
              <a:gd name="T43" fmla="*/ 2147483647 h 68"/>
              <a:gd name="T44" fmla="*/ 2147483647 w 49"/>
              <a:gd name="T45" fmla="*/ 2147483647 h 68"/>
              <a:gd name="T46" fmla="*/ 2147483647 w 49"/>
              <a:gd name="T47" fmla="*/ 2147483647 h 68"/>
              <a:gd name="T48" fmla="*/ 2147483647 w 49"/>
              <a:gd name="T49" fmla="*/ 2147483647 h 68"/>
              <a:gd name="T50" fmla="*/ 2147483647 w 49"/>
              <a:gd name="T51" fmla="*/ 2147483647 h 68"/>
              <a:gd name="T52" fmla="*/ 2147483647 w 49"/>
              <a:gd name="T53" fmla="*/ 2147483647 h 68"/>
              <a:gd name="T54" fmla="*/ 2147483647 w 49"/>
              <a:gd name="T55" fmla="*/ 2147483647 h 68"/>
              <a:gd name="T56" fmla="*/ 2147483647 w 49"/>
              <a:gd name="T57" fmla="*/ 2147483647 h 68"/>
              <a:gd name="T58" fmla="*/ 0 w 49"/>
              <a:gd name="T59" fmla="*/ 2147483647 h 68"/>
              <a:gd name="T60" fmla="*/ 0 w 49"/>
              <a:gd name="T61" fmla="*/ 2147483647 h 68"/>
              <a:gd name="T62" fmla="*/ 2147483647 w 49"/>
              <a:gd name="T63" fmla="*/ 2147483647 h 68"/>
              <a:gd name="T64" fmla="*/ 2147483647 w 49"/>
              <a:gd name="T65" fmla="*/ 2147483647 h 68"/>
              <a:gd name="T66" fmla="*/ 2147483647 w 49"/>
              <a:gd name="T67" fmla="*/ 2147483647 h 68"/>
              <a:gd name="T68" fmla="*/ 2147483647 w 49"/>
              <a:gd name="T69" fmla="*/ 2147483647 h 68"/>
              <a:gd name="T70" fmla="*/ 2147483647 w 49"/>
              <a:gd name="T71" fmla="*/ 2147483647 h 68"/>
              <a:gd name="T72" fmla="*/ 2147483647 w 49"/>
              <a:gd name="T73" fmla="*/ 2147483647 h 68"/>
              <a:gd name="T74" fmla="*/ 2147483647 w 49"/>
              <a:gd name="T75" fmla="*/ 2147483647 h 68"/>
              <a:gd name="T76" fmla="*/ 2147483647 w 49"/>
              <a:gd name="T77" fmla="*/ 2147483647 h 68"/>
              <a:gd name="T78" fmla="*/ 2147483647 w 49"/>
              <a:gd name="T79" fmla="*/ 2147483647 h 68"/>
              <a:gd name="T80" fmla="*/ 2147483647 w 49"/>
              <a:gd name="T81" fmla="*/ 2147483647 h 68"/>
              <a:gd name="T82" fmla="*/ 2147483647 w 49"/>
              <a:gd name="T83" fmla="*/ 2147483647 h 68"/>
              <a:gd name="T84" fmla="*/ 2147483647 w 49"/>
              <a:gd name="T85" fmla="*/ 2147483647 h 68"/>
              <a:gd name="T86" fmla="*/ 2147483647 w 49"/>
              <a:gd name="T87" fmla="*/ 2147483647 h 68"/>
              <a:gd name="T88" fmla="*/ 2147483647 w 49"/>
              <a:gd name="T89" fmla="*/ 2147483647 h 68"/>
              <a:gd name="T90" fmla="*/ 0 w 49"/>
              <a:gd name="T91" fmla="*/ 2147483647 h 68"/>
              <a:gd name="T92" fmla="*/ 0 w 49"/>
              <a:gd name="T93" fmla="*/ 2147483647 h 68"/>
              <a:gd name="T94" fmla="*/ 2147483647 w 49"/>
              <a:gd name="T95" fmla="*/ 0 h 68"/>
              <a:gd name="T96" fmla="*/ 2147483647 w 4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8"/>
              <a:gd name="T149" fmla="*/ 49 w 4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8">
                <a:moveTo>
                  <a:pt x="22" y="0"/>
                </a:moveTo>
                <a:lnTo>
                  <a:pt x="22" y="15"/>
                </a:lnTo>
                <a:lnTo>
                  <a:pt x="26" y="8"/>
                </a:lnTo>
                <a:lnTo>
                  <a:pt x="34" y="0"/>
                </a:lnTo>
                <a:lnTo>
                  <a:pt x="37" y="0"/>
                </a:lnTo>
                <a:lnTo>
                  <a:pt x="41" y="0"/>
                </a:lnTo>
                <a:lnTo>
                  <a:pt x="45" y="0"/>
                </a:lnTo>
                <a:lnTo>
                  <a:pt x="49" y="4"/>
                </a:lnTo>
                <a:lnTo>
                  <a:pt x="49" y="8"/>
                </a:lnTo>
                <a:lnTo>
                  <a:pt x="49" y="12"/>
                </a:lnTo>
                <a:lnTo>
                  <a:pt x="45" y="15"/>
                </a:lnTo>
                <a:lnTo>
                  <a:pt x="41" y="15"/>
                </a:lnTo>
                <a:lnTo>
                  <a:pt x="37" y="12"/>
                </a:lnTo>
                <a:lnTo>
                  <a:pt x="34" y="12"/>
                </a:lnTo>
                <a:lnTo>
                  <a:pt x="30" y="12"/>
                </a:lnTo>
                <a:lnTo>
                  <a:pt x="26" y="15"/>
                </a:lnTo>
                <a:lnTo>
                  <a:pt x="22" y="23"/>
                </a:lnTo>
                <a:lnTo>
                  <a:pt x="22" y="53"/>
                </a:lnTo>
                <a:lnTo>
                  <a:pt x="22" y="57"/>
                </a:lnTo>
                <a:lnTo>
                  <a:pt x="22" y="60"/>
                </a:lnTo>
                <a:lnTo>
                  <a:pt x="26" y="64"/>
                </a:lnTo>
                <a:lnTo>
                  <a:pt x="30" y="64"/>
                </a:lnTo>
                <a:lnTo>
                  <a:pt x="34" y="68"/>
                </a:lnTo>
                <a:lnTo>
                  <a:pt x="0" y="68"/>
                </a:lnTo>
                <a:lnTo>
                  <a:pt x="4" y="64"/>
                </a:lnTo>
                <a:lnTo>
                  <a:pt x="7" y="64"/>
                </a:lnTo>
                <a:lnTo>
                  <a:pt x="7" y="60"/>
                </a:lnTo>
                <a:lnTo>
                  <a:pt x="7" y="57"/>
                </a:lnTo>
                <a:lnTo>
                  <a:pt x="11" y="53"/>
                </a:lnTo>
                <a:lnTo>
                  <a:pt x="11" y="27"/>
                </a:lnTo>
                <a:lnTo>
                  <a:pt x="7" y="15"/>
                </a:lnTo>
                <a:lnTo>
                  <a:pt x="7" y="12"/>
                </a:lnTo>
                <a:lnTo>
                  <a:pt x="7" y="8"/>
                </a:lnTo>
                <a:lnTo>
                  <a:pt x="4" y="8"/>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923" name="Freeform 128"/>
          <p:cNvSpPr>
            <a:spLocks/>
          </p:cNvSpPr>
          <p:nvPr/>
        </p:nvSpPr>
        <p:spPr bwMode="auto">
          <a:xfrm>
            <a:off x="1584325" y="5746750"/>
            <a:ext cx="74613" cy="112713"/>
          </a:xfrm>
          <a:custGeom>
            <a:avLst/>
            <a:gdLst>
              <a:gd name="T0" fmla="*/ 2147483647 w 45"/>
              <a:gd name="T1" fmla="*/ 0 h 68"/>
              <a:gd name="T2" fmla="*/ 2147483647 w 45"/>
              <a:gd name="T3" fmla="*/ 2147483647 h 68"/>
              <a:gd name="T4" fmla="*/ 2147483647 w 45"/>
              <a:gd name="T5" fmla="*/ 2147483647 h 68"/>
              <a:gd name="T6" fmla="*/ 2147483647 w 45"/>
              <a:gd name="T7" fmla="*/ 2147483647 h 68"/>
              <a:gd name="T8" fmla="*/ 2147483647 w 45"/>
              <a:gd name="T9" fmla="*/ 2147483647 h 68"/>
              <a:gd name="T10" fmla="*/ 2147483647 w 45"/>
              <a:gd name="T11" fmla="*/ 2147483647 h 68"/>
              <a:gd name="T12" fmla="*/ 2147483647 w 45"/>
              <a:gd name="T13" fmla="*/ 2147483647 h 68"/>
              <a:gd name="T14" fmla="*/ 2147483647 w 45"/>
              <a:gd name="T15" fmla="*/ 2147483647 h 68"/>
              <a:gd name="T16" fmla="*/ 2147483647 w 45"/>
              <a:gd name="T17" fmla="*/ 2147483647 h 68"/>
              <a:gd name="T18" fmla="*/ 2147483647 w 45"/>
              <a:gd name="T19" fmla="*/ 2147483647 h 68"/>
              <a:gd name="T20" fmla="*/ 2147483647 w 45"/>
              <a:gd name="T21" fmla="*/ 2147483647 h 68"/>
              <a:gd name="T22" fmla="*/ 2147483647 w 45"/>
              <a:gd name="T23" fmla="*/ 2147483647 h 68"/>
              <a:gd name="T24" fmla="*/ 2147483647 w 45"/>
              <a:gd name="T25" fmla="*/ 2147483647 h 68"/>
              <a:gd name="T26" fmla="*/ 2147483647 w 45"/>
              <a:gd name="T27" fmla="*/ 2147483647 h 68"/>
              <a:gd name="T28" fmla="*/ 2147483647 w 45"/>
              <a:gd name="T29" fmla="*/ 2147483647 h 68"/>
              <a:gd name="T30" fmla="*/ 2147483647 w 45"/>
              <a:gd name="T31" fmla="*/ 2147483647 h 68"/>
              <a:gd name="T32" fmla="*/ 2147483647 w 45"/>
              <a:gd name="T33" fmla="*/ 2147483647 h 68"/>
              <a:gd name="T34" fmla="*/ 2147483647 w 45"/>
              <a:gd name="T35" fmla="*/ 2147483647 h 68"/>
              <a:gd name="T36" fmla="*/ 2147483647 w 45"/>
              <a:gd name="T37" fmla="*/ 2147483647 h 68"/>
              <a:gd name="T38" fmla="*/ 2147483647 w 45"/>
              <a:gd name="T39" fmla="*/ 2147483647 h 68"/>
              <a:gd name="T40" fmla="*/ 2147483647 w 45"/>
              <a:gd name="T41" fmla="*/ 2147483647 h 68"/>
              <a:gd name="T42" fmla="*/ 2147483647 w 45"/>
              <a:gd name="T43" fmla="*/ 2147483647 h 68"/>
              <a:gd name="T44" fmla="*/ 2147483647 w 45"/>
              <a:gd name="T45" fmla="*/ 2147483647 h 68"/>
              <a:gd name="T46" fmla="*/ 2147483647 w 45"/>
              <a:gd name="T47" fmla="*/ 2147483647 h 68"/>
              <a:gd name="T48" fmla="*/ 2147483647 w 45"/>
              <a:gd name="T49" fmla="*/ 2147483647 h 68"/>
              <a:gd name="T50" fmla="*/ 2147483647 w 45"/>
              <a:gd name="T51" fmla="*/ 2147483647 h 68"/>
              <a:gd name="T52" fmla="*/ 2147483647 w 45"/>
              <a:gd name="T53" fmla="*/ 2147483647 h 68"/>
              <a:gd name="T54" fmla="*/ 2147483647 w 45"/>
              <a:gd name="T55" fmla="*/ 2147483647 h 68"/>
              <a:gd name="T56" fmla="*/ 0 w 45"/>
              <a:gd name="T57" fmla="*/ 2147483647 h 68"/>
              <a:gd name="T58" fmla="*/ 0 w 45"/>
              <a:gd name="T59" fmla="*/ 2147483647 h 68"/>
              <a:gd name="T60" fmla="*/ 0 w 45"/>
              <a:gd name="T61" fmla="*/ 2147483647 h 68"/>
              <a:gd name="T62" fmla="*/ 0 w 45"/>
              <a:gd name="T63" fmla="*/ 2147483647 h 68"/>
              <a:gd name="T64" fmla="*/ 2147483647 w 45"/>
              <a:gd name="T65" fmla="*/ 2147483647 h 68"/>
              <a:gd name="T66" fmla="*/ 2147483647 w 45"/>
              <a:gd name="T67" fmla="*/ 2147483647 h 68"/>
              <a:gd name="T68" fmla="*/ 2147483647 w 45"/>
              <a:gd name="T69" fmla="*/ 2147483647 h 68"/>
              <a:gd name="T70" fmla="*/ 2147483647 w 45"/>
              <a:gd name="T71" fmla="*/ 2147483647 h 68"/>
              <a:gd name="T72" fmla="*/ 2147483647 w 45"/>
              <a:gd name="T73" fmla="*/ 2147483647 h 68"/>
              <a:gd name="T74" fmla="*/ 2147483647 w 45"/>
              <a:gd name="T75" fmla="*/ 2147483647 h 68"/>
              <a:gd name="T76" fmla="*/ 2147483647 w 45"/>
              <a:gd name="T77" fmla="*/ 2147483647 h 68"/>
              <a:gd name="T78" fmla="*/ 2147483647 w 45"/>
              <a:gd name="T79" fmla="*/ 2147483647 h 68"/>
              <a:gd name="T80" fmla="*/ 2147483647 w 45"/>
              <a:gd name="T81" fmla="*/ 2147483647 h 68"/>
              <a:gd name="T82" fmla="*/ 2147483647 w 45"/>
              <a:gd name="T83" fmla="*/ 2147483647 h 68"/>
              <a:gd name="T84" fmla="*/ 2147483647 w 45"/>
              <a:gd name="T85" fmla="*/ 2147483647 h 68"/>
              <a:gd name="T86" fmla="*/ 2147483647 w 45"/>
              <a:gd name="T87" fmla="*/ 2147483647 h 68"/>
              <a:gd name="T88" fmla="*/ 2147483647 w 45"/>
              <a:gd name="T89" fmla="*/ 2147483647 h 68"/>
              <a:gd name="T90" fmla="*/ 2147483647 w 45"/>
              <a:gd name="T91" fmla="*/ 2147483647 h 68"/>
              <a:gd name="T92" fmla="*/ 0 w 45"/>
              <a:gd name="T93" fmla="*/ 2147483647 h 68"/>
              <a:gd name="T94" fmla="*/ 0 w 45"/>
              <a:gd name="T95" fmla="*/ 2147483647 h 68"/>
              <a:gd name="T96" fmla="*/ 0 w 45"/>
              <a:gd name="T97" fmla="*/ 2147483647 h 68"/>
              <a:gd name="T98" fmla="*/ 2147483647 w 45"/>
              <a:gd name="T99" fmla="*/ 2147483647 h 68"/>
              <a:gd name="T100" fmla="*/ 2147483647 w 45"/>
              <a:gd name="T101" fmla="*/ 0 h 68"/>
              <a:gd name="T102" fmla="*/ 2147483647 w 45"/>
              <a:gd name="T103" fmla="*/ 0 h 68"/>
              <a:gd name="T104" fmla="*/ 2147483647 w 45"/>
              <a:gd name="T105" fmla="*/ 0 h 68"/>
              <a:gd name="T106" fmla="*/ 2147483647 w 45"/>
              <a:gd name="T107" fmla="*/ 0 h 68"/>
              <a:gd name="T108" fmla="*/ 2147483647 w 45"/>
              <a:gd name="T109" fmla="*/ 0 h 68"/>
              <a:gd name="T110" fmla="*/ 2147483647 w 45"/>
              <a:gd name="T111" fmla="*/ 0 h 68"/>
              <a:gd name="T112" fmla="*/ 2147483647 w 45"/>
              <a:gd name="T113" fmla="*/ 0 h 68"/>
              <a:gd name="T114" fmla="*/ 2147483647 w 45"/>
              <a:gd name="T115" fmla="*/ 0 h 68"/>
              <a:gd name="T116" fmla="*/ 2147483647 w 45"/>
              <a:gd name="T117" fmla="*/ 0 h 68"/>
              <a:gd name="T118" fmla="*/ 2147483647 w 45"/>
              <a:gd name="T119" fmla="*/ 0 h 68"/>
              <a:gd name="T120" fmla="*/ 2147483647 w 45"/>
              <a:gd name="T121" fmla="*/ 0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8"/>
              <a:gd name="T185" fmla="*/ 45 w 45"/>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8">
                <a:moveTo>
                  <a:pt x="41" y="0"/>
                </a:moveTo>
                <a:lnTo>
                  <a:pt x="41" y="23"/>
                </a:lnTo>
                <a:lnTo>
                  <a:pt x="38" y="23"/>
                </a:lnTo>
                <a:lnTo>
                  <a:pt x="38" y="12"/>
                </a:lnTo>
                <a:lnTo>
                  <a:pt x="34" y="8"/>
                </a:lnTo>
                <a:lnTo>
                  <a:pt x="26" y="4"/>
                </a:lnTo>
                <a:lnTo>
                  <a:pt x="23" y="4"/>
                </a:lnTo>
                <a:lnTo>
                  <a:pt x="15" y="4"/>
                </a:lnTo>
                <a:lnTo>
                  <a:pt x="11" y="8"/>
                </a:lnTo>
                <a:lnTo>
                  <a:pt x="11" y="12"/>
                </a:lnTo>
                <a:lnTo>
                  <a:pt x="11" y="15"/>
                </a:lnTo>
                <a:lnTo>
                  <a:pt x="11" y="19"/>
                </a:lnTo>
                <a:lnTo>
                  <a:pt x="15" y="23"/>
                </a:lnTo>
                <a:lnTo>
                  <a:pt x="19" y="27"/>
                </a:lnTo>
                <a:lnTo>
                  <a:pt x="30" y="30"/>
                </a:lnTo>
                <a:lnTo>
                  <a:pt x="38" y="34"/>
                </a:lnTo>
                <a:lnTo>
                  <a:pt x="45" y="42"/>
                </a:lnTo>
                <a:lnTo>
                  <a:pt x="45" y="49"/>
                </a:lnTo>
                <a:lnTo>
                  <a:pt x="45" y="57"/>
                </a:lnTo>
                <a:lnTo>
                  <a:pt x="38" y="64"/>
                </a:lnTo>
                <a:lnTo>
                  <a:pt x="30" y="68"/>
                </a:lnTo>
                <a:lnTo>
                  <a:pt x="23" y="68"/>
                </a:lnTo>
                <a:lnTo>
                  <a:pt x="15" y="68"/>
                </a:lnTo>
                <a:lnTo>
                  <a:pt x="8" y="68"/>
                </a:lnTo>
                <a:lnTo>
                  <a:pt x="4" y="68"/>
                </a:lnTo>
                <a:lnTo>
                  <a:pt x="0" y="68"/>
                </a:lnTo>
                <a:lnTo>
                  <a:pt x="0" y="45"/>
                </a:lnTo>
                <a:lnTo>
                  <a:pt x="4" y="53"/>
                </a:lnTo>
                <a:lnTo>
                  <a:pt x="11" y="60"/>
                </a:lnTo>
                <a:lnTo>
                  <a:pt x="15" y="64"/>
                </a:lnTo>
                <a:lnTo>
                  <a:pt x="23" y="64"/>
                </a:lnTo>
                <a:lnTo>
                  <a:pt x="26" y="64"/>
                </a:lnTo>
                <a:lnTo>
                  <a:pt x="30" y="60"/>
                </a:lnTo>
                <a:lnTo>
                  <a:pt x="34" y="60"/>
                </a:lnTo>
                <a:lnTo>
                  <a:pt x="34" y="53"/>
                </a:lnTo>
                <a:lnTo>
                  <a:pt x="34" y="49"/>
                </a:lnTo>
                <a:lnTo>
                  <a:pt x="30" y="45"/>
                </a:lnTo>
                <a:lnTo>
                  <a:pt x="26" y="42"/>
                </a:lnTo>
                <a:lnTo>
                  <a:pt x="19" y="38"/>
                </a:lnTo>
                <a:lnTo>
                  <a:pt x="8" y="34"/>
                </a:lnTo>
                <a:lnTo>
                  <a:pt x="4" y="27"/>
                </a:lnTo>
                <a:lnTo>
                  <a:pt x="0" y="23"/>
                </a:lnTo>
                <a:lnTo>
                  <a:pt x="0" y="19"/>
                </a:lnTo>
                <a:lnTo>
                  <a:pt x="0" y="12"/>
                </a:lnTo>
                <a:lnTo>
                  <a:pt x="8" y="4"/>
                </a:lnTo>
                <a:lnTo>
                  <a:pt x="11" y="0"/>
                </a:lnTo>
                <a:lnTo>
                  <a:pt x="23" y="0"/>
                </a:lnTo>
                <a:lnTo>
                  <a:pt x="26" y="0"/>
                </a:lnTo>
                <a:lnTo>
                  <a:pt x="30" y="0"/>
                </a:lnTo>
                <a:lnTo>
                  <a:pt x="34" y="0"/>
                </a:lnTo>
                <a:lnTo>
                  <a:pt x="38" y="0"/>
                </a:lnTo>
                <a:lnTo>
                  <a:pt x="41" y="0"/>
                </a:lnTo>
                <a:close/>
              </a:path>
            </a:pathLst>
          </a:custGeom>
          <a:solidFill>
            <a:srgbClr val="000000"/>
          </a:solidFill>
          <a:ln w="0">
            <a:solidFill>
              <a:srgbClr val="000000"/>
            </a:solidFill>
            <a:round/>
            <a:headEnd/>
            <a:tailEnd/>
          </a:ln>
        </p:spPr>
        <p:txBody>
          <a:bodyPr/>
          <a:lstStyle/>
          <a:p>
            <a:endParaRPr lang="en-US"/>
          </a:p>
        </p:txBody>
      </p:sp>
      <p:sp>
        <p:nvSpPr>
          <p:cNvPr id="33924" name="Freeform 129"/>
          <p:cNvSpPr>
            <a:spLocks noEditPoints="1"/>
          </p:cNvSpPr>
          <p:nvPr/>
        </p:nvSpPr>
        <p:spPr bwMode="auto">
          <a:xfrm>
            <a:off x="2493963" y="5684838"/>
            <a:ext cx="119062" cy="174625"/>
          </a:xfrm>
          <a:custGeom>
            <a:avLst/>
            <a:gdLst>
              <a:gd name="T0" fmla="*/ 2147483647 w 71"/>
              <a:gd name="T1" fmla="*/ 2147483647 h 105"/>
              <a:gd name="T2" fmla="*/ 2147483647 w 71"/>
              <a:gd name="T3" fmla="*/ 2147483647 h 105"/>
              <a:gd name="T4" fmla="*/ 2147483647 w 71"/>
              <a:gd name="T5" fmla="*/ 2147483647 h 105"/>
              <a:gd name="T6" fmla="*/ 2147483647 w 71"/>
              <a:gd name="T7" fmla="*/ 2147483647 h 105"/>
              <a:gd name="T8" fmla="*/ 2147483647 w 71"/>
              <a:gd name="T9" fmla="*/ 2147483647 h 105"/>
              <a:gd name="T10" fmla="*/ 2147483647 w 71"/>
              <a:gd name="T11" fmla="*/ 2147483647 h 105"/>
              <a:gd name="T12" fmla="*/ 2147483647 w 71"/>
              <a:gd name="T13" fmla="*/ 2147483647 h 105"/>
              <a:gd name="T14" fmla="*/ 2147483647 w 71"/>
              <a:gd name="T15" fmla="*/ 2147483647 h 105"/>
              <a:gd name="T16" fmla="*/ 0 w 71"/>
              <a:gd name="T17" fmla="*/ 2147483647 h 105"/>
              <a:gd name="T18" fmla="*/ 2147483647 w 71"/>
              <a:gd name="T19" fmla="*/ 2147483647 h 105"/>
              <a:gd name="T20" fmla="*/ 2147483647 w 71"/>
              <a:gd name="T21" fmla="*/ 2147483647 h 105"/>
              <a:gd name="T22" fmla="*/ 2147483647 w 71"/>
              <a:gd name="T23" fmla="*/ 2147483647 h 105"/>
              <a:gd name="T24" fmla="*/ 2147483647 w 71"/>
              <a:gd name="T25" fmla="*/ 2147483647 h 105"/>
              <a:gd name="T26" fmla="*/ 2147483647 w 71"/>
              <a:gd name="T27" fmla="*/ 2147483647 h 105"/>
              <a:gd name="T28" fmla="*/ 2147483647 w 71"/>
              <a:gd name="T29" fmla="*/ 2147483647 h 105"/>
              <a:gd name="T30" fmla="*/ 2147483647 w 71"/>
              <a:gd name="T31" fmla="*/ 2147483647 h 105"/>
              <a:gd name="T32" fmla="*/ 2147483647 w 71"/>
              <a:gd name="T33" fmla="*/ 2147483647 h 105"/>
              <a:gd name="T34" fmla="*/ 2147483647 w 71"/>
              <a:gd name="T35" fmla="*/ 2147483647 h 105"/>
              <a:gd name="T36" fmla="*/ 2147483647 w 71"/>
              <a:gd name="T37" fmla="*/ 2147483647 h 105"/>
              <a:gd name="T38" fmla="*/ 2147483647 w 71"/>
              <a:gd name="T39" fmla="*/ 2147483647 h 105"/>
              <a:gd name="T40" fmla="*/ 2147483647 w 71"/>
              <a:gd name="T41" fmla="*/ 2147483647 h 105"/>
              <a:gd name="T42" fmla="*/ 2147483647 w 71"/>
              <a:gd name="T43" fmla="*/ 2147483647 h 105"/>
              <a:gd name="T44" fmla="*/ 2147483647 w 71"/>
              <a:gd name="T45" fmla="*/ 2147483647 h 105"/>
              <a:gd name="T46" fmla="*/ 2147483647 w 71"/>
              <a:gd name="T47" fmla="*/ 2147483647 h 105"/>
              <a:gd name="T48" fmla="*/ 2147483647 w 71"/>
              <a:gd name="T49" fmla="*/ 2147483647 h 105"/>
              <a:gd name="T50" fmla="*/ 2147483647 w 71"/>
              <a:gd name="T51" fmla="*/ 2147483647 h 105"/>
              <a:gd name="T52" fmla="*/ 2147483647 w 71"/>
              <a:gd name="T53" fmla="*/ 0 h 105"/>
              <a:gd name="T54" fmla="*/ 2147483647 w 71"/>
              <a:gd name="T55" fmla="*/ 0 h 105"/>
              <a:gd name="T56" fmla="*/ 2147483647 w 71"/>
              <a:gd name="T57" fmla="*/ 2147483647 h 105"/>
              <a:gd name="T58" fmla="*/ 2147483647 w 71"/>
              <a:gd name="T59" fmla="*/ 2147483647 h 105"/>
              <a:gd name="T60" fmla="*/ 2147483647 w 71"/>
              <a:gd name="T61" fmla="*/ 2147483647 h 105"/>
              <a:gd name="T62" fmla="*/ 2147483647 w 71"/>
              <a:gd name="T63" fmla="*/ 2147483647 h 105"/>
              <a:gd name="T64" fmla="*/ 2147483647 w 71"/>
              <a:gd name="T65" fmla="*/ 2147483647 h 105"/>
              <a:gd name="T66" fmla="*/ 2147483647 w 71"/>
              <a:gd name="T67" fmla="*/ 2147483647 h 105"/>
              <a:gd name="T68" fmla="*/ 2147483647 w 71"/>
              <a:gd name="T69" fmla="*/ 2147483647 h 105"/>
              <a:gd name="T70" fmla="*/ 2147483647 w 71"/>
              <a:gd name="T71" fmla="*/ 2147483647 h 105"/>
              <a:gd name="T72" fmla="*/ 2147483647 w 71"/>
              <a:gd name="T73" fmla="*/ 2147483647 h 105"/>
              <a:gd name="T74" fmla="*/ 2147483647 w 71"/>
              <a:gd name="T75" fmla="*/ 2147483647 h 105"/>
              <a:gd name="T76" fmla="*/ 2147483647 w 71"/>
              <a:gd name="T77" fmla="*/ 2147483647 h 105"/>
              <a:gd name="T78" fmla="*/ 2147483647 w 71"/>
              <a:gd name="T79" fmla="*/ 2147483647 h 105"/>
              <a:gd name="T80" fmla="*/ 2147483647 w 71"/>
              <a:gd name="T81" fmla="*/ 2147483647 h 105"/>
              <a:gd name="T82" fmla="*/ 2147483647 w 71"/>
              <a:gd name="T83" fmla="*/ 2147483647 h 105"/>
              <a:gd name="T84" fmla="*/ 2147483647 w 71"/>
              <a:gd name="T85" fmla="*/ 2147483647 h 105"/>
              <a:gd name="T86" fmla="*/ 2147483647 w 71"/>
              <a:gd name="T87" fmla="*/ 2147483647 h 105"/>
              <a:gd name="T88" fmla="*/ 2147483647 w 71"/>
              <a:gd name="T89" fmla="*/ 2147483647 h 105"/>
              <a:gd name="T90" fmla="*/ 2147483647 w 71"/>
              <a:gd name="T91" fmla="*/ 2147483647 h 105"/>
              <a:gd name="T92" fmla="*/ 2147483647 w 71"/>
              <a:gd name="T93" fmla="*/ 2147483647 h 105"/>
              <a:gd name="T94" fmla="*/ 2147483647 w 71"/>
              <a:gd name="T95" fmla="*/ 2147483647 h 105"/>
              <a:gd name="T96" fmla="*/ 2147483647 w 71"/>
              <a:gd name="T97" fmla="*/ 2147483647 h 105"/>
              <a:gd name="T98" fmla="*/ 2147483647 w 71"/>
              <a:gd name="T99" fmla="*/ 2147483647 h 105"/>
              <a:gd name="T100" fmla="*/ 2147483647 w 71"/>
              <a:gd name="T101" fmla="*/ 2147483647 h 105"/>
              <a:gd name="T102" fmla="*/ 2147483647 w 71"/>
              <a:gd name="T103" fmla="*/ 2147483647 h 105"/>
              <a:gd name="T104" fmla="*/ 2147483647 w 71"/>
              <a:gd name="T105" fmla="*/ 2147483647 h 105"/>
              <a:gd name="T106" fmla="*/ 2147483647 w 71"/>
              <a:gd name="T107" fmla="*/ 2147483647 h 105"/>
              <a:gd name="T108" fmla="*/ 2147483647 w 71"/>
              <a:gd name="T109" fmla="*/ 2147483647 h 105"/>
              <a:gd name="T110" fmla="*/ 2147483647 w 71"/>
              <a:gd name="T111" fmla="*/ 2147483647 h 105"/>
              <a:gd name="T112" fmla="*/ 2147483647 w 71"/>
              <a:gd name="T113" fmla="*/ 2147483647 h 105"/>
              <a:gd name="T114" fmla="*/ 2147483647 w 71"/>
              <a:gd name="T115" fmla="*/ 2147483647 h 105"/>
              <a:gd name="T116" fmla="*/ 2147483647 w 71"/>
              <a:gd name="T117" fmla="*/ 2147483647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
              <a:gd name="T178" fmla="*/ 0 h 105"/>
              <a:gd name="T179" fmla="*/ 71 w 71"/>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 h="105">
                <a:moveTo>
                  <a:pt x="49" y="94"/>
                </a:moveTo>
                <a:lnTo>
                  <a:pt x="45" y="101"/>
                </a:lnTo>
                <a:lnTo>
                  <a:pt x="37" y="105"/>
                </a:lnTo>
                <a:lnTo>
                  <a:pt x="34" y="105"/>
                </a:lnTo>
                <a:lnTo>
                  <a:pt x="30" y="105"/>
                </a:lnTo>
                <a:lnTo>
                  <a:pt x="18" y="105"/>
                </a:lnTo>
                <a:lnTo>
                  <a:pt x="11" y="97"/>
                </a:lnTo>
                <a:lnTo>
                  <a:pt x="3" y="86"/>
                </a:lnTo>
                <a:lnTo>
                  <a:pt x="0" y="75"/>
                </a:lnTo>
                <a:lnTo>
                  <a:pt x="3" y="60"/>
                </a:lnTo>
                <a:lnTo>
                  <a:pt x="11" y="49"/>
                </a:lnTo>
                <a:lnTo>
                  <a:pt x="18" y="41"/>
                </a:lnTo>
                <a:lnTo>
                  <a:pt x="26" y="37"/>
                </a:lnTo>
                <a:lnTo>
                  <a:pt x="34" y="37"/>
                </a:lnTo>
                <a:lnTo>
                  <a:pt x="41" y="37"/>
                </a:lnTo>
                <a:lnTo>
                  <a:pt x="49" y="41"/>
                </a:lnTo>
                <a:lnTo>
                  <a:pt x="49" y="30"/>
                </a:lnTo>
                <a:lnTo>
                  <a:pt x="49" y="19"/>
                </a:lnTo>
                <a:lnTo>
                  <a:pt x="49" y="15"/>
                </a:lnTo>
                <a:lnTo>
                  <a:pt x="49" y="11"/>
                </a:lnTo>
                <a:lnTo>
                  <a:pt x="45" y="11"/>
                </a:lnTo>
                <a:lnTo>
                  <a:pt x="45" y="7"/>
                </a:lnTo>
                <a:lnTo>
                  <a:pt x="41" y="7"/>
                </a:lnTo>
                <a:lnTo>
                  <a:pt x="41" y="11"/>
                </a:lnTo>
                <a:lnTo>
                  <a:pt x="37" y="7"/>
                </a:lnTo>
                <a:lnTo>
                  <a:pt x="56" y="0"/>
                </a:lnTo>
                <a:lnTo>
                  <a:pt x="60" y="0"/>
                </a:lnTo>
                <a:lnTo>
                  <a:pt x="60" y="79"/>
                </a:lnTo>
                <a:lnTo>
                  <a:pt x="60" y="90"/>
                </a:lnTo>
                <a:lnTo>
                  <a:pt x="60" y="94"/>
                </a:lnTo>
                <a:lnTo>
                  <a:pt x="64" y="97"/>
                </a:lnTo>
                <a:lnTo>
                  <a:pt x="67" y="97"/>
                </a:lnTo>
                <a:lnTo>
                  <a:pt x="71" y="97"/>
                </a:lnTo>
                <a:lnTo>
                  <a:pt x="52" y="105"/>
                </a:lnTo>
                <a:lnTo>
                  <a:pt x="49" y="105"/>
                </a:lnTo>
                <a:lnTo>
                  <a:pt x="49" y="94"/>
                </a:lnTo>
                <a:close/>
                <a:moveTo>
                  <a:pt x="49" y="90"/>
                </a:moveTo>
                <a:lnTo>
                  <a:pt x="49" y="60"/>
                </a:lnTo>
                <a:lnTo>
                  <a:pt x="49" y="52"/>
                </a:lnTo>
                <a:lnTo>
                  <a:pt x="45" y="49"/>
                </a:lnTo>
                <a:lnTo>
                  <a:pt x="45" y="45"/>
                </a:lnTo>
                <a:lnTo>
                  <a:pt x="41" y="41"/>
                </a:lnTo>
                <a:lnTo>
                  <a:pt x="37" y="41"/>
                </a:lnTo>
                <a:lnTo>
                  <a:pt x="34" y="41"/>
                </a:lnTo>
                <a:lnTo>
                  <a:pt x="26" y="41"/>
                </a:lnTo>
                <a:lnTo>
                  <a:pt x="22" y="45"/>
                </a:lnTo>
                <a:lnTo>
                  <a:pt x="15" y="56"/>
                </a:lnTo>
                <a:lnTo>
                  <a:pt x="15" y="67"/>
                </a:lnTo>
                <a:lnTo>
                  <a:pt x="15" y="79"/>
                </a:lnTo>
                <a:lnTo>
                  <a:pt x="22" y="90"/>
                </a:lnTo>
                <a:lnTo>
                  <a:pt x="26" y="94"/>
                </a:lnTo>
                <a:lnTo>
                  <a:pt x="34" y="97"/>
                </a:lnTo>
                <a:lnTo>
                  <a:pt x="41" y="94"/>
                </a:lnTo>
                <a:lnTo>
                  <a:pt x="49" y="90"/>
                </a:lnTo>
                <a:close/>
              </a:path>
            </a:pathLst>
          </a:custGeom>
          <a:solidFill>
            <a:srgbClr val="000000"/>
          </a:solidFill>
          <a:ln w="0">
            <a:solidFill>
              <a:srgbClr val="000000"/>
            </a:solidFill>
            <a:round/>
            <a:headEnd/>
            <a:tailEnd/>
          </a:ln>
        </p:spPr>
        <p:txBody>
          <a:bodyPr/>
          <a:lstStyle/>
          <a:p>
            <a:endParaRPr lang="en-US"/>
          </a:p>
        </p:txBody>
      </p:sp>
      <p:sp>
        <p:nvSpPr>
          <p:cNvPr id="33925" name="Freeform 130"/>
          <p:cNvSpPr>
            <a:spLocks/>
          </p:cNvSpPr>
          <p:nvPr/>
        </p:nvSpPr>
        <p:spPr bwMode="auto">
          <a:xfrm>
            <a:off x="2619375" y="5746750"/>
            <a:ext cx="117475" cy="112713"/>
          </a:xfrm>
          <a:custGeom>
            <a:avLst/>
            <a:gdLst>
              <a:gd name="T0" fmla="*/ 2147483647 w 71"/>
              <a:gd name="T1" fmla="*/ 0 h 68"/>
              <a:gd name="T2" fmla="*/ 2147483647 w 71"/>
              <a:gd name="T3" fmla="*/ 2147483647 h 68"/>
              <a:gd name="T4" fmla="*/ 2147483647 w 71"/>
              <a:gd name="T5" fmla="*/ 2147483647 h 68"/>
              <a:gd name="T6" fmla="*/ 2147483647 w 71"/>
              <a:gd name="T7" fmla="*/ 2147483647 h 68"/>
              <a:gd name="T8" fmla="*/ 2147483647 w 71"/>
              <a:gd name="T9" fmla="*/ 2147483647 h 68"/>
              <a:gd name="T10" fmla="*/ 2147483647 w 71"/>
              <a:gd name="T11" fmla="*/ 2147483647 h 68"/>
              <a:gd name="T12" fmla="*/ 2147483647 w 71"/>
              <a:gd name="T13" fmla="*/ 2147483647 h 68"/>
              <a:gd name="T14" fmla="*/ 2147483647 w 71"/>
              <a:gd name="T15" fmla="*/ 2147483647 h 68"/>
              <a:gd name="T16" fmla="*/ 2147483647 w 71"/>
              <a:gd name="T17" fmla="*/ 2147483647 h 68"/>
              <a:gd name="T18" fmla="*/ 2147483647 w 71"/>
              <a:gd name="T19" fmla="*/ 2147483647 h 68"/>
              <a:gd name="T20" fmla="*/ 2147483647 w 71"/>
              <a:gd name="T21" fmla="*/ 2147483647 h 68"/>
              <a:gd name="T22" fmla="*/ 2147483647 w 71"/>
              <a:gd name="T23" fmla="*/ 2147483647 h 68"/>
              <a:gd name="T24" fmla="*/ 2147483647 w 71"/>
              <a:gd name="T25" fmla="*/ 2147483647 h 68"/>
              <a:gd name="T26" fmla="*/ 2147483647 w 71"/>
              <a:gd name="T27" fmla="*/ 2147483647 h 68"/>
              <a:gd name="T28" fmla="*/ 2147483647 w 71"/>
              <a:gd name="T29" fmla="*/ 2147483647 h 68"/>
              <a:gd name="T30" fmla="*/ 2147483647 w 71"/>
              <a:gd name="T31" fmla="*/ 2147483647 h 68"/>
              <a:gd name="T32" fmla="*/ 2147483647 w 71"/>
              <a:gd name="T33" fmla="*/ 2147483647 h 68"/>
              <a:gd name="T34" fmla="*/ 2147483647 w 71"/>
              <a:gd name="T35" fmla="*/ 2147483647 h 68"/>
              <a:gd name="T36" fmla="*/ 2147483647 w 71"/>
              <a:gd name="T37" fmla="*/ 2147483647 h 68"/>
              <a:gd name="T38" fmla="*/ 2147483647 w 71"/>
              <a:gd name="T39" fmla="*/ 2147483647 h 68"/>
              <a:gd name="T40" fmla="*/ 2147483647 w 71"/>
              <a:gd name="T41" fmla="*/ 2147483647 h 68"/>
              <a:gd name="T42" fmla="*/ 2147483647 w 71"/>
              <a:gd name="T43" fmla="*/ 2147483647 h 68"/>
              <a:gd name="T44" fmla="*/ 2147483647 w 71"/>
              <a:gd name="T45" fmla="*/ 2147483647 h 68"/>
              <a:gd name="T46" fmla="*/ 2147483647 w 71"/>
              <a:gd name="T47" fmla="*/ 2147483647 h 68"/>
              <a:gd name="T48" fmla="*/ 2147483647 w 71"/>
              <a:gd name="T49" fmla="*/ 2147483647 h 68"/>
              <a:gd name="T50" fmla="*/ 2147483647 w 71"/>
              <a:gd name="T51" fmla="*/ 2147483647 h 68"/>
              <a:gd name="T52" fmla="*/ 2147483647 w 71"/>
              <a:gd name="T53" fmla="*/ 2147483647 h 68"/>
              <a:gd name="T54" fmla="*/ 2147483647 w 71"/>
              <a:gd name="T55" fmla="*/ 2147483647 h 68"/>
              <a:gd name="T56" fmla="*/ 2147483647 w 71"/>
              <a:gd name="T57" fmla="*/ 2147483647 h 68"/>
              <a:gd name="T58" fmla="*/ 2147483647 w 71"/>
              <a:gd name="T59" fmla="*/ 2147483647 h 68"/>
              <a:gd name="T60" fmla="*/ 0 w 71"/>
              <a:gd name="T61" fmla="*/ 0 h 68"/>
              <a:gd name="T62" fmla="*/ 0 w 71"/>
              <a:gd name="T63" fmla="*/ 0 h 68"/>
              <a:gd name="T64" fmla="*/ 2147483647 w 71"/>
              <a:gd name="T65" fmla="*/ 0 h 68"/>
              <a:gd name="T66" fmla="*/ 2147483647 w 71"/>
              <a:gd name="T67" fmla="*/ 2147483647 h 68"/>
              <a:gd name="T68" fmla="*/ 2147483647 w 71"/>
              <a:gd name="T69" fmla="*/ 2147483647 h 68"/>
              <a:gd name="T70" fmla="*/ 2147483647 w 71"/>
              <a:gd name="T71" fmla="*/ 2147483647 h 68"/>
              <a:gd name="T72" fmla="*/ 2147483647 w 71"/>
              <a:gd name="T73" fmla="*/ 2147483647 h 68"/>
              <a:gd name="T74" fmla="*/ 2147483647 w 71"/>
              <a:gd name="T75" fmla="*/ 2147483647 h 68"/>
              <a:gd name="T76" fmla="*/ 2147483647 w 71"/>
              <a:gd name="T77" fmla="*/ 2147483647 h 68"/>
              <a:gd name="T78" fmla="*/ 2147483647 w 71"/>
              <a:gd name="T79" fmla="*/ 2147483647 h 68"/>
              <a:gd name="T80" fmla="*/ 2147483647 w 71"/>
              <a:gd name="T81" fmla="*/ 2147483647 h 68"/>
              <a:gd name="T82" fmla="*/ 2147483647 w 71"/>
              <a:gd name="T83" fmla="*/ 2147483647 h 68"/>
              <a:gd name="T84" fmla="*/ 2147483647 w 71"/>
              <a:gd name="T85" fmla="*/ 2147483647 h 68"/>
              <a:gd name="T86" fmla="*/ 2147483647 w 71"/>
              <a:gd name="T87" fmla="*/ 2147483647 h 68"/>
              <a:gd name="T88" fmla="*/ 2147483647 w 71"/>
              <a:gd name="T89" fmla="*/ 2147483647 h 68"/>
              <a:gd name="T90" fmla="*/ 2147483647 w 71"/>
              <a:gd name="T91" fmla="*/ 2147483647 h 68"/>
              <a:gd name="T92" fmla="*/ 2147483647 w 71"/>
              <a:gd name="T93" fmla="*/ 0 h 68"/>
              <a:gd name="T94" fmla="*/ 2147483647 w 71"/>
              <a:gd name="T95" fmla="*/ 0 h 68"/>
              <a:gd name="T96" fmla="*/ 2147483647 w 71"/>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8"/>
              <a:gd name="T149" fmla="*/ 71 w 7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8">
                <a:moveTo>
                  <a:pt x="60" y="0"/>
                </a:moveTo>
                <a:lnTo>
                  <a:pt x="60" y="42"/>
                </a:lnTo>
                <a:lnTo>
                  <a:pt x="60" y="53"/>
                </a:lnTo>
                <a:lnTo>
                  <a:pt x="60" y="57"/>
                </a:lnTo>
                <a:lnTo>
                  <a:pt x="64" y="60"/>
                </a:lnTo>
                <a:lnTo>
                  <a:pt x="67" y="60"/>
                </a:lnTo>
                <a:lnTo>
                  <a:pt x="71" y="60"/>
                </a:lnTo>
                <a:lnTo>
                  <a:pt x="52" y="68"/>
                </a:lnTo>
                <a:lnTo>
                  <a:pt x="49" y="68"/>
                </a:lnTo>
                <a:lnTo>
                  <a:pt x="49" y="57"/>
                </a:lnTo>
                <a:lnTo>
                  <a:pt x="41" y="64"/>
                </a:lnTo>
                <a:lnTo>
                  <a:pt x="34" y="68"/>
                </a:lnTo>
                <a:lnTo>
                  <a:pt x="30" y="68"/>
                </a:lnTo>
                <a:lnTo>
                  <a:pt x="26" y="68"/>
                </a:lnTo>
                <a:lnTo>
                  <a:pt x="19" y="68"/>
                </a:lnTo>
                <a:lnTo>
                  <a:pt x="15" y="68"/>
                </a:lnTo>
                <a:lnTo>
                  <a:pt x="11" y="64"/>
                </a:lnTo>
                <a:lnTo>
                  <a:pt x="11" y="57"/>
                </a:lnTo>
                <a:lnTo>
                  <a:pt x="7" y="53"/>
                </a:lnTo>
                <a:lnTo>
                  <a:pt x="7" y="42"/>
                </a:lnTo>
                <a:lnTo>
                  <a:pt x="7" y="12"/>
                </a:lnTo>
                <a:lnTo>
                  <a:pt x="7" y="8"/>
                </a:lnTo>
                <a:lnTo>
                  <a:pt x="7" y="4"/>
                </a:lnTo>
                <a:lnTo>
                  <a:pt x="4" y="4"/>
                </a:lnTo>
                <a:lnTo>
                  <a:pt x="0" y="0"/>
                </a:lnTo>
                <a:lnTo>
                  <a:pt x="19" y="0"/>
                </a:lnTo>
                <a:lnTo>
                  <a:pt x="19" y="45"/>
                </a:lnTo>
                <a:lnTo>
                  <a:pt x="22" y="53"/>
                </a:lnTo>
                <a:lnTo>
                  <a:pt x="22" y="57"/>
                </a:lnTo>
                <a:lnTo>
                  <a:pt x="26" y="60"/>
                </a:lnTo>
                <a:lnTo>
                  <a:pt x="30" y="60"/>
                </a:lnTo>
                <a:lnTo>
                  <a:pt x="34" y="60"/>
                </a:lnTo>
                <a:lnTo>
                  <a:pt x="37" y="57"/>
                </a:lnTo>
                <a:lnTo>
                  <a:pt x="45" y="57"/>
                </a:lnTo>
                <a:lnTo>
                  <a:pt x="49" y="49"/>
                </a:lnTo>
                <a:lnTo>
                  <a:pt x="49" y="12"/>
                </a:lnTo>
                <a:lnTo>
                  <a:pt x="49" y="8"/>
                </a:lnTo>
                <a:lnTo>
                  <a:pt x="49" y="4"/>
                </a:lnTo>
                <a:lnTo>
                  <a:pt x="45" y="4"/>
                </a:lnTo>
                <a:lnTo>
                  <a:pt x="37" y="0"/>
                </a:lnTo>
                <a:lnTo>
                  <a:pt x="60" y="0"/>
                </a:lnTo>
                <a:close/>
              </a:path>
            </a:pathLst>
          </a:custGeom>
          <a:solidFill>
            <a:srgbClr val="000000"/>
          </a:solidFill>
          <a:ln w="0">
            <a:solidFill>
              <a:srgbClr val="000000"/>
            </a:solidFill>
            <a:round/>
            <a:headEnd/>
            <a:tailEnd/>
          </a:ln>
        </p:spPr>
        <p:txBody>
          <a:bodyPr/>
          <a:lstStyle/>
          <a:p>
            <a:endParaRPr lang="en-US"/>
          </a:p>
        </p:txBody>
      </p:sp>
      <p:sp>
        <p:nvSpPr>
          <p:cNvPr id="33926" name="Freeform 131"/>
          <p:cNvSpPr>
            <a:spLocks/>
          </p:cNvSpPr>
          <p:nvPr/>
        </p:nvSpPr>
        <p:spPr bwMode="auto">
          <a:xfrm>
            <a:off x="2743200" y="5746750"/>
            <a:ext cx="185738" cy="112713"/>
          </a:xfrm>
          <a:custGeom>
            <a:avLst/>
            <a:gdLst>
              <a:gd name="T0" fmla="*/ 2147483647 w 112"/>
              <a:gd name="T1" fmla="*/ 2147483647 h 68"/>
              <a:gd name="T2" fmla="*/ 2147483647 w 112"/>
              <a:gd name="T3" fmla="*/ 2147483647 h 68"/>
              <a:gd name="T4" fmla="*/ 2147483647 w 112"/>
              <a:gd name="T5" fmla="*/ 0 h 68"/>
              <a:gd name="T6" fmla="*/ 2147483647 w 112"/>
              <a:gd name="T7" fmla="*/ 0 h 68"/>
              <a:gd name="T8" fmla="*/ 2147483647 w 112"/>
              <a:gd name="T9" fmla="*/ 2147483647 h 68"/>
              <a:gd name="T10" fmla="*/ 2147483647 w 112"/>
              <a:gd name="T11" fmla="*/ 2147483647 h 68"/>
              <a:gd name="T12" fmla="*/ 2147483647 w 112"/>
              <a:gd name="T13" fmla="*/ 0 h 68"/>
              <a:gd name="T14" fmla="*/ 2147483647 w 112"/>
              <a:gd name="T15" fmla="*/ 0 h 68"/>
              <a:gd name="T16" fmla="*/ 2147483647 w 112"/>
              <a:gd name="T17" fmla="*/ 2147483647 h 68"/>
              <a:gd name="T18" fmla="*/ 2147483647 w 112"/>
              <a:gd name="T19" fmla="*/ 2147483647 h 68"/>
              <a:gd name="T20" fmla="*/ 2147483647 w 112"/>
              <a:gd name="T21" fmla="*/ 2147483647 h 68"/>
              <a:gd name="T22" fmla="*/ 2147483647 w 112"/>
              <a:gd name="T23" fmla="*/ 2147483647 h 68"/>
              <a:gd name="T24" fmla="*/ 2147483647 w 112"/>
              <a:gd name="T25" fmla="*/ 2147483647 h 68"/>
              <a:gd name="T26" fmla="*/ 2147483647 w 112"/>
              <a:gd name="T27" fmla="*/ 2147483647 h 68"/>
              <a:gd name="T28" fmla="*/ 2147483647 w 112"/>
              <a:gd name="T29" fmla="*/ 2147483647 h 68"/>
              <a:gd name="T30" fmla="*/ 2147483647 w 112"/>
              <a:gd name="T31" fmla="*/ 2147483647 h 68"/>
              <a:gd name="T32" fmla="*/ 2147483647 w 112"/>
              <a:gd name="T33" fmla="*/ 2147483647 h 68"/>
              <a:gd name="T34" fmla="*/ 2147483647 w 112"/>
              <a:gd name="T35" fmla="*/ 2147483647 h 68"/>
              <a:gd name="T36" fmla="*/ 2147483647 w 112"/>
              <a:gd name="T37" fmla="*/ 2147483647 h 68"/>
              <a:gd name="T38" fmla="*/ 2147483647 w 112"/>
              <a:gd name="T39" fmla="*/ 2147483647 h 68"/>
              <a:gd name="T40" fmla="*/ 2147483647 w 112"/>
              <a:gd name="T41" fmla="*/ 2147483647 h 68"/>
              <a:gd name="T42" fmla="*/ 2147483647 w 112"/>
              <a:gd name="T43" fmla="*/ 2147483647 h 68"/>
              <a:gd name="T44" fmla="*/ 2147483647 w 112"/>
              <a:gd name="T45" fmla="*/ 2147483647 h 68"/>
              <a:gd name="T46" fmla="*/ 2147483647 w 112"/>
              <a:gd name="T47" fmla="*/ 2147483647 h 68"/>
              <a:gd name="T48" fmla="*/ 2147483647 w 112"/>
              <a:gd name="T49" fmla="*/ 2147483647 h 68"/>
              <a:gd name="T50" fmla="*/ 2147483647 w 112"/>
              <a:gd name="T51" fmla="*/ 2147483647 h 68"/>
              <a:gd name="T52" fmla="*/ 2147483647 w 112"/>
              <a:gd name="T53" fmla="*/ 2147483647 h 68"/>
              <a:gd name="T54" fmla="*/ 2147483647 w 112"/>
              <a:gd name="T55" fmla="*/ 2147483647 h 68"/>
              <a:gd name="T56" fmla="*/ 2147483647 w 112"/>
              <a:gd name="T57" fmla="*/ 2147483647 h 68"/>
              <a:gd name="T58" fmla="*/ 2147483647 w 112"/>
              <a:gd name="T59" fmla="*/ 2147483647 h 68"/>
              <a:gd name="T60" fmla="*/ 2147483647 w 112"/>
              <a:gd name="T61" fmla="*/ 2147483647 h 68"/>
              <a:gd name="T62" fmla="*/ 2147483647 w 112"/>
              <a:gd name="T63" fmla="*/ 2147483647 h 68"/>
              <a:gd name="T64" fmla="*/ 2147483647 w 112"/>
              <a:gd name="T65" fmla="*/ 2147483647 h 68"/>
              <a:gd name="T66" fmla="*/ 2147483647 w 112"/>
              <a:gd name="T67" fmla="*/ 2147483647 h 68"/>
              <a:gd name="T68" fmla="*/ 2147483647 w 112"/>
              <a:gd name="T69" fmla="*/ 2147483647 h 68"/>
              <a:gd name="T70" fmla="*/ 2147483647 w 112"/>
              <a:gd name="T71" fmla="*/ 2147483647 h 68"/>
              <a:gd name="T72" fmla="*/ 2147483647 w 112"/>
              <a:gd name="T73" fmla="*/ 2147483647 h 68"/>
              <a:gd name="T74" fmla="*/ 2147483647 w 112"/>
              <a:gd name="T75" fmla="*/ 2147483647 h 68"/>
              <a:gd name="T76" fmla="*/ 2147483647 w 112"/>
              <a:gd name="T77" fmla="*/ 2147483647 h 68"/>
              <a:gd name="T78" fmla="*/ 2147483647 w 112"/>
              <a:gd name="T79" fmla="*/ 2147483647 h 68"/>
              <a:gd name="T80" fmla="*/ 2147483647 w 112"/>
              <a:gd name="T81" fmla="*/ 2147483647 h 68"/>
              <a:gd name="T82" fmla="*/ 0 w 112"/>
              <a:gd name="T83" fmla="*/ 2147483647 h 68"/>
              <a:gd name="T84" fmla="*/ 2147483647 w 112"/>
              <a:gd name="T85" fmla="*/ 2147483647 h 68"/>
              <a:gd name="T86" fmla="*/ 2147483647 w 112"/>
              <a:gd name="T87" fmla="*/ 2147483647 h 68"/>
              <a:gd name="T88" fmla="*/ 2147483647 w 112"/>
              <a:gd name="T89" fmla="*/ 2147483647 h 68"/>
              <a:gd name="T90" fmla="*/ 2147483647 w 112"/>
              <a:gd name="T91" fmla="*/ 2147483647 h 68"/>
              <a:gd name="T92" fmla="*/ 2147483647 w 112"/>
              <a:gd name="T93" fmla="*/ 2147483647 h 68"/>
              <a:gd name="T94" fmla="*/ 2147483647 w 112"/>
              <a:gd name="T95" fmla="*/ 2147483647 h 68"/>
              <a:gd name="T96" fmla="*/ 0 w 112"/>
              <a:gd name="T97" fmla="*/ 2147483647 h 68"/>
              <a:gd name="T98" fmla="*/ 0 w 112"/>
              <a:gd name="T99" fmla="*/ 2147483647 h 68"/>
              <a:gd name="T100" fmla="*/ 2147483647 w 112"/>
              <a:gd name="T101" fmla="*/ 0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68"/>
              <a:gd name="T155" fmla="*/ 112 w 112"/>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68">
                <a:moveTo>
                  <a:pt x="19" y="15"/>
                </a:moveTo>
                <a:lnTo>
                  <a:pt x="26" y="8"/>
                </a:lnTo>
                <a:lnTo>
                  <a:pt x="30" y="4"/>
                </a:lnTo>
                <a:lnTo>
                  <a:pt x="34" y="4"/>
                </a:lnTo>
                <a:lnTo>
                  <a:pt x="37" y="0"/>
                </a:lnTo>
                <a:lnTo>
                  <a:pt x="41" y="0"/>
                </a:lnTo>
                <a:lnTo>
                  <a:pt x="45" y="0"/>
                </a:lnTo>
                <a:lnTo>
                  <a:pt x="49" y="0"/>
                </a:lnTo>
                <a:lnTo>
                  <a:pt x="56" y="4"/>
                </a:lnTo>
                <a:lnTo>
                  <a:pt x="60" y="8"/>
                </a:lnTo>
                <a:lnTo>
                  <a:pt x="60" y="15"/>
                </a:lnTo>
                <a:lnTo>
                  <a:pt x="67" y="8"/>
                </a:lnTo>
                <a:lnTo>
                  <a:pt x="75" y="0"/>
                </a:lnTo>
                <a:lnTo>
                  <a:pt x="79" y="0"/>
                </a:lnTo>
                <a:lnTo>
                  <a:pt x="82" y="0"/>
                </a:lnTo>
                <a:lnTo>
                  <a:pt x="90" y="0"/>
                </a:lnTo>
                <a:lnTo>
                  <a:pt x="94" y="0"/>
                </a:lnTo>
                <a:lnTo>
                  <a:pt x="97" y="4"/>
                </a:lnTo>
                <a:lnTo>
                  <a:pt x="101" y="12"/>
                </a:lnTo>
                <a:lnTo>
                  <a:pt x="101" y="15"/>
                </a:lnTo>
                <a:lnTo>
                  <a:pt x="101" y="23"/>
                </a:lnTo>
                <a:lnTo>
                  <a:pt x="101" y="53"/>
                </a:lnTo>
                <a:lnTo>
                  <a:pt x="101" y="57"/>
                </a:lnTo>
                <a:lnTo>
                  <a:pt x="101" y="60"/>
                </a:lnTo>
                <a:lnTo>
                  <a:pt x="105" y="64"/>
                </a:lnTo>
                <a:lnTo>
                  <a:pt x="109" y="64"/>
                </a:lnTo>
                <a:lnTo>
                  <a:pt x="112" y="68"/>
                </a:lnTo>
                <a:lnTo>
                  <a:pt x="79" y="68"/>
                </a:lnTo>
                <a:lnTo>
                  <a:pt x="82" y="68"/>
                </a:lnTo>
                <a:lnTo>
                  <a:pt x="86" y="64"/>
                </a:lnTo>
                <a:lnTo>
                  <a:pt x="90" y="64"/>
                </a:lnTo>
                <a:lnTo>
                  <a:pt x="90" y="60"/>
                </a:lnTo>
                <a:lnTo>
                  <a:pt x="90" y="57"/>
                </a:lnTo>
                <a:lnTo>
                  <a:pt x="90" y="53"/>
                </a:lnTo>
                <a:lnTo>
                  <a:pt x="90" y="23"/>
                </a:lnTo>
                <a:lnTo>
                  <a:pt x="90" y="19"/>
                </a:lnTo>
                <a:lnTo>
                  <a:pt x="86" y="12"/>
                </a:lnTo>
                <a:lnTo>
                  <a:pt x="82" y="8"/>
                </a:lnTo>
                <a:lnTo>
                  <a:pt x="79" y="8"/>
                </a:lnTo>
                <a:lnTo>
                  <a:pt x="75" y="8"/>
                </a:lnTo>
                <a:lnTo>
                  <a:pt x="71" y="12"/>
                </a:lnTo>
                <a:lnTo>
                  <a:pt x="67" y="12"/>
                </a:lnTo>
                <a:lnTo>
                  <a:pt x="60" y="19"/>
                </a:lnTo>
                <a:lnTo>
                  <a:pt x="60" y="23"/>
                </a:lnTo>
                <a:lnTo>
                  <a:pt x="60" y="53"/>
                </a:lnTo>
                <a:lnTo>
                  <a:pt x="60" y="60"/>
                </a:lnTo>
                <a:lnTo>
                  <a:pt x="64" y="64"/>
                </a:lnTo>
                <a:lnTo>
                  <a:pt x="67" y="64"/>
                </a:lnTo>
                <a:lnTo>
                  <a:pt x="71" y="68"/>
                </a:lnTo>
                <a:lnTo>
                  <a:pt x="37" y="68"/>
                </a:lnTo>
                <a:lnTo>
                  <a:pt x="45" y="64"/>
                </a:lnTo>
                <a:lnTo>
                  <a:pt x="49" y="64"/>
                </a:lnTo>
                <a:lnTo>
                  <a:pt x="49" y="60"/>
                </a:lnTo>
                <a:lnTo>
                  <a:pt x="49" y="57"/>
                </a:lnTo>
                <a:lnTo>
                  <a:pt x="49" y="53"/>
                </a:lnTo>
                <a:lnTo>
                  <a:pt x="49" y="23"/>
                </a:lnTo>
                <a:lnTo>
                  <a:pt x="49" y="19"/>
                </a:lnTo>
                <a:lnTo>
                  <a:pt x="45" y="12"/>
                </a:lnTo>
                <a:lnTo>
                  <a:pt x="41" y="8"/>
                </a:lnTo>
                <a:lnTo>
                  <a:pt x="37" y="8"/>
                </a:lnTo>
                <a:lnTo>
                  <a:pt x="34" y="8"/>
                </a:lnTo>
                <a:lnTo>
                  <a:pt x="30" y="12"/>
                </a:lnTo>
                <a:lnTo>
                  <a:pt x="26" y="15"/>
                </a:lnTo>
                <a:lnTo>
                  <a:pt x="19" y="19"/>
                </a:lnTo>
                <a:lnTo>
                  <a:pt x="19" y="53"/>
                </a:lnTo>
                <a:lnTo>
                  <a:pt x="22" y="57"/>
                </a:lnTo>
                <a:lnTo>
                  <a:pt x="22" y="60"/>
                </a:lnTo>
                <a:lnTo>
                  <a:pt x="22" y="64"/>
                </a:lnTo>
                <a:lnTo>
                  <a:pt x="26" y="68"/>
                </a:lnTo>
                <a:lnTo>
                  <a:pt x="30" y="68"/>
                </a:lnTo>
                <a:lnTo>
                  <a:pt x="0" y="68"/>
                </a:lnTo>
                <a:lnTo>
                  <a:pt x="4" y="68"/>
                </a:lnTo>
                <a:lnTo>
                  <a:pt x="4" y="64"/>
                </a:lnTo>
                <a:lnTo>
                  <a:pt x="7" y="64"/>
                </a:lnTo>
                <a:lnTo>
                  <a:pt x="7" y="60"/>
                </a:lnTo>
                <a:lnTo>
                  <a:pt x="7" y="57"/>
                </a:lnTo>
                <a:lnTo>
                  <a:pt x="7" y="53"/>
                </a:lnTo>
                <a:lnTo>
                  <a:pt x="7" y="27"/>
                </a:lnTo>
                <a:lnTo>
                  <a:pt x="7" y="19"/>
                </a:lnTo>
                <a:lnTo>
                  <a:pt x="7" y="12"/>
                </a:lnTo>
                <a:lnTo>
                  <a:pt x="7" y="8"/>
                </a:lnTo>
                <a:lnTo>
                  <a:pt x="4" y="8"/>
                </a:lnTo>
                <a:lnTo>
                  <a:pt x="0" y="8"/>
                </a:lnTo>
                <a:lnTo>
                  <a:pt x="19" y="0"/>
                </a:lnTo>
                <a:lnTo>
                  <a:pt x="19" y="15"/>
                </a:lnTo>
                <a:close/>
              </a:path>
            </a:pathLst>
          </a:custGeom>
          <a:solidFill>
            <a:srgbClr val="000000"/>
          </a:solidFill>
          <a:ln w="0">
            <a:solidFill>
              <a:srgbClr val="000000"/>
            </a:solidFill>
            <a:round/>
            <a:headEnd/>
            <a:tailEnd/>
          </a:ln>
        </p:spPr>
        <p:txBody>
          <a:bodyPr/>
          <a:lstStyle/>
          <a:p>
            <a:endParaRPr lang="en-US"/>
          </a:p>
        </p:txBody>
      </p:sp>
      <p:sp>
        <p:nvSpPr>
          <p:cNvPr id="33927" name="Freeform 132"/>
          <p:cNvSpPr>
            <a:spLocks noEditPoints="1"/>
          </p:cNvSpPr>
          <p:nvPr/>
        </p:nvSpPr>
        <p:spPr bwMode="auto">
          <a:xfrm>
            <a:off x="2928938" y="5746750"/>
            <a:ext cx="120650" cy="169863"/>
          </a:xfrm>
          <a:custGeom>
            <a:avLst/>
            <a:gdLst>
              <a:gd name="T0" fmla="*/ 2147483647 w 72"/>
              <a:gd name="T1" fmla="*/ 0 h 102"/>
              <a:gd name="T2" fmla="*/ 2147483647 w 72"/>
              <a:gd name="T3" fmla="*/ 2147483647 h 102"/>
              <a:gd name="T4" fmla="*/ 2147483647 w 72"/>
              <a:gd name="T5" fmla="*/ 2147483647 h 102"/>
              <a:gd name="T6" fmla="*/ 2147483647 w 72"/>
              <a:gd name="T7" fmla="*/ 0 h 102"/>
              <a:gd name="T8" fmla="*/ 2147483647 w 72"/>
              <a:gd name="T9" fmla="*/ 2147483647 h 102"/>
              <a:gd name="T10" fmla="*/ 2147483647 w 72"/>
              <a:gd name="T11" fmla="*/ 2147483647 h 102"/>
              <a:gd name="T12" fmla="*/ 2147483647 w 72"/>
              <a:gd name="T13" fmla="*/ 2147483647 h 102"/>
              <a:gd name="T14" fmla="*/ 2147483647 w 72"/>
              <a:gd name="T15" fmla="*/ 2147483647 h 102"/>
              <a:gd name="T16" fmla="*/ 2147483647 w 72"/>
              <a:gd name="T17" fmla="*/ 2147483647 h 102"/>
              <a:gd name="T18" fmla="*/ 2147483647 w 72"/>
              <a:gd name="T19" fmla="*/ 2147483647 h 102"/>
              <a:gd name="T20" fmla="*/ 2147483647 w 72"/>
              <a:gd name="T21" fmla="*/ 2147483647 h 102"/>
              <a:gd name="T22" fmla="*/ 2147483647 w 72"/>
              <a:gd name="T23" fmla="*/ 2147483647 h 102"/>
              <a:gd name="T24" fmla="*/ 2147483647 w 72"/>
              <a:gd name="T25" fmla="*/ 2147483647 h 102"/>
              <a:gd name="T26" fmla="*/ 2147483647 w 72"/>
              <a:gd name="T27" fmla="*/ 2147483647 h 102"/>
              <a:gd name="T28" fmla="*/ 0 w 72"/>
              <a:gd name="T29" fmla="*/ 2147483647 h 102"/>
              <a:gd name="T30" fmla="*/ 2147483647 w 72"/>
              <a:gd name="T31" fmla="*/ 2147483647 h 102"/>
              <a:gd name="T32" fmla="*/ 2147483647 w 72"/>
              <a:gd name="T33" fmla="*/ 2147483647 h 102"/>
              <a:gd name="T34" fmla="*/ 2147483647 w 72"/>
              <a:gd name="T35" fmla="*/ 2147483647 h 102"/>
              <a:gd name="T36" fmla="*/ 2147483647 w 72"/>
              <a:gd name="T37" fmla="*/ 2147483647 h 102"/>
              <a:gd name="T38" fmla="*/ 2147483647 w 72"/>
              <a:gd name="T39" fmla="*/ 2147483647 h 102"/>
              <a:gd name="T40" fmla="*/ 2147483647 w 72"/>
              <a:gd name="T41" fmla="*/ 2147483647 h 102"/>
              <a:gd name="T42" fmla="*/ 2147483647 w 72"/>
              <a:gd name="T43" fmla="*/ 2147483647 h 102"/>
              <a:gd name="T44" fmla="*/ 2147483647 w 72"/>
              <a:gd name="T45" fmla="*/ 2147483647 h 102"/>
              <a:gd name="T46" fmla="*/ 2147483647 w 72"/>
              <a:gd name="T47" fmla="*/ 2147483647 h 102"/>
              <a:gd name="T48" fmla="*/ 2147483647 w 72"/>
              <a:gd name="T49" fmla="*/ 2147483647 h 102"/>
              <a:gd name="T50" fmla="*/ 2147483647 w 72"/>
              <a:gd name="T51" fmla="*/ 2147483647 h 102"/>
              <a:gd name="T52" fmla="*/ 2147483647 w 72"/>
              <a:gd name="T53" fmla="*/ 2147483647 h 102"/>
              <a:gd name="T54" fmla="*/ 2147483647 w 72"/>
              <a:gd name="T55" fmla="*/ 2147483647 h 102"/>
              <a:gd name="T56" fmla="*/ 2147483647 w 72"/>
              <a:gd name="T57" fmla="*/ 2147483647 h 102"/>
              <a:gd name="T58" fmla="*/ 2147483647 w 72"/>
              <a:gd name="T59" fmla="*/ 2147483647 h 102"/>
              <a:gd name="T60" fmla="*/ 2147483647 w 72"/>
              <a:gd name="T61" fmla="*/ 2147483647 h 102"/>
              <a:gd name="T62" fmla="*/ 2147483647 w 72"/>
              <a:gd name="T63" fmla="*/ 2147483647 h 102"/>
              <a:gd name="T64" fmla="*/ 2147483647 w 72"/>
              <a:gd name="T65" fmla="*/ 2147483647 h 102"/>
              <a:gd name="T66" fmla="*/ 2147483647 w 72"/>
              <a:gd name="T67" fmla="*/ 2147483647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102"/>
              <a:gd name="T104" fmla="*/ 72 w 72"/>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102">
                <a:moveTo>
                  <a:pt x="4" y="8"/>
                </a:moveTo>
                <a:lnTo>
                  <a:pt x="23" y="0"/>
                </a:lnTo>
                <a:lnTo>
                  <a:pt x="27" y="0"/>
                </a:lnTo>
                <a:lnTo>
                  <a:pt x="27" y="15"/>
                </a:lnTo>
                <a:lnTo>
                  <a:pt x="30" y="8"/>
                </a:lnTo>
                <a:lnTo>
                  <a:pt x="38" y="4"/>
                </a:lnTo>
                <a:lnTo>
                  <a:pt x="42" y="0"/>
                </a:lnTo>
                <a:lnTo>
                  <a:pt x="49" y="0"/>
                </a:lnTo>
                <a:lnTo>
                  <a:pt x="57" y="0"/>
                </a:lnTo>
                <a:lnTo>
                  <a:pt x="64" y="8"/>
                </a:lnTo>
                <a:lnTo>
                  <a:pt x="72" y="19"/>
                </a:lnTo>
                <a:lnTo>
                  <a:pt x="72" y="30"/>
                </a:lnTo>
                <a:lnTo>
                  <a:pt x="72" y="42"/>
                </a:lnTo>
                <a:lnTo>
                  <a:pt x="68" y="53"/>
                </a:lnTo>
                <a:lnTo>
                  <a:pt x="64" y="60"/>
                </a:lnTo>
                <a:lnTo>
                  <a:pt x="53" y="68"/>
                </a:lnTo>
                <a:lnTo>
                  <a:pt x="42" y="68"/>
                </a:lnTo>
                <a:lnTo>
                  <a:pt x="38" y="68"/>
                </a:lnTo>
                <a:lnTo>
                  <a:pt x="34" y="68"/>
                </a:lnTo>
                <a:lnTo>
                  <a:pt x="30" y="68"/>
                </a:lnTo>
                <a:lnTo>
                  <a:pt x="27" y="64"/>
                </a:lnTo>
                <a:lnTo>
                  <a:pt x="27" y="87"/>
                </a:lnTo>
                <a:lnTo>
                  <a:pt x="27" y="90"/>
                </a:lnTo>
                <a:lnTo>
                  <a:pt x="27" y="94"/>
                </a:lnTo>
                <a:lnTo>
                  <a:pt x="27" y="98"/>
                </a:lnTo>
                <a:lnTo>
                  <a:pt x="30" y="98"/>
                </a:lnTo>
                <a:lnTo>
                  <a:pt x="34" y="98"/>
                </a:lnTo>
                <a:lnTo>
                  <a:pt x="34" y="102"/>
                </a:lnTo>
                <a:lnTo>
                  <a:pt x="0" y="102"/>
                </a:lnTo>
                <a:lnTo>
                  <a:pt x="0" y="98"/>
                </a:lnTo>
                <a:lnTo>
                  <a:pt x="4" y="98"/>
                </a:lnTo>
                <a:lnTo>
                  <a:pt x="8" y="98"/>
                </a:lnTo>
                <a:lnTo>
                  <a:pt x="12" y="98"/>
                </a:lnTo>
                <a:lnTo>
                  <a:pt x="12" y="94"/>
                </a:lnTo>
                <a:lnTo>
                  <a:pt x="12" y="90"/>
                </a:lnTo>
                <a:lnTo>
                  <a:pt x="12" y="87"/>
                </a:lnTo>
                <a:lnTo>
                  <a:pt x="12" y="19"/>
                </a:lnTo>
                <a:lnTo>
                  <a:pt x="12" y="15"/>
                </a:lnTo>
                <a:lnTo>
                  <a:pt x="12" y="12"/>
                </a:lnTo>
                <a:lnTo>
                  <a:pt x="12" y="8"/>
                </a:lnTo>
                <a:lnTo>
                  <a:pt x="8" y="8"/>
                </a:lnTo>
                <a:lnTo>
                  <a:pt x="4" y="8"/>
                </a:lnTo>
                <a:close/>
                <a:moveTo>
                  <a:pt x="27" y="19"/>
                </a:moveTo>
                <a:lnTo>
                  <a:pt x="27" y="45"/>
                </a:lnTo>
                <a:lnTo>
                  <a:pt x="27" y="49"/>
                </a:lnTo>
                <a:lnTo>
                  <a:pt x="27" y="53"/>
                </a:lnTo>
                <a:lnTo>
                  <a:pt x="27" y="57"/>
                </a:lnTo>
                <a:lnTo>
                  <a:pt x="30" y="60"/>
                </a:lnTo>
                <a:lnTo>
                  <a:pt x="38" y="64"/>
                </a:lnTo>
                <a:lnTo>
                  <a:pt x="42" y="64"/>
                </a:lnTo>
                <a:lnTo>
                  <a:pt x="49" y="64"/>
                </a:lnTo>
                <a:lnTo>
                  <a:pt x="53" y="60"/>
                </a:lnTo>
                <a:lnTo>
                  <a:pt x="60" y="49"/>
                </a:lnTo>
                <a:lnTo>
                  <a:pt x="60" y="38"/>
                </a:lnTo>
                <a:lnTo>
                  <a:pt x="57" y="27"/>
                </a:lnTo>
                <a:lnTo>
                  <a:pt x="53" y="15"/>
                </a:lnTo>
                <a:lnTo>
                  <a:pt x="49" y="12"/>
                </a:lnTo>
                <a:lnTo>
                  <a:pt x="42" y="12"/>
                </a:lnTo>
                <a:lnTo>
                  <a:pt x="38" y="12"/>
                </a:lnTo>
                <a:lnTo>
                  <a:pt x="34" y="12"/>
                </a:lnTo>
                <a:lnTo>
                  <a:pt x="30" y="15"/>
                </a:lnTo>
                <a:lnTo>
                  <a:pt x="27" y="19"/>
                </a:lnTo>
                <a:close/>
              </a:path>
            </a:pathLst>
          </a:custGeom>
          <a:solidFill>
            <a:srgbClr val="000000"/>
          </a:solidFill>
          <a:ln w="0">
            <a:solidFill>
              <a:srgbClr val="000000"/>
            </a:solidFill>
            <a:round/>
            <a:headEnd/>
            <a:tailEnd/>
          </a:ln>
        </p:spPr>
        <p:txBody>
          <a:bodyPr/>
          <a:lstStyle/>
          <a:p>
            <a:endParaRPr lang="en-US"/>
          </a:p>
        </p:txBody>
      </p:sp>
      <p:sp>
        <p:nvSpPr>
          <p:cNvPr id="33928" name="Freeform 133"/>
          <p:cNvSpPr>
            <a:spLocks noEditPoints="1"/>
          </p:cNvSpPr>
          <p:nvPr/>
        </p:nvSpPr>
        <p:spPr bwMode="auto">
          <a:xfrm>
            <a:off x="3067050" y="5746750"/>
            <a:ext cx="93663" cy="112713"/>
          </a:xfrm>
          <a:custGeom>
            <a:avLst/>
            <a:gdLst>
              <a:gd name="T0" fmla="*/ 2147483647 w 56"/>
              <a:gd name="T1" fmla="*/ 2147483647 h 68"/>
              <a:gd name="T2" fmla="*/ 2147483647 w 56"/>
              <a:gd name="T3" fmla="*/ 2147483647 h 68"/>
              <a:gd name="T4" fmla="*/ 2147483647 w 56"/>
              <a:gd name="T5" fmla="*/ 2147483647 h 68"/>
              <a:gd name="T6" fmla="*/ 2147483647 w 56"/>
              <a:gd name="T7" fmla="*/ 2147483647 h 68"/>
              <a:gd name="T8" fmla="*/ 2147483647 w 56"/>
              <a:gd name="T9" fmla="*/ 2147483647 h 68"/>
              <a:gd name="T10" fmla="*/ 2147483647 w 56"/>
              <a:gd name="T11" fmla="*/ 2147483647 h 68"/>
              <a:gd name="T12" fmla="*/ 2147483647 w 56"/>
              <a:gd name="T13" fmla="*/ 2147483647 h 68"/>
              <a:gd name="T14" fmla="*/ 2147483647 w 56"/>
              <a:gd name="T15" fmla="*/ 2147483647 h 68"/>
              <a:gd name="T16" fmla="*/ 2147483647 w 56"/>
              <a:gd name="T17" fmla="*/ 2147483647 h 68"/>
              <a:gd name="T18" fmla="*/ 2147483647 w 56"/>
              <a:gd name="T19" fmla="*/ 2147483647 h 68"/>
              <a:gd name="T20" fmla="*/ 2147483647 w 56"/>
              <a:gd name="T21" fmla="*/ 2147483647 h 68"/>
              <a:gd name="T22" fmla="*/ 2147483647 w 56"/>
              <a:gd name="T23" fmla="*/ 2147483647 h 68"/>
              <a:gd name="T24" fmla="*/ 2147483647 w 56"/>
              <a:gd name="T25" fmla="*/ 2147483647 h 68"/>
              <a:gd name="T26" fmla="*/ 2147483647 w 56"/>
              <a:gd name="T27" fmla="*/ 2147483647 h 68"/>
              <a:gd name="T28" fmla="*/ 2147483647 w 56"/>
              <a:gd name="T29" fmla="*/ 2147483647 h 68"/>
              <a:gd name="T30" fmla="*/ 2147483647 w 56"/>
              <a:gd name="T31" fmla="*/ 2147483647 h 68"/>
              <a:gd name="T32" fmla="*/ 0 w 56"/>
              <a:gd name="T33" fmla="*/ 2147483647 h 68"/>
              <a:gd name="T34" fmla="*/ 0 w 56"/>
              <a:gd name="T35" fmla="*/ 2147483647 h 68"/>
              <a:gd name="T36" fmla="*/ 0 w 56"/>
              <a:gd name="T37" fmla="*/ 2147483647 h 68"/>
              <a:gd name="T38" fmla="*/ 2147483647 w 56"/>
              <a:gd name="T39" fmla="*/ 2147483647 h 68"/>
              <a:gd name="T40" fmla="*/ 2147483647 w 56"/>
              <a:gd name="T41" fmla="*/ 2147483647 h 68"/>
              <a:gd name="T42" fmla="*/ 2147483647 w 56"/>
              <a:gd name="T43" fmla="*/ 0 h 68"/>
              <a:gd name="T44" fmla="*/ 2147483647 w 56"/>
              <a:gd name="T45" fmla="*/ 0 h 68"/>
              <a:gd name="T46" fmla="*/ 2147483647 w 56"/>
              <a:gd name="T47" fmla="*/ 0 h 68"/>
              <a:gd name="T48" fmla="*/ 2147483647 w 56"/>
              <a:gd name="T49" fmla="*/ 2147483647 h 68"/>
              <a:gd name="T50" fmla="*/ 2147483647 w 56"/>
              <a:gd name="T51" fmla="*/ 2147483647 h 68"/>
              <a:gd name="T52" fmla="*/ 2147483647 w 56"/>
              <a:gd name="T53" fmla="*/ 2147483647 h 68"/>
              <a:gd name="T54" fmla="*/ 2147483647 w 56"/>
              <a:gd name="T55" fmla="*/ 2147483647 h 68"/>
              <a:gd name="T56" fmla="*/ 2147483647 w 56"/>
              <a:gd name="T57" fmla="*/ 2147483647 h 68"/>
              <a:gd name="T58" fmla="*/ 2147483647 w 56"/>
              <a:gd name="T59" fmla="*/ 2147483647 h 68"/>
              <a:gd name="T60" fmla="*/ 2147483647 w 56"/>
              <a:gd name="T61" fmla="*/ 2147483647 h 68"/>
              <a:gd name="T62" fmla="*/ 2147483647 w 56"/>
              <a:gd name="T63" fmla="*/ 2147483647 h 68"/>
              <a:gd name="T64" fmla="*/ 2147483647 w 56"/>
              <a:gd name="T65" fmla="*/ 2147483647 h 68"/>
              <a:gd name="T66" fmla="*/ 2147483647 w 56"/>
              <a:gd name="T67" fmla="*/ 2147483647 h 68"/>
              <a:gd name="T68" fmla="*/ 2147483647 w 56"/>
              <a:gd name="T69" fmla="*/ 2147483647 h 68"/>
              <a:gd name="T70" fmla="*/ 2147483647 w 56"/>
              <a:gd name="T71" fmla="*/ 2147483647 h 68"/>
              <a:gd name="T72" fmla="*/ 2147483647 w 56"/>
              <a:gd name="T73" fmla="*/ 2147483647 h 68"/>
              <a:gd name="T74" fmla="*/ 2147483647 w 56"/>
              <a:gd name="T75" fmla="*/ 2147483647 h 68"/>
              <a:gd name="T76" fmla="*/ 2147483647 w 56"/>
              <a:gd name="T77" fmla="*/ 2147483647 h 68"/>
              <a:gd name="T78" fmla="*/ 2147483647 w 56"/>
              <a:gd name="T79" fmla="*/ 2147483647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68"/>
              <a:gd name="T122" fmla="*/ 56 w 5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68">
                <a:moveTo>
                  <a:pt x="11" y="27"/>
                </a:moveTo>
                <a:lnTo>
                  <a:pt x="11" y="38"/>
                </a:lnTo>
                <a:lnTo>
                  <a:pt x="19" y="49"/>
                </a:lnTo>
                <a:lnTo>
                  <a:pt x="26" y="57"/>
                </a:lnTo>
                <a:lnTo>
                  <a:pt x="34" y="57"/>
                </a:lnTo>
                <a:lnTo>
                  <a:pt x="41" y="57"/>
                </a:lnTo>
                <a:lnTo>
                  <a:pt x="45" y="53"/>
                </a:lnTo>
                <a:lnTo>
                  <a:pt x="49" y="49"/>
                </a:lnTo>
                <a:lnTo>
                  <a:pt x="52" y="42"/>
                </a:lnTo>
                <a:lnTo>
                  <a:pt x="56" y="42"/>
                </a:lnTo>
                <a:lnTo>
                  <a:pt x="52" y="53"/>
                </a:lnTo>
                <a:lnTo>
                  <a:pt x="45" y="60"/>
                </a:lnTo>
                <a:lnTo>
                  <a:pt x="37" y="68"/>
                </a:lnTo>
                <a:lnTo>
                  <a:pt x="26" y="68"/>
                </a:lnTo>
                <a:lnTo>
                  <a:pt x="19" y="68"/>
                </a:lnTo>
                <a:lnTo>
                  <a:pt x="7" y="60"/>
                </a:lnTo>
                <a:lnTo>
                  <a:pt x="0" y="49"/>
                </a:lnTo>
                <a:lnTo>
                  <a:pt x="0" y="34"/>
                </a:lnTo>
                <a:lnTo>
                  <a:pt x="0" y="23"/>
                </a:lnTo>
                <a:lnTo>
                  <a:pt x="4" y="15"/>
                </a:lnTo>
                <a:lnTo>
                  <a:pt x="7" y="8"/>
                </a:lnTo>
                <a:lnTo>
                  <a:pt x="19" y="0"/>
                </a:lnTo>
                <a:lnTo>
                  <a:pt x="30" y="0"/>
                </a:lnTo>
                <a:lnTo>
                  <a:pt x="41" y="0"/>
                </a:lnTo>
                <a:lnTo>
                  <a:pt x="49" y="8"/>
                </a:lnTo>
                <a:lnTo>
                  <a:pt x="52" y="15"/>
                </a:lnTo>
                <a:lnTo>
                  <a:pt x="56" y="27"/>
                </a:lnTo>
                <a:lnTo>
                  <a:pt x="11" y="27"/>
                </a:lnTo>
                <a:close/>
                <a:moveTo>
                  <a:pt x="11" y="19"/>
                </a:moveTo>
                <a:lnTo>
                  <a:pt x="41" y="19"/>
                </a:lnTo>
                <a:lnTo>
                  <a:pt x="37" y="15"/>
                </a:lnTo>
                <a:lnTo>
                  <a:pt x="37" y="12"/>
                </a:lnTo>
                <a:lnTo>
                  <a:pt x="37" y="8"/>
                </a:lnTo>
                <a:lnTo>
                  <a:pt x="34" y="8"/>
                </a:lnTo>
                <a:lnTo>
                  <a:pt x="30" y="4"/>
                </a:lnTo>
                <a:lnTo>
                  <a:pt x="26" y="4"/>
                </a:lnTo>
                <a:lnTo>
                  <a:pt x="19" y="4"/>
                </a:lnTo>
                <a:lnTo>
                  <a:pt x="15" y="8"/>
                </a:lnTo>
                <a:lnTo>
                  <a:pt x="11" y="15"/>
                </a:lnTo>
                <a:lnTo>
                  <a:pt x="11" y="19"/>
                </a:lnTo>
                <a:close/>
              </a:path>
            </a:pathLst>
          </a:custGeom>
          <a:solidFill>
            <a:srgbClr val="000000"/>
          </a:solidFill>
          <a:ln w="0">
            <a:solidFill>
              <a:srgbClr val="000000"/>
            </a:solidFill>
            <a:round/>
            <a:headEnd/>
            <a:tailEnd/>
          </a:ln>
        </p:spPr>
        <p:txBody>
          <a:bodyPr/>
          <a:lstStyle/>
          <a:p>
            <a:endParaRPr lang="en-US"/>
          </a:p>
        </p:txBody>
      </p:sp>
      <p:sp>
        <p:nvSpPr>
          <p:cNvPr id="33929" name="Freeform 134"/>
          <p:cNvSpPr>
            <a:spLocks noEditPoints="1"/>
          </p:cNvSpPr>
          <p:nvPr/>
        </p:nvSpPr>
        <p:spPr bwMode="auto">
          <a:xfrm>
            <a:off x="3178175" y="5684838"/>
            <a:ext cx="112713" cy="174625"/>
          </a:xfrm>
          <a:custGeom>
            <a:avLst/>
            <a:gdLst>
              <a:gd name="T0" fmla="*/ 2147483647 w 68"/>
              <a:gd name="T1" fmla="*/ 2147483647 h 105"/>
              <a:gd name="T2" fmla="*/ 2147483647 w 68"/>
              <a:gd name="T3" fmla="*/ 2147483647 h 105"/>
              <a:gd name="T4" fmla="*/ 2147483647 w 68"/>
              <a:gd name="T5" fmla="*/ 2147483647 h 105"/>
              <a:gd name="T6" fmla="*/ 2147483647 w 68"/>
              <a:gd name="T7" fmla="*/ 2147483647 h 105"/>
              <a:gd name="T8" fmla="*/ 2147483647 w 68"/>
              <a:gd name="T9" fmla="*/ 2147483647 h 105"/>
              <a:gd name="T10" fmla="*/ 2147483647 w 68"/>
              <a:gd name="T11" fmla="*/ 2147483647 h 105"/>
              <a:gd name="T12" fmla="*/ 2147483647 w 68"/>
              <a:gd name="T13" fmla="*/ 2147483647 h 105"/>
              <a:gd name="T14" fmla="*/ 0 w 68"/>
              <a:gd name="T15" fmla="*/ 2147483647 h 105"/>
              <a:gd name="T16" fmla="*/ 0 w 68"/>
              <a:gd name="T17" fmla="*/ 2147483647 h 105"/>
              <a:gd name="T18" fmla="*/ 0 w 68"/>
              <a:gd name="T19" fmla="*/ 2147483647 h 105"/>
              <a:gd name="T20" fmla="*/ 2147483647 w 68"/>
              <a:gd name="T21" fmla="*/ 2147483647 h 105"/>
              <a:gd name="T22" fmla="*/ 2147483647 w 68"/>
              <a:gd name="T23" fmla="*/ 2147483647 h 105"/>
              <a:gd name="T24" fmla="*/ 2147483647 w 68"/>
              <a:gd name="T25" fmla="*/ 2147483647 h 105"/>
              <a:gd name="T26" fmla="*/ 2147483647 w 68"/>
              <a:gd name="T27" fmla="*/ 2147483647 h 105"/>
              <a:gd name="T28" fmla="*/ 2147483647 w 68"/>
              <a:gd name="T29" fmla="*/ 2147483647 h 105"/>
              <a:gd name="T30" fmla="*/ 2147483647 w 68"/>
              <a:gd name="T31" fmla="*/ 2147483647 h 105"/>
              <a:gd name="T32" fmla="*/ 2147483647 w 68"/>
              <a:gd name="T33" fmla="*/ 2147483647 h 105"/>
              <a:gd name="T34" fmla="*/ 2147483647 w 68"/>
              <a:gd name="T35" fmla="*/ 2147483647 h 105"/>
              <a:gd name="T36" fmla="*/ 2147483647 w 68"/>
              <a:gd name="T37" fmla="*/ 2147483647 h 105"/>
              <a:gd name="T38" fmla="*/ 2147483647 w 68"/>
              <a:gd name="T39" fmla="*/ 2147483647 h 105"/>
              <a:gd name="T40" fmla="*/ 2147483647 w 68"/>
              <a:gd name="T41" fmla="*/ 2147483647 h 105"/>
              <a:gd name="T42" fmla="*/ 2147483647 w 68"/>
              <a:gd name="T43" fmla="*/ 2147483647 h 105"/>
              <a:gd name="T44" fmla="*/ 2147483647 w 68"/>
              <a:gd name="T45" fmla="*/ 2147483647 h 105"/>
              <a:gd name="T46" fmla="*/ 2147483647 w 68"/>
              <a:gd name="T47" fmla="*/ 2147483647 h 105"/>
              <a:gd name="T48" fmla="*/ 2147483647 w 68"/>
              <a:gd name="T49" fmla="*/ 2147483647 h 105"/>
              <a:gd name="T50" fmla="*/ 2147483647 w 68"/>
              <a:gd name="T51" fmla="*/ 2147483647 h 105"/>
              <a:gd name="T52" fmla="*/ 2147483647 w 68"/>
              <a:gd name="T53" fmla="*/ 0 h 105"/>
              <a:gd name="T54" fmla="*/ 2147483647 w 68"/>
              <a:gd name="T55" fmla="*/ 0 h 105"/>
              <a:gd name="T56" fmla="*/ 2147483647 w 68"/>
              <a:gd name="T57" fmla="*/ 2147483647 h 105"/>
              <a:gd name="T58" fmla="*/ 2147483647 w 68"/>
              <a:gd name="T59" fmla="*/ 2147483647 h 105"/>
              <a:gd name="T60" fmla="*/ 2147483647 w 68"/>
              <a:gd name="T61" fmla="*/ 2147483647 h 105"/>
              <a:gd name="T62" fmla="*/ 2147483647 w 68"/>
              <a:gd name="T63" fmla="*/ 2147483647 h 105"/>
              <a:gd name="T64" fmla="*/ 2147483647 w 68"/>
              <a:gd name="T65" fmla="*/ 2147483647 h 105"/>
              <a:gd name="T66" fmla="*/ 2147483647 w 68"/>
              <a:gd name="T67" fmla="*/ 2147483647 h 105"/>
              <a:gd name="T68" fmla="*/ 2147483647 w 68"/>
              <a:gd name="T69" fmla="*/ 2147483647 h 105"/>
              <a:gd name="T70" fmla="*/ 2147483647 w 68"/>
              <a:gd name="T71" fmla="*/ 2147483647 h 105"/>
              <a:gd name="T72" fmla="*/ 2147483647 w 68"/>
              <a:gd name="T73" fmla="*/ 2147483647 h 105"/>
              <a:gd name="T74" fmla="*/ 2147483647 w 68"/>
              <a:gd name="T75" fmla="*/ 2147483647 h 105"/>
              <a:gd name="T76" fmla="*/ 2147483647 w 68"/>
              <a:gd name="T77" fmla="*/ 2147483647 h 105"/>
              <a:gd name="T78" fmla="*/ 2147483647 w 68"/>
              <a:gd name="T79" fmla="*/ 2147483647 h 105"/>
              <a:gd name="T80" fmla="*/ 2147483647 w 68"/>
              <a:gd name="T81" fmla="*/ 2147483647 h 105"/>
              <a:gd name="T82" fmla="*/ 2147483647 w 68"/>
              <a:gd name="T83" fmla="*/ 2147483647 h 105"/>
              <a:gd name="T84" fmla="*/ 2147483647 w 68"/>
              <a:gd name="T85" fmla="*/ 2147483647 h 105"/>
              <a:gd name="T86" fmla="*/ 2147483647 w 68"/>
              <a:gd name="T87" fmla="*/ 2147483647 h 105"/>
              <a:gd name="T88" fmla="*/ 2147483647 w 68"/>
              <a:gd name="T89" fmla="*/ 2147483647 h 105"/>
              <a:gd name="T90" fmla="*/ 2147483647 w 68"/>
              <a:gd name="T91" fmla="*/ 2147483647 h 105"/>
              <a:gd name="T92" fmla="*/ 2147483647 w 68"/>
              <a:gd name="T93" fmla="*/ 2147483647 h 105"/>
              <a:gd name="T94" fmla="*/ 2147483647 w 68"/>
              <a:gd name="T95" fmla="*/ 2147483647 h 105"/>
              <a:gd name="T96" fmla="*/ 2147483647 w 68"/>
              <a:gd name="T97" fmla="*/ 2147483647 h 105"/>
              <a:gd name="T98" fmla="*/ 2147483647 w 68"/>
              <a:gd name="T99" fmla="*/ 2147483647 h 105"/>
              <a:gd name="T100" fmla="*/ 2147483647 w 68"/>
              <a:gd name="T101" fmla="*/ 2147483647 h 105"/>
              <a:gd name="T102" fmla="*/ 2147483647 w 68"/>
              <a:gd name="T103" fmla="*/ 2147483647 h 105"/>
              <a:gd name="T104" fmla="*/ 2147483647 w 68"/>
              <a:gd name="T105" fmla="*/ 2147483647 h 105"/>
              <a:gd name="T106" fmla="*/ 2147483647 w 68"/>
              <a:gd name="T107" fmla="*/ 2147483647 h 105"/>
              <a:gd name="T108" fmla="*/ 2147483647 w 68"/>
              <a:gd name="T109" fmla="*/ 2147483647 h 105"/>
              <a:gd name="T110" fmla="*/ 2147483647 w 68"/>
              <a:gd name="T111" fmla="*/ 2147483647 h 105"/>
              <a:gd name="T112" fmla="*/ 2147483647 w 68"/>
              <a:gd name="T113" fmla="*/ 2147483647 h 105"/>
              <a:gd name="T114" fmla="*/ 2147483647 w 68"/>
              <a:gd name="T115" fmla="*/ 2147483647 h 105"/>
              <a:gd name="T116" fmla="*/ 2147483647 w 68"/>
              <a:gd name="T117" fmla="*/ 2147483647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105"/>
              <a:gd name="T179" fmla="*/ 68 w 68"/>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105">
                <a:moveTo>
                  <a:pt x="45" y="94"/>
                </a:moveTo>
                <a:lnTo>
                  <a:pt x="42" y="101"/>
                </a:lnTo>
                <a:lnTo>
                  <a:pt x="38" y="105"/>
                </a:lnTo>
                <a:lnTo>
                  <a:pt x="30" y="105"/>
                </a:lnTo>
                <a:lnTo>
                  <a:pt x="27" y="105"/>
                </a:lnTo>
                <a:lnTo>
                  <a:pt x="15" y="105"/>
                </a:lnTo>
                <a:lnTo>
                  <a:pt x="8" y="97"/>
                </a:lnTo>
                <a:lnTo>
                  <a:pt x="0" y="86"/>
                </a:lnTo>
                <a:lnTo>
                  <a:pt x="0" y="75"/>
                </a:lnTo>
                <a:lnTo>
                  <a:pt x="0" y="60"/>
                </a:lnTo>
                <a:lnTo>
                  <a:pt x="8" y="49"/>
                </a:lnTo>
                <a:lnTo>
                  <a:pt x="15" y="41"/>
                </a:lnTo>
                <a:lnTo>
                  <a:pt x="23" y="37"/>
                </a:lnTo>
                <a:lnTo>
                  <a:pt x="30" y="37"/>
                </a:lnTo>
                <a:lnTo>
                  <a:pt x="38" y="37"/>
                </a:lnTo>
                <a:lnTo>
                  <a:pt x="45" y="41"/>
                </a:lnTo>
                <a:lnTo>
                  <a:pt x="45" y="30"/>
                </a:lnTo>
                <a:lnTo>
                  <a:pt x="45" y="19"/>
                </a:lnTo>
                <a:lnTo>
                  <a:pt x="45" y="15"/>
                </a:lnTo>
                <a:lnTo>
                  <a:pt x="45" y="11"/>
                </a:lnTo>
                <a:lnTo>
                  <a:pt x="42" y="7"/>
                </a:lnTo>
                <a:lnTo>
                  <a:pt x="38" y="11"/>
                </a:lnTo>
                <a:lnTo>
                  <a:pt x="38" y="7"/>
                </a:lnTo>
                <a:lnTo>
                  <a:pt x="57" y="0"/>
                </a:lnTo>
                <a:lnTo>
                  <a:pt x="57" y="79"/>
                </a:lnTo>
                <a:lnTo>
                  <a:pt x="60" y="90"/>
                </a:lnTo>
                <a:lnTo>
                  <a:pt x="60" y="94"/>
                </a:lnTo>
                <a:lnTo>
                  <a:pt x="60" y="97"/>
                </a:lnTo>
                <a:lnTo>
                  <a:pt x="64" y="97"/>
                </a:lnTo>
                <a:lnTo>
                  <a:pt x="68" y="97"/>
                </a:lnTo>
                <a:lnTo>
                  <a:pt x="49" y="105"/>
                </a:lnTo>
                <a:lnTo>
                  <a:pt x="45" y="105"/>
                </a:lnTo>
                <a:lnTo>
                  <a:pt x="45" y="94"/>
                </a:lnTo>
                <a:close/>
                <a:moveTo>
                  <a:pt x="45" y="90"/>
                </a:moveTo>
                <a:lnTo>
                  <a:pt x="45" y="60"/>
                </a:lnTo>
                <a:lnTo>
                  <a:pt x="45" y="52"/>
                </a:lnTo>
                <a:lnTo>
                  <a:pt x="42" y="49"/>
                </a:lnTo>
                <a:lnTo>
                  <a:pt x="42" y="45"/>
                </a:lnTo>
                <a:lnTo>
                  <a:pt x="38" y="41"/>
                </a:lnTo>
                <a:lnTo>
                  <a:pt x="34" y="41"/>
                </a:lnTo>
                <a:lnTo>
                  <a:pt x="30" y="41"/>
                </a:lnTo>
                <a:lnTo>
                  <a:pt x="23" y="41"/>
                </a:lnTo>
                <a:lnTo>
                  <a:pt x="19" y="45"/>
                </a:lnTo>
                <a:lnTo>
                  <a:pt x="12" y="56"/>
                </a:lnTo>
                <a:lnTo>
                  <a:pt x="12" y="67"/>
                </a:lnTo>
                <a:lnTo>
                  <a:pt x="12" y="79"/>
                </a:lnTo>
                <a:lnTo>
                  <a:pt x="19" y="90"/>
                </a:lnTo>
                <a:lnTo>
                  <a:pt x="27" y="94"/>
                </a:lnTo>
                <a:lnTo>
                  <a:pt x="34" y="97"/>
                </a:lnTo>
                <a:lnTo>
                  <a:pt x="38" y="94"/>
                </a:lnTo>
                <a:lnTo>
                  <a:pt x="45" y="90"/>
                </a:lnTo>
                <a:close/>
              </a:path>
            </a:pathLst>
          </a:custGeom>
          <a:solidFill>
            <a:srgbClr val="000000"/>
          </a:solidFill>
          <a:ln w="0">
            <a:solidFill>
              <a:srgbClr val="000000"/>
            </a:solidFill>
            <a:round/>
            <a:headEnd/>
            <a:tailEnd/>
          </a:ln>
        </p:spPr>
        <p:txBody>
          <a:bodyPr/>
          <a:lstStyle/>
          <a:p>
            <a:endParaRPr lang="en-US"/>
          </a:p>
        </p:txBody>
      </p:sp>
      <p:sp>
        <p:nvSpPr>
          <p:cNvPr id="33930" name="Freeform 135"/>
          <p:cNvSpPr>
            <a:spLocks/>
          </p:cNvSpPr>
          <p:nvPr/>
        </p:nvSpPr>
        <p:spPr bwMode="auto">
          <a:xfrm>
            <a:off x="4125913" y="5746750"/>
            <a:ext cx="80962" cy="112713"/>
          </a:xfrm>
          <a:custGeom>
            <a:avLst/>
            <a:gdLst>
              <a:gd name="T0" fmla="*/ 2147483647 w 48"/>
              <a:gd name="T1" fmla="*/ 0 h 68"/>
              <a:gd name="T2" fmla="*/ 2147483647 w 48"/>
              <a:gd name="T3" fmla="*/ 2147483647 h 68"/>
              <a:gd name="T4" fmla="*/ 2147483647 w 48"/>
              <a:gd name="T5" fmla="*/ 2147483647 h 68"/>
              <a:gd name="T6" fmla="*/ 2147483647 w 48"/>
              <a:gd name="T7" fmla="*/ 2147483647 h 68"/>
              <a:gd name="T8" fmla="*/ 2147483647 w 48"/>
              <a:gd name="T9" fmla="*/ 2147483647 h 68"/>
              <a:gd name="T10" fmla="*/ 2147483647 w 48"/>
              <a:gd name="T11" fmla="*/ 2147483647 h 68"/>
              <a:gd name="T12" fmla="*/ 2147483647 w 48"/>
              <a:gd name="T13" fmla="*/ 2147483647 h 68"/>
              <a:gd name="T14" fmla="*/ 2147483647 w 48"/>
              <a:gd name="T15" fmla="*/ 2147483647 h 68"/>
              <a:gd name="T16" fmla="*/ 2147483647 w 48"/>
              <a:gd name="T17" fmla="*/ 2147483647 h 68"/>
              <a:gd name="T18" fmla="*/ 2147483647 w 48"/>
              <a:gd name="T19" fmla="*/ 2147483647 h 68"/>
              <a:gd name="T20" fmla="*/ 2147483647 w 48"/>
              <a:gd name="T21" fmla="*/ 2147483647 h 68"/>
              <a:gd name="T22" fmla="*/ 2147483647 w 48"/>
              <a:gd name="T23" fmla="*/ 2147483647 h 68"/>
              <a:gd name="T24" fmla="*/ 2147483647 w 48"/>
              <a:gd name="T25" fmla="*/ 2147483647 h 68"/>
              <a:gd name="T26" fmla="*/ 2147483647 w 48"/>
              <a:gd name="T27" fmla="*/ 2147483647 h 68"/>
              <a:gd name="T28" fmla="*/ 2147483647 w 48"/>
              <a:gd name="T29" fmla="*/ 2147483647 h 68"/>
              <a:gd name="T30" fmla="*/ 2147483647 w 48"/>
              <a:gd name="T31" fmla="*/ 2147483647 h 68"/>
              <a:gd name="T32" fmla="*/ 2147483647 w 48"/>
              <a:gd name="T33" fmla="*/ 2147483647 h 68"/>
              <a:gd name="T34" fmla="*/ 2147483647 w 48"/>
              <a:gd name="T35" fmla="*/ 2147483647 h 68"/>
              <a:gd name="T36" fmla="*/ 2147483647 w 48"/>
              <a:gd name="T37" fmla="*/ 2147483647 h 68"/>
              <a:gd name="T38" fmla="*/ 2147483647 w 48"/>
              <a:gd name="T39" fmla="*/ 2147483647 h 68"/>
              <a:gd name="T40" fmla="*/ 2147483647 w 48"/>
              <a:gd name="T41" fmla="*/ 2147483647 h 68"/>
              <a:gd name="T42" fmla="*/ 2147483647 w 48"/>
              <a:gd name="T43" fmla="*/ 2147483647 h 68"/>
              <a:gd name="T44" fmla="*/ 2147483647 w 48"/>
              <a:gd name="T45" fmla="*/ 2147483647 h 68"/>
              <a:gd name="T46" fmla="*/ 2147483647 w 48"/>
              <a:gd name="T47" fmla="*/ 2147483647 h 68"/>
              <a:gd name="T48" fmla="*/ 2147483647 w 48"/>
              <a:gd name="T49" fmla="*/ 2147483647 h 68"/>
              <a:gd name="T50" fmla="*/ 2147483647 w 48"/>
              <a:gd name="T51" fmla="*/ 2147483647 h 68"/>
              <a:gd name="T52" fmla="*/ 2147483647 w 48"/>
              <a:gd name="T53" fmla="*/ 2147483647 h 68"/>
              <a:gd name="T54" fmla="*/ 2147483647 w 48"/>
              <a:gd name="T55" fmla="*/ 2147483647 h 68"/>
              <a:gd name="T56" fmla="*/ 2147483647 w 48"/>
              <a:gd name="T57" fmla="*/ 2147483647 h 68"/>
              <a:gd name="T58" fmla="*/ 0 w 48"/>
              <a:gd name="T59" fmla="*/ 2147483647 h 68"/>
              <a:gd name="T60" fmla="*/ 0 w 48"/>
              <a:gd name="T61" fmla="*/ 2147483647 h 68"/>
              <a:gd name="T62" fmla="*/ 2147483647 w 48"/>
              <a:gd name="T63" fmla="*/ 2147483647 h 68"/>
              <a:gd name="T64" fmla="*/ 2147483647 w 48"/>
              <a:gd name="T65" fmla="*/ 2147483647 h 68"/>
              <a:gd name="T66" fmla="*/ 2147483647 w 48"/>
              <a:gd name="T67" fmla="*/ 2147483647 h 68"/>
              <a:gd name="T68" fmla="*/ 2147483647 w 48"/>
              <a:gd name="T69" fmla="*/ 2147483647 h 68"/>
              <a:gd name="T70" fmla="*/ 2147483647 w 48"/>
              <a:gd name="T71" fmla="*/ 2147483647 h 68"/>
              <a:gd name="T72" fmla="*/ 2147483647 w 48"/>
              <a:gd name="T73" fmla="*/ 2147483647 h 68"/>
              <a:gd name="T74" fmla="*/ 2147483647 w 48"/>
              <a:gd name="T75" fmla="*/ 2147483647 h 68"/>
              <a:gd name="T76" fmla="*/ 2147483647 w 48"/>
              <a:gd name="T77" fmla="*/ 2147483647 h 68"/>
              <a:gd name="T78" fmla="*/ 2147483647 w 48"/>
              <a:gd name="T79" fmla="*/ 2147483647 h 68"/>
              <a:gd name="T80" fmla="*/ 2147483647 w 48"/>
              <a:gd name="T81" fmla="*/ 2147483647 h 68"/>
              <a:gd name="T82" fmla="*/ 2147483647 w 48"/>
              <a:gd name="T83" fmla="*/ 2147483647 h 68"/>
              <a:gd name="T84" fmla="*/ 2147483647 w 48"/>
              <a:gd name="T85" fmla="*/ 2147483647 h 68"/>
              <a:gd name="T86" fmla="*/ 2147483647 w 48"/>
              <a:gd name="T87" fmla="*/ 2147483647 h 68"/>
              <a:gd name="T88" fmla="*/ 2147483647 w 48"/>
              <a:gd name="T89" fmla="*/ 2147483647 h 68"/>
              <a:gd name="T90" fmla="*/ 2147483647 w 48"/>
              <a:gd name="T91" fmla="*/ 2147483647 h 68"/>
              <a:gd name="T92" fmla="*/ 2147483647 w 48"/>
              <a:gd name="T93" fmla="*/ 2147483647 h 68"/>
              <a:gd name="T94" fmla="*/ 0 w 48"/>
              <a:gd name="T95" fmla="*/ 2147483647 h 68"/>
              <a:gd name="T96" fmla="*/ 2147483647 w 48"/>
              <a:gd name="T97" fmla="*/ 2147483647 h 68"/>
              <a:gd name="T98" fmla="*/ 2147483647 w 48"/>
              <a:gd name="T99" fmla="*/ 2147483647 h 68"/>
              <a:gd name="T100" fmla="*/ 2147483647 w 48"/>
              <a:gd name="T101" fmla="*/ 0 h 68"/>
              <a:gd name="T102" fmla="*/ 2147483647 w 48"/>
              <a:gd name="T103" fmla="*/ 0 h 68"/>
              <a:gd name="T104" fmla="*/ 2147483647 w 48"/>
              <a:gd name="T105" fmla="*/ 0 h 68"/>
              <a:gd name="T106" fmla="*/ 2147483647 w 48"/>
              <a:gd name="T107" fmla="*/ 0 h 68"/>
              <a:gd name="T108" fmla="*/ 2147483647 w 48"/>
              <a:gd name="T109" fmla="*/ 0 h 68"/>
              <a:gd name="T110" fmla="*/ 2147483647 w 48"/>
              <a:gd name="T111" fmla="*/ 0 h 68"/>
              <a:gd name="T112" fmla="*/ 2147483647 w 48"/>
              <a:gd name="T113" fmla="*/ 0 h 68"/>
              <a:gd name="T114" fmla="*/ 2147483647 w 48"/>
              <a:gd name="T115" fmla="*/ 0 h 68"/>
              <a:gd name="T116" fmla="*/ 2147483647 w 48"/>
              <a:gd name="T117" fmla="*/ 0 h 68"/>
              <a:gd name="T118" fmla="*/ 2147483647 w 48"/>
              <a:gd name="T119" fmla="*/ 0 h 68"/>
              <a:gd name="T120" fmla="*/ 2147483647 w 48"/>
              <a:gd name="T121" fmla="*/ 0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68"/>
              <a:gd name="T185" fmla="*/ 48 w 48"/>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68">
                <a:moveTo>
                  <a:pt x="41" y="0"/>
                </a:moveTo>
                <a:lnTo>
                  <a:pt x="41" y="23"/>
                </a:lnTo>
                <a:lnTo>
                  <a:pt x="37" y="12"/>
                </a:lnTo>
                <a:lnTo>
                  <a:pt x="33" y="8"/>
                </a:lnTo>
                <a:lnTo>
                  <a:pt x="30" y="4"/>
                </a:lnTo>
                <a:lnTo>
                  <a:pt x="22" y="4"/>
                </a:lnTo>
                <a:lnTo>
                  <a:pt x="18" y="4"/>
                </a:lnTo>
                <a:lnTo>
                  <a:pt x="15" y="8"/>
                </a:lnTo>
                <a:lnTo>
                  <a:pt x="11" y="8"/>
                </a:lnTo>
                <a:lnTo>
                  <a:pt x="11" y="12"/>
                </a:lnTo>
                <a:lnTo>
                  <a:pt x="11" y="15"/>
                </a:lnTo>
                <a:lnTo>
                  <a:pt x="11" y="19"/>
                </a:lnTo>
                <a:lnTo>
                  <a:pt x="15" y="23"/>
                </a:lnTo>
                <a:lnTo>
                  <a:pt x="22" y="27"/>
                </a:lnTo>
                <a:lnTo>
                  <a:pt x="33" y="30"/>
                </a:lnTo>
                <a:lnTo>
                  <a:pt x="41" y="34"/>
                </a:lnTo>
                <a:lnTo>
                  <a:pt x="45" y="42"/>
                </a:lnTo>
                <a:lnTo>
                  <a:pt x="48" y="49"/>
                </a:lnTo>
                <a:lnTo>
                  <a:pt x="45" y="57"/>
                </a:lnTo>
                <a:lnTo>
                  <a:pt x="41" y="64"/>
                </a:lnTo>
                <a:lnTo>
                  <a:pt x="33" y="68"/>
                </a:lnTo>
                <a:lnTo>
                  <a:pt x="22" y="68"/>
                </a:lnTo>
                <a:lnTo>
                  <a:pt x="18" y="68"/>
                </a:lnTo>
                <a:lnTo>
                  <a:pt x="11" y="68"/>
                </a:lnTo>
                <a:lnTo>
                  <a:pt x="7" y="68"/>
                </a:lnTo>
                <a:lnTo>
                  <a:pt x="3" y="68"/>
                </a:lnTo>
                <a:lnTo>
                  <a:pt x="0" y="68"/>
                </a:lnTo>
                <a:lnTo>
                  <a:pt x="0" y="45"/>
                </a:lnTo>
                <a:lnTo>
                  <a:pt x="3" y="45"/>
                </a:lnTo>
                <a:lnTo>
                  <a:pt x="7" y="53"/>
                </a:lnTo>
                <a:lnTo>
                  <a:pt x="11" y="60"/>
                </a:lnTo>
                <a:lnTo>
                  <a:pt x="18" y="64"/>
                </a:lnTo>
                <a:lnTo>
                  <a:pt x="26" y="64"/>
                </a:lnTo>
                <a:lnTo>
                  <a:pt x="30" y="64"/>
                </a:lnTo>
                <a:lnTo>
                  <a:pt x="33" y="60"/>
                </a:lnTo>
                <a:lnTo>
                  <a:pt x="37" y="53"/>
                </a:lnTo>
                <a:lnTo>
                  <a:pt x="33" y="49"/>
                </a:lnTo>
                <a:lnTo>
                  <a:pt x="33" y="45"/>
                </a:lnTo>
                <a:lnTo>
                  <a:pt x="26" y="42"/>
                </a:lnTo>
                <a:lnTo>
                  <a:pt x="18" y="38"/>
                </a:lnTo>
                <a:lnTo>
                  <a:pt x="11" y="34"/>
                </a:lnTo>
                <a:lnTo>
                  <a:pt x="3" y="27"/>
                </a:lnTo>
                <a:lnTo>
                  <a:pt x="3" y="23"/>
                </a:lnTo>
                <a:lnTo>
                  <a:pt x="0" y="19"/>
                </a:lnTo>
                <a:lnTo>
                  <a:pt x="3" y="12"/>
                </a:lnTo>
                <a:lnTo>
                  <a:pt x="7" y="4"/>
                </a:lnTo>
                <a:lnTo>
                  <a:pt x="15" y="0"/>
                </a:lnTo>
                <a:lnTo>
                  <a:pt x="22" y="0"/>
                </a:lnTo>
                <a:lnTo>
                  <a:pt x="26" y="0"/>
                </a:lnTo>
                <a:lnTo>
                  <a:pt x="33"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33931" name="Freeform 136"/>
          <p:cNvSpPr>
            <a:spLocks noEditPoints="1"/>
          </p:cNvSpPr>
          <p:nvPr/>
        </p:nvSpPr>
        <p:spPr bwMode="auto">
          <a:xfrm>
            <a:off x="4219575" y="5746750"/>
            <a:ext cx="100013" cy="112713"/>
          </a:xfrm>
          <a:custGeom>
            <a:avLst/>
            <a:gdLst>
              <a:gd name="T0" fmla="*/ 2147483647 w 60"/>
              <a:gd name="T1" fmla="*/ 2147483647 h 68"/>
              <a:gd name="T2" fmla="*/ 2147483647 w 60"/>
              <a:gd name="T3" fmla="*/ 2147483647 h 68"/>
              <a:gd name="T4" fmla="*/ 2147483647 w 60"/>
              <a:gd name="T5" fmla="*/ 2147483647 h 68"/>
              <a:gd name="T6" fmla="*/ 0 w 60"/>
              <a:gd name="T7" fmla="*/ 2147483647 h 68"/>
              <a:gd name="T8" fmla="*/ 0 w 60"/>
              <a:gd name="T9" fmla="*/ 2147483647 h 68"/>
              <a:gd name="T10" fmla="*/ 2147483647 w 60"/>
              <a:gd name="T11" fmla="*/ 2147483647 h 68"/>
              <a:gd name="T12" fmla="*/ 2147483647 w 60"/>
              <a:gd name="T13" fmla="*/ 2147483647 h 68"/>
              <a:gd name="T14" fmla="*/ 2147483647 w 60"/>
              <a:gd name="T15" fmla="*/ 2147483647 h 68"/>
              <a:gd name="T16" fmla="*/ 2147483647 w 60"/>
              <a:gd name="T17" fmla="*/ 2147483647 h 68"/>
              <a:gd name="T18" fmla="*/ 2147483647 w 60"/>
              <a:gd name="T19" fmla="*/ 2147483647 h 68"/>
              <a:gd name="T20" fmla="*/ 2147483647 w 60"/>
              <a:gd name="T21" fmla="*/ 2147483647 h 68"/>
              <a:gd name="T22" fmla="*/ 2147483647 w 60"/>
              <a:gd name="T23" fmla="*/ 2147483647 h 68"/>
              <a:gd name="T24" fmla="*/ 2147483647 w 60"/>
              <a:gd name="T25" fmla="*/ 2147483647 h 68"/>
              <a:gd name="T26" fmla="*/ 2147483647 w 60"/>
              <a:gd name="T27" fmla="*/ 2147483647 h 68"/>
              <a:gd name="T28" fmla="*/ 2147483647 w 60"/>
              <a:gd name="T29" fmla="*/ 2147483647 h 68"/>
              <a:gd name="T30" fmla="*/ 2147483647 w 60"/>
              <a:gd name="T31" fmla="*/ 2147483647 h 68"/>
              <a:gd name="T32" fmla="*/ 2147483647 w 60"/>
              <a:gd name="T33" fmla="*/ 2147483647 h 68"/>
              <a:gd name="T34" fmla="*/ 2147483647 w 60"/>
              <a:gd name="T35" fmla="*/ 0 h 68"/>
              <a:gd name="T36" fmla="*/ 2147483647 w 60"/>
              <a:gd name="T37" fmla="*/ 0 h 68"/>
              <a:gd name="T38" fmla="*/ 2147483647 w 60"/>
              <a:gd name="T39" fmla="*/ 2147483647 h 68"/>
              <a:gd name="T40" fmla="*/ 2147483647 w 60"/>
              <a:gd name="T41" fmla="*/ 2147483647 h 68"/>
              <a:gd name="T42" fmla="*/ 2147483647 w 60"/>
              <a:gd name="T43" fmla="*/ 2147483647 h 68"/>
              <a:gd name="T44" fmla="*/ 2147483647 w 60"/>
              <a:gd name="T45" fmla="*/ 2147483647 h 68"/>
              <a:gd name="T46" fmla="*/ 2147483647 w 60"/>
              <a:gd name="T47" fmla="*/ 2147483647 h 68"/>
              <a:gd name="T48" fmla="*/ 2147483647 w 60"/>
              <a:gd name="T49" fmla="*/ 2147483647 h 68"/>
              <a:gd name="T50" fmla="*/ 2147483647 w 60"/>
              <a:gd name="T51" fmla="*/ 2147483647 h 68"/>
              <a:gd name="T52" fmla="*/ 2147483647 w 60"/>
              <a:gd name="T53" fmla="*/ 2147483647 h 68"/>
              <a:gd name="T54" fmla="*/ 2147483647 w 60"/>
              <a:gd name="T55" fmla="*/ 2147483647 h 68"/>
              <a:gd name="T56" fmla="*/ 2147483647 w 60"/>
              <a:gd name="T57" fmla="*/ 2147483647 h 68"/>
              <a:gd name="T58" fmla="*/ 2147483647 w 60"/>
              <a:gd name="T59" fmla="*/ 2147483647 h 68"/>
              <a:gd name="T60" fmla="*/ 2147483647 w 60"/>
              <a:gd name="T61" fmla="*/ 2147483647 h 68"/>
              <a:gd name="T62" fmla="*/ 2147483647 w 60"/>
              <a:gd name="T63" fmla="*/ 2147483647 h 68"/>
              <a:gd name="T64" fmla="*/ 2147483647 w 60"/>
              <a:gd name="T65" fmla="*/ 2147483647 h 68"/>
              <a:gd name="T66" fmla="*/ 2147483647 w 60"/>
              <a:gd name="T67" fmla="*/ 2147483647 h 68"/>
              <a:gd name="T68" fmla="*/ 2147483647 w 60"/>
              <a:gd name="T69" fmla="*/ 2147483647 h 68"/>
              <a:gd name="T70" fmla="*/ 2147483647 w 60"/>
              <a:gd name="T71" fmla="*/ 2147483647 h 68"/>
              <a:gd name="T72" fmla="*/ 2147483647 w 60"/>
              <a:gd name="T73" fmla="*/ 214748364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8"/>
              <a:gd name="T113" fmla="*/ 60 w 6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8">
                <a:moveTo>
                  <a:pt x="37" y="57"/>
                </a:moveTo>
                <a:lnTo>
                  <a:pt x="30" y="64"/>
                </a:lnTo>
                <a:lnTo>
                  <a:pt x="26" y="68"/>
                </a:lnTo>
                <a:lnTo>
                  <a:pt x="19" y="68"/>
                </a:lnTo>
                <a:lnTo>
                  <a:pt x="15" y="68"/>
                </a:lnTo>
                <a:lnTo>
                  <a:pt x="11" y="68"/>
                </a:lnTo>
                <a:lnTo>
                  <a:pt x="4" y="64"/>
                </a:lnTo>
                <a:lnTo>
                  <a:pt x="0" y="60"/>
                </a:lnTo>
                <a:lnTo>
                  <a:pt x="0" y="53"/>
                </a:lnTo>
                <a:lnTo>
                  <a:pt x="0" y="49"/>
                </a:lnTo>
                <a:lnTo>
                  <a:pt x="4" y="45"/>
                </a:lnTo>
                <a:lnTo>
                  <a:pt x="7" y="38"/>
                </a:lnTo>
                <a:lnTo>
                  <a:pt x="11" y="34"/>
                </a:lnTo>
                <a:lnTo>
                  <a:pt x="22" y="30"/>
                </a:lnTo>
                <a:lnTo>
                  <a:pt x="37" y="23"/>
                </a:lnTo>
                <a:lnTo>
                  <a:pt x="37" y="12"/>
                </a:lnTo>
                <a:lnTo>
                  <a:pt x="34" y="8"/>
                </a:lnTo>
                <a:lnTo>
                  <a:pt x="30" y="4"/>
                </a:lnTo>
                <a:lnTo>
                  <a:pt x="26" y="4"/>
                </a:lnTo>
                <a:lnTo>
                  <a:pt x="22" y="4"/>
                </a:lnTo>
                <a:lnTo>
                  <a:pt x="19" y="8"/>
                </a:lnTo>
                <a:lnTo>
                  <a:pt x="15" y="8"/>
                </a:lnTo>
                <a:lnTo>
                  <a:pt x="15" y="12"/>
                </a:lnTo>
                <a:lnTo>
                  <a:pt x="15" y="15"/>
                </a:lnTo>
                <a:lnTo>
                  <a:pt x="15" y="19"/>
                </a:lnTo>
                <a:lnTo>
                  <a:pt x="15" y="23"/>
                </a:lnTo>
                <a:lnTo>
                  <a:pt x="11" y="23"/>
                </a:lnTo>
                <a:lnTo>
                  <a:pt x="7" y="23"/>
                </a:lnTo>
                <a:lnTo>
                  <a:pt x="4" y="23"/>
                </a:lnTo>
                <a:lnTo>
                  <a:pt x="4" y="19"/>
                </a:lnTo>
                <a:lnTo>
                  <a:pt x="4" y="15"/>
                </a:lnTo>
                <a:lnTo>
                  <a:pt x="4" y="12"/>
                </a:lnTo>
                <a:lnTo>
                  <a:pt x="11" y="4"/>
                </a:lnTo>
                <a:lnTo>
                  <a:pt x="19" y="0"/>
                </a:lnTo>
                <a:lnTo>
                  <a:pt x="26" y="0"/>
                </a:lnTo>
                <a:lnTo>
                  <a:pt x="37" y="0"/>
                </a:lnTo>
                <a:lnTo>
                  <a:pt x="41" y="0"/>
                </a:lnTo>
                <a:lnTo>
                  <a:pt x="45" y="4"/>
                </a:lnTo>
                <a:lnTo>
                  <a:pt x="49" y="8"/>
                </a:lnTo>
                <a:lnTo>
                  <a:pt x="49" y="15"/>
                </a:lnTo>
                <a:lnTo>
                  <a:pt x="49" y="23"/>
                </a:lnTo>
                <a:lnTo>
                  <a:pt x="49" y="45"/>
                </a:lnTo>
                <a:lnTo>
                  <a:pt x="49" y="53"/>
                </a:lnTo>
                <a:lnTo>
                  <a:pt x="49" y="57"/>
                </a:lnTo>
                <a:lnTo>
                  <a:pt x="52" y="57"/>
                </a:lnTo>
                <a:lnTo>
                  <a:pt x="52" y="60"/>
                </a:lnTo>
                <a:lnTo>
                  <a:pt x="56" y="60"/>
                </a:lnTo>
                <a:lnTo>
                  <a:pt x="56" y="57"/>
                </a:lnTo>
                <a:lnTo>
                  <a:pt x="60" y="57"/>
                </a:lnTo>
                <a:lnTo>
                  <a:pt x="60" y="60"/>
                </a:lnTo>
                <a:lnTo>
                  <a:pt x="52" y="68"/>
                </a:lnTo>
                <a:lnTo>
                  <a:pt x="45" y="68"/>
                </a:lnTo>
                <a:lnTo>
                  <a:pt x="41" y="68"/>
                </a:lnTo>
                <a:lnTo>
                  <a:pt x="37" y="64"/>
                </a:lnTo>
                <a:lnTo>
                  <a:pt x="37" y="57"/>
                </a:lnTo>
                <a:close/>
                <a:moveTo>
                  <a:pt x="37" y="53"/>
                </a:moveTo>
                <a:lnTo>
                  <a:pt x="37" y="30"/>
                </a:lnTo>
                <a:lnTo>
                  <a:pt x="30" y="34"/>
                </a:lnTo>
                <a:lnTo>
                  <a:pt x="22" y="34"/>
                </a:lnTo>
                <a:lnTo>
                  <a:pt x="19" y="38"/>
                </a:lnTo>
                <a:lnTo>
                  <a:pt x="15" y="42"/>
                </a:lnTo>
                <a:lnTo>
                  <a:pt x="15" y="45"/>
                </a:lnTo>
                <a:lnTo>
                  <a:pt x="11" y="49"/>
                </a:lnTo>
                <a:lnTo>
                  <a:pt x="15" y="53"/>
                </a:lnTo>
                <a:lnTo>
                  <a:pt x="15" y="57"/>
                </a:lnTo>
                <a:lnTo>
                  <a:pt x="19" y="60"/>
                </a:lnTo>
                <a:lnTo>
                  <a:pt x="22" y="60"/>
                </a:lnTo>
                <a:lnTo>
                  <a:pt x="30" y="57"/>
                </a:lnTo>
                <a:lnTo>
                  <a:pt x="37" y="53"/>
                </a:lnTo>
                <a:close/>
              </a:path>
            </a:pathLst>
          </a:custGeom>
          <a:solidFill>
            <a:srgbClr val="000000"/>
          </a:solidFill>
          <a:ln w="0">
            <a:solidFill>
              <a:srgbClr val="000000"/>
            </a:solidFill>
            <a:round/>
            <a:headEnd/>
            <a:tailEnd/>
          </a:ln>
        </p:spPr>
        <p:txBody>
          <a:bodyPr/>
          <a:lstStyle/>
          <a:p>
            <a:endParaRPr lang="en-US"/>
          </a:p>
        </p:txBody>
      </p:sp>
      <p:sp>
        <p:nvSpPr>
          <p:cNvPr id="33932" name="Freeform 137"/>
          <p:cNvSpPr>
            <a:spLocks/>
          </p:cNvSpPr>
          <p:nvPr/>
        </p:nvSpPr>
        <p:spPr bwMode="auto">
          <a:xfrm>
            <a:off x="4330700" y="5746750"/>
            <a:ext cx="95250" cy="112713"/>
          </a:xfrm>
          <a:custGeom>
            <a:avLst/>
            <a:gdLst>
              <a:gd name="T0" fmla="*/ 2147483647 w 57"/>
              <a:gd name="T1" fmla="*/ 2147483647 h 68"/>
              <a:gd name="T2" fmla="*/ 2147483647 w 57"/>
              <a:gd name="T3" fmla="*/ 2147483647 h 68"/>
              <a:gd name="T4" fmla="*/ 2147483647 w 57"/>
              <a:gd name="T5" fmla="*/ 2147483647 h 68"/>
              <a:gd name="T6" fmla="*/ 2147483647 w 57"/>
              <a:gd name="T7" fmla="*/ 2147483647 h 68"/>
              <a:gd name="T8" fmla="*/ 2147483647 w 57"/>
              <a:gd name="T9" fmla="*/ 2147483647 h 68"/>
              <a:gd name="T10" fmla="*/ 2147483647 w 57"/>
              <a:gd name="T11" fmla="*/ 2147483647 h 68"/>
              <a:gd name="T12" fmla="*/ 2147483647 w 57"/>
              <a:gd name="T13" fmla="*/ 2147483647 h 68"/>
              <a:gd name="T14" fmla="*/ 2147483647 w 57"/>
              <a:gd name="T15" fmla="*/ 2147483647 h 68"/>
              <a:gd name="T16" fmla="*/ 0 w 57"/>
              <a:gd name="T17" fmla="*/ 2147483647 h 68"/>
              <a:gd name="T18" fmla="*/ 0 w 57"/>
              <a:gd name="T19" fmla="*/ 2147483647 h 68"/>
              <a:gd name="T20" fmla="*/ 0 w 57"/>
              <a:gd name="T21" fmla="*/ 2147483647 h 68"/>
              <a:gd name="T22" fmla="*/ 2147483647 w 57"/>
              <a:gd name="T23" fmla="*/ 2147483647 h 68"/>
              <a:gd name="T24" fmla="*/ 2147483647 w 57"/>
              <a:gd name="T25" fmla="*/ 2147483647 h 68"/>
              <a:gd name="T26" fmla="*/ 2147483647 w 57"/>
              <a:gd name="T27" fmla="*/ 0 h 68"/>
              <a:gd name="T28" fmla="*/ 2147483647 w 57"/>
              <a:gd name="T29" fmla="*/ 0 h 68"/>
              <a:gd name="T30" fmla="*/ 2147483647 w 57"/>
              <a:gd name="T31" fmla="*/ 0 h 68"/>
              <a:gd name="T32" fmla="*/ 2147483647 w 57"/>
              <a:gd name="T33" fmla="*/ 2147483647 h 68"/>
              <a:gd name="T34" fmla="*/ 2147483647 w 57"/>
              <a:gd name="T35" fmla="*/ 2147483647 h 68"/>
              <a:gd name="T36" fmla="*/ 2147483647 w 57"/>
              <a:gd name="T37" fmla="*/ 2147483647 h 68"/>
              <a:gd name="T38" fmla="*/ 2147483647 w 57"/>
              <a:gd name="T39" fmla="*/ 2147483647 h 68"/>
              <a:gd name="T40" fmla="*/ 2147483647 w 57"/>
              <a:gd name="T41" fmla="*/ 2147483647 h 68"/>
              <a:gd name="T42" fmla="*/ 2147483647 w 57"/>
              <a:gd name="T43" fmla="*/ 2147483647 h 68"/>
              <a:gd name="T44" fmla="*/ 2147483647 w 57"/>
              <a:gd name="T45" fmla="*/ 2147483647 h 68"/>
              <a:gd name="T46" fmla="*/ 2147483647 w 57"/>
              <a:gd name="T47" fmla="*/ 2147483647 h 68"/>
              <a:gd name="T48" fmla="*/ 2147483647 w 57"/>
              <a:gd name="T49" fmla="*/ 2147483647 h 68"/>
              <a:gd name="T50" fmla="*/ 2147483647 w 57"/>
              <a:gd name="T51" fmla="*/ 2147483647 h 68"/>
              <a:gd name="T52" fmla="*/ 2147483647 w 57"/>
              <a:gd name="T53" fmla="*/ 2147483647 h 68"/>
              <a:gd name="T54" fmla="*/ 2147483647 w 57"/>
              <a:gd name="T55" fmla="*/ 2147483647 h 68"/>
              <a:gd name="T56" fmla="*/ 2147483647 w 57"/>
              <a:gd name="T57" fmla="*/ 2147483647 h 68"/>
              <a:gd name="T58" fmla="*/ 2147483647 w 57"/>
              <a:gd name="T59" fmla="*/ 2147483647 h 68"/>
              <a:gd name="T60" fmla="*/ 2147483647 w 57"/>
              <a:gd name="T61" fmla="*/ 2147483647 h 68"/>
              <a:gd name="T62" fmla="*/ 2147483647 w 57"/>
              <a:gd name="T63" fmla="*/ 2147483647 h 68"/>
              <a:gd name="T64" fmla="*/ 2147483647 w 57"/>
              <a:gd name="T65" fmla="*/ 2147483647 h 68"/>
              <a:gd name="T66" fmla="*/ 2147483647 w 57"/>
              <a:gd name="T67" fmla="*/ 2147483647 h 68"/>
              <a:gd name="T68" fmla="*/ 2147483647 w 57"/>
              <a:gd name="T69" fmla="*/ 2147483647 h 68"/>
              <a:gd name="T70" fmla="*/ 2147483647 w 57"/>
              <a:gd name="T71" fmla="*/ 2147483647 h 68"/>
              <a:gd name="T72" fmla="*/ 2147483647 w 57"/>
              <a:gd name="T73" fmla="*/ 2147483647 h 68"/>
              <a:gd name="T74" fmla="*/ 2147483647 w 57"/>
              <a:gd name="T75" fmla="*/ 2147483647 h 68"/>
              <a:gd name="T76" fmla="*/ 2147483647 w 57"/>
              <a:gd name="T77" fmla="*/ 2147483647 h 68"/>
              <a:gd name="T78" fmla="*/ 2147483647 w 57"/>
              <a:gd name="T79" fmla="*/ 2147483647 h 68"/>
              <a:gd name="T80" fmla="*/ 2147483647 w 57"/>
              <a:gd name="T81" fmla="*/ 2147483647 h 68"/>
              <a:gd name="T82" fmla="*/ 2147483647 w 57"/>
              <a:gd name="T83" fmla="*/ 2147483647 h 68"/>
              <a:gd name="T84" fmla="*/ 2147483647 w 57"/>
              <a:gd name="T85" fmla="*/ 2147483647 h 68"/>
              <a:gd name="T86" fmla="*/ 2147483647 w 57"/>
              <a:gd name="T87" fmla="*/ 2147483647 h 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
              <a:gd name="T133" fmla="*/ 0 h 68"/>
              <a:gd name="T134" fmla="*/ 57 w 57"/>
              <a:gd name="T135" fmla="*/ 68 h 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 h="68">
                <a:moveTo>
                  <a:pt x="57" y="42"/>
                </a:moveTo>
                <a:lnTo>
                  <a:pt x="53" y="53"/>
                </a:lnTo>
                <a:lnTo>
                  <a:pt x="45" y="64"/>
                </a:lnTo>
                <a:lnTo>
                  <a:pt x="38" y="68"/>
                </a:lnTo>
                <a:lnTo>
                  <a:pt x="27" y="68"/>
                </a:lnTo>
                <a:lnTo>
                  <a:pt x="19" y="68"/>
                </a:lnTo>
                <a:lnTo>
                  <a:pt x="8" y="60"/>
                </a:lnTo>
                <a:lnTo>
                  <a:pt x="4" y="53"/>
                </a:lnTo>
                <a:lnTo>
                  <a:pt x="0" y="45"/>
                </a:lnTo>
                <a:lnTo>
                  <a:pt x="0" y="34"/>
                </a:lnTo>
                <a:lnTo>
                  <a:pt x="0" y="23"/>
                </a:lnTo>
                <a:lnTo>
                  <a:pt x="4" y="15"/>
                </a:lnTo>
                <a:lnTo>
                  <a:pt x="8" y="8"/>
                </a:lnTo>
                <a:lnTo>
                  <a:pt x="19" y="0"/>
                </a:lnTo>
                <a:lnTo>
                  <a:pt x="30" y="0"/>
                </a:lnTo>
                <a:lnTo>
                  <a:pt x="42" y="0"/>
                </a:lnTo>
                <a:lnTo>
                  <a:pt x="45" y="4"/>
                </a:lnTo>
                <a:lnTo>
                  <a:pt x="53" y="8"/>
                </a:lnTo>
                <a:lnTo>
                  <a:pt x="53" y="15"/>
                </a:lnTo>
                <a:lnTo>
                  <a:pt x="53" y="19"/>
                </a:lnTo>
                <a:lnTo>
                  <a:pt x="49" y="19"/>
                </a:lnTo>
                <a:lnTo>
                  <a:pt x="45" y="19"/>
                </a:lnTo>
                <a:lnTo>
                  <a:pt x="42" y="19"/>
                </a:lnTo>
                <a:lnTo>
                  <a:pt x="42" y="15"/>
                </a:lnTo>
                <a:lnTo>
                  <a:pt x="38" y="12"/>
                </a:lnTo>
                <a:lnTo>
                  <a:pt x="38" y="8"/>
                </a:lnTo>
                <a:lnTo>
                  <a:pt x="38" y="4"/>
                </a:lnTo>
                <a:lnTo>
                  <a:pt x="34" y="4"/>
                </a:lnTo>
                <a:lnTo>
                  <a:pt x="30" y="4"/>
                </a:lnTo>
                <a:lnTo>
                  <a:pt x="23" y="4"/>
                </a:lnTo>
                <a:lnTo>
                  <a:pt x="19" y="8"/>
                </a:lnTo>
                <a:lnTo>
                  <a:pt x="15" y="15"/>
                </a:lnTo>
                <a:lnTo>
                  <a:pt x="12" y="27"/>
                </a:lnTo>
                <a:lnTo>
                  <a:pt x="15" y="38"/>
                </a:lnTo>
                <a:lnTo>
                  <a:pt x="19" y="49"/>
                </a:lnTo>
                <a:lnTo>
                  <a:pt x="27" y="53"/>
                </a:lnTo>
                <a:lnTo>
                  <a:pt x="34" y="57"/>
                </a:lnTo>
                <a:lnTo>
                  <a:pt x="42" y="57"/>
                </a:lnTo>
                <a:lnTo>
                  <a:pt x="45" y="53"/>
                </a:lnTo>
                <a:lnTo>
                  <a:pt x="53" y="49"/>
                </a:lnTo>
                <a:lnTo>
                  <a:pt x="57" y="38"/>
                </a:lnTo>
                <a:lnTo>
                  <a:pt x="57" y="42"/>
                </a:lnTo>
                <a:close/>
              </a:path>
            </a:pathLst>
          </a:custGeom>
          <a:solidFill>
            <a:srgbClr val="000000"/>
          </a:solidFill>
          <a:ln w="0">
            <a:solidFill>
              <a:srgbClr val="000000"/>
            </a:solidFill>
            <a:round/>
            <a:headEnd/>
            <a:tailEnd/>
          </a:ln>
        </p:spPr>
        <p:txBody>
          <a:bodyPr/>
          <a:lstStyle/>
          <a:p>
            <a:endParaRPr lang="en-US"/>
          </a:p>
        </p:txBody>
      </p:sp>
      <p:sp>
        <p:nvSpPr>
          <p:cNvPr id="33933" name="Freeform 138"/>
          <p:cNvSpPr>
            <a:spLocks/>
          </p:cNvSpPr>
          <p:nvPr/>
        </p:nvSpPr>
        <p:spPr bwMode="auto">
          <a:xfrm>
            <a:off x="4437063" y="5684838"/>
            <a:ext cx="123825" cy="174625"/>
          </a:xfrm>
          <a:custGeom>
            <a:avLst/>
            <a:gdLst>
              <a:gd name="T0" fmla="*/ 2147483647 w 75"/>
              <a:gd name="T1" fmla="*/ 2147483647 h 105"/>
              <a:gd name="T2" fmla="*/ 2147483647 w 75"/>
              <a:gd name="T3" fmla="*/ 2147483647 h 105"/>
              <a:gd name="T4" fmla="*/ 2147483647 w 75"/>
              <a:gd name="T5" fmla="*/ 2147483647 h 105"/>
              <a:gd name="T6" fmla="*/ 2147483647 w 75"/>
              <a:gd name="T7" fmla="*/ 2147483647 h 105"/>
              <a:gd name="T8" fmla="*/ 2147483647 w 75"/>
              <a:gd name="T9" fmla="*/ 2147483647 h 105"/>
              <a:gd name="T10" fmla="*/ 2147483647 w 75"/>
              <a:gd name="T11" fmla="*/ 2147483647 h 105"/>
              <a:gd name="T12" fmla="*/ 2147483647 w 75"/>
              <a:gd name="T13" fmla="*/ 2147483647 h 105"/>
              <a:gd name="T14" fmla="*/ 2147483647 w 75"/>
              <a:gd name="T15" fmla="*/ 2147483647 h 105"/>
              <a:gd name="T16" fmla="*/ 2147483647 w 75"/>
              <a:gd name="T17" fmla="*/ 2147483647 h 105"/>
              <a:gd name="T18" fmla="*/ 2147483647 w 75"/>
              <a:gd name="T19" fmla="*/ 2147483647 h 105"/>
              <a:gd name="T20" fmla="*/ 2147483647 w 75"/>
              <a:gd name="T21" fmla="*/ 2147483647 h 105"/>
              <a:gd name="T22" fmla="*/ 2147483647 w 75"/>
              <a:gd name="T23" fmla="*/ 2147483647 h 105"/>
              <a:gd name="T24" fmla="*/ 2147483647 w 75"/>
              <a:gd name="T25" fmla="*/ 2147483647 h 105"/>
              <a:gd name="T26" fmla="*/ 2147483647 w 75"/>
              <a:gd name="T27" fmla="*/ 2147483647 h 105"/>
              <a:gd name="T28" fmla="*/ 2147483647 w 75"/>
              <a:gd name="T29" fmla="*/ 2147483647 h 105"/>
              <a:gd name="T30" fmla="*/ 2147483647 w 75"/>
              <a:gd name="T31" fmla="*/ 2147483647 h 105"/>
              <a:gd name="T32" fmla="*/ 2147483647 w 75"/>
              <a:gd name="T33" fmla="*/ 2147483647 h 105"/>
              <a:gd name="T34" fmla="*/ 2147483647 w 75"/>
              <a:gd name="T35" fmla="*/ 2147483647 h 105"/>
              <a:gd name="T36" fmla="*/ 2147483647 w 75"/>
              <a:gd name="T37" fmla="*/ 2147483647 h 105"/>
              <a:gd name="T38" fmla="*/ 2147483647 w 75"/>
              <a:gd name="T39" fmla="*/ 2147483647 h 105"/>
              <a:gd name="T40" fmla="*/ 2147483647 w 75"/>
              <a:gd name="T41" fmla="*/ 2147483647 h 105"/>
              <a:gd name="T42" fmla="*/ 2147483647 w 75"/>
              <a:gd name="T43" fmla="*/ 2147483647 h 105"/>
              <a:gd name="T44" fmla="*/ 0 w 75"/>
              <a:gd name="T45" fmla="*/ 2147483647 h 105"/>
              <a:gd name="T46" fmla="*/ 2147483647 w 75"/>
              <a:gd name="T47" fmla="*/ 2147483647 h 105"/>
              <a:gd name="T48" fmla="*/ 2147483647 w 75"/>
              <a:gd name="T49" fmla="*/ 2147483647 h 105"/>
              <a:gd name="T50" fmla="*/ 2147483647 w 75"/>
              <a:gd name="T51" fmla="*/ 2147483647 h 105"/>
              <a:gd name="T52" fmla="*/ 2147483647 w 75"/>
              <a:gd name="T53" fmla="*/ 2147483647 h 105"/>
              <a:gd name="T54" fmla="*/ 2147483647 w 75"/>
              <a:gd name="T55" fmla="*/ 2147483647 h 105"/>
              <a:gd name="T56" fmla="*/ 2147483647 w 75"/>
              <a:gd name="T57" fmla="*/ 2147483647 h 105"/>
              <a:gd name="T58" fmla="*/ 2147483647 w 75"/>
              <a:gd name="T59" fmla="*/ 2147483647 h 105"/>
              <a:gd name="T60" fmla="*/ 0 w 75"/>
              <a:gd name="T61" fmla="*/ 2147483647 h 105"/>
              <a:gd name="T62" fmla="*/ 2147483647 w 75"/>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5"/>
              <a:gd name="T98" fmla="*/ 75 w 75"/>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5">
                <a:moveTo>
                  <a:pt x="23" y="0"/>
                </a:moveTo>
                <a:lnTo>
                  <a:pt x="23" y="67"/>
                </a:lnTo>
                <a:lnTo>
                  <a:pt x="41" y="52"/>
                </a:lnTo>
                <a:lnTo>
                  <a:pt x="45" y="49"/>
                </a:lnTo>
                <a:lnTo>
                  <a:pt x="45" y="45"/>
                </a:lnTo>
                <a:lnTo>
                  <a:pt x="49" y="45"/>
                </a:lnTo>
                <a:lnTo>
                  <a:pt x="45" y="41"/>
                </a:lnTo>
                <a:lnTo>
                  <a:pt x="41" y="37"/>
                </a:lnTo>
                <a:lnTo>
                  <a:pt x="71" y="37"/>
                </a:lnTo>
                <a:lnTo>
                  <a:pt x="64" y="41"/>
                </a:lnTo>
                <a:lnTo>
                  <a:pt x="60" y="41"/>
                </a:lnTo>
                <a:lnTo>
                  <a:pt x="56" y="45"/>
                </a:lnTo>
                <a:lnTo>
                  <a:pt x="53" y="49"/>
                </a:lnTo>
                <a:lnTo>
                  <a:pt x="34" y="64"/>
                </a:lnTo>
                <a:lnTo>
                  <a:pt x="53" y="86"/>
                </a:lnTo>
                <a:lnTo>
                  <a:pt x="60" y="94"/>
                </a:lnTo>
                <a:lnTo>
                  <a:pt x="64" y="97"/>
                </a:lnTo>
                <a:lnTo>
                  <a:pt x="64" y="101"/>
                </a:lnTo>
                <a:lnTo>
                  <a:pt x="68" y="101"/>
                </a:lnTo>
                <a:lnTo>
                  <a:pt x="71" y="101"/>
                </a:lnTo>
                <a:lnTo>
                  <a:pt x="75" y="101"/>
                </a:lnTo>
                <a:lnTo>
                  <a:pt x="75" y="105"/>
                </a:lnTo>
                <a:lnTo>
                  <a:pt x="41" y="105"/>
                </a:lnTo>
                <a:lnTo>
                  <a:pt x="45" y="105"/>
                </a:lnTo>
                <a:lnTo>
                  <a:pt x="45" y="101"/>
                </a:lnTo>
                <a:lnTo>
                  <a:pt x="45" y="97"/>
                </a:lnTo>
                <a:lnTo>
                  <a:pt x="45" y="94"/>
                </a:lnTo>
                <a:lnTo>
                  <a:pt x="23" y="67"/>
                </a:lnTo>
                <a:lnTo>
                  <a:pt x="23" y="90"/>
                </a:lnTo>
                <a:lnTo>
                  <a:pt x="23" y="94"/>
                </a:lnTo>
                <a:lnTo>
                  <a:pt x="23" y="97"/>
                </a:lnTo>
                <a:lnTo>
                  <a:pt x="23" y="101"/>
                </a:lnTo>
                <a:lnTo>
                  <a:pt x="26" y="101"/>
                </a:lnTo>
                <a:lnTo>
                  <a:pt x="26" y="105"/>
                </a:lnTo>
                <a:lnTo>
                  <a:pt x="30" y="105"/>
                </a:lnTo>
                <a:lnTo>
                  <a:pt x="0" y="105"/>
                </a:lnTo>
                <a:lnTo>
                  <a:pt x="4" y="101"/>
                </a:lnTo>
                <a:lnTo>
                  <a:pt x="8" y="101"/>
                </a:lnTo>
                <a:lnTo>
                  <a:pt x="8" y="97"/>
                </a:lnTo>
                <a:lnTo>
                  <a:pt x="8" y="94"/>
                </a:lnTo>
                <a:lnTo>
                  <a:pt x="11" y="90"/>
                </a:lnTo>
                <a:lnTo>
                  <a:pt x="11" y="30"/>
                </a:lnTo>
                <a:lnTo>
                  <a:pt x="8" y="19"/>
                </a:lnTo>
                <a:lnTo>
                  <a:pt x="8" y="15"/>
                </a:lnTo>
                <a:lnTo>
                  <a:pt x="8" y="11"/>
                </a:lnTo>
                <a:lnTo>
                  <a:pt x="8" y="7"/>
                </a:lnTo>
                <a:lnTo>
                  <a:pt x="4" y="7"/>
                </a:lnTo>
                <a:lnTo>
                  <a:pt x="0" y="11"/>
                </a:lnTo>
                <a:lnTo>
                  <a:pt x="0" y="7"/>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934" name="Freeform 139"/>
          <p:cNvSpPr>
            <a:spLocks/>
          </p:cNvSpPr>
          <p:nvPr/>
        </p:nvSpPr>
        <p:spPr bwMode="auto">
          <a:xfrm>
            <a:off x="4575175" y="5746750"/>
            <a:ext cx="74613" cy="112713"/>
          </a:xfrm>
          <a:custGeom>
            <a:avLst/>
            <a:gdLst>
              <a:gd name="T0" fmla="*/ 2147483647 w 45"/>
              <a:gd name="T1" fmla="*/ 0 h 68"/>
              <a:gd name="T2" fmla="*/ 2147483647 w 45"/>
              <a:gd name="T3" fmla="*/ 2147483647 h 68"/>
              <a:gd name="T4" fmla="*/ 2147483647 w 45"/>
              <a:gd name="T5" fmla="*/ 2147483647 h 68"/>
              <a:gd name="T6" fmla="*/ 2147483647 w 45"/>
              <a:gd name="T7" fmla="*/ 2147483647 h 68"/>
              <a:gd name="T8" fmla="*/ 2147483647 w 45"/>
              <a:gd name="T9" fmla="*/ 2147483647 h 68"/>
              <a:gd name="T10" fmla="*/ 2147483647 w 45"/>
              <a:gd name="T11" fmla="*/ 2147483647 h 68"/>
              <a:gd name="T12" fmla="*/ 2147483647 w 45"/>
              <a:gd name="T13" fmla="*/ 2147483647 h 68"/>
              <a:gd name="T14" fmla="*/ 2147483647 w 45"/>
              <a:gd name="T15" fmla="*/ 2147483647 h 68"/>
              <a:gd name="T16" fmla="*/ 2147483647 w 45"/>
              <a:gd name="T17" fmla="*/ 2147483647 h 68"/>
              <a:gd name="T18" fmla="*/ 2147483647 w 45"/>
              <a:gd name="T19" fmla="*/ 2147483647 h 68"/>
              <a:gd name="T20" fmla="*/ 2147483647 w 45"/>
              <a:gd name="T21" fmla="*/ 2147483647 h 68"/>
              <a:gd name="T22" fmla="*/ 2147483647 w 45"/>
              <a:gd name="T23" fmla="*/ 2147483647 h 68"/>
              <a:gd name="T24" fmla="*/ 2147483647 w 45"/>
              <a:gd name="T25" fmla="*/ 2147483647 h 68"/>
              <a:gd name="T26" fmla="*/ 2147483647 w 45"/>
              <a:gd name="T27" fmla="*/ 2147483647 h 68"/>
              <a:gd name="T28" fmla="*/ 2147483647 w 45"/>
              <a:gd name="T29" fmla="*/ 2147483647 h 68"/>
              <a:gd name="T30" fmla="*/ 2147483647 w 45"/>
              <a:gd name="T31" fmla="*/ 2147483647 h 68"/>
              <a:gd name="T32" fmla="*/ 2147483647 w 45"/>
              <a:gd name="T33" fmla="*/ 2147483647 h 68"/>
              <a:gd name="T34" fmla="*/ 2147483647 w 45"/>
              <a:gd name="T35" fmla="*/ 2147483647 h 68"/>
              <a:gd name="T36" fmla="*/ 2147483647 w 45"/>
              <a:gd name="T37" fmla="*/ 2147483647 h 68"/>
              <a:gd name="T38" fmla="*/ 2147483647 w 45"/>
              <a:gd name="T39" fmla="*/ 2147483647 h 68"/>
              <a:gd name="T40" fmla="*/ 2147483647 w 45"/>
              <a:gd name="T41" fmla="*/ 2147483647 h 68"/>
              <a:gd name="T42" fmla="*/ 2147483647 w 45"/>
              <a:gd name="T43" fmla="*/ 2147483647 h 68"/>
              <a:gd name="T44" fmla="*/ 2147483647 w 45"/>
              <a:gd name="T45" fmla="*/ 2147483647 h 68"/>
              <a:gd name="T46" fmla="*/ 2147483647 w 45"/>
              <a:gd name="T47" fmla="*/ 2147483647 h 68"/>
              <a:gd name="T48" fmla="*/ 2147483647 w 45"/>
              <a:gd name="T49" fmla="*/ 2147483647 h 68"/>
              <a:gd name="T50" fmla="*/ 2147483647 w 45"/>
              <a:gd name="T51" fmla="*/ 2147483647 h 68"/>
              <a:gd name="T52" fmla="*/ 2147483647 w 45"/>
              <a:gd name="T53" fmla="*/ 2147483647 h 68"/>
              <a:gd name="T54" fmla="*/ 0 w 45"/>
              <a:gd name="T55" fmla="*/ 2147483647 h 68"/>
              <a:gd name="T56" fmla="*/ 0 w 45"/>
              <a:gd name="T57" fmla="*/ 2147483647 h 68"/>
              <a:gd name="T58" fmla="*/ 0 w 45"/>
              <a:gd name="T59" fmla="*/ 2147483647 h 68"/>
              <a:gd name="T60" fmla="*/ 0 w 45"/>
              <a:gd name="T61" fmla="*/ 2147483647 h 68"/>
              <a:gd name="T62" fmla="*/ 0 w 45"/>
              <a:gd name="T63" fmla="*/ 2147483647 h 68"/>
              <a:gd name="T64" fmla="*/ 2147483647 w 45"/>
              <a:gd name="T65" fmla="*/ 2147483647 h 68"/>
              <a:gd name="T66" fmla="*/ 2147483647 w 45"/>
              <a:gd name="T67" fmla="*/ 2147483647 h 68"/>
              <a:gd name="T68" fmla="*/ 2147483647 w 45"/>
              <a:gd name="T69" fmla="*/ 2147483647 h 68"/>
              <a:gd name="T70" fmla="*/ 2147483647 w 45"/>
              <a:gd name="T71" fmla="*/ 2147483647 h 68"/>
              <a:gd name="T72" fmla="*/ 2147483647 w 45"/>
              <a:gd name="T73" fmla="*/ 2147483647 h 68"/>
              <a:gd name="T74" fmla="*/ 2147483647 w 45"/>
              <a:gd name="T75" fmla="*/ 2147483647 h 68"/>
              <a:gd name="T76" fmla="*/ 2147483647 w 45"/>
              <a:gd name="T77" fmla="*/ 2147483647 h 68"/>
              <a:gd name="T78" fmla="*/ 2147483647 w 45"/>
              <a:gd name="T79" fmla="*/ 2147483647 h 68"/>
              <a:gd name="T80" fmla="*/ 2147483647 w 45"/>
              <a:gd name="T81" fmla="*/ 2147483647 h 68"/>
              <a:gd name="T82" fmla="*/ 2147483647 w 45"/>
              <a:gd name="T83" fmla="*/ 2147483647 h 68"/>
              <a:gd name="T84" fmla="*/ 2147483647 w 45"/>
              <a:gd name="T85" fmla="*/ 2147483647 h 68"/>
              <a:gd name="T86" fmla="*/ 2147483647 w 45"/>
              <a:gd name="T87" fmla="*/ 2147483647 h 68"/>
              <a:gd name="T88" fmla="*/ 2147483647 w 45"/>
              <a:gd name="T89" fmla="*/ 2147483647 h 68"/>
              <a:gd name="T90" fmla="*/ 2147483647 w 45"/>
              <a:gd name="T91" fmla="*/ 2147483647 h 68"/>
              <a:gd name="T92" fmla="*/ 0 w 45"/>
              <a:gd name="T93" fmla="*/ 2147483647 h 68"/>
              <a:gd name="T94" fmla="*/ 0 w 45"/>
              <a:gd name="T95" fmla="*/ 2147483647 h 68"/>
              <a:gd name="T96" fmla="*/ 0 w 45"/>
              <a:gd name="T97" fmla="*/ 2147483647 h 68"/>
              <a:gd name="T98" fmla="*/ 2147483647 w 45"/>
              <a:gd name="T99" fmla="*/ 2147483647 h 68"/>
              <a:gd name="T100" fmla="*/ 2147483647 w 45"/>
              <a:gd name="T101" fmla="*/ 0 h 68"/>
              <a:gd name="T102" fmla="*/ 2147483647 w 45"/>
              <a:gd name="T103" fmla="*/ 0 h 68"/>
              <a:gd name="T104" fmla="*/ 2147483647 w 45"/>
              <a:gd name="T105" fmla="*/ 0 h 68"/>
              <a:gd name="T106" fmla="*/ 2147483647 w 45"/>
              <a:gd name="T107" fmla="*/ 0 h 68"/>
              <a:gd name="T108" fmla="*/ 2147483647 w 45"/>
              <a:gd name="T109" fmla="*/ 0 h 68"/>
              <a:gd name="T110" fmla="*/ 2147483647 w 45"/>
              <a:gd name="T111" fmla="*/ 0 h 68"/>
              <a:gd name="T112" fmla="*/ 2147483647 w 45"/>
              <a:gd name="T113" fmla="*/ 0 h 68"/>
              <a:gd name="T114" fmla="*/ 2147483647 w 45"/>
              <a:gd name="T115" fmla="*/ 0 h 68"/>
              <a:gd name="T116" fmla="*/ 2147483647 w 45"/>
              <a:gd name="T117" fmla="*/ 0 h 68"/>
              <a:gd name="T118" fmla="*/ 2147483647 w 45"/>
              <a:gd name="T119" fmla="*/ 0 h 68"/>
              <a:gd name="T120" fmla="*/ 2147483647 w 45"/>
              <a:gd name="T121" fmla="*/ 0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8"/>
              <a:gd name="T185" fmla="*/ 45 w 45"/>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8">
                <a:moveTo>
                  <a:pt x="41" y="0"/>
                </a:moveTo>
                <a:lnTo>
                  <a:pt x="41" y="23"/>
                </a:lnTo>
                <a:lnTo>
                  <a:pt x="37" y="23"/>
                </a:lnTo>
                <a:lnTo>
                  <a:pt x="34" y="12"/>
                </a:lnTo>
                <a:lnTo>
                  <a:pt x="30" y="8"/>
                </a:lnTo>
                <a:lnTo>
                  <a:pt x="26" y="4"/>
                </a:lnTo>
                <a:lnTo>
                  <a:pt x="18" y="4"/>
                </a:lnTo>
                <a:lnTo>
                  <a:pt x="15" y="4"/>
                </a:lnTo>
                <a:lnTo>
                  <a:pt x="11" y="8"/>
                </a:lnTo>
                <a:lnTo>
                  <a:pt x="7" y="8"/>
                </a:lnTo>
                <a:lnTo>
                  <a:pt x="7" y="12"/>
                </a:lnTo>
                <a:lnTo>
                  <a:pt x="7" y="15"/>
                </a:lnTo>
                <a:lnTo>
                  <a:pt x="11" y="19"/>
                </a:lnTo>
                <a:lnTo>
                  <a:pt x="15" y="23"/>
                </a:lnTo>
                <a:lnTo>
                  <a:pt x="18" y="27"/>
                </a:lnTo>
                <a:lnTo>
                  <a:pt x="30" y="30"/>
                </a:lnTo>
                <a:lnTo>
                  <a:pt x="37" y="34"/>
                </a:lnTo>
                <a:lnTo>
                  <a:pt x="41" y="42"/>
                </a:lnTo>
                <a:lnTo>
                  <a:pt x="45" y="49"/>
                </a:lnTo>
                <a:lnTo>
                  <a:pt x="41" y="57"/>
                </a:lnTo>
                <a:lnTo>
                  <a:pt x="37" y="64"/>
                </a:lnTo>
                <a:lnTo>
                  <a:pt x="30" y="68"/>
                </a:lnTo>
                <a:lnTo>
                  <a:pt x="22" y="68"/>
                </a:lnTo>
                <a:lnTo>
                  <a:pt x="15" y="68"/>
                </a:lnTo>
                <a:lnTo>
                  <a:pt x="7" y="68"/>
                </a:lnTo>
                <a:lnTo>
                  <a:pt x="3" y="68"/>
                </a:lnTo>
                <a:lnTo>
                  <a:pt x="0" y="68"/>
                </a:lnTo>
                <a:lnTo>
                  <a:pt x="0" y="45"/>
                </a:lnTo>
                <a:lnTo>
                  <a:pt x="3" y="53"/>
                </a:lnTo>
                <a:lnTo>
                  <a:pt x="7" y="60"/>
                </a:lnTo>
                <a:lnTo>
                  <a:pt x="15" y="64"/>
                </a:lnTo>
                <a:lnTo>
                  <a:pt x="22" y="64"/>
                </a:lnTo>
                <a:lnTo>
                  <a:pt x="26" y="64"/>
                </a:lnTo>
                <a:lnTo>
                  <a:pt x="30" y="60"/>
                </a:lnTo>
                <a:lnTo>
                  <a:pt x="34" y="60"/>
                </a:lnTo>
                <a:lnTo>
                  <a:pt x="34" y="53"/>
                </a:lnTo>
                <a:lnTo>
                  <a:pt x="34" y="49"/>
                </a:lnTo>
                <a:lnTo>
                  <a:pt x="30" y="45"/>
                </a:lnTo>
                <a:lnTo>
                  <a:pt x="26" y="42"/>
                </a:lnTo>
                <a:lnTo>
                  <a:pt x="15" y="38"/>
                </a:lnTo>
                <a:lnTo>
                  <a:pt x="7" y="34"/>
                </a:lnTo>
                <a:lnTo>
                  <a:pt x="3" y="27"/>
                </a:lnTo>
                <a:lnTo>
                  <a:pt x="0" y="23"/>
                </a:lnTo>
                <a:lnTo>
                  <a:pt x="0" y="19"/>
                </a:lnTo>
                <a:lnTo>
                  <a:pt x="0" y="12"/>
                </a:lnTo>
                <a:lnTo>
                  <a:pt x="3" y="4"/>
                </a:lnTo>
                <a:lnTo>
                  <a:pt x="11" y="0"/>
                </a:lnTo>
                <a:lnTo>
                  <a:pt x="18" y="0"/>
                </a:lnTo>
                <a:lnTo>
                  <a:pt x="22" y="0"/>
                </a:lnTo>
                <a:lnTo>
                  <a:pt x="30" y="0"/>
                </a:lnTo>
                <a:lnTo>
                  <a:pt x="34"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33935" name="Freeform 140"/>
          <p:cNvSpPr>
            <a:spLocks noEditPoints="1"/>
          </p:cNvSpPr>
          <p:nvPr/>
        </p:nvSpPr>
        <p:spPr bwMode="auto">
          <a:xfrm>
            <a:off x="5457825" y="5684838"/>
            <a:ext cx="50800" cy="174625"/>
          </a:xfrm>
          <a:custGeom>
            <a:avLst/>
            <a:gdLst>
              <a:gd name="T0" fmla="*/ 2147483647 w 30"/>
              <a:gd name="T1" fmla="*/ 0 h 105"/>
              <a:gd name="T2" fmla="*/ 2147483647 w 30"/>
              <a:gd name="T3" fmla="*/ 0 h 105"/>
              <a:gd name="T4" fmla="*/ 2147483647 w 30"/>
              <a:gd name="T5" fmla="*/ 2147483647 h 105"/>
              <a:gd name="T6" fmla="*/ 2147483647 w 30"/>
              <a:gd name="T7" fmla="*/ 2147483647 h 105"/>
              <a:gd name="T8" fmla="*/ 2147483647 w 30"/>
              <a:gd name="T9" fmla="*/ 2147483647 h 105"/>
              <a:gd name="T10" fmla="*/ 2147483647 w 30"/>
              <a:gd name="T11" fmla="*/ 2147483647 h 105"/>
              <a:gd name="T12" fmla="*/ 2147483647 w 30"/>
              <a:gd name="T13" fmla="*/ 2147483647 h 105"/>
              <a:gd name="T14" fmla="*/ 2147483647 w 30"/>
              <a:gd name="T15" fmla="*/ 2147483647 h 105"/>
              <a:gd name="T16" fmla="*/ 2147483647 w 30"/>
              <a:gd name="T17" fmla="*/ 2147483647 h 105"/>
              <a:gd name="T18" fmla="*/ 2147483647 w 30"/>
              <a:gd name="T19" fmla="*/ 2147483647 h 105"/>
              <a:gd name="T20" fmla="*/ 2147483647 w 30"/>
              <a:gd name="T21" fmla="*/ 2147483647 h 105"/>
              <a:gd name="T22" fmla="*/ 2147483647 w 30"/>
              <a:gd name="T23" fmla="*/ 2147483647 h 105"/>
              <a:gd name="T24" fmla="*/ 2147483647 w 30"/>
              <a:gd name="T25" fmla="*/ 2147483647 h 105"/>
              <a:gd name="T26" fmla="*/ 2147483647 w 30"/>
              <a:gd name="T27" fmla="*/ 2147483647 h 105"/>
              <a:gd name="T28" fmla="*/ 2147483647 w 30"/>
              <a:gd name="T29" fmla="*/ 2147483647 h 105"/>
              <a:gd name="T30" fmla="*/ 2147483647 w 30"/>
              <a:gd name="T31" fmla="*/ 0 h 105"/>
              <a:gd name="T32" fmla="*/ 2147483647 w 30"/>
              <a:gd name="T33" fmla="*/ 0 h 105"/>
              <a:gd name="T34" fmla="*/ 2147483647 w 30"/>
              <a:gd name="T35" fmla="*/ 2147483647 h 105"/>
              <a:gd name="T36" fmla="*/ 2147483647 w 30"/>
              <a:gd name="T37" fmla="*/ 2147483647 h 105"/>
              <a:gd name="T38" fmla="*/ 2147483647 w 30"/>
              <a:gd name="T39" fmla="*/ 2147483647 h 105"/>
              <a:gd name="T40" fmla="*/ 2147483647 w 30"/>
              <a:gd name="T41" fmla="*/ 2147483647 h 105"/>
              <a:gd name="T42" fmla="*/ 2147483647 w 30"/>
              <a:gd name="T43" fmla="*/ 2147483647 h 105"/>
              <a:gd name="T44" fmla="*/ 2147483647 w 30"/>
              <a:gd name="T45" fmla="*/ 2147483647 h 105"/>
              <a:gd name="T46" fmla="*/ 2147483647 w 30"/>
              <a:gd name="T47" fmla="*/ 2147483647 h 105"/>
              <a:gd name="T48" fmla="*/ 2147483647 w 30"/>
              <a:gd name="T49" fmla="*/ 2147483647 h 105"/>
              <a:gd name="T50" fmla="*/ 2147483647 w 30"/>
              <a:gd name="T51" fmla="*/ 2147483647 h 105"/>
              <a:gd name="T52" fmla="*/ 0 w 30"/>
              <a:gd name="T53" fmla="*/ 2147483647 h 105"/>
              <a:gd name="T54" fmla="*/ 0 w 30"/>
              <a:gd name="T55" fmla="*/ 2147483647 h 105"/>
              <a:gd name="T56" fmla="*/ 2147483647 w 30"/>
              <a:gd name="T57" fmla="*/ 2147483647 h 105"/>
              <a:gd name="T58" fmla="*/ 2147483647 w 30"/>
              <a:gd name="T59" fmla="*/ 2147483647 h 105"/>
              <a:gd name="T60" fmla="*/ 2147483647 w 30"/>
              <a:gd name="T61" fmla="*/ 2147483647 h 105"/>
              <a:gd name="T62" fmla="*/ 2147483647 w 30"/>
              <a:gd name="T63" fmla="*/ 2147483647 h 105"/>
              <a:gd name="T64" fmla="*/ 2147483647 w 30"/>
              <a:gd name="T65" fmla="*/ 2147483647 h 105"/>
              <a:gd name="T66" fmla="*/ 2147483647 w 30"/>
              <a:gd name="T67" fmla="*/ 2147483647 h 105"/>
              <a:gd name="T68" fmla="*/ 2147483647 w 30"/>
              <a:gd name="T69" fmla="*/ 2147483647 h 105"/>
              <a:gd name="T70" fmla="*/ 2147483647 w 30"/>
              <a:gd name="T71" fmla="*/ 2147483647 h 105"/>
              <a:gd name="T72" fmla="*/ 2147483647 w 30"/>
              <a:gd name="T73" fmla="*/ 2147483647 h 105"/>
              <a:gd name="T74" fmla="*/ 2147483647 w 30"/>
              <a:gd name="T75" fmla="*/ 2147483647 h 105"/>
              <a:gd name="T76" fmla="*/ 2147483647 w 30"/>
              <a:gd name="T77" fmla="*/ 2147483647 h 105"/>
              <a:gd name="T78" fmla="*/ 2147483647 w 30"/>
              <a:gd name="T79" fmla="*/ 2147483647 h 105"/>
              <a:gd name="T80" fmla="*/ 2147483647 w 30"/>
              <a:gd name="T81" fmla="*/ 2147483647 h 105"/>
              <a:gd name="T82" fmla="*/ 2147483647 w 30"/>
              <a:gd name="T83" fmla="*/ 2147483647 h 105"/>
              <a:gd name="T84" fmla="*/ 0 w 30"/>
              <a:gd name="T85" fmla="*/ 2147483647 h 105"/>
              <a:gd name="T86" fmla="*/ 0 w 30"/>
              <a:gd name="T87" fmla="*/ 2147483647 h 105"/>
              <a:gd name="T88" fmla="*/ 2147483647 w 30"/>
              <a:gd name="T89" fmla="*/ 2147483647 h 105"/>
              <a:gd name="T90" fmla="*/ 2147483647 w 30"/>
              <a:gd name="T91" fmla="*/ 214748364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105"/>
              <a:gd name="T140" fmla="*/ 30 w 30"/>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105">
                <a:moveTo>
                  <a:pt x="15" y="0"/>
                </a:moveTo>
                <a:lnTo>
                  <a:pt x="19" y="0"/>
                </a:lnTo>
                <a:lnTo>
                  <a:pt x="23" y="4"/>
                </a:lnTo>
                <a:lnTo>
                  <a:pt x="23" y="7"/>
                </a:lnTo>
                <a:lnTo>
                  <a:pt x="23" y="11"/>
                </a:lnTo>
                <a:lnTo>
                  <a:pt x="23" y="15"/>
                </a:lnTo>
                <a:lnTo>
                  <a:pt x="19" y="15"/>
                </a:lnTo>
                <a:lnTo>
                  <a:pt x="15" y="19"/>
                </a:lnTo>
                <a:lnTo>
                  <a:pt x="12" y="15"/>
                </a:lnTo>
                <a:lnTo>
                  <a:pt x="8" y="15"/>
                </a:lnTo>
                <a:lnTo>
                  <a:pt x="8" y="11"/>
                </a:lnTo>
                <a:lnTo>
                  <a:pt x="8" y="7"/>
                </a:lnTo>
                <a:lnTo>
                  <a:pt x="8" y="4"/>
                </a:lnTo>
                <a:lnTo>
                  <a:pt x="12" y="0"/>
                </a:lnTo>
                <a:lnTo>
                  <a:pt x="15" y="0"/>
                </a:lnTo>
                <a:close/>
                <a:moveTo>
                  <a:pt x="23" y="37"/>
                </a:moveTo>
                <a:lnTo>
                  <a:pt x="23" y="90"/>
                </a:lnTo>
                <a:lnTo>
                  <a:pt x="23" y="94"/>
                </a:lnTo>
                <a:lnTo>
                  <a:pt x="23" y="97"/>
                </a:lnTo>
                <a:lnTo>
                  <a:pt x="23" y="101"/>
                </a:lnTo>
                <a:lnTo>
                  <a:pt x="27" y="101"/>
                </a:lnTo>
                <a:lnTo>
                  <a:pt x="27" y="105"/>
                </a:lnTo>
                <a:lnTo>
                  <a:pt x="30" y="105"/>
                </a:lnTo>
                <a:lnTo>
                  <a:pt x="0" y="105"/>
                </a:lnTo>
                <a:lnTo>
                  <a:pt x="4" y="105"/>
                </a:lnTo>
                <a:lnTo>
                  <a:pt x="8" y="101"/>
                </a:lnTo>
                <a:lnTo>
                  <a:pt x="8" y="97"/>
                </a:lnTo>
                <a:lnTo>
                  <a:pt x="12" y="94"/>
                </a:lnTo>
                <a:lnTo>
                  <a:pt x="12" y="90"/>
                </a:lnTo>
                <a:lnTo>
                  <a:pt x="12" y="64"/>
                </a:lnTo>
                <a:lnTo>
                  <a:pt x="12" y="56"/>
                </a:lnTo>
                <a:lnTo>
                  <a:pt x="8" y="49"/>
                </a:lnTo>
                <a:lnTo>
                  <a:pt x="8" y="45"/>
                </a:lnTo>
                <a:lnTo>
                  <a:pt x="4" y="45"/>
                </a:lnTo>
                <a:lnTo>
                  <a:pt x="0" y="45"/>
                </a:lnTo>
                <a:lnTo>
                  <a:pt x="19" y="37"/>
                </a:lnTo>
                <a:lnTo>
                  <a:pt x="23" y="37"/>
                </a:lnTo>
                <a:close/>
              </a:path>
            </a:pathLst>
          </a:custGeom>
          <a:solidFill>
            <a:srgbClr val="000000"/>
          </a:solidFill>
          <a:ln w="0">
            <a:solidFill>
              <a:srgbClr val="000000"/>
            </a:solidFill>
            <a:round/>
            <a:headEnd/>
            <a:tailEnd/>
          </a:ln>
        </p:spPr>
        <p:txBody>
          <a:bodyPr/>
          <a:lstStyle/>
          <a:p>
            <a:endParaRPr lang="en-US"/>
          </a:p>
        </p:txBody>
      </p:sp>
      <p:sp>
        <p:nvSpPr>
          <p:cNvPr id="33936" name="Freeform 141"/>
          <p:cNvSpPr>
            <a:spLocks/>
          </p:cNvSpPr>
          <p:nvPr/>
        </p:nvSpPr>
        <p:spPr bwMode="auto">
          <a:xfrm>
            <a:off x="5521325" y="5746750"/>
            <a:ext cx="117475" cy="112713"/>
          </a:xfrm>
          <a:custGeom>
            <a:avLst/>
            <a:gdLst>
              <a:gd name="T0" fmla="*/ 2147483647 w 71"/>
              <a:gd name="T1" fmla="*/ 2147483647 h 68"/>
              <a:gd name="T2" fmla="*/ 2147483647 w 71"/>
              <a:gd name="T3" fmla="*/ 2147483647 h 68"/>
              <a:gd name="T4" fmla="*/ 2147483647 w 71"/>
              <a:gd name="T5" fmla="*/ 0 h 68"/>
              <a:gd name="T6" fmla="*/ 2147483647 w 71"/>
              <a:gd name="T7" fmla="*/ 0 h 68"/>
              <a:gd name="T8" fmla="*/ 2147483647 w 71"/>
              <a:gd name="T9" fmla="*/ 0 h 68"/>
              <a:gd name="T10" fmla="*/ 2147483647 w 71"/>
              <a:gd name="T11" fmla="*/ 0 h 68"/>
              <a:gd name="T12" fmla="*/ 2147483647 w 71"/>
              <a:gd name="T13" fmla="*/ 2147483647 h 68"/>
              <a:gd name="T14" fmla="*/ 2147483647 w 71"/>
              <a:gd name="T15" fmla="*/ 2147483647 h 68"/>
              <a:gd name="T16" fmla="*/ 2147483647 w 71"/>
              <a:gd name="T17" fmla="*/ 2147483647 h 68"/>
              <a:gd name="T18" fmla="*/ 2147483647 w 71"/>
              <a:gd name="T19" fmla="*/ 2147483647 h 68"/>
              <a:gd name="T20" fmla="*/ 2147483647 w 71"/>
              <a:gd name="T21" fmla="*/ 2147483647 h 68"/>
              <a:gd name="T22" fmla="*/ 2147483647 w 71"/>
              <a:gd name="T23" fmla="*/ 2147483647 h 68"/>
              <a:gd name="T24" fmla="*/ 2147483647 w 71"/>
              <a:gd name="T25" fmla="*/ 2147483647 h 68"/>
              <a:gd name="T26" fmla="*/ 2147483647 w 71"/>
              <a:gd name="T27" fmla="*/ 2147483647 h 68"/>
              <a:gd name="T28" fmla="*/ 2147483647 w 71"/>
              <a:gd name="T29" fmla="*/ 2147483647 h 68"/>
              <a:gd name="T30" fmla="*/ 2147483647 w 71"/>
              <a:gd name="T31" fmla="*/ 2147483647 h 68"/>
              <a:gd name="T32" fmla="*/ 2147483647 w 71"/>
              <a:gd name="T33" fmla="*/ 2147483647 h 68"/>
              <a:gd name="T34" fmla="*/ 2147483647 w 71"/>
              <a:gd name="T35" fmla="*/ 2147483647 h 68"/>
              <a:gd name="T36" fmla="*/ 2147483647 w 71"/>
              <a:gd name="T37" fmla="*/ 2147483647 h 68"/>
              <a:gd name="T38" fmla="*/ 2147483647 w 71"/>
              <a:gd name="T39" fmla="*/ 2147483647 h 68"/>
              <a:gd name="T40" fmla="*/ 2147483647 w 71"/>
              <a:gd name="T41" fmla="*/ 2147483647 h 68"/>
              <a:gd name="T42" fmla="*/ 2147483647 w 71"/>
              <a:gd name="T43" fmla="*/ 2147483647 h 68"/>
              <a:gd name="T44" fmla="*/ 2147483647 w 71"/>
              <a:gd name="T45" fmla="*/ 2147483647 h 68"/>
              <a:gd name="T46" fmla="*/ 2147483647 w 71"/>
              <a:gd name="T47" fmla="*/ 2147483647 h 68"/>
              <a:gd name="T48" fmla="*/ 2147483647 w 71"/>
              <a:gd name="T49" fmla="*/ 2147483647 h 68"/>
              <a:gd name="T50" fmla="*/ 2147483647 w 71"/>
              <a:gd name="T51" fmla="*/ 2147483647 h 68"/>
              <a:gd name="T52" fmla="*/ 2147483647 w 71"/>
              <a:gd name="T53" fmla="*/ 2147483647 h 68"/>
              <a:gd name="T54" fmla="*/ 2147483647 w 71"/>
              <a:gd name="T55" fmla="*/ 2147483647 h 68"/>
              <a:gd name="T56" fmla="*/ 2147483647 w 71"/>
              <a:gd name="T57" fmla="*/ 2147483647 h 68"/>
              <a:gd name="T58" fmla="*/ 2147483647 w 71"/>
              <a:gd name="T59" fmla="*/ 2147483647 h 68"/>
              <a:gd name="T60" fmla="*/ 2147483647 w 71"/>
              <a:gd name="T61" fmla="*/ 2147483647 h 68"/>
              <a:gd name="T62" fmla="*/ 2147483647 w 71"/>
              <a:gd name="T63" fmla="*/ 2147483647 h 68"/>
              <a:gd name="T64" fmla="*/ 2147483647 w 71"/>
              <a:gd name="T65" fmla="*/ 2147483647 h 68"/>
              <a:gd name="T66" fmla="*/ 2147483647 w 71"/>
              <a:gd name="T67" fmla="*/ 2147483647 h 68"/>
              <a:gd name="T68" fmla="*/ 2147483647 w 71"/>
              <a:gd name="T69" fmla="*/ 2147483647 h 68"/>
              <a:gd name="T70" fmla="*/ 2147483647 w 71"/>
              <a:gd name="T71" fmla="*/ 2147483647 h 68"/>
              <a:gd name="T72" fmla="*/ 2147483647 w 71"/>
              <a:gd name="T73" fmla="*/ 2147483647 h 68"/>
              <a:gd name="T74" fmla="*/ 2147483647 w 71"/>
              <a:gd name="T75" fmla="*/ 2147483647 h 68"/>
              <a:gd name="T76" fmla="*/ 2147483647 w 71"/>
              <a:gd name="T77" fmla="*/ 2147483647 h 68"/>
              <a:gd name="T78" fmla="*/ 2147483647 w 71"/>
              <a:gd name="T79" fmla="*/ 2147483647 h 68"/>
              <a:gd name="T80" fmla="*/ 2147483647 w 71"/>
              <a:gd name="T81" fmla="*/ 2147483647 h 68"/>
              <a:gd name="T82" fmla="*/ 2147483647 w 71"/>
              <a:gd name="T83" fmla="*/ 2147483647 h 68"/>
              <a:gd name="T84" fmla="*/ 0 w 71"/>
              <a:gd name="T85" fmla="*/ 2147483647 h 68"/>
              <a:gd name="T86" fmla="*/ 0 w 71"/>
              <a:gd name="T87" fmla="*/ 2147483647 h 68"/>
              <a:gd name="T88" fmla="*/ 0 w 71"/>
              <a:gd name="T89" fmla="*/ 2147483647 h 68"/>
              <a:gd name="T90" fmla="*/ 2147483647 w 71"/>
              <a:gd name="T91" fmla="*/ 2147483647 h 68"/>
              <a:gd name="T92" fmla="*/ 2147483647 w 71"/>
              <a:gd name="T93" fmla="*/ 2147483647 h 68"/>
              <a:gd name="T94" fmla="*/ 2147483647 w 71"/>
              <a:gd name="T95" fmla="*/ 2147483647 h 68"/>
              <a:gd name="T96" fmla="*/ 2147483647 w 71"/>
              <a:gd name="T97" fmla="*/ 2147483647 h 68"/>
              <a:gd name="T98" fmla="*/ 2147483647 w 71"/>
              <a:gd name="T99" fmla="*/ 2147483647 h 68"/>
              <a:gd name="T100" fmla="*/ 2147483647 w 71"/>
              <a:gd name="T101" fmla="*/ 2147483647 h 68"/>
              <a:gd name="T102" fmla="*/ 2147483647 w 71"/>
              <a:gd name="T103" fmla="*/ 2147483647 h 68"/>
              <a:gd name="T104" fmla="*/ 2147483647 w 71"/>
              <a:gd name="T105" fmla="*/ 2147483647 h 68"/>
              <a:gd name="T106" fmla="*/ 2147483647 w 71"/>
              <a:gd name="T107" fmla="*/ 2147483647 h 68"/>
              <a:gd name="T108" fmla="*/ 2147483647 w 71"/>
              <a:gd name="T109" fmla="*/ 2147483647 h 68"/>
              <a:gd name="T110" fmla="*/ 2147483647 w 71"/>
              <a:gd name="T111" fmla="*/ 2147483647 h 68"/>
              <a:gd name="T112" fmla="*/ 2147483647 w 71"/>
              <a:gd name="T113" fmla="*/ 2147483647 h 68"/>
              <a:gd name="T114" fmla="*/ 0 w 71"/>
              <a:gd name="T115" fmla="*/ 2147483647 h 68"/>
              <a:gd name="T116" fmla="*/ 0 w 71"/>
              <a:gd name="T117" fmla="*/ 2147483647 h 68"/>
              <a:gd name="T118" fmla="*/ 2147483647 w 71"/>
              <a:gd name="T119" fmla="*/ 0 h 68"/>
              <a:gd name="T120" fmla="*/ 2147483647 w 71"/>
              <a:gd name="T121" fmla="*/ 0 h 68"/>
              <a:gd name="T122" fmla="*/ 2147483647 w 71"/>
              <a:gd name="T123" fmla="*/ 2147483647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8"/>
              <a:gd name="T188" fmla="*/ 71 w 71"/>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8">
                <a:moveTo>
                  <a:pt x="22" y="15"/>
                </a:moveTo>
                <a:lnTo>
                  <a:pt x="30" y="4"/>
                </a:lnTo>
                <a:lnTo>
                  <a:pt x="37" y="0"/>
                </a:lnTo>
                <a:lnTo>
                  <a:pt x="45" y="0"/>
                </a:lnTo>
                <a:lnTo>
                  <a:pt x="49" y="0"/>
                </a:lnTo>
                <a:lnTo>
                  <a:pt x="56" y="0"/>
                </a:lnTo>
                <a:lnTo>
                  <a:pt x="60" y="4"/>
                </a:lnTo>
                <a:lnTo>
                  <a:pt x="60" y="12"/>
                </a:lnTo>
                <a:lnTo>
                  <a:pt x="64" y="15"/>
                </a:lnTo>
                <a:lnTo>
                  <a:pt x="64" y="23"/>
                </a:lnTo>
                <a:lnTo>
                  <a:pt x="64" y="53"/>
                </a:lnTo>
                <a:lnTo>
                  <a:pt x="64" y="57"/>
                </a:lnTo>
                <a:lnTo>
                  <a:pt x="64" y="60"/>
                </a:lnTo>
                <a:lnTo>
                  <a:pt x="64" y="64"/>
                </a:lnTo>
                <a:lnTo>
                  <a:pt x="67" y="64"/>
                </a:lnTo>
                <a:lnTo>
                  <a:pt x="67" y="68"/>
                </a:lnTo>
                <a:lnTo>
                  <a:pt x="71" y="68"/>
                </a:lnTo>
                <a:lnTo>
                  <a:pt x="41" y="68"/>
                </a:lnTo>
                <a:lnTo>
                  <a:pt x="45" y="64"/>
                </a:lnTo>
                <a:lnTo>
                  <a:pt x="49" y="64"/>
                </a:lnTo>
                <a:lnTo>
                  <a:pt x="49" y="60"/>
                </a:lnTo>
                <a:lnTo>
                  <a:pt x="49" y="57"/>
                </a:lnTo>
                <a:lnTo>
                  <a:pt x="49" y="53"/>
                </a:lnTo>
                <a:lnTo>
                  <a:pt x="49" y="27"/>
                </a:lnTo>
                <a:lnTo>
                  <a:pt x="49" y="19"/>
                </a:lnTo>
                <a:lnTo>
                  <a:pt x="49" y="12"/>
                </a:lnTo>
                <a:lnTo>
                  <a:pt x="45" y="8"/>
                </a:lnTo>
                <a:lnTo>
                  <a:pt x="41" y="8"/>
                </a:lnTo>
                <a:lnTo>
                  <a:pt x="30" y="12"/>
                </a:lnTo>
                <a:lnTo>
                  <a:pt x="22" y="19"/>
                </a:lnTo>
                <a:lnTo>
                  <a:pt x="22" y="53"/>
                </a:lnTo>
                <a:lnTo>
                  <a:pt x="22" y="57"/>
                </a:lnTo>
                <a:lnTo>
                  <a:pt x="22" y="60"/>
                </a:lnTo>
                <a:lnTo>
                  <a:pt x="22" y="64"/>
                </a:lnTo>
                <a:lnTo>
                  <a:pt x="26" y="64"/>
                </a:lnTo>
                <a:lnTo>
                  <a:pt x="26" y="68"/>
                </a:lnTo>
                <a:lnTo>
                  <a:pt x="30" y="68"/>
                </a:lnTo>
                <a:lnTo>
                  <a:pt x="0" y="68"/>
                </a:lnTo>
                <a:lnTo>
                  <a:pt x="7" y="64"/>
                </a:lnTo>
                <a:lnTo>
                  <a:pt x="7" y="60"/>
                </a:lnTo>
                <a:lnTo>
                  <a:pt x="11" y="53"/>
                </a:lnTo>
                <a:lnTo>
                  <a:pt x="11" y="27"/>
                </a:lnTo>
                <a:lnTo>
                  <a:pt x="11" y="15"/>
                </a:lnTo>
                <a:lnTo>
                  <a:pt x="7" y="12"/>
                </a:lnTo>
                <a:lnTo>
                  <a:pt x="7" y="8"/>
                </a:lnTo>
                <a:lnTo>
                  <a:pt x="4" y="8"/>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937" name="Freeform 142"/>
          <p:cNvSpPr>
            <a:spLocks/>
          </p:cNvSpPr>
          <p:nvPr/>
        </p:nvSpPr>
        <p:spPr bwMode="auto">
          <a:xfrm>
            <a:off x="5645150" y="5710238"/>
            <a:ext cx="68263" cy="149225"/>
          </a:xfrm>
          <a:custGeom>
            <a:avLst/>
            <a:gdLst>
              <a:gd name="T0" fmla="*/ 2147483647 w 41"/>
              <a:gd name="T1" fmla="*/ 0 h 90"/>
              <a:gd name="T2" fmla="*/ 2147483647 w 41"/>
              <a:gd name="T3" fmla="*/ 2147483647 h 90"/>
              <a:gd name="T4" fmla="*/ 2147483647 w 41"/>
              <a:gd name="T5" fmla="*/ 2147483647 h 90"/>
              <a:gd name="T6" fmla="*/ 2147483647 w 41"/>
              <a:gd name="T7" fmla="*/ 2147483647 h 90"/>
              <a:gd name="T8" fmla="*/ 2147483647 w 41"/>
              <a:gd name="T9" fmla="*/ 2147483647 h 90"/>
              <a:gd name="T10" fmla="*/ 2147483647 w 41"/>
              <a:gd name="T11" fmla="*/ 2147483647 h 90"/>
              <a:gd name="T12" fmla="*/ 2147483647 w 41"/>
              <a:gd name="T13" fmla="*/ 2147483647 h 90"/>
              <a:gd name="T14" fmla="*/ 2147483647 w 41"/>
              <a:gd name="T15" fmla="*/ 2147483647 h 90"/>
              <a:gd name="T16" fmla="*/ 2147483647 w 41"/>
              <a:gd name="T17" fmla="*/ 2147483647 h 90"/>
              <a:gd name="T18" fmla="*/ 2147483647 w 41"/>
              <a:gd name="T19" fmla="*/ 2147483647 h 90"/>
              <a:gd name="T20" fmla="*/ 2147483647 w 41"/>
              <a:gd name="T21" fmla="*/ 2147483647 h 90"/>
              <a:gd name="T22" fmla="*/ 2147483647 w 41"/>
              <a:gd name="T23" fmla="*/ 2147483647 h 90"/>
              <a:gd name="T24" fmla="*/ 2147483647 w 41"/>
              <a:gd name="T25" fmla="*/ 2147483647 h 90"/>
              <a:gd name="T26" fmla="*/ 2147483647 w 41"/>
              <a:gd name="T27" fmla="*/ 2147483647 h 90"/>
              <a:gd name="T28" fmla="*/ 2147483647 w 41"/>
              <a:gd name="T29" fmla="*/ 2147483647 h 90"/>
              <a:gd name="T30" fmla="*/ 2147483647 w 41"/>
              <a:gd name="T31" fmla="*/ 2147483647 h 90"/>
              <a:gd name="T32" fmla="*/ 2147483647 w 41"/>
              <a:gd name="T33" fmla="*/ 2147483647 h 90"/>
              <a:gd name="T34" fmla="*/ 2147483647 w 41"/>
              <a:gd name="T35" fmla="*/ 2147483647 h 90"/>
              <a:gd name="T36" fmla="*/ 2147483647 w 41"/>
              <a:gd name="T37" fmla="*/ 2147483647 h 90"/>
              <a:gd name="T38" fmla="*/ 2147483647 w 41"/>
              <a:gd name="T39" fmla="*/ 2147483647 h 90"/>
              <a:gd name="T40" fmla="*/ 2147483647 w 41"/>
              <a:gd name="T41" fmla="*/ 2147483647 h 90"/>
              <a:gd name="T42" fmla="*/ 2147483647 w 41"/>
              <a:gd name="T43" fmla="*/ 2147483647 h 90"/>
              <a:gd name="T44" fmla="*/ 2147483647 w 41"/>
              <a:gd name="T45" fmla="*/ 2147483647 h 90"/>
              <a:gd name="T46" fmla="*/ 2147483647 w 41"/>
              <a:gd name="T47" fmla="*/ 2147483647 h 90"/>
              <a:gd name="T48" fmla="*/ 2147483647 w 41"/>
              <a:gd name="T49" fmla="*/ 2147483647 h 90"/>
              <a:gd name="T50" fmla="*/ 2147483647 w 41"/>
              <a:gd name="T51" fmla="*/ 2147483647 h 90"/>
              <a:gd name="T52" fmla="*/ 0 w 41"/>
              <a:gd name="T53" fmla="*/ 2147483647 h 90"/>
              <a:gd name="T54" fmla="*/ 0 w 41"/>
              <a:gd name="T55" fmla="*/ 2147483647 h 90"/>
              <a:gd name="T56" fmla="*/ 2147483647 w 41"/>
              <a:gd name="T57" fmla="*/ 2147483647 h 90"/>
              <a:gd name="T58" fmla="*/ 2147483647 w 41"/>
              <a:gd name="T59" fmla="*/ 2147483647 h 90"/>
              <a:gd name="T60" fmla="*/ 2147483647 w 41"/>
              <a:gd name="T61" fmla="*/ 2147483647 h 90"/>
              <a:gd name="T62" fmla="*/ 2147483647 w 41"/>
              <a:gd name="T63" fmla="*/ 2147483647 h 90"/>
              <a:gd name="T64" fmla="*/ 2147483647 w 41"/>
              <a:gd name="T65" fmla="*/ 2147483647 h 90"/>
              <a:gd name="T66" fmla="*/ 2147483647 w 41"/>
              <a:gd name="T67" fmla="*/ 0 h 90"/>
              <a:gd name="T68" fmla="*/ 2147483647 w 41"/>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
              <a:gd name="T106" fmla="*/ 0 h 90"/>
              <a:gd name="T107" fmla="*/ 41 w 41"/>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 h="90">
                <a:moveTo>
                  <a:pt x="23" y="0"/>
                </a:moveTo>
                <a:lnTo>
                  <a:pt x="23" y="22"/>
                </a:lnTo>
                <a:lnTo>
                  <a:pt x="38" y="22"/>
                </a:lnTo>
                <a:lnTo>
                  <a:pt x="38" y="26"/>
                </a:lnTo>
                <a:lnTo>
                  <a:pt x="23" y="26"/>
                </a:lnTo>
                <a:lnTo>
                  <a:pt x="23" y="71"/>
                </a:lnTo>
                <a:lnTo>
                  <a:pt x="23" y="75"/>
                </a:lnTo>
                <a:lnTo>
                  <a:pt x="23" y="79"/>
                </a:lnTo>
                <a:lnTo>
                  <a:pt x="26" y="82"/>
                </a:lnTo>
                <a:lnTo>
                  <a:pt x="30" y="82"/>
                </a:lnTo>
                <a:lnTo>
                  <a:pt x="34" y="82"/>
                </a:lnTo>
                <a:lnTo>
                  <a:pt x="38" y="79"/>
                </a:lnTo>
                <a:lnTo>
                  <a:pt x="41" y="79"/>
                </a:lnTo>
                <a:lnTo>
                  <a:pt x="38" y="82"/>
                </a:lnTo>
                <a:lnTo>
                  <a:pt x="34" y="86"/>
                </a:lnTo>
                <a:lnTo>
                  <a:pt x="30" y="90"/>
                </a:lnTo>
                <a:lnTo>
                  <a:pt x="23" y="90"/>
                </a:lnTo>
                <a:lnTo>
                  <a:pt x="19" y="90"/>
                </a:lnTo>
                <a:lnTo>
                  <a:pt x="15" y="90"/>
                </a:lnTo>
                <a:lnTo>
                  <a:pt x="15" y="86"/>
                </a:lnTo>
                <a:lnTo>
                  <a:pt x="11" y="82"/>
                </a:lnTo>
                <a:lnTo>
                  <a:pt x="11" y="79"/>
                </a:lnTo>
                <a:lnTo>
                  <a:pt x="11" y="75"/>
                </a:lnTo>
                <a:lnTo>
                  <a:pt x="11" y="26"/>
                </a:lnTo>
                <a:lnTo>
                  <a:pt x="0" y="26"/>
                </a:lnTo>
                <a:lnTo>
                  <a:pt x="4" y="22"/>
                </a:lnTo>
                <a:lnTo>
                  <a:pt x="8" y="19"/>
                </a:lnTo>
                <a:lnTo>
                  <a:pt x="11" y="15"/>
                </a:lnTo>
                <a:lnTo>
                  <a:pt x="15" y="11"/>
                </a:lnTo>
                <a:lnTo>
                  <a:pt x="19" y="7"/>
                </a:lnTo>
                <a:lnTo>
                  <a:pt x="23" y="0"/>
                </a:lnTo>
                <a:close/>
              </a:path>
            </a:pathLst>
          </a:custGeom>
          <a:solidFill>
            <a:srgbClr val="000000"/>
          </a:solidFill>
          <a:ln w="0">
            <a:solidFill>
              <a:srgbClr val="000000"/>
            </a:solidFill>
            <a:round/>
            <a:headEnd/>
            <a:tailEnd/>
          </a:ln>
        </p:spPr>
        <p:txBody>
          <a:bodyPr/>
          <a:lstStyle/>
          <a:p>
            <a:endParaRPr lang="en-US"/>
          </a:p>
        </p:txBody>
      </p:sp>
      <p:sp>
        <p:nvSpPr>
          <p:cNvPr id="33938" name="Freeform 143"/>
          <p:cNvSpPr>
            <a:spLocks noEditPoints="1"/>
          </p:cNvSpPr>
          <p:nvPr/>
        </p:nvSpPr>
        <p:spPr bwMode="auto">
          <a:xfrm>
            <a:off x="5719763" y="5746750"/>
            <a:ext cx="106362" cy="112713"/>
          </a:xfrm>
          <a:custGeom>
            <a:avLst/>
            <a:gdLst>
              <a:gd name="T0" fmla="*/ 2147483647 w 64"/>
              <a:gd name="T1" fmla="*/ 0 h 68"/>
              <a:gd name="T2" fmla="*/ 2147483647 w 64"/>
              <a:gd name="T3" fmla="*/ 0 h 68"/>
              <a:gd name="T4" fmla="*/ 2147483647 w 64"/>
              <a:gd name="T5" fmla="*/ 2147483647 h 68"/>
              <a:gd name="T6" fmla="*/ 2147483647 w 64"/>
              <a:gd name="T7" fmla="*/ 2147483647 h 68"/>
              <a:gd name="T8" fmla="*/ 2147483647 w 64"/>
              <a:gd name="T9" fmla="*/ 2147483647 h 68"/>
              <a:gd name="T10" fmla="*/ 2147483647 w 64"/>
              <a:gd name="T11" fmla="*/ 2147483647 h 68"/>
              <a:gd name="T12" fmla="*/ 2147483647 w 64"/>
              <a:gd name="T13" fmla="*/ 2147483647 h 68"/>
              <a:gd name="T14" fmla="*/ 2147483647 w 64"/>
              <a:gd name="T15" fmla="*/ 2147483647 h 68"/>
              <a:gd name="T16" fmla="*/ 2147483647 w 64"/>
              <a:gd name="T17" fmla="*/ 2147483647 h 68"/>
              <a:gd name="T18" fmla="*/ 2147483647 w 64"/>
              <a:gd name="T19" fmla="*/ 2147483647 h 68"/>
              <a:gd name="T20" fmla="*/ 2147483647 w 64"/>
              <a:gd name="T21" fmla="*/ 2147483647 h 68"/>
              <a:gd name="T22" fmla="*/ 2147483647 w 64"/>
              <a:gd name="T23" fmla="*/ 2147483647 h 68"/>
              <a:gd name="T24" fmla="*/ 2147483647 w 64"/>
              <a:gd name="T25" fmla="*/ 2147483647 h 68"/>
              <a:gd name="T26" fmla="*/ 2147483647 w 64"/>
              <a:gd name="T27" fmla="*/ 2147483647 h 68"/>
              <a:gd name="T28" fmla="*/ 2147483647 w 64"/>
              <a:gd name="T29" fmla="*/ 2147483647 h 68"/>
              <a:gd name="T30" fmla="*/ 2147483647 w 64"/>
              <a:gd name="T31" fmla="*/ 2147483647 h 68"/>
              <a:gd name="T32" fmla="*/ 0 w 64"/>
              <a:gd name="T33" fmla="*/ 2147483647 h 68"/>
              <a:gd name="T34" fmla="*/ 0 w 64"/>
              <a:gd name="T35" fmla="*/ 2147483647 h 68"/>
              <a:gd name="T36" fmla="*/ 2147483647 w 64"/>
              <a:gd name="T37" fmla="*/ 2147483647 h 68"/>
              <a:gd name="T38" fmla="*/ 2147483647 w 64"/>
              <a:gd name="T39" fmla="*/ 2147483647 h 68"/>
              <a:gd name="T40" fmla="*/ 2147483647 w 64"/>
              <a:gd name="T41" fmla="*/ 2147483647 h 68"/>
              <a:gd name="T42" fmla="*/ 2147483647 w 64"/>
              <a:gd name="T43" fmla="*/ 0 h 68"/>
              <a:gd name="T44" fmla="*/ 2147483647 w 64"/>
              <a:gd name="T45" fmla="*/ 0 h 68"/>
              <a:gd name="T46" fmla="*/ 2147483647 w 64"/>
              <a:gd name="T47" fmla="*/ 2147483647 h 68"/>
              <a:gd name="T48" fmla="*/ 2147483647 w 64"/>
              <a:gd name="T49" fmla="*/ 2147483647 h 68"/>
              <a:gd name="T50" fmla="*/ 2147483647 w 64"/>
              <a:gd name="T51" fmla="*/ 2147483647 h 68"/>
              <a:gd name="T52" fmla="*/ 2147483647 w 64"/>
              <a:gd name="T53" fmla="*/ 2147483647 h 68"/>
              <a:gd name="T54" fmla="*/ 2147483647 w 64"/>
              <a:gd name="T55" fmla="*/ 2147483647 h 68"/>
              <a:gd name="T56" fmla="*/ 2147483647 w 64"/>
              <a:gd name="T57" fmla="*/ 2147483647 h 68"/>
              <a:gd name="T58" fmla="*/ 2147483647 w 64"/>
              <a:gd name="T59" fmla="*/ 2147483647 h 68"/>
              <a:gd name="T60" fmla="*/ 2147483647 w 64"/>
              <a:gd name="T61" fmla="*/ 2147483647 h 68"/>
              <a:gd name="T62" fmla="*/ 2147483647 w 64"/>
              <a:gd name="T63" fmla="*/ 2147483647 h 68"/>
              <a:gd name="T64" fmla="*/ 2147483647 w 64"/>
              <a:gd name="T65" fmla="*/ 2147483647 h 68"/>
              <a:gd name="T66" fmla="*/ 2147483647 w 64"/>
              <a:gd name="T67" fmla="*/ 2147483647 h 68"/>
              <a:gd name="T68" fmla="*/ 2147483647 w 64"/>
              <a:gd name="T69" fmla="*/ 2147483647 h 68"/>
              <a:gd name="T70" fmla="*/ 2147483647 w 64"/>
              <a:gd name="T71" fmla="*/ 2147483647 h 68"/>
              <a:gd name="T72" fmla="*/ 2147483647 w 64"/>
              <a:gd name="T73" fmla="*/ 2147483647 h 68"/>
              <a:gd name="T74" fmla="*/ 2147483647 w 64"/>
              <a:gd name="T75" fmla="*/ 2147483647 h 68"/>
              <a:gd name="T76" fmla="*/ 2147483647 w 64"/>
              <a:gd name="T77" fmla="*/ 2147483647 h 68"/>
              <a:gd name="T78" fmla="*/ 2147483647 w 64"/>
              <a:gd name="T79" fmla="*/ 2147483647 h 68"/>
              <a:gd name="T80" fmla="*/ 2147483647 w 64"/>
              <a:gd name="T81" fmla="*/ 2147483647 h 68"/>
              <a:gd name="T82" fmla="*/ 2147483647 w 64"/>
              <a:gd name="T83" fmla="*/ 2147483647 h 68"/>
              <a:gd name="T84" fmla="*/ 2147483647 w 64"/>
              <a:gd name="T85" fmla="*/ 2147483647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68"/>
              <a:gd name="T131" fmla="*/ 64 w 64"/>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68">
                <a:moveTo>
                  <a:pt x="34" y="0"/>
                </a:moveTo>
                <a:lnTo>
                  <a:pt x="41" y="0"/>
                </a:lnTo>
                <a:lnTo>
                  <a:pt x="49" y="4"/>
                </a:lnTo>
                <a:lnTo>
                  <a:pt x="56" y="12"/>
                </a:lnTo>
                <a:lnTo>
                  <a:pt x="64" y="23"/>
                </a:lnTo>
                <a:lnTo>
                  <a:pt x="64" y="34"/>
                </a:lnTo>
                <a:lnTo>
                  <a:pt x="64" y="42"/>
                </a:lnTo>
                <a:lnTo>
                  <a:pt x="60" y="53"/>
                </a:lnTo>
                <a:lnTo>
                  <a:pt x="56" y="60"/>
                </a:lnTo>
                <a:lnTo>
                  <a:pt x="49" y="64"/>
                </a:lnTo>
                <a:lnTo>
                  <a:pt x="41" y="68"/>
                </a:lnTo>
                <a:lnTo>
                  <a:pt x="34" y="68"/>
                </a:lnTo>
                <a:lnTo>
                  <a:pt x="23" y="68"/>
                </a:lnTo>
                <a:lnTo>
                  <a:pt x="15" y="64"/>
                </a:lnTo>
                <a:lnTo>
                  <a:pt x="8" y="57"/>
                </a:lnTo>
                <a:lnTo>
                  <a:pt x="4" y="45"/>
                </a:lnTo>
                <a:lnTo>
                  <a:pt x="0" y="34"/>
                </a:lnTo>
                <a:lnTo>
                  <a:pt x="0" y="27"/>
                </a:lnTo>
                <a:lnTo>
                  <a:pt x="4" y="15"/>
                </a:lnTo>
                <a:lnTo>
                  <a:pt x="11" y="8"/>
                </a:lnTo>
                <a:lnTo>
                  <a:pt x="19" y="4"/>
                </a:lnTo>
                <a:lnTo>
                  <a:pt x="26" y="0"/>
                </a:lnTo>
                <a:lnTo>
                  <a:pt x="34" y="0"/>
                </a:lnTo>
                <a:close/>
                <a:moveTo>
                  <a:pt x="30" y="4"/>
                </a:moveTo>
                <a:lnTo>
                  <a:pt x="26" y="4"/>
                </a:lnTo>
                <a:lnTo>
                  <a:pt x="23" y="8"/>
                </a:lnTo>
                <a:lnTo>
                  <a:pt x="19" y="8"/>
                </a:lnTo>
                <a:lnTo>
                  <a:pt x="15" y="15"/>
                </a:lnTo>
                <a:lnTo>
                  <a:pt x="15" y="19"/>
                </a:lnTo>
                <a:lnTo>
                  <a:pt x="15" y="30"/>
                </a:lnTo>
                <a:lnTo>
                  <a:pt x="15" y="42"/>
                </a:lnTo>
                <a:lnTo>
                  <a:pt x="19" y="53"/>
                </a:lnTo>
                <a:lnTo>
                  <a:pt x="26" y="60"/>
                </a:lnTo>
                <a:lnTo>
                  <a:pt x="34" y="64"/>
                </a:lnTo>
                <a:lnTo>
                  <a:pt x="41" y="64"/>
                </a:lnTo>
                <a:lnTo>
                  <a:pt x="49" y="60"/>
                </a:lnTo>
                <a:lnTo>
                  <a:pt x="53" y="49"/>
                </a:lnTo>
                <a:lnTo>
                  <a:pt x="53" y="38"/>
                </a:lnTo>
                <a:lnTo>
                  <a:pt x="53" y="27"/>
                </a:lnTo>
                <a:lnTo>
                  <a:pt x="49" y="19"/>
                </a:lnTo>
                <a:lnTo>
                  <a:pt x="45" y="12"/>
                </a:lnTo>
                <a:lnTo>
                  <a:pt x="38" y="4"/>
                </a:lnTo>
                <a:lnTo>
                  <a:pt x="30" y="4"/>
                </a:lnTo>
                <a:close/>
              </a:path>
            </a:pathLst>
          </a:custGeom>
          <a:solidFill>
            <a:srgbClr val="000000"/>
          </a:solidFill>
          <a:ln w="0">
            <a:solidFill>
              <a:srgbClr val="000000"/>
            </a:solidFill>
            <a:round/>
            <a:headEnd/>
            <a:tailEnd/>
          </a:ln>
        </p:spPr>
        <p:txBody>
          <a:bodyPr/>
          <a:lstStyle/>
          <a:p>
            <a:endParaRPr lang="en-US"/>
          </a:p>
        </p:txBody>
      </p:sp>
      <p:sp>
        <p:nvSpPr>
          <p:cNvPr id="33939" name="Freeform 144"/>
          <p:cNvSpPr>
            <a:spLocks noEditPoints="1"/>
          </p:cNvSpPr>
          <p:nvPr/>
        </p:nvSpPr>
        <p:spPr bwMode="auto">
          <a:xfrm>
            <a:off x="6667500" y="5746750"/>
            <a:ext cx="98425" cy="112713"/>
          </a:xfrm>
          <a:custGeom>
            <a:avLst/>
            <a:gdLst>
              <a:gd name="T0" fmla="*/ 2147483647 w 60"/>
              <a:gd name="T1" fmla="*/ 2147483647 h 68"/>
              <a:gd name="T2" fmla="*/ 2147483647 w 60"/>
              <a:gd name="T3" fmla="*/ 2147483647 h 68"/>
              <a:gd name="T4" fmla="*/ 2147483647 w 60"/>
              <a:gd name="T5" fmla="*/ 2147483647 h 68"/>
              <a:gd name="T6" fmla="*/ 0 w 60"/>
              <a:gd name="T7" fmla="*/ 2147483647 h 68"/>
              <a:gd name="T8" fmla="*/ 0 w 60"/>
              <a:gd name="T9" fmla="*/ 2147483647 h 68"/>
              <a:gd name="T10" fmla="*/ 2147483647 w 60"/>
              <a:gd name="T11" fmla="*/ 2147483647 h 68"/>
              <a:gd name="T12" fmla="*/ 2147483647 w 60"/>
              <a:gd name="T13" fmla="*/ 2147483647 h 68"/>
              <a:gd name="T14" fmla="*/ 2147483647 w 60"/>
              <a:gd name="T15" fmla="*/ 2147483647 h 68"/>
              <a:gd name="T16" fmla="*/ 2147483647 w 60"/>
              <a:gd name="T17" fmla="*/ 2147483647 h 68"/>
              <a:gd name="T18" fmla="*/ 2147483647 w 60"/>
              <a:gd name="T19" fmla="*/ 2147483647 h 68"/>
              <a:gd name="T20" fmla="*/ 2147483647 w 60"/>
              <a:gd name="T21" fmla="*/ 2147483647 h 68"/>
              <a:gd name="T22" fmla="*/ 2147483647 w 60"/>
              <a:gd name="T23" fmla="*/ 2147483647 h 68"/>
              <a:gd name="T24" fmla="*/ 2147483647 w 60"/>
              <a:gd name="T25" fmla="*/ 2147483647 h 68"/>
              <a:gd name="T26" fmla="*/ 2147483647 w 60"/>
              <a:gd name="T27" fmla="*/ 2147483647 h 68"/>
              <a:gd name="T28" fmla="*/ 2147483647 w 60"/>
              <a:gd name="T29" fmla="*/ 2147483647 h 68"/>
              <a:gd name="T30" fmla="*/ 2147483647 w 60"/>
              <a:gd name="T31" fmla="*/ 2147483647 h 68"/>
              <a:gd name="T32" fmla="*/ 2147483647 w 60"/>
              <a:gd name="T33" fmla="*/ 2147483647 h 68"/>
              <a:gd name="T34" fmla="*/ 2147483647 w 60"/>
              <a:gd name="T35" fmla="*/ 0 h 68"/>
              <a:gd name="T36" fmla="*/ 2147483647 w 60"/>
              <a:gd name="T37" fmla="*/ 0 h 68"/>
              <a:gd name="T38" fmla="*/ 2147483647 w 60"/>
              <a:gd name="T39" fmla="*/ 2147483647 h 68"/>
              <a:gd name="T40" fmla="*/ 2147483647 w 60"/>
              <a:gd name="T41" fmla="*/ 2147483647 h 68"/>
              <a:gd name="T42" fmla="*/ 2147483647 w 60"/>
              <a:gd name="T43" fmla="*/ 2147483647 h 68"/>
              <a:gd name="T44" fmla="*/ 2147483647 w 60"/>
              <a:gd name="T45" fmla="*/ 2147483647 h 68"/>
              <a:gd name="T46" fmla="*/ 2147483647 w 60"/>
              <a:gd name="T47" fmla="*/ 2147483647 h 68"/>
              <a:gd name="T48" fmla="*/ 2147483647 w 60"/>
              <a:gd name="T49" fmla="*/ 2147483647 h 68"/>
              <a:gd name="T50" fmla="*/ 2147483647 w 60"/>
              <a:gd name="T51" fmla="*/ 2147483647 h 68"/>
              <a:gd name="T52" fmla="*/ 2147483647 w 60"/>
              <a:gd name="T53" fmla="*/ 2147483647 h 68"/>
              <a:gd name="T54" fmla="*/ 2147483647 w 60"/>
              <a:gd name="T55" fmla="*/ 2147483647 h 68"/>
              <a:gd name="T56" fmla="*/ 2147483647 w 60"/>
              <a:gd name="T57" fmla="*/ 2147483647 h 68"/>
              <a:gd name="T58" fmla="*/ 2147483647 w 60"/>
              <a:gd name="T59" fmla="*/ 2147483647 h 68"/>
              <a:gd name="T60" fmla="*/ 2147483647 w 60"/>
              <a:gd name="T61" fmla="*/ 2147483647 h 68"/>
              <a:gd name="T62" fmla="*/ 2147483647 w 60"/>
              <a:gd name="T63" fmla="*/ 2147483647 h 68"/>
              <a:gd name="T64" fmla="*/ 2147483647 w 60"/>
              <a:gd name="T65" fmla="*/ 2147483647 h 68"/>
              <a:gd name="T66" fmla="*/ 2147483647 w 60"/>
              <a:gd name="T67" fmla="*/ 2147483647 h 68"/>
              <a:gd name="T68" fmla="*/ 2147483647 w 60"/>
              <a:gd name="T69" fmla="*/ 2147483647 h 68"/>
              <a:gd name="T70" fmla="*/ 2147483647 w 60"/>
              <a:gd name="T71" fmla="*/ 2147483647 h 68"/>
              <a:gd name="T72" fmla="*/ 2147483647 w 60"/>
              <a:gd name="T73" fmla="*/ 214748364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8"/>
              <a:gd name="T113" fmla="*/ 60 w 6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8">
                <a:moveTo>
                  <a:pt x="38" y="57"/>
                </a:moveTo>
                <a:lnTo>
                  <a:pt x="30" y="64"/>
                </a:lnTo>
                <a:lnTo>
                  <a:pt x="27" y="68"/>
                </a:lnTo>
                <a:lnTo>
                  <a:pt x="23" y="68"/>
                </a:lnTo>
                <a:lnTo>
                  <a:pt x="15" y="68"/>
                </a:lnTo>
                <a:lnTo>
                  <a:pt x="11" y="68"/>
                </a:lnTo>
                <a:lnTo>
                  <a:pt x="4" y="64"/>
                </a:lnTo>
                <a:lnTo>
                  <a:pt x="0" y="60"/>
                </a:lnTo>
                <a:lnTo>
                  <a:pt x="0" y="53"/>
                </a:lnTo>
                <a:lnTo>
                  <a:pt x="0" y="49"/>
                </a:lnTo>
                <a:lnTo>
                  <a:pt x="4" y="45"/>
                </a:lnTo>
                <a:lnTo>
                  <a:pt x="8" y="38"/>
                </a:lnTo>
                <a:lnTo>
                  <a:pt x="11" y="34"/>
                </a:lnTo>
                <a:lnTo>
                  <a:pt x="23" y="30"/>
                </a:lnTo>
                <a:lnTo>
                  <a:pt x="38" y="23"/>
                </a:lnTo>
                <a:lnTo>
                  <a:pt x="38" y="12"/>
                </a:lnTo>
                <a:lnTo>
                  <a:pt x="34" y="8"/>
                </a:lnTo>
                <a:lnTo>
                  <a:pt x="30" y="4"/>
                </a:lnTo>
                <a:lnTo>
                  <a:pt x="27" y="4"/>
                </a:lnTo>
                <a:lnTo>
                  <a:pt x="23" y="4"/>
                </a:lnTo>
                <a:lnTo>
                  <a:pt x="19" y="8"/>
                </a:lnTo>
                <a:lnTo>
                  <a:pt x="15" y="8"/>
                </a:lnTo>
                <a:lnTo>
                  <a:pt x="15" y="12"/>
                </a:lnTo>
                <a:lnTo>
                  <a:pt x="15" y="15"/>
                </a:lnTo>
                <a:lnTo>
                  <a:pt x="15" y="19"/>
                </a:lnTo>
                <a:lnTo>
                  <a:pt x="15" y="23"/>
                </a:lnTo>
                <a:lnTo>
                  <a:pt x="11" y="23"/>
                </a:lnTo>
                <a:lnTo>
                  <a:pt x="8" y="23"/>
                </a:lnTo>
                <a:lnTo>
                  <a:pt x="4" y="23"/>
                </a:lnTo>
                <a:lnTo>
                  <a:pt x="4" y="19"/>
                </a:lnTo>
                <a:lnTo>
                  <a:pt x="4" y="15"/>
                </a:lnTo>
                <a:lnTo>
                  <a:pt x="4" y="12"/>
                </a:lnTo>
                <a:lnTo>
                  <a:pt x="11" y="4"/>
                </a:lnTo>
                <a:lnTo>
                  <a:pt x="19" y="0"/>
                </a:lnTo>
                <a:lnTo>
                  <a:pt x="27" y="0"/>
                </a:lnTo>
                <a:lnTo>
                  <a:pt x="38" y="0"/>
                </a:lnTo>
                <a:lnTo>
                  <a:pt x="42" y="0"/>
                </a:lnTo>
                <a:lnTo>
                  <a:pt x="45" y="4"/>
                </a:lnTo>
                <a:lnTo>
                  <a:pt x="49" y="8"/>
                </a:lnTo>
                <a:lnTo>
                  <a:pt x="49" y="15"/>
                </a:lnTo>
                <a:lnTo>
                  <a:pt x="49" y="23"/>
                </a:lnTo>
                <a:lnTo>
                  <a:pt x="49" y="45"/>
                </a:lnTo>
                <a:lnTo>
                  <a:pt x="49" y="53"/>
                </a:lnTo>
                <a:lnTo>
                  <a:pt x="53" y="57"/>
                </a:lnTo>
                <a:lnTo>
                  <a:pt x="53" y="60"/>
                </a:lnTo>
                <a:lnTo>
                  <a:pt x="57" y="60"/>
                </a:lnTo>
                <a:lnTo>
                  <a:pt x="57" y="57"/>
                </a:lnTo>
                <a:lnTo>
                  <a:pt x="60" y="57"/>
                </a:lnTo>
                <a:lnTo>
                  <a:pt x="60" y="60"/>
                </a:lnTo>
                <a:lnTo>
                  <a:pt x="53" y="68"/>
                </a:lnTo>
                <a:lnTo>
                  <a:pt x="45" y="68"/>
                </a:lnTo>
                <a:lnTo>
                  <a:pt x="42" y="68"/>
                </a:lnTo>
                <a:lnTo>
                  <a:pt x="38" y="64"/>
                </a:lnTo>
                <a:lnTo>
                  <a:pt x="38" y="57"/>
                </a:lnTo>
                <a:close/>
                <a:moveTo>
                  <a:pt x="38" y="53"/>
                </a:moveTo>
                <a:lnTo>
                  <a:pt x="38" y="30"/>
                </a:lnTo>
                <a:lnTo>
                  <a:pt x="30" y="34"/>
                </a:lnTo>
                <a:lnTo>
                  <a:pt x="23" y="34"/>
                </a:lnTo>
                <a:lnTo>
                  <a:pt x="19" y="38"/>
                </a:lnTo>
                <a:lnTo>
                  <a:pt x="15" y="42"/>
                </a:lnTo>
                <a:lnTo>
                  <a:pt x="15" y="45"/>
                </a:lnTo>
                <a:lnTo>
                  <a:pt x="11" y="49"/>
                </a:lnTo>
                <a:lnTo>
                  <a:pt x="15" y="53"/>
                </a:lnTo>
                <a:lnTo>
                  <a:pt x="15" y="57"/>
                </a:lnTo>
                <a:lnTo>
                  <a:pt x="19" y="60"/>
                </a:lnTo>
                <a:lnTo>
                  <a:pt x="23" y="60"/>
                </a:lnTo>
                <a:lnTo>
                  <a:pt x="30" y="57"/>
                </a:lnTo>
                <a:lnTo>
                  <a:pt x="38" y="53"/>
                </a:lnTo>
                <a:close/>
              </a:path>
            </a:pathLst>
          </a:custGeom>
          <a:solidFill>
            <a:srgbClr val="000000"/>
          </a:solidFill>
          <a:ln w="0">
            <a:solidFill>
              <a:srgbClr val="000000"/>
            </a:solidFill>
            <a:round/>
            <a:headEnd/>
            <a:tailEnd/>
          </a:ln>
        </p:spPr>
        <p:txBody>
          <a:bodyPr/>
          <a:lstStyle/>
          <a:p>
            <a:endParaRPr lang="en-US"/>
          </a:p>
        </p:txBody>
      </p:sp>
      <p:sp>
        <p:nvSpPr>
          <p:cNvPr id="33940" name="Freeform 145"/>
          <p:cNvSpPr>
            <a:spLocks noEditPoints="1"/>
          </p:cNvSpPr>
          <p:nvPr/>
        </p:nvSpPr>
        <p:spPr bwMode="auto">
          <a:xfrm>
            <a:off x="8043863" y="5684838"/>
            <a:ext cx="112712" cy="174625"/>
          </a:xfrm>
          <a:custGeom>
            <a:avLst/>
            <a:gdLst>
              <a:gd name="T0" fmla="*/ 2147483647 w 68"/>
              <a:gd name="T1" fmla="*/ 2147483647 h 105"/>
              <a:gd name="T2" fmla="*/ 2147483647 w 68"/>
              <a:gd name="T3" fmla="*/ 2147483647 h 105"/>
              <a:gd name="T4" fmla="*/ 2147483647 w 68"/>
              <a:gd name="T5" fmla="*/ 2147483647 h 105"/>
              <a:gd name="T6" fmla="*/ 2147483647 w 68"/>
              <a:gd name="T7" fmla="*/ 2147483647 h 105"/>
              <a:gd name="T8" fmla="*/ 2147483647 w 68"/>
              <a:gd name="T9" fmla="*/ 2147483647 h 105"/>
              <a:gd name="T10" fmla="*/ 2147483647 w 68"/>
              <a:gd name="T11" fmla="*/ 2147483647 h 105"/>
              <a:gd name="T12" fmla="*/ 2147483647 w 68"/>
              <a:gd name="T13" fmla="*/ 2147483647 h 105"/>
              <a:gd name="T14" fmla="*/ 2147483647 w 68"/>
              <a:gd name="T15" fmla="*/ 2147483647 h 105"/>
              <a:gd name="T16" fmla="*/ 2147483647 w 68"/>
              <a:gd name="T17" fmla="*/ 2147483647 h 105"/>
              <a:gd name="T18" fmla="*/ 2147483647 w 68"/>
              <a:gd name="T19" fmla="*/ 2147483647 h 105"/>
              <a:gd name="T20" fmla="*/ 2147483647 w 68"/>
              <a:gd name="T21" fmla="*/ 2147483647 h 105"/>
              <a:gd name="T22" fmla="*/ 2147483647 w 68"/>
              <a:gd name="T23" fmla="*/ 2147483647 h 105"/>
              <a:gd name="T24" fmla="*/ 2147483647 w 68"/>
              <a:gd name="T25" fmla="*/ 2147483647 h 105"/>
              <a:gd name="T26" fmla="*/ 2147483647 w 68"/>
              <a:gd name="T27" fmla="*/ 2147483647 h 105"/>
              <a:gd name="T28" fmla="*/ 2147483647 w 68"/>
              <a:gd name="T29" fmla="*/ 2147483647 h 105"/>
              <a:gd name="T30" fmla="*/ 2147483647 w 68"/>
              <a:gd name="T31" fmla="*/ 2147483647 h 105"/>
              <a:gd name="T32" fmla="*/ 2147483647 w 68"/>
              <a:gd name="T33" fmla="*/ 2147483647 h 105"/>
              <a:gd name="T34" fmla="*/ 2147483647 w 68"/>
              <a:gd name="T35" fmla="*/ 2147483647 h 105"/>
              <a:gd name="T36" fmla="*/ 2147483647 w 68"/>
              <a:gd name="T37" fmla="*/ 2147483647 h 105"/>
              <a:gd name="T38" fmla="*/ 2147483647 w 68"/>
              <a:gd name="T39" fmla="*/ 2147483647 h 105"/>
              <a:gd name="T40" fmla="*/ 2147483647 w 68"/>
              <a:gd name="T41" fmla="*/ 2147483647 h 105"/>
              <a:gd name="T42" fmla="*/ 2147483647 w 68"/>
              <a:gd name="T43" fmla="*/ 2147483647 h 105"/>
              <a:gd name="T44" fmla="*/ 2147483647 w 68"/>
              <a:gd name="T45" fmla="*/ 2147483647 h 105"/>
              <a:gd name="T46" fmla="*/ 2147483647 w 68"/>
              <a:gd name="T47" fmla="*/ 2147483647 h 105"/>
              <a:gd name="T48" fmla="*/ 2147483647 w 68"/>
              <a:gd name="T49" fmla="*/ 2147483647 h 105"/>
              <a:gd name="T50" fmla="*/ 0 w 68"/>
              <a:gd name="T51" fmla="*/ 2147483647 h 105"/>
              <a:gd name="T52" fmla="*/ 0 w 68"/>
              <a:gd name="T53" fmla="*/ 2147483647 h 105"/>
              <a:gd name="T54" fmla="*/ 2147483647 w 68"/>
              <a:gd name="T55" fmla="*/ 0 h 105"/>
              <a:gd name="T56" fmla="*/ 2147483647 w 68"/>
              <a:gd name="T57" fmla="*/ 0 h 105"/>
              <a:gd name="T58" fmla="*/ 2147483647 w 68"/>
              <a:gd name="T59" fmla="*/ 2147483647 h 105"/>
              <a:gd name="T60" fmla="*/ 2147483647 w 68"/>
              <a:gd name="T61" fmla="*/ 2147483647 h 105"/>
              <a:gd name="T62" fmla="*/ 2147483647 w 68"/>
              <a:gd name="T63" fmla="*/ 2147483647 h 105"/>
              <a:gd name="T64" fmla="*/ 2147483647 w 68"/>
              <a:gd name="T65" fmla="*/ 2147483647 h 105"/>
              <a:gd name="T66" fmla="*/ 2147483647 w 68"/>
              <a:gd name="T67" fmla="*/ 2147483647 h 105"/>
              <a:gd name="T68" fmla="*/ 2147483647 w 68"/>
              <a:gd name="T69" fmla="*/ 2147483647 h 105"/>
              <a:gd name="T70" fmla="*/ 2147483647 w 68"/>
              <a:gd name="T71" fmla="*/ 2147483647 h 105"/>
              <a:gd name="T72" fmla="*/ 2147483647 w 68"/>
              <a:gd name="T73" fmla="*/ 2147483647 h 105"/>
              <a:gd name="T74" fmla="*/ 2147483647 w 68"/>
              <a:gd name="T75" fmla="*/ 2147483647 h 105"/>
              <a:gd name="T76" fmla="*/ 2147483647 w 68"/>
              <a:gd name="T77" fmla="*/ 2147483647 h 105"/>
              <a:gd name="T78" fmla="*/ 2147483647 w 68"/>
              <a:gd name="T79" fmla="*/ 2147483647 h 105"/>
              <a:gd name="T80" fmla="*/ 2147483647 w 68"/>
              <a:gd name="T81" fmla="*/ 2147483647 h 105"/>
              <a:gd name="T82" fmla="*/ 2147483647 w 68"/>
              <a:gd name="T83" fmla="*/ 2147483647 h 105"/>
              <a:gd name="T84" fmla="*/ 2147483647 w 68"/>
              <a:gd name="T85" fmla="*/ 2147483647 h 105"/>
              <a:gd name="T86" fmla="*/ 2147483647 w 68"/>
              <a:gd name="T87" fmla="*/ 2147483647 h 105"/>
              <a:gd name="T88" fmla="*/ 2147483647 w 68"/>
              <a:gd name="T89" fmla="*/ 2147483647 h 105"/>
              <a:gd name="T90" fmla="*/ 2147483647 w 68"/>
              <a:gd name="T91" fmla="*/ 2147483647 h 105"/>
              <a:gd name="T92" fmla="*/ 2147483647 w 68"/>
              <a:gd name="T93" fmla="*/ 2147483647 h 105"/>
              <a:gd name="T94" fmla="*/ 2147483647 w 68"/>
              <a:gd name="T95" fmla="*/ 2147483647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105"/>
              <a:gd name="T146" fmla="*/ 68 w 68"/>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105">
                <a:moveTo>
                  <a:pt x="23" y="49"/>
                </a:moveTo>
                <a:lnTo>
                  <a:pt x="30" y="41"/>
                </a:lnTo>
                <a:lnTo>
                  <a:pt x="38" y="37"/>
                </a:lnTo>
                <a:lnTo>
                  <a:pt x="42" y="37"/>
                </a:lnTo>
                <a:lnTo>
                  <a:pt x="53" y="37"/>
                </a:lnTo>
                <a:lnTo>
                  <a:pt x="60" y="45"/>
                </a:lnTo>
                <a:lnTo>
                  <a:pt x="68" y="56"/>
                </a:lnTo>
                <a:lnTo>
                  <a:pt x="68" y="67"/>
                </a:lnTo>
                <a:lnTo>
                  <a:pt x="68" y="79"/>
                </a:lnTo>
                <a:lnTo>
                  <a:pt x="64" y="90"/>
                </a:lnTo>
                <a:lnTo>
                  <a:pt x="57" y="97"/>
                </a:lnTo>
                <a:lnTo>
                  <a:pt x="45" y="105"/>
                </a:lnTo>
                <a:lnTo>
                  <a:pt x="34" y="105"/>
                </a:lnTo>
                <a:lnTo>
                  <a:pt x="27" y="105"/>
                </a:lnTo>
                <a:lnTo>
                  <a:pt x="23" y="105"/>
                </a:lnTo>
                <a:lnTo>
                  <a:pt x="15" y="101"/>
                </a:lnTo>
                <a:lnTo>
                  <a:pt x="12" y="97"/>
                </a:lnTo>
                <a:lnTo>
                  <a:pt x="12" y="30"/>
                </a:lnTo>
                <a:lnTo>
                  <a:pt x="8" y="19"/>
                </a:lnTo>
                <a:lnTo>
                  <a:pt x="8" y="15"/>
                </a:lnTo>
                <a:lnTo>
                  <a:pt x="8" y="11"/>
                </a:lnTo>
                <a:lnTo>
                  <a:pt x="8" y="7"/>
                </a:lnTo>
                <a:lnTo>
                  <a:pt x="4" y="7"/>
                </a:lnTo>
                <a:lnTo>
                  <a:pt x="0" y="11"/>
                </a:lnTo>
                <a:lnTo>
                  <a:pt x="0" y="7"/>
                </a:lnTo>
                <a:lnTo>
                  <a:pt x="19" y="0"/>
                </a:lnTo>
                <a:lnTo>
                  <a:pt x="23" y="0"/>
                </a:lnTo>
                <a:lnTo>
                  <a:pt x="23" y="49"/>
                </a:lnTo>
                <a:close/>
                <a:moveTo>
                  <a:pt x="23" y="56"/>
                </a:moveTo>
                <a:lnTo>
                  <a:pt x="23" y="94"/>
                </a:lnTo>
                <a:lnTo>
                  <a:pt x="27" y="97"/>
                </a:lnTo>
                <a:lnTo>
                  <a:pt x="30" y="101"/>
                </a:lnTo>
                <a:lnTo>
                  <a:pt x="34" y="101"/>
                </a:lnTo>
                <a:lnTo>
                  <a:pt x="38" y="101"/>
                </a:lnTo>
                <a:lnTo>
                  <a:pt x="45" y="101"/>
                </a:lnTo>
                <a:lnTo>
                  <a:pt x="49" y="94"/>
                </a:lnTo>
                <a:lnTo>
                  <a:pt x="57" y="86"/>
                </a:lnTo>
                <a:lnTo>
                  <a:pt x="57" y="75"/>
                </a:lnTo>
                <a:lnTo>
                  <a:pt x="57" y="64"/>
                </a:lnTo>
                <a:lnTo>
                  <a:pt x="49" y="52"/>
                </a:lnTo>
                <a:lnTo>
                  <a:pt x="45" y="49"/>
                </a:lnTo>
                <a:lnTo>
                  <a:pt x="38" y="49"/>
                </a:lnTo>
                <a:lnTo>
                  <a:pt x="34" y="49"/>
                </a:lnTo>
                <a:lnTo>
                  <a:pt x="30" y="49"/>
                </a:lnTo>
                <a:lnTo>
                  <a:pt x="27" y="52"/>
                </a:lnTo>
                <a:lnTo>
                  <a:pt x="23" y="56"/>
                </a:lnTo>
                <a:close/>
              </a:path>
            </a:pathLst>
          </a:custGeom>
          <a:solidFill>
            <a:srgbClr val="000000"/>
          </a:solidFill>
          <a:ln w="0">
            <a:solidFill>
              <a:srgbClr val="000000"/>
            </a:solidFill>
            <a:round/>
            <a:headEnd/>
            <a:tailEnd/>
          </a:ln>
        </p:spPr>
        <p:txBody>
          <a:bodyPr/>
          <a:lstStyle/>
          <a:p>
            <a:endParaRPr lang="en-US"/>
          </a:p>
        </p:txBody>
      </p:sp>
      <p:sp>
        <p:nvSpPr>
          <p:cNvPr id="33941" name="Freeform 146"/>
          <p:cNvSpPr>
            <a:spLocks noEditPoints="1"/>
          </p:cNvSpPr>
          <p:nvPr/>
        </p:nvSpPr>
        <p:spPr bwMode="auto">
          <a:xfrm>
            <a:off x="8174038" y="5684838"/>
            <a:ext cx="57150" cy="174625"/>
          </a:xfrm>
          <a:custGeom>
            <a:avLst/>
            <a:gdLst>
              <a:gd name="T0" fmla="*/ 2147483647 w 34"/>
              <a:gd name="T1" fmla="*/ 0 h 105"/>
              <a:gd name="T2" fmla="*/ 2147483647 w 34"/>
              <a:gd name="T3" fmla="*/ 0 h 105"/>
              <a:gd name="T4" fmla="*/ 2147483647 w 34"/>
              <a:gd name="T5" fmla="*/ 2147483647 h 105"/>
              <a:gd name="T6" fmla="*/ 2147483647 w 34"/>
              <a:gd name="T7" fmla="*/ 2147483647 h 105"/>
              <a:gd name="T8" fmla="*/ 2147483647 w 34"/>
              <a:gd name="T9" fmla="*/ 2147483647 h 105"/>
              <a:gd name="T10" fmla="*/ 2147483647 w 34"/>
              <a:gd name="T11" fmla="*/ 2147483647 h 105"/>
              <a:gd name="T12" fmla="*/ 2147483647 w 34"/>
              <a:gd name="T13" fmla="*/ 2147483647 h 105"/>
              <a:gd name="T14" fmla="*/ 2147483647 w 34"/>
              <a:gd name="T15" fmla="*/ 2147483647 h 105"/>
              <a:gd name="T16" fmla="*/ 2147483647 w 34"/>
              <a:gd name="T17" fmla="*/ 2147483647 h 105"/>
              <a:gd name="T18" fmla="*/ 2147483647 w 34"/>
              <a:gd name="T19" fmla="*/ 2147483647 h 105"/>
              <a:gd name="T20" fmla="*/ 2147483647 w 34"/>
              <a:gd name="T21" fmla="*/ 2147483647 h 105"/>
              <a:gd name="T22" fmla="*/ 2147483647 w 34"/>
              <a:gd name="T23" fmla="*/ 2147483647 h 105"/>
              <a:gd name="T24" fmla="*/ 2147483647 w 34"/>
              <a:gd name="T25" fmla="*/ 2147483647 h 105"/>
              <a:gd name="T26" fmla="*/ 2147483647 w 34"/>
              <a:gd name="T27" fmla="*/ 2147483647 h 105"/>
              <a:gd name="T28" fmla="*/ 2147483647 w 34"/>
              <a:gd name="T29" fmla="*/ 2147483647 h 105"/>
              <a:gd name="T30" fmla="*/ 2147483647 w 34"/>
              <a:gd name="T31" fmla="*/ 0 h 105"/>
              <a:gd name="T32" fmla="*/ 2147483647 w 34"/>
              <a:gd name="T33" fmla="*/ 0 h 105"/>
              <a:gd name="T34" fmla="*/ 2147483647 w 34"/>
              <a:gd name="T35" fmla="*/ 2147483647 h 105"/>
              <a:gd name="T36" fmla="*/ 2147483647 w 34"/>
              <a:gd name="T37" fmla="*/ 2147483647 h 105"/>
              <a:gd name="T38" fmla="*/ 2147483647 w 34"/>
              <a:gd name="T39" fmla="*/ 2147483647 h 105"/>
              <a:gd name="T40" fmla="*/ 2147483647 w 34"/>
              <a:gd name="T41" fmla="*/ 2147483647 h 105"/>
              <a:gd name="T42" fmla="*/ 2147483647 w 34"/>
              <a:gd name="T43" fmla="*/ 2147483647 h 105"/>
              <a:gd name="T44" fmla="*/ 2147483647 w 34"/>
              <a:gd name="T45" fmla="*/ 2147483647 h 105"/>
              <a:gd name="T46" fmla="*/ 2147483647 w 34"/>
              <a:gd name="T47" fmla="*/ 2147483647 h 105"/>
              <a:gd name="T48" fmla="*/ 2147483647 w 34"/>
              <a:gd name="T49" fmla="*/ 2147483647 h 105"/>
              <a:gd name="T50" fmla="*/ 2147483647 w 34"/>
              <a:gd name="T51" fmla="*/ 2147483647 h 105"/>
              <a:gd name="T52" fmla="*/ 0 w 34"/>
              <a:gd name="T53" fmla="*/ 2147483647 h 105"/>
              <a:gd name="T54" fmla="*/ 0 w 34"/>
              <a:gd name="T55" fmla="*/ 2147483647 h 105"/>
              <a:gd name="T56" fmla="*/ 2147483647 w 34"/>
              <a:gd name="T57" fmla="*/ 2147483647 h 105"/>
              <a:gd name="T58" fmla="*/ 2147483647 w 34"/>
              <a:gd name="T59" fmla="*/ 2147483647 h 105"/>
              <a:gd name="T60" fmla="*/ 2147483647 w 34"/>
              <a:gd name="T61" fmla="*/ 2147483647 h 105"/>
              <a:gd name="T62" fmla="*/ 2147483647 w 34"/>
              <a:gd name="T63" fmla="*/ 2147483647 h 105"/>
              <a:gd name="T64" fmla="*/ 2147483647 w 34"/>
              <a:gd name="T65" fmla="*/ 2147483647 h 105"/>
              <a:gd name="T66" fmla="*/ 2147483647 w 34"/>
              <a:gd name="T67" fmla="*/ 2147483647 h 105"/>
              <a:gd name="T68" fmla="*/ 2147483647 w 34"/>
              <a:gd name="T69" fmla="*/ 2147483647 h 105"/>
              <a:gd name="T70" fmla="*/ 2147483647 w 34"/>
              <a:gd name="T71" fmla="*/ 2147483647 h 105"/>
              <a:gd name="T72" fmla="*/ 2147483647 w 34"/>
              <a:gd name="T73" fmla="*/ 2147483647 h 105"/>
              <a:gd name="T74" fmla="*/ 2147483647 w 34"/>
              <a:gd name="T75" fmla="*/ 2147483647 h 105"/>
              <a:gd name="T76" fmla="*/ 2147483647 w 34"/>
              <a:gd name="T77" fmla="*/ 2147483647 h 105"/>
              <a:gd name="T78" fmla="*/ 2147483647 w 34"/>
              <a:gd name="T79" fmla="*/ 2147483647 h 105"/>
              <a:gd name="T80" fmla="*/ 2147483647 w 34"/>
              <a:gd name="T81" fmla="*/ 2147483647 h 105"/>
              <a:gd name="T82" fmla="*/ 2147483647 w 34"/>
              <a:gd name="T83" fmla="*/ 2147483647 h 105"/>
              <a:gd name="T84" fmla="*/ 0 w 34"/>
              <a:gd name="T85" fmla="*/ 2147483647 h 105"/>
              <a:gd name="T86" fmla="*/ 0 w 34"/>
              <a:gd name="T87" fmla="*/ 2147483647 h 105"/>
              <a:gd name="T88" fmla="*/ 2147483647 w 34"/>
              <a:gd name="T89" fmla="*/ 2147483647 h 105"/>
              <a:gd name="T90" fmla="*/ 2147483647 w 34"/>
              <a:gd name="T91" fmla="*/ 214748364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05"/>
              <a:gd name="T140" fmla="*/ 34 w 34"/>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05">
                <a:moveTo>
                  <a:pt x="15" y="0"/>
                </a:moveTo>
                <a:lnTo>
                  <a:pt x="19" y="0"/>
                </a:lnTo>
                <a:lnTo>
                  <a:pt x="23" y="4"/>
                </a:lnTo>
                <a:lnTo>
                  <a:pt x="26" y="7"/>
                </a:lnTo>
                <a:lnTo>
                  <a:pt x="23" y="11"/>
                </a:lnTo>
                <a:lnTo>
                  <a:pt x="23" y="15"/>
                </a:lnTo>
                <a:lnTo>
                  <a:pt x="19" y="15"/>
                </a:lnTo>
                <a:lnTo>
                  <a:pt x="15" y="19"/>
                </a:lnTo>
                <a:lnTo>
                  <a:pt x="11" y="15"/>
                </a:lnTo>
                <a:lnTo>
                  <a:pt x="8" y="11"/>
                </a:lnTo>
                <a:lnTo>
                  <a:pt x="8" y="7"/>
                </a:lnTo>
                <a:lnTo>
                  <a:pt x="8" y="4"/>
                </a:lnTo>
                <a:lnTo>
                  <a:pt x="11" y="4"/>
                </a:lnTo>
                <a:lnTo>
                  <a:pt x="11" y="0"/>
                </a:lnTo>
                <a:lnTo>
                  <a:pt x="15" y="0"/>
                </a:lnTo>
                <a:close/>
                <a:moveTo>
                  <a:pt x="23" y="37"/>
                </a:moveTo>
                <a:lnTo>
                  <a:pt x="23" y="90"/>
                </a:lnTo>
                <a:lnTo>
                  <a:pt x="23" y="94"/>
                </a:lnTo>
                <a:lnTo>
                  <a:pt x="23" y="97"/>
                </a:lnTo>
                <a:lnTo>
                  <a:pt x="26" y="101"/>
                </a:lnTo>
                <a:lnTo>
                  <a:pt x="30" y="105"/>
                </a:lnTo>
                <a:lnTo>
                  <a:pt x="34" y="105"/>
                </a:lnTo>
                <a:lnTo>
                  <a:pt x="0" y="105"/>
                </a:lnTo>
                <a:lnTo>
                  <a:pt x="4" y="105"/>
                </a:lnTo>
                <a:lnTo>
                  <a:pt x="8" y="101"/>
                </a:lnTo>
                <a:lnTo>
                  <a:pt x="11" y="97"/>
                </a:lnTo>
                <a:lnTo>
                  <a:pt x="11" y="94"/>
                </a:lnTo>
                <a:lnTo>
                  <a:pt x="11" y="90"/>
                </a:lnTo>
                <a:lnTo>
                  <a:pt x="11" y="64"/>
                </a:lnTo>
                <a:lnTo>
                  <a:pt x="11" y="56"/>
                </a:lnTo>
                <a:lnTo>
                  <a:pt x="11" y="49"/>
                </a:lnTo>
                <a:lnTo>
                  <a:pt x="8" y="45"/>
                </a:lnTo>
                <a:lnTo>
                  <a:pt x="4" y="45"/>
                </a:lnTo>
                <a:lnTo>
                  <a:pt x="0" y="45"/>
                </a:lnTo>
                <a:lnTo>
                  <a:pt x="19" y="37"/>
                </a:lnTo>
                <a:lnTo>
                  <a:pt x="23" y="37"/>
                </a:lnTo>
                <a:close/>
              </a:path>
            </a:pathLst>
          </a:custGeom>
          <a:solidFill>
            <a:srgbClr val="000000"/>
          </a:solidFill>
          <a:ln w="0">
            <a:solidFill>
              <a:srgbClr val="000000"/>
            </a:solidFill>
            <a:round/>
            <a:headEnd/>
            <a:tailEnd/>
          </a:ln>
        </p:spPr>
        <p:txBody>
          <a:bodyPr/>
          <a:lstStyle/>
          <a:p>
            <a:endParaRPr lang="en-US"/>
          </a:p>
        </p:txBody>
      </p:sp>
      <p:sp>
        <p:nvSpPr>
          <p:cNvPr id="33942" name="Freeform 147"/>
          <p:cNvSpPr>
            <a:spLocks/>
          </p:cNvSpPr>
          <p:nvPr/>
        </p:nvSpPr>
        <p:spPr bwMode="auto">
          <a:xfrm>
            <a:off x="8237538" y="5746750"/>
            <a:ext cx="117475" cy="112713"/>
          </a:xfrm>
          <a:custGeom>
            <a:avLst/>
            <a:gdLst>
              <a:gd name="T0" fmla="*/ 2147483647 w 71"/>
              <a:gd name="T1" fmla="*/ 2147483647 h 68"/>
              <a:gd name="T2" fmla="*/ 2147483647 w 71"/>
              <a:gd name="T3" fmla="*/ 2147483647 h 68"/>
              <a:gd name="T4" fmla="*/ 2147483647 w 71"/>
              <a:gd name="T5" fmla="*/ 0 h 68"/>
              <a:gd name="T6" fmla="*/ 2147483647 w 71"/>
              <a:gd name="T7" fmla="*/ 0 h 68"/>
              <a:gd name="T8" fmla="*/ 2147483647 w 71"/>
              <a:gd name="T9" fmla="*/ 0 h 68"/>
              <a:gd name="T10" fmla="*/ 2147483647 w 71"/>
              <a:gd name="T11" fmla="*/ 0 h 68"/>
              <a:gd name="T12" fmla="*/ 2147483647 w 71"/>
              <a:gd name="T13" fmla="*/ 2147483647 h 68"/>
              <a:gd name="T14" fmla="*/ 2147483647 w 71"/>
              <a:gd name="T15" fmla="*/ 2147483647 h 68"/>
              <a:gd name="T16" fmla="*/ 2147483647 w 71"/>
              <a:gd name="T17" fmla="*/ 2147483647 h 68"/>
              <a:gd name="T18" fmla="*/ 2147483647 w 71"/>
              <a:gd name="T19" fmla="*/ 2147483647 h 68"/>
              <a:gd name="T20" fmla="*/ 2147483647 w 71"/>
              <a:gd name="T21" fmla="*/ 2147483647 h 68"/>
              <a:gd name="T22" fmla="*/ 2147483647 w 71"/>
              <a:gd name="T23" fmla="*/ 2147483647 h 68"/>
              <a:gd name="T24" fmla="*/ 2147483647 w 71"/>
              <a:gd name="T25" fmla="*/ 2147483647 h 68"/>
              <a:gd name="T26" fmla="*/ 2147483647 w 71"/>
              <a:gd name="T27" fmla="*/ 2147483647 h 68"/>
              <a:gd name="T28" fmla="*/ 2147483647 w 71"/>
              <a:gd name="T29" fmla="*/ 2147483647 h 68"/>
              <a:gd name="T30" fmla="*/ 2147483647 w 71"/>
              <a:gd name="T31" fmla="*/ 2147483647 h 68"/>
              <a:gd name="T32" fmla="*/ 2147483647 w 71"/>
              <a:gd name="T33" fmla="*/ 2147483647 h 68"/>
              <a:gd name="T34" fmla="*/ 2147483647 w 71"/>
              <a:gd name="T35" fmla="*/ 2147483647 h 68"/>
              <a:gd name="T36" fmla="*/ 2147483647 w 71"/>
              <a:gd name="T37" fmla="*/ 2147483647 h 68"/>
              <a:gd name="T38" fmla="*/ 2147483647 w 71"/>
              <a:gd name="T39" fmla="*/ 2147483647 h 68"/>
              <a:gd name="T40" fmla="*/ 2147483647 w 71"/>
              <a:gd name="T41" fmla="*/ 2147483647 h 68"/>
              <a:gd name="T42" fmla="*/ 2147483647 w 71"/>
              <a:gd name="T43" fmla="*/ 2147483647 h 68"/>
              <a:gd name="T44" fmla="*/ 2147483647 w 71"/>
              <a:gd name="T45" fmla="*/ 2147483647 h 68"/>
              <a:gd name="T46" fmla="*/ 2147483647 w 71"/>
              <a:gd name="T47" fmla="*/ 2147483647 h 68"/>
              <a:gd name="T48" fmla="*/ 2147483647 w 71"/>
              <a:gd name="T49" fmla="*/ 2147483647 h 68"/>
              <a:gd name="T50" fmla="*/ 2147483647 w 71"/>
              <a:gd name="T51" fmla="*/ 2147483647 h 68"/>
              <a:gd name="T52" fmla="*/ 2147483647 w 71"/>
              <a:gd name="T53" fmla="*/ 2147483647 h 68"/>
              <a:gd name="T54" fmla="*/ 2147483647 w 71"/>
              <a:gd name="T55" fmla="*/ 2147483647 h 68"/>
              <a:gd name="T56" fmla="*/ 2147483647 w 71"/>
              <a:gd name="T57" fmla="*/ 2147483647 h 68"/>
              <a:gd name="T58" fmla="*/ 2147483647 w 71"/>
              <a:gd name="T59" fmla="*/ 2147483647 h 68"/>
              <a:gd name="T60" fmla="*/ 2147483647 w 71"/>
              <a:gd name="T61" fmla="*/ 2147483647 h 68"/>
              <a:gd name="T62" fmla="*/ 2147483647 w 71"/>
              <a:gd name="T63" fmla="*/ 2147483647 h 68"/>
              <a:gd name="T64" fmla="*/ 2147483647 w 71"/>
              <a:gd name="T65" fmla="*/ 2147483647 h 68"/>
              <a:gd name="T66" fmla="*/ 2147483647 w 71"/>
              <a:gd name="T67" fmla="*/ 2147483647 h 68"/>
              <a:gd name="T68" fmla="*/ 2147483647 w 71"/>
              <a:gd name="T69" fmla="*/ 2147483647 h 68"/>
              <a:gd name="T70" fmla="*/ 2147483647 w 71"/>
              <a:gd name="T71" fmla="*/ 2147483647 h 68"/>
              <a:gd name="T72" fmla="*/ 2147483647 w 71"/>
              <a:gd name="T73" fmla="*/ 2147483647 h 68"/>
              <a:gd name="T74" fmla="*/ 2147483647 w 71"/>
              <a:gd name="T75" fmla="*/ 2147483647 h 68"/>
              <a:gd name="T76" fmla="*/ 2147483647 w 71"/>
              <a:gd name="T77" fmla="*/ 2147483647 h 68"/>
              <a:gd name="T78" fmla="*/ 2147483647 w 71"/>
              <a:gd name="T79" fmla="*/ 2147483647 h 68"/>
              <a:gd name="T80" fmla="*/ 2147483647 w 71"/>
              <a:gd name="T81" fmla="*/ 2147483647 h 68"/>
              <a:gd name="T82" fmla="*/ 2147483647 w 71"/>
              <a:gd name="T83" fmla="*/ 2147483647 h 68"/>
              <a:gd name="T84" fmla="*/ 0 w 71"/>
              <a:gd name="T85" fmla="*/ 2147483647 h 68"/>
              <a:gd name="T86" fmla="*/ 0 w 71"/>
              <a:gd name="T87" fmla="*/ 2147483647 h 68"/>
              <a:gd name="T88" fmla="*/ 2147483647 w 71"/>
              <a:gd name="T89" fmla="*/ 2147483647 h 68"/>
              <a:gd name="T90" fmla="*/ 2147483647 w 71"/>
              <a:gd name="T91" fmla="*/ 2147483647 h 68"/>
              <a:gd name="T92" fmla="*/ 2147483647 w 71"/>
              <a:gd name="T93" fmla="*/ 2147483647 h 68"/>
              <a:gd name="T94" fmla="*/ 2147483647 w 71"/>
              <a:gd name="T95" fmla="*/ 2147483647 h 68"/>
              <a:gd name="T96" fmla="*/ 2147483647 w 71"/>
              <a:gd name="T97" fmla="*/ 2147483647 h 68"/>
              <a:gd name="T98" fmla="*/ 2147483647 w 71"/>
              <a:gd name="T99" fmla="*/ 2147483647 h 68"/>
              <a:gd name="T100" fmla="*/ 2147483647 w 71"/>
              <a:gd name="T101" fmla="*/ 2147483647 h 68"/>
              <a:gd name="T102" fmla="*/ 2147483647 w 71"/>
              <a:gd name="T103" fmla="*/ 2147483647 h 68"/>
              <a:gd name="T104" fmla="*/ 2147483647 w 71"/>
              <a:gd name="T105" fmla="*/ 2147483647 h 68"/>
              <a:gd name="T106" fmla="*/ 2147483647 w 71"/>
              <a:gd name="T107" fmla="*/ 2147483647 h 68"/>
              <a:gd name="T108" fmla="*/ 2147483647 w 71"/>
              <a:gd name="T109" fmla="*/ 2147483647 h 68"/>
              <a:gd name="T110" fmla="*/ 2147483647 w 71"/>
              <a:gd name="T111" fmla="*/ 2147483647 h 68"/>
              <a:gd name="T112" fmla="*/ 2147483647 w 71"/>
              <a:gd name="T113" fmla="*/ 2147483647 h 68"/>
              <a:gd name="T114" fmla="*/ 2147483647 w 71"/>
              <a:gd name="T115" fmla="*/ 2147483647 h 68"/>
              <a:gd name="T116" fmla="*/ 0 w 71"/>
              <a:gd name="T117" fmla="*/ 2147483647 h 68"/>
              <a:gd name="T118" fmla="*/ 2147483647 w 71"/>
              <a:gd name="T119" fmla="*/ 0 h 68"/>
              <a:gd name="T120" fmla="*/ 2147483647 w 71"/>
              <a:gd name="T121" fmla="*/ 0 h 68"/>
              <a:gd name="T122" fmla="*/ 2147483647 w 71"/>
              <a:gd name="T123" fmla="*/ 2147483647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8"/>
              <a:gd name="T188" fmla="*/ 71 w 71"/>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8">
                <a:moveTo>
                  <a:pt x="22" y="15"/>
                </a:moveTo>
                <a:lnTo>
                  <a:pt x="30" y="4"/>
                </a:lnTo>
                <a:lnTo>
                  <a:pt x="37" y="0"/>
                </a:lnTo>
                <a:lnTo>
                  <a:pt x="45" y="0"/>
                </a:lnTo>
                <a:lnTo>
                  <a:pt x="52" y="0"/>
                </a:lnTo>
                <a:lnTo>
                  <a:pt x="56" y="0"/>
                </a:lnTo>
                <a:lnTo>
                  <a:pt x="60" y="4"/>
                </a:lnTo>
                <a:lnTo>
                  <a:pt x="60" y="12"/>
                </a:lnTo>
                <a:lnTo>
                  <a:pt x="63" y="15"/>
                </a:lnTo>
                <a:lnTo>
                  <a:pt x="63" y="23"/>
                </a:lnTo>
                <a:lnTo>
                  <a:pt x="63" y="53"/>
                </a:lnTo>
                <a:lnTo>
                  <a:pt x="63" y="57"/>
                </a:lnTo>
                <a:lnTo>
                  <a:pt x="63" y="60"/>
                </a:lnTo>
                <a:lnTo>
                  <a:pt x="63" y="64"/>
                </a:lnTo>
                <a:lnTo>
                  <a:pt x="67" y="64"/>
                </a:lnTo>
                <a:lnTo>
                  <a:pt x="67" y="68"/>
                </a:lnTo>
                <a:lnTo>
                  <a:pt x="71" y="68"/>
                </a:lnTo>
                <a:lnTo>
                  <a:pt x="41" y="68"/>
                </a:lnTo>
                <a:lnTo>
                  <a:pt x="45" y="64"/>
                </a:lnTo>
                <a:lnTo>
                  <a:pt x="48" y="64"/>
                </a:lnTo>
                <a:lnTo>
                  <a:pt x="52" y="60"/>
                </a:lnTo>
                <a:lnTo>
                  <a:pt x="52" y="57"/>
                </a:lnTo>
                <a:lnTo>
                  <a:pt x="52" y="53"/>
                </a:lnTo>
                <a:lnTo>
                  <a:pt x="52" y="27"/>
                </a:lnTo>
                <a:lnTo>
                  <a:pt x="48" y="19"/>
                </a:lnTo>
                <a:lnTo>
                  <a:pt x="48" y="12"/>
                </a:lnTo>
                <a:lnTo>
                  <a:pt x="45" y="8"/>
                </a:lnTo>
                <a:lnTo>
                  <a:pt x="41" y="8"/>
                </a:lnTo>
                <a:lnTo>
                  <a:pt x="30" y="12"/>
                </a:lnTo>
                <a:lnTo>
                  <a:pt x="22" y="19"/>
                </a:lnTo>
                <a:lnTo>
                  <a:pt x="22" y="53"/>
                </a:lnTo>
                <a:lnTo>
                  <a:pt x="22" y="57"/>
                </a:lnTo>
                <a:lnTo>
                  <a:pt x="22" y="60"/>
                </a:lnTo>
                <a:lnTo>
                  <a:pt x="26" y="64"/>
                </a:lnTo>
                <a:lnTo>
                  <a:pt x="30" y="68"/>
                </a:lnTo>
                <a:lnTo>
                  <a:pt x="33" y="68"/>
                </a:lnTo>
                <a:lnTo>
                  <a:pt x="0" y="68"/>
                </a:lnTo>
                <a:lnTo>
                  <a:pt x="3" y="68"/>
                </a:lnTo>
                <a:lnTo>
                  <a:pt x="7" y="64"/>
                </a:lnTo>
                <a:lnTo>
                  <a:pt x="11" y="60"/>
                </a:lnTo>
                <a:lnTo>
                  <a:pt x="11" y="53"/>
                </a:lnTo>
                <a:lnTo>
                  <a:pt x="11" y="27"/>
                </a:lnTo>
                <a:lnTo>
                  <a:pt x="11" y="15"/>
                </a:lnTo>
                <a:lnTo>
                  <a:pt x="11" y="12"/>
                </a:lnTo>
                <a:lnTo>
                  <a:pt x="7" y="12"/>
                </a:lnTo>
                <a:lnTo>
                  <a:pt x="7" y="8"/>
                </a:lnTo>
                <a:lnTo>
                  <a:pt x="3" y="8"/>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943" name="Rectangle 148"/>
          <p:cNvSpPr>
            <a:spLocks noChangeArrowheads="1"/>
          </p:cNvSpPr>
          <p:nvPr/>
        </p:nvSpPr>
        <p:spPr bwMode="auto">
          <a:xfrm>
            <a:off x="8729663" y="1960563"/>
            <a:ext cx="11112" cy="4122737"/>
          </a:xfrm>
          <a:prstGeom prst="rect">
            <a:avLst/>
          </a:prstGeom>
          <a:solidFill>
            <a:srgbClr val="000000"/>
          </a:solidFill>
          <a:ln w="0">
            <a:solidFill>
              <a:srgbClr val="000000"/>
            </a:solidFill>
            <a:miter lim="800000"/>
            <a:headEnd/>
            <a:tailEnd/>
          </a:ln>
        </p:spPr>
        <p:txBody>
          <a:bodyPr/>
          <a:lstStyle/>
          <a:p>
            <a:endParaRPr lang="en-US"/>
          </a:p>
        </p:txBody>
      </p:sp>
      <p:sp>
        <p:nvSpPr>
          <p:cNvPr id="33944" name="Rectangle 149"/>
          <p:cNvSpPr>
            <a:spLocks noChangeArrowheads="1"/>
          </p:cNvSpPr>
          <p:nvPr/>
        </p:nvSpPr>
        <p:spPr bwMode="auto">
          <a:xfrm>
            <a:off x="482600" y="6070600"/>
            <a:ext cx="8253413" cy="12700"/>
          </a:xfrm>
          <a:prstGeom prst="rect">
            <a:avLst/>
          </a:prstGeom>
          <a:solidFill>
            <a:srgbClr val="000000"/>
          </a:solidFill>
          <a:ln w="0">
            <a:solidFill>
              <a:srgbClr val="000000"/>
            </a:solidFill>
            <a:miter lim="800000"/>
            <a:headEnd/>
            <a:tailEnd/>
          </a:ln>
        </p:spPr>
        <p:txBody>
          <a:bodyPr/>
          <a:lstStyle/>
          <a:p>
            <a:endParaRPr lang="en-US"/>
          </a:p>
        </p:txBody>
      </p:sp>
      <p:sp>
        <p:nvSpPr>
          <p:cNvPr id="33945" name="Line 150"/>
          <p:cNvSpPr>
            <a:spLocks noChangeShapeType="1"/>
          </p:cNvSpPr>
          <p:nvPr/>
        </p:nvSpPr>
        <p:spPr bwMode="auto">
          <a:xfrm flipH="1">
            <a:off x="1266825" y="2389188"/>
            <a:ext cx="1625600" cy="268287"/>
          </a:xfrm>
          <a:prstGeom prst="line">
            <a:avLst/>
          </a:prstGeom>
          <a:noFill/>
          <a:ln w="6350">
            <a:solidFill>
              <a:srgbClr val="000000"/>
            </a:solidFill>
            <a:round/>
            <a:headEnd/>
            <a:tailEnd/>
          </a:ln>
        </p:spPr>
        <p:txBody>
          <a:bodyPr/>
          <a:lstStyle/>
          <a:p>
            <a:endParaRPr lang="en-US"/>
          </a:p>
        </p:txBody>
      </p:sp>
      <p:sp>
        <p:nvSpPr>
          <p:cNvPr id="33946" name="Line 151"/>
          <p:cNvSpPr>
            <a:spLocks noChangeShapeType="1"/>
          </p:cNvSpPr>
          <p:nvPr/>
        </p:nvSpPr>
        <p:spPr bwMode="auto">
          <a:xfrm>
            <a:off x="2892425" y="2389188"/>
            <a:ext cx="1495425" cy="268287"/>
          </a:xfrm>
          <a:prstGeom prst="line">
            <a:avLst/>
          </a:prstGeom>
          <a:noFill/>
          <a:ln w="6350">
            <a:solidFill>
              <a:srgbClr val="000000"/>
            </a:solidFill>
            <a:round/>
            <a:headEnd/>
            <a:tailEnd/>
          </a:ln>
        </p:spPr>
        <p:txBody>
          <a:bodyPr/>
          <a:lstStyle/>
          <a:p>
            <a:endParaRPr lang="en-US"/>
          </a:p>
        </p:txBody>
      </p:sp>
      <p:sp>
        <p:nvSpPr>
          <p:cNvPr id="33947" name="Line 152"/>
          <p:cNvSpPr>
            <a:spLocks noChangeShapeType="1"/>
          </p:cNvSpPr>
          <p:nvPr/>
        </p:nvSpPr>
        <p:spPr bwMode="auto">
          <a:xfrm>
            <a:off x="1279525" y="2974975"/>
            <a:ext cx="1588" cy="280988"/>
          </a:xfrm>
          <a:prstGeom prst="line">
            <a:avLst/>
          </a:prstGeom>
          <a:noFill/>
          <a:ln w="6350">
            <a:solidFill>
              <a:srgbClr val="000000"/>
            </a:solidFill>
            <a:round/>
            <a:headEnd/>
            <a:tailEnd/>
          </a:ln>
        </p:spPr>
        <p:txBody>
          <a:bodyPr/>
          <a:lstStyle/>
          <a:p>
            <a:endParaRPr lang="en-US"/>
          </a:p>
        </p:txBody>
      </p:sp>
      <p:sp>
        <p:nvSpPr>
          <p:cNvPr id="33948" name="Line 153"/>
          <p:cNvSpPr>
            <a:spLocks noChangeShapeType="1"/>
          </p:cNvSpPr>
          <p:nvPr/>
        </p:nvSpPr>
        <p:spPr bwMode="auto">
          <a:xfrm>
            <a:off x="1279525" y="3573463"/>
            <a:ext cx="1588" cy="2068512"/>
          </a:xfrm>
          <a:prstGeom prst="line">
            <a:avLst/>
          </a:prstGeom>
          <a:noFill/>
          <a:ln w="6350">
            <a:solidFill>
              <a:srgbClr val="000000"/>
            </a:solidFill>
            <a:round/>
            <a:headEnd/>
            <a:tailEnd/>
          </a:ln>
        </p:spPr>
        <p:txBody>
          <a:bodyPr/>
          <a:lstStyle/>
          <a:p>
            <a:endParaRPr lang="en-US"/>
          </a:p>
        </p:txBody>
      </p:sp>
      <p:sp>
        <p:nvSpPr>
          <p:cNvPr id="33949" name="Line 154"/>
          <p:cNvSpPr>
            <a:spLocks noChangeShapeType="1"/>
          </p:cNvSpPr>
          <p:nvPr/>
        </p:nvSpPr>
        <p:spPr bwMode="auto">
          <a:xfrm flipH="1">
            <a:off x="2892425" y="2981325"/>
            <a:ext cx="1495425" cy="274638"/>
          </a:xfrm>
          <a:prstGeom prst="line">
            <a:avLst/>
          </a:prstGeom>
          <a:noFill/>
          <a:ln w="6350">
            <a:solidFill>
              <a:srgbClr val="000000"/>
            </a:solidFill>
            <a:round/>
            <a:headEnd/>
            <a:tailEnd/>
          </a:ln>
        </p:spPr>
        <p:txBody>
          <a:bodyPr/>
          <a:lstStyle/>
          <a:p>
            <a:endParaRPr lang="en-US"/>
          </a:p>
        </p:txBody>
      </p:sp>
      <p:sp>
        <p:nvSpPr>
          <p:cNvPr id="33950" name="Line 155"/>
          <p:cNvSpPr>
            <a:spLocks noChangeShapeType="1"/>
          </p:cNvSpPr>
          <p:nvPr/>
        </p:nvSpPr>
        <p:spPr bwMode="auto">
          <a:xfrm>
            <a:off x="4387850" y="2981325"/>
            <a:ext cx="1257300" cy="274638"/>
          </a:xfrm>
          <a:prstGeom prst="line">
            <a:avLst/>
          </a:prstGeom>
          <a:noFill/>
          <a:ln w="6350">
            <a:solidFill>
              <a:srgbClr val="000000"/>
            </a:solidFill>
            <a:round/>
            <a:headEnd/>
            <a:tailEnd/>
          </a:ln>
        </p:spPr>
        <p:txBody>
          <a:bodyPr/>
          <a:lstStyle/>
          <a:p>
            <a:endParaRPr lang="en-US"/>
          </a:p>
        </p:txBody>
      </p:sp>
      <p:sp>
        <p:nvSpPr>
          <p:cNvPr id="33951" name="Line 156"/>
          <p:cNvSpPr>
            <a:spLocks noChangeShapeType="1"/>
          </p:cNvSpPr>
          <p:nvPr/>
        </p:nvSpPr>
        <p:spPr bwMode="auto">
          <a:xfrm>
            <a:off x="5645150" y="3573463"/>
            <a:ext cx="1071563" cy="280987"/>
          </a:xfrm>
          <a:prstGeom prst="line">
            <a:avLst/>
          </a:prstGeom>
          <a:noFill/>
          <a:ln w="6350">
            <a:solidFill>
              <a:srgbClr val="000000"/>
            </a:solidFill>
            <a:round/>
            <a:headEnd/>
            <a:tailEnd/>
          </a:ln>
        </p:spPr>
        <p:txBody>
          <a:bodyPr/>
          <a:lstStyle/>
          <a:p>
            <a:endParaRPr lang="en-US"/>
          </a:p>
        </p:txBody>
      </p:sp>
      <p:sp>
        <p:nvSpPr>
          <p:cNvPr id="33952" name="Line 157"/>
          <p:cNvSpPr>
            <a:spLocks noChangeShapeType="1"/>
          </p:cNvSpPr>
          <p:nvPr/>
        </p:nvSpPr>
        <p:spPr bwMode="auto">
          <a:xfrm flipH="1">
            <a:off x="4387850" y="3573463"/>
            <a:ext cx="1257300" cy="280987"/>
          </a:xfrm>
          <a:prstGeom prst="line">
            <a:avLst/>
          </a:prstGeom>
          <a:noFill/>
          <a:ln w="6350">
            <a:solidFill>
              <a:srgbClr val="000000"/>
            </a:solidFill>
            <a:round/>
            <a:headEnd/>
            <a:tailEnd/>
          </a:ln>
        </p:spPr>
        <p:txBody>
          <a:bodyPr/>
          <a:lstStyle/>
          <a:p>
            <a:endParaRPr lang="en-US"/>
          </a:p>
        </p:txBody>
      </p:sp>
      <p:sp>
        <p:nvSpPr>
          <p:cNvPr id="33953" name="Line 158"/>
          <p:cNvSpPr>
            <a:spLocks noChangeShapeType="1"/>
          </p:cNvSpPr>
          <p:nvPr/>
        </p:nvSpPr>
        <p:spPr bwMode="auto">
          <a:xfrm>
            <a:off x="2900363" y="3579813"/>
            <a:ext cx="1587" cy="2062162"/>
          </a:xfrm>
          <a:prstGeom prst="line">
            <a:avLst/>
          </a:prstGeom>
          <a:noFill/>
          <a:ln w="6350">
            <a:solidFill>
              <a:srgbClr val="000000"/>
            </a:solidFill>
            <a:round/>
            <a:headEnd/>
            <a:tailEnd/>
          </a:ln>
        </p:spPr>
        <p:txBody>
          <a:bodyPr/>
          <a:lstStyle/>
          <a:p>
            <a:endParaRPr lang="en-US"/>
          </a:p>
        </p:txBody>
      </p:sp>
      <p:sp>
        <p:nvSpPr>
          <p:cNvPr id="33954" name="Line 159"/>
          <p:cNvSpPr>
            <a:spLocks noChangeShapeType="1"/>
          </p:cNvSpPr>
          <p:nvPr/>
        </p:nvSpPr>
        <p:spPr bwMode="auto">
          <a:xfrm>
            <a:off x="4394200" y="4165600"/>
            <a:ext cx="1588" cy="279400"/>
          </a:xfrm>
          <a:prstGeom prst="line">
            <a:avLst/>
          </a:prstGeom>
          <a:noFill/>
          <a:ln w="6350">
            <a:solidFill>
              <a:srgbClr val="000000"/>
            </a:solidFill>
            <a:round/>
            <a:headEnd/>
            <a:tailEnd/>
          </a:ln>
        </p:spPr>
        <p:txBody>
          <a:bodyPr/>
          <a:lstStyle/>
          <a:p>
            <a:endParaRPr lang="en-US"/>
          </a:p>
        </p:txBody>
      </p:sp>
      <p:sp>
        <p:nvSpPr>
          <p:cNvPr id="33955" name="Line 160"/>
          <p:cNvSpPr>
            <a:spLocks noChangeShapeType="1"/>
          </p:cNvSpPr>
          <p:nvPr/>
        </p:nvSpPr>
        <p:spPr bwMode="auto">
          <a:xfrm>
            <a:off x="4394200" y="4764088"/>
            <a:ext cx="1588" cy="877887"/>
          </a:xfrm>
          <a:prstGeom prst="line">
            <a:avLst/>
          </a:prstGeom>
          <a:noFill/>
          <a:ln w="6350">
            <a:solidFill>
              <a:srgbClr val="000000"/>
            </a:solidFill>
            <a:round/>
            <a:headEnd/>
            <a:tailEnd/>
          </a:ln>
        </p:spPr>
        <p:txBody>
          <a:bodyPr/>
          <a:lstStyle/>
          <a:p>
            <a:endParaRPr lang="en-US"/>
          </a:p>
        </p:txBody>
      </p:sp>
      <p:sp>
        <p:nvSpPr>
          <p:cNvPr id="33956" name="Line 161"/>
          <p:cNvSpPr>
            <a:spLocks noChangeShapeType="1"/>
          </p:cNvSpPr>
          <p:nvPr/>
        </p:nvSpPr>
        <p:spPr bwMode="auto">
          <a:xfrm flipH="1">
            <a:off x="5638800" y="4165600"/>
            <a:ext cx="1077913" cy="279400"/>
          </a:xfrm>
          <a:prstGeom prst="line">
            <a:avLst/>
          </a:prstGeom>
          <a:noFill/>
          <a:ln w="6350">
            <a:solidFill>
              <a:srgbClr val="000000"/>
            </a:solidFill>
            <a:round/>
            <a:headEnd/>
            <a:tailEnd/>
          </a:ln>
        </p:spPr>
        <p:txBody>
          <a:bodyPr/>
          <a:lstStyle/>
          <a:p>
            <a:endParaRPr lang="en-US"/>
          </a:p>
        </p:txBody>
      </p:sp>
      <p:sp>
        <p:nvSpPr>
          <p:cNvPr id="33957" name="Line 162"/>
          <p:cNvSpPr>
            <a:spLocks noChangeShapeType="1"/>
          </p:cNvSpPr>
          <p:nvPr/>
        </p:nvSpPr>
        <p:spPr bwMode="auto">
          <a:xfrm>
            <a:off x="6716713" y="4165600"/>
            <a:ext cx="742950" cy="279400"/>
          </a:xfrm>
          <a:prstGeom prst="line">
            <a:avLst/>
          </a:prstGeom>
          <a:noFill/>
          <a:ln w="6350">
            <a:solidFill>
              <a:srgbClr val="000000"/>
            </a:solidFill>
            <a:round/>
            <a:headEnd/>
            <a:tailEnd/>
          </a:ln>
        </p:spPr>
        <p:txBody>
          <a:bodyPr/>
          <a:lstStyle/>
          <a:p>
            <a:endParaRPr lang="en-US"/>
          </a:p>
        </p:txBody>
      </p:sp>
      <p:sp>
        <p:nvSpPr>
          <p:cNvPr id="33958" name="Line 163"/>
          <p:cNvSpPr>
            <a:spLocks noChangeShapeType="1"/>
          </p:cNvSpPr>
          <p:nvPr/>
        </p:nvSpPr>
        <p:spPr bwMode="auto">
          <a:xfrm>
            <a:off x="5638800" y="4764088"/>
            <a:ext cx="1588" cy="877887"/>
          </a:xfrm>
          <a:prstGeom prst="line">
            <a:avLst/>
          </a:prstGeom>
          <a:noFill/>
          <a:ln w="6350">
            <a:solidFill>
              <a:srgbClr val="000000"/>
            </a:solidFill>
            <a:round/>
            <a:headEnd/>
            <a:tailEnd/>
          </a:ln>
        </p:spPr>
        <p:txBody>
          <a:bodyPr/>
          <a:lstStyle/>
          <a:p>
            <a:endParaRPr lang="en-US"/>
          </a:p>
        </p:txBody>
      </p:sp>
      <p:sp>
        <p:nvSpPr>
          <p:cNvPr id="33959" name="Line 164"/>
          <p:cNvSpPr>
            <a:spLocks noChangeShapeType="1"/>
          </p:cNvSpPr>
          <p:nvPr/>
        </p:nvSpPr>
        <p:spPr bwMode="auto">
          <a:xfrm flipH="1">
            <a:off x="6716713" y="4764088"/>
            <a:ext cx="742950" cy="277812"/>
          </a:xfrm>
          <a:prstGeom prst="line">
            <a:avLst/>
          </a:prstGeom>
          <a:noFill/>
          <a:ln w="6350">
            <a:solidFill>
              <a:srgbClr val="000000"/>
            </a:solidFill>
            <a:round/>
            <a:headEnd/>
            <a:tailEnd/>
          </a:ln>
        </p:spPr>
        <p:txBody>
          <a:bodyPr/>
          <a:lstStyle/>
          <a:p>
            <a:endParaRPr lang="en-US"/>
          </a:p>
        </p:txBody>
      </p:sp>
      <p:sp>
        <p:nvSpPr>
          <p:cNvPr id="33960" name="Line 165"/>
          <p:cNvSpPr>
            <a:spLocks noChangeShapeType="1"/>
          </p:cNvSpPr>
          <p:nvPr/>
        </p:nvSpPr>
        <p:spPr bwMode="auto">
          <a:xfrm>
            <a:off x="7459663" y="4764088"/>
            <a:ext cx="746125" cy="277812"/>
          </a:xfrm>
          <a:prstGeom prst="line">
            <a:avLst/>
          </a:prstGeom>
          <a:noFill/>
          <a:ln w="6350">
            <a:solidFill>
              <a:srgbClr val="000000"/>
            </a:solidFill>
            <a:round/>
            <a:headEnd/>
            <a:tailEnd/>
          </a:ln>
        </p:spPr>
        <p:txBody>
          <a:bodyPr/>
          <a:lstStyle/>
          <a:p>
            <a:endParaRPr lang="en-US"/>
          </a:p>
        </p:txBody>
      </p:sp>
      <p:sp>
        <p:nvSpPr>
          <p:cNvPr id="33961" name="Line 166"/>
          <p:cNvSpPr>
            <a:spLocks noChangeShapeType="1"/>
          </p:cNvSpPr>
          <p:nvPr/>
        </p:nvSpPr>
        <p:spPr bwMode="auto">
          <a:xfrm>
            <a:off x="6711950" y="5354638"/>
            <a:ext cx="1588" cy="342900"/>
          </a:xfrm>
          <a:prstGeom prst="line">
            <a:avLst/>
          </a:prstGeom>
          <a:noFill/>
          <a:ln w="6350">
            <a:solidFill>
              <a:srgbClr val="000000"/>
            </a:solidFill>
            <a:round/>
            <a:headEnd/>
            <a:tailEnd/>
          </a:ln>
        </p:spPr>
        <p:txBody>
          <a:bodyPr/>
          <a:lstStyle/>
          <a:p>
            <a:endParaRPr lang="en-US"/>
          </a:p>
        </p:txBody>
      </p:sp>
      <p:sp>
        <p:nvSpPr>
          <p:cNvPr id="33962" name="Line 167"/>
          <p:cNvSpPr>
            <a:spLocks noChangeShapeType="1"/>
          </p:cNvSpPr>
          <p:nvPr/>
        </p:nvSpPr>
        <p:spPr bwMode="auto">
          <a:xfrm>
            <a:off x="8205788" y="5354638"/>
            <a:ext cx="1587" cy="287337"/>
          </a:xfrm>
          <a:prstGeom prst="line">
            <a:avLst/>
          </a:prstGeom>
          <a:noFill/>
          <a:ln w="6350">
            <a:solidFill>
              <a:srgbClr val="000000"/>
            </a:solidFill>
            <a:round/>
            <a:headEnd/>
            <a:tailEnd/>
          </a:ln>
        </p:spPr>
        <p:txBody>
          <a:bodyPr/>
          <a:lstStyle/>
          <a:p>
            <a:endParaRPr lang="en-US"/>
          </a:p>
        </p:txBody>
      </p:sp>
      <p:sp>
        <p:nvSpPr>
          <p:cNvPr id="631976" name="Rectangle 168"/>
          <p:cNvSpPr>
            <a:spLocks noChangeArrowheads="1"/>
          </p:cNvSpPr>
          <p:nvPr/>
        </p:nvSpPr>
        <p:spPr bwMode="auto">
          <a:xfrm>
            <a:off x="4038600" y="1905000"/>
            <a:ext cx="4800600" cy="914400"/>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sz="2000" b="1" dirty="0">
              <a:solidFill>
                <a:schemeClr val="accent2"/>
              </a:solidFill>
              <a:latin typeface="Comic Sans MS" pitchFamily="66" charset="0"/>
            </a:endParaRPr>
          </a:p>
          <a:p>
            <a:pPr marL="742950" lvl="1" indent="-285750">
              <a:lnSpc>
                <a:spcPct val="90000"/>
              </a:lnSpc>
              <a:spcBef>
                <a:spcPct val="20000"/>
              </a:spcBef>
            </a:pPr>
            <a:r>
              <a:rPr lang="en-US" sz="2800" b="1" dirty="0">
                <a:solidFill>
                  <a:schemeClr val="accent2"/>
                </a:solidFill>
                <a:latin typeface="Comic Sans MS" pitchFamily="66" charset="0"/>
              </a:rPr>
              <a:t>P</a:t>
            </a:r>
            <a:r>
              <a:rPr lang="en-US" sz="2000" b="1" dirty="0">
                <a:solidFill>
                  <a:schemeClr val="accent2"/>
                </a:solidFill>
                <a:latin typeface="Comic Sans MS" pitchFamily="66" charset="0"/>
              </a:rPr>
              <a:t>(VP -&gt; V NP | VP, dumped)=.. </a:t>
            </a:r>
          </a:p>
          <a:p>
            <a:pPr marL="742950" lvl="1" indent="-285750">
              <a:lnSpc>
                <a:spcPct val="90000"/>
              </a:lnSpc>
              <a:spcBef>
                <a:spcPct val="20000"/>
              </a:spcBef>
            </a:pPr>
            <a:endParaRPr lang="en-US" sz="2000" b="1" dirty="0">
              <a:solidFill>
                <a:schemeClr val="accent2"/>
              </a:solidFill>
              <a:latin typeface="Comic Sans MS" pitchFamily="66" charset="0"/>
            </a:endParaRPr>
          </a:p>
        </p:txBody>
      </p:sp>
      <p:sp>
        <p:nvSpPr>
          <p:cNvPr id="631977" name="Rectangle 169"/>
          <p:cNvSpPr>
            <a:spLocks noChangeArrowheads="1"/>
          </p:cNvSpPr>
          <p:nvPr/>
        </p:nvSpPr>
        <p:spPr bwMode="auto">
          <a:xfrm>
            <a:off x="5867400" y="2895600"/>
            <a:ext cx="3048000" cy="533400"/>
          </a:xfrm>
          <a:prstGeom prst="rect">
            <a:avLst/>
          </a:prstGeom>
          <a:noFill/>
          <a:ln w="9525">
            <a:noFill/>
            <a:miter lim="800000"/>
            <a:headEnd/>
            <a:tailEnd/>
          </a:ln>
        </p:spPr>
        <p:txBody>
          <a:bodyPr/>
          <a:lstStyle/>
          <a:p>
            <a:pPr marL="342900" indent="-342900">
              <a:lnSpc>
                <a:spcPct val="90000"/>
              </a:lnSpc>
              <a:spcBef>
                <a:spcPct val="20000"/>
              </a:spcBef>
            </a:pPr>
            <a:r>
              <a:rPr lang="en-US" sz="2800" b="1">
                <a:solidFill>
                  <a:schemeClr val="accent2"/>
                </a:solidFill>
                <a:latin typeface="Comic Sans MS" pitchFamily="66" charset="0"/>
              </a:rPr>
              <a:t>P</a:t>
            </a:r>
            <a:r>
              <a:rPr lang="en-US" sz="2000" b="1">
                <a:solidFill>
                  <a:schemeClr val="accent2"/>
                </a:solidFill>
                <a:latin typeface="Comic Sans MS" pitchFamily="66" charset="0"/>
              </a:rPr>
              <a:t>(into | PP, sacks)=..</a:t>
            </a:r>
          </a:p>
          <a:p>
            <a:pPr marL="742950" lvl="1" indent="-285750">
              <a:lnSpc>
                <a:spcPct val="90000"/>
              </a:lnSpc>
              <a:spcBef>
                <a:spcPct val="20000"/>
              </a:spcBef>
            </a:pPr>
            <a:endParaRPr lang="en-US" sz="2000" b="1">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33965" name="Ink 173"/>
              <p14:cNvContentPartPr>
                <a14:cpLocks xmlns:a14="http://schemas.microsoft.com/office/drawing/2010/main" noRot="1" noChangeAspect="1" noEditPoints="1" noChangeArrowheads="1" noChangeShapeType="1"/>
              </p14:cNvContentPartPr>
              <p14:nvPr/>
            </p14:nvContentPartPr>
            <p14:xfrm>
              <a:off x="8437563" y="2247900"/>
              <a:ext cx="176212" cy="127000"/>
            </p14:xfrm>
          </p:contentPart>
        </mc:Choice>
        <mc:Fallback xmlns="">
          <p:pic>
            <p:nvPicPr>
              <p:cNvPr id="33965" name="Ink 173"/>
              <p:cNvPicPr>
                <a:picLocks noRot="1" noChangeAspect="1" noEditPoints="1" noChangeArrowheads="1" noChangeShapeType="1"/>
              </p:cNvPicPr>
              <p:nvPr/>
            </p:nvPicPr>
            <p:blipFill>
              <a:blip r:embed="rId4"/>
              <a:stretch>
                <a:fillRect/>
              </a:stretch>
            </p:blipFill>
            <p:spPr>
              <a:xfrm>
                <a:off x="8433967" y="2236747"/>
                <a:ext cx="190237" cy="14750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3966" name="Ink 174"/>
              <p14:cNvContentPartPr>
                <a14:cpLocks xmlns:a14="http://schemas.microsoft.com/office/drawing/2010/main" noRot="1" noChangeAspect="1" noEditPoints="1" noChangeArrowheads="1" noChangeShapeType="1"/>
              </p14:cNvContentPartPr>
              <p14:nvPr/>
            </p14:nvContentPartPr>
            <p14:xfrm>
              <a:off x="6827838" y="3405188"/>
              <a:ext cx="414337" cy="527050"/>
            </p14:xfrm>
          </p:contentPart>
        </mc:Choice>
        <mc:Fallback xmlns="">
          <p:pic>
            <p:nvPicPr>
              <p:cNvPr id="33966" name="Ink 174"/>
              <p:cNvPicPr>
                <a:picLocks noRot="1" noChangeAspect="1" noEditPoints="1" noChangeArrowheads="1" noChangeShapeType="1"/>
              </p:cNvPicPr>
              <p:nvPr/>
            </p:nvPicPr>
            <p:blipFill>
              <a:blip r:embed="rId6"/>
              <a:stretch>
                <a:fillRect/>
              </a:stretch>
            </p:blipFill>
            <p:spPr>
              <a:xfrm>
                <a:off x="6816319" y="3397628"/>
                <a:ext cx="438816" cy="54613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3967" name="Ink 175"/>
              <p14:cNvContentPartPr>
                <a14:cpLocks xmlns:a14="http://schemas.microsoft.com/office/drawing/2010/main" noRot="1" noChangeAspect="1" noEditPoints="1" noChangeArrowheads="1" noChangeShapeType="1"/>
              </p14:cNvContentPartPr>
              <p14:nvPr/>
            </p14:nvContentPartPr>
            <p14:xfrm>
              <a:off x="2095500" y="2557463"/>
              <a:ext cx="4194175" cy="1231900"/>
            </p14:xfrm>
          </p:contentPart>
        </mc:Choice>
        <mc:Fallback xmlns="">
          <p:pic>
            <p:nvPicPr>
              <p:cNvPr id="33967" name="Ink 175"/>
              <p:cNvPicPr>
                <a:picLocks noRot="1" noChangeAspect="1" noEditPoints="1" noChangeArrowheads="1" noChangeShapeType="1"/>
              </p:cNvPicPr>
              <p:nvPr/>
            </p:nvPicPr>
            <p:blipFill>
              <a:blip r:embed="rId8"/>
              <a:stretch>
                <a:fillRect/>
              </a:stretch>
            </p:blipFill>
            <p:spPr>
              <a:xfrm>
                <a:off x="2088300" y="2554583"/>
                <a:ext cx="4210736" cy="1242700"/>
              </a:xfrm>
              <a:prstGeom prst="rect">
                <a:avLst/>
              </a:prstGeom>
            </p:spPr>
          </p:pic>
        </mc:Fallback>
      </mc:AlternateContent>
    </p:spTree>
    <p:extLst>
      <p:ext uri="{BB962C8B-B14F-4D97-AF65-F5344CB8AC3E}">
        <p14:creationId xmlns:p14="http://schemas.microsoft.com/office/powerpoint/2010/main" val="51898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19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19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976" grpId="0" autoUpdateAnimBg="0"/>
      <p:bldP spid="63197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Footer Placeholder 6"/>
          <p:cNvSpPr>
            <a:spLocks noGrp="1"/>
          </p:cNvSpPr>
          <p:nvPr>
            <p:ph type="ftr" sz="quarter" idx="11"/>
          </p:nvPr>
        </p:nvSpPr>
        <p:spPr>
          <a:noFill/>
        </p:spPr>
        <p:txBody>
          <a:bodyPr/>
          <a:lstStyle/>
          <a:p>
            <a:r>
              <a:rPr lang="en-US"/>
              <a:t>CPSC503 Winter 2020</a:t>
            </a:r>
          </a:p>
        </p:txBody>
      </p:sp>
      <p:sp>
        <p:nvSpPr>
          <p:cNvPr id="4101" name="Slide Number Placeholder 7"/>
          <p:cNvSpPr>
            <a:spLocks noGrp="1"/>
          </p:cNvSpPr>
          <p:nvPr>
            <p:ph type="sldNum" sz="quarter" idx="12"/>
          </p:nvPr>
        </p:nvSpPr>
        <p:spPr>
          <a:noFill/>
        </p:spPr>
        <p:txBody>
          <a:bodyPr/>
          <a:lstStyle/>
          <a:p>
            <a:fld id="{FA6F23A0-64FE-4030-A674-5B47E45D2B8B}" type="slidenum">
              <a:rPr lang="en-US" smtClean="0"/>
              <a:pPr/>
              <a:t>6</a:t>
            </a:fld>
            <a:endParaRPr lang="en-US"/>
          </a:p>
        </p:txBody>
      </p:sp>
      <p:sp>
        <p:nvSpPr>
          <p:cNvPr id="4102" name="Rectangle 2"/>
          <p:cNvSpPr>
            <a:spLocks noGrp="1" noChangeArrowheads="1"/>
          </p:cNvSpPr>
          <p:nvPr>
            <p:ph type="title"/>
          </p:nvPr>
        </p:nvSpPr>
        <p:spPr>
          <a:xfrm>
            <a:off x="88232" y="32170"/>
            <a:ext cx="9067800" cy="1143000"/>
          </a:xfrm>
        </p:spPr>
        <p:txBody>
          <a:bodyPr/>
          <a:lstStyle/>
          <a:p>
            <a:pPr eaLnBrk="1" hangingPunct="1"/>
            <a:r>
              <a:rPr lang="en-US" dirty="0"/>
              <a:t>Structural Ambiguity: coordination</a:t>
            </a:r>
          </a:p>
        </p:txBody>
      </p:sp>
      <p:sp>
        <p:nvSpPr>
          <p:cNvPr id="4103" name="Rectangle 3"/>
          <p:cNvSpPr>
            <a:spLocks noGrp="1" noChangeArrowheads="1"/>
          </p:cNvSpPr>
          <p:nvPr>
            <p:ph type="body" sz="half" idx="1"/>
          </p:nvPr>
        </p:nvSpPr>
        <p:spPr>
          <a:xfrm>
            <a:off x="304811" y="1219210"/>
            <a:ext cx="6858000" cy="609601"/>
          </a:xfrm>
        </p:spPr>
        <p:txBody>
          <a:bodyPr/>
          <a:lstStyle/>
          <a:p>
            <a:pPr eaLnBrk="1" hangingPunct="1"/>
            <a:r>
              <a:rPr lang="en-US" sz="2400" dirty="0"/>
              <a:t>Coordination  “new students and profs”</a:t>
            </a:r>
          </a:p>
          <a:p>
            <a:pPr eaLnBrk="1" hangingPunct="1">
              <a:buFontTx/>
              <a:buNone/>
            </a:pPr>
            <a:endParaRPr lang="en-US" sz="2400" dirty="0">
              <a:solidFill>
                <a:srgbClr val="008000"/>
              </a:solidFill>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35760" y="928800"/>
              <a:ext cx="7112521" cy="5231520"/>
            </p14:xfrm>
          </p:contentPart>
        </mc:Choice>
        <mc:Fallback xmlns="">
          <p:pic>
            <p:nvPicPr>
              <p:cNvPr id="2" name="Ink 1"/>
              <p:cNvPicPr/>
              <p:nvPr/>
            </p:nvPicPr>
            <p:blipFill>
              <a:blip r:embed="rId4"/>
              <a:stretch>
                <a:fillRect/>
              </a:stretch>
            </p:blipFill>
            <p:spPr>
              <a:xfrm>
                <a:off x="626040" y="925200"/>
                <a:ext cx="7134120" cy="5245920"/>
              </a:xfrm>
              <a:prstGeom prst="rect">
                <a:avLst/>
              </a:prstGeom>
            </p:spPr>
          </p:pic>
        </mc:Fallback>
      </mc:AlternateContent>
      <p:sp>
        <p:nvSpPr>
          <p:cNvPr id="3" name="Date Placeholder 2"/>
          <p:cNvSpPr>
            <a:spLocks noGrp="1"/>
          </p:cNvSpPr>
          <p:nvPr>
            <p:ph type="dt" sz="half" idx="10"/>
          </p:nvPr>
        </p:nvSpPr>
        <p:spPr/>
        <p:txBody>
          <a:bodyPr/>
          <a:lstStyle/>
          <a:p>
            <a:pPr>
              <a:defRPr/>
            </a:pPr>
            <a:fld id="{595F938B-DA65-4BFE-8571-7BEEE966B0DB}" type="datetime1">
              <a:rPr lang="en-US" smtClean="0"/>
              <a:t>2/12/2020</a:t>
            </a:fld>
            <a:endParaRPr lang="en-US"/>
          </a:p>
        </p:txBody>
      </p:sp>
    </p:spTree>
    <p:extLst>
      <p:ext uri="{BB962C8B-B14F-4D97-AF65-F5344CB8AC3E}">
        <p14:creationId xmlns:p14="http://schemas.microsoft.com/office/powerpoint/2010/main" val="4063595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Footer Placeholder 4"/>
          <p:cNvSpPr>
            <a:spLocks noGrp="1"/>
          </p:cNvSpPr>
          <p:nvPr>
            <p:ph type="ftr" sz="quarter" idx="11"/>
          </p:nvPr>
        </p:nvSpPr>
        <p:spPr>
          <a:noFill/>
        </p:spPr>
        <p:txBody>
          <a:bodyPr/>
          <a:lstStyle/>
          <a:p>
            <a:r>
              <a:rPr lang="en-US"/>
              <a:t>CPSC503 Winter 2020</a:t>
            </a:r>
          </a:p>
        </p:txBody>
      </p:sp>
      <p:sp>
        <p:nvSpPr>
          <p:cNvPr id="7176" name="Slide Number Placeholder 5"/>
          <p:cNvSpPr>
            <a:spLocks noGrp="1"/>
          </p:cNvSpPr>
          <p:nvPr>
            <p:ph type="sldNum" sz="quarter" idx="12"/>
          </p:nvPr>
        </p:nvSpPr>
        <p:spPr>
          <a:noFill/>
        </p:spPr>
        <p:txBody>
          <a:bodyPr/>
          <a:lstStyle/>
          <a:p>
            <a:fld id="{1DCB1EE2-5CD3-48B7-96EC-E3D64468AA6C}" type="slidenum">
              <a:rPr lang="en-US" smtClean="0"/>
              <a:pPr/>
              <a:t>60</a:t>
            </a:fld>
            <a:endParaRPr lang="en-US"/>
          </a:p>
        </p:txBody>
      </p:sp>
      <p:sp>
        <p:nvSpPr>
          <p:cNvPr id="7177" name="Rectangle 2"/>
          <p:cNvSpPr>
            <a:spLocks noGrp="1" noChangeArrowheads="1"/>
          </p:cNvSpPr>
          <p:nvPr>
            <p:ph type="title"/>
          </p:nvPr>
        </p:nvSpPr>
        <p:spPr/>
        <p:txBody>
          <a:bodyPr/>
          <a:lstStyle/>
          <a:p>
            <a:pPr eaLnBrk="1" hangingPunct="1"/>
            <a:r>
              <a:rPr lang="en-US"/>
              <a:t>Probabilistic Parsing: </a:t>
            </a:r>
          </a:p>
        </p:txBody>
      </p:sp>
      <p:sp>
        <p:nvSpPr>
          <p:cNvPr id="7178" name="Rectangle 3"/>
          <p:cNvSpPr>
            <a:spLocks noGrp="1" noChangeArrowheads="1"/>
          </p:cNvSpPr>
          <p:nvPr>
            <p:ph type="body" idx="1"/>
          </p:nvPr>
        </p:nvSpPr>
        <p:spPr>
          <a:xfrm>
            <a:off x="152400" y="1752600"/>
            <a:ext cx="8686800" cy="2209800"/>
          </a:xfrm>
        </p:spPr>
        <p:txBody>
          <a:bodyPr/>
          <a:lstStyle/>
          <a:p>
            <a:pPr lvl="1" eaLnBrk="1" hangingPunct="1"/>
            <a:r>
              <a:rPr lang="en-US" sz="2800" dirty="0"/>
              <a:t>(Restricted) Task is to find the max probability tree for an input</a:t>
            </a:r>
          </a:p>
          <a:p>
            <a:pPr lvl="1" eaLnBrk="1" hangingPunct="1"/>
            <a:endParaRPr lang="en-US" dirty="0"/>
          </a:p>
        </p:txBody>
      </p:sp>
      <p:graphicFrame>
        <p:nvGraphicFramePr>
          <p:cNvPr id="589829" name="Object 5"/>
          <p:cNvGraphicFramePr>
            <a:graphicFrameLocks noChangeAspect="1"/>
          </p:cNvGraphicFramePr>
          <p:nvPr>
            <p:extLst>
              <p:ext uri="{D42A27DB-BD31-4B8C-83A1-F6EECF244321}">
                <p14:modId xmlns:p14="http://schemas.microsoft.com/office/powerpoint/2010/main" val="3151382128"/>
              </p:ext>
            </p:extLst>
          </p:nvPr>
        </p:nvGraphicFramePr>
        <p:xfrm>
          <a:off x="1066800" y="3352800"/>
          <a:ext cx="7113588" cy="1106488"/>
        </p:xfrm>
        <a:graphic>
          <a:graphicData uri="http://schemas.openxmlformats.org/presentationml/2006/ole">
            <mc:AlternateContent xmlns:mc="http://schemas.openxmlformats.org/markup-compatibility/2006">
              <mc:Choice xmlns:v="urn:schemas-microsoft-com:vml" Requires="v">
                <p:oleObj spid="_x0000_s121919" name="Equation" r:id="rId4" imgW="2705040" imgH="419040" progId="Equation.3">
                  <p:embed/>
                </p:oleObj>
              </mc:Choice>
              <mc:Fallback>
                <p:oleObj name="Equation" r:id="rId4" imgW="270504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352800"/>
                        <a:ext cx="7113588" cy="11064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ate Placeholder 1"/>
          <p:cNvSpPr>
            <a:spLocks noGrp="1"/>
          </p:cNvSpPr>
          <p:nvPr>
            <p:ph type="dt" sz="half" idx="10"/>
          </p:nvPr>
        </p:nvSpPr>
        <p:spPr/>
        <p:txBody>
          <a:bodyPr/>
          <a:lstStyle/>
          <a:p>
            <a:pPr>
              <a:defRPr/>
            </a:pPr>
            <a:fld id="{EE2824DF-00F0-4CA6-B6CC-41D64B32F48F}" type="datetime1">
              <a:rPr lang="en-US" smtClean="0"/>
              <a:t>2/12/2020</a:t>
            </a:fld>
            <a:endParaRPr lang="en-US"/>
          </a:p>
        </p:txBody>
      </p:sp>
    </p:spTree>
    <p:extLst>
      <p:ext uri="{BB962C8B-B14F-4D97-AF65-F5344CB8AC3E}">
        <p14:creationId xmlns:p14="http://schemas.microsoft.com/office/powerpoint/2010/main" val="41747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89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Footer Placeholder 4"/>
          <p:cNvSpPr>
            <a:spLocks noGrp="1"/>
          </p:cNvSpPr>
          <p:nvPr>
            <p:ph type="ftr" sz="quarter" idx="11"/>
          </p:nvPr>
        </p:nvSpPr>
        <p:spPr>
          <a:xfrm>
            <a:off x="591416" y="6107113"/>
            <a:ext cx="2895600" cy="457200"/>
          </a:xfrm>
          <a:noFill/>
        </p:spPr>
        <p:txBody>
          <a:bodyPr/>
          <a:lstStyle/>
          <a:p>
            <a:r>
              <a:rPr lang="en-US"/>
              <a:t>CPSC503 Winter 2020</a:t>
            </a:r>
            <a:endParaRPr lang="en-US" dirty="0"/>
          </a:p>
        </p:txBody>
      </p:sp>
      <p:sp>
        <p:nvSpPr>
          <p:cNvPr id="8201" name="Slide Number Placeholder 5"/>
          <p:cNvSpPr>
            <a:spLocks noGrp="1"/>
          </p:cNvSpPr>
          <p:nvPr>
            <p:ph type="sldNum" sz="quarter" idx="12"/>
          </p:nvPr>
        </p:nvSpPr>
        <p:spPr>
          <a:noFill/>
        </p:spPr>
        <p:txBody>
          <a:bodyPr/>
          <a:lstStyle/>
          <a:p>
            <a:fld id="{9B10276D-3A58-4D11-B52F-719E08E26BA4}" type="slidenum">
              <a:rPr lang="en-US" smtClean="0"/>
              <a:pPr/>
              <a:t>61</a:t>
            </a:fld>
            <a:endParaRPr lang="en-US"/>
          </a:p>
        </p:txBody>
      </p:sp>
      <p:sp>
        <p:nvSpPr>
          <p:cNvPr id="8202" name="Rectangle 2"/>
          <p:cNvSpPr>
            <a:spLocks noGrp="1" noChangeArrowheads="1"/>
          </p:cNvSpPr>
          <p:nvPr>
            <p:ph type="title"/>
          </p:nvPr>
        </p:nvSpPr>
        <p:spPr>
          <a:xfrm>
            <a:off x="0" y="152400"/>
            <a:ext cx="7772400" cy="1143000"/>
          </a:xfrm>
        </p:spPr>
        <p:txBody>
          <a:bodyPr/>
          <a:lstStyle/>
          <a:p>
            <a:pPr eaLnBrk="1" hangingPunct="1"/>
            <a:r>
              <a:rPr lang="en-US" dirty="0"/>
              <a:t>Probabilistic CKY Algorithm</a:t>
            </a:r>
            <a:r>
              <a:rPr lang="en-US" b="1" dirty="0"/>
              <a:t>	</a:t>
            </a:r>
            <a:endParaRPr lang="en-US" b="1" dirty="0">
              <a:latin typeface="Arial" charset="0"/>
            </a:endParaRPr>
          </a:p>
        </p:txBody>
      </p:sp>
      <p:sp>
        <p:nvSpPr>
          <p:cNvPr id="8203" name="Rectangle 3"/>
          <p:cNvSpPr>
            <a:spLocks noGrp="1" noChangeArrowheads="1"/>
          </p:cNvSpPr>
          <p:nvPr>
            <p:ph type="body" idx="1"/>
          </p:nvPr>
        </p:nvSpPr>
        <p:spPr>
          <a:xfrm>
            <a:off x="228600" y="1371600"/>
            <a:ext cx="8915400" cy="1371600"/>
          </a:xfrm>
        </p:spPr>
        <p:txBody>
          <a:bodyPr/>
          <a:lstStyle/>
          <a:p>
            <a:pPr eaLnBrk="1" hangingPunct="1">
              <a:buFontTx/>
              <a:buNone/>
            </a:pPr>
            <a:r>
              <a:rPr lang="en-US" b="0" dirty="0"/>
              <a:t>CYK (</a:t>
            </a:r>
            <a:r>
              <a:rPr lang="en-US" b="0" dirty="0" err="1"/>
              <a:t>Cocke</a:t>
            </a:r>
            <a:r>
              <a:rPr lang="en-US" b="0" dirty="0"/>
              <a:t>-</a:t>
            </a:r>
            <a:r>
              <a:rPr lang="en-US" b="0" dirty="0" err="1"/>
              <a:t>Kasami</a:t>
            </a:r>
            <a:r>
              <a:rPr lang="en-US" b="0" dirty="0"/>
              <a:t>-Younger) algorithm</a:t>
            </a:r>
          </a:p>
          <a:p>
            <a:pPr lvl="1" eaLnBrk="1" hangingPunct="1"/>
            <a:r>
              <a:rPr lang="en-US" b="0" dirty="0"/>
              <a:t>A </a:t>
            </a:r>
            <a:r>
              <a:rPr lang="en-US" dirty="0"/>
              <a:t>bottom-up </a:t>
            </a:r>
            <a:r>
              <a:rPr lang="en-US" b="0" dirty="0"/>
              <a:t>parser using dynamic programming</a:t>
            </a:r>
          </a:p>
          <a:p>
            <a:pPr lvl="1" eaLnBrk="1" hangingPunct="1"/>
            <a:r>
              <a:rPr lang="en-US" b="0" dirty="0"/>
              <a:t>Assume the PCFG is in Chomsky normal form (CNF)</a:t>
            </a:r>
            <a:endParaRPr lang="en-US" dirty="0"/>
          </a:p>
        </p:txBody>
      </p:sp>
      <p:sp>
        <p:nvSpPr>
          <p:cNvPr id="8204" name="Text Box 6"/>
          <p:cNvSpPr txBox="1">
            <a:spLocks noChangeArrowheads="1"/>
          </p:cNvSpPr>
          <p:nvPr/>
        </p:nvSpPr>
        <p:spPr bwMode="auto">
          <a:xfrm>
            <a:off x="7010400" y="304800"/>
            <a:ext cx="2286000" cy="822325"/>
          </a:xfrm>
          <a:prstGeom prst="rect">
            <a:avLst/>
          </a:prstGeom>
          <a:noFill/>
          <a:ln w="9525">
            <a:noFill/>
            <a:miter lim="800000"/>
            <a:headEnd/>
            <a:tailEnd/>
          </a:ln>
        </p:spPr>
        <p:txBody>
          <a:bodyPr>
            <a:spAutoFit/>
          </a:bodyPr>
          <a:lstStyle/>
          <a:p>
            <a:r>
              <a:rPr lang="en-US" sz="2400" b="1">
                <a:latin typeface="Comic Sans MS" pitchFamily="66" charset="0"/>
              </a:rPr>
              <a:t>Ney, 1991 Collins, 1999</a:t>
            </a:r>
          </a:p>
        </p:txBody>
      </p:sp>
      <p:grpSp>
        <p:nvGrpSpPr>
          <p:cNvPr id="2" name="Group 13"/>
          <p:cNvGrpSpPr>
            <a:grpSpLocks/>
          </p:cNvGrpSpPr>
          <p:nvPr/>
        </p:nvGrpSpPr>
        <p:grpSpPr bwMode="auto">
          <a:xfrm>
            <a:off x="304800" y="2743200"/>
            <a:ext cx="8458200" cy="4114800"/>
            <a:chOff x="192" y="1728"/>
            <a:chExt cx="5328" cy="2592"/>
          </a:xfrm>
        </p:grpSpPr>
        <p:grpSp>
          <p:nvGrpSpPr>
            <p:cNvPr id="8206" name="Group 11"/>
            <p:cNvGrpSpPr>
              <a:grpSpLocks/>
            </p:cNvGrpSpPr>
            <p:nvPr/>
          </p:nvGrpSpPr>
          <p:grpSpPr bwMode="auto">
            <a:xfrm>
              <a:off x="192" y="1728"/>
              <a:ext cx="5328" cy="2592"/>
              <a:chOff x="192" y="1824"/>
              <a:chExt cx="5328" cy="2592"/>
            </a:xfrm>
          </p:grpSpPr>
          <p:sp>
            <p:nvSpPr>
              <p:cNvPr id="8208" name="Rectangle 7"/>
              <p:cNvSpPr>
                <a:spLocks noChangeArrowheads="1"/>
              </p:cNvSpPr>
              <p:nvPr/>
            </p:nvSpPr>
            <p:spPr bwMode="auto">
              <a:xfrm>
                <a:off x="192" y="1824"/>
                <a:ext cx="4944" cy="2016"/>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Definitions</a:t>
                </a:r>
              </a:p>
              <a:p>
                <a:pPr marL="742950" lvl="1" indent="-285750">
                  <a:spcBef>
                    <a:spcPct val="20000"/>
                  </a:spcBef>
                  <a:buFontTx/>
                  <a:buChar char="–"/>
                </a:pPr>
                <a:r>
                  <a:rPr lang="en-US" sz="2400" i="1" dirty="0">
                    <a:solidFill>
                      <a:schemeClr val="accent2"/>
                    </a:solidFill>
                    <a:latin typeface="Comic Sans MS" pitchFamily="66" charset="0"/>
                  </a:rPr>
                  <a:t>w</a:t>
                </a:r>
                <a:r>
                  <a:rPr lang="en-US" sz="2400" i="1" baseline="-25000" dirty="0">
                    <a:solidFill>
                      <a:schemeClr val="accent2"/>
                    </a:solidFill>
                    <a:latin typeface="Comic Sans MS" pitchFamily="66" charset="0"/>
                  </a:rPr>
                  <a:t>1</a:t>
                </a:r>
                <a:r>
                  <a:rPr lang="en-US" sz="2400" i="1" dirty="0">
                    <a:solidFill>
                      <a:schemeClr val="accent2"/>
                    </a:solidFill>
                    <a:latin typeface="Comic Sans MS" pitchFamily="66" charset="0"/>
                  </a:rPr>
                  <a:t>… </a:t>
                </a:r>
                <a:r>
                  <a:rPr lang="en-US" sz="2400" i="1" dirty="0" err="1">
                    <a:solidFill>
                      <a:schemeClr val="accent2"/>
                    </a:solidFill>
                    <a:latin typeface="Comic Sans MS" pitchFamily="66" charset="0"/>
                  </a:rPr>
                  <a:t>w</a:t>
                </a:r>
                <a:r>
                  <a:rPr lang="en-US" sz="2400" i="1" baseline="-25000" dirty="0" err="1">
                    <a:solidFill>
                      <a:schemeClr val="accent2"/>
                    </a:solidFill>
                    <a:latin typeface="Comic Sans MS" pitchFamily="66" charset="0"/>
                  </a:rPr>
                  <a:t>n</a:t>
                </a:r>
                <a:r>
                  <a:rPr lang="en-US" sz="2400" dirty="0">
                    <a:latin typeface="Comic Sans MS" pitchFamily="66" charset="0"/>
                  </a:rPr>
                  <a:t> an input string composed of </a:t>
                </a:r>
                <a:r>
                  <a:rPr lang="en-US" sz="2400" i="1" dirty="0">
                    <a:latin typeface="Comic Sans MS" pitchFamily="66" charset="0"/>
                  </a:rPr>
                  <a:t>n </a:t>
                </a:r>
                <a:r>
                  <a:rPr lang="en-US" sz="2400" dirty="0">
                    <a:latin typeface="Comic Sans MS" pitchFamily="66" charset="0"/>
                  </a:rPr>
                  <a:t>words</a:t>
                </a:r>
              </a:p>
              <a:p>
                <a:pPr marL="742950" lvl="1" indent="-285750">
                  <a:spcBef>
                    <a:spcPct val="20000"/>
                  </a:spcBef>
                  <a:buFontTx/>
                  <a:buChar char="–"/>
                </a:pPr>
                <a:r>
                  <a:rPr lang="en-US" sz="2400" i="1" dirty="0" err="1">
                    <a:solidFill>
                      <a:schemeClr val="accent2"/>
                    </a:solidFill>
                    <a:latin typeface="Comic Sans MS" pitchFamily="66" charset="0"/>
                  </a:rPr>
                  <a:t>w</a:t>
                </a:r>
                <a:r>
                  <a:rPr lang="en-US" sz="2400" i="1" baseline="-10000" dirty="0" err="1">
                    <a:solidFill>
                      <a:schemeClr val="accent2"/>
                    </a:solidFill>
                    <a:latin typeface="Comic Sans MS" pitchFamily="66" charset="0"/>
                  </a:rPr>
                  <a:t>ij</a:t>
                </a:r>
                <a:r>
                  <a:rPr lang="en-US" sz="2400" baseline="-10000" dirty="0">
                    <a:solidFill>
                      <a:schemeClr val="accent2"/>
                    </a:solidFill>
                    <a:latin typeface="Comic Sans MS" pitchFamily="66" charset="0"/>
                  </a:rPr>
                  <a:t> </a:t>
                </a:r>
                <a:r>
                  <a:rPr lang="en-US" sz="2400" dirty="0">
                    <a:latin typeface="Comic Sans MS" pitchFamily="66" charset="0"/>
                  </a:rPr>
                  <a:t>a string of words from word </a:t>
                </a:r>
                <a:r>
                  <a:rPr lang="en-US" sz="2400" i="1" dirty="0" err="1">
                    <a:solidFill>
                      <a:schemeClr val="accent2"/>
                    </a:solidFill>
                    <a:latin typeface="Comic Sans MS" pitchFamily="66" charset="0"/>
                  </a:rPr>
                  <a:t>i</a:t>
                </a:r>
                <a:r>
                  <a:rPr lang="en-US" sz="2400" dirty="0">
                    <a:latin typeface="Comic Sans MS" pitchFamily="66" charset="0"/>
                  </a:rPr>
                  <a:t> to word </a:t>
                </a:r>
                <a:r>
                  <a:rPr lang="en-US" sz="2400" i="1" dirty="0">
                    <a:solidFill>
                      <a:schemeClr val="accent2"/>
                    </a:solidFill>
                    <a:latin typeface="Comic Sans MS" pitchFamily="66" charset="0"/>
                  </a:rPr>
                  <a:t>j</a:t>
                </a:r>
              </a:p>
              <a:p>
                <a:pPr marL="742950" lvl="1" indent="-285750">
                  <a:spcBef>
                    <a:spcPct val="20000"/>
                  </a:spcBef>
                  <a:buFontTx/>
                  <a:buChar char="–"/>
                </a:pPr>
                <a:r>
                  <a:rPr lang="en-US" sz="2400" dirty="0">
                    <a:solidFill>
                      <a:schemeClr val="accent2"/>
                    </a:solidFill>
                    <a:latin typeface="Comic Sans MS" pitchFamily="66" charset="0"/>
                  </a:rPr>
                  <a:t>µ[</a:t>
                </a:r>
                <a:r>
                  <a:rPr lang="en-US" sz="2400" i="1" dirty="0" err="1">
                    <a:solidFill>
                      <a:schemeClr val="accent2"/>
                    </a:solidFill>
                    <a:latin typeface="Comic Sans MS" pitchFamily="66" charset="0"/>
                  </a:rPr>
                  <a:t>i</a:t>
                </a:r>
                <a:r>
                  <a:rPr lang="en-US" sz="2400" i="1" dirty="0">
                    <a:solidFill>
                      <a:schemeClr val="accent2"/>
                    </a:solidFill>
                    <a:latin typeface="Comic Sans MS" pitchFamily="66" charset="0"/>
                  </a:rPr>
                  <a:t>, j, A</a:t>
                </a:r>
                <a:r>
                  <a:rPr lang="en-US" sz="2400" dirty="0">
                    <a:solidFill>
                      <a:schemeClr val="accent2"/>
                    </a:solidFill>
                    <a:latin typeface="Comic Sans MS" pitchFamily="66" charset="0"/>
                  </a:rPr>
                  <a:t>]</a:t>
                </a:r>
                <a:r>
                  <a:rPr lang="en-US" sz="2400" dirty="0">
                    <a:latin typeface="Comic Sans MS" pitchFamily="66" charset="0"/>
                  </a:rPr>
                  <a:t> : a table entry holds the maximum probability for a constituent with non-terminal </a:t>
                </a:r>
                <a:r>
                  <a:rPr lang="en-US" sz="2400" i="1" dirty="0">
                    <a:solidFill>
                      <a:schemeClr val="accent2"/>
                    </a:solidFill>
                    <a:latin typeface="Comic Sans MS" pitchFamily="66" charset="0"/>
                  </a:rPr>
                  <a:t>A</a:t>
                </a:r>
                <a:r>
                  <a:rPr lang="en-US" sz="2400" i="1" dirty="0">
                    <a:latin typeface="Comic Sans MS" pitchFamily="66" charset="0"/>
                  </a:rPr>
                  <a:t> </a:t>
                </a:r>
                <a:r>
                  <a:rPr lang="en-US" sz="2400" dirty="0">
                    <a:latin typeface="Comic Sans MS" pitchFamily="66" charset="0"/>
                  </a:rPr>
                  <a:t>spanning words </a:t>
                </a:r>
                <a:r>
                  <a:rPr lang="en-US" sz="2400" i="1" dirty="0" err="1">
                    <a:solidFill>
                      <a:schemeClr val="accent2"/>
                    </a:solidFill>
                    <a:latin typeface="Comic Sans MS" pitchFamily="66" charset="0"/>
                  </a:rPr>
                  <a:t>w</a:t>
                </a:r>
                <a:r>
                  <a:rPr lang="en-US" sz="2400" i="1" baseline="-25000" dirty="0" err="1">
                    <a:solidFill>
                      <a:schemeClr val="accent2"/>
                    </a:solidFill>
                    <a:latin typeface="Comic Sans MS" pitchFamily="66" charset="0"/>
                  </a:rPr>
                  <a:t>i</a:t>
                </a:r>
                <a:r>
                  <a:rPr lang="en-US" sz="2400" i="1" dirty="0">
                    <a:solidFill>
                      <a:schemeClr val="accent2"/>
                    </a:solidFill>
                    <a:latin typeface="Comic Sans MS" pitchFamily="66" charset="0"/>
                  </a:rPr>
                  <a:t>…</a:t>
                </a:r>
                <a:r>
                  <a:rPr lang="en-US" sz="2400" i="1" dirty="0" err="1">
                    <a:solidFill>
                      <a:schemeClr val="accent2"/>
                    </a:solidFill>
                    <a:latin typeface="Comic Sans MS" pitchFamily="66" charset="0"/>
                  </a:rPr>
                  <a:t>w</a:t>
                </a:r>
                <a:r>
                  <a:rPr lang="en-US" sz="2400" i="1" baseline="-10000" dirty="0" err="1">
                    <a:solidFill>
                      <a:schemeClr val="accent2"/>
                    </a:solidFill>
                    <a:latin typeface="Comic Sans MS" pitchFamily="66" charset="0"/>
                  </a:rPr>
                  <a:t>j</a:t>
                </a:r>
                <a:r>
                  <a:rPr lang="en-US" sz="2400" dirty="0">
                    <a:latin typeface="Comic Sans MS" pitchFamily="66" charset="0"/>
                  </a:rPr>
                  <a:t> </a:t>
                </a:r>
                <a:r>
                  <a:rPr lang="en-US" sz="2400" i="1" dirty="0">
                    <a:latin typeface="Comic Sans MS" pitchFamily="66" charset="0"/>
                  </a:rPr>
                  <a:t>	</a:t>
                </a:r>
                <a:r>
                  <a:rPr lang="en-US" sz="2400" dirty="0">
                    <a:latin typeface="Arial" charset="0"/>
                  </a:rPr>
                  <a:t>	</a:t>
                </a:r>
              </a:p>
              <a:p>
                <a:pPr marL="342900" indent="-342900">
                  <a:spcBef>
                    <a:spcPct val="20000"/>
                  </a:spcBef>
                  <a:buFontTx/>
                  <a:buChar char="•"/>
                </a:pPr>
                <a:endParaRPr lang="en-US" sz="2800" b="1" dirty="0">
                  <a:latin typeface="Comic Sans MS" pitchFamily="66" charset="0"/>
                </a:endParaRPr>
              </a:p>
            </p:txBody>
          </p:sp>
          <p:grpSp>
            <p:nvGrpSpPr>
              <p:cNvPr id="8209" name="Group 10"/>
              <p:cNvGrpSpPr>
                <a:grpSpLocks/>
              </p:cNvGrpSpPr>
              <p:nvPr/>
            </p:nvGrpSpPr>
            <p:grpSpPr bwMode="auto">
              <a:xfrm>
                <a:off x="3456" y="3216"/>
                <a:ext cx="2064" cy="1200"/>
                <a:chOff x="432" y="240"/>
                <a:chExt cx="2544" cy="1194"/>
              </a:xfrm>
            </p:grpSpPr>
            <p:pic>
              <p:nvPicPr>
                <p:cNvPr id="8210" name="Picture 8"/>
                <p:cNvPicPr>
                  <a:picLocks noChangeAspect="1" noChangeArrowheads="1"/>
                </p:cNvPicPr>
                <p:nvPr/>
              </p:nvPicPr>
              <p:blipFill>
                <a:blip r:embed="rId3" cstate="print"/>
                <a:srcRect/>
                <a:stretch>
                  <a:fillRect/>
                </a:stretch>
              </p:blipFill>
              <p:spPr bwMode="auto">
                <a:xfrm>
                  <a:off x="432" y="240"/>
                  <a:ext cx="2520" cy="1194"/>
                </a:xfrm>
                <a:prstGeom prst="rect">
                  <a:avLst/>
                </a:prstGeom>
                <a:noFill/>
                <a:ln w="9525">
                  <a:noFill/>
                  <a:miter lim="800000"/>
                  <a:headEnd/>
                  <a:tailEnd/>
                </a:ln>
              </p:spPr>
            </p:pic>
            <p:sp>
              <p:nvSpPr>
                <p:cNvPr id="8211" name="Rectangle 9"/>
                <p:cNvSpPr>
                  <a:spLocks noChangeArrowheads="1"/>
                </p:cNvSpPr>
                <p:nvPr/>
              </p:nvSpPr>
              <p:spPr bwMode="auto">
                <a:xfrm>
                  <a:off x="2304" y="240"/>
                  <a:ext cx="672" cy="384"/>
                </a:xfrm>
                <a:prstGeom prst="rect">
                  <a:avLst/>
                </a:prstGeom>
                <a:solidFill>
                  <a:schemeClr val="bg1"/>
                </a:solidFill>
                <a:ln w="9525">
                  <a:noFill/>
                  <a:miter lim="800000"/>
                  <a:headEnd/>
                  <a:tailEnd/>
                </a:ln>
              </p:spPr>
              <p:txBody>
                <a:bodyPr wrap="none" anchor="ctr"/>
                <a:lstStyle/>
                <a:p>
                  <a:endParaRPr lang="en-US"/>
                </a:p>
              </p:txBody>
            </p:sp>
          </p:grpSp>
        </p:grpSp>
        <p:sp>
          <p:nvSpPr>
            <p:cNvPr id="8207" name="Text Box 12"/>
            <p:cNvSpPr txBox="1">
              <a:spLocks noChangeArrowheads="1"/>
            </p:cNvSpPr>
            <p:nvPr/>
          </p:nvSpPr>
          <p:spPr bwMode="auto">
            <a:xfrm>
              <a:off x="4272" y="3216"/>
              <a:ext cx="480" cy="288"/>
            </a:xfrm>
            <a:prstGeom prst="rect">
              <a:avLst/>
            </a:prstGeom>
            <a:solidFill>
              <a:schemeClr val="bg1"/>
            </a:solidFill>
            <a:ln w="9525">
              <a:noFill/>
              <a:miter lim="800000"/>
              <a:headEnd/>
              <a:tailEnd/>
            </a:ln>
          </p:spPr>
          <p:txBody>
            <a:bodyPr>
              <a:spAutoFit/>
            </a:bodyPr>
            <a:lstStyle/>
            <a:p>
              <a:r>
                <a:rPr lang="en-US" sz="2400">
                  <a:latin typeface="Comic Sans MS" pitchFamily="66" charset="0"/>
                </a:rPr>
                <a:t>A</a:t>
              </a:r>
            </a:p>
          </p:txBody>
        </p:sp>
      </p:grpSp>
      <p:sp>
        <p:nvSpPr>
          <p:cNvPr id="3" name="Date Placeholder 2"/>
          <p:cNvSpPr>
            <a:spLocks noGrp="1"/>
          </p:cNvSpPr>
          <p:nvPr>
            <p:ph type="dt" sz="half" idx="10"/>
          </p:nvPr>
        </p:nvSpPr>
        <p:spPr/>
        <p:txBody>
          <a:bodyPr/>
          <a:lstStyle/>
          <a:p>
            <a:pPr>
              <a:defRPr/>
            </a:pPr>
            <a:fld id="{525B6739-B342-4B3D-B355-FC62F2E5735D}" type="datetime1">
              <a:rPr lang="en-US" smtClean="0"/>
              <a:t>2/12/2020</a:t>
            </a:fld>
            <a:endParaRPr lang="en-US"/>
          </a:p>
        </p:txBody>
      </p:sp>
    </p:spTree>
    <p:extLst>
      <p:ext uri="{BB962C8B-B14F-4D97-AF65-F5344CB8AC3E}">
        <p14:creationId xmlns:p14="http://schemas.microsoft.com/office/powerpoint/2010/main" val="315892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7" name="Footer Placeholder 3"/>
          <p:cNvSpPr>
            <a:spLocks noGrp="1"/>
          </p:cNvSpPr>
          <p:nvPr>
            <p:ph type="ftr" sz="quarter" idx="11"/>
          </p:nvPr>
        </p:nvSpPr>
        <p:spPr>
          <a:noFill/>
        </p:spPr>
        <p:txBody>
          <a:bodyPr/>
          <a:lstStyle/>
          <a:p>
            <a:r>
              <a:rPr lang="en-US"/>
              <a:t>CPSC503 Winter 2020</a:t>
            </a:r>
          </a:p>
        </p:txBody>
      </p:sp>
      <p:sp>
        <p:nvSpPr>
          <p:cNvPr id="9228" name="Slide Number Placeholder 4"/>
          <p:cNvSpPr>
            <a:spLocks noGrp="1"/>
          </p:cNvSpPr>
          <p:nvPr>
            <p:ph type="sldNum" sz="quarter" idx="12"/>
          </p:nvPr>
        </p:nvSpPr>
        <p:spPr>
          <a:noFill/>
        </p:spPr>
        <p:txBody>
          <a:bodyPr/>
          <a:lstStyle/>
          <a:p>
            <a:fld id="{7E41B908-04CF-46BE-98BD-ADB2A33E68FB}" type="slidenum">
              <a:rPr lang="en-US" smtClean="0"/>
              <a:pPr/>
              <a:t>62</a:t>
            </a:fld>
            <a:endParaRPr lang="en-US"/>
          </a:p>
        </p:txBody>
      </p:sp>
      <p:sp>
        <p:nvSpPr>
          <p:cNvPr id="9229" name="Rectangle 2"/>
          <p:cNvSpPr>
            <a:spLocks noGrp="1" noChangeArrowheads="1"/>
          </p:cNvSpPr>
          <p:nvPr>
            <p:ph type="title"/>
          </p:nvPr>
        </p:nvSpPr>
        <p:spPr>
          <a:xfrm>
            <a:off x="685800" y="0"/>
            <a:ext cx="7772400" cy="762000"/>
          </a:xfrm>
        </p:spPr>
        <p:txBody>
          <a:bodyPr/>
          <a:lstStyle/>
          <a:p>
            <a:pPr eaLnBrk="1" hangingPunct="1"/>
            <a:r>
              <a:rPr lang="en-US" dirty="0"/>
              <a:t>CKY: Base Case</a:t>
            </a:r>
            <a:endParaRPr lang="en-US" dirty="0">
              <a:latin typeface="Arial" charset="0"/>
            </a:endParaRPr>
          </a:p>
        </p:txBody>
      </p:sp>
      <p:sp>
        <p:nvSpPr>
          <p:cNvPr id="9230" name="Rectangle 6"/>
          <p:cNvSpPr>
            <a:spLocks noChangeArrowheads="1"/>
          </p:cNvSpPr>
          <p:nvPr/>
        </p:nvSpPr>
        <p:spPr bwMode="auto">
          <a:xfrm>
            <a:off x="228600" y="838200"/>
            <a:ext cx="8915400" cy="2362200"/>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Fill out the table entries by induction: </a:t>
            </a:r>
            <a:r>
              <a:rPr lang="en-US" sz="2800" b="1" dirty="0">
                <a:latin typeface="Comic Sans MS" pitchFamily="66" charset="0"/>
              </a:rPr>
              <a:t>Base case </a:t>
            </a:r>
          </a:p>
          <a:p>
            <a:pPr marL="742950" lvl="1" indent="-285750">
              <a:spcBef>
                <a:spcPct val="20000"/>
              </a:spcBef>
              <a:buFontTx/>
              <a:buChar char="–"/>
            </a:pPr>
            <a:r>
              <a:rPr lang="en-US" sz="2400" dirty="0">
                <a:latin typeface="Comic Sans MS" pitchFamily="66" charset="0"/>
              </a:rPr>
              <a:t>Consider the input </a:t>
            </a:r>
            <a:r>
              <a:rPr lang="en-US" sz="2400" dirty="0">
                <a:solidFill>
                  <a:schemeClr val="accent2"/>
                </a:solidFill>
                <a:latin typeface="Comic Sans MS" pitchFamily="66" charset="0"/>
              </a:rPr>
              <a:t>strings of length one</a:t>
            </a:r>
            <a:r>
              <a:rPr lang="en-US" sz="2400" dirty="0">
                <a:latin typeface="Comic Sans MS" pitchFamily="66" charset="0"/>
              </a:rPr>
              <a:t> (i.e., each individual word </a:t>
            </a:r>
            <a:r>
              <a:rPr lang="en-US" sz="2400" dirty="0" err="1">
                <a:latin typeface="Comic Sans MS" pitchFamily="66" charset="0"/>
              </a:rPr>
              <a:t>w</a:t>
            </a:r>
            <a:r>
              <a:rPr lang="en-US" sz="2400" baseline="-10000" dirty="0" err="1">
                <a:latin typeface="Comic Sans MS" pitchFamily="66" charset="0"/>
              </a:rPr>
              <a:t>i</a:t>
            </a:r>
            <a:r>
              <a:rPr lang="en-US" sz="2400" dirty="0">
                <a:latin typeface="Comic Sans MS" pitchFamily="66" charset="0"/>
              </a:rPr>
              <a:t>) </a:t>
            </a:r>
          </a:p>
          <a:p>
            <a:pPr marL="742950" lvl="1" indent="-285750">
              <a:spcBef>
                <a:spcPct val="20000"/>
              </a:spcBef>
              <a:buFontTx/>
              <a:buChar char="–"/>
            </a:pPr>
            <a:r>
              <a:rPr lang="en-US" sz="2400" dirty="0">
                <a:latin typeface="Comic Sans MS" pitchFamily="66" charset="0"/>
              </a:rPr>
              <a:t>Since the grammar is in CNF: A </a:t>
            </a:r>
            <a:r>
              <a:rPr lang="en-US" sz="2400" baseline="16000" dirty="0">
                <a:latin typeface="Comic Sans MS" pitchFamily="66" charset="0"/>
              </a:rPr>
              <a:t>*</a:t>
            </a:r>
            <a:r>
              <a:rPr lang="en-US" sz="2800" b="1" dirty="0">
                <a:latin typeface="Comic Sans MS" pitchFamily="66" charset="0"/>
                <a:sym typeface="Symbol" pitchFamily="18" charset="2"/>
              </a:rPr>
              <a:t> </a:t>
            </a:r>
            <a:r>
              <a:rPr lang="en-US" sz="2400" dirty="0" err="1">
                <a:latin typeface="Comic Sans MS" pitchFamily="66" charset="0"/>
              </a:rPr>
              <a:t>w</a:t>
            </a:r>
            <a:r>
              <a:rPr lang="en-US" sz="2400" i="1" baseline="-10000" dirty="0" err="1">
                <a:latin typeface="Comic Sans MS" pitchFamily="66" charset="0"/>
              </a:rPr>
              <a:t>i</a:t>
            </a:r>
            <a:r>
              <a:rPr lang="en-US" sz="2400" dirty="0">
                <a:latin typeface="Comic Sans MS" pitchFamily="66" charset="0"/>
              </a:rPr>
              <a:t> </a:t>
            </a:r>
            <a:r>
              <a:rPr lang="en-US" sz="2400" dirty="0" err="1">
                <a:latin typeface="Comic Sans MS" pitchFamily="66" charset="0"/>
              </a:rPr>
              <a:t>iff</a:t>
            </a:r>
            <a:r>
              <a:rPr lang="en-US" sz="2400" dirty="0">
                <a:latin typeface="Comic Sans MS" pitchFamily="66" charset="0"/>
              </a:rPr>
              <a:t> A </a:t>
            </a:r>
            <a:r>
              <a:rPr lang="en-US" sz="2800" b="1" dirty="0">
                <a:latin typeface="Comic Sans MS" pitchFamily="66" charset="0"/>
                <a:sym typeface="Symbol" pitchFamily="18" charset="2"/>
              </a:rPr>
              <a:t> </a:t>
            </a:r>
            <a:r>
              <a:rPr lang="en-US" sz="2400" dirty="0" err="1">
                <a:latin typeface="Comic Sans MS" pitchFamily="66" charset="0"/>
              </a:rPr>
              <a:t>w</a:t>
            </a:r>
            <a:r>
              <a:rPr lang="en-US" sz="2400" i="1" baseline="-10000" dirty="0" err="1">
                <a:latin typeface="Comic Sans MS" pitchFamily="66" charset="0"/>
              </a:rPr>
              <a:t>i</a:t>
            </a:r>
            <a:endParaRPr lang="en-US" sz="2400" i="1" baseline="-10000" dirty="0">
              <a:latin typeface="Comic Sans MS" pitchFamily="66" charset="0"/>
            </a:endParaRPr>
          </a:p>
          <a:p>
            <a:pPr marL="742950" lvl="1" indent="-285750">
              <a:spcBef>
                <a:spcPct val="20000"/>
              </a:spcBef>
              <a:buFontTx/>
              <a:buChar char="–"/>
            </a:pPr>
            <a:r>
              <a:rPr lang="en-US" sz="2400" dirty="0">
                <a:latin typeface="Comic Sans MS" pitchFamily="66" charset="0"/>
              </a:rPr>
              <a:t>So µ[</a:t>
            </a:r>
            <a:r>
              <a:rPr lang="en-US" sz="2400" i="1" dirty="0" err="1">
                <a:latin typeface="Comic Sans MS" pitchFamily="66" charset="0"/>
              </a:rPr>
              <a:t>i</a:t>
            </a:r>
            <a:r>
              <a:rPr lang="en-US" sz="2400" i="1" dirty="0">
                <a:latin typeface="Comic Sans MS" pitchFamily="66" charset="0"/>
              </a:rPr>
              <a:t>, </a:t>
            </a:r>
            <a:r>
              <a:rPr lang="en-US" sz="2400" i="1" dirty="0" err="1">
                <a:latin typeface="Comic Sans MS" pitchFamily="66" charset="0"/>
              </a:rPr>
              <a:t>i</a:t>
            </a:r>
            <a:r>
              <a:rPr lang="en-US" sz="2400" i="1" dirty="0">
                <a:latin typeface="Comic Sans MS" pitchFamily="66" charset="0"/>
              </a:rPr>
              <a:t>, A</a:t>
            </a:r>
            <a:r>
              <a:rPr lang="en-US" sz="2400" dirty="0">
                <a:latin typeface="Comic Sans MS" pitchFamily="66" charset="0"/>
              </a:rPr>
              <a:t>] = P(A </a:t>
            </a:r>
            <a:r>
              <a:rPr lang="en-US" sz="2800" b="1" dirty="0">
                <a:latin typeface="Comic Sans MS" pitchFamily="66" charset="0"/>
                <a:sym typeface="Symbol" pitchFamily="18" charset="2"/>
              </a:rPr>
              <a:t> </a:t>
            </a:r>
            <a:r>
              <a:rPr lang="en-US" sz="2400" dirty="0" err="1">
                <a:latin typeface="Comic Sans MS" pitchFamily="66" charset="0"/>
              </a:rPr>
              <a:t>w</a:t>
            </a:r>
            <a:r>
              <a:rPr lang="en-US" sz="2400" i="1" baseline="-10000" dirty="0" err="1">
                <a:latin typeface="Comic Sans MS" pitchFamily="66" charset="0"/>
              </a:rPr>
              <a:t>i</a:t>
            </a:r>
            <a:r>
              <a:rPr lang="en-US" sz="2400" dirty="0">
                <a:latin typeface="Comic Sans MS" pitchFamily="66" charset="0"/>
              </a:rPr>
              <a:t>)</a:t>
            </a:r>
          </a:p>
        </p:txBody>
      </p:sp>
      <p:sp>
        <p:nvSpPr>
          <p:cNvPr id="676872" name="Rectangle 8"/>
          <p:cNvSpPr>
            <a:spLocks noChangeArrowheads="1"/>
          </p:cNvSpPr>
          <p:nvPr/>
        </p:nvSpPr>
        <p:spPr bwMode="auto">
          <a:xfrm>
            <a:off x="228600" y="3276600"/>
            <a:ext cx="5334000" cy="533400"/>
          </a:xfrm>
          <a:prstGeom prst="rect">
            <a:avLst/>
          </a:prstGeom>
          <a:noFill/>
          <a:ln w="9525">
            <a:noFill/>
            <a:miter lim="800000"/>
            <a:headEnd/>
            <a:tailEnd/>
          </a:ln>
        </p:spPr>
        <p:txBody>
          <a:bodyPr/>
          <a:lstStyle/>
          <a:p>
            <a:pPr marL="342900" indent="-342900">
              <a:spcBef>
                <a:spcPct val="20000"/>
              </a:spcBef>
            </a:pPr>
            <a:r>
              <a:rPr lang="en-US" sz="2400" b="1">
                <a:latin typeface="Comic Sans MS" pitchFamily="66" charset="0"/>
              </a:rPr>
              <a:t>“Can</a:t>
            </a:r>
            <a:r>
              <a:rPr lang="en-US" sz="2400" baseline="-26000">
                <a:latin typeface="Comic Sans MS" pitchFamily="66" charset="0"/>
              </a:rPr>
              <a:t>1</a:t>
            </a:r>
            <a:r>
              <a:rPr lang="en-US" sz="2400" b="1">
                <a:latin typeface="Comic Sans MS" pitchFamily="66" charset="0"/>
              </a:rPr>
              <a:t> you</a:t>
            </a:r>
            <a:r>
              <a:rPr lang="en-US" sz="2400" baseline="-26000">
                <a:latin typeface="Comic Sans MS" pitchFamily="66" charset="0"/>
              </a:rPr>
              <a:t>2</a:t>
            </a:r>
            <a:r>
              <a:rPr lang="en-US" sz="2400" b="1">
                <a:latin typeface="Comic Sans MS" pitchFamily="66" charset="0"/>
              </a:rPr>
              <a:t> book</a:t>
            </a:r>
            <a:r>
              <a:rPr lang="en-US" sz="2400" baseline="-26000">
                <a:latin typeface="Comic Sans MS" pitchFamily="66" charset="0"/>
              </a:rPr>
              <a:t>3</a:t>
            </a:r>
            <a:r>
              <a:rPr lang="en-US" sz="2400" b="1">
                <a:latin typeface="Comic Sans MS" pitchFamily="66" charset="0"/>
              </a:rPr>
              <a:t> TWA</a:t>
            </a:r>
            <a:r>
              <a:rPr lang="en-US" sz="2400" baseline="-26000">
                <a:latin typeface="Comic Sans MS" pitchFamily="66" charset="0"/>
              </a:rPr>
              <a:t>4</a:t>
            </a:r>
            <a:r>
              <a:rPr lang="en-US" sz="2400" b="1">
                <a:latin typeface="Comic Sans MS" pitchFamily="66" charset="0"/>
              </a:rPr>
              <a:t> flights</a:t>
            </a:r>
            <a:r>
              <a:rPr lang="en-US" sz="2400" baseline="-26000">
                <a:latin typeface="Comic Sans MS" pitchFamily="66" charset="0"/>
              </a:rPr>
              <a:t>5</a:t>
            </a:r>
            <a:r>
              <a:rPr lang="en-US" sz="2400" b="1">
                <a:latin typeface="Comic Sans MS" pitchFamily="66" charset="0"/>
              </a:rPr>
              <a:t> ?”</a:t>
            </a:r>
          </a:p>
        </p:txBody>
      </p:sp>
      <p:grpSp>
        <p:nvGrpSpPr>
          <p:cNvPr id="2" name="Group 27"/>
          <p:cNvGrpSpPr>
            <a:grpSpLocks/>
          </p:cNvGrpSpPr>
          <p:nvPr/>
        </p:nvGrpSpPr>
        <p:grpSpPr bwMode="auto">
          <a:xfrm>
            <a:off x="457200" y="3733800"/>
            <a:ext cx="4267200" cy="2971800"/>
            <a:chOff x="288" y="2352"/>
            <a:chExt cx="2688" cy="1872"/>
          </a:xfrm>
        </p:grpSpPr>
        <p:sp>
          <p:nvSpPr>
            <p:cNvPr id="9242" name="Rectangle 11"/>
            <p:cNvSpPr>
              <a:spLocks noChangeArrowheads="1"/>
            </p:cNvSpPr>
            <p:nvPr/>
          </p:nvSpPr>
          <p:spPr bwMode="auto">
            <a:xfrm>
              <a:off x="624" y="2544"/>
              <a:ext cx="1776" cy="1392"/>
            </a:xfrm>
            <a:prstGeom prst="rect">
              <a:avLst/>
            </a:prstGeom>
            <a:noFill/>
            <a:ln w="9525">
              <a:solidFill>
                <a:schemeClr val="tx1"/>
              </a:solidFill>
              <a:miter lim="800000"/>
              <a:headEnd/>
              <a:tailEnd/>
            </a:ln>
          </p:spPr>
          <p:txBody>
            <a:bodyPr wrap="none" anchor="ctr"/>
            <a:lstStyle/>
            <a:p>
              <a:endParaRPr lang="en-US"/>
            </a:p>
          </p:txBody>
        </p:sp>
        <p:sp>
          <p:nvSpPr>
            <p:cNvPr id="9243" name="Rectangle 13"/>
            <p:cNvSpPr>
              <a:spLocks noChangeArrowheads="1"/>
            </p:cNvSpPr>
            <p:nvPr/>
          </p:nvSpPr>
          <p:spPr bwMode="auto">
            <a:xfrm>
              <a:off x="2352" y="2352"/>
              <a:ext cx="624" cy="336"/>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Aux</a:t>
              </a:r>
            </a:p>
          </p:txBody>
        </p:sp>
        <p:sp>
          <p:nvSpPr>
            <p:cNvPr id="9244" name="Line 15"/>
            <p:cNvSpPr>
              <a:spLocks noChangeShapeType="1"/>
            </p:cNvSpPr>
            <p:nvPr/>
          </p:nvSpPr>
          <p:spPr bwMode="auto">
            <a:xfrm>
              <a:off x="1008" y="2544"/>
              <a:ext cx="0" cy="1392"/>
            </a:xfrm>
            <a:prstGeom prst="line">
              <a:avLst/>
            </a:prstGeom>
            <a:noFill/>
            <a:ln w="9525">
              <a:solidFill>
                <a:schemeClr val="tx1"/>
              </a:solidFill>
              <a:round/>
              <a:headEnd/>
              <a:tailEnd/>
            </a:ln>
          </p:spPr>
          <p:txBody>
            <a:bodyPr wrap="none" anchor="ctr"/>
            <a:lstStyle/>
            <a:p>
              <a:endParaRPr lang="en-US"/>
            </a:p>
          </p:txBody>
        </p:sp>
        <p:sp>
          <p:nvSpPr>
            <p:cNvPr id="9245" name="Line 18"/>
            <p:cNvSpPr>
              <a:spLocks noChangeShapeType="1"/>
            </p:cNvSpPr>
            <p:nvPr/>
          </p:nvSpPr>
          <p:spPr bwMode="auto">
            <a:xfrm>
              <a:off x="624" y="2928"/>
              <a:ext cx="1776" cy="0"/>
            </a:xfrm>
            <a:prstGeom prst="line">
              <a:avLst/>
            </a:prstGeom>
            <a:noFill/>
            <a:ln w="9525">
              <a:solidFill>
                <a:schemeClr val="tx1"/>
              </a:solidFill>
              <a:round/>
              <a:headEnd/>
              <a:tailEnd/>
            </a:ln>
          </p:spPr>
          <p:txBody>
            <a:bodyPr wrap="none" anchor="ctr"/>
            <a:lstStyle/>
            <a:p>
              <a:endParaRPr lang="en-US"/>
            </a:p>
          </p:txBody>
        </p:sp>
        <p:sp>
          <p:nvSpPr>
            <p:cNvPr id="9246" name="Rectangle 22"/>
            <p:cNvSpPr>
              <a:spLocks noChangeArrowheads="1"/>
            </p:cNvSpPr>
            <p:nvPr/>
          </p:nvSpPr>
          <p:spPr bwMode="auto">
            <a:xfrm>
              <a:off x="288" y="2592"/>
              <a:ext cx="288"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1</a:t>
              </a:r>
            </a:p>
          </p:txBody>
        </p:sp>
        <p:sp>
          <p:nvSpPr>
            <p:cNvPr id="9247" name="Rectangle 23"/>
            <p:cNvSpPr>
              <a:spLocks noChangeArrowheads="1"/>
            </p:cNvSpPr>
            <p:nvPr/>
          </p:nvSpPr>
          <p:spPr bwMode="auto">
            <a:xfrm>
              <a:off x="768" y="3888"/>
              <a:ext cx="288" cy="336"/>
            </a:xfrm>
            <a:prstGeom prst="rect">
              <a:avLst/>
            </a:prstGeom>
            <a:solidFill>
              <a:schemeClr val="bg1"/>
            </a:solidFill>
            <a:ln w="9525">
              <a:noFill/>
              <a:miter lim="800000"/>
              <a:headEnd/>
              <a:tailEnd/>
            </a:ln>
          </p:spPr>
          <p:txBody>
            <a:bodyPr/>
            <a:lstStyle/>
            <a:p>
              <a:pPr marL="342900" indent="-342900">
                <a:spcBef>
                  <a:spcPct val="20000"/>
                </a:spcBef>
              </a:pPr>
              <a:r>
                <a:rPr lang="en-US" sz="2400" b="1" i="1">
                  <a:latin typeface="Comic Sans MS" pitchFamily="66" charset="0"/>
                </a:rPr>
                <a:t>1</a:t>
              </a:r>
            </a:p>
          </p:txBody>
        </p:sp>
        <p:sp>
          <p:nvSpPr>
            <p:cNvPr id="9248" name="Rectangle 24"/>
            <p:cNvSpPr>
              <a:spLocks noChangeArrowheads="1"/>
            </p:cNvSpPr>
            <p:nvPr/>
          </p:nvSpPr>
          <p:spPr bwMode="auto">
            <a:xfrm>
              <a:off x="672" y="2592"/>
              <a:ext cx="336" cy="336"/>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.4</a:t>
              </a:r>
            </a:p>
          </p:txBody>
        </p:sp>
      </p:grpSp>
      <p:grpSp>
        <p:nvGrpSpPr>
          <p:cNvPr id="3" name="Group 28"/>
          <p:cNvGrpSpPr>
            <a:grpSpLocks/>
          </p:cNvGrpSpPr>
          <p:nvPr/>
        </p:nvGrpSpPr>
        <p:grpSpPr bwMode="auto">
          <a:xfrm>
            <a:off x="4800600" y="3733800"/>
            <a:ext cx="3505200" cy="3124200"/>
            <a:chOff x="3024" y="2352"/>
            <a:chExt cx="2208" cy="1968"/>
          </a:xfrm>
        </p:grpSpPr>
        <p:sp>
          <p:nvSpPr>
            <p:cNvPr id="9235" name="Rectangle 12"/>
            <p:cNvSpPr>
              <a:spLocks noChangeArrowheads="1"/>
            </p:cNvSpPr>
            <p:nvPr/>
          </p:nvSpPr>
          <p:spPr bwMode="auto">
            <a:xfrm>
              <a:off x="3024" y="2592"/>
              <a:ext cx="1680" cy="1392"/>
            </a:xfrm>
            <a:prstGeom prst="rect">
              <a:avLst/>
            </a:prstGeom>
            <a:noFill/>
            <a:ln w="9525">
              <a:solidFill>
                <a:schemeClr val="tx1"/>
              </a:solidFill>
              <a:miter lim="800000"/>
              <a:headEnd/>
              <a:tailEnd/>
            </a:ln>
          </p:spPr>
          <p:txBody>
            <a:bodyPr wrap="none" anchor="ctr"/>
            <a:lstStyle/>
            <a:p>
              <a:endParaRPr lang="en-US"/>
            </a:p>
          </p:txBody>
        </p:sp>
        <p:sp>
          <p:nvSpPr>
            <p:cNvPr id="9236" name="Rectangle 14"/>
            <p:cNvSpPr>
              <a:spLocks noChangeArrowheads="1"/>
            </p:cNvSpPr>
            <p:nvPr/>
          </p:nvSpPr>
          <p:spPr bwMode="auto">
            <a:xfrm>
              <a:off x="4560" y="2352"/>
              <a:ext cx="672" cy="336"/>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Noun</a:t>
              </a:r>
            </a:p>
          </p:txBody>
        </p:sp>
        <p:sp>
          <p:nvSpPr>
            <p:cNvPr id="9237" name="Line 16"/>
            <p:cNvSpPr>
              <a:spLocks noChangeShapeType="1"/>
            </p:cNvSpPr>
            <p:nvPr/>
          </p:nvSpPr>
          <p:spPr bwMode="auto">
            <a:xfrm>
              <a:off x="4368" y="2592"/>
              <a:ext cx="0" cy="1392"/>
            </a:xfrm>
            <a:prstGeom prst="line">
              <a:avLst/>
            </a:prstGeom>
            <a:noFill/>
            <a:ln w="9525">
              <a:solidFill>
                <a:schemeClr val="tx1"/>
              </a:solidFill>
              <a:round/>
              <a:headEnd/>
              <a:tailEnd/>
            </a:ln>
          </p:spPr>
          <p:txBody>
            <a:bodyPr wrap="none" anchor="ctr"/>
            <a:lstStyle/>
            <a:p>
              <a:endParaRPr lang="en-US"/>
            </a:p>
          </p:txBody>
        </p:sp>
        <p:sp>
          <p:nvSpPr>
            <p:cNvPr id="9238" name="Line 19"/>
            <p:cNvSpPr>
              <a:spLocks noChangeShapeType="1"/>
            </p:cNvSpPr>
            <p:nvPr/>
          </p:nvSpPr>
          <p:spPr bwMode="auto">
            <a:xfrm>
              <a:off x="3024" y="3648"/>
              <a:ext cx="1680" cy="0"/>
            </a:xfrm>
            <a:prstGeom prst="line">
              <a:avLst/>
            </a:prstGeom>
            <a:noFill/>
            <a:ln w="9525">
              <a:solidFill>
                <a:schemeClr val="tx1"/>
              </a:solidFill>
              <a:round/>
              <a:headEnd/>
              <a:tailEnd/>
            </a:ln>
          </p:spPr>
          <p:txBody>
            <a:bodyPr wrap="none" anchor="ctr"/>
            <a:lstStyle/>
            <a:p>
              <a:endParaRPr lang="en-US"/>
            </a:p>
          </p:txBody>
        </p:sp>
        <p:sp>
          <p:nvSpPr>
            <p:cNvPr id="9239" name="Rectangle 20"/>
            <p:cNvSpPr>
              <a:spLocks noChangeArrowheads="1"/>
            </p:cNvSpPr>
            <p:nvPr/>
          </p:nvSpPr>
          <p:spPr bwMode="auto">
            <a:xfrm>
              <a:off x="4416" y="3984"/>
              <a:ext cx="288"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5</a:t>
              </a:r>
            </a:p>
          </p:txBody>
        </p:sp>
        <p:sp>
          <p:nvSpPr>
            <p:cNvPr id="9240" name="Rectangle 21"/>
            <p:cNvSpPr>
              <a:spLocks noChangeArrowheads="1"/>
            </p:cNvSpPr>
            <p:nvPr/>
          </p:nvSpPr>
          <p:spPr bwMode="auto">
            <a:xfrm>
              <a:off x="4752" y="3648"/>
              <a:ext cx="432" cy="336"/>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5</a:t>
              </a:r>
            </a:p>
          </p:txBody>
        </p:sp>
        <p:sp>
          <p:nvSpPr>
            <p:cNvPr id="9241" name="Rectangle 25"/>
            <p:cNvSpPr>
              <a:spLocks noChangeArrowheads="1"/>
            </p:cNvSpPr>
            <p:nvPr/>
          </p:nvSpPr>
          <p:spPr bwMode="auto">
            <a:xfrm>
              <a:off x="4368" y="3648"/>
              <a:ext cx="336" cy="336"/>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.5</a:t>
              </a:r>
            </a:p>
          </p:txBody>
        </p:sp>
      </p:grpSp>
      <p:sp>
        <p:nvSpPr>
          <p:cNvPr id="676890" name="Rectangle 26"/>
          <p:cNvSpPr>
            <a:spLocks noChangeArrowheads="1"/>
          </p:cNvSpPr>
          <p:nvPr/>
        </p:nvSpPr>
        <p:spPr bwMode="auto">
          <a:xfrm>
            <a:off x="7620000" y="4724400"/>
            <a:ext cx="1371600" cy="533400"/>
          </a:xfrm>
          <a:prstGeom prst="rect">
            <a:avLst/>
          </a:prstGeom>
          <a:noFill/>
          <a:ln w="9525">
            <a:noFill/>
            <a:miter lim="800000"/>
            <a:headEnd/>
            <a:tailEnd/>
          </a:ln>
        </p:spPr>
        <p:txBody>
          <a:bodyPr/>
          <a:lstStyle/>
          <a:p>
            <a:pPr marL="342900" indent="-342900">
              <a:spcBef>
                <a:spcPct val="20000"/>
              </a:spcBef>
            </a:pPr>
            <a:r>
              <a:rPr lang="en-US" sz="2400" b="1">
                <a:solidFill>
                  <a:schemeClr val="accent2"/>
                </a:solidFill>
                <a:latin typeface="Comic Sans MS" pitchFamily="66" charset="0"/>
              </a:rPr>
              <a:t>……</a:t>
            </a:r>
          </a:p>
        </p:txBody>
      </p:sp>
      <mc:AlternateContent xmlns:mc="http://schemas.openxmlformats.org/markup-compatibility/2006" xmlns:p14="http://schemas.microsoft.com/office/powerpoint/2010/main">
        <mc:Choice Requires="p14">
          <p:contentPart p14:bwMode="auto" r:id="rId3">
            <p14:nvContentPartPr>
              <p14:cNvPr id="9251" name="Ink 35"/>
              <p14:cNvContentPartPr>
                <a14:cpLocks xmlns:a14="http://schemas.microsoft.com/office/drawing/2010/main" noRot="1" noChangeAspect="1" noEditPoints="1" noChangeArrowheads="1" noChangeShapeType="1"/>
              </p14:cNvContentPartPr>
              <p14:nvPr/>
            </p14:nvContentPartPr>
            <p14:xfrm>
              <a:off x="4833938" y="4938713"/>
              <a:ext cx="15875" cy="1587"/>
            </p14:xfrm>
          </p:contentPart>
        </mc:Choice>
        <mc:Fallback xmlns="">
          <p:pic>
            <p:nvPicPr>
              <p:cNvPr id="9251" name="Ink 35"/>
              <p:cNvPicPr>
                <a:picLocks noRot="1" noChangeAspect="1" noEditPoints="1" noChangeArrowheads="1" noChangeShapeType="1"/>
              </p:cNvPicPr>
              <p:nvPr/>
            </p:nvPicPr>
            <p:blipFill>
              <a:blip r:embed="rId4"/>
              <a:stretch>
                <a:fillRect/>
              </a:stretch>
            </p:blipFill>
            <p:spPr>
              <a:xfrm>
                <a:off x="4831412" y="4935539"/>
                <a:ext cx="21287" cy="7538"/>
              </a:xfrm>
              <a:prstGeom prst="rect">
                <a:avLst/>
              </a:prstGeom>
            </p:spPr>
          </p:pic>
        </mc:Fallback>
      </mc:AlternateContent>
      <p:sp>
        <p:nvSpPr>
          <p:cNvPr id="4" name="Date Placeholder 3"/>
          <p:cNvSpPr>
            <a:spLocks noGrp="1"/>
          </p:cNvSpPr>
          <p:nvPr>
            <p:ph type="dt" sz="half" idx="10"/>
          </p:nvPr>
        </p:nvSpPr>
        <p:spPr/>
        <p:txBody>
          <a:bodyPr/>
          <a:lstStyle/>
          <a:p>
            <a:pPr>
              <a:defRPr/>
            </a:pPr>
            <a:fld id="{EC205C3B-96A0-4AFE-8F9A-D1C0C70498AB}" type="datetime1">
              <a:rPr lang="en-US" smtClean="0"/>
              <a:t>2/12/2020</a:t>
            </a:fld>
            <a:endParaRPr lang="en-US"/>
          </a:p>
        </p:txBody>
      </p:sp>
    </p:spTree>
    <p:extLst>
      <p:ext uri="{BB962C8B-B14F-4D97-AF65-F5344CB8AC3E}">
        <p14:creationId xmlns:p14="http://schemas.microsoft.com/office/powerpoint/2010/main" val="92938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68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76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72" grpId="0" autoUpdateAnimBg="0"/>
      <p:bldP spid="676890"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Footer Placeholder 3"/>
          <p:cNvSpPr>
            <a:spLocks noGrp="1"/>
          </p:cNvSpPr>
          <p:nvPr>
            <p:ph type="ftr" sz="quarter" idx="11"/>
          </p:nvPr>
        </p:nvSpPr>
        <p:spPr>
          <a:noFill/>
        </p:spPr>
        <p:txBody>
          <a:bodyPr/>
          <a:lstStyle/>
          <a:p>
            <a:r>
              <a:rPr lang="en-US"/>
              <a:t>CPSC503 Winter 2020</a:t>
            </a:r>
          </a:p>
        </p:txBody>
      </p:sp>
      <p:sp>
        <p:nvSpPr>
          <p:cNvPr id="10250" name="Slide Number Placeholder 4"/>
          <p:cNvSpPr>
            <a:spLocks noGrp="1"/>
          </p:cNvSpPr>
          <p:nvPr>
            <p:ph type="sldNum" sz="quarter" idx="12"/>
          </p:nvPr>
        </p:nvSpPr>
        <p:spPr>
          <a:noFill/>
        </p:spPr>
        <p:txBody>
          <a:bodyPr/>
          <a:lstStyle/>
          <a:p>
            <a:fld id="{02DACE99-855C-4217-8EC5-9C0BEB1CBCE0}" type="slidenum">
              <a:rPr lang="en-US" smtClean="0"/>
              <a:pPr/>
              <a:t>63</a:t>
            </a:fld>
            <a:endParaRPr lang="en-US"/>
          </a:p>
        </p:txBody>
      </p:sp>
      <p:sp>
        <p:nvSpPr>
          <p:cNvPr id="10251" name="Rectangle 2"/>
          <p:cNvSpPr>
            <a:spLocks noGrp="1" noChangeArrowheads="1"/>
          </p:cNvSpPr>
          <p:nvPr>
            <p:ph type="title"/>
          </p:nvPr>
        </p:nvSpPr>
        <p:spPr>
          <a:xfrm>
            <a:off x="685800" y="152400"/>
            <a:ext cx="7772400" cy="762000"/>
          </a:xfrm>
        </p:spPr>
        <p:txBody>
          <a:bodyPr/>
          <a:lstStyle/>
          <a:p>
            <a:pPr eaLnBrk="1" hangingPunct="1"/>
            <a:r>
              <a:rPr lang="en-US" dirty="0"/>
              <a:t>CKY: Recursive Case</a:t>
            </a:r>
            <a:endParaRPr lang="en-US" dirty="0">
              <a:latin typeface="Arial" charset="0"/>
            </a:endParaRPr>
          </a:p>
        </p:txBody>
      </p:sp>
      <p:sp>
        <p:nvSpPr>
          <p:cNvPr id="10252" name="Rectangle 4"/>
          <p:cNvSpPr>
            <a:spLocks noChangeArrowheads="1"/>
          </p:cNvSpPr>
          <p:nvPr/>
        </p:nvSpPr>
        <p:spPr bwMode="auto">
          <a:xfrm>
            <a:off x="0" y="1066800"/>
            <a:ext cx="8763000" cy="2743200"/>
          </a:xfrm>
          <a:prstGeom prst="rect">
            <a:avLst/>
          </a:prstGeom>
          <a:noFill/>
          <a:ln w="9525">
            <a:noFill/>
            <a:miter lim="800000"/>
            <a:headEnd/>
            <a:tailEnd/>
          </a:ln>
        </p:spPr>
        <p:txBody>
          <a:bodyPr/>
          <a:lstStyle/>
          <a:p>
            <a:pPr marL="342900" indent="-342900">
              <a:spcBef>
                <a:spcPct val="20000"/>
              </a:spcBef>
            </a:pPr>
            <a:r>
              <a:rPr lang="en-US" sz="2800" b="1" dirty="0">
                <a:latin typeface="Comic Sans MS" pitchFamily="66" charset="0"/>
              </a:rPr>
              <a:t>Recursive case </a:t>
            </a:r>
          </a:p>
          <a:p>
            <a:pPr marL="742950" lvl="1" indent="-285750">
              <a:buFontTx/>
              <a:buChar char="–"/>
            </a:pPr>
            <a:r>
              <a:rPr lang="en-US" sz="2800" dirty="0">
                <a:latin typeface="Comic Sans MS" pitchFamily="66" charset="0"/>
              </a:rPr>
              <a:t>For strings of words of length = 2,</a:t>
            </a:r>
          </a:p>
          <a:p>
            <a:pPr marL="742950" lvl="1" indent="-285750"/>
            <a:r>
              <a:rPr lang="en-US" sz="2800" dirty="0">
                <a:latin typeface="Comic Sans MS" pitchFamily="66" charset="0"/>
              </a:rPr>
              <a:t> A </a:t>
            </a:r>
            <a:r>
              <a:rPr lang="en-US" sz="2800" baseline="16000" dirty="0">
                <a:latin typeface="Comic Sans MS" pitchFamily="66" charset="0"/>
              </a:rPr>
              <a:t>*</a:t>
            </a:r>
            <a:r>
              <a:rPr lang="en-US" sz="2800" b="1" dirty="0">
                <a:latin typeface="Comic Sans MS" pitchFamily="66" charset="0"/>
                <a:sym typeface="Symbol" pitchFamily="18" charset="2"/>
              </a:rPr>
              <a:t> </a:t>
            </a:r>
            <a:r>
              <a:rPr lang="en-US" sz="2800" dirty="0" err="1">
                <a:latin typeface="Comic Sans MS" pitchFamily="66" charset="0"/>
              </a:rPr>
              <a:t>w</a:t>
            </a:r>
            <a:r>
              <a:rPr lang="en-US" sz="2800" i="1" baseline="-10000" dirty="0" err="1">
                <a:latin typeface="Comic Sans MS" pitchFamily="66" charset="0"/>
              </a:rPr>
              <a:t>ij</a:t>
            </a:r>
            <a:r>
              <a:rPr lang="en-US" sz="2800" baseline="-10000" dirty="0">
                <a:latin typeface="Comic Sans MS" pitchFamily="66" charset="0"/>
              </a:rPr>
              <a:t> </a:t>
            </a:r>
            <a:r>
              <a:rPr lang="en-US" sz="2800" dirty="0">
                <a:latin typeface="Comic Sans MS" pitchFamily="66" charset="0"/>
              </a:rPr>
              <a:t> </a:t>
            </a:r>
            <a:r>
              <a:rPr lang="en-US" sz="2800" dirty="0" err="1">
                <a:latin typeface="Comic Sans MS" pitchFamily="66" charset="0"/>
              </a:rPr>
              <a:t>iff</a:t>
            </a:r>
            <a:r>
              <a:rPr lang="en-US" sz="2800" dirty="0">
                <a:latin typeface="Comic Sans MS" pitchFamily="66" charset="0"/>
              </a:rPr>
              <a:t> there is at least one rule A </a:t>
            </a:r>
            <a:r>
              <a:rPr lang="en-US" sz="2800" b="1" dirty="0">
                <a:latin typeface="Comic Sans MS" pitchFamily="66" charset="0"/>
                <a:sym typeface="Symbol" pitchFamily="18" charset="2"/>
              </a:rPr>
              <a:t> </a:t>
            </a:r>
            <a:r>
              <a:rPr lang="en-US" sz="2800" dirty="0">
                <a:latin typeface="Comic Sans MS" pitchFamily="66" charset="0"/>
              </a:rPr>
              <a:t>BC</a:t>
            </a:r>
          </a:p>
          <a:p>
            <a:pPr marL="742950" lvl="1" indent="-285750"/>
            <a:r>
              <a:rPr lang="en-US" sz="2800" dirty="0">
                <a:latin typeface="Comic Sans MS" pitchFamily="66" charset="0"/>
              </a:rPr>
              <a:t>where </a:t>
            </a:r>
            <a:r>
              <a:rPr lang="en-US" sz="2800" dirty="0">
                <a:solidFill>
                  <a:srgbClr val="00B050"/>
                </a:solidFill>
                <a:latin typeface="Comic Sans MS" pitchFamily="66" charset="0"/>
              </a:rPr>
              <a:t>B derives the first </a:t>
            </a:r>
            <a:r>
              <a:rPr lang="en-US" sz="2800" i="1" dirty="0">
                <a:solidFill>
                  <a:srgbClr val="00B050"/>
                </a:solidFill>
                <a:latin typeface="Comic Sans MS" pitchFamily="66" charset="0"/>
              </a:rPr>
              <a:t>k </a:t>
            </a:r>
            <a:r>
              <a:rPr lang="en-US" sz="2800" dirty="0">
                <a:solidFill>
                  <a:srgbClr val="00B050"/>
                </a:solidFill>
                <a:latin typeface="Comic Sans MS" pitchFamily="66" charset="0"/>
              </a:rPr>
              <a:t>words (between </a:t>
            </a:r>
            <a:r>
              <a:rPr lang="en-US" sz="2800" dirty="0" err="1">
                <a:solidFill>
                  <a:srgbClr val="00B050"/>
                </a:solidFill>
                <a:latin typeface="Comic Sans MS" pitchFamily="66" charset="0"/>
              </a:rPr>
              <a:t>i</a:t>
            </a:r>
            <a:r>
              <a:rPr lang="en-US" sz="2800" dirty="0">
                <a:solidFill>
                  <a:srgbClr val="00B050"/>
                </a:solidFill>
                <a:latin typeface="Comic Sans MS" pitchFamily="66" charset="0"/>
              </a:rPr>
              <a:t> and </a:t>
            </a:r>
            <a:r>
              <a:rPr lang="en-US" sz="2800" i="1" dirty="0">
                <a:solidFill>
                  <a:srgbClr val="00B050"/>
                </a:solidFill>
                <a:latin typeface="Comic Sans MS" pitchFamily="66" charset="0"/>
              </a:rPr>
              <a:t>i+k-1 )</a:t>
            </a:r>
            <a:r>
              <a:rPr lang="en-US" sz="2800" i="1" dirty="0">
                <a:latin typeface="Comic Sans MS" pitchFamily="66" charset="0"/>
              </a:rPr>
              <a:t> </a:t>
            </a:r>
            <a:r>
              <a:rPr lang="en-US" sz="2800" dirty="0">
                <a:latin typeface="Comic Sans MS" pitchFamily="66" charset="0"/>
              </a:rPr>
              <a:t>and </a:t>
            </a:r>
            <a:r>
              <a:rPr lang="en-US" sz="2800" dirty="0">
                <a:solidFill>
                  <a:srgbClr val="66CCFF"/>
                </a:solidFill>
                <a:latin typeface="Comic Sans MS" pitchFamily="66" charset="0"/>
              </a:rPr>
              <a:t>C derives the remaining ones (between </a:t>
            </a:r>
            <a:r>
              <a:rPr lang="en-US" sz="2800" dirty="0" err="1">
                <a:solidFill>
                  <a:srgbClr val="66CCFF"/>
                </a:solidFill>
                <a:latin typeface="Comic Sans MS" pitchFamily="66" charset="0"/>
              </a:rPr>
              <a:t>i+k</a:t>
            </a:r>
            <a:r>
              <a:rPr lang="en-US" sz="2800" dirty="0">
                <a:solidFill>
                  <a:srgbClr val="66CCFF"/>
                </a:solidFill>
                <a:latin typeface="Comic Sans MS" pitchFamily="66" charset="0"/>
              </a:rPr>
              <a:t> and  </a:t>
            </a:r>
            <a:r>
              <a:rPr lang="en-US" sz="2800" i="1" dirty="0">
                <a:solidFill>
                  <a:srgbClr val="66CCFF"/>
                </a:solidFill>
                <a:latin typeface="Comic Sans MS" pitchFamily="66" charset="0"/>
              </a:rPr>
              <a:t>j)</a:t>
            </a:r>
            <a:endParaRPr lang="en-US" sz="2800" dirty="0">
              <a:solidFill>
                <a:srgbClr val="66CCFF"/>
              </a:solidFill>
              <a:latin typeface="Comic Sans MS" pitchFamily="66" charset="0"/>
            </a:endParaRPr>
          </a:p>
        </p:txBody>
      </p:sp>
      <p:grpSp>
        <p:nvGrpSpPr>
          <p:cNvPr id="2" name="Group 23"/>
          <p:cNvGrpSpPr>
            <a:grpSpLocks/>
          </p:cNvGrpSpPr>
          <p:nvPr/>
        </p:nvGrpSpPr>
        <p:grpSpPr bwMode="auto">
          <a:xfrm>
            <a:off x="0" y="3810000"/>
            <a:ext cx="8229600" cy="2286000"/>
            <a:chOff x="0" y="2256"/>
            <a:chExt cx="5184" cy="1440"/>
          </a:xfrm>
        </p:grpSpPr>
        <p:sp>
          <p:nvSpPr>
            <p:cNvPr id="10266" name="Rectangle 5"/>
            <p:cNvSpPr>
              <a:spLocks noChangeArrowheads="1"/>
            </p:cNvSpPr>
            <p:nvPr/>
          </p:nvSpPr>
          <p:spPr bwMode="auto">
            <a:xfrm>
              <a:off x="0" y="2256"/>
              <a:ext cx="3360" cy="1104"/>
            </a:xfrm>
            <a:prstGeom prst="rect">
              <a:avLst/>
            </a:prstGeom>
            <a:noFill/>
            <a:ln w="9525">
              <a:noFill/>
              <a:miter lim="800000"/>
              <a:headEnd/>
              <a:tailEnd/>
            </a:ln>
          </p:spPr>
          <p:txBody>
            <a:bodyPr/>
            <a:lstStyle/>
            <a:p>
              <a:pPr marL="742950" lvl="1" indent="-285750">
                <a:spcBef>
                  <a:spcPct val="20000"/>
                </a:spcBef>
                <a:buFontTx/>
                <a:buChar char="–"/>
              </a:pPr>
              <a:r>
                <a:rPr lang="en-US" sz="2400" dirty="0">
                  <a:latin typeface="Comic Sans MS" pitchFamily="66" charset="0"/>
                </a:rPr>
                <a:t>µ</a:t>
              </a:r>
              <a:r>
                <a:rPr lang="en-US" sz="2800" dirty="0">
                  <a:latin typeface="Comic Sans MS" pitchFamily="66" charset="0"/>
                </a:rPr>
                <a:t>[</a:t>
              </a:r>
              <a:r>
                <a:rPr lang="en-US" sz="2800" i="1" dirty="0" err="1">
                  <a:latin typeface="Comic Sans MS" pitchFamily="66" charset="0"/>
                </a:rPr>
                <a:t>i</a:t>
              </a:r>
              <a:r>
                <a:rPr lang="en-US" sz="2800" i="1" dirty="0">
                  <a:latin typeface="Comic Sans MS" pitchFamily="66" charset="0"/>
                </a:rPr>
                <a:t>, j, A</a:t>
              </a:r>
              <a:r>
                <a:rPr lang="en-US" sz="2800" dirty="0">
                  <a:latin typeface="Comic Sans MS" pitchFamily="66" charset="0"/>
                </a:rPr>
                <a:t>] = </a:t>
              </a:r>
              <a:r>
                <a:rPr lang="en-US" sz="2400" dirty="0">
                  <a:solidFill>
                    <a:srgbClr val="00B050"/>
                  </a:solidFill>
                  <a:latin typeface="Comic Sans MS" pitchFamily="66" charset="0"/>
                </a:rPr>
                <a:t>µ</a:t>
              </a:r>
              <a:r>
                <a:rPr lang="en-US" sz="2800" dirty="0">
                  <a:solidFill>
                    <a:srgbClr val="00B050"/>
                  </a:solidFill>
                  <a:latin typeface="Comic Sans MS" pitchFamily="66" charset="0"/>
                </a:rPr>
                <a:t> [</a:t>
              </a:r>
              <a:r>
                <a:rPr lang="en-US" sz="2800" i="1" dirty="0" err="1">
                  <a:solidFill>
                    <a:srgbClr val="00B050"/>
                  </a:solidFill>
                  <a:latin typeface="Comic Sans MS" pitchFamily="66" charset="0"/>
                </a:rPr>
                <a:t>i</a:t>
              </a:r>
              <a:r>
                <a:rPr lang="en-US" sz="2800" i="1" dirty="0">
                  <a:solidFill>
                    <a:srgbClr val="00B050"/>
                  </a:solidFill>
                  <a:latin typeface="Comic Sans MS" pitchFamily="66" charset="0"/>
                </a:rPr>
                <a:t>, i+k-1, </a:t>
              </a:r>
              <a:r>
                <a:rPr lang="en-US" sz="2800" b="1" dirty="0">
                  <a:solidFill>
                    <a:srgbClr val="00B050"/>
                  </a:solidFill>
                  <a:latin typeface="Comic Sans MS" pitchFamily="66" charset="0"/>
                </a:rPr>
                <a:t>B</a:t>
              </a:r>
              <a:r>
                <a:rPr lang="en-US" sz="2800" dirty="0">
                  <a:solidFill>
                    <a:srgbClr val="00B050"/>
                  </a:solidFill>
                  <a:latin typeface="Comic Sans MS" pitchFamily="66" charset="0"/>
                </a:rPr>
                <a:t>] </a:t>
              </a:r>
              <a:r>
                <a:rPr lang="en-US" sz="2800" baseline="-2000" dirty="0">
                  <a:latin typeface="Comic Sans MS" pitchFamily="66" charset="0"/>
                </a:rPr>
                <a:t>*</a:t>
              </a:r>
              <a:r>
                <a:rPr lang="en-US" sz="2800" dirty="0">
                  <a:latin typeface="Comic Sans MS" pitchFamily="66" charset="0"/>
                </a:rPr>
                <a:t> </a:t>
              </a:r>
            </a:p>
            <a:p>
              <a:pPr marL="742950" lvl="1" indent="-285750">
                <a:spcBef>
                  <a:spcPct val="20000"/>
                </a:spcBef>
              </a:pPr>
              <a:r>
                <a:rPr lang="en-US" sz="2800" dirty="0">
                  <a:latin typeface="Comic Sans MS" pitchFamily="66" charset="0"/>
                </a:rPr>
                <a:t>			      </a:t>
              </a:r>
              <a:r>
                <a:rPr lang="en-US" sz="2400" dirty="0">
                  <a:solidFill>
                    <a:srgbClr val="66CCFF"/>
                  </a:solidFill>
                  <a:latin typeface="Comic Sans MS" pitchFamily="66" charset="0"/>
                </a:rPr>
                <a:t>µ</a:t>
              </a:r>
              <a:r>
                <a:rPr lang="en-US" sz="2800" dirty="0">
                  <a:solidFill>
                    <a:srgbClr val="66CCFF"/>
                  </a:solidFill>
                  <a:latin typeface="Comic Sans MS" pitchFamily="66" charset="0"/>
                </a:rPr>
                <a:t> [</a:t>
              </a:r>
              <a:r>
                <a:rPr lang="en-US" sz="2800" i="1" dirty="0" err="1">
                  <a:solidFill>
                    <a:srgbClr val="66CCFF"/>
                  </a:solidFill>
                  <a:latin typeface="Comic Sans MS" pitchFamily="66" charset="0"/>
                </a:rPr>
                <a:t>i+k</a:t>
              </a:r>
              <a:r>
                <a:rPr lang="en-US" sz="2800" i="1" dirty="0">
                  <a:solidFill>
                    <a:srgbClr val="66CCFF"/>
                  </a:solidFill>
                  <a:latin typeface="Comic Sans MS" pitchFamily="66" charset="0"/>
                </a:rPr>
                <a:t>, j, </a:t>
              </a:r>
              <a:r>
                <a:rPr lang="en-US" sz="2800" b="1" dirty="0">
                  <a:solidFill>
                    <a:srgbClr val="66CCFF"/>
                  </a:solidFill>
                  <a:latin typeface="Comic Sans MS" pitchFamily="66" charset="0"/>
                </a:rPr>
                <a:t>C</a:t>
              </a:r>
              <a:r>
                <a:rPr lang="en-US" sz="2800" b="1" i="1" dirty="0">
                  <a:solidFill>
                    <a:srgbClr val="66CCFF"/>
                  </a:solidFill>
                  <a:latin typeface="Comic Sans MS" pitchFamily="66" charset="0"/>
                </a:rPr>
                <a:t> </a:t>
              </a:r>
              <a:r>
                <a:rPr lang="en-US" sz="2800" dirty="0">
                  <a:solidFill>
                    <a:srgbClr val="66CCFF"/>
                  </a:solidFill>
                  <a:latin typeface="Comic Sans MS" pitchFamily="66" charset="0"/>
                </a:rPr>
                <a:t>] </a:t>
              </a:r>
              <a:r>
                <a:rPr lang="en-US" sz="2800" baseline="-2000" dirty="0">
                  <a:latin typeface="Comic Sans MS" pitchFamily="66" charset="0"/>
                </a:rPr>
                <a:t>*</a:t>
              </a:r>
              <a:r>
                <a:rPr lang="en-US" sz="2800" dirty="0">
                  <a:latin typeface="Comic Sans MS" pitchFamily="66" charset="0"/>
                </a:rPr>
                <a:t> </a:t>
              </a:r>
            </a:p>
            <a:p>
              <a:pPr marL="742950" lvl="1" indent="-285750">
                <a:spcBef>
                  <a:spcPct val="20000"/>
                </a:spcBef>
              </a:pPr>
              <a:r>
                <a:rPr lang="en-US" sz="2800" dirty="0">
                  <a:latin typeface="Comic Sans MS" pitchFamily="66" charset="0"/>
                </a:rPr>
                <a:t>			      P(A </a:t>
              </a:r>
              <a:r>
                <a:rPr lang="en-US" sz="2800" b="1" dirty="0">
                  <a:latin typeface="Comic Sans MS" pitchFamily="66" charset="0"/>
                  <a:sym typeface="Symbol" pitchFamily="18" charset="2"/>
                </a:rPr>
                <a:t> </a:t>
              </a:r>
              <a:r>
                <a:rPr lang="en-US" sz="2800" dirty="0">
                  <a:latin typeface="Comic Sans MS" pitchFamily="66" charset="0"/>
                </a:rPr>
                <a:t>BC)</a:t>
              </a:r>
            </a:p>
          </p:txBody>
        </p:sp>
        <p:sp>
          <p:nvSpPr>
            <p:cNvPr id="10267" name="Rectangle 7"/>
            <p:cNvSpPr>
              <a:spLocks noChangeArrowheads="1"/>
            </p:cNvSpPr>
            <p:nvPr/>
          </p:nvSpPr>
          <p:spPr bwMode="auto">
            <a:xfrm>
              <a:off x="0" y="3264"/>
              <a:ext cx="5184" cy="432"/>
            </a:xfrm>
            <a:prstGeom prst="rect">
              <a:avLst/>
            </a:prstGeom>
            <a:noFill/>
            <a:ln w="9525">
              <a:noFill/>
              <a:miter lim="800000"/>
              <a:headEnd/>
              <a:tailEnd/>
            </a:ln>
          </p:spPr>
          <p:txBody>
            <a:bodyPr/>
            <a:lstStyle/>
            <a:p>
              <a:pPr marL="742950" lvl="1" indent="-285750">
                <a:spcBef>
                  <a:spcPct val="20000"/>
                </a:spcBef>
                <a:buFontTx/>
                <a:buChar char="–"/>
              </a:pPr>
              <a:r>
                <a:rPr lang="en-US" sz="2800" dirty="0">
                  <a:solidFill>
                    <a:srgbClr val="000000"/>
                  </a:solidFill>
                  <a:latin typeface="Comic Sans MS" pitchFamily="66" charset="0"/>
                </a:rPr>
                <a:t>(for each non-terminal) Choose the max among all possibilities</a:t>
              </a:r>
              <a:endParaRPr lang="en-US" sz="2400" dirty="0">
                <a:latin typeface="Comic Sans MS" pitchFamily="66" charset="0"/>
              </a:endParaRPr>
            </a:p>
          </p:txBody>
        </p:sp>
      </p:grpSp>
      <p:grpSp>
        <p:nvGrpSpPr>
          <p:cNvPr id="3" name="Group 22"/>
          <p:cNvGrpSpPr>
            <a:grpSpLocks/>
          </p:cNvGrpSpPr>
          <p:nvPr/>
        </p:nvGrpSpPr>
        <p:grpSpPr bwMode="auto">
          <a:xfrm>
            <a:off x="5410200" y="3048000"/>
            <a:ext cx="3451225" cy="2166938"/>
            <a:chOff x="3408" y="1920"/>
            <a:chExt cx="2174" cy="1365"/>
          </a:xfrm>
        </p:grpSpPr>
        <p:sp>
          <p:nvSpPr>
            <p:cNvPr id="10255" name="Text Box 9"/>
            <p:cNvSpPr txBox="1">
              <a:spLocks noChangeArrowheads="1"/>
            </p:cNvSpPr>
            <p:nvPr/>
          </p:nvSpPr>
          <p:spPr bwMode="auto">
            <a:xfrm>
              <a:off x="4224" y="1920"/>
              <a:ext cx="303" cy="365"/>
            </a:xfrm>
            <a:prstGeom prst="rect">
              <a:avLst/>
            </a:prstGeom>
            <a:noFill/>
            <a:ln w="9525">
              <a:noFill/>
              <a:miter lim="800000"/>
              <a:headEnd/>
              <a:tailEnd/>
            </a:ln>
          </p:spPr>
          <p:txBody>
            <a:bodyPr wrap="none">
              <a:spAutoFit/>
            </a:bodyPr>
            <a:lstStyle/>
            <a:p>
              <a:r>
                <a:rPr lang="en-US" sz="3200">
                  <a:solidFill>
                    <a:schemeClr val="accent2"/>
                  </a:solidFill>
                  <a:latin typeface="Comic Sans MS" pitchFamily="66" charset="0"/>
                </a:rPr>
                <a:t>A</a:t>
              </a:r>
              <a:endParaRPr lang="en-US" sz="3200"/>
            </a:p>
          </p:txBody>
        </p:sp>
        <p:sp>
          <p:nvSpPr>
            <p:cNvPr id="10256" name="Text Box 10"/>
            <p:cNvSpPr txBox="1">
              <a:spLocks noChangeArrowheads="1"/>
            </p:cNvSpPr>
            <p:nvPr/>
          </p:nvSpPr>
          <p:spPr bwMode="auto">
            <a:xfrm>
              <a:off x="4848" y="2352"/>
              <a:ext cx="270" cy="365"/>
            </a:xfrm>
            <a:prstGeom prst="rect">
              <a:avLst/>
            </a:prstGeom>
            <a:noFill/>
            <a:ln w="9525">
              <a:noFill/>
              <a:miter lim="800000"/>
              <a:headEnd/>
              <a:tailEnd/>
            </a:ln>
          </p:spPr>
          <p:txBody>
            <a:bodyPr wrap="none">
              <a:spAutoFit/>
            </a:bodyPr>
            <a:lstStyle/>
            <a:p>
              <a:r>
                <a:rPr lang="en-US" sz="3200">
                  <a:solidFill>
                    <a:srgbClr val="66CCFF"/>
                  </a:solidFill>
                  <a:latin typeface="Comic Sans MS" pitchFamily="66" charset="0"/>
                </a:rPr>
                <a:t>C</a:t>
              </a:r>
              <a:endParaRPr lang="en-US" sz="3200">
                <a:solidFill>
                  <a:srgbClr val="66CCFF"/>
                </a:solidFill>
              </a:endParaRPr>
            </a:p>
          </p:txBody>
        </p:sp>
        <p:sp>
          <p:nvSpPr>
            <p:cNvPr id="10257" name="Text Box 11"/>
            <p:cNvSpPr txBox="1">
              <a:spLocks noChangeArrowheads="1"/>
            </p:cNvSpPr>
            <p:nvPr/>
          </p:nvSpPr>
          <p:spPr bwMode="auto">
            <a:xfrm>
              <a:off x="3744" y="2352"/>
              <a:ext cx="277" cy="365"/>
            </a:xfrm>
            <a:prstGeom prst="rect">
              <a:avLst/>
            </a:prstGeom>
            <a:noFill/>
            <a:ln w="9525">
              <a:noFill/>
              <a:miter lim="800000"/>
              <a:headEnd/>
              <a:tailEnd/>
            </a:ln>
          </p:spPr>
          <p:txBody>
            <a:bodyPr wrap="none">
              <a:spAutoFit/>
            </a:bodyPr>
            <a:lstStyle/>
            <a:p>
              <a:r>
                <a:rPr lang="en-US" sz="3200">
                  <a:solidFill>
                    <a:srgbClr val="00B050"/>
                  </a:solidFill>
                  <a:latin typeface="Comic Sans MS" pitchFamily="66" charset="0"/>
                </a:rPr>
                <a:t>B</a:t>
              </a:r>
              <a:endParaRPr lang="en-US" sz="3200">
                <a:solidFill>
                  <a:srgbClr val="00B050"/>
                </a:solidFill>
              </a:endParaRPr>
            </a:p>
          </p:txBody>
        </p:sp>
        <p:sp>
          <p:nvSpPr>
            <p:cNvPr id="10258" name="Text Box 12"/>
            <p:cNvSpPr txBox="1">
              <a:spLocks noChangeArrowheads="1"/>
            </p:cNvSpPr>
            <p:nvPr/>
          </p:nvSpPr>
          <p:spPr bwMode="auto">
            <a:xfrm>
              <a:off x="3408" y="2958"/>
              <a:ext cx="179" cy="327"/>
            </a:xfrm>
            <a:prstGeom prst="rect">
              <a:avLst/>
            </a:prstGeom>
            <a:noFill/>
            <a:ln w="9525">
              <a:noFill/>
              <a:miter lim="800000"/>
              <a:headEnd/>
              <a:tailEnd/>
            </a:ln>
          </p:spPr>
          <p:txBody>
            <a:bodyPr wrap="none">
              <a:spAutoFit/>
            </a:bodyPr>
            <a:lstStyle/>
            <a:p>
              <a:r>
                <a:rPr lang="en-US" sz="2800">
                  <a:solidFill>
                    <a:srgbClr val="00B050"/>
                  </a:solidFill>
                  <a:latin typeface="Comic Sans MS" pitchFamily="66" charset="0"/>
                </a:rPr>
                <a:t>i</a:t>
              </a:r>
              <a:endParaRPr lang="en-US" sz="2800">
                <a:solidFill>
                  <a:srgbClr val="00B050"/>
                </a:solidFill>
              </a:endParaRPr>
            </a:p>
          </p:txBody>
        </p:sp>
        <p:sp>
          <p:nvSpPr>
            <p:cNvPr id="10259" name="Text Box 13"/>
            <p:cNvSpPr txBox="1">
              <a:spLocks noChangeArrowheads="1"/>
            </p:cNvSpPr>
            <p:nvPr/>
          </p:nvSpPr>
          <p:spPr bwMode="auto">
            <a:xfrm>
              <a:off x="3888" y="2958"/>
              <a:ext cx="602" cy="327"/>
            </a:xfrm>
            <a:prstGeom prst="rect">
              <a:avLst/>
            </a:prstGeom>
            <a:noFill/>
            <a:ln w="9525">
              <a:noFill/>
              <a:miter lim="800000"/>
              <a:headEnd/>
              <a:tailEnd/>
            </a:ln>
          </p:spPr>
          <p:txBody>
            <a:bodyPr wrap="none">
              <a:spAutoFit/>
            </a:bodyPr>
            <a:lstStyle/>
            <a:p>
              <a:r>
                <a:rPr lang="en-US" sz="2800" i="1" dirty="0">
                  <a:solidFill>
                    <a:srgbClr val="00B050"/>
                  </a:solidFill>
                  <a:latin typeface="Comic Sans MS" pitchFamily="66" charset="0"/>
                </a:rPr>
                <a:t>i+k-1</a:t>
              </a:r>
              <a:endParaRPr lang="en-US" sz="2800" dirty="0">
                <a:solidFill>
                  <a:srgbClr val="00B050"/>
                </a:solidFill>
              </a:endParaRPr>
            </a:p>
          </p:txBody>
        </p:sp>
        <p:sp>
          <p:nvSpPr>
            <p:cNvPr id="10260" name="Text Box 14"/>
            <p:cNvSpPr txBox="1">
              <a:spLocks noChangeArrowheads="1"/>
            </p:cNvSpPr>
            <p:nvPr/>
          </p:nvSpPr>
          <p:spPr bwMode="auto">
            <a:xfrm>
              <a:off x="4704" y="2958"/>
              <a:ext cx="408" cy="327"/>
            </a:xfrm>
            <a:prstGeom prst="rect">
              <a:avLst/>
            </a:prstGeom>
            <a:noFill/>
            <a:ln w="9525">
              <a:noFill/>
              <a:miter lim="800000"/>
              <a:headEnd/>
              <a:tailEnd/>
            </a:ln>
          </p:spPr>
          <p:txBody>
            <a:bodyPr wrap="none">
              <a:spAutoFit/>
            </a:bodyPr>
            <a:lstStyle/>
            <a:p>
              <a:r>
                <a:rPr lang="en-US" sz="2800">
                  <a:solidFill>
                    <a:srgbClr val="66CCFF"/>
                  </a:solidFill>
                  <a:latin typeface="Comic Sans MS" pitchFamily="66" charset="0"/>
                </a:rPr>
                <a:t>i+k</a:t>
              </a:r>
              <a:endParaRPr lang="en-US" sz="2800">
                <a:solidFill>
                  <a:srgbClr val="66CCFF"/>
                </a:solidFill>
              </a:endParaRPr>
            </a:p>
          </p:txBody>
        </p:sp>
        <p:sp>
          <p:nvSpPr>
            <p:cNvPr id="10261" name="Text Box 15"/>
            <p:cNvSpPr txBox="1">
              <a:spLocks noChangeArrowheads="1"/>
            </p:cNvSpPr>
            <p:nvPr/>
          </p:nvSpPr>
          <p:spPr bwMode="auto">
            <a:xfrm>
              <a:off x="5376" y="2958"/>
              <a:ext cx="206" cy="327"/>
            </a:xfrm>
            <a:prstGeom prst="rect">
              <a:avLst/>
            </a:prstGeom>
            <a:noFill/>
            <a:ln w="9525">
              <a:noFill/>
              <a:miter lim="800000"/>
              <a:headEnd/>
              <a:tailEnd/>
            </a:ln>
          </p:spPr>
          <p:txBody>
            <a:bodyPr wrap="none">
              <a:spAutoFit/>
            </a:bodyPr>
            <a:lstStyle/>
            <a:p>
              <a:r>
                <a:rPr lang="en-US" sz="2800">
                  <a:solidFill>
                    <a:srgbClr val="66CCFF"/>
                  </a:solidFill>
                  <a:latin typeface="Comic Sans MS" pitchFamily="66" charset="0"/>
                </a:rPr>
                <a:t>j</a:t>
              </a:r>
              <a:endParaRPr lang="en-US" sz="2800">
                <a:solidFill>
                  <a:srgbClr val="66CCFF"/>
                </a:solidFill>
              </a:endParaRPr>
            </a:p>
          </p:txBody>
        </p:sp>
        <p:sp>
          <p:nvSpPr>
            <p:cNvPr id="10262" name="Line 16"/>
            <p:cNvSpPr>
              <a:spLocks noChangeShapeType="1"/>
            </p:cNvSpPr>
            <p:nvPr/>
          </p:nvSpPr>
          <p:spPr bwMode="auto">
            <a:xfrm flipH="1">
              <a:off x="4032" y="2304"/>
              <a:ext cx="192" cy="192"/>
            </a:xfrm>
            <a:prstGeom prst="line">
              <a:avLst/>
            </a:prstGeom>
            <a:noFill/>
            <a:ln w="9525">
              <a:solidFill>
                <a:schemeClr val="tx1"/>
              </a:solidFill>
              <a:round/>
              <a:headEnd/>
              <a:tailEnd/>
            </a:ln>
          </p:spPr>
          <p:txBody>
            <a:bodyPr wrap="none" anchor="ctr"/>
            <a:lstStyle/>
            <a:p>
              <a:endParaRPr lang="en-US"/>
            </a:p>
          </p:txBody>
        </p:sp>
        <p:sp>
          <p:nvSpPr>
            <p:cNvPr id="10263" name="Line 17"/>
            <p:cNvSpPr>
              <a:spLocks noChangeShapeType="1"/>
            </p:cNvSpPr>
            <p:nvPr/>
          </p:nvSpPr>
          <p:spPr bwMode="auto">
            <a:xfrm>
              <a:off x="4560" y="2304"/>
              <a:ext cx="240" cy="192"/>
            </a:xfrm>
            <a:prstGeom prst="line">
              <a:avLst/>
            </a:prstGeom>
            <a:noFill/>
            <a:ln w="9525">
              <a:solidFill>
                <a:schemeClr val="tx1"/>
              </a:solidFill>
              <a:round/>
              <a:headEnd/>
              <a:tailEnd/>
            </a:ln>
          </p:spPr>
          <p:txBody>
            <a:bodyPr wrap="none" anchor="ctr"/>
            <a:lstStyle/>
            <a:p>
              <a:endParaRPr lang="en-US"/>
            </a:p>
          </p:txBody>
        </p:sp>
        <p:sp>
          <p:nvSpPr>
            <p:cNvPr id="10264" name="AutoShape 20"/>
            <p:cNvSpPr>
              <a:spLocks noChangeArrowheads="1"/>
            </p:cNvSpPr>
            <p:nvPr/>
          </p:nvSpPr>
          <p:spPr bwMode="auto">
            <a:xfrm>
              <a:off x="3504" y="2688"/>
              <a:ext cx="624" cy="288"/>
            </a:xfrm>
            <a:prstGeom prst="triangle">
              <a:avLst>
                <a:gd name="adj" fmla="val 50000"/>
              </a:avLst>
            </a:prstGeom>
            <a:noFill/>
            <a:ln w="9525">
              <a:solidFill>
                <a:schemeClr val="tx1"/>
              </a:solidFill>
              <a:miter lim="800000"/>
              <a:headEnd/>
              <a:tailEnd/>
            </a:ln>
          </p:spPr>
          <p:txBody>
            <a:bodyPr wrap="none" anchor="ctr"/>
            <a:lstStyle/>
            <a:p>
              <a:endParaRPr lang="en-US"/>
            </a:p>
          </p:txBody>
        </p:sp>
        <p:sp>
          <p:nvSpPr>
            <p:cNvPr id="10265" name="AutoShape 21"/>
            <p:cNvSpPr>
              <a:spLocks noChangeArrowheads="1"/>
            </p:cNvSpPr>
            <p:nvPr/>
          </p:nvSpPr>
          <p:spPr bwMode="auto">
            <a:xfrm>
              <a:off x="4800" y="2640"/>
              <a:ext cx="624" cy="288"/>
            </a:xfrm>
            <a:prstGeom prst="triangle">
              <a:avLst>
                <a:gd name="adj" fmla="val 50000"/>
              </a:avLst>
            </a:prstGeom>
            <a:noFill/>
            <a:ln w="9525">
              <a:solidFill>
                <a:schemeClr val="tx1"/>
              </a:solidFill>
              <a:miter lim="800000"/>
              <a:headEnd/>
              <a:tailEnd/>
            </a:ln>
          </p:spPr>
          <p:txBody>
            <a:bodyPr wrap="none" anchor="ctr"/>
            <a:lstStyle/>
            <a:p>
              <a:endParaRPr lang="en-US"/>
            </a:p>
          </p:txBody>
        </p:sp>
      </p:grpSp>
      <mc:AlternateContent xmlns:mc="http://schemas.openxmlformats.org/markup-compatibility/2006" xmlns:p14="http://schemas.microsoft.com/office/powerpoint/2010/main">
        <mc:Choice Requires="p14">
          <p:contentPart p14:bwMode="auto" r:id="rId3">
            <p14:nvContentPartPr>
              <p14:cNvPr id="10245" name="Ink 28"/>
              <p14:cNvContentPartPr>
                <a14:cpLocks xmlns:a14="http://schemas.microsoft.com/office/drawing/2010/main" noRot="1" noChangeAspect="1" noEditPoints="1" noChangeArrowheads="1" noChangeShapeType="1"/>
              </p14:cNvContentPartPr>
              <p14:nvPr/>
            </p14:nvContentPartPr>
            <p14:xfrm>
              <a:off x="6386513" y="3597275"/>
              <a:ext cx="374650" cy="430213"/>
            </p14:xfrm>
          </p:contentPart>
        </mc:Choice>
        <mc:Fallback xmlns="">
          <p:pic>
            <p:nvPicPr>
              <p:cNvPr id="10245" name="Ink 28"/>
              <p:cNvPicPr>
                <a:picLocks noRot="1" noChangeAspect="1" noEditPoints="1" noChangeArrowheads="1" noChangeShapeType="1"/>
              </p:cNvPicPr>
              <p:nvPr/>
            </p:nvPicPr>
            <p:blipFill>
              <a:blip r:embed="rId4"/>
              <a:stretch>
                <a:fillRect/>
              </a:stretch>
            </p:blipFill>
            <p:spPr>
              <a:xfrm>
                <a:off x="6375716" y="3593675"/>
                <a:ext cx="388686" cy="44317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46" name="Ink 29"/>
              <p14:cNvContentPartPr>
                <a14:cpLocks xmlns:a14="http://schemas.microsoft.com/office/drawing/2010/main" noRot="1" noChangeAspect="1" noEditPoints="1" noChangeArrowheads="1" noChangeShapeType="1"/>
              </p14:cNvContentPartPr>
              <p14:nvPr/>
            </p14:nvContentPartPr>
            <p14:xfrm>
              <a:off x="7181850" y="3582988"/>
              <a:ext cx="527050" cy="428625"/>
            </p14:xfrm>
          </p:contentPart>
        </mc:Choice>
        <mc:Fallback xmlns="">
          <p:pic>
            <p:nvPicPr>
              <p:cNvPr id="10246" name="Ink 29"/>
              <p:cNvPicPr>
                <a:picLocks noRot="1" noChangeAspect="1" noEditPoints="1" noChangeArrowheads="1" noChangeShapeType="1"/>
              </p:cNvPicPr>
              <p:nvPr/>
            </p:nvPicPr>
            <p:blipFill>
              <a:blip r:embed="rId6"/>
              <a:stretch>
                <a:fillRect/>
              </a:stretch>
            </p:blipFill>
            <p:spPr>
              <a:xfrm>
                <a:off x="7178610" y="3580109"/>
                <a:ext cx="538570" cy="44158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247" name="Ink 30"/>
              <p14:cNvContentPartPr>
                <a14:cpLocks xmlns:a14="http://schemas.microsoft.com/office/drawing/2010/main" noRot="1" noChangeAspect="1" noEditPoints="1" noChangeArrowheads="1" noChangeShapeType="1"/>
              </p14:cNvContentPartPr>
              <p14:nvPr/>
            </p14:nvContentPartPr>
            <p14:xfrm>
              <a:off x="7388225" y="5751513"/>
              <a:ext cx="26988" cy="31750"/>
            </p14:xfrm>
          </p:contentPart>
        </mc:Choice>
        <mc:Fallback xmlns="">
          <p:pic>
            <p:nvPicPr>
              <p:cNvPr id="10247" name="Ink 30"/>
              <p:cNvPicPr>
                <a:picLocks noRot="1" noChangeAspect="1" noEditPoints="1" noChangeArrowheads="1" noChangeShapeType="1"/>
              </p:cNvPicPr>
              <p:nvPr/>
            </p:nvPicPr>
            <p:blipFill>
              <a:blip r:embed="rId8"/>
              <a:stretch>
                <a:fillRect/>
              </a:stretch>
            </p:blipFill>
            <p:spPr>
              <a:xfrm>
                <a:off x="7377070" y="5744658"/>
                <a:ext cx="42461" cy="43295"/>
              </a:xfrm>
              <a:prstGeom prst="rect">
                <a:avLst/>
              </a:prstGeom>
            </p:spPr>
          </p:pic>
        </mc:Fallback>
      </mc:AlternateContent>
      <p:sp>
        <p:nvSpPr>
          <p:cNvPr id="4" name="Date Placeholder 3"/>
          <p:cNvSpPr>
            <a:spLocks noGrp="1"/>
          </p:cNvSpPr>
          <p:nvPr>
            <p:ph type="dt" sz="half" idx="10"/>
          </p:nvPr>
        </p:nvSpPr>
        <p:spPr/>
        <p:txBody>
          <a:bodyPr/>
          <a:lstStyle/>
          <a:p>
            <a:pPr>
              <a:defRPr/>
            </a:pPr>
            <a:fld id="{FF0599CB-C1CB-431C-AA08-27FB5EAF09AF}" type="datetime1">
              <a:rPr lang="en-US" smtClean="0"/>
              <a:t>2/12/2020</a:t>
            </a:fld>
            <a:endParaRPr lang="en-US"/>
          </a:p>
        </p:txBody>
      </p:sp>
    </p:spTree>
    <p:extLst>
      <p:ext uri="{BB962C8B-B14F-4D97-AF65-F5344CB8AC3E}">
        <p14:creationId xmlns:p14="http://schemas.microsoft.com/office/powerpoint/2010/main" val="363390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CPSC503 Winter 2020</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64</a:t>
            </a:fld>
            <a:endParaRPr lang="en-US">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457200" y="1600200"/>
            <a:ext cx="8229600" cy="24384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800" kern="0" dirty="0">
                <a:latin typeface="Arial Unicode MS"/>
              </a:rPr>
              <a:t>Recap Probabilistic Context Free Grammars (PCFG)</a:t>
            </a:r>
          </a:p>
          <a:p>
            <a:pPr marL="342900" indent="-342900">
              <a:spcBef>
                <a:spcPct val="20000"/>
              </a:spcBef>
              <a:buFont typeface="Arial" pitchFamily="34" charset="0"/>
              <a:buChar char="•"/>
              <a:defRPr/>
            </a:pPr>
            <a:r>
              <a:rPr lang="en-US" sz="2800" kern="0" dirty="0">
                <a:latin typeface="Arial Unicode MS"/>
              </a:rPr>
              <a:t>CKY parsing for PCFG (only key steps)</a:t>
            </a:r>
          </a:p>
          <a:p>
            <a:pPr marL="342900" indent="-342900">
              <a:spcBef>
                <a:spcPct val="20000"/>
              </a:spcBef>
              <a:buFont typeface="Arial" pitchFamily="34" charset="0"/>
              <a:buChar char="•"/>
              <a:defRPr/>
            </a:pPr>
            <a:r>
              <a:rPr lang="en-CA" sz="2800" b="1" kern="0" dirty="0">
                <a:latin typeface="Arial Unicode MS"/>
              </a:rPr>
              <a:t>PCFG in practice: Modeling Structural and Lexical Dependencies</a:t>
            </a:r>
          </a:p>
          <a:p>
            <a:pPr marL="342900" indent="-342900">
              <a:spcBef>
                <a:spcPct val="20000"/>
              </a:spcBef>
              <a:buFont typeface="Arial" pitchFamily="34" charset="0"/>
              <a:buChar char="•"/>
              <a:defRPr/>
            </a:pPr>
            <a:endParaRPr lang="en-US" sz="2800" kern="0" dirty="0">
              <a:latin typeface="Arial Unicode MS"/>
            </a:endParaRPr>
          </a:p>
          <a:p>
            <a:pPr marL="342900" indent="-342900">
              <a:spcBef>
                <a:spcPct val="20000"/>
              </a:spcBef>
              <a:buFont typeface="Arial" pitchFamily="34" charset="0"/>
              <a:buChar char="•"/>
              <a:defRPr/>
            </a:pPr>
            <a:endParaRPr lang="en-US" sz="2800" b="0" kern="0" dirty="0">
              <a:latin typeface="Arial Unicode MS"/>
            </a:endParaRPr>
          </a:p>
          <a:p>
            <a:pPr>
              <a:spcBef>
                <a:spcPct val="20000"/>
              </a:spcBef>
              <a:defRPr/>
            </a:pPr>
            <a:endParaRPr lang="en-US" sz="2800" b="0" kern="0" dirty="0">
              <a:solidFill>
                <a:srgbClr val="000000"/>
              </a:solidFill>
              <a:latin typeface="Arial Unicode MS"/>
            </a:endParaRPr>
          </a:p>
          <a:p>
            <a:pPr marL="342900" indent="-342900">
              <a:spcBef>
                <a:spcPct val="20000"/>
              </a:spcBef>
              <a:defRPr/>
            </a:pPr>
            <a:endParaRPr lang="en-US" sz="2800" b="0" kern="0" dirty="0">
              <a:solidFill>
                <a:srgbClr val="808080"/>
              </a:solidFill>
              <a:latin typeface="Arial Unicode MS"/>
            </a:endParaRPr>
          </a:p>
          <a:p>
            <a:pPr marL="342900" indent="-342900">
              <a:spcBef>
                <a:spcPct val="20000"/>
              </a:spcBef>
              <a:buFontTx/>
              <a:buChar char="•"/>
              <a:defRPr/>
            </a:pPr>
            <a:endParaRPr lang="en-US" sz="2800" b="0" kern="0" dirty="0">
              <a:solidFill>
                <a:srgbClr val="808080"/>
              </a:solidFill>
              <a:latin typeface="Arial Unicode MS"/>
            </a:endParaRPr>
          </a:p>
        </p:txBody>
      </p:sp>
      <p:sp>
        <p:nvSpPr>
          <p:cNvPr id="2" name="Date Placeholder 1"/>
          <p:cNvSpPr>
            <a:spLocks noGrp="1"/>
          </p:cNvSpPr>
          <p:nvPr>
            <p:ph type="dt" sz="half" idx="10"/>
          </p:nvPr>
        </p:nvSpPr>
        <p:spPr/>
        <p:txBody>
          <a:bodyPr/>
          <a:lstStyle/>
          <a:p>
            <a:pPr>
              <a:defRPr/>
            </a:pPr>
            <a:fld id="{91F35960-6BC3-4594-9341-8434F5D190B3}" type="datetime1">
              <a:rPr lang="en-US" smtClean="0"/>
              <a:t>2/12/2020</a:t>
            </a:fld>
            <a:endParaRPr lang="en-US"/>
          </a:p>
        </p:txBody>
      </p:sp>
    </p:spTree>
    <p:extLst>
      <p:ext uri="{BB962C8B-B14F-4D97-AF65-F5344CB8AC3E}">
        <p14:creationId xmlns:p14="http://schemas.microsoft.com/office/powerpoint/2010/main" val="16824276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4"/>
          <p:cNvSpPr>
            <a:spLocks noGrp="1"/>
          </p:cNvSpPr>
          <p:nvPr>
            <p:ph type="ftr" sz="quarter" idx="11"/>
          </p:nvPr>
        </p:nvSpPr>
        <p:spPr>
          <a:noFill/>
        </p:spPr>
        <p:txBody>
          <a:bodyPr/>
          <a:lstStyle/>
          <a:p>
            <a:r>
              <a:rPr lang="en-US"/>
              <a:t>CPSC503 Winter 2020</a:t>
            </a:r>
          </a:p>
        </p:txBody>
      </p:sp>
      <p:sp>
        <p:nvSpPr>
          <p:cNvPr id="24580" name="Slide Number Placeholder 5"/>
          <p:cNvSpPr>
            <a:spLocks noGrp="1"/>
          </p:cNvSpPr>
          <p:nvPr>
            <p:ph type="sldNum" sz="quarter" idx="12"/>
          </p:nvPr>
        </p:nvSpPr>
        <p:spPr>
          <a:noFill/>
        </p:spPr>
        <p:txBody>
          <a:bodyPr/>
          <a:lstStyle/>
          <a:p>
            <a:fld id="{6769D6AD-F8DD-4CB5-8834-F743498ED9C3}" type="slidenum">
              <a:rPr lang="en-US" smtClean="0"/>
              <a:pPr/>
              <a:t>65</a:t>
            </a:fld>
            <a:endParaRPr lang="en-US"/>
          </a:p>
        </p:txBody>
      </p:sp>
      <p:sp>
        <p:nvSpPr>
          <p:cNvPr id="24581" name="Rectangle 2"/>
          <p:cNvSpPr>
            <a:spLocks noGrp="1" noChangeArrowheads="1"/>
          </p:cNvSpPr>
          <p:nvPr>
            <p:ph type="title"/>
          </p:nvPr>
        </p:nvSpPr>
        <p:spPr/>
        <p:txBody>
          <a:bodyPr/>
          <a:lstStyle/>
          <a:p>
            <a:pPr eaLnBrk="1" hangingPunct="1"/>
            <a:r>
              <a:rPr lang="en-IE"/>
              <a:t>Problems with PCFGs</a:t>
            </a:r>
            <a:endParaRPr lang="en-GB"/>
          </a:p>
        </p:txBody>
      </p:sp>
      <p:sp>
        <p:nvSpPr>
          <p:cNvPr id="24582" name="Rectangle 3"/>
          <p:cNvSpPr>
            <a:spLocks noGrp="1" noChangeArrowheads="1"/>
          </p:cNvSpPr>
          <p:nvPr>
            <p:ph type="body" idx="1"/>
          </p:nvPr>
        </p:nvSpPr>
        <p:spPr>
          <a:xfrm>
            <a:off x="609600" y="1752600"/>
            <a:ext cx="7772400" cy="3886200"/>
          </a:xfrm>
        </p:spPr>
        <p:txBody>
          <a:bodyPr/>
          <a:lstStyle/>
          <a:p>
            <a:pPr eaLnBrk="1" hangingPunct="1"/>
            <a:r>
              <a:rPr lang="en-US"/>
              <a:t>Most current PCFG models are not vanilla PCFGs </a:t>
            </a:r>
          </a:p>
          <a:p>
            <a:pPr lvl="1" eaLnBrk="1" hangingPunct="1"/>
            <a:r>
              <a:rPr lang="en-US"/>
              <a:t>Usually augmented in some way</a:t>
            </a:r>
            <a:r>
              <a:rPr lang="en-US" sz="2800"/>
              <a:t> </a:t>
            </a:r>
          </a:p>
          <a:p>
            <a:pPr eaLnBrk="1" hangingPunct="1"/>
            <a:r>
              <a:rPr lang="en-US"/>
              <a:t>Vanilla PCFGs  </a:t>
            </a:r>
            <a:r>
              <a:rPr lang="en-US">
                <a:solidFill>
                  <a:schemeClr val="accent2"/>
                </a:solidFill>
              </a:rPr>
              <a:t>assume independence of non-terminal expansions</a:t>
            </a:r>
            <a:r>
              <a:rPr lang="en-US"/>
              <a:t> </a:t>
            </a:r>
          </a:p>
          <a:p>
            <a:pPr eaLnBrk="1" hangingPunct="1"/>
            <a:r>
              <a:rPr lang="en-US"/>
              <a:t>But statistical analysis shows </a:t>
            </a:r>
            <a:r>
              <a:rPr lang="en-US" u="sng"/>
              <a:t>this is not a valid assumption </a:t>
            </a:r>
          </a:p>
          <a:p>
            <a:pPr lvl="1" eaLnBrk="1" hangingPunct="1"/>
            <a:r>
              <a:rPr lang="en-US">
                <a:solidFill>
                  <a:schemeClr val="accent2"/>
                </a:solidFill>
              </a:rPr>
              <a:t>Structural</a:t>
            </a:r>
            <a:r>
              <a:rPr lang="en-US"/>
              <a:t> and </a:t>
            </a:r>
            <a:r>
              <a:rPr lang="en-US">
                <a:solidFill>
                  <a:schemeClr val="accent2"/>
                </a:solidFill>
              </a:rPr>
              <a:t>lexical</a:t>
            </a:r>
            <a:r>
              <a:rPr lang="en-US"/>
              <a:t> dependencies</a:t>
            </a:r>
            <a:endParaRPr lang="en-US" sz="2800"/>
          </a:p>
        </p:txBody>
      </p:sp>
      <p:sp>
        <p:nvSpPr>
          <p:cNvPr id="2" name="Date Placeholder 1"/>
          <p:cNvSpPr>
            <a:spLocks noGrp="1"/>
          </p:cNvSpPr>
          <p:nvPr>
            <p:ph type="dt" sz="half" idx="10"/>
          </p:nvPr>
        </p:nvSpPr>
        <p:spPr/>
        <p:txBody>
          <a:bodyPr/>
          <a:lstStyle/>
          <a:p>
            <a:pPr>
              <a:defRPr/>
            </a:pPr>
            <a:fld id="{B8D45E1D-4514-4CFC-8535-5A5AC70D32E5}" type="datetime1">
              <a:rPr lang="en-US" smtClean="0"/>
              <a:t>2/12/2020</a:t>
            </a:fld>
            <a:endParaRPr lang="en-US"/>
          </a:p>
        </p:txBody>
      </p:sp>
    </p:spTree>
    <p:extLst>
      <p:ext uri="{BB962C8B-B14F-4D97-AF65-F5344CB8AC3E}">
        <p14:creationId xmlns:p14="http://schemas.microsoft.com/office/powerpoint/2010/main" val="10399854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6" name="Footer Placeholder 4"/>
          <p:cNvSpPr>
            <a:spLocks noGrp="1"/>
          </p:cNvSpPr>
          <p:nvPr>
            <p:ph type="ftr" sz="quarter" idx="11"/>
          </p:nvPr>
        </p:nvSpPr>
        <p:spPr>
          <a:noFill/>
        </p:spPr>
        <p:txBody>
          <a:bodyPr/>
          <a:lstStyle/>
          <a:p>
            <a:r>
              <a:rPr lang="en-US"/>
              <a:t>CPSC503 Winter 2020</a:t>
            </a:r>
          </a:p>
        </p:txBody>
      </p:sp>
      <p:sp>
        <p:nvSpPr>
          <p:cNvPr id="15377" name="Slide Number Placeholder 5"/>
          <p:cNvSpPr>
            <a:spLocks noGrp="1"/>
          </p:cNvSpPr>
          <p:nvPr>
            <p:ph type="sldNum" sz="quarter" idx="12"/>
          </p:nvPr>
        </p:nvSpPr>
        <p:spPr>
          <a:noFill/>
        </p:spPr>
        <p:txBody>
          <a:bodyPr/>
          <a:lstStyle/>
          <a:p>
            <a:fld id="{53DCCB44-CA96-49BE-ADAE-73D40A84E843}" type="slidenum">
              <a:rPr lang="en-US" smtClean="0"/>
              <a:pPr/>
              <a:t>66</a:t>
            </a:fld>
            <a:endParaRPr lang="en-US"/>
          </a:p>
        </p:txBody>
      </p:sp>
      <p:sp>
        <p:nvSpPr>
          <p:cNvPr id="15378" name="Rectangle 2"/>
          <p:cNvSpPr>
            <a:spLocks noGrp="1" noChangeArrowheads="1"/>
          </p:cNvSpPr>
          <p:nvPr>
            <p:ph type="title"/>
          </p:nvPr>
        </p:nvSpPr>
        <p:spPr>
          <a:xfrm>
            <a:off x="686450" y="152400"/>
            <a:ext cx="7772400" cy="1143000"/>
          </a:xfrm>
        </p:spPr>
        <p:txBody>
          <a:bodyPr/>
          <a:lstStyle/>
          <a:p>
            <a:pPr eaLnBrk="1" hangingPunct="1"/>
            <a:r>
              <a:rPr lang="en-IE" sz="3600" dirty="0"/>
              <a:t>Structural Dependencies: Problem</a:t>
            </a:r>
            <a:endParaRPr lang="en-GB" sz="3600" dirty="0"/>
          </a:p>
        </p:txBody>
      </p:sp>
      <p:sp>
        <p:nvSpPr>
          <p:cNvPr id="15379" name="Rectangle 3"/>
          <p:cNvSpPr>
            <a:spLocks noGrp="1" noChangeArrowheads="1"/>
          </p:cNvSpPr>
          <p:nvPr>
            <p:ph type="body" idx="1"/>
          </p:nvPr>
        </p:nvSpPr>
        <p:spPr>
          <a:xfrm>
            <a:off x="-1137" y="1295400"/>
            <a:ext cx="9144000" cy="1295400"/>
          </a:xfrm>
        </p:spPr>
        <p:txBody>
          <a:bodyPr/>
          <a:lstStyle/>
          <a:p>
            <a:pPr eaLnBrk="1" hangingPunct="1">
              <a:buFontTx/>
              <a:buNone/>
            </a:pPr>
            <a:r>
              <a:rPr lang="en-US" sz="3200" dirty="0"/>
              <a:t>E.g. Syntactic </a:t>
            </a:r>
            <a:r>
              <a:rPr lang="en-US" sz="3200" dirty="0">
                <a:solidFill>
                  <a:schemeClr val="accent2"/>
                </a:solidFill>
              </a:rPr>
              <a:t>subject</a:t>
            </a:r>
            <a:r>
              <a:rPr lang="en-US" sz="3200" dirty="0"/>
              <a:t> of a sentence tends to be a </a:t>
            </a:r>
            <a:r>
              <a:rPr lang="en-US" sz="3200" dirty="0">
                <a:solidFill>
                  <a:schemeClr val="accent2"/>
                </a:solidFill>
              </a:rPr>
              <a:t>pronoun</a:t>
            </a:r>
            <a:r>
              <a:rPr lang="en-US" sz="2400" dirty="0"/>
              <a:t> </a:t>
            </a:r>
          </a:p>
          <a:p>
            <a:pPr eaLnBrk="1" hangingPunct="1">
              <a:buFontTx/>
              <a:buNone/>
            </a:pPr>
            <a:endParaRPr lang="en-GB" dirty="0"/>
          </a:p>
        </p:txBody>
      </p:sp>
      <p:sp>
        <p:nvSpPr>
          <p:cNvPr id="696324" name="Rectangle 4"/>
          <p:cNvSpPr>
            <a:spLocks noChangeArrowheads="1"/>
          </p:cNvSpPr>
          <p:nvPr/>
        </p:nvSpPr>
        <p:spPr bwMode="auto">
          <a:xfrm>
            <a:off x="152400" y="2362200"/>
            <a:ext cx="9144000" cy="2362200"/>
          </a:xfrm>
          <a:prstGeom prst="rect">
            <a:avLst/>
          </a:prstGeom>
          <a:noFill/>
          <a:ln w="9525">
            <a:noFill/>
            <a:miter lim="800000"/>
            <a:headEnd/>
            <a:tailEnd/>
          </a:ln>
        </p:spPr>
        <p:txBody>
          <a:bodyPr/>
          <a:lstStyle/>
          <a:p>
            <a:pPr marL="742950" lvl="1" indent="-285750">
              <a:spcBef>
                <a:spcPct val="20000"/>
              </a:spcBef>
              <a:buFontTx/>
              <a:buChar char="–"/>
            </a:pPr>
            <a:r>
              <a:rPr lang="en-US" sz="2400" b="1" dirty="0">
                <a:latin typeface="Comic Sans MS" pitchFamily="66" charset="0"/>
              </a:rPr>
              <a:t>Subject tends to realize “old information”</a:t>
            </a:r>
          </a:p>
          <a:p>
            <a:pPr marL="742950" lvl="1" indent="-285750">
              <a:spcBef>
                <a:spcPct val="20000"/>
              </a:spcBef>
              <a:buFontTx/>
              <a:buChar char="–"/>
            </a:pPr>
            <a:r>
              <a:rPr lang="en-US" sz="2400" b="1" dirty="0">
                <a:latin typeface="Comic Sans MS" pitchFamily="66" charset="0"/>
              </a:rPr>
              <a:t>Mary bought a new book for her trip. She didn’t like the first chapter. So she decided to watch a movie.</a:t>
            </a:r>
          </a:p>
          <a:p>
            <a:pPr marL="742950" lvl="1" indent="-285750">
              <a:spcBef>
                <a:spcPct val="20000"/>
              </a:spcBef>
            </a:pPr>
            <a:endParaRPr lang="en-US" sz="2400" b="1" dirty="0">
              <a:latin typeface="Comic Sans MS" pitchFamily="66" charset="0"/>
            </a:endParaRPr>
          </a:p>
          <a:p>
            <a:pPr marL="742950" lvl="1" indent="-285750">
              <a:spcBef>
                <a:spcPct val="20000"/>
              </a:spcBef>
            </a:pPr>
            <a:r>
              <a:rPr lang="en-US" sz="2400" b="1" dirty="0">
                <a:latin typeface="Comic Sans MS" pitchFamily="66" charset="0"/>
              </a:rPr>
              <a:t>In </a:t>
            </a:r>
            <a:r>
              <a:rPr lang="en-US" sz="2400" b="1" i="1" dirty="0">
                <a:latin typeface="Comic Sans MS" pitchFamily="66" charset="0"/>
              </a:rPr>
              <a:t>Switchboard corpus</a:t>
            </a:r>
            <a:r>
              <a:rPr lang="en-US" sz="2400" b="1" dirty="0">
                <a:latin typeface="Comic Sans MS" pitchFamily="66" charset="0"/>
              </a:rPr>
              <a:t>: </a:t>
            </a:r>
          </a:p>
          <a:p>
            <a:pPr marL="342900" indent="-342900">
              <a:spcBef>
                <a:spcPct val="20000"/>
              </a:spcBef>
            </a:pPr>
            <a:endParaRPr lang="en-GB" sz="2800" b="1" dirty="0">
              <a:latin typeface="Comic Sans MS" pitchFamily="66" charset="0"/>
            </a:endParaRPr>
          </a:p>
        </p:txBody>
      </p:sp>
      <p:pic>
        <p:nvPicPr>
          <p:cNvPr id="15381" name="Picture 5"/>
          <p:cNvPicPr>
            <a:picLocks noChangeAspect="1" noChangeArrowheads="1"/>
          </p:cNvPicPr>
          <p:nvPr/>
        </p:nvPicPr>
        <p:blipFill>
          <a:blip r:embed="rId3" cstate="print"/>
          <a:srcRect/>
          <a:stretch>
            <a:fillRect/>
          </a:stretch>
        </p:blipFill>
        <p:spPr bwMode="auto">
          <a:xfrm>
            <a:off x="152400" y="4648200"/>
            <a:ext cx="4724400" cy="1609725"/>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4908645" y="4942942"/>
              <a:ext cx="3552480" cy="1020240"/>
            </p14:xfrm>
          </p:contentPart>
        </mc:Choice>
        <mc:Fallback xmlns="">
          <p:pic>
            <p:nvPicPr>
              <p:cNvPr id="2" name="Ink 1"/>
              <p:cNvPicPr/>
              <p:nvPr/>
            </p:nvPicPr>
            <p:blipFill>
              <a:blip r:embed="rId5"/>
              <a:stretch>
                <a:fillRect/>
              </a:stretch>
            </p:blipFill>
            <p:spPr>
              <a:xfrm>
                <a:off x="4900005" y="4940062"/>
                <a:ext cx="3573360" cy="1033200"/>
              </a:xfrm>
              <a:prstGeom prst="rect">
                <a:avLst/>
              </a:prstGeom>
            </p:spPr>
          </p:pic>
        </mc:Fallback>
      </mc:AlternateContent>
      <p:sp>
        <p:nvSpPr>
          <p:cNvPr id="3" name="Date Placeholder 2"/>
          <p:cNvSpPr>
            <a:spLocks noGrp="1"/>
          </p:cNvSpPr>
          <p:nvPr>
            <p:ph type="dt" sz="half" idx="10"/>
          </p:nvPr>
        </p:nvSpPr>
        <p:spPr/>
        <p:txBody>
          <a:bodyPr/>
          <a:lstStyle/>
          <a:p>
            <a:pPr>
              <a:defRPr/>
            </a:pPr>
            <a:fld id="{8ED13E43-0327-4789-9620-A17F7EF9D73F}" type="datetime1">
              <a:rPr lang="en-US" smtClean="0"/>
              <a:t>2/12/2020</a:t>
            </a:fld>
            <a:endParaRPr lang="en-US"/>
          </a:p>
        </p:txBody>
      </p:sp>
    </p:spTree>
    <p:extLst>
      <p:ext uri="{BB962C8B-B14F-4D97-AF65-F5344CB8AC3E}">
        <p14:creationId xmlns:p14="http://schemas.microsoft.com/office/powerpoint/2010/main" val="347697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4"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fig 14.8.jpg" descr="fig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5195" y="1450075"/>
            <a:ext cx="6202152" cy="190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Footer Placeholder 4"/>
          <p:cNvSpPr>
            <a:spLocks noGrp="1"/>
          </p:cNvSpPr>
          <p:nvPr>
            <p:ph type="ftr" sz="quarter" idx="11"/>
          </p:nvPr>
        </p:nvSpPr>
        <p:spPr>
          <a:noFill/>
        </p:spPr>
        <p:txBody>
          <a:bodyPr/>
          <a:lstStyle/>
          <a:p>
            <a:r>
              <a:rPr lang="en-US"/>
              <a:t>CPSC503 Winter 2020</a:t>
            </a:r>
          </a:p>
        </p:txBody>
      </p:sp>
      <p:sp>
        <p:nvSpPr>
          <p:cNvPr id="16390" name="Slide Number Placeholder 5"/>
          <p:cNvSpPr>
            <a:spLocks noGrp="1"/>
          </p:cNvSpPr>
          <p:nvPr>
            <p:ph type="sldNum" sz="quarter" idx="12"/>
          </p:nvPr>
        </p:nvSpPr>
        <p:spPr>
          <a:noFill/>
        </p:spPr>
        <p:txBody>
          <a:bodyPr/>
          <a:lstStyle/>
          <a:p>
            <a:fld id="{49FCEF53-10CE-4DAA-8C1D-9D2D357C3530}" type="slidenum">
              <a:rPr lang="en-US" smtClean="0"/>
              <a:pPr/>
              <a:t>67</a:t>
            </a:fld>
            <a:endParaRPr lang="en-US"/>
          </a:p>
        </p:txBody>
      </p:sp>
      <p:sp>
        <p:nvSpPr>
          <p:cNvPr id="16391" name="Rectangle 2"/>
          <p:cNvSpPr>
            <a:spLocks noGrp="1" noChangeArrowheads="1"/>
          </p:cNvSpPr>
          <p:nvPr>
            <p:ph type="title"/>
          </p:nvPr>
        </p:nvSpPr>
        <p:spPr>
          <a:xfrm>
            <a:off x="685800" y="0"/>
            <a:ext cx="7772400" cy="1143000"/>
          </a:xfrm>
        </p:spPr>
        <p:txBody>
          <a:bodyPr/>
          <a:lstStyle/>
          <a:p>
            <a:pPr eaLnBrk="1" hangingPunct="1"/>
            <a:r>
              <a:rPr lang="en-IE" sz="3600"/>
              <a:t>Structural Dependencies: Solution</a:t>
            </a:r>
            <a:endParaRPr lang="en-GB" sz="3600"/>
          </a:p>
        </p:txBody>
      </p:sp>
      <p:sp>
        <p:nvSpPr>
          <p:cNvPr id="16392" name="Rectangle 3"/>
          <p:cNvSpPr>
            <a:spLocks noGrp="1" noChangeArrowheads="1"/>
          </p:cNvSpPr>
          <p:nvPr>
            <p:ph type="body" idx="1"/>
          </p:nvPr>
        </p:nvSpPr>
        <p:spPr>
          <a:xfrm>
            <a:off x="304800" y="838200"/>
            <a:ext cx="8839200" cy="685800"/>
          </a:xfrm>
        </p:spPr>
        <p:txBody>
          <a:bodyPr/>
          <a:lstStyle/>
          <a:p>
            <a:pPr eaLnBrk="1" hangingPunct="1">
              <a:buFontTx/>
              <a:buNone/>
            </a:pPr>
            <a:r>
              <a:rPr lang="en-GB"/>
              <a:t>Split non-terminal. E.g., NP</a:t>
            </a:r>
            <a:r>
              <a:rPr lang="en-GB" sz="2400"/>
              <a:t>subject</a:t>
            </a:r>
            <a:r>
              <a:rPr lang="en-GB"/>
              <a:t> and NP</a:t>
            </a:r>
            <a:r>
              <a:rPr lang="en-GB" sz="2400"/>
              <a:t>object</a:t>
            </a:r>
          </a:p>
        </p:txBody>
      </p:sp>
      <p:sp>
        <p:nvSpPr>
          <p:cNvPr id="794628" name="Rectangle 4"/>
          <p:cNvSpPr>
            <a:spLocks noChangeArrowheads="1"/>
          </p:cNvSpPr>
          <p:nvPr/>
        </p:nvSpPr>
        <p:spPr bwMode="auto">
          <a:xfrm>
            <a:off x="457200" y="5181600"/>
            <a:ext cx="8229600" cy="914400"/>
          </a:xfrm>
          <a:prstGeom prst="rect">
            <a:avLst/>
          </a:prstGeom>
          <a:noFill/>
          <a:ln w="9525">
            <a:solidFill>
              <a:schemeClr val="accent2"/>
            </a:solidFill>
            <a:miter lim="800000"/>
            <a:headEnd/>
            <a:tailEnd/>
          </a:ln>
        </p:spPr>
        <p:txBody>
          <a:bodyPr/>
          <a:lstStyle/>
          <a:p>
            <a:pPr marL="742950" lvl="1" indent="-285750">
              <a:spcBef>
                <a:spcPct val="20000"/>
              </a:spcBef>
              <a:buFontTx/>
              <a:buChar char="–"/>
            </a:pPr>
            <a:r>
              <a:rPr lang="en-US" sz="2400" b="1">
                <a:latin typeface="Comic Sans MS" pitchFamily="66" charset="0"/>
              </a:rPr>
              <a:t>Automatic/Optimal split – Split and Merge algorithm [Petrov et al. 2006- COLING/ACL]</a:t>
            </a:r>
            <a:endParaRPr lang="en-GB" sz="2800" b="1">
              <a:latin typeface="Comic Sans MS" pitchFamily="66" charset="0"/>
            </a:endParaRPr>
          </a:p>
        </p:txBody>
      </p:sp>
      <p:sp>
        <p:nvSpPr>
          <p:cNvPr id="16394" name="Rectangle 5"/>
          <p:cNvSpPr>
            <a:spLocks noChangeArrowheads="1"/>
          </p:cNvSpPr>
          <p:nvPr/>
        </p:nvSpPr>
        <p:spPr bwMode="auto">
          <a:xfrm>
            <a:off x="0" y="1447800"/>
            <a:ext cx="3581400" cy="685800"/>
          </a:xfrm>
          <a:prstGeom prst="rect">
            <a:avLst/>
          </a:prstGeom>
          <a:noFill/>
          <a:ln w="9525">
            <a:noFill/>
            <a:miter lim="800000"/>
            <a:headEnd/>
            <a:tailEnd/>
          </a:ln>
        </p:spPr>
        <p:txBody>
          <a:bodyPr/>
          <a:lstStyle/>
          <a:p>
            <a:pPr marL="342900" indent="-342900">
              <a:spcBef>
                <a:spcPct val="20000"/>
              </a:spcBef>
            </a:pPr>
            <a:r>
              <a:rPr lang="en-GB" sz="2800" b="1">
                <a:solidFill>
                  <a:schemeClr val="accent2"/>
                </a:solidFill>
                <a:latin typeface="Comic Sans MS" pitchFamily="66" charset="0"/>
              </a:rPr>
              <a:t>Parent Annotation:</a:t>
            </a:r>
            <a:endParaRPr lang="en-GB" sz="2400" b="1">
              <a:solidFill>
                <a:schemeClr val="accent2"/>
              </a:solidFill>
              <a:latin typeface="Comic Sans MS" pitchFamily="66" charset="0"/>
            </a:endParaRPr>
          </a:p>
        </p:txBody>
      </p:sp>
      <p:sp>
        <p:nvSpPr>
          <p:cNvPr id="16396" name="Rectangle 7"/>
          <p:cNvSpPr>
            <a:spLocks noChangeArrowheads="1"/>
          </p:cNvSpPr>
          <p:nvPr/>
        </p:nvSpPr>
        <p:spPr bwMode="auto">
          <a:xfrm>
            <a:off x="228600" y="3657600"/>
            <a:ext cx="8915400" cy="685800"/>
          </a:xfrm>
          <a:prstGeom prst="rect">
            <a:avLst/>
          </a:prstGeom>
          <a:noFill/>
          <a:ln w="9525">
            <a:noFill/>
            <a:miter lim="800000"/>
            <a:headEnd/>
            <a:tailEnd/>
          </a:ln>
        </p:spPr>
        <p:txBody>
          <a:bodyPr/>
          <a:lstStyle/>
          <a:p>
            <a:pPr marL="342900" indent="-342900">
              <a:spcBef>
                <a:spcPct val="20000"/>
              </a:spcBef>
            </a:pPr>
            <a:r>
              <a:rPr lang="en-GB" sz="2400" b="1">
                <a:latin typeface="Comic Sans MS" pitchFamily="66" charset="0"/>
              </a:rPr>
              <a:t>Hand-write rules for more complex struct. dependencies</a:t>
            </a:r>
            <a:endParaRPr lang="en-GB" sz="2000" b="1">
              <a:latin typeface="Comic Sans MS" pitchFamily="66" charset="0"/>
            </a:endParaRPr>
          </a:p>
        </p:txBody>
      </p:sp>
      <p:sp>
        <p:nvSpPr>
          <p:cNvPr id="16397" name="Rectangle 5"/>
          <p:cNvSpPr>
            <a:spLocks noChangeArrowheads="1"/>
          </p:cNvSpPr>
          <p:nvPr/>
        </p:nvSpPr>
        <p:spPr bwMode="auto">
          <a:xfrm>
            <a:off x="304800" y="4114800"/>
            <a:ext cx="4038600" cy="685800"/>
          </a:xfrm>
          <a:prstGeom prst="rect">
            <a:avLst/>
          </a:prstGeom>
          <a:noFill/>
          <a:ln w="9525">
            <a:noFill/>
            <a:miter lim="800000"/>
            <a:headEnd/>
            <a:tailEnd/>
          </a:ln>
        </p:spPr>
        <p:txBody>
          <a:bodyPr/>
          <a:lstStyle/>
          <a:p>
            <a:pPr marL="342900" indent="-342900">
              <a:spcBef>
                <a:spcPct val="20000"/>
              </a:spcBef>
            </a:pPr>
            <a:r>
              <a:rPr lang="en-GB" sz="2800" b="1">
                <a:solidFill>
                  <a:schemeClr val="accent2"/>
                </a:solidFill>
                <a:latin typeface="Comic Sans MS" pitchFamily="66" charset="0"/>
              </a:rPr>
              <a:t>Splitting problems?</a:t>
            </a:r>
            <a:endParaRPr lang="en-GB" sz="2400" b="1">
              <a:solidFill>
                <a:schemeClr val="accent2"/>
              </a:solidFill>
              <a:latin typeface="Comic Sans MS" pitchFamily="66" charset="0"/>
            </a:endParaRPr>
          </a:p>
        </p:txBody>
      </p:sp>
      <p:sp>
        <p:nvSpPr>
          <p:cNvPr id="2" name="Date Placeholder 1"/>
          <p:cNvSpPr>
            <a:spLocks noGrp="1"/>
          </p:cNvSpPr>
          <p:nvPr>
            <p:ph type="dt" sz="half" idx="10"/>
          </p:nvPr>
        </p:nvSpPr>
        <p:spPr/>
        <p:txBody>
          <a:bodyPr/>
          <a:lstStyle/>
          <a:p>
            <a:pPr>
              <a:defRPr/>
            </a:pPr>
            <a:fld id="{84209B63-5A27-421B-B017-9991EC423316}" type="datetime1">
              <a:rPr lang="en-US" smtClean="0"/>
              <a:t>2/12/2020</a:t>
            </a:fld>
            <a:endParaRPr lang="en-US"/>
          </a:p>
        </p:txBody>
      </p:sp>
    </p:spTree>
    <p:extLst>
      <p:ext uri="{BB962C8B-B14F-4D97-AF65-F5344CB8AC3E}">
        <p14:creationId xmlns:p14="http://schemas.microsoft.com/office/powerpoint/2010/main" val="421914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4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28"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 name="Footer Placeholder 2"/>
          <p:cNvSpPr>
            <a:spLocks noGrp="1"/>
          </p:cNvSpPr>
          <p:nvPr>
            <p:ph type="ftr" sz="quarter" idx="11"/>
          </p:nvPr>
        </p:nvSpPr>
        <p:spPr>
          <a:noFill/>
        </p:spPr>
        <p:txBody>
          <a:bodyPr/>
          <a:lstStyle/>
          <a:p>
            <a:r>
              <a:rPr lang="en-US"/>
              <a:t>CPSC503 Winter 2020</a:t>
            </a:r>
          </a:p>
        </p:txBody>
      </p:sp>
      <p:sp>
        <p:nvSpPr>
          <p:cNvPr id="17419" name="Slide Number Placeholder 3"/>
          <p:cNvSpPr>
            <a:spLocks noGrp="1"/>
          </p:cNvSpPr>
          <p:nvPr>
            <p:ph type="sldNum" sz="quarter" idx="12"/>
          </p:nvPr>
        </p:nvSpPr>
        <p:spPr>
          <a:noFill/>
        </p:spPr>
        <p:txBody>
          <a:bodyPr/>
          <a:lstStyle/>
          <a:p>
            <a:fld id="{A5328332-6D69-4FD2-A688-C920FB01F859}" type="slidenum">
              <a:rPr lang="en-US" smtClean="0"/>
              <a:pPr/>
              <a:t>68</a:t>
            </a:fld>
            <a:endParaRPr lang="en-US"/>
          </a:p>
        </p:txBody>
      </p:sp>
      <p:sp>
        <p:nvSpPr>
          <p:cNvPr id="17423" name="Text Box 7"/>
          <p:cNvSpPr txBox="1">
            <a:spLocks noChangeArrowheads="1"/>
          </p:cNvSpPr>
          <p:nvPr/>
        </p:nvSpPr>
        <p:spPr bwMode="auto">
          <a:xfrm>
            <a:off x="762000" y="228600"/>
            <a:ext cx="7424738" cy="701675"/>
          </a:xfrm>
          <a:prstGeom prst="rect">
            <a:avLst/>
          </a:prstGeom>
          <a:noFill/>
          <a:ln w="9525">
            <a:noFill/>
            <a:miter lim="800000"/>
            <a:headEnd/>
            <a:tailEnd/>
          </a:ln>
        </p:spPr>
        <p:txBody>
          <a:bodyPr wrap="none">
            <a:spAutoFit/>
          </a:bodyPr>
          <a:lstStyle/>
          <a:p>
            <a:r>
              <a:rPr lang="en-IE" sz="4000">
                <a:solidFill>
                  <a:schemeClr val="accent2"/>
                </a:solidFill>
                <a:latin typeface="Comic Sans MS" pitchFamily="66" charset="0"/>
              </a:rPr>
              <a:t>Lexical Dependencies: Problem</a:t>
            </a:r>
            <a:endParaRPr lang="en-GB" sz="4000">
              <a:solidFill>
                <a:schemeClr val="accent2"/>
              </a:solidFill>
              <a:latin typeface="Comic Sans MS" pitchFamily="66" charset="0"/>
            </a:endParaRPr>
          </a:p>
        </p:txBody>
      </p:sp>
      <p:sp>
        <p:nvSpPr>
          <p:cNvPr id="14" name="Text Box 2"/>
          <p:cNvSpPr txBox="1">
            <a:spLocks noChangeArrowheads="1"/>
          </p:cNvSpPr>
          <p:nvPr/>
        </p:nvSpPr>
        <p:spPr bwMode="auto">
          <a:xfrm>
            <a:off x="4495800" y="1981200"/>
            <a:ext cx="591829" cy="461665"/>
          </a:xfrm>
          <a:prstGeom prst="rect">
            <a:avLst/>
          </a:prstGeom>
          <a:noFill/>
          <a:ln w="9525">
            <a:noFill/>
            <a:miter lim="800000"/>
            <a:headEnd/>
            <a:tailEnd/>
          </a:ln>
        </p:spPr>
        <p:txBody>
          <a:bodyPr wrap="none">
            <a:spAutoFit/>
          </a:bodyPr>
          <a:lstStyle/>
          <a:p>
            <a:r>
              <a:rPr lang="en-IE" sz="2400" dirty="0">
                <a:solidFill>
                  <a:schemeClr val="accent2"/>
                </a:solidFill>
                <a:latin typeface="Comic Sans MS" pitchFamily="66" charset="0"/>
              </a:rPr>
              <a:t>(b)</a:t>
            </a:r>
            <a:endParaRPr lang="en-GB" sz="2400" i="1" dirty="0">
              <a:solidFill>
                <a:schemeClr val="accent2"/>
              </a:solidFill>
              <a:latin typeface="Comic Sans MS" pitchFamily="66" charset="0"/>
            </a:endParaRPr>
          </a:p>
        </p:txBody>
      </p:sp>
      <p:pic>
        <p:nvPicPr>
          <p:cNvPr id="17430" name="Picture 22"/>
          <p:cNvPicPr>
            <a:picLocks noChangeAspect="1" noChangeArrowheads="1"/>
          </p:cNvPicPr>
          <p:nvPr/>
        </p:nvPicPr>
        <p:blipFill>
          <a:blip r:embed="rId3" cstate="print"/>
          <a:srcRect/>
          <a:stretch>
            <a:fillRect/>
          </a:stretch>
        </p:blipFill>
        <p:spPr bwMode="auto">
          <a:xfrm>
            <a:off x="-1" y="932550"/>
            <a:ext cx="8960497" cy="508725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fld id="{9EF8051D-EA8C-47F0-9099-8868BB98115B}" type="datetime1">
              <a:rPr lang="en-US" smtClean="0"/>
              <a:t>2/12/2020</a:t>
            </a:fld>
            <a:endParaRPr lang="en-US"/>
          </a:p>
        </p:txBody>
      </p:sp>
    </p:spTree>
    <p:extLst>
      <p:ext uri="{BB962C8B-B14F-4D97-AF65-F5344CB8AC3E}">
        <p14:creationId xmlns:p14="http://schemas.microsoft.com/office/powerpoint/2010/main" val="6917544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 name="Footer Placeholder 2"/>
          <p:cNvSpPr>
            <a:spLocks noGrp="1"/>
          </p:cNvSpPr>
          <p:nvPr>
            <p:ph type="ftr" sz="quarter" idx="11"/>
          </p:nvPr>
        </p:nvSpPr>
        <p:spPr>
          <a:noFill/>
        </p:spPr>
        <p:txBody>
          <a:bodyPr/>
          <a:lstStyle/>
          <a:p>
            <a:r>
              <a:rPr lang="en-US"/>
              <a:t>CPSC503 Winter 2020</a:t>
            </a:r>
          </a:p>
        </p:txBody>
      </p:sp>
      <p:sp>
        <p:nvSpPr>
          <p:cNvPr id="17419" name="Slide Number Placeholder 3"/>
          <p:cNvSpPr>
            <a:spLocks noGrp="1"/>
          </p:cNvSpPr>
          <p:nvPr>
            <p:ph type="sldNum" sz="quarter" idx="12"/>
          </p:nvPr>
        </p:nvSpPr>
        <p:spPr>
          <a:noFill/>
        </p:spPr>
        <p:txBody>
          <a:bodyPr/>
          <a:lstStyle/>
          <a:p>
            <a:fld id="{A5328332-6D69-4FD2-A688-C920FB01F859}" type="slidenum">
              <a:rPr lang="en-US" smtClean="0"/>
              <a:pPr/>
              <a:t>69</a:t>
            </a:fld>
            <a:endParaRPr lang="en-US"/>
          </a:p>
        </p:txBody>
      </p:sp>
      <p:sp>
        <p:nvSpPr>
          <p:cNvPr id="17420" name="Text Box 2"/>
          <p:cNvSpPr txBox="1">
            <a:spLocks noChangeArrowheads="1"/>
          </p:cNvSpPr>
          <p:nvPr/>
        </p:nvSpPr>
        <p:spPr bwMode="auto">
          <a:xfrm>
            <a:off x="228600" y="1066800"/>
            <a:ext cx="5702300" cy="822325"/>
          </a:xfrm>
          <a:prstGeom prst="rect">
            <a:avLst/>
          </a:prstGeom>
          <a:noFill/>
          <a:ln w="9525">
            <a:noFill/>
            <a:miter lim="800000"/>
            <a:headEnd/>
            <a:tailEnd/>
          </a:ln>
        </p:spPr>
        <p:txBody>
          <a:bodyPr wrap="none">
            <a:spAutoFit/>
          </a:bodyPr>
          <a:lstStyle/>
          <a:p>
            <a:r>
              <a:rPr lang="en-IE" sz="2400" dirty="0">
                <a:latin typeface="Comic Sans MS" pitchFamily="66" charset="0"/>
              </a:rPr>
              <a:t>Two parse trees for the sentence </a:t>
            </a:r>
          </a:p>
          <a:p>
            <a:r>
              <a:rPr lang="en-IE" sz="2400" i="1" dirty="0">
                <a:latin typeface="Comic Sans MS" pitchFamily="66" charset="0"/>
              </a:rPr>
              <a:t>“Moscow sent troops into Afghanistan”</a:t>
            </a:r>
            <a:endParaRPr lang="en-GB" sz="2400" i="1" dirty="0">
              <a:latin typeface="Comic Sans MS" pitchFamily="66" charset="0"/>
            </a:endParaRPr>
          </a:p>
        </p:txBody>
      </p:sp>
      <p:pic>
        <p:nvPicPr>
          <p:cNvPr id="17421" name="Picture 3" descr="moscow_tree1"/>
          <p:cNvPicPr>
            <a:picLocks noChangeAspect="1" noChangeArrowheads="1"/>
          </p:cNvPicPr>
          <p:nvPr/>
        </p:nvPicPr>
        <p:blipFill>
          <a:blip r:embed="rId3" cstate="print"/>
          <a:srcRect/>
          <a:stretch>
            <a:fillRect/>
          </a:stretch>
        </p:blipFill>
        <p:spPr bwMode="auto">
          <a:xfrm>
            <a:off x="533400" y="1981200"/>
            <a:ext cx="3382963" cy="2617788"/>
          </a:xfrm>
          <a:prstGeom prst="rect">
            <a:avLst/>
          </a:prstGeom>
          <a:noFill/>
          <a:ln w="9525">
            <a:noFill/>
            <a:miter lim="800000"/>
            <a:headEnd/>
            <a:tailEnd/>
          </a:ln>
        </p:spPr>
      </p:pic>
      <p:pic>
        <p:nvPicPr>
          <p:cNvPr id="17422" name="Picture 4" descr="moscow_tree2"/>
          <p:cNvPicPr>
            <a:picLocks noChangeAspect="1" noChangeArrowheads="1"/>
          </p:cNvPicPr>
          <p:nvPr/>
        </p:nvPicPr>
        <p:blipFill>
          <a:blip r:embed="rId4" cstate="print"/>
          <a:srcRect/>
          <a:stretch>
            <a:fillRect/>
          </a:stretch>
        </p:blipFill>
        <p:spPr bwMode="auto">
          <a:xfrm>
            <a:off x="4953000" y="1828800"/>
            <a:ext cx="3394075" cy="3143250"/>
          </a:xfrm>
          <a:prstGeom prst="rect">
            <a:avLst/>
          </a:prstGeom>
          <a:noFill/>
          <a:ln w="9525">
            <a:noFill/>
            <a:miter lim="800000"/>
            <a:headEnd/>
            <a:tailEnd/>
          </a:ln>
        </p:spPr>
      </p:pic>
      <p:sp>
        <p:nvSpPr>
          <p:cNvPr id="17423" name="Text Box 7"/>
          <p:cNvSpPr txBox="1">
            <a:spLocks noChangeArrowheads="1"/>
          </p:cNvSpPr>
          <p:nvPr/>
        </p:nvSpPr>
        <p:spPr bwMode="auto">
          <a:xfrm>
            <a:off x="762000" y="228600"/>
            <a:ext cx="7424738" cy="701675"/>
          </a:xfrm>
          <a:prstGeom prst="rect">
            <a:avLst/>
          </a:prstGeom>
          <a:noFill/>
          <a:ln w="9525">
            <a:noFill/>
            <a:miter lim="800000"/>
            <a:headEnd/>
            <a:tailEnd/>
          </a:ln>
        </p:spPr>
        <p:txBody>
          <a:bodyPr wrap="none">
            <a:spAutoFit/>
          </a:bodyPr>
          <a:lstStyle/>
          <a:p>
            <a:r>
              <a:rPr lang="en-IE" sz="4000">
                <a:solidFill>
                  <a:schemeClr val="accent2"/>
                </a:solidFill>
                <a:latin typeface="Comic Sans MS" pitchFamily="66" charset="0"/>
              </a:rPr>
              <a:t>Lexical Dependencies: Problem</a:t>
            </a:r>
            <a:endParaRPr lang="en-GB" sz="4000">
              <a:solidFill>
                <a:schemeClr val="accent2"/>
              </a:solidFill>
              <a:latin typeface="Comic Sans MS" pitchFamily="66" charset="0"/>
            </a:endParaRPr>
          </a:p>
        </p:txBody>
      </p:sp>
      <p:grpSp>
        <p:nvGrpSpPr>
          <p:cNvPr id="2" name="Group 10"/>
          <p:cNvGrpSpPr>
            <a:grpSpLocks/>
          </p:cNvGrpSpPr>
          <p:nvPr/>
        </p:nvGrpSpPr>
        <p:grpSpPr bwMode="auto">
          <a:xfrm>
            <a:off x="1143000" y="4800600"/>
            <a:ext cx="6997700" cy="1441450"/>
            <a:chOff x="720" y="3024"/>
            <a:chExt cx="4408" cy="908"/>
          </a:xfrm>
        </p:grpSpPr>
        <p:sp>
          <p:nvSpPr>
            <p:cNvPr id="17425" name="Text Box 5"/>
            <p:cNvSpPr txBox="1">
              <a:spLocks noChangeArrowheads="1"/>
            </p:cNvSpPr>
            <p:nvPr/>
          </p:nvSpPr>
          <p:spPr bwMode="auto">
            <a:xfrm>
              <a:off x="720" y="3024"/>
              <a:ext cx="1452" cy="288"/>
            </a:xfrm>
            <a:prstGeom prst="rect">
              <a:avLst/>
            </a:prstGeom>
            <a:noFill/>
            <a:ln w="9525">
              <a:noFill/>
              <a:miter lim="800000"/>
              <a:headEnd/>
              <a:tailEnd/>
            </a:ln>
          </p:spPr>
          <p:txBody>
            <a:bodyPr wrap="none">
              <a:spAutoFit/>
            </a:bodyPr>
            <a:lstStyle/>
            <a:p>
              <a:r>
                <a:rPr lang="en-IE" sz="2400" i="1">
                  <a:solidFill>
                    <a:schemeClr val="accent2"/>
                  </a:solidFill>
                  <a:latin typeface="Comic Sans MS" pitchFamily="66" charset="0"/>
                </a:rPr>
                <a:t>VP-attachment</a:t>
              </a:r>
              <a:endParaRPr lang="en-GB" sz="2400" i="1">
                <a:solidFill>
                  <a:schemeClr val="accent2"/>
                </a:solidFill>
                <a:latin typeface="Comic Sans MS" pitchFamily="66" charset="0"/>
              </a:endParaRPr>
            </a:p>
          </p:txBody>
        </p:sp>
        <p:sp>
          <p:nvSpPr>
            <p:cNvPr id="17426" name="Text Box 8"/>
            <p:cNvSpPr txBox="1">
              <a:spLocks noChangeArrowheads="1"/>
            </p:cNvSpPr>
            <p:nvPr/>
          </p:nvSpPr>
          <p:spPr bwMode="auto">
            <a:xfrm>
              <a:off x="3648" y="3072"/>
              <a:ext cx="1480" cy="288"/>
            </a:xfrm>
            <a:prstGeom prst="rect">
              <a:avLst/>
            </a:prstGeom>
            <a:noFill/>
            <a:ln w="9525">
              <a:noFill/>
              <a:miter lim="800000"/>
              <a:headEnd/>
              <a:tailEnd/>
            </a:ln>
          </p:spPr>
          <p:txBody>
            <a:bodyPr>
              <a:spAutoFit/>
            </a:bodyPr>
            <a:lstStyle/>
            <a:p>
              <a:r>
                <a:rPr lang="en-IE" sz="2400" i="1">
                  <a:solidFill>
                    <a:schemeClr val="accent2"/>
                  </a:solidFill>
                  <a:latin typeface="Comic Sans MS" pitchFamily="66" charset="0"/>
                </a:rPr>
                <a:t>NP-attachment</a:t>
              </a:r>
              <a:endParaRPr lang="en-GB" sz="2400" i="1">
                <a:solidFill>
                  <a:schemeClr val="accent2"/>
                </a:solidFill>
                <a:latin typeface="Comic Sans MS" pitchFamily="66" charset="0"/>
              </a:endParaRPr>
            </a:p>
          </p:txBody>
        </p:sp>
        <p:sp>
          <p:nvSpPr>
            <p:cNvPr id="17427" name="Text Box 9"/>
            <p:cNvSpPr txBox="1">
              <a:spLocks noChangeArrowheads="1"/>
            </p:cNvSpPr>
            <p:nvPr/>
          </p:nvSpPr>
          <p:spPr bwMode="auto">
            <a:xfrm>
              <a:off x="1536" y="3408"/>
              <a:ext cx="3024" cy="524"/>
            </a:xfrm>
            <a:prstGeom prst="rect">
              <a:avLst/>
            </a:prstGeom>
            <a:noFill/>
            <a:ln w="9525">
              <a:solidFill>
                <a:schemeClr val="accent2"/>
              </a:solidFill>
              <a:miter lim="800000"/>
              <a:headEnd/>
              <a:tailEnd/>
            </a:ln>
          </p:spPr>
          <p:txBody>
            <a:bodyPr>
              <a:spAutoFit/>
            </a:bodyPr>
            <a:lstStyle/>
            <a:p>
              <a:r>
                <a:rPr lang="en-IE" sz="2400">
                  <a:latin typeface="Comic Sans MS" pitchFamily="66" charset="0"/>
                </a:rPr>
                <a:t>Typically NP-attachment more frequent than VP-attachment</a:t>
              </a:r>
              <a:endParaRPr lang="en-GB" sz="2400">
                <a:latin typeface="Comic Sans MS" pitchFamily="66" charset="0"/>
              </a:endParaRPr>
            </a:p>
          </p:txBody>
        </p:sp>
      </p:grpSp>
      <p:sp>
        <p:nvSpPr>
          <p:cNvPr id="13" name="Text Box 2"/>
          <p:cNvSpPr txBox="1">
            <a:spLocks noChangeArrowheads="1"/>
          </p:cNvSpPr>
          <p:nvPr/>
        </p:nvSpPr>
        <p:spPr bwMode="auto">
          <a:xfrm>
            <a:off x="228600" y="2133600"/>
            <a:ext cx="566181" cy="461665"/>
          </a:xfrm>
          <a:prstGeom prst="rect">
            <a:avLst/>
          </a:prstGeom>
          <a:noFill/>
          <a:ln w="9525">
            <a:noFill/>
            <a:miter lim="800000"/>
            <a:headEnd/>
            <a:tailEnd/>
          </a:ln>
        </p:spPr>
        <p:txBody>
          <a:bodyPr wrap="none">
            <a:spAutoFit/>
          </a:bodyPr>
          <a:lstStyle/>
          <a:p>
            <a:r>
              <a:rPr lang="en-IE" sz="2400" dirty="0">
                <a:solidFill>
                  <a:schemeClr val="accent2"/>
                </a:solidFill>
                <a:latin typeface="Comic Sans MS" pitchFamily="66" charset="0"/>
              </a:rPr>
              <a:t>(a)</a:t>
            </a:r>
            <a:endParaRPr lang="en-GB" sz="2400" i="1" dirty="0">
              <a:solidFill>
                <a:schemeClr val="accent2"/>
              </a:solidFill>
              <a:latin typeface="Comic Sans MS" pitchFamily="66" charset="0"/>
            </a:endParaRPr>
          </a:p>
        </p:txBody>
      </p:sp>
      <p:sp>
        <p:nvSpPr>
          <p:cNvPr id="14" name="Text Box 2"/>
          <p:cNvSpPr txBox="1">
            <a:spLocks noChangeArrowheads="1"/>
          </p:cNvSpPr>
          <p:nvPr/>
        </p:nvSpPr>
        <p:spPr bwMode="auto">
          <a:xfrm>
            <a:off x="4495800" y="1981200"/>
            <a:ext cx="591829" cy="461665"/>
          </a:xfrm>
          <a:prstGeom prst="rect">
            <a:avLst/>
          </a:prstGeom>
          <a:noFill/>
          <a:ln w="9525">
            <a:noFill/>
            <a:miter lim="800000"/>
            <a:headEnd/>
            <a:tailEnd/>
          </a:ln>
        </p:spPr>
        <p:txBody>
          <a:bodyPr wrap="none">
            <a:spAutoFit/>
          </a:bodyPr>
          <a:lstStyle/>
          <a:p>
            <a:r>
              <a:rPr lang="en-IE" sz="2400" dirty="0">
                <a:solidFill>
                  <a:schemeClr val="accent2"/>
                </a:solidFill>
                <a:latin typeface="Comic Sans MS" pitchFamily="66" charset="0"/>
              </a:rPr>
              <a:t>(b)</a:t>
            </a:r>
            <a:endParaRPr lang="en-GB" sz="2400" i="1" dirty="0">
              <a:solidFill>
                <a:schemeClr val="accent2"/>
              </a:solidFill>
              <a:latin typeface="Comic Sans MS" pitchFamily="66" charset="0"/>
            </a:endParaRPr>
          </a:p>
        </p:txBody>
      </p:sp>
      <p:sp>
        <p:nvSpPr>
          <p:cNvPr id="3" name="Date Placeholder 2"/>
          <p:cNvSpPr>
            <a:spLocks noGrp="1"/>
          </p:cNvSpPr>
          <p:nvPr>
            <p:ph type="dt" sz="half" idx="10"/>
          </p:nvPr>
        </p:nvSpPr>
        <p:spPr/>
        <p:txBody>
          <a:bodyPr/>
          <a:lstStyle/>
          <a:p>
            <a:pPr>
              <a:defRPr/>
            </a:pPr>
            <a:fld id="{248FBF00-97A7-455D-B3B7-E8FF0ABF295A}" type="datetime1">
              <a:rPr lang="en-US" smtClean="0"/>
              <a:t>2/12/2020</a:t>
            </a:fld>
            <a:endParaRPr lang="en-US"/>
          </a:p>
        </p:txBody>
      </p:sp>
    </p:spTree>
    <p:extLst>
      <p:ext uri="{BB962C8B-B14F-4D97-AF65-F5344CB8AC3E}">
        <p14:creationId xmlns:p14="http://schemas.microsoft.com/office/powerpoint/2010/main" val="48175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Footer Placeholder 6"/>
          <p:cNvSpPr>
            <a:spLocks noGrp="1"/>
          </p:cNvSpPr>
          <p:nvPr>
            <p:ph type="ftr" sz="quarter" idx="11"/>
          </p:nvPr>
        </p:nvSpPr>
        <p:spPr>
          <a:noFill/>
        </p:spPr>
        <p:txBody>
          <a:bodyPr/>
          <a:lstStyle/>
          <a:p>
            <a:r>
              <a:rPr lang="en-US"/>
              <a:t>CPSC503 Winter 2020</a:t>
            </a:r>
          </a:p>
        </p:txBody>
      </p:sp>
      <p:sp>
        <p:nvSpPr>
          <p:cNvPr id="4101" name="Slide Number Placeholder 7"/>
          <p:cNvSpPr>
            <a:spLocks noGrp="1"/>
          </p:cNvSpPr>
          <p:nvPr>
            <p:ph type="sldNum" sz="quarter" idx="12"/>
          </p:nvPr>
        </p:nvSpPr>
        <p:spPr>
          <a:noFill/>
        </p:spPr>
        <p:txBody>
          <a:bodyPr/>
          <a:lstStyle/>
          <a:p>
            <a:fld id="{FA6F23A0-64FE-4030-A674-5B47E45D2B8B}" type="slidenum">
              <a:rPr lang="en-US" smtClean="0"/>
              <a:pPr/>
              <a:t>7</a:t>
            </a:fld>
            <a:endParaRPr lang="en-US"/>
          </a:p>
        </p:txBody>
      </p:sp>
      <p:sp>
        <p:nvSpPr>
          <p:cNvPr id="4102" name="Rectangle 2"/>
          <p:cNvSpPr>
            <a:spLocks noGrp="1" noChangeArrowheads="1"/>
          </p:cNvSpPr>
          <p:nvPr>
            <p:ph type="title"/>
          </p:nvPr>
        </p:nvSpPr>
        <p:spPr>
          <a:xfrm>
            <a:off x="0" y="0"/>
            <a:ext cx="9067800" cy="1143000"/>
          </a:xfrm>
        </p:spPr>
        <p:txBody>
          <a:bodyPr/>
          <a:lstStyle/>
          <a:p>
            <a:pPr eaLnBrk="1" hangingPunct="1"/>
            <a:r>
              <a:rPr lang="en-US" dirty="0"/>
              <a:t>Structural Ambiguity: NP-bracketing</a:t>
            </a:r>
          </a:p>
        </p:txBody>
      </p:sp>
      <p:sp>
        <p:nvSpPr>
          <p:cNvPr id="4103" name="Rectangle 3"/>
          <p:cNvSpPr>
            <a:spLocks noGrp="1" noChangeArrowheads="1"/>
          </p:cNvSpPr>
          <p:nvPr>
            <p:ph type="body" sz="half" idx="1"/>
          </p:nvPr>
        </p:nvSpPr>
        <p:spPr>
          <a:xfrm>
            <a:off x="304811" y="1219210"/>
            <a:ext cx="8077200" cy="609601"/>
          </a:xfrm>
        </p:spPr>
        <p:txBody>
          <a:bodyPr/>
          <a:lstStyle/>
          <a:p>
            <a:pPr eaLnBrk="1" hangingPunct="1"/>
            <a:r>
              <a:rPr lang="en-US" sz="2400" dirty="0"/>
              <a:t>NP-bracketing  “French language teacher”</a:t>
            </a:r>
          </a:p>
          <a:p>
            <a:pPr eaLnBrk="1" hangingPunct="1">
              <a:buFontTx/>
              <a:buNone/>
            </a:pPr>
            <a:endParaRPr lang="en-US" sz="2400" dirty="0">
              <a:solidFill>
                <a:srgbClr val="008000"/>
              </a:solidFill>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666011" y="2054520"/>
              <a:ext cx="2317680" cy="313920"/>
            </p14:xfrm>
          </p:contentPart>
        </mc:Choice>
        <mc:Fallback xmlns="">
          <p:pic>
            <p:nvPicPr>
              <p:cNvPr id="3" name="Ink 2"/>
              <p:cNvPicPr/>
              <p:nvPr/>
            </p:nvPicPr>
            <p:blipFill>
              <a:blip r:embed="rId4"/>
              <a:stretch>
                <a:fillRect/>
              </a:stretch>
            </p:blipFill>
            <p:spPr>
              <a:xfrm>
                <a:off x="658080" y="2044440"/>
                <a:ext cx="233640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651485" y="1600200"/>
              <a:ext cx="7018921" cy="4120200"/>
            </p14:xfrm>
          </p:contentPart>
        </mc:Choice>
        <mc:Fallback xmlns="">
          <p:pic>
            <p:nvPicPr>
              <p:cNvPr id="4" name="Ink 3"/>
              <p:cNvPicPr/>
              <p:nvPr/>
            </p:nvPicPr>
            <p:blipFill>
              <a:blip r:embed="rId6"/>
              <a:stretch>
                <a:fillRect/>
              </a:stretch>
            </p:blipFill>
            <p:spPr>
              <a:xfrm>
                <a:off x="643206" y="1590480"/>
                <a:ext cx="7038000" cy="4138920"/>
              </a:xfrm>
              <a:prstGeom prst="rect">
                <a:avLst/>
              </a:prstGeom>
            </p:spPr>
          </p:pic>
        </mc:Fallback>
      </mc:AlternateContent>
      <p:sp>
        <p:nvSpPr>
          <p:cNvPr id="2" name="Date Placeholder 1"/>
          <p:cNvSpPr>
            <a:spLocks noGrp="1"/>
          </p:cNvSpPr>
          <p:nvPr>
            <p:ph type="dt" sz="half" idx="10"/>
          </p:nvPr>
        </p:nvSpPr>
        <p:spPr/>
        <p:txBody>
          <a:bodyPr/>
          <a:lstStyle/>
          <a:p>
            <a:pPr>
              <a:defRPr/>
            </a:pPr>
            <a:fld id="{BD3F5389-21B4-4A69-9EC9-1AB33B12AC73}" type="datetime1">
              <a:rPr lang="en-US" smtClean="0"/>
              <a:t>2/12/2020</a:t>
            </a:fld>
            <a:endParaRPr lang="en-US"/>
          </a:p>
        </p:txBody>
      </p:sp>
    </p:spTree>
    <p:extLst>
      <p:ext uri="{BB962C8B-B14F-4D97-AF65-F5344CB8AC3E}">
        <p14:creationId xmlns:p14="http://schemas.microsoft.com/office/powerpoint/2010/main" val="39901927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4"/>
          <p:cNvSpPr>
            <a:spLocks noGrp="1"/>
          </p:cNvSpPr>
          <p:nvPr>
            <p:ph type="ftr" sz="quarter" idx="11"/>
          </p:nvPr>
        </p:nvSpPr>
        <p:spPr>
          <a:xfrm>
            <a:off x="5257800" y="6384878"/>
            <a:ext cx="2895600" cy="457200"/>
          </a:xfrm>
          <a:noFill/>
        </p:spPr>
        <p:txBody>
          <a:bodyPr/>
          <a:lstStyle/>
          <a:p>
            <a:r>
              <a:rPr lang="en-US"/>
              <a:t>CPSC503 Winter 2020</a:t>
            </a:r>
            <a:endParaRPr lang="en-US" dirty="0"/>
          </a:p>
        </p:txBody>
      </p:sp>
      <p:sp>
        <p:nvSpPr>
          <p:cNvPr id="25604" name="Slide Number Placeholder 5"/>
          <p:cNvSpPr>
            <a:spLocks noGrp="1"/>
          </p:cNvSpPr>
          <p:nvPr>
            <p:ph type="sldNum" sz="quarter" idx="12"/>
          </p:nvPr>
        </p:nvSpPr>
        <p:spPr>
          <a:noFill/>
        </p:spPr>
        <p:txBody>
          <a:bodyPr/>
          <a:lstStyle/>
          <a:p>
            <a:fld id="{2BD95B54-F5B9-4D85-97B0-C0DE4C00FC3E}" type="slidenum">
              <a:rPr lang="en-US" smtClean="0"/>
              <a:pPr/>
              <a:t>70</a:t>
            </a:fld>
            <a:endParaRPr lang="en-US"/>
          </a:p>
        </p:txBody>
      </p:sp>
      <p:sp>
        <p:nvSpPr>
          <p:cNvPr id="25605" name="Rectangle 2"/>
          <p:cNvSpPr>
            <a:spLocks noGrp="1" noChangeArrowheads="1"/>
          </p:cNvSpPr>
          <p:nvPr>
            <p:ph type="title"/>
          </p:nvPr>
        </p:nvSpPr>
        <p:spPr>
          <a:xfrm>
            <a:off x="609600" y="0"/>
            <a:ext cx="7772400" cy="1143000"/>
          </a:xfrm>
        </p:spPr>
        <p:txBody>
          <a:bodyPr/>
          <a:lstStyle/>
          <a:p>
            <a:pPr eaLnBrk="1" hangingPunct="1"/>
            <a:r>
              <a:rPr lang="en-US" dirty="0"/>
              <a:t>Use only the Heads</a:t>
            </a:r>
          </a:p>
        </p:txBody>
      </p:sp>
      <p:sp>
        <p:nvSpPr>
          <p:cNvPr id="25606" name="Rectangle 3"/>
          <p:cNvSpPr>
            <a:spLocks noGrp="1" noChangeArrowheads="1"/>
          </p:cNvSpPr>
          <p:nvPr>
            <p:ph type="body" idx="1"/>
          </p:nvPr>
        </p:nvSpPr>
        <p:spPr>
          <a:xfrm>
            <a:off x="304800" y="914400"/>
            <a:ext cx="8382000" cy="3657600"/>
          </a:xfrm>
        </p:spPr>
        <p:txBody>
          <a:bodyPr/>
          <a:lstStyle/>
          <a:p>
            <a:pPr eaLnBrk="1" hangingPunct="1"/>
            <a:r>
              <a:rPr lang="en-US" sz="3200" dirty="0"/>
              <a:t>To do that we’re going to make use of the notion of the </a:t>
            </a:r>
            <a:r>
              <a:rPr lang="en-US" sz="3200" dirty="0">
                <a:solidFill>
                  <a:schemeClr val="accent2"/>
                </a:solidFill>
              </a:rPr>
              <a:t>head</a:t>
            </a:r>
            <a:r>
              <a:rPr lang="en-US" sz="3200" dirty="0"/>
              <a:t> of a phrase</a:t>
            </a:r>
          </a:p>
          <a:p>
            <a:pPr lvl="1" eaLnBrk="1" hangingPunct="1"/>
            <a:r>
              <a:rPr lang="en-US" sz="2800" dirty="0"/>
              <a:t>The head of an </a:t>
            </a:r>
            <a:r>
              <a:rPr lang="en-US" sz="2800" dirty="0">
                <a:solidFill>
                  <a:schemeClr val="accent2"/>
                </a:solidFill>
              </a:rPr>
              <a:t>NP</a:t>
            </a:r>
            <a:r>
              <a:rPr lang="en-US" sz="2800" dirty="0"/>
              <a:t> is its </a:t>
            </a:r>
            <a:r>
              <a:rPr lang="en-US" sz="2800" dirty="0">
                <a:solidFill>
                  <a:schemeClr val="accent2"/>
                </a:solidFill>
              </a:rPr>
              <a:t>noun</a:t>
            </a:r>
            <a:endParaRPr lang="en-US" sz="2800" dirty="0"/>
          </a:p>
          <a:p>
            <a:pPr lvl="1" eaLnBrk="1" hangingPunct="1"/>
            <a:r>
              <a:rPr lang="en-US" sz="2800" dirty="0"/>
              <a:t>The head of a </a:t>
            </a:r>
            <a:r>
              <a:rPr lang="en-US" sz="2800" dirty="0">
                <a:solidFill>
                  <a:schemeClr val="accent2"/>
                </a:solidFill>
              </a:rPr>
              <a:t>VP</a:t>
            </a:r>
            <a:r>
              <a:rPr lang="en-US" sz="2800" dirty="0"/>
              <a:t> is its </a:t>
            </a:r>
            <a:r>
              <a:rPr lang="en-US" sz="2800" dirty="0">
                <a:solidFill>
                  <a:schemeClr val="accent2"/>
                </a:solidFill>
              </a:rPr>
              <a:t>verb</a:t>
            </a:r>
            <a:endParaRPr lang="en-US" sz="2800" dirty="0"/>
          </a:p>
          <a:p>
            <a:pPr lvl="1" eaLnBrk="1" hangingPunct="1"/>
            <a:r>
              <a:rPr lang="en-US" sz="2800" dirty="0"/>
              <a:t>The head of a </a:t>
            </a:r>
            <a:r>
              <a:rPr lang="en-US" sz="2800" dirty="0">
                <a:solidFill>
                  <a:schemeClr val="accent2"/>
                </a:solidFill>
              </a:rPr>
              <a:t>PP</a:t>
            </a:r>
            <a:r>
              <a:rPr lang="en-US" sz="2800" dirty="0"/>
              <a:t> is its </a:t>
            </a:r>
            <a:r>
              <a:rPr lang="en-US" sz="2800" dirty="0">
                <a:solidFill>
                  <a:schemeClr val="accent2"/>
                </a:solidFill>
              </a:rPr>
              <a:t>preposition</a:t>
            </a:r>
          </a:p>
          <a:p>
            <a:pPr lvl="1" eaLnBrk="1" hangingPunct="1">
              <a:buFontTx/>
              <a:buNone/>
            </a:pPr>
            <a:endParaRPr lang="en-US" dirty="0">
              <a:solidFill>
                <a:srgbClr val="008000"/>
              </a:solidFill>
            </a:endParaRPr>
          </a:p>
        </p:txBody>
      </p:sp>
      <p:sp>
        <p:nvSpPr>
          <p:cNvPr id="25607" name="Rectangle 4"/>
          <p:cNvSpPr>
            <a:spLocks noChangeArrowheads="1"/>
          </p:cNvSpPr>
          <p:nvPr/>
        </p:nvSpPr>
        <p:spPr bwMode="auto">
          <a:xfrm>
            <a:off x="609600" y="4267200"/>
            <a:ext cx="7772400" cy="1066800"/>
          </a:xfrm>
          <a:prstGeom prst="rect">
            <a:avLst/>
          </a:prstGeom>
          <a:noFill/>
          <a:ln w="9525">
            <a:noFill/>
            <a:miter lim="800000"/>
            <a:headEnd/>
            <a:tailEnd/>
          </a:ln>
        </p:spPr>
        <p:txBody>
          <a:bodyPr/>
          <a:lstStyle/>
          <a:p>
            <a:pPr marL="342900" indent="-342900" algn="ctr">
              <a:spcBef>
                <a:spcPct val="20000"/>
              </a:spcBef>
            </a:pPr>
            <a:endParaRPr lang="en-US" sz="2800" b="1">
              <a:solidFill>
                <a:srgbClr val="008000"/>
              </a:solidFill>
              <a:latin typeface="Comic Sans MS" pitchFamily="66" charset="0"/>
            </a:endParaRPr>
          </a:p>
        </p:txBody>
      </p:sp>
      <p:pic>
        <p:nvPicPr>
          <p:cNvPr id="9" name="Picture 3" descr="moscow_tree1"/>
          <p:cNvPicPr>
            <a:picLocks noChangeAspect="1" noChangeArrowheads="1"/>
          </p:cNvPicPr>
          <p:nvPr/>
        </p:nvPicPr>
        <p:blipFill>
          <a:blip r:embed="rId3" cstate="print"/>
          <a:srcRect/>
          <a:stretch>
            <a:fillRect/>
          </a:stretch>
        </p:blipFill>
        <p:spPr bwMode="auto">
          <a:xfrm>
            <a:off x="607326" y="3505200"/>
            <a:ext cx="4011304" cy="3104008"/>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fld id="{7AB8B7A6-76E4-40FB-B0C8-149B39591697}" type="datetime1">
              <a:rPr lang="en-US" smtClean="0"/>
              <a:t>2/12/2020</a:t>
            </a:fld>
            <a:endParaRPr lang="en-US"/>
          </a:p>
        </p:txBody>
      </p:sp>
    </p:spTree>
    <p:extLst>
      <p:ext uri="{BB962C8B-B14F-4D97-AF65-F5344CB8AC3E}">
        <p14:creationId xmlns:p14="http://schemas.microsoft.com/office/powerpoint/2010/main" val="39743229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73" name="Footer Placeholder 4"/>
          <p:cNvSpPr>
            <a:spLocks noGrp="1"/>
          </p:cNvSpPr>
          <p:nvPr>
            <p:ph type="ftr" sz="quarter" idx="11"/>
          </p:nvPr>
        </p:nvSpPr>
        <p:spPr>
          <a:noFill/>
        </p:spPr>
        <p:txBody>
          <a:bodyPr/>
          <a:lstStyle/>
          <a:p>
            <a:r>
              <a:rPr lang="en-US"/>
              <a:t>CPSC503 Winter 2020</a:t>
            </a:r>
          </a:p>
        </p:txBody>
      </p:sp>
      <p:sp>
        <p:nvSpPr>
          <p:cNvPr id="19474" name="Slide Number Placeholder 5"/>
          <p:cNvSpPr>
            <a:spLocks noGrp="1"/>
          </p:cNvSpPr>
          <p:nvPr>
            <p:ph type="sldNum" sz="quarter" idx="12"/>
          </p:nvPr>
        </p:nvSpPr>
        <p:spPr>
          <a:noFill/>
        </p:spPr>
        <p:txBody>
          <a:bodyPr/>
          <a:lstStyle/>
          <a:p>
            <a:fld id="{90ABD52D-8BAC-4A7C-BEF0-52E4D510F879}" type="slidenum">
              <a:rPr lang="en-US" smtClean="0"/>
              <a:pPr/>
              <a:t>71</a:t>
            </a:fld>
            <a:endParaRPr lang="en-US"/>
          </a:p>
        </p:txBody>
      </p:sp>
      <p:sp>
        <p:nvSpPr>
          <p:cNvPr id="19475" name="Rectangle 2"/>
          <p:cNvSpPr>
            <a:spLocks noGrp="1" noChangeArrowheads="1"/>
          </p:cNvSpPr>
          <p:nvPr>
            <p:ph type="title"/>
          </p:nvPr>
        </p:nvSpPr>
        <p:spPr>
          <a:xfrm>
            <a:off x="685800" y="0"/>
            <a:ext cx="7772400" cy="1143000"/>
          </a:xfrm>
        </p:spPr>
        <p:txBody>
          <a:bodyPr/>
          <a:lstStyle/>
          <a:p>
            <a:pPr eaLnBrk="1" hangingPunct="1"/>
            <a:r>
              <a:rPr lang="en-US" dirty="0"/>
              <a:t>More specific rules</a:t>
            </a:r>
          </a:p>
        </p:txBody>
      </p:sp>
      <p:sp>
        <p:nvSpPr>
          <p:cNvPr id="19476" name="Rectangle 3"/>
          <p:cNvSpPr>
            <a:spLocks noGrp="1" noChangeArrowheads="1"/>
          </p:cNvSpPr>
          <p:nvPr>
            <p:ph type="body" idx="1"/>
          </p:nvPr>
        </p:nvSpPr>
        <p:spPr>
          <a:xfrm>
            <a:off x="381000" y="914400"/>
            <a:ext cx="7772400" cy="1676400"/>
          </a:xfrm>
        </p:spPr>
        <p:txBody>
          <a:bodyPr/>
          <a:lstStyle/>
          <a:p>
            <a:pPr eaLnBrk="1" hangingPunct="1">
              <a:lnSpc>
                <a:spcPct val="90000"/>
              </a:lnSpc>
            </a:pPr>
            <a:r>
              <a:rPr lang="en-US" dirty="0"/>
              <a:t>We used to have rule r</a:t>
            </a:r>
          </a:p>
          <a:p>
            <a:pPr lvl="1" eaLnBrk="1" hangingPunct="1">
              <a:lnSpc>
                <a:spcPct val="90000"/>
              </a:lnSpc>
            </a:pPr>
            <a:r>
              <a:rPr lang="en-US" dirty="0"/>
              <a:t>VP -&gt; V NP PP 		P(</a:t>
            </a:r>
            <a:r>
              <a:rPr lang="en-US" dirty="0" err="1"/>
              <a:t>r|VP</a:t>
            </a:r>
            <a:r>
              <a:rPr lang="en-US" dirty="0"/>
              <a:t>)</a:t>
            </a:r>
          </a:p>
          <a:p>
            <a:pPr lvl="2" eaLnBrk="1" hangingPunct="1">
              <a:lnSpc>
                <a:spcPct val="90000"/>
              </a:lnSpc>
            </a:pPr>
            <a:r>
              <a:rPr lang="en-US" sz="2400" dirty="0"/>
              <a:t>That’s the count of this rule divided by the number of VPs in a </a:t>
            </a:r>
            <a:r>
              <a:rPr lang="en-US" sz="2400" dirty="0" err="1"/>
              <a:t>treebank</a:t>
            </a:r>
            <a:endParaRPr lang="en-US" sz="2400" dirty="0"/>
          </a:p>
          <a:p>
            <a:pPr>
              <a:lnSpc>
                <a:spcPct val="90000"/>
              </a:lnSpc>
            </a:pPr>
            <a:r>
              <a:rPr lang="en-US" dirty="0">
                <a:latin typeface="Comic Sans MS" pitchFamily="66" charset="0"/>
              </a:rPr>
              <a:t>Now we have rule r</a:t>
            </a:r>
          </a:p>
          <a:p>
            <a:pPr lvl="1">
              <a:lnSpc>
                <a:spcPct val="90000"/>
              </a:lnSpc>
            </a:pPr>
            <a:r>
              <a:rPr lang="en-US" dirty="0">
                <a:latin typeface="Comic Sans MS" pitchFamily="66" charset="0"/>
              </a:rPr>
              <a:t>VP(h(VP))-&gt; V(h(VP)) NP PP</a:t>
            </a:r>
          </a:p>
          <a:p>
            <a:pPr lvl="1">
              <a:lnSpc>
                <a:spcPct val="90000"/>
              </a:lnSpc>
            </a:pPr>
            <a:r>
              <a:rPr lang="en-US" dirty="0"/>
              <a:t>P(r | VP, h(VP)) 	e.g., P(r | VP, sent) </a:t>
            </a:r>
          </a:p>
          <a:p>
            <a:pPr lvl="1" eaLnBrk="1" hangingPunct="1">
              <a:lnSpc>
                <a:spcPct val="90000"/>
              </a:lnSpc>
              <a:buFontTx/>
              <a:buNone/>
            </a:pPr>
            <a:endParaRPr lang="en-US" dirty="0"/>
          </a:p>
          <a:p>
            <a:pPr lvl="1" eaLnBrk="1" hangingPunct="1">
              <a:lnSpc>
                <a:spcPct val="90000"/>
              </a:lnSpc>
              <a:buFontTx/>
              <a:buNone/>
            </a:pPr>
            <a:r>
              <a:rPr lang="en-US" dirty="0"/>
              <a:t>What’s the count?</a:t>
            </a:r>
          </a:p>
          <a:p>
            <a:pPr lvl="1" eaLnBrk="1" hangingPunct="1">
              <a:lnSpc>
                <a:spcPct val="90000"/>
              </a:lnSpc>
              <a:buFontTx/>
              <a:buNone/>
            </a:pPr>
            <a:r>
              <a:rPr lang="en-US" dirty="0">
                <a:solidFill>
                  <a:schemeClr val="accent2"/>
                </a:solidFill>
              </a:rPr>
              <a:t>How many times was this rule used with </a:t>
            </a:r>
            <a:r>
              <a:rPr lang="en-US" dirty="0"/>
              <a:t>sent</a:t>
            </a:r>
            <a:r>
              <a:rPr lang="en-US" dirty="0">
                <a:solidFill>
                  <a:schemeClr val="accent2"/>
                </a:solidFill>
              </a:rPr>
              <a:t>, divided by the number of VPs that </a:t>
            </a:r>
            <a:r>
              <a:rPr lang="en-US" dirty="0"/>
              <a:t>sent </a:t>
            </a:r>
            <a:r>
              <a:rPr lang="en-US" dirty="0">
                <a:solidFill>
                  <a:schemeClr val="accent2"/>
                </a:solidFill>
              </a:rPr>
              <a:t>appears in total</a:t>
            </a:r>
          </a:p>
          <a:p>
            <a:pPr eaLnBrk="1" hangingPunct="1">
              <a:lnSpc>
                <a:spcPct val="90000"/>
              </a:lnSpc>
            </a:pPr>
            <a:endParaRPr lang="en-US" dirty="0"/>
          </a:p>
        </p:txBody>
      </p:sp>
      <p:sp>
        <p:nvSpPr>
          <p:cNvPr id="626692" name="Rectangle 4"/>
          <p:cNvSpPr>
            <a:spLocks noChangeArrowheads="1"/>
          </p:cNvSpPr>
          <p:nvPr/>
        </p:nvSpPr>
        <p:spPr bwMode="auto">
          <a:xfrm>
            <a:off x="533400" y="4953000"/>
            <a:ext cx="7772400" cy="1295400"/>
          </a:xfrm>
          <a:prstGeom prst="rect">
            <a:avLst/>
          </a:prstGeom>
          <a:noFill/>
          <a:ln w="9525">
            <a:noFill/>
            <a:miter lim="800000"/>
            <a:headEnd/>
            <a:tailEnd/>
          </a:ln>
        </p:spPr>
        <p:txBody>
          <a:bodyPr/>
          <a:lstStyle/>
          <a:p>
            <a:pPr marL="742950" lvl="1" indent="-285750">
              <a:lnSpc>
                <a:spcPct val="90000"/>
              </a:lnSpc>
              <a:spcBef>
                <a:spcPct val="20000"/>
              </a:spcBef>
              <a:buFontTx/>
              <a:buChar char="–"/>
            </a:pPr>
            <a:endParaRPr lang="en-US" sz="2400" b="1" dirty="0">
              <a:solidFill>
                <a:srgbClr val="A50021"/>
              </a:solidFill>
              <a:latin typeface="Comic Sans MS" pitchFamily="66" charset="0"/>
            </a:endParaRPr>
          </a:p>
        </p:txBody>
      </p:sp>
      <p:sp>
        <p:nvSpPr>
          <p:cNvPr id="626695" name="Rectangle 7"/>
          <p:cNvSpPr>
            <a:spLocks noChangeArrowheads="1"/>
          </p:cNvSpPr>
          <p:nvPr/>
        </p:nvSpPr>
        <p:spPr bwMode="auto">
          <a:xfrm>
            <a:off x="457200" y="2514600"/>
            <a:ext cx="7772400" cy="1752600"/>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sz="2400" b="1" dirty="0">
              <a:latin typeface="Comic Sans MS" pitchFamily="66" charset="0"/>
            </a:endParaRPr>
          </a:p>
        </p:txBody>
      </p:sp>
      <p:sp>
        <p:nvSpPr>
          <p:cNvPr id="2" name="Date Placeholder 1"/>
          <p:cNvSpPr>
            <a:spLocks noGrp="1"/>
          </p:cNvSpPr>
          <p:nvPr>
            <p:ph type="dt" sz="half" idx="10"/>
          </p:nvPr>
        </p:nvSpPr>
        <p:spPr/>
        <p:txBody>
          <a:bodyPr/>
          <a:lstStyle/>
          <a:p>
            <a:pPr>
              <a:defRPr/>
            </a:pPr>
            <a:fld id="{6C136499-0036-425F-9BB2-5060A2A22AE5}" type="datetime1">
              <a:rPr lang="en-US" smtClean="0"/>
              <a:t>2/12/2020</a:t>
            </a:fld>
            <a:endParaRPr lang="en-US"/>
          </a:p>
        </p:txBody>
      </p:sp>
    </p:spTree>
    <p:extLst>
      <p:ext uri="{BB962C8B-B14F-4D97-AF65-F5344CB8AC3E}">
        <p14:creationId xmlns:p14="http://schemas.microsoft.com/office/powerpoint/2010/main" val="361812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266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499"/>
                                          </p:stCondLst>
                                        </p:cTn>
                                        <p:tgtEl>
                                          <p:spTgt spid="6266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7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2" grpId="0" autoUpdateAnimBg="0"/>
      <p:bldP spid="626695"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 name="Footer Placeholder 5"/>
          <p:cNvSpPr>
            <a:spLocks noGrp="1"/>
          </p:cNvSpPr>
          <p:nvPr>
            <p:ph type="ftr" sz="quarter" idx="11"/>
          </p:nvPr>
        </p:nvSpPr>
        <p:spPr>
          <a:noFill/>
        </p:spPr>
        <p:txBody>
          <a:bodyPr/>
          <a:lstStyle/>
          <a:p>
            <a:r>
              <a:rPr lang="en-US"/>
              <a:t>CPSC503 Winter 2020</a:t>
            </a:r>
          </a:p>
        </p:txBody>
      </p:sp>
      <p:sp>
        <p:nvSpPr>
          <p:cNvPr id="2069" name="Slide Number Placeholder 6"/>
          <p:cNvSpPr>
            <a:spLocks noGrp="1"/>
          </p:cNvSpPr>
          <p:nvPr>
            <p:ph type="sldNum" sz="quarter" idx="12"/>
          </p:nvPr>
        </p:nvSpPr>
        <p:spPr>
          <a:noFill/>
        </p:spPr>
        <p:txBody>
          <a:bodyPr/>
          <a:lstStyle/>
          <a:p>
            <a:fld id="{9E04D2FA-545F-43AF-A26B-6EEB7FF1AB78}" type="slidenum">
              <a:rPr lang="en-US" smtClean="0"/>
              <a:pPr/>
              <a:t>72</a:t>
            </a:fld>
            <a:endParaRPr lang="en-US"/>
          </a:p>
        </p:txBody>
      </p:sp>
      <p:sp>
        <p:nvSpPr>
          <p:cNvPr id="2071" name="Rectangle 3"/>
          <p:cNvSpPr>
            <a:spLocks noGrp="1" noChangeArrowheads="1"/>
          </p:cNvSpPr>
          <p:nvPr>
            <p:ph type="body" sz="half" idx="1"/>
          </p:nvPr>
        </p:nvSpPr>
        <p:spPr>
          <a:xfrm>
            <a:off x="0" y="1143000"/>
            <a:ext cx="8991600" cy="1219200"/>
          </a:xfrm>
        </p:spPr>
        <p:txBody>
          <a:bodyPr/>
          <a:lstStyle/>
          <a:p>
            <a:pPr lvl="1" eaLnBrk="1" hangingPunct="1">
              <a:buFontTx/>
              <a:buNone/>
            </a:pPr>
            <a:r>
              <a:rPr lang="en-US" sz="2800"/>
              <a:t>Map NL queries into FOPC so that answers can be effectively computed</a:t>
            </a:r>
            <a:r>
              <a:rPr lang="en-US" sz="2800">
                <a:solidFill>
                  <a:srgbClr val="008000"/>
                </a:solidFill>
              </a:rPr>
              <a:t>	</a:t>
            </a:r>
          </a:p>
          <a:p>
            <a:pPr lvl="1" eaLnBrk="1" hangingPunct="1"/>
            <a:endParaRPr lang="en-US" sz="2800">
              <a:solidFill>
                <a:srgbClr val="008000"/>
              </a:solidFill>
            </a:endParaRPr>
          </a:p>
          <a:p>
            <a:pPr eaLnBrk="1" hangingPunct="1"/>
            <a:endParaRPr lang="en-US">
              <a:solidFill>
                <a:schemeClr val="accent2"/>
              </a:solidFill>
            </a:endParaRPr>
          </a:p>
        </p:txBody>
      </p:sp>
      <p:graphicFrame>
        <p:nvGraphicFramePr>
          <p:cNvPr id="2050" name="Object 12"/>
          <p:cNvGraphicFramePr>
            <a:graphicFrameLocks noChangeAspect="1"/>
          </p:cNvGraphicFramePr>
          <p:nvPr/>
        </p:nvGraphicFramePr>
        <p:xfrm>
          <a:off x="304800" y="2743200"/>
          <a:ext cx="7162800" cy="436563"/>
        </p:xfrm>
        <a:graphic>
          <a:graphicData uri="http://schemas.openxmlformats.org/presentationml/2006/ole">
            <mc:AlternateContent xmlns:mc="http://schemas.openxmlformats.org/markup-compatibility/2006">
              <mc:Choice xmlns:v="urn:schemas-microsoft-com:vml" Requires="v">
                <p:oleObj spid="_x0000_s123004" name="Equation" r:id="rId4" imgW="3327120" imgH="203040" progId="Equation.3">
                  <p:embed/>
                </p:oleObj>
              </mc:Choice>
              <mc:Fallback>
                <p:oleObj name="Equation" r:id="rId4" imgW="332712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743200"/>
                        <a:ext cx="7162800"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2" name="Content Placeholder 13"/>
          <p:cNvSpPr>
            <a:spLocks noGrp="1"/>
          </p:cNvSpPr>
          <p:nvPr>
            <p:ph sz="half" idx="2"/>
          </p:nvPr>
        </p:nvSpPr>
        <p:spPr>
          <a:xfrm>
            <a:off x="0" y="2133600"/>
            <a:ext cx="9144000" cy="533400"/>
          </a:xfrm>
        </p:spPr>
        <p:txBody>
          <a:bodyPr/>
          <a:lstStyle/>
          <a:p>
            <a:r>
              <a:rPr lang="en-US" sz="2400" b="0" i="1"/>
              <a:t>What African countries are not on the Mediterranean Sea?</a:t>
            </a:r>
          </a:p>
        </p:txBody>
      </p:sp>
      <p:sp>
        <p:nvSpPr>
          <p:cNvPr id="15" name="Content Placeholder 13"/>
          <p:cNvSpPr txBox="1">
            <a:spLocks/>
          </p:cNvSpPr>
          <p:nvPr/>
        </p:nvSpPr>
        <p:spPr bwMode="auto">
          <a:xfrm>
            <a:off x="0" y="3200400"/>
            <a:ext cx="8458200" cy="5334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b="0" i="1" kern="0" dirty="0">
                <a:latin typeface="+mn-lt"/>
              </a:rPr>
              <a:t>Was 2007 the first El Nino  year after 2001?</a:t>
            </a:r>
          </a:p>
        </p:txBody>
      </p:sp>
      <p:graphicFrame>
        <p:nvGraphicFramePr>
          <p:cNvPr id="2051" name="Object 12"/>
          <p:cNvGraphicFramePr>
            <a:graphicFrameLocks noChangeAspect="1"/>
          </p:cNvGraphicFramePr>
          <p:nvPr>
            <p:extLst>
              <p:ext uri="{D42A27DB-BD31-4B8C-83A1-F6EECF244321}">
                <p14:modId xmlns:p14="http://schemas.microsoft.com/office/powerpoint/2010/main" val="1958001516"/>
              </p:ext>
            </p:extLst>
          </p:nvPr>
        </p:nvGraphicFramePr>
        <p:xfrm>
          <a:off x="609600" y="3495675"/>
          <a:ext cx="6248400" cy="1403350"/>
        </p:xfrm>
        <a:graphic>
          <a:graphicData uri="http://schemas.openxmlformats.org/presentationml/2006/ole">
            <mc:AlternateContent xmlns:mc="http://schemas.openxmlformats.org/markup-compatibility/2006">
              <mc:Choice xmlns:v="urn:schemas-microsoft-com:vml" Requires="v">
                <p:oleObj spid="_x0000_s123005" name="Equation" r:id="rId6" imgW="2933640" imgH="660240" progId="Equation.3">
                  <p:embed/>
                </p:oleObj>
              </mc:Choice>
              <mc:Fallback>
                <p:oleObj name="Equation" r:id="rId6" imgW="2933640" imgH="660240" progId="Equation.3">
                  <p:embed/>
                  <p:pic>
                    <p:nvPicPr>
                      <p:cNvPr id="0" name=""/>
                      <p:cNvPicPr>
                        <a:picLocks noChangeAspect="1" noChangeArrowheads="1"/>
                      </p:cNvPicPr>
                      <p:nvPr/>
                    </p:nvPicPr>
                    <p:blipFill>
                      <a:blip r:embed="rId7"/>
                      <a:srcRect/>
                      <a:stretch>
                        <a:fillRect/>
                      </a:stretch>
                    </p:blipFill>
                    <p:spPr bwMode="auto">
                      <a:xfrm>
                        <a:off x="609600" y="3495675"/>
                        <a:ext cx="6248400" cy="140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115716" name="Ink 15"/>
              <p14:cNvContentPartPr>
                <a14:cpLocks xmlns:a14="http://schemas.microsoft.com/office/drawing/2010/main" noRot="1" noChangeAspect="1" noEditPoints="1" noChangeArrowheads="1" noChangeShapeType="1"/>
              </p14:cNvContentPartPr>
              <p14:nvPr/>
            </p14:nvContentPartPr>
            <p14:xfrm>
              <a:off x="6640513" y="4502150"/>
              <a:ext cx="344487" cy="284163"/>
            </p14:xfrm>
          </p:contentPart>
        </mc:Choice>
        <mc:Fallback xmlns="">
          <p:pic>
            <p:nvPicPr>
              <p:cNvPr id="115716" name="Ink 15"/>
              <p:cNvPicPr>
                <a:picLocks noRot="1" noChangeAspect="1" noEditPoints="1" noChangeArrowheads="1" noChangeShapeType="1"/>
              </p:cNvPicPr>
              <p:nvPr/>
            </p:nvPicPr>
            <p:blipFill>
              <a:blip r:embed="rId9"/>
              <a:stretch>
                <a:fillRect/>
              </a:stretch>
            </p:blipFill>
            <p:spPr>
              <a:xfrm>
                <a:off x="6632585" y="4493146"/>
                <a:ext cx="358901" cy="3014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5718" name="Ink 17"/>
              <p14:cNvContentPartPr>
                <a14:cpLocks xmlns:a14="http://schemas.microsoft.com/office/drawing/2010/main" noRot="1" noChangeAspect="1" noEditPoints="1" noChangeArrowheads="1" noChangeShapeType="1"/>
              </p14:cNvContentPartPr>
              <p14:nvPr/>
            </p14:nvContentPartPr>
            <p14:xfrm>
              <a:off x="2608263" y="4572000"/>
              <a:ext cx="1089025" cy="473075"/>
            </p14:xfrm>
          </p:contentPart>
        </mc:Choice>
        <mc:Fallback xmlns="">
          <p:pic>
            <p:nvPicPr>
              <p:cNvPr id="115718" name="Ink 17"/>
              <p:cNvPicPr>
                <a:picLocks noRot="1" noChangeAspect="1" noEditPoints="1" noChangeArrowheads="1" noChangeShapeType="1"/>
              </p:cNvPicPr>
              <p:nvPr/>
            </p:nvPicPr>
            <p:blipFill>
              <a:blip r:embed="rId13"/>
              <a:stretch>
                <a:fillRect/>
              </a:stretch>
            </p:blipFill>
            <p:spPr>
              <a:xfrm>
                <a:off x="2602503" y="4568040"/>
                <a:ext cx="1100905" cy="48495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5719" name="Ink 18"/>
              <p14:cNvContentPartPr>
                <a14:cpLocks xmlns:a14="http://schemas.microsoft.com/office/drawing/2010/main" noRot="1" noChangeAspect="1" noEditPoints="1" noChangeArrowheads="1" noChangeShapeType="1"/>
              </p14:cNvContentPartPr>
              <p14:nvPr/>
            </p14:nvContentPartPr>
            <p14:xfrm>
              <a:off x="1204913" y="4738688"/>
              <a:ext cx="952500" cy="407987"/>
            </p14:xfrm>
          </p:contentPart>
        </mc:Choice>
        <mc:Fallback xmlns="">
          <p:pic>
            <p:nvPicPr>
              <p:cNvPr id="115719" name="Ink 18"/>
              <p:cNvPicPr>
                <a:picLocks noRot="1" noChangeAspect="1" noEditPoints="1" noChangeArrowheads="1" noChangeShapeType="1"/>
              </p:cNvPicPr>
              <p:nvPr/>
            </p:nvPicPr>
            <p:blipFill>
              <a:blip r:embed="rId15"/>
              <a:stretch>
                <a:fillRect/>
              </a:stretch>
            </p:blipFill>
            <p:spPr>
              <a:xfrm>
                <a:off x="1200952" y="4734727"/>
                <a:ext cx="962943" cy="41734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5720" name="Ink 19"/>
              <p14:cNvContentPartPr>
                <a14:cpLocks xmlns:a14="http://schemas.microsoft.com/office/drawing/2010/main" noRot="1" noChangeAspect="1" noEditPoints="1" noChangeArrowheads="1" noChangeShapeType="1"/>
              </p14:cNvContentPartPr>
              <p14:nvPr/>
            </p14:nvContentPartPr>
            <p14:xfrm>
              <a:off x="252413" y="4756150"/>
              <a:ext cx="5035550" cy="1198563"/>
            </p14:xfrm>
          </p:contentPart>
        </mc:Choice>
        <mc:Fallback xmlns="">
          <p:pic>
            <p:nvPicPr>
              <p:cNvPr id="115720" name="Ink 19"/>
              <p:cNvPicPr>
                <a:picLocks noRot="1" noChangeAspect="1" noEditPoints="1" noChangeArrowheads="1" noChangeShapeType="1"/>
              </p:cNvPicPr>
              <p:nvPr/>
            </p:nvPicPr>
            <p:blipFill>
              <a:blip r:embed="rId17"/>
              <a:stretch>
                <a:fillRect/>
              </a:stretch>
            </p:blipFill>
            <p:spPr>
              <a:xfrm>
                <a:off x="246653" y="4746789"/>
                <a:ext cx="5051391" cy="121872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5721" name="Ink 20"/>
              <p14:cNvContentPartPr>
                <a14:cpLocks xmlns:a14="http://schemas.microsoft.com/office/drawing/2010/main" noRot="1" noChangeAspect="1" noEditPoints="1" noChangeArrowheads="1" noChangeShapeType="1"/>
              </p14:cNvContentPartPr>
              <p14:nvPr/>
            </p14:nvContentPartPr>
            <p14:xfrm>
              <a:off x="5759450" y="4489450"/>
              <a:ext cx="2644775" cy="1220788"/>
            </p14:xfrm>
          </p:contentPart>
        </mc:Choice>
        <mc:Fallback xmlns="">
          <p:pic>
            <p:nvPicPr>
              <p:cNvPr id="115721" name="Ink 20"/>
              <p:cNvPicPr>
                <a:picLocks noRot="1" noChangeAspect="1" noEditPoints="1" noChangeArrowheads="1" noChangeShapeType="1"/>
              </p:cNvPicPr>
              <p:nvPr/>
            </p:nvPicPr>
            <p:blipFill>
              <a:blip r:embed="rId19"/>
              <a:stretch>
                <a:fillRect/>
              </a:stretch>
            </p:blipFill>
            <p:spPr>
              <a:xfrm>
                <a:off x="5756570" y="4481165"/>
                <a:ext cx="2658814" cy="1240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5722" name="Ink 21"/>
              <p14:cNvContentPartPr>
                <a14:cpLocks xmlns:a14="http://schemas.microsoft.com/office/drawing/2010/main" noRot="1" noChangeAspect="1" noEditPoints="1" noChangeArrowheads="1" noChangeShapeType="1"/>
              </p14:cNvContentPartPr>
              <p14:nvPr/>
            </p14:nvContentPartPr>
            <p14:xfrm>
              <a:off x="3289300" y="5510213"/>
              <a:ext cx="647700" cy="290512"/>
            </p14:xfrm>
          </p:contentPart>
        </mc:Choice>
        <mc:Fallback xmlns="">
          <p:pic>
            <p:nvPicPr>
              <p:cNvPr id="115722" name="Ink 21"/>
              <p:cNvPicPr>
                <a:picLocks noRot="1" noChangeAspect="1" noEditPoints="1" noChangeArrowheads="1" noChangeShapeType="1"/>
              </p:cNvPicPr>
              <p:nvPr/>
            </p:nvPicPr>
            <p:blipFill>
              <a:blip r:embed="rId21"/>
              <a:stretch>
                <a:fillRect/>
              </a:stretch>
            </p:blipFill>
            <p:spPr>
              <a:xfrm>
                <a:off x="3284260" y="5505533"/>
                <a:ext cx="661741" cy="30059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5723" name="Ink 22"/>
              <p14:cNvContentPartPr>
                <a14:cpLocks xmlns:a14="http://schemas.microsoft.com/office/drawing/2010/main" noRot="1" noChangeAspect="1" noEditPoints="1" noChangeArrowheads="1" noChangeShapeType="1"/>
              </p14:cNvContentPartPr>
              <p14:nvPr/>
            </p14:nvContentPartPr>
            <p14:xfrm>
              <a:off x="7527925" y="5272088"/>
              <a:ext cx="1208088" cy="779462"/>
            </p14:xfrm>
          </p:contentPart>
        </mc:Choice>
        <mc:Fallback xmlns="">
          <p:pic>
            <p:nvPicPr>
              <p:cNvPr id="115723" name="Ink 22"/>
              <p:cNvPicPr>
                <a:picLocks noRot="1" noChangeAspect="1" noEditPoints="1" noChangeArrowheads="1" noChangeShapeType="1"/>
              </p:cNvPicPr>
              <p:nvPr/>
            </p:nvPicPr>
            <p:blipFill>
              <a:blip r:embed="rId23"/>
              <a:stretch>
                <a:fillRect/>
              </a:stretch>
            </p:blipFill>
            <p:spPr>
              <a:xfrm>
                <a:off x="7518923" y="5261647"/>
                <a:ext cx="1230053" cy="80070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5724" name="Ink 23"/>
              <p14:cNvContentPartPr>
                <a14:cpLocks xmlns:a14="http://schemas.microsoft.com/office/drawing/2010/main" noRot="1" noChangeAspect="1" noEditPoints="1" noChangeArrowheads="1" noChangeShapeType="1"/>
              </p14:cNvContentPartPr>
              <p14:nvPr/>
            </p14:nvContentPartPr>
            <p14:xfrm>
              <a:off x="6376988" y="5753100"/>
              <a:ext cx="739775" cy="217488"/>
            </p14:xfrm>
          </p:contentPart>
        </mc:Choice>
        <mc:Fallback xmlns="">
          <p:pic>
            <p:nvPicPr>
              <p:cNvPr id="115724" name="Ink 23"/>
              <p:cNvPicPr>
                <a:picLocks noRot="1" noChangeAspect="1" noEditPoints="1" noChangeArrowheads="1" noChangeShapeType="1"/>
              </p:cNvPicPr>
              <p:nvPr/>
            </p:nvPicPr>
            <p:blipFill>
              <a:blip r:embed="rId25"/>
              <a:stretch>
                <a:fillRect/>
              </a:stretch>
            </p:blipFill>
            <p:spPr>
              <a:xfrm>
                <a:off x="6368708" y="5744098"/>
                <a:ext cx="758854" cy="23513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5725" name="Ink 24"/>
              <p14:cNvContentPartPr>
                <a14:cpLocks xmlns:a14="http://schemas.microsoft.com/office/drawing/2010/main" noRot="1" noChangeAspect="1" noEditPoints="1" noChangeArrowheads="1" noChangeShapeType="1"/>
              </p14:cNvContentPartPr>
              <p14:nvPr/>
            </p14:nvContentPartPr>
            <p14:xfrm>
              <a:off x="5676900" y="5976938"/>
              <a:ext cx="1065213" cy="303212"/>
            </p14:xfrm>
          </p:contentPart>
        </mc:Choice>
        <mc:Fallback xmlns="">
          <p:pic>
            <p:nvPicPr>
              <p:cNvPr id="115725" name="Ink 24"/>
              <p:cNvPicPr>
                <a:picLocks noRot="1" noChangeAspect="1" noEditPoints="1" noChangeArrowheads="1" noChangeShapeType="1"/>
              </p:cNvPicPr>
              <p:nvPr/>
            </p:nvPicPr>
            <p:blipFill>
              <a:blip r:embed="rId27"/>
              <a:stretch>
                <a:fillRect/>
              </a:stretch>
            </p:blipFill>
            <p:spPr>
              <a:xfrm>
                <a:off x="5672939" y="5968306"/>
                <a:ext cx="1074576" cy="32011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5726" name="Ink 25"/>
              <p14:cNvContentPartPr>
                <a14:cpLocks xmlns:a14="http://schemas.microsoft.com/office/drawing/2010/main" noRot="1" noChangeAspect="1" noEditPoints="1" noChangeArrowheads="1" noChangeShapeType="1"/>
              </p14:cNvContentPartPr>
              <p14:nvPr/>
            </p14:nvContentPartPr>
            <p14:xfrm>
              <a:off x="6951663" y="6091238"/>
              <a:ext cx="1938337" cy="322262"/>
            </p14:xfrm>
          </p:contentPart>
        </mc:Choice>
        <mc:Fallback xmlns="">
          <p:pic>
            <p:nvPicPr>
              <p:cNvPr id="115726" name="Ink 25"/>
              <p:cNvPicPr>
                <a:picLocks noRot="1" noChangeAspect="1" noEditPoints="1" noChangeArrowheads="1" noChangeShapeType="1"/>
              </p:cNvPicPr>
              <p:nvPr/>
            </p:nvPicPr>
            <p:blipFill>
              <a:blip r:embed="rId29"/>
              <a:stretch>
                <a:fillRect/>
              </a:stretch>
            </p:blipFill>
            <p:spPr>
              <a:xfrm>
                <a:off x="6943023" y="6086197"/>
                <a:ext cx="1957418" cy="33414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5727" name="Ink 26"/>
              <p14:cNvContentPartPr>
                <a14:cpLocks xmlns:a14="http://schemas.microsoft.com/office/drawing/2010/main" noRot="1" noChangeAspect="1" noEditPoints="1" noChangeArrowheads="1" noChangeShapeType="1"/>
              </p14:cNvContentPartPr>
              <p14:nvPr/>
            </p14:nvContentPartPr>
            <p14:xfrm>
              <a:off x="5803900" y="6357938"/>
              <a:ext cx="1690688" cy="276225"/>
            </p14:xfrm>
          </p:contentPart>
        </mc:Choice>
        <mc:Fallback xmlns="">
          <p:pic>
            <p:nvPicPr>
              <p:cNvPr id="115727" name="Ink 26"/>
              <p:cNvPicPr>
                <a:picLocks noRot="1" noChangeAspect="1" noEditPoints="1" noChangeArrowheads="1" noChangeShapeType="1"/>
              </p:cNvPicPr>
              <p:nvPr/>
            </p:nvPicPr>
            <p:blipFill>
              <a:blip r:embed="rId31"/>
              <a:stretch>
                <a:fillRect/>
              </a:stretch>
            </p:blipFill>
            <p:spPr>
              <a:xfrm>
                <a:off x="5798140" y="6348574"/>
                <a:ext cx="1706889" cy="29135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5728" name="Ink 27"/>
              <p14:cNvContentPartPr>
                <a14:cpLocks xmlns:a14="http://schemas.microsoft.com/office/drawing/2010/main" noRot="1" noChangeAspect="1" noEditPoints="1" noChangeArrowheads="1" noChangeShapeType="1"/>
              </p14:cNvContentPartPr>
              <p14:nvPr/>
            </p14:nvContentPartPr>
            <p14:xfrm>
              <a:off x="4837113" y="5238750"/>
              <a:ext cx="754062" cy="425450"/>
            </p14:xfrm>
          </p:contentPart>
        </mc:Choice>
        <mc:Fallback xmlns="">
          <p:pic>
            <p:nvPicPr>
              <p:cNvPr id="115728" name="Ink 27"/>
              <p:cNvPicPr>
                <a:picLocks noRot="1" noChangeAspect="1" noEditPoints="1" noChangeArrowheads="1" noChangeShapeType="1"/>
              </p:cNvPicPr>
              <p:nvPr/>
            </p:nvPicPr>
            <p:blipFill>
              <a:blip r:embed="rId33"/>
              <a:stretch>
                <a:fillRect/>
              </a:stretch>
            </p:blipFill>
            <p:spPr>
              <a:xfrm>
                <a:off x="4832074" y="5229032"/>
                <a:ext cx="767020" cy="44452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5729" name="Ink 28"/>
              <p14:cNvContentPartPr>
                <a14:cpLocks xmlns:a14="http://schemas.microsoft.com/office/drawing/2010/main" noRot="1" noChangeAspect="1" noEditPoints="1" noChangeArrowheads="1" noChangeShapeType="1"/>
              </p14:cNvContentPartPr>
              <p14:nvPr/>
            </p14:nvContentPartPr>
            <p14:xfrm>
              <a:off x="5711825" y="4585423"/>
              <a:ext cx="2978288" cy="1326427"/>
            </p14:xfrm>
          </p:contentPart>
        </mc:Choice>
        <mc:Fallback xmlns="">
          <p:pic>
            <p:nvPicPr>
              <p:cNvPr id="115729" name="Ink 28"/>
              <p:cNvPicPr>
                <a:picLocks noRot="1" noChangeAspect="1" noEditPoints="1" noChangeArrowheads="1" noChangeShapeType="1"/>
              </p:cNvPicPr>
              <p:nvPr/>
            </p:nvPicPr>
            <p:blipFill>
              <a:blip r:embed="rId35"/>
              <a:stretch>
                <a:fillRect/>
              </a:stretch>
            </p:blipFill>
            <p:spPr>
              <a:xfrm>
                <a:off x="5699585" y="4256743"/>
                <a:ext cx="3160808" cy="166662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5730" name="Ink 29"/>
              <p14:cNvContentPartPr>
                <a14:cpLocks xmlns:a14="http://schemas.microsoft.com/office/drawing/2010/main" noRot="1" noChangeAspect="1" noEditPoints="1" noChangeArrowheads="1" noChangeShapeType="1"/>
              </p14:cNvContentPartPr>
              <p14:nvPr/>
            </p14:nvContentPartPr>
            <p14:xfrm>
              <a:off x="5378450" y="4422775"/>
              <a:ext cx="369888" cy="1854200"/>
            </p14:xfrm>
          </p:contentPart>
        </mc:Choice>
        <mc:Fallback xmlns="">
          <p:pic>
            <p:nvPicPr>
              <p:cNvPr id="115730" name="Ink 29"/>
              <p:cNvPicPr>
                <a:picLocks noRot="1" noChangeAspect="1" noEditPoints="1" noChangeArrowheads="1" noChangeShapeType="1"/>
              </p:cNvPicPr>
              <p:nvPr/>
            </p:nvPicPr>
            <p:blipFill>
              <a:blip r:embed="rId37"/>
              <a:stretch>
                <a:fillRect/>
              </a:stretch>
            </p:blipFill>
            <p:spPr>
              <a:xfrm>
                <a:off x="5374488" y="4418815"/>
                <a:ext cx="385015" cy="1867519"/>
              </a:xfrm>
              <a:prstGeom prst="rect">
                <a:avLst/>
              </a:prstGeom>
            </p:spPr>
          </p:pic>
        </mc:Fallback>
      </mc:AlternateContent>
      <p:sp>
        <p:nvSpPr>
          <p:cNvPr id="26" name="Rectangle 2"/>
          <p:cNvSpPr>
            <a:spLocks noGrp="1" noChangeArrowheads="1"/>
          </p:cNvSpPr>
          <p:nvPr>
            <p:ph type="title"/>
          </p:nvPr>
        </p:nvSpPr>
        <p:spPr>
          <a:xfrm>
            <a:off x="0" y="0"/>
            <a:ext cx="9144000" cy="1143000"/>
          </a:xfrm>
        </p:spPr>
        <p:txBody>
          <a:bodyPr/>
          <a:lstStyle/>
          <a:p>
            <a:pPr eaLnBrk="1" hangingPunct="1"/>
            <a:r>
              <a:rPr lang="en-US" sz="3600" dirty="0"/>
              <a:t>NLP application: Practical Goal for FOL</a:t>
            </a:r>
          </a:p>
        </p:txBody>
      </p:sp>
      <mc:AlternateContent xmlns:mc="http://schemas.openxmlformats.org/markup-compatibility/2006" xmlns:p14="http://schemas.microsoft.com/office/powerpoint/2010/main">
        <mc:Choice Requires="p14">
          <p:contentPart p14:bwMode="auto" r:id="rId38">
            <p14:nvContentPartPr>
              <p14:cNvPr id="2" name="Ink 1"/>
              <p14:cNvContentPartPr/>
              <p14:nvPr/>
            </p14:nvContentPartPr>
            <p14:xfrm>
              <a:off x="1062000" y="4486320"/>
              <a:ext cx="1503000" cy="1552320"/>
            </p14:xfrm>
          </p:contentPart>
        </mc:Choice>
        <mc:Fallback xmlns="">
          <p:pic>
            <p:nvPicPr>
              <p:cNvPr id="2" name="Ink 1"/>
              <p:cNvPicPr/>
              <p:nvPr/>
            </p:nvPicPr>
            <p:blipFill>
              <a:blip r:embed="rId39"/>
              <a:stretch>
                <a:fillRect/>
              </a:stretch>
            </p:blipFill>
            <p:spPr>
              <a:xfrm>
                <a:off x="1042920" y="4415400"/>
                <a:ext cx="1544400" cy="1704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 name="Ink 2"/>
              <p14:cNvContentPartPr/>
              <p14:nvPr/>
            </p14:nvContentPartPr>
            <p14:xfrm>
              <a:off x="6246360" y="5649840"/>
              <a:ext cx="916920" cy="386280"/>
            </p14:xfrm>
          </p:contentPart>
        </mc:Choice>
        <mc:Fallback xmlns="">
          <p:pic>
            <p:nvPicPr>
              <p:cNvPr id="3" name="Ink 2"/>
              <p:cNvPicPr/>
              <p:nvPr/>
            </p:nvPicPr>
            <p:blipFill>
              <a:blip r:embed="rId41"/>
              <a:stretch>
                <a:fillRect/>
              </a:stretch>
            </p:blipFill>
            <p:spPr>
              <a:xfrm>
                <a:off x="6234480" y="5639040"/>
                <a:ext cx="938880" cy="408600"/>
              </a:xfrm>
              <a:prstGeom prst="rect">
                <a:avLst/>
              </a:prstGeom>
            </p:spPr>
          </p:pic>
        </mc:Fallback>
      </mc:AlternateContent>
      <p:sp>
        <p:nvSpPr>
          <p:cNvPr id="4" name="Date Placeholder 3"/>
          <p:cNvSpPr>
            <a:spLocks noGrp="1"/>
          </p:cNvSpPr>
          <p:nvPr>
            <p:ph type="dt" sz="half" idx="10"/>
          </p:nvPr>
        </p:nvSpPr>
        <p:spPr/>
        <p:txBody>
          <a:bodyPr/>
          <a:lstStyle/>
          <a:p>
            <a:pPr>
              <a:defRPr/>
            </a:pPr>
            <a:fld id="{D3DF52CC-DCF2-411E-869F-99AF64380005}" type="datetime1">
              <a:rPr lang="en-US" smtClean="0"/>
              <a:t>2/12/2020</a:t>
            </a:fld>
            <a:endParaRPr lang="en-US"/>
          </a:p>
        </p:txBody>
      </p:sp>
    </p:spTree>
    <p:extLst>
      <p:ext uri="{BB962C8B-B14F-4D97-AF65-F5344CB8AC3E}">
        <p14:creationId xmlns:p14="http://schemas.microsoft.com/office/powerpoint/2010/main" val="9735824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4EE0A867-8CCD-4E19-9A67-ECB74ABE1591}" type="datetime1">
              <a:rPr lang="en-US" smtClean="0"/>
              <a:t>2/12/2020</a:t>
            </a:fld>
            <a:endParaRPr lang="en-US"/>
          </a:p>
        </p:txBody>
      </p:sp>
      <p:sp>
        <p:nvSpPr>
          <p:cNvPr id="25603" name="Footer Placeholder 4"/>
          <p:cNvSpPr>
            <a:spLocks noGrp="1"/>
          </p:cNvSpPr>
          <p:nvPr>
            <p:ph type="ftr" sz="quarter" idx="11"/>
          </p:nvPr>
        </p:nvSpPr>
        <p:spPr>
          <a:noFill/>
        </p:spPr>
        <p:txBody>
          <a:bodyPr/>
          <a:lstStyle/>
          <a:p>
            <a:r>
              <a:rPr lang="en-US"/>
              <a:t>CPSC503 Winter 2020</a:t>
            </a:r>
          </a:p>
        </p:txBody>
      </p:sp>
      <p:sp>
        <p:nvSpPr>
          <p:cNvPr id="25604" name="Slide Number Placeholder 5"/>
          <p:cNvSpPr>
            <a:spLocks noGrp="1"/>
          </p:cNvSpPr>
          <p:nvPr>
            <p:ph type="sldNum" sz="quarter" idx="12"/>
          </p:nvPr>
        </p:nvSpPr>
        <p:spPr>
          <a:noFill/>
        </p:spPr>
        <p:txBody>
          <a:bodyPr/>
          <a:lstStyle/>
          <a:p>
            <a:fld id="{2BD95B54-F5B9-4D85-97B0-C0DE4C00FC3E}" type="slidenum">
              <a:rPr lang="en-US" smtClean="0"/>
              <a:pPr/>
              <a:t>73</a:t>
            </a:fld>
            <a:endParaRPr lang="en-US"/>
          </a:p>
        </p:txBody>
      </p:sp>
      <p:sp>
        <p:nvSpPr>
          <p:cNvPr id="25605" name="Rectangle 2"/>
          <p:cNvSpPr>
            <a:spLocks noGrp="1" noChangeArrowheads="1"/>
          </p:cNvSpPr>
          <p:nvPr>
            <p:ph type="title"/>
          </p:nvPr>
        </p:nvSpPr>
        <p:spPr>
          <a:xfrm>
            <a:off x="685800" y="228600"/>
            <a:ext cx="7772400" cy="1143000"/>
          </a:xfrm>
        </p:spPr>
        <p:txBody>
          <a:bodyPr/>
          <a:lstStyle/>
          <a:p>
            <a:pPr eaLnBrk="1" hangingPunct="1"/>
            <a:r>
              <a:rPr lang="en-US"/>
              <a:t>Heads</a:t>
            </a:r>
          </a:p>
        </p:txBody>
      </p:sp>
      <p:sp>
        <p:nvSpPr>
          <p:cNvPr id="25606" name="Rectangle 3"/>
          <p:cNvSpPr>
            <a:spLocks noGrp="1" noChangeArrowheads="1"/>
          </p:cNvSpPr>
          <p:nvPr>
            <p:ph type="body" idx="1"/>
          </p:nvPr>
        </p:nvSpPr>
        <p:spPr>
          <a:xfrm>
            <a:off x="381000" y="1524000"/>
            <a:ext cx="8382000" cy="3657600"/>
          </a:xfrm>
        </p:spPr>
        <p:txBody>
          <a:bodyPr/>
          <a:lstStyle/>
          <a:p>
            <a:pPr eaLnBrk="1" hangingPunct="1"/>
            <a:r>
              <a:rPr lang="en-US" sz="3200" dirty="0"/>
              <a:t>To do that we’re going to make use of the notion of the </a:t>
            </a:r>
            <a:r>
              <a:rPr lang="en-US" sz="3200" dirty="0">
                <a:solidFill>
                  <a:schemeClr val="accent2"/>
                </a:solidFill>
              </a:rPr>
              <a:t>head</a:t>
            </a:r>
            <a:r>
              <a:rPr lang="en-US" sz="3200" dirty="0"/>
              <a:t> of a phrase</a:t>
            </a:r>
          </a:p>
          <a:p>
            <a:pPr lvl="1" eaLnBrk="1" hangingPunct="1"/>
            <a:r>
              <a:rPr lang="en-US" sz="2800" dirty="0"/>
              <a:t>The head of an </a:t>
            </a:r>
            <a:r>
              <a:rPr lang="en-US" sz="2800" dirty="0">
                <a:solidFill>
                  <a:schemeClr val="accent2"/>
                </a:solidFill>
              </a:rPr>
              <a:t>NP</a:t>
            </a:r>
            <a:r>
              <a:rPr lang="en-US" sz="2800" dirty="0"/>
              <a:t> is its </a:t>
            </a:r>
            <a:r>
              <a:rPr lang="en-US" sz="2800" dirty="0">
                <a:solidFill>
                  <a:schemeClr val="accent2"/>
                </a:solidFill>
              </a:rPr>
              <a:t>noun</a:t>
            </a:r>
            <a:endParaRPr lang="en-US" sz="2800" dirty="0"/>
          </a:p>
          <a:p>
            <a:pPr lvl="1" eaLnBrk="1" hangingPunct="1"/>
            <a:r>
              <a:rPr lang="en-US" sz="2800" dirty="0"/>
              <a:t>The head of a </a:t>
            </a:r>
            <a:r>
              <a:rPr lang="en-US" sz="2800" dirty="0">
                <a:solidFill>
                  <a:schemeClr val="accent2"/>
                </a:solidFill>
              </a:rPr>
              <a:t>VP</a:t>
            </a:r>
            <a:r>
              <a:rPr lang="en-US" sz="2800" dirty="0"/>
              <a:t> is its </a:t>
            </a:r>
            <a:r>
              <a:rPr lang="en-US" sz="2800" dirty="0">
                <a:solidFill>
                  <a:schemeClr val="accent2"/>
                </a:solidFill>
              </a:rPr>
              <a:t>verb</a:t>
            </a:r>
            <a:endParaRPr lang="en-US" sz="2800" dirty="0"/>
          </a:p>
          <a:p>
            <a:pPr lvl="1" eaLnBrk="1" hangingPunct="1"/>
            <a:r>
              <a:rPr lang="en-US" sz="2800" dirty="0"/>
              <a:t>The head of a </a:t>
            </a:r>
            <a:r>
              <a:rPr lang="en-US" sz="2800" dirty="0">
                <a:solidFill>
                  <a:schemeClr val="accent2"/>
                </a:solidFill>
              </a:rPr>
              <a:t>PP</a:t>
            </a:r>
            <a:r>
              <a:rPr lang="en-US" sz="2800" dirty="0"/>
              <a:t> is its </a:t>
            </a:r>
            <a:r>
              <a:rPr lang="en-US" sz="2800" dirty="0">
                <a:solidFill>
                  <a:schemeClr val="accent2"/>
                </a:solidFill>
              </a:rPr>
              <a:t>preposition</a:t>
            </a:r>
          </a:p>
          <a:p>
            <a:pPr lvl="1" eaLnBrk="1" hangingPunct="1">
              <a:buFontTx/>
              <a:buNone/>
            </a:pPr>
            <a:endParaRPr lang="en-US" dirty="0">
              <a:solidFill>
                <a:srgbClr val="008000"/>
              </a:solidFill>
            </a:endParaRPr>
          </a:p>
        </p:txBody>
      </p:sp>
      <p:sp>
        <p:nvSpPr>
          <p:cNvPr id="25607" name="Rectangle 4"/>
          <p:cNvSpPr>
            <a:spLocks noChangeArrowheads="1"/>
          </p:cNvSpPr>
          <p:nvPr/>
        </p:nvSpPr>
        <p:spPr bwMode="auto">
          <a:xfrm>
            <a:off x="609600" y="4267200"/>
            <a:ext cx="7772400" cy="1066800"/>
          </a:xfrm>
          <a:prstGeom prst="rect">
            <a:avLst/>
          </a:prstGeom>
          <a:noFill/>
          <a:ln w="9525">
            <a:noFill/>
            <a:miter lim="800000"/>
            <a:headEnd/>
            <a:tailEnd/>
          </a:ln>
        </p:spPr>
        <p:txBody>
          <a:bodyPr/>
          <a:lstStyle/>
          <a:p>
            <a:pPr marL="342900" indent="-342900" algn="ctr">
              <a:spcBef>
                <a:spcPct val="20000"/>
              </a:spcBef>
            </a:pPr>
            <a:endParaRPr lang="en-US" sz="2800" b="1">
              <a:solidFill>
                <a:srgbClr val="008000"/>
              </a:solidFill>
              <a:latin typeface="Comic Sans MS" pitchFamily="66" charset="0"/>
            </a:endParaRPr>
          </a:p>
        </p:txBody>
      </p:sp>
    </p:spTree>
    <p:extLst>
      <p:ext uri="{BB962C8B-B14F-4D97-AF65-F5344CB8AC3E}">
        <p14:creationId xmlns:p14="http://schemas.microsoft.com/office/powerpoint/2010/main" val="7124575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72" name="Date Placeholder 3"/>
          <p:cNvSpPr>
            <a:spLocks noGrp="1"/>
          </p:cNvSpPr>
          <p:nvPr>
            <p:ph type="dt" sz="quarter" idx="10"/>
          </p:nvPr>
        </p:nvSpPr>
        <p:spPr>
          <a:noFill/>
        </p:spPr>
        <p:txBody>
          <a:bodyPr/>
          <a:lstStyle/>
          <a:p>
            <a:fld id="{F8434615-708B-4358-AD00-7EE48E517B21}" type="datetime1">
              <a:rPr lang="en-US" smtClean="0"/>
              <a:t>2/12/2020</a:t>
            </a:fld>
            <a:endParaRPr lang="en-US"/>
          </a:p>
        </p:txBody>
      </p:sp>
      <p:sp>
        <p:nvSpPr>
          <p:cNvPr id="19473" name="Footer Placeholder 4"/>
          <p:cNvSpPr>
            <a:spLocks noGrp="1"/>
          </p:cNvSpPr>
          <p:nvPr>
            <p:ph type="ftr" sz="quarter" idx="11"/>
          </p:nvPr>
        </p:nvSpPr>
        <p:spPr>
          <a:noFill/>
        </p:spPr>
        <p:txBody>
          <a:bodyPr/>
          <a:lstStyle/>
          <a:p>
            <a:r>
              <a:rPr lang="en-US"/>
              <a:t>CPSC503 Winter 2020</a:t>
            </a:r>
          </a:p>
        </p:txBody>
      </p:sp>
      <p:sp>
        <p:nvSpPr>
          <p:cNvPr id="19474" name="Slide Number Placeholder 5"/>
          <p:cNvSpPr>
            <a:spLocks noGrp="1"/>
          </p:cNvSpPr>
          <p:nvPr>
            <p:ph type="sldNum" sz="quarter" idx="12"/>
          </p:nvPr>
        </p:nvSpPr>
        <p:spPr>
          <a:noFill/>
        </p:spPr>
        <p:txBody>
          <a:bodyPr/>
          <a:lstStyle/>
          <a:p>
            <a:fld id="{90ABD52D-8BAC-4A7C-BEF0-52E4D510F879}" type="slidenum">
              <a:rPr lang="en-US" smtClean="0"/>
              <a:pPr/>
              <a:t>74</a:t>
            </a:fld>
            <a:endParaRPr lang="en-US"/>
          </a:p>
        </p:txBody>
      </p:sp>
      <p:sp>
        <p:nvSpPr>
          <p:cNvPr id="19475" name="Rectangle 2"/>
          <p:cNvSpPr>
            <a:spLocks noGrp="1" noChangeArrowheads="1"/>
          </p:cNvSpPr>
          <p:nvPr>
            <p:ph type="title"/>
          </p:nvPr>
        </p:nvSpPr>
        <p:spPr>
          <a:xfrm>
            <a:off x="685800" y="0"/>
            <a:ext cx="7772400" cy="1143000"/>
          </a:xfrm>
        </p:spPr>
        <p:txBody>
          <a:bodyPr/>
          <a:lstStyle/>
          <a:p>
            <a:pPr eaLnBrk="1" hangingPunct="1"/>
            <a:r>
              <a:rPr lang="en-US"/>
              <a:t>More specific rules</a:t>
            </a:r>
          </a:p>
        </p:txBody>
      </p:sp>
      <p:sp>
        <p:nvSpPr>
          <p:cNvPr id="19476" name="Rectangle 3"/>
          <p:cNvSpPr>
            <a:spLocks noGrp="1" noChangeArrowheads="1"/>
          </p:cNvSpPr>
          <p:nvPr>
            <p:ph type="body" idx="1"/>
          </p:nvPr>
        </p:nvSpPr>
        <p:spPr>
          <a:xfrm>
            <a:off x="381000" y="914400"/>
            <a:ext cx="7772400" cy="1676400"/>
          </a:xfrm>
        </p:spPr>
        <p:txBody>
          <a:bodyPr/>
          <a:lstStyle/>
          <a:p>
            <a:pPr eaLnBrk="1" hangingPunct="1">
              <a:lnSpc>
                <a:spcPct val="90000"/>
              </a:lnSpc>
            </a:pPr>
            <a:r>
              <a:rPr lang="en-US"/>
              <a:t>We used to have rule r</a:t>
            </a:r>
          </a:p>
          <a:p>
            <a:pPr lvl="1" eaLnBrk="1" hangingPunct="1">
              <a:lnSpc>
                <a:spcPct val="90000"/>
              </a:lnSpc>
            </a:pPr>
            <a:r>
              <a:rPr lang="en-US"/>
              <a:t>VP -&gt; V NP PP 		P(r|VP)</a:t>
            </a:r>
          </a:p>
          <a:p>
            <a:pPr lvl="2" eaLnBrk="1" hangingPunct="1">
              <a:lnSpc>
                <a:spcPct val="90000"/>
              </a:lnSpc>
            </a:pPr>
            <a:r>
              <a:rPr lang="en-US" sz="2400"/>
              <a:t>That’s the count of this rule divided by the number of VPs in a treebank</a:t>
            </a:r>
            <a:endParaRPr lang="en-US"/>
          </a:p>
        </p:txBody>
      </p:sp>
      <p:sp>
        <p:nvSpPr>
          <p:cNvPr id="626692" name="Rectangle 4"/>
          <p:cNvSpPr>
            <a:spLocks noChangeArrowheads="1"/>
          </p:cNvSpPr>
          <p:nvPr/>
        </p:nvSpPr>
        <p:spPr bwMode="auto">
          <a:xfrm>
            <a:off x="533400" y="4953000"/>
            <a:ext cx="7772400" cy="12954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400" b="1">
                <a:latin typeface="Comic Sans MS" pitchFamily="66" charset="0"/>
              </a:rPr>
              <a:t>VP</a:t>
            </a:r>
            <a:r>
              <a:rPr lang="en-US" sz="2400">
                <a:latin typeface="Comic Sans MS" pitchFamily="66" charset="0"/>
              </a:rPr>
              <a:t>(dumped)</a:t>
            </a:r>
            <a:r>
              <a:rPr lang="en-US" sz="2400" b="1">
                <a:latin typeface="Comic Sans MS" pitchFamily="66" charset="0"/>
              </a:rPr>
              <a:t>-&gt; V</a:t>
            </a:r>
            <a:r>
              <a:rPr lang="en-US" sz="2400">
                <a:latin typeface="Comic Sans MS" pitchFamily="66" charset="0"/>
              </a:rPr>
              <a:t>(dumped)</a:t>
            </a:r>
            <a:r>
              <a:rPr lang="en-US" sz="2400" b="1">
                <a:latin typeface="Comic Sans MS" pitchFamily="66" charset="0"/>
              </a:rPr>
              <a:t> NP</a:t>
            </a:r>
            <a:r>
              <a:rPr lang="en-US" sz="2400">
                <a:latin typeface="Comic Sans MS" pitchFamily="66" charset="0"/>
              </a:rPr>
              <a:t>(sacks)</a:t>
            </a:r>
            <a:r>
              <a:rPr lang="en-US" sz="2400" b="1">
                <a:latin typeface="Comic Sans MS" pitchFamily="66" charset="0"/>
              </a:rPr>
              <a:t> PP</a:t>
            </a:r>
            <a:r>
              <a:rPr lang="en-US" sz="2400">
                <a:latin typeface="Comic Sans MS" pitchFamily="66" charset="0"/>
              </a:rPr>
              <a:t>(into)</a:t>
            </a:r>
            <a:endParaRPr lang="en-US" sz="2400" b="1">
              <a:latin typeface="Comic Sans MS" pitchFamily="66" charset="0"/>
            </a:endParaRPr>
          </a:p>
          <a:p>
            <a:pPr marL="742950" lvl="1" indent="-285750">
              <a:lnSpc>
                <a:spcPct val="90000"/>
              </a:lnSpc>
              <a:spcBef>
                <a:spcPct val="20000"/>
              </a:spcBef>
              <a:buFontTx/>
              <a:buChar char="–"/>
            </a:pPr>
            <a:r>
              <a:rPr lang="en-US" sz="2400" b="1">
                <a:latin typeface="Comic Sans MS" pitchFamily="66" charset="0"/>
              </a:rPr>
              <a:t>P(r|VP, </a:t>
            </a:r>
            <a:r>
              <a:rPr lang="en-US" sz="2400" b="1">
                <a:solidFill>
                  <a:schemeClr val="accent2"/>
                </a:solidFill>
                <a:latin typeface="Comic Sans MS" pitchFamily="66" charset="0"/>
              </a:rPr>
              <a:t>dumped</a:t>
            </a:r>
            <a:r>
              <a:rPr lang="en-US" sz="2400" b="1">
                <a:latin typeface="Comic Sans MS" pitchFamily="66" charset="0"/>
              </a:rPr>
              <a:t> is the verb, </a:t>
            </a:r>
            <a:r>
              <a:rPr lang="en-US" sz="2400" b="1">
                <a:solidFill>
                  <a:schemeClr val="accent2"/>
                </a:solidFill>
                <a:latin typeface="Comic Sans MS" pitchFamily="66" charset="0"/>
              </a:rPr>
              <a:t>sacks</a:t>
            </a:r>
            <a:r>
              <a:rPr lang="en-US" sz="2400" b="1">
                <a:solidFill>
                  <a:srgbClr val="008000"/>
                </a:solidFill>
                <a:latin typeface="Comic Sans MS" pitchFamily="66" charset="0"/>
              </a:rPr>
              <a:t> </a:t>
            </a:r>
            <a:r>
              <a:rPr lang="en-US" sz="2400" b="1">
                <a:latin typeface="Comic Sans MS" pitchFamily="66" charset="0"/>
              </a:rPr>
              <a:t>is the head of the NP, </a:t>
            </a:r>
            <a:r>
              <a:rPr lang="en-US" sz="2400" b="1">
                <a:solidFill>
                  <a:schemeClr val="accent2"/>
                </a:solidFill>
                <a:latin typeface="Comic Sans MS" pitchFamily="66" charset="0"/>
              </a:rPr>
              <a:t>into</a:t>
            </a:r>
            <a:r>
              <a:rPr lang="en-US" sz="2400" b="1">
                <a:latin typeface="Comic Sans MS" pitchFamily="66" charset="0"/>
              </a:rPr>
              <a:t> is the head of the PP)</a:t>
            </a:r>
            <a:endParaRPr lang="en-US" sz="2400" b="1">
              <a:solidFill>
                <a:srgbClr val="A50021"/>
              </a:solidFill>
              <a:latin typeface="Comic Sans MS" pitchFamily="66" charset="0"/>
            </a:endParaRPr>
          </a:p>
        </p:txBody>
      </p:sp>
      <p:sp>
        <p:nvSpPr>
          <p:cNvPr id="626694" name="Rectangle 6"/>
          <p:cNvSpPr>
            <a:spLocks noChangeArrowheads="1"/>
          </p:cNvSpPr>
          <p:nvPr/>
        </p:nvSpPr>
        <p:spPr bwMode="auto">
          <a:xfrm>
            <a:off x="228600" y="3962400"/>
            <a:ext cx="7772400" cy="457200"/>
          </a:xfrm>
          <a:prstGeom prst="rect">
            <a:avLst/>
          </a:prstGeom>
          <a:noFill/>
          <a:ln w="9525">
            <a:noFill/>
            <a:miter lim="800000"/>
            <a:headEnd/>
            <a:tailEnd/>
          </a:ln>
        </p:spPr>
        <p:txBody>
          <a:bodyPr/>
          <a:lstStyle/>
          <a:p>
            <a:pPr marL="342900" indent="-342900">
              <a:lnSpc>
                <a:spcPct val="90000"/>
              </a:lnSpc>
              <a:spcBef>
                <a:spcPct val="20000"/>
              </a:spcBef>
            </a:pPr>
            <a:r>
              <a:rPr lang="en-US" sz="2800" b="1">
                <a:latin typeface="Comic Sans MS" pitchFamily="66" charset="0"/>
              </a:rPr>
              <a:t>Sample sentence</a:t>
            </a:r>
            <a:r>
              <a:rPr lang="en-US" sz="2800">
                <a:latin typeface="Comic Sans MS" pitchFamily="66" charset="0"/>
              </a:rPr>
              <a:t>:</a:t>
            </a:r>
            <a:r>
              <a:rPr lang="en-US" sz="2800" i="1">
                <a:latin typeface="Comic Sans MS" pitchFamily="66" charset="0"/>
              </a:rPr>
              <a:t> </a:t>
            </a:r>
          </a:p>
          <a:p>
            <a:pPr marL="342900" indent="-342900">
              <a:lnSpc>
                <a:spcPct val="90000"/>
              </a:lnSpc>
              <a:spcBef>
                <a:spcPct val="20000"/>
              </a:spcBef>
            </a:pPr>
            <a:r>
              <a:rPr lang="en-US" sz="2800" i="1">
                <a:latin typeface="Comic Sans MS" pitchFamily="66" charset="0"/>
              </a:rPr>
              <a:t>“Workers dumped sacks into the bin”</a:t>
            </a:r>
            <a:endParaRPr lang="en-US" sz="2800" i="1">
              <a:solidFill>
                <a:srgbClr val="A50021"/>
              </a:solidFill>
              <a:latin typeface="Comic Sans MS" pitchFamily="66" charset="0"/>
            </a:endParaRPr>
          </a:p>
        </p:txBody>
      </p:sp>
      <p:sp>
        <p:nvSpPr>
          <p:cNvPr id="626695" name="Rectangle 7"/>
          <p:cNvSpPr>
            <a:spLocks noChangeArrowheads="1"/>
          </p:cNvSpPr>
          <p:nvPr/>
        </p:nvSpPr>
        <p:spPr bwMode="auto">
          <a:xfrm>
            <a:off x="457200" y="2514600"/>
            <a:ext cx="7772400" cy="1752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dirty="0">
                <a:latin typeface="Comic Sans MS" pitchFamily="66" charset="0"/>
              </a:rPr>
              <a:t>Now we have rule r</a:t>
            </a:r>
          </a:p>
          <a:p>
            <a:pPr marL="742950" lvl="1" indent="-285750">
              <a:lnSpc>
                <a:spcPct val="90000"/>
              </a:lnSpc>
              <a:spcBef>
                <a:spcPct val="20000"/>
              </a:spcBef>
              <a:buFontTx/>
              <a:buChar char="–"/>
            </a:pPr>
            <a:r>
              <a:rPr lang="en-US" sz="2400" b="1" dirty="0">
                <a:latin typeface="Comic Sans MS" pitchFamily="66" charset="0"/>
              </a:rPr>
              <a:t>VP</a:t>
            </a:r>
            <a:r>
              <a:rPr lang="en-US" sz="2400" dirty="0">
                <a:latin typeface="Comic Sans MS" pitchFamily="66" charset="0"/>
              </a:rPr>
              <a:t>(h(VP))</a:t>
            </a:r>
            <a:r>
              <a:rPr lang="en-US" sz="2400" b="1" dirty="0">
                <a:latin typeface="Comic Sans MS" pitchFamily="66" charset="0"/>
              </a:rPr>
              <a:t>-&gt; V</a:t>
            </a:r>
            <a:r>
              <a:rPr lang="en-US" sz="2400" dirty="0">
                <a:latin typeface="Comic Sans MS" pitchFamily="66" charset="0"/>
              </a:rPr>
              <a:t>(h(VP))</a:t>
            </a:r>
            <a:r>
              <a:rPr lang="en-US" sz="2400" b="1" dirty="0">
                <a:latin typeface="Comic Sans MS" pitchFamily="66" charset="0"/>
              </a:rPr>
              <a:t> NP</a:t>
            </a:r>
            <a:r>
              <a:rPr lang="en-US" sz="2400" dirty="0">
                <a:latin typeface="Comic Sans MS" pitchFamily="66" charset="0"/>
              </a:rPr>
              <a:t>(h(NP))</a:t>
            </a:r>
            <a:r>
              <a:rPr lang="en-US" sz="2400" b="1" dirty="0">
                <a:latin typeface="Comic Sans MS" pitchFamily="66" charset="0"/>
              </a:rPr>
              <a:t> PP</a:t>
            </a:r>
            <a:r>
              <a:rPr lang="en-US" sz="2400" dirty="0">
                <a:latin typeface="Comic Sans MS" pitchFamily="66" charset="0"/>
              </a:rPr>
              <a:t>(h(PP))</a:t>
            </a:r>
            <a:endParaRPr lang="en-US" sz="2400" b="1" dirty="0">
              <a:latin typeface="Comic Sans MS" pitchFamily="66" charset="0"/>
            </a:endParaRPr>
          </a:p>
          <a:p>
            <a:pPr marL="742950" lvl="1" indent="-285750">
              <a:lnSpc>
                <a:spcPct val="90000"/>
              </a:lnSpc>
              <a:spcBef>
                <a:spcPct val="20000"/>
              </a:spcBef>
              <a:buFontTx/>
              <a:buChar char="–"/>
            </a:pPr>
            <a:r>
              <a:rPr lang="en-US" sz="2400" b="1" dirty="0">
                <a:latin typeface="Comic Sans MS" pitchFamily="66" charset="0"/>
              </a:rPr>
              <a:t>P(</a:t>
            </a:r>
            <a:r>
              <a:rPr lang="en-US" sz="2400" b="1" dirty="0" err="1">
                <a:latin typeface="Comic Sans MS" pitchFamily="66" charset="0"/>
              </a:rPr>
              <a:t>r|VP</a:t>
            </a:r>
            <a:r>
              <a:rPr lang="en-US" sz="2400" b="1" dirty="0">
                <a:latin typeface="Comic Sans MS" pitchFamily="66" charset="0"/>
              </a:rPr>
              <a:t>, </a:t>
            </a:r>
            <a:r>
              <a:rPr lang="en-US" sz="2400" dirty="0">
                <a:latin typeface="Comic Sans MS" pitchFamily="66" charset="0"/>
              </a:rPr>
              <a:t>h(VP), h(NP), h(PP)</a:t>
            </a:r>
            <a:r>
              <a:rPr lang="en-US" sz="2400" b="1" dirty="0">
                <a:latin typeface="Comic Sans MS" pitchFamily="66" charset="0"/>
              </a:rPr>
              <a:t>)</a:t>
            </a:r>
          </a:p>
        </p:txBody>
      </p:sp>
      <mc:AlternateContent xmlns:mc="http://schemas.openxmlformats.org/markup-compatibility/2006" xmlns:p14="http://schemas.microsoft.com/office/powerpoint/2010/main">
        <mc:Choice Requires="p14">
          <p:contentPart p14:bwMode="auto" r:id="rId3">
            <p14:nvContentPartPr>
              <p14:cNvPr id="19480" name="Ink 24"/>
              <p14:cNvContentPartPr>
                <a14:cpLocks xmlns:a14="http://schemas.microsoft.com/office/drawing/2010/main" noRot="1" noChangeAspect="1" noEditPoints="1" noChangeArrowheads="1" noChangeShapeType="1"/>
              </p14:cNvContentPartPr>
              <p14:nvPr/>
            </p14:nvContentPartPr>
            <p14:xfrm>
              <a:off x="1809750" y="3284538"/>
              <a:ext cx="563563" cy="39687"/>
            </p14:xfrm>
          </p:contentPart>
        </mc:Choice>
        <mc:Fallback xmlns="">
          <p:pic>
            <p:nvPicPr>
              <p:cNvPr id="19480" name="Ink 24"/>
              <p:cNvPicPr>
                <a:picLocks noRot="1" noChangeAspect="1" noEditPoints="1" noChangeArrowheads="1" noChangeShapeType="1"/>
              </p:cNvPicPr>
              <p:nvPr/>
            </p:nvPicPr>
            <p:blipFill>
              <a:blip r:embed="rId4"/>
              <a:stretch>
                <a:fillRect/>
              </a:stretch>
            </p:blipFill>
            <p:spPr>
              <a:xfrm>
                <a:off x="1802908" y="3273714"/>
                <a:ext cx="581208" cy="6097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481" name="Ink 25"/>
              <p14:cNvContentPartPr>
                <a14:cpLocks xmlns:a14="http://schemas.microsoft.com/office/drawing/2010/main" noRot="1" noChangeAspect="1" noEditPoints="1" noChangeArrowheads="1" noChangeShapeType="1"/>
              </p14:cNvContentPartPr>
              <p14:nvPr/>
            </p14:nvContentPartPr>
            <p14:xfrm>
              <a:off x="3465513" y="3278188"/>
              <a:ext cx="636587" cy="34925"/>
            </p14:xfrm>
          </p:contentPart>
        </mc:Choice>
        <mc:Fallback xmlns="">
          <p:pic>
            <p:nvPicPr>
              <p:cNvPr id="19481" name="Ink 25"/>
              <p:cNvPicPr>
                <a:picLocks noRot="1" noChangeAspect="1" noEditPoints="1" noChangeArrowheads="1" noChangeShapeType="1"/>
              </p:cNvPicPr>
              <p:nvPr/>
            </p:nvPicPr>
            <p:blipFill>
              <a:blip r:embed="rId6"/>
              <a:stretch>
                <a:fillRect/>
              </a:stretch>
            </p:blipFill>
            <p:spPr>
              <a:xfrm>
                <a:off x="3460112" y="3268107"/>
                <a:ext cx="652070" cy="5040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482" name="Ink 26"/>
              <p14:cNvContentPartPr>
                <a14:cpLocks xmlns:a14="http://schemas.microsoft.com/office/drawing/2010/main" noRot="1" noChangeAspect="1" noEditPoints="1" noChangeArrowheads="1" noChangeShapeType="1"/>
              </p14:cNvContentPartPr>
              <p14:nvPr/>
            </p14:nvContentPartPr>
            <p14:xfrm>
              <a:off x="4994275" y="3305175"/>
              <a:ext cx="601663" cy="17463"/>
            </p14:xfrm>
          </p:contentPart>
        </mc:Choice>
        <mc:Fallback xmlns="">
          <p:pic>
            <p:nvPicPr>
              <p:cNvPr id="19482" name="Ink 26"/>
              <p:cNvPicPr>
                <a:picLocks noRot="1" noChangeAspect="1" noEditPoints="1" noChangeArrowheads="1" noChangeShapeType="1"/>
              </p:cNvPicPr>
              <p:nvPr/>
            </p:nvPicPr>
            <p:blipFill>
              <a:blip r:embed="rId8"/>
              <a:stretch>
                <a:fillRect/>
              </a:stretch>
            </p:blipFill>
            <p:spPr>
              <a:xfrm>
                <a:off x="4989954" y="3300809"/>
                <a:ext cx="610304" cy="3165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483" name="Ink 27"/>
              <p14:cNvContentPartPr>
                <a14:cpLocks xmlns:a14="http://schemas.microsoft.com/office/drawing/2010/main" noRot="1" noChangeAspect="1" noEditPoints="1" noChangeArrowheads="1" noChangeShapeType="1"/>
              </p14:cNvContentPartPr>
              <p14:nvPr/>
            </p14:nvContentPartPr>
            <p14:xfrm>
              <a:off x="6465888" y="3340100"/>
              <a:ext cx="612775" cy="44450"/>
            </p14:xfrm>
          </p:contentPart>
        </mc:Choice>
        <mc:Fallback xmlns="">
          <p:pic>
            <p:nvPicPr>
              <p:cNvPr id="19483" name="Ink 27"/>
              <p:cNvPicPr>
                <a:picLocks noRot="1" noChangeAspect="1" noEditPoints="1" noChangeArrowheads="1" noChangeShapeType="1"/>
              </p:cNvPicPr>
              <p:nvPr/>
            </p:nvPicPr>
            <p:blipFill>
              <a:blip r:embed="rId10"/>
              <a:stretch>
                <a:fillRect/>
              </a:stretch>
            </p:blipFill>
            <p:spPr>
              <a:xfrm>
                <a:off x="6461208" y="3335402"/>
                <a:ext cx="627536" cy="5456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484" name="Ink 28"/>
              <p14:cNvContentPartPr>
                <a14:cpLocks xmlns:a14="http://schemas.microsoft.com/office/drawing/2010/main" noRot="1" noChangeAspect="1" noEditPoints="1" noChangeArrowheads="1" noChangeShapeType="1"/>
              </p14:cNvContentPartPr>
              <p14:nvPr/>
            </p14:nvContentPartPr>
            <p14:xfrm>
              <a:off x="3867150" y="3957638"/>
              <a:ext cx="4857750" cy="565150"/>
            </p14:xfrm>
          </p:contentPart>
        </mc:Choice>
        <mc:Fallback xmlns="">
          <p:pic>
            <p:nvPicPr>
              <p:cNvPr id="19484" name="Ink 28"/>
              <p:cNvPicPr>
                <a:picLocks noRot="1" noChangeAspect="1" noEditPoints="1" noChangeArrowheads="1" noChangeShapeType="1"/>
              </p:cNvPicPr>
              <p:nvPr/>
            </p:nvPicPr>
            <p:blipFill>
              <a:blip r:embed="rId12"/>
              <a:stretch>
                <a:fillRect/>
              </a:stretch>
            </p:blipFill>
            <p:spPr>
              <a:xfrm>
                <a:off x="3858870" y="3949719"/>
                <a:ext cx="4875751" cy="58170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485" name="Ink 29"/>
              <p14:cNvContentPartPr>
                <a14:cpLocks xmlns:a14="http://schemas.microsoft.com/office/drawing/2010/main" noRot="1" noChangeAspect="1" noEditPoints="1" noChangeArrowheads="1" noChangeShapeType="1"/>
              </p14:cNvContentPartPr>
              <p14:nvPr/>
            </p14:nvContentPartPr>
            <p14:xfrm>
              <a:off x="1308100" y="4705350"/>
              <a:ext cx="6581775" cy="690563"/>
            </p14:xfrm>
          </p:contentPart>
        </mc:Choice>
        <mc:Fallback xmlns="">
          <p:pic>
            <p:nvPicPr>
              <p:cNvPr id="19485" name="Ink 29"/>
              <p:cNvPicPr>
                <a:picLocks noRot="1" noChangeAspect="1" noEditPoints="1" noChangeArrowheads="1" noChangeShapeType="1"/>
              </p:cNvPicPr>
              <p:nvPr/>
            </p:nvPicPr>
            <p:blipFill>
              <a:blip r:embed="rId14"/>
              <a:stretch>
                <a:fillRect/>
              </a:stretch>
            </p:blipFill>
            <p:spPr>
              <a:xfrm>
                <a:off x="1297660" y="4699949"/>
                <a:ext cx="6603015" cy="706045"/>
              </a:xfrm>
              <a:prstGeom prst="rect">
                <a:avLst/>
              </a:prstGeom>
            </p:spPr>
          </p:pic>
        </mc:Fallback>
      </mc:AlternateContent>
    </p:spTree>
    <p:extLst>
      <p:ext uri="{BB962C8B-B14F-4D97-AF65-F5344CB8AC3E}">
        <p14:creationId xmlns:p14="http://schemas.microsoft.com/office/powerpoint/2010/main" val="348948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66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66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6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2" grpId="0" autoUpdateAnimBg="0"/>
      <p:bldP spid="626694" grpId="0" autoUpdateAnimBg="0"/>
      <p:bldP spid="626695"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fld id="{960C0D9F-5086-4925-B8B7-D39EE17BC081}" type="datetime1">
              <a:rPr lang="en-US" smtClean="0"/>
              <a:t>2/12/2020</a:t>
            </a:fld>
            <a:endParaRPr lang="en-US"/>
          </a:p>
        </p:txBody>
      </p:sp>
      <p:sp>
        <p:nvSpPr>
          <p:cNvPr id="26627" name="Footer Placeholder 4"/>
          <p:cNvSpPr>
            <a:spLocks noGrp="1"/>
          </p:cNvSpPr>
          <p:nvPr>
            <p:ph type="ftr" sz="quarter" idx="11"/>
          </p:nvPr>
        </p:nvSpPr>
        <p:spPr>
          <a:noFill/>
        </p:spPr>
        <p:txBody>
          <a:bodyPr/>
          <a:lstStyle/>
          <a:p>
            <a:r>
              <a:rPr lang="en-US"/>
              <a:t>CPSC503 Winter 2020</a:t>
            </a:r>
          </a:p>
        </p:txBody>
      </p:sp>
      <p:sp>
        <p:nvSpPr>
          <p:cNvPr id="26628" name="Slide Number Placeholder 5"/>
          <p:cNvSpPr>
            <a:spLocks noGrp="1"/>
          </p:cNvSpPr>
          <p:nvPr>
            <p:ph type="sldNum" sz="quarter" idx="12"/>
          </p:nvPr>
        </p:nvSpPr>
        <p:spPr>
          <a:noFill/>
        </p:spPr>
        <p:txBody>
          <a:bodyPr/>
          <a:lstStyle/>
          <a:p>
            <a:fld id="{82BB92F3-3CAC-4816-857D-BE4A35D08488}" type="slidenum">
              <a:rPr lang="en-US" smtClean="0"/>
              <a:pPr/>
              <a:t>75</a:t>
            </a:fld>
            <a:endParaRPr lang="en-US"/>
          </a:p>
        </p:txBody>
      </p:sp>
      <p:sp>
        <p:nvSpPr>
          <p:cNvPr id="26629" name="Rectangle 2"/>
          <p:cNvSpPr>
            <a:spLocks noGrp="1" noChangeArrowheads="1"/>
          </p:cNvSpPr>
          <p:nvPr>
            <p:ph type="title"/>
          </p:nvPr>
        </p:nvSpPr>
        <p:spPr>
          <a:xfrm>
            <a:off x="0" y="0"/>
            <a:ext cx="6477000" cy="1143000"/>
          </a:xfrm>
        </p:spPr>
        <p:txBody>
          <a:bodyPr/>
          <a:lstStyle/>
          <a:p>
            <a:pPr eaLnBrk="1" hangingPunct="1"/>
            <a:r>
              <a:rPr lang="en-US"/>
              <a:t>Example (right)</a:t>
            </a:r>
          </a:p>
        </p:txBody>
      </p:sp>
      <p:grpSp>
        <p:nvGrpSpPr>
          <p:cNvPr id="26630" name="Group 3"/>
          <p:cNvGrpSpPr>
            <a:grpSpLocks noChangeAspect="1"/>
          </p:cNvGrpSpPr>
          <p:nvPr/>
        </p:nvGrpSpPr>
        <p:grpSpPr bwMode="auto">
          <a:xfrm>
            <a:off x="381000" y="2286000"/>
            <a:ext cx="8504238" cy="3665538"/>
            <a:chOff x="1544" y="1968"/>
            <a:chExt cx="2672" cy="1152"/>
          </a:xfrm>
        </p:grpSpPr>
        <p:sp>
          <p:nvSpPr>
            <p:cNvPr id="26633" name="AutoShape 4"/>
            <p:cNvSpPr>
              <a:spLocks noChangeAspect="1" noChangeArrowheads="1" noTextEdit="1"/>
            </p:cNvSpPr>
            <p:nvPr/>
          </p:nvSpPr>
          <p:spPr bwMode="auto">
            <a:xfrm>
              <a:off x="1544" y="1968"/>
              <a:ext cx="2672" cy="1152"/>
            </a:xfrm>
            <a:prstGeom prst="rect">
              <a:avLst/>
            </a:prstGeom>
            <a:noFill/>
            <a:ln w="9525">
              <a:noFill/>
              <a:miter lim="800000"/>
              <a:headEnd/>
              <a:tailEnd/>
            </a:ln>
          </p:spPr>
          <p:txBody>
            <a:bodyPr/>
            <a:lstStyle/>
            <a:p>
              <a:endParaRPr lang="en-US"/>
            </a:p>
          </p:txBody>
        </p:sp>
        <p:sp>
          <p:nvSpPr>
            <p:cNvPr id="26634" name="Rectangle 5"/>
            <p:cNvSpPr>
              <a:spLocks noChangeArrowheads="1"/>
            </p:cNvSpPr>
            <p:nvPr/>
          </p:nvSpPr>
          <p:spPr bwMode="auto">
            <a:xfrm>
              <a:off x="1544" y="1968"/>
              <a:ext cx="2672" cy="1152"/>
            </a:xfrm>
            <a:prstGeom prst="rect">
              <a:avLst/>
            </a:prstGeom>
            <a:noFill/>
            <a:ln w="0">
              <a:solidFill>
                <a:srgbClr val="000000"/>
              </a:solidFill>
              <a:miter lim="800000"/>
              <a:headEnd/>
              <a:tailEnd/>
            </a:ln>
          </p:spPr>
          <p:txBody>
            <a:bodyPr/>
            <a:lstStyle/>
            <a:p>
              <a:endParaRPr lang="en-US"/>
            </a:p>
          </p:txBody>
        </p:sp>
        <p:sp>
          <p:nvSpPr>
            <p:cNvPr id="26635" name="Rectangle 6"/>
            <p:cNvSpPr>
              <a:spLocks noChangeArrowheads="1"/>
            </p:cNvSpPr>
            <p:nvPr/>
          </p:nvSpPr>
          <p:spPr bwMode="auto">
            <a:xfrm>
              <a:off x="1552" y="1972"/>
              <a:ext cx="2650" cy="4"/>
            </a:xfrm>
            <a:prstGeom prst="rect">
              <a:avLst/>
            </a:prstGeom>
            <a:solidFill>
              <a:srgbClr val="000000"/>
            </a:solidFill>
            <a:ln w="0">
              <a:solidFill>
                <a:srgbClr val="000000"/>
              </a:solidFill>
              <a:miter lim="800000"/>
              <a:headEnd/>
              <a:tailEnd/>
            </a:ln>
          </p:spPr>
          <p:txBody>
            <a:bodyPr/>
            <a:lstStyle/>
            <a:p>
              <a:endParaRPr lang="en-US"/>
            </a:p>
          </p:txBody>
        </p:sp>
        <p:sp>
          <p:nvSpPr>
            <p:cNvPr id="26636" name="Rectangle 7"/>
            <p:cNvSpPr>
              <a:spLocks noChangeArrowheads="1"/>
            </p:cNvSpPr>
            <p:nvPr/>
          </p:nvSpPr>
          <p:spPr bwMode="auto">
            <a:xfrm>
              <a:off x="1552"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26637" name="Freeform 8"/>
            <p:cNvSpPr>
              <a:spLocks/>
            </p:cNvSpPr>
            <p:nvPr/>
          </p:nvSpPr>
          <p:spPr bwMode="auto">
            <a:xfrm>
              <a:off x="2142" y="2030"/>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2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6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6"/>
                  </a:lnTo>
                  <a:lnTo>
                    <a:pt x="34" y="40"/>
                  </a:lnTo>
                  <a:lnTo>
                    <a:pt x="32" y="46"/>
                  </a:lnTo>
                  <a:lnTo>
                    <a:pt x="30" y="50"/>
                  </a:lnTo>
                  <a:lnTo>
                    <a:pt x="24" y="54"/>
                  </a:lnTo>
                  <a:lnTo>
                    <a:pt x="18" y="54"/>
                  </a:lnTo>
                  <a:lnTo>
                    <a:pt x="16" y="54"/>
                  </a:lnTo>
                  <a:lnTo>
                    <a:pt x="12" y="54"/>
                  </a:lnTo>
                  <a:lnTo>
                    <a:pt x="8" y="52"/>
                  </a:lnTo>
                  <a:lnTo>
                    <a:pt x="4" y="52"/>
                  </a:lnTo>
                  <a:lnTo>
                    <a:pt x="2" y="52"/>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2" y="36"/>
                  </a:lnTo>
                  <a:lnTo>
                    <a:pt x="20" y="34"/>
                  </a:lnTo>
                  <a:lnTo>
                    <a:pt x="14" y="30"/>
                  </a:lnTo>
                  <a:lnTo>
                    <a:pt x="8" y="28"/>
                  </a:lnTo>
                  <a:lnTo>
                    <a:pt x="4" y="24"/>
                  </a:lnTo>
                  <a:lnTo>
                    <a:pt x="2" y="22"/>
                  </a:lnTo>
                  <a:lnTo>
                    <a:pt x="0" y="20"/>
                  </a:lnTo>
                  <a:lnTo>
                    <a:pt x="0" y="16"/>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6638" name="Freeform 9"/>
            <p:cNvSpPr>
              <a:spLocks/>
            </p:cNvSpPr>
            <p:nvPr/>
          </p:nvSpPr>
          <p:spPr bwMode="auto">
            <a:xfrm>
              <a:off x="2184" y="2028"/>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28 h 72"/>
                <a:gd name="T18" fmla="*/ 2 w 22"/>
                <a:gd name="T19" fmla="*/ 22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28"/>
                  </a:lnTo>
                  <a:lnTo>
                    <a:pt x="2" y="22"/>
                  </a:lnTo>
                  <a:lnTo>
                    <a:pt x="6" y="14"/>
                  </a:lnTo>
                  <a:lnTo>
                    <a:pt x="10" y="8"/>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39" name="Freeform 10"/>
            <p:cNvSpPr>
              <a:spLocks noEditPoints="1"/>
            </p:cNvSpPr>
            <p:nvPr/>
          </p:nvSpPr>
          <p:spPr bwMode="auto">
            <a:xfrm>
              <a:off x="2210"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0 w 36"/>
                <a:gd name="T55" fmla="*/ 0 h 56"/>
                <a:gd name="T56" fmla="*/ 30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2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6 w 36"/>
                <a:gd name="T103" fmla="*/ 30 h 56"/>
                <a:gd name="T104" fmla="*/ 6 w 36"/>
                <a:gd name="T105" fmla="*/ 36 h 56"/>
                <a:gd name="T106" fmla="*/ 6 w 36"/>
                <a:gd name="T107" fmla="*/ 42 h 56"/>
                <a:gd name="T108" fmla="*/ 10 w 36"/>
                <a:gd name="T109" fmla="*/ 48 h 56"/>
                <a:gd name="T110" fmla="*/ 14 w 36"/>
                <a:gd name="T111" fmla="*/ 50 h 56"/>
                <a:gd name="T112" fmla="*/ 18 w 36"/>
                <a:gd name="T113" fmla="*/ 52 h 56"/>
                <a:gd name="T114" fmla="*/ 20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6"/>
                  </a:lnTo>
                  <a:lnTo>
                    <a:pt x="24" y="4"/>
                  </a:lnTo>
                  <a:lnTo>
                    <a:pt x="22" y="4"/>
                  </a:lnTo>
                  <a:lnTo>
                    <a:pt x="20" y="6"/>
                  </a:lnTo>
                  <a:lnTo>
                    <a:pt x="20" y="4"/>
                  </a:lnTo>
                  <a:lnTo>
                    <a:pt x="30" y="0"/>
                  </a:lnTo>
                  <a:lnTo>
                    <a:pt x="30"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2" y="26"/>
                  </a:lnTo>
                  <a:lnTo>
                    <a:pt x="22" y="24"/>
                  </a:lnTo>
                  <a:lnTo>
                    <a:pt x="20" y="22"/>
                  </a:lnTo>
                  <a:lnTo>
                    <a:pt x="18" y="22"/>
                  </a:lnTo>
                  <a:lnTo>
                    <a:pt x="16" y="22"/>
                  </a:lnTo>
                  <a:lnTo>
                    <a:pt x="12" y="22"/>
                  </a:lnTo>
                  <a:lnTo>
                    <a:pt x="10" y="24"/>
                  </a:lnTo>
                  <a:lnTo>
                    <a:pt x="6" y="30"/>
                  </a:lnTo>
                  <a:lnTo>
                    <a:pt x="6" y="36"/>
                  </a:lnTo>
                  <a:lnTo>
                    <a:pt x="6" y="42"/>
                  </a:lnTo>
                  <a:lnTo>
                    <a:pt x="10" y="48"/>
                  </a:lnTo>
                  <a:lnTo>
                    <a:pt x="14" y="50"/>
                  </a:lnTo>
                  <a:lnTo>
                    <a:pt x="18" y="52"/>
                  </a:lnTo>
                  <a:lnTo>
                    <a:pt x="20" y="50"/>
                  </a:lnTo>
                  <a:lnTo>
                    <a:pt x="24" y="48"/>
                  </a:lnTo>
                  <a:close/>
                </a:path>
              </a:pathLst>
            </a:custGeom>
            <a:solidFill>
              <a:srgbClr val="000000"/>
            </a:solidFill>
            <a:ln w="0">
              <a:solidFill>
                <a:srgbClr val="000000"/>
              </a:solidFill>
              <a:round/>
              <a:headEnd/>
              <a:tailEnd/>
            </a:ln>
          </p:spPr>
          <p:txBody>
            <a:bodyPr/>
            <a:lstStyle/>
            <a:p>
              <a:endParaRPr lang="en-US"/>
            </a:p>
          </p:txBody>
        </p:sp>
        <p:sp>
          <p:nvSpPr>
            <p:cNvPr id="26640" name="Freeform 11"/>
            <p:cNvSpPr>
              <a:spLocks/>
            </p:cNvSpPr>
            <p:nvPr/>
          </p:nvSpPr>
          <p:spPr bwMode="auto">
            <a:xfrm>
              <a:off x="2248" y="2048"/>
              <a:ext cx="38" cy="36"/>
            </a:xfrm>
            <a:custGeom>
              <a:avLst/>
              <a:gdLst>
                <a:gd name="T0" fmla="*/ 32 w 38"/>
                <a:gd name="T1" fmla="*/ 0 h 36"/>
                <a:gd name="T2" fmla="*/ 32 w 38"/>
                <a:gd name="T3" fmla="*/ 22 h 36"/>
                <a:gd name="T4" fmla="*/ 34 w 38"/>
                <a:gd name="T5" fmla="*/ 26 h 36"/>
                <a:gd name="T6" fmla="*/ 34 w 38"/>
                <a:gd name="T7" fmla="*/ 30 h 36"/>
                <a:gd name="T8" fmla="*/ 34 w 38"/>
                <a:gd name="T9" fmla="*/ 30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28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4 w 38"/>
                <a:gd name="T45" fmla="*/ 28 h 36"/>
                <a:gd name="T46" fmla="*/ 4 w 38"/>
                <a:gd name="T47" fmla="*/ 22 h 36"/>
                <a:gd name="T48" fmla="*/ 4 w 38"/>
                <a:gd name="T49" fmla="*/ 6 h 36"/>
                <a:gd name="T50" fmla="*/ 4 w 38"/>
                <a:gd name="T51" fmla="*/ 4 h 36"/>
                <a:gd name="T52" fmla="*/ 4 w 38"/>
                <a:gd name="T53" fmla="*/ 2 h 36"/>
                <a:gd name="T54" fmla="*/ 4 w 38"/>
                <a:gd name="T55" fmla="*/ 2 h 36"/>
                <a:gd name="T56" fmla="*/ 2 w 38"/>
                <a:gd name="T57" fmla="*/ 2 h 36"/>
                <a:gd name="T58" fmla="*/ 2 w 38"/>
                <a:gd name="T59" fmla="*/ 0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2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2" y="0"/>
                  </a:moveTo>
                  <a:lnTo>
                    <a:pt x="32" y="22"/>
                  </a:lnTo>
                  <a:lnTo>
                    <a:pt x="34" y="26"/>
                  </a:lnTo>
                  <a:lnTo>
                    <a:pt x="34" y="30"/>
                  </a:lnTo>
                  <a:lnTo>
                    <a:pt x="34" y="32"/>
                  </a:lnTo>
                  <a:lnTo>
                    <a:pt x="36" y="32"/>
                  </a:lnTo>
                  <a:lnTo>
                    <a:pt x="38" y="32"/>
                  </a:lnTo>
                  <a:lnTo>
                    <a:pt x="28" y="36"/>
                  </a:lnTo>
                  <a:lnTo>
                    <a:pt x="26" y="36"/>
                  </a:lnTo>
                  <a:lnTo>
                    <a:pt x="26" y="28"/>
                  </a:lnTo>
                  <a:lnTo>
                    <a:pt x="22" y="34"/>
                  </a:lnTo>
                  <a:lnTo>
                    <a:pt x="20" y="36"/>
                  </a:lnTo>
                  <a:lnTo>
                    <a:pt x="16" y="36"/>
                  </a:lnTo>
                  <a:lnTo>
                    <a:pt x="14" y="36"/>
                  </a:lnTo>
                  <a:lnTo>
                    <a:pt x="12" y="36"/>
                  </a:lnTo>
                  <a:lnTo>
                    <a:pt x="8" y="34"/>
                  </a:lnTo>
                  <a:lnTo>
                    <a:pt x="6" y="32"/>
                  </a:lnTo>
                  <a:lnTo>
                    <a:pt x="6" y="30"/>
                  </a:lnTo>
                  <a:lnTo>
                    <a:pt x="4" y="28"/>
                  </a:lnTo>
                  <a:lnTo>
                    <a:pt x="4" y="22"/>
                  </a:lnTo>
                  <a:lnTo>
                    <a:pt x="4" y="6"/>
                  </a:lnTo>
                  <a:lnTo>
                    <a:pt x="4" y="4"/>
                  </a:lnTo>
                  <a:lnTo>
                    <a:pt x="4" y="2"/>
                  </a:lnTo>
                  <a:lnTo>
                    <a:pt x="2" y="2"/>
                  </a:lnTo>
                  <a:lnTo>
                    <a:pt x="2" y="0"/>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2" y="0"/>
                  </a:lnTo>
                  <a:close/>
                </a:path>
              </a:pathLst>
            </a:custGeom>
            <a:solidFill>
              <a:srgbClr val="000000"/>
            </a:solidFill>
            <a:ln w="0">
              <a:solidFill>
                <a:srgbClr val="000000"/>
              </a:solidFill>
              <a:round/>
              <a:headEnd/>
              <a:tailEnd/>
            </a:ln>
          </p:spPr>
          <p:txBody>
            <a:bodyPr/>
            <a:lstStyle/>
            <a:p>
              <a:endParaRPr lang="en-US"/>
            </a:p>
          </p:txBody>
        </p:sp>
        <p:sp>
          <p:nvSpPr>
            <p:cNvPr id="26641" name="Freeform 12"/>
            <p:cNvSpPr>
              <a:spLocks/>
            </p:cNvSpPr>
            <p:nvPr/>
          </p:nvSpPr>
          <p:spPr bwMode="auto">
            <a:xfrm>
              <a:off x="2288" y="2048"/>
              <a:ext cx="60" cy="36"/>
            </a:xfrm>
            <a:custGeom>
              <a:avLst/>
              <a:gdLst>
                <a:gd name="T0" fmla="*/ 14 w 60"/>
                <a:gd name="T1" fmla="*/ 4 h 36"/>
                <a:gd name="T2" fmla="*/ 18 w 60"/>
                <a:gd name="T3" fmla="*/ 2 h 36"/>
                <a:gd name="T4" fmla="*/ 22 w 60"/>
                <a:gd name="T5" fmla="*/ 0 h 36"/>
                <a:gd name="T6" fmla="*/ 26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2 w 60"/>
                <a:gd name="T29" fmla="*/ 36 h 36"/>
                <a:gd name="T30" fmla="*/ 44 w 60"/>
                <a:gd name="T31" fmla="*/ 36 h 36"/>
                <a:gd name="T32" fmla="*/ 46 w 60"/>
                <a:gd name="T33" fmla="*/ 34 h 36"/>
                <a:gd name="T34" fmla="*/ 48 w 60"/>
                <a:gd name="T35" fmla="*/ 32 h 36"/>
                <a:gd name="T36" fmla="*/ 48 w 60"/>
                <a:gd name="T37" fmla="*/ 28 h 36"/>
                <a:gd name="T38" fmla="*/ 48 w 60"/>
                <a:gd name="T39" fmla="*/ 8 h 36"/>
                <a:gd name="T40" fmla="*/ 46 w 60"/>
                <a:gd name="T41" fmla="*/ 4 h 36"/>
                <a:gd name="T42" fmla="*/ 40 w 60"/>
                <a:gd name="T43" fmla="*/ 4 h 36"/>
                <a:gd name="T44" fmla="*/ 36 w 60"/>
                <a:gd name="T45" fmla="*/ 6 h 36"/>
                <a:gd name="T46" fmla="*/ 32 w 60"/>
                <a:gd name="T47" fmla="*/ 10 h 36"/>
                <a:gd name="T48" fmla="*/ 32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8 h 36"/>
                <a:gd name="T74" fmla="*/ 12 w 60"/>
                <a:gd name="T75" fmla="*/ 30 h 36"/>
                <a:gd name="T76" fmla="*/ 12 w 60"/>
                <a:gd name="T77" fmla="*/ 34 h 36"/>
                <a:gd name="T78" fmla="*/ 14 w 60"/>
                <a:gd name="T79" fmla="*/ 34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8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6"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2" y="36"/>
                  </a:lnTo>
                  <a:lnTo>
                    <a:pt x="44" y="36"/>
                  </a:lnTo>
                  <a:lnTo>
                    <a:pt x="46" y="34"/>
                  </a:lnTo>
                  <a:lnTo>
                    <a:pt x="48" y="34"/>
                  </a:lnTo>
                  <a:lnTo>
                    <a:pt x="48" y="32"/>
                  </a:lnTo>
                  <a:lnTo>
                    <a:pt x="48" y="30"/>
                  </a:lnTo>
                  <a:lnTo>
                    <a:pt x="48" y="28"/>
                  </a:lnTo>
                  <a:lnTo>
                    <a:pt x="48" y="12"/>
                  </a:lnTo>
                  <a:lnTo>
                    <a:pt x="48" y="8"/>
                  </a:lnTo>
                  <a:lnTo>
                    <a:pt x="46" y="6"/>
                  </a:lnTo>
                  <a:lnTo>
                    <a:pt x="46" y="4"/>
                  </a:lnTo>
                  <a:lnTo>
                    <a:pt x="42" y="4"/>
                  </a:lnTo>
                  <a:lnTo>
                    <a:pt x="40" y="4"/>
                  </a:lnTo>
                  <a:lnTo>
                    <a:pt x="38" y="6"/>
                  </a:lnTo>
                  <a:lnTo>
                    <a:pt x="36" y="6"/>
                  </a:lnTo>
                  <a:lnTo>
                    <a:pt x="34" y="8"/>
                  </a:lnTo>
                  <a:lnTo>
                    <a:pt x="32" y="10"/>
                  </a:lnTo>
                  <a:lnTo>
                    <a:pt x="32" y="12"/>
                  </a:lnTo>
                  <a:lnTo>
                    <a:pt x="32"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8"/>
                  </a:lnTo>
                  <a:lnTo>
                    <a:pt x="12" y="28"/>
                  </a:lnTo>
                  <a:lnTo>
                    <a:pt x="12" y="30"/>
                  </a:lnTo>
                  <a:lnTo>
                    <a:pt x="12" y="32"/>
                  </a:lnTo>
                  <a:lnTo>
                    <a:pt x="12" y="34"/>
                  </a:lnTo>
                  <a:lnTo>
                    <a:pt x="14" y="34"/>
                  </a:lnTo>
                  <a:lnTo>
                    <a:pt x="16"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642" name="Freeform 13"/>
            <p:cNvSpPr>
              <a:spLocks noEditPoints="1"/>
            </p:cNvSpPr>
            <p:nvPr/>
          </p:nvSpPr>
          <p:spPr bwMode="auto">
            <a:xfrm>
              <a:off x="2348" y="204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4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6 w 38"/>
                <a:gd name="T53" fmla="*/ 32 h 54"/>
                <a:gd name="T54" fmla="*/ 22 w 38"/>
                <a:gd name="T55" fmla="*/ 34 h 54"/>
                <a:gd name="T56" fmla="*/ 28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4"/>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6" y="6"/>
                  </a:lnTo>
                  <a:lnTo>
                    <a:pt x="6" y="4"/>
                  </a:lnTo>
                  <a:lnTo>
                    <a:pt x="4" y="4"/>
                  </a:lnTo>
                  <a:lnTo>
                    <a:pt x="2" y="4"/>
                  </a:lnTo>
                  <a:close/>
                  <a:moveTo>
                    <a:pt x="14" y="10"/>
                  </a:moveTo>
                  <a:lnTo>
                    <a:pt x="14" y="24"/>
                  </a:lnTo>
                  <a:lnTo>
                    <a:pt x="14" y="26"/>
                  </a:lnTo>
                  <a:lnTo>
                    <a:pt x="14" y="28"/>
                  </a:lnTo>
                  <a:lnTo>
                    <a:pt x="16" y="30"/>
                  </a:lnTo>
                  <a:lnTo>
                    <a:pt x="16" y="32"/>
                  </a:lnTo>
                  <a:lnTo>
                    <a:pt x="20" y="34"/>
                  </a:lnTo>
                  <a:lnTo>
                    <a:pt x="22" y="34"/>
                  </a:lnTo>
                  <a:lnTo>
                    <a:pt x="26" y="34"/>
                  </a:lnTo>
                  <a:lnTo>
                    <a:pt x="28"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26643" name="Freeform 14"/>
            <p:cNvSpPr>
              <a:spLocks noEditPoints="1"/>
            </p:cNvSpPr>
            <p:nvPr/>
          </p:nvSpPr>
          <p:spPr bwMode="auto">
            <a:xfrm>
              <a:off x="2392" y="2048"/>
              <a:ext cx="30" cy="36"/>
            </a:xfrm>
            <a:custGeom>
              <a:avLst/>
              <a:gdLst>
                <a:gd name="T0" fmla="*/ 6 w 30"/>
                <a:gd name="T1" fmla="*/ 14 h 36"/>
                <a:gd name="T2" fmla="*/ 6 w 30"/>
                <a:gd name="T3" fmla="*/ 20 h 36"/>
                <a:gd name="T4" fmla="*/ 10 w 30"/>
                <a:gd name="T5" fmla="*/ 26 h 36"/>
                <a:gd name="T6" fmla="*/ 14 w 30"/>
                <a:gd name="T7" fmla="*/ 28 h 36"/>
                <a:gd name="T8" fmla="*/ 18 w 30"/>
                <a:gd name="T9" fmla="*/ 30 h 36"/>
                <a:gd name="T10" fmla="*/ 22 w 30"/>
                <a:gd name="T11" fmla="*/ 30 h 36"/>
                <a:gd name="T12" fmla="*/ 24 w 30"/>
                <a:gd name="T13" fmla="*/ 28 h 36"/>
                <a:gd name="T14" fmla="*/ 28 w 30"/>
                <a:gd name="T15" fmla="*/ 26 h 36"/>
                <a:gd name="T16" fmla="*/ 28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2 h 36"/>
                <a:gd name="T68" fmla="*/ 16 w 30"/>
                <a:gd name="T69" fmla="*/ 2 h 36"/>
                <a:gd name="T70" fmla="*/ 14 w 30"/>
                <a:gd name="T71" fmla="*/ 2 h 36"/>
                <a:gd name="T72" fmla="*/ 12 w 30"/>
                <a:gd name="T73" fmla="*/ 2 h 36"/>
                <a:gd name="T74" fmla="*/ 8 w 30"/>
                <a:gd name="T75" fmla="*/ 4 h 36"/>
                <a:gd name="T76" fmla="*/ 6 w 30"/>
                <a:gd name="T77" fmla="*/ 6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28"/>
                  </a:lnTo>
                  <a:lnTo>
                    <a:pt x="18" y="30"/>
                  </a:lnTo>
                  <a:lnTo>
                    <a:pt x="22" y="30"/>
                  </a:lnTo>
                  <a:lnTo>
                    <a:pt x="24" y="28"/>
                  </a:lnTo>
                  <a:lnTo>
                    <a:pt x="28" y="26"/>
                  </a:lnTo>
                  <a:lnTo>
                    <a:pt x="28" y="22"/>
                  </a:lnTo>
                  <a:lnTo>
                    <a:pt x="30" y="22"/>
                  </a:lnTo>
                  <a:lnTo>
                    <a:pt x="28" y="28"/>
                  </a:lnTo>
                  <a:lnTo>
                    <a:pt x="26" y="32"/>
                  </a:lnTo>
                  <a:lnTo>
                    <a:pt x="20" y="36"/>
                  </a:lnTo>
                  <a:lnTo>
                    <a:pt x="16" y="36"/>
                  </a:lnTo>
                  <a:lnTo>
                    <a:pt x="10"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2" y="8"/>
                  </a:lnTo>
                  <a:lnTo>
                    <a:pt x="20" y="6"/>
                  </a:lnTo>
                  <a:lnTo>
                    <a:pt x="20" y="4"/>
                  </a:lnTo>
                  <a:lnTo>
                    <a:pt x="18" y="2"/>
                  </a:lnTo>
                  <a:lnTo>
                    <a:pt x="16" y="2"/>
                  </a:lnTo>
                  <a:lnTo>
                    <a:pt x="14" y="2"/>
                  </a:lnTo>
                  <a:lnTo>
                    <a:pt x="12" y="2"/>
                  </a:lnTo>
                  <a:lnTo>
                    <a:pt x="8" y="4"/>
                  </a:lnTo>
                  <a:lnTo>
                    <a:pt x="6" y="6"/>
                  </a:lnTo>
                  <a:lnTo>
                    <a:pt x="6" y="10"/>
                  </a:lnTo>
                  <a:close/>
                </a:path>
              </a:pathLst>
            </a:custGeom>
            <a:solidFill>
              <a:srgbClr val="000000"/>
            </a:solidFill>
            <a:ln w="0">
              <a:solidFill>
                <a:srgbClr val="000000"/>
              </a:solidFill>
              <a:round/>
              <a:headEnd/>
              <a:tailEnd/>
            </a:ln>
          </p:spPr>
          <p:txBody>
            <a:bodyPr/>
            <a:lstStyle/>
            <a:p>
              <a:endParaRPr lang="en-US"/>
            </a:p>
          </p:txBody>
        </p:sp>
        <p:sp>
          <p:nvSpPr>
            <p:cNvPr id="26644" name="Freeform 15"/>
            <p:cNvSpPr>
              <a:spLocks noEditPoints="1"/>
            </p:cNvSpPr>
            <p:nvPr/>
          </p:nvSpPr>
          <p:spPr bwMode="auto">
            <a:xfrm>
              <a:off x="2428" y="2028"/>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2 w 36"/>
                <a:gd name="T29" fmla="*/ 20 h 56"/>
                <a:gd name="T30" fmla="*/ 24 w 36"/>
                <a:gd name="T31" fmla="*/ 22 h 56"/>
                <a:gd name="T32" fmla="*/ 24 w 36"/>
                <a:gd name="T33" fmla="*/ 16 h 56"/>
                <a:gd name="T34" fmla="*/ 24 w 36"/>
                <a:gd name="T35" fmla="*/ 10 h 56"/>
                <a:gd name="T36" fmla="*/ 24 w 36"/>
                <a:gd name="T37" fmla="*/ 6 h 56"/>
                <a:gd name="T38" fmla="*/ 24 w 36"/>
                <a:gd name="T39" fmla="*/ 6 h 56"/>
                <a:gd name="T40" fmla="*/ 24 w 36"/>
                <a:gd name="T41" fmla="*/ 4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0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0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2" y="20"/>
                  </a:lnTo>
                  <a:lnTo>
                    <a:pt x="24" y="22"/>
                  </a:lnTo>
                  <a:lnTo>
                    <a:pt x="24" y="16"/>
                  </a:lnTo>
                  <a:lnTo>
                    <a:pt x="24" y="10"/>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0"/>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6645" name="Freeform 16"/>
            <p:cNvSpPr>
              <a:spLocks/>
            </p:cNvSpPr>
            <p:nvPr/>
          </p:nvSpPr>
          <p:spPr bwMode="auto">
            <a:xfrm>
              <a:off x="2466" y="2028"/>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6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6"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6646" name="Freeform 17"/>
            <p:cNvSpPr>
              <a:spLocks/>
            </p:cNvSpPr>
            <p:nvPr/>
          </p:nvSpPr>
          <p:spPr bwMode="auto">
            <a:xfrm>
              <a:off x="1586" y="2222"/>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8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47" name="Freeform 18"/>
            <p:cNvSpPr>
              <a:spLocks noEditPoints="1"/>
            </p:cNvSpPr>
            <p:nvPr/>
          </p:nvSpPr>
          <p:spPr bwMode="auto">
            <a:xfrm>
              <a:off x="1646" y="2222"/>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4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4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648" name="Freeform 19"/>
            <p:cNvSpPr>
              <a:spLocks/>
            </p:cNvSpPr>
            <p:nvPr/>
          </p:nvSpPr>
          <p:spPr bwMode="auto">
            <a:xfrm>
              <a:off x="1692" y="2220"/>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49" name="Freeform 20"/>
            <p:cNvSpPr>
              <a:spLocks/>
            </p:cNvSpPr>
            <p:nvPr/>
          </p:nvSpPr>
          <p:spPr bwMode="auto">
            <a:xfrm>
              <a:off x="1716" y="2240"/>
              <a:ext cx="58" cy="36"/>
            </a:xfrm>
            <a:custGeom>
              <a:avLst/>
              <a:gdLst>
                <a:gd name="T0" fmla="*/ 0 w 58"/>
                <a:gd name="T1" fmla="*/ 0 h 36"/>
                <a:gd name="T2" fmla="*/ 16 w 58"/>
                <a:gd name="T3" fmla="*/ 0 h 36"/>
                <a:gd name="T4" fmla="*/ 16 w 58"/>
                <a:gd name="T5" fmla="*/ 0 h 36"/>
                <a:gd name="T6" fmla="*/ 14 w 58"/>
                <a:gd name="T7" fmla="*/ 0 h 36"/>
                <a:gd name="T8" fmla="*/ 14 w 58"/>
                <a:gd name="T9" fmla="*/ 0 h 36"/>
                <a:gd name="T10" fmla="*/ 12 w 58"/>
                <a:gd name="T11" fmla="*/ 2 h 36"/>
                <a:gd name="T12" fmla="*/ 12 w 58"/>
                <a:gd name="T13" fmla="*/ 2 h 36"/>
                <a:gd name="T14" fmla="*/ 12 w 58"/>
                <a:gd name="T15" fmla="*/ 4 h 36"/>
                <a:gd name="T16" fmla="*/ 14 w 58"/>
                <a:gd name="T17" fmla="*/ 6 h 36"/>
                <a:gd name="T18" fmla="*/ 20 w 58"/>
                <a:gd name="T19" fmla="*/ 26 h 36"/>
                <a:gd name="T20" fmla="*/ 28 w 58"/>
                <a:gd name="T21" fmla="*/ 8 h 36"/>
                <a:gd name="T22" fmla="*/ 26 w 58"/>
                <a:gd name="T23" fmla="*/ 4 h 36"/>
                <a:gd name="T24" fmla="*/ 26 w 58"/>
                <a:gd name="T25" fmla="*/ 2 h 36"/>
                <a:gd name="T26" fmla="*/ 24 w 58"/>
                <a:gd name="T27" fmla="*/ 0 h 36"/>
                <a:gd name="T28" fmla="*/ 24 w 58"/>
                <a:gd name="T29" fmla="*/ 0 h 36"/>
                <a:gd name="T30" fmla="*/ 22 w 58"/>
                <a:gd name="T31" fmla="*/ 0 h 36"/>
                <a:gd name="T32" fmla="*/ 22 w 58"/>
                <a:gd name="T33" fmla="*/ 0 h 36"/>
                <a:gd name="T34" fmla="*/ 38 w 58"/>
                <a:gd name="T35" fmla="*/ 0 h 36"/>
                <a:gd name="T36" fmla="*/ 38 w 58"/>
                <a:gd name="T37" fmla="*/ 0 h 36"/>
                <a:gd name="T38" fmla="*/ 36 w 58"/>
                <a:gd name="T39" fmla="*/ 0 h 36"/>
                <a:gd name="T40" fmla="*/ 34 w 58"/>
                <a:gd name="T41" fmla="*/ 2 h 36"/>
                <a:gd name="T42" fmla="*/ 34 w 58"/>
                <a:gd name="T43" fmla="*/ 2 h 36"/>
                <a:gd name="T44" fmla="*/ 34 w 58"/>
                <a:gd name="T45" fmla="*/ 4 h 36"/>
                <a:gd name="T46" fmla="*/ 34 w 58"/>
                <a:gd name="T47" fmla="*/ 4 h 36"/>
                <a:gd name="T48" fmla="*/ 34 w 58"/>
                <a:gd name="T49" fmla="*/ 6 h 36"/>
                <a:gd name="T50" fmla="*/ 44 w 58"/>
                <a:gd name="T51" fmla="*/ 26 h 36"/>
                <a:gd name="T52" fmla="*/ 50 w 58"/>
                <a:gd name="T53" fmla="*/ 6 h 36"/>
                <a:gd name="T54" fmla="*/ 52 w 58"/>
                <a:gd name="T55" fmla="*/ 4 h 36"/>
                <a:gd name="T56" fmla="*/ 52 w 58"/>
                <a:gd name="T57" fmla="*/ 2 h 36"/>
                <a:gd name="T58" fmla="*/ 52 w 58"/>
                <a:gd name="T59" fmla="*/ 2 h 36"/>
                <a:gd name="T60" fmla="*/ 50 w 58"/>
                <a:gd name="T61" fmla="*/ 0 h 36"/>
                <a:gd name="T62" fmla="*/ 50 w 58"/>
                <a:gd name="T63" fmla="*/ 0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2 h 36"/>
                <a:gd name="T82" fmla="*/ 18 w 58"/>
                <a:gd name="T83" fmla="*/ 36 h 36"/>
                <a:gd name="T84" fmla="*/ 18 w 58"/>
                <a:gd name="T85" fmla="*/ 36 h 36"/>
                <a:gd name="T86" fmla="*/ 6 w 58"/>
                <a:gd name="T87" fmla="*/ 6 h 36"/>
                <a:gd name="T88" fmla="*/ 4 w 58"/>
                <a:gd name="T89" fmla="*/ 4 h 36"/>
                <a:gd name="T90" fmla="*/ 4 w 58"/>
                <a:gd name="T91" fmla="*/ 2 h 36"/>
                <a:gd name="T92" fmla="*/ 2 w 58"/>
                <a:gd name="T93" fmla="*/ 0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0"/>
                  </a:lnTo>
                  <a:lnTo>
                    <a:pt x="12" y="2"/>
                  </a:lnTo>
                  <a:lnTo>
                    <a:pt x="12" y="4"/>
                  </a:lnTo>
                  <a:lnTo>
                    <a:pt x="14" y="6"/>
                  </a:lnTo>
                  <a:lnTo>
                    <a:pt x="20" y="26"/>
                  </a:lnTo>
                  <a:lnTo>
                    <a:pt x="28" y="8"/>
                  </a:lnTo>
                  <a:lnTo>
                    <a:pt x="26" y="4"/>
                  </a:lnTo>
                  <a:lnTo>
                    <a:pt x="26" y="2"/>
                  </a:lnTo>
                  <a:lnTo>
                    <a:pt x="24" y="0"/>
                  </a:lnTo>
                  <a:lnTo>
                    <a:pt x="22" y="0"/>
                  </a:lnTo>
                  <a:lnTo>
                    <a:pt x="38" y="0"/>
                  </a:lnTo>
                  <a:lnTo>
                    <a:pt x="36" y="0"/>
                  </a:lnTo>
                  <a:lnTo>
                    <a:pt x="34" y="2"/>
                  </a:lnTo>
                  <a:lnTo>
                    <a:pt x="34" y="4"/>
                  </a:lnTo>
                  <a:lnTo>
                    <a:pt x="34" y="6"/>
                  </a:lnTo>
                  <a:lnTo>
                    <a:pt x="44" y="26"/>
                  </a:lnTo>
                  <a:lnTo>
                    <a:pt x="50" y="6"/>
                  </a:lnTo>
                  <a:lnTo>
                    <a:pt x="52" y="4"/>
                  </a:lnTo>
                  <a:lnTo>
                    <a:pt x="52" y="2"/>
                  </a:lnTo>
                  <a:lnTo>
                    <a:pt x="50" y="0"/>
                  </a:lnTo>
                  <a:lnTo>
                    <a:pt x="48" y="0"/>
                  </a:lnTo>
                  <a:lnTo>
                    <a:pt x="58" y="0"/>
                  </a:lnTo>
                  <a:lnTo>
                    <a:pt x="56" y="2"/>
                  </a:lnTo>
                  <a:lnTo>
                    <a:pt x="54" y="6"/>
                  </a:lnTo>
                  <a:lnTo>
                    <a:pt x="42" y="36"/>
                  </a:lnTo>
                  <a:lnTo>
                    <a:pt x="40" y="36"/>
                  </a:lnTo>
                  <a:lnTo>
                    <a:pt x="30" y="12"/>
                  </a:lnTo>
                  <a:lnTo>
                    <a:pt x="18" y="36"/>
                  </a:lnTo>
                  <a:lnTo>
                    <a:pt x="6" y="6"/>
                  </a:lnTo>
                  <a:lnTo>
                    <a:pt x="4"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26650" name="Freeform 21"/>
            <p:cNvSpPr>
              <a:spLocks noEditPoints="1"/>
            </p:cNvSpPr>
            <p:nvPr/>
          </p:nvSpPr>
          <p:spPr bwMode="auto">
            <a:xfrm>
              <a:off x="1776" y="2238"/>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2 w 34"/>
                <a:gd name="T13" fmla="*/ 24 h 38"/>
                <a:gd name="T14" fmla="*/ 32 w 34"/>
                <a:gd name="T15" fmla="*/ 28 h 38"/>
                <a:gd name="T16" fmla="*/ 28 w 34"/>
                <a:gd name="T17" fmla="*/ 32 h 38"/>
                <a:gd name="T18" fmla="*/ 24 w 34"/>
                <a:gd name="T19" fmla="*/ 36 h 38"/>
                <a:gd name="T20" fmla="*/ 20 w 34"/>
                <a:gd name="T21" fmla="*/ 38 h 38"/>
                <a:gd name="T22" fmla="*/ 16 w 34"/>
                <a:gd name="T23" fmla="*/ 38 h 38"/>
                <a:gd name="T24" fmla="*/ 10 w 34"/>
                <a:gd name="T25" fmla="*/ 38 h 38"/>
                <a:gd name="T26" fmla="*/ 6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2 w 34"/>
                <a:gd name="T49" fmla="*/ 4 h 38"/>
                <a:gd name="T50" fmla="*/ 10 w 34"/>
                <a:gd name="T51" fmla="*/ 4 h 38"/>
                <a:gd name="T52" fmla="*/ 8 w 34"/>
                <a:gd name="T53" fmla="*/ 6 h 38"/>
                <a:gd name="T54" fmla="*/ 8 w 34"/>
                <a:gd name="T55" fmla="*/ 8 h 38"/>
                <a:gd name="T56" fmla="*/ 6 w 34"/>
                <a:gd name="T57" fmla="*/ 12 h 38"/>
                <a:gd name="T58" fmla="*/ 6 w 34"/>
                <a:gd name="T59" fmla="*/ 16 h 38"/>
                <a:gd name="T60" fmla="*/ 6 w 34"/>
                <a:gd name="T61" fmla="*/ 24 h 38"/>
                <a:gd name="T62" fmla="*/ 10 w 34"/>
                <a:gd name="T63" fmla="*/ 30 h 38"/>
                <a:gd name="T64" fmla="*/ 12 w 34"/>
                <a:gd name="T65" fmla="*/ 34 h 38"/>
                <a:gd name="T66" fmla="*/ 18 w 34"/>
                <a:gd name="T67" fmla="*/ 36 h 38"/>
                <a:gd name="T68" fmla="*/ 22 w 34"/>
                <a:gd name="T69" fmla="*/ 34 h 38"/>
                <a:gd name="T70" fmla="*/ 24 w 34"/>
                <a:gd name="T71" fmla="*/ 32 h 38"/>
                <a:gd name="T72" fmla="*/ 26 w 34"/>
                <a:gd name="T73" fmla="*/ 28 h 38"/>
                <a:gd name="T74" fmla="*/ 26 w 34"/>
                <a:gd name="T75" fmla="*/ 22 h 38"/>
                <a:gd name="T76" fmla="*/ 26 w 34"/>
                <a:gd name="T77" fmla="*/ 16 h 38"/>
                <a:gd name="T78" fmla="*/ 24 w 34"/>
                <a:gd name="T79" fmla="*/ 10 h 38"/>
                <a:gd name="T80" fmla="*/ 22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2" y="24"/>
                  </a:lnTo>
                  <a:lnTo>
                    <a:pt x="32" y="28"/>
                  </a:lnTo>
                  <a:lnTo>
                    <a:pt x="28" y="32"/>
                  </a:lnTo>
                  <a:lnTo>
                    <a:pt x="24" y="36"/>
                  </a:lnTo>
                  <a:lnTo>
                    <a:pt x="20" y="38"/>
                  </a:lnTo>
                  <a:lnTo>
                    <a:pt x="16" y="38"/>
                  </a:lnTo>
                  <a:lnTo>
                    <a:pt x="10" y="38"/>
                  </a:lnTo>
                  <a:lnTo>
                    <a:pt x="6" y="34"/>
                  </a:lnTo>
                  <a:lnTo>
                    <a:pt x="4" y="32"/>
                  </a:lnTo>
                  <a:lnTo>
                    <a:pt x="0" y="26"/>
                  </a:lnTo>
                  <a:lnTo>
                    <a:pt x="0" y="20"/>
                  </a:lnTo>
                  <a:lnTo>
                    <a:pt x="0" y="14"/>
                  </a:lnTo>
                  <a:lnTo>
                    <a:pt x="2" y="10"/>
                  </a:lnTo>
                  <a:lnTo>
                    <a:pt x="4" y="6"/>
                  </a:lnTo>
                  <a:lnTo>
                    <a:pt x="8" y="2"/>
                  </a:lnTo>
                  <a:lnTo>
                    <a:pt x="12" y="0"/>
                  </a:lnTo>
                  <a:lnTo>
                    <a:pt x="16" y="0"/>
                  </a:lnTo>
                  <a:close/>
                  <a:moveTo>
                    <a:pt x="16" y="2"/>
                  </a:moveTo>
                  <a:lnTo>
                    <a:pt x="12" y="4"/>
                  </a:lnTo>
                  <a:lnTo>
                    <a:pt x="10" y="4"/>
                  </a:lnTo>
                  <a:lnTo>
                    <a:pt x="8" y="6"/>
                  </a:lnTo>
                  <a:lnTo>
                    <a:pt x="8" y="8"/>
                  </a:lnTo>
                  <a:lnTo>
                    <a:pt x="6" y="12"/>
                  </a:lnTo>
                  <a:lnTo>
                    <a:pt x="6" y="16"/>
                  </a:lnTo>
                  <a:lnTo>
                    <a:pt x="6" y="24"/>
                  </a:lnTo>
                  <a:lnTo>
                    <a:pt x="10" y="30"/>
                  </a:lnTo>
                  <a:lnTo>
                    <a:pt x="12" y="34"/>
                  </a:lnTo>
                  <a:lnTo>
                    <a:pt x="18" y="36"/>
                  </a:lnTo>
                  <a:lnTo>
                    <a:pt x="22" y="34"/>
                  </a:lnTo>
                  <a:lnTo>
                    <a:pt x="24" y="32"/>
                  </a:lnTo>
                  <a:lnTo>
                    <a:pt x="26" y="28"/>
                  </a:lnTo>
                  <a:lnTo>
                    <a:pt x="26" y="22"/>
                  </a:lnTo>
                  <a:lnTo>
                    <a:pt x="26" y="16"/>
                  </a:lnTo>
                  <a:lnTo>
                    <a:pt x="24" y="10"/>
                  </a:lnTo>
                  <a:lnTo>
                    <a:pt x="22"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6651" name="Freeform 22"/>
            <p:cNvSpPr>
              <a:spLocks/>
            </p:cNvSpPr>
            <p:nvPr/>
          </p:nvSpPr>
          <p:spPr bwMode="auto">
            <a:xfrm>
              <a:off x="1814" y="2238"/>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0 w 26"/>
                <a:gd name="T27" fmla="*/ 8 h 36"/>
                <a:gd name="T28" fmla="*/ 20 w 26"/>
                <a:gd name="T29" fmla="*/ 8 h 36"/>
                <a:gd name="T30" fmla="*/ 18 w 26"/>
                <a:gd name="T31" fmla="*/ 6 h 36"/>
                <a:gd name="T32" fmla="*/ 16 w 26"/>
                <a:gd name="T33" fmla="*/ 6 h 36"/>
                <a:gd name="T34" fmla="*/ 16 w 26"/>
                <a:gd name="T35" fmla="*/ 6 h 36"/>
                <a:gd name="T36" fmla="*/ 14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2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0" y="8"/>
                  </a:lnTo>
                  <a:lnTo>
                    <a:pt x="18" y="6"/>
                  </a:lnTo>
                  <a:lnTo>
                    <a:pt x="16" y="6"/>
                  </a:lnTo>
                  <a:lnTo>
                    <a:pt x="14"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52" name="Freeform 23"/>
            <p:cNvSpPr>
              <a:spLocks/>
            </p:cNvSpPr>
            <p:nvPr/>
          </p:nvSpPr>
          <p:spPr bwMode="auto">
            <a:xfrm>
              <a:off x="1840" y="2220"/>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2 w 40"/>
                <a:gd name="T11" fmla="*/ 20 h 54"/>
                <a:gd name="T12" fmla="*/ 38 w 40"/>
                <a:gd name="T13" fmla="*/ 20 h 54"/>
                <a:gd name="T14" fmla="*/ 32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2 w 40"/>
                <a:gd name="T27" fmla="*/ 54 h 54"/>
                <a:gd name="T28" fmla="*/ 24 w 40"/>
                <a:gd name="T29" fmla="*/ 54 h 54"/>
                <a:gd name="T30" fmla="*/ 24 w 40"/>
                <a:gd name="T31" fmla="*/ 52 h 54"/>
                <a:gd name="T32" fmla="*/ 24 w 40"/>
                <a:gd name="T33" fmla="*/ 50 h 54"/>
                <a:gd name="T34" fmla="*/ 12 w 40"/>
                <a:gd name="T35" fmla="*/ 34 h 54"/>
                <a:gd name="T36" fmla="*/ 12 w 40"/>
                <a:gd name="T37" fmla="*/ 50 h 54"/>
                <a:gd name="T38" fmla="*/ 12 w 40"/>
                <a:gd name="T39" fmla="*/ 52 h 54"/>
                <a:gd name="T40" fmla="*/ 14 w 40"/>
                <a:gd name="T41" fmla="*/ 54 h 54"/>
                <a:gd name="T42" fmla="*/ 16 w 40"/>
                <a:gd name="T43" fmla="*/ 54 h 54"/>
                <a:gd name="T44" fmla="*/ 0 w 40"/>
                <a:gd name="T45" fmla="*/ 54 h 54"/>
                <a:gd name="T46" fmla="*/ 4 w 40"/>
                <a:gd name="T47" fmla="*/ 54 h 54"/>
                <a:gd name="T48" fmla="*/ 4 w 40"/>
                <a:gd name="T49" fmla="*/ 52 h 54"/>
                <a:gd name="T50" fmla="*/ 6 w 40"/>
                <a:gd name="T51" fmla="*/ 46 h 54"/>
                <a:gd name="T52" fmla="*/ 6 w 40"/>
                <a:gd name="T53" fmla="*/ 8 h 54"/>
                <a:gd name="T54" fmla="*/ 4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4" y="22"/>
                  </a:lnTo>
                  <a:lnTo>
                    <a:pt x="26" y="22"/>
                  </a:lnTo>
                  <a:lnTo>
                    <a:pt x="24" y="20"/>
                  </a:lnTo>
                  <a:lnTo>
                    <a:pt x="22" y="20"/>
                  </a:lnTo>
                  <a:lnTo>
                    <a:pt x="38" y="20"/>
                  </a:lnTo>
                  <a:lnTo>
                    <a:pt x="34" y="20"/>
                  </a:lnTo>
                  <a:lnTo>
                    <a:pt x="32" y="20"/>
                  </a:lnTo>
                  <a:lnTo>
                    <a:pt x="30" y="22"/>
                  </a:lnTo>
                  <a:lnTo>
                    <a:pt x="28" y="24"/>
                  </a:lnTo>
                  <a:lnTo>
                    <a:pt x="18" y="32"/>
                  </a:lnTo>
                  <a:lnTo>
                    <a:pt x="28" y="44"/>
                  </a:lnTo>
                  <a:lnTo>
                    <a:pt x="32" y="48"/>
                  </a:lnTo>
                  <a:lnTo>
                    <a:pt x="34" y="50"/>
                  </a:lnTo>
                  <a:lnTo>
                    <a:pt x="34" y="52"/>
                  </a:lnTo>
                  <a:lnTo>
                    <a:pt x="36" y="52"/>
                  </a:lnTo>
                  <a:lnTo>
                    <a:pt x="38" y="54"/>
                  </a:lnTo>
                  <a:lnTo>
                    <a:pt x="40" y="54"/>
                  </a:lnTo>
                  <a:lnTo>
                    <a:pt x="22" y="54"/>
                  </a:lnTo>
                  <a:lnTo>
                    <a:pt x="24" y="54"/>
                  </a:lnTo>
                  <a:lnTo>
                    <a:pt x="24" y="52"/>
                  </a:lnTo>
                  <a:lnTo>
                    <a:pt x="26" y="52"/>
                  </a:lnTo>
                  <a:lnTo>
                    <a:pt x="24" y="50"/>
                  </a:lnTo>
                  <a:lnTo>
                    <a:pt x="24" y="48"/>
                  </a:lnTo>
                  <a:lnTo>
                    <a:pt x="12" y="34"/>
                  </a:lnTo>
                  <a:lnTo>
                    <a:pt x="12" y="46"/>
                  </a:lnTo>
                  <a:lnTo>
                    <a:pt x="12" y="50"/>
                  </a:lnTo>
                  <a:lnTo>
                    <a:pt x="12" y="52"/>
                  </a:lnTo>
                  <a:lnTo>
                    <a:pt x="14" y="54"/>
                  </a:lnTo>
                  <a:lnTo>
                    <a:pt x="16" y="54"/>
                  </a:lnTo>
                  <a:lnTo>
                    <a:pt x="0" y="54"/>
                  </a:lnTo>
                  <a:lnTo>
                    <a:pt x="2" y="54"/>
                  </a:lnTo>
                  <a:lnTo>
                    <a:pt x="4" y="54"/>
                  </a:lnTo>
                  <a:lnTo>
                    <a:pt x="4" y="52"/>
                  </a:lnTo>
                  <a:lnTo>
                    <a:pt x="6" y="50"/>
                  </a:lnTo>
                  <a:lnTo>
                    <a:pt x="6" y="46"/>
                  </a:lnTo>
                  <a:lnTo>
                    <a:pt x="6" y="14"/>
                  </a:lnTo>
                  <a:lnTo>
                    <a:pt x="6"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53" name="Freeform 24"/>
            <p:cNvSpPr>
              <a:spLocks noEditPoints="1"/>
            </p:cNvSpPr>
            <p:nvPr/>
          </p:nvSpPr>
          <p:spPr bwMode="auto">
            <a:xfrm>
              <a:off x="1880" y="2238"/>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30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8 w 30"/>
                <a:gd name="T45" fmla="*/ 0 h 38"/>
                <a:gd name="T46" fmla="*/ 22 w 30"/>
                <a:gd name="T47" fmla="*/ 2 h 38"/>
                <a:gd name="T48" fmla="*/ 28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20 w 30"/>
                <a:gd name="T67" fmla="*/ 4 h 38"/>
                <a:gd name="T68" fmla="*/ 18 w 30"/>
                <a:gd name="T69" fmla="*/ 4 h 38"/>
                <a:gd name="T70" fmla="*/ 16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30" y="28"/>
                  </a:lnTo>
                  <a:lnTo>
                    <a:pt x="26" y="34"/>
                  </a:lnTo>
                  <a:lnTo>
                    <a:pt x="22" y="36"/>
                  </a:lnTo>
                  <a:lnTo>
                    <a:pt x="16" y="38"/>
                  </a:lnTo>
                  <a:lnTo>
                    <a:pt x="10" y="36"/>
                  </a:lnTo>
                  <a:lnTo>
                    <a:pt x="6" y="32"/>
                  </a:lnTo>
                  <a:lnTo>
                    <a:pt x="2" y="26"/>
                  </a:lnTo>
                  <a:lnTo>
                    <a:pt x="0" y="20"/>
                  </a:lnTo>
                  <a:lnTo>
                    <a:pt x="2" y="14"/>
                  </a:lnTo>
                  <a:lnTo>
                    <a:pt x="2" y="10"/>
                  </a:lnTo>
                  <a:lnTo>
                    <a:pt x="6" y="6"/>
                  </a:lnTo>
                  <a:lnTo>
                    <a:pt x="10" y="2"/>
                  </a:lnTo>
                  <a:lnTo>
                    <a:pt x="18" y="0"/>
                  </a:lnTo>
                  <a:lnTo>
                    <a:pt x="22" y="2"/>
                  </a:lnTo>
                  <a:lnTo>
                    <a:pt x="28" y="4"/>
                  </a:lnTo>
                  <a:lnTo>
                    <a:pt x="30" y="8"/>
                  </a:lnTo>
                  <a:lnTo>
                    <a:pt x="30" y="14"/>
                  </a:lnTo>
                  <a:lnTo>
                    <a:pt x="6" y="14"/>
                  </a:lnTo>
                  <a:close/>
                  <a:moveTo>
                    <a:pt x="6" y="12"/>
                  </a:moveTo>
                  <a:lnTo>
                    <a:pt x="22" y="12"/>
                  </a:lnTo>
                  <a:lnTo>
                    <a:pt x="22" y="10"/>
                  </a:lnTo>
                  <a:lnTo>
                    <a:pt x="22" y="8"/>
                  </a:lnTo>
                  <a:lnTo>
                    <a:pt x="20"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26654" name="Freeform 25"/>
            <p:cNvSpPr>
              <a:spLocks/>
            </p:cNvSpPr>
            <p:nvPr/>
          </p:nvSpPr>
          <p:spPr bwMode="auto">
            <a:xfrm>
              <a:off x="1916" y="2238"/>
              <a:ext cx="24" cy="36"/>
            </a:xfrm>
            <a:custGeom>
              <a:avLst/>
              <a:gdLst>
                <a:gd name="T0" fmla="*/ 10 w 24"/>
                <a:gd name="T1" fmla="*/ 0 h 36"/>
                <a:gd name="T2" fmla="*/ 10 w 24"/>
                <a:gd name="T3" fmla="*/ 10 h 36"/>
                <a:gd name="T4" fmla="*/ 14 w 24"/>
                <a:gd name="T5" fmla="*/ 4 h 36"/>
                <a:gd name="T6" fmla="*/ 16 w 24"/>
                <a:gd name="T7" fmla="*/ 2 h 36"/>
                <a:gd name="T8" fmla="*/ 20 w 24"/>
                <a:gd name="T9" fmla="*/ 0 h 36"/>
                <a:gd name="T10" fmla="*/ 22 w 24"/>
                <a:gd name="T11" fmla="*/ 0 h 36"/>
                <a:gd name="T12" fmla="*/ 24 w 24"/>
                <a:gd name="T13" fmla="*/ 2 h 36"/>
                <a:gd name="T14" fmla="*/ 24 w 24"/>
                <a:gd name="T15" fmla="*/ 4 h 36"/>
                <a:gd name="T16" fmla="*/ 24 w 24"/>
                <a:gd name="T17" fmla="*/ 6 h 36"/>
                <a:gd name="T18" fmla="*/ 24 w 24"/>
                <a:gd name="T19" fmla="*/ 6 h 36"/>
                <a:gd name="T20" fmla="*/ 24 w 24"/>
                <a:gd name="T21" fmla="*/ 8 h 36"/>
                <a:gd name="T22" fmla="*/ 22 w 24"/>
                <a:gd name="T23" fmla="*/ 10 h 36"/>
                <a:gd name="T24" fmla="*/ 22 w 24"/>
                <a:gd name="T25" fmla="*/ 10 h 36"/>
                <a:gd name="T26" fmla="*/ 20 w 24"/>
                <a:gd name="T27" fmla="*/ 8 h 36"/>
                <a:gd name="T28" fmla="*/ 18 w 24"/>
                <a:gd name="T29" fmla="*/ 8 h 36"/>
                <a:gd name="T30" fmla="*/ 18 w 24"/>
                <a:gd name="T31" fmla="*/ 6 h 36"/>
                <a:gd name="T32" fmla="*/ 16 w 24"/>
                <a:gd name="T33" fmla="*/ 6 h 36"/>
                <a:gd name="T34" fmla="*/ 16 w 24"/>
                <a:gd name="T35" fmla="*/ 6 h 36"/>
                <a:gd name="T36" fmla="*/ 14 w 24"/>
                <a:gd name="T37" fmla="*/ 6 h 36"/>
                <a:gd name="T38" fmla="*/ 12 w 24"/>
                <a:gd name="T39" fmla="*/ 10 h 36"/>
                <a:gd name="T40" fmla="*/ 10 w 24"/>
                <a:gd name="T41" fmla="*/ 12 h 36"/>
                <a:gd name="T42" fmla="*/ 10 w 24"/>
                <a:gd name="T43" fmla="*/ 28 h 36"/>
                <a:gd name="T44" fmla="*/ 10 w 24"/>
                <a:gd name="T45" fmla="*/ 32 h 36"/>
                <a:gd name="T46" fmla="*/ 12 w 24"/>
                <a:gd name="T47" fmla="*/ 34 h 36"/>
                <a:gd name="T48" fmla="*/ 12 w 24"/>
                <a:gd name="T49" fmla="*/ 34 h 36"/>
                <a:gd name="T50" fmla="*/ 14 w 24"/>
                <a:gd name="T51" fmla="*/ 36 h 36"/>
                <a:gd name="T52" fmla="*/ 16 w 24"/>
                <a:gd name="T53" fmla="*/ 36 h 36"/>
                <a:gd name="T54" fmla="*/ 18 w 24"/>
                <a:gd name="T55" fmla="*/ 36 h 36"/>
                <a:gd name="T56" fmla="*/ 18 w 24"/>
                <a:gd name="T57" fmla="*/ 36 h 36"/>
                <a:gd name="T58" fmla="*/ 0 w 24"/>
                <a:gd name="T59" fmla="*/ 36 h 36"/>
                <a:gd name="T60" fmla="*/ 0 w 24"/>
                <a:gd name="T61" fmla="*/ 36 h 36"/>
                <a:gd name="T62" fmla="*/ 2 w 24"/>
                <a:gd name="T63" fmla="*/ 36 h 36"/>
                <a:gd name="T64" fmla="*/ 2 w 24"/>
                <a:gd name="T65" fmla="*/ 36 h 36"/>
                <a:gd name="T66" fmla="*/ 4 w 24"/>
                <a:gd name="T67" fmla="*/ 34 h 36"/>
                <a:gd name="T68" fmla="*/ 4 w 24"/>
                <a:gd name="T69" fmla="*/ 32 h 36"/>
                <a:gd name="T70" fmla="*/ 4 w 24"/>
                <a:gd name="T71" fmla="*/ 32 h 36"/>
                <a:gd name="T72" fmla="*/ 4 w 24"/>
                <a:gd name="T73" fmla="*/ 28 h 36"/>
                <a:gd name="T74" fmla="*/ 4 w 24"/>
                <a:gd name="T75" fmla="*/ 16 h 36"/>
                <a:gd name="T76" fmla="*/ 4 w 24"/>
                <a:gd name="T77" fmla="*/ 10 h 36"/>
                <a:gd name="T78" fmla="*/ 4 w 24"/>
                <a:gd name="T79" fmla="*/ 8 h 36"/>
                <a:gd name="T80" fmla="*/ 4 w 24"/>
                <a:gd name="T81" fmla="*/ 6 h 36"/>
                <a:gd name="T82" fmla="*/ 4 w 24"/>
                <a:gd name="T83" fmla="*/ 6 h 36"/>
                <a:gd name="T84" fmla="*/ 2 w 24"/>
                <a:gd name="T85" fmla="*/ 4 h 36"/>
                <a:gd name="T86" fmla="*/ 2 w 24"/>
                <a:gd name="T87" fmla="*/ 4 h 36"/>
                <a:gd name="T88" fmla="*/ 0 w 24"/>
                <a:gd name="T89" fmla="*/ 4 h 36"/>
                <a:gd name="T90" fmla="*/ 0 w 24"/>
                <a:gd name="T91" fmla="*/ 6 h 36"/>
                <a:gd name="T92" fmla="*/ 0 w 24"/>
                <a:gd name="T93" fmla="*/ 4 h 36"/>
                <a:gd name="T94" fmla="*/ 10 w 24"/>
                <a:gd name="T95" fmla="*/ 0 h 36"/>
                <a:gd name="T96" fmla="*/ 10 w 24"/>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
                <a:gd name="T148" fmla="*/ 0 h 36"/>
                <a:gd name="T149" fmla="*/ 24 w 24"/>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 h="36">
                  <a:moveTo>
                    <a:pt x="10" y="0"/>
                  </a:moveTo>
                  <a:lnTo>
                    <a:pt x="10" y="10"/>
                  </a:lnTo>
                  <a:lnTo>
                    <a:pt x="14" y="4"/>
                  </a:lnTo>
                  <a:lnTo>
                    <a:pt x="16" y="2"/>
                  </a:lnTo>
                  <a:lnTo>
                    <a:pt x="20" y="0"/>
                  </a:lnTo>
                  <a:lnTo>
                    <a:pt x="22" y="0"/>
                  </a:lnTo>
                  <a:lnTo>
                    <a:pt x="24" y="2"/>
                  </a:lnTo>
                  <a:lnTo>
                    <a:pt x="24" y="4"/>
                  </a:lnTo>
                  <a:lnTo>
                    <a:pt x="24" y="6"/>
                  </a:lnTo>
                  <a:lnTo>
                    <a:pt x="24" y="8"/>
                  </a:lnTo>
                  <a:lnTo>
                    <a:pt x="22" y="10"/>
                  </a:lnTo>
                  <a:lnTo>
                    <a:pt x="20" y="8"/>
                  </a:lnTo>
                  <a:lnTo>
                    <a:pt x="18" y="8"/>
                  </a:lnTo>
                  <a:lnTo>
                    <a:pt x="18" y="6"/>
                  </a:lnTo>
                  <a:lnTo>
                    <a:pt x="16" y="6"/>
                  </a:lnTo>
                  <a:lnTo>
                    <a:pt x="14" y="6"/>
                  </a:lnTo>
                  <a:lnTo>
                    <a:pt x="12" y="10"/>
                  </a:lnTo>
                  <a:lnTo>
                    <a:pt x="10" y="12"/>
                  </a:lnTo>
                  <a:lnTo>
                    <a:pt x="10" y="28"/>
                  </a:lnTo>
                  <a:lnTo>
                    <a:pt x="10" y="32"/>
                  </a:lnTo>
                  <a:lnTo>
                    <a:pt x="12" y="34"/>
                  </a:lnTo>
                  <a:lnTo>
                    <a:pt x="14" y="36"/>
                  </a:lnTo>
                  <a:lnTo>
                    <a:pt x="16" y="36"/>
                  </a:lnTo>
                  <a:lnTo>
                    <a:pt x="18" y="36"/>
                  </a:lnTo>
                  <a:lnTo>
                    <a:pt x="0" y="36"/>
                  </a:lnTo>
                  <a:lnTo>
                    <a:pt x="2" y="36"/>
                  </a:lnTo>
                  <a:lnTo>
                    <a:pt x="4" y="34"/>
                  </a:lnTo>
                  <a:lnTo>
                    <a:pt x="4" y="32"/>
                  </a:lnTo>
                  <a:lnTo>
                    <a:pt x="4" y="28"/>
                  </a:lnTo>
                  <a:lnTo>
                    <a:pt x="4" y="16"/>
                  </a:lnTo>
                  <a:lnTo>
                    <a:pt x="4" y="10"/>
                  </a:lnTo>
                  <a:lnTo>
                    <a:pt x="4" y="8"/>
                  </a:lnTo>
                  <a:lnTo>
                    <a:pt x="4" y="6"/>
                  </a:lnTo>
                  <a:lnTo>
                    <a:pt x="2" y="4"/>
                  </a:lnTo>
                  <a:lnTo>
                    <a:pt x="0" y="4"/>
                  </a:lnTo>
                  <a:lnTo>
                    <a:pt x="0" y="6"/>
                  </a:lnTo>
                  <a:lnTo>
                    <a:pt x="0" y="4"/>
                  </a:lnTo>
                  <a:lnTo>
                    <a:pt x="10" y="0"/>
                  </a:lnTo>
                  <a:close/>
                </a:path>
              </a:pathLst>
            </a:custGeom>
            <a:solidFill>
              <a:srgbClr val="000000"/>
            </a:solidFill>
            <a:ln w="0">
              <a:solidFill>
                <a:srgbClr val="000000"/>
              </a:solidFill>
              <a:round/>
              <a:headEnd/>
              <a:tailEnd/>
            </a:ln>
          </p:spPr>
          <p:txBody>
            <a:bodyPr/>
            <a:lstStyle/>
            <a:p>
              <a:endParaRPr lang="en-US"/>
            </a:p>
          </p:txBody>
        </p:sp>
        <p:sp>
          <p:nvSpPr>
            <p:cNvPr id="26655" name="Freeform 26"/>
            <p:cNvSpPr>
              <a:spLocks/>
            </p:cNvSpPr>
            <p:nvPr/>
          </p:nvSpPr>
          <p:spPr bwMode="auto">
            <a:xfrm>
              <a:off x="1946" y="2238"/>
              <a:ext cx="24" cy="38"/>
            </a:xfrm>
            <a:custGeom>
              <a:avLst/>
              <a:gdLst>
                <a:gd name="T0" fmla="*/ 20 w 24"/>
                <a:gd name="T1" fmla="*/ 0 h 38"/>
                <a:gd name="T2" fmla="*/ 20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4 w 24"/>
                <a:gd name="T19" fmla="*/ 6 h 38"/>
                <a:gd name="T20" fmla="*/ 4 w 24"/>
                <a:gd name="T21" fmla="*/ 8 h 38"/>
                <a:gd name="T22" fmla="*/ 4 w 24"/>
                <a:gd name="T23" fmla="*/ 10 h 38"/>
                <a:gd name="T24" fmla="*/ 6 w 24"/>
                <a:gd name="T25" fmla="*/ 10 h 38"/>
                <a:gd name="T26" fmla="*/ 6 w 24"/>
                <a:gd name="T27" fmla="*/ 12 h 38"/>
                <a:gd name="T28" fmla="*/ 10 w 24"/>
                <a:gd name="T29" fmla="*/ 14 h 38"/>
                <a:gd name="T30" fmla="*/ 16 w 24"/>
                <a:gd name="T31" fmla="*/ 16 h 38"/>
                <a:gd name="T32" fmla="*/ 20 w 24"/>
                <a:gd name="T33" fmla="*/ 20 h 38"/>
                <a:gd name="T34" fmla="*/ 22 w 24"/>
                <a:gd name="T35" fmla="*/ 24 h 38"/>
                <a:gd name="T36" fmla="*/ 24 w 24"/>
                <a:gd name="T37" fmla="*/ 26 h 38"/>
                <a:gd name="T38" fmla="*/ 22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2 w 24"/>
                <a:gd name="T51" fmla="*/ 36 h 38"/>
                <a:gd name="T52" fmla="*/ 2 w 24"/>
                <a:gd name="T53" fmla="*/ 36 h 38"/>
                <a:gd name="T54" fmla="*/ 0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6 w 24"/>
                <a:gd name="T77" fmla="*/ 32 h 38"/>
                <a:gd name="T78" fmla="*/ 18 w 24"/>
                <a:gd name="T79" fmla="*/ 30 h 38"/>
                <a:gd name="T80" fmla="*/ 16 w 24"/>
                <a:gd name="T81" fmla="*/ 28 h 38"/>
                <a:gd name="T82" fmla="*/ 16 w 24"/>
                <a:gd name="T83" fmla="*/ 26 h 38"/>
                <a:gd name="T84" fmla="*/ 12 w 24"/>
                <a:gd name="T85" fmla="*/ 24 h 38"/>
                <a:gd name="T86" fmla="*/ 8 w 24"/>
                <a:gd name="T87" fmla="*/ 20 h 38"/>
                <a:gd name="T88" fmla="*/ 4 w 24"/>
                <a:gd name="T89" fmla="*/ 18 h 38"/>
                <a:gd name="T90" fmla="*/ 0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2 w 24"/>
                <a:gd name="T105" fmla="*/ 0 h 38"/>
                <a:gd name="T106" fmla="*/ 16 w 24"/>
                <a:gd name="T107" fmla="*/ 2 h 38"/>
                <a:gd name="T108" fmla="*/ 18 w 24"/>
                <a:gd name="T109" fmla="*/ 2 h 38"/>
                <a:gd name="T110" fmla="*/ 18 w 24"/>
                <a:gd name="T111" fmla="*/ 2 h 38"/>
                <a:gd name="T112" fmla="*/ 18 w 24"/>
                <a:gd name="T113" fmla="*/ 2 h 38"/>
                <a:gd name="T114" fmla="*/ 20 w 24"/>
                <a:gd name="T115" fmla="*/ 2 h 38"/>
                <a:gd name="T116" fmla="*/ 20 w 24"/>
                <a:gd name="T117" fmla="*/ 2 h 38"/>
                <a:gd name="T118" fmla="*/ 20 w 24"/>
                <a:gd name="T119" fmla="*/ 0 h 38"/>
                <a:gd name="T120" fmla="*/ 20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0" y="0"/>
                  </a:moveTo>
                  <a:lnTo>
                    <a:pt x="20" y="12"/>
                  </a:lnTo>
                  <a:lnTo>
                    <a:pt x="18" y="8"/>
                  </a:lnTo>
                  <a:lnTo>
                    <a:pt x="16" y="4"/>
                  </a:lnTo>
                  <a:lnTo>
                    <a:pt x="14" y="4"/>
                  </a:lnTo>
                  <a:lnTo>
                    <a:pt x="10" y="2"/>
                  </a:lnTo>
                  <a:lnTo>
                    <a:pt x="8" y="4"/>
                  </a:lnTo>
                  <a:lnTo>
                    <a:pt x="6" y="4"/>
                  </a:lnTo>
                  <a:lnTo>
                    <a:pt x="4" y="6"/>
                  </a:lnTo>
                  <a:lnTo>
                    <a:pt x="4" y="8"/>
                  </a:lnTo>
                  <a:lnTo>
                    <a:pt x="4" y="10"/>
                  </a:lnTo>
                  <a:lnTo>
                    <a:pt x="6" y="10"/>
                  </a:lnTo>
                  <a:lnTo>
                    <a:pt x="6" y="12"/>
                  </a:lnTo>
                  <a:lnTo>
                    <a:pt x="10" y="14"/>
                  </a:lnTo>
                  <a:lnTo>
                    <a:pt x="16" y="16"/>
                  </a:lnTo>
                  <a:lnTo>
                    <a:pt x="20" y="20"/>
                  </a:lnTo>
                  <a:lnTo>
                    <a:pt x="22" y="24"/>
                  </a:lnTo>
                  <a:lnTo>
                    <a:pt x="24" y="26"/>
                  </a:lnTo>
                  <a:lnTo>
                    <a:pt x="22" y="32"/>
                  </a:lnTo>
                  <a:lnTo>
                    <a:pt x="20" y="34"/>
                  </a:lnTo>
                  <a:lnTo>
                    <a:pt x="16" y="36"/>
                  </a:lnTo>
                  <a:lnTo>
                    <a:pt x="12" y="38"/>
                  </a:lnTo>
                  <a:lnTo>
                    <a:pt x="8" y="38"/>
                  </a:lnTo>
                  <a:lnTo>
                    <a:pt x="4" y="36"/>
                  </a:lnTo>
                  <a:lnTo>
                    <a:pt x="2" y="36"/>
                  </a:lnTo>
                  <a:lnTo>
                    <a:pt x="0" y="36"/>
                  </a:lnTo>
                  <a:lnTo>
                    <a:pt x="0" y="38"/>
                  </a:lnTo>
                  <a:lnTo>
                    <a:pt x="0" y="26"/>
                  </a:lnTo>
                  <a:lnTo>
                    <a:pt x="2" y="30"/>
                  </a:lnTo>
                  <a:lnTo>
                    <a:pt x="4" y="32"/>
                  </a:lnTo>
                  <a:lnTo>
                    <a:pt x="8" y="34"/>
                  </a:lnTo>
                  <a:lnTo>
                    <a:pt x="12" y="36"/>
                  </a:lnTo>
                  <a:lnTo>
                    <a:pt x="14" y="34"/>
                  </a:lnTo>
                  <a:lnTo>
                    <a:pt x="16" y="34"/>
                  </a:lnTo>
                  <a:lnTo>
                    <a:pt x="16" y="32"/>
                  </a:lnTo>
                  <a:lnTo>
                    <a:pt x="18" y="30"/>
                  </a:lnTo>
                  <a:lnTo>
                    <a:pt x="16" y="28"/>
                  </a:lnTo>
                  <a:lnTo>
                    <a:pt x="16" y="26"/>
                  </a:lnTo>
                  <a:lnTo>
                    <a:pt x="12" y="24"/>
                  </a:lnTo>
                  <a:lnTo>
                    <a:pt x="8" y="20"/>
                  </a:lnTo>
                  <a:lnTo>
                    <a:pt x="4" y="18"/>
                  </a:lnTo>
                  <a:lnTo>
                    <a:pt x="0" y="16"/>
                  </a:lnTo>
                  <a:lnTo>
                    <a:pt x="0" y="14"/>
                  </a:lnTo>
                  <a:lnTo>
                    <a:pt x="0" y="10"/>
                  </a:lnTo>
                  <a:lnTo>
                    <a:pt x="0" y="6"/>
                  </a:lnTo>
                  <a:lnTo>
                    <a:pt x="2" y="4"/>
                  </a:lnTo>
                  <a:lnTo>
                    <a:pt x="6" y="0"/>
                  </a:lnTo>
                  <a:lnTo>
                    <a:pt x="10" y="0"/>
                  </a:lnTo>
                  <a:lnTo>
                    <a:pt x="12" y="0"/>
                  </a:lnTo>
                  <a:lnTo>
                    <a:pt x="16" y="2"/>
                  </a:lnTo>
                  <a:lnTo>
                    <a:pt x="18" y="2"/>
                  </a:lnTo>
                  <a:lnTo>
                    <a:pt x="20" y="2"/>
                  </a:lnTo>
                  <a:lnTo>
                    <a:pt x="20" y="0"/>
                  </a:lnTo>
                  <a:close/>
                </a:path>
              </a:pathLst>
            </a:custGeom>
            <a:solidFill>
              <a:srgbClr val="000000"/>
            </a:solidFill>
            <a:ln w="0">
              <a:solidFill>
                <a:srgbClr val="000000"/>
              </a:solidFill>
              <a:round/>
              <a:headEnd/>
              <a:tailEnd/>
            </a:ln>
          </p:spPr>
          <p:txBody>
            <a:bodyPr/>
            <a:lstStyle/>
            <a:p>
              <a:endParaRPr lang="en-US"/>
            </a:p>
          </p:txBody>
        </p:sp>
        <p:sp>
          <p:nvSpPr>
            <p:cNvPr id="26656" name="Freeform 27"/>
            <p:cNvSpPr>
              <a:spLocks/>
            </p:cNvSpPr>
            <p:nvPr/>
          </p:nvSpPr>
          <p:spPr bwMode="auto">
            <a:xfrm>
              <a:off x="1974" y="2220"/>
              <a:ext cx="22" cy="72"/>
            </a:xfrm>
            <a:custGeom>
              <a:avLst/>
              <a:gdLst>
                <a:gd name="T0" fmla="*/ 0 w 22"/>
                <a:gd name="T1" fmla="*/ 2 h 72"/>
                <a:gd name="T2" fmla="*/ 0 w 22"/>
                <a:gd name="T3" fmla="*/ 0 h 72"/>
                <a:gd name="T4" fmla="*/ 4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4"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57" name="Freeform 28"/>
            <p:cNvSpPr>
              <a:spLocks/>
            </p:cNvSpPr>
            <p:nvPr/>
          </p:nvSpPr>
          <p:spPr bwMode="auto">
            <a:xfrm>
              <a:off x="2602" y="2222"/>
              <a:ext cx="56" cy="54"/>
            </a:xfrm>
            <a:custGeom>
              <a:avLst/>
              <a:gdLst>
                <a:gd name="T0" fmla="*/ 56 w 56"/>
                <a:gd name="T1" fmla="*/ 0 h 54"/>
                <a:gd name="T2" fmla="*/ 56 w 56"/>
                <a:gd name="T3" fmla="*/ 0 h 54"/>
                <a:gd name="T4" fmla="*/ 52 w 56"/>
                <a:gd name="T5" fmla="*/ 2 h 54"/>
                <a:gd name="T6" fmla="*/ 50 w 56"/>
                <a:gd name="T7" fmla="*/ 2 h 54"/>
                <a:gd name="T8" fmla="*/ 50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2 w 56"/>
                <a:gd name="T33" fmla="*/ 0 h 54"/>
                <a:gd name="T34" fmla="*/ 22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40 w 56"/>
                <a:gd name="T67" fmla="*/ 0 h 54"/>
                <a:gd name="T68" fmla="*/ 40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50" y="6"/>
                  </a:lnTo>
                  <a:lnTo>
                    <a:pt x="48" y="8"/>
                  </a:lnTo>
                  <a:lnTo>
                    <a:pt x="30" y="54"/>
                  </a:lnTo>
                  <a:lnTo>
                    <a:pt x="28" y="54"/>
                  </a:lnTo>
                  <a:lnTo>
                    <a:pt x="8" y="8"/>
                  </a:lnTo>
                  <a:lnTo>
                    <a:pt x="6" y="6"/>
                  </a:lnTo>
                  <a:lnTo>
                    <a:pt x="6" y="4"/>
                  </a:lnTo>
                  <a:lnTo>
                    <a:pt x="4" y="2"/>
                  </a:lnTo>
                  <a:lnTo>
                    <a:pt x="2" y="0"/>
                  </a:lnTo>
                  <a:lnTo>
                    <a:pt x="0" y="0"/>
                  </a:lnTo>
                  <a:lnTo>
                    <a:pt x="22"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56" y="0"/>
                  </a:lnTo>
                  <a:close/>
                </a:path>
              </a:pathLst>
            </a:custGeom>
            <a:solidFill>
              <a:srgbClr val="000000"/>
            </a:solidFill>
            <a:ln w="0">
              <a:solidFill>
                <a:srgbClr val="000000"/>
              </a:solidFill>
              <a:round/>
              <a:headEnd/>
              <a:tailEnd/>
            </a:ln>
          </p:spPr>
          <p:txBody>
            <a:bodyPr/>
            <a:lstStyle/>
            <a:p>
              <a:endParaRPr lang="en-US"/>
            </a:p>
          </p:txBody>
        </p:sp>
        <p:sp>
          <p:nvSpPr>
            <p:cNvPr id="26658" name="Freeform 29"/>
            <p:cNvSpPr>
              <a:spLocks noEditPoints="1"/>
            </p:cNvSpPr>
            <p:nvPr/>
          </p:nvSpPr>
          <p:spPr bwMode="auto">
            <a:xfrm>
              <a:off x="2658" y="2222"/>
              <a:ext cx="42" cy="52"/>
            </a:xfrm>
            <a:custGeom>
              <a:avLst/>
              <a:gdLst>
                <a:gd name="T0" fmla="*/ 16 w 42"/>
                <a:gd name="T1" fmla="*/ 28 h 52"/>
                <a:gd name="T2" fmla="*/ 16 w 42"/>
                <a:gd name="T3" fmla="*/ 44 h 52"/>
                <a:gd name="T4" fmla="*/ 16 w 42"/>
                <a:gd name="T5" fmla="*/ 48 h 52"/>
                <a:gd name="T6" fmla="*/ 18 w 42"/>
                <a:gd name="T7" fmla="*/ 50 h 52"/>
                <a:gd name="T8" fmla="*/ 18 w 42"/>
                <a:gd name="T9" fmla="*/ 52 h 52"/>
                <a:gd name="T10" fmla="*/ 22 w 42"/>
                <a:gd name="T11" fmla="*/ 52 h 52"/>
                <a:gd name="T12" fmla="*/ 24 w 42"/>
                <a:gd name="T13" fmla="*/ 52 h 52"/>
                <a:gd name="T14" fmla="*/ 24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8 w 42"/>
                <a:gd name="T35" fmla="*/ 2 h 52"/>
                <a:gd name="T36" fmla="*/ 6 w 42"/>
                <a:gd name="T37" fmla="*/ 0 h 52"/>
                <a:gd name="T38" fmla="*/ 2 w 42"/>
                <a:gd name="T39" fmla="*/ 0 h 52"/>
                <a:gd name="T40" fmla="*/ 0 w 42"/>
                <a:gd name="T41" fmla="*/ 0 h 52"/>
                <a:gd name="T42" fmla="*/ 0 w 42"/>
                <a:gd name="T43" fmla="*/ 0 h 52"/>
                <a:gd name="T44" fmla="*/ 20 w 42"/>
                <a:gd name="T45" fmla="*/ 0 h 52"/>
                <a:gd name="T46" fmla="*/ 28 w 42"/>
                <a:gd name="T47" fmla="*/ 0 h 52"/>
                <a:gd name="T48" fmla="*/ 32 w 42"/>
                <a:gd name="T49" fmla="*/ 2 h 52"/>
                <a:gd name="T50" fmla="*/ 36 w 42"/>
                <a:gd name="T51" fmla="*/ 2 h 52"/>
                <a:gd name="T52" fmla="*/ 38 w 42"/>
                <a:gd name="T53" fmla="*/ 6 h 52"/>
                <a:gd name="T54" fmla="*/ 42 w 42"/>
                <a:gd name="T55" fmla="*/ 10 h 52"/>
                <a:gd name="T56" fmla="*/ 42 w 42"/>
                <a:gd name="T57" fmla="*/ 14 h 52"/>
                <a:gd name="T58" fmla="*/ 40 w 42"/>
                <a:gd name="T59" fmla="*/ 20 h 52"/>
                <a:gd name="T60" fmla="*/ 38 w 42"/>
                <a:gd name="T61" fmla="*/ 24 h 52"/>
                <a:gd name="T62" fmla="*/ 32 w 42"/>
                <a:gd name="T63" fmla="*/ 28 h 52"/>
                <a:gd name="T64" fmla="*/ 26 w 42"/>
                <a:gd name="T65" fmla="*/ 28 h 52"/>
                <a:gd name="T66" fmla="*/ 24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2 w 42"/>
                <a:gd name="T81" fmla="*/ 26 h 52"/>
                <a:gd name="T82" fmla="*/ 22 w 42"/>
                <a:gd name="T83" fmla="*/ 26 h 52"/>
                <a:gd name="T84" fmla="*/ 26 w 42"/>
                <a:gd name="T85" fmla="*/ 26 h 52"/>
                <a:gd name="T86" fmla="*/ 30 w 42"/>
                <a:gd name="T87" fmla="*/ 22 h 52"/>
                <a:gd name="T88" fmla="*/ 32 w 42"/>
                <a:gd name="T89" fmla="*/ 20 h 52"/>
                <a:gd name="T90" fmla="*/ 32 w 42"/>
                <a:gd name="T91" fmla="*/ 14 h 52"/>
                <a:gd name="T92" fmla="*/ 32 w 42"/>
                <a:gd name="T93" fmla="*/ 12 h 52"/>
                <a:gd name="T94" fmla="*/ 32 w 42"/>
                <a:gd name="T95" fmla="*/ 8 h 52"/>
                <a:gd name="T96" fmla="*/ 30 w 42"/>
                <a:gd name="T97" fmla="*/ 6 h 52"/>
                <a:gd name="T98" fmla="*/ 28 w 42"/>
                <a:gd name="T99" fmla="*/ 4 h 52"/>
                <a:gd name="T100" fmla="*/ 24 w 42"/>
                <a:gd name="T101" fmla="*/ 2 h 52"/>
                <a:gd name="T102" fmla="*/ 22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8" y="50"/>
                  </a:lnTo>
                  <a:lnTo>
                    <a:pt x="18" y="52"/>
                  </a:lnTo>
                  <a:lnTo>
                    <a:pt x="22" y="52"/>
                  </a:lnTo>
                  <a:lnTo>
                    <a:pt x="24"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0" y="0"/>
                  </a:lnTo>
                  <a:lnTo>
                    <a:pt x="28" y="0"/>
                  </a:lnTo>
                  <a:lnTo>
                    <a:pt x="32" y="2"/>
                  </a:lnTo>
                  <a:lnTo>
                    <a:pt x="36" y="2"/>
                  </a:lnTo>
                  <a:lnTo>
                    <a:pt x="38" y="6"/>
                  </a:lnTo>
                  <a:lnTo>
                    <a:pt x="42" y="10"/>
                  </a:lnTo>
                  <a:lnTo>
                    <a:pt x="42" y="14"/>
                  </a:lnTo>
                  <a:lnTo>
                    <a:pt x="40" y="20"/>
                  </a:lnTo>
                  <a:lnTo>
                    <a:pt x="38" y="24"/>
                  </a:lnTo>
                  <a:lnTo>
                    <a:pt x="32" y="28"/>
                  </a:lnTo>
                  <a:lnTo>
                    <a:pt x="26" y="28"/>
                  </a:lnTo>
                  <a:lnTo>
                    <a:pt x="24" y="28"/>
                  </a:lnTo>
                  <a:lnTo>
                    <a:pt x="20" y="28"/>
                  </a:lnTo>
                  <a:lnTo>
                    <a:pt x="18" y="28"/>
                  </a:lnTo>
                  <a:lnTo>
                    <a:pt x="16" y="28"/>
                  </a:lnTo>
                  <a:close/>
                  <a:moveTo>
                    <a:pt x="16" y="26"/>
                  </a:moveTo>
                  <a:lnTo>
                    <a:pt x="18" y="26"/>
                  </a:lnTo>
                  <a:lnTo>
                    <a:pt x="20" y="26"/>
                  </a:lnTo>
                  <a:lnTo>
                    <a:pt x="22" y="26"/>
                  </a:lnTo>
                  <a:lnTo>
                    <a:pt x="26" y="26"/>
                  </a:lnTo>
                  <a:lnTo>
                    <a:pt x="30" y="22"/>
                  </a:lnTo>
                  <a:lnTo>
                    <a:pt x="32" y="20"/>
                  </a:lnTo>
                  <a:lnTo>
                    <a:pt x="32" y="14"/>
                  </a:lnTo>
                  <a:lnTo>
                    <a:pt x="32" y="12"/>
                  </a:lnTo>
                  <a:lnTo>
                    <a:pt x="32" y="8"/>
                  </a:lnTo>
                  <a:lnTo>
                    <a:pt x="30" y="6"/>
                  </a:lnTo>
                  <a:lnTo>
                    <a:pt x="28" y="4"/>
                  </a:lnTo>
                  <a:lnTo>
                    <a:pt x="24" y="2"/>
                  </a:lnTo>
                  <a:lnTo>
                    <a:pt x="22"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659" name="Freeform 30"/>
            <p:cNvSpPr>
              <a:spLocks/>
            </p:cNvSpPr>
            <p:nvPr/>
          </p:nvSpPr>
          <p:spPr bwMode="auto">
            <a:xfrm>
              <a:off x="2706" y="2220"/>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60" name="Freeform 31"/>
            <p:cNvSpPr>
              <a:spLocks noEditPoints="1"/>
            </p:cNvSpPr>
            <p:nvPr/>
          </p:nvSpPr>
          <p:spPr bwMode="auto">
            <a:xfrm>
              <a:off x="2732" y="2220"/>
              <a:ext cx="36" cy="56"/>
            </a:xfrm>
            <a:custGeom>
              <a:avLst/>
              <a:gdLst>
                <a:gd name="T0" fmla="*/ 24 w 36"/>
                <a:gd name="T1" fmla="*/ 50 h 56"/>
                <a:gd name="T2" fmla="*/ 22 w 36"/>
                <a:gd name="T3" fmla="*/ 52 h 56"/>
                <a:gd name="T4" fmla="*/ 20 w 36"/>
                <a:gd name="T5" fmla="*/ 54 h 56"/>
                <a:gd name="T6" fmla="*/ 16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0 w 36"/>
                <a:gd name="T19" fmla="*/ 32 h 56"/>
                <a:gd name="T20" fmla="*/ 4 w 36"/>
                <a:gd name="T21" fmla="*/ 24 h 56"/>
                <a:gd name="T22" fmla="*/ 8 w 36"/>
                <a:gd name="T23" fmla="*/ 22 h 56"/>
                <a:gd name="T24" fmla="*/ 12 w 36"/>
                <a:gd name="T25" fmla="*/ 18 h 56"/>
                <a:gd name="T26" fmla="*/ 16 w 36"/>
                <a:gd name="T27" fmla="*/ 18 h 56"/>
                <a:gd name="T28" fmla="*/ 20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2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2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2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6" y="56"/>
                  </a:lnTo>
                  <a:lnTo>
                    <a:pt x="14" y="56"/>
                  </a:lnTo>
                  <a:lnTo>
                    <a:pt x="8" y="54"/>
                  </a:lnTo>
                  <a:lnTo>
                    <a:pt x="4" y="50"/>
                  </a:lnTo>
                  <a:lnTo>
                    <a:pt x="0" y="46"/>
                  </a:lnTo>
                  <a:lnTo>
                    <a:pt x="0" y="38"/>
                  </a:lnTo>
                  <a:lnTo>
                    <a:pt x="0" y="32"/>
                  </a:lnTo>
                  <a:lnTo>
                    <a:pt x="4" y="24"/>
                  </a:lnTo>
                  <a:lnTo>
                    <a:pt x="8" y="22"/>
                  </a:lnTo>
                  <a:lnTo>
                    <a:pt x="12" y="18"/>
                  </a:lnTo>
                  <a:lnTo>
                    <a:pt x="16" y="18"/>
                  </a:lnTo>
                  <a:lnTo>
                    <a:pt x="20"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2" y="52"/>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2"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26661" name="Freeform 32"/>
            <p:cNvSpPr>
              <a:spLocks/>
            </p:cNvSpPr>
            <p:nvPr/>
          </p:nvSpPr>
          <p:spPr bwMode="auto">
            <a:xfrm>
              <a:off x="2770" y="2240"/>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4 w 38"/>
                <a:gd name="T13" fmla="*/ 32 h 36"/>
                <a:gd name="T14" fmla="*/ 36 w 38"/>
                <a:gd name="T15" fmla="*/ 32 h 36"/>
                <a:gd name="T16" fmla="*/ 36 w 38"/>
                <a:gd name="T17" fmla="*/ 32 h 36"/>
                <a:gd name="T18" fmla="*/ 38 w 38"/>
                <a:gd name="T19" fmla="*/ 30 h 36"/>
                <a:gd name="T20" fmla="*/ 38 w 38"/>
                <a:gd name="T21" fmla="*/ 32 h 36"/>
                <a:gd name="T22" fmla="*/ 28 w 38"/>
                <a:gd name="T23" fmla="*/ 36 h 36"/>
                <a:gd name="T24" fmla="*/ 26 w 38"/>
                <a:gd name="T25" fmla="*/ 36 h 36"/>
                <a:gd name="T26" fmla="*/ 26 w 38"/>
                <a:gd name="T27" fmla="*/ 28 h 36"/>
                <a:gd name="T28" fmla="*/ 22 w 38"/>
                <a:gd name="T29" fmla="*/ 32 h 36"/>
                <a:gd name="T30" fmla="*/ 20 w 38"/>
                <a:gd name="T31" fmla="*/ 34 h 36"/>
                <a:gd name="T32" fmla="*/ 16 w 38"/>
                <a:gd name="T33" fmla="*/ 36 h 36"/>
                <a:gd name="T34" fmla="*/ 14 w 38"/>
                <a:gd name="T35" fmla="*/ 36 h 36"/>
                <a:gd name="T36" fmla="*/ 12 w 38"/>
                <a:gd name="T37" fmla="*/ 36 h 36"/>
                <a:gd name="T38" fmla="*/ 8 w 38"/>
                <a:gd name="T39" fmla="*/ 34 h 36"/>
                <a:gd name="T40" fmla="*/ 6 w 38"/>
                <a:gd name="T41" fmla="*/ 32 h 36"/>
                <a:gd name="T42" fmla="*/ 6 w 38"/>
                <a:gd name="T43" fmla="*/ 30 h 36"/>
                <a:gd name="T44" fmla="*/ 6 w 38"/>
                <a:gd name="T45" fmla="*/ 26 h 36"/>
                <a:gd name="T46" fmla="*/ 4 w 38"/>
                <a:gd name="T47" fmla="*/ 22 h 36"/>
                <a:gd name="T48" fmla="*/ 4 w 38"/>
                <a:gd name="T49" fmla="*/ 6 h 36"/>
                <a:gd name="T50" fmla="*/ 4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6 w 38"/>
                <a:gd name="T83" fmla="*/ 26 h 36"/>
                <a:gd name="T84" fmla="*/ 26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4" y="32"/>
                  </a:lnTo>
                  <a:lnTo>
                    <a:pt x="36" y="32"/>
                  </a:lnTo>
                  <a:lnTo>
                    <a:pt x="38" y="30"/>
                  </a:lnTo>
                  <a:lnTo>
                    <a:pt x="38" y="32"/>
                  </a:lnTo>
                  <a:lnTo>
                    <a:pt x="28" y="36"/>
                  </a:lnTo>
                  <a:lnTo>
                    <a:pt x="26" y="36"/>
                  </a:lnTo>
                  <a:lnTo>
                    <a:pt x="26" y="28"/>
                  </a:lnTo>
                  <a:lnTo>
                    <a:pt x="22" y="32"/>
                  </a:lnTo>
                  <a:lnTo>
                    <a:pt x="20" y="34"/>
                  </a:lnTo>
                  <a:lnTo>
                    <a:pt x="16" y="36"/>
                  </a:lnTo>
                  <a:lnTo>
                    <a:pt x="14" y="36"/>
                  </a:lnTo>
                  <a:lnTo>
                    <a:pt x="12" y="36"/>
                  </a:lnTo>
                  <a:lnTo>
                    <a:pt x="8" y="34"/>
                  </a:lnTo>
                  <a:lnTo>
                    <a:pt x="6" y="32"/>
                  </a:lnTo>
                  <a:lnTo>
                    <a:pt x="6" y="30"/>
                  </a:lnTo>
                  <a:lnTo>
                    <a:pt x="6" y="26"/>
                  </a:lnTo>
                  <a:lnTo>
                    <a:pt x="4" y="22"/>
                  </a:lnTo>
                  <a:lnTo>
                    <a:pt x="4" y="6"/>
                  </a:lnTo>
                  <a:lnTo>
                    <a:pt x="4"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6" y="26"/>
                  </a:lnTo>
                  <a:lnTo>
                    <a:pt x="26"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6662" name="Freeform 33"/>
            <p:cNvSpPr>
              <a:spLocks/>
            </p:cNvSpPr>
            <p:nvPr/>
          </p:nvSpPr>
          <p:spPr bwMode="auto">
            <a:xfrm>
              <a:off x="2810" y="2238"/>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4 h 36"/>
                <a:gd name="T18" fmla="*/ 54 w 60"/>
                <a:gd name="T19" fmla="*/ 10 h 36"/>
                <a:gd name="T20" fmla="*/ 54 w 60"/>
                <a:gd name="T21" fmla="*/ 28 h 36"/>
                <a:gd name="T22" fmla="*/ 56 w 60"/>
                <a:gd name="T23" fmla="*/ 34 h 36"/>
                <a:gd name="T24" fmla="*/ 56 w 60"/>
                <a:gd name="T25" fmla="*/ 36 h 36"/>
                <a:gd name="T26" fmla="*/ 60 w 60"/>
                <a:gd name="T27" fmla="*/ 36 h 36"/>
                <a:gd name="T28" fmla="*/ 44 w 60"/>
                <a:gd name="T29" fmla="*/ 36 h 36"/>
                <a:gd name="T30" fmla="*/ 44 w 60"/>
                <a:gd name="T31" fmla="*/ 36 h 36"/>
                <a:gd name="T32" fmla="*/ 46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4 w 60"/>
                <a:gd name="T53" fmla="*/ 36 h 36"/>
                <a:gd name="T54" fmla="*/ 38 w 60"/>
                <a:gd name="T55" fmla="*/ 36 h 36"/>
                <a:gd name="T56" fmla="*/ 22 w 60"/>
                <a:gd name="T57" fmla="*/ 36 h 36"/>
                <a:gd name="T58" fmla="*/ 24 w 60"/>
                <a:gd name="T59" fmla="*/ 36 h 36"/>
                <a:gd name="T60" fmla="*/ 26 w 60"/>
                <a:gd name="T61" fmla="*/ 34 h 36"/>
                <a:gd name="T62" fmla="*/ 26 w 60"/>
                <a:gd name="T63" fmla="*/ 32 h 36"/>
                <a:gd name="T64" fmla="*/ 26 w 60"/>
                <a:gd name="T65" fmla="*/ 14 h 36"/>
                <a:gd name="T66" fmla="*/ 26 w 60"/>
                <a:gd name="T67" fmla="*/ 8 h 36"/>
                <a:gd name="T68" fmla="*/ 20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6 w 60"/>
                <a:gd name="T81" fmla="*/ 36 h 36"/>
                <a:gd name="T82" fmla="*/ 0 w 60"/>
                <a:gd name="T83" fmla="*/ 36 h 36"/>
                <a:gd name="T84" fmla="*/ 2 w 60"/>
                <a:gd name="T85" fmla="*/ 36 h 36"/>
                <a:gd name="T86" fmla="*/ 4 w 60"/>
                <a:gd name="T87" fmla="*/ 34 h 36"/>
                <a:gd name="T88" fmla="*/ 4 w 60"/>
                <a:gd name="T89" fmla="*/ 28 h 36"/>
                <a:gd name="T90" fmla="*/ 4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4"/>
                  </a:lnTo>
                  <a:lnTo>
                    <a:pt x="18" y="2"/>
                  </a:lnTo>
                  <a:lnTo>
                    <a:pt x="20" y="2"/>
                  </a:lnTo>
                  <a:lnTo>
                    <a:pt x="22" y="0"/>
                  </a:lnTo>
                  <a:lnTo>
                    <a:pt x="24" y="0"/>
                  </a:lnTo>
                  <a:lnTo>
                    <a:pt x="28" y="0"/>
                  </a:lnTo>
                  <a:lnTo>
                    <a:pt x="30" y="2"/>
                  </a:lnTo>
                  <a:lnTo>
                    <a:pt x="32" y="4"/>
                  </a:lnTo>
                  <a:lnTo>
                    <a:pt x="32" y="8"/>
                  </a:lnTo>
                  <a:lnTo>
                    <a:pt x="36" y="4"/>
                  </a:lnTo>
                  <a:lnTo>
                    <a:pt x="40" y="2"/>
                  </a:lnTo>
                  <a:lnTo>
                    <a:pt x="42" y="0"/>
                  </a:lnTo>
                  <a:lnTo>
                    <a:pt x="46" y="0"/>
                  </a:lnTo>
                  <a:lnTo>
                    <a:pt x="48" y="0"/>
                  </a:lnTo>
                  <a:lnTo>
                    <a:pt x="50" y="2"/>
                  </a:lnTo>
                  <a:lnTo>
                    <a:pt x="52" y="4"/>
                  </a:lnTo>
                  <a:lnTo>
                    <a:pt x="54" y="6"/>
                  </a:lnTo>
                  <a:lnTo>
                    <a:pt x="54" y="10"/>
                  </a:lnTo>
                  <a:lnTo>
                    <a:pt x="54" y="14"/>
                  </a:lnTo>
                  <a:lnTo>
                    <a:pt x="54" y="28"/>
                  </a:lnTo>
                  <a:lnTo>
                    <a:pt x="54" y="32"/>
                  </a:lnTo>
                  <a:lnTo>
                    <a:pt x="56" y="34"/>
                  </a:lnTo>
                  <a:lnTo>
                    <a:pt x="56" y="36"/>
                  </a:lnTo>
                  <a:lnTo>
                    <a:pt x="58" y="36"/>
                  </a:lnTo>
                  <a:lnTo>
                    <a:pt x="60" y="36"/>
                  </a:lnTo>
                  <a:lnTo>
                    <a:pt x="44" y="36"/>
                  </a:lnTo>
                  <a:lnTo>
                    <a:pt x="46"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6" y="8"/>
                  </a:lnTo>
                  <a:lnTo>
                    <a:pt x="24" y="6"/>
                  </a:lnTo>
                  <a:lnTo>
                    <a:pt x="20" y="6"/>
                  </a:lnTo>
                  <a:lnTo>
                    <a:pt x="18" y="6"/>
                  </a:lnTo>
                  <a:lnTo>
                    <a:pt x="16" y="6"/>
                  </a:lnTo>
                  <a:lnTo>
                    <a:pt x="14" y="8"/>
                  </a:lnTo>
                  <a:lnTo>
                    <a:pt x="12" y="10"/>
                  </a:lnTo>
                  <a:lnTo>
                    <a:pt x="12" y="28"/>
                  </a:lnTo>
                  <a:lnTo>
                    <a:pt x="12" y="32"/>
                  </a:lnTo>
                  <a:lnTo>
                    <a:pt x="12" y="34"/>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663" name="Freeform 34"/>
            <p:cNvSpPr>
              <a:spLocks noEditPoints="1"/>
            </p:cNvSpPr>
            <p:nvPr/>
          </p:nvSpPr>
          <p:spPr bwMode="auto">
            <a:xfrm>
              <a:off x="2870" y="2238"/>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8 h 54"/>
                <a:gd name="T12" fmla="*/ 36 w 38"/>
                <a:gd name="T13" fmla="*/ 28 h 54"/>
                <a:gd name="T14" fmla="*/ 28 w 38"/>
                <a:gd name="T15" fmla="*/ 36 h 54"/>
                <a:gd name="T16" fmla="*/ 20 w 38"/>
                <a:gd name="T17" fmla="*/ 38 h 54"/>
                <a:gd name="T18" fmla="*/ 16 w 38"/>
                <a:gd name="T19" fmla="*/ 36 h 54"/>
                <a:gd name="T20" fmla="*/ 14 w 38"/>
                <a:gd name="T21" fmla="*/ 46 h 54"/>
                <a:gd name="T22" fmla="*/ 14 w 38"/>
                <a:gd name="T23" fmla="*/ 52 h 54"/>
                <a:gd name="T24" fmla="*/ 16 w 38"/>
                <a:gd name="T25" fmla="*/ 52 h 54"/>
                <a:gd name="T26" fmla="*/ 18 w 38"/>
                <a:gd name="T27" fmla="*/ 54 h 54"/>
                <a:gd name="T28" fmla="*/ 0 w 38"/>
                <a:gd name="T29" fmla="*/ 54 h 54"/>
                <a:gd name="T30" fmla="*/ 2 w 38"/>
                <a:gd name="T31" fmla="*/ 54 h 54"/>
                <a:gd name="T32" fmla="*/ 6 w 38"/>
                <a:gd name="T33" fmla="*/ 52 h 54"/>
                <a:gd name="T34" fmla="*/ 6 w 38"/>
                <a:gd name="T35" fmla="*/ 52 h 54"/>
                <a:gd name="T36" fmla="*/ 8 w 38"/>
                <a:gd name="T37" fmla="*/ 46 h 54"/>
                <a:gd name="T38" fmla="*/ 8 w 38"/>
                <a:gd name="T39" fmla="*/ 8 h 54"/>
                <a:gd name="T40" fmla="*/ 6 w 38"/>
                <a:gd name="T41" fmla="*/ 6 h 54"/>
                <a:gd name="T42" fmla="*/ 6 w 38"/>
                <a:gd name="T43" fmla="*/ 4 h 54"/>
                <a:gd name="T44" fmla="*/ 4 w 38"/>
                <a:gd name="T45" fmla="*/ 4 h 54"/>
                <a:gd name="T46" fmla="*/ 2 w 38"/>
                <a:gd name="T47" fmla="*/ 4 h 54"/>
                <a:gd name="T48" fmla="*/ 14 w 38"/>
                <a:gd name="T49" fmla="*/ 24 h 54"/>
                <a:gd name="T50" fmla="*/ 14 w 38"/>
                <a:gd name="T51" fmla="*/ 30 h 54"/>
                <a:gd name="T52" fmla="*/ 18 w 38"/>
                <a:gd name="T53" fmla="*/ 34 h 54"/>
                <a:gd name="T54" fmla="*/ 22 w 38"/>
                <a:gd name="T55" fmla="*/ 36 h 54"/>
                <a:gd name="T56" fmla="*/ 30 w 38"/>
                <a:gd name="T57" fmla="*/ 32 h 54"/>
                <a:gd name="T58" fmla="*/ 32 w 38"/>
                <a:gd name="T59" fmla="*/ 22 h 54"/>
                <a:gd name="T60" fmla="*/ 28 w 38"/>
                <a:gd name="T61" fmla="*/ 10 h 54"/>
                <a:gd name="T62" fmla="*/ 22 w 38"/>
                <a:gd name="T63" fmla="*/ 6 h 54"/>
                <a:gd name="T64" fmla="*/ 18 w 38"/>
                <a:gd name="T65" fmla="*/ 6 h 54"/>
                <a:gd name="T66" fmla="*/ 14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2"/>
                  </a:lnTo>
                  <a:lnTo>
                    <a:pt x="34" y="4"/>
                  </a:lnTo>
                  <a:lnTo>
                    <a:pt x="38" y="10"/>
                  </a:lnTo>
                  <a:lnTo>
                    <a:pt x="38" y="18"/>
                  </a:lnTo>
                  <a:lnTo>
                    <a:pt x="38" y="24"/>
                  </a:lnTo>
                  <a:lnTo>
                    <a:pt x="36" y="28"/>
                  </a:lnTo>
                  <a:lnTo>
                    <a:pt x="34" y="32"/>
                  </a:lnTo>
                  <a:lnTo>
                    <a:pt x="28" y="36"/>
                  </a:lnTo>
                  <a:lnTo>
                    <a:pt x="22" y="38"/>
                  </a:lnTo>
                  <a:lnTo>
                    <a:pt x="20" y="38"/>
                  </a:lnTo>
                  <a:lnTo>
                    <a:pt x="18" y="36"/>
                  </a:lnTo>
                  <a:lnTo>
                    <a:pt x="16" y="36"/>
                  </a:lnTo>
                  <a:lnTo>
                    <a:pt x="14" y="34"/>
                  </a:lnTo>
                  <a:lnTo>
                    <a:pt x="14" y="46"/>
                  </a:lnTo>
                  <a:lnTo>
                    <a:pt x="14" y="50"/>
                  </a:lnTo>
                  <a:lnTo>
                    <a:pt x="14" y="52"/>
                  </a:lnTo>
                  <a:lnTo>
                    <a:pt x="16" y="52"/>
                  </a:lnTo>
                  <a:lnTo>
                    <a:pt x="16" y="54"/>
                  </a:lnTo>
                  <a:lnTo>
                    <a:pt x="18" y="54"/>
                  </a:lnTo>
                  <a:lnTo>
                    <a:pt x="0" y="54"/>
                  </a:lnTo>
                  <a:lnTo>
                    <a:pt x="2" y="54"/>
                  </a:lnTo>
                  <a:lnTo>
                    <a:pt x="4" y="54"/>
                  </a:lnTo>
                  <a:lnTo>
                    <a:pt x="6" y="52"/>
                  </a:lnTo>
                  <a:lnTo>
                    <a:pt x="8" y="50"/>
                  </a:lnTo>
                  <a:lnTo>
                    <a:pt x="8" y="46"/>
                  </a:lnTo>
                  <a:lnTo>
                    <a:pt x="8" y="12"/>
                  </a:lnTo>
                  <a:lnTo>
                    <a:pt x="8" y="8"/>
                  </a:lnTo>
                  <a:lnTo>
                    <a:pt x="8" y="6"/>
                  </a:lnTo>
                  <a:lnTo>
                    <a:pt x="6" y="6"/>
                  </a:lnTo>
                  <a:lnTo>
                    <a:pt x="6" y="4"/>
                  </a:lnTo>
                  <a:lnTo>
                    <a:pt x="4" y="4"/>
                  </a:lnTo>
                  <a:lnTo>
                    <a:pt x="2" y="6"/>
                  </a:lnTo>
                  <a:lnTo>
                    <a:pt x="2" y="4"/>
                  </a:lnTo>
                  <a:close/>
                  <a:moveTo>
                    <a:pt x="14" y="12"/>
                  </a:moveTo>
                  <a:lnTo>
                    <a:pt x="14" y="24"/>
                  </a:lnTo>
                  <a:lnTo>
                    <a:pt x="14" y="28"/>
                  </a:lnTo>
                  <a:lnTo>
                    <a:pt x="14" y="30"/>
                  </a:lnTo>
                  <a:lnTo>
                    <a:pt x="16" y="32"/>
                  </a:lnTo>
                  <a:lnTo>
                    <a:pt x="18" y="34"/>
                  </a:lnTo>
                  <a:lnTo>
                    <a:pt x="20" y="34"/>
                  </a:lnTo>
                  <a:lnTo>
                    <a:pt x="22" y="36"/>
                  </a:lnTo>
                  <a:lnTo>
                    <a:pt x="26" y="34"/>
                  </a:lnTo>
                  <a:lnTo>
                    <a:pt x="30" y="32"/>
                  </a:lnTo>
                  <a:lnTo>
                    <a:pt x="32" y="28"/>
                  </a:lnTo>
                  <a:lnTo>
                    <a:pt x="32" y="22"/>
                  </a:lnTo>
                  <a:lnTo>
                    <a:pt x="32" y="14"/>
                  </a:lnTo>
                  <a:lnTo>
                    <a:pt x="28" y="10"/>
                  </a:lnTo>
                  <a:lnTo>
                    <a:pt x="26" y="6"/>
                  </a:lnTo>
                  <a:lnTo>
                    <a:pt x="22" y="6"/>
                  </a:lnTo>
                  <a:lnTo>
                    <a:pt x="20" y="6"/>
                  </a:lnTo>
                  <a:lnTo>
                    <a:pt x="18" y="6"/>
                  </a:lnTo>
                  <a:lnTo>
                    <a:pt x="16" y="8"/>
                  </a:lnTo>
                  <a:lnTo>
                    <a:pt x="14" y="12"/>
                  </a:lnTo>
                  <a:close/>
                </a:path>
              </a:pathLst>
            </a:custGeom>
            <a:solidFill>
              <a:srgbClr val="000000"/>
            </a:solidFill>
            <a:ln w="0">
              <a:solidFill>
                <a:srgbClr val="000000"/>
              </a:solidFill>
              <a:round/>
              <a:headEnd/>
              <a:tailEnd/>
            </a:ln>
          </p:spPr>
          <p:txBody>
            <a:bodyPr/>
            <a:lstStyle/>
            <a:p>
              <a:endParaRPr lang="en-US"/>
            </a:p>
          </p:txBody>
        </p:sp>
        <p:sp>
          <p:nvSpPr>
            <p:cNvPr id="26664" name="Freeform 35"/>
            <p:cNvSpPr>
              <a:spLocks noEditPoints="1"/>
            </p:cNvSpPr>
            <p:nvPr/>
          </p:nvSpPr>
          <p:spPr bwMode="auto">
            <a:xfrm>
              <a:off x="2914" y="2238"/>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0 w 30"/>
                <a:gd name="T25" fmla="*/ 36 h 38"/>
                <a:gd name="T26" fmla="*/ 16 w 30"/>
                <a:gd name="T27" fmla="*/ 38 h 38"/>
                <a:gd name="T28" fmla="*/ 10 w 30"/>
                <a:gd name="T29" fmla="*/ 36 h 38"/>
                <a:gd name="T30" fmla="*/ 4 w 30"/>
                <a:gd name="T31" fmla="*/ 32 h 38"/>
                <a:gd name="T32" fmla="*/ 2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8" y="26"/>
                  </a:lnTo>
                  <a:lnTo>
                    <a:pt x="30" y="22"/>
                  </a:lnTo>
                  <a:lnTo>
                    <a:pt x="30" y="24"/>
                  </a:lnTo>
                  <a:lnTo>
                    <a:pt x="28" y="28"/>
                  </a:lnTo>
                  <a:lnTo>
                    <a:pt x="26" y="34"/>
                  </a:lnTo>
                  <a:lnTo>
                    <a:pt x="20" y="36"/>
                  </a:lnTo>
                  <a:lnTo>
                    <a:pt x="16" y="38"/>
                  </a:lnTo>
                  <a:lnTo>
                    <a:pt x="10" y="36"/>
                  </a:lnTo>
                  <a:lnTo>
                    <a:pt x="4" y="32"/>
                  </a:lnTo>
                  <a:lnTo>
                    <a:pt x="2" y="26"/>
                  </a:lnTo>
                  <a:lnTo>
                    <a:pt x="0" y="20"/>
                  </a:lnTo>
                  <a:lnTo>
                    <a:pt x="0" y="14"/>
                  </a:lnTo>
                  <a:lnTo>
                    <a:pt x="2" y="10"/>
                  </a:lnTo>
                  <a:lnTo>
                    <a:pt x="4" y="6"/>
                  </a:lnTo>
                  <a:lnTo>
                    <a:pt x="10" y="2"/>
                  </a:lnTo>
                  <a:lnTo>
                    <a:pt x="16" y="0"/>
                  </a:lnTo>
                  <a:lnTo>
                    <a:pt x="22" y="2"/>
                  </a:lnTo>
                  <a:lnTo>
                    <a:pt x="26" y="4"/>
                  </a:lnTo>
                  <a:lnTo>
                    <a:pt x="30" y="8"/>
                  </a:lnTo>
                  <a:lnTo>
                    <a:pt x="30" y="14"/>
                  </a:lnTo>
                  <a:lnTo>
                    <a:pt x="6" y="14"/>
                  </a:lnTo>
                  <a:close/>
                  <a:moveTo>
                    <a:pt x="6" y="12"/>
                  </a:moveTo>
                  <a:lnTo>
                    <a:pt x="22" y="12"/>
                  </a:lnTo>
                  <a:lnTo>
                    <a:pt x="22" y="10"/>
                  </a:lnTo>
                  <a:lnTo>
                    <a:pt x="20"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26665" name="Freeform 36"/>
            <p:cNvSpPr>
              <a:spLocks noEditPoints="1"/>
            </p:cNvSpPr>
            <p:nvPr/>
          </p:nvSpPr>
          <p:spPr bwMode="auto">
            <a:xfrm>
              <a:off x="2950" y="2220"/>
              <a:ext cx="36" cy="56"/>
            </a:xfrm>
            <a:custGeom>
              <a:avLst/>
              <a:gdLst>
                <a:gd name="T0" fmla="*/ 24 w 36"/>
                <a:gd name="T1" fmla="*/ 50 h 56"/>
                <a:gd name="T2" fmla="*/ 22 w 36"/>
                <a:gd name="T3" fmla="*/ 52 h 56"/>
                <a:gd name="T4" fmla="*/ 20 w 36"/>
                <a:gd name="T5" fmla="*/ 54 h 56"/>
                <a:gd name="T6" fmla="*/ 18 w 36"/>
                <a:gd name="T7" fmla="*/ 56 h 56"/>
                <a:gd name="T8" fmla="*/ 14 w 36"/>
                <a:gd name="T9" fmla="*/ 56 h 56"/>
                <a:gd name="T10" fmla="*/ 8 w 36"/>
                <a:gd name="T11" fmla="*/ 54 h 56"/>
                <a:gd name="T12" fmla="*/ 4 w 36"/>
                <a:gd name="T13" fmla="*/ 50 h 56"/>
                <a:gd name="T14" fmla="*/ 0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4 w 36"/>
                <a:gd name="T31" fmla="*/ 22 h 56"/>
                <a:gd name="T32" fmla="*/ 24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4 w 36"/>
                <a:gd name="T71" fmla="*/ 52 h 56"/>
                <a:gd name="T72" fmla="*/ 36 w 36"/>
                <a:gd name="T73" fmla="*/ 50 h 56"/>
                <a:gd name="T74" fmla="*/ 36 w 36"/>
                <a:gd name="T75" fmla="*/ 52 h 56"/>
                <a:gd name="T76" fmla="*/ 26 w 36"/>
                <a:gd name="T77" fmla="*/ 56 h 56"/>
                <a:gd name="T78" fmla="*/ 24 w 36"/>
                <a:gd name="T79" fmla="*/ 56 h 56"/>
                <a:gd name="T80" fmla="*/ 24 w 36"/>
                <a:gd name="T81" fmla="*/ 50 h 56"/>
                <a:gd name="T82" fmla="*/ 24 w 36"/>
                <a:gd name="T83" fmla="*/ 46 h 56"/>
                <a:gd name="T84" fmla="*/ 24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4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2"/>
                  </a:lnTo>
                  <a:lnTo>
                    <a:pt x="20" y="54"/>
                  </a:lnTo>
                  <a:lnTo>
                    <a:pt x="18" y="56"/>
                  </a:lnTo>
                  <a:lnTo>
                    <a:pt x="14" y="56"/>
                  </a:lnTo>
                  <a:lnTo>
                    <a:pt x="8" y="54"/>
                  </a:lnTo>
                  <a:lnTo>
                    <a:pt x="4" y="50"/>
                  </a:lnTo>
                  <a:lnTo>
                    <a:pt x="0" y="46"/>
                  </a:lnTo>
                  <a:lnTo>
                    <a:pt x="0" y="38"/>
                  </a:lnTo>
                  <a:lnTo>
                    <a:pt x="2" y="32"/>
                  </a:lnTo>
                  <a:lnTo>
                    <a:pt x="4" y="24"/>
                  </a:lnTo>
                  <a:lnTo>
                    <a:pt x="8" y="22"/>
                  </a:lnTo>
                  <a:lnTo>
                    <a:pt x="12" y="18"/>
                  </a:lnTo>
                  <a:lnTo>
                    <a:pt x="18" y="18"/>
                  </a:lnTo>
                  <a:lnTo>
                    <a:pt x="22" y="20"/>
                  </a:lnTo>
                  <a:lnTo>
                    <a:pt x="24" y="22"/>
                  </a:lnTo>
                  <a:lnTo>
                    <a:pt x="24"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0"/>
                  </a:lnTo>
                  <a:lnTo>
                    <a:pt x="36" y="52"/>
                  </a:lnTo>
                  <a:lnTo>
                    <a:pt x="26" y="56"/>
                  </a:lnTo>
                  <a:lnTo>
                    <a:pt x="24" y="56"/>
                  </a:lnTo>
                  <a:lnTo>
                    <a:pt x="24" y="50"/>
                  </a:lnTo>
                  <a:close/>
                  <a:moveTo>
                    <a:pt x="24" y="46"/>
                  </a:moveTo>
                  <a:lnTo>
                    <a:pt x="24"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4" y="46"/>
                  </a:lnTo>
                  <a:close/>
                </a:path>
              </a:pathLst>
            </a:custGeom>
            <a:solidFill>
              <a:srgbClr val="000000"/>
            </a:solidFill>
            <a:ln w="0">
              <a:solidFill>
                <a:srgbClr val="000000"/>
              </a:solidFill>
              <a:round/>
              <a:headEnd/>
              <a:tailEnd/>
            </a:ln>
          </p:spPr>
          <p:txBody>
            <a:bodyPr/>
            <a:lstStyle/>
            <a:p>
              <a:endParaRPr lang="en-US"/>
            </a:p>
          </p:txBody>
        </p:sp>
        <p:sp>
          <p:nvSpPr>
            <p:cNvPr id="26666" name="Freeform 37"/>
            <p:cNvSpPr>
              <a:spLocks/>
            </p:cNvSpPr>
            <p:nvPr/>
          </p:nvSpPr>
          <p:spPr bwMode="auto">
            <a:xfrm>
              <a:off x="2988" y="2220"/>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67" name="Freeform 38"/>
            <p:cNvSpPr>
              <a:spLocks/>
            </p:cNvSpPr>
            <p:nvPr/>
          </p:nvSpPr>
          <p:spPr bwMode="auto">
            <a:xfrm>
              <a:off x="1558"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0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2" y="0"/>
                  </a:lnTo>
                  <a:lnTo>
                    <a:pt x="40" y="0"/>
                  </a:lnTo>
                  <a:lnTo>
                    <a:pt x="58" y="0"/>
                  </a:lnTo>
                  <a:lnTo>
                    <a:pt x="56" y="0"/>
                  </a:lnTo>
                  <a:lnTo>
                    <a:pt x="52" y="0"/>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68" name="Freeform 39"/>
            <p:cNvSpPr>
              <a:spLocks/>
            </p:cNvSpPr>
            <p:nvPr/>
          </p:nvSpPr>
          <p:spPr bwMode="auto">
            <a:xfrm>
              <a:off x="1616" y="2414"/>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38 w 58"/>
                <a:gd name="T17" fmla="*/ 0 h 54"/>
                <a:gd name="T18" fmla="*/ 38 w 58"/>
                <a:gd name="T19" fmla="*/ 0 h 54"/>
                <a:gd name="T20" fmla="*/ 58 w 58"/>
                <a:gd name="T21" fmla="*/ 0 h 54"/>
                <a:gd name="T22" fmla="*/ 58 w 58"/>
                <a:gd name="T23" fmla="*/ 0 h 54"/>
                <a:gd name="T24" fmla="*/ 56 w 58"/>
                <a:gd name="T25" fmla="*/ 0 h 54"/>
                <a:gd name="T26" fmla="*/ 52 w 58"/>
                <a:gd name="T27" fmla="*/ 0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6 w 58"/>
                <a:gd name="T61" fmla="*/ 52 h 54"/>
                <a:gd name="T62" fmla="*/ 8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38" y="0"/>
                  </a:lnTo>
                  <a:lnTo>
                    <a:pt x="58" y="0"/>
                  </a:lnTo>
                  <a:lnTo>
                    <a:pt x="56" y="0"/>
                  </a:lnTo>
                  <a:lnTo>
                    <a:pt x="52" y="0"/>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6" y="52"/>
                  </a:lnTo>
                  <a:lnTo>
                    <a:pt x="8"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69" name="Freeform 40"/>
            <p:cNvSpPr>
              <a:spLocks/>
            </p:cNvSpPr>
            <p:nvPr/>
          </p:nvSpPr>
          <p:spPr bwMode="auto">
            <a:xfrm>
              <a:off x="1680" y="2412"/>
              <a:ext cx="34" cy="56"/>
            </a:xfrm>
            <a:custGeom>
              <a:avLst/>
              <a:gdLst>
                <a:gd name="T0" fmla="*/ 30 w 34"/>
                <a:gd name="T1" fmla="*/ 20 h 56"/>
                <a:gd name="T2" fmla="*/ 28 w 34"/>
                <a:gd name="T3" fmla="*/ 14 h 56"/>
                <a:gd name="T4" fmla="*/ 26 w 34"/>
                <a:gd name="T5" fmla="*/ 8 h 56"/>
                <a:gd name="T6" fmla="*/ 18 w 34"/>
                <a:gd name="T7" fmla="*/ 4 h 56"/>
                <a:gd name="T8" fmla="*/ 12 w 34"/>
                <a:gd name="T9" fmla="*/ 4 h 56"/>
                <a:gd name="T10" fmla="*/ 6 w 34"/>
                <a:gd name="T11" fmla="*/ 8 h 56"/>
                <a:gd name="T12" fmla="*/ 6 w 34"/>
                <a:gd name="T13" fmla="*/ 14 h 56"/>
                <a:gd name="T14" fmla="*/ 10 w 34"/>
                <a:gd name="T15" fmla="*/ 18 h 56"/>
                <a:gd name="T16" fmla="*/ 18 w 34"/>
                <a:gd name="T17" fmla="*/ 24 h 56"/>
                <a:gd name="T18" fmla="*/ 28 w 34"/>
                <a:gd name="T19" fmla="*/ 30 h 56"/>
                <a:gd name="T20" fmla="*/ 32 w 34"/>
                <a:gd name="T21" fmla="*/ 36 h 56"/>
                <a:gd name="T22" fmla="*/ 34 w 34"/>
                <a:gd name="T23" fmla="*/ 42 h 56"/>
                <a:gd name="T24" fmla="*/ 30 w 34"/>
                <a:gd name="T25" fmla="*/ 52 h 56"/>
                <a:gd name="T26" fmla="*/ 18 w 34"/>
                <a:gd name="T27" fmla="*/ 56 h 56"/>
                <a:gd name="T28" fmla="*/ 12 w 34"/>
                <a:gd name="T29" fmla="*/ 56 h 56"/>
                <a:gd name="T30" fmla="*/ 8 w 34"/>
                <a:gd name="T31" fmla="*/ 54 h 56"/>
                <a:gd name="T32" fmla="*/ 4 w 34"/>
                <a:gd name="T33" fmla="*/ 52 h 56"/>
                <a:gd name="T34" fmla="*/ 2 w 34"/>
                <a:gd name="T35" fmla="*/ 54 h 56"/>
                <a:gd name="T36" fmla="*/ 0 w 34"/>
                <a:gd name="T37" fmla="*/ 56 h 56"/>
                <a:gd name="T38" fmla="*/ 0 w 34"/>
                <a:gd name="T39" fmla="*/ 38 h 56"/>
                <a:gd name="T40" fmla="*/ 2 w 34"/>
                <a:gd name="T41" fmla="*/ 42 h 56"/>
                <a:gd name="T42" fmla="*/ 6 w 34"/>
                <a:gd name="T43" fmla="*/ 50 h 56"/>
                <a:gd name="T44" fmla="*/ 12 w 34"/>
                <a:gd name="T45" fmla="*/ 52 h 56"/>
                <a:gd name="T46" fmla="*/ 22 w 34"/>
                <a:gd name="T47" fmla="*/ 52 h 56"/>
                <a:gd name="T48" fmla="*/ 26 w 34"/>
                <a:gd name="T49" fmla="*/ 48 h 56"/>
                <a:gd name="T50" fmla="*/ 28 w 34"/>
                <a:gd name="T51" fmla="*/ 42 h 56"/>
                <a:gd name="T52" fmla="*/ 24 w 34"/>
                <a:gd name="T53" fmla="*/ 38 h 56"/>
                <a:gd name="T54" fmla="*/ 20 w 34"/>
                <a:gd name="T55" fmla="*/ 36 h 56"/>
                <a:gd name="T56" fmla="*/ 8 w 34"/>
                <a:gd name="T57" fmla="*/ 28 h 56"/>
                <a:gd name="T58" fmla="*/ 2 w 34"/>
                <a:gd name="T59" fmla="*/ 24 h 56"/>
                <a:gd name="T60" fmla="*/ 0 w 34"/>
                <a:gd name="T61" fmla="*/ 18 h 56"/>
                <a:gd name="T62" fmla="*/ 0 w 34"/>
                <a:gd name="T63" fmla="*/ 10 h 56"/>
                <a:gd name="T64" fmla="*/ 8 w 34"/>
                <a:gd name="T65" fmla="*/ 2 h 56"/>
                <a:gd name="T66" fmla="*/ 20 w 34"/>
                <a:gd name="T67" fmla="*/ 2 h 56"/>
                <a:gd name="T68" fmla="*/ 26 w 34"/>
                <a:gd name="T69" fmla="*/ 4 h 56"/>
                <a:gd name="T70" fmla="*/ 28 w 34"/>
                <a:gd name="T71" fmla="*/ 4 h 56"/>
                <a:gd name="T72" fmla="*/ 30 w 34"/>
                <a:gd name="T73" fmla="*/ 2 h 56"/>
                <a:gd name="T74" fmla="*/ 30 w 34"/>
                <a:gd name="T75" fmla="*/ 0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6"/>
                <a:gd name="T116" fmla="*/ 34 w 34"/>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6">
                  <a:moveTo>
                    <a:pt x="30" y="0"/>
                  </a:moveTo>
                  <a:lnTo>
                    <a:pt x="30" y="20"/>
                  </a:lnTo>
                  <a:lnTo>
                    <a:pt x="28" y="14"/>
                  </a:lnTo>
                  <a:lnTo>
                    <a:pt x="28" y="10"/>
                  </a:lnTo>
                  <a:lnTo>
                    <a:pt x="26" y="8"/>
                  </a:lnTo>
                  <a:lnTo>
                    <a:pt x="22" y="6"/>
                  </a:lnTo>
                  <a:lnTo>
                    <a:pt x="18" y="4"/>
                  </a:lnTo>
                  <a:lnTo>
                    <a:pt x="16" y="4"/>
                  </a:lnTo>
                  <a:lnTo>
                    <a:pt x="12" y="4"/>
                  </a:lnTo>
                  <a:lnTo>
                    <a:pt x="8" y="6"/>
                  </a:lnTo>
                  <a:lnTo>
                    <a:pt x="6" y="8"/>
                  </a:lnTo>
                  <a:lnTo>
                    <a:pt x="6" y="12"/>
                  </a:lnTo>
                  <a:lnTo>
                    <a:pt x="6" y="14"/>
                  </a:lnTo>
                  <a:lnTo>
                    <a:pt x="8" y="16"/>
                  </a:lnTo>
                  <a:lnTo>
                    <a:pt x="10" y="18"/>
                  </a:lnTo>
                  <a:lnTo>
                    <a:pt x="14" y="20"/>
                  </a:lnTo>
                  <a:lnTo>
                    <a:pt x="18" y="24"/>
                  </a:lnTo>
                  <a:lnTo>
                    <a:pt x="24" y="28"/>
                  </a:lnTo>
                  <a:lnTo>
                    <a:pt x="28" y="30"/>
                  </a:lnTo>
                  <a:lnTo>
                    <a:pt x="30" y="32"/>
                  </a:lnTo>
                  <a:lnTo>
                    <a:pt x="32" y="36"/>
                  </a:lnTo>
                  <a:lnTo>
                    <a:pt x="34" y="38"/>
                  </a:lnTo>
                  <a:lnTo>
                    <a:pt x="34" y="42"/>
                  </a:lnTo>
                  <a:lnTo>
                    <a:pt x="32" y="46"/>
                  </a:lnTo>
                  <a:lnTo>
                    <a:pt x="30" y="52"/>
                  </a:lnTo>
                  <a:lnTo>
                    <a:pt x="24" y="54"/>
                  </a:lnTo>
                  <a:lnTo>
                    <a:pt x="18" y="56"/>
                  </a:lnTo>
                  <a:lnTo>
                    <a:pt x="16" y="56"/>
                  </a:lnTo>
                  <a:lnTo>
                    <a:pt x="12" y="56"/>
                  </a:lnTo>
                  <a:lnTo>
                    <a:pt x="12" y="54"/>
                  </a:lnTo>
                  <a:lnTo>
                    <a:pt x="8" y="54"/>
                  </a:lnTo>
                  <a:lnTo>
                    <a:pt x="4" y="52"/>
                  </a:lnTo>
                  <a:lnTo>
                    <a:pt x="2" y="52"/>
                  </a:lnTo>
                  <a:lnTo>
                    <a:pt x="2" y="54"/>
                  </a:lnTo>
                  <a:lnTo>
                    <a:pt x="0" y="56"/>
                  </a:lnTo>
                  <a:lnTo>
                    <a:pt x="0" y="38"/>
                  </a:lnTo>
                  <a:lnTo>
                    <a:pt x="2" y="42"/>
                  </a:lnTo>
                  <a:lnTo>
                    <a:pt x="4" y="46"/>
                  </a:lnTo>
                  <a:lnTo>
                    <a:pt x="6" y="50"/>
                  </a:lnTo>
                  <a:lnTo>
                    <a:pt x="8" y="52"/>
                  </a:lnTo>
                  <a:lnTo>
                    <a:pt x="12" y="52"/>
                  </a:lnTo>
                  <a:lnTo>
                    <a:pt x="16" y="54"/>
                  </a:lnTo>
                  <a:lnTo>
                    <a:pt x="22" y="52"/>
                  </a:lnTo>
                  <a:lnTo>
                    <a:pt x="24" y="50"/>
                  </a:lnTo>
                  <a:lnTo>
                    <a:pt x="26" y="48"/>
                  </a:lnTo>
                  <a:lnTo>
                    <a:pt x="28" y="44"/>
                  </a:lnTo>
                  <a:lnTo>
                    <a:pt x="28" y="42"/>
                  </a:lnTo>
                  <a:lnTo>
                    <a:pt x="26" y="40"/>
                  </a:lnTo>
                  <a:lnTo>
                    <a:pt x="24" y="38"/>
                  </a:lnTo>
                  <a:lnTo>
                    <a:pt x="22" y="36"/>
                  </a:lnTo>
                  <a:lnTo>
                    <a:pt x="20" y="36"/>
                  </a:lnTo>
                  <a:lnTo>
                    <a:pt x="14" y="32"/>
                  </a:lnTo>
                  <a:lnTo>
                    <a:pt x="8" y="28"/>
                  </a:lnTo>
                  <a:lnTo>
                    <a:pt x="4" y="26"/>
                  </a:lnTo>
                  <a:lnTo>
                    <a:pt x="2" y="24"/>
                  </a:lnTo>
                  <a:lnTo>
                    <a:pt x="0" y="20"/>
                  </a:lnTo>
                  <a:lnTo>
                    <a:pt x="0" y="18"/>
                  </a:lnTo>
                  <a:lnTo>
                    <a:pt x="0" y="14"/>
                  </a:lnTo>
                  <a:lnTo>
                    <a:pt x="0" y="10"/>
                  </a:lnTo>
                  <a:lnTo>
                    <a:pt x="4" y="4"/>
                  </a:lnTo>
                  <a:lnTo>
                    <a:pt x="8" y="2"/>
                  </a:lnTo>
                  <a:lnTo>
                    <a:pt x="14" y="0"/>
                  </a:lnTo>
                  <a:lnTo>
                    <a:pt x="20" y="2"/>
                  </a:lnTo>
                  <a:lnTo>
                    <a:pt x="24" y="2"/>
                  </a:lnTo>
                  <a:lnTo>
                    <a:pt x="26" y="4"/>
                  </a:lnTo>
                  <a:lnTo>
                    <a:pt x="28" y="4"/>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6670" name="Freeform 41"/>
            <p:cNvSpPr>
              <a:spLocks/>
            </p:cNvSpPr>
            <p:nvPr/>
          </p:nvSpPr>
          <p:spPr bwMode="auto">
            <a:xfrm>
              <a:off x="1722"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71" name="Freeform 42"/>
            <p:cNvSpPr>
              <a:spLocks/>
            </p:cNvSpPr>
            <p:nvPr/>
          </p:nvSpPr>
          <p:spPr bwMode="auto">
            <a:xfrm>
              <a:off x="1746" y="2432"/>
              <a:ext cx="56" cy="36"/>
            </a:xfrm>
            <a:custGeom>
              <a:avLst/>
              <a:gdLst>
                <a:gd name="T0" fmla="*/ 0 w 56"/>
                <a:gd name="T1" fmla="*/ 0 h 36"/>
                <a:gd name="T2" fmla="*/ 14 w 56"/>
                <a:gd name="T3" fmla="*/ 0 h 36"/>
                <a:gd name="T4" fmla="*/ 14 w 56"/>
                <a:gd name="T5" fmla="*/ 0 h 36"/>
                <a:gd name="T6" fmla="*/ 12 w 56"/>
                <a:gd name="T7" fmla="*/ 0 h 36"/>
                <a:gd name="T8" fmla="*/ 12 w 56"/>
                <a:gd name="T9" fmla="*/ 0 h 36"/>
                <a:gd name="T10" fmla="*/ 12 w 56"/>
                <a:gd name="T11" fmla="*/ 2 h 36"/>
                <a:gd name="T12" fmla="*/ 12 w 56"/>
                <a:gd name="T13" fmla="*/ 2 h 36"/>
                <a:gd name="T14" fmla="*/ 12 w 56"/>
                <a:gd name="T15" fmla="*/ 4 h 36"/>
                <a:gd name="T16" fmla="*/ 12 w 56"/>
                <a:gd name="T17" fmla="*/ 6 h 36"/>
                <a:gd name="T18" fmla="*/ 20 w 56"/>
                <a:gd name="T19" fmla="*/ 26 h 36"/>
                <a:gd name="T20" fmla="*/ 28 w 56"/>
                <a:gd name="T21" fmla="*/ 8 h 36"/>
                <a:gd name="T22" fmla="*/ 26 w 56"/>
                <a:gd name="T23" fmla="*/ 4 h 36"/>
                <a:gd name="T24" fmla="*/ 24 w 56"/>
                <a:gd name="T25" fmla="*/ 2 h 36"/>
                <a:gd name="T26" fmla="*/ 24 w 56"/>
                <a:gd name="T27" fmla="*/ 0 h 36"/>
                <a:gd name="T28" fmla="*/ 22 w 56"/>
                <a:gd name="T29" fmla="*/ 0 h 36"/>
                <a:gd name="T30" fmla="*/ 20 w 56"/>
                <a:gd name="T31" fmla="*/ 0 h 36"/>
                <a:gd name="T32" fmla="*/ 20 w 56"/>
                <a:gd name="T33" fmla="*/ 0 h 36"/>
                <a:gd name="T34" fmla="*/ 36 w 56"/>
                <a:gd name="T35" fmla="*/ 0 h 36"/>
                <a:gd name="T36" fmla="*/ 36 w 56"/>
                <a:gd name="T37" fmla="*/ 0 h 36"/>
                <a:gd name="T38" fmla="*/ 34 w 56"/>
                <a:gd name="T39" fmla="*/ 0 h 36"/>
                <a:gd name="T40" fmla="*/ 32 w 56"/>
                <a:gd name="T41" fmla="*/ 2 h 36"/>
                <a:gd name="T42" fmla="*/ 32 w 56"/>
                <a:gd name="T43" fmla="*/ 2 h 36"/>
                <a:gd name="T44" fmla="*/ 32 w 56"/>
                <a:gd name="T45" fmla="*/ 4 h 36"/>
                <a:gd name="T46" fmla="*/ 32 w 56"/>
                <a:gd name="T47" fmla="*/ 4 h 36"/>
                <a:gd name="T48" fmla="*/ 32 w 56"/>
                <a:gd name="T49" fmla="*/ 6 h 36"/>
                <a:gd name="T50" fmla="*/ 42 w 56"/>
                <a:gd name="T51" fmla="*/ 26 h 36"/>
                <a:gd name="T52" fmla="*/ 48 w 56"/>
                <a:gd name="T53" fmla="*/ 6 h 36"/>
                <a:gd name="T54" fmla="*/ 50 w 56"/>
                <a:gd name="T55" fmla="*/ 4 h 36"/>
                <a:gd name="T56" fmla="*/ 50 w 56"/>
                <a:gd name="T57" fmla="*/ 2 h 36"/>
                <a:gd name="T58" fmla="*/ 50 w 56"/>
                <a:gd name="T59" fmla="*/ 2 h 36"/>
                <a:gd name="T60" fmla="*/ 50 w 56"/>
                <a:gd name="T61" fmla="*/ 0 h 36"/>
                <a:gd name="T62" fmla="*/ 48 w 56"/>
                <a:gd name="T63" fmla="*/ 0 h 36"/>
                <a:gd name="T64" fmla="*/ 46 w 56"/>
                <a:gd name="T65" fmla="*/ 0 h 36"/>
                <a:gd name="T66" fmla="*/ 46 w 56"/>
                <a:gd name="T67" fmla="*/ 0 h 36"/>
                <a:gd name="T68" fmla="*/ 56 w 56"/>
                <a:gd name="T69" fmla="*/ 0 h 36"/>
                <a:gd name="T70" fmla="*/ 56 w 56"/>
                <a:gd name="T71" fmla="*/ 0 h 36"/>
                <a:gd name="T72" fmla="*/ 54 w 56"/>
                <a:gd name="T73" fmla="*/ 2 h 36"/>
                <a:gd name="T74" fmla="*/ 52 w 56"/>
                <a:gd name="T75" fmla="*/ 6 h 36"/>
                <a:gd name="T76" fmla="*/ 40 w 56"/>
                <a:gd name="T77" fmla="*/ 36 h 36"/>
                <a:gd name="T78" fmla="*/ 38 w 56"/>
                <a:gd name="T79" fmla="*/ 36 h 36"/>
                <a:gd name="T80" fmla="*/ 28 w 56"/>
                <a:gd name="T81" fmla="*/ 12 h 36"/>
                <a:gd name="T82" fmla="*/ 18 w 56"/>
                <a:gd name="T83" fmla="*/ 36 h 36"/>
                <a:gd name="T84" fmla="*/ 16 w 56"/>
                <a:gd name="T85" fmla="*/ 36 h 36"/>
                <a:gd name="T86" fmla="*/ 4 w 56"/>
                <a:gd name="T87" fmla="*/ 6 h 36"/>
                <a:gd name="T88" fmla="*/ 4 w 56"/>
                <a:gd name="T89" fmla="*/ 4 h 36"/>
                <a:gd name="T90" fmla="*/ 2 w 56"/>
                <a:gd name="T91" fmla="*/ 2 h 36"/>
                <a:gd name="T92" fmla="*/ 2 w 56"/>
                <a:gd name="T93" fmla="*/ 0 h 36"/>
                <a:gd name="T94" fmla="*/ 0 w 56"/>
                <a:gd name="T95" fmla="*/ 0 h 36"/>
                <a:gd name="T96" fmla="*/ 0 w 5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36"/>
                <a:gd name="T149" fmla="*/ 56 w 5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36">
                  <a:moveTo>
                    <a:pt x="0" y="0"/>
                  </a:moveTo>
                  <a:lnTo>
                    <a:pt x="14" y="0"/>
                  </a:lnTo>
                  <a:lnTo>
                    <a:pt x="12" y="0"/>
                  </a:lnTo>
                  <a:lnTo>
                    <a:pt x="12" y="2"/>
                  </a:lnTo>
                  <a:lnTo>
                    <a:pt x="12" y="4"/>
                  </a:lnTo>
                  <a:lnTo>
                    <a:pt x="12" y="6"/>
                  </a:lnTo>
                  <a:lnTo>
                    <a:pt x="20" y="26"/>
                  </a:lnTo>
                  <a:lnTo>
                    <a:pt x="28" y="8"/>
                  </a:lnTo>
                  <a:lnTo>
                    <a:pt x="26" y="4"/>
                  </a:lnTo>
                  <a:lnTo>
                    <a:pt x="24" y="2"/>
                  </a:lnTo>
                  <a:lnTo>
                    <a:pt x="24" y="0"/>
                  </a:lnTo>
                  <a:lnTo>
                    <a:pt x="22" y="0"/>
                  </a:lnTo>
                  <a:lnTo>
                    <a:pt x="20" y="0"/>
                  </a:lnTo>
                  <a:lnTo>
                    <a:pt x="36" y="0"/>
                  </a:lnTo>
                  <a:lnTo>
                    <a:pt x="34" y="0"/>
                  </a:lnTo>
                  <a:lnTo>
                    <a:pt x="32" y="2"/>
                  </a:lnTo>
                  <a:lnTo>
                    <a:pt x="32" y="4"/>
                  </a:lnTo>
                  <a:lnTo>
                    <a:pt x="32" y="6"/>
                  </a:lnTo>
                  <a:lnTo>
                    <a:pt x="42" y="26"/>
                  </a:lnTo>
                  <a:lnTo>
                    <a:pt x="48" y="6"/>
                  </a:lnTo>
                  <a:lnTo>
                    <a:pt x="50" y="4"/>
                  </a:lnTo>
                  <a:lnTo>
                    <a:pt x="50" y="2"/>
                  </a:lnTo>
                  <a:lnTo>
                    <a:pt x="50" y="0"/>
                  </a:lnTo>
                  <a:lnTo>
                    <a:pt x="48" y="0"/>
                  </a:lnTo>
                  <a:lnTo>
                    <a:pt x="46" y="0"/>
                  </a:lnTo>
                  <a:lnTo>
                    <a:pt x="56" y="0"/>
                  </a:lnTo>
                  <a:lnTo>
                    <a:pt x="54" y="2"/>
                  </a:lnTo>
                  <a:lnTo>
                    <a:pt x="52" y="6"/>
                  </a:lnTo>
                  <a:lnTo>
                    <a:pt x="40" y="36"/>
                  </a:lnTo>
                  <a:lnTo>
                    <a:pt x="38" y="36"/>
                  </a:lnTo>
                  <a:lnTo>
                    <a:pt x="28" y="12"/>
                  </a:lnTo>
                  <a:lnTo>
                    <a:pt x="18" y="36"/>
                  </a:lnTo>
                  <a:lnTo>
                    <a:pt x="16" y="36"/>
                  </a:lnTo>
                  <a:lnTo>
                    <a:pt x="4" y="6"/>
                  </a:lnTo>
                  <a:lnTo>
                    <a:pt x="4" y="4"/>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26672" name="Freeform 43"/>
            <p:cNvSpPr>
              <a:spLocks noEditPoints="1"/>
            </p:cNvSpPr>
            <p:nvPr/>
          </p:nvSpPr>
          <p:spPr bwMode="auto">
            <a:xfrm>
              <a:off x="1804" y="2430"/>
              <a:ext cx="34" cy="38"/>
            </a:xfrm>
            <a:custGeom>
              <a:avLst/>
              <a:gdLst>
                <a:gd name="T0" fmla="*/ 18 w 34"/>
                <a:gd name="T1" fmla="*/ 0 h 38"/>
                <a:gd name="T2" fmla="*/ 22 w 34"/>
                <a:gd name="T3" fmla="*/ 0 h 38"/>
                <a:gd name="T4" fmla="*/ 26 w 34"/>
                <a:gd name="T5" fmla="*/ 2 h 38"/>
                <a:gd name="T6" fmla="*/ 30 w 34"/>
                <a:gd name="T7" fmla="*/ 6 h 38"/>
                <a:gd name="T8" fmla="*/ 34 w 34"/>
                <a:gd name="T9" fmla="*/ 12 h 38"/>
                <a:gd name="T10" fmla="*/ 34 w 34"/>
                <a:gd name="T11" fmla="*/ 18 h 38"/>
                <a:gd name="T12" fmla="*/ 34 w 34"/>
                <a:gd name="T13" fmla="*/ 24 h 38"/>
                <a:gd name="T14" fmla="*/ 32 w 34"/>
                <a:gd name="T15" fmla="*/ 28 h 38"/>
                <a:gd name="T16" fmla="*/ 30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6 w 34"/>
                <a:gd name="T39" fmla="*/ 6 h 38"/>
                <a:gd name="T40" fmla="*/ 8 w 34"/>
                <a:gd name="T41" fmla="*/ 2 h 38"/>
                <a:gd name="T42" fmla="*/ 12 w 34"/>
                <a:gd name="T43" fmla="*/ 0 h 38"/>
                <a:gd name="T44" fmla="*/ 18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8" y="0"/>
                  </a:moveTo>
                  <a:lnTo>
                    <a:pt x="22" y="0"/>
                  </a:lnTo>
                  <a:lnTo>
                    <a:pt x="26" y="2"/>
                  </a:lnTo>
                  <a:lnTo>
                    <a:pt x="30" y="6"/>
                  </a:lnTo>
                  <a:lnTo>
                    <a:pt x="34" y="12"/>
                  </a:lnTo>
                  <a:lnTo>
                    <a:pt x="34" y="18"/>
                  </a:lnTo>
                  <a:lnTo>
                    <a:pt x="34" y="24"/>
                  </a:lnTo>
                  <a:lnTo>
                    <a:pt x="32" y="28"/>
                  </a:lnTo>
                  <a:lnTo>
                    <a:pt x="30" y="32"/>
                  </a:lnTo>
                  <a:lnTo>
                    <a:pt x="26" y="36"/>
                  </a:lnTo>
                  <a:lnTo>
                    <a:pt x="22" y="38"/>
                  </a:lnTo>
                  <a:lnTo>
                    <a:pt x="16" y="38"/>
                  </a:lnTo>
                  <a:lnTo>
                    <a:pt x="12" y="38"/>
                  </a:lnTo>
                  <a:lnTo>
                    <a:pt x="8" y="34"/>
                  </a:lnTo>
                  <a:lnTo>
                    <a:pt x="4" y="32"/>
                  </a:lnTo>
                  <a:lnTo>
                    <a:pt x="0" y="26"/>
                  </a:lnTo>
                  <a:lnTo>
                    <a:pt x="0" y="20"/>
                  </a:lnTo>
                  <a:lnTo>
                    <a:pt x="0" y="14"/>
                  </a:lnTo>
                  <a:lnTo>
                    <a:pt x="2" y="10"/>
                  </a:lnTo>
                  <a:lnTo>
                    <a:pt x="6" y="6"/>
                  </a:lnTo>
                  <a:lnTo>
                    <a:pt x="8" y="2"/>
                  </a:lnTo>
                  <a:lnTo>
                    <a:pt x="12" y="0"/>
                  </a:lnTo>
                  <a:lnTo>
                    <a:pt x="18"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6673" name="Freeform 44"/>
            <p:cNvSpPr>
              <a:spLocks/>
            </p:cNvSpPr>
            <p:nvPr/>
          </p:nvSpPr>
          <p:spPr bwMode="auto">
            <a:xfrm>
              <a:off x="1842" y="2430"/>
              <a:ext cx="26" cy="36"/>
            </a:xfrm>
            <a:custGeom>
              <a:avLst/>
              <a:gdLst>
                <a:gd name="T0" fmla="*/ 12 w 26"/>
                <a:gd name="T1" fmla="*/ 0 h 36"/>
                <a:gd name="T2" fmla="*/ 12 w 26"/>
                <a:gd name="T3" fmla="*/ 10 h 36"/>
                <a:gd name="T4" fmla="*/ 14 w 26"/>
                <a:gd name="T5" fmla="*/ 4 h 36"/>
                <a:gd name="T6" fmla="*/ 18 w 26"/>
                <a:gd name="T7" fmla="*/ 2 h 36"/>
                <a:gd name="T8" fmla="*/ 22 w 26"/>
                <a:gd name="T9" fmla="*/ 0 h 36"/>
                <a:gd name="T10" fmla="*/ 24 w 26"/>
                <a:gd name="T11" fmla="*/ 0 h 36"/>
                <a:gd name="T12" fmla="*/ 24 w 26"/>
                <a:gd name="T13" fmla="*/ 2 h 36"/>
                <a:gd name="T14" fmla="*/ 26 w 26"/>
                <a:gd name="T15" fmla="*/ 4 h 36"/>
                <a:gd name="T16" fmla="*/ 26 w 26"/>
                <a:gd name="T17" fmla="*/ 6 h 36"/>
                <a:gd name="T18" fmla="*/ 26 w 26"/>
                <a:gd name="T19" fmla="*/ 6 h 36"/>
                <a:gd name="T20" fmla="*/ 26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8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4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6 w 26"/>
                <a:gd name="T69" fmla="*/ 32 h 36"/>
                <a:gd name="T70" fmla="*/ 6 w 26"/>
                <a:gd name="T71" fmla="*/ 32 h 36"/>
                <a:gd name="T72" fmla="*/ 6 w 26"/>
                <a:gd name="T73" fmla="*/ 28 h 36"/>
                <a:gd name="T74" fmla="*/ 6 w 26"/>
                <a:gd name="T75" fmla="*/ 16 h 36"/>
                <a:gd name="T76" fmla="*/ 6 w 26"/>
                <a:gd name="T77" fmla="*/ 10 h 36"/>
                <a:gd name="T78" fmla="*/ 6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2" y="0"/>
                  </a:lnTo>
                  <a:lnTo>
                    <a:pt x="24" y="0"/>
                  </a:lnTo>
                  <a:lnTo>
                    <a:pt x="24" y="2"/>
                  </a:lnTo>
                  <a:lnTo>
                    <a:pt x="26" y="4"/>
                  </a:lnTo>
                  <a:lnTo>
                    <a:pt x="26" y="6"/>
                  </a:lnTo>
                  <a:lnTo>
                    <a:pt x="26"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4"/>
                  </a:lnTo>
                  <a:lnTo>
                    <a:pt x="14" y="36"/>
                  </a:lnTo>
                  <a:lnTo>
                    <a:pt x="16"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74" name="Freeform 45"/>
            <p:cNvSpPr>
              <a:spLocks/>
            </p:cNvSpPr>
            <p:nvPr/>
          </p:nvSpPr>
          <p:spPr bwMode="auto">
            <a:xfrm>
              <a:off x="1868" y="2412"/>
              <a:ext cx="40" cy="54"/>
            </a:xfrm>
            <a:custGeom>
              <a:avLst/>
              <a:gdLst>
                <a:gd name="T0" fmla="*/ 12 w 40"/>
                <a:gd name="T1" fmla="*/ 34 h 54"/>
                <a:gd name="T2" fmla="*/ 24 w 40"/>
                <a:gd name="T3" fmla="*/ 24 h 54"/>
                <a:gd name="T4" fmla="*/ 26 w 40"/>
                <a:gd name="T5" fmla="*/ 22 h 54"/>
                <a:gd name="T6" fmla="*/ 26 w 40"/>
                <a:gd name="T7" fmla="*/ 22 h 54"/>
                <a:gd name="T8" fmla="*/ 24 w 40"/>
                <a:gd name="T9" fmla="*/ 20 h 54"/>
                <a:gd name="T10" fmla="*/ 24 w 40"/>
                <a:gd name="T11" fmla="*/ 20 h 54"/>
                <a:gd name="T12" fmla="*/ 38 w 40"/>
                <a:gd name="T13" fmla="*/ 20 h 54"/>
                <a:gd name="T14" fmla="*/ 34 w 40"/>
                <a:gd name="T15" fmla="*/ 20 h 54"/>
                <a:gd name="T16" fmla="*/ 28 w 40"/>
                <a:gd name="T17" fmla="*/ 24 h 54"/>
                <a:gd name="T18" fmla="*/ 28 w 40"/>
                <a:gd name="T19" fmla="*/ 44 h 54"/>
                <a:gd name="T20" fmla="*/ 34 w 40"/>
                <a:gd name="T21" fmla="*/ 50 h 54"/>
                <a:gd name="T22" fmla="*/ 36 w 40"/>
                <a:gd name="T23" fmla="*/ 52 h 54"/>
                <a:gd name="T24" fmla="*/ 40 w 40"/>
                <a:gd name="T25" fmla="*/ 54 h 54"/>
                <a:gd name="T26" fmla="*/ 24 w 40"/>
                <a:gd name="T27" fmla="*/ 54 h 54"/>
                <a:gd name="T28" fmla="*/ 24 w 40"/>
                <a:gd name="T29" fmla="*/ 54 h 54"/>
                <a:gd name="T30" fmla="*/ 26 w 40"/>
                <a:gd name="T31" fmla="*/ 52 h 54"/>
                <a:gd name="T32" fmla="*/ 26 w 40"/>
                <a:gd name="T33" fmla="*/ 50 h 54"/>
                <a:gd name="T34" fmla="*/ 12 w 40"/>
                <a:gd name="T35" fmla="*/ 34 h 54"/>
                <a:gd name="T36" fmla="*/ 12 w 40"/>
                <a:gd name="T37" fmla="*/ 50 h 54"/>
                <a:gd name="T38" fmla="*/ 14 w 40"/>
                <a:gd name="T39" fmla="*/ 52 h 54"/>
                <a:gd name="T40" fmla="*/ 16 w 40"/>
                <a:gd name="T41" fmla="*/ 54 h 54"/>
                <a:gd name="T42" fmla="*/ 18 w 40"/>
                <a:gd name="T43" fmla="*/ 54 h 54"/>
                <a:gd name="T44" fmla="*/ 0 w 40"/>
                <a:gd name="T45" fmla="*/ 54 h 54"/>
                <a:gd name="T46" fmla="*/ 4 w 40"/>
                <a:gd name="T47" fmla="*/ 54 h 54"/>
                <a:gd name="T48" fmla="*/ 6 w 40"/>
                <a:gd name="T49" fmla="*/ 52 h 54"/>
                <a:gd name="T50" fmla="*/ 6 w 40"/>
                <a:gd name="T51" fmla="*/ 46 h 54"/>
                <a:gd name="T52" fmla="*/ 6 w 40"/>
                <a:gd name="T53" fmla="*/ 8 h 54"/>
                <a:gd name="T54" fmla="*/ 6 w 40"/>
                <a:gd name="T55" fmla="*/ 4 h 54"/>
                <a:gd name="T56" fmla="*/ 4 w 40"/>
                <a:gd name="T57" fmla="*/ 4 h 54"/>
                <a:gd name="T58" fmla="*/ 2 w 40"/>
                <a:gd name="T59" fmla="*/ 4 h 54"/>
                <a:gd name="T60" fmla="*/ 0 w 40"/>
                <a:gd name="T61" fmla="*/ 4 h 54"/>
                <a:gd name="T62" fmla="*/ 12 w 40"/>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4"/>
                <a:gd name="T98" fmla="*/ 40 w 4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4">
                  <a:moveTo>
                    <a:pt x="12" y="0"/>
                  </a:moveTo>
                  <a:lnTo>
                    <a:pt x="12" y="34"/>
                  </a:lnTo>
                  <a:lnTo>
                    <a:pt x="22" y="26"/>
                  </a:lnTo>
                  <a:lnTo>
                    <a:pt x="24" y="24"/>
                  </a:lnTo>
                  <a:lnTo>
                    <a:pt x="26" y="22"/>
                  </a:lnTo>
                  <a:lnTo>
                    <a:pt x="26" y="20"/>
                  </a:lnTo>
                  <a:lnTo>
                    <a:pt x="24" y="20"/>
                  </a:lnTo>
                  <a:lnTo>
                    <a:pt x="38" y="20"/>
                  </a:lnTo>
                  <a:lnTo>
                    <a:pt x="36" y="20"/>
                  </a:lnTo>
                  <a:lnTo>
                    <a:pt x="34" y="20"/>
                  </a:lnTo>
                  <a:lnTo>
                    <a:pt x="30" y="22"/>
                  </a:lnTo>
                  <a:lnTo>
                    <a:pt x="28" y="24"/>
                  </a:lnTo>
                  <a:lnTo>
                    <a:pt x="18" y="32"/>
                  </a:lnTo>
                  <a:lnTo>
                    <a:pt x="28" y="44"/>
                  </a:lnTo>
                  <a:lnTo>
                    <a:pt x="32" y="48"/>
                  </a:lnTo>
                  <a:lnTo>
                    <a:pt x="34" y="50"/>
                  </a:lnTo>
                  <a:lnTo>
                    <a:pt x="36" y="52"/>
                  </a:lnTo>
                  <a:lnTo>
                    <a:pt x="38" y="54"/>
                  </a:lnTo>
                  <a:lnTo>
                    <a:pt x="40" y="54"/>
                  </a:lnTo>
                  <a:lnTo>
                    <a:pt x="24" y="54"/>
                  </a:lnTo>
                  <a:lnTo>
                    <a:pt x="26" y="54"/>
                  </a:lnTo>
                  <a:lnTo>
                    <a:pt x="26" y="52"/>
                  </a:lnTo>
                  <a:lnTo>
                    <a:pt x="26" y="50"/>
                  </a:lnTo>
                  <a:lnTo>
                    <a:pt x="24" y="48"/>
                  </a:lnTo>
                  <a:lnTo>
                    <a:pt x="12" y="34"/>
                  </a:lnTo>
                  <a:lnTo>
                    <a:pt x="12" y="46"/>
                  </a:lnTo>
                  <a:lnTo>
                    <a:pt x="12" y="50"/>
                  </a:lnTo>
                  <a:lnTo>
                    <a:pt x="14" y="52"/>
                  </a:lnTo>
                  <a:lnTo>
                    <a:pt x="14" y="54"/>
                  </a:lnTo>
                  <a:lnTo>
                    <a:pt x="16" y="54"/>
                  </a:lnTo>
                  <a:lnTo>
                    <a:pt x="18" y="54"/>
                  </a:lnTo>
                  <a:lnTo>
                    <a:pt x="0" y="54"/>
                  </a:lnTo>
                  <a:lnTo>
                    <a:pt x="2" y="54"/>
                  </a:lnTo>
                  <a:lnTo>
                    <a:pt x="4" y="54"/>
                  </a:lnTo>
                  <a:lnTo>
                    <a:pt x="4" y="52"/>
                  </a:lnTo>
                  <a:lnTo>
                    <a:pt x="6" y="52"/>
                  </a:lnTo>
                  <a:lnTo>
                    <a:pt x="6" y="50"/>
                  </a:lnTo>
                  <a:lnTo>
                    <a:pt x="6" y="46"/>
                  </a:lnTo>
                  <a:lnTo>
                    <a:pt x="6" y="14"/>
                  </a:lnTo>
                  <a:lnTo>
                    <a:pt x="6" y="8"/>
                  </a:lnTo>
                  <a:lnTo>
                    <a:pt x="6" y="6"/>
                  </a:lnTo>
                  <a:lnTo>
                    <a:pt x="6" y="4"/>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75" name="Freeform 46"/>
            <p:cNvSpPr>
              <a:spLocks noEditPoints="1"/>
            </p:cNvSpPr>
            <p:nvPr/>
          </p:nvSpPr>
          <p:spPr bwMode="auto">
            <a:xfrm>
              <a:off x="1910" y="2430"/>
              <a:ext cx="30" cy="38"/>
            </a:xfrm>
            <a:custGeom>
              <a:avLst/>
              <a:gdLst>
                <a:gd name="T0" fmla="*/ 6 w 30"/>
                <a:gd name="T1" fmla="*/ 14 h 38"/>
                <a:gd name="T2" fmla="*/ 6 w 30"/>
                <a:gd name="T3" fmla="*/ 22 h 38"/>
                <a:gd name="T4" fmla="*/ 10 w 30"/>
                <a:gd name="T5" fmla="*/ 26 h 38"/>
                <a:gd name="T6" fmla="*/ 14 w 30"/>
                <a:gd name="T7" fmla="*/ 30 h 38"/>
                <a:gd name="T8" fmla="*/ 18 w 30"/>
                <a:gd name="T9" fmla="*/ 32 h 38"/>
                <a:gd name="T10" fmla="*/ 22 w 30"/>
                <a:gd name="T11" fmla="*/ 30 h 38"/>
                <a:gd name="T12" fmla="*/ 24 w 30"/>
                <a:gd name="T13" fmla="*/ 30 h 38"/>
                <a:gd name="T14" fmla="*/ 26 w 30"/>
                <a:gd name="T15" fmla="*/ 26 h 38"/>
                <a:gd name="T16" fmla="*/ 28 w 30"/>
                <a:gd name="T17" fmla="*/ 22 h 38"/>
                <a:gd name="T18" fmla="*/ 30 w 30"/>
                <a:gd name="T19" fmla="*/ 24 h 38"/>
                <a:gd name="T20" fmla="*/ 28 w 30"/>
                <a:gd name="T21" fmla="*/ 28 h 38"/>
                <a:gd name="T22" fmla="*/ 24 w 30"/>
                <a:gd name="T23" fmla="*/ 34 h 38"/>
                <a:gd name="T24" fmla="*/ 20 w 30"/>
                <a:gd name="T25" fmla="*/ 36 h 38"/>
                <a:gd name="T26" fmla="*/ 16 w 30"/>
                <a:gd name="T27" fmla="*/ 38 h 38"/>
                <a:gd name="T28" fmla="*/ 10 w 30"/>
                <a:gd name="T29" fmla="*/ 36 h 38"/>
                <a:gd name="T30" fmla="*/ 4 w 30"/>
                <a:gd name="T31" fmla="*/ 32 h 38"/>
                <a:gd name="T32" fmla="*/ 0 w 30"/>
                <a:gd name="T33" fmla="*/ 26 h 38"/>
                <a:gd name="T34" fmla="*/ 0 w 30"/>
                <a:gd name="T35" fmla="*/ 20 h 38"/>
                <a:gd name="T36" fmla="*/ 0 w 30"/>
                <a:gd name="T37" fmla="*/ 14 h 38"/>
                <a:gd name="T38" fmla="*/ 2 w 30"/>
                <a:gd name="T39" fmla="*/ 10 h 38"/>
                <a:gd name="T40" fmla="*/ 4 w 30"/>
                <a:gd name="T41" fmla="*/ 6 h 38"/>
                <a:gd name="T42" fmla="*/ 10 w 30"/>
                <a:gd name="T43" fmla="*/ 2 h 38"/>
                <a:gd name="T44" fmla="*/ 16 w 30"/>
                <a:gd name="T45" fmla="*/ 0 h 38"/>
                <a:gd name="T46" fmla="*/ 22 w 30"/>
                <a:gd name="T47" fmla="*/ 2 h 38"/>
                <a:gd name="T48" fmla="*/ 26 w 30"/>
                <a:gd name="T49" fmla="*/ 4 h 38"/>
                <a:gd name="T50" fmla="*/ 28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0 w 30"/>
                <a:gd name="T63" fmla="*/ 8 h 38"/>
                <a:gd name="T64" fmla="*/ 20 w 30"/>
                <a:gd name="T65" fmla="*/ 6 h 38"/>
                <a:gd name="T66" fmla="*/ 18 w 30"/>
                <a:gd name="T67" fmla="*/ 4 h 38"/>
                <a:gd name="T68" fmla="*/ 16 w 30"/>
                <a:gd name="T69" fmla="*/ 4 h 38"/>
                <a:gd name="T70" fmla="*/ 14 w 30"/>
                <a:gd name="T71" fmla="*/ 2 h 38"/>
                <a:gd name="T72" fmla="*/ 10 w 30"/>
                <a:gd name="T73" fmla="*/ 4 h 38"/>
                <a:gd name="T74" fmla="*/ 8 w 30"/>
                <a:gd name="T75" fmla="*/ 6 h 38"/>
                <a:gd name="T76" fmla="*/ 6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6" y="22"/>
                  </a:lnTo>
                  <a:lnTo>
                    <a:pt x="10" y="26"/>
                  </a:lnTo>
                  <a:lnTo>
                    <a:pt x="14" y="30"/>
                  </a:lnTo>
                  <a:lnTo>
                    <a:pt x="18" y="32"/>
                  </a:lnTo>
                  <a:lnTo>
                    <a:pt x="22" y="30"/>
                  </a:lnTo>
                  <a:lnTo>
                    <a:pt x="24" y="30"/>
                  </a:lnTo>
                  <a:lnTo>
                    <a:pt x="26" y="26"/>
                  </a:lnTo>
                  <a:lnTo>
                    <a:pt x="28" y="22"/>
                  </a:lnTo>
                  <a:lnTo>
                    <a:pt x="30" y="24"/>
                  </a:lnTo>
                  <a:lnTo>
                    <a:pt x="28" y="28"/>
                  </a:lnTo>
                  <a:lnTo>
                    <a:pt x="24" y="34"/>
                  </a:lnTo>
                  <a:lnTo>
                    <a:pt x="20" y="36"/>
                  </a:lnTo>
                  <a:lnTo>
                    <a:pt x="16" y="38"/>
                  </a:lnTo>
                  <a:lnTo>
                    <a:pt x="10" y="36"/>
                  </a:lnTo>
                  <a:lnTo>
                    <a:pt x="4" y="32"/>
                  </a:lnTo>
                  <a:lnTo>
                    <a:pt x="0" y="26"/>
                  </a:lnTo>
                  <a:lnTo>
                    <a:pt x="0" y="20"/>
                  </a:lnTo>
                  <a:lnTo>
                    <a:pt x="0" y="14"/>
                  </a:lnTo>
                  <a:lnTo>
                    <a:pt x="2" y="10"/>
                  </a:lnTo>
                  <a:lnTo>
                    <a:pt x="4" y="6"/>
                  </a:lnTo>
                  <a:lnTo>
                    <a:pt x="10" y="2"/>
                  </a:lnTo>
                  <a:lnTo>
                    <a:pt x="16" y="0"/>
                  </a:lnTo>
                  <a:lnTo>
                    <a:pt x="22" y="2"/>
                  </a:lnTo>
                  <a:lnTo>
                    <a:pt x="26" y="4"/>
                  </a:lnTo>
                  <a:lnTo>
                    <a:pt x="28" y="8"/>
                  </a:lnTo>
                  <a:lnTo>
                    <a:pt x="30" y="14"/>
                  </a:lnTo>
                  <a:lnTo>
                    <a:pt x="6" y="14"/>
                  </a:lnTo>
                  <a:close/>
                  <a:moveTo>
                    <a:pt x="6" y="12"/>
                  </a:moveTo>
                  <a:lnTo>
                    <a:pt x="22" y="12"/>
                  </a:lnTo>
                  <a:lnTo>
                    <a:pt x="22" y="10"/>
                  </a:lnTo>
                  <a:lnTo>
                    <a:pt x="20" y="8"/>
                  </a:lnTo>
                  <a:lnTo>
                    <a:pt x="20" y="6"/>
                  </a:lnTo>
                  <a:lnTo>
                    <a:pt x="18" y="4"/>
                  </a:lnTo>
                  <a:lnTo>
                    <a:pt x="16" y="4"/>
                  </a:lnTo>
                  <a:lnTo>
                    <a:pt x="14" y="2"/>
                  </a:lnTo>
                  <a:lnTo>
                    <a:pt x="10"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26676" name="Freeform 47"/>
            <p:cNvSpPr>
              <a:spLocks/>
            </p:cNvSpPr>
            <p:nvPr/>
          </p:nvSpPr>
          <p:spPr bwMode="auto">
            <a:xfrm>
              <a:off x="1944" y="2430"/>
              <a:ext cx="26" cy="36"/>
            </a:xfrm>
            <a:custGeom>
              <a:avLst/>
              <a:gdLst>
                <a:gd name="T0" fmla="*/ 12 w 26"/>
                <a:gd name="T1" fmla="*/ 0 h 36"/>
                <a:gd name="T2" fmla="*/ 12 w 26"/>
                <a:gd name="T3" fmla="*/ 10 h 36"/>
                <a:gd name="T4" fmla="*/ 14 w 26"/>
                <a:gd name="T5" fmla="*/ 4 h 36"/>
                <a:gd name="T6" fmla="*/ 18 w 26"/>
                <a:gd name="T7" fmla="*/ 2 h 36"/>
                <a:gd name="T8" fmla="*/ 20 w 26"/>
                <a:gd name="T9" fmla="*/ 0 h 36"/>
                <a:gd name="T10" fmla="*/ 22 w 26"/>
                <a:gd name="T11" fmla="*/ 0 h 36"/>
                <a:gd name="T12" fmla="*/ 24 w 26"/>
                <a:gd name="T13" fmla="*/ 2 h 36"/>
                <a:gd name="T14" fmla="*/ 26 w 26"/>
                <a:gd name="T15" fmla="*/ 4 h 36"/>
                <a:gd name="T16" fmla="*/ 26 w 26"/>
                <a:gd name="T17" fmla="*/ 6 h 36"/>
                <a:gd name="T18" fmla="*/ 26 w 26"/>
                <a:gd name="T19" fmla="*/ 6 h 36"/>
                <a:gd name="T20" fmla="*/ 24 w 26"/>
                <a:gd name="T21" fmla="*/ 8 h 36"/>
                <a:gd name="T22" fmla="*/ 24 w 26"/>
                <a:gd name="T23" fmla="*/ 10 h 36"/>
                <a:gd name="T24" fmla="*/ 22 w 26"/>
                <a:gd name="T25" fmla="*/ 10 h 36"/>
                <a:gd name="T26" fmla="*/ 22 w 26"/>
                <a:gd name="T27" fmla="*/ 8 h 36"/>
                <a:gd name="T28" fmla="*/ 20 w 26"/>
                <a:gd name="T29" fmla="*/ 8 h 36"/>
                <a:gd name="T30" fmla="*/ 18 w 26"/>
                <a:gd name="T31" fmla="*/ 6 h 36"/>
                <a:gd name="T32" fmla="*/ 16 w 26"/>
                <a:gd name="T33" fmla="*/ 6 h 36"/>
                <a:gd name="T34" fmla="*/ 16 w 26"/>
                <a:gd name="T35" fmla="*/ 6 h 36"/>
                <a:gd name="T36" fmla="*/ 16 w 26"/>
                <a:gd name="T37" fmla="*/ 6 h 36"/>
                <a:gd name="T38" fmla="*/ 14 w 26"/>
                <a:gd name="T39" fmla="*/ 10 h 36"/>
                <a:gd name="T40" fmla="*/ 12 w 26"/>
                <a:gd name="T41" fmla="*/ 12 h 36"/>
                <a:gd name="T42" fmla="*/ 12 w 26"/>
                <a:gd name="T43" fmla="*/ 28 h 36"/>
                <a:gd name="T44" fmla="*/ 12 w 26"/>
                <a:gd name="T45" fmla="*/ 32 h 36"/>
                <a:gd name="T46" fmla="*/ 12 w 26"/>
                <a:gd name="T47" fmla="*/ 34 h 36"/>
                <a:gd name="T48" fmla="*/ 12 w 26"/>
                <a:gd name="T49" fmla="*/ 34 h 36"/>
                <a:gd name="T50" fmla="*/ 14 w 26"/>
                <a:gd name="T51" fmla="*/ 36 h 36"/>
                <a:gd name="T52" fmla="*/ 16 w 26"/>
                <a:gd name="T53" fmla="*/ 36 h 36"/>
                <a:gd name="T54" fmla="*/ 18 w 26"/>
                <a:gd name="T55" fmla="*/ 36 h 36"/>
                <a:gd name="T56" fmla="*/ 18 w 26"/>
                <a:gd name="T57" fmla="*/ 36 h 36"/>
                <a:gd name="T58" fmla="*/ 0 w 26"/>
                <a:gd name="T59" fmla="*/ 36 h 36"/>
                <a:gd name="T60" fmla="*/ 0 w 26"/>
                <a:gd name="T61" fmla="*/ 36 h 36"/>
                <a:gd name="T62" fmla="*/ 2 w 26"/>
                <a:gd name="T63" fmla="*/ 36 h 36"/>
                <a:gd name="T64" fmla="*/ 4 w 26"/>
                <a:gd name="T65" fmla="*/ 36 h 36"/>
                <a:gd name="T66" fmla="*/ 4 w 26"/>
                <a:gd name="T67" fmla="*/ 34 h 36"/>
                <a:gd name="T68" fmla="*/ 4 w 26"/>
                <a:gd name="T69" fmla="*/ 32 h 36"/>
                <a:gd name="T70" fmla="*/ 4 w 26"/>
                <a:gd name="T71" fmla="*/ 32 h 36"/>
                <a:gd name="T72" fmla="*/ 4 w 26"/>
                <a:gd name="T73" fmla="*/ 28 h 36"/>
                <a:gd name="T74" fmla="*/ 4 w 26"/>
                <a:gd name="T75" fmla="*/ 16 h 36"/>
                <a:gd name="T76" fmla="*/ 4 w 26"/>
                <a:gd name="T77" fmla="*/ 10 h 36"/>
                <a:gd name="T78" fmla="*/ 4 w 26"/>
                <a:gd name="T79" fmla="*/ 8 h 36"/>
                <a:gd name="T80" fmla="*/ 4 w 26"/>
                <a:gd name="T81" fmla="*/ 6 h 36"/>
                <a:gd name="T82" fmla="*/ 4 w 26"/>
                <a:gd name="T83" fmla="*/ 6 h 36"/>
                <a:gd name="T84" fmla="*/ 4 w 26"/>
                <a:gd name="T85" fmla="*/ 4 h 36"/>
                <a:gd name="T86" fmla="*/ 2 w 26"/>
                <a:gd name="T87" fmla="*/ 4 h 36"/>
                <a:gd name="T88" fmla="*/ 2 w 26"/>
                <a:gd name="T89" fmla="*/ 4 h 36"/>
                <a:gd name="T90" fmla="*/ 0 w 26"/>
                <a:gd name="T91" fmla="*/ 6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10"/>
                  </a:lnTo>
                  <a:lnTo>
                    <a:pt x="14" y="4"/>
                  </a:lnTo>
                  <a:lnTo>
                    <a:pt x="18" y="2"/>
                  </a:lnTo>
                  <a:lnTo>
                    <a:pt x="20" y="0"/>
                  </a:lnTo>
                  <a:lnTo>
                    <a:pt x="22" y="0"/>
                  </a:lnTo>
                  <a:lnTo>
                    <a:pt x="24" y="2"/>
                  </a:lnTo>
                  <a:lnTo>
                    <a:pt x="26" y="4"/>
                  </a:lnTo>
                  <a:lnTo>
                    <a:pt x="26" y="6"/>
                  </a:lnTo>
                  <a:lnTo>
                    <a:pt x="24" y="8"/>
                  </a:lnTo>
                  <a:lnTo>
                    <a:pt x="24" y="10"/>
                  </a:lnTo>
                  <a:lnTo>
                    <a:pt x="22" y="10"/>
                  </a:lnTo>
                  <a:lnTo>
                    <a:pt x="22" y="8"/>
                  </a:lnTo>
                  <a:lnTo>
                    <a:pt x="20" y="8"/>
                  </a:lnTo>
                  <a:lnTo>
                    <a:pt x="18" y="6"/>
                  </a:lnTo>
                  <a:lnTo>
                    <a:pt x="16" y="6"/>
                  </a:lnTo>
                  <a:lnTo>
                    <a:pt x="14" y="10"/>
                  </a:lnTo>
                  <a:lnTo>
                    <a:pt x="12" y="12"/>
                  </a:lnTo>
                  <a:lnTo>
                    <a:pt x="12" y="28"/>
                  </a:lnTo>
                  <a:lnTo>
                    <a:pt x="12" y="32"/>
                  </a:lnTo>
                  <a:lnTo>
                    <a:pt x="12" y="34"/>
                  </a:lnTo>
                  <a:lnTo>
                    <a:pt x="14" y="36"/>
                  </a:lnTo>
                  <a:lnTo>
                    <a:pt x="16" y="36"/>
                  </a:lnTo>
                  <a:lnTo>
                    <a:pt x="18" y="36"/>
                  </a:lnTo>
                  <a:lnTo>
                    <a:pt x="0" y="36"/>
                  </a:lnTo>
                  <a:lnTo>
                    <a:pt x="2" y="36"/>
                  </a:lnTo>
                  <a:lnTo>
                    <a:pt x="4"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77" name="Freeform 48"/>
            <p:cNvSpPr>
              <a:spLocks/>
            </p:cNvSpPr>
            <p:nvPr/>
          </p:nvSpPr>
          <p:spPr bwMode="auto">
            <a:xfrm>
              <a:off x="1974" y="2430"/>
              <a:ext cx="24" cy="38"/>
            </a:xfrm>
            <a:custGeom>
              <a:avLst/>
              <a:gdLst>
                <a:gd name="T0" fmla="*/ 22 w 24"/>
                <a:gd name="T1" fmla="*/ 0 h 38"/>
                <a:gd name="T2" fmla="*/ 22 w 24"/>
                <a:gd name="T3" fmla="*/ 12 h 38"/>
                <a:gd name="T4" fmla="*/ 20 w 24"/>
                <a:gd name="T5" fmla="*/ 12 h 38"/>
                <a:gd name="T6" fmla="*/ 18 w 24"/>
                <a:gd name="T7" fmla="*/ 8 h 38"/>
                <a:gd name="T8" fmla="*/ 16 w 24"/>
                <a:gd name="T9" fmla="*/ 4 h 38"/>
                <a:gd name="T10" fmla="*/ 14 w 24"/>
                <a:gd name="T11" fmla="*/ 4 h 38"/>
                <a:gd name="T12" fmla="*/ 10 w 24"/>
                <a:gd name="T13" fmla="*/ 2 h 38"/>
                <a:gd name="T14" fmla="*/ 8 w 24"/>
                <a:gd name="T15" fmla="*/ 4 h 38"/>
                <a:gd name="T16" fmla="*/ 6 w 24"/>
                <a:gd name="T17" fmla="*/ 4 h 38"/>
                <a:gd name="T18" fmla="*/ 6 w 24"/>
                <a:gd name="T19" fmla="*/ 6 h 38"/>
                <a:gd name="T20" fmla="*/ 4 w 24"/>
                <a:gd name="T21" fmla="*/ 8 h 38"/>
                <a:gd name="T22" fmla="*/ 6 w 24"/>
                <a:gd name="T23" fmla="*/ 10 h 38"/>
                <a:gd name="T24" fmla="*/ 6 w 24"/>
                <a:gd name="T25" fmla="*/ 10 h 38"/>
                <a:gd name="T26" fmla="*/ 8 w 24"/>
                <a:gd name="T27" fmla="*/ 12 h 38"/>
                <a:gd name="T28" fmla="*/ 10 w 24"/>
                <a:gd name="T29" fmla="*/ 14 h 38"/>
                <a:gd name="T30" fmla="*/ 16 w 24"/>
                <a:gd name="T31" fmla="*/ 16 h 38"/>
                <a:gd name="T32" fmla="*/ 20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0 w 24"/>
                <a:gd name="T57" fmla="*/ 38 h 38"/>
                <a:gd name="T58" fmla="*/ 0 w 24"/>
                <a:gd name="T59" fmla="*/ 38 h 38"/>
                <a:gd name="T60" fmla="*/ 0 w 24"/>
                <a:gd name="T61" fmla="*/ 26 h 38"/>
                <a:gd name="T62" fmla="*/ 0 w 24"/>
                <a:gd name="T63" fmla="*/ 26 h 38"/>
                <a:gd name="T64" fmla="*/ 2 w 24"/>
                <a:gd name="T65" fmla="*/ 30 h 38"/>
                <a:gd name="T66" fmla="*/ 4 w 24"/>
                <a:gd name="T67" fmla="*/ 32 h 38"/>
                <a:gd name="T68" fmla="*/ 8 w 24"/>
                <a:gd name="T69" fmla="*/ 34 h 38"/>
                <a:gd name="T70" fmla="*/ 12 w 24"/>
                <a:gd name="T71" fmla="*/ 36 h 38"/>
                <a:gd name="T72" fmla="*/ 14 w 24"/>
                <a:gd name="T73" fmla="*/ 34 h 38"/>
                <a:gd name="T74" fmla="*/ 16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8 w 24"/>
                <a:gd name="T87" fmla="*/ 20 h 38"/>
                <a:gd name="T88" fmla="*/ 4 w 24"/>
                <a:gd name="T89" fmla="*/ 18 h 38"/>
                <a:gd name="T90" fmla="*/ 2 w 24"/>
                <a:gd name="T91" fmla="*/ 16 h 38"/>
                <a:gd name="T92" fmla="*/ 0 w 24"/>
                <a:gd name="T93" fmla="*/ 14 h 38"/>
                <a:gd name="T94" fmla="*/ 0 w 24"/>
                <a:gd name="T95" fmla="*/ 10 h 38"/>
                <a:gd name="T96" fmla="*/ 0 w 24"/>
                <a:gd name="T97" fmla="*/ 6 h 38"/>
                <a:gd name="T98" fmla="*/ 2 w 24"/>
                <a:gd name="T99" fmla="*/ 4 h 38"/>
                <a:gd name="T100" fmla="*/ 6 w 24"/>
                <a:gd name="T101" fmla="*/ 0 h 38"/>
                <a:gd name="T102" fmla="*/ 10 w 24"/>
                <a:gd name="T103" fmla="*/ 0 h 38"/>
                <a:gd name="T104" fmla="*/ 14 w 24"/>
                <a:gd name="T105" fmla="*/ 0 h 38"/>
                <a:gd name="T106" fmla="*/ 16 w 24"/>
                <a:gd name="T107" fmla="*/ 2 h 38"/>
                <a:gd name="T108" fmla="*/ 18 w 24"/>
                <a:gd name="T109" fmla="*/ 2 h 38"/>
                <a:gd name="T110" fmla="*/ 18 w 24"/>
                <a:gd name="T111" fmla="*/ 2 h 38"/>
                <a:gd name="T112" fmla="*/ 20 w 24"/>
                <a:gd name="T113" fmla="*/ 2 h 38"/>
                <a:gd name="T114" fmla="*/ 20 w 24"/>
                <a:gd name="T115" fmla="*/ 2 h 38"/>
                <a:gd name="T116" fmla="*/ 20 w 24"/>
                <a:gd name="T117" fmla="*/ 2 h 38"/>
                <a:gd name="T118" fmla="*/ 20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12"/>
                  </a:lnTo>
                  <a:lnTo>
                    <a:pt x="18" y="8"/>
                  </a:lnTo>
                  <a:lnTo>
                    <a:pt x="16" y="4"/>
                  </a:lnTo>
                  <a:lnTo>
                    <a:pt x="14" y="4"/>
                  </a:lnTo>
                  <a:lnTo>
                    <a:pt x="10" y="2"/>
                  </a:lnTo>
                  <a:lnTo>
                    <a:pt x="8" y="4"/>
                  </a:lnTo>
                  <a:lnTo>
                    <a:pt x="6" y="4"/>
                  </a:lnTo>
                  <a:lnTo>
                    <a:pt x="6" y="6"/>
                  </a:lnTo>
                  <a:lnTo>
                    <a:pt x="4" y="8"/>
                  </a:lnTo>
                  <a:lnTo>
                    <a:pt x="6" y="10"/>
                  </a:lnTo>
                  <a:lnTo>
                    <a:pt x="8" y="12"/>
                  </a:lnTo>
                  <a:lnTo>
                    <a:pt x="10" y="14"/>
                  </a:lnTo>
                  <a:lnTo>
                    <a:pt x="16" y="16"/>
                  </a:lnTo>
                  <a:lnTo>
                    <a:pt x="20" y="20"/>
                  </a:lnTo>
                  <a:lnTo>
                    <a:pt x="24" y="24"/>
                  </a:lnTo>
                  <a:lnTo>
                    <a:pt x="24" y="26"/>
                  </a:lnTo>
                  <a:lnTo>
                    <a:pt x="24" y="32"/>
                  </a:lnTo>
                  <a:lnTo>
                    <a:pt x="20" y="34"/>
                  </a:lnTo>
                  <a:lnTo>
                    <a:pt x="16" y="36"/>
                  </a:lnTo>
                  <a:lnTo>
                    <a:pt x="12" y="38"/>
                  </a:lnTo>
                  <a:lnTo>
                    <a:pt x="8" y="38"/>
                  </a:lnTo>
                  <a:lnTo>
                    <a:pt x="4" y="36"/>
                  </a:lnTo>
                  <a:lnTo>
                    <a:pt x="2" y="36"/>
                  </a:lnTo>
                  <a:lnTo>
                    <a:pt x="0" y="38"/>
                  </a:lnTo>
                  <a:lnTo>
                    <a:pt x="0" y="26"/>
                  </a:lnTo>
                  <a:lnTo>
                    <a:pt x="2" y="30"/>
                  </a:lnTo>
                  <a:lnTo>
                    <a:pt x="4" y="32"/>
                  </a:lnTo>
                  <a:lnTo>
                    <a:pt x="8" y="34"/>
                  </a:lnTo>
                  <a:lnTo>
                    <a:pt x="12" y="36"/>
                  </a:lnTo>
                  <a:lnTo>
                    <a:pt x="14" y="34"/>
                  </a:lnTo>
                  <a:lnTo>
                    <a:pt x="16" y="34"/>
                  </a:lnTo>
                  <a:lnTo>
                    <a:pt x="18" y="32"/>
                  </a:lnTo>
                  <a:lnTo>
                    <a:pt x="18" y="30"/>
                  </a:lnTo>
                  <a:lnTo>
                    <a:pt x="18" y="28"/>
                  </a:lnTo>
                  <a:lnTo>
                    <a:pt x="16" y="26"/>
                  </a:lnTo>
                  <a:lnTo>
                    <a:pt x="14" y="24"/>
                  </a:lnTo>
                  <a:lnTo>
                    <a:pt x="8" y="20"/>
                  </a:lnTo>
                  <a:lnTo>
                    <a:pt x="4" y="18"/>
                  </a:lnTo>
                  <a:lnTo>
                    <a:pt x="2" y="16"/>
                  </a:lnTo>
                  <a:lnTo>
                    <a:pt x="0" y="14"/>
                  </a:lnTo>
                  <a:lnTo>
                    <a:pt x="0" y="10"/>
                  </a:lnTo>
                  <a:lnTo>
                    <a:pt x="0" y="6"/>
                  </a:lnTo>
                  <a:lnTo>
                    <a:pt x="2" y="4"/>
                  </a:lnTo>
                  <a:lnTo>
                    <a:pt x="6" y="0"/>
                  </a:lnTo>
                  <a:lnTo>
                    <a:pt x="10" y="0"/>
                  </a:lnTo>
                  <a:lnTo>
                    <a:pt x="14" y="0"/>
                  </a:lnTo>
                  <a:lnTo>
                    <a:pt x="16" y="2"/>
                  </a:lnTo>
                  <a:lnTo>
                    <a:pt x="18" y="2"/>
                  </a:lnTo>
                  <a:lnTo>
                    <a:pt x="20" y="2"/>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678" name="Freeform 49"/>
            <p:cNvSpPr>
              <a:spLocks/>
            </p:cNvSpPr>
            <p:nvPr/>
          </p:nvSpPr>
          <p:spPr bwMode="auto">
            <a:xfrm>
              <a:off x="2002"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18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18" y="20"/>
                  </a:lnTo>
                  <a:lnTo>
                    <a:pt x="22" y="28"/>
                  </a:lnTo>
                  <a:lnTo>
                    <a:pt x="22" y="36"/>
                  </a:lnTo>
                  <a:lnTo>
                    <a:pt x="22" y="44"/>
                  </a:lnTo>
                  <a:lnTo>
                    <a:pt x="20" y="50"/>
                  </a:lnTo>
                  <a:lnTo>
                    <a:pt x="16" y="58"/>
                  </a:lnTo>
                  <a:lnTo>
                    <a:pt x="12"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79" name="Freeform 50"/>
            <p:cNvSpPr>
              <a:spLocks/>
            </p:cNvSpPr>
            <p:nvPr/>
          </p:nvSpPr>
          <p:spPr bwMode="auto">
            <a:xfrm>
              <a:off x="2076" y="2414"/>
              <a:ext cx="56" cy="54"/>
            </a:xfrm>
            <a:custGeom>
              <a:avLst/>
              <a:gdLst>
                <a:gd name="T0" fmla="*/ 56 w 56"/>
                <a:gd name="T1" fmla="*/ 0 h 54"/>
                <a:gd name="T2" fmla="*/ 56 w 56"/>
                <a:gd name="T3" fmla="*/ 0 h 54"/>
                <a:gd name="T4" fmla="*/ 52 w 56"/>
                <a:gd name="T5" fmla="*/ 2 h 54"/>
                <a:gd name="T6" fmla="*/ 50 w 56"/>
                <a:gd name="T7" fmla="*/ 2 h 54"/>
                <a:gd name="T8" fmla="*/ 48 w 56"/>
                <a:gd name="T9" fmla="*/ 6 h 54"/>
                <a:gd name="T10" fmla="*/ 48 w 56"/>
                <a:gd name="T11" fmla="*/ 8 h 54"/>
                <a:gd name="T12" fmla="*/ 30 w 56"/>
                <a:gd name="T13" fmla="*/ 54 h 54"/>
                <a:gd name="T14" fmla="*/ 28 w 56"/>
                <a:gd name="T15" fmla="*/ 54 h 54"/>
                <a:gd name="T16" fmla="*/ 8 w 56"/>
                <a:gd name="T17" fmla="*/ 8 h 54"/>
                <a:gd name="T18" fmla="*/ 6 w 56"/>
                <a:gd name="T19" fmla="*/ 6 h 54"/>
                <a:gd name="T20" fmla="*/ 6 w 56"/>
                <a:gd name="T21" fmla="*/ 4 h 54"/>
                <a:gd name="T22" fmla="*/ 4 w 56"/>
                <a:gd name="T23" fmla="*/ 2 h 54"/>
                <a:gd name="T24" fmla="*/ 4 w 56"/>
                <a:gd name="T25" fmla="*/ 2 h 54"/>
                <a:gd name="T26" fmla="*/ 2 w 56"/>
                <a:gd name="T27" fmla="*/ 0 h 54"/>
                <a:gd name="T28" fmla="*/ 0 w 56"/>
                <a:gd name="T29" fmla="*/ 0 h 54"/>
                <a:gd name="T30" fmla="*/ 0 w 56"/>
                <a:gd name="T31" fmla="*/ 0 h 54"/>
                <a:gd name="T32" fmla="*/ 20 w 56"/>
                <a:gd name="T33" fmla="*/ 0 h 54"/>
                <a:gd name="T34" fmla="*/ 20 w 56"/>
                <a:gd name="T35" fmla="*/ 0 h 54"/>
                <a:gd name="T36" fmla="*/ 18 w 56"/>
                <a:gd name="T37" fmla="*/ 0 h 54"/>
                <a:gd name="T38" fmla="*/ 16 w 56"/>
                <a:gd name="T39" fmla="*/ 2 h 54"/>
                <a:gd name="T40" fmla="*/ 16 w 56"/>
                <a:gd name="T41" fmla="*/ 2 h 54"/>
                <a:gd name="T42" fmla="*/ 16 w 56"/>
                <a:gd name="T43" fmla="*/ 4 h 54"/>
                <a:gd name="T44" fmla="*/ 16 w 56"/>
                <a:gd name="T45" fmla="*/ 6 h 54"/>
                <a:gd name="T46" fmla="*/ 16 w 56"/>
                <a:gd name="T47" fmla="*/ 10 h 54"/>
                <a:gd name="T48" fmla="*/ 30 w 56"/>
                <a:gd name="T49" fmla="*/ 42 h 54"/>
                <a:gd name="T50" fmla="*/ 42 w 56"/>
                <a:gd name="T51" fmla="*/ 10 h 54"/>
                <a:gd name="T52" fmla="*/ 44 w 56"/>
                <a:gd name="T53" fmla="*/ 6 h 54"/>
                <a:gd name="T54" fmla="*/ 44 w 56"/>
                <a:gd name="T55" fmla="*/ 4 h 54"/>
                <a:gd name="T56" fmla="*/ 44 w 56"/>
                <a:gd name="T57" fmla="*/ 4 h 54"/>
                <a:gd name="T58" fmla="*/ 44 w 56"/>
                <a:gd name="T59" fmla="*/ 2 h 54"/>
                <a:gd name="T60" fmla="*/ 42 w 56"/>
                <a:gd name="T61" fmla="*/ 2 h 54"/>
                <a:gd name="T62" fmla="*/ 40 w 56"/>
                <a:gd name="T63" fmla="*/ 0 h 54"/>
                <a:gd name="T64" fmla="*/ 40 w 56"/>
                <a:gd name="T65" fmla="*/ 0 h 54"/>
                <a:gd name="T66" fmla="*/ 38 w 56"/>
                <a:gd name="T67" fmla="*/ 0 h 54"/>
                <a:gd name="T68" fmla="*/ 38 w 56"/>
                <a:gd name="T69" fmla="*/ 0 h 54"/>
                <a:gd name="T70" fmla="*/ 56 w 56"/>
                <a:gd name="T71" fmla="*/ 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4"/>
                <a:gd name="T110" fmla="*/ 56 w 56"/>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4">
                  <a:moveTo>
                    <a:pt x="56" y="0"/>
                  </a:moveTo>
                  <a:lnTo>
                    <a:pt x="56" y="0"/>
                  </a:lnTo>
                  <a:lnTo>
                    <a:pt x="52" y="2"/>
                  </a:lnTo>
                  <a:lnTo>
                    <a:pt x="50" y="2"/>
                  </a:lnTo>
                  <a:lnTo>
                    <a:pt x="48" y="6"/>
                  </a:lnTo>
                  <a:lnTo>
                    <a:pt x="48" y="8"/>
                  </a:lnTo>
                  <a:lnTo>
                    <a:pt x="30" y="54"/>
                  </a:lnTo>
                  <a:lnTo>
                    <a:pt x="28" y="54"/>
                  </a:lnTo>
                  <a:lnTo>
                    <a:pt x="8" y="8"/>
                  </a:lnTo>
                  <a:lnTo>
                    <a:pt x="6" y="6"/>
                  </a:lnTo>
                  <a:lnTo>
                    <a:pt x="6" y="4"/>
                  </a:lnTo>
                  <a:lnTo>
                    <a:pt x="4" y="2"/>
                  </a:lnTo>
                  <a:lnTo>
                    <a:pt x="2" y="0"/>
                  </a:lnTo>
                  <a:lnTo>
                    <a:pt x="0" y="0"/>
                  </a:lnTo>
                  <a:lnTo>
                    <a:pt x="20" y="0"/>
                  </a:lnTo>
                  <a:lnTo>
                    <a:pt x="18" y="0"/>
                  </a:lnTo>
                  <a:lnTo>
                    <a:pt x="16" y="2"/>
                  </a:lnTo>
                  <a:lnTo>
                    <a:pt x="16" y="4"/>
                  </a:lnTo>
                  <a:lnTo>
                    <a:pt x="16" y="6"/>
                  </a:lnTo>
                  <a:lnTo>
                    <a:pt x="16" y="10"/>
                  </a:lnTo>
                  <a:lnTo>
                    <a:pt x="30" y="42"/>
                  </a:lnTo>
                  <a:lnTo>
                    <a:pt x="42" y="10"/>
                  </a:lnTo>
                  <a:lnTo>
                    <a:pt x="44" y="6"/>
                  </a:lnTo>
                  <a:lnTo>
                    <a:pt x="44" y="4"/>
                  </a:lnTo>
                  <a:lnTo>
                    <a:pt x="44" y="2"/>
                  </a:lnTo>
                  <a:lnTo>
                    <a:pt x="42" y="2"/>
                  </a:lnTo>
                  <a:lnTo>
                    <a:pt x="40" y="0"/>
                  </a:lnTo>
                  <a:lnTo>
                    <a:pt x="38" y="0"/>
                  </a:lnTo>
                  <a:lnTo>
                    <a:pt x="56" y="0"/>
                  </a:lnTo>
                  <a:close/>
                </a:path>
              </a:pathLst>
            </a:custGeom>
            <a:solidFill>
              <a:srgbClr val="000000"/>
            </a:solidFill>
            <a:ln w="0">
              <a:solidFill>
                <a:srgbClr val="000000"/>
              </a:solidFill>
              <a:round/>
              <a:headEnd/>
              <a:tailEnd/>
            </a:ln>
          </p:spPr>
          <p:txBody>
            <a:bodyPr/>
            <a:lstStyle/>
            <a:p>
              <a:endParaRPr lang="en-US"/>
            </a:p>
          </p:txBody>
        </p:sp>
        <p:sp>
          <p:nvSpPr>
            <p:cNvPr id="26680" name="Freeform 51"/>
            <p:cNvSpPr>
              <a:spLocks noEditPoints="1"/>
            </p:cNvSpPr>
            <p:nvPr/>
          </p:nvSpPr>
          <p:spPr bwMode="auto">
            <a:xfrm>
              <a:off x="2132" y="2414"/>
              <a:ext cx="48" cy="52"/>
            </a:xfrm>
            <a:custGeom>
              <a:avLst/>
              <a:gdLst>
                <a:gd name="T0" fmla="*/ 42 w 48"/>
                <a:gd name="T1" fmla="*/ 28 h 52"/>
                <a:gd name="T2" fmla="*/ 48 w 48"/>
                <a:gd name="T3" fmla="*/ 34 h 52"/>
                <a:gd name="T4" fmla="*/ 48 w 48"/>
                <a:gd name="T5" fmla="*/ 42 h 52"/>
                <a:gd name="T6" fmla="*/ 42 w 48"/>
                <a:gd name="T7" fmla="*/ 50 h 52"/>
                <a:gd name="T8" fmla="*/ 34 w 48"/>
                <a:gd name="T9" fmla="*/ 52 h 52"/>
                <a:gd name="T10" fmla="*/ 0 w 48"/>
                <a:gd name="T11" fmla="*/ 52 h 52"/>
                <a:gd name="T12" fmla="*/ 2 w 48"/>
                <a:gd name="T13" fmla="*/ 52 h 52"/>
                <a:gd name="T14" fmla="*/ 8 w 48"/>
                <a:gd name="T15" fmla="*/ 50 h 52"/>
                <a:gd name="T16" fmla="*/ 8 w 48"/>
                <a:gd name="T17" fmla="*/ 44 h 52"/>
                <a:gd name="T18" fmla="*/ 8 w 48"/>
                <a:gd name="T19" fmla="*/ 4 h 52"/>
                <a:gd name="T20" fmla="*/ 6 w 48"/>
                <a:gd name="T21" fmla="*/ 0 h 52"/>
                <a:gd name="T22" fmla="*/ 0 w 48"/>
                <a:gd name="T23" fmla="*/ 0 h 52"/>
                <a:gd name="T24" fmla="*/ 24 w 48"/>
                <a:gd name="T25" fmla="*/ 0 h 52"/>
                <a:gd name="T26" fmla="*/ 34 w 48"/>
                <a:gd name="T27" fmla="*/ 0 h 52"/>
                <a:gd name="T28" fmla="*/ 42 w 48"/>
                <a:gd name="T29" fmla="*/ 6 h 52"/>
                <a:gd name="T30" fmla="*/ 46 w 48"/>
                <a:gd name="T31" fmla="*/ 14 h 52"/>
                <a:gd name="T32" fmla="*/ 44 w 48"/>
                <a:gd name="T33" fmla="*/ 22 h 52"/>
                <a:gd name="T34" fmla="*/ 36 w 48"/>
                <a:gd name="T35" fmla="*/ 26 h 52"/>
                <a:gd name="T36" fmla="*/ 18 w 48"/>
                <a:gd name="T37" fmla="*/ 24 h 52"/>
                <a:gd name="T38" fmla="*/ 22 w 48"/>
                <a:gd name="T39" fmla="*/ 24 h 52"/>
                <a:gd name="T40" fmla="*/ 28 w 48"/>
                <a:gd name="T41" fmla="*/ 24 h 52"/>
                <a:gd name="T42" fmla="*/ 34 w 48"/>
                <a:gd name="T43" fmla="*/ 22 h 52"/>
                <a:gd name="T44" fmla="*/ 36 w 48"/>
                <a:gd name="T45" fmla="*/ 16 h 52"/>
                <a:gd name="T46" fmla="*/ 36 w 48"/>
                <a:gd name="T47" fmla="*/ 10 h 52"/>
                <a:gd name="T48" fmla="*/ 28 w 48"/>
                <a:gd name="T49" fmla="*/ 2 h 52"/>
                <a:gd name="T50" fmla="*/ 20 w 48"/>
                <a:gd name="T51" fmla="*/ 2 h 52"/>
                <a:gd name="T52" fmla="*/ 16 w 48"/>
                <a:gd name="T53" fmla="*/ 24 h 52"/>
                <a:gd name="T54" fmla="*/ 20 w 48"/>
                <a:gd name="T55" fmla="*/ 50 h 52"/>
                <a:gd name="T56" fmla="*/ 32 w 48"/>
                <a:gd name="T57" fmla="*/ 50 h 52"/>
                <a:gd name="T58" fmla="*/ 38 w 48"/>
                <a:gd name="T59" fmla="*/ 44 h 52"/>
                <a:gd name="T60" fmla="*/ 38 w 48"/>
                <a:gd name="T61" fmla="*/ 36 h 52"/>
                <a:gd name="T62" fmla="*/ 36 w 48"/>
                <a:gd name="T63" fmla="*/ 30 h 52"/>
                <a:gd name="T64" fmla="*/ 28 w 48"/>
                <a:gd name="T65" fmla="*/ 28 h 52"/>
                <a:gd name="T66" fmla="*/ 20 w 48"/>
                <a:gd name="T67" fmla="*/ 28 h 52"/>
                <a:gd name="T68" fmla="*/ 18 w 48"/>
                <a:gd name="T69" fmla="*/ 28 h 52"/>
                <a:gd name="T70" fmla="*/ 16 w 48"/>
                <a:gd name="T71" fmla="*/ 50 h 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
                <a:gd name="T109" fmla="*/ 0 h 52"/>
                <a:gd name="T110" fmla="*/ 48 w 48"/>
                <a:gd name="T111" fmla="*/ 52 h 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 h="52">
                  <a:moveTo>
                    <a:pt x="36" y="26"/>
                  </a:moveTo>
                  <a:lnTo>
                    <a:pt x="42" y="28"/>
                  </a:lnTo>
                  <a:lnTo>
                    <a:pt x="44" y="30"/>
                  </a:lnTo>
                  <a:lnTo>
                    <a:pt x="48" y="34"/>
                  </a:lnTo>
                  <a:lnTo>
                    <a:pt x="48" y="38"/>
                  </a:lnTo>
                  <a:lnTo>
                    <a:pt x="48" y="42"/>
                  </a:lnTo>
                  <a:lnTo>
                    <a:pt x="46" y="46"/>
                  </a:lnTo>
                  <a:lnTo>
                    <a:pt x="42" y="50"/>
                  </a:lnTo>
                  <a:lnTo>
                    <a:pt x="40" y="52"/>
                  </a:lnTo>
                  <a:lnTo>
                    <a:pt x="34" y="52"/>
                  </a:lnTo>
                  <a:lnTo>
                    <a:pt x="26" y="52"/>
                  </a:lnTo>
                  <a:lnTo>
                    <a:pt x="0" y="52"/>
                  </a:lnTo>
                  <a:lnTo>
                    <a:pt x="2" y="52"/>
                  </a:lnTo>
                  <a:lnTo>
                    <a:pt x="6" y="52"/>
                  </a:lnTo>
                  <a:lnTo>
                    <a:pt x="8" y="50"/>
                  </a:lnTo>
                  <a:lnTo>
                    <a:pt x="8" y="48"/>
                  </a:lnTo>
                  <a:lnTo>
                    <a:pt x="8" y="44"/>
                  </a:lnTo>
                  <a:lnTo>
                    <a:pt x="8" y="8"/>
                  </a:lnTo>
                  <a:lnTo>
                    <a:pt x="8" y="4"/>
                  </a:lnTo>
                  <a:lnTo>
                    <a:pt x="8" y="2"/>
                  </a:lnTo>
                  <a:lnTo>
                    <a:pt x="6" y="0"/>
                  </a:lnTo>
                  <a:lnTo>
                    <a:pt x="2" y="0"/>
                  </a:lnTo>
                  <a:lnTo>
                    <a:pt x="0" y="0"/>
                  </a:lnTo>
                  <a:lnTo>
                    <a:pt x="24" y="0"/>
                  </a:lnTo>
                  <a:lnTo>
                    <a:pt x="30" y="0"/>
                  </a:lnTo>
                  <a:lnTo>
                    <a:pt x="34" y="0"/>
                  </a:lnTo>
                  <a:lnTo>
                    <a:pt x="40" y="2"/>
                  </a:lnTo>
                  <a:lnTo>
                    <a:pt x="42" y="6"/>
                  </a:lnTo>
                  <a:lnTo>
                    <a:pt x="46" y="10"/>
                  </a:lnTo>
                  <a:lnTo>
                    <a:pt x="46" y="14"/>
                  </a:lnTo>
                  <a:lnTo>
                    <a:pt x="46" y="18"/>
                  </a:lnTo>
                  <a:lnTo>
                    <a:pt x="44" y="22"/>
                  </a:lnTo>
                  <a:lnTo>
                    <a:pt x="40" y="24"/>
                  </a:lnTo>
                  <a:lnTo>
                    <a:pt x="36" y="26"/>
                  </a:lnTo>
                  <a:close/>
                  <a:moveTo>
                    <a:pt x="16" y="24"/>
                  </a:moveTo>
                  <a:lnTo>
                    <a:pt x="18" y="24"/>
                  </a:lnTo>
                  <a:lnTo>
                    <a:pt x="20" y="24"/>
                  </a:lnTo>
                  <a:lnTo>
                    <a:pt x="22" y="24"/>
                  </a:lnTo>
                  <a:lnTo>
                    <a:pt x="24" y="24"/>
                  </a:lnTo>
                  <a:lnTo>
                    <a:pt x="28" y="24"/>
                  </a:lnTo>
                  <a:lnTo>
                    <a:pt x="32" y="24"/>
                  </a:lnTo>
                  <a:lnTo>
                    <a:pt x="34" y="22"/>
                  </a:lnTo>
                  <a:lnTo>
                    <a:pt x="36" y="20"/>
                  </a:lnTo>
                  <a:lnTo>
                    <a:pt x="36" y="16"/>
                  </a:lnTo>
                  <a:lnTo>
                    <a:pt x="36" y="14"/>
                  </a:lnTo>
                  <a:lnTo>
                    <a:pt x="36" y="10"/>
                  </a:lnTo>
                  <a:lnTo>
                    <a:pt x="34" y="6"/>
                  </a:lnTo>
                  <a:lnTo>
                    <a:pt x="28" y="2"/>
                  </a:lnTo>
                  <a:lnTo>
                    <a:pt x="22" y="2"/>
                  </a:lnTo>
                  <a:lnTo>
                    <a:pt x="20" y="2"/>
                  </a:lnTo>
                  <a:lnTo>
                    <a:pt x="16" y="2"/>
                  </a:lnTo>
                  <a:lnTo>
                    <a:pt x="16" y="24"/>
                  </a:lnTo>
                  <a:close/>
                  <a:moveTo>
                    <a:pt x="16" y="50"/>
                  </a:moveTo>
                  <a:lnTo>
                    <a:pt x="20" y="50"/>
                  </a:lnTo>
                  <a:lnTo>
                    <a:pt x="24" y="50"/>
                  </a:lnTo>
                  <a:lnTo>
                    <a:pt x="32" y="50"/>
                  </a:lnTo>
                  <a:lnTo>
                    <a:pt x="36" y="48"/>
                  </a:lnTo>
                  <a:lnTo>
                    <a:pt x="38" y="44"/>
                  </a:lnTo>
                  <a:lnTo>
                    <a:pt x="40" y="40"/>
                  </a:lnTo>
                  <a:lnTo>
                    <a:pt x="38" y="36"/>
                  </a:lnTo>
                  <a:lnTo>
                    <a:pt x="38" y="34"/>
                  </a:lnTo>
                  <a:lnTo>
                    <a:pt x="36" y="30"/>
                  </a:lnTo>
                  <a:lnTo>
                    <a:pt x="32" y="28"/>
                  </a:lnTo>
                  <a:lnTo>
                    <a:pt x="28" y="28"/>
                  </a:lnTo>
                  <a:lnTo>
                    <a:pt x="22" y="28"/>
                  </a:lnTo>
                  <a:lnTo>
                    <a:pt x="20" y="28"/>
                  </a:lnTo>
                  <a:lnTo>
                    <a:pt x="18" y="28"/>
                  </a:lnTo>
                  <a:lnTo>
                    <a:pt x="16" y="28"/>
                  </a:lnTo>
                  <a:lnTo>
                    <a:pt x="16" y="50"/>
                  </a:lnTo>
                  <a:close/>
                </a:path>
              </a:pathLst>
            </a:custGeom>
            <a:solidFill>
              <a:srgbClr val="000000"/>
            </a:solidFill>
            <a:ln w="0">
              <a:solidFill>
                <a:srgbClr val="000000"/>
              </a:solidFill>
              <a:round/>
              <a:headEnd/>
              <a:tailEnd/>
            </a:ln>
          </p:spPr>
          <p:txBody>
            <a:bodyPr/>
            <a:lstStyle/>
            <a:p>
              <a:endParaRPr lang="en-US"/>
            </a:p>
          </p:txBody>
        </p:sp>
        <p:sp>
          <p:nvSpPr>
            <p:cNvPr id="26681" name="Freeform 52"/>
            <p:cNvSpPr>
              <a:spLocks noEditPoints="1"/>
            </p:cNvSpPr>
            <p:nvPr/>
          </p:nvSpPr>
          <p:spPr bwMode="auto">
            <a:xfrm>
              <a:off x="2186" y="2414"/>
              <a:ext cx="54" cy="52"/>
            </a:xfrm>
            <a:custGeom>
              <a:avLst/>
              <a:gdLst>
                <a:gd name="T0" fmla="*/ 0 w 54"/>
                <a:gd name="T1" fmla="*/ 52 h 52"/>
                <a:gd name="T2" fmla="*/ 0 w 54"/>
                <a:gd name="T3" fmla="*/ 52 h 52"/>
                <a:gd name="T4" fmla="*/ 2 w 54"/>
                <a:gd name="T5" fmla="*/ 52 h 52"/>
                <a:gd name="T6" fmla="*/ 6 w 54"/>
                <a:gd name="T7" fmla="*/ 52 h 52"/>
                <a:gd name="T8" fmla="*/ 6 w 54"/>
                <a:gd name="T9" fmla="*/ 50 h 52"/>
                <a:gd name="T10" fmla="*/ 8 w 54"/>
                <a:gd name="T11" fmla="*/ 48 h 52"/>
                <a:gd name="T12" fmla="*/ 8 w 54"/>
                <a:gd name="T13" fmla="*/ 44 h 52"/>
                <a:gd name="T14" fmla="*/ 8 w 54"/>
                <a:gd name="T15" fmla="*/ 8 h 52"/>
                <a:gd name="T16" fmla="*/ 8 w 54"/>
                <a:gd name="T17" fmla="*/ 4 h 52"/>
                <a:gd name="T18" fmla="*/ 6 w 54"/>
                <a:gd name="T19" fmla="*/ 2 h 52"/>
                <a:gd name="T20" fmla="*/ 4 w 54"/>
                <a:gd name="T21" fmla="*/ 0 h 52"/>
                <a:gd name="T22" fmla="*/ 2 w 54"/>
                <a:gd name="T23" fmla="*/ 0 h 52"/>
                <a:gd name="T24" fmla="*/ 0 w 54"/>
                <a:gd name="T25" fmla="*/ 0 h 52"/>
                <a:gd name="T26" fmla="*/ 0 w 54"/>
                <a:gd name="T27" fmla="*/ 0 h 52"/>
                <a:gd name="T28" fmla="*/ 22 w 54"/>
                <a:gd name="T29" fmla="*/ 0 h 52"/>
                <a:gd name="T30" fmla="*/ 30 w 54"/>
                <a:gd name="T31" fmla="*/ 0 h 52"/>
                <a:gd name="T32" fmla="*/ 36 w 54"/>
                <a:gd name="T33" fmla="*/ 0 h 52"/>
                <a:gd name="T34" fmla="*/ 40 w 54"/>
                <a:gd name="T35" fmla="*/ 2 h 52"/>
                <a:gd name="T36" fmla="*/ 46 w 54"/>
                <a:gd name="T37" fmla="*/ 6 h 52"/>
                <a:gd name="T38" fmla="*/ 50 w 54"/>
                <a:gd name="T39" fmla="*/ 12 h 52"/>
                <a:gd name="T40" fmla="*/ 52 w 54"/>
                <a:gd name="T41" fmla="*/ 18 h 52"/>
                <a:gd name="T42" fmla="*/ 54 w 54"/>
                <a:gd name="T43" fmla="*/ 26 h 52"/>
                <a:gd name="T44" fmla="*/ 52 w 54"/>
                <a:gd name="T45" fmla="*/ 32 h 52"/>
                <a:gd name="T46" fmla="*/ 50 w 54"/>
                <a:gd name="T47" fmla="*/ 40 h 52"/>
                <a:gd name="T48" fmla="*/ 46 w 54"/>
                <a:gd name="T49" fmla="*/ 44 h 52"/>
                <a:gd name="T50" fmla="*/ 40 w 54"/>
                <a:gd name="T51" fmla="*/ 50 h 52"/>
                <a:gd name="T52" fmla="*/ 34 w 54"/>
                <a:gd name="T53" fmla="*/ 52 h 52"/>
                <a:gd name="T54" fmla="*/ 24 w 54"/>
                <a:gd name="T55" fmla="*/ 52 h 52"/>
                <a:gd name="T56" fmla="*/ 0 w 54"/>
                <a:gd name="T57" fmla="*/ 52 h 52"/>
                <a:gd name="T58" fmla="*/ 16 w 54"/>
                <a:gd name="T59" fmla="*/ 50 h 52"/>
                <a:gd name="T60" fmla="*/ 20 w 54"/>
                <a:gd name="T61" fmla="*/ 50 h 52"/>
                <a:gd name="T62" fmla="*/ 24 w 54"/>
                <a:gd name="T63" fmla="*/ 50 h 52"/>
                <a:gd name="T64" fmla="*/ 30 w 54"/>
                <a:gd name="T65" fmla="*/ 50 h 52"/>
                <a:gd name="T66" fmla="*/ 34 w 54"/>
                <a:gd name="T67" fmla="*/ 48 h 52"/>
                <a:gd name="T68" fmla="*/ 38 w 54"/>
                <a:gd name="T69" fmla="*/ 44 h 52"/>
                <a:gd name="T70" fmla="*/ 42 w 54"/>
                <a:gd name="T71" fmla="*/ 40 h 52"/>
                <a:gd name="T72" fmla="*/ 44 w 54"/>
                <a:gd name="T73" fmla="*/ 34 h 52"/>
                <a:gd name="T74" fmla="*/ 44 w 54"/>
                <a:gd name="T75" fmla="*/ 26 h 52"/>
                <a:gd name="T76" fmla="*/ 44 w 54"/>
                <a:gd name="T77" fmla="*/ 20 h 52"/>
                <a:gd name="T78" fmla="*/ 42 w 54"/>
                <a:gd name="T79" fmla="*/ 14 h 52"/>
                <a:gd name="T80" fmla="*/ 38 w 54"/>
                <a:gd name="T81" fmla="*/ 8 h 52"/>
                <a:gd name="T82" fmla="*/ 34 w 54"/>
                <a:gd name="T83" fmla="*/ 4 h 52"/>
                <a:gd name="T84" fmla="*/ 30 w 54"/>
                <a:gd name="T85" fmla="*/ 2 h 52"/>
                <a:gd name="T86" fmla="*/ 24 w 54"/>
                <a:gd name="T87" fmla="*/ 2 h 52"/>
                <a:gd name="T88" fmla="*/ 20 w 54"/>
                <a:gd name="T89" fmla="*/ 2 h 52"/>
                <a:gd name="T90" fmla="*/ 16 w 54"/>
                <a:gd name="T91" fmla="*/ 4 h 52"/>
                <a:gd name="T92" fmla="*/ 16 w 54"/>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
                <a:gd name="T142" fmla="*/ 0 h 52"/>
                <a:gd name="T143" fmla="*/ 54 w 54"/>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 h="52">
                  <a:moveTo>
                    <a:pt x="0" y="52"/>
                  </a:move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2" y="0"/>
                  </a:lnTo>
                  <a:lnTo>
                    <a:pt x="30" y="0"/>
                  </a:lnTo>
                  <a:lnTo>
                    <a:pt x="36" y="0"/>
                  </a:lnTo>
                  <a:lnTo>
                    <a:pt x="40" y="2"/>
                  </a:lnTo>
                  <a:lnTo>
                    <a:pt x="46" y="6"/>
                  </a:lnTo>
                  <a:lnTo>
                    <a:pt x="50" y="12"/>
                  </a:lnTo>
                  <a:lnTo>
                    <a:pt x="52" y="18"/>
                  </a:lnTo>
                  <a:lnTo>
                    <a:pt x="54" y="26"/>
                  </a:lnTo>
                  <a:lnTo>
                    <a:pt x="52" y="32"/>
                  </a:lnTo>
                  <a:lnTo>
                    <a:pt x="50" y="40"/>
                  </a:lnTo>
                  <a:lnTo>
                    <a:pt x="46" y="44"/>
                  </a:lnTo>
                  <a:lnTo>
                    <a:pt x="40" y="50"/>
                  </a:lnTo>
                  <a:lnTo>
                    <a:pt x="34" y="52"/>
                  </a:lnTo>
                  <a:lnTo>
                    <a:pt x="24" y="52"/>
                  </a:lnTo>
                  <a:lnTo>
                    <a:pt x="0" y="52"/>
                  </a:lnTo>
                  <a:close/>
                  <a:moveTo>
                    <a:pt x="16" y="50"/>
                  </a:moveTo>
                  <a:lnTo>
                    <a:pt x="20" y="50"/>
                  </a:lnTo>
                  <a:lnTo>
                    <a:pt x="24" y="50"/>
                  </a:lnTo>
                  <a:lnTo>
                    <a:pt x="30" y="50"/>
                  </a:lnTo>
                  <a:lnTo>
                    <a:pt x="34" y="48"/>
                  </a:lnTo>
                  <a:lnTo>
                    <a:pt x="38" y="44"/>
                  </a:lnTo>
                  <a:lnTo>
                    <a:pt x="42" y="40"/>
                  </a:lnTo>
                  <a:lnTo>
                    <a:pt x="44" y="34"/>
                  </a:lnTo>
                  <a:lnTo>
                    <a:pt x="44" y="26"/>
                  </a:lnTo>
                  <a:lnTo>
                    <a:pt x="44" y="20"/>
                  </a:lnTo>
                  <a:lnTo>
                    <a:pt x="42" y="14"/>
                  </a:lnTo>
                  <a:lnTo>
                    <a:pt x="38" y="8"/>
                  </a:lnTo>
                  <a:lnTo>
                    <a:pt x="34" y="4"/>
                  </a:lnTo>
                  <a:lnTo>
                    <a:pt x="30" y="2"/>
                  </a:lnTo>
                  <a:lnTo>
                    <a:pt x="24" y="2"/>
                  </a:lnTo>
                  <a:lnTo>
                    <a:pt x="20" y="2"/>
                  </a:lnTo>
                  <a:lnTo>
                    <a:pt x="16" y="4"/>
                  </a:lnTo>
                  <a:lnTo>
                    <a:pt x="16" y="50"/>
                  </a:lnTo>
                  <a:close/>
                </a:path>
              </a:pathLst>
            </a:custGeom>
            <a:solidFill>
              <a:srgbClr val="000000"/>
            </a:solidFill>
            <a:ln w="0">
              <a:solidFill>
                <a:srgbClr val="000000"/>
              </a:solidFill>
              <a:round/>
              <a:headEnd/>
              <a:tailEnd/>
            </a:ln>
          </p:spPr>
          <p:txBody>
            <a:bodyPr/>
            <a:lstStyle/>
            <a:p>
              <a:endParaRPr lang="en-US"/>
            </a:p>
          </p:txBody>
        </p:sp>
        <p:sp>
          <p:nvSpPr>
            <p:cNvPr id="26682" name="Freeform 53"/>
            <p:cNvSpPr>
              <a:spLocks/>
            </p:cNvSpPr>
            <p:nvPr/>
          </p:nvSpPr>
          <p:spPr bwMode="auto">
            <a:xfrm>
              <a:off x="2246" y="2412"/>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4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4" y="52"/>
                  </a:lnTo>
                  <a:lnTo>
                    <a:pt x="0" y="44"/>
                  </a:lnTo>
                  <a:lnTo>
                    <a:pt x="0" y="36"/>
                  </a:lnTo>
                  <a:lnTo>
                    <a:pt x="0" y="28"/>
                  </a:lnTo>
                  <a:lnTo>
                    <a:pt x="2" y="20"/>
                  </a:lnTo>
                  <a:lnTo>
                    <a:pt x="6" y="14"/>
                  </a:lnTo>
                  <a:lnTo>
                    <a:pt x="10"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83" name="Freeform 54"/>
            <p:cNvSpPr>
              <a:spLocks noEditPoints="1"/>
            </p:cNvSpPr>
            <p:nvPr/>
          </p:nvSpPr>
          <p:spPr bwMode="auto">
            <a:xfrm>
              <a:off x="2272" y="2412"/>
              <a:ext cx="36" cy="56"/>
            </a:xfrm>
            <a:custGeom>
              <a:avLst/>
              <a:gdLst>
                <a:gd name="T0" fmla="*/ 26 w 36"/>
                <a:gd name="T1" fmla="*/ 50 h 56"/>
                <a:gd name="T2" fmla="*/ 22 w 36"/>
                <a:gd name="T3" fmla="*/ 52 h 56"/>
                <a:gd name="T4" fmla="*/ 20 w 36"/>
                <a:gd name="T5" fmla="*/ 54 h 56"/>
                <a:gd name="T6" fmla="*/ 18 w 36"/>
                <a:gd name="T7" fmla="*/ 56 h 56"/>
                <a:gd name="T8" fmla="*/ 14 w 36"/>
                <a:gd name="T9" fmla="*/ 56 h 56"/>
                <a:gd name="T10" fmla="*/ 10 w 36"/>
                <a:gd name="T11" fmla="*/ 54 h 56"/>
                <a:gd name="T12" fmla="*/ 4 w 36"/>
                <a:gd name="T13" fmla="*/ 50 h 56"/>
                <a:gd name="T14" fmla="*/ 2 w 36"/>
                <a:gd name="T15" fmla="*/ 46 h 56"/>
                <a:gd name="T16" fmla="*/ 0 w 36"/>
                <a:gd name="T17" fmla="*/ 38 h 56"/>
                <a:gd name="T18" fmla="*/ 2 w 36"/>
                <a:gd name="T19" fmla="*/ 32 h 56"/>
                <a:gd name="T20" fmla="*/ 4 w 36"/>
                <a:gd name="T21" fmla="*/ 24 h 56"/>
                <a:gd name="T22" fmla="*/ 8 w 36"/>
                <a:gd name="T23" fmla="*/ 22 h 56"/>
                <a:gd name="T24" fmla="*/ 12 w 36"/>
                <a:gd name="T25" fmla="*/ 18 h 56"/>
                <a:gd name="T26" fmla="*/ 18 w 36"/>
                <a:gd name="T27" fmla="*/ 18 h 56"/>
                <a:gd name="T28" fmla="*/ 22 w 36"/>
                <a:gd name="T29" fmla="*/ 20 h 56"/>
                <a:gd name="T30" fmla="*/ 26 w 36"/>
                <a:gd name="T31" fmla="*/ 22 h 56"/>
                <a:gd name="T32" fmla="*/ 26 w 36"/>
                <a:gd name="T33" fmla="*/ 14 h 56"/>
                <a:gd name="T34" fmla="*/ 24 w 36"/>
                <a:gd name="T35" fmla="*/ 8 h 56"/>
                <a:gd name="T36" fmla="*/ 24 w 36"/>
                <a:gd name="T37" fmla="*/ 6 h 56"/>
                <a:gd name="T38" fmla="*/ 24 w 36"/>
                <a:gd name="T39" fmla="*/ 4 h 56"/>
                <a:gd name="T40" fmla="*/ 24 w 36"/>
                <a:gd name="T41" fmla="*/ 4 h 56"/>
                <a:gd name="T42" fmla="*/ 24 w 36"/>
                <a:gd name="T43" fmla="*/ 4 h 56"/>
                <a:gd name="T44" fmla="*/ 22 w 36"/>
                <a:gd name="T45" fmla="*/ 4 h 56"/>
                <a:gd name="T46" fmla="*/ 22 w 36"/>
                <a:gd name="T47" fmla="*/ 4 h 56"/>
                <a:gd name="T48" fmla="*/ 20 w 36"/>
                <a:gd name="T49" fmla="*/ 4 h 56"/>
                <a:gd name="T50" fmla="*/ 20 w 36"/>
                <a:gd name="T51" fmla="*/ 4 h 56"/>
                <a:gd name="T52" fmla="*/ 30 w 36"/>
                <a:gd name="T53" fmla="*/ 0 h 56"/>
                <a:gd name="T54" fmla="*/ 32 w 36"/>
                <a:gd name="T55" fmla="*/ 0 h 56"/>
                <a:gd name="T56" fmla="*/ 32 w 36"/>
                <a:gd name="T57" fmla="*/ 40 h 56"/>
                <a:gd name="T58" fmla="*/ 32 w 36"/>
                <a:gd name="T59" fmla="*/ 46 h 56"/>
                <a:gd name="T60" fmla="*/ 32 w 36"/>
                <a:gd name="T61" fmla="*/ 48 h 56"/>
                <a:gd name="T62" fmla="*/ 32 w 36"/>
                <a:gd name="T63" fmla="*/ 50 h 56"/>
                <a:gd name="T64" fmla="*/ 32 w 36"/>
                <a:gd name="T65" fmla="*/ 50 h 56"/>
                <a:gd name="T66" fmla="*/ 34 w 36"/>
                <a:gd name="T67" fmla="*/ 52 h 56"/>
                <a:gd name="T68" fmla="*/ 34 w 36"/>
                <a:gd name="T69" fmla="*/ 52 h 56"/>
                <a:gd name="T70" fmla="*/ 36 w 36"/>
                <a:gd name="T71" fmla="*/ 52 h 56"/>
                <a:gd name="T72" fmla="*/ 36 w 36"/>
                <a:gd name="T73" fmla="*/ 50 h 56"/>
                <a:gd name="T74" fmla="*/ 36 w 36"/>
                <a:gd name="T75" fmla="*/ 52 h 56"/>
                <a:gd name="T76" fmla="*/ 26 w 36"/>
                <a:gd name="T77" fmla="*/ 56 h 56"/>
                <a:gd name="T78" fmla="*/ 26 w 36"/>
                <a:gd name="T79" fmla="*/ 56 h 56"/>
                <a:gd name="T80" fmla="*/ 26 w 36"/>
                <a:gd name="T81" fmla="*/ 50 h 56"/>
                <a:gd name="T82" fmla="*/ 26 w 36"/>
                <a:gd name="T83" fmla="*/ 46 h 56"/>
                <a:gd name="T84" fmla="*/ 26 w 36"/>
                <a:gd name="T85" fmla="*/ 30 h 56"/>
                <a:gd name="T86" fmla="*/ 24 w 36"/>
                <a:gd name="T87" fmla="*/ 28 h 56"/>
                <a:gd name="T88" fmla="*/ 24 w 36"/>
                <a:gd name="T89" fmla="*/ 24 h 56"/>
                <a:gd name="T90" fmla="*/ 22 w 36"/>
                <a:gd name="T91" fmla="*/ 24 h 56"/>
                <a:gd name="T92" fmla="*/ 20 w 36"/>
                <a:gd name="T93" fmla="*/ 22 h 56"/>
                <a:gd name="T94" fmla="*/ 18 w 36"/>
                <a:gd name="T95" fmla="*/ 20 h 56"/>
                <a:gd name="T96" fmla="*/ 16 w 36"/>
                <a:gd name="T97" fmla="*/ 20 h 56"/>
                <a:gd name="T98" fmla="*/ 14 w 36"/>
                <a:gd name="T99" fmla="*/ 22 h 56"/>
                <a:gd name="T100" fmla="*/ 10 w 36"/>
                <a:gd name="T101" fmla="*/ 24 h 56"/>
                <a:gd name="T102" fmla="*/ 8 w 36"/>
                <a:gd name="T103" fmla="*/ 28 h 56"/>
                <a:gd name="T104" fmla="*/ 6 w 36"/>
                <a:gd name="T105" fmla="*/ 36 h 56"/>
                <a:gd name="T106" fmla="*/ 8 w 36"/>
                <a:gd name="T107" fmla="*/ 42 h 56"/>
                <a:gd name="T108" fmla="*/ 10 w 36"/>
                <a:gd name="T109" fmla="*/ 46 h 56"/>
                <a:gd name="T110" fmla="*/ 14 w 36"/>
                <a:gd name="T111" fmla="*/ 50 h 56"/>
                <a:gd name="T112" fmla="*/ 18 w 36"/>
                <a:gd name="T113" fmla="*/ 50 h 56"/>
                <a:gd name="T114" fmla="*/ 22 w 36"/>
                <a:gd name="T115" fmla="*/ 50 h 56"/>
                <a:gd name="T116" fmla="*/ 26 w 36"/>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6" y="50"/>
                  </a:moveTo>
                  <a:lnTo>
                    <a:pt x="22" y="52"/>
                  </a:lnTo>
                  <a:lnTo>
                    <a:pt x="20" y="54"/>
                  </a:lnTo>
                  <a:lnTo>
                    <a:pt x="18" y="56"/>
                  </a:lnTo>
                  <a:lnTo>
                    <a:pt x="14" y="56"/>
                  </a:lnTo>
                  <a:lnTo>
                    <a:pt x="10" y="54"/>
                  </a:lnTo>
                  <a:lnTo>
                    <a:pt x="4" y="50"/>
                  </a:lnTo>
                  <a:lnTo>
                    <a:pt x="2" y="46"/>
                  </a:lnTo>
                  <a:lnTo>
                    <a:pt x="0" y="38"/>
                  </a:lnTo>
                  <a:lnTo>
                    <a:pt x="2" y="32"/>
                  </a:lnTo>
                  <a:lnTo>
                    <a:pt x="4" y="24"/>
                  </a:lnTo>
                  <a:lnTo>
                    <a:pt x="8" y="22"/>
                  </a:lnTo>
                  <a:lnTo>
                    <a:pt x="12" y="18"/>
                  </a:lnTo>
                  <a:lnTo>
                    <a:pt x="18" y="18"/>
                  </a:lnTo>
                  <a:lnTo>
                    <a:pt x="22" y="20"/>
                  </a:lnTo>
                  <a:lnTo>
                    <a:pt x="26" y="22"/>
                  </a:lnTo>
                  <a:lnTo>
                    <a:pt x="26" y="14"/>
                  </a:lnTo>
                  <a:lnTo>
                    <a:pt x="24" y="8"/>
                  </a:lnTo>
                  <a:lnTo>
                    <a:pt x="24" y="6"/>
                  </a:lnTo>
                  <a:lnTo>
                    <a:pt x="24" y="4"/>
                  </a:lnTo>
                  <a:lnTo>
                    <a:pt x="22" y="4"/>
                  </a:lnTo>
                  <a:lnTo>
                    <a:pt x="20" y="4"/>
                  </a:lnTo>
                  <a:lnTo>
                    <a:pt x="30" y="0"/>
                  </a:lnTo>
                  <a:lnTo>
                    <a:pt x="32" y="0"/>
                  </a:lnTo>
                  <a:lnTo>
                    <a:pt x="32" y="40"/>
                  </a:lnTo>
                  <a:lnTo>
                    <a:pt x="32" y="46"/>
                  </a:lnTo>
                  <a:lnTo>
                    <a:pt x="32" y="48"/>
                  </a:lnTo>
                  <a:lnTo>
                    <a:pt x="32" y="50"/>
                  </a:lnTo>
                  <a:lnTo>
                    <a:pt x="34" y="52"/>
                  </a:lnTo>
                  <a:lnTo>
                    <a:pt x="36" y="52"/>
                  </a:lnTo>
                  <a:lnTo>
                    <a:pt x="36" y="50"/>
                  </a:lnTo>
                  <a:lnTo>
                    <a:pt x="36" y="52"/>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6"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26684" name="Freeform 55"/>
            <p:cNvSpPr>
              <a:spLocks/>
            </p:cNvSpPr>
            <p:nvPr/>
          </p:nvSpPr>
          <p:spPr bwMode="auto">
            <a:xfrm>
              <a:off x="2310" y="2432"/>
              <a:ext cx="38" cy="36"/>
            </a:xfrm>
            <a:custGeom>
              <a:avLst/>
              <a:gdLst>
                <a:gd name="T0" fmla="*/ 34 w 38"/>
                <a:gd name="T1" fmla="*/ 0 h 36"/>
                <a:gd name="T2" fmla="*/ 34 w 38"/>
                <a:gd name="T3" fmla="*/ 20 h 36"/>
                <a:gd name="T4" fmla="*/ 34 w 38"/>
                <a:gd name="T5" fmla="*/ 26 h 36"/>
                <a:gd name="T6" fmla="*/ 34 w 38"/>
                <a:gd name="T7" fmla="*/ 28 h 36"/>
                <a:gd name="T8" fmla="*/ 34 w 38"/>
                <a:gd name="T9" fmla="*/ 30 h 36"/>
                <a:gd name="T10" fmla="*/ 34 w 38"/>
                <a:gd name="T11" fmla="*/ 30 h 36"/>
                <a:gd name="T12" fmla="*/ 36 w 38"/>
                <a:gd name="T13" fmla="*/ 32 h 36"/>
                <a:gd name="T14" fmla="*/ 36 w 38"/>
                <a:gd name="T15" fmla="*/ 32 h 36"/>
                <a:gd name="T16" fmla="*/ 38 w 38"/>
                <a:gd name="T17" fmla="*/ 32 h 36"/>
                <a:gd name="T18" fmla="*/ 38 w 38"/>
                <a:gd name="T19" fmla="*/ 30 h 36"/>
                <a:gd name="T20" fmla="*/ 38 w 38"/>
                <a:gd name="T21" fmla="*/ 32 h 36"/>
                <a:gd name="T22" fmla="*/ 28 w 38"/>
                <a:gd name="T23" fmla="*/ 36 h 36"/>
                <a:gd name="T24" fmla="*/ 28 w 38"/>
                <a:gd name="T25" fmla="*/ 36 h 36"/>
                <a:gd name="T26" fmla="*/ 28 w 38"/>
                <a:gd name="T27" fmla="*/ 28 h 36"/>
                <a:gd name="T28" fmla="*/ 22 w 38"/>
                <a:gd name="T29" fmla="*/ 32 h 36"/>
                <a:gd name="T30" fmla="*/ 20 w 38"/>
                <a:gd name="T31" fmla="*/ 34 h 36"/>
                <a:gd name="T32" fmla="*/ 18 w 38"/>
                <a:gd name="T33" fmla="*/ 36 h 36"/>
                <a:gd name="T34" fmla="*/ 14 w 38"/>
                <a:gd name="T35" fmla="*/ 36 h 36"/>
                <a:gd name="T36" fmla="*/ 12 w 38"/>
                <a:gd name="T37" fmla="*/ 36 h 36"/>
                <a:gd name="T38" fmla="*/ 10 w 38"/>
                <a:gd name="T39" fmla="*/ 34 h 36"/>
                <a:gd name="T40" fmla="*/ 8 w 38"/>
                <a:gd name="T41" fmla="*/ 32 h 36"/>
                <a:gd name="T42" fmla="*/ 6 w 38"/>
                <a:gd name="T43" fmla="*/ 30 h 36"/>
                <a:gd name="T44" fmla="*/ 6 w 38"/>
                <a:gd name="T45" fmla="*/ 26 h 36"/>
                <a:gd name="T46" fmla="*/ 6 w 38"/>
                <a:gd name="T47" fmla="*/ 22 h 36"/>
                <a:gd name="T48" fmla="*/ 6 w 38"/>
                <a:gd name="T49" fmla="*/ 6 h 36"/>
                <a:gd name="T50" fmla="*/ 6 w 38"/>
                <a:gd name="T51" fmla="*/ 4 h 36"/>
                <a:gd name="T52" fmla="*/ 4 w 38"/>
                <a:gd name="T53" fmla="*/ 2 h 36"/>
                <a:gd name="T54" fmla="*/ 4 w 38"/>
                <a:gd name="T55" fmla="*/ 2 h 36"/>
                <a:gd name="T56" fmla="*/ 4 w 38"/>
                <a:gd name="T57" fmla="*/ 0 h 36"/>
                <a:gd name="T58" fmla="*/ 2 w 38"/>
                <a:gd name="T59" fmla="*/ 0 h 36"/>
                <a:gd name="T60" fmla="*/ 0 w 38"/>
                <a:gd name="T61" fmla="*/ 0 h 36"/>
                <a:gd name="T62" fmla="*/ 0 w 38"/>
                <a:gd name="T63" fmla="*/ 0 h 36"/>
                <a:gd name="T64" fmla="*/ 12 w 38"/>
                <a:gd name="T65" fmla="*/ 0 h 36"/>
                <a:gd name="T66" fmla="*/ 12 w 38"/>
                <a:gd name="T67" fmla="*/ 22 h 36"/>
                <a:gd name="T68" fmla="*/ 12 w 38"/>
                <a:gd name="T69" fmla="*/ 26 h 36"/>
                <a:gd name="T70" fmla="*/ 14 w 38"/>
                <a:gd name="T71" fmla="*/ 30 h 36"/>
                <a:gd name="T72" fmla="*/ 16 w 38"/>
                <a:gd name="T73" fmla="*/ 30 h 36"/>
                <a:gd name="T74" fmla="*/ 18 w 38"/>
                <a:gd name="T75" fmla="*/ 30 h 36"/>
                <a:gd name="T76" fmla="*/ 20 w 38"/>
                <a:gd name="T77" fmla="*/ 30 h 36"/>
                <a:gd name="T78" fmla="*/ 22 w 38"/>
                <a:gd name="T79" fmla="*/ 30 h 36"/>
                <a:gd name="T80" fmla="*/ 24 w 38"/>
                <a:gd name="T81" fmla="*/ 28 h 36"/>
                <a:gd name="T82" fmla="*/ 28 w 38"/>
                <a:gd name="T83" fmla="*/ 26 h 36"/>
                <a:gd name="T84" fmla="*/ 28 w 38"/>
                <a:gd name="T85" fmla="*/ 6 h 36"/>
                <a:gd name="T86" fmla="*/ 26 w 38"/>
                <a:gd name="T87" fmla="*/ 2 h 36"/>
                <a:gd name="T88" fmla="*/ 26 w 38"/>
                <a:gd name="T89" fmla="*/ 2 h 36"/>
                <a:gd name="T90" fmla="*/ 24 w 38"/>
                <a:gd name="T91" fmla="*/ 0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0"/>
                  </a:lnTo>
                  <a:lnTo>
                    <a:pt x="34" y="26"/>
                  </a:lnTo>
                  <a:lnTo>
                    <a:pt x="34" y="28"/>
                  </a:lnTo>
                  <a:lnTo>
                    <a:pt x="34" y="30"/>
                  </a:lnTo>
                  <a:lnTo>
                    <a:pt x="36" y="32"/>
                  </a:lnTo>
                  <a:lnTo>
                    <a:pt x="38" y="32"/>
                  </a:lnTo>
                  <a:lnTo>
                    <a:pt x="38" y="30"/>
                  </a:lnTo>
                  <a:lnTo>
                    <a:pt x="38" y="32"/>
                  </a:lnTo>
                  <a:lnTo>
                    <a:pt x="28" y="36"/>
                  </a:lnTo>
                  <a:lnTo>
                    <a:pt x="28" y="28"/>
                  </a:lnTo>
                  <a:lnTo>
                    <a:pt x="22" y="32"/>
                  </a:lnTo>
                  <a:lnTo>
                    <a:pt x="20" y="34"/>
                  </a:lnTo>
                  <a:lnTo>
                    <a:pt x="18" y="36"/>
                  </a:lnTo>
                  <a:lnTo>
                    <a:pt x="14" y="36"/>
                  </a:lnTo>
                  <a:lnTo>
                    <a:pt x="12" y="36"/>
                  </a:lnTo>
                  <a:lnTo>
                    <a:pt x="10" y="34"/>
                  </a:lnTo>
                  <a:lnTo>
                    <a:pt x="8" y="32"/>
                  </a:lnTo>
                  <a:lnTo>
                    <a:pt x="6" y="30"/>
                  </a:lnTo>
                  <a:lnTo>
                    <a:pt x="6" y="26"/>
                  </a:lnTo>
                  <a:lnTo>
                    <a:pt x="6" y="22"/>
                  </a:lnTo>
                  <a:lnTo>
                    <a:pt x="6" y="6"/>
                  </a:lnTo>
                  <a:lnTo>
                    <a:pt x="6" y="4"/>
                  </a:lnTo>
                  <a:lnTo>
                    <a:pt x="4" y="2"/>
                  </a:lnTo>
                  <a:lnTo>
                    <a:pt x="4" y="0"/>
                  </a:lnTo>
                  <a:lnTo>
                    <a:pt x="2" y="0"/>
                  </a:lnTo>
                  <a:lnTo>
                    <a:pt x="0" y="0"/>
                  </a:lnTo>
                  <a:lnTo>
                    <a:pt x="12" y="0"/>
                  </a:lnTo>
                  <a:lnTo>
                    <a:pt x="12" y="22"/>
                  </a:lnTo>
                  <a:lnTo>
                    <a:pt x="12" y="26"/>
                  </a:lnTo>
                  <a:lnTo>
                    <a:pt x="14" y="30"/>
                  </a:lnTo>
                  <a:lnTo>
                    <a:pt x="16" y="30"/>
                  </a:lnTo>
                  <a:lnTo>
                    <a:pt x="18" y="30"/>
                  </a:lnTo>
                  <a:lnTo>
                    <a:pt x="20" y="30"/>
                  </a:lnTo>
                  <a:lnTo>
                    <a:pt x="22" y="30"/>
                  </a:lnTo>
                  <a:lnTo>
                    <a:pt x="24" y="28"/>
                  </a:lnTo>
                  <a:lnTo>
                    <a:pt x="28" y="26"/>
                  </a:lnTo>
                  <a:lnTo>
                    <a:pt x="28" y="6"/>
                  </a:lnTo>
                  <a:lnTo>
                    <a:pt x="26" y="2"/>
                  </a:lnTo>
                  <a:lnTo>
                    <a:pt x="24" y="0"/>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6685" name="Freeform 56"/>
            <p:cNvSpPr>
              <a:spLocks/>
            </p:cNvSpPr>
            <p:nvPr/>
          </p:nvSpPr>
          <p:spPr bwMode="auto">
            <a:xfrm>
              <a:off x="2350" y="2430"/>
              <a:ext cx="60" cy="36"/>
            </a:xfrm>
            <a:custGeom>
              <a:avLst/>
              <a:gdLst>
                <a:gd name="T0" fmla="*/ 16 w 60"/>
                <a:gd name="T1" fmla="*/ 4 h 36"/>
                <a:gd name="T2" fmla="*/ 18 w 60"/>
                <a:gd name="T3" fmla="*/ 2 h 36"/>
                <a:gd name="T4" fmla="*/ 22 w 60"/>
                <a:gd name="T5" fmla="*/ 0 h 36"/>
                <a:gd name="T6" fmla="*/ 28 w 60"/>
                <a:gd name="T7" fmla="*/ 0 h 36"/>
                <a:gd name="T8" fmla="*/ 32 w 60"/>
                <a:gd name="T9" fmla="*/ 4 h 36"/>
                <a:gd name="T10" fmla="*/ 38 w 60"/>
                <a:gd name="T11" fmla="*/ 4 h 36"/>
                <a:gd name="T12" fmla="*/ 44 w 60"/>
                <a:gd name="T13" fmla="*/ 0 h 36"/>
                <a:gd name="T14" fmla="*/ 48 w 60"/>
                <a:gd name="T15" fmla="*/ 0 h 36"/>
                <a:gd name="T16" fmla="*/ 54 w 60"/>
                <a:gd name="T17" fmla="*/ 4 h 36"/>
                <a:gd name="T18" fmla="*/ 56 w 60"/>
                <a:gd name="T19" fmla="*/ 10 h 36"/>
                <a:gd name="T20" fmla="*/ 56 w 60"/>
                <a:gd name="T21" fmla="*/ 28 h 36"/>
                <a:gd name="T22" fmla="*/ 56 w 60"/>
                <a:gd name="T23" fmla="*/ 34 h 36"/>
                <a:gd name="T24" fmla="*/ 58 w 60"/>
                <a:gd name="T25" fmla="*/ 36 h 36"/>
                <a:gd name="T26" fmla="*/ 60 w 60"/>
                <a:gd name="T27" fmla="*/ 36 h 36"/>
                <a:gd name="T28" fmla="*/ 44 w 60"/>
                <a:gd name="T29" fmla="*/ 36 h 36"/>
                <a:gd name="T30" fmla="*/ 44 w 60"/>
                <a:gd name="T31" fmla="*/ 36 h 36"/>
                <a:gd name="T32" fmla="*/ 48 w 60"/>
                <a:gd name="T33" fmla="*/ 36 h 36"/>
                <a:gd name="T34" fmla="*/ 48 w 60"/>
                <a:gd name="T35" fmla="*/ 32 h 36"/>
                <a:gd name="T36" fmla="*/ 48 w 60"/>
                <a:gd name="T37" fmla="*/ 28 h 36"/>
                <a:gd name="T38" fmla="*/ 48 w 60"/>
                <a:gd name="T39" fmla="*/ 10 h 36"/>
                <a:gd name="T40" fmla="*/ 46 w 60"/>
                <a:gd name="T41" fmla="*/ 6 h 36"/>
                <a:gd name="T42" fmla="*/ 40 w 60"/>
                <a:gd name="T43" fmla="*/ 6 h 36"/>
                <a:gd name="T44" fmla="*/ 36 w 60"/>
                <a:gd name="T45" fmla="*/ 8 h 36"/>
                <a:gd name="T46" fmla="*/ 34 w 60"/>
                <a:gd name="T47" fmla="*/ 10 h 36"/>
                <a:gd name="T48" fmla="*/ 34 w 60"/>
                <a:gd name="T49" fmla="*/ 28 h 36"/>
                <a:gd name="T50" fmla="*/ 34 w 60"/>
                <a:gd name="T51" fmla="*/ 34 h 36"/>
                <a:gd name="T52" fmla="*/ 36 w 60"/>
                <a:gd name="T53" fmla="*/ 36 h 36"/>
                <a:gd name="T54" fmla="*/ 38 w 60"/>
                <a:gd name="T55" fmla="*/ 36 h 36"/>
                <a:gd name="T56" fmla="*/ 22 w 60"/>
                <a:gd name="T57" fmla="*/ 36 h 36"/>
                <a:gd name="T58" fmla="*/ 24 w 60"/>
                <a:gd name="T59" fmla="*/ 36 h 36"/>
                <a:gd name="T60" fmla="*/ 26 w 60"/>
                <a:gd name="T61" fmla="*/ 34 h 36"/>
                <a:gd name="T62" fmla="*/ 28 w 60"/>
                <a:gd name="T63" fmla="*/ 32 h 36"/>
                <a:gd name="T64" fmla="*/ 28 w 60"/>
                <a:gd name="T65" fmla="*/ 14 h 36"/>
                <a:gd name="T66" fmla="*/ 26 w 60"/>
                <a:gd name="T67" fmla="*/ 8 h 36"/>
                <a:gd name="T68" fmla="*/ 22 w 60"/>
                <a:gd name="T69" fmla="*/ 6 h 36"/>
                <a:gd name="T70" fmla="*/ 16 w 60"/>
                <a:gd name="T71" fmla="*/ 6 h 36"/>
                <a:gd name="T72" fmla="*/ 12 w 60"/>
                <a:gd name="T73" fmla="*/ 10 h 36"/>
                <a:gd name="T74" fmla="*/ 12 w 60"/>
                <a:gd name="T75" fmla="*/ 32 h 36"/>
                <a:gd name="T76" fmla="*/ 12 w 60"/>
                <a:gd name="T77" fmla="*/ 34 h 36"/>
                <a:gd name="T78" fmla="*/ 14 w 60"/>
                <a:gd name="T79" fmla="*/ 36 h 36"/>
                <a:gd name="T80" fmla="*/ 18 w 60"/>
                <a:gd name="T81" fmla="*/ 36 h 36"/>
                <a:gd name="T82" fmla="*/ 0 w 60"/>
                <a:gd name="T83" fmla="*/ 36 h 36"/>
                <a:gd name="T84" fmla="*/ 4 w 60"/>
                <a:gd name="T85" fmla="*/ 36 h 36"/>
                <a:gd name="T86" fmla="*/ 4 w 60"/>
                <a:gd name="T87" fmla="*/ 34 h 36"/>
                <a:gd name="T88" fmla="*/ 6 w 60"/>
                <a:gd name="T89" fmla="*/ 28 h 36"/>
                <a:gd name="T90" fmla="*/ 6 w 60"/>
                <a:gd name="T91" fmla="*/ 10 h 36"/>
                <a:gd name="T92" fmla="*/ 4 w 60"/>
                <a:gd name="T93" fmla="*/ 6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6" y="4"/>
                  </a:lnTo>
                  <a:lnTo>
                    <a:pt x="18" y="2"/>
                  </a:lnTo>
                  <a:lnTo>
                    <a:pt x="20" y="2"/>
                  </a:lnTo>
                  <a:lnTo>
                    <a:pt x="22" y="0"/>
                  </a:lnTo>
                  <a:lnTo>
                    <a:pt x="24" y="0"/>
                  </a:lnTo>
                  <a:lnTo>
                    <a:pt x="28" y="0"/>
                  </a:lnTo>
                  <a:lnTo>
                    <a:pt x="30" y="2"/>
                  </a:lnTo>
                  <a:lnTo>
                    <a:pt x="32" y="4"/>
                  </a:lnTo>
                  <a:lnTo>
                    <a:pt x="34" y="8"/>
                  </a:lnTo>
                  <a:lnTo>
                    <a:pt x="38" y="4"/>
                  </a:lnTo>
                  <a:lnTo>
                    <a:pt x="40" y="2"/>
                  </a:lnTo>
                  <a:lnTo>
                    <a:pt x="44" y="0"/>
                  </a:lnTo>
                  <a:lnTo>
                    <a:pt x="46" y="0"/>
                  </a:lnTo>
                  <a:lnTo>
                    <a:pt x="48" y="0"/>
                  </a:lnTo>
                  <a:lnTo>
                    <a:pt x="52" y="2"/>
                  </a:lnTo>
                  <a:lnTo>
                    <a:pt x="54" y="4"/>
                  </a:lnTo>
                  <a:lnTo>
                    <a:pt x="54" y="6"/>
                  </a:lnTo>
                  <a:lnTo>
                    <a:pt x="56" y="10"/>
                  </a:lnTo>
                  <a:lnTo>
                    <a:pt x="56" y="14"/>
                  </a:lnTo>
                  <a:lnTo>
                    <a:pt x="56" y="28"/>
                  </a:lnTo>
                  <a:lnTo>
                    <a:pt x="56" y="32"/>
                  </a:lnTo>
                  <a:lnTo>
                    <a:pt x="56" y="34"/>
                  </a:lnTo>
                  <a:lnTo>
                    <a:pt x="58" y="36"/>
                  </a:lnTo>
                  <a:lnTo>
                    <a:pt x="60" y="36"/>
                  </a:lnTo>
                  <a:lnTo>
                    <a:pt x="44" y="36"/>
                  </a:lnTo>
                  <a:lnTo>
                    <a:pt x="46" y="36"/>
                  </a:lnTo>
                  <a:lnTo>
                    <a:pt x="48" y="36"/>
                  </a:lnTo>
                  <a:lnTo>
                    <a:pt x="48" y="34"/>
                  </a:lnTo>
                  <a:lnTo>
                    <a:pt x="48" y="32"/>
                  </a:lnTo>
                  <a:lnTo>
                    <a:pt x="48" y="28"/>
                  </a:lnTo>
                  <a:lnTo>
                    <a:pt x="48" y="14"/>
                  </a:lnTo>
                  <a:lnTo>
                    <a:pt x="48" y="10"/>
                  </a:lnTo>
                  <a:lnTo>
                    <a:pt x="48" y="8"/>
                  </a:lnTo>
                  <a:lnTo>
                    <a:pt x="46" y="6"/>
                  </a:lnTo>
                  <a:lnTo>
                    <a:pt x="42" y="6"/>
                  </a:lnTo>
                  <a:lnTo>
                    <a:pt x="40" y="6"/>
                  </a:lnTo>
                  <a:lnTo>
                    <a:pt x="38" y="6"/>
                  </a:lnTo>
                  <a:lnTo>
                    <a:pt x="36" y="8"/>
                  </a:lnTo>
                  <a:lnTo>
                    <a:pt x="34" y="10"/>
                  </a:lnTo>
                  <a:lnTo>
                    <a:pt x="34" y="12"/>
                  </a:lnTo>
                  <a:lnTo>
                    <a:pt x="34" y="28"/>
                  </a:lnTo>
                  <a:lnTo>
                    <a:pt x="34" y="32"/>
                  </a:lnTo>
                  <a:lnTo>
                    <a:pt x="34" y="34"/>
                  </a:lnTo>
                  <a:lnTo>
                    <a:pt x="36" y="36"/>
                  </a:lnTo>
                  <a:lnTo>
                    <a:pt x="38" y="36"/>
                  </a:lnTo>
                  <a:lnTo>
                    <a:pt x="22" y="36"/>
                  </a:lnTo>
                  <a:lnTo>
                    <a:pt x="24" y="36"/>
                  </a:lnTo>
                  <a:lnTo>
                    <a:pt x="26" y="36"/>
                  </a:lnTo>
                  <a:lnTo>
                    <a:pt x="26" y="34"/>
                  </a:lnTo>
                  <a:lnTo>
                    <a:pt x="26" y="32"/>
                  </a:lnTo>
                  <a:lnTo>
                    <a:pt x="28" y="32"/>
                  </a:lnTo>
                  <a:lnTo>
                    <a:pt x="28" y="28"/>
                  </a:lnTo>
                  <a:lnTo>
                    <a:pt x="28" y="14"/>
                  </a:lnTo>
                  <a:lnTo>
                    <a:pt x="26" y="10"/>
                  </a:lnTo>
                  <a:lnTo>
                    <a:pt x="26" y="8"/>
                  </a:lnTo>
                  <a:lnTo>
                    <a:pt x="24" y="6"/>
                  </a:lnTo>
                  <a:lnTo>
                    <a:pt x="22" y="6"/>
                  </a:lnTo>
                  <a:lnTo>
                    <a:pt x="20" y="6"/>
                  </a:lnTo>
                  <a:lnTo>
                    <a:pt x="16" y="6"/>
                  </a:lnTo>
                  <a:lnTo>
                    <a:pt x="14" y="8"/>
                  </a:lnTo>
                  <a:lnTo>
                    <a:pt x="12" y="10"/>
                  </a:lnTo>
                  <a:lnTo>
                    <a:pt x="12" y="28"/>
                  </a:lnTo>
                  <a:lnTo>
                    <a:pt x="12" y="32"/>
                  </a:lnTo>
                  <a:lnTo>
                    <a:pt x="12" y="34"/>
                  </a:lnTo>
                  <a:lnTo>
                    <a:pt x="14" y="36"/>
                  </a:lnTo>
                  <a:lnTo>
                    <a:pt x="18" y="36"/>
                  </a:lnTo>
                  <a:lnTo>
                    <a:pt x="0" y="36"/>
                  </a:lnTo>
                  <a:lnTo>
                    <a:pt x="2" y="36"/>
                  </a:lnTo>
                  <a:lnTo>
                    <a:pt x="4" y="36"/>
                  </a:lnTo>
                  <a:lnTo>
                    <a:pt x="4" y="34"/>
                  </a:lnTo>
                  <a:lnTo>
                    <a:pt x="6" y="32"/>
                  </a:lnTo>
                  <a:lnTo>
                    <a:pt x="6" y="28"/>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686" name="Freeform 57"/>
            <p:cNvSpPr>
              <a:spLocks noEditPoints="1"/>
            </p:cNvSpPr>
            <p:nvPr/>
          </p:nvSpPr>
          <p:spPr bwMode="auto">
            <a:xfrm>
              <a:off x="2412" y="2430"/>
              <a:ext cx="38" cy="54"/>
            </a:xfrm>
            <a:custGeom>
              <a:avLst/>
              <a:gdLst>
                <a:gd name="T0" fmla="*/ 12 w 38"/>
                <a:gd name="T1" fmla="*/ 0 h 54"/>
                <a:gd name="T2" fmla="*/ 12 w 38"/>
                <a:gd name="T3" fmla="*/ 8 h 54"/>
                <a:gd name="T4" fmla="*/ 18 w 38"/>
                <a:gd name="T5" fmla="*/ 2 h 54"/>
                <a:gd name="T6" fmla="*/ 24 w 38"/>
                <a:gd name="T7" fmla="*/ 0 h 54"/>
                <a:gd name="T8" fmla="*/ 34 w 38"/>
                <a:gd name="T9" fmla="*/ 4 h 54"/>
                <a:gd name="T10" fmla="*/ 38 w 38"/>
                <a:gd name="T11" fmla="*/ 18 h 54"/>
                <a:gd name="T12" fmla="*/ 36 w 38"/>
                <a:gd name="T13" fmla="*/ 28 h 54"/>
                <a:gd name="T14" fmla="*/ 28 w 38"/>
                <a:gd name="T15" fmla="*/ 36 h 54"/>
                <a:gd name="T16" fmla="*/ 18 w 38"/>
                <a:gd name="T17" fmla="*/ 38 h 54"/>
                <a:gd name="T18" fmla="*/ 14 w 38"/>
                <a:gd name="T19" fmla="*/ 36 h 54"/>
                <a:gd name="T20" fmla="*/ 12 w 38"/>
                <a:gd name="T21" fmla="*/ 46 h 54"/>
                <a:gd name="T22" fmla="*/ 12 w 38"/>
                <a:gd name="T23" fmla="*/ 52 h 54"/>
                <a:gd name="T24" fmla="*/ 14 w 38"/>
                <a:gd name="T25" fmla="*/ 52 h 54"/>
                <a:gd name="T26" fmla="*/ 18 w 38"/>
                <a:gd name="T27" fmla="*/ 54 h 54"/>
                <a:gd name="T28" fmla="*/ 0 w 38"/>
                <a:gd name="T29" fmla="*/ 54 h 54"/>
                <a:gd name="T30" fmla="*/ 0 w 38"/>
                <a:gd name="T31" fmla="*/ 54 h 54"/>
                <a:gd name="T32" fmla="*/ 4 w 38"/>
                <a:gd name="T33" fmla="*/ 52 h 54"/>
                <a:gd name="T34" fmla="*/ 6 w 38"/>
                <a:gd name="T35" fmla="*/ 52 h 54"/>
                <a:gd name="T36" fmla="*/ 6 w 38"/>
                <a:gd name="T37" fmla="*/ 46 h 54"/>
                <a:gd name="T38" fmla="*/ 6 w 38"/>
                <a:gd name="T39" fmla="*/ 8 h 54"/>
                <a:gd name="T40" fmla="*/ 6 w 38"/>
                <a:gd name="T41" fmla="*/ 6 h 54"/>
                <a:gd name="T42" fmla="*/ 4 w 38"/>
                <a:gd name="T43" fmla="*/ 4 h 54"/>
                <a:gd name="T44" fmla="*/ 2 w 38"/>
                <a:gd name="T45" fmla="*/ 4 h 54"/>
                <a:gd name="T46" fmla="*/ 0 w 38"/>
                <a:gd name="T47" fmla="*/ 4 h 54"/>
                <a:gd name="T48" fmla="*/ 12 w 38"/>
                <a:gd name="T49" fmla="*/ 24 h 54"/>
                <a:gd name="T50" fmla="*/ 12 w 38"/>
                <a:gd name="T51" fmla="*/ 30 h 54"/>
                <a:gd name="T52" fmla="*/ 16 w 38"/>
                <a:gd name="T53" fmla="*/ 34 h 54"/>
                <a:gd name="T54" fmla="*/ 22 w 38"/>
                <a:gd name="T55" fmla="*/ 36 h 54"/>
                <a:gd name="T56" fmla="*/ 28 w 38"/>
                <a:gd name="T57" fmla="*/ 32 h 54"/>
                <a:gd name="T58" fmla="*/ 30 w 38"/>
                <a:gd name="T59" fmla="*/ 22 h 54"/>
                <a:gd name="T60" fmla="*/ 28 w 38"/>
                <a:gd name="T61" fmla="*/ 10 h 54"/>
                <a:gd name="T62" fmla="*/ 22 w 38"/>
                <a:gd name="T63" fmla="*/ 6 h 54"/>
                <a:gd name="T64" fmla="*/ 18 w 38"/>
                <a:gd name="T65" fmla="*/ 6 h 54"/>
                <a:gd name="T66" fmla="*/ 12 w 38"/>
                <a:gd name="T67" fmla="*/ 12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0" y="4"/>
                  </a:moveTo>
                  <a:lnTo>
                    <a:pt x="12" y="0"/>
                  </a:lnTo>
                  <a:lnTo>
                    <a:pt x="12" y="8"/>
                  </a:lnTo>
                  <a:lnTo>
                    <a:pt x="16" y="4"/>
                  </a:lnTo>
                  <a:lnTo>
                    <a:pt x="18" y="2"/>
                  </a:lnTo>
                  <a:lnTo>
                    <a:pt x="22" y="0"/>
                  </a:lnTo>
                  <a:lnTo>
                    <a:pt x="24" y="0"/>
                  </a:lnTo>
                  <a:lnTo>
                    <a:pt x="30" y="2"/>
                  </a:lnTo>
                  <a:lnTo>
                    <a:pt x="34" y="4"/>
                  </a:lnTo>
                  <a:lnTo>
                    <a:pt x="36" y="10"/>
                  </a:lnTo>
                  <a:lnTo>
                    <a:pt x="38" y="18"/>
                  </a:lnTo>
                  <a:lnTo>
                    <a:pt x="36" y="24"/>
                  </a:lnTo>
                  <a:lnTo>
                    <a:pt x="36" y="28"/>
                  </a:lnTo>
                  <a:lnTo>
                    <a:pt x="32" y="32"/>
                  </a:lnTo>
                  <a:lnTo>
                    <a:pt x="28" y="36"/>
                  </a:lnTo>
                  <a:lnTo>
                    <a:pt x="22" y="38"/>
                  </a:lnTo>
                  <a:lnTo>
                    <a:pt x="18" y="38"/>
                  </a:lnTo>
                  <a:lnTo>
                    <a:pt x="16" y="36"/>
                  </a:lnTo>
                  <a:lnTo>
                    <a:pt x="14" y="36"/>
                  </a:lnTo>
                  <a:lnTo>
                    <a:pt x="12" y="34"/>
                  </a:lnTo>
                  <a:lnTo>
                    <a:pt x="12" y="46"/>
                  </a:lnTo>
                  <a:lnTo>
                    <a:pt x="12" y="50"/>
                  </a:lnTo>
                  <a:lnTo>
                    <a:pt x="12" y="52"/>
                  </a:lnTo>
                  <a:lnTo>
                    <a:pt x="14" y="52"/>
                  </a:lnTo>
                  <a:lnTo>
                    <a:pt x="16" y="54"/>
                  </a:lnTo>
                  <a:lnTo>
                    <a:pt x="18" y="54"/>
                  </a:lnTo>
                  <a:lnTo>
                    <a:pt x="0" y="54"/>
                  </a:lnTo>
                  <a:lnTo>
                    <a:pt x="2" y="54"/>
                  </a:lnTo>
                  <a:lnTo>
                    <a:pt x="4" y="52"/>
                  </a:lnTo>
                  <a:lnTo>
                    <a:pt x="6" y="52"/>
                  </a:lnTo>
                  <a:lnTo>
                    <a:pt x="6" y="50"/>
                  </a:lnTo>
                  <a:lnTo>
                    <a:pt x="6" y="46"/>
                  </a:lnTo>
                  <a:lnTo>
                    <a:pt x="6" y="12"/>
                  </a:lnTo>
                  <a:lnTo>
                    <a:pt x="6" y="8"/>
                  </a:lnTo>
                  <a:lnTo>
                    <a:pt x="6" y="6"/>
                  </a:lnTo>
                  <a:lnTo>
                    <a:pt x="4" y="6"/>
                  </a:lnTo>
                  <a:lnTo>
                    <a:pt x="4" y="4"/>
                  </a:lnTo>
                  <a:lnTo>
                    <a:pt x="2" y="4"/>
                  </a:lnTo>
                  <a:lnTo>
                    <a:pt x="2" y="6"/>
                  </a:lnTo>
                  <a:lnTo>
                    <a:pt x="0" y="4"/>
                  </a:lnTo>
                  <a:close/>
                  <a:moveTo>
                    <a:pt x="12" y="12"/>
                  </a:moveTo>
                  <a:lnTo>
                    <a:pt x="12" y="24"/>
                  </a:lnTo>
                  <a:lnTo>
                    <a:pt x="12" y="28"/>
                  </a:lnTo>
                  <a:lnTo>
                    <a:pt x="12" y="30"/>
                  </a:lnTo>
                  <a:lnTo>
                    <a:pt x="14" y="32"/>
                  </a:lnTo>
                  <a:lnTo>
                    <a:pt x="16" y="34"/>
                  </a:lnTo>
                  <a:lnTo>
                    <a:pt x="18" y="34"/>
                  </a:lnTo>
                  <a:lnTo>
                    <a:pt x="22" y="36"/>
                  </a:lnTo>
                  <a:lnTo>
                    <a:pt x="24" y="34"/>
                  </a:lnTo>
                  <a:lnTo>
                    <a:pt x="28" y="32"/>
                  </a:lnTo>
                  <a:lnTo>
                    <a:pt x="30" y="28"/>
                  </a:lnTo>
                  <a:lnTo>
                    <a:pt x="30" y="22"/>
                  </a:lnTo>
                  <a:lnTo>
                    <a:pt x="30" y="14"/>
                  </a:lnTo>
                  <a:lnTo>
                    <a:pt x="28" y="10"/>
                  </a:lnTo>
                  <a:lnTo>
                    <a:pt x="24" y="6"/>
                  </a:lnTo>
                  <a:lnTo>
                    <a:pt x="22" y="6"/>
                  </a:lnTo>
                  <a:lnTo>
                    <a:pt x="20" y="6"/>
                  </a:lnTo>
                  <a:lnTo>
                    <a:pt x="18" y="6"/>
                  </a:lnTo>
                  <a:lnTo>
                    <a:pt x="16" y="8"/>
                  </a:lnTo>
                  <a:lnTo>
                    <a:pt x="12" y="12"/>
                  </a:lnTo>
                  <a:close/>
                </a:path>
              </a:pathLst>
            </a:custGeom>
            <a:solidFill>
              <a:srgbClr val="000000"/>
            </a:solidFill>
            <a:ln w="0">
              <a:solidFill>
                <a:srgbClr val="000000"/>
              </a:solidFill>
              <a:round/>
              <a:headEnd/>
              <a:tailEnd/>
            </a:ln>
          </p:spPr>
          <p:txBody>
            <a:bodyPr/>
            <a:lstStyle/>
            <a:p>
              <a:endParaRPr lang="en-US"/>
            </a:p>
          </p:txBody>
        </p:sp>
        <p:sp>
          <p:nvSpPr>
            <p:cNvPr id="26687" name="Freeform 58"/>
            <p:cNvSpPr>
              <a:spLocks noEditPoints="1"/>
            </p:cNvSpPr>
            <p:nvPr/>
          </p:nvSpPr>
          <p:spPr bwMode="auto">
            <a:xfrm>
              <a:off x="2454" y="2430"/>
              <a:ext cx="30" cy="38"/>
            </a:xfrm>
            <a:custGeom>
              <a:avLst/>
              <a:gdLst>
                <a:gd name="T0" fmla="*/ 6 w 30"/>
                <a:gd name="T1" fmla="*/ 14 h 38"/>
                <a:gd name="T2" fmla="*/ 8 w 30"/>
                <a:gd name="T3" fmla="*/ 22 h 38"/>
                <a:gd name="T4" fmla="*/ 10 w 30"/>
                <a:gd name="T5" fmla="*/ 26 h 38"/>
                <a:gd name="T6" fmla="*/ 14 w 30"/>
                <a:gd name="T7" fmla="*/ 30 h 38"/>
                <a:gd name="T8" fmla="*/ 20 w 30"/>
                <a:gd name="T9" fmla="*/ 32 h 38"/>
                <a:gd name="T10" fmla="*/ 22 w 30"/>
                <a:gd name="T11" fmla="*/ 30 h 38"/>
                <a:gd name="T12" fmla="*/ 26 w 30"/>
                <a:gd name="T13" fmla="*/ 30 h 38"/>
                <a:gd name="T14" fmla="*/ 28 w 30"/>
                <a:gd name="T15" fmla="*/ 26 h 38"/>
                <a:gd name="T16" fmla="*/ 30 w 30"/>
                <a:gd name="T17" fmla="*/ 22 h 38"/>
                <a:gd name="T18" fmla="*/ 30 w 30"/>
                <a:gd name="T19" fmla="*/ 24 h 38"/>
                <a:gd name="T20" fmla="*/ 28 w 30"/>
                <a:gd name="T21" fmla="*/ 28 h 38"/>
                <a:gd name="T22" fmla="*/ 26 w 30"/>
                <a:gd name="T23" fmla="*/ 34 h 38"/>
                <a:gd name="T24" fmla="*/ 22 w 30"/>
                <a:gd name="T25" fmla="*/ 36 h 38"/>
                <a:gd name="T26" fmla="*/ 16 w 30"/>
                <a:gd name="T27" fmla="*/ 38 h 38"/>
                <a:gd name="T28" fmla="*/ 10 w 30"/>
                <a:gd name="T29" fmla="*/ 36 h 38"/>
                <a:gd name="T30" fmla="*/ 6 w 30"/>
                <a:gd name="T31" fmla="*/ 32 h 38"/>
                <a:gd name="T32" fmla="*/ 2 w 30"/>
                <a:gd name="T33" fmla="*/ 26 h 38"/>
                <a:gd name="T34" fmla="*/ 0 w 30"/>
                <a:gd name="T35" fmla="*/ 20 h 38"/>
                <a:gd name="T36" fmla="*/ 2 w 30"/>
                <a:gd name="T37" fmla="*/ 14 h 38"/>
                <a:gd name="T38" fmla="*/ 2 w 30"/>
                <a:gd name="T39" fmla="*/ 10 h 38"/>
                <a:gd name="T40" fmla="*/ 6 w 30"/>
                <a:gd name="T41" fmla="*/ 6 h 38"/>
                <a:gd name="T42" fmla="*/ 10 w 30"/>
                <a:gd name="T43" fmla="*/ 2 h 38"/>
                <a:gd name="T44" fmla="*/ 16 w 30"/>
                <a:gd name="T45" fmla="*/ 0 h 38"/>
                <a:gd name="T46" fmla="*/ 22 w 30"/>
                <a:gd name="T47" fmla="*/ 2 h 38"/>
                <a:gd name="T48" fmla="*/ 26 w 30"/>
                <a:gd name="T49" fmla="*/ 4 h 38"/>
                <a:gd name="T50" fmla="*/ 30 w 30"/>
                <a:gd name="T51" fmla="*/ 8 h 38"/>
                <a:gd name="T52" fmla="*/ 30 w 30"/>
                <a:gd name="T53" fmla="*/ 14 h 38"/>
                <a:gd name="T54" fmla="*/ 6 w 30"/>
                <a:gd name="T55" fmla="*/ 14 h 38"/>
                <a:gd name="T56" fmla="*/ 6 w 30"/>
                <a:gd name="T57" fmla="*/ 12 h 38"/>
                <a:gd name="T58" fmla="*/ 22 w 30"/>
                <a:gd name="T59" fmla="*/ 12 h 38"/>
                <a:gd name="T60" fmla="*/ 22 w 30"/>
                <a:gd name="T61" fmla="*/ 10 h 38"/>
                <a:gd name="T62" fmla="*/ 22 w 30"/>
                <a:gd name="T63" fmla="*/ 8 h 38"/>
                <a:gd name="T64" fmla="*/ 20 w 30"/>
                <a:gd name="T65" fmla="*/ 6 h 38"/>
                <a:gd name="T66" fmla="*/ 18 w 30"/>
                <a:gd name="T67" fmla="*/ 4 h 38"/>
                <a:gd name="T68" fmla="*/ 16 w 30"/>
                <a:gd name="T69" fmla="*/ 4 h 38"/>
                <a:gd name="T70" fmla="*/ 14 w 30"/>
                <a:gd name="T71" fmla="*/ 2 h 38"/>
                <a:gd name="T72" fmla="*/ 12 w 30"/>
                <a:gd name="T73" fmla="*/ 4 h 38"/>
                <a:gd name="T74" fmla="*/ 10 w 30"/>
                <a:gd name="T75" fmla="*/ 6 h 38"/>
                <a:gd name="T76" fmla="*/ 8 w 30"/>
                <a:gd name="T77" fmla="*/ 8 h 38"/>
                <a:gd name="T78" fmla="*/ 6 w 30"/>
                <a:gd name="T79" fmla="*/ 12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8"/>
                <a:gd name="T122" fmla="*/ 30 w 30"/>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8">
                  <a:moveTo>
                    <a:pt x="6" y="14"/>
                  </a:moveTo>
                  <a:lnTo>
                    <a:pt x="8" y="22"/>
                  </a:lnTo>
                  <a:lnTo>
                    <a:pt x="10" y="26"/>
                  </a:lnTo>
                  <a:lnTo>
                    <a:pt x="14" y="30"/>
                  </a:lnTo>
                  <a:lnTo>
                    <a:pt x="20" y="32"/>
                  </a:lnTo>
                  <a:lnTo>
                    <a:pt x="22" y="30"/>
                  </a:lnTo>
                  <a:lnTo>
                    <a:pt x="26" y="30"/>
                  </a:lnTo>
                  <a:lnTo>
                    <a:pt x="28" y="26"/>
                  </a:lnTo>
                  <a:lnTo>
                    <a:pt x="30" y="22"/>
                  </a:lnTo>
                  <a:lnTo>
                    <a:pt x="30" y="24"/>
                  </a:lnTo>
                  <a:lnTo>
                    <a:pt x="28" y="28"/>
                  </a:lnTo>
                  <a:lnTo>
                    <a:pt x="26" y="34"/>
                  </a:lnTo>
                  <a:lnTo>
                    <a:pt x="22" y="36"/>
                  </a:lnTo>
                  <a:lnTo>
                    <a:pt x="16" y="38"/>
                  </a:lnTo>
                  <a:lnTo>
                    <a:pt x="10" y="36"/>
                  </a:lnTo>
                  <a:lnTo>
                    <a:pt x="6" y="32"/>
                  </a:lnTo>
                  <a:lnTo>
                    <a:pt x="2" y="26"/>
                  </a:lnTo>
                  <a:lnTo>
                    <a:pt x="0" y="20"/>
                  </a:lnTo>
                  <a:lnTo>
                    <a:pt x="2" y="14"/>
                  </a:lnTo>
                  <a:lnTo>
                    <a:pt x="2" y="10"/>
                  </a:lnTo>
                  <a:lnTo>
                    <a:pt x="6" y="6"/>
                  </a:lnTo>
                  <a:lnTo>
                    <a:pt x="10" y="2"/>
                  </a:lnTo>
                  <a:lnTo>
                    <a:pt x="16" y="0"/>
                  </a:lnTo>
                  <a:lnTo>
                    <a:pt x="22" y="2"/>
                  </a:lnTo>
                  <a:lnTo>
                    <a:pt x="26" y="4"/>
                  </a:lnTo>
                  <a:lnTo>
                    <a:pt x="30" y="8"/>
                  </a:lnTo>
                  <a:lnTo>
                    <a:pt x="30" y="14"/>
                  </a:lnTo>
                  <a:lnTo>
                    <a:pt x="6" y="14"/>
                  </a:lnTo>
                  <a:close/>
                  <a:moveTo>
                    <a:pt x="6" y="12"/>
                  </a:moveTo>
                  <a:lnTo>
                    <a:pt x="22" y="12"/>
                  </a:lnTo>
                  <a:lnTo>
                    <a:pt x="22" y="10"/>
                  </a:lnTo>
                  <a:lnTo>
                    <a:pt x="22" y="8"/>
                  </a:lnTo>
                  <a:lnTo>
                    <a:pt x="20" y="6"/>
                  </a:lnTo>
                  <a:lnTo>
                    <a:pt x="18" y="4"/>
                  </a:lnTo>
                  <a:lnTo>
                    <a:pt x="16" y="4"/>
                  </a:lnTo>
                  <a:lnTo>
                    <a:pt x="14"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26688" name="Freeform 59"/>
            <p:cNvSpPr>
              <a:spLocks noEditPoints="1"/>
            </p:cNvSpPr>
            <p:nvPr/>
          </p:nvSpPr>
          <p:spPr bwMode="auto">
            <a:xfrm>
              <a:off x="2490" y="2412"/>
              <a:ext cx="38" cy="56"/>
            </a:xfrm>
            <a:custGeom>
              <a:avLst/>
              <a:gdLst>
                <a:gd name="T0" fmla="*/ 26 w 38"/>
                <a:gd name="T1" fmla="*/ 50 h 56"/>
                <a:gd name="T2" fmla="*/ 22 w 38"/>
                <a:gd name="T3" fmla="*/ 52 h 56"/>
                <a:gd name="T4" fmla="*/ 20 w 38"/>
                <a:gd name="T5" fmla="*/ 54 h 56"/>
                <a:gd name="T6" fmla="*/ 18 w 38"/>
                <a:gd name="T7" fmla="*/ 56 h 56"/>
                <a:gd name="T8" fmla="*/ 14 w 38"/>
                <a:gd name="T9" fmla="*/ 56 h 56"/>
                <a:gd name="T10" fmla="*/ 10 w 38"/>
                <a:gd name="T11" fmla="*/ 54 h 56"/>
                <a:gd name="T12" fmla="*/ 4 w 38"/>
                <a:gd name="T13" fmla="*/ 50 h 56"/>
                <a:gd name="T14" fmla="*/ 2 w 38"/>
                <a:gd name="T15" fmla="*/ 46 h 56"/>
                <a:gd name="T16" fmla="*/ 0 w 38"/>
                <a:gd name="T17" fmla="*/ 38 h 56"/>
                <a:gd name="T18" fmla="*/ 2 w 38"/>
                <a:gd name="T19" fmla="*/ 32 h 56"/>
                <a:gd name="T20" fmla="*/ 6 w 38"/>
                <a:gd name="T21" fmla="*/ 24 h 56"/>
                <a:gd name="T22" fmla="*/ 8 w 38"/>
                <a:gd name="T23" fmla="*/ 22 h 56"/>
                <a:gd name="T24" fmla="*/ 12 w 38"/>
                <a:gd name="T25" fmla="*/ 18 h 56"/>
                <a:gd name="T26" fmla="*/ 18 w 38"/>
                <a:gd name="T27" fmla="*/ 18 h 56"/>
                <a:gd name="T28" fmla="*/ 22 w 38"/>
                <a:gd name="T29" fmla="*/ 20 h 56"/>
                <a:gd name="T30" fmla="*/ 26 w 38"/>
                <a:gd name="T31" fmla="*/ 22 h 56"/>
                <a:gd name="T32" fmla="*/ 26 w 38"/>
                <a:gd name="T33" fmla="*/ 14 h 56"/>
                <a:gd name="T34" fmla="*/ 26 w 38"/>
                <a:gd name="T35" fmla="*/ 8 h 56"/>
                <a:gd name="T36" fmla="*/ 26 w 38"/>
                <a:gd name="T37" fmla="*/ 6 h 56"/>
                <a:gd name="T38" fmla="*/ 24 w 38"/>
                <a:gd name="T39" fmla="*/ 4 h 56"/>
                <a:gd name="T40" fmla="*/ 24 w 38"/>
                <a:gd name="T41" fmla="*/ 4 h 56"/>
                <a:gd name="T42" fmla="*/ 24 w 38"/>
                <a:gd name="T43" fmla="*/ 4 h 56"/>
                <a:gd name="T44" fmla="*/ 24 w 38"/>
                <a:gd name="T45" fmla="*/ 4 h 56"/>
                <a:gd name="T46" fmla="*/ 22 w 38"/>
                <a:gd name="T47" fmla="*/ 4 h 56"/>
                <a:gd name="T48" fmla="*/ 20 w 38"/>
                <a:gd name="T49" fmla="*/ 4 h 56"/>
                <a:gd name="T50" fmla="*/ 20 w 38"/>
                <a:gd name="T51" fmla="*/ 4 h 56"/>
                <a:gd name="T52" fmla="*/ 30 w 38"/>
                <a:gd name="T53" fmla="*/ 0 h 56"/>
                <a:gd name="T54" fmla="*/ 32 w 38"/>
                <a:gd name="T55" fmla="*/ 0 h 56"/>
                <a:gd name="T56" fmla="*/ 32 w 38"/>
                <a:gd name="T57" fmla="*/ 40 h 56"/>
                <a:gd name="T58" fmla="*/ 32 w 38"/>
                <a:gd name="T59" fmla="*/ 46 h 56"/>
                <a:gd name="T60" fmla="*/ 32 w 38"/>
                <a:gd name="T61" fmla="*/ 48 h 56"/>
                <a:gd name="T62" fmla="*/ 32 w 38"/>
                <a:gd name="T63" fmla="*/ 50 h 56"/>
                <a:gd name="T64" fmla="*/ 34 w 38"/>
                <a:gd name="T65" fmla="*/ 50 h 56"/>
                <a:gd name="T66" fmla="*/ 34 w 38"/>
                <a:gd name="T67" fmla="*/ 52 h 56"/>
                <a:gd name="T68" fmla="*/ 34 w 38"/>
                <a:gd name="T69" fmla="*/ 52 h 56"/>
                <a:gd name="T70" fmla="*/ 36 w 38"/>
                <a:gd name="T71" fmla="*/ 52 h 56"/>
                <a:gd name="T72" fmla="*/ 36 w 38"/>
                <a:gd name="T73" fmla="*/ 50 h 56"/>
                <a:gd name="T74" fmla="*/ 38 w 38"/>
                <a:gd name="T75" fmla="*/ 52 h 56"/>
                <a:gd name="T76" fmla="*/ 28 w 38"/>
                <a:gd name="T77" fmla="*/ 56 h 56"/>
                <a:gd name="T78" fmla="*/ 26 w 38"/>
                <a:gd name="T79" fmla="*/ 56 h 56"/>
                <a:gd name="T80" fmla="*/ 26 w 38"/>
                <a:gd name="T81" fmla="*/ 50 h 56"/>
                <a:gd name="T82" fmla="*/ 26 w 38"/>
                <a:gd name="T83" fmla="*/ 46 h 56"/>
                <a:gd name="T84" fmla="*/ 26 w 38"/>
                <a:gd name="T85" fmla="*/ 30 h 56"/>
                <a:gd name="T86" fmla="*/ 24 w 38"/>
                <a:gd name="T87" fmla="*/ 28 h 56"/>
                <a:gd name="T88" fmla="*/ 24 w 38"/>
                <a:gd name="T89" fmla="*/ 24 h 56"/>
                <a:gd name="T90" fmla="*/ 22 w 38"/>
                <a:gd name="T91" fmla="*/ 24 h 56"/>
                <a:gd name="T92" fmla="*/ 20 w 38"/>
                <a:gd name="T93" fmla="*/ 22 h 56"/>
                <a:gd name="T94" fmla="*/ 18 w 38"/>
                <a:gd name="T95" fmla="*/ 20 h 56"/>
                <a:gd name="T96" fmla="*/ 16 w 38"/>
                <a:gd name="T97" fmla="*/ 20 h 56"/>
                <a:gd name="T98" fmla="*/ 14 w 38"/>
                <a:gd name="T99" fmla="*/ 22 h 56"/>
                <a:gd name="T100" fmla="*/ 10 w 38"/>
                <a:gd name="T101" fmla="*/ 24 h 56"/>
                <a:gd name="T102" fmla="*/ 8 w 38"/>
                <a:gd name="T103" fmla="*/ 28 h 56"/>
                <a:gd name="T104" fmla="*/ 8 w 38"/>
                <a:gd name="T105" fmla="*/ 36 h 56"/>
                <a:gd name="T106" fmla="*/ 8 w 38"/>
                <a:gd name="T107" fmla="*/ 42 h 56"/>
                <a:gd name="T108" fmla="*/ 10 w 38"/>
                <a:gd name="T109" fmla="*/ 46 h 56"/>
                <a:gd name="T110" fmla="*/ 14 w 38"/>
                <a:gd name="T111" fmla="*/ 50 h 56"/>
                <a:gd name="T112" fmla="*/ 18 w 38"/>
                <a:gd name="T113" fmla="*/ 50 h 56"/>
                <a:gd name="T114" fmla="*/ 22 w 38"/>
                <a:gd name="T115" fmla="*/ 50 h 56"/>
                <a:gd name="T116" fmla="*/ 26 w 38"/>
                <a:gd name="T117" fmla="*/ 4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
                <a:gd name="T178" fmla="*/ 0 h 56"/>
                <a:gd name="T179" fmla="*/ 38 w 38"/>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 h="56">
                  <a:moveTo>
                    <a:pt x="26" y="50"/>
                  </a:moveTo>
                  <a:lnTo>
                    <a:pt x="22" y="52"/>
                  </a:lnTo>
                  <a:lnTo>
                    <a:pt x="20" y="54"/>
                  </a:lnTo>
                  <a:lnTo>
                    <a:pt x="18" y="56"/>
                  </a:lnTo>
                  <a:lnTo>
                    <a:pt x="14" y="56"/>
                  </a:lnTo>
                  <a:lnTo>
                    <a:pt x="10" y="54"/>
                  </a:lnTo>
                  <a:lnTo>
                    <a:pt x="4" y="50"/>
                  </a:lnTo>
                  <a:lnTo>
                    <a:pt x="2" y="46"/>
                  </a:lnTo>
                  <a:lnTo>
                    <a:pt x="0" y="38"/>
                  </a:lnTo>
                  <a:lnTo>
                    <a:pt x="2" y="32"/>
                  </a:lnTo>
                  <a:lnTo>
                    <a:pt x="6" y="24"/>
                  </a:lnTo>
                  <a:lnTo>
                    <a:pt x="8" y="22"/>
                  </a:lnTo>
                  <a:lnTo>
                    <a:pt x="12" y="18"/>
                  </a:lnTo>
                  <a:lnTo>
                    <a:pt x="18" y="18"/>
                  </a:lnTo>
                  <a:lnTo>
                    <a:pt x="22" y="20"/>
                  </a:lnTo>
                  <a:lnTo>
                    <a:pt x="26" y="22"/>
                  </a:lnTo>
                  <a:lnTo>
                    <a:pt x="26" y="14"/>
                  </a:lnTo>
                  <a:lnTo>
                    <a:pt x="26" y="8"/>
                  </a:lnTo>
                  <a:lnTo>
                    <a:pt x="26" y="6"/>
                  </a:lnTo>
                  <a:lnTo>
                    <a:pt x="24" y="4"/>
                  </a:lnTo>
                  <a:lnTo>
                    <a:pt x="22" y="4"/>
                  </a:lnTo>
                  <a:lnTo>
                    <a:pt x="20" y="4"/>
                  </a:lnTo>
                  <a:lnTo>
                    <a:pt x="30" y="0"/>
                  </a:lnTo>
                  <a:lnTo>
                    <a:pt x="32" y="0"/>
                  </a:lnTo>
                  <a:lnTo>
                    <a:pt x="32" y="40"/>
                  </a:lnTo>
                  <a:lnTo>
                    <a:pt x="32" y="46"/>
                  </a:lnTo>
                  <a:lnTo>
                    <a:pt x="32" y="48"/>
                  </a:lnTo>
                  <a:lnTo>
                    <a:pt x="32" y="50"/>
                  </a:lnTo>
                  <a:lnTo>
                    <a:pt x="34" y="50"/>
                  </a:lnTo>
                  <a:lnTo>
                    <a:pt x="34" y="52"/>
                  </a:lnTo>
                  <a:lnTo>
                    <a:pt x="36" y="52"/>
                  </a:lnTo>
                  <a:lnTo>
                    <a:pt x="36" y="50"/>
                  </a:lnTo>
                  <a:lnTo>
                    <a:pt x="38" y="52"/>
                  </a:lnTo>
                  <a:lnTo>
                    <a:pt x="28" y="56"/>
                  </a:lnTo>
                  <a:lnTo>
                    <a:pt x="26" y="56"/>
                  </a:lnTo>
                  <a:lnTo>
                    <a:pt x="26" y="50"/>
                  </a:lnTo>
                  <a:close/>
                  <a:moveTo>
                    <a:pt x="26" y="46"/>
                  </a:moveTo>
                  <a:lnTo>
                    <a:pt x="26" y="30"/>
                  </a:lnTo>
                  <a:lnTo>
                    <a:pt x="24" y="28"/>
                  </a:lnTo>
                  <a:lnTo>
                    <a:pt x="24" y="24"/>
                  </a:lnTo>
                  <a:lnTo>
                    <a:pt x="22" y="24"/>
                  </a:lnTo>
                  <a:lnTo>
                    <a:pt x="20" y="22"/>
                  </a:lnTo>
                  <a:lnTo>
                    <a:pt x="18" y="20"/>
                  </a:lnTo>
                  <a:lnTo>
                    <a:pt x="16" y="20"/>
                  </a:lnTo>
                  <a:lnTo>
                    <a:pt x="14" y="22"/>
                  </a:lnTo>
                  <a:lnTo>
                    <a:pt x="10" y="24"/>
                  </a:lnTo>
                  <a:lnTo>
                    <a:pt x="8" y="28"/>
                  </a:lnTo>
                  <a:lnTo>
                    <a:pt x="8" y="36"/>
                  </a:lnTo>
                  <a:lnTo>
                    <a:pt x="8" y="42"/>
                  </a:lnTo>
                  <a:lnTo>
                    <a:pt x="10" y="46"/>
                  </a:lnTo>
                  <a:lnTo>
                    <a:pt x="14" y="50"/>
                  </a:lnTo>
                  <a:lnTo>
                    <a:pt x="18" y="50"/>
                  </a:lnTo>
                  <a:lnTo>
                    <a:pt x="22" y="50"/>
                  </a:lnTo>
                  <a:lnTo>
                    <a:pt x="26" y="46"/>
                  </a:lnTo>
                  <a:close/>
                </a:path>
              </a:pathLst>
            </a:custGeom>
            <a:solidFill>
              <a:srgbClr val="000000"/>
            </a:solidFill>
            <a:ln w="0">
              <a:solidFill>
                <a:srgbClr val="000000"/>
              </a:solidFill>
              <a:round/>
              <a:headEnd/>
              <a:tailEnd/>
            </a:ln>
          </p:spPr>
          <p:txBody>
            <a:bodyPr/>
            <a:lstStyle/>
            <a:p>
              <a:endParaRPr lang="en-US"/>
            </a:p>
          </p:txBody>
        </p:sp>
        <p:sp>
          <p:nvSpPr>
            <p:cNvPr id="26689" name="Freeform 60"/>
            <p:cNvSpPr>
              <a:spLocks/>
            </p:cNvSpPr>
            <p:nvPr/>
          </p:nvSpPr>
          <p:spPr bwMode="auto">
            <a:xfrm>
              <a:off x="2530" y="2412"/>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690" name="Freeform 61"/>
            <p:cNvSpPr>
              <a:spLocks/>
            </p:cNvSpPr>
            <p:nvPr/>
          </p:nvSpPr>
          <p:spPr bwMode="auto">
            <a:xfrm>
              <a:off x="2640" y="2414"/>
              <a:ext cx="58" cy="54"/>
            </a:xfrm>
            <a:custGeom>
              <a:avLst/>
              <a:gdLst>
                <a:gd name="T0" fmla="*/ 0 w 58"/>
                <a:gd name="T1" fmla="*/ 0 h 54"/>
                <a:gd name="T2" fmla="*/ 14 w 58"/>
                <a:gd name="T3" fmla="*/ 0 h 54"/>
                <a:gd name="T4" fmla="*/ 48 w 58"/>
                <a:gd name="T5" fmla="*/ 40 h 54"/>
                <a:gd name="T6" fmla="*/ 48 w 58"/>
                <a:gd name="T7" fmla="*/ 8 h 54"/>
                <a:gd name="T8" fmla="*/ 48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0 h 54"/>
                <a:gd name="T28" fmla="*/ 52 w 58"/>
                <a:gd name="T29" fmla="*/ 2 h 54"/>
                <a:gd name="T30" fmla="*/ 52 w 58"/>
                <a:gd name="T31" fmla="*/ 4 h 54"/>
                <a:gd name="T32" fmla="*/ 52 w 58"/>
                <a:gd name="T33" fmla="*/ 8 h 54"/>
                <a:gd name="T34" fmla="*/ 52 w 58"/>
                <a:gd name="T35" fmla="*/ 54 h 54"/>
                <a:gd name="T36" fmla="*/ 50 w 58"/>
                <a:gd name="T37" fmla="*/ 54 h 54"/>
                <a:gd name="T38" fmla="*/ 14 w 58"/>
                <a:gd name="T39" fmla="*/ 12 h 54"/>
                <a:gd name="T40" fmla="*/ 14 w 58"/>
                <a:gd name="T41" fmla="*/ 44 h 54"/>
                <a:gd name="T42" fmla="*/ 14 w 58"/>
                <a:gd name="T43" fmla="*/ 48 h 54"/>
                <a:gd name="T44" fmla="*/ 16 w 58"/>
                <a:gd name="T45" fmla="*/ 50 h 54"/>
                <a:gd name="T46" fmla="*/ 18 w 58"/>
                <a:gd name="T47" fmla="*/ 52 h 54"/>
                <a:gd name="T48" fmla="*/ 20 w 58"/>
                <a:gd name="T49" fmla="*/ 52 h 54"/>
                <a:gd name="T50" fmla="*/ 22 w 58"/>
                <a:gd name="T51" fmla="*/ 52 h 54"/>
                <a:gd name="T52" fmla="*/ 22 w 58"/>
                <a:gd name="T53" fmla="*/ 52 h 54"/>
                <a:gd name="T54" fmla="*/ 4 w 58"/>
                <a:gd name="T55" fmla="*/ 52 h 54"/>
                <a:gd name="T56" fmla="*/ 4 w 58"/>
                <a:gd name="T57" fmla="*/ 52 h 54"/>
                <a:gd name="T58" fmla="*/ 6 w 58"/>
                <a:gd name="T59" fmla="*/ 52 h 54"/>
                <a:gd name="T60" fmla="*/ 8 w 58"/>
                <a:gd name="T61" fmla="*/ 52 h 54"/>
                <a:gd name="T62" fmla="*/ 10 w 58"/>
                <a:gd name="T63" fmla="*/ 50 h 54"/>
                <a:gd name="T64" fmla="*/ 10 w 58"/>
                <a:gd name="T65" fmla="*/ 48 h 54"/>
                <a:gd name="T66" fmla="*/ 12 w 58"/>
                <a:gd name="T67" fmla="*/ 44 h 54"/>
                <a:gd name="T68" fmla="*/ 12 w 58"/>
                <a:gd name="T69" fmla="*/ 8 h 54"/>
                <a:gd name="T70" fmla="*/ 10 w 58"/>
                <a:gd name="T71" fmla="*/ 4 h 54"/>
                <a:gd name="T72" fmla="*/ 8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8" y="4"/>
                  </a:lnTo>
                  <a:lnTo>
                    <a:pt x="46" y="2"/>
                  </a:lnTo>
                  <a:lnTo>
                    <a:pt x="44" y="0"/>
                  </a:lnTo>
                  <a:lnTo>
                    <a:pt x="42" y="0"/>
                  </a:lnTo>
                  <a:lnTo>
                    <a:pt x="40" y="0"/>
                  </a:lnTo>
                  <a:lnTo>
                    <a:pt x="58" y="0"/>
                  </a:lnTo>
                  <a:lnTo>
                    <a:pt x="56" y="0"/>
                  </a:lnTo>
                  <a:lnTo>
                    <a:pt x="54" y="0"/>
                  </a:lnTo>
                  <a:lnTo>
                    <a:pt x="52" y="2"/>
                  </a:lnTo>
                  <a:lnTo>
                    <a:pt x="52" y="4"/>
                  </a:lnTo>
                  <a:lnTo>
                    <a:pt x="52" y="8"/>
                  </a:lnTo>
                  <a:lnTo>
                    <a:pt x="52" y="54"/>
                  </a:lnTo>
                  <a:lnTo>
                    <a:pt x="50" y="54"/>
                  </a:lnTo>
                  <a:lnTo>
                    <a:pt x="14" y="12"/>
                  </a:lnTo>
                  <a:lnTo>
                    <a:pt x="14" y="44"/>
                  </a:lnTo>
                  <a:lnTo>
                    <a:pt x="14" y="48"/>
                  </a:lnTo>
                  <a:lnTo>
                    <a:pt x="16" y="50"/>
                  </a:lnTo>
                  <a:lnTo>
                    <a:pt x="18" y="52"/>
                  </a:lnTo>
                  <a:lnTo>
                    <a:pt x="20" y="52"/>
                  </a:lnTo>
                  <a:lnTo>
                    <a:pt x="22" y="52"/>
                  </a:lnTo>
                  <a:lnTo>
                    <a:pt x="4" y="52"/>
                  </a:lnTo>
                  <a:lnTo>
                    <a:pt x="6" y="52"/>
                  </a:lnTo>
                  <a:lnTo>
                    <a:pt x="8" y="52"/>
                  </a:lnTo>
                  <a:lnTo>
                    <a:pt x="10" y="50"/>
                  </a:lnTo>
                  <a:lnTo>
                    <a:pt x="10" y="48"/>
                  </a:lnTo>
                  <a:lnTo>
                    <a:pt x="12" y="44"/>
                  </a:lnTo>
                  <a:lnTo>
                    <a:pt x="12" y="8"/>
                  </a:lnTo>
                  <a:lnTo>
                    <a:pt x="10" y="4"/>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691" name="Freeform 62"/>
            <p:cNvSpPr>
              <a:spLocks noEditPoints="1"/>
            </p:cNvSpPr>
            <p:nvPr/>
          </p:nvSpPr>
          <p:spPr bwMode="auto">
            <a:xfrm>
              <a:off x="2700"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6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18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692" name="Freeform 63"/>
            <p:cNvSpPr>
              <a:spLocks/>
            </p:cNvSpPr>
            <p:nvPr/>
          </p:nvSpPr>
          <p:spPr bwMode="auto">
            <a:xfrm>
              <a:off x="2746"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693" name="Freeform 64"/>
            <p:cNvSpPr>
              <a:spLocks/>
            </p:cNvSpPr>
            <p:nvPr/>
          </p:nvSpPr>
          <p:spPr bwMode="auto">
            <a:xfrm>
              <a:off x="2774" y="2430"/>
              <a:ext cx="24" cy="38"/>
            </a:xfrm>
            <a:custGeom>
              <a:avLst/>
              <a:gdLst>
                <a:gd name="T0" fmla="*/ 22 w 24"/>
                <a:gd name="T1" fmla="*/ 0 h 38"/>
                <a:gd name="T2" fmla="*/ 22 w 24"/>
                <a:gd name="T3" fmla="*/ 12 h 38"/>
                <a:gd name="T4" fmla="*/ 22 w 24"/>
                <a:gd name="T5" fmla="*/ 12 h 38"/>
                <a:gd name="T6" fmla="*/ 20 w 24"/>
                <a:gd name="T7" fmla="*/ 8 h 38"/>
                <a:gd name="T8" fmla="*/ 18 w 24"/>
                <a:gd name="T9" fmla="*/ 4 h 38"/>
                <a:gd name="T10" fmla="*/ 14 w 24"/>
                <a:gd name="T11" fmla="*/ 4 h 38"/>
                <a:gd name="T12" fmla="*/ 12 w 24"/>
                <a:gd name="T13" fmla="*/ 2 h 38"/>
                <a:gd name="T14" fmla="*/ 10 w 24"/>
                <a:gd name="T15" fmla="*/ 4 h 38"/>
                <a:gd name="T16" fmla="*/ 8 w 24"/>
                <a:gd name="T17" fmla="*/ 4 h 38"/>
                <a:gd name="T18" fmla="*/ 6 w 24"/>
                <a:gd name="T19" fmla="*/ 6 h 38"/>
                <a:gd name="T20" fmla="*/ 6 w 24"/>
                <a:gd name="T21" fmla="*/ 8 h 38"/>
                <a:gd name="T22" fmla="*/ 6 w 24"/>
                <a:gd name="T23" fmla="*/ 10 h 38"/>
                <a:gd name="T24" fmla="*/ 6 w 24"/>
                <a:gd name="T25" fmla="*/ 10 h 38"/>
                <a:gd name="T26" fmla="*/ 8 w 24"/>
                <a:gd name="T27" fmla="*/ 12 h 38"/>
                <a:gd name="T28" fmla="*/ 12 w 24"/>
                <a:gd name="T29" fmla="*/ 14 h 38"/>
                <a:gd name="T30" fmla="*/ 16 w 24"/>
                <a:gd name="T31" fmla="*/ 16 h 38"/>
                <a:gd name="T32" fmla="*/ 22 w 24"/>
                <a:gd name="T33" fmla="*/ 20 h 38"/>
                <a:gd name="T34" fmla="*/ 24 w 24"/>
                <a:gd name="T35" fmla="*/ 24 h 38"/>
                <a:gd name="T36" fmla="*/ 24 w 24"/>
                <a:gd name="T37" fmla="*/ 26 h 38"/>
                <a:gd name="T38" fmla="*/ 24 w 24"/>
                <a:gd name="T39" fmla="*/ 32 h 38"/>
                <a:gd name="T40" fmla="*/ 20 w 24"/>
                <a:gd name="T41" fmla="*/ 34 h 38"/>
                <a:gd name="T42" fmla="*/ 16 w 24"/>
                <a:gd name="T43" fmla="*/ 36 h 38"/>
                <a:gd name="T44" fmla="*/ 12 w 24"/>
                <a:gd name="T45" fmla="*/ 38 h 38"/>
                <a:gd name="T46" fmla="*/ 8 w 24"/>
                <a:gd name="T47" fmla="*/ 38 h 38"/>
                <a:gd name="T48" fmla="*/ 4 w 24"/>
                <a:gd name="T49" fmla="*/ 36 h 38"/>
                <a:gd name="T50" fmla="*/ 4 w 24"/>
                <a:gd name="T51" fmla="*/ 36 h 38"/>
                <a:gd name="T52" fmla="*/ 2 w 24"/>
                <a:gd name="T53" fmla="*/ 36 h 38"/>
                <a:gd name="T54" fmla="*/ 2 w 24"/>
                <a:gd name="T55" fmla="*/ 36 h 38"/>
                <a:gd name="T56" fmla="*/ 2 w 24"/>
                <a:gd name="T57" fmla="*/ 38 h 38"/>
                <a:gd name="T58" fmla="*/ 0 w 24"/>
                <a:gd name="T59" fmla="*/ 38 h 38"/>
                <a:gd name="T60" fmla="*/ 0 w 24"/>
                <a:gd name="T61" fmla="*/ 26 h 38"/>
                <a:gd name="T62" fmla="*/ 2 w 24"/>
                <a:gd name="T63" fmla="*/ 26 h 38"/>
                <a:gd name="T64" fmla="*/ 2 w 24"/>
                <a:gd name="T65" fmla="*/ 30 h 38"/>
                <a:gd name="T66" fmla="*/ 6 w 24"/>
                <a:gd name="T67" fmla="*/ 32 h 38"/>
                <a:gd name="T68" fmla="*/ 8 w 24"/>
                <a:gd name="T69" fmla="*/ 34 h 38"/>
                <a:gd name="T70" fmla="*/ 12 w 24"/>
                <a:gd name="T71" fmla="*/ 36 h 38"/>
                <a:gd name="T72" fmla="*/ 16 w 24"/>
                <a:gd name="T73" fmla="*/ 34 h 38"/>
                <a:gd name="T74" fmla="*/ 18 w 24"/>
                <a:gd name="T75" fmla="*/ 34 h 38"/>
                <a:gd name="T76" fmla="*/ 18 w 24"/>
                <a:gd name="T77" fmla="*/ 32 h 38"/>
                <a:gd name="T78" fmla="*/ 18 w 24"/>
                <a:gd name="T79" fmla="*/ 30 h 38"/>
                <a:gd name="T80" fmla="*/ 18 w 24"/>
                <a:gd name="T81" fmla="*/ 28 h 38"/>
                <a:gd name="T82" fmla="*/ 16 w 24"/>
                <a:gd name="T83" fmla="*/ 26 h 38"/>
                <a:gd name="T84" fmla="*/ 14 w 24"/>
                <a:gd name="T85" fmla="*/ 24 h 38"/>
                <a:gd name="T86" fmla="*/ 10 w 24"/>
                <a:gd name="T87" fmla="*/ 20 h 38"/>
                <a:gd name="T88" fmla="*/ 4 w 24"/>
                <a:gd name="T89" fmla="*/ 18 h 38"/>
                <a:gd name="T90" fmla="*/ 2 w 24"/>
                <a:gd name="T91" fmla="*/ 16 h 38"/>
                <a:gd name="T92" fmla="*/ 0 w 24"/>
                <a:gd name="T93" fmla="*/ 14 h 38"/>
                <a:gd name="T94" fmla="*/ 0 w 24"/>
                <a:gd name="T95" fmla="*/ 10 h 38"/>
                <a:gd name="T96" fmla="*/ 2 w 24"/>
                <a:gd name="T97" fmla="*/ 6 h 38"/>
                <a:gd name="T98" fmla="*/ 4 w 24"/>
                <a:gd name="T99" fmla="*/ 4 h 38"/>
                <a:gd name="T100" fmla="*/ 8 w 24"/>
                <a:gd name="T101" fmla="*/ 0 h 38"/>
                <a:gd name="T102" fmla="*/ 12 w 24"/>
                <a:gd name="T103" fmla="*/ 0 h 38"/>
                <a:gd name="T104" fmla="*/ 14 w 24"/>
                <a:gd name="T105" fmla="*/ 0 h 38"/>
                <a:gd name="T106" fmla="*/ 16 w 24"/>
                <a:gd name="T107" fmla="*/ 2 h 38"/>
                <a:gd name="T108" fmla="*/ 18 w 24"/>
                <a:gd name="T109" fmla="*/ 2 h 38"/>
                <a:gd name="T110" fmla="*/ 20 w 24"/>
                <a:gd name="T111" fmla="*/ 2 h 38"/>
                <a:gd name="T112" fmla="*/ 20 w 24"/>
                <a:gd name="T113" fmla="*/ 2 h 38"/>
                <a:gd name="T114" fmla="*/ 20 w 24"/>
                <a:gd name="T115" fmla="*/ 2 h 38"/>
                <a:gd name="T116" fmla="*/ 20 w 24"/>
                <a:gd name="T117" fmla="*/ 2 h 38"/>
                <a:gd name="T118" fmla="*/ 22 w 24"/>
                <a:gd name="T119" fmla="*/ 0 h 38"/>
                <a:gd name="T120" fmla="*/ 22 w 24"/>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8"/>
                <a:gd name="T185" fmla="*/ 24 w 24"/>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8">
                  <a:moveTo>
                    <a:pt x="22" y="0"/>
                  </a:moveTo>
                  <a:lnTo>
                    <a:pt x="22" y="12"/>
                  </a:lnTo>
                  <a:lnTo>
                    <a:pt x="20" y="8"/>
                  </a:lnTo>
                  <a:lnTo>
                    <a:pt x="18" y="4"/>
                  </a:lnTo>
                  <a:lnTo>
                    <a:pt x="14" y="4"/>
                  </a:lnTo>
                  <a:lnTo>
                    <a:pt x="12" y="2"/>
                  </a:lnTo>
                  <a:lnTo>
                    <a:pt x="10" y="4"/>
                  </a:lnTo>
                  <a:lnTo>
                    <a:pt x="8" y="4"/>
                  </a:lnTo>
                  <a:lnTo>
                    <a:pt x="6" y="6"/>
                  </a:lnTo>
                  <a:lnTo>
                    <a:pt x="6" y="8"/>
                  </a:lnTo>
                  <a:lnTo>
                    <a:pt x="6" y="10"/>
                  </a:lnTo>
                  <a:lnTo>
                    <a:pt x="8" y="12"/>
                  </a:lnTo>
                  <a:lnTo>
                    <a:pt x="12" y="14"/>
                  </a:lnTo>
                  <a:lnTo>
                    <a:pt x="16" y="16"/>
                  </a:lnTo>
                  <a:lnTo>
                    <a:pt x="22" y="20"/>
                  </a:lnTo>
                  <a:lnTo>
                    <a:pt x="24" y="24"/>
                  </a:lnTo>
                  <a:lnTo>
                    <a:pt x="24" y="26"/>
                  </a:lnTo>
                  <a:lnTo>
                    <a:pt x="24" y="32"/>
                  </a:lnTo>
                  <a:lnTo>
                    <a:pt x="20" y="34"/>
                  </a:lnTo>
                  <a:lnTo>
                    <a:pt x="16" y="36"/>
                  </a:lnTo>
                  <a:lnTo>
                    <a:pt x="12" y="38"/>
                  </a:lnTo>
                  <a:lnTo>
                    <a:pt x="8" y="38"/>
                  </a:lnTo>
                  <a:lnTo>
                    <a:pt x="4" y="36"/>
                  </a:lnTo>
                  <a:lnTo>
                    <a:pt x="2" y="36"/>
                  </a:lnTo>
                  <a:lnTo>
                    <a:pt x="2" y="38"/>
                  </a:lnTo>
                  <a:lnTo>
                    <a:pt x="0" y="38"/>
                  </a:lnTo>
                  <a:lnTo>
                    <a:pt x="0" y="26"/>
                  </a:lnTo>
                  <a:lnTo>
                    <a:pt x="2" y="26"/>
                  </a:lnTo>
                  <a:lnTo>
                    <a:pt x="2" y="30"/>
                  </a:lnTo>
                  <a:lnTo>
                    <a:pt x="6" y="32"/>
                  </a:lnTo>
                  <a:lnTo>
                    <a:pt x="8" y="34"/>
                  </a:lnTo>
                  <a:lnTo>
                    <a:pt x="12" y="36"/>
                  </a:lnTo>
                  <a:lnTo>
                    <a:pt x="16" y="34"/>
                  </a:lnTo>
                  <a:lnTo>
                    <a:pt x="18" y="34"/>
                  </a:lnTo>
                  <a:lnTo>
                    <a:pt x="18" y="32"/>
                  </a:lnTo>
                  <a:lnTo>
                    <a:pt x="18" y="30"/>
                  </a:lnTo>
                  <a:lnTo>
                    <a:pt x="18" y="28"/>
                  </a:lnTo>
                  <a:lnTo>
                    <a:pt x="16" y="26"/>
                  </a:lnTo>
                  <a:lnTo>
                    <a:pt x="14" y="24"/>
                  </a:lnTo>
                  <a:lnTo>
                    <a:pt x="10" y="20"/>
                  </a:lnTo>
                  <a:lnTo>
                    <a:pt x="4" y="18"/>
                  </a:lnTo>
                  <a:lnTo>
                    <a:pt x="2" y="16"/>
                  </a:lnTo>
                  <a:lnTo>
                    <a:pt x="0" y="14"/>
                  </a:lnTo>
                  <a:lnTo>
                    <a:pt x="0" y="10"/>
                  </a:lnTo>
                  <a:lnTo>
                    <a:pt x="2" y="6"/>
                  </a:lnTo>
                  <a:lnTo>
                    <a:pt x="4" y="4"/>
                  </a:lnTo>
                  <a:lnTo>
                    <a:pt x="8" y="0"/>
                  </a:lnTo>
                  <a:lnTo>
                    <a:pt x="12" y="0"/>
                  </a:lnTo>
                  <a:lnTo>
                    <a:pt x="14" y="0"/>
                  </a:lnTo>
                  <a:lnTo>
                    <a:pt x="16" y="2"/>
                  </a:lnTo>
                  <a:lnTo>
                    <a:pt x="18" y="2"/>
                  </a:lnTo>
                  <a:lnTo>
                    <a:pt x="20" y="2"/>
                  </a:lnTo>
                  <a:lnTo>
                    <a:pt x="22" y="0"/>
                  </a:lnTo>
                  <a:close/>
                </a:path>
              </a:pathLst>
            </a:custGeom>
            <a:solidFill>
              <a:srgbClr val="000000"/>
            </a:solidFill>
            <a:ln w="0">
              <a:solidFill>
                <a:srgbClr val="000000"/>
              </a:solidFill>
              <a:round/>
              <a:headEnd/>
              <a:tailEnd/>
            </a:ln>
          </p:spPr>
          <p:txBody>
            <a:bodyPr/>
            <a:lstStyle/>
            <a:p>
              <a:endParaRPr lang="en-US"/>
            </a:p>
          </p:txBody>
        </p:sp>
        <p:sp>
          <p:nvSpPr>
            <p:cNvPr id="26694" name="Freeform 65"/>
            <p:cNvSpPr>
              <a:spLocks noEditPoints="1"/>
            </p:cNvSpPr>
            <p:nvPr/>
          </p:nvSpPr>
          <p:spPr bwMode="auto">
            <a:xfrm>
              <a:off x="2804" y="2430"/>
              <a:ext cx="32" cy="38"/>
            </a:xfrm>
            <a:custGeom>
              <a:avLst/>
              <a:gdLst>
                <a:gd name="T0" fmla="*/ 16 w 32"/>
                <a:gd name="T1" fmla="*/ 34 h 38"/>
                <a:gd name="T2" fmla="*/ 10 w 32"/>
                <a:gd name="T3" fmla="*/ 38 h 38"/>
                <a:gd name="T4" fmla="*/ 4 w 32"/>
                <a:gd name="T5" fmla="*/ 38 h 38"/>
                <a:gd name="T6" fmla="*/ 0 w 32"/>
                <a:gd name="T7" fmla="*/ 32 h 38"/>
                <a:gd name="T8" fmla="*/ 0 w 32"/>
                <a:gd name="T9" fmla="*/ 26 h 38"/>
                <a:gd name="T10" fmla="*/ 2 w 32"/>
                <a:gd name="T11" fmla="*/ 22 h 38"/>
                <a:gd name="T12" fmla="*/ 12 w 32"/>
                <a:gd name="T13" fmla="*/ 16 h 38"/>
                <a:gd name="T14" fmla="*/ 20 w 32"/>
                <a:gd name="T15" fmla="*/ 12 h 38"/>
                <a:gd name="T16" fmla="*/ 18 w 32"/>
                <a:gd name="T17" fmla="*/ 4 h 38"/>
                <a:gd name="T18" fmla="*/ 14 w 32"/>
                <a:gd name="T19" fmla="*/ 2 h 38"/>
                <a:gd name="T20" fmla="*/ 10 w 32"/>
                <a:gd name="T21" fmla="*/ 4 h 38"/>
                <a:gd name="T22" fmla="*/ 8 w 32"/>
                <a:gd name="T23" fmla="*/ 8 h 38"/>
                <a:gd name="T24" fmla="*/ 8 w 32"/>
                <a:gd name="T25" fmla="*/ 12 h 38"/>
                <a:gd name="T26" fmla="*/ 6 w 32"/>
                <a:gd name="T27" fmla="*/ 14 h 38"/>
                <a:gd name="T28" fmla="*/ 4 w 32"/>
                <a:gd name="T29" fmla="*/ 14 h 38"/>
                <a:gd name="T30" fmla="*/ 2 w 32"/>
                <a:gd name="T31" fmla="*/ 12 h 38"/>
                <a:gd name="T32" fmla="*/ 2 w 32"/>
                <a:gd name="T33" fmla="*/ 6 h 38"/>
                <a:gd name="T34" fmla="*/ 8 w 32"/>
                <a:gd name="T35" fmla="*/ 0 h 38"/>
                <a:gd name="T36" fmla="*/ 18 w 32"/>
                <a:gd name="T37" fmla="*/ 0 h 38"/>
                <a:gd name="T38" fmla="*/ 24 w 32"/>
                <a:gd name="T39" fmla="*/ 4 h 38"/>
                <a:gd name="T40" fmla="*/ 26 w 32"/>
                <a:gd name="T41" fmla="*/ 8 h 38"/>
                <a:gd name="T42" fmla="*/ 26 w 32"/>
                <a:gd name="T43" fmla="*/ 24 h 38"/>
                <a:gd name="T44" fmla="*/ 26 w 32"/>
                <a:gd name="T45" fmla="*/ 30 h 38"/>
                <a:gd name="T46" fmla="*/ 28 w 32"/>
                <a:gd name="T47" fmla="*/ 32 h 38"/>
                <a:gd name="T48" fmla="*/ 28 w 32"/>
                <a:gd name="T49" fmla="*/ 32 h 38"/>
                <a:gd name="T50" fmla="*/ 30 w 32"/>
                <a:gd name="T51" fmla="*/ 32 h 38"/>
                <a:gd name="T52" fmla="*/ 32 w 32"/>
                <a:gd name="T53" fmla="*/ 30 h 38"/>
                <a:gd name="T54" fmla="*/ 28 w 32"/>
                <a:gd name="T55" fmla="*/ 36 h 38"/>
                <a:gd name="T56" fmla="*/ 22 w 32"/>
                <a:gd name="T57" fmla="*/ 38 h 38"/>
                <a:gd name="T58" fmla="*/ 20 w 32"/>
                <a:gd name="T59" fmla="*/ 34 h 38"/>
                <a:gd name="T60" fmla="*/ 20 w 32"/>
                <a:gd name="T61" fmla="*/ 30 h 38"/>
                <a:gd name="T62" fmla="*/ 14 w 32"/>
                <a:gd name="T63" fmla="*/ 18 h 38"/>
                <a:gd name="T64" fmla="*/ 10 w 32"/>
                <a:gd name="T65" fmla="*/ 20 h 38"/>
                <a:gd name="T66" fmla="*/ 6 w 32"/>
                <a:gd name="T67" fmla="*/ 24 h 38"/>
                <a:gd name="T68" fmla="*/ 6 w 32"/>
                <a:gd name="T69" fmla="*/ 28 h 38"/>
                <a:gd name="T70" fmla="*/ 10 w 32"/>
                <a:gd name="T71" fmla="*/ 32 h 38"/>
                <a:gd name="T72" fmla="*/ 16 w 32"/>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8"/>
                <a:gd name="T113" fmla="*/ 32 w 32"/>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8">
                  <a:moveTo>
                    <a:pt x="20" y="32"/>
                  </a:moveTo>
                  <a:lnTo>
                    <a:pt x="16" y="34"/>
                  </a:lnTo>
                  <a:lnTo>
                    <a:pt x="12" y="36"/>
                  </a:lnTo>
                  <a:lnTo>
                    <a:pt x="10" y="38"/>
                  </a:lnTo>
                  <a:lnTo>
                    <a:pt x="8" y="38"/>
                  </a:lnTo>
                  <a:lnTo>
                    <a:pt x="4" y="38"/>
                  </a:lnTo>
                  <a:lnTo>
                    <a:pt x="2" y="36"/>
                  </a:lnTo>
                  <a:lnTo>
                    <a:pt x="0" y="32"/>
                  </a:lnTo>
                  <a:lnTo>
                    <a:pt x="0" y="28"/>
                  </a:lnTo>
                  <a:lnTo>
                    <a:pt x="0" y="26"/>
                  </a:lnTo>
                  <a:lnTo>
                    <a:pt x="0" y="24"/>
                  </a:lnTo>
                  <a:lnTo>
                    <a:pt x="2" y="22"/>
                  </a:lnTo>
                  <a:lnTo>
                    <a:pt x="6" y="20"/>
                  </a:lnTo>
                  <a:lnTo>
                    <a:pt x="12" y="16"/>
                  </a:lnTo>
                  <a:lnTo>
                    <a:pt x="20" y="14"/>
                  </a:lnTo>
                  <a:lnTo>
                    <a:pt x="20" y="12"/>
                  </a:lnTo>
                  <a:lnTo>
                    <a:pt x="20" y="8"/>
                  </a:lnTo>
                  <a:lnTo>
                    <a:pt x="18" y="4"/>
                  </a:lnTo>
                  <a:lnTo>
                    <a:pt x="16" y="4"/>
                  </a:lnTo>
                  <a:lnTo>
                    <a:pt x="14" y="2"/>
                  </a:lnTo>
                  <a:lnTo>
                    <a:pt x="10" y="4"/>
                  </a:lnTo>
                  <a:lnTo>
                    <a:pt x="8" y="6"/>
                  </a:lnTo>
                  <a:lnTo>
                    <a:pt x="8" y="8"/>
                  </a:lnTo>
                  <a:lnTo>
                    <a:pt x="8" y="10"/>
                  </a:lnTo>
                  <a:lnTo>
                    <a:pt x="8" y="12"/>
                  </a:lnTo>
                  <a:lnTo>
                    <a:pt x="6" y="12"/>
                  </a:lnTo>
                  <a:lnTo>
                    <a:pt x="6" y="14"/>
                  </a:lnTo>
                  <a:lnTo>
                    <a:pt x="4" y="14"/>
                  </a:lnTo>
                  <a:lnTo>
                    <a:pt x="2" y="12"/>
                  </a:lnTo>
                  <a:lnTo>
                    <a:pt x="2" y="10"/>
                  </a:lnTo>
                  <a:lnTo>
                    <a:pt x="2" y="6"/>
                  </a:lnTo>
                  <a:lnTo>
                    <a:pt x="4" y="4"/>
                  </a:lnTo>
                  <a:lnTo>
                    <a:pt x="8" y="0"/>
                  </a:lnTo>
                  <a:lnTo>
                    <a:pt x="14" y="0"/>
                  </a:lnTo>
                  <a:lnTo>
                    <a:pt x="18" y="0"/>
                  </a:lnTo>
                  <a:lnTo>
                    <a:pt x="22" y="2"/>
                  </a:lnTo>
                  <a:lnTo>
                    <a:pt x="24" y="4"/>
                  </a:lnTo>
                  <a:lnTo>
                    <a:pt x="26" y="6"/>
                  </a:lnTo>
                  <a:lnTo>
                    <a:pt x="26" y="8"/>
                  </a:lnTo>
                  <a:lnTo>
                    <a:pt x="26" y="12"/>
                  </a:lnTo>
                  <a:lnTo>
                    <a:pt x="26" y="24"/>
                  </a:lnTo>
                  <a:lnTo>
                    <a:pt x="26" y="28"/>
                  </a:lnTo>
                  <a:lnTo>
                    <a:pt x="26" y="30"/>
                  </a:lnTo>
                  <a:lnTo>
                    <a:pt x="26" y="32"/>
                  </a:lnTo>
                  <a:lnTo>
                    <a:pt x="28" y="32"/>
                  </a:lnTo>
                  <a:lnTo>
                    <a:pt x="30" y="32"/>
                  </a:lnTo>
                  <a:lnTo>
                    <a:pt x="32" y="30"/>
                  </a:lnTo>
                  <a:lnTo>
                    <a:pt x="32" y="32"/>
                  </a:lnTo>
                  <a:lnTo>
                    <a:pt x="28" y="36"/>
                  </a:lnTo>
                  <a:lnTo>
                    <a:pt x="24" y="38"/>
                  </a:lnTo>
                  <a:lnTo>
                    <a:pt x="22" y="38"/>
                  </a:lnTo>
                  <a:lnTo>
                    <a:pt x="20" y="36"/>
                  </a:lnTo>
                  <a:lnTo>
                    <a:pt x="20" y="34"/>
                  </a:lnTo>
                  <a:lnTo>
                    <a:pt x="20" y="32"/>
                  </a:lnTo>
                  <a:close/>
                  <a:moveTo>
                    <a:pt x="20" y="30"/>
                  </a:moveTo>
                  <a:lnTo>
                    <a:pt x="20" y="16"/>
                  </a:lnTo>
                  <a:lnTo>
                    <a:pt x="14" y="18"/>
                  </a:lnTo>
                  <a:lnTo>
                    <a:pt x="12" y="20"/>
                  </a:lnTo>
                  <a:lnTo>
                    <a:pt x="10" y="20"/>
                  </a:lnTo>
                  <a:lnTo>
                    <a:pt x="8" y="22"/>
                  </a:lnTo>
                  <a:lnTo>
                    <a:pt x="6" y="24"/>
                  </a:lnTo>
                  <a:lnTo>
                    <a:pt x="6" y="26"/>
                  </a:lnTo>
                  <a:lnTo>
                    <a:pt x="6" y="28"/>
                  </a:lnTo>
                  <a:lnTo>
                    <a:pt x="8" y="30"/>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26695" name="Freeform 66"/>
            <p:cNvSpPr>
              <a:spLocks/>
            </p:cNvSpPr>
            <p:nvPr/>
          </p:nvSpPr>
          <p:spPr bwMode="auto">
            <a:xfrm>
              <a:off x="2840" y="2430"/>
              <a:ext cx="30" cy="38"/>
            </a:xfrm>
            <a:custGeom>
              <a:avLst/>
              <a:gdLst>
                <a:gd name="T0" fmla="*/ 30 w 30"/>
                <a:gd name="T1" fmla="*/ 22 h 38"/>
                <a:gd name="T2" fmla="*/ 28 w 30"/>
                <a:gd name="T3" fmla="*/ 30 h 38"/>
                <a:gd name="T4" fmla="*/ 24 w 30"/>
                <a:gd name="T5" fmla="*/ 34 h 38"/>
                <a:gd name="T6" fmla="*/ 20 w 30"/>
                <a:gd name="T7" fmla="*/ 36 h 38"/>
                <a:gd name="T8" fmla="*/ 14 w 30"/>
                <a:gd name="T9" fmla="*/ 38 h 38"/>
                <a:gd name="T10" fmla="*/ 8 w 30"/>
                <a:gd name="T11" fmla="*/ 36 h 38"/>
                <a:gd name="T12" fmla="*/ 4 w 30"/>
                <a:gd name="T13" fmla="*/ 32 h 38"/>
                <a:gd name="T14" fmla="*/ 2 w 30"/>
                <a:gd name="T15" fmla="*/ 28 h 38"/>
                <a:gd name="T16" fmla="*/ 0 w 30"/>
                <a:gd name="T17" fmla="*/ 24 h 38"/>
                <a:gd name="T18" fmla="*/ 0 w 30"/>
                <a:gd name="T19" fmla="*/ 18 h 38"/>
                <a:gd name="T20" fmla="*/ 0 w 30"/>
                <a:gd name="T21" fmla="*/ 14 h 38"/>
                <a:gd name="T22" fmla="*/ 2 w 30"/>
                <a:gd name="T23" fmla="*/ 10 h 38"/>
                <a:gd name="T24" fmla="*/ 4 w 30"/>
                <a:gd name="T25" fmla="*/ 6 h 38"/>
                <a:gd name="T26" fmla="*/ 10 w 30"/>
                <a:gd name="T27" fmla="*/ 2 h 38"/>
                <a:gd name="T28" fmla="*/ 16 w 30"/>
                <a:gd name="T29" fmla="*/ 0 h 38"/>
                <a:gd name="T30" fmla="*/ 20 w 30"/>
                <a:gd name="T31" fmla="*/ 0 h 38"/>
                <a:gd name="T32" fmla="*/ 24 w 30"/>
                <a:gd name="T33" fmla="*/ 2 h 38"/>
                <a:gd name="T34" fmla="*/ 26 w 30"/>
                <a:gd name="T35" fmla="*/ 6 h 38"/>
                <a:gd name="T36" fmla="*/ 28 w 30"/>
                <a:gd name="T37" fmla="*/ 8 h 38"/>
                <a:gd name="T38" fmla="*/ 28 w 30"/>
                <a:gd name="T39" fmla="*/ 10 h 38"/>
                <a:gd name="T40" fmla="*/ 26 w 30"/>
                <a:gd name="T41" fmla="*/ 10 h 38"/>
                <a:gd name="T42" fmla="*/ 26 w 30"/>
                <a:gd name="T43" fmla="*/ 12 h 38"/>
                <a:gd name="T44" fmla="*/ 24 w 30"/>
                <a:gd name="T45" fmla="*/ 12 h 38"/>
                <a:gd name="T46" fmla="*/ 22 w 30"/>
                <a:gd name="T47" fmla="*/ 12 h 38"/>
                <a:gd name="T48" fmla="*/ 22 w 30"/>
                <a:gd name="T49" fmla="*/ 10 h 38"/>
                <a:gd name="T50" fmla="*/ 20 w 30"/>
                <a:gd name="T51" fmla="*/ 10 h 38"/>
                <a:gd name="T52" fmla="*/ 20 w 30"/>
                <a:gd name="T53" fmla="*/ 8 h 38"/>
                <a:gd name="T54" fmla="*/ 20 w 30"/>
                <a:gd name="T55" fmla="*/ 6 h 38"/>
                <a:gd name="T56" fmla="*/ 18 w 30"/>
                <a:gd name="T57" fmla="*/ 4 h 38"/>
                <a:gd name="T58" fmla="*/ 18 w 30"/>
                <a:gd name="T59" fmla="*/ 4 h 38"/>
                <a:gd name="T60" fmla="*/ 16 w 30"/>
                <a:gd name="T61" fmla="*/ 2 h 38"/>
                <a:gd name="T62" fmla="*/ 12 w 30"/>
                <a:gd name="T63" fmla="*/ 4 h 38"/>
                <a:gd name="T64" fmla="*/ 10 w 30"/>
                <a:gd name="T65" fmla="*/ 6 h 38"/>
                <a:gd name="T66" fmla="*/ 6 w 30"/>
                <a:gd name="T67" fmla="*/ 10 h 38"/>
                <a:gd name="T68" fmla="*/ 6 w 30"/>
                <a:gd name="T69" fmla="*/ 16 h 38"/>
                <a:gd name="T70" fmla="*/ 6 w 30"/>
                <a:gd name="T71" fmla="*/ 22 h 38"/>
                <a:gd name="T72" fmla="*/ 10 w 30"/>
                <a:gd name="T73" fmla="*/ 26 h 38"/>
                <a:gd name="T74" fmla="*/ 12 w 30"/>
                <a:gd name="T75" fmla="*/ 30 h 38"/>
                <a:gd name="T76" fmla="*/ 18 w 30"/>
                <a:gd name="T77" fmla="*/ 32 h 38"/>
                <a:gd name="T78" fmla="*/ 22 w 30"/>
                <a:gd name="T79" fmla="*/ 30 h 38"/>
                <a:gd name="T80" fmla="*/ 24 w 30"/>
                <a:gd name="T81" fmla="*/ 28 h 38"/>
                <a:gd name="T82" fmla="*/ 26 w 30"/>
                <a:gd name="T83" fmla="*/ 26 h 38"/>
                <a:gd name="T84" fmla="*/ 28 w 30"/>
                <a:gd name="T85" fmla="*/ 22 h 38"/>
                <a:gd name="T86" fmla="*/ 30 w 30"/>
                <a:gd name="T87" fmla="*/ 22 h 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8"/>
                <a:gd name="T134" fmla="*/ 30 w 30"/>
                <a:gd name="T135" fmla="*/ 38 h 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8">
                  <a:moveTo>
                    <a:pt x="30" y="22"/>
                  </a:moveTo>
                  <a:lnTo>
                    <a:pt x="28" y="30"/>
                  </a:lnTo>
                  <a:lnTo>
                    <a:pt x="24" y="34"/>
                  </a:lnTo>
                  <a:lnTo>
                    <a:pt x="20" y="36"/>
                  </a:lnTo>
                  <a:lnTo>
                    <a:pt x="14" y="38"/>
                  </a:lnTo>
                  <a:lnTo>
                    <a:pt x="8" y="36"/>
                  </a:lnTo>
                  <a:lnTo>
                    <a:pt x="4" y="32"/>
                  </a:lnTo>
                  <a:lnTo>
                    <a:pt x="2" y="28"/>
                  </a:lnTo>
                  <a:lnTo>
                    <a:pt x="0" y="24"/>
                  </a:lnTo>
                  <a:lnTo>
                    <a:pt x="0" y="18"/>
                  </a:lnTo>
                  <a:lnTo>
                    <a:pt x="0" y="14"/>
                  </a:lnTo>
                  <a:lnTo>
                    <a:pt x="2" y="10"/>
                  </a:lnTo>
                  <a:lnTo>
                    <a:pt x="4" y="6"/>
                  </a:lnTo>
                  <a:lnTo>
                    <a:pt x="10" y="2"/>
                  </a:lnTo>
                  <a:lnTo>
                    <a:pt x="16" y="0"/>
                  </a:lnTo>
                  <a:lnTo>
                    <a:pt x="20" y="0"/>
                  </a:lnTo>
                  <a:lnTo>
                    <a:pt x="24" y="2"/>
                  </a:lnTo>
                  <a:lnTo>
                    <a:pt x="26" y="6"/>
                  </a:lnTo>
                  <a:lnTo>
                    <a:pt x="28" y="8"/>
                  </a:lnTo>
                  <a:lnTo>
                    <a:pt x="28" y="10"/>
                  </a:lnTo>
                  <a:lnTo>
                    <a:pt x="26" y="10"/>
                  </a:lnTo>
                  <a:lnTo>
                    <a:pt x="26" y="12"/>
                  </a:lnTo>
                  <a:lnTo>
                    <a:pt x="24" y="12"/>
                  </a:lnTo>
                  <a:lnTo>
                    <a:pt x="22" y="12"/>
                  </a:lnTo>
                  <a:lnTo>
                    <a:pt x="22" y="10"/>
                  </a:lnTo>
                  <a:lnTo>
                    <a:pt x="20" y="10"/>
                  </a:lnTo>
                  <a:lnTo>
                    <a:pt x="20" y="8"/>
                  </a:lnTo>
                  <a:lnTo>
                    <a:pt x="20" y="6"/>
                  </a:lnTo>
                  <a:lnTo>
                    <a:pt x="18" y="4"/>
                  </a:lnTo>
                  <a:lnTo>
                    <a:pt x="16" y="2"/>
                  </a:lnTo>
                  <a:lnTo>
                    <a:pt x="12" y="4"/>
                  </a:lnTo>
                  <a:lnTo>
                    <a:pt x="10" y="6"/>
                  </a:lnTo>
                  <a:lnTo>
                    <a:pt x="6" y="10"/>
                  </a:lnTo>
                  <a:lnTo>
                    <a:pt x="6" y="16"/>
                  </a:lnTo>
                  <a:lnTo>
                    <a:pt x="6" y="22"/>
                  </a:lnTo>
                  <a:lnTo>
                    <a:pt x="10" y="26"/>
                  </a:lnTo>
                  <a:lnTo>
                    <a:pt x="12" y="30"/>
                  </a:lnTo>
                  <a:lnTo>
                    <a:pt x="18" y="32"/>
                  </a:lnTo>
                  <a:lnTo>
                    <a:pt x="22" y="30"/>
                  </a:lnTo>
                  <a:lnTo>
                    <a:pt x="24" y="28"/>
                  </a:lnTo>
                  <a:lnTo>
                    <a:pt x="26" y="26"/>
                  </a:lnTo>
                  <a:lnTo>
                    <a:pt x="28" y="22"/>
                  </a:lnTo>
                  <a:lnTo>
                    <a:pt x="30" y="22"/>
                  </a:lnTo>
                  <a:close/>
                </a:path>
              </a:pathLst>
            </a:custGeom>
            <a:solidFill>
              <a:srgbClr val="000000"/>
            </a:solidFill>
            <a:ln w="0">
              <a:solidFill>
                <a:srgbClr val="000000"/>
              </a:solidFill>
              <a:round/>
              <a:headEnd/>
              <a:tailEnd/>
            </a:ln>
          </p:spPr>
          <p:txBody>
            <a:bodyPr/>
            <a:lstStyle/>
            <a:p>
              <a:endParaRPr lang="en-US"/>
            </a:p>
          </p:txBody>
        </p:sp>
        <p:sp>
          <p:nvSpPr>
            <p:cNvPr id="26696" name="Freeform 67"/>
            <p:cNvSpPr>
              <a:spLocks/>
            </p:cNvSpPr>
            <p:nvPr/>
          </p:nvSpPr>
          <p:spPr bwMode="auto">
            <a:xfrm>
              <a:off x="2874" y="2412"/>
              <a:ext cx="38" cy="54"/>
            </a:xfrm>
            <a:custGeom>
              <a:avLst/>
              <a:gdLst>
                <a:gd name="T0" fmla="*/ 12 w 38"/>
                <a:gd name="T1" fmla="*/ 34 h 54"/>
                <a:gd name="T2" fmla="*/ 24 w 38"/>
                <a:gd name="T3" fmla="*/ 24 h 54"/>
                <a:gd name="T4" fmla="*/ 24 w 38"/>
                <a:gd name="T5" fmla="*/ 22 h 54"/>
                <a:gd name="T6" fmla="*/ 24 w 38"/>
                <a:gd name="T7" fmla="*/ 22 h 54"/>
                <a:gd name="T8" fmla="*/ 24 w 38"/>
                <a:gd name="T9" fmla="*/ 20 h 54"/>
                <a:gd name="T10" fmla="*/ 22 w 38"/>
                <a:gd name="T11" fmla="*/ 20 h 54"/>
                <a:gd name="T12" fmla="*/ 38 w 38"/>
                <a:gd name="T13" fmla="*/ 20 h 54"/>
                <a:gd name="T14" fmla="*/ 32 w 38"/>
                <a:gd name="T15" fmla="*/ 20 h 54"/>
                <a:gd name="T16" fmla="*/ 28 w 38"/>
                <a:gd name="T17" fmla="*/ 24 h 54"/>
                <a:gd name="T18" fmla="*/ 28 w 38"/>
                <a:gd name="T19" fmla="*/ 44 h 54"/>
                <a:gd name="T20" fmla="*/ 32 w 38"/>
                <a:gd name="T21" fmla="*/ 50 h 54"/>
                <a:gd name="T22" fmla="*/ 36 w 38"/>
                <a:gd name="T23" fmla="*/ 52 h 54"/>
                <a:gd name="T24" fmla="*/ 38 w 38"/>
                <a:gd name="T25" fmla="*/ 54 h 54"/>
                <a:gd name="T26" fmla="*/ 22 w 38"/>
                <a:gd name="T27" fmla="*/ 54 h 54"/>
                <a:gd name="T28" fmla="*/ 24 w 38"/>
                <a:gd name="T29" fmla="*/ 54 h 54"/>
                <a:gd name="T30" fmla="*/ 24 w 38"/>
                <a:gd name="T31" fmla="*/ 52 h 54"/>
                <a:gd name="T32" fmla="*/ 24 w 38"/>
                <a:gd name="T33" fmla="*/ 50 h 54"/>
                <a:gd name="T34" fmla="*/ 12 w 38"/>
                <a:gd name="T35" fmla="*/ 34 h 54"/>
                <a:gd name="T36" fmla="*/ 12 w 38"/>
                <a:gd name="T37" fmla="*/ 50 h 54"/>
                <a:gd name="T38" fmla="*/ 12 w 38"/>
                <a:gd name="T39" fmla="*/ 52 h 54"/>
                <a:gd name="T40" fmla="*/ 14 w 38"/>
                <a:gd name="T41" fmla="*/ 54 h 54"/>
                <a:gd name="T42" fmla="*/ 16 w 38"/>
                <a:gd name="T43" fmla="*/ 54 h 54"/>
                <a:gd name="T44" fmla="*/ 0 w 38"/>
                <a:gd name="T45" fmla="*/ 54 h 54"/>
                <a:gd name="T46" fmla="*/ 4 w 38"/>
                <a:gd name="T47" fmla="*/ 54 h 54"/>
                <a:gd name="T48" fmla="*/ 4 w 38"/>
                <a:gd name="T49" fmla="*/ 52 h 54"/>
                <a:gd name="T50" fmla="*/ 4 w 38"/>
                <a:gd name="T51" fmla="*/ 46 h 54"/>
                <a:gd name="T52" fmla="*/ 4 w 38"/>
                <a:gd name="T53" fmla="*/ 8 h 54"/>
                <a:gd name="T54" fmla="*/ 4 w 38"/>
                <a:gd name="T55" fmla="*/ 4 h 54"/>
                <a:gd name="T56" fmla="*/ 2 w 38"/>
                <a:gd name="T57" fmla="*/ 4 h 54"/>
                <a:gd name="T58" fmla="*/ 2 w 38"/>
                <a:gd name="T59" fmla="*/ 4 h 54"/>
                <a:gd name="T60" fmla="*/ 0 w 38"/>
                <a:gd name="T61" fmla="*/ 4 h 54"/>
                <a:gd name="T62" fmla="*/ 12 w 38"/>
                <a:gd name="T63" fmla="*/ 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4"/>
                <a:gd name="T98" fmla="*/ 38 w 3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4">
                  <a:moveTo>
                    <a:pt x="12" y="0"/>
                  </a:moveTo>
                  <a:lnTo>
                    <a:pt x="12" y="34"/>
                  </a:lnTo>
                  <a:lnTo>
                    <a:pt x="20" y="26"/>
                  </a:lnTo>
                  <a:lnTo>
                    <a:pt x="24" y="24"/>
                  </a:lnTo>
                  <a:lnTo>
                    <a:pt x="24" y="22"/>
                  </a:lnTo>
                  <a:lnTo>
                    <a:pt x="24" y="20"/>
                  </a:lnTo>
                  <a:lnTo>
                    <a:pt x="22" y="20"/>
                  </a:lnTo>
                  <a:lnTo>
                    <a:pt x="38" y="20"/>
                  </a:lnTo>
                  <a:lnTo>
                    <a:pt x="34" y="20"/>
                  </a:lnTo>
                  <a:lnTo>
                    <a:pt x="32" y="20"/>
                  </a:lnTo>
                  <a:lnTo>
                    <a:pt x="30" y="22"/>
                  </a:lnTo>
                  <a:lnTo>
                    <a:pt x="28" y="24"/>
                  </a:lnTo>
                  <a:lnTo>
                    <a:pt x="18" y="32"/>
                  </a:lnTo>
                  <a:lnTo>
                    <a:pt x="28" y="44"/>
                  </a:lnTo>
                  <a:lnTo>
                    <a:pt x="30" y="48"/>
                  </a:lnTo>
                  <a:lnTo>
                    <a:pt x="32" y="50"/>
                  </a:lnTo>
                  <a:lnTo>
                    <a:pt x="34" y="52"/>
                  </a:lnTo>
                  <a:lnTo>
                    <a:pt x="36" y="52"/>
                  </a:lnTo>
                  <a:lnTo>
                    <a:pt x="36" y="54"/>
                  </a:lnTo>
                  <a:lnTo>
                    <a:pt x="38" y="54"/>
                  </a:lnTo>
                  <a:lnTo>
                    <a:pt x="22" y="54"/>
                  </a:lnTo>
                  <a:lnTo>
                    <a:pt x="24" y="54"/>
                  </a:lnTo>
                  <a:lnTo>
                    <a:pt x="24" y="52"/>
                  </a:lnTo>
                  <a:lnTo>
                    <a:pt x="24" y="50"/>
                  </a:lnTo>
                  <a:lnTo>
                    <a:pt x="22" y="48"/>
                  </a:lnTo>
                  <a:lnTo>
                    <a:pt x="12" y="34"/>
                  </a:lnTo>
                  <a:lnTo>
                    <a:pt x="12" y="46"/>
                  </a:lnTo>
                  <a:lnTo>
                    <a:pt x="12" y="50"/>
                  </a:lnTo>
                  <a:lnTo>
                    <a:pt x="12" y="52"/>
                  </a:lnTo>
                  <a:lnTo>
                    <a:pt x="12" y="54"/>
                  </a:lnTo>
                  <a:lnTo>
                    <a:pt x="14" y="54"/>
                  </a:lnTo>
                  <a:lnTo>
                    <a:pt x="16" y="54"/>
                  </a:lnTo>
                  <a:lnTo>
                    <a:pt x="0" y="54"/>
                  </a:lnTo>
                  <a:lnTo>
                    <a:pt x="2" y="54"/>
                  </a:lnTo>
                  <a:lnTo>
                    <a:pt x="4" y="54"/>
                  </a:lnTo>
                  <a:lnTo>
                    <a:pt x="4" y="52"/>
                  </a:lnTo>
                  <a:lnTo>
                    <a:pt x="4" y="50"/>
                  </a:lnTo>
                  <a:lnTo>
                    <a:pt x="4" y="46"/>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697" name="Freeform 68"/>
            <p:cNvSpPr>
              <a:spLocks/>
            </p:cNvSpPr>
            <p:nvPr/>
          </p:nvSpPr>
          <p:spPr bwMode="auto">
            <a:xfrm>
              <a:off x="2916" y="2430"/>
              <a:ext cx="26" cy="38"/>
            </a:xfrm>
            <a:custGeom>
              <a:avLst/>
              <a:gdLst>
                <a:gd name="T0" fmla="*/ 22 w 26"/>
                <a:gd name="T1" fmla="*/ 0 h 38"/>
                <a:gd name="T2" fmla="*/ 22 w 26"/>
                <a:gd name="T3" fmla="*/ 12 h 38"/>
                <a:gd name="T4" fmla="*/ 22 w 26"/>
                <a:gd name="T5" fmla="*/ 12 h 38"/>
                <a:gd name="T6" fmla="*/ 20 w 26"/>
                <a:gd name="T7" fmla="*/ 8 h 38"/>
                <a:gd name="T8" fmla="*/ 18 w 26"/>
                <a:gd name="T9" fmla="*/ 4 h 38"/>
                <a:gd name="T10" fmla="*/ 16 w 26"/>
                <a:gd name="T11" fmla="*/ 4 h 38"/>
                <a:gd name="T12" fmla="*/ 12 w 26"/>
                <a:gd name="T13" fmla="*/ 2 h 38"/>
                <a:gd name="T14" fmla="*/ 10 w 26"/>
                <a:gd name="T15" fmla="*/ 4 h 38"/>
                <a:gd name="T16" fmla="*/ 8 w 26"/>
                <a:gd name="T17" fmla="*/ 4 h 38"/>
                <a:gd name="T18" fmla="*/ 6 w 26"/>
                <a:gd name="T19" fmla="*/ 6 h 38"/>
                <a:gd name="T20" fmla="*/ 6 w 26"/>
                <a:gd name="T21" fmla="*/ 8 h 38"/>
                <a:gd name="T22" fmla="*/ 6 w 26"/>
                <a:gd name="T23" fmla="*/ 10 h 38"/>
                <a:gd name="T24" fmla="*/ 6 w 26"/>
                <a:gd name="T25" fmla="*/ 10 h 38"/>
                <a:gd name="T26" fmla="*/ 8 w 26"/>
                <a:gd name="T27" fmla="*/ 12 h 38"/>
                <a:gd name="T28" fmla="*/ 12 w 26"/>
                <a:gd name="T29" fmla="*/ 14 h 38"/>
                <a:gd name="T30" fmla="*/ 18 w 26"/>
                <a:gd name="T31" fmla="*/ 16 h 38"/>
                <a:gd name="T32" fmla="*/ 22 w 26"/>
                <a:gd name="T33" fmla="*/ 20 h 38"/>
                <a:gd name="T34" fmla="*/ 24 w 26"/>
                <a:gd name="T35" fmla="*/ 24 h 38"/>
                <a:gd name="T36" fmla="*/ 26 w 26"/>
                <a:gd name="T37" fmla="*/ 26 h 38"/>
                <a:gd name="T38" fmla="*/ 24 w 26"/>
                <a:gd name="T39" fmla="*/ 32 h 38"/>
                <a:gd name="T40" fmla="*/ 22 w 26"/>
                <a:gd name="T41" fmla="*/ 34 h 38"/>
                <a:gd name="T42" fmla="*/ 18 w 26"/>
                <a:gd name="T43" fmla="*/ 36 h 38"/>
                <a:gd name="T44" fmla="*/ 12 w 26"/>
                <a:gd name="T45" fmla="*/ 38 h 38"/>
                <a:gd name="T46" fmla="*/ 10 w 26"/>
                <a:gd name="T47" fmla="*/ 38 h 38"/>
                <a:gd name="T48" fmla="*/ 6 w 26"/>
                <a:gd name="T49" fmla="*/ 36 h 38"/>
                <a:gd name="T50" fmla="*/ 4 w 26"/>
                <a:gd name="T51" fmla="*/ 36 h 38"/>
                <a:gd name="T52" fmla="*/ 4 w 26"/>
                <a:gd name="T53" fmla="*/ 36 h 38"/>
                <a:gd name="T54" fmla="*/ 2 w 26"/>
                <a:gd name="T55" fmla="*/ 36 h 38"/>
                <a:gd name="T56" fmla="*/ 2 w 26"/>
                <a:gd name="T57" fmla="*/ 38 h 38"/>
                <a:gd name="T58" fmla="*/ 0 w 26"/>
                <a:gd name="T59" fmla="*/ 38 h 38"/>
                <a:gd name="T60" fmla="*/ 0 w 26"/>
                <a:gd name="T61" fmla="*/ 26 h 38"/>
                <a:gd name="T62" fmla="*/ 2 w 26"/>
                <a:gd name="T63" fmla="*/ 26 h 38"/>
                <a:gd name="T64" fmla="*/ 4 w 26"/>
                <a:gd name="T65" fmla="*/ 30 h 38"/>
                <a:gd name="T66" fmla="*/ 6 w 26"/>
                <a:gd name="T67" fmla="*/ 32 h 38"/>
                <a:gd name="T68" fmla="*/ 10 w 26"/>
                <a:gd name="T69" fmla="*/ 34 h 38"/>
                <a:gd name="T70" fmla="*/ 14 w 26"/>
                <a:gd name="T71" fmla="*/ 36 h 38"/>
                <a:gd name="T72" fmla="*/ 16 w 26"/>
                <a:gd name="T73" fmla="*/ 34 h 38"/>
                <a:gd name="T74" fmla="*/ 18 w 26"/>
                <a:gd name="T75" fmla="*/ 34 h 38"/>
                <a:gd name="T76" fmla="*/ 18 w 26"/>
                <a:gd name="T77" fmla="*/ 32 h 38"/>
                <a:gd name="T78" fmla="*/ 20 w 26"/>
                <a:gd name="T79" fmla="*/ 30 h 38"/>
                <a:gd name="T80" fmla="*/ 18 w 26"/>
                <a:gd name="T81" fmla="*/ 28 h 38"/>
                <a:gd name="T82" fmla="*/ 18 w 26"/>
                <a:gd name="T83" fmla="*/ 26 h 38"/>
                <a:gd name="T84" fmla="*/ 14 w 26"/>
                <a:gd name="T85" fmla="*/ 24 h 38"/>
                <a:gd name="T86" fmla="*/ 10 w 26"/>
                <a:gd name="T87" fmla="*/ 20 h 38"/>
                <a:gd name="T88" fmla="*/ 6 w 26"/>
                <a:gd name="T89" fmla="*/ 18 h 38"/>
                <a:gd name="T90" fmla="*/ 2 w 26"/>
                <a:gd name="T91" fmla="*/ 16 h 38"/>
                <a:gd name="T92" fmla="*/ 2 w 26"/>
                <a:gd name="T93" fmla="*/ 14 h 38"/>
                <a:gd name="T94" fmla="*/ 0 w 26"/>
                <a:gd name="T95" fmla="*/ 10 h 38"/>
                <a:gd name="T96" fmla="*/ 2 w 26"/>
                <a:gd name="T97" fmla="*/ 6 h 38"/>
                <a:gd name="T98" fmla="*/ 4 w 26"/>
                <a:gd name="T99" fmla="*/ 4 h 38"/>
                <a:gd name="T100" fmla="*/ 8 w 26"/>
                <a:gd name="T101" fmla="*/ 0 h 38"/>
                <a:gd name="T102" fmla="*/ 12 w 26"/>
                <a:gd name="T103" fmla="*/ 0 h 38"/>
                <a:gd name="T104" fmla="*/ 14 w 26"/>
                <a:gd name="T105" fmla="*/ 0 h 38"/>
                <a:gd name="T106" fmla="*/ 18 w 26"/>
                <a:gd name="T107" fmla="*/ 2 h 38"/>
                <a:gd name="T108" fmla="*/ 18 w 26"/>
                <a:gd name="T109" fmla="*/ 2 h 38"/>
                <a:gd name="T110" fmla="*/ 20 w 26"/>
                <a:gd name="T111" fmla="*/ 2 h 38"/>
                <a:gd name="T112" fmla="*/ 20 w 26"/>
                <a:gd name="T113" fmla="*/ 2 h 38"/>
                <a:gd name="T114" fmla="*/ 20 w 26"/>
                <a:gd name="T115" fmla="*/ 2 h 38"/>
                <a:gd name="T116" fmla="*/ 22 w 26"/>
                <a:gd name="T117" fmla="*/ 2 h 38"/>
                <a:gd name="T118" fmla="*/ 22 w 26"/>
                <a:gd name="T119" fmla="*/ 0 h 38"/>
                <a:gd name="T120" fmla="*/ 22 w 26"/>
                <a:gd name="T121" fmla="*/ 0 h 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38"/>
                <a:gd name="T185" fmla="*/ 26 w 26"/>
                <a:gd name="T186" fmla="*/ 38 h 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38">
                  <a:moveTo>
                    <a:pt x="22" y="0"/>
                  </a:moveTo>
                  <a:lnTo>
                    <a:pt x="22" y="12"/>
                  </a:lnTo>
                  <a:lnTo>
                    <a:pt x="20" y="8"/>
                  </a:lnTo>
                  <a:lnTo>
                    <a:pt x="18" y="4"/>
                  </a:lnTo>
                  <a:lnTo>
                    <a:pt x="16" y="4"/>
                  </a:lnTo>
                  <a:lnTo>
                    <a:pt x="12" y="2"/>
                  </a:lnTo>
                  <a:lnTo>
                    <a:pt x="10" y="4"/>
                  </a:lnTo>
                  <a:lnTo>
                    <a:pt x="8" y="4"/>
                  </a:lnTo>
                  <a:lnTo>
                    <a:pt x="6" y="6"/>
                  </a:lnTo>
                  <a:lnTo>
                    <a:pt x="6" y="8"/>
                  </a:lnTo>
                  <a:lnTo>
                    <a:pt x="6" y="10"/>
                  </a:lnTo>
                  <a:lnTo>
                    <a:pt x="8" y="12"/>
                  </a:lnTo>
                  <a:lnTo>
                    <a:pt x="12" y="14"/>
                  </a:lnTo>
                  <a:lnTo>
                    <a:pt x="18" y="16"/>
                  </a:lnTo>
                  <a:lnTo>
                    <a:pt x="22" y="20"/>
                  </a:lnTo>
                  <a:lnTo>
                    <a:pt x="24" y="24"/>
                  </a:lnTo>
                  <a:lnTo>
                    <a:pt x="26" y="26"/>
                  </a:lnTo>
                  <a:lnTo>
                    <a:pt x="24" y="32"/>
                  </a:lnTo>
                  <a:lnTo>
                    <a:pt x="22" y="34"/>
                  </a:lnTo>
                  <a:lnTo>
                    <a:pt x="18" y="36"/>
                  </a:lnTo>
                  <a:lnTo>
                    <a:pt x="12" y="38"/>
                  </a:lnTo>
                  <a:lnTo>
                    <a:pt x="10" y="38"/>
                  </a:lnTo>
                  <a:lnTo>
                    <a:pt x="6" y="36"/>
                  </a:lnTo>
                  <a:lnTo>
                    <a:pt x="4" y="36"/>
                  </a:lnTo>
                  <a:lnTo>
                    <a:pt x="2" y="36"/>
                  </a:lnTo>
                  <a:lnTo>
                    <a:pt x="2" y="38"/>
                  </a:lnTo>
                  <a:lnTo>
                    <a:pt x="0" y="38"/>
                  </a:lnTo>
                  <a:lnTo>
                    <a:pt x="0" y="26"/>
                  </a:lnTo>
                  <a:lnTo>
                    <a:pt x="2" y="26"/>
                  </a:lnTo>
                  <a:lnTo>
                    <a:pt x="4" y="30"/>
                  </a:lnTo>
                  <a:lnTo>
                    <a:pt x="6" y="32"/>
                  </a:lnTo>
                  <a:lnTo>
                    <a:pt x="10" y="34"/>
                  </a:lnTo>
                  <a:lnTo>
                    <a:pt x="14" y="36"/>
                  </a:lnTo>
                  <a:lnTo>
                    <a:pt x="16" y="34"/>
                  </a:lnTo>
                  <a:lnTo>
                    <a:pt x="18" y="34"/>
                  </a:lnTo>
                  <a:lnTo>
                    <a:pt x="18" y="32"/>
                  </a:lnTo>
                  <a:lnTo>
                    <a:pt x="20" y="30"/>
                  </a:lnTo>
                  <a:lnTo>
                    <a:pt x="18" y="28"/>
                  </a:lnTo>
                  <a:lnTo>
                    <a:pt x="18" y="26"/>
                  </a:lnTo>
                  <a:lnTo>
                    <a:pt x="14" y="24"/>
                  </a:lnTo>
                  <a:lnTo>
                    <a:pt x="10" y="20"/>
                  </a:lnTo>
                  <a:lnTo>
                    <a:pt x="6" y="18"/>
                  </a:lnTo>
                  <a:lnTo>
                    <a:pt x="2" y="16"/>
                  </a:lnTo>
                  <a:lnTo>
                    <a:pt x="2" y="14"/>
                  </a:lnTo>
                  <a:lnTo>
                    <a:pt x="0" y="10"/>
                  </a:lnTo>
                  <a:lnTo>
                    <a:pt x="2" y="6"/>
                  </a:lnTo>
                  <a:lnTo>
                    <a:pt x="4" y="4"/>
                  </a:lnTo>
                  <a:lnTo>
                    <a:pt x="8" y="0"/>
                  </a:lnTo>
                  <a:lnTo>
                    <a:pt x="12" y="0"/>
                  </a:lnTo>
                  <a:lnTo>
                    <a:pt x="14" y="0"/>
                  </a:lnTo>
                  <a:lnTo>
                    <a:pt x="18" y="2"/>
                  </a:lnTo>
                  <a:lnTo>
                    <a:pt x="20" y="2"/>
                  </a:lnTo>
                  <a:lnTo>
                    <a:pt x="22" y="2"/>
                  </a:lnTo>
                  <a:lnTo>
                    <a:pt x="22" y="0"/>
                  </a:lnTo>
                  <a:close/>
                </a:path>
              </a:pathLst>
            </a:custGeom>
            <a:solidFill>
              <a:srgbClr val="000000"/>
            </a:solidFill>
            <a:ln w="0">
              <a:solidFill>
                <a:srgbClr val="000000"/>
              </a:solidFill>
              <a:round/>
              <a:headEnd/>
              <a:tailEnd/>
            </a:ln>
          </p:spPr>
          <p:txBody>
            <a:bodyPr/>
            <a:lstStyle/>
            <a:p>
              <a:endParaRPr lang="en-US"/>
            </a:p>
          </p:txBody>
        </p:sp>
        <p:sp>
          <p:nvSpPr>
            <p:cNvPr id="26698" name="Freeform 69"/>
            <p:cNvSpPr>
              <a:spLocks/>
            </p:cNvSpPr>
            <p:nvPr/>
          </p:nvSpPr>
          <p:spPr bwMode="auto">
            <a:xfrm>
              <a:off x="2946" y="2412"/>
              <a:ext cx="20" cy="72"/>
            </a:xfrm>
            <a:custGeom>
              <a:avLst/>
              <a:gdLst>
                <a:gd name="T0" fmla="*/ 0 w 20"/>
                <a:gd name="T1" fmla="*/ 2 h 72"/>
                <a:gd name="T2" fmla="*/ 0 w 20"/>
                <a:gd name="T3" fmla="*/ 0 h 72"/>
                <a:gd name="T4" fmla="*/ 4 w 20"/>
                <a:gd name="T5" fmla="*/ 4 h 72"/>
                <a:gd name="T6" fmla="*/ 10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4 w 20"/>
                <a:gd name="T39" fmla="*/ 44 h 72"/>
                <a:gd name="T40" fmla="*/ 14 w 20"/>
                <a:gd name="T41" fmla="*/ 36 h 72"/>
                <a:gd name="T42" fmla="*/ 14 w 20"/>
                <a:gd name="T43" fmla="*/ 28 h 72"/>
                <a:gd name="T44" fmla="*/ 12 w 20"/>
                <a:gd name="T45" fmla="*/ 22 h 72"/>
                <a:gd name="T46" fmla="*/ 12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10"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26699" name="Freeform 70"/>
            <p:cNvSpPr>
              <a:spLocks noEditPoints="1"/>
            </p:cNvSpPr>
            <p:nvPr/>
          </p:nvSpPr>
          <p:spPr bwMode="auto">
            <a:xfrm>
              <a:off x="3330" y="2414"/>
              <a:ext cx="40" cy="52"/>
            </a:xfrm>
            <a:custGeom>
              <a:avLst/>
              <a:gdLst>
                <a:gd name="T0" fmla="*/ 16 w 40"/>
                <a:gd name="T1" fmla="*/ 28 h 52"/>
                <a:gd name="T2" fmla="*/ 16 w 40"/>
                <a:gd name="T3" fmla="*/ 44 h 52"/>
                <a:gd name="T4" fmla="*/ 16 w 40"/>
                <a:gd name="T5" fmla="*/ 48 h 52"/>
                <a:gd name="T6" fmla="*/ 16 w 40"/>
                <a:gd name="T7" fmla="*/ 50 h 52"/>
                <a:gd name="T8" fmla="*/ 18 w 40"/>
                <a:gd name="T9" fmla="*/ 52 h 52"/>
                <a:gd name="T10" fmla="*/ 20 w 40"/>
                <a:gd name="T11" fmla="*/ 52 h 52"/>
                <a:gd name="T12" fmla="*/ 22 w 40"/>
                <a:gd name="T13" fmla="*/ 52 h 52"/>
                <a:gd name="T14" fmla="*/ 22 w 40"/>
                <a:gd name="T15" fmla="*/ 52 h 52"/>
                <a:gd name="T16" fmla="*/ 0 w 40"/>
                <a:gd name="T17" fmla="*/ 52 h 52"/>
                <a:gd name="T18" fmla="*/ 0 w 40"/>
                <a:gd name="T19" fmla="*/ 52 h 52"/>
                <a:gd name="T20" fmla="*/ 2 w 40"/>
                <a:gd name="T21" fmla="*/ 52 h 52"/>
                <a:gd name="T22" fmla="*/ 4 w 40"/>
                <a:gd name="T23" fmla="*/ 52 h 52"/>
                <a:gd name="T24" fmla="*/ 6 w 40"/>
                <a:gd name="T25" fmla="*/ 50 h 52"/>
                <a:gd name="T26" fmla="*/ 8 w 40"/>
                <a:gd name="T27" fmla="*/ 48 h 52"/>
                <a:gd name="T28" fmla="*/ 8 w 40"/>
                <a:gd name="T29" fmla="*/ 44 h 52"/>
                <a:gd name="T30" fmla="*/ 8 w 40"/>
                <a:gd name="T31" fmla="*/ 8 h 52"/>
                <a:gd name="T32" fmla="*/ 8 w 40"/>
                <a:gd name="T33" fmla="*/ 4 h 52"/>
                <a:gd name="T34" fmla="*/ 6 w 40"/>
                <a:gd name="T35" fmla="*/ 2 h 52"/>
                <a:gd name="T36" fmla="*/ 4 w 40"/>
                <a:gd name="T37" fmla="*/ 0 h 52"/>
                <a:gd name="T38" fmla="*/ 2 w 40"/>
                <a:gd name="T39" fmla="*/ 0 h 52"/>
                <a:gd name="T40" fmla="*/ 0 w 40"/>
                <a:gd name="T41" fmla="*/ 0 h 52"/>
                <a:gd name="T42" fmla="*/ 0 w 40"/>
                <a:gd name="T43" fmla="*/ 0 h 52"/>
                <a:gd name="T44" fmla="*/ 20 w 40"/>
                <a:gd name="T45" fmla="*/ 0 h 52"/>
                <a:gd name="T46" fmla="*/ 26 w 40"/>
                <a:gd name="T47" fmla="*/ 0 h 52"/>
                <a:gd name="T48" fmla="*/ 32 w 40"/>
                <a:gd name="T49" fmla="*/ 2 h 52"/>
                <a:gd name="T50" fmla="*/ 34 w 40"/>
                <a:gd name="T51" fmla="*/ 2 h 52"/>
                <a:gd name="T52" fmla="*/ 38 w 40"/>
                <a:gd name="T53" fmla="*/ 6 h 52"/>
                <a:gd name="T54" fmla="*/ 40 w 40"/>
                <a:gd name="T55" fmla="*/ 10 h 52"/>
                <a:gd name="T56" fmla="*/ 40 w 40"/>
                <a:gd name="T57" fmla="*/ 14 h 52"/>
                <a:gd name="T58" fmla="*/ 40 w 40"/>
                <a:gd name="T59" fmla="*/ 20 h 52"/>
                <a:gd name="T60" fmla="*/ 36 w 40"/>
                <a:gd name="T61" fmla="*/ 24 h 52"/>
                <a:gd name="T62" fmla="*/ 32 w 40"/>
                <a:gd name="T63" fmla="*/ 28 h 52"/>
                <a:gd name="T64" fmla="*/ 24 w 40"/>
                <a:gd name="T65" fmla="*/ 28 h 52"/>
                <a:gd name="T66" fmla="*/ 22 w 40"/>
                <a:gd name="T67" fmla="*/ 28 h 52"/>
                <a:gd name="T68" fmla="*/ 20 w 40"/>
                <a:gd name="T69" fmla="*/ 28 h 52"/>
                <a:gd name="T70" fmla="*/ 18 w 40"/>
                <a:gd name="T71" fmla="*/ 28 h 52"/>
                <a:gd name="T72" fmla="*/ 16 w 40"/>
                <a:gd name="T73" fmla="*/ 28 h 52"/>
                <a:gd name="T74" fmla="*/ 16 w 40"/>
                <a:gd name="T75" fmla="*/ 26 h 52"/>
                <a:gd name="T76" fmla="*/ 18 w 40"/>
                <a:gd name="T77" fmla="*/ 26 h 52"/>
                <a:gd name="T78" fmla="*/ 18 w 40"/>
                <a:gd name="T79" fmla="*/ 26 h 52"/>
                <a:gd name="T80" fmla="*/ 20 w 40"/>
                <a:gd name="T81" fmla="*/ 26 h 52"/>
                <a:gd name="T82" fmla="*/ 22 w 40"/>
                <a:gd name="T83" fmla="*/ 26 h 52"/>
                <a:gd name="T84" fmla="*/ 26 w 40"/>
                <a:gd name="T85" fmla="*/ 26 h 52"/>
                <a:gd name="T86" fmla="*/ 28 w 40"/>
                <a:gd name="T87" fmla="*/ 22 h 52"/>
                <a:gd name="T88" fmla="*/ 32 w 40"/>
                <a:gd name="T89" fmla="*/ 20 h 52"/>
                <a:gd name="T90" fmla="*/ 32 w 40"/>
                <a:gd name="T91" fmla="*/ 14 h 52"/>
                <a:gd name="T92" fmla="*/ 32 w 40"/>
                <a:gd name="T93" fmla="*/ 12 h 52"/>
                <a:gd name="T94" fmla="*/ 30 w 40"/>
                <a:gd name="T95" fmla="*/ 8 h 52"/>
                <a:gd name="T96" fmla="*/ 28 w 40"/>
                <a:gd name="T97" fmla="*/ 6 h 52"/>
                <a:gd name="T98" fmla="*/ 26 w 40"/>
                <a:gd name="T99" fmla="*/ 4 h 52"/>
                <a:gd name="T100" fmla="*/ 24 w 40"/>
                <a:gd name="T101" fmla="*/ 2 h 52"/>
                <a:gd name="T102" fmla="*/ 20 w 40"/>
                <a:gd name="T103" fmla="*/ 2 h 52"/>
                <a:gd name="T104" fmla="*/ 18 w 40"/>
                <a:gd name="T105" fmla="*/ 2 h 52"/>
                <a:gd name="T106" fmla="*/ 16 w 40"/>
                <a:gd name="T107" fmla="*/ 2 h 52"/>
                <a:gd name="T108" fmla="*/ 16 w 40"/>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52"/>
                <a:gd name="T167" fmla="*/ 40 w 40"/>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52">
                  <a:moveTo>
                    <a:pt x="16" y="28"/>
                  </a:moveTo>
                  <a:lnTo>
                    <a:pt x="16" y="44"/>
                  </a:lnTo>
                  <a:lnTo>
                    <a:pt x="16" y="48"/>
                  </a:lnTo>
                  <a:lnTo>
                    <a:pt x="16" y="50"/>
                  </a:lnTo>
                  <a:lnTo>
                    <a:pt x="18" y="52"/>
                  </a:lnTo>
                  <a:lnTo>
                    <a:pt x="20" y="52"/>
                  </a:lnTo>
                  <a:lnTo>
                    <a:pt x="22" y="52"/>
                  </a:lnTo>
                  <a:lnTo>
                    <a:pt x="0" y="52"/>
                  </a:lnTo>
                  <a:lnTo>
                    <a:pt x="2" y="52"/>
                  </a:lnTo>
                  <a:lnTo>
                    <a:pt x="4" y="52"/>
                  </a:lnTo>
                  <a:lnTo>
                    <a:pt x="6" y="50"/>
                  </a:lnTo>
                  <a:lnTo>
                    <a:pt x="8" y="48"/>
                  </a:lnTo>
                  <a:lnTo>
                    <a:pt x="8" y="44"/>
                  </a:lnTo>
                  <a:lnTo>
                    <a:pt x="8" y="8"/>
                  </a:lnTo>
                  <a:lnTo>
                    <a:pt x="8" y="4"/>
                  </a:lnTo>
                  <a:lnTo>
                    <a:pt x="6" y="2"/>
                  </a:lnTo>
                  <a:lnTo>
                    <a:pt x="4" y="0"/>
                  </a:lnTo>
                  <a:lnTo>
                    <a:pt x="2" y="0"/>
                  </a:lnTo>
                  <a:lnTo>
                    <a:pt x="0" y="0"/>
                  </a:lnTo>
                  <a:lnTo>
                    <a:pt x="20" y="0"/>
                  </a:lnTo>
                  <a:lnTo>
                    <a:pt x="26" y="0"/>
                  </a:lnTo>
                  <a:lnTo>
                    <a:pt x="32" y="2"/>
                  </a:lnTo>
                  <a:lnTo>
                    <a:pt x="34" y="2"/>
                  </a:lnTo>
                  <a:lnTo>
                    <a:pt x="38" y="6"/>
                  </a:lnTo>
                  <a:lnTo>
                    <a:pt x="40" y="10"/>
                  </a:lnTo>
                  <a:lnTo>
                    <a:pt x="40"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700" name="Freeform 71"/>
            <p:cNvSpPr>
              <a:spLocks noEditPoints="1"/>
            </p:cNvSpPr>
            <p:nvPr/>
          </p:nvSpPr>
          <p:spPr bwMode="auto">
            <a:xfrm>
              <a:off x="3374" y="2414"/>
              <a:ext cx="42" cy="52"/>
            </a:xfrm>
            <a:custGeom>
              <a:avLst/>
              <a:gdLst>
                <a:gd name="T0" fmla="*/ 16 w 42"/>
                <a:gd name="T1" fmla="*/ 28 h 52"/>
                <a:gd name="T2" fmla="*/ 16 w 42"/>
                <a:gd name="T3" fmla="*/ 44 h 52"/>
                <a:gd name="T4" fmla="*/ 16 w 42"/>
                <a:gd name="T5" fmla="*/ 48 h 52"/>
                <a:gd name="T6" fmla="*/ 16 w 42"/>
                <a:gd name="T7" fmla="*/ 50 h 52"/>
                <a:gd name="T8" fmla="*/ 18 w 42"/>
                <a:gd name="T9" fmla="*/ 52 h 52"/>
                <a:gd name="T10" fmla="*/ 20 w 42"/>
                <a:gd name="T11" fmla="*/ 52 h 52"/>
                <a:gd name="T12" fmla="*/ 22 w 42"/>
                <a:gd name="T13" fmla="*/ 52 h 52"/>
                <a:gd name="T14" fmla="*/ 22 w 42"/>
                <a:gd name="T15" fmla="*/ 52 h 52"/>
                <a:gd name="T16" fmla="*/ 0 w 42"/>
                <a:gd name="T17" fmla="*/ 52 h 52"/>
                <a:gd name="T18" fmla="*/ 0 w 42"/>
                <a:gd name="T19" fmla="*/ 52 h 52"/>
                <a:gd name="T20" fmla="*/ 2 w 42"/>
                <a:gd name="T21" fmla="*/ 52 h 52"/>
                <a:gd name="T22" fmla="*/ 6 w 42"/>
                <a:gd name="T23" fmla="*/ 52 h 52"/>
                <a:gd name="T24" fmla="*/ 8 w 42"/>
                <a:gd name="T25" fmla="*/ 50 h 52"/>
                <a:gd name="T26" fmla="*/ 8 w 42"/>
                <a:gd name="T27" fmla="*/ 48 h 52"/>
                <a:gd name="T28" fmla="*/ 8 w 42"/>
                <a:gd name="T29" fmla="*/ 44 h 52"/>
                <a:gd name="T30" fmla="*/ 8 w 42"/>
                <a:gd name="T31" fmla="*/ 8 h 52"/>
                <a:gd name="T32" fmla="*/ 8 w 42"/>
                <a:gd name="T33" fmla="*/ 4 h 52"/>
                <a:gd name="T34" fmla="*/ 6 w 42"/>
                <a:gd name="T35" fmla="*/ 2 h 52"/>
                <a:gd name="T36" fmla="*/ 4 w 42"/>
                <a:gd name="T37" fmla="*/ 0 h 52"/>
                <a:gd name="T38" fmla="*/ 2 w 42"/>
                <a:gd name="T39" fmla="*/ 0 h 52"/>
                <a:gd name="T40" fmla="*/ 0 w 42"/>
                <a:gd name="T41" fmla="*/ 0 h 52"/>
                <a:gd name="T42" fmla="*/ 0 w 42"/>
                <a:gd name="T43" fmla="*/ 0 h 52"/>
                <a:gd name="T44" fmla="*/ 20 w 42"/>
                <a:gd name="T45" fmla="*/ 0 h 52"/>
                <a:gd name="T46" fmla="*/ 26 w 42"/>
                <a:gd name="T47" fmla="*/ 0 h 52"/>
                <a:gd name="T48" fmla="*/ 32 w 42"/>
                <a:gd name="T49" fmla="*/ 2 h 52"/>
                <a:gd name="T50" fmla="*/ 36 w 42"/>
                <a:gd name="T51" fmla="*/ 2 h 52"/>
                <a:gd name="T52" fmla="*/ 38 w 42"/>
                <a:gd name="T53" fmla="*/ 6 h 52"/>
                <a:gd name="T54" fmla="*/ 40 w 42"/>
                <a:gd name="T55" fmla="*/ 10 h 52"/>
                <a:gd name="T56" fmla="*/ 42 w 42"/>
                <a:gd name="T57" fmla="*/ 14 h 52"/>
                <a:gd name="T58" fmla="*/ 40 w 42"/>
                <a:gd name="T59" fmla="*/ 20 h 52"/>
                <a:gd name="T60" fmla="*/ 36 w 42"/>
                <a:gd name="T61" fmla="*/ 24 h 52"/>
                <a:gd name="T62" fmla="*/ 32 w 42"/>
                <a:gd name="T63" fmla="*/ 28 h 52"/>
                <a:gd name="T64" fmla="*/ 24 w 42"/>
                <a:gd name="T65" fmla="*/ 28 h 52"/>
                <a:gd name="T66" fmla="*/ 22 w 42"/>
                <a:gd name="T67" fmla="*/ 28 h 52"/>
                <a:gd name="T68" fmla="*/ 20 w 42"/>
                <a:gd name="T69" fmla="*/ 28 h 52"/>
                <a:gd name="T70" fmla="*/ 18 w 42"/>
                <a:gd name="T71" fmla="*/ 28 h 52"/>
                <a:gd name="T72" fmla="*/ 16 w 42"/>
                <a:gd name="T73" fmla="*/ 28 h 52"/>
                <a:gd name="T74" fmla="*/ 16 w 42"/>
                <a:gd name="T75" fmla="*/ 26 h 52"/>
                <a:gd name="T76" fmla="*/ 18 w 42"/>
                <a:gd name="T77" fmla="*/ 26 h 52"/>
                <a:gd name="T78" fmla="*/ 20 w 42"/>
                <a:gd name="T79" fmla="*/ 26 h 52"/>
                <a:gd name="T80" fmla="*/ 20 w 42"/>
                <a:gd name="T81" fmla="*/ 26 h 52"/>
                <a:gd name="T82" fmla="*/ 22 w 42"/>
                <a:gd name="T83" fmla="*/ 26 h 52"/>
                <a:gd name="T84" fmla="*/ 26 w 42"/>
                <a:gd name="T85" fmla="*/ 26 h 52"/>
                <a:gd name="T86" fmla="*/ 28 w 42"/>
                <a:gd name="T87" fmla="*/ 22 h 52"/>
                <a:gd name="T88" fmla="*/ 32 w 42"/>
                <a:gd name="T89" fmla="*/ 20 h 52"/>
                <a:gd name="T90" fmla="*/ 32 w 42"/>
                <a:gd name="T91" fmla="*/ 14 h 52"/>
                <a:gd name="T92" fmla="*/ 32 w 42"/>
                <a:gd name="T93" fmla="*/ 12 h 52"/>
                <a:gd name="T94" fmla="*/ 30 w 42"/>
                <a:gd name="T95" fmla="*/ 8 h 52"/>
                <a:gd name="T96" fmla="*/ 28 w 42"/>
                <a:gd name="T97" fmla="*/ 6 h 52"/>
                <a:gd name="T98" fmla="*/ 26 w 42"/>
                <a:gd name="T99" fmla="*/ 4 h 52"/>
                <a:gd name="T100" fmla="*/ 24 w 42"/>
                <a:gd name="T101" fmla="*/ 2 h 52"/>
                <a:gd name="T102" fmla="*/ 20 w 42"/>
                <a:gd name="T103" fmla="*/ 2 h 52"/>
                <a:gd name="T104" fmla="*/ 18 w 42"/>
                <a:gd name="T105" fmla="*/ 2 h 52"/>
                <a:gd name="T106" fmla="*/ 16 w 42"/>
                <a:gd name="T107" fmla="*/ 2 h 52"/>
                <a:gd name="T108" fmla="*/ 16 w 42"/>
                <a:gd name="T109" fmla="*/ 26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2"/>
                <a:gd name="T167" fmla="*/ 42 w 42"/>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2">
                  <a:moveTo>
                    <a:pt x="16" y="28"/>
                  </a:moveTo>
                  <a:lnTo>
                    <a:pt x="16" y="44"/>
                  </a:lnTo>
                  <a:lnTo>
                    <a:pt x="16" y="48"/>
                  </a:lnTo>
                  <a:lnTo>
                    <a:pt x="16" y="50"/>
                  </a:lnTo>
                  <a:lnTo>
                    <a:pt x="18" y="52"/>
                  </a:lnTo>
                  <a:lnTo>
                    <a:pt x="20" y="52"/>
                  </a:lnTo>
                  <a:lnTo>
                    <a:pt x="22" y="52"/>
                  </a:lnTo>
                  <a:lnTo>
                    <a:pt x="0" y="52"/>
                  </a:lnTo>
                  <a:lnTo>
                    <a:pt x="2" y="52"/>
                  </a:lnTo>
                  <a:lnTo>
                    <a:pt x="6" y="52"/>
                  </a:lnTo>
                  <a:lnTo>
                    <a:pt x="8" y="50"/>
                  </a:lnTo>
                  <a:lnTo>
                    <a:pt x="8" y="48"/>
                  </a:lnTo>
                  <a:lnTo>
                    <a:pt x="8" y="44"/>
                  </a:lnTo>
                  <a:lnTo>
                    <a:pt x="8" y="8"/>
                  </a:lnTo>
                  <a:lnTo>
                    <a:pt x="8" y="4"/>
                  </a:lnTo>
                  <a:lnTo>
                    <a:pt x="6" y="2"/>
                  </a:lnTo>
                  <a:lnTo>
                    <a:pt x="4" y="0"/>
                  </a:lnTo>
                  <a:lnTo>
                    <a:pt x="2" y="0"/>
                  </a:lnTo>
                  <a:lnTo>
                    <a:pt x="0" y="0"/>
                  </a:lnTo>
                  <a:lnTo>
                    <a:pt x="20" y="0"/>
                  </a:lnTo>
                  <a:lnTo>
                    <a:pt x="26" y="0"/>
                  </a:lnTo>
                  <a:lnTo>
                    <a:pt x="32" y="2"/>
                  </a:lnTo>
                  <a:lnTo>
                    <a:pt x="36" y="2"/>
                  </a:lnTo>
                  <a:lnTo>
                    <a:pt x="38" y="6"/>
                  </a:lnTo>
                  <a:lnTo>
                    <a:pt x="40" y="10"/>
                  </a:lnTo>
                  <a:lnTo>
                    <a:pt x="42" y="14"/>
                  </a:lnTo>
                  <a:lnTo>
                    <a:pt x="40" y="20"/>
                  </a:lnTo>
                  <a:lnTo>
                    <a:pt x="36" y="24"/>
                  </a:lnTo>
                  <a:lnTo>
                    <a:pt x="32" y="28"/>
                  </a:lnTo>
                  <a:lnTo>
                    <a:pt x="24" y="28"/>
                  </a:lnTo>
                  <a:lnTo>
                    <a:pt x="22" y="28"/>
                  </a:lnTo>
                  <a:lnTo>
                    <a:pt x="20" y="28"/>
                  </a:lnTo>
                  <a:lnTo>
                    <a:pt x="18" y="28"/>
                  </a:lnTo>
                  <a:lnTo>
                    <a:pt x="16" y="28"/>
                  </a:lnTo>
                  <a:close/>
                  <a:moveTo>
                    <a:pt x="16" y="26"/>
                  </a:moveTo>
                  <a:lnTo>
                    <a:pt x="18" y="26"/>
                  </a:lnTo>
                  <a:lnTo>
                    <a:pt x="20" y="26"/>
                  </a:lnTo>
                  <a:lnTo>
                    <a:pt x="22" y="26"/>
                  </a:lnTo>
                  <a:lnTo>
                    <a:pt x="26" y="26"/>
                  </a:lnTo>
                  <a:lnTo>
                    <a:pt x="28" y="22"/>
                  </a:lnTo>
                  <a:lnTo>
                    <a:pt x="32" y="20"/>
                  </a:lnTo>
                  <a:lnTo>
                    <a:pt x="32" y="14"/>
                  </a:lnTo>
                  <a:lnTo>
                    <a:pt x="32" y="12"/>
                  </a:lnTo>
                  <a:lnTo>
                    <a:pt x="30" y="8"/>
                  </a:lnTo>
                  <a:lnTo>
                    <a:pt x="28" y="6"/>
                  </a:lnTo>
                  <a:lnTo>
                    <a:pt x="26" y="4"/>
                  </a:lnTo>
                  <a:lnTo>
                    <a:pt x="24" y="2"/>
                  </a:lnTo>
                  <a:lnTo>
                    <a:pt x="20" y="2"/>
                  </a:lnTo>
                  <a:lnTo>
                    <a:pt x="18" y="2"/>
                  </a:lnTo>
                  <a:lnTo>
                    <a:pt x="16" y="2"/>
                  </a:lnTo>
                  <a:lnTo>
                    <a:pt x="16" y="26"/>
                  </a:lnTo>
                  <a:close/>
                </a:path>
              </a:pathLst>
            </a:custGeom>
            <a:solidFill>
              <a:srgbClr val="000000"/>
            </a:solidFill>
            <a:ln w="0">
              <a:solidFill>
                <a:srgbClr val="000000"/>
              </a:solidFill>
              <a:round/>
              <a:headEnd/>
              <a:tailEnd/>
            </a:ln>
          </p:spPr>
          <p:txBody>
            <a:bodyPr/>
            <a:lstStyle/>
            <a:p>
              <a:endParaRPr lang="en-US"/>
            </a:p>
          </p:txBody>
        </p:sp>
        <p:sp>
          <p:nvSpPr>
            <p:cNvPr id="26701" name="Freeform 72"/>
            <p:cNvSpPr>
              <a:spLocks/>
            </p:cNvSpPr>
            <p:nvPr/>
          </p:nvSpPr>
          <p:spPr bwMode="auto">
            <a:xfrm>
              <a:off x="3420" y="2412"/>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20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20"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02" name="Freeform 73"/>
            <p:cNvSpPr>
              <a:spLocks noEditPoints="1"/>
            </p:cNvSpPr>
            <p:nvPr/>
          </p:nvSpPr>
          <p:spPr bwMode="auto">
            <a:xfrm>
              <a:off x="3448" y="2412"/>
              <a:ext cx="16" cy="54"/>
            </a:xfrm>
            <a:custGeom>
              <a:avLst/>
              <a:gdLst>
                <a:gd name="T0" fmla="*/ 8 w 16"/>
                <a:gd name="T1" fmla="*/ 0 h 54"/>
                <a:gd name="T2" fmla="*/ 10 w 16"/>
                <a:gd name="T3" fmla="*/ 0 h 54"/>
                <a:gd name="T4" fmla="*/ 10 w 16"/>
                <a:gd name="T5" fmla="*/ 0 h 54"/>
                <a:gd name="T6" fmla="*/ 12 w 16"/>
                <a:gd name="T7" fmla="*/ 2 h 54"/>
                <a:gd name="T8" fmla="*/ 12 w 16"/>
                <a:gd name="T9" fmla="*/ 4 h 54"/>
                <a:gd name="T10" fmla="*/ 12 w 16"/>
                <a:gd name="T11" fmla="*/ 6 h 54"/>
                <a:gd name="T12" fmla="*/ 10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2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2 w 16"/>
                <a:gd name="T59" fmla="*/ 54 h 54"/>
                <a:gd name="T60" fmla="*/ 4 w 16"/>
                <a:gd name="T61" fmla="*/ 52 h 54"/>
                <a:gd name="T62" fmla="*/ 4 w 16"/>
                <a:gd name="T63" fmla="*/ 52 h 54"/>
                <a:gd name="T64" fmla="*/ 4 w 16"/>
                <a:gd name="T65" fmla="*/ 50 h 54"/>
                <a:gd name="T66" fmla="*/ 4 w 16"/>
                <a:gd name="T67" fmla="*/ 46 h 54"/>
                <a:gd name="T68" fmla="*/ 4 w 16"/>
                <a:gd name="T69" fmla="*/ 34 h 54"/>
                <a:gd name="T70" fmla="*/ 4 w 16"/>
                <a:gd name="T71" fmla="*/ 28 h 54"/>
                <a:gd name="T72" fmla="*/ 4 w 16"/>
                <a:gd name="T73" fmla="*/ 24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2"/>
                  </a:lnTo>
                  <a:lnTo>
                    <a:pt x="12" y="4"/>
                  </a:lnTo>
                  <a:lnTo>
                    <a:pt x="12" y="6"/>
                  </a:lnTo>
                  <a:lnTo>
                    <a:pt x="10" y="6"/>
                  </a:lnTo>
                  <a:lnTo>
                    <a:pt x="10" y="8"/>
                  </a:lnTo>
                  <a:lnTo>
                    <a:pt x="8" y="8"/>
                  </a:lnTo>
                  <a:lnTo>
                    <a:pt x="6" y="8"/>
                  </a:lnTo>
                  <a:lnTo>
                    <a:pt x="4" y="6"/>
                  </a:lnTo>
                  <a:lnTo>
                    <a:pt x="2"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2"/>
                  </a:lnTo>
                  <a:lnTo>
                    <a:pt x="4" y="50"/>
                  </a:lnTo>
                  <a:lnTo>
                    <a:pt x="4" y="46"/>
                  </a:lnTo>
                  <a:lnTo>
                    <a:pt x="4" y="34"/>
                  </a:lnTo>
                  <a:lnTo>
                    <a:pt x="4" y="28"/>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26703" name="Freeform 74"/>
            <p:cNvSpPr>
              <a:spLocks/>
            </p:cNvSpPr>
            <p:nvPr/>
          </p:nvSpPr>
          <p:spPr bwMode="auto">
            <a:xfrm>
              <a:off x="3468" y="2430"/>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28 w 38"/>
                <a:gd name="T11" fmla="*/ 2 h 36"/>
                <a:gd name="T12" fmla="*/ 30 w 38"/>
                <a:gd name="T13" fmla="*/ 4 h 36"/>
                <a:gd name="T14" fmla="*/ 32 w 38"/>
                <a:gd name="T15" fmla="*/ 6 h 36"/>
                <a:gd name="T16" fmla="*/ 32 w 38"/>
                <a:gd name="T17" fmla="*/ 10 h 36"/>
                <a:gd name="T18" fmla="*/ 32 w 38"/>
                <a:gd name="T19" fmla="*/ 14 h 36"/>
                <a:gd name="T20" fmla="*/ 32 w 38"/>
                <a:gd name="T21" fmla="*/ 28 h 36"/>
                <a:gd name="T22" fmla="*/ 34 w 38"/>
                <a:gd name="T23" fmla="*/ 32 h 36"/>
                <a:gd name="T24" fmla="*/ 34 w 38"/>
                <a:gd name="T25" fmla="*/ 34 h 36"/>
                <a:gd name="T26" fmla="*/ 34 w 38"/>
                <a:gd name="T27" fmla="*/ 34 h 36"/>
                <a:gd name="T28" fmla="*/ 34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4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4 w 38"/>
                <a:gd name="T59" fmla="*/ 8 h 36"/>
                <a:gd name="T60" fmla="*/ 24 w 38"/>
                <a:gd name="T61" fmla="*/ 6 h 36"/>
                <a:gd name="T62" fmla="*/ 20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2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6 h 36"/>
                <a:gd name="T92" fmla="*/ 4 w 38"/>
                <a:gd name="T93" fmla="*/ 34 h 36"/>
                <a:gd name="T94" fmla="*/ 4 w 38"/>
                <a:gd name="T95" fmla="*/ 32 h 36"/>
                <a:gd name="T96" fmla="*/ 4 w 38"/>
                <a:gd name="T97" fmla="*/ 28 h 36"/>
                <a:gd name="T98" fmla="*/ 4 w 38"/>
                <a:gd name="T99" fmla="*/ 16 h 36"/>
                <a:gd name="T100" fmla="*/ 4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28" y="2"/>
                  </a:lnTo>
                  <a:lnTo>
                    <a:pt x="30" y="4"/>
                  </a:lnTo>
                  <a:lnTo>
                    <a:pt x="32" y="6"/>
                  </a:lnTo>
                  <a:lnTo>
                    <a:pt x="32" y="10"/>
                  </a:lnTo>
                  <a:lnTo>
                    <a:pt x="32" y="14"/>
                  </a:lnTo>
                  <a:lnTo>
                    <a:pt x="32" y="28"/>
                  </a:lnTo>
                  <a:lnTo>
                    <a:pt x="34" y="32"/>
                  </a:lnTo>
                  <a:lnTo>
                    <a:pt x="34" y="34"/>
                  </a:lnTo>
                  <a:lnTo>
                    <a:pt x="34" y="36"/>
                  </a:lnTo>
                  <a:lnTo>
                    <a:pt x="36" y="36"/>
                  </a:lnTo>
                  <a:lnTo>
                    <a:pt x="38" y="36"/>
                  </a:lnTo>
                  <a:lnTo>
                    <a:pt x="22" y="36"/>
                  </a:lnTo>
                  <a:lnTo>
                    <a:pt x="24" y="36"/>
                  </a:lnTo>
                  <a:lnTo>
                    <a:pt x="26" y="34"/>
                  </a:lnTo>
                  <a:lnTo>
                    <a:pt x="26" y="32"/>
                  </a:lnTo>
                  <a:lnTo>
                    <a:pt x="26" y="28"/>
                  </a:lnTo>
                  <a:lnTo>
                    <a:pt x="26" y="14"/>
                  </a:lnTo>
                  <a:lnTo>
                    <a:pt x="26" y="10"/>
                  </a:lnTo>
                  <a:lnTo>
                    <a:pt x="24" y="8"/>
                  </a:lnTo>
                  <a:lnTo>
                    <a:pt x="24" y="6"/>
                  </a:lnTo>
                  <a:lnTo>
                    <a:pt x="20" y="6"/>
                  </a:lnTo>
                  <a:lnTo>
                    <a:pt x="16" y="6"/>
                  </a:lnTo>
                  <a:lnTo>
                    <a:pt x="12" y="10"/>
                  </a:lnTo>
                  <a:lnTo>
                    <a:pt x="12" y="28"/>
                  </a:lnTo>
                  <a:lnTo>
                    <a:pt x="12" y="32"/>
                  </a:lnTo>
                  <a:lnTo>
                    <a:pt x="12" y="34"/>
                  </a:lnTo>
                  <a:lnTo>
                    <a:pt x="12" y="36"/>
                  </a:lnTo>
                  <a:lnTo>
                    <a:pt x="14" y="36"/>
                  </a:lnTo>
                  <a:lnTo>
                    <a:pt x="16" y="36"/>
                  </a:lnTo>
                  <a:lnTo>
                    <a:pt x="0" y="36"/>
                  </a:lnTo>
                  <a:lnTo>
                    <a:pt x="2" y="36"/>
                  </a:lnTo>
                  <a:lnTo>
                    <a:pt x="4" y="34"/>
                  </a:lnTo>
                  <a:lnTo>
                    <a:pt x="4" y="32"/>
                  </a:lnTo>
                  <a:lnTo>
                    <a:pt x="4" y="28"/>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04" name="Freeform 75"/>
            <p:cNvSpPr>
              <a:spLocks/>
            </p:cNvSpPr>
            <p:nvPr/>
          </p:nvSpPr>
          <p:spPr bwMode="auto">
            <a:xfrm>
              <a:off x="3506" y="242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6 h 48"/>
                <a:gd name="T12" fmla="*/ 14 w 24"/>
                <a:gd name="T13" fmla="*/ 40 h 48"/>
                <a:gd name="T14" fmla="*/ 14 w 24"/>
                <a:gd name="T15" fmla="*/ 42 h 48"/>
                <a:gd name="T16" fmla="*/ 16 w 24"/>
                <a:gd name="T17" fmla="*/ 42 h 48"/>
                <a:gd name="T18" fmla="*/ 18 w 24"/>
                <a:gd name="T19" fmla="*/ 42 h 48"/>
                <a:gd name="T20" fmla="*/ 18 w 24"/>
                <a:gd name="T21" fmla="*/ 42 h 48"/>
                <a:gd name="T22" fmla="*/ 20 w 24"/>
                <a:gd name="T23" fmla="*/ 42 h 48"/>
                <a:gd name="T24" fmla="*/ 20 w 24"/>
                <a:gd name="T25" fmla="*/ 42 h 48"/>
                <a:gd name="T26" fmla="*/ 22 w 24"/>
                <a:gd name="T27" fmla="*/ 40 h 48"/>
                <a:gd name="T28" fmla="*/ 24 w 24"/>
                <a:gd name="T29" fmla="*/ 40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6 h 48"/>
                <a:gd name="T42" fmla="*/ 8 w 24"/>
                <a:gd name="T43" fmla="*/ 46 h 48"/>
                <a:gd name="T44" fmla="*/ 8 w 24"/>
                <a:gd name="T45" fmla="*/ 44 h 48"/>
                <a:gd name="T46" fmla="*/ 6 w 24"/>
                <a:gd name="T47" fmla="*/ 42 h 48"/>
                <a:gd name="T48" fmla="*/ 6 w 24"/>
                <a:gd name="T49" fmla="*/ 38 h 48"/>
                <a:gd name="T50" fmla="*/ 6 w 24"/>
                <a:gd name="T51" fmla="*/ 14 h 48"/>
                <a:gd name="T52" fmla="*/ 0 w 24"/>
                <a:gd name="T53" fmla="*/ 14 h 48"/>
                <a:gd name="T54" fmla="*/ 0 w 24"/>
                <a:gd name="T55" fmla="*/ 12 h 48"/>
                <a:gd name="T56" fmla="*/ 4 w 24"/>
                <a:gd name="T57" fmla="*/ 12 h 48"/>
                <a:gd name="T58" fmla="*/ 6 w 24"/>
                <a:gd name="T59" fmla="*/ 10 h 48"/>
                <a:gd name="T60" fmla="*/ 8 w 24"/>
                <a:gd name="T61" fmla="*/ 8 h 48"/>
                <a:gd name="T62" fmla="*/ 10 w 24"/>
                <a:gd name="T63" fmla="*/ 4 h 48"/>
                <a:gd name="T64" fmla="*/ 10 w 24"/>
                <a:gd name="T65" fmla="*/ 2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6"/>
                  </a:lnTo>
                  <a:lnTo>
                    <a:pt x="14" y="40"/>
                  </a:lnTo>
                  <a:lnTo>
                    <a:pt x="14" y="42"/>
                  </a:lnTo>
                  <a:lnTo>
                    <a:pt x="16" y="42"/>
                  </a:lnTo>
                  <a:lnTo>
                    <a:pt x="18" y="42"/>
                  </a:lnTo>
                  <a:lnTo>
                    <a:pt x="20" y="42"/>
                  </a:lnTo>
                  <a:lnTo>
                    <a:pt x="22" y="40"/>
                  </a:lnTo>
                  <a:lnTo>
                    <a:pt x="24" y="40"/>
                  </a:lnTo>
                  <a:lnTo>
                    <a:pt x="22" y="44"/>
                  </a:lnTo>
                  <a:lnTo>
                    <a:pt x="20" y="46"/>
                  </a:lnTo>
                  <a:lnTo>
                    <a:pt x="16" y="48"/>
                  </a:lnTo>
                  <a:lnTo>
                    <a:pt x="14" y="48"/>
                  </a:lnTo>
                  <a:lnTo>
                    <a:pt x="12" y="48"/>
                  </a:lnTo>
                  <a:lnTo>
                    <a:pt x="10" y="46"/>
                  </a:lnTo>
                  <a:lnTo>
                    <a:pt x="8" y="46"/>
                  </a:lnTo>
                  <a:lnTo>
                    <a:pt x="8" y="44"/>
                  </a:lnTo>
                  <a:lnTo>
                    <a:pt x="6" y="42"/>
                  </a:lnTo>
                  <a:lnTo>
                    <a:pt x="6" y="38"/>
                  </a:lnTo>
                  <a:lnTo>
                    <a:pt x="6" y="14"/>
                  </a:lnTo>
                  <a:lnTo>
                    <a:pt x="0" y="14"/>
                  </a:lnTo>
                  <a:lnTo>
                    <a:pt x="0" y="12"/>
                  </a:lnTo>
                  <a:lnTo>
                    <a:pt x="4" y="12"/>
                  </a:lnTo>
                  <a:lnTo>
                    <a:pt x="6" y="10"/>
                  </a:lnTo>
                  <a:lnTo>
                    <a:pt x="8" y="8"/>
                  </a:lnTo>
                  <a:lnTo>
                    <a:pt x="10" y="4"/>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6705" name="Freeform 76"/>
            <p:cNvSpPr>
              <a:spLocks noEditPoints="1"/>
            </p:cNvSpPr>
            <p:nvPr/>
          </p:nvSpPr>
          <p:spPr bwMode="auto">
            <a:xfrm>
              <a:off x="3532" y="2430"/>
              <a:ext cx="34" cy="38"/>
            </a:xfrm>
            <a:custGeom>
              <a:avLst/>
              <a:gdLst>
                <a:gd name="T0" fmla="*/ 16 w 34"/>
                <a:gd name="T1" fmla="*/ 0 h 38"/>
                <a:gd name="T2" fmla="*/ 22 w 34"/>
                <a:gd name="T3" fmla="*/ 0 h 38"/>
                <a:gd name="T4" fmla="*/ 26 w 34"/>
                <a:gd name="T5" fmla="*/ 2 h 38"/>
                <a:gd name="T6" fmla="*/ 30 w 34"/>
                <a:gd name="T7" fmla="*/ 6 h 38"/>
                <a:gd name="T8" fmla="*/ 32 w 34"/>
                <a:gd name="T9" fmla="*/ 12 h 38"/>
                <a:gd name="T10" fmla="*/ 34 w 34"/>
                <a:gd name="T11" fmla="*/ 18 h 38"/>
                <a:gd name="T12" fmla="*/ 34 w 34"/>
                <a:gd name="T13" fmla="*/ 24 h 38"/>
                <a:gd name="T14" fmla="*/ 32 w 34"/>
                <a:gd name="T15" fmla="*/ 28 h 38"/>
                <a:gd name="T16" fmla="*/ 28 w 34"/>
                <a:gd name="T17" fmla="*/ 32 h 38"/>
                <a:gd name="T18" fmla="*/ 26 w 34"/>
                <a:gd name="T19" fmla="*/ 36 h 38"/>
                <a:gd name="T20" fmla="*/ 22 w 34"/>
                <a:gd name="T21" fmla="*/ 38 h 38"/>
                <a:gd name="T22" fmla="*/ 16 w 34"/>
                <a:gd name="T23" fmla="*/ 38 h 38"/>
                <a:gd name="T24" fmla="*/ 12 w 34"/>
                <a:gd name="T25" fmla="*/ 38 h 38"/>
                <a:gd name="T26" fmla="*/ 8 w 34"/>
                <a:gd name="T27" fmla="*/ 34 h 38"/>
                <a:gd name="T28" fmla="*/ 4 w 34"/>
                <a:gd name="T29" fmla="*/ 32 h 38"/>
                <a:gd name="T30" fmla="*/ 0 w 34"/>
                <a:gd name="T31" fmla="*/ 26 h 38"/>
                <a:gd name="T32" fmla="*/ 0 w 34"/>
                <a:gd name="T33" fmla="*/ 20 h 38"/>
                <a:gd name="T34" fmla="*/ 0 w 34"/>
                <a:gd name="T35" fmla="*/ 14 h 38"/>
                <a:gd name="T36" fmla="*/ 2 w 34"/>
                <a:gd name="T37" fmla="*/ 10 h 38"/>
                <a:gd name="T38" fmla="*/ 4 w 34"/>
                <a:gd name="T39" fmla="*/ 6 h 38"/>
                <a:gd name="T40" fmla="*/ 8 w 34"/>
                <a:gd name="T41" fmla="*/ 2 h 38"/>
                <a:gd name="T42" fmla="*/ 12 w 34"/>
                <a:gd name="T43" fmla="*/ 0 h 38"/>
                <a:gd name="T44" fmla="*/ 16 w 34"/>
                <a:gd name="T45" fmla="*/ 0 h 38"/>
                <a:gd name="T46" fmla="*/ 16 w 34"/>
                <a:gd name="T47" fmla="*/ 2 h 38"/>
                <a:gd name="T48" fmla="*/ 14 w 34"/>
                <a:gd name="T49" fmla="*/ 4 h 38"/>
                <a:gd name="T50" fmla="*/ 12 w 34"/>
                <a:gd name="T51" fmla="*/ 4 h 38"/>
                <a:gd name="T52" fmla="*/ 10 w 34"/>
                <a:gd name="T53" fmla="*/ 6 h 38"/>
                <a:gd name="T54" fmla="*/ 8 w 34"/>
                <a:gd name="T55" fmla="*/ 8 h 38"/>
                <a:gd name="T56" fmla="*/ 6 w 34"/>
                <a:gd name="T57" fmla="*/ 12 h 38"/>
                <a:gd name="T58" fmla="*/ 6 w 34"/>
                <a:gd name="T59" fmla="*/ 16 h 38"/>
                <a:gd name="T60" fmla="*/ 8 w 34"/>
                <a:gd name="T61" fmla="*/ 24 h 38"/>
                <a:gd name="T62" fmla="*/ 10 w 34"/>
                <a:gd name="T63" fmla="*/ 30 h 38"/>
                <a:gd name="T64" fmla="*/ 14 w 34"/>
                <a:gd name="T65" fmla="*/ 34 h 38"/>
                <a:gd name="T66" fmla="*/ 18 w 34"/>
                <a:gd name="T67" fmla="*/ 36 h 38"/>
                <a:gd name="T68" fmla="*/ 22 w 34"/>
                <a:gd name="T69" fmla="*/ 34 h 38"/>
                <a:gd name="T70" fmla="*/ 24 w 34"/>
                <a:gd name="T71" fmla="*/ 32 h 38"/>
                <a:gd name="T72" fmla="*/ 26 w 34"/>
                <a:gd name="T73" fmla="*/ 28 h 38"/>
                <a:gd name="T74" fmla="*/ 28 w 34"/>
                <a:gd name="T75" fmla="*/ 22 h 38"/>
                <a:gd name="T76" fmla="*/ 26 w 34"/>
                <a:gd name="T77" fmla="*/ 16 h 38"/>
                <a:gd name="T78" fmla="*/ 26 w 34"/>
                <a:gd name="T79" fmla="*/ 10 h 38"/>
                <a:gd name="T80" fmla="*/ 24 w 34"/>
                <a:gd name="T81" fmla="*/ 6 h 38"/>
                <a:gd name="T82" fmla="*/ 20 w 34"/>
                <a:gd name="T83" fmla="*/ 4 h 38"/>
                <a:gd name="T84" fmla="*/ 16 w 34"/>
                <a:gd name="T85" fmla="*/ 2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8"/>
                <a:gd name="T131" fmla="*/ 34 w 3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8">
                  <a:moveTo>
                    <a:pt x="16" y="0"/>
                  </a:moveTo>
                  <a:lnTo>
                    <a:pt x="22" y="0"/>
                  </a:lnTo>
                  <a:lnTo>
                    <a:pt x="26" y="2"/>
                  </a:lnTo>
                  <a:lnTo>
                    <a:pt x="30" y="6"/>
                  </a:lnTo>
                  <a:lnTo>
                    <a:pt x="32" y="12"/>
                  </a:lnTo>
                  <a:lnTo>
                    <a:pt x="34" y="18"/>
                  </a:lnTo>
                  <a:lnTo>
                    <a:pt x="34" y="24"/>
                  </a:lnTo>
                  <a:lnTo>
                    <a:pt x="32" y="28"/>
                  </a:lnTo>
                  <a:lnTo>
                    <a:pt x="28" y="32"/>
                  </a:lnTo>
                  <a:lnTo>
                    <a:pt x="26" y="36"/>
                  </a:lnTo>
                  <a:lnTo>
                    <a:pt x="22" y="38"/>
                  </a:lnTo>
                  <a:lnTo>
                    <a:pt x="16" y="38"/>
                  </a:lnTo>
                  <a:lnTo>
                    <a:pt x="12" y="38"/>
                  </a:lnTo>
                  <a:lnTo>
                    <a:pt x="8" y="34"/>
                  </a:lnTo>
                  <a:lnTo>
                    <a:pt x="4" y="32"/>
                  </a:lnTo>
                  <a:lnTo>
                    <a:pt x="0" y="26"/>
                  </a:lnTo>
                  <a:lnTo>
                    <a:pt x="0" y="20"/>
                  </a:lnTo>
                  <a:lnTo>
                    <a:pt x="0" y="14"/>
                  </a:lnTo>
                  <a:lnTo>
                    <a:pt x="2" y="10"/>
                  </a:lnTo>
                  <a:lnTo>
                    <a:pt x="4" y="6"/>
                  </a:lnTo>
                  <a:lnTo>
                    <a:pt x="8" y="2"/>
                  </a:lnTo>
                  <a:lnTo>
                    <a:pt x="12" y="0"/>
                  </a:lnTo>
                  <a:lnTo>
                    <a:pt x="16" y="0"/>
                  </a:lnTo>
                  <a:close/>
                  <a:moveTo>
                    <a:pt x="16" y="2"/>
                  </a:moveTo>
                  <a:lnTo>
                    <a:pt x="14" y="4"/>
                  </a:lnTo>
                  <a:lnTo>
                    <a:pt x="12" y="4"/>
                  </a:lnTo>
                  <a:lnTo>
                    <a:pt x="10" y="6"/>
                  </a:lnTo>
                  <a:lnTo>
                    <a:pt x="8" y="8"/>
                  </a:lnTo>
                  <a:lnTo>
                    <a:pt x="6" y="12"/>
                  </a:lnTo>
                  <a:lnTo>
                    <a:pt x="6" y="16"/>
                  </a:lnTo>
                  <a:lnTo>
                    <a:pt x="8" y="24"/>
                  </a:lnTo>
                  <a:lnTo>
                    <a:pt x="10" y="30"/>
                  </a:lnTo>
                  <a:lnTo>
                    <a:pt x="14" y="34"/>
                  </a:lnTo>
                  <a:lnTo>
                    <a:pt x="18" y="36"/>
                  </a:lnTo>
                  <a:lnTo>
                    <a:pt x="22" y="34"/>
                  </a:lnTo>
                  <a:lnTo>
                    <a:pt x="24" y="32"/>
                  </a:lnTo>
                  <a:lnTo>
                    <a:pt x="26" y="28"/>
                  </a:lnTo>
                  <a:lnTo>
                    <a:pt x="28" y="22"/>
                  </a:lnTo>
                  <a:lnTo>
                    <a:pt x="26" y="16"/>
                  </a:lnTo>
                  <a:lnTo>
                    <a:pt x="26" y="10"/>
                  </a:lnTo>
                  <a:lnTo>
                    <a:pt x="24" y="6"/>
                  </a:lnTo>
                  <a:lnTo>
                    <a:pt x="20" y="4"/>
                  </a:lnTo>
                  <a:lnTo>
                    <a:pt x="16" y="2"/>
                  </a:lnTo>
                  <a:close/>
                </a:path>
              </a:pathLst>
            </a:custGeom>
            <a:solidFill>
              <a:srgbClr val="000000"/>
            </a:solidFill>
            <a:ln w="0">
              <a:solidFill>
                <a:srgbClr val="000000"/>
              </a:solidFill>
              <a:round/>
              <a:headEnd/>
              <a:tailEnd/>
            </a:ln>
          </p:spPr>
          <p:txBody>
            <a:bodyPr/>
            <a:lstStyle/>
            <a:p>
              <a:endParaRPr lang="en-US"/>
            </a:p>
          </p:txBody>
        </p:sp>
        <p:sp>
          <p:nvSpPr>
            <p:cNvPr id="26706" name="Freeform 77"/>
            <p:cNvSpPr>
              <a:spLocks/>
            </p:cNvSpPr>
            <p:nvPr/>
          </p:nvSpPr>
          <p:spPr bwMode="auto">
            <a:xfrm>
              <a:off x="3570" y="2412"/>
              <a:ext cx="22" cy="72"/>
            </a:xfrm>
            <a:custGeom>
              <a:avLst/>
              <a:gdLst>
                <a:gd name="T0" fmla="*/ 0 w 22"/>
                <a:gd name="T1" fmla="*/ 2 h 72"/>
                <a:gd name="T2" fmla="*/ 0 w 22"/>
                <a:gd name="T3" fmla="*/ 0 h 72"/>
                <a:gd name="T4" fmla="*/ 6 w 22"/>
                <a:gd name="T5" fmla="*/ 4 h 72"/>
                <a:gd name="T6" fmla="*/ 10 w 22"/>
                <a:gd name="T7" fmla="*/ 6 h 72"/>
                <a:gd name="T8" fmla="*/ 16 w 22"/>
                <a:gd name="T9" fmla="*/ 12 h 72"/>
                <a:gd name="T10" fmla="*/ 20 w 22"/>
                <a:gd name="T11" fmla="*/ 20 h 72"/>
                <a:gd name="T12" fmla="*/ 22 w 22"/>
                <a:gd name="T13" fmla="*/ 28 h 72"/>
                <a:gd name="T14" fmla="*/ 22 w 22"/>
                <a:gd name="T15" fmla="*/ 36 h 72"/>
                <a:gd name="T16" fmla="*/ 22 w 22"/>
                <a:gd name="T17" fmla="*/ 44 h 72"/>
                <a:gd name="T18" fmla="*/ 20 w 22"/>
                <a:gd name="T19" fmla="*/ 50 h 72"/>
                <a:gd name="T20" fmla="*/ 16 w 22"/>
                <a:gd name="T21" fmla="*/ 58 h 72"/>
                <a:gd name="T22" fmla="*/ 12 w 22"/>
                <a:gd name="T23" fmla="*/ 64 h 72"/>
                <a:gd name="T24" fmla="*/ 8 w 22"/>
                <a:gd name="T25" fmla="*/ 68 h 72"/>
                <a:gd name="T26" fmla="*/ 0 w 22"/>
                <a:gd name="T27" fmla="*/ 72 h 72"/>
                <a:gd name="T28" fmla="*/ 0 w 22"/>
                <a:gd name="T29" fmla="*/ 70 h 72"/>
                <a:gd name="T30" fmla="*/ 6 w 22"/>
                <a:gd name="T31" fmla="*/ 66 h 72"/>
                <a:gd name="T32" fmla="*/ 8 w 22"/>
                <a:gd name="T33" fmla="*/ 62 h 72"/>
                <a:gd name="T34" fmla="*/ 12 w 22"/>
                <a:gd name="T35" fmla="*/ 58 h 72"/>
                <a:gd name="T36" fmla="*/ 14 w 22"/>
                <a:gd name="T37" fmla="*/ 52 h 72"/>
                <a:gd name="T38" fmla="*/ 14 w 22"/>
                <a:gd name="T39" fmla="*/ 44 h 72"/>
                <a:gd name="T40" fmla="*/ 16 w 22"/>
                <a:gd name="T41" fmla="*/ 36 h 72"/>
                <a:gd name="T42" fmla="*/ 14 w 22"/>
                <a:gd name="T43" fmla="*/ 28 h 72"/>
                <a:gd name="T44" fmla="*/ 14 w 22"/>
                <a:gd name="T45" fmla="*/ 22 h 72"/>
                <a:gd name="T46" fmla="*/ 12 w 22"/>
                <a:gd name="T47" fmla="*/ 18 h 72"/>
                <a:gd name="T48" fmla="*/ 12 w 22"/>
                <a:gd name="T49" fmla="*/ 14 h 72"/>
                <a:gd name="T50" fmla="*/ 10 w 22"/>
                <a:gd name="T51" fmla="*/ 10 h 72"/>
                <a:gd name="T52" fmla="*/ 8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6" y="12"/>
                  </a:lnTo>
                  <a:lnTo>
                    <a:pt x="20" y="20"/>
                  </a:lnTo>
                  <a:lnTo>
                    <a:pt x="22" y="28"/>
                  </a:lnTo>
                  <a:lnTo>
                    <a:pt x="22" y="36"/>
                  </a:lnTo>
                  <a:lnTo>
                    <a:pt x="22" y="44"/>
                  </a:lnTo>
                  <a:lnTo>
                    <a:pt x="20" y="50"/>
                  </a:lnTo>
                  <a:lnTo>
                    <a:pt x="16" y="58"/>
                  </a:lnTo>
                  <a:lnTo>
                    <a:pt x="12" y="64"/>
                  </a:lnTo>
                  <a:lnTo>
                    <a:pt x="8" y="68"/>
                  </a:lnTo>
                  <a:lnTo>
                    <a:pt x="0" y="72"/>
                  </a:lnTo>
                  <a:lnTo>
                    <a:pt x="0" y="70"/>
                  </a:lnTo>
                  <a:lnTo>
                    <a:pt x="6" y="66"/>
                  </a:lnTo>
                  <a:lnTo>
                    <a:pt x="8" y="62"/>
                  </a:lnTo>
                  <a:lnTo>
                    <a:pt x="12" y="58"/>
                  </a:lnTo>
                  <a:lnTo>
                    <a:pt x="14" y="52"/>
                  </a:lnTo>
                  <a:lnTo>
                    <a:pt x="14" y="44"/>
                  </a:lnTo>
                  <a:lnTo>
                    <a:pt x="16" y="36"/>
                  </a:lnTo>
                  <a:lnTo>
                    <a:pt x="14" y="28"/>
                  </a:lnTo>
                  <a:lnTo>
                    <a:pt x="14" y="22"/>
                  </a:lnTo>
                  <a:lnTo>
                    <a:pt x="12" y="18"/>
                  </a:lnTo>
                  <a:lnTo>
                    <a:pt x="12" y="14"/>
                  </a:lnTo>
                  <a:lnTo>
                    <a:pt x="10" y="10"/>
                  </a:lnTo>
                  <a:lnTo>
                    <a:pt x="8"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707" name="Freeform 78"/>
            <p:cNvSpPr>
              <a:spLocks/>
            </p:cNvSpPr>
            <p:nvPr/>
          </p:nvSpPr>
          <p:spPr bwMode="auto">
            <a:xfrm>
              <a:off x="2612"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6 w 58"/>
                <a:gd name="T25" fmla="*/ 2 h 54"/>
                <a:gd name="T26" fmla="*/ 54 w 58"/>
                <a:gd name="T27" fmla="*/ 2 h 54"/>
                <a:gd name="T28" fmla="*/ 52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20 w 58"/>
                <a:gd name="T49" fmla="*/ 54 h 54"/>
                <a:gd name="T50" fmla="*/ 22 w 58"/>
                <a:gd name="T51" fmla="*/ 54 h 54"/>
                <a:gd name="T52" fmla="*/ 22 w 58"/>
                <a:gd name="T53" fmla="*/ 54 h 54"/>
                <a:gd name="T54" fmla="*/ 2 w 58"/>
                <a:gd name="T55" fmla="*/ 54 h 54"/>
                <a:gd name="T56" fmla="*/ 2 w 58"/>
                <a:gd name="T57" fmla="*/ 54 h 54"/>
                <a:gd name="T58" fmla="*/ 4 w 58"/>
                <a:gd name="T59" fmla="*/ 54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2" y="2"/>
                  </a:lnTo>
                  <a:lnTo>
                    <a:pt x="40" y="2"/>
                  </a:lnTo>
                  <a:lnTo>
                    <a:pt x="40" y="0"/>
                  </a:lnTo>
                  <a:lnTo>
                    <a:pt x="58" y="0"/>
                  </a:lnTo>
                  <a:lnTo>
                    <a:pt x="58" y="2"/>
                  </a:lnTo>
                  <a:lnTo>
                    <a:pt x="56" y="2"/>
                  </a:lnTo>
                  <a:lnTo>
                    <a:pt x="54" y="2"/>
                  </a:lnTo>
                  <a:lnTo>
                    <a:pt x="52" y="4"/>
                  </a:lnTo>
                  <a:lnTo>
                    <a:pt x="50" y="6"/>
                  </a:lnTo>
                  <a:lnTo>
                    <a:pt x="50" y="10"/>
                  </a:lnTo>
                  <a:lnTo>
                    <a:pt x="50" y="54"/>
                  </a:lnTo>
                  <a:lnTo>
                    <a:pt x="48" y="54"/>
                  </a:lnTo>
                  <a:lnTo>
                    <a:pt x="14" y="12"/>
                  </a:lnTo>
                  <a:lnTo>
                    <a:pt x="14" y="44"/>
                  </a:lnTo>
                  <a:lnTo>
                    <a:pt x="14" y="50"/>
                  </a:lnTo>
                  <a:lnTo>
                    <a:pt x="14" y="52"/>
                  </a:lnTo>
                  <a:lnTo>
                    <a:pt x="16" y="52"/>
                  </a:lnTo>
                  <a:lnTo>
                    <a:pt x="20" y="54"/>
                  </a:lnTo>
                  <a:lnTo>
                    <a:pt x="22" y="54"/>
                  </a:lnTo>
                  <a:lnTo>
                    <a:pt x="2" y="54"/>
                  </a:lnTo>
                  <a:lnTo>
                    <a:pt x="4" y="54"/>
                  </a:lnTo>
                  <a:lnTo>
                    <a:pt x="8" y="52"/>
                  </a:lnTo>
                  <a:lnTo>
                    <a:pt x="10" y="50"/>
                  </a:lnTo>
                  <a:lnTo>
                    <a:pt x="10" y="48"/>
                  </a:lnTo>
                  <a:lnTo>
                    <a:pt x="10" y="44"/>
                  </a:lnTo>
                  <a:lnTo>
                    <a:pt x="10" y="8"/>
                  </a:lnTo>
                  <a:lnTo>
                    <a:pt x="8" y="6"/>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08" name="Freeform 79"/>
            <p:cNvSpPr>
              <a:spLocks/>
            </p:cNvSpPr>
            <p:nvPr/>
          </p:nvSpPr>
          <p:spPr bwMode="auto">
            <a:xfrm>
              <a:off x="2670" y="2604"/>
              <a:ext cx="58" cy="54"/>
            </a:xfrm>
            <a:custGeom>
              <a:avLst/>
              <a:gdLst>
                <a:gd name="T0" fmla="*/ 0 w 58"/>
                <a:gd name="T1" fmla="*/ 0 h 54"/>
                <a:gd name="T2" fmla="*/ 14 w 58"/>
                <a:gd name="T3" fmla="*/ 0 h 54"/>
                <a:gd name="T4" fmla="*/ 46 w 58"/>
                <a:gd name="T5" fmla="*/ 42 h 54"/>
                <a:gd name="T6" fmla="*/ 46 w 58"/>
                <a:gd name="T7" fmla="*/ 10 h 54"/>
                <a:gd name="T8" fmla="*/ 46 w 58"/>
                <a:gd name="T9" fmla="*/ 6 h 54"/>
                <a:gd name="T10" fmla="*/ 46 w 58"/>
                <a:gd name="T11" fmla="*/ 4 h 54"/>
                <a:gd name="T12" fmla="*/ 44 w 58"/>
                <a:gd name="T13" fmla="*/ 2 h 54"/>
                <a:gd name="T14" fmla="*/ 40 w 58"/>
                <a:gd name="T15" fmla="*/ 2 h 54"/>
                <a:gd name="T16" fmla="*/ 38 w 58"/>
                <a:gd name="T17" fmla="*/ 2 h 54"/>
                <a:gd name="T18" fmla="*/ 38 w 58"/>
                <a:gd name="T19" fmla="*/ 0 h 54"/>
                <a:gd name="T20" fmla="*/ 58 w 58"/>
                <a:gd name="T21" fmla="*/ 0 h 54"/>
                <a:gd name="T22" fmla="*/ 58 w 58"/>
                <a:gd name="T23" fmla="*/ 2 h 54"/>
                <a:gd name="T24" fmla="*/ 56 w 58"/>
                <a:gd name="T25" fmla="*/ 2 h 54"/>
                <a:gd name="T26" fmla="*/ 52 w 58"/>
                <a:gd name="T27" fmla="*/ 2 h 54"/>
                <a:gd name="T28" fmla="*/ 50 w 58"/>
                <a:gd name="T29" fmla="*/ 4 h 54"/>
                <a:gd name="T30" fmla="*/ 50 w 58"/>
                <a:gd name="T31" fmla="*/ 6 h 54"/>
                <a:gd name="T32" fmla="*/ 50 w 58"/>
                <a:gd name="T33" fmla="*/ 10 h 54"/>
                <a:gd name="T34" fmla="*/ 50 w 58"/>
                <a:gd name="T35" fmla="*/ 54 h 54"/>
                <a:gd name="T36" fmla="*/ 48 w 58"/>
                <a:gd name="T37" fmla="*/ 54 h 54"/>
                <a:gd name="T38" fmla="*/ 14 w 58"/>
                <a:gd name="T39" fmla="*/ 12 h 54"/>
                <a:gd name="T40" fmla="*/ 14 w 58"/>
                <a:gd name="T41" fmla="*/ 44 h 54"/>
                <a:gd name="T42" fmla="*/ 14 w 58"/>
                <a:gd name="T43" fmla="*/ 50 h 54"/>
                <a:gd name="T44" fmla="*/ 14 w 58"/>
                <a:gd name="T45" fmla="*/ 52 h 54"/>
                <a:gd name="T46" fmla="*/ 16 w 58"/>
                <a:gd name="T47" fmla="*/ 52 h 54"/>
                <a:gd name="T48" fmla="*/ 18 w 58"/>
                <a:gd name="T49" fmla="*/ 54 h 54"/>
                <a:gd name="T50" fmla="*/ 20 w 58"/>
                <a:gd name="T51" fmla="*/ 54 h 54"/>
                <a:gd name="T52" fmla="*/ 20 w 58"/>
                <a:gd name="T53" fmla="*/ 54 h 54"/>
                <a:gd name="T54" fmla="*/ 2 w 58"/>
                <a:gd name="T55" fmla="*/ 54 h 54"/>
                <a:gd name="T56" fmla="*/ 2 w 58"/>
                <a:gd name="T57" fmla="*/ 54 h 54"/>
                <a:gd name="T58" fmla="*/ 4 w 58"/>
                <a:gd name="T59" fmla="*/ 54 h 54"/>
                <a:gd name="T60" fmla="*/ 8 w 58"/>
                <a:gd name="T61" fmla="*/ 52 h 54"/>
                <a:gd name="T62" fmla="*/ 8 w 58"/>
                <a:gd name="T63" fmla="*/ 50 h 54"/>
                <a:gd name="T64" fmla="*/ 10 w 58"/>
                <a:gd name="T65" fmla="*/ 48 h 54"/>
                <a:gd name="T66" fmla="*/ 10 w 58"/>
                <a:gd name="T67" fmla="*/ 44 h 54"/>
                <a:gd name="T68" fmla="*/ 10 w 58"/>
                <a:gd name="T69" fmla="*/ 8 h 54"/>
                <a:gd name="T70" fmla="*/ 8 w 58"/>
                <a:gd name="T71" fmla="*/ 6 h 54"/>
                <a:gd name="T72" fmla="*/ 6 w 58"/>
                <a:gd name="T73" fmla="*/ 4 h 54"/>
                <a:gd name="T74" fmla="*/ 4 w 58"/>
                <a:gd name="T75" fmla="*/ 4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2"/>
                  </a:lnTo>
                  <a:lnTo>
                    <a:pt x="46" y="10"/>
                  </a:lnTo>
                  <a:lnTo>
                    <a:pt x="46" y="6"/>
                  </a:lnTo>
                  <a:lnTo>
                    <a:pt x="46" y="4"/>
                  </a:lnTo>
                  <a:lnTo>
                    <a:pt x="44" y="2"/>
                  </a:lnTo>
                  <a:lnTo>
                    <a:pt x="40" y="2"/>
                  </a:lnTo>
                  <a:lnTo>
                    <a:pt x="38" y="2"/>
                  </a:lnTo>
                  <a:lnTo>
                    <a:pt x="38" y="0"/>
                  </a:lnTo>
                  <a:lnTo>
                    <a:pt x="58" y="0"/>
                  </a:lnTo>
                  <a:lnTo>
                    <a:pt x="58" y="2"/>
                  </a:lnTo>
                  <a:lnTo>
                    <a:pt x="56" y="2"/>
                  </a:lnTo>
                  <a:lnTo>
                    <a:pt x="52" y="2"/>
                  </a:lnTo>
                  <a:lnTo>
                    <a:pt x="50" y="4"/>
                  </a:lnTo>
                  <a:lnTo>
                    <a:pt x="50" y="6"/>
                  </a:lnTo>
                  <a:lnTo>
                    <a:pt x="50" y="10"/>
                  </a:lnTo>
                  <a:lnTo>
                    <a:pt x="50" y="54"/>
                  </a:lnTo>
                  <a:lnTo>
                    <a:pt x="48" y="54"/>
                  </a:lnTo>
                  <a:lnTo>
                    <a:pt x="14" y="12"/>
                  </a:lnTo>
                  <a:lnTo>
                    <a:pt x="14" y="44"/>
                  </a:lnTo>
                  <a:lnTo>
                    <a:pt x="14" y="50"/>
                  </a:lnTo>
                  <a:lnTo>
                    <a:pt x="14" y="52"/>
                  </a:lnTo>
                  <a:lnTo>
                    <a:pt x="16" y="52"/>
                  </a:lnTo>
                  <a:lnTo>
                    <a:pt x="18" y="54"/>
                  </a:lnTo>
                  <a:lnTo>
                    <a:pt x="20" y="54"/>
                  </a:lnTo>
                  <a:lnTo>
                    <a:pt x="2" y="54"/>
                  </a:lnTo>
                  <a:lnTo>
                    <a:pt x="4" y="54"/>
                  </a:lnTo>
                  <a:lnTo>
                    <a:pt x="8" y="52"/>
                  </a:lnTo>
                  <a:lnTo>
                    <a:pt x="8" y="50"/>
                  </a:lnTo>
                  <a:lnTo>
                    <a:pt x="10" y="48"/>
                  </a:lnTo>
                  <a:lnTo>
                    <a:pt x="10" y="44"/>
                  </a:lnTo>
                  <a:lnTo>
                    <a:pt x="10" y="8"/>
                  </a:lnTo>
                  <a:lnTo>
                    <a:pt x="8" y="6"/>
                  </a:lnTo>
                  <a:lnTo>
                    <a:pt x="6" y="4"/>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09" name="Freeform 80"/>
            <p:cNvSpPr>
              <a:spLocks/>
            </p:cNvSpPr>
            <p:nvPr/>
          </p:nvSpPr>
          <p:spPr bwMode="auto">
            <a:xfrm>
              <a:off x="2734" y="2604"/>
              <a:ext cx="34" cy="54"/>
            </a:xfrm>
            <a:custGeom>
              <a:avLst/>
              <a:gdLst>
                <a:gd name="T0" fmla="*/ 30 w 34"/>
                <a:gd name="T1" fmla="*/ 18 h 54"/>
                <a:gd name="T2" fmla="*/ 28 w 34"/>
                <a:gd name="T3" fmla="*/ 14 h 54"/>
                <a:gd name="T4" fmla="*/ 26 w 34"/>
                <a:gd name="T5" fmla="*/ 6 h 54"/>
                <a:gd name="T6" fmla="*/ 18 w 34"/>
                <a:gd name="T7" fmla="*/ 2 h 54"/>
                <a:gd name="T8" fmla="*/ 12 w 34"/>
                <a:gd name="T9" fmla="*/ 2 h 54"/>
                <a:gd name="T10" fmla="*/ 6 w 34"/>
                <a:gd name="T11" fmla="*/ 8 h 54"/>
                <a:gd name="T12" fmla="*/ 6 w 34"/>
                <a:gd name="T13" fmla="*/ 12 h 54"/>
                <a:gd name="T14" fmla="*/ 10 w 34"/>
                <a:gd name="T15" fmla="*/ 18 h 54"/>
                <a:gd name="T16" fmla="*/ 18 w 34"/>
                <a:gd name="T17" fmla="*/ 22 h 54"/>
                <a:gd name="T18" fmla="*/ 28 w 34"/>
                <a:gd name="T19" fmla="*/ 30 h 54"/>
                <a:gd name="T20" fmla="*/ 32 w 34"/>
                <a:gd name="T21" fmla="*/ 34 h 54"/>
                <a:gd name="T22" fmla="*/ 34 w 34"/>
                <a:gd name="T23" fmla="*/ 40 h 54"/>
                <a:gd name="T24" fmla="*/ 30 w 34"/>
                <a:gd name="T25" fmla="*/ 50 h 54"/>
                <a:gd name="T26" fmla="*/ 18 w 34"/>
                <a:gd name="T27" fmla="*/ 54 h 54"/>
                <a:gd name="T28" fmla="*/ 14 w 34"/>
                <a:gd name="T29" fmla="*/ 54 h 54"/>
                <a:gd name="T30" fmla="*/ 8 w 34"/>
                <a:gd name="T31" fmla="*/ 52 h 54"/>
                <a:gd name="T32" fmla="*/ 4 w 34"/>
                <a:gd name="T33" fmla="*/ 52 h 54"/>
                <a:gd name="T34" fmla="*/ 2 w 34"/>
                <a:gd name="T35" fmla="*/ 52 h 54"/>
                <a:gd name="T36" fmla="*/ 0 w 34"/>
                <a:gd name="T37" fmla="*/ 54 h 54"/>
                <a:gd name="T38" fmla="*/ 0 w 34"/>
                <a:gd name="T39" fmla="*/ 36 h 54"/>
                <a:gd name="T40" fmla="*/ 2 w 34"/>
                <a:gd name="T41" fmla="*/ 42 h 54"/>
                <a:gd name="T42" fmla="*/ 6 w 34"/>
                <a:gd name="T43" fmla="*/ 48 h 54"/>
                <a:gd name="T44" fmla="*/ 12 w 34"/>
                <a:gd name="T45" fmla="*/ 52 h 54"/>
                <a:gd name="T46" fmla="*/ 22 w 34"/>
                <a:gd name="T47" fmla="*/ 52 h 54"/>
                <a:gd name="T48" fmla="*/ 26 w 34"/>
                <a:gd name="T49" fmla="*/ 46 h 54"/>
                <a:gd name="T50" fmla="*/ 28 w 34"/>
                <a:gd name="T51" fmla="*/ 42 h 54"/>
                <a:gd name="T52" fmla="*/ 24 w 34"/>
                <a:gd name="T53" fmla="*/ 38 h 54"/>
                <a:gd name="T54" fmla="*/ 20 w 34"/>
                <a:gd name="T55" fmla="*/ 34 h 54"/>
                <a:gd name="T56" fmla="*/ 8 w 34"/>
                <a:gd name="T57" fmla="*/ 28 h 54"/>
                <a:gd name="T58" fmla="*/ 2 w 34"/>
                <a:gd name="T59" fmla="*/ 22 h 54"/>
                <a:gd name="T60" fmla="*/ 0 w 34"/>
                <a:gd name="T61" fmla="*/ 18 h 54"/>
                <a:gd name="T62" fmla="*/ 0 w 34"/>
                <a:gd name="T63" fmla="*/ 8 h 54"/>
                <a:gd name="T64" fmla="*/ 8 w 34"/>
                <a:gd name="T65" fmla="*/ 0 h 54"/>
                <a:gd name="T66" fmla="*/ 20 w 34"/>
                <a:gd name="T67" fmla="*/ 0 h 54"/>
                <a:gd name="T68" fmla="*/ 26 w 34"/>
                <a:gd name="T69" fmla="*/ 2 h 54"/>
                <a:gd name="T70" fmla="*/ 28 w 34"/>
                <a:gd name="T71" fmla="*/ 2 h 54"/>
                <a:gd name="T72" fmla="*/ 30 w 34"/>
                <a:gd name="T73" fmla="*/ 2 h 54"/>
                <a:gd name="T74" fmla="*/ 30 w 34"/>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30" y="0"/>
                  </a:moveTo>
                  <a:lnTo>
                    <a:pt x="30" y="18"/>
                  </a:lnTo>
                  <a:lnTo>
                    <a:pt x="28" y="14"/>
                  </a:lnTo>
                  <a:lnTo>
                    <a:pt x="28" y="10"/>
                  </a:lnTo>
                  <a:lnTo>
                    <a:pt x="26" y="6"/>
                  </a:lnTo>
                  <a:lnTo>
                    <a:pt x="22" y="4"/>
                  </a:lnTo>
                  <a:lnTo>
                    <a:pt x="18" y="2"/>
                  </a:lnTo>
                  <a:lnTo>
                    <a:pt x="16" y="2"/>
                  </a:lnTo>
                  <a:lnTo>
                    <a:pt x="12" y="2"/>
                  </a:lnTo>
                  <a:lnTo>
                    <a:pt x="8" y="4"/>
                  </a:lnTo>
                  <a:lnTo>
                    <a:pt x="6" y="8"/>
                  </a:lnTo>
                  <a:lnTo>
                    <a:pt x="6" y="10"/>
                  </a:lnTo>
                  <a:lnTo>
                    <a:pt x="6" y="12"/>
                  </a:lnTo>
                  <a:lnTo>
                    <a:pt x="8" y="14"/>
                  </a:lnTo>
                  <a:lnTo>
                    <a:pt x="10" y="18"/>
                  </a:lnTo>
                  <a:lnTo>
                    <a:pt x="14" y="20"/>
                  </a:lnTo>
                  <a:lnTo>
                    <a:pt x="18" y="22"/>
                  </a:lnTo>
                  <a:lnTo>
                    <a:pt x="24" y="26"/>
                  </a:lnTo>
                  <a:lnTo>
                    <a:pt x="28" y="30"/>
                  </a:lnTo>
                  <a:lnTo>
                    <a:pt x="30" y="32"/>
                  </a:lnTo>
                  <a:lnTo>
                    <a:pt x="32" y="34"/>
                  </a:lnTo>
                  <a:lnTo>
                    <a:pt x="34" y="38"/>
                  </a:lnTo>
                  <a:lnTo>
                    <a:pt x="34" y="40"/>
                  </a:lnTo>
                  <a:lnTo>
                    <a:pt x="32" y="46"/>
                  </a:lnTo>
                  <a:lnTo>
                    <a:pt x="30" y="50"/>
                  </a:lnTo>
                  <a:lnTo>
                    <a:pt x="24" y="54"/>
                  </a:lnTo>
                  <a:lnTo>
                    <a:pt x="18" y="54"/>
                  </a:lnTo>
                  <a:lnTo>
                    <a:pt x="16" y="54"/>
                  </a:lnTo>
                  <a:lnTo>
                    <a:pt x="14" y="54"/>
                  </a:lnTo>
                  <a:lnTo>
                    <a:pt x="12" y="54"/>
                  </a:lnTo>
                  <a:lnTo>
                    <a:pt x="8" y="52"/>
                  </a:lnTo>
                  <a:lnTo>
                    <a:pt x="4" y="52"/>
                  </a:lnTo>
                  <a:lnTo>
                    <a:pt x="2" y="52"/>
                  </a:lnTo>
                  <a:lnTo>
                    <a:pt x="2" y="54"/>
                  </a:lnTo>
                  <a:lnTo>
                    <a:pt x="0" y="54"/>
                  </a:lnTo>
                  <a:lnTo>
                    <a:pt x="0" y="36"/>
                  </a:lnTo>
                  <a:lnTo>
                    <a:pt x="2" y="42"/>
                  </a:lnTo>
                  <a:lnTo>
                    <a:pt x="4" y="46"/>
                  </a:lnTo>
                  <a:lnTo>
                    <a:pt x="6" y="48"/>
                  </a:lnTo>
                  <a:lnTo>
                    <a:pt x="8" y="50"/>
                  </a:lnTo>
                  <a:lnTo>
                    <a:pt x="12" y="52"/>
                  </a:lnTo>
                  <a:lnTo>
                    <a:pt x="16" y="52"/>
                  </a:lnTo>
                  <a:lnTo>
                    <a:pt x="22" y="52"/>
                  </a:lnTo>
                  <a:lnTo>
                    <a:pt x="24" y="50"/>
                  </a:lnTo>
                  <a:lnTo>
                    <a:pt x="26" y="46"/>
                  </a:lnTo>
                  <a:lnTo>
                    <a:pt x="28" y="44"/>
                  </a:lnTo>
                  <a:lnTo>
                    <a:pt x="28" y="42"/>
                  </a:lnTo>
                  <a:lnTo>
                    <a:pt x="26" y="40"/>
                  </a:lnTo>
                  <a:lnTo>
                    <a:pt x="24" y="38"/>
                  </a:lnTo>
                  <a:lnTo>
                    <a:pt x="24" y="36"/>
                  </a:lnTo>
                  <a:lnTo>
                    <a:pt x="20" y="34"/>
                  </a:lnTo>
                  <a:lnTo>
                    <a:pt x="14" y="32"/>
                  </a:lnTo>
                  <a:lnTo>
                    <a:pt x="8" y="28"/>
                  </a:lnTo>
                  <a:lnTo>
                    <a:pt x="6" y="24"/>
                  </a:lnTo>
                  <a:lnTo>
                    <a:pt x="2" y="22"/>
                  </a:lnTo>
                  <a:lnTo>
                    <a:pt x="0" y="20"/>
                  </a:lnTo>
                  <a:lnTo>
                    <a:pt x="0" y="18"/>
                  </a:lnTo>
                  <a:lnTo>
                    <a:pt x="0" y="14"/>
                  </a:lnTo>
                  <a:lnTo>
                    <a:pt x="0" y="8"/>
                  </a:lnTo>
                  <a:lnTo>
                    <a:pt x="4" y="4"/>
                  </a:lnTo>
                  <a:lnTo>
                    <a:pt x="8" y="0"/>
                  </a:lnTo>
                  <a:lnTo>
                    <a:pt x="14" y="0"/>
                  </a:lnTo>
                  <a:lnTo>
                    <a:pt x="20" y="0"/>
                  </a:lnTo>
                  <a:lnTo>
                    <a:pt x="24" y="2"/>
                  </a:lnTo>
                  <a:lnTo>
                    <a:pt x="26" y="2"/>
                  </a:lnTo>
                  <a:lnTo>
                    <a:pt x="28" y="4"/>
                  </a:lnTo>
                  <a:lnTo>
                    <a:pt x="28" y="2"/>
                  </a:lnTo>
                  <a:lnTo>
                    <a:pt x="30" y="2"/>
                  </a:lnTo>
                  <a:lnTo>
                    <a:pt x="30" y="0"/>
                  </a:lnTo>
                  <a:close/>
                </a:path>
              </a:pathLst>
            </a:custGeom>
            <a:solidFill>
              <a:srgbClr val="000000"/>
            </a:solidFill>
            <a:ln w="0">
              <a:solidFill>
                <a:srgbClr val="000000"/>
              </a:solidFill>
              <a:round/>
              <a:headEnd/>
              <a:tailEnd/>
            </a:ln>
          </p:spPr>
          <p:txBody>
            <a:bodyPr/>
            <a:lstStyle/>
            <a:p>
              <a:endParaRPr lang="en-US"/>
            </a:p>
          </p:txBody>
        </p:sp>
        <p:sp>
          <p:nvSpPr>
            <p:cNvPr id="26710" name="Freeform 81"/>
            <p:cNvSpPr>
              <a:spLocks/>
            </p:cNvSpPr>
            <p:nvPr/>
          </p:nvSpPr>
          <p:spPr bwMode="auto">
            <a:xfrm>
              <a:off x="2776" y="2602"/>
              <a:ext cx="22" cy="72"/>
            </a:xfrm>
            <a:custGeom>
              <a:avLst/>
              <a:gdLst>
                <a:gd name="T0" fmla="*/ 22 w 22"/>
                <a:gd name="T1" fmla="*/ 70 h 72"/>
                <a:gd name="T2" fmla="*/ 22 w 22"/>
                <a:gd name="T3" fmla="*/ 72 h 72"/>
                <a:gd name="T4" fmla="*/ 16 w 22"/>
                <a:gd name="T5" fmla="*/ 70 h 72"/>
                <a:gd name="T6" fmla="*/ 12 w 22"/>
                <a:gd name="T7" fmla="*/ 66 h 72"/>
                <a:gd name="T8" fmla="*/ 6 w 22"/>
                <a:gd name="T9" fmla="*/ 60 h 72"/>
                <a:gd name="T10" fmla="*/ 2 w 22"/>
                <a:gd name="T11" fmla="*/ 52 h 72"/>
                <a:gd name="T12" fmla="*/ 0 w 22"/>
                <a:gd name="T13" fmla="*/ 44 h 72"/>
                <a:gd name="T14" fmla="*/ 0 w 22"/>
                <a:gd name="T15" fmla="*/ 36 h 72"/>
                <a:gd name="T16" fmla="*/ 0 w 22"/>
                <a:gd name="T17" fmla="*/ 30 h 72"/>
                <a:gd name="T18" fmla="*/ 2 w 22"/>
                <a:gd name="T19" fmla="*/ 22 h 72"/>
                <a:gd name="T20" fmla="*/ 6 w 22"/>
                <a:gd name="T21" fmla="*/ 16 h 72"/>
                <a:gd name="T22" fmla="*/ 10 w 22"/>
                <a:gd name="T23" fmla="*/ 10 h 72"/>
                <a:gd name="T24" fmla="*/ 16 w 22"/>
                <a:gd name="T25" fmla="*/ 4 h 72"/>
                <a:gd name="T26" fmla="*/ 22 w 22"/>
                <a:gd name="T27" fmla="*/ 0 h 72"/>
                <a:gd name="T28" fmla="*/ 22 w 22"/>
                <a:gd name="T29" fmla="*/ 2 h 72"/>
                <a:gd name="T30" fmla="*/ 16 w 22"/>
                <a:gd name="T31" fmla="*/ 6 h 72"/>
                <a:gd name="T32" fmla="*/ 14 w 22"/>
                <a:gd name="T33" fmla="*/ 10 h 72"/>
                <a:gd name="T34" fmla="*/ 10 w 22"/>
                <a:gd name="T35" fmla="*/ 14 h 72"/>
                <a:gd name="T36" fmla="*/ 8 w 22"/>
                <a:gd name="T37" fmla="*/ 22 h 72"/>
                <a:gd name="T38" fmla="*/ 8 w 22"/>
                <a:gd name="T39" fmla="*/ 28 h 72"/>
                <a:gd name="T40" fmla="*/ 8 w 22"/>
                <a:gd name="T41" fmla="*/ 36 h 72"/>
                <a:gd name="T42" fmla="*/ 8 w 22"/>
                <a:gd name="T43" fmla="*/ 44 h 72"/>
                <a:gd name="T44" fmla="*/ 8 w 22"/>
                <a:gd name="T45" fmla="*/ 50 h 72"/>
                <a:gd name="T46" fmla="*/ 10 w 22"/>
                <a:gd name="T47" fmla="*/ 56 h 72"/>
                <a:gd name="T48" fmla="*/ 10 w 22"/>
                <a:gd name="T49" fmla="*/ 60 h 72"/>
                <a:gd name="T50" fmla="*/ 12 w 22"/>
                <a:gd name="T51" fmla="*/ 62 h 72"/>
                <a:gd name="T52" fmla="*/ 14 w 22"/>
                <a:gd name="T53" fmla="*/ 66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70"/>
                  </a:lnTo>
                  <a:lnTo>
                    <a:pt x="12" y="66"/>
                  </a:lnTo>
                  <a:lnTo>
                    <a:pt x="6" y="60"/>
                  </a:lnTo>
                  <a:lnTo>
                    <a:pt x="2" y="52"/>
                  </a:lnTo>
                  <a:lnTo>
                    <a:pt x="0" y="44"/>
                  </a:lnTo>
                  <a:lnTo>
                    <a:pt x="0" y="36"/>
                  </a:lnTo>
                  <a:lnTo>
                    <a:pt x="0" y="30"/>
                  </a:lnTo>
                  <a:lnTo>
                    <a:pt x="2" y="22"/>
                  </a:lnTo>
                  <a:lnTo>
                    <a:pt x="6" y="16"/>
                  </a:lnTo>
                  <a:lnTo>
                    <a:pt x="10" y="10"/>
                  </a:lnTo>
                  <a:lnTo>
                    <a:pt x="16" y="4"/>
                  </a:lnTo>
                  <a:lnTo>
                    <a:pt x="22" y="0"/>
                  </a:lnTo>
                  <a:lnTo>
                    <a:pt x="22" y="2"/>
                  </a:lnTo>
                  <a:lnTo>
                    <a:pt x="16" y="6"/>
                  </a:lnTo>
                  <a:lnTo>
                    <a:pt x="14" y="10"/>
                  </a:lnTo>
                  <a:lnTo>
                    <a:pt x="10" y="14"/>
                  </a:lnTo>
                  <a:lnTo>
                    <a:pt x="8" y="22"/>
                  </a:lnTo>
                  <a:lnTo>
                    <a:pt x="8" y="28"/>
                  </a:lnTo>
                  <a:lnTo>
                    <a:pt x="8" y="36"/>
                  </a:lnTo>
                  <a:lnTo>
                    <a:pt x="8" y="44"/>
                  </a:lnTo>
                  <a:lnTo>
                    <a:pt x="8" y="50"/>
                  </a:lnTo>
                  <a:lnTo>
                    <a:pt x="10" y="56"/>
                  </a:lnTo>
                  <a:lnTo>
                    <a:pt x="10" y="60"/>
                  </a:lnTo>
                  <a:lnTo>
                    <a:pt x="12" y="62"/>
                  </a:lnTo>
                  <a:lnTo>
                    <a:pt x="14" y="66"/>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11" name="Freeform 82"/>
            <p:cNvSpPr>
              <a:spLocks/>
            </p:cNvSpPr>
            <p:nvPr/>
          </p:nvSpPr>
          <p:spPr bwMode="auto">
            <a:xfrm>
              <a:off x="2804" y="2622"/>
              <a:ext cx="24" cy="36"/>
            </a:xfrm>
            <a:custGeom>
              <a:avLst/>
              <a:gdLst>
                <a:gd name="T0" fmla="*/ 20 w 24"/>
                <a:gd name="T1" fmla="*/ 0 h 36"/>
                <a:gd name="T2" fmla="*/ 20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6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0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2 w 24"/>
                <a:gd name="T85" fmla="*/ 22 h 36"/>
                <a:gd name="T86" fmla="*/ 8 w 24"/>
                <a:gd name="T87" fmla="*/ 20 h 36"/>
                <a:gd name="T88" fmla="*/ 4 w 24"/>
                <a:gd name="T89" fmla="*/ 18 h 36"/>
                <a:gd name="T90" fmla="*/ 0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2 w 24"/>
                <a:gd name="T105" fmla="*/ 0 h 36"/>
                <a:gd name="T106" fmla="*/ 16 w 24"/>
                <a:gd name="T107" fmla="*/ 0 h 36"/>
                <a:gd name="T108" fmla="*/ 18 w 24"/>
                <a:gd name="T109" fmla="*/ 0 h 36"/>
                <a:gd name="T110" fmla="*/ 18 w 24"/>
                <a:gd name="T111" fmla="*/ 0 h 36"/>
                <a:gd name="T112" fmla="*/ 18 w 24"/>
                <a:gd name="T113" fmla="*/ 0 h 36"/>
                <a:gd name="T114" fmla="*/ 20 w 24"/>
                <a:gd name="T115" fmla="*/ 0 h 36"/>
                <a:gd name="T116" fmla="*/ 20 w 24"/>
                <a:gd name="T117" fmla="*/ 0 h 36"/>
                <a:gd name="T118" fmla="*/ 20 w 24"/>
                <a:gd name="T119" fmla="*/ 0 h 36"/>
                <a:gd name="T120" fmla="*/ 20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0" y="0"/>
                  </a:moveTo>
                  <a:lnTo>
                    <a:pt x="20" y="12"/>
                  </a:lnTo>
                  <a:lnTo>
                    <a:pt x="18" y="6"/>
                  </a:lnTo>
                  <a:lnTo>
                    <a:pt x="16" y="4"/>
                  </a:lnTo>
                  <a:lnTo>
                    <a:pt x="14" y="2"/>
                  </a:lnTo>
                  <a:lnTo>
                    <a:pt x="10" y="2"/>
                  </a:lnTo>
                  <a:lnTo>
                    <a:pt x="8" y="2"/>
                  </a:lnTo>
                  <a:lnTo>
                    <a:pt x="6" y="4"/>
                  </a:lnTo>
                  <a:lnTo>
                    <a:pt x="4" y="4"/>
                  </a:lnTo>
                  <a:lnTo>
                    <a:pt x="4" y="6"/>
                  </a:lnTo>
                  <a:lnTo>
                    <a:pt x="4" y="8"/>
                  </a:lnTo>
                  <a:lnTo>
                    <a:pt x="6" y="10"/>
                  </a:lnTo>
                  <a:lnTo>
                    <a:pt x="6"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2" y="22"/>
                  </a:lnTo>
                  <a:lnTo>
                    <a:pt x="8" y="20"/>
                  </a:lnTo>
                  <a:lnTo>
                    <a:pt x="4" y="18"/>
                  </a:lnTo>
                  <a:lnTo>
                    <a:pt x="0" y="14"/>
                  </a:lnTo>
                  <a:lnTo>
                    <a:pt x="0" y="12"/>
                  </a:lnTo>
                  <a:lnTo>
                    <a:pt x="0" y="10"/>
                  </a:lnTo>
                  <a:lnTo>
                    <a:pt x="0" y="6"/>
                  </a:lnTo>
                  <a:lnTo>
                    <a:pt x="2" y="2"/>
                  </a:lnTo>
                  <a:lnTo>
                    <a:pt x="6" y="0"/>
                  </a:lnTo>
                  <a:lnTo>
                    <a:pt x="10" y="0"/>
                  </a:lnTo>
                  <a:lnTo>
                    <a:pt x="12" y="0"/>
                  </a:lnTo>
                  <a:lnTo>
                    <a:pt x="16" y="0"/>
                  </a:lnTo>
                  <a:lnTo>
                    <a:pt x="18" y="0"/>
                  </a:lnTo>
                  <a:lnTo>
                    <a:pt x="20" y="0"/>
                  </a:lnTo>
                  <a:close/>
                </a:path>
              </a:pathLst>
            </a:custGeom>
            <a:solidFill>
              <a:srgbClr val="000000"/>
            </a:solidFill>
            <a:ln w="0">
              <a:solidFill>
                <a:srgbClr val="000000"/>
              </a:solidFill>
              <a:round/>
              <a:headEnd/>
              <a:tailEnd/>
            </a:ln>
          </p:spPr>
          <p:txBody>
            <a:bodyPr/>
            <a:lstStyle/>
            <a:p>
              <a:endParaRPr lang="en-US"/>
            </a:p>
          </p:txBody>
        </p:sp>
        <p:sp>
          <p:nvSpPr>
            <p:cNvPr id="26712" name="Freeform 83"/>
            <p:cNvSpPr>
              <a:spLocks noEditPoints="1"/>
            </p:cNvSpPr>
            <p:nvPr/>
          </p:nvSpPr>
          <p:spPr bwMode="auto">
            <a:xfrm>
              <a:off x="2832" y="2622"/>
              <a:ext cx="32" cy="36"/>
            </a:xfrm>
            <a:custGeom>
              <a:avLst/>
              <a:gdLst>
                <a:gd name="T0" fmla="*/ 16 w 32"/>
                <a:gd name="T1" fmla="*/ 34 h 36"/>
                <a:gd name="T2" fmla="*/ 12 w 32"/>
                <a:gd name="T3" fmla="*/ 36 h 36"/>
                <a:gd name="T4" fmla="*/ 6 w 32"/>
                <a:gd name="T5" fmla="*/ 36 h 36"/>
                <a:gd name="T6" fmla="*/ 0 w 32"/>
                <a:gd name="T7" fmla="*/ 32 h 36"/>
                <a:gd name="T8" fmla="*/ 0 w 32"/>
                <a:gd name="T9" fmla="*/ 26 h 36"/>
                <a:gd name="T10" fmla="*/ 4 w 32"/>
                <a:gd name="T11" fmla="*/ 20 h 36"/>
                <a:gd name="T12" fmla="*/ 12 w 32"/>
                <a:gd name="T13" fmla="*/ 16 h 36"/>
                <a:gd name="T14" fmla="*/ 20 w 32"/>
                <a:gd name="T15" fmla="*/ 12 h 36"/>
                <a:gd name="T16" fmla="*/ 18 w 32"/>
                <a:gd name="T17" fmla="*/ 4 h 36"/>
                <a:gd name="T18" fmla="*/ 14 w 32"/>
                <a:gd name="T19" fmla="*/ 2 h 36"/>
                <a:gd name="T20" fmla="*/ 10 w 32"/>
                <a:gd name="T21" fmla="*/ 4 h 36"/>
                <a:gd name="T22" fmla="*/ 8 w 32"/>
                <a:gd name="T23" fmla="*/ 6 h 36"/>
                <a:gd name="T24" fmla="*/ 8 w 32"/>
                <a:gd name="T25" fmla="*/ 10 h 36"/>
                <a:gd name="T26" fmla="*/ 6 w 32"/>
                <a:gd name="T27" fmla="*/ 12 h 36"/>
                <a:gd name="T28" fmla="*/ 4 w 32"/>
                <a:gd name="T29" fmla="*/ 12 h 36"/>
                <a:gd name="T30" fmla="*/ 2 w 32"/>
                <a:gd name="T31" fmla="*/ 10 h 36"/>
                <a:gd name="T32" fmla="*/ 2 w 32"/>
                <a:gd name="T33" fmla="*/ 6 h 36"/>
                <a:gd name="T34" fmla="*/ 10 w 32"/>
                <a:gd name="T35" fmla="*/ 0 h 36"/>
                <a:gd name="T36" fmla="*/ 20 w 32"/>
                <a:gd name="T37" fmla="*/ 0 h 36"/>
                <a:gd name="T38" fmla="*/ 24 w 32"/>
                <a:gd name="T39" fmla="*/ 2 h 36"/>
                <a:gd name="T40" fmla="*/ 26 w 32"/>
                <a:gd name="T41" fmla="*/ 8 h 36"/>
                <a:gd name="T42" fmla="*/ 26 w 32"/>
                <a:gd name="T43" fmla="*/ 24 h 36"/>
                <a:gd name="T44" fmla="*/ 28 w 32"/>
                <a:gd name="T45" fmla="*/ 30 h 36"/>
                <a:gd name="T46" fmla="*/ 28 w 32"/>
                <a:gd name="T47" fmla="*/ 32 h 36"/>
                <a:gd name="T48" fmla="*/ 28 w 32"/>
                <a:gd name="T49" fmla="*/ 32 h 36"/>
                <a:gd name="T50" fmla="*/ 30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6 w 32"/>
                <a:gd name="T63" fmla="*/ 16 h 36"/>
                <a:gd name="T64" fmla="*/ 10 w 32"/>
                <a:gd name="T65" fmla="*/ 20 h 36"/>
                <a:gd name="T66" fmla="*/ 8 w 32"/>
                <a:gd name="T67" fmla="*/ 24 h 36"/>
                <a:gd name="T68" fmla="*/ 8 w 32"/>
                <a:gd name="T69" fmla="*/ 28 h 36"/>
                <a:gd name="T70" fmla="*/ 10 w 32"/>
                <a:gd name="T71" fmla="*/ 32 h 36"/>
                <a:gd name="T72" fmla="*/ 16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6" y="34"/>
                  </a:lnTo>
                  <a:lnTo>
                    <a:pt x="14" y="36"/>
                  </a:lnTo>
                  <a:lnTo>
                    <a:pt x="12" y="36"/>
                  </a:lnTo>
                  <a:lnTo>
                    <a:pt x="8" y="36"/>
                  </a:lnTo>
                  <a:lnTo>
                    <a:pt x="6" y="36"/>
                  </a:lnTo>
                  <a:lnTo>
                    <a:pt x="2" y="34"/>
                  </a:lnTo>
                  <a:lnTo>
                    <a:pt x="0" y="32"/>
                  </a:lnTo>
                  <a:lnTo>
                    <a:pt x="0" y="28"/>
                  </a:lnTo>
                  <a:lnTo>
                    <a:pt x="0" y="26"/>
                  </a:lnTo>
                  <a:lnTo>
                    <a:pt x="2" y="24"/>
                  </a:lnTo>
                  <a:lnTo>
                    <a:pt x="4" y="20"/>
                  </a:lnTo>
                  <a:lnTo>
                    <a:pt x="8" y="18"/>
                  </a:lnTo>
                  <a:lnTo>
                    <a:pt x="12" y="16"/>
                  </a:lnTo>
                  <a:lnTo>
                    <a:pt x="20" y="12"/>
                  </a:lnTo>
                  <a:lnTo>
                    <a:pt x="20" y="6"/>
                  </a:lnTo>
                  <a:lnTo>
                    <a:pt x="18" y="4"/>
                  </a:lnTo>
                  <a:lnTo>
                    <a:pt x="16" y="2"/>
                  </a:lnTo>
                  <a:lnTo>
                    <a:pt x="14" y="2"/>
                  </a:lnTo>
                  <a:lnTo>
                    <a:pt x="12" y="2"/>
                  </a:lnTo>
                  <a:lnTo>
                    <a:pt x="10" y="4"/>
                  </a:lnTo>
                  <a:lnTo>
                    <a:pt x="8" y="4"/>
                  </a:lnTo>
                  <a:lnTo>
                    <a:pt x="8" y="6"/>
                  </a:lnTo>
                  <a:lnTo>
                    <a:pt x="8" y="8"/>
                  </a:lnTo>
                  <a:lnTo>
                    <a:pt x="8" y="10"/>
                  </a:lnTo>
                  <a:lnTo>
                    <a:pt x="8" y="12"/>
                  </a:lnTo>
                  <a:lnTo>
                    <a:pt x="6" y="12"/>
                  </a:lnTo>
                  <a:lnTo>
                    <a:pt x="4" y="12"/>
                  </a:lnTo>
                  <a:lnTo>
                    <a:pt x="2" y="12"/>
                  </a:lnTo>
                  <a:lnTo>
                    <a:pt x="2" y="10"/>
                  </a:lnTo>
                  <a:lnTo>
                    <a:pt x="2" y="8"/>
                  </a:lnTo>
                  <a:lnTo>
                    <a:pt x="2" y="6"/>
                  </a:lnTo>
                  <a:lnTo>
                    <a:pt x="6" y="2"/>
                  </a:lnTo>
                  <a:lnTo>
                    <a:pt x="10" y="0"/>
                  </a:lnTo>
                  <a:lnTo>
                    <a:pt x="16" y="0"/>
                  </a:lnTo>
                  <a:lnTo>
                    <a:pt x="20" y="0"/>
                  </a:lnTo>
                  <a:lnTo>
                    <a:pt x="22" y="0"/>
                  </a:lnTo>
                  <a:lnTo>
                    <a:pt x="24" y="2"/>
                  </a:lnTo>
                  <a:lnTo>
                    <a:pt x="26" y="4"/>
                  </a:lnTo>
                  <a:lnTo>
                    <a:pt x="26" y="8"/>
                  </a:lnTo>
                  <a:lnTo>
                    <a:pt x="26" y="12"/>
                  </a:lnTo>
                  <a:lnTo>
                    <a:pt x="26" y="24"/>
                  </a:lnTo>
                  <a:lnTo>
                    <a:pt x="28" y="28"/>
                  </a:lnTo>
                  <a:lnTo>
                    <a:pt x="28" y="30"/>
                  </a:lnTo>
                  <a:lnTo>
                    <a:pt x="28" y="32"/>
                  </a:lnTo>
                  <a:lnTo>
                    <a:pt x="30" y="32"/>
                  </a:lnTo>
                  <a:lnTo>
                    <a:pt x="30" y="30"/>
                  </a:lnTo>
                  <a:lnTo>
                    <a:pt x="32" y="30"/>
                  </a:lnTo>
                  <a:lnTo>
                    <a:pt x="28" y="36"/>
                  </a:lnTo>
                  <a:lnTo>
                    <a:pt x="24" y="36"/>
                  </a:lnTo>
                  <a:lnTo>
                    <a:pt x="22" y="36"/>
                  </a:lnTo>
                  <a:lnTo>
                    <a:pt x="20" y="34"/>
                  </a:lnTo>
                  <a:lnTo>
                    <a:pt x="20" y="30"/>
                  </a:lnTo>
                  <a:close/>
                  <a:moveTo>
                    <a:pt x="20" y="28"/>
                  </a:moveTo>
                  <a:lnTo>
                    <a:pt x="20" y="16"/>
                  </a:lnTo>
                  <a:lnTo>
                    <a:pt x="16" y="16"/>
                  </a:lnTo>
                  <a:lnTo>
                    <a:pt x="12" y="18"/>
                  </a:lnTo>
                  <a:lnTo>
                    <a:pt x="10" y="20"/>
                  </a:lnTo>
                  <a:lnTo>
                    <a:pt x="8" y="22"/>
                  </a:lnTo>
                  <a:lnTo>
                    <a:pt x="8" y="24"/>
                  </a:lnTo>
                  <a:lnTo>
                    <a:pt x="6" y="26"/>
                  </a:lnTo>
                  <a:lnTo>
                    <a:pt x="8" y="28"/>
                  </a:lnTo>
                  <a:lnTo>
                    <a:pt x="8" y="30"/>
                  </a:lnTo>
                  <a:lnTo>
                    <a:pt x="10" y="32"/>
                  </a:lnTo>
                  <a:lnTo>
                    <a:pt x="12"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26713" name="Freeform 84"/>
            <p:cNvSpPr>
              <a:spLocks/>
            </p:cNvSpPr>
            <p:nvPr/>
          </p:nvSpPr>
          <p:spPr bwMode="auto">
            <a:xfrm>
              <a:off x="2868" y="2622"/>
              <a:ext cx="30" cy="36"/>
            </a:xfrm>
            <a:custGeom>
              <a:avLst/>
              <a:gdLst>
                <a:gd name="T0" fmla="*/ 30 w 30"/>
                <a:gd name="T1" fmla="*/ 22 h 36"/>
                <a:gd name="T2" fmla="*/ 28 w 30"/>
                <a:gd name="T3" fmla="*/ 28 h 36"/>
                <a:gd name="T4" fmla="*/ 24 w 30"/>
                <a:gd name="T5" fmla="*/ 32 h 36"/>
                <a:gd name="T6" fmla="*/ 20 w 30"/>
                <a:gd name="T7" fmla="*/ 36 h 36"/>
                <a:gd name="T8" fmla="*/ 16 w 30"/>
                <a:gd name="T9" fmla="*/ 36 h 36"/>
                <a:gd name="T10" fmla="*/ 10 w 30"/>
                <a:gd name="T11" fmla="*/ 36 h 36"/>
                <a:gd name="T12" fmla="*/ 4 w 30"/>
                <a:gd name="T13" fmla="*/ 32 h 36"/>
                <a:gd name="T14" fmla="*/ 2 w 30"/>
                <a:gd name="T15" fmla="*/ 28 h 36"/>
                <a:gd name="T16" fmla="*/ 0 w 30"/>
                <a:gd name="T17" fmla="*/ 24 h 36"/>
                <a:gd name="T18" fmla="*/ 0 w 30"/>
                <a:gd name="T19" fmla="*/ 18 h 36"/>
                <a:gd name="T20" fmla="*/ 0 w 30"/>
                <a:gd name="T21" fmla="*/ 12 h 36"/>
                <a:gd name="T22" fmla="*/ 2 w 30"/>
                <a:gd name="T23" fmla="*/ 8 h 36"/>
                <a:gd name="T24" fmla="*/ 6 w 30"/>
                <a:gd name="T25" fmla="*/ 4 h 36"/>
                <a:gd name="T26" fmla="*/ 10 w 30"/>
                <a:gd name="T27" fmla="*/ 0 h 36"/>
                <a:gd name="T28" fmla="*/ 16 w 30"/>
                <a:gd name="T29" fmla="*/ 0 h 36"/>
                <a:gd name="T30" fmla="*/ 22 w 30"/>
                <a:gd name="T31" fmla="*/ 0 h 36"/>
                <a:gd name="T32" fmla="*/ 26 w 30"/>
                <a:gd name="T33" fmla="*/ 2 h 36"/>
                <a:gd name="T34" fmla="*/ 28 w 30"/>
                <a:gd name="T35" fmla="*/ 4 h 36"/>
                <a:gd name="T36" fmla="*/ 28 w 30"/>
                <a:gd name="T37" fmla="*/ 8 h 36"/>
                <a:gd name="T38" fmla="*/ 28 w 30"/>
                <a:gd name="T39" fmla="*/ 8 h 36"/>
                <a:gd name="T40" fmla="*/ 28 w 30"/>
                <a:gd name="T41" fmla="*/ 10 h 36"/>
                <a:gd name="T42" fmla="*/ 26 w 30"/>
                <a:gd name="T43" fmla="*/ 10 h 36"/>
                <a:gd name="T44" fmla="*/ 26 w 30"/>
                <a:gd name="T45" fmla="*/ 10 h 36"/>
                <a:gd name="T46" fmla="*/ 24 w 30"/>
                <a:gd name="T47" fmla="*/ 10 h 36"/>
                <a:gd name="T48" fmla="*/ 22 w 30"/>
                <a:gd name="T49" fmla="*/ 10 h 36"/>
                <a:gd name="T50" fmla="*/ 22 w 30"/>
                <a:gd name="T51" fmla="*/ 8 h 36"/>
                <a:gd name="T52" fmla="*/ 20 w 30"/>
                <a:gd name="T53" fmla="*/ 6 h 36"/>
                <a:gd name="T54" fmla="*/ 20 w 30"/>
                <a:gd name="T55" fmla="*/ 4 h 36"/>
                <a:gd name="T56" fmla="*/ 20 w 30"/>
                <a:gd name="T57" fmla="*/ 2 h 36"/>
                <a:gd name="T58" fmla="*/ 18 w 30"/>
                <a:gd name="T59" fmla="*/ 2 h 36"/>
                <a:gd name="T60" fmla="*/ 16 w 30"/>
                <a:gd name="T61" fmla="*/ 2 h 36"/>
                <a:gd name="T62" fmla="*/ 12 w 30"/>
                <a:gd name="T63" fmla="*/ 2 h 36"/>
                <a:gd name="T64" fmla="*/ 10 w 30"/>
                <a:gd name="T65" fmla="*/ 4 h 36"/>
                <a:gd name="T66" fmla="*/ 8 w 30"/>
                <a:gd name="T67" fmla="*/ 8 h 36"/>
                <a:gd name="T68" fmla="*/ 6 w 30"/>
                <a:gd name="T69" fmla="*/ 14 h 36"/>
                <a:gd name="T70" fmla="*/ 8 w 30"/>
                <a:gd name="T71" fmla="*/ 20 h 36"/>
                <a:gd name="T72" fmla="*/ 10 w 30"/>
                <a:gd name="T73" fmla="*/ 26 h 36"/>
                <a:gd name="T74" fmla="*/ 14 w 30"/>
                <a:gd name="T75" fmla="*/ 28 h 36"/>
                <a:gd name="T76" fmla="*/ 18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4" y="32"/>
                  </a:lnTo>
                  <a:lnTo>
                    <a:pt x="20" y="36"/>
                  </a:lnTo>
                  <a:lnTo>
                    <a:pt x="16" y="36"/>
                  </a:lnTo>
                  <a:lnTo>
                    <a:pt x="10" y="36"/>
                  </a:lnTo>
                  <a:lnTo>
                    <a:pt x="4" y="32"/>
                  </a:lnTo>
                  <a:lnTo>
                    <a:pt x="2" y="28"/>
                  </a:lnTo>
                  <a:lnTo>
                    <a:pt x="0" y="24"/>
                  </a:lnTo>
                  <a:lnTo>
                    <a:pt x="0" y="18"/>
                  </a:lnTo>
                  <a:lnTo>
                    <a:pt x="0" y="12"/>
                  </a:lnTo>
                  <a:lnTo>
                    <a:pt x="2" y="8"/>
                  </a:lnTo>
                  <a:lnTo>
                    <a:pt x="6" y="4"/>
                  </a:lnTo>
                  <a:lnTo>
                    <a:pt x="10" y="0"/>
                  </a:lnTo>
                  <a:lnTo>
                    <a:pt x="16" y="0"/>
                  </a:lnTo>
                  <a:lnTo>
                    <a:pt x="22" y="0"/>
                  </a:lnTo>
                  <a:lnTo>
                    <a:pt x="26" y="2"/>
                  </a:lnTo>
                  <a:lnTo>
                    <a:pt x="28" y="4"/>
                  </a:lnTo>
                  <a:lnTo>
                    <a:pt x="28" y="8"/>
                  </a:lnTo>
                  <a:lnTo>
                    <a:pt x="28" y="10"/>
                  </a:lnTo>
                  <a:lnTo>
                    <a:pt x="26" y="10"/>
                  </a:lnTo>
                  <a:lnTo>
                    <a:pt x="24" y="10"/>
                  </a:lnTo>
                  <a:lnTo>
                    <a:pt x="22" y="10"/>
                  </a:lnTo>
                  <a:lnTo>
                    <a:pt x="22" y="8"/>
                  </a:lnTo>
                  <a:lnTo>
                    <a:pt x="20" y="6"/>
                  </a:lnTo>
                  <a:lnTo>
                    <a:pt x="20" y="4"/>
                  </a:lnTo>
                  <a:lnTo>
                    <a:pt x="20" y="2"/>
                  </a:lnTo>
                  <a:lnTo>
                    <a:pt x="18" y="2"/>
                  </a:lnTo>
                  <a:lnTo>
                    <a:pt x="16" y="2"/>
                  </a:lnTo>
                  <a:lnTo>
                    <a:pt x="12" y="2"/>
                  </a:lnTo>
                  <a:lnTo>
                    <a:pt x="10" y="4"/>
                  </a:lnTo>
                  <a:lnTo>
                    <a:pt x="8" y="8"/>
                  </a:lnTo>
                  <a:lnTo>
                    <a:pt x="6" y="14"/>
                  </a:lnTo>
                  <a:lnTo>
                    <a:pt x="8" y="20"/>
                  </a:lnTo>
                  <a:lnTo>
                    <a:pt x="10" y="26"/>
                  </a:lnTo>
                  <a:lnTo>
                    <a:pt x="14" y="28"/>
                  </a:lnTo>
                  <a:lnTo>
                    <a:pt x="18"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26714" name="Freeform 85"/>
            <p:cNvSpPr>
              <a:spLocks/>
            </p:cNvSpPr>
            <p:nvPr/>
          </p:nvSpPr>
          <p:spPr bwMode="auto">
            <a:xfrm>
              <a:off x="2902" y="2602"/>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4 h 56"/>
                <a:gd name="T30" fmla="*/ 24 w 40"/>
                <a:gd name="T31" fmla="*/ 54 h 56"/>
                <a:gd name="T32" fmla="*/ 24 w 40"/>
                <a:gd name="T33" fmla="*/ 52 h 56"/>
                <a:gd name="T34" fmla="*/ 12 w 40"/>
                <a:gd name="T35" fmla="*/ 36 h 56"/>
                <a:gd name="T36" fmla="*/ 12 w 40"/>
                <a:gd name="T37" fmla="*/ 50 h 56"/>
                <a:gd name="T38" fmla="*/ 12 w 40"/>
                <a:gd name="T39" fmla="*/ 54 h 56"/>
                <a:gd name="T40" fmla="*/ 14 w 40"/>
                <a:gd name="T41" fmla="*/ 54 h 56"/>
                <a:gd name="T42" fmla="*/ 16 w 40"/>
                <a:gd name="T43" fmla="*/ 56 h 56"/>
                <a:gd name="T44" fmla="*/ 0 w 40"/>
                <a:gd name="T45" fmla="*/ 56 h 56"/>
                <a:gd name="T46" fmla="*/ 4 w 40"/>
                <a:gd name="T47" fmla="*/ 54 h 56"/>
                <a:gd name="T48" fmla="*/ 4 w 40"/>
                <a:gd name="T49" fmla="*/ 52 h 56"/>
                <a:gd name="T50" fmla="*/ 6 w 40"/>
                <a:gd name="T51" fmla="*/ 48 h 56"/>
                <a:gd name="T52" fmla="*/ 6 w 40"/>
                <a:gd name="T53" fmla="*/ 10 h 56"/>
                <a:gd name="T54" fmla="*/ 4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4" y="22"/>
                  </a:lnTo>
                  <a:lnTo>
                    <a:pt x="32" y="22"/>
                  </a:lnTo>
                  <a:lnTo>
                    <a:pt x="30" y="24"/>
                  </a:lnTo>
                  <a:lnTo>
                    <a:pt x="28" y="26"/>
                  </a:lnTo>
                  <a:lnTo>
                    <a:pt x="18" y="34"/>
                  </a:lnTo>
                  <a:lnTo>
                    <a:pt x="28" y="46"/>
                  </a:lnTo>
                  <a:lnTo>
                    <a:pt x="32" y="50"/>
                  </a:lnTo>
                  <a:lnTo>
                    <a:pt x="34" y="52"/>
                  </a:lnTo>
                  <a:lnTo>
                    <a:pt x="34" y="54"/>
                  </a:lnTo>
                  <a:lnTo>
                    <a:pt x="36" y="54"/>
                  </a:lnTo>
                  <a:lnTo>
                    <a:pt x="38" y="54"/>
                  </a:lnTo>
                  <a:lnTo>
                    <a:pt x="40" y="54"/>
                  </a:lnTo>
                  <a:lnTo>
                    <a:pt x="40" y="56"/>
                  </a:lnTo>
                  <a:lnTo>
                    <a:pt x="22" y="56"/>
                  </a:lnTo>
                  <a:lnTo>
                    <a:pt x="24" y="54"/>
                  </a:lnTo>
                  <a:lnTo>
                    <a:pt x="26" y="54"/>
                  </a:lnTo>
                  <a:lnTo>
                    <a:pt x="24" y="52"/>
                  </a:lnTo>
                  <a:lnTo>
                    <a:pt x="24" y="50"/>
                  </a:lnTo>
                  <a:lnTo>
                    <a:pt x="12" y="36"/>
                  </a:lnTo>
                  <a:lnTo>
                    <a:pt x="12" y="48"/>
                  </a:lnTo>
                  <a:lnTo>
                    <a:pt x="12" y="50"/>
                  </a:lnTo>
                  <a:lnTo>
                    <a:pt x="12" y="52"/>
                  </a:lnTo>
                  <a:lnTo>
                    <a:pt x="12" y="54"/>
                  </a:lnTo>
                  <a:lnTo>
                    <a:pt x="14" y="54"/>
                  </a:lnTo>
                  <a:lnTo>
                    <a:pt x="16" y="56"/>
                  </a:lnTo>
                  <a:lnTo>
                    <a:pt x="0" y="56"/>
                  </a:lnTo>
                  <a:lnTo>
                    <a:pt x="2" y="54"/>
                  </a:lnTo>
                  <a:lnTo>
                    <a:pt x="4" y="54"/>
                  </a:lnTo>
                  <a:lnTo>
                    <a:pt x="4" y="52"/>
                  </a:lnTo>
                  <a:lnTo>
                    <a:pt x="6" y="50"/>
                  </a:lnTo>
                  <a:lnTo>
                    <a:pt x="6" y="48"/>
                  </a:lnTo>
                  <a:lnTo>
                    <a:pt x="6" y="16"/>
                  </a:lnTo>
                  <a:lnTo>
                    <a:pt x="6" y="10"/>
                  </a:lnTo>
                  <a:lnTo>
                    <a:pt x="6" y="6"/>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15" name="Freeform 86"/>
            <p:cNvSpPr>
              <a:spLocks/>
            </p:cNvSpPr>
            <p:nvPr/>
          </p:nvSpPr>
          <p:spPr bwMode="auto">
            <a:xfrm>
              <a:off x="2946" y="2622"/>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0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0"/>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16" name="Freeform 87"/>
            <p:cNvSpPr>
              <a:spLocks/>
            </p:cNvSpPr>
            <p:nvPr/>
          </p:nvSpPr>
          <p:spPr bwMode="auto">
            <a:xfrm>
              <a:off x="2974" y="2602"/>
              <a:ext cx="22" cy="72"/>
            </a:xfrm>
            <a:custGeom>
              <a:avLst/>
              <a:gdLst>
                <a:gd name="T0" fmla="*/ 0 w 22"/>
                <a:gd name="T1" fmla="*/ 2 h 72"/>
                <a:gd name="T2" fmla="*/ 0 w 22"/>
                <a:gd name="T3" fmla="*/ 0 h 72"/>
                <a:gd name="T4" fmla="*/ 6 w 22"/>
                <a:gd name="T5" fmla="*/ 4 h 72"/>
                <a:gd name="T6" fmla="*/ 10 w 22"/>
                <a:gd name="T7" fmla="*/ 8 h 72"/>
                <a:gd name="T8" fmla="*/ 14 w 22"/>
                <a:gd name="T9" fmla="*/ 14 h 72"/>
                <a:gd name="T10" fmla="*/ 18 w 22"/>
                <a:gd name="T11" fmla="*/ 20 h 72"/>
                <a:gd name="T12" fmla="*/ 20 w 22"/>
                <a:gd name="T13" fmla="*/ 28 h 72"/>
                <a:gd name="T14" fmla="*/ 22 w 22"/>
                <a:gd name="T15" fmla="*/ 36 h 72"/>
                <a:gd name="T16" fmla="*/ 20 w 22"/>
                <a:gd name="T17" fmla="*/ 44 h 72"/>
                <a:gd name="T18" fmla="*/ 18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4 w 22"/>
                <a:gd name="T31" fmla="*/ 68 h 72"/>
                <a:gd name="T32" fmla="*/ 8 w 22"/>
                <a:gd name="T33" fmla="*/ 64 h 72"/>
                <a:gd name="T34" fmla="*/ 10 w 22"/>
                <a:gd name="T35" fmla="*/ 58 h 72"/>
                <a:gd name="T36" fmla="*/ 12 w 22"/>
                <a:gd name="T37" fmla="*/ 52 h 72"/>
                <a:gd name="T38" fmla="*/ 14 w 22"/>
                <a:gd name="T39" fmla="*/ 46 h 72"/>
                <a:gd name="T40" fmla="*/ 14 w 22"/>
                <a:gd name="T41" fmla="*/ 38 h 72"/>
                <a:gd name="T42" fmla="*/ 14 w 22"/>
                <a:gd name="T43" fmla="*/ 30 h 72"/>
                <a:gd name="T44" fmla="*/ 12 w 22"/>
                <a:gd name="T45" fmla="*/ 22 h 72"/>
                <a:gd name="T46" fmla="*/ 12 w 22"/>
                <a:gd name="T47" fmla="*/ 18 h 72"/>
                <a:gd name="T48" fmla="*/ 10 w 22"/>
                <a:gd name="T49" fmla="*/ 14 h 72"/>
                <a:gd name="T50" fmla="*/ 8 w 22"/>
                <a:gd name="T51" fmla="*/ 12 h 72"/>
                <a:gd name="T52" fmla="*/ 6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4" y="14"/>
                  </a:lnTo>
                  <a:lnTo>
                    <a:pt x="18" y="20"/>
                  </a:lnTo>
                  <a:lnTo>
                    <a:pt x="20" y="28"/>
                  </a:lnTo>
                  <a:lnTo>
                    <a:pt x="22" y="36"/>
                  </a:lnTo>
                  <a:lnTo>
                    <a:pt x="20" y="44"/>
                  </a:lnTo>
                  <a:lnTo>
                    <a:pt x="18" y="52"/>
                  </a:lnTo>
                  <a:lnTo>
                    <a:pt x="16" y="58"/>
                  </a:lnTo>
                  <a:lnTo>
                    <a:pt x="12" y="64"/>
                  </a:lnTo>
                  <a:lnTo>
                    <a:pt x="6" y="70"/>
                  </a:lnTo>
                  <a:lnTo>
                    <a:pt x="0" y="72"/>
                  </a:lnTo>
                  <a:lnTo>
                    <a:pt x="0" y="70"/>
                  </a:lnTo>
                  <a:lnTo>
                    <a:pt x="4" y="68"/>
                  </a:lnTo>
                  <a:lnTo>
                    <a:pt x="8" y="64"/>
                  </a:lnTo>
                  <a:lnTo>
                    <a:pt x="10" y="58"/>
                  </a:lnTo>
                  <a:lnTo>
                    <a:pt x="12" y="52"/>
                  </a:lnTo>
                  <a:lnTo>
                    <a:pt x="14" y="46"/>
                  </a:lnTo>
                  <a:lnTo>
                    <a:pt x="14" y="38"/>
                  </a:lnTo>
                  <a:lnTo>
                    <a:pt x="14" y="30"/>
                  </a:lnTo>
                  <a:lnTo>
                    <a:pt x="12" y="22"/>
                  </a:lnTo>
                  <a:lnTo>
                    <a:pt x="12" y="18"/>
                  </a:lnTo>
                  <a:lnTo>
                    <a:pt x="10" y="14"/>
                  </a:lnTo>
                  <a:lnTo>
                    <a:pt x="8" y="12"/>
                  </a:lnTo>
                  <a:lnTo>
                    <a:pt x="6"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6717" name="Freeform 88"/>
            <p:cNvSpPr>
              <a:spLocks noEditPoints="1"/>
            </p:cNvSpPr>
            <p:nvPr/>
          </p:nvSpPr>
          <p:spPr bwMode="auto">
            <a:xfrm>
              <a:off x="306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0 w 42"/>
                <a:gd name="T11" fmla="*/ 54 h 54"/>
                <a:gd name="T12" fmla="*/ 22 w 42"/>
                <a:gd name="T13" fmla="*/ 54 h 54"/>
                <a:gd name="T14" fmla="*/ 22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6 w 42"/>
                <a:gd name="T35" fmla="*/ 4 h 54"/>
                <a:gd name="T36" fmla="*/ 4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6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28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0" y="54"/>
                  </a:lnTo>
                  <a:lnTo>
                    <a:pt x="22" y="54"/>
                  </a:lnTo>
                  <a:lnTo>
                    <a:pt x="0" y="54"/>
                  </a:lnTo>
                  <a:lnTo>
                    <a:pt x="2" y="54"/>
                  </a:lnTo>
                  <a:lnTo>
                    <a:pt x="6" y="52"/>
                  </a:lnTo>
                  <a:lnTo>
                    <a:pt x="8" y="50"/>
                  </a:lnTo>
                  <a:lnTo>
                    <a:pt x="8" y="48"/>
                  </a:lnTo>
                  <a:lnTo>
                    <a:pt x="8" y="44"/>
                  </a:lnTo>
                  <a:lnTo>
                    <a:pt x="8" y="10"/>
                  </a:lnTo>
                  <a:lnTo>
                    <a:pt x="8" y="6"/>
                  </a:lnTo>
                  <a:lnTo>
                    <a:pt x="6" y="4"/>
                  </a:lnTo>
                  <a:lnTo>
                    <a:pt x="4" y="2"/>
                  </a:lnTo>
                  <a:lnTo>
                    <a:pt x="2" y="2"/>
                  </a:lnTo>
                  <a:lnTo>
                    <a:pt x="0" y="2"/>
                  </a:lnTo>
                  <a:lnTo>
                    <a:pt x="0" y="0"/>
                  </a:lnTo>
                  <a:lnTo>
                    <a:pt x="20" y="0"/>
                  </a:lnTo>
                  <a:lnTo>
                    <a:pt x="26" y="0"/>
                  </a:lnTo>
                  <a:lnTo>
                    <a:pt x="32" y="2"/>
                  </a:lnTo>
                  <a:lnTo>
                    <a:pt x="36" y="4"/>
                  </a:lnTo>
                  <a:lnTo>
                    <a:pt x="38" y="6"/>
                  </a:lnTo>
                  <a:lnTo>
                    <a:pt x="40" y="10"/>
                  </a:lnTo>
                  <a:lnTo>
                    <a:pt x="42" y="16"/>
                  </a:lnTo>
                  <a:lnTo>
                    <a:pt x="40" y="22"/>
                  </a:lnTo>
                  <a:lnTo>
                    <a:pt x="36"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28"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26718" name="Freeform 89"/>
            <p:cNvSpPr>
              <a:spLocks/>
            </p:cNvSpPr>
            <p:nvPr/>
          </p:nvSpPr>
          <p:spPr bwMode="auto">
            <a:xfrm>
              <a:off x="3108" y="2602"/>
              <a:ext cx="20" cy="72"/>
            </a:xfrm>
            <a:custGeom>
              <a:avLst/>
              <a:gdLst>
                <a:gd name="T0" fmla="*/ 20 w 20"/>
                <a:gd name="T1" fmla="*/ 70 h 72"/>
                <a:gd name="T2" fmla="*/ 20 w 20"/>
                <a:gd name="T3" fmla="*/ 72 h 72"/>
                <a:gd name="T4" fmla="*/ 16 w 20"/>
                <a:gd name="T5" fmla="*/ 70 h 72"/>
                <a:gd name="T6" fmla="*/ 10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6 w 20"/>
                <a:gd name="T39" fmla="*/ 28 h 72"/>
                <a:gd name="T40" fmla="*/ 6 w 20"/>
                <a:gd name="T41" fmla="*/ 36 h 72"/>
                <a:gd name="T42" fmla="*/ 6 w 20"/>
                <a:gd name="T43" fmla="*/ 44 h 72"/>
                <a:gd name="T44" fmla="*/ 8 w 20"/>
                <a:gd name="T45" fmla="*/ 50 h 72"/>
                <a:gd name="T46" fmla="*/ 8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0"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6" y="28"/>
                  </a:lnTo>
                  <a:lnTo>
                    <a:pt x="6" y="36"/>
                  </a:lnTo>
                  <a:lnTo>
                    <a:pt x="6" y="44"/>
                  </a:lnTo>
                  <a:lnTo>
                    <a:pt x="8" y="50"/>
                  </a:lnTo>
                  <a:lnTo>
                    <a:pt x="8"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26719" name="Freeform 90"/>
            <p:cNvSpPr>
              <a:spLocks noEditPoints="1"/>
            </p:cNvSpPr>
            <p:nvPr/>
          </p:nvSpPr>
          <p:spPr bwMode="auto">
            <a:xfrm>
              <a:off x="3134" y="2602"/>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2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720" name="Freeform 91"/>
            <p:cNvSpPr>
              <a:spLocks/>
            </p:cNvSpPr>
            <p:nvPr/>
          </p:nvSpPr>
          <p:spPr bwMode="auto">
            <a:xfrm>
              <a:off x="315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21" name="Freeform 92"/>
            <p:cNvSpPr>
              <a:spLocks/>
            </p:cNvSpPr>
            <p:nvPr/>
          </p:nvSpPr>
          <p:spPr bwMode="auto">
            <a:xfrm>
              <a:off x="3192" y="2610"/>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6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0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6" y="42"/>
                  </a:lnTo>
                  <a:lnTo>
                    <a:pt x="6" y="40"/>
                  </a:lnTo>
                  <a:lnTo>
                    <a:pt x="6" y="14"/>
                  </a:lnTo>
                  <a:lnTo>
                    <a:pt x="0" y="14"/>
                  </a:lnTo>
                  <a:lnTo>
                    <a:pt x="4" y="12"/>
                  </a:lnTo>
                  <a:lnTo>
                    <a:pt x="6"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6722" name="Freeform 93"/>
            <p:cNvSpPr>
              <a:spLocks noEditPoints="1"/>
            </p:cNvSpPr>
            <p:nvPr/>
          </p:nvSpPr>
          <p:spPr bwMode="auto">
            <a:xfrm>
              <a:off x="3218" y="2622"/>
              <a:ext cx="34" cy="36"/>
            </a:xfrm>
            <a:custGeom>
              <a:avLst/>
              <a:gdLst>
                <a:gd name="T0" fmla="*/ 16 w 34"/>
                <a:gd name="T1" fmla="*/ 0 h 36"/>
                <a:gd name="T2" fmla="*/ 22 w 34"/>
                <a:gd name="T3" fmla="*/ 0 h 36"/>
                <a:gd name="T4" fmla="*/ 26 w 34"/>
                <a:gd name="T5" fmla="*/ 2 h 36"/>
                <a:gd name="T6" fmla="*/ 30 w 34"/>
                <a:gd name="T7" fmla="*/ 6 h 36"/>
                <a:gd name="T8" fmla="*/ 32 w 34"/>
                <a:gd name="T9" fmla="*/ 10 h 36"/>
                <a:gd name="T10" fmla="*/ 34 w 34"/>
                <a:gd name="T11" fmla="*/ 18 h 36"/>
                <a:gd name="T12" fmla="*/ 34 w 34"/>
                <a:gd name="T13" fmla="*/ 22 h 36"/>
                <a:gd name="T14" fmla="*/ 32 w 34"/>
                <a:gd name="T15" fmla="*/ 26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2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0"/>
                  </a:lnTo>
                  <a:lnTo>
                    <a:pt x="34" y="18"/>
                  </a:lnTo>
                  <a:lnTo>
                    <a:pt x="34" y="22"/>
                  </a:lnTo>
                  <a:lnTo>
                    <a:pt x="32" y="26"/>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6" y="0"/>
                  </a:lnTo>
                  <a:close/>
                  <a:moveTo>
                    <a:pt x="16" y="2"/>
                  </a:moveTo>
                  <a:lnTo>
                    <a:pt x="14" y="2"/>
                  </a:lnTo>
                  <a:lnTo>
                    <a:pt x="12" y="2"/>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6723" name="Freeform 94"/>
            <p:cNvSpPr>
              <a:spLocks/>
            </p:cNvSpPr>
            <p:nvPr/>
          </p:nvSpPr>
          <p:spPr bwMode="auto">
            <a:xfrm>
              <a:off x="3258" y="2602"/>
              <a:ext cx="20" cy="72"/>
            </a:xfrm>
            <a:custGeom>
              <a:avLst/>
              <a:gdLst>
                <a:gd name="T0" fmla="*/ 0 w 20"/>
                <a:gd name="T1" fmla="*/ 2 h 72"/>
                <a:gd name="T2" fmla="*/ 0 w 20"/>
                <a:gd name="T3" fmla="*/ 0 h 72"/>
                <a:gd name="T4" fmla="*/ 4 w 20"/>
                <a:gd name="T5" fmla="*/ 4 h 72"/>
                <a:gd name="T6" fmla="*/ 8 w 20"/>
                <a:gd name="T7" fmla="*/ 8 h 72"/>
                <a:gd name="T8" fmla="*/ 14 w 20"/>
                <a:gd name="T9" fmla="*/ 14 h 72"/>
                <a:gd name="T10" fmla="*/ 18 w 20"/>
                <a:gd name="T11" fmla="*/ 20 h 72"/>
                <a:gd name="T12" fmla="*/ 20 w 20"/>
                <a:gd name="T13" fmla="*/ 28 h 72"/>
                <a:gd name="T14" fmla="*/ 20 w 20"/>
                <a:gd name="T15" fmla="*/ 36 h 72"/>
                <a:gd name="T16" fmla="*/ 20 w 20"/>
                <a:gd name="T17" fmla="*/ 44 h 72"/>
                <a:gd name="T18" fmla="*/ 18 w 20"/>
                <a:gd name="T19" fmla="*/ 52 h 72"/>
                <a:gd name="T20" fmla="*/ 14 w 20"/>
                <a:gd name="T21" fmla="*/ 58 h 72"/>
                <a:gd name="T22" fmla="*/ 10 w 20"/>
                <a:gd name="T23" fmla="*/ 64 h 72"/>
                <a:gd name="T24" fmla="*/ 6 w 20"/>
                <a:gd name="T25" fmla="*/ 70 h 72"/>
                <a:gd name="T26" fmla="*/ 0 w 20"/>
                <a:gd name="T27" fmla="*/ 72 h 72"/>
                <a:gd name="T28" fmla="*/ 0 w 20"/>
                <a:gd name="T29" fmla="*/ 70 h 72"/>
                <a:gd name="T30" fmla="*/ 4 w 20"/>
                <a:gd name="T31" fmla="*/ 68 h 72"/>
                <a:gd name="T32" fmla="*/ 8 w 20"/>
                <a:gd name="T33" fmla="*/ 64 h 72"/>
                <a:gd name="T34" fmla="*/ 10 w 20"/>
                <a:gd name="T35" fmla="*/ 58 h 72"/>
                <a:gd name="T36" fmla="*/ 12 w 20"/>
                <a:gd name="T37" fmla="*/ 52 h 72"/>
                <a:gd name="T38" fmla="*/ 12 w 20"/>
                <a:gd name="T39" fmla="*/ 46 h 72"/>
                <a:gd name="T40" fmla="*/ 14 w 20"/>
                <a:gd name="T41" fmla="*/ 38 h 72"/>
                <a:gd name="T42" fmla="*/ 12 w 20"/>
                <a:gd name="T43" fmla="*/ 30 h 72"/>
                <a:gd name="T44" fmla="*/ 12 w 20"/>
                <a:gd name="T45" fmla="*/ 22 h 72"/>
                <a:gd name="T46" fmla="*/ 10 w 20"/>
                <a:gd name="T47" fmla="*/ 18 h 72"/>
                <a:gd name="T48" fmla="*/ 10 w 20"/>
                <a:gd name="T49" fmla="*/ 14 h 72"/>
                <a:gd name="T50" fmla="*/ 8 w 20"/>
                <a:gd name="T51" fmla="*/ 12 h 72"/>
                <a:gd name="T52" fmla="*/ 6 w 20"/>
                <a:gd name="T53" fmla="*/ 8 h 72"/>
                <a:gd name="T54" fmla="*/ 2 w 20"/>
                <a:gd name="T55" fmla="*/ 6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8"/>
                  </a:lnTo>
                  <a:lnTo>
                    <a:pt x="14" y="14"/>
                  </a:lnTo>
                  <a:lnTo>
                    <a:pt x="18" y="20"/>
                  </a:lnTo>
                  <a:lnTo>
                    <a:pt x="20" y="28"/>
                  </a:lnTo>
                  <a:lnTo>
                    <a:pt x="20" y="36"/>
                  </a:lnTo>
                  <a:lnTo>
                    <a:pt x="20" y="44"/>
                  </a:lnTo>
                  <a:lnTo>
                    <a:pt x="18" y="52"/>
                  </a:lnTo>
                  <a:lnTo>
                    <a:pt x="14" y="58"/>
                  </a:lnTo>
                  <a:lnTo>
                    <a:pt x="10" y="64"/>
                  </a:lnTo>
                  <a:lnTo>
                    <a:pt x="6" y="70"/>
                  </a:lnTo>
                  <a:lnTo>
                    <a:pt x="0" y="72"/>
                  </a:lnTo>
                  <a:lnTo>
                    <a:pt x="0" y="70"/>
                  </a:lnTo>
                  <a:lnTo>
                    <a:pt x="4" y="68"/>
                  </a:lnTo>
                  <a:lnTo>
                    <a:pt x="8" y="64"/>
                  </a:lnTo>
                  <a:lnTo>
                    <a:pt x="10" y="58"/>
                  </a:lnTo>
                  <a:lnTo>
                    <a:pt x="12" y="52"/>
                  </a:lnTo>
                  <a:lnTo>
                    <a:pt x="12" y="46"/>
                  </a:lnTo>
                  <a:lnTo>
                    <a:pt x="14" y="38"/>
                  </a:lnTo>
                  <a:lnTo>
                    <a:pt x="12" y="30"/>
                  </a:lnTo>
                  <a:lnTo>
                    <a:pt x="12" y="22"/>
                  </a:lnTo>
                  <a:lnTo>
                    <a:pt x="10" y="18"/>
                  </a:lnTo>
                  <a:lnTo>
                    <a:pt x="10" y="14"/>
                  </a:lnTo>
                  <a:lnTo>
                    <a:pt x="8" y="12"/>
                  </a:lnTo>
                  <a:lnTo>
                    <a:pt x="6" y="8"/>
                  </a:lnTo>
                  <a:lnTo>
                    <a:pt x="2" y="6"/>
                  </a:lnTo>
                  <a:lnTo>
                    <a:pt x="0" y="2"/>
                  </a:lnTo>
                  <a:close/>
                </a:path>
              </a:pathLst>
            </a:custGeom>
            <a:solidFill>
              <a:srgbClr val="000000"/>
            </a:solidFill>
            <a:ln w="0">
              <a:solidFill>
                <a:srgbClr val="000000"/>
              </a:solidFill>
              <a:round/>
              <a:headEnd/>
              <a:tailEnd/>
            </a:ln>
          </p:spPr>
          <p:txBody>
            <a:bodyPr/>
            <a:lstStyle/>
            <a:p>
              <a:endParaRPr lang="en-US"/>
            </a:p>
          </p:txBody>
        </p:sp>
        <p:sp>
          <p:nvSpPr>
            <p:cNvPr id="26724" name="Freeform 95"/>
            <p:cNvSpPr>
              <a:spLocks/>
            </p:cNvSpPr>
            <p:nvPr/>
          </p:nvSpPr>
          <p:spPr bwMode="auto">
            <a:xfrm>
              <a:off x="3640" y="2604"/>
              <a:ext cx="58" cy="54"/>
            </a:xfrm>
            <a:custGeom>
              <a:avLst/>
              <a:gdLst>
                <a:gd name="T0" fmla="*/ 0 w 58"/>
                <a:gd name="T1" fmla="*/ 0 h 54"/>
                <a:gd name="T2" fmla="*/ 14 w 58"/>
                <a:gd name="T3" fmla="*/ 0 h 54"/>
                <a:gd name="T4" fmla="*/ 48 w 58"/>
                <a:gd name="T5" fmla="*/ 42 h 54"/>
                <a:gd name="T6" fmla="*/ 48 w 58"/>
                <a:gd name="T7" fmla="*/ 10 h 54"/>
                <a:gd name="T8" fmla="*/ 48 w 58"/>
                <a:gd name="T9" fmla="*/ 6 h 54"/>
                <a:gd name="T10" fmla="*/ 46 w 58"/>
                <a:gd name="T11" fmla="*/ 4 h 54"/>
                <a:gd name="T12" fmla="*/ 46 w 58"/>
                <a:gd name="T13" fmla="*/ 2 h 54"/>
                <a:gd name="T14" fmla="*/ 42 w 58"/>
                <a:gd name="T15" fmla="*/ 2 h 54"/>
                <a:gd name="T16" fmla="*/ 40 w 58"/>
                <a:gd name="T17" fmla="*/ 2 h 54"/>
                <a:gd name="T18" fmla="*/ 40 w 58"/>
                <a:gd name="T19" fmla="*/ 0 h 54"/>
                <a:gd name="T20" fmla="*/ 58 w 58"/>
                <a:gd name="T21" fmla="*/ 0 h 54"/>
                <a:gd name="T22" fmla="*/ 58 w 58"/>
                <a:gd name="T23" fmla="*/ 2 h 54"/>
                <a:gd name="T24" fmla="*/ 58 w 58"/>
                <a:gd name="T25" fmla="*/ 2 h 54"/>
                <a:gd name="T26" fmla="*/ 54 w 58"/>
                <a:gd name="T27" fmla="*/ 2 h 54"/>
                <a:gd name="T28" fmla="*/ 52 w 58"/>
                <a:gd name="T29" fmla="*/ 4 h 54"/>
                <a:gd name="T30" fmla="*/ 52 w 58"/>
                <a:gd name="T31" fmla="*/ 6 h 54"/>
                <a:gd name="T32" fmla="*/ 52 w 58"/>
                <a:gd name="T33" fmla="*/ 10 h 54"/>
                <a:gd name="T34" fmla="*/ 52 w 58"/>
                <a:gd name="T35" fmla="*/ 54 h 54"/>
                <a:gd name="T36" fmla="*/ 50 w 58"/>
                <a:gd name="T37" fmla="*/ 54 h 54"/>
                <a:gd name="T38" fmla="*/ 14 w 58"/>
                <a:gd name="T39" fmla="*/ 12 h 54"/>
                <a:gd name="T40" fmla="*/ 14 w 58"/>
                <a:gd name="T41" fmla="*/ 44 h 54"/>
                <a:gd name="T42" fmla="*/ 16 w 58"/>
                <a:gd name="T43" fmla="*/ 50 h 54"/>
                <a:gd name="T44" fmla="*/ 16 w 58"/>
                <a:gd name="T45" fmla="*/ 52 h 54"/>
                <a:gd name="T46" fmla="*/ 18 w 58"/>
                <a:gd name="T47" fmla="*/ 52 h 54"/>
                <a:gd name="T48" fmla="*/ 20 w 58"/>
                <a:gd name="T49" fmla="*/ 54 h 54"/>
                <a:gd name="T50" fmla="*/ 22 w 58"/>
                <a:gd name="T51" fmla="*/ 54 h 54"/>
                <a:gd name="T52" fmla="*/ 22 w 58"/>
                <a:gd name="T53" fmla="*/ 54 h 54"/>
                <a:gd name="T54" fmla="*/ 4 w 58"/>
                <a:gd name="T55" fmla="*/ 54 h 54"/>
                <a:gd name="T56" fmla="*/ 4 w 58"/>
                <a:gd name="T57" fmla="*/ 54 h 54"/>
                <a:gd name="T58" fmla="*/ 6 w 58"/>
                <a:gd name="T59" fmla="*/ 54 h 54"/>
                <a:gd name="T60" fmla="*/ 8 w 58"/>
                <a:gd name="T61" fmla="*/ 52 h 54"/>
                <a:gd name="T62" fmla="*/ 10 w 58"/>
                <a:gd name="T63" fmla="*/ 50 h 54"/>
                <a:gd name="T64" fmla="*/ 12 w 58"/>
                <a:gd name="T65" fmla="*/ 48 h 54"/>
                <a:gd name="T66" fmla="*/ 12 w 58"/>
                <a:gd name="T67" fmla="*/ 44 h 54"/>
                <a:gd name="T68" fmla="*/ 12 w 58"/>
                <a:gd name="T69" fmla="*/ 8 h 54"/>
                <a:gd name="T70" fmla="*/ 10 w 58"/>
                <a:gd name="T71" fmla="*/ 6 h 54"/>
                <a:gd name="T72" fmla="*/ 8 w 58"/>
                <a:gd name="T73" fmla="*/ 4 h 54"/>
                <a:gd name="T74" fmla="*/ 6 w 58"/>
                <a:gd name="T75" fmla="*/ 4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2"/>
                  </a:lnTo>
                  <a:lnTo>
                    <a:pt x="48" y="10"/>
                  </a:lnTo>
                  <a:lnTo>
                    <a:pt x="48" y="6"/>
                  </a:lnTo>
                  <a:lnTo>
                    <a:pt x="46" y="4"/>
                  </a:lnTo>
                  <a:lnTo>
                    <a:pt x="46" y="2"/>
                  </a:lnTo>
                  <a:lnTo>
                    <a:pt x="42" y="2"/>
                  </a:lnTo>
                  <a:lnTo>
                    <a:pt x="40" y="2"/>
                  </a:lnTo>
                  <a:lnTo>
                    <a:pt x="40" y="0"/>
                  </a:lnTo>
                  <a:lnTo>
                    <a:pt x="58" y="0"/>
                  </a:lnTo>
                  <a:lnTo>
                    <a:pt x="58" y="2"/>
                  </a:lnTo>
                  <a:lnTo>
                    <a:pt x="54" y="2"/>
                  </a:lnTo>
                  <a:lnTo>
                    <a:pt x="52" y="4"/>
                  </a:lnTo>
                  <a:lnTo>
                    <a:pt x="52" y="6"/>
                  </a:lnTo>
                  <a:lnTo>
                    <a:pt x="52" y="10"/>
                  </a:lnTo>
                  <a:lnTo>
                    <a:pt x="52" y="54"/>
                  </a:lnTo>
                  <a:lnTo>
                    <a:pt x="50" y="54"/>
                  </a:lnTo>
                  <a:lnTo>
                    <a:pt x="14" y="12"/>
                  </a:lnTo>
                  <a:lnTo>
                    <a:pt x="14" y="44"/>
                  </a:lnTo>
                  <a:lnTo>
                    <a:pt x="16" y="50"/>
                  </a:lnTo>
                  <a:lnTo>
                    <a:pt x="16" y="52"/>
                  </a:lnTo>
                  <a:lnTo>
                    <a:pt x="18" y="52"/>
                  </a:lnTo>
                  <a:lnTo>
                    <a:pt x="20" y="54"/>
                  </a:lnTo>
                  <a:lnTo>
                    <a:pt x="22" y="54"/>
                  </a:lnTo>
                  <a:lnTo>
                    <a:pt x="4" y="54"/>
                  </a:lnTo>
                  <a:lnTo>
                    <a:pt x="6" y="54"/>
                  </a:lnTo>
                  <a:lnTo>
                    <a:pt x="8" y="52"/>
                  </a:lnTo>
                  <a:lnTo>
                    <a:pt x="10" y="50"/>
                  </a:lnTo>
                  <a:lnTo>
                    <a:pt x="12" y="48"/>
                  </a:lnTo>
                  <a:lnTo>
                    <a:pt x="12" y="44"/>
                  </a:lnTo>
                  <a:lnTo>
                    <a:pt x="12" y="8"/>
                  </a:lnTo>
                  <a:lnTo>
                    <a:pt x="10" y="6"/>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25" name="Freeform 96"/>
            <p:cNvSpPr>
              <a:spLocks noEditPoints="1"/>
            </p:cNvSpPr>
            <p:nvPr/>
          </p:nvSpPr>
          <p:spPr bwMode="auto">
            <a:xfrm>
              <a:off x="3700" y="2604"/>
              <a:ext cx="42" cy="54"/>
            </a:xfrm>
            <a:custGeom>
              <a:avLst/>
              <a:gdLst>
                <a:gd name="T0" fmla="*/ 16 w 42"/>
                <a:gd name="T1" fmla="*/ 28 h 54"/>
                <a:gd name="T2" fmla="*/ 16 w 42"/>
                <a:gd name="T3" fmla="*/ 44 h 54"/>
                <a:gd name="T4" fmla="*/ 16 w 42"/>
                <a:gd name="T5" fmla="*/ 50 h 54"/>
                <a:gd name="T6" fmla="*/ 16 w 42"/>
                <a:gd name="T7" fmla="*/ 52 h 54"/>
                <a:gd name="T8" fmla="*/ 18 w 42"/>
                <a:gd name="T9" fmla="*/ 52 h 54"/>
                <a:gd name="T10" fmla="*/ 22 w 42"/>
                <a:gd name="T11" fmla="*/ 54 h 54"/>
                <a:gd name="T12" fmla="*/ 24 w 42"/>
                <a:gd name="T13" fmla="*/ 54 h 54"/>
                <a:gd name="T14" fmla="*/ 24 w 42"/>
                <a:gd name="T15" fmla="*/ 54 h 54"/>
                <a:gd name="T16" fmla="*/ 0 w 42"/>
                <a:gd name="T17" fmla="*/ 54 h 54"/>
                <a:gd name="T18" fmla="*/ 0 w 42"/>
                <a:gd name="T19" fmla="*/ 54 h 54"/>
                <a:gd name="T20" fmla="*/ 2 w 42"/>
                <a:gd name="T21" fmla="*/ 54 h 54"/>
                <a:gd name="T22" fmla="*/ 6 w 42"/>
                <a:gd name="T23" fmla="*/ 52 h 54"/>
                <a:gd name="T24" fmla="*/ 8 w 42"/>
                <a:gd name="T25" fmla="*/ 50 h 54"/>
                <a:gd name="T26" fmla="*/ 8 w 42"/>
                <a:gd name="T27" fmla="*/ 48 h 54"/>
                <a:gd name="T28" fmla="*/ 8 w 42"/>
                <a:gd name="T29" fmla="*/ 44 h 54"/>
                <a:gd name="T30" fmla="*/ 8 w 42"/>
                <a:gd name="T31" fmla="*/ 10 h 54"/>
                <a:gd name="T32" fmla="*/ 8 w 42"/>
                <a:gd name="T33" fmla="*/ 6 h 54"/>
                <a:gd name="T34" fmla="*/ 8 w 42"/>
                <a:gd name="T35" fmla="*/ 4 h 54"/>
                <a:gd name="T36" fmla="*/ 6 w 42"/>
                <a:gd name="T37" fmla="*/ 2 h 54"/>
                <a:gd name="T38" fmla="*/ 2 w 42"/>
                <a:gd name="T39" fmla="*/ 2 h 54"/>
                <a:gd name="T40" fmla="*/ 0 w 42"/>
                <a:gd name="T41" fmla="*/ 2 h 54"/>
                <a:gd name="T42" fmla="*/ 0 w 42"/>
                <a:gd name="T43" fmla="*/ 0 h 54"/>
                <a:gd name="T44" fmla="*/ 20 w 42"/>
                <a:gd name="T45" fmla="*/ 0 h 54"/>
                <a:gd name="T46" fmla="*/ 26 w 42"/>
                <a:gd name="T47" fmla="*/ 0 h 54"/>
                <a:gd name="T48" fmla="*/ 32 w 42"/>
                <a:gd name="T49" fmla="*/ 2 h 54"/>
                <a:gd name="T50" fmla="*/ 36 w 42"/>
                <a:gd name="T51" fmla="*/ 4 h 54"/>
                <a:gd name="T52" fmla="*/ 38 w 42"/>
                <a:gd name="T53" fmla="*/ 6 h 54"/>
                <a:gd name="T54" fmla="*/ 40 w 42"/>
                <a:gd name="T55" fmla="*/ 10 h 54"/>
                <a:gd name="T56" fmla="*/ 42 w 42"/>
                <a:gd name="T57" fmla="*/ 16 h 54"/>
                <a:gd name="T58" fmla="*/ 40 w 42"/>
                <a:gd name="T59" fmla="*/ 22 h 54"/>
                <a:gd name="T60" fmla="*/ 38 w 42"/>
                <a:gd name="T61" fmla="*/ 26 h 54"/>
                <a:gd name="T62" fmla="*/ 32 w 42"/>
                <a:gd name="T63" fmla="*/ 28 h 54"/>
                <a:gd name="T64" fmla="*/ 24 w 42"/>
                <a:gd name="T65" fmla="*/ 30 h 54"/>
                <a:gd name="T66" fmla="*/ 22 w 42"/>
                <a:gd name="T67" fmla="*/ 30 h 54"/>
                <a:gd name="T68" fmla="*/ 20 w 42"/>
                <a:gd name="T69" fmla="*/ 30 h 54"/>
                <a:gd name="T70" fmla="*/ 18 w 42"/>
                <a:gd name="T71" fmla="*/ 30 h 54"/>
                <a:gd name="T72" fmla="*/ 16 w 42"/>
                <a:gd name="T73" fmla="*/ 28 h 54"/>
                <a:gd name="T74" fmla="*/ 16 w 42"/>
                <a:gd name="T75" fmla="*/ 26 h 54"/>
                <a:gd name="T76" fmla="*/ 18 w 42"/>
                <a:gd name="T77" fmla="*/ 26 h 54"/>
                <a:gd name="T78" fmla="*/ 20 w 42"/>
                <a:gd name="T79" fmla="*/ 28 h 54"/>
                <a:gd name="T80" fmla="*/ 20 w 42"/>
                <a:gd name="T81" fmla="*/ 28 h 54"/>
                <a:gd name="T82" fmla="*/ 22 w 42"/>
                <a:gd name="T83" fmla="*/ 28 h 54"/>
                <a:gd name="T84" fmla="*/ 26 w 42"/>
                <a:gd name="T85" fmla="*/ 26 h 54"/>
                <a:gd name="T86" fmla="*/ 30 w 42"/>
                <a:gd name="T87" fmla="*/ 24 h 54"/>
                <a:gd name="T88" fmla="*/ 32 w 42"/>
                <a:gd name="T89" fmla="*/ 20 h 54"/>
                <a:gd name="T90" fmla="*/ 32 w 42"/>
                <a:gd name="T91" fmla="*/ 16 h 54"/>
                <a:gd name="T92" fmla="*/ 32 w 42"/>
                <a:gd name="T93" fmla="*/ 12 h 54"/>
                <a:gd name="T94" fmla="*/ 30 w 42"/>
                <a:gd name="T95" fmla="*/ 10 h 54"/>
                <a:gd name="T96" fmla="*/ 30 w 42"/>
                <a:gd name="T97" fmla="*/ 6 h 54"/>
                <a:gd name="T98" fmla="*/ 26 w 42"/>
                <a:gd name="T99" fmla="*/ 4 h 54"/>
                <a:gd name="T100" fmla="*/ 24 w 42"/>
                <a:gd name="T101" fmla="*/ 4 h 54"/>
                <a:gd name="T102" fmla="*/ 20 w 42"/>
                <a:gd name="T103" fmla="*/ 4 h 54"/>
                <a:gd name="T104" fmla="*/ 18 w 42"/>
                <a:gd name="T105" fmla="*/ 4 h 54"/>
                <a:gd name="T106" fmla="*/ 16 w 42"/>
                <a:gd name="T107" fmla="*/ 4 h 54"/>
                <a:gd name="T108" fmla="*/ 16 w 42"/>
                <a:gd name="T109" fmla="*/ 26 h 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54"/>
                <a:gd name="T167" fmla="*/ 42 w 42"/>
                <a:gd name="T168" fmla="*/ 54 h 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54">
                  <a:moveTo>
                    <a:pt x="16" y="28"/>
                  </a:moveTo>
                  <a:lnTo>
                    <a:pt x="16" y="44"/>
                  </a:lnTo>
                  <a:lnTo>
                    <a:pt x="16" y="50"/>
                  </a:lnTo>
                  <a:lnTo>
                    <a:pt x="16" y="52"/>
                  </a:lnTo>
                  <a:lnTo>
                    <a:pt x="18" y="52"/>
                  </a:lnTo>
                  <a:lnTo>
                    <a:pt x="22" y="54"/>
                  </a:lnTo>
                  <a:lnTo>
                    <a:pt x="24" y="54"/>
                  </a:lnTo>
                  <a:lnTo>
                    <a:pt x="0" y="54"/>
                  </a:lnTo>
                  <a:lnTo>
                    <a:pt x="2" y="54"/>
                  </a:lnTo>
                  <a:lnTo>
                    <a:pt x="6" y="52"/>
                  </a:lnTo>
                  <a:lnTo>
                    <a:pt x="8" y="50"/>
                  </a:lnTo>
                  <a:lnTo>
                    <a:pt x="8" y="48"/>
                  </a:lnTo>
                  <a:lnTo>
                    <a:pt x="8" y="44"/>
                  </a:lnTo>
                  <a:lnTo>
                    <a:pt x="8" y="10"/>
                  </a:lnTo>
                  <a:lnTo>
                    <a:pt x="8" y="6"/>
                  </a:lnTo>
                  <a:lnTo>
                    <a:pt x="8" y="4"/>
                  </a:lnTo>
                  <a:lnTo>
                    <a:pt x="6" y="2"/>
                  </a:lnTo>
                  <a:lnTo>
                    <a:pt x="2" y="2"/>
                  </a:lnTo>
                  <a:lnTo>
                    <a:pt x="0" y="2"/>
                  </a:lnTo>
                  <a:lnTo>
                    <a:pt x="0" y="0"/>
                  </a:lnTo>
                  <a:lnTo>
                    <a:pt x="20" y="0"/>
                  </a:lnTo>
                  <a:lnTo>
                    <a:pt x="26" y="0"/>
                  </a:lnTo>
                  <a:lnTo>
                    <a:pt x="32" y="2"/>
                  </a:lnTo>
                  <a:lnTo>
                    <a:pt x="36" y="4"/>
                  </a:lnTo>
                  <a:lnTo>
                    <a:pt x="38" y="6"/>
                  </a:lnTo>
                  <a:lnTo>
                    <a:pt x="40" y="10"/>
                  </a:lnTo>
                  <a:lnTo>
                    <a:pt x="42" y="16"/>
                  </a:lnTo>
                  <a:lnTo>
                    <a:pt x="40" y="22"/>
                  </a:lnTo>
                  <a:lnTo>
                    <a:pt x="38" y="26"/>
                  </a:lnTo>
                  <a:lnTo>
                    <a:pt x="32" y="28"/>
                  </a:lnTo>
                  <a:lnTo>
                    <a:pt x="24" y="30"/>
                  </a:lnTo>
                  <a:lnTo>
                    <a:pt x="22" y="30"/>
                  </a:lnTo>
                  <a:lnTo>
                    <a:pt x="20" y="30"/>
                  </a:lnTo>
                  <a:lnTo>
                    <a:pt x="18" y="30"/>
                  </a:lnTo>
                  <a:lnTo>
                    <a:pt x="16" y="28"/>
                  </a:lnTo>
                  <a:close/>
                  <a:moveTo>
                    <a:pt x="16" y="26"/>
                  </a:moveTo>
                  <a:lnTo>
                    <a:pt x="18" y="26"/>
                  </a:lnTo>
                  <a:lnTo>
                    <a:pt x="20" y="28"/>
                  </a:lnTo>
                  <a:lnTo>
                    <a:pt x="22" y="28"/>
                  </a:lnTo>
                  <a:lnTo>
                    <a:pt x="26" y="26"/>
                  </a:lnTo>
                  <a:lnTo>
                    <a:pt x="30" y="24"/>
                  </a:lnTo>
                  <a:lnTo>
                    <a:pt x="32" y="20"/>
                  </a:lnTo>
                  <a:lnTo>
                    <a:pt x="32" y="16"/>
                  </a:lnTo>
                  <a:lnTo>
                    <a:pt x="32" y="12"/>
                  </a:lnTo>
                  <a:lnTo>
                    <a:pt x="30" y="10"/>
                  </a:lnTo>
                  <a:lnTo>
                    <a:pt x="30" y="6"/>
                  </a:lnTo>
                  <a:lnTo>
                    <a:pt x="26" y="4"/>
                  </a:lnTo>
                  <a:lnTo>
                    <a:pt x="24" y="4"/>
                  </a:lnTo>
                  <a:lnTo>
                    <a:pt x="20" y="4"/>
                  </a:lnTo>
                  <a:lnTo>
                    <a:pt x="18" y="4"/>
                  </a:lnTo>
                  <a:lnTo>
                    <a:pt x="16" y="4"/>
                  </a:lnTo>
                  <a:lnTo>
                    <a:pt x="16" y="26"/>
                  </a:lnTo>
                  <a:close/>
                </a:path>
              </a:pathLst>
            </a:custGeom>
            <a:solidFill>
              <a:srgbClr val="000000"/>
            </a:solidFill>
            <a:ln w="0">
              <a:solidFill>
                <a:srgbClr val="000000"/>
              </a:solidFill>
              <a:round/>
              <a:headEnd/>
              <a:tailEnd/>
            </a:ln>
          </p:spPr>
          <p:txBody>
            <a:bodyPr/>
            <a:lstStyle/>
            <a:p>
              <a:endParaRPr lang="en-US"/>
            </a:p>
          </p:txBody>
        </p:sp>
        <p:sp>
          <p:nvSpPr>
            <p:cNvPr id="26726" name="Freeform 97"/>
            <p:cNvSpPr>
              <a:spLocks/>
            </p:cNvSpPr>
            <p:nvPr/>
          </p:nvSpPr>
          <p:spPr bwMode="auto">
            <a:xfrm>
              <a:off x="3748" y="2602"/>
              <a:ext cx="20" cy="72"/>
            </a:xfrm>
            <a:custGeom>
              <a:avLst/>
              <a:gdLst>
                <a:gd name="T0" fmla="*/ 20 w 20"/>
                <a:gd name="T1" fmla="*/ 70 h 72"/>
                <a:gd name="T2" fmla="*/ 20 w 20"/>
                <a:gd name="T3" fmla="*/ 72 h 72"/>
                <a:gd name="T4" fmla="*/ 16 w 20"/>
                <a:gd name="T5" fmla="*/ 70 h 72"/>
                <a:gd name="T6" fmla="*/ 12 w 20"/>
                <a:gd name="T7" fmla="*/ 66 h 72"/>
                <a:gd name="T8" fmla="*/ 6 w 20"/>
                <a:gd name="T9" fmla="*/ 60 h 72"/>
                <a:gd name="T10" fmla="*/ 2 w 20"/>
                <a:gd name="T11" fmla="*/ 52 h 72"/>
                <a:gd name="T12" fmla="*/ 0 w 20"/>
                <a:gd name="T13" fmla="*/ 44 h 72"/>
                <a:gd name="T14" fmla="*/ 0 w 20"/>
                <a:gd name="T15" fmla="*/ 36 h 72"/>
                <a:gd name="T16" fmla="*/ 0 w 20"/>
                <a:gd name="T17" fmla="*/ 30 h 72"/>
                <a:gd name="T18" fmla="*/ 2 w 20"/>
                <a:gd name="T19" fmla="*/ 22 h 72"/>
                <a:gd name="T20" fmla="*/ 6 w 20"/>
                <a:gd name="T21" fmla="*/ 16 h 72"/>
                <a:gd name="T22" fmla="*/ 10 w 20"/>
                <a:gd name="T23" fmla="*/ 10 h 72"/>
                <a:gd name="T24" fmla="*/ 14 w 20"/>
                <a:gd name="T25" fmla="*/ 4 h 72"/>
                <a:gd name="T26" fmla="*/ 20 w 20"/>
                <a:gd name="T27" fmla="*/ 0 h 72"/>
                <a:gd name="T28" fmla="*/ 20 w 20"/>
                <a:gd name="T29" fmla="*/ 2 h 72"/>
                <a:gd name="T30" fmla="*/ 16 w 20"/>
                <a:gd name="T31" fmla="*/ 6 h 72"/>
                <a:gd name="T32" fmla="*/ 12 w 20"/>
                <a:gd name="T33" fmla="*/ 10 h 72"/>
                <a:gd name="T34" fmla="*/ 10 w 20"/>
                <a:gd name="T35" fmla="*/ 14 h 72"/>
                <a:gd name="T36" fmla="*/ 8 w 20"/>
                <a:gd name="T37" fmla="*/ 22 h 72"/>
                <a:gd name="T38" fmla="*/ 8 w 20"/>
                <a:gd name="T39" fmla="*/ 28 h 72"/>
                <a:gd name="T40" fmla="*/ 6 w 20"/>
                <a:gd name="T41" fmla="*/ 36 h 72"/>
                <a:gd name="T42" fmla="*/ 8 w 20"/>
                <a:gd name="T43" fmla="*/ 44 h 72"/>
                <a:gd name="T44" fmla="*/ 8 w 20"/>
                <a:gd name="T45" fmla="*/ 50 h 72"/>
                <a:gd name="T46" fmla="*/ 10 w 20"/>
                <a:gd name="T47" fmla="*/ 56 h 72"/>
                <a:gd name="T48" fmla="*/ 10 w 20"/>
                <a:gd name="T49" fmla="*/ 60 h 72"/>
                <a:gd name="T50" fmla="*/ 12 w 20"/>
                <a:gd name="T51" fmla="*/ 62 h 72"/>
                <a:gd name="T52" fmla="*/ 14 w 20"/>
                <a:gd name="T53" fmla="*/ 66 h 72"/>
                <a:gd name="T54" fmla="*/ 18 w 20"/>
                <a:gd name="T55" fmla="*/ 68 h 72"/>
                <a:gd name="T56" fmla="*/ 20 w 20"/>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20" y="70"/>
                  </a:moveTo>
                  <a:lnTo>
                    <a:pt x="20" y="72"/>
                  </a:lnTo>
                  <a:lnTo>
                    <a:pt x="16" y="70"/>
                  </a:lnTo>
                  <a:lnTo>
                    <a:pt x="12" y="66"/>
                  </a:lnTo>
                  <a:lnTo>
                    <a:pt x="6" y="60"/>
                  </a:lnTo>
                  <a:lnTo>
                    <a:pt x="2" y="52"/>
                  </a:lnTo>
                  <a:lnTo>
                    <a:pt x="0" y="44"/>
                  </a:lnTo>
                  <a:lnTo>
                    <a:pt x="0" y="36"/>
                  </a:lnTo>
                  <a:lnTo>
                    <a:pt x="0" y="30"/>
                  </a:lnTo>
                  <a:lnTo>
                    <a:pt x="2" y="22"/>
                  </a:lnTo>
                  <a:lnTo>
                    <a:pt x="6" y="16"/>
                  </a:lnTo>
                  <a:lnTo>
                    <a:pt x="10" y="10"/>
                  </a:lnTo>
                  <a:lnTo>
                    <a:pt x="14" y="4"/>
                  </a:lnTo>
                  <a:lnTo>
                    <a:pt x="20" y="0"/>
                  </a:lnTo>
                  <a:lnTo>
                    <a:pt x="20" y="2"/>
                  </a:lnTo>
                  <a:lnTo>
                    <a:pt x="16" y="6"/>
                  </a:lnTo>
                  <a:lnTo>
                    <a:pt x="12" y="10"/>
                  </a:lnTo>
                  <a:lnTo>
                    <a:pt x="10" y="14"/>
                  </a:lnTo>
                  <a:lnTo>
                    <a:pt x="8" y="22"/>
                  </a:lnTo>
                  <a:lnTo>
                    <a:pt x="8" y="28"/>
                  </a:lnTo>
                  <a:lnTo>
                    <a:pt x="6" y="36"/>
                  </a:lnTo>
                  <a:lnTo>
                    <a:pt x="8" y="44"/>
                  </a:lnTo>
                  <a:lnTo>
                    <a:pt x="8" y="50"/>
                  </a:lnTo>
                  <a:lnTo>
                    <a:pt x="10" y="56"/>
                  </a:lnTo>
                  <a:lnTo>
                    <a:pt x="10" y="60"/>
                  </a:lnTo>
                  <a:lnTo>
                    <a:pt x="12" y="62"/>
                  </a:lnTo>
                  <a:lnTo>
                    <a:pt x="14" y="66"/>
                  </a:lnTo>
                  <a:lnTo>
                    <a:pt x="18" y="68"/>
                  </a:lnTo>
                  <a:lnTo>
                    <a:pt x="20" y="70"/>
                  </a:lnTo>
                  <a:close/>
                </a:path>
              </a:pathLst>
            </a:custGeom>
            <a:solidFill>
              <a:srgbClr val="000000"/>
            </a:solidFill>
            <a:ln w="0">
              <a:solidFill>
                <a:srgbClr val="000000"/>
              </a:solidFill>
              <a:round/>
              <a:headEnd/>
              <a:tailEnd/>
            </a:ln>
          </p:spPr>
          <p:txBody>
            <a:bodyPr/>
            <a:lstStyle/>
            <a:p>
              <a:endParaRPr lang="en-US"/>
            </a:p>
          </p:txBody>
        </p:sp>
        <p:sp>
          <p:nvSpPr>
            <p:cNvPr id="26727" name="Freeform 98"/>
            <p:cNvSpPr>
              <a:spLocks noEditPoints="1"/>
            </p:cNvSpPr>
            <p:nvPr/>
          </p:nvSpPr>
          <p:spPr bwMode="auto">
            <a:xfrm>
              <a:off x="3772" y="2602"/>
              <a:ext cx="36" cy="56"/>
            </a:xfrm>
            <a:custGeom>
              <a:avLst/>
              <a:gdLst>
                <a:gd name="T0" fmla="*/ 12 w 36"/>
                <a:gd name="T1" fmla="*/ 26 h 56"/>
                <a:gd name="T2" fmla="*/ 14 w 36"/>
                <a:gd name="T3" fmla="*/ 22 h 56"/>
                <a:gd name="T4" fmla="*/ 18 w 36"/>
                <a:gd name="T5" fmla="*/ 20 h 56"/>
                <a:gd name="T6" fmla="*/ 22 w 36"/>
                <a:gd name="T7" fmla="*/ 20 h 56"/>
                <a:gd name="T8" fmla="*/ 28 w 36"/>
                <a:gd name="T9" fmla="*/ 20 h 56"/>
                <a:gd name="T10" fmla="*/ 32 w 36"/>
                <a:gd name="T11" fmla="*/ 24 h 56"/>
                <a:gd name="T12" fmla="*/ 36 w 36"/>
                <a:gd name="T13" fmla="*/ 30 h 56"/>
                <a:gd name="T14" fmla="*/ 36 w 36"/>
                <a:gd name="T15" fmla="*/ 36 h 56"/>
                <a:gd name="T16" fmla="*/ 36 w 36"/>
                <a:gd name="T17" fmla="*/ 42 h 56"/>
                <a:gd name="T18" fmla="*/ 34 w 36"/>
                <a:gd name="T19" fmla="*/ 48 h 56"/>
                <a:gd name="T20" fmla="*/ 30 w 36"/>
                <a:gd name="T21" fmla="*/ 52 h 56"/>
                <a:gd name="T22" fmla="*/ 24 w 36"/>
                <a:gd name="T23" fmla="*/ 56 h 56"/>
                <a:gd name="T24" fmla="*/ 18 w 36"/>
                <a:gd name="T25" fmla="*/ 56 h 56"/>
                <a:gd name="T26" fmla="*/ 14 w 36"/>
                <a:gd name="T27" fmla="*/ 56 h 56"/>
                <a:gd name="T28" fmla="*/ 12 w 36"/>
                <a:gd name="T29" fmla="*/ 56 h 56"/>
                <a:gd name="T30" fmla="*/ 8 w 36"/>
                <a:gd name="T31" fmla="*/ 54 h 56"/>
                <a:gd name="T32" fmla="*/ 4 w 36"/>
                <a:gd name="T33" fmla="*/ 52 h 56"/>
                <a:gd name="T34" fmla="*/ 4 w 36"/>
                <a:gd name="T35" fmla="*/ 16 h 56"/>
                <a:gd name="T36" fmla="*/ 4 w 36"/>
                <a:gd name="T37" fmla="*/ 10 h 56"/>
                <a:gd name="T38" fmla="*/ 4 w 36"/>
                <a:gd name="T39" fmla="*/ 8 h 56"/>
                <a:gd name="T40" fmla="*/ 4 w 36"/>
                <a:gd name="T41" fmla="*/ 6 h 56"/>
                <a:gd name="T42" fmla="*/ 4 w 36"/>
                <a:gd name="T43" fmla="*/ 4 h 56"/>
                <a:gd name="T44" fmla="*/ 2 w 36"/>
                <a:gd name="T45" fmla="*/ 4 h 56"/>
                <a:gd name="T46" fmla="*/ 2 w 36"/>
                <a:gd name="T47" fmla="*/ 4 h 56"/>
                <a:gd name="T48" fmla="*/ 2 w 36"/>
                <a:gd name="T49" fmla="*/ 4 h 56"/>
                <a:gd name="T50" fmla="*/ 0 w 36"/>
                <a:gd name="T51" fmla="*/ 6 h 56"/>
                <a:gd name="T52" fmla="*/ 0 w 36"/>
                <a:gd name="T53" fmla="*/ 4 h 56"/>
                <a:gd name="T54" fmla="*/ 10 w 36"/>
                <a:gd name="T55" fmla="*/ 0 h 56"/>
                <a:gd name="T56" fmla="*/ 12 w 36"/>
                <a:gd name="T57" fmla="*/ 0 h 56"/>
                <a:gd name="T58" fmla="*/ 12 w 36"/>
                <a:gd name="T59" fmla="*/ 26 h 56"/>
                <a:gd name="T60" fmla="*/ 12 w 36"/>
                <a:gd name="T61" fmla="*/ 30 h 56"/>
                <a:gd name="T62" fmla="*/ 12 w 36"/>
                <a:gd name="T63" fmla="*/ 50 h 56"/>
                <a:gd name="T64" fmla="*/ 14 w 36"/>
                <a:gd name="T65" fmla="*/ 52 h 56"/>
                <a:gd name="T66" fmla="*/ 16 w 36"/>
                <a:gd name="T67" fmla="*/ 54 h 56"/>
                <a:gd name="T68" fmla="*/ 18 w 36"/>
                <a:gd name="T69" fmla="*/ 54 h 56"/>
                <a:gd name="T70" fmla="*/ 20 w 36"/>
                <a:gd name="T71" fmla="*/ 54 h 56"/>
                <a:gd name="T72" fmla="*/ 24 w 36"/>
                <a:gd name="T73" fmla="*/ 54 h 56"/>
                <a:gd name="T74" fmla="*/ 26 w 36"/>
                <a:gd name="T75" fmla="*/ 50 h 56"/>
                <a:gd name="T76" fmla="*/ 28 w 36"/>
                <a:gd name="T77" fmla="*/ 46 h 56"/>
                <a:gd name="T78" fmla="*/ 30 w 36"/>
                <a:gd name="T79" fmla="*/ 40 h 56"/>
                <a:gd name="T80" fmla="*/ 28 w 36"/>
                <a:gd name="T81" fmla="*/ 34 h 56"/>
                <a:gd name="T82" fmla="*/ 26 w 36"/>
                <a:gd name="T83" fmla="*/ 28 h 56"/>
                <a:gd name="T84" fmla="*/ 24 w 36"/>
                <a:gd name="T85" fmla="*/ 26 h 56"/>
                <a:gd name="T86" fmla="*/ 20 w 36"/>
                <a:gd name="T87" fmla="*/ 26 h 56"/>
                <a:gd name="T88" fmla="*/ 18 w 36"/>
                <a:gd name="T89" fmla="*/ 26 h 56"/>
                <a:gd name="T90" fmla="*/ 16 w 36"/>
                <a:gd name="T91" fmla="*/ 26 h 56"/>
                <a:gd name="T92" fmla="*/ 14 w 36"/>
                <a:gd name="T93" fmla="*/ 28 h 56"/>
                <a:gd name="T94" fmla="*/ 12 w 36"/>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20"/>
                  </a:lnTo>
                  <a:lnTo>
                    <a:pt x="28" y="20"/>
                  </a:lnTo>
                  <a:lnTo>
                    <a:pt x="32" y="24"/>
                  </a:lnTo>
                  <a:lnTo>
                    <a:pt x="36" y="30"/>
                  </a:lnTo>
                  <a:lnTo>
                    <a:pt x="36" y="36"/>
                  </a:lnTo>
                  <a:lnTo>
                    <a:pt x="36" y="42"/>
                  </a:lnTo>
                  <a:lnTo>
                    <a:pt x="34" y="48"/>
                  </a:lnTo>
                  <a:lnTo>
                    <a:pt x="30" y="52"/>
                  </a:lnTo>
                  <a:lnTo>
                    <a:pt x="24" y="56"/>
                  </a:lnTo>
                  <a:lnTo>
                    <a:pt x="18" y="56"/>
                  </a:lnTo>
                  <a:lnTo>
                    <a:pt x="14" y="56"/>
                  </a:lnTo>
                  <a:lnTo>
                    <a:pt x="12" y="56"/>
                  </a:lnTo>
                  <a:lnTo>
                    <a:pt x="8" y="54"/>
                  </a:lnTo>
                  <a:lnTo>
                    <a:pt x="4" y="52"/>
                  </a:lnTo>
                  <a:lnTo>
                    <a:pt x="4" y="16"/>
                  </a:lnTo>
                  <a:lnTo>
                    <a:pt x="4" y="10"/>
                  </a:lnTo>
                  <a:lnTo>
                    <a:pt x="4"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6" y="50"/>
                  </a:lnTo>
                  <a:lnTo>
                    <a:pt x="28" y="46"/>
                  </a:lnTo>
                  <a:lnTo>
                    <a:pt x="30" y="40"/>
                  </a:lnTo>
                  <a:lnTo>
                    <a:pt x="28" y="34"/>
                  </a:lnTo>
                  <a:lnTo>
                    <a:pt x="26"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26728" name="Freeform 99"/>
            <p:cNvSpPr>
              <a:spLocks noEditPoints="1"/>
            </p:cNvSpPr>
            <p:nvPr/>
          </p:nvSpPr>
          <p:spPr bwMode="auto">
            <a:xfrm>
              <a:off x="3814" y="2602"/>
              <a:ext cx="16" cy="56"/>
            </a:xfrm>
            <a:custGeom>
              <a:avLst/>
              <a:gdLst>
                <a:gd name="T0" fmla="*/ 8 w 16"/>
                <a:gd name="T1" fmla="*/ 0 h 56"/>
                <a:gd name="T2" fmla="*/ 10 w 16"/>
                <a:gd name="T3" fmla="*/ 0 h 56"/>
                <a:gd name="T4" fmla="*/ 12 w 16"/>
                <a:gd name="T5" fmla="*/ 2 h 56"/>
                <a:gd name="T6" fmla="*/ 12 w 16"/>
                <a:gd name="T7" fmla="*/ 2 h 56"/>
                <a:gd name="T8" fmla="*/ 12 w 16"/>
                <a:gd name="T9" fmla="*/ 4 h 56"/>
                <a:gd name="T10" fmla="*/ 12 w 16"/>
                <a:gd name="T11" fmla="*/ 6 h 56"/>
                <a:gd name="T12" fmla="*/ 12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4 h 56"/>
                <a:gd name="T48" fmla="*/ 16 w 16"/>
                <a:gd name="T49" fmla="*/ 56 h 56"/>
                <a:gd name="T50" fmla="*/ 16 w 16"/>
                <a:gd name="T51" fmla="*/ 56 h 56"/>
                <a:gd name="T52" fmla="*/ 0 w 16"/>
                <a:gd name="T53" fmla="*/ 56 h 56"/>
                <a:gd name="T54" fmla="*/ 0 w 16"/>
                <a:gd name="T55" fmla="*/ 56 h 56"/>
                <a:gd name="T56" fmla="*/ 2 w 16"/>
                <a:gd name="T57" fmla="*/ 54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2" y="2"/>
                  </a:lnTo>
                  <a:lnTo>
                    <a:pt x="12" y="4"/>
                  </a:lnTo>
                  <a:lnTo>
                    <a:pt x="12" y="6"/>
                  </a:lnTo>
                  <a:lnTo>
                    <a:pt x="12" y="8"/>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6" y="56"/>
                  </a:lnTo>
                  <a:lnTo>
                    <a:pt x="0" y="56"/>
                  </a:lnTo>
                  <a:lnTo>
                    <a:pt x="2" y="54"/>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729" name="Freeform 100"/>
            <p:cNvSpPr>
              <a:spLocks/>
            </p:cNvSpPr>
            <p:nvPr/>
          </p:nvSpPr>
          <p:spPr bwMode="auto">
            <a:xfrm>
              <a:off x="3834" y="2622"/>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4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6 w 38"/>
                <a:gd name="T29" fmla="*/ 34 h 36"/>
                <a:gd name="T30" fmla="*/ 36 w 38"/>
                <a:gd name="T31" fmla="*/ 34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4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4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4" y="8"/>
                  </a:lnTo>
                  <a:lnTo>
                    <a:pt x="34" y="12"/>
                  </a:lnTo>
                  <a:lnTo>
                    <a:pt x="34" y="28"/>
                  </a:lnTo>
                  <a:lnTo>
                    <a:pt x="34" y="30"/>
                  </a:lnTo>
                  <a:lnTo>
                    <a:pt x="34" y="32"/>
                  </a:lnTo>
                  <a:lnTo>
                    <a:pt x="34" y="34"/>
                  </a:lnTo>
                  <a:lnTo>
                    <a:pt x="36" y="34"/>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30" name="Freeform 101"/>
            <p:cNvSpPr>
              <a:spLocks/>
            </p:cNvSpPr>
            <p:nvPr/>
          </p:nvSpPr>
          <p:spPr bwMode="auto">
            <a:xfrm>
              <a:off x="3874" y="2602"/>
              <a:ext cx="22" cy="72"/>
            </a:xfrm>
            <a:custGeom>
              <a:avLst/>
              <a:gdLst>
                <a:gd name="T0" fmla="*/ 0 w 22"/>
                <a:gd name="T1" fmla="*/ 2 h 72"/>
                <a:gd name="T2" fmla="*/ 0 w 22"/>
                <a:gd name="T3" fmla="*/ 0 h 72"/>
                <a:gd name="T4" fmla="*/ 6 w 22"/>
                <a:gd name="T5" fmla="*/ 4 h 72"/>
                <a:gd name="T6" fmla="*/ 10 w 22"/>
                <a:gd name="T7" fmla="*/ 8 h 72"/>
                <a:gd name="T8" fmla="*/ 16 w 22"/>
                <a:gd name="T9" fmla="*/ 14 h 72"/>
                <a:gd name="T10" fmla="*/ 20 w 22"/>
                <a:gd name="T11" fmla="*/ 20 h 72"/>
                <a:gd name="T12" fmla="*/ 22 w 22"/>
                <a:gd name="T13" fmla="*/ 28 h 72"/>
                <a:gd name="T14" fmla="*/ 22 w 22"/>
                <a:gd name="T15" fmla="*/ 36 h 72"/>
                <a:gd name="T16" fmla="*/ 22 w 22"/>
                <a:gd name="T17" fmla="*/ 44 h 72"/>
                <a:gd name="T18" fmla="*/ 20 w 22"/>
                <a:gd name="T19" fmla="*/ 52 h 72"/>
                <a:gd name="T20" fmla="*/ 16 w 22"/>
                <a:gd name="T21" fmla="*/ 58 h 72"/>
                <a:gd name="T22" fmla="*/ 12 w 22"/>
                <a:gd name="T23" fmla="*/ 64 h 72"/>
                <a:gd name="T24" fmla="*/ 6 w 22"/>
                <a:gd name="T25" fmla="*/ 70 h 72"/>
                <a:gd name="T26" fmla="*/ 0 w 22"/>
                <a:gd name="T27" fmla="*/ 72 h 72"/>
                <a:gd name="T28" fmla="*/ 0 w 22"/>
                <a:gd name="T29" fmla="*/ 70 h 72"/>
                <a:gd name="T30" fmla="*/ 6 w 22"/>
                <a:gd name="T31" fmla="*/ 68 h 72"/>
                <a:gd name="T32" fmla="*/ 8 w 22"/>
                <a:gd name="T33" fmla="*/ 64 h 72"/>
                <a:gd name="T34" fmla="*/ 12 w 22"/>
                <a:gd name="T35" fmla="*/ 58 h 72"/>
                <a:gd name="T36" fmla="*/ 14 w 22"/>
                <a:gd name="T37" fmla="*/ 52 h 72"/>
                <a:gd name="T38" fmla="*/ 14 w 22"/>
                <a:gd name="T39" fmla="*/ 46 h 72"/>
                <a:gd name="T40" fmla="*/ 14 w 22"/>
                <a:gd name="T41" fmla="*/ 38 h 72"/>
                <a:gd name="T42" fmla="*/ 14 w 22"/>
                <a:gd name="T43" fmla="*/ 30 h 72"/>
                <a:gd name="T44" fmla="*/ 14 w 22"/>
                <a:gd name="T45" fmla="*/ 22 h 72"/>
                <a:gd name="T46" fmla="*/ 12 w 22"/>
                <a:gd name="T47" fmla="*/ 18 h 72"/>
                <a:gd name="T48" fmla="*/ 12 w 22"/>
                <a:gd name="T49" fmla="*/ 14 h 72"/>
                <a:gd name="T50" fmla="*/ 10 w 22"/>
                <a:gd name="T51" fmla="*/ 12 h 72"/>
                <a:gd name="T52" fmla="*/ 8 w 22"/>
                <a:gd name="T53" fmla="*/ 8 h 72"/>
                <a:gd name="T54" fmla="*/ 4 w 22"/>
                <a:gd name="T55" fmla="*/ 6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8"/>
                  </a:lnTo>
                  <a:lnTo>
                    <a:pt x="16" y="14"/>
                  </a:lnTo>
                  <a:lnTo>
                    <a:pt x="20" y="20"/>
                  </a:lnTo>
                  <a:lnTo>
                    <a:pt x="22" y="28"/>
                  </a:lnTo>
                  <a:lnTo>
                    <a:pt x="22" y="36"/>
                  </a:lnTo>
                  <a:lnTo>
                    <a:pt x="22" y="44"/>
                  </a:lnTo>
                  <a:lnTo>
                    <a:pt x="20" y="52"/>
                  </a:lnTo>
                  <a:lnTo>
                    <a:pt x="16" y="58"/>
                  </a:lnTo>
                  <a:lnTo>
                    <a:pt x="12" y="64"/>
                  </a:lnTo>
                  <a:lnTo>
                    <a:pt x="6" y="70"/>
                  </a:lnTo>
                  <a:lnTo>
                    <a:pt x="0" y="72"/>
                  </a:lnTo>
                  <a:lnTo>
                    <a:pt x="0" y="70"/>
                  </a:lnTo>
                  <a:lnTo>
                    <a:pt x="6" y="68"/>
                  </a:lnTo>
                  <a:lnTo>
                    <a:pt x="8" y="64"/>
                  </a:lnTo>
                  <a:lnTo>
                    <a:pt x="12" y="58"/>
                  </a:lnTo>
                  <a:lnTo>
                    <a:pt x="14" y="52"/>
                  </a:lnTo>
                  <a:lnTo>
                    <a:pt x="14" y="46"/>
                  </a:lnTo>
                  <a:lnTo>
                    <a:pt x="14" y="38"/>
                  </a:lnTo>
                  <a:lnTo>
                    <a:pt x="14" y="30"/>
                  </a:lnTo>
                  <a:lnTo>
                    <a:pt x="14" y="22"/>
                  </a:lnTo>
                  <a:lnTo>
                    <a:pt x="12" y="18"/>
                  </a:lnTo>
                  <a:lnTo>
                    <a:pt x="12" y="14"/>
                  </a:lnTo>
                  <a:lnTo>
                    <a:pt x="10" y="12"/>
                  </a:lnTo>
                  <a:lnTo>
                    <a:pt x="8" y="8"/>
                  </a:lnTo>
                  <a:lnTo>
                    <a:pt x="4" y="6"/>
                  </a:lnTo>
                  <a:lnTo>
                    <a:pt x="0" y="2"/>
                  </a:lnTo>
                  <a:close/>
                </a:path>
              </a:pathLst>
            </a:custGeom>
            <a:solidFill>
              <a:srgbClr val="000000"/>
            </a:solidFill>
            <a:ln w="0">
              <a:solidFill>
                <a:srgbClr val="000000"/>
              </a:solidFill>
              <a:round/>
              <a:headEnd/>
              <a:tailEnd/>
            </a:ln>
          </p:spPr>
          <p:txBody>
            <a:bodyPr/>
            <a:lstStyle/>
            <a:p>
              <a:endParaRPr lang="en-US"/>
            </a:p>
          </p:txBody>
        </p:sp>
        <p:sp>
          <p:nvSpPr>
            <p:cNvPr id="26731" name="Freeform 102"/>
            <p:cNvSpPr>
              <a:spLocks noEditPoints="1"/>
            </p:cNvSpPr>
            <p:nvPr/>
          </p:nvSpPr>
          <p:spPr bwMode="auto">
            <a:xfrm>
              <a:off x="3366" y="2796"/>
              <a:ext cx="52" cy="52"/>
            </a:xfrm>
            <a:custGeom>
              <a:avLst/>
              <a:gdLst>
                <a:gd name="T0" fmla="*/ 0 w 52"/>
                <a:gd name="T1" fmla="*/ 52 h 52"/>
                <a:gd name="T2" fmla="*/ 0 w 52"/>
                <a:gd name="T3" fmla="*/ 52 h 52"/>
                <a:gd name="T4" fmla="*/ 2 w 52"/>
                <a:gd name="T5" fmla="*/ 52 h 52"/>
                <a:gd name="T6" fmla="*/ 4 w 52"/>
                <a:gd name="T7" fmla="*/ 52 h 52"/>
                <a:gd name="T8" fmla="*/ 6 w 52"/>
                <a:gd name="T9" fmla="*/ 50 h 52"/>
                <a:gd name="T10" fmla="*/ 6 w 52"/>
                <a:gd name="T11" fmla="*/ 48 h 52"/>
                <a:gd name="T12" fmla="*/ 8 w 52"/>
                <a:gd name="T13" fmla="*/ 44 h 52"/>
                <a:gd name="T14" fmla="*/ 8 w 52"/>
                <a:gd name="T15" fmla="*/ 8 h 52"/>
                <a:gd name="T16" fmla="*/ 6 w 52"/>
                <a:gd name="T17" fmla="*/ 4 h 52"/>
                <a:gd name="T18" fmla="*/ 6 w 52"/>
                <a:gd name="T19" fmla="*/ 2 h 52"/>
                <a:gd name="T20" fmla="*/ 4 w 52"/>
                <a:gd name="T21" fmla="*/ 0 h 52"/>
                <a:gd name="T22" fmla="*/ 2 w 52"/>
                <a:gd name="T23" fmla="*/ 0 h 52"/>
                <a:gd name="T24" fmla="*/ 0 w 52"/>
                <a:gd name="T25" fmla="*/ 0 h 52"/>
                <a:gd name="T26" fmla="*/ 0 w 52"/>
                <a:gd name="T27" fmla="*/ 0 h 52"/>
                <a:gd name="T28" fmla="*/ 22 w 52"/>
                <a:gd name="T29" fmla="*/ 0 h 52"/>
                <a:gd name="T30" fmla="*/ 28 w 52"/>
                <a:gd name="T31" fmla="*/ 0 h 52"/>
                <a:gd name="T32" fmla="*/ 34 w 52"/>
                <a:gd name="T33" fmla="*/ 0 h 52"/>
                <a:gd name="T34" fmla="*/ 40 w 52"/>
                <a:gd name="T35" fmla="*/ 2 h 52"/>
                <a:gd name="T36" fmla="*/ 44 w 52"/>
                <a:gd name="T37" fmla="*/ 6 h 52"/>
                <a:gd name="T38" fmla="*/ 50 w 52"/>
                <a:gd name="T39" fmla="*/ 12 h 52"/>
                <a:gd name="T40" fmla="*/ 52 w 52"/>
                <a:gd name="T41" fmla="*/ 18 h 52"/>
                <a:gd name="T42" fmla="*/ 52 w 52"/>
                <a:gd name="T43" fmla="*/ 26 h 52"/>
                <a:gd name="T44" fmla="*/ 52 w 52"/>
                <a:gd name="T45" fmla="*/ 34 h 52"/>
                <a:gd name="T46" fmla="*/ 50 w 52"/>
                <a:gd name="T47" fmla="*/ 40 h 52"/>
                <a:gd name="T48" fmla="*/ 46 w 52"/>
                <a:gd name="T49" fmla="*/ 44 h 52"/>
                <a:gd name="T50" fmla="*/ 40 w 52"/>
                <a:gd name="T51" fmla="*/ 50 h 52"/>
                <a:gd name="T52" fmla="*/ 32 w 52"/>
                <a:gd name="T53" fmla="*/ 52 h 52"/>
                <a:gd name="T54" fmla="*/ 24 w 52"/>
                <a:gd name="T55" fmla="*/ 52 h 52"/>
                <a:gd name="T56" fmla="*/ 0 w 52"/>
                <a:gd name="T57" fmla="*/ 52 h 52"/>
                <a:gd name="T58" fmla="*/ 14 w 52"/>
                <a:gd name="T59" fmla="*/ 50 h 52"/>
                <a:gd name="T60" fmla="*/ 20 w 52"/>
                <a:gd name="T61" fmla="*/ 50 h 52"/>
                <a:gd name="T62" fmla="*/ 22 w 52"/>
                <a:gd name="T63" fmla="*/ 50 h 52"/>
                <a:gd name="T64" fmla="*/ 28 w 52"/>
                <a:gd name="T65" fmla="*/ 50 h 52"/>
                <a:gd name="T66" fmla="*/ 34 w 52"/>
                <a:gd name="T67" fmla="*/ 48 h 52"/>
                <a:gd name="T68" fmla="*/ 38 w 52"/>
                <a:gd name="T69" fmla="*/ 44 h 52"/>
                <a:gd name="T70" fmla="*/ 42 w 52"/>
                <a:gd name="T71" fmla="*/ 40 h 52"/>
                <a:gd name="T72" fmla="*/ 44 w 52"/>
                <a:gd name="T73" fmla="*/ 34 h 52"/>
                <a:gd name="T74" fmla="*/ 44 w 52"/>
                <a:gd name="T75" fmla="*/ 26 h 52"/>
                <a:gd name="T76" fmla="*/ 44 w 52"/>
                <a:gd name="T77" fmla="*/ 20 h 52"/>
                <a:gd name="T78" fmla="*/ 42 w 52"/>
                <a:gd name="T79" fmla="*/ 14 h 52"/>
                <a:gd name="T80" fmla="*/ 38 w 52"/>
                <a:gd name="T81" fmla="*/ 8 h 52"/>
                <a:gd name="T82" fmla="*/ 34 w 52"/>
                <a:gd name="T83" fmla="*/ 6 h 52"/>
                <a:gd name="T84" fmla="*/ 28 w 52"/>
                <a:gd name="T85" fmla="*/ 2 h 52"/>
                <a:gd name="T86" fmla="*/ 22 w 52"/>
                <a:gd name="T87" fmla="*/ 2 h 52"/>
                <a:gd name="T88" fmla="*/ 18 w 52"/>
                <a:gd name="T89" fmla="*/ 2 h 52"/>
                <a:gd name="T90" fmla="*/ 14 w 52"/>
                <a:gd name="T91" fmla="*/ 4 h 52"/>
                <a:gd name="T92" fmla="*/ 14 w 52"/>
                <a:gd name="T93" fmla="*/ 5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
                <a:gd name="T142" fmla="*/ 0 h 52"/>
                <a:gd name="T143" fmla="*/ 52 w 52"/>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 h="52">
                  <a:moveTo>
                    <a:pt x="0" y="52"/>
                  </a:moveTo>
                  <a:lnTo>
                    <a:pt x="0" y="52"/>
                  </a:lnTo>
                  <a:lnTo>
                    <a:pt x="2" y="52"/>
                  </a:lnTo>
                  <a:lnTo>
                    <a:pt x="4" y="52"/>
                  </a:lnTo>
                  <a:lnTo>
                    <a:pt x="6" y="50"/>
                  </a:lnTo>
                  <a:lnTo>
                    <a:pt x="6" y="48"/>
                  </a:lnTo>
                  <a:lnTo>
                    <a:pt x="8" y="44"/>
                  </a:lnTo>
                  <a:lnTo>
                    <a:pt x="8" y="8"/>
                  </a:lnTo>
                  <a:lnTo>
                    <a:pt x="6" y="4"/>
                  </a:lnTo>
                  <a:lnTo>
                    <a:pt x="6" y="2"/>
                  </a:lnTo>
                  <a:lnTo>
                    <a:pt x="4" y="0"/>
                  </a:lnTo>
                  <a:lnTo>
                    <a:pt x="2" y="0"/>
                  </a:lnTo>
                  <a:lnTo>
                    <a:pt x="0" y="0"/>
                  </a:lnTo>
                  <a:lnTo>
                    <a:pt x="22" y="0"/>
                  </a:lnTo>
                  <a:lnTo>
                    <a:pt x="28" y="0"/>
                  </a:lnTo>
                  <a:lnTo>
                    <a:pt x="34" y="0"/>
                  </a:lnTo>
                  <a:lnTo>
                    <a:pt x="40" y="2"/>
                  </a:lnTo>
                  <a:lnTo>
                    <a:pt x="44" y="6"/>
                  </a:lnTo>
                  <a:lnTo>
                    <a:pt x="50" y="12"/>
                  </a:lnTo>
                  <a:lnTo>
                    <a:pt x="52" y="18"/>
                  </a:lnTo>
                  <a:lnTo>
                    <a:pt x="52" y="26"/>
                  </a:lnTo>
                  <a:lnTo>
                    <a:pt x="52" y="34"/>
                  </a:lnTo>
                  <a:lnTo>
                    <a:pt x="50" y="40"/>
                  </a:lnTo>
                  <a:lnTo>
                    <a:pt x="46" y="44"/>
                  </a:lnTo>
                  <a:lnTo>
                    <a:pt x="40" y="50"/>
                  </a:lnTo>
                  <a:lnTo>
                    <a:pt x="32" y="52"/>
                  </a:lnTo>
                  <a:lnTo>
                    <a:pt x="24" y="52"/>
                  </a:lnTo>
                  <a:lnTo>
                    <a:pt x="0" y="52"/>
                  </a:lnTo>
                  <a:close/>
                  <a:moveTo>
                    <a:pt x="14" y="50"/>
                  </a:moveTo>
                  <a:lnTo>
                    <a:pt x="20" y="50"/>
                  </a:lnTo>
                  <a:lnTo>
                    <a:pt x="22" y="50"/>
                  </a:lnTo>
                  <a:lnTo>
                    <a:pt x="28" y="50"/>
                  </a:lnTo>
                  <a:lnTo>
                    <a:pt x="34" y="48"/>
                  </a:lnTo>
                  <a:lnTo>
                    <a:pt x="38" y="44"/>
                  </a:lnTo>
                  <a:lnTo>
                    <a:pt x="42" y="40"/>
                  </a:lnTo>
                  <a:lnTo>
                    <a:pt x="44" y="34"/>
                  </a:lnTo>
                  <a:lnTo>
                    <a:pt x="44" y="26"/>
                  </a:lnTo>
                  <a:lnTo>
                    <a:pt x="44" y="20"/>
                  </a:lnTo>
                  <a:lnTo>
                    <a:pt x="42" y="14"/>
                  </a:lnTo>
                  <a:lnTo>
                    <a:pt x="38" y="8"/>
                  </a:lnTo>
                  <a:lnTo>
                    <a:pt x="34" y="6"/>
                  </a:lnTo>
                  <a:lnTo>
                    <a:pt x="28" y="2"/>
                  </a:lnTo>
                  <a:lnTo>
                    <a:pt x="22" y="2"/>
                  </a:lnTo>
                  <a:lnTo>
                    <a:pt x="18" y="2"/>
                  </a:lnTo>
                  <a:lnTo>
                    <a:pt x="14" y="4"/>
                  </a:lnTo>
                  <a:lnTo>
                    <a:pt x="14" y="50"/>
                  </a:lnTo>
                  <a:close/>
                </a:path>
              </a:pathLst>
            </a:custGeom>
            <a:solidFill>
              <a:srgbClr val="000000"/>
            </a:solidFill>
            <a:ln w="0">
              <a:solidFill>
                <a:srgbClr val="000000"/>
              </a:solidFill>
              <a:round/>
              <a:headEnd/>
              <a:tailEnd/>
            </a:ln>
          </p:spPr>
          <p:txBody>
            <a:bodyPr/>
            <a:lstStyle/>
            <a:p>
              <a:endParaRPr lang="en-US"/>
            </a:p>
          </p:txBody>
        </p:sp>
        <p:sp>
          <p:nvSpPr>
            <p:cNvPr id="26732" name="Freeform 103"/>
            <p:cNvSpPr>
              <a:spLocks/>
            </p:cNvSpPr>
            <p:nvPr/>
          </p:nvSpPr>
          <p:spPr bwMode="auto">
            <a:xfrm>
              <a:off x="3424" y="2796"/>
              <a:ext cx="46" cy="52"/>
            </a:xfrm>
            <a:custGeom>
              <a:avLst/>
              <a:gdLst>
                <a:gd name="T0" fmla="*/ 44 w 46"/>
                <a:gd name="T1" fmla="*/ 0 h 52"/>
                <a:gd name="T2" fmla="*/ 46 w 46"/>
                <a:gd name="T3" fmla="*/ 12 h 52"/>
                <a:gd name="T4" fmla="*/ 44 w 46"/>
                <a:gd name="T5" fmla="*/ 12 h 52"/>
                <a:gd name="T6" fmla="*/ 44 w 46"/>
                <a:gd name="T7" fmla="*/ 8 h 52"/>
                <a:gd name="T8" fmla="*/ 44 w 46"/>
                <a:gd name="T9" fmla="*/ 6 h 52"/>
                <a:gd name="T10" fmla="*/ 42 w 46"/>
                <a:gd name="T11" fmla="*/ 4 h 52"/>
                <a:gd name="T12" fmla="*/ 40 w 46"/>
                <a:gd name="T13" fmla="*/ 4 h 52"/>
                <a:gd name="T14" fmla="*/ 38 w 46"/>
                <a:gd name="T15" fmla="*/ 2 h 52"/>
                <a:gd name="T16" fmla="*/ 34 w 46"/>
                <a:gd name="T17" fmla="*/ 2 h 52"/>
                <a:gd name="T18" fmla="*/ 26 w 46"/>
                <a:gd name="T19" fmla="*/ 2 h 52"/>
                <a:gd name="T20" fmla="*/ 26 w 46"/>
                <a:gd name="T21" fmla="*/ 44 h 52"/>
                <a:gd name="T22" fmla="*/ 26 w 46"/>
                <a:gd name="T23" fmla="*/ 48 h 52"/>
                <a:gd name="T24" fmla="*/ 28 w 46"/>
                <a:gd name="T25" fmla="*/ 50 h 52"/>
                <a:gd name="T26" fmla="*/ 30 w 46"/>
                <a:gd name="T27" fmla="*/ 52 h 52"/>
                <a:gd name="T28" fmla="*/ 32 w 46"/>
                <a:gd name="T29" fmla="*/ 52 h 52"/>
                <a:gd name="T30" fmla="*/ 34 w 46"/>
                <a:gd name="T31" fmla="*/ 52 h 52"/>
                <a:gd name="T32" fmla="*/ 34 w 46"/>
                <a:gd name="T33" fmla="*/ 52 h 52"/>
                <a:gd name="T34" fmla="*/ 12 w 46"/>
                <a:gd name="T35" fmla="*/ 52 h 52"/>
                <a:gd name="T36" fmla="*/ 12 w 46"/>
                <a:gd name="T37" fmla="*/ 52 h 52"/>
                <a:gd name="T38" fmla="*/ 14 w 46"/>
                <a:gd name="T39" fmla="*/ 52 h 52"/>
                <a:gd name="T40" fmla="*/ 16 w 46"/>
                <a:gd name="T41" fmla="*/ 52 h 52"/>
                <a:gd name="T42" fmla="*/ 18 w 46"/>
                <a:gd name="T43" fmla="*/ 50 h 52"/>
                <a:gd name="T44" fmla="*/ 18 w 46"/>
                <a:gd name="T45" fmla="*/ 48 h 52"/>
                <a:gd name="T46" fmla="*/ 20 w 46"/>
                <a:gd name="T47" fmla="*/ 44 h 52"/>
                <a:gd name="T48" fmla="*/ 20 w 46"/>
                <a:gd name="T49" fmla="*/ 2 h 52"/>
                <a:gd name="T50" fmla="*/ 12 w 46"/>
                <a:gd name="T51" fmla="*/ 2 h 52"/>
                <a:gd name="T52" fmla="*/ 10 w 46"/>
                <a:gd name="T53" fmla="*/ 2 h 52"/>
                <a:gd name="T54" fmla="*/ 8 w 46"/>
                <a:gd name="T55" fmla="*/ 2 h 52"/>
                <a:gd name="T56" fmla="*/ 6 w 46"/>
                <a:gd name="T57" fmla="*/ 4 h 52"/>
                <a:gd name="T58" fmla="*/ 4 w 46"/>
                <a:gd name="T59" fmla="*/ 6 h 52"/>
                <a:gd name="T60" fmla="*/ 2 w 46"/>
                <a:gd name="T61" fmla="*/ 8 h 52"/>
                <a:gd name="T62" fmla="*/ 2 w 46"/>
                <a:gd name="T63" fmla="*/ 12 h 52"/>
                <a:gd name="T64" fmla="*/ 0 w 46"/>
                <a:gd name="T65" fmla="*/ 12 h 52"/>
                <a:gd name="T66" fmla="*/ 2 w 46"/>
                <a:gd name="T67" fmla="*/ 0 h 52"/>
                <a:gd name="T68" fmla="*/ 44 w 4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52"/>
                <a:gd name="T107" fmla="*/ 46 w 4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52">
                  <a:moveTo>
                    <a:pt x="44" y="0"/>
                  </a:moveTo>
                  <a:lnTo>
                    <a:pt x="46" y="12"/>
                  </a:lnTo>
                  <a:lnTo>
                    <a:pt x="44" y="12"/>
                  </a:lnTo>
                  <a:lnTo>
                    <a:pt x="44" y="8"/>
                  </a:lnTo>
                  <a:lnTo>
                    <a:pt x="44" y="6"/>
                  </a:lnTo>
                  <a:lnTo>
                    <a:pt x="42" y="4"/>
                  </a:lnTo>
                  <a:lnTo>
                    <a:pt x="40" y="4"/>
                  </a:lnTo>
                  <a:lnTo>
                    <a:pt x="38" y="2"/>
                  </a:lnTo>
                  <a:lnTo>
                    <a:pt x="34" y="2"/>
                  </a:lnTo>
                  <a:lnTo>
                    <a:pt x="26" y="2"/>
                  </a:lnTo>
                  <a:lnTo>
                    <a:pt x="26" y="44"/>
                  </a:lnTo>
                  <a:lnTo>
                    <a:pt x="26" y="48"/>
                  </a:lnTo>
                  <a:lnTo>
                    <a:pt x="28" y="50"/>
                  </a:lnTo>
                  <a:lnTo>
                    <a:pt x="30" y="52"/>
                  </a:lnTo>
                  <a:lnTo>
                    <a:pt x="32" y="52"/>
                  </a:lnTo>
                  <a:lnTo>
                    <a:pt x="34" y="52"/>
                  </a:lnTo>
                  <a:lnTo>
                    <a:pt x="12" y="52"/>
                  </a:lnTo>
                  <a:lnTo>
                    <a:pt x="14" y="52"/>
                  </a:lnTo>
                  <a:lnTo>
                    <a:pt x="16" y="52"/>
                  </a:lnTo>
                  <a:lnTo>
                    <a:pt x="18" y="50"/>
                  </a:lnTo>
                  <a:lnTo>
                    <a:pt x="18" y="48"/>
                  </a:lnTo>
                  <a:lnTo>
                    <a:pt x="20" y="44"/>
                  </a:lnTo>
                  <a:lnTo>
                    <a:pt x="20" y="2"/>
                  </a:lnTo>
                  <a:lnTo>
                    <a:pt x="12" y="2"/>
                  </a:lnTo>
                  <a:lnTo>
                    <a:pt x="10" y="2"/>
                  </a:lnTo>
                  <a:lnTo>
                    <a:pt x="8" y="2"/>
                  </a:lnTo>
                  <a:lnTo>
                    <a:pt x="6" y="4"/>
                  </a:lnTo>
                  <a:lnTo>
                    <a:pt x="4" y="6"/>
                  </a:lnTo>
                  <a:lnTo>
                    <a:pt x="2" y="8"/>
                  </a:lnTo>
                  <a:lnTo>
                    <a:pt x="2" y="12"/>
                  </a:lnTo>
                  <a:lnTo>
                    <a:pt x="0" y="12"/>
                  </a:lnTo>
                  <a:lnTo>
                    <a:pt x="2" y="0"/>
                  </a:lnTo>
                  <a:lnTo>
                    <a:pt x="44" y="0"/>
                  </a:lnTo>
                  <a:close/>
                </a:path>
              </a:pathLst>
            </a:custGeom>
            <a:solidFill>
              <a:srgbClr val="000000"/>
            </a:solidFill>
            <a:ln w="0">
              <a:solidFill>
                <a:srgbClr val="000000"/>
              </a:solidFill>
              <a:round/>
              <a:headEnd/>
              <a:tailEnd/>
            </a:ln>
          </p:spPr>
          <p:txBody>
            <a:bodyPr/>
            <a:lstStyle/>
            <a:p>
              <a:endParaRPr lang="en-US"/>
            </a:p>
          </p:txBody>
        </p:sp>
        <p:sp>
          <p:nvSpPr>
            <p:cNvPr id="26733" name="Freeform 104"/>
            <p:cNvSpPr>
              <a:spLocks/>
            </p:cNvSpPr>
            <p:nvPr/>
          </p:nvSpPr>
          <p:spPr bwMode="auto">
            <a:xfrm>
              <a:off x="3474" y="2794"/>
              <a:ext cx="22" cy="72"/>
            </a:xfrm>
            <a:custGeom>
              <a:avLst/>
              <a:gdLst>
                <a:gd name="T0" fmla="*/ 22 w 22"/>
                <a:gd name="T1" fmla="*/ 70 h 72"/>
                <a:gd name="T2" fmla="*/ 22 w 22"/>
                <a:gd name="T3" fmla="*/ 72 h 72"/>
                <a:gd name="T4" fmla="*/ 18 w 22"/>
                <a:gd name="T5" fmla="*/ 68 h 72"/>
                <a:gd name="T6" fmla="*/ 12 w 22"/>
                <a:gd name="T7" fmla="*/ 64 h 72"/>
                <a:gd name="T8" fmla="*/ 8 w 22"/>
                <a:gd name="T9" fmla="*/ 58 h 72"/>
                <a:gd name="T10" fmla="*/ 4 w 22"/>
                <a:gd name="T11" fmla="*/ 52 h 72"/>
                <a:gd name="T12" fmla="*/ 2 w 22"/>
                <a:gd name="T13" fmla="*/ 44 h 72"/>
                <a:gd name="T14" fmla="*/ 0 w 22"/>
                <a:gd name="T15" fmla="*/ 36 h 72"/>
                <a:gd name="T16" fmla="*/ 2 w 22"/>
                <a:gd name="T17" fmla="*/ 28 h 72"/>
                <a:gd name="T18" fmla="*/ 4 w 22"/>
                <a:gd name="T19" fmla="*/ 20 h 72"/>
                <a:gd name="T20" fmla="*/ 6 w 22"/>
                <a:gd name="T21" fmla="*/ 14 h 72"/>
                <a:gd name="T22" fmla="*/ 12 w 22"/>
                <a:gd name="T23" fmla="*/ 8 h 72"/>
                <a:gd name="T24" fmla="*/ 16 w 22"/>
                <a:gd name="T25" fmla="*/ 4 h 72"/>
                <a:gd name="T26" fmla="*/ 22 w 22"/>
                <a:gd name="T27" fmla="*/ 0 h 72"/>
                <a:gd name="T28" fmla="*/ 22 w 22"/>
                <a:gd name="T29" fmla="*/ 2 h 72"/>
                <a:gd name="T30" fmla="*/ 18 w 22"/>
                <a:gd name="T31" fmla="*/ 4 h 72"/>
                <a:gd name="T32" fmla="*/ 14 w 22"/>
                <a:gd name="T33" fmla="*/ 8 h 72"/>
                <a:gd name="T34" fmla="*/ 12 w 22"/>
                <a:gd name="T35" fmla="*/ 14 h 72"/>
                <a:gd name="T36" fmla="*/ 10 w 22"/>
                <a:gd name="T37" fmla="*/ 20 h 72"/>
                <a:gd name="T38" fmla="*/ 8 w 22"/>
                <a:gd name="T39" fmla="*/ 28 h 72"/>
                <a:gd name="T40" fmla="*/ 8 w 22"/>
                <a:gd name="T41" fmla="*/ 34 h 72"/>
                <a:gd name="T42" fmla="*/ 8 w 22"/>
                <a:gd name="T43" fmla="*/ 42 h 72"/>
                <a:gd name="T44" fmla="*/ 10 w 22"/>
                <a:gd name="T45" fmla="*/ 50 h 72"/>
                <a:gd name="T46" fmla="*/ 10 w 22"/>
                <a:gd name="T47" fmla="*/ 54 h 72"/>
                <a:gd name="T48" fmla="*/ 12 w 22"/>
                <a:gd name="T49" fmla="*/ 58 h 72"/>
                <a:gd name="T50" fmla="*/ 14 w 22"/>
                <a:gd name="T51" fmla="*/ 62 h 72"/>
                <a:gd name="T52" fmla="*/ 16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8" y="68"/>
                  </a:lnTo>
                  <a:lnTo>
                    <a:pt x="12" y="64"/>
                  </a:lnTo>
                  <a:lnTo>
                    <a:pt x="8" y="58"/>
                  </a:lnTo>
                  <a:lnTo>
                    <a:pt x="4" y="52"/>
                  </a:lnTo>
                  <a:lnTo>
                    <a:pt x="2" y="44"/>
                  </a:lnTo>
                  <a:lnTo>
                    <a:pt x="0" y="36"/>
                  </a:lnTo>
                  <a:lnTo>
                    <a:pt x="2" y="28"/>
                  </a:lnTo>
                  <a:lnTo>
                    <a:pt x="4" y="20"/>
                  </a:lnTo>
                  <a:lnTo>
                    <a:pt x="6" y="14"/>
                  </a:lnTo>
                  <a:lnTo>
                    <a:pt x="12" y="8"/>
                  </a:lnTo>
                  <a:lnTo>
                    <a:pt x="16" y="4"/>
                  </a:lnTo>
                  <a:lnTo>
                    <a:pt x="22" y="0"/>
                  </a:lnTo>
                  <a:lnTo>
                    <a:pt x="22" y="2"/>
                  </a:lnTo>
                  <a:lnTo>
                    <a:pt x="18" y="4"/>
                  </a:lnTo>
                  <a:lnTo>
                    <a:pt x="14" y="8"/>
                  </a:lnTo>
                  <a:lnTo>
                    <a:pt x="12" y="14"/>
                  </a:lnTo>
                  <a:lnTo>
                    <a:pt x="10" y="20"/>
                  </a:lnTo>
                  <a:lnTo>
                    <a:pt x="8" y="28"/>
                  </a:lnTo>
                  <a:lnTo>
                    <a:pt x="8" y="34"/>
                  </a:lnTo>
                  <a:lnTo>
                    <a:pt x="8" y="42"/>
                  </a:lnTo>
                  <a:lnTo>
                    <a:pt x="10" y="50"/>
                  </a:lnTo>
                  <a:lnTo>
                    <a:pt x="10" y="54"/>
                  </a:lnTo>
                  <a:lnTo>
                    <a:pt x="12" y="58"/>
                  </a:lnTo>
                  <a:lnTo>
                    <a:pt x="14" y="62"/>
                  </a:lnTo>
                  <a:lnTo>
                    <a:pt x="16"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34" name="Freeform 105"/>
            <p:cNvSpPr>
              <a:spLocks noEditPoints="1"/>
            </p:cNvSpPr>
            <p:nvPr/>
          </p:nvSpPr>
          <p:spPr bwMode="auto">
            <a:xfrm>
              <a:off x="3500" y="2812"/>
              <a:ext cx="34" cy="38"/>
            </a:xfrm>
            <a:custGeom>
              <a:avLst/>
              <a:gdLst>
                <a:gd name="T0" fmla="*/ 16 w 34"/>
                <a:gd name="T1" fmla="*/ 36 h 38"/>
                <a:gd name="T2" fmla="*/ 12 w 34"/>
                <a:gd name="T3" fmla="*/ 38 h 38"/>
                <a:gd name="T4" fmla="*/ 6 w 34"/>
                <a:gd name="T5" fmla="*/ 38 h 38"/>
                <a:gd name="T6" fmla="*/ 2 w 34"/>
                <a:gd name="T7" fmla="*/ 32 h 38"/>
                <a:gd name="T8" fmla="*/ 0 w 34"/>
                <a:gd name="T9" fmla="*/ 26 h 38"/>
                <a:gd name="T10" fmla="*/ 4 w 34"/>
                <a:gd name="T11" fmla="*/ 22 h 38"/>
                <a:gd name="T12" fmla="*/ 12 w 34"/>
                <a:gd name="T13" fmla="*/ 16 h 38"/>
                <a:gd name="T14" fmla="*/ 20 w 34"/>
                <a:gd name="T15" fmla="*/ 12 h 38"/>
                <a:gd name="T16" fmla="*/ 18 w 34"/>
                <a:gd name="T17" fmla="*/ 4 h 38"/>
                <a:gd name="T18" fmla="*/ 14 w 34"/>
                <a:gd name="T19" fmla="*/ 2 h 38"/>
                <a:gd name="T20" fmla="*/ 10 w 34"/>
                <a:gd name="T21" fmla="*/ 4 h 38"/>
                <a:gd name="T22" fmla="*/ 8 w 34"/>
                <a:gd name="T23" fmla="*/ 8 h 38"/>
                <a:gd name="T24" fmla="*/ 8 w 34"/>
                <a:gd name="T25" fmla="*/ 12 h 38"/>
                <a:gd name="T26" fmla="*/ 6 w 34"/>
                <a:gd name="T27" fmla="*/ 14 h 38"/>
                <a:gd name="T28" fmla="*/ 4 w 34"/>
                <a:gd name="T29" fmla="*/ 14 h 38"/>
                <a:gd name="T30" fmla="*/ 2 w 34"/>
                <a:gd name="T31" fmla="*/ 12 h 38"/>
                <a:gd name="T32" fmla="*/ 4 w 34"/>
                <a:gd name="T33" fmla="*/ 6 h 38"/>
                <a:gd name="T34" fmla="*/ 10 w 34"/>
                <a:gd name="T35" fmla="*/ 2 h 38"/>
                <a:gd name="T36" fmla="*/ 20 w 34"/>
                <a:gd name="T37" fmla="*/ 0 h 38"/>
                <a:gd name="T38" fmla="*/ 26 w 34"/>
                <a:gd name="T39" fmla="*/ 4 h 38"/>
                <a:gd name="T40" fmla="*/ 28 w 34"/>
                <a:gd name="T41" fmla="*/ 8 h 38"/>
                <a:gd name="T42" fmla="*/ 28 w 34"/>
                <a:gd name="T43" fmla="*/ 24 h 38"/>
                <a:gd name="T44" fmla="*/ 28 w 34"/>
                <a:gd name="T45" fmla="*/ 30 h 38"/>
                <a:gd name="T46" fmla="*/ 28 w 34"/>
                <a:gd name="T47" fmla="*/ 32 h 38"/>
                <a:gd name="T48" fmla="*/ 30 w 34"/>
                <a:gd name="T49" fmla="*/ 32 h 38"/>
                <a:gd name="T50" fmla="*/ 30 w 34"/>
                <a:gd name="T51" fmla="*/ 32 h 38"/>
                <a:gd name="T52" fmla="*/ 34 w 34"/>
                <a:gd name="T53" fmla="*/ 30 h 38"/>
                <a:gd name="T54" fmla="*/ 28 w 34"/>
                <a:gd name="T55" fmla="*/ 36 h 38"/>
                <a:gd name="T56" fmla="*/ 24 w 34"/>
                <a:gd name="T57" fmla="*/ 38 h 38"/>
                <a:gd name="T58" fmla="*/ 20 w 34"/>
                <a:gd name="T59" fmla="*/ 34 h 38"/>
                <a:gd name="T60" fmla="*/ 20 w 34"/>
                <a:gd name="T61" fmla="*/ 30 h 38"/>
                <a:gd name="T62" fmla="*/ 16 w 34"/>
                <a:gd name="T63" fmla="*/ 18 h 38"/>
                <a:gd name="T64" fmla="*/ 10 w 34"/>
                <a:gd name="T65" fmla="*/ 20 h 38"/>
                <a:gd name="T66" fmla="*/ 8 w 34"/>
                <a:gd name="T67" fmla="*/ 24 h 38"/>
                <a:gd name="T68" fmla="*/ 8 w 34"/>
                <a:gd name="T69" fmla="*/ 30 h 38"/>
                <a:gd name="T70" fmla="*/ 10 w 34"/>
                <a:gd name="T71" fmla="*/ 32 h 38"/>
                <a:gd name="T72" fmla="*/ 16 w 34"/>
                <a:gd name="T73" fmla="*/ 3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8"/>
                <a:gd name="T113" fmla="*/ 34 w 34"/>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8">
                  <a:moveTo>
                    <a:pt x="20" y="32"/>
                  </a:moveTo>
                  <a:lnTo>
                    <a:pt x="16" y="36"/>
                  </a:lnTo>
                  <a:lnTo>
                    <a:pt x="14" y="36"/>
                  </a:lnTo>
                  <a:lnTo>
                    <a:pt x="12" y="38"/>
                  </a:lnTo>
                  <a:lnTo>
                    <a:pt x="10" y="38"/>
                  </a:lnTo>
                  <a:lnTo>
                    <a:pt x="6" y="38"/>
                  </a:lnTo>
                  <a:lnTo>
                    <a:pt x="4" y="36"/>
                  </a:lnTo>
                  <a:lnTo>
                    <a:pt x="2" y="32"/>
                  </a:lnTo>
                  <a:lnTo>
                    <a:pt x="0" y="28"/>
                  </a:lnTo>
                  <a:lnTo>
                    <a:pt x="0" y="26"/>
                  </a:lnTo>
                  <a:lnTo>
                    <a:pt x="2" y="24"/>
                  </a:lnTo>
                  <a:lnTo>
                    <a:pt x="4" y="22"/>
                  </a:lnTo>
                  <a:lnTo>
                    <a:pt x="8" y="20"/>
                  </a:lnTo>
                  <a:lnTo>
                    <a:pt x="12" y="16"/>
                  </a:lnTo>
                  <a:lnTo>
                    <a:pt x="20" y="14"/>
                  </a:lnTo>
                  <a:lnTo>
                    <a:pt x="20" y="12"/>
                  </a:lnTo>
                  <a:lnTo>
                    <a:pt x="20" y="8"/>
                  </a:lnTo>
                  <a:lnTo>
                    <a:pt x="18" y="4"/>
                  </a:lnTo>
                  <a:lnTo>
                    <a:pt x="16" y="4"/>
                  </a:lnTo>
                  <a:lnTo>
                    <a:pt x="14" y="2"/>
                  </a:lnTo>
                  <a:lnTo>
                    <a:pt x="12" y="4"/>
                  </a:lnTo>
                  <a:lnTo>
                    <a:pt x="10" y="4"/>
                  </a:lnTo>
                  <a:lnTo>
                    <a:pt x="10" y="6"/>
                  </a:lnTo>
                  <a:lnTo>
                    <a:pt x="8" y="8"/>
                  </a:lnTo>
                  <a:lnTo>
                    <a:pt x="8" y="10"/>
                  </a:lnTo>
                  <a:lnTo>
                    <a:pt x="8" y="12"/>
                  </a:lnTo>
                  <a:lnTo>
                    <a:pt x="6" y="14"/>
                  </a:lnTo>
                  <a:lnTo>
                    <a:pt x="4" y="14"/>
                  </a:lnTo>
                  <a:lnTo>
                    <a:pt x="4" y="12"/>
                  </a:lnTo>
                  <a:lnTo>
                    <a:pt x="2" y="12"/>
                  </a:lnTo>
                  <a:lnTo>
                    <a:pt x="2" y="10"/>
                  </a:lnTo>
                  <a:lnTo>
                    <a:pt x="4" y="6"/>
                  </a:lnTo>
                  <a:lnTo>
                    <a:pt x="6" y="4"/>
                  </a:lnTo>
                  <a:lnTo>
                    <a:pt x="10" y="2"/>
                  </a:lnTo>
                  <a:lnTo>
                    <a:pt x="16" y="0"/>
                  </a:lnTo>
                  <a:lnTo>
                    <a:pt x="20" y="0"/>
                  </a:lnTo>
                  <a:lnTo>
                    <a:pt x="24" y="2"/>
                  </a:lnTo>
                  <a:lnTo>
                    <a:pt x="26" y="4"/>
                  </a:lnTo>
                  <a:lnTo>
                    <a:pt x="26" y="6"/>
                  </a:lnTo>
                  <a:lnTo>
                    <a:pt x="28" y="8"/>
                  </a:lnTo>
                  <a:lnTo>
                    <a:pt x="28" y="12"/>
                  </a:lnTo>
                  <a:lnTo>
                    <a:pt x="28" y="24"/>
                  </a:lnTo>
                  <a:lnTo>
                    <a:pt x="28" y="28"/>
                  </a:lnTo>
                  <a:lnTo>
                    <a:pt x="28" y="30"/>
                  </a:lnTo>
                  <a:lnTo>
                    <a:pt x="28" y="32"/>
                  </a:lnTo>
                  <a:lnTo>
                    <a:pt x="30" y="32"/>
                  </a:lnTo>
                  <a:lnTo>
                    <a:pt x="32" y="32"/>
                  </a:lnTo>
                  <a:lnTo>
                    <a:pt x="34" y="30"/>
                  </a:lnTo>
                  <a:lnTo>
                    <a:pt x="34" y="32"/>
                  </a:lnTo>
                  <a:lnTo>
                    <a:pt x="28" y="36"/>
                  </a:lnTo>
                  <a:lnTo>
                    <a:pt x="24" y="38"/>
                  </a:lnTo>
                  <a:lnTo>
                    <a:pt x="22" y="36"/>
                  </a:lnTo>
                  <a:lnTo>
                    <a:pt x="20" y="34"/>
                  </a:lnTo>
                  <a:lnTo>
                    <a:pt x="20" y="32"/>
                  </a:lnTo>
                  <a:close/>
                  <a:moveTo>
                    <a:pt x="20" y="30"/>
                  </a:moveTo>
                  <a:lnTo>
                    <a:pt x="20" y="16"/>
                  </a:lnTo>
                  <a:lnTo>
                    <a:pt x="16" y="18"/>
                  </a:lnTo>
                  <a:lnTo>
                    <a:pt x="14" y="20"/>
                  </a:lnTo>
                  <a:lnTo>
                    <a:pt x="10" y="20"/>
                  </a:lnTo>
                  <a:lnTo>
                    <a:pt x="8" y="22"/>
                  </a:lnTo>
                  <a:lnTo>
                    <a:pt x="8" y="24"/>
                  </a:lnTo>
                  <a:lnTo>
                    <a:pt x="8" y="26"/>
                  </a:lnTo>
                  <a:lnTo>
                    <a:pt x="8" y="30"/>
                  </a:lnTo>
                  <a:lnTo>
                    <a:pt x="8" y="32"/>
                  </a:lnTo>
                  <a:lnTo>
                    <a:pt x="10" y="32"/>
                  </a:lnTo>
                  <a:lnTo>
                    <a:pt x="12" y="32"/>
                  </a:lnTo>
                  <a:lnTo>
                    <a:pt x="16" y="32"/>
                  </a:lnTo>
                  <a:lnTo>
                    <a:pt x="20" y="30"/>
                  </a:lnTo>
                  <a:close/>
                </a:path>
              </a:pathLst>
            </a:custGeom>
            <a:solidFill>
              <a:srgbClr val="000000"/>
            </a:solidFill>
            <a:ln w="0">
              <a:solidFill>
                <a:srgbClr val="000000"/>
              </a:solidFill>
              <a:round/>
              <a:headEnd/>
              <a:tailEnd/>
            </a:ln>
          </p:spPr>
          <p:txBody>
            <a:bodyPr/>
            <a:lstStyle/>
            <a:p>
              <a:endParaRPr lang="en-US"/>
            </a:p>
          </p:txBody>
        </p:sp>
        <p:sp>
          <p:nvSpPr>
            <p:cNvPr id="26735" name="Freeform 106"/>
            <p:cNvSpPr>
              <a:spLocks/>
            </p:cNvSpPr>
            <p:nvPr/>
          </p:nvSpPr>
          <p:spPr bwMode="auto">
            <a:xfrm>
              <a:off x="3536" y="2794"/>
              <a:ext cx="22" cy="72"/>
            </a:xfrm>
            <a:custGeom>
              <a:avLst/>
              <a:gdLst>
                <a:gd name="T0" fmla="*/ 0 w 22"/>
                <a:gd name="T1" fmla="*/ 2 h 72"/>
                <a:gd name="T2" fmla="*/ 0 w 22"/>
                <a:gd name="T3" fmla="*/ 0 h 72"/>
                <a:gd name="T4" fmla="*/ 6 w 22"/>
                <a:gd name="T5" fmla="*/ 4 h 72"/>
                <a:gd name="T6" fmla="*/ 10 w 22"/>
                <a:gd name="T7" fmla="*/ 6 h 72"/>
                <a:gd name="T8" fmla="*/ 14 w 22"/>
                <a:gd name="T9" fmla="*/ 12 h 72"/>
                <a:gd name="T10" fmla="*/ 18 w 22"/>
                <a:gd name="T11" fmla="*/ 20 h 72"/>
                <a:gd name="T12" fmla="*/ 20 w 22"/>
                <a:gd name="T13" fmla="*/ 28 h 72"/>
                <a:gd name="T14" fmla="*/ 22 w 22"/>
                <a:gd name="T15" fmla="*/ 36 h 72"/>
                <a:gd name="T16" fmla="*/ 20 w 22"/>
                <a:gd name="T17" fmla="*/ 44 h 72"/>
                <a:gd name="T18" fmla="*/ 18 w 22"/>
                <a:gd name="T19" fmla="*/ 50 h 72"/>
                <a:gd name="T20" fmla="*/ 16 w 22"/>
                <a:gd name="T21" fmla="*/ 58 h 72"/>
                <a:gd name="T22" fmla="*/ 10 w 22"/>
                <a:gd name="T23" fmla="*/ 64 h 72"/>
                <a:gd name="T24" fmla="*/ 6 w 22"/>
                <a:gd name="T25" fmla="*/ 68 h 72"/>
                <a:gd name="T26" fmla="*/ 0 w 22"/>
                <a:gd name="T27" fmla="*/ 72 h 72"/>
                <a:gd name="T28" fmla="*/ 0 w 22"/>
                <a:gd name="T29" fmla="*/ 70 h 72"/>
                <a:gd name="T30" fmla="*/ 4 w 22"/>
                <a:gd name="T31" fmla="*/ 66 h 72"/>
                <a:gd name="T32" fmla="*/ 8 w 22"/>
                <a:gd name="T33" fmla="*/ 62 h 72"/>
                <a:gd name="T34" fmla="*/ 10 w 22"/>
                <a:gd name="T35" fmla="*/ 58 h 72"/>
                <a:gd name="T36" fmla="*/ 12 w 22"/>
                <a:gd name="T37" fmla="*/ 52 h 72"/>
                <a:gd name="T38" fmla="*/ 14 w 22"/>
                <a:gd name="T39" fmla="*/ 44 h 72"/>
                <a:gd name="T40" fmla="*/ 14 w 22"/>
                <a:gd name="T41" fmla="*/ 36 h 72"/>
                <a:gd name="T42" fmla="*/ 14 w 22"/>
                <a:gd name="T43" fmla="*/ 28 h 72"/>
                <a:gd name="T44" fmla="*/ 12 w 22"/>
                <a:gd name="T45" fmla="*/ 22 h 72"/>
                <a:gd name="T46" fmla="*/ 12 w 22"/>
                <a:gd name="T47" fmla="*/ 18 h 72"/>
                <a:gd name="T48" fmla="*/ 10 w 22"/>
                <a:gd name="T49" fmla="*/ 14 h 72"/>
                <a:gd name="T50" fmla="*/ 8 w 22"/>
                <a:gd name="T51" fmla="*/ 10 h 72"/>
                <a:gd name="T52" fmla="*/ 6 w 22"/>
                <a:gd name="T53" fmla="*/ 8 h 72"/>
                <a:gd name="T54" fmla="*/ 4 w 22"/>
                <a:gd name="T55" fmla="*/ 4 h 72"/>
                <a:gd name="T56" fmla="*/ 0 w 22"/>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0" y="2"/>
                  </a:moveTo>
                  <a:lnTo>
                    <a:pt x="0" y="0"/>
                  </a:lnTo>
                  <a:lnTo>
                    <a:pt x="6" y="4"/>
                  </a:lnTo>
                  <a:lnTo>
                    <a:pt x="10" y="6"/>
                  </a:lnTo>
                  <a:lnTo>
                    <a:pt x="14" y="12"/>
                  </a:lnTo>
                  <a:lnTo>
                    <a:pt x="18" y="20"/>
                  </a:lnTo>
                  <a:lnTo>
                    <a:pt x="20" y="28"/>
                  </a:lnTo>
                  <a:lnTo>
                    <a:pt x="22" y="36"/>
                  </a:lnTo>
                  <a:lnTo>
                    <a:pt x="20" y="44"/>
                  </a:lnTo>
                  <a:lnTo>
                    <a:pt x="18" y="50"/>
                  </a:lnTo>
                  <a:lnTo>
                    <a:pt x="16" y="58"/>
                  </a:lnTo>
                  <a:lnTo>
                    <a:pt x="10" y="64"/>
                  </a:lnTo>
                  <a:lnTo>
                    <a:pt x="6" y="68"/>
                  </a:lnTo>
                  <a:lnTo>
                    <a:pt x="0" y="72"/>
                  </a:lnTo>
                  <a:lnTo>
                    <a:pt x="0" y="70"/>
                  </a:lnTo>
                  <a:lnTo>
                    <a:pt x="4" y="66"/>
                  </a:lnTo>
                  <a:lnTo>
                    <a:pt x="8" y="62"/>
                  </a:lnTo>
                  <a:lnTo>
                    <a:pt x="10" y="58"/>
                  </a:lnTo>
                  <a:lnTo>
                    <a:pt x="12" y="52"/>
                  </a:lnTo>
                  <a:lnTo>
                    <a:pt x="14" y="44"/>
                  </a:lnTo>
                  <a:lnTo>
                    <a:pt x="14" y="36"/>
                  </a:lnTo>
                  <a:lnTo>
                    <a:pt x="14" y="28"/>
                  </a:lnTo>
                  <a:lnTo>
                    <a:pt x="12" y="22"/>
                  </a:lnTo>
                  <a:lnTo>
                    <a:pt x="12" y="18"/>
                  </a:lnTo>
                  <a:lnTo>
                    <a:pt x="10" y="14"/>
                  </a:lnTo>
                  <a:lnTo>
                    <a:pt x="8" y="10"/>
                  </a:lnTo>
                  <a:lnTo>
                    <a:pt x="6" y="8"/>
                  </a:lnTo>
                  <a:lnTo>
                    <a:pt x="4" y="4"/>
                  </a:lnTo>
                  <a:lnTo>
                    <a:pt x="0" y="2"/>
                  </a:lnTo>
                  <a:close/>
                </a:path>
              </a:pathLst>
            </a:custGeom>
            <a:solidFill>
              <a:srgbClr val="000000"/>
            </a:solidFill>
            <a:ln w="0">
              <a:solidFill>
                <a:srgbClr val="000000"/>
              </a:solidFill>
              <a:round/>
              <a:headEnd/>
              <a:tailEnd/>
            </a:ln>
          </p:spPr>
          <p:txBody>
            <a:bodyPr/>
            <a:lstStyle/>
            <a:p>
              <a:endParaRPr lang="en-US"/>
            </a:p>
          </p:txBody>
        </p:sp>
        <p:sp>
          <p:nvSpPr>
            <p:cNvPr id="26736" name="Freeform 107"/>
            <p:cNvSpPr>
              <a:spLocks/>
            </p:cNvSpPr>
            <p:nvPr/>
          </p:nvSpPr>
          <p:spPr bwMode="auto">
            <a:xfrm>
              <a:off x="3906" y="2796"/>
              <a:ext cx="58" cy="54"/>
            </a:xfrm>
            <a:custGeom>
              <a:avLst/>
              <a:gdLst>
                <a:gd name="T0" fmla="*/ 0 w 58"/>
                <a:gd name="T1" fmla="*/ 0 h 54"/>
                <a:gd name="T2" fmla="*/ 14 w 58"/>
                <a:gd name="T3" fmla="*/ 0 h 54"/>
                <a:gd name="T4" fmla="*/ 48 w 58"/>
                <a:gd name="T5" fmla="*/ 40 h 54"/>
                <a:gd name="T6" fmla="*/ 48 w 58"/>
                <a:gd name="T7" fmla="*/ 8 h 54"/>
                <a:gd name="T8" fmla="*/ 46 w 58"/>
                <a:gd name="T9" fmla="*/ 4 h 54"/>
                <a:gd name="T10" fmla="*/ 46 w 58"/>
                <a:gd name="T11" fmla="*/ 2 h 54"/>
                <a:gd name="T12" fmla="*/ 44 w 58"/>
                <a:gd name="T13" fmla="*/ 0 h 54"/>
                <a:gd name="T14" fmla="*/ 42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4 w 58"/>
                <a:gd name="T27" fmla="*/ 2 h 54"/>
                <a:gd name="T28" fmla="*/ 52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20 w 58"/>
                <a:gd name="T49" fmla="*/ 52 h 54"/>
                <a:gd name="T50" fmla="*/ 22 w 58"/>
                <a:gd name="T51" fmla="*/ 52 h 54"/>
                <a:gd name="T52" fmla="*/ 22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6 w 58"/>
                <a:gd name="T75" fmla="*/ 2 h 54"/>
                <a:gd name="T76" fmla="*/ 4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8" y="40"/>
                  </a:lnTo>
                  <a:lnTo>
                    <a:pt x="48" y="8"/>
                  </a:lnTo>
                  <a:lnTo>
                    <a:pt x="46" y="4"/>
                  </a:lnTo>
                  <a:lnTo>
                    <a:pt x="46" y="2"/>
                  </a:lnTo>
                  <a:lnTo>
                    <a:pt x="44" y="0"/>
                  </a:lnTo>
                  <a:lnTo>
                    <a:pt x="42" y="0"/>
                  </a:lnTo>
                  <a:lnTo>
                    <a:pt x="40" y="0"/>
                  </a:lnTo>
                  <a:lnTo>
                    <a:pt x="58" y="0"/>
                  </a:lnTo>
                  <a:lnTo>
                    <a:pt x="56" y="0"/>
                  </a:lnTo>
                  <a:lnTo>
                    <a:pt x="54" y="2"/>
                  </a:lnTo>
                  <a:lnTo>
                    <a:pt x="52" y="2"/>
                  </a:lnTo>
                  <a:lnTo>
                    <a:pt x="50" y="4"/>
                  </a:lnTo>
                  <a:lnTo>
                    <a:pt x="50" y="8"/>
                  </a:lnTo>
                  <a:lnTo>
                    <a:pt x="50" y="54"/>
                  </a:lnTo>
                  <a:lnTo>
                    <a:pt x="48" y="54"/>
                  </a:lnTo>
                  <a:lnTo>
                    <a:pt x="14" y="12"/>
                  </a:lnTo>
                  <a:lnTo>
                    <a:pt x="14" y="44"/>
                  </a:lnTo>
                  <a:lnTo>
                    <a:pt x="14" y="48"/>
                  </a:lnTo>
                  <a:lnTo>
                    <a:pt x="14" y="50"/>
                  </a:lnTo>
                  <a:lnTo>
                    <a:pt x="16" y="52"/>
                  </a:lnTo>
                  <a:lnTo>
                    <a:pt x="20" y="52"/>
                  </a:lnTo>
                  <a:lnTo>
                    <a:pt x="22" y="52"/>
                  </a:lnTo>
                  <a:lnTo>
                    <a:pt x="2" y="52"/>
                  </a:lnTo>
                  <a:lnTo>
                    <a:pt x="4" y="52"/>
                  </a:lnTo>
                  <a:lnTo>
                    <a:pt x="8" y="52"/>
                  </a:lnTo>
                  <a:lnTo>
                    <a:pt x="10" y="50"/>
                  </a:lnTo>
                  <a:lnTo>
                    <a:pt x="10" y="48"/>
                  </a:lnTo>
                  <a:lnTo>
                    <a:pt x="10" y="44"/>
                  </a:lnTo>
                  <a:lnTo>
                    <a:pt x="10" y="8"/>
                  </a:lnTo>
                  <a:lnTo>
                    <a:pt x="8" y="4"/>
                  </a:lnTo>
                  <a:lnTo>
                    <a:pt x="6"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37" name="Freeform 108"/>
            <p:cNvSpPr>
              <a:spLocks/>
            </p:cNvSpPr>
            <p:nvPr/>
          </p:nvSpPr>
          <p:spPr bwMode="auto">
            <a:xfrm>
              <a:off x="3964" y="2796"/>
              <a:ext cx="58" cy="54"/>
            </a:xfrm>
            <a:custGeom>
              <a:avLst/>
              <a:gdLst>
                <a:gd name="T0" fmla="*/ 0 w 58"/>
                <a:gd name="T1" fmla="*/ 0 h 54"/>
                <a:gd name="T2" fmla="*/ 14 w 58"/>
                <a:gd name="T3" fmla="*/ 0 h 54"/>
                <a:gd name="T4" fmla="*/ 46 w 58"/>
                <a:gd name="T5" fmla="*/ 40 h 54"/>
                <a:gd name="T6" fmla="*/ 46 w 58"/>
                <a:gd name="T7" fmla="*/ 8 h 54"/>
                <a:gd name="T8" fmla="*/ 46 w 58"/>
                <a:gd name="T9" fmla="*/ 4 h 54"/>
                <a:gd name="T10" fmla="*/ 46 w 58"/>
                <a:gd name="T11" fmla="*/ 2 h 54"/>
                <a:gd name="T12" fmla="*/ 44 w 58"/>
                <a:gd name="T13" fmla="*/ 0 h 54"/>
                <a:gd name="T14" fmla="*/ 40 w 58"/>
                <a:gd name="T15" fmla="*/ 0 h 54"/>
                <a:gd name="T16" fmla="*/ 40 w 58"/>
                <a:gd name="T17" fmla="*/ 0 h 54"/>
                <a:gd name="T18" fmla="*/ 40 w 58"/>
                <a:gd name="T19" fmla="*/ 0 h 54"/>
                <a:gd name="T20" fmla="*/ 58 w 58"/>
                <a:gd name="T21" fmla="*/ 0 h 54"/>
                <a:gd name="T22" fmla="*/ 58 w 58"/>
                <a:gd name="T23" fmla="*/ 0 h 54"/>
                <a:gd name="T24" fmla="*/ 56 w 58"/>
                <a:gd name="T25" fmla="*/ 0 h 54"/>
                <a:gd name="T26" fmla="*/ 52 w 58"/>
                <a:gd name="T27" fmla="*/ 2 h 54"/>
                <a:gd name="T28" fmla="*/ 50 w 58"/>
                <a:gd name="T29" fmla="*/ 2 h 54"/>
                <a:gd name="T30" fmla="*/ 50 w 58"/>
                <a:gd name="T31" fmla="*/ 4 h 54"/>
                <a:gd name="T32" fmla="*/ 50 w 58"/>
                <a:gd name="T33" fmla="*/ 8 h 54"/>
                <a:gd name="T34" fmla="*/ 50 w 58"/>
                <a:gd name="T35" fmla="*/ 54 h 54"/>
                <a:gd name="T36" fmla="*/ 48 w 58"/>
                <a:gd name="T37" fmla="*/ 54 h 54"/>
                <a:gd name="T38" fmla="*/ 14 w 58"/>
                <a:gd name="T39" fmla="*/ 12 h 54"/>
                <a:gd name="T40" fmla="*/ 14 w 58"/>
                <a:gd name="T41" fmla="*/ 44 h 54"/>
                <a:gd name="T42" fmla="*/ 14 w 58"/>
                <a:gd name="T43" fmla="*/ 48 h 54"/>
                <a:gd name="T44" fmla="*/ 14 w 58"/>
                <a:gd name="T45" fmla="*/ 50 h 54"/>
                <a:gd name="T46" fmla="*/ 16 w 58"/>
                <a:gd name="T47" fmla="*/ 52 h 54"/>
                <a:gd name="T48" fmla="*/ 18 w 58"/>
                <a:gd name="T49" fmla="*/ 52 h 54"/>
                <a:gd name="T50" fmla="*/ 20 w 58"/>
                <a:gd name="T51" fmla="*/ 52 h 54"/>
                <a:gd name="T52" fmla="*/ 20 w 58"/>
                <a:gd name="T53" fmla="*/ 52 h 54"/>
                <a:gd name="T54" fmla="*/ 2 w 58"/>
                <a:gd name="T55" fmla="*/ 52 h 54"/>
                <a:gd name="T56" fmla="*/ 2 w 58"/>
                <a:gd name="T57" fmla="*/ 52 h 54"/>
                <a:gd name="T58" fmla="*/ 4 w 58"/>
                <a:gd name="T59" fmla="*/ 52 h 54"/>
                <a:gd name="T60" fmla="*/ 8 w 58"/>
                <a:gd name="T61" fmla="*/ 52 h 54"/>
                <a:gd name="T62" fmla="*/ 10 w 58"/>
                <a:gd name="T63" fmla="*/ 50 h 54"/>
                <a:gd name="T64" fmla="*/ 10 w 58"/>
                <a:gd name="T65" fmla="*/ 48 h 54"/>
                <a:gd name="T66" fmla="*/ 10 w 58"/>
                <a:gd name="T67" fmla="*/ 44 h 54"/>
                <a:gd name="T68" fmla="*/ 10 w 58"/>
                <a:gd name="T69" fmla="*/ 8 h 54"/>
                <a:gd name="T70" fmla="*/ 8 w 58"/>
                <a:gd name="T71" fmla="*/ 4 h 54"/>
                <a:gd name="T72" fmla="*/ 6 w 58"/>
                <a:gd name="T73" fmla="*/ 4 h 54"/>
                <a:gd name="T74" fmla="*/ 4 w 58"/>
                <a:gd name="T75" fmla="*/ 2 h 54"/>
                <a:gd name="T76" fmla="*/ 2 w 58"/>
                <a:gd name="T77" fmla="*/ 2 h 54"/>
                <a:gd name="T78" fmla="*/ 2 w 58"/>
                <a:gd name="T79" fmla="*/ 2 h 54"/>
                <a:gd name="T80" fmla="*/ 0 w 58"/>
                <a:gd name="T81" fmla="*/ 2 h 54"/>
                <a:gd name="T82" fmla="*/ 0 w 58"/>
                <a:gd name="T83" fmla="*/ 0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54"/>
                <a:gd name="T128" fmla="*/ 58 w 5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54">
                  <a:moveTo>
                    <a:pt x="0" y="0"/>
                  </a:moveTo>
                  <a:lnTo>
                    <a:pt x="14" y="0"/>
                  </a:lnTo>
                  <a:lnTo>
                    <a:pt x="46" y="40"/>
                  </a:lnTo>
                  <a:lnTo>
                    <a:pt x="46" y="8"/>
                  </a:lnTo>
                  <a:lnTo>
                    <a:pt x="46" y="4"/>
                  </a:lnTo>
                  <a:lnTo>
                    <a:pt x="46" y="2"/>
                  </a:lnTo>
                  <a:lnTo>
                    <a:pt x="44" y="0"/>
                  </a:lnTo>
                  <a:lnTo>
                    <a:pt x="40" y="0"/>
                  </a:lnTo>
                  <a:lnTo>
                    <a:pt x="58" y="0"/>
                  </a:lnTo>
                  <a:lnTo>
                    <a:pt x="56" y="0"/>
                  </a:lnTo>
                  <a:lnTo>
                    <a:pt x="52" y="2"/>
                  </a:lnTo>
                  <a:lnTo>
                    <a:pt x="50" y="2"/>
                  </a:lnTo>
                  <a:lnTo>
                    <a:pt x="50" y="4"/>
                  </a:lnTo>
                  <a:lnTo>
                    <a:pt x="50" y="8"/>
                  </a:lnTo>
                  <a:lnTo>
                    <a:pt x="50" y="54"/>
                  </a:lnTo>
                  <a:lnTo>
                    <a:pt x="48" y="54"/>
                  </a:lnTo>
                  <a:lnTo>
                    <a:pt x="14" y="12"/>
                  </a:lnTo>
                  <a:lnTo>
                    <a:pt x="14" y="44"/>
                  </a:lnTo>
                  <a:lnTo>
                    <a:pt x="14" y="48"/>
                  </a:lnTo>
                  <a:lnTo>
                    <a:pt x="14" y="50"/>
                  </a:lnTo>
                  <a:lnTo>
                    <a:pt x="16" y="52"/>
                  </a:lnTo>
                  <a:lnTo>
                    <a:pt x="18" y="52"/>
                  </a:lnTo>
                  <a:lnTo>
                    <a:pt x="20" y="52"/>
                  </a:lnTo>
                  <a:lnTo>
                    <a:pt x="2" y="52"/>
                  </a:lnTo>
                  <a:lnTo>
                    <a:pt x="4" y="52"/>
                  </a:lnTo>
                  <a:lnTo>
                    <a:pt x="8" y="52"/>
                  </a:lnTo>
                  <a:lnTo>
                    <a:pt x="10" y="50"/>
                  </a:lnTo>
                  <a:lnTo>
                    <a:pt x="10" y="48"/>
                  </a:lnTo>
                  <a:lnTo>
                    <a:pt x="10" y="44"/>
                  </a:lnTo>
                  <a:lnTo>
                    <a:pt x="10" y="8"/>
                  </a:lnTo>
                  <a:lnTo>
                    <a:pt x="8" y="4"/>
                  </a:lnTo>
                  <a:lnTo>
                    <a:pt x="6"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26738" name="Freeform 109"/>
            <p:cNvSpPr>
              <a:spLocks/>
            </p:cNvSpPr>
            <p:nvPr/>
          </p:nvSpPr>
          <p:spPr bwMode="auto">
            <a:xfrm>
              <a:off x="4026" y="2794"/>
              <a:ext cx="22" cy="72"/>
            </a:xfrm>
            <a:custGeom>
              <a:avLst/>
              <a:gdLst>
                <a:gd name="T0" fmla="*/ 22 w 22"/>
                <a:gd name="T1" fmla="*/ 70 h 72"/>
                <a:gd name="T2" fmla="*/ 22 w 22"/>
                <a:gd name="T3" fmla="*/ 72 h 72"/>
                <a:gd name="T4" fmla="*/ 16 w 22"/>
                <a:gd name="T5" fmla="*/ 68 h 72"/>
                <a:gd name="T6" fmla="*/ 12 w 22"/>
                <a:gd name="T7" fmla="*/ 64 h 72"/>
                <a:gd name="T8" fmla="*/ 6 w 22"/>
                <a:gd name="T9" fmla="*/ 58 h 72"/>
                <a:gd name="T10" fmla="*/ 2 w 22"/>
                <a:gd name="T11" fmla="*/ 52 h 72"/>
                <a:gd name="T12" fmla="*/ 0 w 22"/>
                <a:gd name="T13" fmla="*/ 44 h 72"/>
                <a:gd name="T14" fmla="*/ 0 w 22"/>
                <a:gd name="T15" fmla="*/ 36 h 72"/>
                <a:gd name="T16" fmla="*/ 0 w 22"/>
                <a:gd name="T17" fmla="*/ 28 h 72"/>
                <a:gd name="T18" fmla="*/ 2 w 22"/>
                <a:gd name="T19" fmla="*/ 20 h 72"/>
                <a:gd name="T20" fmla="*/ 6 w 22"/>
                <a:gd name="T21" fmla="*/ 14 h 72"/>
                <a:gd name="T22" fmla="*/ 10 w 22"/>
                <a:gd name="T23" fmla="*/ 8 h 72"/>
                <a:gd name="T24" fmla="*/ 16 w 22"/>
                <a:gd name="T25" fmla="*/ 4 h 72"/>
                <a:gd name="T26" fmla="*/ 22 w 22"/>
                <a:gd name="T27" fmla="*/ 0 h 72"/>
                <a:gd name="T28" fmla="*/ 22 w 22"/>
                <a:gd name="T29" fmla="*/ 2 h 72"/>
                <a:gd name="T30" fmla="*/ 16 w 22"/>
                <a:gd name="T31" fmla="*/ 4 h 72"/>
                <a:gd name="T32" fmla="*/ 14 w 22"/>
                <a:gd name="T33" fmla="*/ 8 h 72"/>
                <a:gd name="T34" fmla="*/ 10 w 22"/>
                <a:gd name="T35" fmla="*/ 14 h 72"/>
                <a:gd name="T36" fmla="*/ 8 w 22"/>
                <a:gd name="T37" fmla="*/ 20 h 72"/>
                <a:gd name="T38" fmla="*/ 8 w 22"/>
                <a:gd name="T39" fmla="*/ 28 h 72"/>
                <a:gd name="T40" fmla="*/ 8 w 22"/>
                <a:gd name="T41" fmla="*/ 34 h 72"/>
                <a:gd name="T42" fmla="*/ 8 w 22"/>
                <a:gd name="T43" fmla="*/ 42 h 72"/>
                <a:gd name="T44" fmla="*/ 8 w 22"/>
                <a:gd name="T45" fmla="*/ 50 h 72"/>
                <a:gd name="T46" fmla="*/ 10 w 22"/>
                <a:gd name="T47" fmla="*/ 54 h 72"/>
                <a:gd name="T48" fmla="*/ 10 w 22"/>
                <a:gd name="T49" fmla="*/ 58 h 72"/>
                <a:gd name="T50" fmla="*/ 12 w 22"/>
                <a:gd name="T51" fmla="*/ 62 h 72"/>
                <a:gd name="T52" fmla="*/ 14 w 22"/>
                <a:gd name="T53" fmla="*/ 64 h 72"/>
                <a:gd name="T54" fmla="*/ 18 w 22"/>
                <a:gd name="T55" fmla="*/ 68 h 72"/>
                <a:gd name="T56" fmla="*/ 22 w 22"/>
                <a:gd name="T57" fmla="*/ 70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2"/>
                <a:gd name="T89" fmla="*/ 22 w 2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2">
                  <a:moveTo>
                    <a:pt x="22" y="70"/>
                  </a:moveTo>
                  <a:lnTo>
                    <a:pt x="22" y="72"/>
                  </a:lnTo>
                  <a:lnTo>
                    <a:pt x="16" y="68"/>
                  </a:lnTo>
                  <a:lnTo>
                    <a:pt x="12" y="64"/>
                  </a:lnTo>
                  <a:lnTo>
                    <a:pt x="6" y="58"/>
                  </a:lnTo>
                  <a:lnTo>
                    <a:pt x="2" y="52"/>
                  </a:lnTo>
                  <a:lnTo>
                    <a:pt x="0" y="44"/>
                  </a:lnTo>
                  <a:lnTo>
                    <a:pt x="0" y="36"/>
                  </a:lnTo>
                  <a:lnTo>
                    <a:pt x="0" y="28"/>
                  </a:lnTo>
                  <a:lnTo>
                    <a:pt x="2" y="20"/>
                  </a:lnTo>
                  <a:lnTo>
                    <a:pt x="6" y="14"/>
                  </a:lnTo>
                  <a:lnTo>
                    <a:pt x="10" y="8"/>
                  </a:lnTo>
                  <a:lnTo>
                    <a:pt x="16" y="4"/>
                  </a:lnTo>
                  <a:lnTo>
                    <a:pt x="22" y="0"/>
                  </a:lnTo>
                  <a:lnTo>
                    <a:pt x="22" y="2"/>
                  </a:lnTo>
                  <a:lnTo>
                    <a:pt x="16" y="4"/>
                  </a:lnTo>
                  <a:lnTo>
                    <a:pt x="14" y="8"/>
                  </a:lnTo>
                  <a:lnTo>
                    <a:pt x="10" y="14"/>
                  </a:lnTo>
                  <a:lnTo>
                    <a:pt x="8" y="20"/>
                  </a:lnTo>
                  <a:lnTo>
                    <a:pt x="8" y="28"/>
                  </a:lnTo>
                  <a:lnTo>
                    <a:pt x="8" y="34"/>
                  </a:lnTo>
                  <a:lnTo>
                    <a:pt x="8" y="42"/>
                  </a:lnTo>
                  <a:lnTo>
                    <a:pt x="8" y="50"/>
                  </a:lnTo>
                  <a:lnTo>
                    <a:pt x="10" y="54"/>
                  </a:lnTo>
                  <a:lnTo>
                    <a:pt x="10" y="58"/>
                  </a:lnTo>
                  <a:lnTo>
                    <a:pt x="12" y="62"/>
                  </a:lnTo>
                  <a:lnTo>
                    <a:pt x="14" y="64"/>
                  </a:lnTo>
                  <a:lnTo>
                    <a:pt x="18" y="68"/>
                  </a:lnTo>
                  <a:lnTo>
                    <a:pt x="22" y="70"/>
                  </a:lnTo>
                  <a:close/>
                </a:path>
              </a:pathLst>
            </a:custGeom>
            <a:solidFill>
              <a:srgbClr val="000000"/>
            </a:solidFill>
            <a:ln w="0">
              <a:solidFill>
                <a:srgbClr val="000000"/>
              </a:solidFill>
              <a:round/>
              <a:headEnd/>
              <a:tailEnd/>
            </a:ln>
          </p:spPr>
          <p:txBody>
            <a:bodyPr/>
            <a:lstStyle/>
            <a:p>
              <a:endParaRPr lang="en-US"/>
            </a:p>
          </p:txBody>
        </p:sp>
        <p:sp>
          <p:nvSpPr>
            <p:cNvPr id="26739" name="Freeform 110"/>
            <p:cNvSpPr>
              <a:spLocks noEditPoints="1"/>
            </p:cNvSpPr>
            <p:nvPr/>
          </p:nvSpPr>
          <p:spPr bwMode="auto">
            <a:xfrm>
              <a:off x="4050" y="2794"/>
              <a:ext cx="36" cy="56"/>
            </a:xfrm>
            <a:custGeom>
              <a:avLst/>
              <a:gdLst>
                <a:gd name="T0" fmla="*/ 12 w 36"/>
                <a:gd name="T1" fmla="*/ 26 h 56"/>
                <a:gd name="T2" fmla="*/ 14 w 36"/>
                <a:gd name="T3" fmla="*/ 22 h 56"/>
                <a:gd name="T4" fmla="*/ 18 w 36"/>
                <a:gd name="T5" fmla="*/ 20 h 56"/>
                <a:gd name="T6" fmla="*/ 22 w 36"/>
                <a:gd name="T7" fmla="*/ 18 h 56"/>
                <a:gd name="T8" fmla="*/ 28 w 36"/>
                <a:gd name="T9" fmla="*/ 20 h 56"/>
                <a:gd name="T10" fmla="*/ 32 w 36"/>
                <a:gd name="T11" fmla="*/ 22 h 56"/>
                <a:gd name="T12" fmla="*/ 36 w 36"/>
                <a:gd name="T13" fmla="*/ 28 h 56"/>
                <a:gd name="T14" fmla="*/ 36 w 36"/>
                <a:gd name="T15" fmla="*/ 36 h 56"/>
                <a:gd name="T16" fmla="*/ 36 w 36"/>
                <a:gd name="T17" fmla="*/ 42 h 56"/>
                <a:gd name="T18" fmla="*/ 34 w 36"/>
                <a:gd name="T19" fmla="*/ 46 h 56"/>
                <a:gd name="T20" fmla="*/ 30 w 36"/>
                <a:gd name="T21" fmla="*/ 50 h 56"/>
                <a:gd name="T22" fmla="*/ 24 w 36"/>
                <a:gd name="T23" fmla="*/ 54 h 56"/>
                <a:gd name="T24" fmla="*/ 18 w 36"/>
                <a:gd name="T25" fmla="*/ 56 h 56"/>
                <a:gd name="T26" fmla="*/ 14 w 36"/>
                <a:gd name="T27" fmla="*/ 56 h 56"/>
                <a:gd name="T28" fmla="*/ 12 w 36"/>
                <a:gd name="T29" fmla="*/ 54 h 56"/>
                <a:gd name="T30" fmla="*/ 8 w 36"/>
                <a:gd name="T31" fmla="*/ 54 h 56"/>
                <a:gd name="T32" fmla="*/ 4 w 36"/>
                <a:gd name="T33" fmla="*/ 52 h 56"/>
                <a:gd name="T34" fmla="*/ 4 w 36"/>
                <a:gd name="T35" fmla="*/ 14 h 56"/>
                <a:gd name="T36" fmla="*/ 4 w 36"/>
                <a:gd name="T37" fmla="*/ 8 h 56"/>
                <a:gd name="T38" fmla="*/ 4 w 36"/>
                <a:gd name="T39" fmla="*/ 6 h 56"/>
                <a:gd name="T40" fmla="*/ 4 w 36"/>
                <a:gd name="T41" fmla="*/ 4 h 56"/>
                <a:gd name="T42" fmla="*/ 4 w 36"/>
                <a:gd name="T43" fmla="*/ 4 h 56"/>
                <a:gd name="T44" fmla="*/ 4 w 36"/>
                <a:gd name="T45" fmla="*/ 4 h 56"/>
                <a:gd name="T46" fmla="*/ 2 w 36"/>
                <a:gd name="T47" fmla="*/ 4 h 56"/>
                <a:gd name="T48" fmla="*/ 2 w 36"/>
                <a:gd name="T49" fmla="*/ 4 h 56"/>
                <a:gd name="T50" fmla="*/ 0 w 36"/>
                <a:gd name="T51" fmla="*/ 4 h 56"/>
                <a:gd name="T52" fmla="*/ 0 w 36"/>
                <a:gd name="T53" fmla="*/ 4 h 56"/>
                <a:gd name="T54" fmla="*/ 10 w 36"/>
                <a:gd name="T55" fmla="*/ 0 h 56"/>
                <a:gd name="T56" fmla="*/ 12 w 36"/>
                <a:gd name="T57" fmla="*/ 0 h 56"/>
                <a:gd name="T58" fmla="*/ 12 w 36"/>
                <a:gd name="T59" fmla="*/ 26 h 56"/>
                <a:gd name="T60" fmla="*/ 12 w 36"/>
                <a:gd name="T61" fmla="*/ 28 h 56"/>
                <a:gd name="T62" fmla="*/ 12 w 36"/>
                <a:gd name="T63" fmla="*/ 50 h 56"/>
                <a:gd name="T64" fmla="*/ 14 w 36"/>
                <a:gd name="T65" fmla="*/ 52 h 56"/>
                <a:gd name="T66" fmla="*/ 16 w 36"/>
                <a:gd name="T67" fmla="*/ 52 h 56"/>
                <a:gd name="T68" fmla="*/ 18 w 36"/>
                <a:gd name="T69" fmla="*/ 54 h 56"/>
                <a:gd name="T70" fmla="*/ 20 w 36"/>
                <a:gd name="T71" fmla="*/ 54 h 56"/>
                <a:gd name="T72" fmla="*/ 24 w 36"/>
                <a:gd name="T73" fmla="*/ 52 h 56"/>
                <a:gd name="T74" fmla="*/ 26 w 36"/>
                <a:gd name="T75" fmla="*/ 50 h 56"/>
                <a:gd name="T76" fmla="*/ 28 w 36"/>
                <a:gd name="T77" fmla="*/ 44 h 56"/>
                <a:gd name="T78" fmla="*/ 30 w 36"/>
                <a:gd name="T79" fmla="*/ 38 h 56"/>
                <a:gd name="T80" fmla="*/ 28 w 36"/>
                <a:gd name="T81" fmla="*/ 32 h 56"/>
                <a:gd name="T82" fmla="*/ 26 w 36"/>
                <a:gd name="T83" fmla="*/ 28 h 56"/>
                <a:gd name="T84" fmla="*/ 24 w 36"/>
                <a:gd name="T85" fmla="*/ 26 h 56"/>
                <a:gd name="T86" fmla="*/ 20 w 36"/>
                <a:gd name="T87" fmla="*/ 24 h 56"/>
                <a:gd name="T88" fmla="*/ 18 w 36"/>
                <a:gd name="T89" fmla="*/ 24 h 56"/>
                <a:gd name="T90" fmla="*/ 16 w 36"/>
                <a:gd name="T91" fmla="*/ 26 h 56"/>
                <a:gd name="T92" fmla="*/ 14 w 36"/>
                <a:gd name="T93" fmla="*/ 26 h 56"/>
                <a:gd name="T94" fmla="*/ 12 w 36"/>
                <a:gd name="T95" fmla="*/ 28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56"/>
                <a:gd name="T146" fmla="*/ 36 w 36"/>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56">
                  <a:moveTo>
                    <a:pt x="12" y="26"/>
                  </a:moveTo>
                  <a:lnTo>
                    <a:pt x="14" y="22"/>
                  </a:lnTo>
                  <a:lnTo>
                    <a:pt x="18" y="20"/>
                  </a:lnTo>
                  <a:lnTo>
                    <a:pt x="22" y="18"/>
                  </a:lnTo>
                  <a:lnTo>
                    <a:pt x="28" y="20"/>
                  </a:lnTo>
                  <a:lnTo>
                    <a:pt x="32" y="22"/>
                  </a:lnTo>
                  <a:lnTo>
                    <a:pt x="36" y="28"/>
                  </a:lnTo>
                  <a:lnTo>
                    <a:pt x="36" y="36"/>
                  </a:lnTo>
                  <a:lnTo>
                    <a:pt x="36" y="42"/>
                  </a:lnTo>
                  <a:lnTo>
                    <a:pt x="34" y="46"/>
                  </a:lnTo>
                  <a:lnTo>
                    <a:pt x="30" y="50"/>
                  </a:lnTo>
                  <a:lnTo>
                    <a:pt x="24" y="54"/>
                  </a:lnTo>
                  <a:lnTo>
                    <a:pt x="18" y="56"/>
                  </a:lnTo>
                  <a:lnTo>
                    <a:pt x="14" y="56"/>
                  </a:lnTo>
                  <a:lnTo>
                    <a:pt x="12" y="54"/>
                  </a:lnTo>
                  <a:lnTo>
                    <a:pt x="8" y="54"/>
                  </a:lnTo>
                  <a:lnTo>
                    <a:pt x="4" y="52"/>
                  </a:lnTo>
                  <a:lnTo>
                    <a:pt x="4" y="14"/>
                  </a:lnTo>
                  <a:lnTo>
                    <a:pt x="4" y="8"/>
                  </a:lnTo>
                  <a:lnTo>
                    <a:pt x="4" y="6"/>
                  </a:lnTo>
                  <a:lnTo>
                    <a:pt x="4" y="4"/>
                  </a:lnTo>
                  <a:lnTo>
                    <a:pt x="2" y="4"/>
                  </a:lnTo>
                  <a:lnTo>
                    <a:pt x="0" y="4"/>
                  </a:lnTo>
                  <a:lnTo>
                    <a:pt x="10" y="0"/>
                  </a:lnTo>
                  <a:lnTo>
                    <a:pt x="12" y="0"/>
                  </a:lnTo>
                  <a:lnTo>
                    <a:pt x="12" y="26"/>
                  </a:lnTo>
                  <a:close/>
                  <a:moveTo>
                    <a:pt x="12" y="28"/>
                  </a:moveTo>
                  <a:lnTo>
                    <a:pt x="12" y="50"/>
                  </a:lnTo>
                  <a:lnTo>
                    <a:pt x="14" y="52"/>
                  </a:lnTo>
                  <a:lnTo>
                    <a:pt x="16" y="52"/>
                  </a:lnTo>
                  <a:lnTo>
                    <a:pt x="18" y="54"/>
                  </a:lnTo>
                  <a:lnTo>
                    <a:pt x="20" y="54"/>
                  </a:lnTo>
                  <a:lnTo>
                    <a:pt x="24" y="52"/>
                  </a:lnTo>
                  <a:lnTo>
                    <a:pt x="26" y="50"/>
                  </a:lnTo>
                  <a:lnTo>
                    <a:pt x="28" y="44"/>
                  </a:lnTo>
                  <a:lnTo>
                    <a:pt x="30" y="38"/>
                  </a:lnTo>
                  <a:lnTo>
                    <a:pt x="28" y="32"/>
                  </a:lnTo>
                  <a:lnTo>
                    <a:pt x="26" y="28"/>
                  </a:lnTo>
                  <a:lnTo>
                    <a:pt x="24" y="26"/>
                  </a:lnTo>
                  <a:lnTo>
                    <a:pt x="20" y="24"/>
                  </a:lnTo>
                  <a:lnTo>
                    <a:pt x="18" y="24"/>
                  </a:lnTo>
                  <a:lnTo>
                    <a:pt x="16" y="26"/>
                  </a:lnTo>
                  <a:lnTo>
                    <a:pt x="14" y="26"/>
                  </a:lnTo>
                  <a:lnTo>
                    <a:pt x="12" y="28"/>
                  </a:lnTo>
                  <a:close/>
                </a:path>
              </a:pathLst>
            </a:custGeom>
            <a:solidFill>
              <a:srgbClr val="000000"/>
            </a:solidFill>
            <a:ln w="0">
              <a:solidFill>
                <a:srgbClr val="000000"/>
              </a:solidFill>
              <a:round/>
              <a:headEnd/>
              <a:tailEnd/>
            </a:ln>
          </p:spPr>
          <p:txBody>
            <a:bodyPr/>
            <a:lstStyle/>
            <a:p>
              <a:endParaRPr lang="en-US"/>
            </a:p>
          </p:txBody>
        </p:sp>
        <p:sp>
          <p:nvSpPr>
            <p:cNvPr id="26740" name="Freeform 111"/>
            <p:cNvSpPr>
              <a:spLocks noEditPoints="1"/>
            </p:cNvSpPr>
            <p:nvPr/>
          </p:nvSpPr>
          <p:spPr bwMode="auto">
            <a:xfrm>
              <a:off x="4092" y="2794"/>
              <a:ext cx="16" cy="54"/>
            </a:xfrm>
            <a:custGeom>
              <a:avLst/>
              <a:gdLst>
                <a:gd name="T0" fmla="*/ 8 w 16"/>
                <a:gd name="T1" fmla="*/ 0 h 54"/>
                <a:gd name="T2" fmla="*/ 10 w 16"/>
                <a:gd name="T3" fmla="*/ 0 h 54"/>
                <a:gd name="T4" fmla="*/ 12 w 16"/>
                <a:gd name="T5" fmla="*/ 0 h 54"/>
                <a:gd name="T6" fmla="*/ 12 w 16"/>
                <a:gd name="T7" fmla="*/ 2 h 54"/>
                <a:gd name="T8" fmla="*/ 12 w 16"/>
                <a:gd name="T9" fmla="*/ 4 h 54"/>
                <a:gd name="T10" fmla="*/ 12 w 16"/>
                <a:gd name="T11" fmla="*/ 6 h 54"/>
                <a:gd name="T12" fmla="*/ 12 w 16"/>
                <a:gd name="T13" fmla="*/ 6 h 54"/>
                <a:gd name="T14" fmla="*/ 10 w 16"/>
                <a:gd name="T15" fmla="*/ 8 h 54"/>
                <a:gd name="T16" fmla="*/ 8 w 16"/>
                <a:gd name="T17" fmla="*/ 8 h 54"/>
                <a:gd name="T18" fmla="*/ 6 w 16"/>
                <a:gd name="T19" fmla="*/ 8 h 54"/>
                <a:gd name="T20" fmla="*/ 4 w 16"/>
                <a:gd name="T21" fmla="*/ 6 h 54"/>
                <a:gd name="T22" fmla="*/ 4 w 16"/>
                <a:gd name="T23" fmla="*/ 6 h 54"/>
                <a:gd name="T24" fmla="*/ 4 w 16"/>
                <a:gd name="T25" fmla="*/ 4 h 54"/>
                <a:gd name="T26" fmla="*/ 4 w 16"/>
                <a:gd name="T27" fmla="*/ 2 h 54"/>
                <a:gd name="T28" fmla="*/ 4 w 16"/>
                <a:gd name="T29" fmla="*/ 0 h 54"/>
                <a:gd name="T30" fmla="*/ 6 w 16"/>
                <a:gd name="T31" fmla="*/ 0 h 54"/>
                <a:gd name="T32" fmla="*/ 8 w 16"/>
                <a:gd name="T33" fmla="*/ 0 h 54"/>
                <a:gd name="T34" fmla="*/ 12 w 16"/>
                <a:gd name="T35" fmla="*/ 18 h 54"/>
                <a:gd name="T36" fmla="*/ 12 w 16"/>
                <a:gd name="T37" fmla="*/ 46 h 54"/>
                <a:gd name="T38" fmla="*/ 12 w 16"/>
                <a:gd name="T39" fmla="*/ 50 h 54"/>
                <a:gd name="T40" fmla="*/ 12 w 16"/>
                <a:gd name="T41" fmla="*/ 52 h 54"/>
                <a:gd name="T42" fmla="*/ 12 w 16"/>
                <a:gd name="T43" fmla="*/ 52 h 54"/>
                <a:gd name="T44" fmla="*/ 14 w 16"/>
                <a:gd name="T45" fmla="*/ 54 h 54"/>
                <a:gd name="T46" fmla="*/ 14 w 16"/>
                <a:gd name="T47" fmla="*/ 54 h 54"/>
                <a:gd name="T48" fmla="*/ 16 w 16"/>
                <a:gd name="T49" fmla="*/ 54 h 54"/>
                <a:gd name="T50" fmla="*/ 16 w 16"/>
                <a:gd name="T51" fmla="*/ 54 h 54"/>
                <a:gd name="T52" fmla="*/ 0 w 16"/>
                <a:gd name="T53" fmla="*/ 54 h 54"/>
                <a:gd name="T54" fmla="*/ 0 w 16"/>
                <a:gd name="T55" fmla="*/ 54 h 54"/>
                <a:gd name="T56" fmla="*/ 2 w 16"/>
                <a:gd name="T57" fmla="*/ 54 h 54"/>
                <a:gd name="T58" fmla="*/ 4 w 16"/>
                <a:gd name="T59" fmla="*/ 54 h 54"/>
                <a:gd name="T60" fmla="*/ 4 w 16"/>
                <a:gd name="T61" fmla="*/ 52 h 54"/>
                <a:gd name="T62" fmla="*/ 4 w 16"/>
                <a:gd name="T63" fmla="*/ 52 h 54"/>
                <a:gd name="T64" fmla="*/ 6 w 16"/>
                <a:gd name="T65" fmla="*/ 50 h 54"/>
                <a:gd name="T66" fmla="*/ 6 w 16"/>
                <a:gd name="T67" fmla="*/ 46 h 54"/>
                <a:gd name="T68" fmla="*/ 6 w 16"/>
                <a:gd name="T69" fmla="*/ 34 h 54"/>
                <a:gd name="T70" fmla="*/ 6 w 16"/>
                <a:gd name="T71" fmla="*/ 28 h 54"/>
                <a:gd name="T72" fmla="*/ 4 w 16"/>
                <a:gd name="T73" fmla="*/ 26 h 54"/>
                <a:gd name="T74" fmla="*/ 4 w 16"/>
                <a:gd name="T75" fmla="*/ 24 h 54"/>
                <a:gd name="T76" fmla="*/ 4 w 16"/>
                <a:gd name="T77" fmla="*/ 24 h 54"/>
                <a:gd name="T78" fmla="*/ 4 w 16"/>
                <a:gd name="T79" fmla="*/ 22 h 54"/>
                <a:gd name="T80" fmla="*/ 2 w 16"/>
                <a:gd name="T81" fmla="*/ 22 h 54"/>
                <a:gd name="T82" fmla="*/ 2 w 16"/>
                <a:gd name="T83" fmla="*/ 22 h 54"/>
                <a:gd name="T84" fmla="*/ 0 w 16"/>
                <a:gd name="T85" fmla="*/ 24 h 54"/>
                <a:gd name="T86" fmla="*/ 0 w 16"/>
                <a:gd name="T87" fmla="*/ 22 h 54"/>
                <a:gd name="T88" fmla="*/ 10 w 16"/>
                <a:gd name="T89" fmla="*/ 18 h 54"/>
                <a:gd name="T90" fmla="*/ 12 w 16"/>
                <a:gd name="T91" fmla="*/ 18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4"/>
                <a:gd name="T140" fmla="*/ 16 w 16"/>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4">
                  <a:moveTo>
                    <a:pt x="8" y="0"/>
                  </a:moveTo>
                  <a:lnTo>
                    <a:pt x="10" y="0"/>
                  </a:lnTo>
                  <a:lnTo>
                    <a:pt x="12" y="0"/>
                  </a:lnTo>
                  <a:lnTo>
                    <a:pt x="12" y="2"/>
                  </a:lnTo>
                  <a:lnTo>
                    <a:pt x="12" y="4"/>
                  </a:lnTo>
                  <a:lnTo>
                    <a:pt x="12" y="6"/>
                  </a:lnTo>
                  <a:lnTo>
                    <a:pt x="10" y="8"/>
                  </a:lnTo>
                  <a:lnTo>
                    <a:pt x="8" y="8"/>
                  </a:lnTo>
                  <a:lnTo>
                    <a:pt x="6" y="8"/>
                  </a:lnTo>
                  <a:lnTo>
                    <a:pt x="4" y="6"/>
                  </a:lnTo>
                  <a:lnTo>
                    <a:pt x="4" y="4"/>
                  </a:lnTo>
                  <a:lnTo>
                    <a:pt x="4" y="2"/>
                  </a:lnTo>
                  <a:lnTo>
                    <a:pt x="4" y="0"/>
                  </a:lnTo>
                  <a:lnTo>
                    <a:pt x="6" y="0"/>
                  </a:lnTo>
                  <a:lnTo>
                    <a:pt x="8" y="0"/>
                  </a:lnTo>
                  <a:close/>
                  <a:moveTo>
                    <a:pt x="12" y="18"/>
                  </a:moveTo>
                  <a:lnTo>
                    <a:pt x="12" y="46"/>
                  </a:lnTo>
                  <a:lnTo>
                    <a:pt x="12" y="50"/>
                  </a:lnTo>
                  <a:lnTo>
                    <a:pt x="12" y="52"/>
                  </a:lnTo>
                  <a:lnTo>
                    <a:pt x="14" y="54"/>
                  </a:lnTo>
                  <a:lnTo>
                    <a:pt x="16" y="54"/>
                  </a:lnTo>
                  <a:lnTo>
                    <a:pt x="0" y="54"/>
                  </a:lnTo>
                  <a:lnTo>
                    <a:pt x="2" y="54"/>
                  </a:lnTo>
                  <a:lnTo>
                    <a:pt x="4" y="54"/>
                  </a:lnTo>
                  <a:lnTo>
                    <a:pt x="4" y="52"/>
                  </a:lnTo>
                  <a:lnTo>
                    <a:pt x="6" y="50"/>
                  </a:lnTo>
                  <a:lnTo>
                    <a:pt x="6" y="46"/>
                  </a:lnTo>
                  <a:lnTo>
                    <a:pt x="6" y="34"/>
                  </a:lnTo>
                  <a:lnTo>
                    <a:pt x="6" y="28"/>
                  </a:lnTo>
                  <a:lnTo>
                    <a:pt x="4" y="26"/>
                  </a:lnTo>
                  <a:lnTo>
                    <a:pt x="4" y="24"/>
                  </a:lnTo>
                  <a:lnTo>
                    <a:pt x="4" y="22"/>
                  </a:lnTo>
                  <a:lnTo>
                    <a:pt x="2" y="22"/>
                  </a:lnTo>
                  <a:lnTo>
                    <a:pt x="0" y="24"/>
                  </a:lnTo>
                  <a:lnTo>
                    <a:pt x="0" y="22"/>
                  </a:lnTo>
                  <a:lnTo>
                    <a:pt x="10" y="18"/>
                  </a:lnTo>
                  <a:lnTo>
                    <a:pt x="12" y="18"/>
                  </a:lnTo>
                  <a:close/>
                </a:path>
              </a:pathLst>
            </a:custGeom>
            <a:solidFill>
              <a:srgbClr val="000000"/>
            </a:solidFill>
            <a:ln w="0">
              <a:solidFill>
                <a:srgbClr val="000000"/>
              </a:solidFill>
              <a:round/>
              <a:headEnd/>
              <a:tailEnd/>
            </a:ln>
          </p:spPr>
          <p:txBody>
            <a:bodyPr/>
            <a:lstStyle/>
            <a:p>
              <a:endParaRPr lang="en-US"/>
            </a:p>
          </p:txBody>
        </p:sp>
        <p:sp>
          <p:nvSpPr>
            <p:cNvPr id="26741" name="Freeform 112"/>
            <p:cNvSpPr>
              <a:spLocks/>
            </p:cNvSpPr>
            <p:nvPr/>
          </p:nvSpPr>
          <p:spPr bwMode="auto">
            <a:xfrm>
              <a:off x="4112" y="2812"/>
              <a:ext cx="38" cy="36"/>
            </a:xfrm>
            <a:custGeom>
              <a:avLst/>
              <a:gdLst>
                <a:gd name="T0" fmla="*/ 12 w 38"/>
                <a:gd name="T1" fmla="*/ 8 h 36"/>
                <a:gd name="T2" fmla="*/ 16 w 38"/>
                <a:gd name="T3" fmla="*/ 4 h 36"/>
                <a:gd name="T4" fmla="*/ 20 w 38"/>
                <a:gd name="T5" fmla="*/ 2 h 36"/>
                <a:gd name="T6" fmla="*/ 24 w 38"/>
                <a:gd name="T7" fmla="*/ 0 h 36"/>
                <a:gd name="T8" fmla="*/ 26 w 38"/>
                <a:gd name="T9" fmla="*/ 0 h 36"/>
                <a:gd name="T10" fmla="*/ 30 w 38"/>
                <a:gd name="T11" fmla="*/ 2 h 36"/>
                <a:gd name="T12" fmla="*/ 32 w 38"/>
                <a:gd name="T13" fmla="*/ 4 h 36"/>
                <a:gd name="T14" fmla="*/ 32 w 38"/>
                <a:gd name="T15" fmla="*/ 6 h 36"/>
                <a:gd name="T16" fmla="*/ 34 w 38"/>
                <a:gd name="T17" fmla="*/ 10 h 36"/>
                <a:gd name="T18" fmla="*/ 34 w 38"/>
                <a:gd name="T19" fmla="*/ 14 h 36"/>
                <a:gd name="T20" fmla="*/ 34 w 38"/>
                <a:gd name="T21" fmla="*/ 28 h 36"/>
                <a:gd name="T22" fmla="*/ 34 w 38"/>
                <a:gd name="T23" fmla="*/ 32 h 36"/>
                <a:gd name="T24" fmla="*/ 34 w 38"/>
                <a:gd name="T25" fmla="*/ 34 h 36"/>
                <a:gd name="T26" fmla="*/ 34 w 38"/>
                <a:gd name="T27" fmla="*/ 34 h 36"/>
                <a:gd name="T28" fmla="*/ 36 w 38"/>
                <a:gd name="T29" fmla="*/ 36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6 h 36"/>
                <a:gd name="T44" fmla="*/ 26 w 38"/>
                <a:gd name="T45" fmla="*/ 36 h 36"/>
                <a:gd name="T46" fmla="*/ 26 w 38"/>
                <a:gd name="T47" fmla="*/ 34 h 36"/>
                <a:gd name="T48" fmla="*/ 26 w 38"/>
                <a:gd name="T49" fmla="*/ 32 h 36"/>
                <a:gd name="T50" fmla="*/ 26 w 38"/>
                <a:gd name="T51" fmla="*/ 32 h 36"/>
                <a:gd name="T52" fmla="*/ 26 w 38"/>
                <a:gd name="T53" fmla="*/ 28 h 36"/>
                <a:gd name="T54" fmla="*/ 26 w 38"/>
                <a:gd name="T55" fmla="*/ 14 h 36"/>
                <a:gd name="T56" fmla="*/ 26 w 38"/>
                <a:gd name="T57" fmla="*/ 10 h 36"/>
                <a:gd name="T58" fmla="*/ 26 w 38"/>
                <a:gd name="T59" fmla="*/ 8 h 36"/>
                <a:gd name="T60" fmla="*/ 24 w 38"/>
                <a:gd name="T61" fmla="*/ 6 h 36"/>
                <a:gd name="T62" fmla="*/ 22 w 38"/>
                <a:gd name="T63" fmla="*/ 6 h 36"/>
                <a:gd name="T64" fmla="*/ 16 w 38"/>
                <a:gd name="T65" fmla="*/ 6 h 36"/>
                <a:gd name="T66" fmla="*/ 12 w 38"/>
                <a:gd name="T67" fmla="*/ 10 h 36"/>
                <a:gd name="T68" fmla="*/ 12 w 38"/>
                <a:gd name="T69" fmla="*/ 28 h 36"/>
                <a:gd name="T70" fmla="*/ 12 w 38"/>
                <a:gd name="T71" fmla="*/ 32 h 36"/>
                <a:gd name="T72" fmla="*/ 12 w 38"/>
                <a:gd name="T73" fmla="*/ 34 h 36"/>
                <a:gd name="T74" fmla="*/ 12 w 38"/>
                <a:gd name="T75" fmla="*/ 34 h 36"/>
                <a:gd name="T76" fmla="*/ 14 w 38"/>
                <a:gd name="T77" fmla="*/ 36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4 w 38"/>
                <a:gd name="T91" fmla="*/ 36 h 36"/>
                <a:gd name="T92" fmla="*/ 4 w 38"/>
                <a:gd name="T93" fmla="*/ 34 h 36"/>
                <a:gd name="T94" fmla="*/ 4 w 38"/>
                <a:gd name="T95" fmla="*/ 32 h 36"/>
                <a:gd name="T96" fmla="*/ 6 w 38"/>
                <a:gd name="T97" fmla="*/ 28 h 36"/>
                <a:gd name="T98" fmla="*/ 6 w 38"/>
                <a:gd name="T99" fmla="*/ 16 h 36"/>
                <a:gd name="T100" fmla="*/ 6 w 38"/>
                <a:gd name="T101" fmla="*/ 10 h 36"/>
                <a:gd name="T102" fmla="*/ 4 w 38"/>
                <a:gd name="T103" fmla="*/ 8 h 36"/>
                <a:gd name="T104" fmla="*/ 4 w 38"/>
                <a:gd name="T105" fmla="*/ 6 h 36"/>
                <a:gd name="T106" fmla="*/ 4 w 38"/>
                <a:gd name="T107" fmla="*/ 6 h 36"/>
                <a:gd name="T108" fmla="*/ 4 w 38"/>
                <a:gd name="T109" fmla="*/ 4 h 36"/>
                <a:gd name="T110" fmla="*/ 2 w 38"/>
                <a:gd name="T111" fmla="*/ 4 h 36"/>
                <a:gd name="T112" fmla="*/ 2 w 38"/>
                <a:gd name="T113" fmla="*/ 4 h 36"/>
                <a:gd name="T114" fmla="*/ 0 w 38"/>
                <a:gd name="T115" fmla="*/ 6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4"/>
                  </a:lnTo>
                  <a:lnTo>
                    <a:pt x="20" y="2"/>
                  </a:lnTo>
                  <a:lnTo>
                    <a:pt x="24" y="0"/>
                  </a:lnTo>
                  <a:lnTo>
                    <a:pt x="26" y="0"/>
                  </a:lnTo>
                  <a:lnTo>
                    <a:pt x="30" y="2"/>
                  </a:lnTo>
                  <a:lnTo>
                    <a:pt x="32" y="4"/>
                  </a:lnTo>
                  <a:lnTo>
                    <a:pt x="32" y="6"/>
                  </a:lnTo>
                  <a:lnTo>
                    <a:pt x="34" y="10"/>
                  </a:lnTo>
                  <a:lnTo>
                    <a:pt x="34" y="14"/>
                  </a:lnTo>
                  <a:lnTo>
                    <a:pt x="34" y="28"/>
                  </a:lnTo>
                  <a:lnTo>
                    <a:pt x="34" y="32"/>
                  </a:lnTo>
                  <a:lnTo>
                    <a:pt x="34" y="34"/>
                  </a:lnTo>
                  <a:lnTo>
                    <a:pt x="36" y="36"/>
                  </a:lnTo>
                  <a:lnTo>
                    <a:pt x="38" y="36"/>
                  </a:lnTo>
                  <a:lnTo>
                    <a:pt x="22" y="36"/>
                  </a:lnTo>
                  <a:lnTo>
                    <a:pt x="24" y="36"/>
                  </a:lnTo>
                  <a:lnTo>
                    <a:pt x="26" y="36"/>
                  </a:lnTo>
                  <a:lnTo>
                    <a:pt x="26" y="34"/>
                  </a:lnTo>
                  <a:lnTo>
                    <a:pt x="26" y="32"/>
                  </a:lnTo>
                  <a:lnTo>
                    <a:pt x="26" y="28"/>
                  </a:lnTo>
                  <a:lnTo>
                    <a:pt x="26" y="14"/>
                  </a:lnTo>
                  <a:lnTo>
                    <a:pt x="26" y="10"/>
                  </a:lnTo>
                  <a:lnTo>
                    <a:pt x="26" y="8"/>
                  </a:lnTo>
                  <a:lnTo>
                    <a:pt x="24" y="6"/>
                  </a:lnTo>
                  <a:lnTo>
                    <a:pt x="22" y="6"/>
                  </a:lnTo>
                  <a:lnTo>
                    <a:pt x="16" y="6"/>
                  </a:lnTo>
                  <a:lnTo>
                    <a:pt x="12" y="10"/>
                  </a:lnTo>
                  <a:lnTo>
                    <a:pt x="12" y="28"/>
                  </a:lnTo>
                  <a:lnTo>
                    <a:pt x="12" y="32"/>
                  </a:lnTo>
                  <a:lnTo>
                    <a:pt x="12" y="34"/>
                  </a:lnTo>
                  <a:lnTo>
                    <a:pt x="14" y="36"/>
                  </a:lnTo>
                  <a:lnTo>
                    <a:pt x="16" y="36"/>
                  </a:lnTo>
                  <a:lnTo>
                    <a:pt x="0" y="36"/>
                  </a:lnTo>
                  <a:lnTo>
                    <a:pt x="4" y="36"/>
                  </a:lnTo>
                  <a:lnTo>
                    <a:pt x="4" y="34"/>
                  </a:lnTo>
                  <a:lnTo>
                    <a:pt x="4" y="32"/>
                  </a:lnTo>
                  <a:lnTo>
                    <a:pt x="6" y="28"/>
                  </a:lnTo>
                  <a:lnTo>
                    <a:pt x="6" y="16"/>
                  </a:lnTo>
                  <a:lnTo>
                    <a:pt x="6"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42" name="Freeform 113"/>
            <p:cNvSpPr>
              <a:spLocks/>
            </p:cNvSpPr>
            <p:nvPr/>
          </p:nvSpPr>
          <p:spPr bwMode="auto">
            <a:xfrm>
              <a:off x="4154" y="2794"/>
              <a:ext cx="20" cy="72"/>
            </a:xfrm>
            <a:custGeom>
              <a:avLst/>
              <a:gdLst>
                <a:gd name="T0" fmla="*/ 0 w 20"/>
                <a:gd name="T1" fmla="*/ 2 h 72"/>
                <a:gd name="T2" fmla="*/ 0 w 20"/>
                <a:gd name="T3" fmla="*/ 0 h 72"/>
                <a:gd name="T4" fmla="*/ 4 w 20"/>
                <a:gd name="T5" fmla="*/ 4 h 72"/>
                <a:gd name="T6" fmla="*/ 8 w 20"/>
                <a:gd name="T7" fmla="*/ 6 h 72"/>
                <a:gd name="T8" fmla="*/ 14 w 20"/>
                <a:gd name="T9" fmla="*/ 12 h 72"/>
                <a:gd name="T10" fmla="*/ 18 w 20"/>
                <a:gd name="T11" fmla="*/ 20 h 72"/>
                <a:gd name="T12" fmla="*/ 20 w 20"/>
                <a:gd name="T13" fmla="*/ 28 h 72"/>
                <a:gd name="T14" fmla="*/ 20 w 20"/>
                <a:gd name="T15" fmla="*/ 36 h 72"/>
                <a:gd name="T16" fmla="*/ 20 w 20"/>
                <a:gd name="T17" fmla="*/ 44 h 72"/>
                <a:gd name="T18" fmla="*/ 18 w 20"/>
                <a:gd name="T19" fmla="*/ 50 h 72"/>
                <a:gd name="T20" fmla="*/ 14 w 20"/>
                <a:gd name="T21" fmla="*/ 58 h 72"/>
                <a:gd name="T22" fmla="*/ 10 w 20"/>
                <a:gd name="T23" fmla="*/ 64 h 72"/>
                <a:gd name="T24" fmla="*/ 6 w 20"/>
                <a:gd name="T25" fmla="*/ 68 h 72"/>
                <a:gd name="T26" fmla="*/ 0 w 20"/>
                <a:gd name="T27" fmla="*/ 72 h 72"/>
                <a:gd name="T28" fmla="*/ 0 w 20"/>
                <a:gd name="T29" fmla="*/ 70 h 72"/>
                <a:gd name="T30" fmla="*/ 4 w 20"/>
                <a:gd name="T31" fmla="*/ 66 h 72"/>
                <a:gd name="T32" fmla="*/ 8 w 20"/>
                <a:gd name="T33" fmla="*/ 62 h 72"/>
                <a:gd name="T34" fmla="*/ 10 w 20"/>
                <a:gd name="T35" fmla="*/ 58 h 72"/>
                <a:gd name="T36" fmla="*/ 12 w 20"/>
                <a:gd name="T37" fmla="*/ 52 h 72"/>
                <a:gd name="T38" fmla="*/ 12 w 20"/>
                <a:gd name="T39" fmla="*/ 44 h 72"/>
                <a:gd name="T40" fmla="*/ 14 w 20"/>
                <a:gd name="T41" fmla="*/ 36 h 72"/>
                <a:gd name="T42" fmla="*/ 12 w 20"/>
                <a:gd name="T43" fmla="*/ 28 h 72"/>
                <a:gd name="T44" fmla="*/ 12 w 20"/>
                <a:gd name="T45" fmla="*/ 22 h 72"/>
                <a:gd name="T46" fmla="*/ 10 w 20"/>
                <a:gd name="T47" fmla="*/ 18 h 72"/>
                <a:gd name="T48" fmla="*/ 10 w 20"/>
                <a:gd name="T49" fmla="*/ 14 h 72"/>
                <a:gd name="T50" fmla="*/ 8 w 20"/>
                <a:gd name="T51" fmla="*/ 10 h 72"/>
                <a:gd name="T52" fmla="*/ 6 w 20"/>
                <a:gd name="T53" fmla="*/ 8 h 72"/>
                <a:gd name="T54" fmla="*/ 2 w 20"/>
                <a:gd name="T55" fmla="*/ 4 h 72"/>
                <a:gd name="T56" fmla="*/ 0 w 20"/>
                <a:gd name="T57" fmla="*/ 2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2"/>
                <a:gd name="T89" fmla="*/ 20 w 2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2">
                  <a:moveTo>
                    <a:pt x="0" y="2"/>
                  </a:moveTo>
                  <a:lnTo>
                    <a:pt x="0" y="0"/>
                  </a:lnTo>
                  <a:lnTo>
                    <a:pt x="4" y="4"/>
                  </a:lnTo>
                  <a:lnTo>
                    <a:pt x="8" y="6"/>
                  </a:lnTo>
                  <a:lnTo>
                    <a:pt x="14" y="12"/>
                  </a:lnTo>
                  <a:lnTo>
                    <a:pt x="18" y="20"/>
                  </a:lnTo>
                  <a:lnTo>
                    <a:pt x="20" y="28"/>
                  </a:lnTo>
                  <a:lnTo>
                    <a:pt x="20" y="36"/>
                  </a:lnTo>
                  <a:lnTo>
                    <a:pt x="20" y="44"/>
                  </a:lnTo>
                  <a:lnTo>
                    <a:pt x="18" y="50"/>
                  </a:lnTo>
                  <a:lnTo>
                    <a:pt x="14" y="58"/>
                  </a:lnTo>
                  <a:lnTo>
                    <a:pt x="10" y="64"/>
                  </a:lnTo>
                  <a:lnTo>
                    <a:pt x="6" y="68"/>
                  </a:lnTo>
                  <a:lnTo>
                    <a:pt x="0" y="72"/>
                  </a:lnTo>
                  <a:lnTo>
                    <a:pt x="0" y="70"/>
                  </a:lnTo>
                  <a:lnTo>
                    <a:pt x="4" y="66"/>
                  </a:lnTo>
                  <a:lnTo>
                    <a:pt x="8" y="62"/>
                  </a:lnTo>
                  <a:lnTo>
                    <a:pt x="10" y="58"/>
                  </a:lnTo>
                  <a:lnTo>
                    <a:pt x="12" y="52"/>
                  </a:lnTo>
                  <a:lnTo>
                    <a:pt x="12" y="44"/>
                  </a:lnTo>
                  <a:lnTo>
                    <a:pt x="14" y="36"/>
                  </a:lnTo>
                  <a:lnTo>
                    <a:pt x="12" y="28"/>
                  </a:lnTo>
                  <a:lnTo>
                    <a:pt x="12" y="22"/>
                  </a:lnTo>
                  <a:lnTo>
                    <a:pt x="10" y="18"/>
                  </a:lnTo>
                  <a:lnTo>
                    <a:pt x="10" y="14"/>
                  </a:lnTo>
                  <a:lnTo>
                    <a:pt x="8" y="10"/>
                  </a:lnTo>
                  <a:lnTo>
                    <a:pt x="6" y="8"/>
                  </a:lnTo>
                  <a:lnTo>
                    <a:pt x="2" y="4"/>
                  </a:lnTo>
                  <a:lnTo>
                    <a:pt x="0" y="2"/>
                  </a:lnTo>
                  <a:close/>
                </a:path>
              </a:pathLst>
            </a:custGeom>
            <a:solidFill>
              <a:srgbClr val="000000"/>
            </a:solidFill>
            <a:ln w="0">
              <a:solidFill>
                <a:srgbClr val="000000"/>
              </a:solidFill>
              <a:round/>
              <a:headEnd/>
              <a:tailEnd/>
            </a:ln>
          </p:spPr>
          <p:txBody>
            <a:bodyPr/>
            <a:lstStyle/>
            <a:p>
              <a:endParaRPr lang="en-US"/>
            </a:p>
          </p:txBody>
        </p:sp>
        <p:sp>
          <p:nvSpPr>
            <p:cNvPr id="26743" name="Freeform 114"/>
            <p:cNvSpPr>
              <a:spLocks/>
            </p:cNvSpPr>
            <p:nvPr/>
          </p:nvSpPr>
          <p:spPr bwMode="auto">
            <a:xfrm>
              <a:off x="1664" y="3004"/>
              <a:ext cx="58" cy="36"/>
            </a:xfrm>
            <a:custGeom>
              <a:avLst/>
              <a:gdLst>
                <a:gd name="T0" fmla="*/ 0 w 58"/>
                <a:gd name="T1" fmla="*/ 0 h 36"/>
                <a:gd name="T2" fmla="*/ 16 w 58"/>
                <a:gd name="T3" fmla="*/ 0 h 36"/>
                <a:gd name="T4" fmla="*/ 16 w 58"/>
                <a:gd name="T5" fmla="*/ 0 h 36"/>
                <a:gd name="T6" fmla="*/ 14 w 58"/>
                <a:gd name="T7" fmla="*/ 2 h 36"/>
                <a:gd name="T8" fmla="*/ 14 w 58"/>
                <a:gd name="T9" fmla="*/ 2 h 36"/>
                <a:gd name="T10" fmla="*/ 14 w 58"/>
                <a:gd name="T11" fmla="*/ 2 h 36"/>
                <a:gd name="T12" fmla="*/ 12 w 58"/>
                <a:gd name="T13" fmla="*/ 4 h 36"/>
                <a:gd name="T14" fmla="*/ 14 w 58"/>
                <a:gd name="T15" fmla="*/ 6 h 36"/>
                <a:gd name="T16" fmla="*/ 14 w 58"/>
                <a:gd name="T17" fmla="*/ 6 h 36"/>
                <a:gd name="T18" fmla="*/ 22 w 58"/>
                <a:gd name="T19" fmla="*/ 26 h 36"/>
                <a:gd name="T20" fmla="*/ 30 w 58"/>
                <a:gd name="T21" fmla="*/ 10 h 36"/>
                <a:gd name="T22" fmla="*/ 28 w 58"/>
                <a:gd name="T23" fmla="*/ 6 h 36"/>
                <a:gd name="T24" fmla="*/ 26 w 58"/>
                <a:gd name="T25" fmla="*/ 4 h 36"/>
                <a:gd name="T26" fmla="*/ 24 w 58"/>
                <a:gd name="T27" fmla="*/ 2 h 36"/>
                <a:gd name="T28" fmla="*/ 24 w 58"/>
                <a:gd name="T29" fmla="*/ 2 h 36"/>
                <a:gd name="T30" fmla="*/ 22 w 58"/>
                <a:gd name="T31" fmla="*/ 0 h 36"/>
                <a:gd name="T32" fmla="*/ 22 w 58"/>
                <a:gd name="T33" fmla="*/ 0 h 36"/>
                <a:gd name="T34" fmla="*/ 38 w 58"/>
                <a:gd name="T35" fmla="*/ 0 h 36"/>
                <a:gd name="T36" fmla="*/ 38 w 58"/>
                <a:gd name="T37" fmla="*/ 0 h 36"/>
                <a:gd name="T38" fmla="*/ 36 w 58"/>
                <a:gd name="T39" fmla="*/ 2 h 36"/>
                <a:gd name="T40" fmla="*/ 34 w 58"/>
                <a:gd name="T41" fmla="*/ 2 h 36"/>
                <a:gd name="T42" fmla="*/ 34 w 58"/>
                <a:gd name="T43" fmla="*/ 4 h 36"/>
                <a:gd name="T44" fmla="*/ 34 w 58"/>
                <a:gd name="T45" fmla="*/ 4 h 36"/>
                <a:gd name="T46" fmla="*/ 34 w 58"/>
                <a:gd name="T47" fmla="*/ 6 h 36"/>
                <a:gd name="T48" fmla="*/ 34 w 58"/>
                <a:gd name="T49" fmla="*/ 6 h 36"/>
                <a:gd name="T50" fmla="*/ 44 w 58"/>
                <a:gd name="T51" fmla="*/ 26 h 36"/>
                <a:gd name="T52" fmla="*/ 50 w 58"/>
                <a:gd name="T53" fmla="*/ 6 h 36"/>
                <a:gd name="T54" fmla="*/ 52 w 58"/>
                <a:gd name="T55" fmla="*/ 4 h 36"/>
                <a:gd name="T56" fmla="*/ 52 w 58"/>
                <a:gd name="T57" fmla="*/ 4 h 36"/>
                <a:gd name="T58" fmla="*/ 52 w 58"/>
                <a:gd name="T59" fmla="*/ 2 h 36"/>
                <a:gd name="T60" fmla="*/ 52 w 58"/>
                <a:gd name="T61" fmla="*/ 2 h 36"/>
                <a:gd name="T62" fmla="*/ 50 w 58"/>
                <a:gd name="T63" fmla="*/ 2 h 36"/>
                <a:gd name="T64" fmla="*/ 48 w 58"/>
                <a:gd name="T65" fmla="*/ 0 h 36"/>
                <a:gd name="T66" fmla="*/ 48 w 58"/>
                <a:gd name="T67" fmla="*/ 0 h 36"/>
                <a:gd name="T68" fmla="*/ 58 w 58"/>
                <a:gd name="T69" fmla="*/ 0 h 36"/>
                <a:gd name="T70" fmla="*/ 58 w 58"/>
                <a:gd name="T71" fmla="*/ 0 h 36"/>
                <a:gd name="T72" fmla="*/ 56 w 58"/>
                <a:gd name="T73" fmla="*/ 2 h 36"/>
                <a:gd name="T74" fmla="*/ 54 w 58"/>
                <a:gd name="T75" fmla="*/ 6 h 36"/>
                <a:gd name="T76" fmla="*/ 42 w 58"/>
                <a:gd name="T77" fmla="*/ 36 h 36"/>
                <a:gd name="T78" fmla="*/ 40 w 58"/>
                <a:gd name="T79" fmla="*/ 36 h 36"/>
                <a:gd name="T80" fmla="*/ 30 w 58"/>
                <a:gd name="T81" fmla="*/ 14 h 36"/>
                <a:gd name="T82" fmla="*/ 20 w 58"/>
                <a:gd name="T83" fmla="*/ 36 h 36"/>
                <a:gd name="T84" fmla="*/ 18 w 58"/>
                <a:gd name="T85" fmla="*/ 36 h 36"/>
                <a:gd name="T86" fmla="*/ 6 w 58"/>
                <a:gd name="T87" fmla="*/ 6 h 36"/>
                <a:gd name="T88" fmla="*/ 6 w 58"/>
                <a:gd name="T89" fmla="*/ 4 h 36"/>
                <a:gd name="T90" fmla="*/ 4 w 58"/>
                <a:gd name="T91" fmla="*/ 2 h 36"/>
                <a:gd name="T92" fmla="*/ 2 w 58"/>
                <a:gd name="T93" fmla="*/ 2 h 36"/>
                <a:gd name="T94" fmla="*/ 0 w 58"/>
                <a:gd name="T95" fmla="*/ 0 h 36"/>
                <a:gd name="T96" fmla="*/ 0 w 5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36"/>
                <a:gd name="T149" fmla="*/ 58 w 5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36">
                  <a:moveTo>
                    <a:pt x="0" y="0"/>
                  </a:moveTo>
                  <a:lnTo>
                    <a:pt x="16" y="0"/>
                  </a:lnTo>
                  <a:lnTo>
                    <a:pt x="14" y="2"/>
                  </a:lnTo>
                  <a:lnTo>
                    <a:pt x="12" y="4"/>
                  </a:lnTo>
                  <a:lnTo>
                    <a:pt x="14" y="6"/>
                  </a:lnTo>
                  <a:lnTo>
                    <a:pt x="22" y="26"/>
                  </a:lnTo>
                  <a:lnTo>
                    <a:pt x="30" y="10"/>
                  </a:lnTo>
                  <a:lnTo>
                    <a:pt x="28" y="6"/>
                  </a:lnTo>
                  <a:lnTo>
                    <a:pt x="26" y="4"/>
                  </a:lnTo>
                  <a:lnTo>
                    <a:pt x="24" y="2"/>
                  </a:lnTo>
                  <a:lnTo>
                    <a:pt x="22" y="0"/>
                  </a:lnTo>
                  <a:lnTo>
                    <a:pt x="38" y="0"/>
                  </a:lnTo>
                  <a:lnTo>
                    <a:pt x="36" y="2"/>
                  </a:lnTo>
                  <a:lnTo>
                    <a:pt x="34" y="2"/>
                  </a:lnTo>
                  <a:lnTo>
                    <a:pt x="34" y="4"/>
                  </a:lnTo>
                  <a:lnTo>
                    <a:pt x="34" y="6"/>
                  </a:lnTo>
                  <a:lnTo>
                    <a:pt x="44" y="26"/>
                  </a:lnTo>
                  <a:lnTo>
                    <a:pt x="50" y="6"/>
                  </a:lnTo>
                  <a:lnTo>
                    <a:pt x="52" y="4"/>
                  </a:lnTo>
                  <a:lnTo>
                    <a:pt x="52" y="2"/>
                  </a:lnTo>
                  <a:lnTo>
                    <a:pt x="50" y="2"/>
                  </a:lnTo>
                  <a:lnTo>
                    <a:pt x="48" y="0"/>
                  </a:lnTo>
                  <a:lnTo>
                    <a:pt x="58" y="0"/>
                  </a:lnTo>
                  <a:lnTo>
                    <a:pt x="56" y="2"/>
                  </a:lnTo>
                  <a:lnTo>
                    <a:pt x="54" y="6"/>
                  </a:lnTo>
                  <a:lnTo>
                    <a:pt x="42" y="36"/>
                  </a:lnTo>
                  <a:lnTo>
                    <a:pt x="40" y="36"/>
                  </a:lnTo>
                  <a:lnTo>
                    <a:pt x="30" y="14"/>
                  </a:lnTo>
                  <a:lnTo>
                    <a:pt x="20" y="36"/>
                  </a:lnTo>
                  <a:lnTo>
                    <a:pt x="18" y="36"/>
                  </a:lnTo>
                  <a:lnTo>
                    <a:pt x="6" y="6"/>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26744" name="Freeform 115"/>
            <p:cNvSpPr>
              <a:spLocks noEditPoints="1"/>
            </p:cNvSpPr>
            <p:nvPr/>
          </p:nvSpPr>
          <p:spPr bwMode="auto">
            <a:xfrm>
              <a:off x="1724" y="3004"/>
              <a:ext cx="34" cy="36"/>
            </a:xfrm>
            <a:custGeom>
              <a:avLst/>
              <a:gdLst>
                <a:gd name="T0" fmla="*/ 16 w 34"/>
                <a:gd name="T1" fmla="*/ 0 h 36"/>
                <a:gd name="T2" fmla="*/ 22 w 34"/>
                <a:gd name="T3" fmla="*/ 0 h 36"/>
                <a:gd name="T4" fmla="*/ 26 w 34"/>
                <a:gd name="T5" fmla="*/ 2 h 36"/>
                <a:gd name="T6" fmla="*/ 30 w 34"/>
                <a:gd name="T7" fmla="*/ 6 h 36"/>
                <a:gd name="T8" fmla="*/ 32 w 34"/>
                <a:gd name="T9" fmla="*/ 12 h 36"/>
                <a:gd name="T10" fmla="*/ 34 w 34"/>
                <a:gd name="T11" fmla="*/ 18 h 36"/>
                <a:gd name="T12" fmla="*/ 34 w 34"/>
                <a:gd name="T13" fmla="*/ 22 h 36"/>
                <a:gd name="T14" fmla="*/ 32 w 34"/>
                <a:gd name="T15" fmla="*/ 28 h 36"/>
                <a:gd name="T16" fmla="*/ 28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4 w 34"/>
                <a:gd name="T39" fmla="*/ 4 h 36"/>
                <a:gd name="T40" fmla="*/ 8 w 34"/>
                <a:gd name="T41" fmla="*/ 2 h 36"/>
                <a:gd name="T42" fmla="*/ 12 w 34"/>
                <a:gd name="T43" fmla="*/ 0 h 36"/>
                <a:gd name="T44" fmla="*/ 16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6 w 34"/>
                <a:gd name="T77" fmla="*/ 14 h 36"/>
                <a:gd name="T78" fmla="*/ 26 w 34"/>
                <a:gd name="T79" fmla="*/ 10 h 36"/>
                <a:gd name="T80" fmla="*/ 22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6" y="0"/>
                  </a:moveTo>
                  <a:lnTo>
                    <a:pt x="22" y="0"/>
                  </a:lnTo>
                  <a:lnTo>
                    <a:pt x="26" y="2"/>
                  </a:lnTo>
                  <a:lnTo>
                    <a:pt x="30" y="6"/>
                  </a:lnTo>
                  <a:lnTo>
                    <a:pt x="32" y="12"/>
                  </a:lnTo>
                  <a:lnTo>
                    <a:pt x="34" y="18"/>
                  </a:lnTo>
                  <a:lnTo>
                    <a:pt x="34" y="22"/>
                  </a:lnTo>
                  <a:lnTo>
                    <a:pt x="32" y="28"/>
                  </a:lnTo>
                  <a:lnTo>
                    <a:pt x="28" y="32"/>
                  </a:lnTo>
                  <a:lnTo>
                    <a:pt x="26" y="34"/>
                  </a:lnTo>
                  <a:lnTo>
                    <a:pt x="22" y="36"/>
                  </a:lnTo>
                  <a:lnTo>
                    <a:pt x="16" y="36"/>
                  </a:lnTo>
                  <a:lnTo>
                    <a:pt x="12" y="36"/>
                  </a:lnTo>
                  <a:lnTo>
                    <a:pt x="8" y="34"/>
                  </a:lnTo>
                  <a:lnTo>
                    <a:pt x="4" y="30"/>
                  </a:lnTo>
                  <a:lnTo>
                    <a:pt x="0" y="24"/>
                  </a:lnTo>
                  <a:lnTo>
                    <a:pt x="0" y="18"/>
                  </a:lnTo>
                  <a:lnTo>
                    <a:pt x="0" y="14"/>
                  </a:lnTo>
                  <a:lnTo>
                    <a:pt x="2" y="8"/>
                  </a:lnTo>
                  <a:lnTo>
                    <a:pt x="4" y="4"/>
                  </a:lnTo>
                  <a:lnTo>
                    <a:pt x="8" y="2"/>
                  </a:lnTo>
                  <a:lnTo>
                    <a:pt x="12" y="0"/>
                  </a:lnTo>
                  <a:lnTo>
                    <a:pt x="16"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6" y="14"/>
                  </a:lnTo>
                  <a:lnTo>
                    <a:pt x="26" y="10"/>
                  </a:lnTo>
                  <a:lnTo>
                    <a:pt x="22"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6745" name="Freeform 116"/>
            <p:cNvSpPr>
              <a:spLocks/>
            </p:cNvSpPr>
            <p:nvPr/>
          </p:nvSpPr>
          <p:spPr bwMode="auto">
            <a:xfrm>
              <a:off x="1762"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2 w 26"/>
                <a:gd name="T27" fmla="*/ 8 h 36"/>
                <a:gd name="T28" fmla="*/ 20 w 26"/>
                <a:gd name="T29" fmla="*/ 6 h 36"/>
                <a:gd name="T30" fmla="*/ 18 w 26"/>
                <a:gd name="T31" fmla="*/ 6 h 36"/>
                <a:gd name="T32" fmla="*/ 18 w 26"/>
                <a:gd name="T33" fmla="*/ 6 h 36"/>
                <a:gd name="T34" fmla="*/ 16 w 26"/>
                <a:gd name="T35" fmla="*/ 6 h 36"/>
                <a:gd name="T36" fmla="*/ 16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4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6 w 26"/>
                <a:gd name="T73" fmla="*/ 28 h 36"/>
                <a:gd name="T74" fmla="*/ 6 w 26"/>
                <a:gd name="T75" fmla="*/ 14 h 36"/>
                <a:gd name="T76" fmla="*/ 4 w 26"/>
                <a:gd name="T77" fmla="*/ 8 h 36"/>
                <a:gd name="T78" fmla="*/ 4 w 26"/>
                <a:gd name="T79" fmla="*/ 6 h 36"/>
                <a:gd name="T80" fmla="*/ 4 w 26"/>
                <a:gd name="T81" fmla="*/ 6 h 36"/>
                <a:gd name="T82" fmla="*/ 4 w 26"/>
                <a:gd name="T83" fmla="*/ 4 h 36"/>
                <a:gd name="T84" fmla="*/ 4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6"/>
                  </a:lnTo>
                  <a:lnTo>
                    <a:pt x="18" y="6"/>
                  </a:lnTo>
                  <a:lnTo>
                    <a:pt x="16" y="6"/>
                  </a:lnTo>
                  <a:lnTo>
                    <a:pt x="14" y="8"/>
                  </a:lnTo>
                  <a:lnTo>
                    <a:pt x="12" y="12"/>
                  </a:lnTo>
                  <a:lnTo>
                    <a:pt x="12" y="28"/>
                  </a:lnTo>
                  <a:lnTo>
                    <a:pt x="12" y="30"/>
                  </a:lnTo>
                  <a:lnTo>
                    <a:pt x="12" y="32"/>
                  </a:lnTo>
                  <a:lnTo>
                    <a:pt x="14" y="34"/>
                  </a:lnTo>
                  <a:lnTo>
                    <a:pt x="16" y="34"/>
                  </a:lnTo>
                  <a:lnTo>
                    <a:pt x="18" y="36"/>
                  </a:lnTo>
                  <a:lnTo>
                    <a:pt x="0" y="36"/>
                  </a:lnTo>
                  <a:lnTo>
                    <a:pt x="2" y="34"/>
                  </a:lnTo>
                  <a:lnTo>
                    <a:pt x="4" y="34"/>
                  </a:lnTo>
                  <a:lnTo>
                    <a:pt x="4" y="32"/>
                  </a:lnTo>
                  <a:lnTo>
                    <a:pt x="4" y="30"/>
                  </a:lnTo>
                  <a:lnTo>
                    <a:pt x="6" y="28"/>
                  </a:lnTo>
                  <a:lnTo>
                    <a:pt x="6"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46" name="Freeform 117"/>
            <p:cNvSpPr>
              <a:spLocks/>
            </p:cNvSpPr>
            <p:nvPr/>
          </p:nvSpPr>
          <p:spPr bwMode="auto">
            <a:xfrm>
              <a:off x="1788" y="2984"/>
              <a:ext cx="40" cy="56"/>
            </a:xfrm>
            <a:custGeom>
              <a:avLst/>
              <a:gdLst>
                <a:gd name="T0" fmla="*/ 12 w 40"/>
                <a:gd name="T1" fmla="*/ 36 h 56"/>
                <a:gd name="T2" fmla="*/ 24 w 40"/>
                <a:gd name="T3" fmla="*/ 26 h 56"/>
                <a:gd name="T4" fmla="*/ 26 w 40"/>
                <a:gd name="T5" fmla="*/ 24 h 56"/>
                <a:gd name="T6" fmla="*/ 26 w 40"/>
                <a:gd name="T7" fmla="*/ 22 h 56"/>
                <a:gd name="T8" fmla="*/ 24 w 40"/>
                <a:gd name="T9" fmla="*/ 22 h 56"/>
                <a:gd name="T10" fmla="*/ 22 w 40"/>
                <a:gd name="T11" fmla="*/ 20 h 56"/>
                <a:gd name="T12" fmla="*/ 38 w 40"/>
                <a:gd name="T13" fmla="*/ 20 h 56"/>
                <a:gd name="T14" fmla="*/ 32 w 40"/>
                <a:gd name="T15" fmla="*/ 22 h 56"/>
                <a:gd name="T16" fmla="*/ 28 w 40"/>
                <a:gd name="T17" fmla="*/ 26 h 56"/>
                <a:gd name="T18" fmla="*/ 28 w 40"/>
                <a:gd name="T19" fmla="*/ 46 h 56"/>
                <a:gd name="T20" fmla="*/ 34 w 40"/>
                <a:gd name="T21" fmla="*/ 52 h 56"/>
                <a:gd name="T22" fmla="*/ 36 w 40"/>
                <a:gd name="T23" fmla="*/ 54 h 56"/>
                <a:gd name="T24" fmla="*/ 40 w 40"/>
                <a:gd name="T25" fmla="*/ 54 h 56"/>
                <a:gd name="T26" fmla="*/ 22 w 40"/>
                <a:gd name="T27" fmla="*/ 56 h 56"/>
                <a:gd name="T28" fmla="*/ 24 w 40"/>
                <a:gd name="T29" fmla="*/ 56 h 56"/>
                <a:gd name="T30" fmla="*/ 26 w 40"/>
                <a:gd name="T31" fmla="*/ 54 h 56"/>
                <a:gd name="T32" fmla="*/ 26 w 40"/>
                <a:gd name="T33" fmla="*/ 52 h 56"/>
                <a:gd name="T34" fmla="*/ 12 w 40"/>
                <a:gd name="T35" fmla="*/ 36 h 56"/>
                <a:gd name="T36" fmla="*/ 12 w 40"/>
                <a:gd name="T37" fmla="*/ 50 h 56"/>
                <a:gd name="T38" fmla="*/ 14 w 40"/>
                <a:gd name="T39" fmla="*/ 54 h 56"/>
                <a:gd name="T40" fmla="*/ 16 w 40"/>
                <a:gd name="T41" fmla="*/ 56 h 56"/>
                <a:gd name="T42" fmla="*/ 18 w 40"/>
                <a:gd name="T43" fmla="*/ 56 h 56"/>
                <a:gd name="T44" fmla="*/ 0 w 40"/>
                <a:gd name="T45" fmla="*/ 56 h 56"/>
                <a:gd name="T46" fmla="*/ 4 w 40"/>
                <a:gd name="T47" fmla="*/ 54 h 56"/>
                <a:gd name="T48" fmla="*/ 6 w 40"/>
                <a:gd name="T49" fmla="*/ 52 h 56"/>
                <a:gd name="T50" fmla="*/ 6 w 40"/>
                <a:gd name="T51" fmla="*/ 48 h 56"/>
                <a:gd name="T52" fmla="*/ 6 w 40"/>
                <a:gd name="T53" fmla="*/ 10 h 56"/>
                <a:gd name="T54" fmla="*/ 6 w 40"/>
                <a:gd name="T55" fmla="*/ 6 h 56"/>
                <a:gd name="T56" fmla="*/ 4 w 40"/>
                <a:gd name="T57" fmla="*/ 4 h 56"/>
                <a:gd name="T58" fmla="*/ 2 w 40"/>
                <a:gd name="T59" fmla="*/ 4 h 56"/>
                <a:gd name="T60" fmla="*/ 0 w 40"/>
                <a:gd name="T61" fmla="*/ 4 h 56"/>
                <a:gd name="T62" fmla="*/ 12 w 40"/>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56"/>
                <a:gd name="T98" fmla="*/ 40 w 40"/>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56">
                  <a:moveTo>
                    <a:pt x="12" y="0"/>
                  </a:moveTo>
                  <a:lnTo>
                    <a:pt x="12" y="36"/>
                  </a:lnTo>
                  <a:lnTo>
                    <a:pt x="22" y="28"/>
                  </a:lnTo>
                  <a:lnTo>
                    <a:pt x="24" y="26"/>
                  </a:lnTo>
                  <a:lnTo>
                    <a:pt x="26" y="24"/>
                  </a:lnTo>
                  <a:lnTo>
                    <a:pt x="26" y="22"/>
                  </a:lnTo>
                  <a:lnTo>
                    <a:pt x="24" y="22"/>
                  </a:lnTo>
                  <a:lnTo>
                    <a:pt x="22" y="20"/>
                  </a:lnTo>
                  <a:lnTo>
                    <a:pt x="38" y="20"/>
                  </a:lnTo>
                  <a:lnTo>
                    <a:pt x="36" y="22"/>
                  </a:lnTo>
                  <a:lnTo>
                    <a:pt x="32" y="22"/>
                  </a:lnTo>
                  <a:lnTo>
                    <a:pt x="30" y="24"/>
                  </a:lnTo>
                  <a:lnTo>
                    <a:pt x="28" y="26"/>
                  </a:lnTo>
                  <a:lnTo>
                    <a:pt x="18" y="34"/>
                  </a:lnTo>
                  <a:lnTo>
                    <a:pt x="28" y="46"/>
                  </a:lnTo>
                  <a:lnTo>
                    <a:pt x="32" y="50"/>
                  </a:lnTo>
                  <a:lnTo>
                    <a:pt x="34" y="52"/>
                  </a:lnTo>
                  <a:lnTo>
                    <a:pt x="36" y="54"/>
                  </a:lnTo>
                  <a:lnTo>
                    <a:pt x="38" y="54"/>
                  </a:lnTo>
                  <a:lnTo>
                    <a:pt x="40" y="54"/>
                  </a:lnTo>
                  <a:lnTo>
                    <a:pt x="40" y="56"/>
                  </a:lnTo>
                  <a:lnTo>
                    <a:pt x="22" y="56"/>
                  </a:lnTo>
                  <a:lnTo>
                    <a:pt x="24" y="56"/>
                  </a:lnTo>
                  <a:lnTo>
                    <a:pt x="24" y="54"/>
                  </a:lnTo>
                  <a:lnTo>
                    <a:pt x="26" y="54"/>
                  </a:lnTo>
                  <a:lnTo>
                    <a:pt x="26" y="52"/>
                  </a:lnTo>
                  <a:lnTo>
                    <a:pt x="24" y="50"/>
                  </a:lnTo>
                  <a:lnTo>
                    <a:pt x="12" y="36"/>
                  </a:lnTo>
                  <a:lnTo>
                    <a:pt x="12" y="48"/>
                  </a:lnTo>
                  <a:lnTo>
                    <a:pt x="12" y="50"/>
                  </a:lnTo>
                  <a:lnTo>
                    <a:pt x="12" y="52"/>
                  </a:lnTo>
                  <a:lnTo>
                    <a:pt x="14" y="54"/>
                  </a:lnTo>
                  <a:lnTo>
                    <a:pt x="16" y="56"/>
                  </a:lnTo>
                  <a:lnTo>
                    <a:pt x="18" y="56"/>
                  </a:lnTo>
                  <a:lnTo>
                    <a:pt x="0" y="56"/>
                  </a:lnTo>
                  <a:lnTo>
                    <a:pt x="2" y="54"/>
                  </a:lnTo>
                  <a:lnTo>
                    <a:pt x="4" y="54"/>
                  </a:lnTo>
                  <a:lnTo>
                    <a:pt x="6" y="52"/>
                  </a:lnTo>
                  <a:lnTo>
                    <a:pt x="6" y="50"/>
                  </a:lnTo>
                  <a:lnTo>
                    <a:pt x="6" y="48"/>
                  </a:lnTo>
                  <a:lnTo>
                    <a:pt x="6" y="16"/>
                  </a:lnTo>
                  <a:lnTo>
                    <a:pt x="6" y="10"/>
                  </a:lnTo>
                  <a:lnTo>
                    <a:pt x="6" y="8"/>
                  </a:lnTo>
                  <a:lnTo>
                    <a:pt x="6" y="6"/>
                  </a:lnTo>
                  <a:lnTo>
                    <a:pt x="4" y="6"/>
                  </a:lnTo>
                  <a:lnTo>
                    <a:pt x="4" y="4"/>
                  </a:lnTo>
                  <a:lnTo>
                    <a:pt x="2" y="4"/>
                  </a:lnTo>
                  <a:lnTo>
                    <a:pt x="2"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47" name="Freeform 118"/>
            <p:cNvSpPr>
              <a:spLocks noEditPoints="1"/>
            </p:cNvSpPr>
            <p:nvPr/>
          </p:nvSpPr>
          <p:spPr bwMode="auto">
            <a:xfrm>
              <a:off x="183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6 w 30"/>
                <a:gd name="T15" fmla="*/ 26 h 36"/>
                <a:gd name="T16" fmla="*/ 28 w 30"/>
                <a:gd name="T17" fmla="*/ 22 h 36"/>
                <a:gd name="T18" fmla="*/ 30 w 30"/>
                <a:gd name="T19" fmla="*/ 22 h 36"/>
                <a:gd name="T20" fmla="*/ 28 w 30"/>
                <a:gd name="T21" fmla="*/ 28 h 36"/>
                <a:gd name="T22" fmla="*/ 24 w 30"/>
                <a:gd name="T23" fmla="*/ 32 h 36"/>
                <a:gd name="T24" fmla="*/ 20 w 30"/>
                <a:gd name="T25" fmla="*/ 36 h 36"/>
                <a:gd name="T26" fmla="*/ 14 w 30"/>
                <a:gd name="T27" fmla="*/ 36 h 36"/>
                <a:gd name="T28" fmla="*/ 8 w 30"/>
                <a:gd name="T29" fmla="*/ 36 h 36"/>
                <a:gd name="T30" fmla="*/ 4 w 30"/>
                <a:gd name="T31" fmla="*/ 32 h 36"/>
                <a:gd name="T32" fmla="*/ 0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28 w 30"/>
                <a:gd name="T51" fmla="*/ 8 h 36"/>
                <a:gd name="T52" fmla="*/ 30 w 30"/>
                <a:gd name="T53" fmla="*/ 14 h 36"/>
                <a:gd name="T54" fmla="*/ 6 w 30"/>
                <a:gd name="T55" fmla="*/ 14 h 36"/>
                <a:gd name="T56" fmla="*/ 6 w 30"/>
                <a:gd name="T57" fmla="*/ 10 h 36"/>
                <a:gd name="T58" fmla="*/ 22 w 30"/>
                <a:gd name="T59" fmla="*/ 10 h 36"/>
                <a:gd name="T60" fmla="*/ 20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0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6" y="26"/>
                  </a:lnTo>
                  <a:lnTo>
                    <a:pt x="28" y="22"/>
                  </a:lnTo>
                  <a:lnTo>
                    <a:pt x="30" y="22"/>
                  </a:lnTo>
                  <a:lnTo>
                    <a:pt x="28" y="28"/>
                  </a:lnTo>
                  <a:lnTo>
                    <a:pt x="24" y="32"/>
                  </a:lnTo>
                  <a:lnTo>
                    <a:pt x="20" y="36"/>
                  </a:lnTo>
                  <a:lnTo>
                    <a:pt x="14" y="36"/>
                  </a:lnTo>
                  <a:lnTo>
                    <a:pt x="8" y="36"/>
                  </a:lnTo>
                  <a:lnTo>
                    <a:pt x="4" y="32"/>
                  </a:lnTo>
                  <a:lnTo>
                    <a:pt x="0" y="26"/>
                  </a:lnTo>
                  <a:lnTo>
                    <a:pt x="0" y="18"/>
                  </a:lnTo>
                  <a:lnTo>
                    <a:pt x="0" y="12"/>
                  </a:lnTo>
                  <a:lnTo>
                    <a:pt x="2" y="8"/>
                  </a:lnTo>
                  <a:lnTo>
                    <a:pt x="4" y="4"/>
                  </a:lnTo>
                  <a:lnTo>
                    <a:pt x="10" y="0"/>
                  </a:lnTo>
                  <a:lnTo>
                    <a:pt x="16" y="0"/>
                  </a:lnTo>
                  <a:lnTo>
                    <a:pt x="22" y="0"/>
                  </a:lnTo>
                  <a:lnTo>
                    <a:pt x="26" y="4"/>
                  </a:lnTo>
                  <a:lnTo>
                    <a:pt x="28" y="8"/>
                  </a:lnTo>
                  <a:lnTo>
                    <a:pt x="30" y="14"/>
                  </a:lnTo>
                  <a:lnTo>
                    <a:pt x="6" y="14"/>
                  </a:lnTo>
                  <a:close/>
                  <a:moveTo>
                    <a:pt x="6" y="10"/>
                  </a:moveTo>
                  <a:lnTo>
                    <a:pt x="22" y="10"/>
                  </a:lnTo>
                  <a:lnTo>
                    <a:pt x="20" y="8"/>
                  </a:lnTo>
                  <a:lnTo>
                    <a:pt x="20" y="6"/>
                  </a:lnTo>
                  <a:lnTo>
                    <a:pt x="20" y="4"/>
                  </a:lnTo>
                  <a:lnTo>
                    <a:pt x="18" y="4"/>
                  </a:lnTo>
                  <a:lnTo>
                    <a:pt x="16" y="2"/>
                  </a:lnTo>
                  <a:lnTo>
                    <a:pt x="14" y="2"/>
                  </a:lnTo>
                  <a:lnTo>
                    <a:pt x="10"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26748" name="Freeform 119"/>
            <p:cNvSpPr>
              <a:spLocks/>
            </p:cNvSpPr>
            <p:nvPr/>
          </p:nvSpPr>
          <p:spPr bwMode="auto">
            <a:xfrm>
              <a:off x="1864" y="3004"/>
              <a:ext cx="26" cy="36"/>
            </a:xfrm>
            <a:custGeom>
              <a:avLst/>
              <a:gdLst>
                <a:gd name="T0" fmla="*/ 12 w 26"/>
                <a:gd name="T1" fmla="*/ 0 h 36"/>
                <a:gd name="T2" fmla="*/ 12 w 26"/>
                <a:gd name="T3" fmla="*/ 8 h 36"/>
                <a:gd name="T4" fmla="*/ 14 w 26"/>
                <a:gd name="T5" fmla="*/ 4 h 36"/>
                <a:gd name="T6" fmla="*/ 18 w 26"/>
                <a:gd name="T7" fmla="*/ 0 h 36"/>
                <a:gd name="T8" fmla="*/ 20 w 26"/>
                <a:gd name="T9" fmla="*/ 0 h 36"/>
                <a:gd name="T10" fmla="*/ 22 w 26"/>
                <a:gd name="T11" fmla="*/ 0 h 36"/>
                <a:gd name="T12" fmla="*/ 24 w 26"/>
                <a:gd name="T13" fmla="*/ 0 h 36"/>
                <a:gd name="T14" fmla="*/ 26 w 26"/>
                <a:gd name="T15" fmla="*/ 2 h 36"/>
                <a:gd name="T16" fmla="*/ 26 w 26"/>
                <a:gd name="T17" fmla="*/ 4 h 36"/>
                <a:gd name="T18" fmla="*/ 26 w 26"/>
                <a:gd name="T19" fmla="*/ 6 h 36"/>
                <a:gd name="T20" fmla="*/ 24 w 26"/>
                <a:gd name="T21" fmla="*/ 8 h 36"/>
                <a:gd name="T22" fmla="*/ 24 w 26"/>
                <a:gd name="T23" fmla="*/ 8 h 36"/>
                <a:gd name="T24" fmla="*/ 22 w 26"/>
                <a:gd name="T25" fmla="*/ 8 h 36"/>
                <a:gd name="T26" fmla="*/ 20 w 26"/>
                <a:gd name="T27" fmla="*/ 8 h 36"/>
                <a:gd name="T28" fmla="*/ 20 w 26"/>
                <a:gd name="T29" fmla="*/ 6 h 36"/>
                <a:gd name="T30" fmla="*/ 18 w 26"/>
                <a:gd name="T31" fmla="*/ 6 h 36"/>
                <a:gd name="T32" fmla="*/ 16 w 26"/>
                <a:gd name="T33" fmla="*/ 6 h 36"/>
                <a:gd name="T34" fmla="*/ 16 w 26"/>
                <a:gd name="T35" fmla="*/ 6 h 36"/>
                <a:gd name="T36" fmla="*/ 14 w 26"/>
                <a:gd name="T37" fmla="*/ 6 h 36"/>
                <a:gd name="T38" fmla="*/ 14 w 26"/>
                <a:gd name="T39" fmla="*/ 8 h 36"/>
                <a:gd name="T40" fmla="*/ 12 w 26"/>
                <a:gd name="T41" fmla="*/ 12 h 36"/>
                <a:gd name="T42" fmla="*/ 12 w 26"/>
                <a:gd name="T43" fmla="*/ 28 h 36"/>
                <a:gd name="T44" fmla="*/ 12 w 26"/>
                <a:gd name="T45" fmla="*/ 30 h 36"/>
                <a:gd name="T46" fmla="*/ 12 w 26"/>
                <a:gd name="T47" fmla="*/ 32 h 36"/>
                <a:gd name="T48" fmla="*/ 12 w 26"/>
                <a:gd name="T49" fmla="*/ 34 h 36"/>
                <a:gd name="T50" fmla="*/ 14 w 26"/>
                <a:gd name="T51" fmla="*/ 34 h 36"/>
                <a:gd name="T52" fmla="*/ 16 w 26"/>
                <a:gd name="T53" fmla="*/ 34 h 36"/>
                <a:gd name="T54" fmla="*/ 18 w 26"/>
                <a:gd name="T55" fmla="*/ 36 h 36"/>
                <a:gd name="T56" fmla="*/ 18 w 26"/>
                <a:gd name="T57" fmla="*/ 36 h 36"/>
                <a:gd name="T58" fmla="*/ 0 w 26"/>
                <a:gd name="T59" fmla="*/ 36 h 36"/>
                <a:gd name="T60" fmla="*/ 0 w 26"/>
                <a:gd name="T61" fmla="*/ 36 h 36"/>
                <a:gd name="T62" fmla="*/ 2 w 26"/>
                <a:gd name="T63" fmla="*/ 34 h 36"/>
                <a:gd name="T64" fmla="*/ 4 w 26"/>
                <a:gd name="T65" fmla="*/ 34 h 36"/>
                <a:gd name="T66" fmla="*/ 4 w 26"/>
                <a:gd name="T67" fmla="*/ 34 h 36"/>
                <a:gd name="T68" fmla="*/ 4 w 26"/>
                <a:gd name="T69" fmla="*/ 32 h 36"/>
                <a:gd name="T70" fmla="*/ 4 w 26"/>
                <a:gd name="T71" fmla="*/ 30 h 36"/>
                <a:gd name="T72" fmla="*/ 4 w 26"/>
                <a:gd name="T73" fmla="*/ 28 h 36"/>
                <a:gd name="T74" fmla="*/ 4 w 26"/>
                <a:gd name="T75" fmla="*/ 14 h 36"/>
                <a:gd name="T76" fmla="*/ 4 w 26"/>
                <a:gd name="T77" fmla="*/ 8 h 36"/>
                <a:gd name="T78" fmla="*/ 4 w 26"/>
                <a:gd name="T79" fmla="*/ 6 h 36"/>
                <a:gd name="T80" fmla="*/ 4 w 26"/>
                <a:gd name="T81" fmla="*/ 6 h 36"/>
                <a:gd name="T82" fmla="*/ 4 w 26"/>
                <a:gd name="T83" fmla="*/ 4 h 36"/>
                <a:gd name="T84" fmla="*/ 2 w 26"/>
                <a:gd name="T85" fmla="*/ 4 h 36"/>
                <a:gd name="T86" fmla="*/ 2 w 26"/>
                <a:gd name="T87" fmla="*/ 4 h 36"/>
                <a:gd name="T88" fmla="*/ 2 w 26"/>
                <a:gd name="T89" fmla="*/ 4 h 36"/>
                <a:gd name="T90" fmla="*/ 0 w 26"/>
                <a:gd name="T91" fmla="*/ 4 h 36"/>
                <a:gd name="T92" fmla="*/ 0 w 26"/>
                <a:gd name="T93" fmla="*/ 4 h 36"/>
                <a:gd name="T94" fmla="*/ 10 w 26"/>
                <a:gd name="T95" fmla="*/ 0 h 36"/>
                <a:gd name="T96" fmla="*/ 12 w 26"/>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
                <a:gd name="T148" fmla="*/ 0 h 36"/>
                <a:gd name="T149" fmla="*/ 26 w 26"/>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 h="36">
                  <a:moveTo>
                    <a:pt x="12" y="0"/>
                  </a:moveTo>
                  <a:lnTo>
                    <a:pt x="12" y="8"/>
                  </a:lnTo>
                  <a:lnTo>
                    <a:pt x="14" y="4"/>
                  </a:lnTo>
                  <a:lnTo>
                    <a:pt x="18" y="0"/>
                  </a:lnTo>
                  <a:lnTo>
                    <a:pt x="20" y="0"/>
                  </a:lnTo>
                  <a:lnTo>
                    <a:pt x="22" y="0"/>
                  </a:lnTo>
                  <a:lnTo>
                    <a:pt x="24" y="0"/>
                  </a:lnTo>
                  <a:lnTo>
                    <a:pt x="26" y="2"/>
                  </a:lnTo>
                  <a:lnTo>
                    <a:pt x="26" y="4"/>
                  </a:lnTo>
                  <a:lnTo>
                    <a:pt x="26" y="6"/>
                  </a:lnTo>
                  <a:lnTo>
                    <a:pt x="24" y="8"/>
                  </a:lnTo>
                  <a:lnTo>
                    <a:pt x="22" y="8"/>
                  </a:lnTo>
                  <a:lnTo>
                    <a:pt x="20" y="8"/>
                  </a:lnTo>
                  <a:lnTo>
                    <a:pt x="20" y="6"/>
                  </a:lnTo>
                  <a:lnTo>
                    <a:pt x="18" y="6"/>
                  </a:lnTo>
                  <a:lnTo>
                    <a:pt x="16" y="6"/>
                  </a:lnTo>
                  <a:lnTo>
                    <a:pt x="14" y="6"/>
                  </a:lnTo>
                  <a:lnTo>
                    <a:pt x="14" y="8"/>
                  </a:lnTo>
                  <a:lnTo>
                    <a:pt x="12" y="12"/>
                  </a:lnTo>
                  <a:lnTo>
                    <a:pt x="12" y="28"/>
                  </a:lnTo>
                  <a:lnTo>
                    <a:pt x="12" y="30"/>
                  </a:lnTo>
                  <a:lnTo>
                    <a:pt x="12" y="32"/>
                  </a:lnTo>
                  <a:lnTo>
                    <a:pt x="12" y="34"/>
                  </a:lnTo>
                  <a:lnTo>
                    <a:pt x="14" y="34"/>
                  </a:lnTo>
                  <a:lnTo>
                    <a:pt x="16" y="34"/>
                  </a:lnTo>
                  <a:lnTo>
                    <a:pt x="18" y="36"/>
                  </a:lnTo>
                  <a:lnTo>
                    <a:pt x="0" y="36"/>
                  </a:lnTo>
                  <a:lnTo>
                    <a:pt x="2" y="34"/>
                  </a:lnTo>
                  <a:lnTo>
                    <a:pt x="4" y="34"/>
                  </a:lnTo>
                  <a:lnTo>
                    <a:pt x="4" y="32"/>
                  </a:lnTo>
                  <a:lnTo>
                    <a:pt x="4" y="30"/>
                  </a:lnTo>
                  <a:lnTo>
                    <a:pt x="4" y="28"/>
                  </a:lnTo>
                  <a:lnTo>
                    <a:pt x="4" y="14"/>
                  </a:lnTo>
                  <a:lnTo>
                    <a:pt x="4" y="8"/>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26749" name="Freeform 120"/>
            <p:cNvSpPr>
              <a:spLocks/>
            </p:cNvSpPr>
            <p:nvPr/>
          </p:nvSpPr>
          <p:spPr bwMode="auto">
            <a:xfrm>
              <a:off x="189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4 w 24"/>
                <a:gd name="T19" fmla="*/ 4 h 36"/>
                <a:gd name="T20" fmla="*/ 4 w 24"/>
                <a:gd name="T21" fmla="*/ 6 h 36"/>
                <a:gd name="T22" fmla="*/ 4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2 w 24"/>
                <a:gd name="T35" fmla="*/ 22 h 36"/>
                <a:gd name="T36" fmla="*/ 24 w 24"/>
                <a:gd name="T37" fmla="*/ 26 h 36"/>
                <a:gd name="T38" fmla="*/ 22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2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8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4"/>
                  </a:lnTo>
                  <a:lnTo>
                    <a:pt x="4" y="6"/>
                  </a:lnTo>
                  <a:lnTo>
                    <a:pt x="4" y="8"/>
                  </a:lnTo>
                  <a:lnTo>
                    <a:pt x="6" y="10"/>
                  </a:lnTo>
                  <a:lnTo>
                    <a:pt x="8" y="12"/>
                  </a:lnTo>
                  <a:lnTo>
                    <a:pt x="10" y="14"/>
                  </a:lnTo>
                  <a:lnTo>
                    <a:pt x="16" y="16"/>
                  </a:lnTo>
                  <a:lnTo>
                    <a:pt x="20" y="18"/>
                  </a:lnTo>
                  <a:lnTo>
                    <a:pt x="22" y="22"/>
                  </a:lnTo>
                  <a:lnTo>
                    <a:pt x="24" y="26"/>
                  </a:lnTo>
                  <a:lnTo>
                    <a:pt x="22"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8"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50" name="Freeform 121"/>
            <p:cNvSpPr>
              <a:spLocks noEditPoints="1"/>
            </p:cNvSpPr>
            <p:nvPr/>
          </p:nvSpPr>
          <p:spPr bwMode="auto">
            <a:xfrm>
              <a:off x="2188" y="2984"/>
              <a:ext cx="36" cy="56"/>
            </a:xfrm>
            <a:custGeom>
              <a:avLst/>
              <a:gdLst>
                <a:gd name="T0" fmla="*/ 24 w 36"/>
                <a:gd name="T1" fmla="*/ 50 h 56"/>
                <a:gd name="T2" fmla="*/ 22 w 36"/>
                <a:gd name="T3" fmla="*/ 54 h 56"/>
                <a:gd name="T4" fmla="*/ 20 w 36"/>
                <a:gd name="T5" fmla="*/ 56 h 56"/>
                <a:gd name="T6" fmla="*/ 16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6 w 36"/>
                <a:gd name="T27" fmla="*/ 20 h 56"/>
                <a:gd name="T28" fmla="*/ 20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2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2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2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6" y="56"/>
                  </a:lnTo>
                  <a:lnTo>
                    <a:pt x="14" y="56"/>
                  </a:lnTo>
                  <a:lnTo>
                    <a:pt x="8" y="56"/>
                  </a:lnTo>
                  <a:lnTo>
                    <a:pt x="4" y="52"/>
                  </a:lnTo>
                  <a:lnTo>
                    <a:pt x="0" y="46"/>
                  </a:lnTo>
                  <a:lnTo>
                    <a:pt x="0" y="40"/>
                  </a:lnTo>
                  <a:lnTo>
                    <a:pt x="0" y="32"/>
                  </a:lnTo>
                  <a:lnTo>
                    <a:pt x="4" y="26"/>
                  </a:lnTo>
                  <a:lnTo>
                    <a:pt x="8" y="22"/>
                  </a:lnTo>
                  <a:lnTo>
                    <a:pt x="12" y="20"/>
                  </a:lnTo>
                  <a:lnTo>
                    <a:pt x="16" y="20"/>
                  </a:lnTo>
                  <a:lnTo>
                    <a:pt x="20" y="20"/>
                  </a:lnTo>
                  <a:lnTo>
                    <a:pt x="24" y="22"/>
                  </a:lnTo>
                  <a:lnTo>
                    <a:pt x="24" y="16"/>
                  </a:lnTo>
                  <a:lnTo>
                    <a:pt x="24" y="10"/>
                  </a:lnTo>
                  <a:lnTo>
                    <a:pt x="24" y="8"/>
                  </a:lnTo>
                  <a:lnTo>
                    <a:pt x="24" y="6"/>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2"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6751" name="Freeform 122"/>
            <p:cNvSpPr>
              <a:spLocks/>
            </p:cNvSpPr>
            <p:nvPr/>
          </p:nvSpPr>
          <p:spPr bwMode="auto">
            <a:xfrm>
              <a:off x="2226" y="3004"/>
              <a:ext cx="38" cy="36"/>
            </a:xfrm>
            <a:custGeom>
              <a:avLst/>
              <a:gdLst>
                <a:gd name="T0" fmla="*/ 34 w 38"/>
                <a:gd name="T1" fmla="*/ 0 h 36"/>
                <a:gd name="T2" fmla="*/ 34 w 38"/>
                <a:gd name="T3" fmla="*/ 22 h 36"/>
                <a:gd name="T4" fmla="*/ 34 w 38"/>
                <a:gd name="T5" fmla="*/ 28 h 36"/>
                <a:gd name="T6" fmla="*/ 34 w 38"/>
                <a:gd name="T7" fmla="*/ 30 h 36"/>
                <a:gd name="T8" fmla="*/ 34 w 38"/>
                <a:gd name="T9" fmla="*/ 32 h 36"/>
                <a:gd name="T10" fmla="*/ 34 w 38"/>
                <a:gd name="T11" fmla="*/ 32 h 36"/>
                <a:gd name="T12" fmla="*/ 34 w 38"/>
                <a:gd name="T13" fmla="*/ 32 h 36"/>
                <a:gd name="T14" fmla="*/ 36 w 38"/>
                <a:gd name="T15" fmla="*/ 32 h 36"/>
                <a:gd name="T16" fmla="*/ 36 w 38"/>
                <a:gd name="T17" fmla="*/ 32 h 36"/>
                <a:gd name="T18" fmla="*/ 38 w 38"/>
                <a:gd name="T19" fmla="*/ 32 h 36"/>
                <a:gd name="T20" fmla="*/ 38 w 38"/>
                <a:gd name="T21" fmla="*/ 32 h 36"/>
                <a:gd name="T22" fmla="*/ 28 w 38"/>
                <a:gd name="T23" fmla="*/ 36 h 36"/>
                <a:gd name="T24" fmla="*/ 26 w 38"/>
                <a:gd name="T25" fmla="*/ 36 h 36"/>
                <a:gd name="T26" fmla="*/ 26 w 38"/>
                <a:gd name="T27" fmla="*/ 30 h 36"/>
                <a:gd name="T28" fmla="*/ 22 w 38"/>
                <a:gd name="T29" fmla="*/ 34 h 36"/>
                <a:gd name="T30" fmla="*/ 20 w 38"/>
                <a:gd name="T31" fmla="*/ 36 h 36"/>
                <a:gd name="T32" fmla="*/ 16 w 38"/>
                <a:gd name="T33" fmla="*/ 36 h 36"/>
                <a:gd name="T34" fmla="*/ 14 w 38"/>
                <a:gd name="T35" fmla="*/ 36 h 36"/>
                <a:gd name="T36" fmla="*/ 12 w 38"/>
                <a:gd name="T37" fmla="*/ 36 h 36"/>
                <a:gd name="T38" fmla="*/ 8 w 38"/>
                <a:gd name="T39" fmla="*/ 36 h 36"/>
                <a:gd name="T40" fmla="*/ 6 w 38"/>
                <a:gd name="T41" fmla="*/ 34 h 36"/>
                <a:gd name="T42" fmla="*/ 6 w 38"/>
                <a:gd name="T43" fmla="*/ 30 h 36"/>
                <a:gd name="T44" fmla="*/ 6 w 38"/>
                <a:gd name="T45" fmla="*/ 28 h 36"/>
                <a:gd name="T46" fmla="*/ 4 w 38"/>
                <a:gd name="T47" fmla="*/ 22 h 36"/>
                <a:gd name="T48" fmla="*/ 4 w 38"/>
                <a:gd name="T49" fmla="*/ 6 h 36"/>
                <a:gd name="T50" fmla="*/ 4 w 38"/>
                <a:gd name="T51" fmla="*/ 4 h 36"/>
                <a:gd name="T52" fmla="*/ 4 w 38"/>
                <a:gd name="T53" fmla="*/ 4 h 36"/>
                <a:gd name="T54" fmla="*/ 4 w 38"/>
                <a:gd name="T55" fmla="*/ 2 h 36"/>
                <a:gd name="T56" fmla="*/ 4 w 38"/>
                <a:gd name="T57" fmla="*/ 2 h 36"/>
                <a:gd name="T58" fmla="*/ 2 w 38"/>
                <a:gd name="T59" fmla="*/ 2 h 36"/>
                <a:gd name="T60" fmla="*/ 0 w 38"/>
                <a:gd name="T61" fmla="*/ 0 h 36"/>
                <a:gd name="T62" fmla="*/ 0 w 38"/>
                <a:gd name="T63" fmla="*/ 0 h 36"/>
                <a:gd name="T64" fmla="*/ 12 w 38"/>
                <a:gd name="T65" fmla="*/ 0 h 36"/>
                <a:gd name="T66" fmla="*/ 12 w 38"/>
                <a:gd name="T67" fmla="*/ 24 h 36"/>
                <a:gd name="T68" fmla="*/ 12 w 38"/>
                <a:gd name="T69" fmla="*/ 28 h 36"/>
                <a:gd name="T70" fmla="*/ 14 w 38"/>
                <a:gd name="T71" fmla="*/ 30 h 36"/>
                <a:gd name="T72" fmla="*/ 16 w 38"/>
                <a:gd name="T73" fmla="*/ 32 h 36"/>
                <a:gd name="T74" fmla="*/ 18 w 38"/>
                <a:gd name="T75" fmla="*/ 32 h 36"/>
                <a:gd name="T76" fmla="*/ 20 w 38"/>
                <a:gd name="T77" fmla="*/ 32 h 36"/>
                <a:gd name="T78" fmla="*/ 22 w 38"/>
                <a:gd name="T79" fmla="*/ 30 h 36"/>
                <a:gd name="T80" fmla="*/ 24 w 38"/>
                <a:gd name="T81" fmla="*/ 30 h 36"/>
                <a:gd name="T82" fmla="*/ 26 w 38"/>
                <a:gd name="T83" fmla="*/ 26 h 36"/>
                <a:gd name="T84" fmla="*/ 26 w 38"/>
                <a:gd name="T85" fmla="*/ 6 h 36"/>
                <a:gd name="T86" fmla="*/ 26 w 38"/>
                <a:gd name="T87" fmla="*/ 4 h 36"/>
                <a:gd name="T88" fmla="*/ 26 w 38"/>
                <a:gd name="T89" fmla="*/ 2 h 36"/>
                <a:gd name="T90" fmla="*/ 24 w 38"/>
                <a:gd name="T91" fmla="*/ 2 h 36"/>
                <a:gd name="T92" fmla="*/ 22 w 38"/>
                <a:gd name="T93" fmla="*/ 0 h 36"/>
                <a:gd name="T94" fmla="*/ 22 w 38"/>
                <a:gd name="T95" fmla="*/ 0 h 36"/>
                <a:gd name="T96" fmla="*/ 34 w 38"/>
                <a:gd name="T97" fmla="*/ 0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36"/>
                <a:gd name="T149" fmla="*/ 38 w 38"/>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36">
                  <a:moveTo>
                    <a:pt x="34" y="0"/>
                  </a:moveTo>
                  <a:lnTo>
                    <a:pt x="34" y="22"/>
                  </a:lnTo>
                  <a:lnTo>
                    <a:pt x="34" y="28"/>
                  </a:lnTo>
                  <a:lnTo>
                    <a:pt x="34" y="30"/>
                  </a:lnTo>
                  <a:lnTo>
                    <a:pt x="34" y="32"/>
                  </a:lnTo>
                  <a:lnTo>
                    <a:pt x="36" y="32"/>
                  </a:lnTo>
                  <a:lnTo>
                    <a:pt x="38" y="32"/>
                  </a:lnTo>
                  <a:lnTo>
                    <a:pt x="28" y="36"/>
                  </a:lnTo>
                  <a:lnTo>
                    <a:pt x="26" y="36"/>
                  </a:lnTo>
                  <a:lnTo>
                    <a:pt x="26" y="30"/>
                  </a:lnTo>
                  <a:lnTo>
                    <a:pt x="22" y="34"/>
                  </a:lnTo>
                  <a:lnTo>
                    <a:pt x="20" y="36"/>
                  </a:lnTo>
                  <a:lnTo>
                    <a:pt x="16" y="36"/>
                  </a:lnTo>
                  <a:lnTo>
                    <a:pt x="14" y="36"/>
                  </a:lnTo>
                  <a:lnTo>
                    <a:pt x="12" y="36"/>
                  </a:lnTo>
                  <a:lnTo>
                    <a:pt x="8" y="36"/>
                  </a:lnTo>
                  <a:lnTo>
                    <a:pt x="6" y="34"/>
                  </a:lnTo>
                  <a:lnTo>
                    <a:pt x="6" y="30"/>
                  </a:lnTo>
                  <a:lnTo>
                    <a:pt x="6" y="28"/>
                  </a:lnTo>
                  <a:lnTo>
                    <a:pt x="4" y="22"/>
                  </a:lnTo>
                  <a:lnTo>
                    <a:pt x="4" y="6"/>
                  </a:lnTo>
                  <a:lnTo>
                    <a:pt x="4" y="4"/>
                  </a:lnTo>
                  <a:lnTo>
                    <a:pt x="4" y="2"/>
                  </a:lnTo>
                  <a:lnTo>
                    <a:pt x="2" y="2"/>
                  </a:lnTo>
                  <a:lnTo>
                    <a:pt x="0" y="0"/>
                  </a:lnTo>
                  <a:lnTo>
                    <a:pt x="12" y="0"/>
                  </a:lnTo>
                  <a:lnTo>
                    <a:pt x="12" y="24"/>
                  </a:lnTo>
                  <a:lnTo>
                    <a:pt x="12" y="28"/>
                  </a:lnTo>
                  <a:lnTo>
                    <a:pt x="14" y="30"/>
                  </a:lnTo>
                  <a:lnTo>
                    <a:pt x="16" y="32"/>
                  </a:lnTo>
                  <a:lnTo>
                    <a:pt x="18" y="32"/>
                  </a:lnTo>
                  <a:lnTo>
                    <a:pt x="20" y="32"/>
                  </a:lnTo>
                  <a:lnTo>
                    <a:pt x="22" y="30"/>
                  </a:lnTo>
                  <a:lnTo>
                    <a:pt x="24" y="30"/>
                  </a:lnTo>
                  <a:lnTo>
                    <a:pt x="26" y="26"/>
                  </a:lnTo>
                  <a:lnTo>
                    <a:pt x="26" y="6"/>
                  </a:lnTo>
                  <a:lnTo>
                    <a:pt x="26" y="4"/>
                  </a:lnTo>
                  <a:lnTo>
                    <a:pt x="26" y="2"/>
                  </a:lnTo>
                  <a:lnTo>
                    <a:pt x="24" y="2"/>
                  </a:lnTo>
                  <a:lnTo>
                    <a:pt x="22" y="0"/>
                  </a:lnTo>
                  <a:lnTo>
                    <a:pt x="34" y="0"/>
                  </a:lnTo>
                  <a:close/>
                </a:path>
              </a:pathLst>
            </a:custGeom>
            <a:solidFill>
              <a:srgbClr val="000000"/>
            </a:solidFill>
            <a:ln w="0">
              <a:solidFill>
                <a:srgbClr val="000000"/>
              </a:solidFill>
              <a:round/>
              <a:headEnd/>
              <a:tailEnd/>
            </a:ln>
          </p:spPr>
          <p:txBody>
            <a:bodyPr/>
            <a:lstStyle/>
            <a:p>
              <a:endParaRPr lang="en-US"/>
            </a:p>
          </p:txBody>
        </p:sp>
        <p:sp>
          <p:nvSpPr>
            <p:cNvPr id="26752" name="Freeform 123"/>
            <p:cNvSpPr>
              <a:spLocks/>
            </p:cNvSpPr>
            <p:nvPr/>
          </p:nvSpPr>
          <p:spPr bwMode="auto">
            <a:xfrm>
              <a:off x="2266" y="3004"/>
              <a:ext cx="60" cy="36"/>
            </a:xfrm>
            <a:custGeom>
              <a:avLst/>
              <a:gdLst>
                <a:gd name="T0" fmla="*/ 14 w 60"/>
                <a:gd name="T1" fmla="*/ 4 h 36"/>
                <a:gd name="T2" fmla="*/ 18 w 60"/>
                <a:gd name="T3" fmla="*/ 2 h 36"/>
                <a:gd name="T4" fmla="*/ 22 w 60"/>
                <a:gd name="T5" fmla="*/ 0 h 36"/>
                <a:gd name="T6" fmla="*/ 28 w 60"/>
                <a:gd name="T7" fmla="*/ 0 h 36"/>
                <a:gd name="T8" fmla="*/ 32 w 60"/>
                <a:gd name="T9" fmla="*/ 4 h 36"/>
                <a:gd name="T10" fmla="*/ 36 w 60"/>
                <a:gd name="T11" fmla="*/ 4 h 36"/>
                <a:gd name="T12" fmla="*/ 42 w 60"/>
                <a:gd name="T13" fmla="*/ 0 h 36"/>
                <a:gd name="T14" fmla="*/ 48 w 60"/>
                <a:gd name="T15" fmla="*/ 0 h 36"/>
                <a:gd name="T16" fmla="*/ 52 w 60"/>
                <a:gd name="T17" fmla="*/ 2 h 36"/>
                <a:gd name="T18" fmla="*/ 54 w 60"/>
                <a:gd name="T19" fmla="*/ 8 h 36"/>
                <a:gd name="T20" fmla="*/ 54 w 60"/>
                <a:gd name="T21" fmla="*/ 28 h 36"/>
                <a:gd name="T22" fmla="*/ 56 w 60"/>
                <a:gd name="T23" fmla="*/ 32 h 36"/>
                <a:gd name="T24" fmla="*/ 56 w 60"/>
                <a:gd name="T25" fmla="*/ 34 h 36"/>
                <a:gd name="T26" fmla="*/ 60 w 60"/>
                <a:gd name="T27" fmla="*/ 36 h 36"/>
                <a:gd name="T28" fmla="*/ 44 w 60"/>
                <a:gd name="T29" fmla="*/ 36 h 36"/>
                <a:gd name="T30" fmla="*/ 44 w 60"/>
                <a:gd name="T31" fmla="*/ 36 h 36"/>
                <a:gd name="T32" fmla="*/ 46 w 60"/>
                <a:gd name="T33" fmla="*/ 34 h 36"/>
                <a:gd name="T34" fmla="*/ 48 w 60"/>
                <a:gd name="T35" fmla="*/ 32 h 36"/>
                <a:gd name="T36" fmla="*/ 48 w 60"/>
                <a:gd name="T37" fmla="*/ 28 h 36"/>
                <a:gd name="T38" fmla="*/ 48 w 60"/>
                <a:gd name="T39" fmla="*/ 10 h 36"/>
                <a:gd name="T40" fmla="*/ 46 w 60"/>
                <a:gd name="T41" fmla="*/ 4 h 36"/>
                <a:gd name="T42" fmla="*/ 40 w 60"/>
                <a:gd name="T43" fmla="*/ 4 h 36"/>
                <a:gd name="T44" fmla="*/ 36 w 60"/>
                <a:gd name="T45" fmla="*/ 6 h 36"/>
                <a:gd name="T46" fmla="*/ 34 w 60"/>
                <a:gd name="T47" fmla="*/ 10 h 36"/>
                <a:gd name="T48" fmla="*/ 34 w 60"/>
                <a:gd name="T49" fmla="*/ 28 h 36"/>
                <a:gd name="T50" fmla="*/ 34 w 60"/>
                <a:gd name="T51" fmla="*/ 32 h 36"/>
                <a:gd name="T52" fmla="*/ 34 w 60"/>
                <a:gd name="T53" fmla="*/ 34 h 36"/>
                <a:gd name="T54" fmla="*/ 38 w 60"/>
                <a:gd name="T55" fmla="*/ 36 h 36"/>
                <a:gd name="T56" fmla="*/ 22 w 60"/>
                <a:gd name="T57" fmla="*/ 36 h 36"/>
                <a:gd name="T58" fmla="*/ 24 w 60"/>
                <a:gd name="T59" fmla="*/ 34 h 36"/>
                <a:gd name="T60" fmla="*/ 26 w 60"/>
                <a:gd name="T61" fmla="*/ 34 h 36"/>
                <a:gd name="T62" fmla="*/ 26 w 60"/>
                <a:gd name="T63" fmla="*/ 30 h 36"/>
                <a:gd name="T64" fmla="*/ 26 w 60"/>
                <a:gd name="T65" fmla="*/ 12 h 36"/>
                <a:gd name="T66" fmla="*/ 26 w 60"/>
                <a:gd name="T67" fmla="*/ 6 h 36"/>
                <a:gd name="T68" fmla="*/ 20 w 60"/>
                <a:gd name="T69" fmla="*/ 4 h 36"/>
                <a:gd name="T70" fmla="*/ 16 w 60"/>
                <a:gd name="T71" fmla="*/ 6 h 36"/>
                <a:gd name="T72" fmla="*/ 12 w 60"/>
                <a:gd name="T73" fmla="*/ 10 h 36"/>
                <a:gd name="T74" fmla="*/ 12 w 60"/>
                <a:gd name="T75" fmla="*/ 30 h 36"/>
                <a:gd name="T76" fmla="*/ 12 w 60"/>
                <a:gd name="T77" fmla="*/ 34 h 36"/>
                <a:gd name="T78" fmla="*/ 14 w 60"/>
                <a:gd name="T79" fmla="*/ 36 h 36"/>
                <a:gd name="T80" fmla="*/ 16 w 60"/>
                <a:gd name="T81" fmla="*/ 36 h 36"/>
                <a:gd name="T82" fmla="*/ 0 w 60"/>
                <a:gd name="T83" fmla="*/ 36 h 36"/>
                <a:gd name="T84" fmla="*/ 2 w 60"/>
                <a:gd name="T85" fmla="*/ 34 h 36"/>
                <a:gd name="T86" fmla="*/ 4 w 60"/>
                <a:gd name="T87" fmla="*/ 32 h 36"/>
                <a:gd name="T88" fmla="*/ 4 w 60"/>
                <a:gd name="T89" fmla="*/ 28 h 36"/>
                <a:gd name="T90" fmla="*/ 4 w 60"/>
                <a:gd name="T91" fmla="*/ 10 h 36"/>
                <a:gd name="T92" fmla="*/ 4 w 60"/>
                <a:gd name="T93" fmla="*/ 4 h 36"/>
                <a:gd name="T94" fmla="*/ 4 w 60"/>
                <a:gd name="T95" fmla="*/ 4 h 36"/>
                <a:gd name="T96" fmla="*/ 2 w 60"/>
                <a:gd name="T97" fmla="*/ 4 h 36"/>
                <a:gd name="T98" fmla="*/ 0 w 60"/>
                <a:gd name="T99" fmla="*/ 4 h 36"/>
                <a:gd name="T100" fmla="*/ 12 w 60"/>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36"/>
                <a:gd name="T155" fmla="*/ 60 w 60"/>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36">
                  <a:moveTo>
                    <a:pt x="12" y="8"/>
                  </a:moveTo>
                  <a:lnTo>
                    <a:pt x="14" y="4"/>
                  </a:lnTo>
                  <a:lnTo>
                    <a:pt x="16" y="2"/>
                  </a:lnTo>
                  <a:lnTo>
                    <a:pt x="18" y="2"/>
                  </a:lnTo>
                  <a:lnTo>
                    <a:pt x="20" y="0"/>
                  </a:lnTo>
                  <a:lnTo>
                    <a:pt x="22" y="0"/>
                  </a:lnTo>
                  <a:lnTo>
                    <a:pt x="24" y="0"/>
                  </a:lnTo>
                  <a:lnTo>
                    <a:pt x="28" y="0"/>
                  </a:lnTo>
                  <a:lnTo>
                    <a:pt x="30" y="2"/>
                  </a:lnTo>
                  <a:lnTo>
                    <a:pt x="32" y="4"/>
                  </a:lnTo>
                  <a:lnTo>
                    <a:pt x="32" y="8"/>
                  </a:lnTo>
                  <a:lnTo>
                    <a:pt x="36" y="4"/>
                  </a:lnTo>
                  <a:lnTo>
                    <a:pt x="40" y="0"/>
                  </a:lnTo>
                  <a:lnTo>
                    <a:pt x="42" y="0"/>
                  </a:lnTo>
                  <a:lnTo>
                    <a:pt x="46" y="0"/>
                  </a:lnTo>
                  <a:lnTo>
                    <a:pt x="48" y="0"/>
                  </a:lnTo>
                  <a:lnTo>
                    <a:pt x="50" y="0"/>
                  </a:lnTo>
                  <a:lnTo>
                    <a:pt x="52" y="2"/>
                  </a:lnTo>
                  <a:lnTo>
                    <a:pt x="54" y="6"/>
                  </a:lnTo>
                  <a:lnTo>
                    <a:pt x="54" y="8"/>
                  </a:lnTo>
                  <a:lnTo>
                    <a:pt x="54" y="12"/>
                  </a:lnTo>
                  <a:lnTo>
                    <a:pt x="54" y="28"/>
                  </a:lnTo>
                  <a:lnTo>
                    <a:pt x="54" y="30"/>
                  </a:lnTo>
                  <a:lnTo>
                    <a:pt x="56" y="32"/>
                  </a:lnTo>
                  <a:lnTo>
                    <a:pt x="56" y="34"/>
                  </a:lnTo>
                  <a:lnTo>
                    <a:pt x="58" y="34"/>
                  </a:lnTo>
                  <a:lnTo>
                    <a:pt x="60" y="36"/>
                  </a:lnTo>
                  <a:lnTo>
                    <a:pt x="44" y="36"/>
                  </a:lnTo>
                  <a:lnTo>
                    <a:pt x="46" y="34"/>
                  </a:lnTo>
                  <a:lnTo>
                    <a:pt x="48" y="34"/>
                  </a:lnTo>
                  <a:lnTo>
                    <a:pt x="48" y="32"/>
                  </a:lnTo>
                  <a:lnTo>
                    <a:pt x="48" y="30"/>
                  </a:lnTo>
                  <a:lnTo>
                    <a:pt x="48" y="28"/>
                  </a:lnTo>
                  <a:lnTo>
                    <a:pt x="48" y="12"/>
                  </a:lnTo>
                  <a:lnTo>
                    <a:pt x="48" y="10"/>
                  </a:lnTo>
                  <a:lnTo>
                    <a:pt x="48" y="6"/>
                  </a:lnTo>
                  <a:lnTo>
                    <a:pt x="46" y="4"/>
                  </a:lnTo>
                  <a:lnTo>
                    <a:pt x="42" y="4"/>
                  </a:lnTo>
                  <a:lnTo>
                    <a:pt x="40" y="4"/>
                  </a:lnTo>
                  <a:lnTo>
                    <a:pt x="38" y="6"/>
                  </a:lnTo>
                  <a:lnTo>
                    <a:pt x="36" y="6"/>
                  </a:lnTo>
                  <a:lnTo>
                    <a:pt x="34" y="10"/>
                  </a:lnTo>
                  <a:lnTo>
                    <a:pt x="34" y="12"/>
                  </a:lnTo>
                  <a:lnTo>
                    <a:pt x="34" y="28"/>
                  </a:lnTo>
                  <a:lnTo>
                    <a:pt x="34" y="32"/>
                  </a:lnTo>
                  <a:lnTo>
                    <a:pt x="34" y="34"/>
                  </a:lnTo>
                  <a:lnTo>
                    <a:pt x="36" y="34"/>
                  </a:lnTo>
                  <a:lnTo>
                    <a:pt x="38" y="36"/>
                  </a:lnTo>
                  <a:lnTo>
                    <a:pt x="22" y="36"/>
                  </a:lnTo>
                  <a:lnTo>
                    <a:pt x="24" y="34"/>
                  </a:lnTo>
                  <a:lnTo>
                    <a:pt x="26" y="34"/>
                  </a:lnTo>
                  <a:lnTo>
                    <a:pt x="26" y="32"/>
                  </a:lnTo>
                  <a:lnTo>
                    <a:pt x="26" y="30"/>
                  </a:lnTo>
                  <a:lnTo>
                    <a:pt x="26" y="28"/>
                  </a:lnTo>
                  <a:lnTo>
                    <a:pt x="26" y="12"/>
                  </a:lnTo>
                  <a:lnTo>
                    <a:pt x="26" y="10"/>
                  </a:lnTo>
                  <a:lnTo>
                    <a:pt x="26" y="6"/>
                  </a:lnTo>
                  <a:lnTo>
                    <a:pt x="24" y="4"/>
                  </a:lnTo>
                  <a:lnTo>
                    <a:pt x="20" y="4"/>
                  </a:lnTo>
                  <a:lnTo>
                    <a:pt x="18" y="4"/>
                  </a:lnTo>
                  <a:lnTo>
                    <a:pt x="16" y="6"/>
                  </a:lnTo>
                  <a:lnTo>
                    <a:pt x="14" y="8"/>
                  </a:lnTo>
                  <a:lnTo>
                    <a:pt x="12" y="10"/>
                  </a:lnTo>
                  <a:lnTo>
                    <a:pt x="12" y="28"/>
                  </a:lnTo>
                  <a:lnTo>
                    <a:pt x="12" y="30"/>
                  </a:lnTo>
                  <a:lnTo>
                    <a:pt x="12" y="32"/>
                  </a:lnTo>
                  <a:lnTo>
                    <a:pt x="12" y="34"/>
                  </a:lnTo>
                  <a:lnTo>
                    <a:pt x="14" y="34"/>
                  </a:lnTo>
                  <a:lnTo>
                    <a:pt x="14" y="36"/>
                  </a:lnTo>
                  <a:lnTo>
                    <a:pt x="16" y="36"/>
                  </a:lnTo>
                  <a:lnTo>
                    <a:pt x="0" y="36"/>
                  </a:lnTo>
                  <a:lnTo>
                    <a:pt x="2" y="36"/>
                  </a:lnTo>
                  <a:lnTo>
                    <a:pt x="2" y="34"/>
                  </a:lnTo>
                  <a:lnTo>
                    <a:pt x="4" y="34"/>
                  </a:lnTo>
                  <a:lnTo>
                    <a:pt x="4" y="32"/>
                  </a:lnTo>
                  <a:lnTo>
                    <a:pt x="4" y="30"/>
                  </a:lnTo>
                  <a:lnTo>
                    <a:pt x="4" y="28"/>
                  </a:lnTo>
                  <a:lnTo>
                    <a:pt x="4" y="14"/>
                  </a:lnTo>
                  <a:lnTo>
                    <a:pt x="4" y="10"/>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53" name="Freeform 124"/>
            <p:cNvSpPr>
              <a:spLocks noEditPoints="1"/>
            </p:cNvSpPr>
            <p:nvPr/>
          </p:nvSpPr>
          <p:spPr bwMode="auto">
            <a:xfrm>
              <a:off x="2326" y="3004"/>
              <a:ext cx="38" cy="54"/>
            </a:xfrm>
            <a:custGeom>
              <a:avLst/>
              <a:gdLst>
                <a:gd name="T0" fmla="*/ 12 w 38"/>
                <a:gd name="T1" fmla="*/ 0 h 54"/>
                <a:gd name="T2" fmla="*/ 14 w 38"/>
                <a:gd name="T3" fmla="*/ 8 h 54"/>
                <a:gd name="T4" fmla="*/ 20 w 38"/>
                <a:gd name="T5" fmla="*/ 2 h 54"/>
                <a:gd name="T6" fmla="*/ 26 w 38"/>
                <a:gd name="T7" fmla="*/ 0 h 54"/>
                <a:gd name="T8" fmla="*/ 34 w 38"/>
                <a:gd name="T9" fmla="*/ 4 h 54"/>
                <a:gd name="T10" fmla="*/ 38 w 38"/>
                <a:gd name="T11" fmla="*/ 16 h 54"/>
                <a:gd name="T12" fmla="*/ 36 w 38"/>
                <a:gd name="T13" fmla="*/ 28 h 54"/>
                <a:gd name="T14" fmla="*/ 28 w 38"/>
                <a:gd name="T15" fmla="*/ 36 h 54"/>
                <a:gd name="T16" fmla="*/ 20 w 38"/>
                <a:gd name="T17" fmla="*/ 36 h 54"/>
                <a:gd name="T18" fmla="*/ 16 w 38"/>
                <a:gd name="T19" fmla="*/ 36 h 54"/>
                <a:gd name="T20" fmla="*/ 14 w 38"/>
                <a:gd name="T21" fmla="*/ 46 h 54"/>
                <a:gd name="T22" fmla="*/ 14 w 38"/>
                <a:gd name="T23" fmla="*/ 50 h 54"/>
                <a:gd name="T24" fmla="*/ 16 w 38"/>
                <a:gd name="T25" fmla="*/ 52 h 54"/>
                <a:gd name="T26" fmla="*/ 18 w 38"/>
                <a:gd name="T27" fmla="*/ 52 h 54"/>
                <a:gd name="T28" fmla="*/ 0 w 38"/>
                <a:gd name="T29" fmla="*/ 54 h 54"/>
                <a:gd name="T30" fmla="*/ 2 w 38"/>
                <a:gd name="T31" fmla="*/ 52 h 54"/>
                <a:gd name="T32" fmla="*/ 6 w 38"/>
                <a:gd name="T33" fmla="*/ 52 h 54"/>
                <a:gd name="T34" fmla="*/ 6 w 38"/>
                <a:gd name="T35" fmla="*/ 50 h 54"/>
                <a:gd name="T36" fmla="*/ 8 w 38"/>
                <a:gd name="T37" fmla="*/ 46 h 54"/>
                <a:gd name="T38" fmla="*/ 8 w 38"/>
                <a:gd name="T39" fmla="*/ 8 h 54"/>
                <a:gd name="T40" fmla="*/ 6 w 38"/>
                <a:gd name="T41" fmla="*/ 4 h 54"/>
                <a:gd name="T42" fmla="*/ 6 w 38"/>
                <a:gd name="T43" fmla="*/ 4 h 54"/>
                <a:gd name="T44" fmla="*/ 4 w 38"/>
                <a:gd name="T45" fmla="*/ 4 h 54"/>
                <a:gd name="T46" fmla="*/ 2 w 38"/>
                <a:gd name="T47" fmla="*/ 4 h 54"/>
                <a:gd name="T48" fmla="*/ 14 w 38"/>
                <a:gd name="T49" fmla="*/ 24 h 54"/>
                <a:gd name="T50" fmla="*/ 14 w 38"/>
                <a:gd name="T51" fmla="*/ 28 h 54"/>
                <a:gd name="T52" fmla="*/ 18 w 38"/>
                <a:gd name="T53" fmla="*/ 32 h 54"/>
                <a:gd name="T54" fmla="*/ 22 w 38"/>
                <a:gd name="T55" fmla="*/ 34 h 54"/>
                <a:gd name="T56" fmla="*/ 30 w 38"/>
                <a:gd name="T57" fmla="*/ 32 h 54"/>
                <a:gd name="T58" fmla="*/ 32 w 38"/>
                <a:gd name="T59" fmla="*/ 20 h 54"/>
                <a:gd name="T60" fmla="*/ 28 w 38"/>
                <a:gd name="T61" fmla="*/ 8 h 54"/>
                <a:gd name="T62" fmla="*/ 22 w 38"/>
                <a:gd name="T63" fmla="*/ 6 h 54"/>
                <a:gd name="T64" fmla="*/ 18 w 38"/>
                <a:gd name="T65" fmla="*/ 6 h 54"/>
                <a:gd name="T66" fmla="*/ 14 w 38"/>
                <a:gd name="T67" fmla="*/ 1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54"/>
                <a:gd name="T104" fmla="*/ 38 w 38"/>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54">
                  <a:moveTo>
                    <a:pt x="2" y="4"/>
                  </a:moveTo>
                  <a:lnTo>
                    <a:pt x="12" y="0"/>
                  </a:lnTo>
                  <a:lnTo>
                    <a:pt x="14" y="0"/>
                  </a:lnTo>
                  <a:lnTo>
                    <a:pt x="14" y="8"/>
                  </a:lnTo>
                  <a:lnTo>
                    <a:pt x="16" y="4"/>
                  </a:lnTo>
                  <a:lnTo>
                    <a:pt x="20" y="2"/>
                  </a:lnTo>
                  <a:lnTo>
                    <a:pt x="22" y="0"/>
                  </a:lnTo>
                  <a:lnTo>
                    <a:pt x="26" y="0"/>
                  </a:lnTo>
                  <a:lnTo>
                    <a:pt x="30" y="0"/>
                  </a:lnTo>
                  <a:lnTo>
                    <a:pt x="34" y="4"/>
                  </a:lnTo>
                  <a:lnTo>
                    <a:pt x="38" y="10"/>
                  </a:lnTo>
                  <a:lnTo>
                    <a:pt x="38" y="16"/>
                  </a:lnTo>
                  <a:lnTo>
                    <a:pt x="38" y="22"/>
                  </a:lnTo>
                  <a:lnTo>
                    <a:pt x="36" y="28"/>
                  </a:lnTo>
                  <a:lnTo>
                    <a:pt x="34" y="32"/>
                  </a:lnTo>
                  <a:lnTo>
                    <a:pt x="28" y="36"/>
                  </a:lnTo>
                  <a:lnTo>
                    <a:pt x="22" y="36"/>
                  </a:lnTo>
                  <a:lnTo>
                    <a:pt x="20" y="36"/>
                  </a:lnTo>
                  <a:lnTo>
                    <a:pt x="18" y="36"/>
                  </a:lnTo>
                  <a:lnTo>
                    <a:pt x="16" y="36"/>
                  </a:lnTo>
                  <a:lnTo>
                    <a:pt x="14" y="34"/>
                  </a:lnTo>
                  <a:lnTo>
                    <a:pt x="14" y="46"/>
                  </a:lnTo>
                  <a:lnTo>
                    <a:pt x="14" y="48"/>
                  </a:lnTo>
                  <a:lnTo>
                    <a:pt x="14" y="50"/>
                  </a:lnTo>
                  <a:lnTo>
                    <a:pt x="14" y="52"/>
                  </a:lnTo>
                  <a:lnTo>
                    <a:pt x="16" y="52"/>
                  </a:lnTo>
                  <a:lnTo>
                    <a:pt x="18" y="52"/>
                  </a:lnTo>
                  <a:lnTo>
                    <a:pt x="18" y="54"/>
                  </a:lnTo>
                  <a:lnTo>
                    <a:pt x="0" y="54"/>
                  </a:lnTo>
                  <a:lnTo>
                    <a:pt x="0" y="52"/>
                  </a:lnTo>
                  <a:lnTo>
                    <a:pt x="2" y="52"/>
                  </a:lnTo>
                  <a:lnTo>
                    <a:pt x="4" y="52"/>
                  </a:lnTo>
                  <a:lnTo>
                    <a:pt x="6" y="52"/>
                  </a:lnTo>
                  <a:lnTo>
                    <a:pt x="6" y="50"/>
                  </a:lnTo>
                  <a:lnTo>
                    <a:pt x="8" y="48"/>
                  </a:lnTo>
                  <a:lnTo>
                    <a:pt x="8" y="46"/>
                  </a:lnTo>
                  <a:lnTo>
                    <a:pt x="8" y="10"/>
                  </a:lnTo>
                  <a:lnTo>
                    <a:pt x="8" y="8"/>
                  </a:lnTo>
                  <a:lnTo>
                    <a:pt x="8" y="6"/>
                  </a:lnTo>
                  <a:lnTo>
                    <a:pt x="6" y="4"/>
                  </a:lnTo>
                  <a:lnTo>
                    <a:pt x="4" y="4"/>
                  </a:lnTo>
                  <a:lnTo>
                    <a:pt x="2" y="4"/>
                  </a:lnTo>
                  <a:close/>
                  <a:moveTo>
                    <a:pt x="14" y="10"/>
                  </a:moveTo>
                  <a:lnTo>
                    <a:pt x="14" y="24"/>
                  </a:lnTo>
                  <a:lnTo>
                    <a:pt x="14" y="26"/>
                  </a:lnTo>
                  <a:lnTo>
                    <a:pt x="14" y="28"/>
                  </a:lnTo>
                  <a:lnTo>
                    <a:pt x="16" y="30"/>
                  </a:lnTo>
                  <a:lnTo>
                    <a:pt x="18" y="32"/>
                  </a:lnTo>
                  <a:lnTo>
                    <a:pt x="20" y="34"/>
                  </a:lnTo>
                  <a:lnTo>
                    <a:pt x="22" y="34"/>
                  </a:lnTo>
                  <a:lnTo>
                    <a:pt x="26" y="34"/>
                  </a:lnTo>
                  <a:lnTo>
                    <a:pt x="30" y="32"/>
                  </a:lnTo>
                  <a:lnTo>
                    <a:pt x="32" y="26"/>
                  </a:lnTo>
                  <a:lnTo>
                    <a:pt x="32" y="20"/>
                  </a:lnTo>
                  <a:lnTo>
                    <a:pt x="32" y="14"/>
                  </a:lnTo>
                  <a:lnTo>
                    <a:pt x="28" y="8"/>
                  </a:lnTo>
                  <a:lnTo>
                    <a:pt x="26" y="6"/>
                  </a:lnTo>
                  <a:lnTo>
                    <a:pt x="22" y="6"/>
                  </a:lnTo>
                  <a:lnTo>
                    <a:pt x="20" y="6"/>
                  </a:lnTo>
                  <a:lnTo>
                    <a:pt x="18" y="6"/>
                  </a:lnTo>
                  <a:lnTo>
                    <a:pt x="16" y="8"/>
                  </a:lnTo>
                  <a:lnTo>
                    <a:pt x="14" y="10"/>
                  </a:lnTo>
                  <a:close/>
                </a:path>
              </a:pathLst>
            </a:custGeom>
            <a:solidFill>
              <a:srgbClr val="000000"/>
            </a:solidFill>
            <a:ln w="0">
              <a:solidFill>
                <a:srgbClr val="000000"/>
              </a:solidFill>
              <a:round/>
              <a:headEnd/>
              <a:tailEnd/>
            </a:ln>
          </p:spPr>
          <p:txBody>
            <a:bodyPr/>
            <a:lstStyle/>
            <a:p>
              <a:endParaRPr lang="en-US"/>
            </a:p>
          </p:txBody>
        </p:sp>
        <p:sp>
          <p:nvSpPr>
            <p:cNvPr id="26754" name="Freeform 125"/>
            <p:cNvSpPr>
              <a:spLocks noEditPoints="1"/>
            </p:cNvSpPr>
            <p:nvPr/>
          </p:nvSpPr>
          <p:spPr bwMode="auto">
            <a:xfrm>
              <a:off x="2370" y="3004"/>
              <a:ext cx="30" cy="36"/>
            </a:xfrm>
            <a:custGeom>
              <a:avLst/>
              <a:gdLst>
                <a:gd name="T0" fmla="*/ 6 w 30"/>
                <a:gd name="T1" fmla="*/ 14 h 36"/>
                <a:gd name="T2" fmla="*/ 6 w 30"/>
                <a:gd name="T3" fmla="*/ 20 h 36"/>
                <a:gd name="T4" fmla="*/ 10 w 30"/>
                <a:gd name="T5" fmla="*/ 26 h 36"/>
                <a:gd name="T6" fmla="*/ 14 w 30"/>
                <a:gd name="T7" fmla="*/ 30 h 36"/>
                <a:gd name="T8" fmla="*/ 18 w 30"/>
                <a:gd name="T9" fmla="*/ 30 h 36"/>
                <a:gd name="T10" fmla="*/ 22 w 30"/>
                <a:gd name="T11" fmla="*/ 30 h 36"/>
                <a:gd name="T12" fmla="*/ 24 w 30"/>
                <a:gd name="T13" fmla="*/ 28 h 36"/>
                <a:gd name="T14" fmla="*/ 28 w 30"/>
                <a:gd name="T15" fmla="*/ 26 h 36"/>
                <a:gd name="T16" fmla="*/ 30 w 30"/>
                <a:gd name="T17" fmla="*/ 22 h 36"/>
                <a:gd name="T18" fmla="*/ 30 w 30"/>
                <a:gd name="T19" fmla="*/ 22 h 36"/>
                <a:gd name="T20" fmla="*/ 28 w 30"/>
                <a:gd name="T21" fmla="*/ 28 h 36"/>
                <a:gd name="T22" fmla="*/ 26 w 30"/>
                <a:gd name="T23" fmla="*/ 32 h 36"/>
                <a:gd name="T24" fmla="*/ 20 w 30"/>
                <a:gd name="T25" fmla="*/ 36 h 36"/>
                <a:gd name="T26" fmla="*/ 16 w 30"/>
                <a:gd name="T27" fmla="*/ 36 h 36"/>
                <a:gd name="T28" fmla="*/ 10 w 30"/>
                <a:gd name="T29" fmla="*/ 36 h 36"/>
                <a:gd name="T30" fmla="*/ 4 w 30"/>
                <a:gd name="T31" fmla="*/ 32 h 36"/>
                <a:gd name="T32" fmla="*/ 2 w 30"/>
                <a:gd name="T33" fmla="*/ 26 h 36"/>
                <a:gd name="T34" fmla="*/ 0 w 30"/>
                <a:gd name="T35" fmla="*/ 18 h 36"/>
                <a:gd name="T36" fmla="*/ 0 w 30"/>
                <a:gd name="T37" fmla="*/ 12 h 36"/>
                <a:gd name="T38" fmla="*/ 2 w 30"/>
                <a:gd name="T39" fmla="*/ 8 h 36"/>
                <a:gd name="T40" fmla="*/ 4 w 30"/>
                <a:gd name="T41" fmla="*/ 4 h 36"/>
                <a:gd name="T42" fmla="*/ 10 w 30"/>
                <a:gd name="T43" fmla="*/ 0 h 36"/>
                <a:gd name="T44" fmla="*/ 16 w 30"/>
                <a:gd name="T45" fmla="*/ 0 h 36"/>
                <a:gd name="T46" fmla="*/ 22 w 30"/>
                <a:gd name="T47" fmla="*/ 0 h 36"/>
                <a:gd name="T48" fmla="*/ 26 w 30"/>
                <a:gd name="T49" fmla="*/ 4 h 36"/>
                <a:gd name="T50" fmla="*/ 30 w 30"/>
                <a:gd name="T51" fmla="*/ 8 h 36"/>
                <a:gd name="T52" fmla="*/ 30 w 30"/>
                <a:gd name="T53" fmla="*/ 14 h 36"/>
                <a:gd name="T54" fmla="*/ 6 w 30"/>
                <a:gd name="T55" fmla="*/ 14 h 36"/>
                <a:gd name="T56" fmla="*/ 6 w 30"/>
                <a:gd name="T57" fmla="*/ 10 h 36"/>
                <a:gd name="T58" fmla="*/ 22 w 30"/>
                <a:gd name="T59" fmla="*/ 10 h 36"/>
                <a:gd name="T60" fmla="*/ 22 w 30"/>
                <a:gd name="T61" fmla="*/ 8 h 36"/>
                <a:gd name="T62" fmla="*/ 20 w 30"/>
                <a:gd name="T63" fmla="*/ 6 h 36"/>
                <a:gd name="T64" fmla="*/ 20 w 30"/>
                <a:gd name="T65" fmla="*/ 4 h 36"/>
                <a:gd name="T66" fmla="*/ 18 w 30"/>
                <a:gd name="T67" fmla="*/ 4 h 36"/>
                <a:gd name="T68" fmla="*/ 16 w 30"/>
                <a:gd name="T69" fmla="*/ 2 h 36"/>
                <a:gd name="T70" fmla="*/ 14 w 30"/>
                <a:gd name="T71" fmla="*/ 2 h 36"/>
                <a:gd name="T72" fmla="*/ 12 w 30"/>
                <a:gd name="T73" fmla="*/ 2 h 36"/>
                <a:gd name="T74" fmla="*/ 8 w 30"/>
                <a:gd name="T75" fmla="*/ 4 h 36"/>
                <a:gd name="T76" fmla="*/ 6 w 30"/>
                <a:gd name="T77" fmla="*/ 8 h 36"/>
                <a:gd name="T78" fmla="*/ 6 w 30"/>
                <a:gd name="T79" fmla="*/ 1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
                <a:gd name="T121" fmla="*/ 0 h 36"/>
                <a:gd name="T122" fmla="*/ 30 w 30"/>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 h="36">
                  <a:moveTo>
                    <a:pt x="6" y="14"/>
                  </a:moveTo>
                  <a:lnTo>
                    <a:pt x="6" y="20"/>
                  </a:lnTo>
                  <a:lnTo>
                    <a:pt x="10" y="26"/>
                  </a:lnTo>
                  <a:lnTo>
                    <a:pt x="14" y="30"/>
                  </a:lnTo>
                  <a:lnTo>
                    <a:pt x="18" y="30"/>
                  </a:lnTo>
                  <a:lnTo>
                    <a:pt x="22" y="30"/>
                  </a:lnTo>
                  <a:lnTo>
                    <a:pt x="24" y="28"/>
                  </a:lnTo>
                  <a:lnTo>
                    <a:pt x="28" y="26"/>
                  </a:lnTo>
                  <a:lnTo>
                    <a:pt x="30" y="22"/>
                  </a:lnTo>
                  <a:lnTo>
                    <a:pt x="28" y="28"/>
                  </a:lnTo>
                  <a:lnTo>
                    <a:pt x="26" y="32"/>
                  </a:lnTo>
                  <a:lnTo>
                    <a:pt x="20" y="36"/>
                  </a:lnTo>
                  <a:lnTo>
                    <a:pt x="16" y="36"/>
                  </a:lnTo>
                  <a:lnTo>
                    <a:pt x="10" y="36"/>
                  </a:lnTo>
                  <a:lnTo>
                    <a:pt x="4" y="32"/>
                  </a:lnTo>
                  <a:lnTo>
                    <a:pt x="2" y="26"/>
                  </a:lnTo>
                  <a:lnTo>
                    <a:pt x="0" y="18"/>
                  </a:lnTo>
                  <a:lnTo>
                    <a:pt x="0" y="12"/>
                  </a:lnTo>
                  <a:lnTo>
                    <a:pt x="2" y="8"/>
                  </a:lnTo>
                  <a:lnTo>
                    <a:pt x="4" y="4"/>
                  </a:lnTo>
                  <a:lnTo>
                    <a:pt x="10" y="0"/>
                  </a:lnTo>
                  <a:lnTo>
                    <a:pt x="16" y="0"/>
                  </a:lnTo>
                  <a:lnTo>
                    <a:pt x="22" y="0"/>
                  </a:lnTo>
                  <a:lnTo>
                    <a:pt x="26" y="4"/>
                  </a:lnTo>
                  <a:lnTo>
                    <a:pt x="30" y="8"/>
                  </a:lnTo>
                  <a:lnTo>
                    <a:pt x="30" y="14"/>
                  </a:lnTo>
                  <a:lnTo>
                    <a:pt x="6" y="14"/>
                  </a:lnTo>
                  <a:close/>
                  <a:moveTo>
                    <a:pt x="6" y="10"/>
                  </a:moveTo>
                  <a:lnTo>
                    <a:pt x="22" y="10"/>
                  </a:lnTo>
                  <a:lnTo>
                    <a:pt x="22" y="8"/>
                  </a:lnTo>
                  <a:lnTo>
                    <a:pt x="20" y="6"/>
                  </a:lnTo>
                  <a:lnTo>
                    <a:pt x="20" y="4"/>
                  </a:lnTo>
                  <a:lnTo>
                    <a:pt x="18" y="4"/>
                  </a:lnTo>
                  <a:lnTo>
                    <a:pt x="16" y="2"/>
                  </a:lnTo>
                  <a:lnTo>
                    <a:pt x="14" y="2"/>
                  </a:lnTo>
                  <a:lnTo>
                    <a:pt x="12" y="2"/>
                  </a:lnTo>
                  <a:lnTo>
                    <a:pt x="8" y="4"/>
                  </a:lnTo>
                  <a:lnTo>
                    <a:pt x="6" y="8"/>
                  </a:lnTo>
                  <a:lnTo>
                    <a:pt x="6" y="10"/>
                  </a:lnTo>
                  <a:close/>
                </a:path>
              </a:pathLst>
            </a:custGeom>
            <a:solidFill>
              <a:srgbClr val="000000"/>
            </a:solidFill>
            <a:ln w="0">
              <a:solidFill>
                <a:srgbClr val="000000"/>
              </a:solidFill>
              <a:round/>
              <a:headEnd/>
              <a:tailEnd/>
            </a:ln>
          </p:spPr>
          <p:txBody>
            <a:bodyPr/>
            <a:lstStyle/>
            <a:p>
              <a:endParaRPr lang="en-US"/>
            </a:p>
          </p:txBody>
        </p:sp>
        <p:sp>
          <p:nvSpPr>
            <p:cNvPr id="26755" name="Freeform 126"/>
            <p:cNvSpPr>
              <a:spLocks noEditPoints="1"/>
            </p:cNvSpPr>
            <p:nvPr/>
          </p:nvSpPr>
          <p:spPr bwMode="auto">
            <a:xfrm>
              <a:off x="2406" y="2984"/>
              <a:ext cx="36" cy="56"/>
            </a:xfrm>
            <a:custGeom>
              <a:avLst/>
              <a:gdLst>
                <a:gd name="T0" fmla="*/ 24 w 36"/>
                <a:gd name="T1" fmla="*/ 50 h 56"/>
                <a:gd name="T2" fmla="*/ 22 w 36"/>
                <a:gd name="T3" fmla="*/ 54 h 56"/>
                <a:gd name="T4" fmla="*/ 20 w 36"/>
                <a:gd name="T5" fmla="*/ 56 h 56"/>
                <a:gd name="T6" fmla="*/ 18 w 36"/>
                <a:gd name="T7" fmla="*/ 56 h 56"/>
                <a:gd name="T8" fmla="*/ 14 w 36"/>
                <a:gd name="T9" fmla="*/ 56 h 56"/>
                <a:gd name="T10" fmla="*/ 8 w 36"/>
                <a:gd name="T11" fmla="*/ 56 h 56"/>
                <a:gd name="T12" fmla="*/ 4 w 36"/>
                <a:gd name="T13" fmla="*/ 52 h 56"/>
                <a:gd name="T14" fmla="*/ 0 w 36"/>
                <a:gd name="T15" fmla="*/ 46 h 56"/>
                <a:gd name="T16" fmla="*/ 0 w 36"/>
                <a:gd name="T17" fmla="*/ 40 h 56"/>
                <a:gd name="T18" fmla="*/ 0 w 36"/>
                <a:gd name="T19" fmla="*/ 32 h 56"/>
                <a:gd name="T20" fmla="*/ 4 w 36"/>
                <a:gd name="T21" fmla="*/ 26 h 56"/>
                <a:gd name="T22" fmla="*/ 8 w 36"/>
                <a:gd name="T23" fmla="*/ 22 h 56"/>
                <a:gd name="T24" fmla="*/ 12 w 36"/>
                <a:gd name="T25" fmla="*/ 20 h 56"/>
                <a:gd name="T26" fmla="*/ 18 w 36"/>
                <a:gd name="T27" fmla="*/ 20 h 56"/>
                <a:gd name="T28" fmla="*/ 22 w 36"/>
                <a:gd name="T29" fmla="*/ 20 h 56"/>
                <a:gd name="T30" fmla="*/ 24 w 36"/>
                <a:gd name="T31" fmla="*/ 22 h 56"/>
                <a:gd name="T32" fmla="*/ 24 w 36"/>
                <a:gd name="T33" fmla="*/ 16 h 56"/>
                <a:gd name="T34" fmla="*/ 24 w 36"/>
                <a:gd name="T35" fmla="*/ 10 h 56"/>
                <a:gd name="T36" fmla="*/ 24 w 36"/>
                <a:gd name="T37" fmla="*/ 8 h 56"/>
                <a:gd name="T38" fmla="*/ 24 w 36"/>
                <a:gd name="T39" fmla="*/ 6 h 56"/>
                <a:gd name="T40" fmla="*/ 24 w 36"/>
                <a:gd name="T41" fmla="*/ 6 h 56"/>
                <a:gd name="T42" fmla="*/ 24 w 36"/>
                <a:gd name="T43" fmla="*/ 4 h 56"/>
                <a:gd name="T44" fmla="*/ 22 w 36"/>
                <a:gd name="T45" fmla="*/ 4 h 56"/>
                <a:gd name="T46" fmla="*/ 22 w 36"/>
                <a:gd name="T47" fmla="*/ 4 h 56"/>
                <a:gd name="T48" fmla="*/ 20 w 36"/>
                <a:gd name="T49" fmla="*/ 6 h 56"/>
                <a:gd name="T50" fmla="*/ 20 w 36"/>
                <a:gd name="T51" fmla="*/ 4 h 56"/>
                <a:gd name="T52" fmla="*/ 30 w 36"/>
                <a:gd name="T53" fmla="*/ 0 h 56"/>
                <a:gd name="T54" fmla="*/ 32 w 36"/>
                <a:gd name="T55" fmla="*/ 0 h 56"/>
                <a:gd name="T56" fmla="*/ 32 w 36"/>
                <a:gd name="T57" fmla="*/ 42 h 56"/>
                <a:gd name="T58" fmla="*/ 32 w 36"/>
                <a:gd name="T59" fmla="*/ 48 h 56"/>
                <a:gd name="T60" fmla="*/ 32 w 36"/>
                <a:gd name="T61" fmla="*/ 50 h 56"/>
                <a:gd name="T62" fmla="*/ 32 w 36"/>
                <a:gd name="T63" fmla="*/ 52 h 56"/>
                <a:gd name="T64" fmla="*/ 32 w 36"/>
                <a:gd name="T65" fmla="*/ 52 h 56"/>
                <a:gd name="T66" fmla="*/ 34 w 36"/>
                <a:gd name="T67" fmla="*/ 52 h 56"/>
                <a:gd name="T68" fmla="*/ 34 w 36"/>
                <a:gd name="T69" fmla="*/ 52 h 56"/>
                <a:gd name="T70" fmla="*/ 34 w 36"/>
                <a:gd name="T71" fmla="*/ 52 h 56"/>
                <a:gd name="T72" fmla="*/ 36 w 36"/>
                <a:gd name="T73" fmla="*/ 52 h 56"/>
                <a:gd name="T74" fmla="*/ 36 w 36"/>
                <a:gd name="T75" fmla="*/ 52 h 56"/>
                <a:gd name="T76" fmla="*/ 26 w 36"/>
                <a:gd name="T77" fmla="*/ 56 h 56"/>
                <a:gd name="T78" fmla="*/ 24 w 36"/>
                <a:gd name="T79" fmla="*/ 56 h 56"/>
                <a:gd name="T80" fmla="*/ 24 w 36"/>
                <a:gd name="T81" fmla="*/ 50 h 56"/>
                <a:gd name="T82" fmla="*/ 24 w 36"/>
                <a:gd name="T83" fmla="*/ 48 h 56"/>
                <a:gd name="T84" fmla="*/ 24 w 36"/>
                <a:gd name="T85" fmla="*/ 32 h 56"/>
                <a:gd name="T86" fmla="*/ 24 w 36"/>
                <a:gd name="T87" fmla="*/ 28 h 56"/>
                <a:gd name="T88" fmla="*/ 24 w 36"/>
                <a:gd name="T89" fmla="*/ 26 h 56"/>
                <a:gd name="T90" fmla="*/ 22 w 36"/>
                <a:gd name="T91" fmla="*/ 24 h 56"/>
                <a:gd name="T92" fmla="*/ 20 w 36"/>
                <a:gd name="T93" fmla="*/ 22 h 56"/>
                <a:gd name="T94" fmla="*/ 18 w 36"/>
                <a:gd name="T95" fmla="*/ 22 h 56"/>
                <a:gd name="T96" fmla="*/ 16 w 36"/>
                <a:gd name="T97" fmla="*/ 22 h 56"/>
                <a:gd name="T98" fmla="*/ 14 w 36"/>
                <a:gd name="T99" fmla="*/ 22 h 56"/>
                <a:gd name="T100" fmla="*/ 10 w 36"/>
                <a:gd name="T101" fmla="*/ 24 h 56"/>
                <a:gd name="T102" fmla="*/ 8 w 36"/>
                <a:gd name="T103" fmla="*/ 30 h 56"/>
                <a:gd name="T104" fmla="*/ 6 w 36"/>
                <a:gd name="T105" fmla="*/ 36 h 56"/>
                <a:gd name="T106" fmla="*/ 8 w 36"/>
                <a:gd name="T107" fmla="*/ 42 h 56"/>
                <a:gd name="T108" fmla="*/ 10 w 36"/>
                <a:gd name="T109" fmla="*/ 48 h 56"/>
                <a:gd name="T110" fmla="*/ 14 w 36"/>
                <a:gd name="T111" fmla="*/ 50 h 56"/>
                <a:gd name="T112" fmla="*/ 18 w 36"/>
                <a:gd name="T113" fmla="*/ 52 h 56"/>
                <a:gd name="T114" fmla="*/ 22 w 36"/>
                <a:gd name="T115" fmla="*/ 50 h 56"/>
                <a:gd name="T116" fmla="*/ 24 w 36"/>
                <a:gd name="T117" fmla="*/ 4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
                <a:gd name="T178" fmla="*/ 0 h 56"/>
                <a:gd name="T179" fmla="*/ 36 w 36"/>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 h="56">
                  <a:moveTo>
                    <a:pt x="24" y="50"/>
                  </a:moveTo>
                  <a:lnTo>
                    <a:pt x="22" y="54"/>
                  </a:lnTo>
                  <a:lnTo>
                    <a:pt x="20" y="56"/>
                  </a:lnTo>
                  <a:lnTo>
                    <a:pt x="18" y="56"/>
                  </a:lnTo>
                  <a:lnTo>
                    <a:pt x="14" y="56"/>
                  </a:lnTo>
                  <a:lnTo>
                    <a:pt x="8" y="56"/>
                  </a:lnTo>
                  <a:lnTo>
                    <a:pt x="4" y="52"/>
                  </a:lnTo>
                  <a:lnTo>
                    <a:pt x="0" y="46"/>
                  </a:lnTo>
                  <a:lnTo>
                    <a:pt x="0" y="40"/>
                  </a:lnTo>
                  <a:lnTo>
                    <a:pt x="0" y="32"/>
                  </a:lnTo>
                  <a:lnTo>
                    <a:pt x="4" y="26"/>
                  </a:lnTo>
                  <a:lnTo>
                    <a:pt x="8" y="22"/>
                  </a:lnTo>
                  <a:lnTo>
                    <a:pt x="12" y="20"/>
                  </a:lnTo>
                  <a:lnTo>
                    <a:pt x="18" y="20"/>
                  </a:lnTo>
                  <a:lnTo>
                    <a:pt x="22" y="20"/>
                  </a:lnTo>
                  <a:lnTo>
                    <a:pt x="24" y="22"/>
                  </a:lnTo>
                  <a:lnTo>
                    <a:pt x="24" y="16"/>
                  </a:lnTo>
                  <a:lnTo>
                    <a:pt x="24" y="10"/>
                  </a:lnTo>
                  <a:lnTo>
                    <a:pt x="24" y="8"/>
                  </a:lnTo>
                  <a:lnTo>
                    <a:pt x="24" y="6"/>
                  </a:lnTo>
                  <a:lnTo>
                    <a:pt x="24" y="4"/>
                  </a:lnTo>
                  <a:lnTo>
                    <a:pt x="22" y="4"/>
                  </a:lnTo>
                  <a:lnTo>
                    <a:pt x="20" y="6"/>
                  </a:lnTo>
                  <a:lnTo>
                    <a:pt x="20" y="4"/>
                  </a:lnTo>
                  <a:lnTo>
                    <a:pt x="30" y="0"/>
                  </a:lnTo>
                  <a:lnTo>
                    <a:pt x="32" y="0"/>
                  </a:lnTo>
                  <a:lnTo>
                    <a:pt x="32" y="42"/>
                  </a:lnTo>
                  <a:lnTo>
                    <a:pt x="32" y="48"/>
                  </a:lnTo>
                  <a:lnTo>
                    <a:pt x="32" y="50"/>
                  </a:lnTo>
                  <a:lnTo>
                    <a:pt x="32" y="52"/>
                  </a:lnTo>
                  <a:lnTo>
                    <a:pt x="34" y="52"/>
                  </a:lnTo>
                  <a:lnTo>
                    <a:pt x="36" y="52"/>
                  </a:lnTo>
                  <a:lnTo>
                    <a:pt x="26" y="56"/>
                  </a:lnTo>
                  <a:lnTo>
                    <a:pt x="24" y="56"/>
                  </a:lnTo>
                  <a:lnTo>
                    <a:pt x="24" y="50"/>
                  </a:lnTo>
                  <a:close/>
                  <a:moveTo>
                    <a:pt x="24" y="48"/>
                  </a:moveTo>
                  <a:lnTo>
                    <a:pt x="24" y="32"/>
                  </a:lnTo>
                  <a:lnTo>
                    <a:pt x="24" y="28"/>
                  </a:lnTo>
                  <a:lnTo>
                    <a:pt x="24" y="26"/>
                  </a:lnTo>
                  <a:lnTo>
                    <a:pt x="22" y="24"/>
                  </a:lnTo>
                  <a:lnTo>
                    <a:pt x="20" y="22"/>
                  </a:lnTo>
                  <a:lnTo>
                    <a:pt x="18" y="22"/>
                  </a:lnTo>
                  <a:lnTo>
                    <a:pt x="16" y="22"/>
                  </a:lnTo>
                  <a:lnTo>
                    <a:pt x="14" y="22"/>
                  </a:lnTo>
                  <a:lnTo>
                    <a:pt x="10" y="24"/>
                  </a:lnTo>
                  <a:lnTo>
                    <a:pt x="8" y="30"/>
                  </a:lnTo>
                  <a:lnTo>
                    <a:pt x="6" y="36"/>
                  </a:lnTo>
                  <a:lnTo>
                    <a:pt x="8" y="42"/>
                  </a:lnTo>
                  <a:lnTo>
                    <a:pt x="10" y="48"/>
                  </a:lnTo>
                  <a:lnTo>
                    <a:pt x="14" y="50"/>
                  </a:lnTo>
                  <a:lnTo>
                    <a:pt x="18" y="52"/>
                  </a:lnTo>
                  <a:lnTo>
                    <a:pt x="22" y="50"/>
                  </a:lnTo>
                  <a:lnTo>
                    <a:pt x="24" y="48"/>
                  </a:lnTo>
                  <a:close/>
                </a:path>
              </a:pathLst>
            </a:custGeom>
            <a:solidFill>
              <a:srgbClr val="000000"/>
            </a:solidFill>
            <a:ln w="0">
              <a:solidFill>
                <a:srgbClr val="000000"/>
              </a:solidFill>
              <a:round/>
              <a:headEnd/>
              <a:tailEnd/>
            </a:ln>
          </p:spPr>
          <p:txBody>
            <a:bodyPr/>
            <a:lstStyle/>
            <a:p>
              <a:endParaRPr lang="en-US"/>
            </a:p>
          </p:txBody>
        </p:sp>
        <p:sp>
          <p:nvSpPr>
            <p:cNvPr id="26756" name="Freeform 127"/>
            <p:cNvSpPr>
              <a:spLocks/>
            </p:cNvSpPr>
            <p:nvPr/>
          </p:nvSpPr>
          <p:spPr bwMode="auto">
            <a:xfrm>
              <a:off x="2724" y="3004"/>
              <a:ext cx="24" cy="36"/>
            </a:xfrm>
            <a:custGeom>
              <a:avLst/>
              <a:gdLst>
                <a:gd name="T0" fmla="*/ 22 w 24"/>
                <a:gd name="T1" fmla="*/ 0 h 36"/>
                <a:gd name="T2" fmla="*/ 22 w 24"/>
                <a:gd name="T3" fmla="*/ 12 h 36"/>
                <a:gd name="T4" fmla="*/ 20 w 24"/>
                <a:gd name="T5" fmla="*/ 12 h 36"/>
                <a:gd name="T6" fmla="*/ 18 w 24"/>
                <a:gd name="T7" fmla="*/ 6 h 36"/>
                <a:gd name="T8" fmla="*/ 16 w 24"/>
                <a:gd name="T9" fmla="*/ 4 h 36"/>
                <a:gd name="T10" fmla="*/ 14 w 24"/>
                <a:gd name="T11" fmla="*/ 2 h 36"/>
                <a:gd name="T12" fmla="*/ 10 w 24"/>
                <a:gd name="T13" fmla="*/ 2 h 36"/>
                <a:gd name="T14" fmla="*/ 8 w 24"/>
                <a:gd name="T15" fmla="*/ 2 h 36"/>
                <a:gd name="T16" fmla="*/ 6 w 24"/>
                <a:gd name="T17" fmla="*/ 4 h 36"/>
                <a:gd name="T18" fmla="*/ 6 w 24"/>
                <a:gd name="T19" fmla="*/ 4 h 36"/>
                <a:gd name="T20" fmla="*/ 4 w 24"/>
                <a:gd name="T21" fmla="*/ 6 h 36"/>
                <a:gd name="T22" fmla="*/ 6 w 24"/>
                <a:gd name="T23" fmla="*/ 8 h 36"/>
                <a:gd name="T24" fmla="*/ 6 w 24"/>
                <a:gd name="T25" fmla="*/ 10 h 36"/>
                <a:gd name="T26" fmla="*/ 8 w 24"/>
                <a:gd name="T27" fmla="*/ 12 h 36"/>
                <a:gd name="T28" fmla="*/ 10 w 24"/>
                <a:gd name="T29" fmla="*/ 14 h 36"/>
                <a:gd name="T30" fmla="*/ 16 w 24"/>
                <a:gd name="T31" fmla="*/ 16 h 36"/>
                <a:gd name="T32" fmla="*/ 20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0 w 24"/>
                <a:gd name="T57" fmla="*/ 36 h 36"/>
                <a:gd name="T58" fmla="*/ 0 w 24"/>
                <a:gd name="T59" fmla="*/ 36 h 36"/>
                <a:gd name="T60" fmla="*/ 0 w 24"/>
                <a:gd name="T61" fmla="*/ 24 h 36"/>
                <a:gd name="T62" fmla="*/ 0 w 24"/>
                <a:gd name="T63" fmla="*/ 24 h 36"/>
                <a:gd name="T64" fmla="*/ 2 w 24"/>
                <a:gd name="T65" fmla="*/ 28 h 36"/>
                <a:gd name="T66" fmla="*/ 4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0 w 24"/>
                <a:gd name="T97" fmla="*/ 6 h 36"/>
                <a:gd name="T98" fmla="*/ 2 w 24"/>
                <a:gd name="T99" fmla="*/ 2 h 36"/>
                <a:gd name="T100" fmla="*/ 6 w 24"/>
                <a:gd name="T101" fmla="*/ 0 h 36"/>
                <a:gd name="T102" fmla="*/ 10 w 24"/>
                <a:gd name="T103" fmla="*/ 0 h 36"/>
                <a:gd name="T104" fmla="*/ 14 w 24"/>
                <a:gd name="T105" fmla="*/ 0 h 36"/>
                <a:gd name="T106" fmla="*/ 16 w 24"/>
                <a:gd name="T107" fmla="*/ 0 h 36"/>
                <a:gd name="T108" fmla="*/ 18 w 24"/>
                <a:gd name="T109" fmla="*/ 0 h 36"/>
                <a:gd name="T110" fmla="*/ 18 w 24"/>
                <a:gd name="T111" fmla="*/ 0 h 36"/>
                <a:gd name="T112" fmla="*/ 20 w 24"/>
                <a:gd name="T113" fmla="*/ 0 h 36"/>
                <a:gd name="T114" fmla="*/ 20 w 24"/>
                <a:gd name="T115" fmla="*/ 0 h 36"/>
                <a:gd name="T116" fmla="*/ 20 w 24"/>
                <a:gd name="T117" fmla="*/ 0 h 36"/>
                <a:gd name="T118" fmla="*/ 20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12"/>
                  </a:lnTo>
                  <a:lnTo>
                    <a:pt x="18" y="6"/>
                  </a:lnTo>
                  <a:lnTo>
                    <a:pt x="16" y="4"/>
                  </a:lnTo>
                  <a:lnTo>
                    <a:pt x="14" y="2"/>
                  </a:lnTo>
                  <a:lnTo>
                    <a:pt x="10" y="2"/>
                  </a:lnTo>
                  <a:lnTo>
                    <a:pt x="8" y="2"/>
                  </a:lnTo>
                  <a:lnTo>
                    <a:pt x="6" y="4"/>
                  </a:lnTo>
                  <a:lnTo>
                    <a:pt x="4" y="6"/>
                  </a:lnTo>
                  <a:lnTo>
                    <a:pt x="6" y="8"/>
                  </a:lnTo>
                  <a:lnTo>
                    <a:pt x="6" y="10"/>
                  </a:lnTo>
                  <a:lnTo>
                    <a:pt x="8" y="12"/>
                  </a:lnTo>
                  <a:lnTo>
                    <a:pt x="10" y="14"/>
                  </a:lnTo>
                  <a:lnTo>
                    <a:pt x="16" y="16"/>
                  </a:lnTo>
                  <a:lnTo>
                    <a:pt x="20"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8"/>
                  </a:lnTo>
                  <a:lnTo>
                    <a:pt x="4"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0" y="6"/>
                  </a:lnTo>
                  <a:lnTo>
                    <a:pt x="2" y="2"/>
                  </a:lnTo>
                  <a:lnTo>
                    <a:pt x="6" y="0"/>
                  </a:lnTo>
                  <a:lnTo>
                    <a:pt x="10"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57" name="Freeform 128"/>
            <p:cNvSpPr>
              <a:spLocks noEditPoints="1"/>
            </p:cNvSpPr>
            <p:nvPr/>
          </p:nvSpPr>
          <p:spPr bwMode="auto">
            <a:xfrm>
              <a:off x="2754" y="3004"/>
              <a:ext cx="32" cy="36"/>
            </a:xfrm>
            <a:custGeom>
              <a:avLst/>
              <a:gdLst>
                <a:gd name="T0" fmla="*/ 14 w 32"/>
                <a:gd name="T1" fmla="*/ 34 h 36"/>
                <a:gd name="T2" fmla="*/ 10 w 32"/>
                <a:gd name="T3" fmla="*/ 36 h 36"/>
                <a:gd name="T4" fmla="*/ 4 w 32"/>
                <a:gd name="T5" fmla="*/ 36 h 36"/>
                <a:gd name="T6" fmla="*/ 0 w 32"/>
                <a:gd name="T7" fmla="*/ 32 h 36"/>
                <a:gd name="T8" fmla="*/ 0 w 32"/>
                <a:gd name="T9" fmla="*/ 26 h 36"/>
                <a:gd name="T10" fmla="*/ 2 w 32"/>
                <a:gd name="T11" fmla="*/ 20 h 36"/>
                <a:gd name="T12" fmla="*/ 12 w 32"/>
                <a:gd name="T13" fmla="*/ 16 h 36"/>
                <a:gd name="T14" fmla="*/ 20 w 32"/>
                <a:gd name="T15" fmla="*/ 12 h 36"/>
                <a:gd name="T16" fmla="*/ 18 w 32"/>
                <a:gd name="T17" fmla="*/ 4 h 36"/>
                <a:gd name="T18" fmla="*/ 12 w 32"/>
                <a:gd name="T19" fmla="*/ 2 h 36"/>
                <a:gd name="T20" fmla="*/ 8 w 32"/>
                <a:gd name="T21" fmla="*/ 4 h 36"/>
                <a:gd name="T22" fmla="*/ 8 w 32"/>
                <a:gd name="T23" fmla="*/ 6 h 36"/>
                <a:gd name="T24" fmla="*/ 8 w 32"/>
                <a:gd name="T25" fmla="*/ 10 h 36"/>
                <a:gd name="T26" fmla="*/ 6 w 32"/>
                <a:gd name="T27" fmla="*/ 12 h 36"/>
                <a:gd name="T28" fmla="*/ 2 w 32"/>
                <a:gd name="T29" fmla="*/ 12 h 36"/>
                <a:gd name="T30" fmla="*/ 0 w 32"/>
                <a:gd name="T31" fmla="*/ 10 h 36"/>
                <a:gd name="T32" fmla="*/ 2 w 32"/>
                <a:gd name="T33" fmla="*/ 6 h 36"/>
                <a:gd name="T34" fmla="*/ 8 w 32"/>
                <a:gd name="T35" fmla="*/ 0 h 36"/>
                <a:gd name="T36" fmla="*/ 18 w 32"/>
                <a:gd name="T37" fmla="*/ 0 h 36"/>
                <a:gd name="T38" fmla="*/ 24 w 32"/>
                <a:gd name="T39" fmla="*/ 2 h 36"/>
                <a:gd name="T40" fmla="*/ 26 w 32"/>
                <a:gd name="T41" fmla="*/ 8 h 36"/>
                <a:gd name="T42" fmla="*/ 26 w 32"/>
                <a:gd name="T43" fmla="*/ 24 h 36"/>
                <a:gd name="T44" fmla="*/ 26 w 32"/>
                <a:gd name="T45" fmla="*/ 30 h 36"/>
                <a:gd name="T46" fmla="*/ 26 w 32"/>
                <a:gd name="T47" fmla="*/ 32 h 36"/>
                <a:gd name="T48" fmla="*/ 28 w 32"/>
                <a:gd name="T49" fmla="*/ 32 h 36"/>
                <a:gd name="T50" fmla="*/ 28 w 32"/>
                <a:gd name="T51" fmla="*/ 32 h 36"/>
                <a:gd name="T52" fmla="*/ 32 w 32"/>
                <a:gd name="T53" fmla="*/ 30 h 36"/>
                <a:gd name="T54" fmla="*/ 28 w 32"/>
                <a:gd name="T55" fmla="*/ 36 h 36"/>
                <a:gd name="T56" fmla="*/ 22 w 32"/>
                <a:gd name="T57" fmla="*/ 36 h 36"/>
                <a:gd name="T58" fmla="*/ 20 w 32"/>
                <a:gd name="T59" fmla="*/ 34 h 36"/>
                <a:gd name="T60" fmla="*/ 20 w 32"/>
                <a:gd name="T61" fmla="*/ 28 h 36"/>
                <a:gd name="T62" fmla="*/ 14 w 32"/>
                <a:gd name="T63" fmla="*/ 18 h 36"/>
                <a:gd name="T64" fmla="*/ 8 w 32"/>
                <a:gd name="T65" fmla="*/ 20 h 36"/>
                <a:gd name="T66" fmla="*/ 6 w 32"/>
                <a:gd name="T67" fmla="*/ 24 h 36"/>
                <a:gd name="T68" fmla="*/ 6 w 32"/>
                <a:gd name="T69" fmla="*/ 28 h 36"/>
                <a:gd name="T70" fmla="*/ 10 w 32"/>
                <a:gd name="T71" fmla="*/ 32 h 36"/>
                <a:gd name="T72" fmla="*/ 14 w 32"/>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36"/>
                <a:gd name="T113" fmla="*/ 32 w 32"/>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36">
                  <a:moveTo>
                    <a:pt x="20" y="30"/>
                  </a:moveTo>
                  <a:lnTo>
                    <a:pt x="14" y="34"/>
                  </a:lnTo>
                  <a:lnTo>
                    <a:pt x="12" y="36"/>
                  </a:lnTo>
                  <a:lnTo>
                    <a:pt x="10" y="36"/>
                  </a:lnTo>
                  <a:lnTo>
                    <a:pt x="8" y="36"/>
                  </a:lnTo>
                  <a:lnTo>
                    <a:pt x="4" y="36"/>
                  </a:lnTo>
                  <a:lnTo>
                    <a:pt x="2" y="34"/>
                  </a:lnTo>
                  <a:lnTo>
                    <a:pt x="0" y="32"/>
                  </a:lnTo>
                  <a:lnTo>
                    <a:pt x="0" y="28"/>
                  </a:lnTo>
                  <a:lnTo>
                    <a:pt x="0" y="26"/>
                  </a:lnTo>
                  <a:lnTo>
                    <a:pt x="0" y="24"/>
                  </a:lnTo>
                  <a:lnTo>
                    <a:pt x="2" y="20"/>
                  </a:lnTo>
                  <a:lnTo>
                    <a:pt x="6" y="18"/>
                  </a:lnTo>
                  <a:lnTo>
                    <a:pt x="12" y="16"/>
                  </a:lnTo>
                  <a:lnTo>
                    <a:pt x="20" y="12"/>
                  </a:lnTo>
                  <a:lnTo>
                    <a:pt x="18" y="6"/>
                  </a:lnTo>
                  <a:lnTo>
                    <a:pt x="18" y="4"/>
                  </a:lnTo>
                  <a:lnTo>
                    <a:pt x="16" y="2"/>
                  </a:lnTo>
                  <a:lnTo>
                    <a:pt x="12" y="2"/>
                  </a:lnTo>
                  <a:lnTo>
                    <a:pt x="10" y="2"/>
                  </a:lnTo>
                  <a:lnTo>
                    <a:pt x="8" y="4"/>
                  </a:lnTo>
                  <a:lnTo>
                    <a:pt x="8" y="6"/>
                  </a:lnTo>
                  <a:lnTo>
                    <a:pt x="8" y="8"/>
                  </a:lnTo>
                  <a:lnTo>
                    <a:pt x="8" y="10"/>
                  </a:lnTo>
                  <a:lnTo>
                    <a:pt x="6" y="12"/>
                  </a:lnTo>
                  <a:lnTo>
                    <a:pt x="4" y="12"/>
                  </a:lnTo>
                  <a:lnTo>
                    <a:pt x="2" y="12"/>
                  </a:lnTo>
                  <a:lnTo>
                    <a:pt x="0" y="10"/>
                  </a:lnTo>
                  <a:lnTo>
                    <a:pt x="0" y="8"/>
                  </a:lnTo>
                  <a:lnTo>
                    <a:pt x="2" y="6"/>
                  </a:lnTo>
                  <a:lnTo>
                    <a:pt x="4" y="2"/>
                  </a:lnTo>
                  <a:lnTo>
                    <a:pt x="8" y="0"/>
                  </a:lnTo>
                  <a:lnTo>
                    <a:pt x="14" y="0"/>
                  </a:lnTo>
                  <a:lnTo>
                    <a:pt x="18" y="0"/>
                  </a:lnTo>
                  <a:lnTo>
                    <a:pt x="22" y="0"/>
                  </a:lnTo>
                  <a:lnTo>
                    <a:pt x="24" y="2"/>
                  </a:lnTo>
                  <a:lnTo>
                    <a:pt x="24" y="4"/>
                  </a:lnTo>
                  <a:lnTo>
                    <a:pt x="26" y="8"/>
                  </a:lnTo>
                  <a:lnTo>
                    <a:pt x="26" y="12"/>
                  </a:lnTo>
                  <a:lnTo>
                    <a:pt x="26" y="24"/>
                  </a:lnTo>
                  <a:lnTo>
                    <a:pt x="26" y="28"/>
                  </a:lnTo>
                  <a:lnTo>
                    <a:pt x="26" y="30"/>
                  </a:lnTo>
                  <a:lnTo>
                    <a:pt x="26" y="32"/>
                  </a:lnTo>
                  <a:lnTo>
                    <a:pt x="28" y="32"/>
                  </a:lnTo>
                  <a:lnTo>
                    <a:pt x="30" y="30"/>
                  </a:lnTo>
                  <a:lnTo>
                    <a:pt x="32" y="30"/>
                  </a:lnTo>
                  <a:lnTo>
                    <a:pt x="32" y="32"/>
                  </a:lnTo>
                  <a:lnTo>
                    <a:pt x="28" y="36"/>
                  </a:lnTo>
                  <a:lnTo>
                    <a:pt x="24" y="36"/>
                  </a:lnTo>
                  <a:lnTo>
                    <a:pt x="22" y="36"/>
                  </a:lnTo>
                  <a:lnTo>
                    <a:pt x="20" y="36"/>
                  </a:lnTo>
                  <a:lnTo>
                    <a:pt x="20" y="34"/>
                  </a:lnTo>
                  <a:lnTo>
                    <a:pt x="20" y="30"/>
                  </a:lnTo>
                  <a:close/>
                  <a:moveTo>
                    <a:pt x="20" y="28"/>
                  </a:moveTo>
                  <a:lnTo>
                    <a:pt x="20" y="16"/>
                  </a:lnTo>
                  <a:lnTo>
                    <a:pt x="14" y="18"/>
                  </a:lnTo>
                  <a:lnTo>
                    <a:pt x="12" y="18"/>
                  </a:lnTo>
                  <a:lnTo>
                    <a:pt x="8" y="20"/>
                  </a:lnTo>
                  <a:lnTo>
                    <a:pt x="8" y="22"/>
                  </a:lnTo>
                  <a:lnTo>
                    <a:pt x="6" y="24"/>
                  </a:lnTo>
                  <a:lnTo>
                    <a:pt x="6" y="26"/>
                  </a:lnTo>
                  <a:lnTo>
                    <a:pt x="6" y="28"/>
                  </a:lnTo>
                  <a:lnTo>
                    <a:pt x="8" y="30"/>
                  </a:lnTo>
                  <a:lnTo>
                    <a:pt x="10" y="32"/>
                  </a:lnTo>
                  <a:lnTo>
                    <a:pt x="12" y="32"/>
                  </a:lnTo>
                  <a:lnTo>
                    <a:pt x="14" y="30"/>
                  </a:lnTo>
                  <a:lnTo>
                    <a:pt x="20" y="28"/>
                  </a:lnTo>
                  <a:close/>
                </a:path>
              </a:pathLst>
            </a:custGeom>
            <a:solidFill>
              <a:srgbClr val="000000"/>
            </a:solidFill>
            <a:ln w="0">
              <a:solidFill>
                <a:srgbClr val="000000"/>
              </a:solidFill>
              <a:round/>
              <a:headEnd/>
              <a:tailEnd/>
            </a:ln>
          </p:spPr>
          <p:txBody>
            <a:bodyPr/>
            <a:lstStyle/>
            <a:p>
              <a:endParaRPr lang="en-US"/>
            </a:p>
          </p:txBody>
        </p:sp>
        <p:sp>
          <p:nvSpPr>
            <p:cNvPr id="26758" name="Freeform 129"/>
            <p:cNvSpPr>
              <a:spLocks/>
            </p:cNvSpPr>
            <p:nvPr/>
          </p:nvSpPr>
          <p:spPr bwMode="auto">
            <a:xfrm>
              <a:off x="2788" y="3004"/>
              <a:ext cx="30" cy="36"/>
            </a:xfrm>
            <a:custGeom>
              <a:avLst/>
              <a:gdLst>
                <a:gd name="T0" fmla="*/ 30 w 30"/>
                <a:gd name="T1" fmla="*/ 22 h 36"/>
                <a:gd name="T2" fmla="*/ 28 w 30"/>
                <a:gd name="T3" fmla="*/ 28 h 36"/>
                <a:gd name="T4" fmla="*/ 26 w 30"/>
                <a:gd name="T5" fmla="*/ 34 h 36"/>
                <a:gd name="T6" fmla="*/ 20 w 30"/>
                <a:gd name="T7" fmla="*/ 36 h 36"/>
                <a:gd name="T8" fmla="*/ 16 w 30"/>
                <a:gd name="T9" fmla="*/ 36 h 36"/>
                <a:gd name="T10" fmla="*/ 10 w 30"/>
                <a:gd name="T11" fmla="*/ 36 h 36"/>
                <a:gd name="T12" fmla="*/ 6 w 30"/>
                <a:gd name="T13" fmla="*/ 32 h 36"/>
                <a:gd name="T14" fmla="*/ 2 w 30"/>
                <a:gd name="T15" fmla="*/ 28 h 36"/>
                <a:gd name="T16" fmla="*/ 2 w 30"/>
                <a:gd name="T17" fmla="*/ 24 h 36"/>
                <a:gd name="T18" fmla="*/ 0 w 30"/>
                <a:gd name="T19" fmla="*/ 18 h 36"/>
                <a:gd name="T20" fmla="*/ 2 w 30"/>
                <a:gd name="T21" fmla="*/ 12 h 36"/>
                <a:gd name="T22" fmla="*/ 4 w 30"/>
                <a:gd name="T23" fmla="*/ 8 h 36"/>
                <a:gd name="T24" fmla="*/ 6 w 30"/>
                <a:gd name="T25" fmla="*/ 4 h 36"/>
                <a:gd name="T26" fmla="*/ 12 w 30"/>
                <a:gd name="T27" fmla="*/ 0 h 36"/>
                <a:gd name="T28" fmla="*/ 18 w 30"/>
                <a:gd name="T29" fmla="*/ 0 h 36"/>
                <a:gd name="T30" fmla="*/ 22 w 30"/>
                <a:gd name="T31" fmla="*/ 0 h 36"/>
                <a:gd name="T32" fmla="*/ 26 w 30"/>
                <a:gd name="T33" fmla="*/ 2 h 36"/>
                <a:gd name="T34" fmla="*/ 28 w 30"/>
                <a:gd name="T35" fmla="*/ 4 h 36"/>
                <a:gd name="T36" fmla="*/ 30 w 30"/>
                <a:gd name="T37" fmla="*/ 8 h 36"/>
                <a:gd name="T38" fmla="*/ 28 w 30"/>
                <a:gd name="T39" fmla="*/ 10 h 36"/>
                <a:gd name="T40" fmla="*/ 28 w 30"/>
                <a:gd name="T41" fmla="*/ 10 h 36"/>
                <a:gd name="T42" fmla="*/ 28 w 30"/>
                <a:gd name="T43" fmla="*/ 10 h 36"/>
                <a:gd name="T44" fmla="*/ 26 w 30"/>
                <a:gd name="T45" fmla="*/ 10 h 36"/>
                <a:gd name="T46" fmla="*/ 24 w 30"/>
                <a:gd name="T47" fmla="*/ 10 h 36"/>
                <a:gd name="T48" fmla="*/ 22 w 30"/>
                <a:gd name="T49" fmla="*/ 10 h 36"/>
                <a:gd name="T50" fmla="*/ 22 w 30"/>
                <a:gd name="T51" fmla="*/ 8 h 36"/>
                <a:gd name="T52" fmla="*/ 22 w 30"/>
                <a:gd name="T53" fmla="*/ 6 h 36"/>
                <a:gd name="T54" fmla="*/ 22 w 30"/>
                <a:gd name="T55" fmla="*/ 4 h 36"/>
                <a:gd name="T56" fmla="*/ 20 w 30"/>
                <a:gd name="T57" fmla="*/ 2 h 36"/>
                <a:gd name="T58" fmla="*/ 18 w 30"/>
                <a:gd name="T59" fmla="*/ 2 h 36"/>
                <a:gd name="T60" fmla="*/ 16 w 30"/>
                <a:gd name="T61" fmla="*/ 2 h 36"/>
                <a:gd name="T62" fmla="*/ 14 w 30"/>
                <a:gd name="T63" fmla="*/ 2 h 36"/>
                <a:gd name="T64" fmla="*/ 10 w 30"/>
                <a:gd name="T65" fmla="*/ 4 h 36"/>
                <a:gd name="T66" fmla="*/ 8 w 30"/>
                <a:gd name="T67" fmla="*/ 8 h 36"/>
                <a:gd name="T68" fmla="*/ 8 w 30"/>
                <a:gd name="T69" fmla="*/ 14 h 36"/>
                <a:gd name="T70" fmla="*/ 8 w 30"/>
                <a:gd name="T71" fmla="*/ 20 h 36"/>
                <a:gd name="T72" fmla="*/ 10 w 30"/>
                <a:gd name="T73" fmla="*/ 26 h 36"/>
                <a:gd name="T74" fmla="*/ 14 w 30"/>
                <a:gd name="T75" fmla="*/ 28 h 36"/>
                <a:gd name="T76" fmla="*/ 20 w 30"/>
                <a:gd name="T77" fmla="*/ 30 h 36"/>
                <a:gd name="T78" fmla="*/ 22 w 30"/>
                <a:gd name="T79" fmla="*/ 30 h 36"/>
                <a:gd name="T80" fmla="*/ 26 w 30"/>
                <a:gd name="T81" fmla="*/ 28 h 36"/>
                <a:gd name="T82" fmla="*/ 28 w 30"/>
                <a:gd name="T83" fmla="*/ 26 h 36"/>
                <a:gd name="T84" fmla="*/ 30 w 30"/>
                <a:gd name="T85" fmla="*/ 20 h 36"/>
                <a:gd name="T86" fmla="*/ 30 w 30"/>
                <a:gd name="T87" fmla="*/ 22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
                <a:gd name="T133" fmla="*/ 0 h 36"/>
                <a:gd name="T134" fmla="*/ 30 w 30"/>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 h="36">
                  <a:moveTo>
                    <a:pt x="30" y="22"/>
                  </a:moveTo>
                  <a:lnTo>
                    <a:pt x="28" y="28"/>
                  </a:lnTo>
                  <a:lnTo>
                    <a:pt x="26" y="34"/>
                  </a:lnTo>
                  <a:lnTo>
                    <a:pt x="20" y="36"/>
                  </a:lnTo>
                  <a:lnTo>
                    <a:pt x="16" y="36"/>
                  </a:lnTo>
                  <a:lnTo>
                    <a:pt x="10" y="36"/>
                  </a:lnTo>
                  <a:lnTo>
                    <a:pt x="6" y="32"/>
                  </a:lnTo>
                  <a:lnTo>
                    <a:pt x="2" y="28"/>
                  </a:lnTo>
                  <a:lnTo>
                    <a:pt x="2" y="24"/>
                  </a:lnTo>
                  <a:lnTo>
                    <a:pt x="0" y="18"/>
                  </a:lnTo>
                  <a:lnTo>
                    <a:pt x="2" y="12"/>
                  </a:lnTo>
                  <a:lnTo>
                    <a:pt x="4" y="8"/>
                  </a:lnTo>
                  <a:lnTo>
                    <a:pt x="6" y="4"/>
                  </a:lnTo>
                  <a:lnTo>
                    <a:pt x="12" y="0"/>
                  </a:lnTo>
                  <a:lnTo>
                    <a:pt x="18" y="0"/>
                  </a:lnTo>
                  <a:lnTo>
                    <a:pt x="22" y="0"/>
                  </a:lnTo>
                  <a:lnTo>
                    <a:pt x="26" y="2"/>
                  </a:lnTo>
                  <a:lnTo>
                    <a:pt x="28" y="4"/>
                  </a:lnTo>
                  <a:lnTo>
                    <a:pt x="30" y="8"/>
                  </a:lnTo>
                  <a:lnTo>
                    <a:pt x="28" y="10"/>
                  </a:lnTo>
                  <a:lnTo>
                    <a:pt x="26" y="10"/>
                  </a:lnTo>
                  <a:lnTo>
                    <a:pt x="24" y="10"/>
                  </a:lnTo>
                  <a:lnTo>
                    <a:pt x="22" y="10"/>
                  </a:lnTo>
                  <a:lnTo>
                    <a:pt x="22" y="8"/>
                  </a:lnTo>
                  <a:lnTo>
                    <a:pt x="22" y="6"/>
                  </a:lnTo>
                  <a:lnTo>
                    <a:pt x="22" y="4"/>
                  </a:lnTo>
                  <a:lnTo>
                    <a:pt x="20" y="2"/>
                  </a:lnTo>
                  <a:lnTo>
                    <a:pt x="18" y="2"/>
                  </a:lnTo>
                  <a:lnTo>
                    <a:pt x="16" y="2"/>
                  </a:lnTo>
                  <a:lnTo>
                    <a:pt x="14" y="2"/>
                  </a:lnTo>
                  <a:lnTo>
                    <a:pt x="10" y="4"/>
                  </a:lnTo>
                  <a:lnTo>
                    <a:pt x="8" y="8"/>
                  </a:lnTo>
                  <a:lnTo>
                    <a:pt x="8" y="14"/>
                  </a:lnTo>
                  <a:lnTo>
                    <a:pt x="8" y="20"/>
                  </a:lnTo>
                  <a:lnTo>
                    <a:pt x="10" y="26"/>
                  </a:lnTo>
                  <a:lnTo>
                    <a:pt x="14" y="28"/>
                  </a:lnTo>
                  <a:lnTo>
                    <a:pt x="20" y="30"/>
                  </a:lnTo>
                  <a:lnTo>
                    <a:pt x="22" y="30"/>
                  </a:lnTo>
                  <a:lnTo>
                    <a:pt x="26" y="28"/>
                  </a:lnTo>
                  <a:lnTo>
                    <a:pt x="28" y="26"/>
                  </a:lnTo>
                  <a:lnTo>
                    <a:pt x="30" y="20"/>
                  </a:lnTo>
                  <a:lnTo>
                    <a:pt x="30" y="22"/>
                  </a:lnTo>
                  <a:close/>
                </a:path>
              </a:pathLst>
            </a:custGeom>
            <a:solidFill>
              <a:srgbClr val="000000"/>
            </a:solidFill>
            <a:ln w="0">
              <a:solidFill>
                <a:srgbClr val="000000"/>
              </a:solidFill>
              <a:round/>
              <a:headEnd/>
              <a:tailEnd/>
            </a:ln>
          </p:spPr>
          <p:txBody>
            <a:bodyPr/>
            <a:lstStyle/>
            <a:p>
              <a:endParaRPr lang="en-US"/>
            </a:p>
          </p:txBody>
        </p:sp>
        <p:sp>
          <p:nvSpPr>
            <p:cNvPr id="26759" name="Freeform 130"/>
            <p:cNvSpPr>
              <a:spLocks/>
            </p:cNvSpPr>
            <p:nvPr/>
          </p:nvSpPr>
          <p:spPr bwMode="auto">
            <a:xfrm>
              <a:off x="2824" y="2984"/>
              <a:ext cx="38" cy="56"/>
            </a:xfrm>
            <a:custGeom>
              <a:avLst/>
              <a:gdLst>
                <a:gd name="T0" fmla="*/ 10 w 38"/>
                <a:gd name="T1" fmla="*/ 36 h 56"/>
                <a:gd name="T2" fmla="*/ 22 w 38"/>
                <a:gd name="T3" fmla="*/ 26 h 56"/>
                <a:gd name="T4" fmla="*/ 24 w 38"/>
                <a:gd name="T5" fmla="*/ 24 h 56"/>
                <a:gd name="T6" fmla="*/ 24 w 38"/>
                <a:gd name="T7" fmla="*/ 22 h 56"/>
                <a:gd name="T8" fmla="*/ 22 w 38"/>
                <a:gd name="T9" fmla="*/ 22 h 56"/>
                <a:gd name="T10" fmla="*/ 22 w 38"/>
                <a:gd name="T11" fmla="*/ 20 h 56"/>
                <a:gd name="T12" fmla="*/ 36 w 38"/>
                <a:gd name="T13" fmla="*/ 20 h 56"/>
                <a:gd name="T14" fmla="*/ 32 w 38"/>
                <a:gd name="T15" fmla="*/ 22 h 56"/>
                <a:gd name="T16" fmla="*/ 26 w 38"/>
                <a:gd name="T17" fmla="*/ 26 h 56"/>
                <a:gd name="T18" fmla="*/ 26 w 38"/>
                <a:gd name="T19" fmla="*/ 46 h 56"/>
                <a:gd name="T20" fmla="*/ 32 w 38"/>
                <a:gd name="T21" fmla="*/ 52 h 56"/>
                <a:gd name="T22" fmla="*/ 36 w 38"/>
                <a:gd name="T23" fmla="*/ 54 h 56"/>
                <a:gd name="T24" fmla="*/ 38 w 38"/>
                <a:gd name="T25" fmla="*/ 54 h 56"/>
                <a:gd name="T26" fmla="*/ 22 w 38"/>
                <a:gd name="T27" fmla="*/ 56 h 56"/>
                <a:gd name="T28" fmla="*/ 22 w 38"/>
                <a:gd name="T29" fmla="*/ 56 h 56"/>
                <a:gd name="T30" fmla="*/ 24 w 38"/>
                <a:gd name="T31" fmla="*/ 54 h 56"/>
                <a:gd name="T32" fmla="*/ 24 w 38"/>
                <a:gd name="T33" fmla="*/ 52 h 56"/>
                <a:gd name="T34" fmla="*/ 10 w 38"/>
                <a:gd name="T35" fmla="*/ 36 h 56"/>
                <a:gd name="T36" fmla="*/ 10 w 38"/>
                <a:gd name="T37" fmla="*/ 50 h 56"/>
                <a:gd name="T38" fmla="*/ 12 w 38"/>
                <a:gd name="T39" fmla="*/ 54 h 56"/>
                <a:gd name="T40" fmla="*/ 14 w 38"/>
                <a:gd name="T41" fmla="*/ 56 h 56"/>
                <a:gd name="T42" fmla="*/ 16 w 38"/>
                <a:gd name="T43" fmla="*/ 56 h 56"/>
                <a:gd name="T44" fmla="*/ 0 w 38"/>
                <a:gd name="T45" fmla="*/ 56 h 56"/>
                <a:gd name="T46" fmla="*/ 2 w 38"/>
                <a:gd name="T47" fmla="*/ 54 h 56"/>
                <a:gd name="T48" fmla="*/ 4 w 38"/>
                <a:gd name="T49" fmla="*/ 52 h 56"/>
                <a:gd name="T50" fmla="*/ 4 w 38"/>
                <a:gd name="T51" fmla="*/ 48 h 56"/>
                <a:gd name="T52" fmla="*/ 4 w 38"/>
                <a:gd name="T53" fmla="*/ 10 h 56"/>
                <a:gd name="T54" fmla="*/ 4 w 38"/>
                <a:gd name="T55" fmla="*/ 6 h 56"/>
                <a:gd name="T56" fmla="*/ 2 w 38"/>
                <a:gd name="T57" fmla="*/ 4 h 56"/>
                <a:gd name="T58" fmla="*/ 0 w 38"/>
                <a:gd name="T59" fmla="*/ 4 h 56"/>
                <a:gd name="T60" fmla="*/ 0 w 38"/>
                <a:gd name="T61" fmla="*/ 4 h 56"/>
                <a:gd name="T62" fmla="*/ 10 w 38"/>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6"/>
                <a:gd name="T98" fmla="*/ 38 w 38"/>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6">
                  <a:moveTo>
                    <a:pt x="10" y="0"/>
                  </a:moveTo>
                  <a:lnTo>
                    <a:pt x="10" y="36"/>
                  </a:lnTo>
                  <a:lnTo>
                    <a:pt x="20" y="28"/>
                  </a:lnTo>
                  <a:lnTo>
                    <a:pt x="22" y="26"/>
                  </a:lnTo>
                  <a:lnTo>
                    <a:pt x="24" y="24"/>
                  </a:lnTo>
                  <a:lnTo>
                    <a:pt x="24" y="22"/>
                  </a:lnTo>
                  <a:lnTo>
                    <a:pt x="22" y="22"/>
                  </a:lnTo>
                  <a:lnTo>
                    <a:pt x="22" y="20"/>
                  </a:lnTo>
                  <a:lnTo>
                    <a:pt x="36" y="20"/>
                  </a:lnTo>
                  <a:lnTo>
                    <a:pt x="34" y="22"/>
                  </a:lnTo>
                  <a:lnTo>
                    <a:pt x="32" y="22"/>
                  </a:lnTo>
                  <a:lnTo>
                    <a:pt x="30" y="24"/>
                  </a:lnTo>
                  <a:lnTo>
                    <a:pt x="26" y="26"/>
                  </a:lnTo>
                  <a:lnTo>
                    <a:pt x="18" y="34"/>
                  </a:lnTo>
                  <a:lnTo>
                    <a:pt x="26" y="46"/>
                  </a:lnTo>
                  <a:lnTo>
                    <a:pt x="30" y="50"/>
                  </a:lnTo>
                  <a:lnTo>
                    <a:pt x="32" y="52"/>
                  </a:lnTo>
                  <a:lnTo>
                    <a:pt x="34" y="54"/>
                  </a:lnTo>
                  <a:lnTo>
                    <a:pt x="36" y="54"/>
                  </a:lnTo>
                  <a:lnTo>
                    <a:pt x="38" y="54"/>
                  </a:lnTo>
                  <a:lnTo>
                    <a:pt x="38" y="56"/>
                  </a:lnTo>
                  <a:lnTo>
                    <a:pt x="22" y="56"/>
                  </a:lnTo>
                  <a:lnTo>
                    <a:pt x="24" y="54"/>
                  </a:lnTo>
                  <a:lnTo>
                    <a:pt x="24" y="52"/>
                  </a:lnTo>
                  <a:lnTo>
                    <a:pt x="22" y="50"/>
                  </a:lnTo>
                  <a:lnTo>
                    <a:pt x="10" y="36"/>
                  </a:lnTo>
                  <a:lnTo>
                    <a:pt x="10" y="48"/>
                  </a:lnTo>
                  <a:lnTo>
                    <a:pt x="10" y="50"/>
                  </a:lnTo>
                  <a:lnTo>
                    <a:pt x="12" y="52"/>
                  </a:lnTo>
                  <a:lnTo>
                    <a:pt x="12" y="54"/>
                  </a:lnTo>
                  <a:lnTo>
                    <a:pt x="14" y="56"/>
                  </a:lnTo>
                  <a:lnTo>
                    <a:pt x="16" y="56"/>
                  </a:lnTo>
                  <a:lnTo>
                    <a:pt x="0" y="56"/>
                  </a:lnTo>
                  <a:lnTo>
                    <a:pt x="2" y="54"/>
                  </a:lnTo>
                  <a:lnTo>
                    <a:pt x="4" y="54"/>
                  </a:lnTo>
                  <a:lnTo>
                    <a:pt x="4" y="52"/>
                  </a:lnTo>
                  <a:lnTo>
                    <a:pt x="4" y="50"/>
                  </a:lnTo>
                  <a:lnTo>
                    <a:pt x="4" y="48"/>
                  </a:lnTo>
                  <a:lnTo>
                    <a:pt x="4" y="16"/>
                  </a:lnTo>
                  <a:lnTo>
                    <a:pt x="4" y="10"/>
                  </a:lnTo>
                  <a:lnTo>
                    <a:pt x="4" y="8"/>
                  </a:lnTo>
                  <a:lnTo>
                    <a:pt x="4" y="6"/>
                  </a:lnTo>
                  <a:lnTo>
                    <a:pt x="2" y="4"/>
                  </a:lnTo>
                  <a:lnTo>
                    <a:pt x="0" y="4"/>
                  </a:lnTo>
                  <a:lnTo>
                    <a:pt x="0" y="6"/>
                  </a:lnTo>
                  <a:lnTo>
                    <a:pt x="0" y="4"/>
                  </a:lnTo>
                  <a:lnTo>
                    <a:pt x="8" y="0"/>
                  </a:lnTo>
                  <a:lnTo>
                    <a:pt x="10" y="0"/>
                  </a:lnTo>
                  <a:close/>
                </a:path>
              </a:pathLst>
            </a:custGeom>
            <a:solidFill>
              <a:srgbClr val="000000"/>
            </a:solidFill>
            <a:ln w="0">
              <a:solidFill>
                <a:srgbClr val="000000"/>
              </a:solidFill>
              <a:round/>
              <a:headEnd/>
              <a:tailEnd/>
            </a:ln>
          </p:spPr>
          <p:txBody>
            <a:bodyPr/>
            <a:lstStyle/>
            <a:p>
              <a:endParaRPr lang="en-US"/>
            </a:p>
          </p:txBody>
        </p:sp>
        <p:sp>
          <p:nvSpPr>
            <p:cNvPr id="26760" name="Freeform 131"/>
            <p:cNvSpPr>
              <a:spLocks/>
            </p:cNvSpPr>
            <p:nvPr/>
          </p:nvSpPr>
          <p:spPr bwMode="auto">
            <a:xfrm>
              <a:off x="2866" y="3004"/>
              <a:ext cx="24" cy="36"/>
            </a:xfrm>
            <a:custGeom>
              <a:avLst/>
              <a:gdLst>
                <a:gd name="T0" fmla="*/ 22 w 24"/>
                <a:gd name="T1" fmla="*/ 0 h 36"/>
                <a:gd name="T2" fmla="*/ 22 w 24"/>
                <a:gd name="T3" fmla="*/ 12 h 36"/>
                <a:gd name="T4" fmla="*/ 22 w 24"/>
                <a:gd name="T5" fmla="*/ 12 h 36"/>
                <a:gd name="T6" fmla="*/ 20 w 24"/>
                <a:gd name="T7" fmla="*/ 6 h 36"/>
                <a:gd name="T8" fmla="*/ 18 w 24"/>
                <a:gd name="T9" fmla="*/ 4 h 36"/>
                <a:gd name="T10" fmla="*/ 14 w 24"/>
                <a:gd name="T11" fmla="*/ 2 h 36"/>
                <a:gd name="T12" fmla="*/ 12 w 24"/>
                <a:gd name="T13" fmla="*/ 2 h 36"/>
                <a:gd name="T14" fmla="*/ 8 w 24"/>
                <a:gd name="T15" fmla="*/ 2 h 36"/>
                <a:gd name="T16" fmla="*/ 8 w 24"/>
                <a:gd name="T17" fmla="*/ 4 h 36"/>
                <a:gd name="T18" fmla="*/ 6 w 24"/>
                <a:gd name="T19" fmla="*/ 4 h 36"/>
                <a:gd name="T20" fmla="*/ 6 w 24"/>
                <a:gd name="T21" fmla="*/ 6 h 36"/>
                <a:gd name="T22" fmla="*/ 6 w 24"/>
                <a:gd name="T23" fmla="*/ 8 h 36"/>
                <a:gd name="T24" fmla="*/ 6 w 24"/>
                <a:gd name="T25" fmla="*/ 10 h 36"/>
                <a:gd name="T26" fmla="*/ 8 w 24"/>
                <a:gd name="T27" fmla="*/ 12 h 36"/>
                <a:gd name="T28" fmla="*/ 12 w 24"/>
                <a:gd name="T29" fmla="*/ 14 h 36"/>
                <a:gd name="T30" fmla="*/ 16 w 24"/>
                <a:gd name="T31" fmla="*/ 16 h 36"/>
                <a:gd name="T32" fmla="*/ 22 w 24"/>
                <a:gd name="T33" fmla="*/ 18 h 36"/>
                <a:gd name="T34" fmla="*/ 24 w 24"/>
                <a:gd name="T35" fmla="*/ 22 h 36"/>
                <a:gd name="T36" fmla="*/ 24 w 24"/>
                <a:gd name="T37" fmla="*/ 26 h 36"/>
                <a:gd name="T38" fmla="*/ 24 w 24"/>
                <a:gd name="T39" fmla="*/ 30 h 36"/>
                <a:gd name="T40" fmla="*/ 20 w 24"/>
                <a:gd name="T41" fmla="*/ 34 h 36"/>
                <a:gd name="T42" fmla="*/ 16 w 24"/>
                <a:gd name="T43" fmla="*/ 36 h 36"/>
                <a:gd name="T44" fmla="*/ 12 w 24"/>
                <a:gd name="T45" fmla="*/ 36 h 36"/>
                <a:gd name="T46" fmla="*/ 8 w 24"/>
                <a:gd name="T47" fmla="*/ 36 h 36"/>
                <a:gd name="T48" fmla="*/ 4 w 24"/>
                <a:gd name="T49" fmla="*/ 36 h 36"/>
                <a:gd name="T50" fmla="*/ 4 w 24"/>
                <a:gd name="T51" fmla="*/ 36 h 36"/>
                <a:gd name="T52" fmla="*/ 2 w 24"/>
                <a:gd name="T53" fmla="*/ 36 h 36"/>
                <a:gd name="T54" fmla="*/ 2 w 24"/>
                <a:gd name="T55" fmla="*/ 36 h 36"/>
                <a:gd name="T56" fmla="*/ 2 w 24"/>
                <a:gd name="T57" fmla="*/ 36 h 36"/>
                <a:gd name="T58" fmla="*/ 0 w 24"/>
                <a:gd name="T59" fmla="*/ 36 h 36"/>
                <a:gd name="T60" fmla="*/ 0 w 24"/>
                <a:gd name="T61" fmla="*/ 24 h 36"/>
                <a:gd name="T62" fmla="*/ 2 w 24"/>
                <a:gd name="T63" fmla="*/ 24 h 36"/>
                <a:gd name="T64" fmla="*/ 2 w 24"/>
                <a:gd name="T65" fmla="*/ 28 h 36"/>
                <a:gd name="T66" fmla="*/ 6 w 24"/>
                <a:gd name="T67" fmla="*/ 32 h 36"/>
                <a:gd name="T68" fmla="*/ 8 w 24"/>
                <a:gd name="T69" fmla="*/ 34 h 36"/>
                <a:gd name="T70" fmla="*/ 12 w 24"/>
                <a:gd name="T71" fmla="*/ 34 h 36"/>
                <a:gd name="T72" fmla="*/ 14 w 24"/>
                <a:gd name="T73" fmla="*/ 34 h 36"/>
                <a:gd name="T74" fmla="*/ 16 w 24"/>
                <a:gd name="T75" fmla="*/ 32 h 36"/>
                <a:gd name="T76" fmla="*/ 18 w 24"/>
                <a:gd name="T77" fmla="*/ 32 h 36"/>
                <a:gd name="T78" fmla="*/ 18 w 24"/>
                <a:gd name="T79" fmla="*/ 28 h 36"/>
                <a:gd name="T80" fmla="*/ 18 w 24"/>
                <a:gd name="T81" fmla="*/ 26 h 36"/>
                <a:gd name="T82" fmla="*/ 16 w 24"/>
                <a:gd name="T83" fmla="*/ 24 h 36"/>
                <a:gd name="T84" fmla="*/ 14 w 24"/>
                <a:gd name="T85" fmla="*/ 22 h 36"/>
                <a:gd name="T86" fmla="*/ 10 w 24"/>
                <a:gd name="T87" fmla="*/ 20 h 36"/>
                <a:gd name="T88" fmla="*/ 4 w 24"/>
                <a:gd name="T89" fmla="*/ 18 h 36"/>
                <a:gd name="T90" fmla="*/ 2 w 24"/>
                <a:gd name="T91" fmla="*/ 14 h 36"/>
                <a:gd name="T92" fmla="*/ 0 w 24"/>
                <a:gd name="T93" fmla="*/ 12 h 36"/>
                <a:gd name="T94" fmla="*/ 0 w 24"/>
                <a:gd name="T95" fmla="*/ 10 h 36"/>
                <a:gd name="T96" fmla="*/ 2 w 24"/>
                <a:gd name="T97" fmla="*/ 6 h 36"/>
                <a:gd name="T98" fmla="*/ 4 w 24"/>
                <a:gd name="T99" fmla="*/ 2 h 36"/>
                <a:gd name="T100" fmla="*/ 6 w 24"/>
                <a:gd name="T101" fmla="*/ 0 h 36"/>
                <a:gd name="T102" fmla="*/ 12 w 24"/>
                <a:gd name="T103" fmla="*/ 0 h 36"/>
                <a:gd name="T104" fmla="*/ 14 w 24"/>
                <a:gd name="T105" fmla="*/ 0 h 36"/>
                <a:gd name="T106" fmla="*/ 16 w 24"/>
                <a:gd name="T107" fmla="*/ 0 h 36"/>
                <a:gd name="T108" fmla="*/ 18 w 24"/>
                <a:gd name="T109" fmla="*/ 0 h 36"/>
                <a:gd name="T110" fmla="*/ 20 w 24"/>
                <a:gd name="T111" fmla="*/ 0 h 36"/>
                <a:gd name="T112" fmla="*/ 20 w 24"/>
                <a:gd name="T113" fmla="*/ 0 h 36"/>
                <a:gd name="T114" fmla="*/ 20 w 24"/>
                <a:gd name="T115" fmla="*/ 0 h 36"/>
                <a:gd name="T116" fmla="*/ 20 w 24"/>
                <a:gd name="T117" fmla="*/ 0 h 36"/>
                <a:gd name="T118" fmla="*/ 22 w 24"/>
                <a:gd name="T119" fmla="*/ 0 h 36"/>
                <a:gd name="T120" fmla="*/ 22 w 24"/>
                <a:gd name="T121" fmla="*/ 0 h 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
                <a:gd name="T184" fmla="*/ 0 h 36"/>
                <a:gd name="T185" fmla="*/ 24 w 24"/>
                <a:gd name="T186" fmla="*/ 36 h 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 h="36">
                  <a:moveTo>
                    <a:pt x="22" y="0"/>
                  </a:moveTo>
                  <a:lnTo>
                    <a:pt x="22" y="12"/>
                  </a:lnTo>
                  <a:lnTo>
                    <a:pt x="20" y="6"/>
                  </a:lnTo>
                  <a:lnTo>
                    <a:pt x="18" y="4"/>
                  </a:lnTo>
                  <a:lnTo>
                    <a:pt x="14" y="2"/>
                  </a:lnTo>
                  <a:lnTo>
                    <a:pt x="12" y="2"/>
                  </a:lnTo>
                  <a:lnTo>
                    <a:pt x="8" y="2"/>
                  </a:lnTo>
                  <a:lnTo>
                    <a:pt x="8" y="4"/>
                  </a:lnTo>
                  <a:lnTo>
                    <a:pt x="6" y="4"/>
                  </a:lnTo>
                  <a:lnTo>
                    <a:pt x="6" y="6"/>
                  </a:lnTo>
                  <a:lnTo>
                    <a:pt x="6" y="8"/>
                  </a:lnTo>
                  <a:lnTo>
                    <a:pt x="6" y="10"/>
                  </a:lnTo>
                  <a:lnTo>
                    <a:pt x="8" y="12"/>
                  </a:lnTo>
                  <a:lnTo>
                    <a:pt x="12" y="14"/>
                  </a:lnTo>
                  <a:lnTo>
                    <a:pt x="16" y="16"/>
                  </a:lnTo>
                  <a:lnTo>
                    <a:pt x="22" y="18"/>
                  </a:lnTo>
                  <a:lnTo>
                    <a:pt x="24" y="22"/>
                  </a:lnTo>
                  <a:lnTo>
                    <a:pt x="24" y="26"/>
                  </a:lnTo>
                  <a:lnTo>
                    <a:pt x="24" y="30"/>
                  </a:lnTo>
                  <a:lnTo>
                    <a:pt x="20" y="34"/>
                  </a:lnTo>
                  <a:lnTo>
                    <a:pt x="16" y="36"/>
                  </a:lnTo>
                  <a:lnTo>
                    <a:pt x="12" y="36"/>
                  </a:lnTo>
                  <a:lnTo>
                    <a:pt x="8" y="36"/>
                  </a:lnTo>
                  <a:lnTo>
                    <a:pt x="4" y="36"/>
                  </a:lnTo>
                  <a:lnTo>
                    <a:pt x="2" y="36"/>
                  </a:lnTo>
                  <a:lnTo>
                    <a:pt x="0" y="36"/>
                  </a:lnTo>
                  <a:lnTo>
                    <a:pt x="0" y="24"/>
                  </a:lnTo>
                  <a:lnTo>
                    <a:pt x="2" y="24"/>
                  </a:lnTo>
                  <a:lnTo>
                    <a:pt x="2" y="28"/>
                  </a:lnTo>
                  <a:lnTo>
                    <a:pt x="6" y="32"/>
                  </a:lnTo>
                  <a:lnTo>
                    <a:pt x="8" y="34"/>
                  </a:lnTo>
                  <a:lnTo>
                    <a:pt x="12" y="34"/>
                  </a:lnTo>
                  <a:lnTo>
                    <a:pt x="14" y="34"/>
                  </a:lnTo>
                  <a:lnTo>
                    <a:pt x="16" y="32"/>
                  </a:lnTo>
                  <a:lnTo>
                    <a:pt x="18" y="32"/>
                  </a:lnTo>
                  <a:lnTo>
                    <a:pt x="18" y="28"/>
                  </a:lnTo>
                  <a:lnTo>
                    <a:pt x="18" y="26"/>
                  </a:lnTo>
                  <a:lnTo>
                    <a:pt x="16" y="24"/>
                  </a:lnTo>
                  <a:lnTo>
                    <a:pt x="14" y="22"/>
                  </a:lnTo>
                  <a:lnTo>
                    <a:pt x="10" y="20"/>
                  </a:lnTo>
                  <a:lnTo>
                    <a:pt x="4" y="18"/>
                  </a:lnTo>
                  <a:lnTo>
                    <a:pt x="2" y="14"/>
                  </a:lnTo>
                  <a:lnTo>
                    <a:pt x="0" y="12"/>
                  </a:lnTo>
                  <a:lnTo>
                    <a:pt x="0" y="10"/>
                  </a:lnTo>
                  <a:lnTo>
                    <a:pt x="2" y="6"/>
                  </a:lnTo>
                  <a:lnTo>
                    <a:pt x="4" y="2"/>
                  </a:lnTo>
                  <a:lnTo>
                    <a:pt x="6" y="0"/>
                  </a:lnTo>
                  <a:lnTo>
                    <a:pt x="12" y="0"/>
                  </a:lnTo>
                  <a:lnTo>
                    <a:pt x="14" y="0"/>
                  </a:lnTo>
                  <a:lnTo>
                    <a:pt x="16"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26761" name="Freeform 132"/>
            <p:cNvSpPr>
              <a:spLocks noEditPoints="1"/>
            </p:cNvSpPr>
            <p:nvPr/>
          </p:nvSpPr>
          <p:spPr bwMode="auto">
            <a:xfrm>
              <a:off x="3112" y="2984"/>
              <a:ext cx="16" cy="56"/>
            </a:xfrm>
            <a:custGeom>
              <a:avLst/>
              <a:gdLst>
                <a:gd name="T0" fmla="*/ 8 w 16"/>
                <a:gd name="T1" fmla="*/ 0 h 56"/>
                <a:gd name="T2" fmla="*/ 10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10 w 16"/>
                <a:gd name="T15" fmla="*/ 8 h 56"/>
                <a:gd name="T16" fmla="*/ 8 w 16"/>
                <a:gd name="T17" fmla="*/ 10 h 56"/>
                <a:gd name="T18" fmla="*/ 6 w 16"/>
                <a:gd name="T19" fmla="*/ 8 h 56"/>
                <a:gd name="T20" fmla="*/ 4 w 16"/>
                <a:gd name="T21" fmla="*/ 8 h 56"/>
                <a:gd name="T22" fmla="*/ 4 w 16"/>
                <a:gd name="T23" fmla="*/ 6 h 56"/>
                <a:gd name="T24" fmla="*/ 4 w 16"/>
                <a:gd name="T25" fmla="*/ 4 h 56"/>
                <a:gd name="T26" fmla="*/ 4 w 16"/>
                <a:gd name="T27" fmla="*/ 2 h 56"/>
                <a:gd name="T28" fmla="*/ 4 w 16"/>
                <a:gd name="T29" fmla="*/ 2 h 56"/>
                <a:gd name="T30" fmla="*/ 6 w 16"/>
                <a:gd name="T31" fmla="*/ 0 h 56"/>
                <a:gd name="T32" fmla="*/ 8 w 16"/>
                <a:gd name="T33" fmla="*/ 0 h 56"/>
                <a:gd name="T34" fmla="*/ 12 w 16"/>
                <a:gd name="T35" fmla="*/ 20 h 56"/>
                <a:gd name="T36" fmla="*/ 12 w 16"/>
                <a:gd name="T37" fmla="*/ 48 h 56"/>
                <a:gd name="T38" fmla="*/ 12 w 16"/>
                <a:gd name="T39" fmla="*/ 50 h 56"/>
                <a:gd name="T40" fmla="*/ 12 w 16"/>
                <a:gd name="T41" fmla="*/ 52 h 56"/>
                <a:gd name="T42" fmla="*/ 12 w 16"/>
                <a:gd name="T43" fmla="*/ 54 h 56"/>
                <a:gd name="T44" fmla="*/ 14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4 w 16"/>
                <a:gd name="T59" fmla="*/ 54 h 56"/>
                <a:gd name="T60" fmla="*/ 4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4 w 16"/>
                <a:gd name="T79" fmla="*/ 24 h 56"/>
                <a:gd name="T80" fmla="*/ 2 w 16"/>
                <a:gd name="T81" fmla="*/ 24 h 56"/>
                <a:gd name="T82" fmla="*/ 2 w 16"/>
                <a:gd name="T83" fmla="*/ 24 h 56"/>
                <a:gd name="T84" fmla="*/ 0 w 16"/>
                <a:gd name="T85" fmla="*/ 24 h 56"/>
                <a:gd name="T86" fmla="*/ 0 w 16"/>
                <a:gd name="T87" fmla="*/ 24 h 56"/>
                <a:gd name="T88" fmla="*/ 10 w 16"/>
                <a:gd name="T89" fmla="*/ 20 h 56"/>
                <a:gd name="T90" fmla="*/ 12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8" y="0"/>
                  </a:moveTo>
                  <a:lnTo>
                    <a:pt x="10" y="0"/>
                  </a:lnTo>
                  <a:lnTo>
                    <a:pt x="10" y="2"/>
                  </a:lnTo>
                  <a:lnTo>
                    <a:pt x="12" y="2"/>
                  </a:lnTo>
                  <a:lnTo>
                    <a:pt x="12" y="4"/>
                  </a:lnTo>
                  <a:lnTo>
                    <a:pt x="12" y="6"/>
                  </a:lnTo>
                  <a:lnTo>
                    <a:pt x="10" y="8"/>
                  </a:lnTo>
                  <a:lnTo>
                    <a:pt x="8" y="10"/>
                  </a:lnTo>
                  <a:lnTo>
                    <a:pt x="6" y="8"/>
                  </a:lnTo>
                  <a:lnTo>
                    <a:pt x="4" y="8"/>
                  </a:lnTo>
                  <a:lnTo>
                    <a:pt x="4" y="6"/>
                  </a:lnTo>
                  <a:lnTo>
                    <a:pt x="4" y="4"/>
                  </a:lnTo>
                  <a:lnTo>
                    <a:pt x="4" y="2"/>
                  </a:lnTo>
                  <a:lnTo>
                    <a:pt x="6" y="0"/>
                  </a:lnTo>
                  <a:lnTo>
                    <a:pt x="8" y="0"/>
                  </a:lnTo>
                  <a:close/>
                  <a:moveTo>
                    <a:pt x="12" y="20"/>
                  </a:moveTo>
                  <a:lnTo>
                    <a:pt x="12" y="48"/>
                  </a:lnTo>
                  <a:lnTo>
                    <a:pt x="12" y="50"/>
                  </a:lnTo>
                  <a:lnTo>
                    <a:pt x="12" y="52"/>
                  </a:lnTo>
                  <a:lnTo>
                    <a:pt x="12" y="54"/>
                  </a:lnTo>
                  <a:lnTo>
                    <a:pt x="14" y="54"/>
                  </a:lnTo>
                  <a:lnTo>
                    <a:pt x="14" y="56"/>
                  </a:lnTo>
                  <a:lnTo>
                    <a:pt x="16" y="56"/>
                  </a:lnTo>
                  <a:lnTo>
                    <a:pt x="0" y="56"/>
                  </a:lnTo>
                  <a:lnTo>
                    <a:pt x="2" y="56"/>
                  </a:lnTo>
                  <a:lnTo>
                    <a:pt x="4" y="54"/>
                  </a:lnTo>
                  <a:lnTo>
                    <a:pt x="4" y="52"/>
                  </a:lnTo>
                  <a:lnTo>
                    <a:pt x="4" y="50"/>
                  </a:lnTo>
                  <a:lnTo>
                    <a:pt x="4" y="48"/>
                  </a:lnTo>
                  <a:lnTo>
                    <a:pt x="4" y="34"/>
                  </a:lnTo>
                  <a:lnTo>
                    <a:pt x="4" y="30"/>
                  </a:lnTo>
                  <a:lnTo>
                    <a:pt x="4" y="26"/>
                  </a:lnTo>
                  <a:lnTo>
                    <a:pt x="4" y="24"/>
                  </a:lnTo>
                  <a:lnTo>
                    <a:pt x="2" y="24"/>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26762" name="Freeform 133"/>
            <p:cNvSpPr>
              <a:spLocks/>
            </p:cNvSpPr>
            <p:nvPr/>
          </p:nvSpPr>
          <p:spPr bwMode="auto">
            <a:xfrm>
              <a:off x="3132" y="3004"/>
              <a:ext cx="38" cy="36"/>
            </a:xfrm>
            <a:custGeom>
              <a:avLst/>
              <a:gdLst>
                <a:gd name="T0" fmla="*/ 12 w 38"/>
                <a:gd name="T1" fmla="*/ 8 h 36"/>
                <a:gd name="T2" fmla="*/ 16 w 38"/>
                <a:gd name="T3" fmla="*/ 2 h 36"/>
                <a:gd name="T4" fmla="*/ 20 w 38"/>
                <a:gd name="T5" fmla="*/ 0 h 36"/>
                <a:gd name="T6" fmla="*/ 24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4 w 38"/>
                <a:gd name="T19" fmla="*/ 12 h 36"/>
                <a:gd name="T20" fmla="*/ 34 w 38"/>
                <a:gd name="T21" fmla="*/ 28 h 36"/>
                <a:gd name="T22" fmla="*/ 34 w 38"/>
                <a:gd name="T23" fmla="*/ 30 h 36"/>
                <a:gd name="T24" fmla="*/ 34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2 w 38"/>
                <a:gd name="T37" fmla="*/ 36 h 36"/>
                <a:gd name="T38" fmla="*/ 22 w 38"/>
                <a:gd name="T39" fmla="*/ 36 h 36"/>
                <a:gd name="T40" fmla="*/ 22 w 38"/>
                <a:gd name="T41" fmla="*/ 36 h 36"/>
                <a:gd name="T42" fmla="*/ 24 w 38"/>
                <a:gd name="T43" fmla="*/ 34 h 36"/>
                <a:gd name="T44" fmla="*/ 26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6 w 38"/>
                <a:gd name="T59" fmla="*/ 6 h 36"/>
                <a:gd name="T60" fmla="*/ 24 w 38"/>
                <a:gd name="T61" fmla="*/ 4 h 36"/>
                <a:gd name="T62" fmla="*/ 20 w 38"/>
                <a:gd name="T63" fmla="*/ 4 h 36"/>
                <a:gd name="T64" fmla="*/ 16 w 38"/>
                <a:gd name="T65" fmla="*/ 6 h 36"/>
                <a:gd name="T66" fmla="*/ 12 w 38"/>
                <a:gd name="T67" fmla="*/ 10 h 36"/>
                <a:gd name="T68" fmla="*/ 12 w 38"/>
                <a:gd name="T69" fmla="*/ 28 h 36"/>
                <a:gd name="T70" fmla="*/ 12 w 38"/>
                <a:gd name="T71" fmla="*/ 30 h 36"/>
                <a:gd name="T72" fmla="*/ 12 w 38"/>
                <a:gd name="T73" fmla="*/ 32 h 36"/>
                <a:gd name="T74" fmla="*/ 12 w 38"/>
                <a:gd name="T75" fmla="*/ 34 h 36"/>
                <a:gd name="T76" fmla="*/ 14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4 w 38"/>
                <a:gd name="T109" fmla="*/ 4 h 36"/>
                <a:gd name="T110" fmla="*/ 2 w 38"/>
                <a:gd name="T111" fmla="*/ 4 h 36"/>
                <a:gd name="T112" fmla="*/ 2 w 38"/>
                <a:gd name="T113" fmla="*/ 4 h 36"/>
                <a:gd name="T114" fmla="*/ 0 w 38"/>
                <a:gd name="T115" fmla="*/ 4 h 36"/>
                <a:gd name="T116" fmla="*/ 0 w 38"/>
                <a:gd name="T117" fmla="*/ 4 h 36"/>
                <a:gd name="T118" fmla="*/ 10 w 38"/>
                <a:gd name="T119" fmla="*/ 0 h 36"/>
                <a:gd name="T120" fmla="*/ 12 w 38"/>
                <a:gd name="T121" fmla="*/ 0 h 36"/>
                <a:gd name="T122" fmla="*/ 12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2" y="8"/>
                  </a:moveTo>
                  <a:lnTo>
                    <a:pt x="16" y="2"/>
                  </a:lnTo>
                  <a:lnTo>
                    <a:pt x="20" y="0"/>
                  </a:lnTo>
                  <a:lnTo>
                    <a:pt x="24" y="0"/>
                  </a:lnTo>
                  <a:lnTo>
                    <a:pt x="26" y="0"/>
                  </a:lnTo>
                  <a:lnTo>
                    <a:pt x="28" y="0"/>
                  </a:lnTo>
                  <a:lnTo>
                    <a:pt x="30" y="2"/>
                  </a:lnTo>
                  <a:lnTo>
                    <a:pt x="32" y="6"/>
                  </a:lnTo>
                  <a:lnTo>
                    <a:pt x="32" y="8"/>
                  </a:lnTo>
                  <a:lnTo>
                    <a:pt x="34" y="12"/>
                  </a:lnTo>
                  <a:lnTo>
                    <a:pt x="34" y="28"/>
                  </a:lnTo>
                  <a:lnTo>
                    <a:pt x="34" y="30"/>
                  </a:lnTo>
                  <a:lnTo>
                    <a:pt x="34" y="32"/>
                  </a:lnTo>
                  <a:lnTo>
                    <a:pt x="34" y="34"/>
                  </a:lnTo>
                  <a:lnTo>
                    <a:pt x="36" y="36"/>
                  </a:lnTo>
                  <a:lnTo>
                    <a:pt x="38" y="36"/>
                  </a:lnTo>
                  <a:lnTo>
                    <a:pt x="22" y="36"/>
                  </a:lnTo>
                  <a:lnTo>
                    <a:pt x="24" y="34"/>
                  </a:lnTo>
                  <a:lnTo>
                    <a:pt x="26" y="34"/>
                  </a:lnTo>
                  <a:lnTo>
                    <a:pt x="26" y="32"/>
                  </a:lnTo>
                  <a:lnTo>
                    <a:pt x="26" y="30"/>
                  </a:lnTo>
                  <a:lnTo>
                    <a:pt x="26" y="28"/>
                  </a:lnTo>
                  <a:lnTo>
                    <a:pt x="26" y="14"/>
                  </a:lnTo>
                  <a:lnTo>
                    <a:pt x="26" y="10"/>
                  </a:lnTo>
                  <a:lnTo>
                    <a:pt x="26" y="6"/>
                  </a:lnTo>
                  <a:lnTo>
                    <a:pt x="24" y="4"/>
                  </a:lnTo>
                  <a:lnTo>
                    <a:pt x="20" y="4"/>
                  </a:lnTo>
                  <a:lnTo>
                    <a:pt x="16" y="6"/>
                  </a:lnTo>
                  <a:lnTo>
                    <a:pt x="12" y="10"/>
                  </a:lnTo>
                  <a:lnTo>
                    <a:pt x="12" y="28"/>
                  </a:lnTo>
                  <a:lnTo>
                    <a:pt x="12" y="30"/>
                  </a:lnTo>
                  <a:lnTo>
                    <a:pt x="12" y="32"/>
                  </a:lnTo>
                  <a:lnTo>
                    <a:pt x="12" y="34"/>
                  </a:lnTo>
                  <a:lnTo>
                    <a:pt x="14"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26763" name="Freeform 134"/>
            <p:cNvSpPr>
              <a:spLocks/>
            </p:cNvSpPr>
            <p:nvPr/>
          </p:nvSpPr>
          <p:spPr bwMode="auto">
            <a:xfrm>
              <a:off x="3170" y="2992"/>
              <a:ext cx="24" cy="48"/>
            </a:xfrm>
            <a:custGeom>
              <a:avLst/>
              <a:gdLst>
                <a:gd name="T0" fmla="*/ 14 w 24"/>
                <a:gd name="T1" fmla="*/ 0 h 48"/>
                <a:gd name="T2" fmla="*/ 14 w 24"/>
                <a:gd name="T3" fmla="*/ 12 h 48"/>
                <a:gd name="T4" fmla="*/ 22 w 24"/>
                <a:gd name="T5" fmla="*/ 12 h 48"/>
                <a:gd name="T6" fmla="*/ 22 w 24"/>
                <a:gd name="T7" fmla="*/ 14 h 48"/>
                <a:gd name="T8" fmla="*/ 14 w 24"/>
                <a:gd name="T9" fmla="*/ 14 h 48"/>
                <a:gd name="T10" fmla="*/ 14 w 24"/>
                <a:gd name="T11" fmla="*/ 38 h 48"/>
                <a:gd name="T12" fmla="*/ 14 w 24"/>
                <a:gd name="T13" fmla="*/ 40 h 48"/>
                <a:gd name="T14" fmla="*/ 14 w 24"/>
                <a:gd name="T15" fmla="*/ 42 h 48"/>
                <a:gd name="T16" fmla="*/ 16 w 24"/>
                <a:gd name="T17" fmla="*/ 44 h 48"/>
                <a:gd name="T18" fmla="*/ 18 w 24"/>
                <a:gd name="T19" fmla="*/ 44 h 48"/>
                <a:gd name="T20" fmla="*/ 18 w 24"/>
                <a:gd name="T21" fmla="*/ 44 h 48"/>
                <a:gd name="T22" fmla="*/ 20 w 24"/>
                <a:gd name="T23" fmla="*/ 44 h 48"/>
                <a:gd name="T24" fmla="*/ 20 w 24"/>
                <a:gd name="T25" fmla="*/ 42 h 48"/>
                <a:gd name="T26" fmla="*/ 22 w 24"/>
                <a:gd name="T27" fmla="*/ 42 h 48"/>
                <a:gd name="T28" fmla="*/ 24 w 24"/>
                <a:gd name="T29" fmla="*/ 42 h 48"/>
                <a:gd name="T30" fmla="*/ 22 w 24"/>
                <a:gd name="T31" fmla="*/ 44 h 48"/>
                <a:gd name="T32" fmla="*/ 20 w 24"/>
                <a:gd name="T33" fmla="*/ 46 h 48"/>
                <a:gd name="T34" fmla="*/ 16 w 24"/>
                <a:gd name="T35" fmla="*/ 48 h 48"/>
                <a:gd name="T36" fmla="*/ 14 w 24"/>
                <a:gd name="T37" fmla="*/ 48 h 48"/>
                <a:gd name="T38" fmla="*/ 12 w 24"/>
                <a:gd name="T39" fmla="*/ 48 h 48"/>
                <a:gd name="T40" fmla="*/ 10 w 24"/>
                <a:gd name="T41" fmla="*/ 48 h 48"/>
                <a:gd name="T42" fmla="*/ 8 w 24"/>
                <a:gd name="T43" fmla="*/ 46 h 48"/>
                <a:gd name="T44" fmla="*/ 8 w 24"/>
                <a:gd name="T45" fmla="*/ 44 h 48"/>
                <a:gd name="T46" fmla="*/ 8 w 24"/>
                <a:gd name="T47" fmla="*/ 42 h 48"/>
                <a:gd name="T48" fmla="*/ 6 w 24"/>
                <a:gd name="T49" fmla="*/ 40 h 48"/>
                <a:gd name="T50" fmla="*/ 6 w 24"/>
                <a:gd name="T51" fmla="*/ 14 h 48"/>
                <a:gd name="T52" fmla="*/ 0 w 24"/>
                <a:gd name="T53" fmla="*/ 14 h 48"/>
                <a:gd name="T54" fmla="*/ 0 w 24"/>
                <a:gd name="T55" fmla="*/ 14 h 48"/>
                <a:gd name="T56" fmla="*/ 4 w 24"/>
                <a:gd name="T57" fmla="*/ 12 h 48"/>
                <a:gd name="T58" fmla="*/ 6 w 24"/>
                <a:gd name="T59" fmla="*/ 10 h 48"/>
                <a:gd name="T60" fmla="*/ 8 w 24"/>
                <a:gd name="T61" fmla="*/ 8 h 48"/>
                <a:gd name="T62" fmla="*/ 10 w 24"/>
                <a:gd name="T63" fmla="*/ 6 h 48"/>
                <a:gd name="T64" fmla="*/ 12 w 24"/>
                <a:gd name="T65" fmla="*/ 4 h 48"/>
                <a:gd name="T66" fmla="*/ 12 w 24"/>
                <a:gd name="T67" fmla="*/ 0 h 48"/>
                <a:gd name="T68" fmla="*/ 14 w 24"/>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14" y="0"/>
                  </a:moveTo>
                  <a:lnTo>
                    <a:pt x="14" y="12"/>
                  </a:lnTo>
                  <a:lnTo>
                    <a:pt x="22" y="12"/>
                  </a:lnTo>
                  <a:lnTo>
                    <a:pt x="22" y="14"/>
                  </a:lnTo>
                  <a:lnTo>
                    <a:pt x="14" y="14"/>
                  </a:lnTo>
                  <a:lnTo>
                    <a:pt x="14" y="38"/>
                  </a:lnTo>
                  <a:lnTo>
                    <a:pt x="14" y="40"/>
                  </a:lnTo>
                  <a:lnTo>
                    <a:pt x="14" y="42"/>
                  </a:lnTo>
                  <a:lnTo>
                    <a:pt x="16" y="44"/>
                  </a:lnTo>
                  <a:lnTo>
                    <a:pt x="18" y="44"/>
                  </a:lnTo>
                  <a:lnTo>
                    <a:pt x="20" y="44"/>
                  </a:lnTo>
                  <a:lnTo>
                    <a:pt x="20" y="42"/>
                  </a:lnTo>
                  <a:lnTo>
                    <a:pt x="22" y="42"/>
                  </a:lnTo>
                  <a:lnTo>
                    <a:pt x="24" y="42"/>
                  </a:lnTo>
                  <a:lnTo>
                    <a:pt x="22" y="44"/>
                  </a:lnTo>
                  <a:lnTo>
                    <a:pt x="20" y="46"/>
                  </a:lnTo>
                  <a:lnTo>
                    <a:pt x="16" y="48"/>
                  </a:lnTo>
                  <a:lnTo>
                    <a:pt x="14" y="48"/>
                  </a:lnTo>
                  <a:lnTo>
                    <a:pt x="12" y="48"/>
                  </a:lnTo>
                  <a:lnTo>
                    <a:pt x="10" y="48"/>
                  </a:lnTo>
                  <a:lnTo>
                    <a:pt x="8" y="46"/>
                  </a:lnTo>
                  <a:lnTo>
                    <a:pt x="8" y="44"/>
                  </a:lnTo>
                  <a:lnTo>
                    <a:pt x="8" y="42"/>
                  </a:lnTo>
                  <a:lnTo>
                    <a:pt x="6" y="40"/>
                  </a:lnTo>
                  <a:lnTo>
                    <a:pt x="6" y="14"/>
                  </a:lnTo>
                  <a:lnTo>
                    <a:pt x="0" y="14"/>
                  </a:lnTo>
                  <a:lnTo>
                    <a:pt x="4" y="12"/>
                  </a:lnTo>
                  <a:lnTo>
                    <a:pt x="6" y="10"/>
                  </a:lnTo>
                  <a:lnTo>
                    <a:pt x="8" y="8"/>
                  </a:lnTo>
                  <a:lnTo>
                    <a:pt x="10" y="6"/>
                  </a:lnTo>
                  <a:lnTo>
                    <a:pt x="12"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26764" name="Freeform 135"/>
            <p:cNvSpPr>
              <a:spLocks noEditPoints="1"/>
            </p:cNvSpPr>
            <p:nvPr/>
          </p:nvSpPr>
          <p:spPr bwMode="auto">
            <a:xfrm>
              <a:off x="3196" y="3004"/>
              <a:ext cx="34" cy="36"/>
            </a:xfrm>
            <a:custGeom>
              <a:avLst/>
              <a:gdLst>
                <a:gd name="T0" fmla="*/ 18 w 34"/>
                <a:gd name="T1" fmla="*/ 0 h 36"/>
                <a:gd name="T2" fmla="*/ 22 w 34"/>
                <a:gd name="T3" fmla="*/ 0 h 36"/>
                <a:gd name="T4" fmla="*/ 26 w 34"/>
                <a:gd name="T5" fmla="*/ 2 h 36"/>
                <a:gd name="T6" fmla="*/ 30 w 34"/>
                <a:gd name="T7" fmla="*/ 6 h 36"/>
                <a:gd name="T8" fmla="*/ 34 w 34"/>
                <a:gd name="T9" fmla="*/ 12 h 36"/>
                <a:gd name="T10" fmla="*/ 34 w 34"/>
                <a:gd name="T11" fmla="*/ 18 h 36"/>
                <a:gd name="T12" fmla="*/ 34 w 34"/>
                <a:gd name="T13" fmla="*/ 22 h 36"/>
                <a:gd name="T14" fmla="*/ 32 w 34"/>
                <a:gd name="T15" fmla="*/ 28 h 36"/>
                <a:gd name="T16" fmla="*/ 30 w 34"/>
                <a:gd name="T17" fmla="*/ 32 h 36"/>
                <a:gd name="T18" fmla="*/ 26 w 34"/>
                <a:gd name="T19" fmla="*/ 34 h 36"/>
                <a:gd name="T20" fmla="*/ 22 w 34"/>
                <a:gd name="T21" fmla="*/ 36 h 36"/>
                <a:gd name="T22" fmla="*/ 16 w 34"/>
                <a:gd name="T23" fmla="*/ 36 h 36"/>
                <a:gd name="T24" fmla="*/ 12 w 34"/>
                <a:gd name="T25" fmla="*/ 36 h 36"/>
                <a:gd name="T26" fmla="*/ 8 w 34"/>
                <a:gd name="T27" fmla="*/ 34 h 36"/>
                <a:gd name="T28" fmla="*/ 4 w 34"/>
                <a:gd name="T29" fmla="*/ 30 h 36"/>
                <a:gd name="T30" fmla="*/ 0 w 34"/>
                <a:gd name="T31" fmla="*/ 24 h 36"/>
                <a:gd name="T32" fmla="*/ 0 w 34"/>
                <a:gd name="T33" fmla="*/ 18 h 36"/>
                <a:gd name="T34" fmla="*/ 0 w 34"/>
                <a:gd name="T35" fmla="*/ 14 h 36"/>
                <a:gd name="T36" fmla="*/ 2 w 34"/>
                <a:gd name="T37" fmla="*/ 8 h 36"/>
                <a:gd name="T38" fmla="*/ 6 w 34"/>
                <a:gd name="T39" fmla="*/ 4 h 36"/>
                <a:gd name="T40" fmla="*/ 8 w 34"/>
                <a:gd name="T41" fmla="*/ 2 h 36"/>
                <a:gd name="T42" fmla="*/ 12 w 34"/>
                <a:gd name="T43" fmla="*/ 0 h 36"/>
                <a:gd name="T44" fmla="*/ 18 w 34"/>
                <a:gd name="T45" fmla="*/ 0 h 36"/>
                <a:gd name="T46" fmla="*/ 16 w 34"/>
                <a:gd name="T47" fmla="*/ 2 h 36"/>
                <a:gd name="T48" fmla="*/ 14 w 34"/>
                <a:gd name="T49" fmla="*/ 2 h 36"/>
                <a:gd name="T50" fmla="*/ 12 w 34"/>
                <a:gd name="T51" fmla="*/ 4 h 36"/>
                <a:gd name="T52" fmla="*/ 10 w 34"/>
                <a:gd name="T53" fmla="*/ 4 h 36"/>
                <a:gd name="T54" fmla="*/ 8 w 34"/>
                <a:gd name="T55" fmla="*/ 8 h 36"/>
                <a:gd name="T56" fmla="*/ 6 w 34"/>
                <a:gd name="T57" fmla="*/ 10 h 36"/>
                <a:gd name="T58" fmla="*/ 6 w 34"/>
                <a:gd name="T59" fmla="*/ 16 h 36"/>
                <a:gd name="T60" fmla="*/ 8 w 34"/>
                <a:gd name="T61" fmla="*/ 22 h 36"/>
                <a:gd name="T62" fmla="*/ 10 w 34"/>
                <a:gd name="T63" fmla="*/ 28 h 36"/>
                <a:gd name="T64" fmla="*/ 14 w 34"/>
                <a:gd name="T65" fmla="*/ 32 h 36"/>
                <a:gd name="T66" fmla="*/ 18 w 34"/>
                <a:gd name="T67" fmla="*/ 34 h 36"/>
                <a:gd name="T68" fmla="*/ 22 w 34"/>
                <a:gd name="T69" fmla="*/ 34 h 36"/>
                <a:gd name="T70" fmla="*/ 24 w 34"/>
                <a:gd name="T71" fmla="*/ 32 h 36"/>
                <a:gd name="T72" fmla="*/ 26 w 34"/>
                <a:gd name="T73" fmla="*/ 26 h 36"/>
                <a:gd name="T74" fmla="*/ 28 w 34"/>
                <a:gd name="T75" fmla="*/ 20 h 36"/>
                <a:gd name="T76" fmla="*/ 28 w 34"/>
                <a:gd name="T77" fmla="*/ 14 h 36"/>
                <a:gd name="T78" fmla="*/ 26 w 34"/>
                <a:gd name="T79" fmla="*/ 10 h 36"/>
                <a:gd name="T80" fmla="*/ 24 w 34"/>
                <a:gd name="T81" fmla="*/ 6 h 36"/>
                <a:gd name="T82" fmla="*/ 20 w 34"/>
                <a:gd name="T83" fmla="*/ 2 h 36"/>
                <a:gd name="T84" fmla="*/ 16 w 34"/>
                <a:gd name="T85" fmla="*/ 2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
                <a:gd name="T130" fmla="*/ 0 h 36"/>
                <a:gd name="T131" fmla="*/ 34 w 3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 h="36">
                  <a:moveTo>
                    <a:pt x="18" y="0"/>
                  </a:moveTo>
                  <a:lnTo>
                    <a:pt x="22" y="0"/>
                  </a:lnTo>
                  <a:lnTo>
                    <a:pt x="26" y="2"/>
                  </a:lnTo>
                  <a:lnTo>
                    <a:pt x="30" y="6"/>
                  </a:lnTo>
                  <a:lnTo>
                    <a:pt x="34" y="12"/>
                  </a:lnTo>
                  <a:lnTo>
                    <a:pt x="34" y="18"/>
                  </a:lnTo>
                  <a:lnTo>
                    <a:pt x="34" y="22"/>
                  </a:lnTo>
                  <a:lnTo>
                    <a:pt x="32" y="28"/>
                  </a:lnTo>
                  <a:lnTo>
                    <a:pt x="30" y="32"/>
                  </a:lnTo>
                  <a:lnTo>
                    <a:pt x="26" y="34"/>
                  </a:lnTo>
                  <a:lnTo>
                    <a:pt x="22" y="36"/>
                  </a:lnTo>
                  <a:lnTo>
                    <a:pt x="16" y="36"/>
                  </a:lnTo>
                  <a:lnTo>
                    <a:pt x="12" y="36"/>
                  </a:lnTo>
                  <a:lnTo>
                    <a:pt x="8" y="34"/>
                  </a:lnTo>
                  <a:lnTo>
                    <a:pt x="4" y="30"/>
                  </a:lnTo>
                  <a:lnTo>
                    <a:pt x="0" y="24"/>
                  </a:lnTo>
                  <a:lnTo>
                    <a:pt x="0" y="18"/>
                  </a:lnTo>
                  <a:lnTo>
                    <a:pt x="0" y="14"/>
                  </a:lnTo>
                  <a:lnTo>
                    <a:pt x="2" y="8"/>
                  </a:lnTo>
                  <a:lnTo>
                    <a:pt x="6" y="4"/>
                  </a:lnTo>
                  <a:lnTo>
                    <a:pt x="8" y="2"/>
                  </a:lnTo>
                  <a:lnTo>
                    <a:pt x="12" y="0"/>
                  </a:lnTo>
                  <a:lnTo>
                    <a:pt x="18" y="0"/>
                  </a:lnTo>
                  <a:close/>
                  <a:moveTo>
                    <a:pt x="16" y="2"/>
                  </a:moveTo>
                  <a:lnTo>
                    <a:pt x="14" y="2"/>
                  </a:lnTo>
                  <a:lnTo>
                    <a:pt x="12" y="4"/>
                  </a:lnTo>
                  <a:lnTo>
                    <a:pt x="10" y="4"/>
                  </a:lnTo>
                  <a:lnTo>
                    <a:pt x="8" y="8"/>
                  </a:lnTo>
                  <a:lnTo>
                    <a:pt x="6" y="10"/>
                  </a:lnTo>
                  <a:lnTo>
                    <a:pt x="6" y="16"/>
                  </a:lnTo>
                  <a:lnTo>
                    <a:pt x="8" y="22"/>
                  </a:lnTo>
                  <a:lnTo>
                    <a:pt x="10" y="28"/>
                  </a:lnTo>
                  <a:lnTo>
                    <a:pt x="14" y="32"/>
                  </a:lnTo>
                  <a:lnTo>
                    <a:pt x="18" y="34"/>
                  </a:lnTo>
                  <a:lnTo>
                    <a:pt x="22" y="34"/>
                  </a:lnTo>
                  <a:lnTo>
                    <a:pt x="24" y="32"/>
                  </a:lnTo>
                  <a:lnTo>
                    <a:pt x="26" y="26"/>
                  </a:lnTo>
                  <a:lnTo>
                    <a:pt x="28" y="20"/>
                  </a:lnTo>
                  <a:lnTo>
                    <a:pt x="28" y="14"/>
                  </a:lnTo>
                  <a:lnTo>
                    <a:pt x="26" y="10"/>
                  </a:lnTo>
                  <a:lnTo>
                    <a:pt x="24" y="6"/>
                  </a:lnTo>
                  <a:lnTo>
                    <a:pt x="20" y="2"/>
                  </a:lnTo>
                  <a:lnTo>
                    <a:pt x="16" y="2"/>
                  </a:lnTo>
                  <a:close/>
                </a:path>
              </a:pathLst>
            </a:custGeom>
            <a:solidFill>
              <a:srgbClr val="000000"/>
            </a:solidFill>
            <a:ln w="0">
              <a:solidFill>
                <a:srgbClr val="000000"/>
              </a:solidFill>
              <a:round/>
              <a:headEnd/>
              <a:tailEnd/>
            </a:ln>
          </p:spPr>
          <p:txBody>
            <a:bodyPr/>
            <a:lstStyle/>
            <a:p>
              <a:endParaRPr lang="en-US"/>
            </a:p>
          </p:txBody>
        </p:sp>
        <p:sp>
          <p:nvSpPr>
            <p:cNvPr id="26765" name="Freeform 136"/>
            <p:cNvSpPr>
              <a:spLocks noEditPoints="1"/>
            </p:cNvSpPr>
            <p:nvPr/>
          </p:nvSpPr>
          <p:spPr bwMode="auto">
            <a:xfrm>
              <a:off x="3446" y="3004"/>
              <a:ext cx="34" cy="36"/>
            </a:xfrm>
            <a:custGeom>
              <a:avLst/>
              <a:gdLst>
                <a:gd name="T0" fmla="*/ 16 w 34"/>
                <a:gd name="T1" fmla="*/ 34 h 36"/>
                <a:gd name="T2" fmla="*/ 12 w 34"/>
                <a:gd name="T3" fmla="*/ 36 h 36"/>
                <a:gd name="T4" fmla="*/ 6 w 34"/>
                <a:gd name="T5" fmla="*/ 36 h 36"/>
                <a:gd name="T6" fmla="*/ 2 w 34"/>
                <a:gd name="T7" fmla="*/ 32 h 36"/>
                <a:gd name="T8" fmla="*/ 2 w 34"/>
                <a:gd name="T9" fmla="*/ 26 h 36"/>
                <a:gd name="T10" fmla="*/ 4 w 34"/>
                <a:gd name="T11" fmla="*/ 20 h 36"/>
                <a:gd name="T12" fmla="*/ 14 w 34"/>
                <a:gd name="T13" fmla="*/ 16 h 36"/>
                <a:gd name="T14" fmla="*/ 20 w 34"/>
                <a:gd name="T15" fmla="*/ 12 h 36"/>
                <a:gd name="T16" fmla="*/ 20 w 34"/>
                <a:gd name="T17" fmla="*/ 4 h 36"/>
                <a:gd name="T18" fmla="*/ 14 w 34"/>
                <a:gd name="T19" fmla="*/ 2 h 36"/>
                <a:gd name="T20" fmla="*/ 10 w 34"/>
                <a:gd name="T21" fmla="*/ 4 h 36"/>
                <a:gd name="T22" fmla="*/ 10 w 34"/>
                <a:gd name="T23" fmla="*/ 6 h 36"/>
                <a:gd name="T24" fmla="*/ 10 w 34"/>
                <a:gd name="T25" fmla="*/ 10 h 36"/>
                <a:gd name="T26" fmla="*/ 8 w 34"/>
                <a:gd name="T27" fmla="*/ 12 h 36"/>
                <a:gd name="T28" fmla="*/ 4 w 34"/>
                <a:gd name="T29" fmla="*/ 12 h 36"/>
                <a:gd name="T30" fmla="*/ 2 w 34"/>
                <a:gd name="T31" fmla="*/ 10 h 36"/>
                <a:gd name="T32" fmla="*/ 4 w 34"/>
                <a:gd name="T33" fmla="*/ 6 h 36"/>
                <a:gd name="T34" fmla="*/ 10 w 34"/>
                <a:gd name="T35" fmla="*/ 0 h 36"/>
                <a:gd name="T36" fmla="*/ 20 w 34"/>
                <a:gd name="T37" fmla="*/ 0 h 36"/>
                <a:gd name="T38" fmla="*/ 26 w 34"/>
                <a:gd name="T39" fmla="*/ 2 h 36"/>
                <a:gd name="T40" fmla="*/ 28 w 34"/>
                <a:gd name="T41" fmla="*/ 8 h 36"/>
                <a:gd name="T42" fmla="*/ 28 w 34"/>
                <a:gd name="T43" fmla="*/ 24 h 36"/>
                <a:gd name="T44" fmla="*/ 28 w 34"/>
                <a:gd name="T45" fmla="*/ 30 h 36"/>
                <a:gd name="T46" fmla="*/ 28 w 34"/>
                <a:gd name="T47" fmla="*/ 32 h 36"/>
                <a:gd name="T48" fmla="*/ 30 w 34"/>
                <a:gd name="T49" fmla="*/ 32 h 36"/>
                <a:gd name="T50" fmla="*/ 30 w 34"/>
                <a:gd name="T51" fmla="*/ 32 h 36"/>
                <a:gd name="T52" fmla="*/ 34 w 34"/>
                <a:gd name="T53" fmla="*/ 30 h 36"/>
                <a:gd name="T54" fmla="*/ 30 w 34"/>
                <a:gd name="T55" fmla="*/ 36 h 36"/>
                <a:gd name="T56" fmla="*/ 24 w 34"/>
                <a:gd name="T57" fmla="*/ 36 h 36"/>
                <a:gd name="T58" fmla="*/ 22 w 34"/>
                <a:gd name="T59" fmla="*/ 34 h 36"/>
                <a:gd name="T60" fmla="*/ 20 w 34"/>
                <a:gd name="T61" fmla="*/ 28 h 36"/>
                <a:gd name="T62" fmla="*/ 16 w 34"/>
                <a:gd name="T63" fmla="*/ 18 h 36"/>
                <a:gd name="T64" fmla="*/ 10 w 34"/>
                <a:gd name="T65" fmla="*/ 20 h 36"/>
                <a:gd name="T66" fmla="*/ 8 w 34"/>
                <a:gd name="T67" fmla="*/ 24 h 36"/>
                <a:gd name="T68" fmla="*/ 8 w 34"/>
                <a:gd name="T69" fmla="*/ 28 h 36"/>
                <a:gd name="T70" fmla="*/ 12 w 34"/>
                <a:gd name="T71" fmla="*/ 32 h 36"/>
                <a:gd name="T72" fmla="*/ 16 w 34"/>
                <a:gd name="T73" fmla="*/ 30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36"/>
                <a:gd name="T113" fmla="*/ 34 w 34"/>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36">
                  <a:moveTo>
                    <a:pt x="20" y="30"/>
                  </a:moveTo>
                  <a:lnTo>
                    <a:pt x="16" y="34"/>
                  </a:lnTo>
                  <a:lnTo>
                    <a:pt x="14" y="36"/>
                  </a:lnTo>
                  <a:lnTo>
                    <a:pt x="12" y="36"/>
                  </a:lnTo>
                  <a:lnTo>
                    <a:pt x="10" y="36"/>
                  </a:lnTo>
                  <a:lnTo>
                    <a:pt x="6" y="36"/>
                  </a:lnTo>
                  <a:lnTo>
                    <a:pt x="4" y="34"/>
                  </a:lnTo>
                  <a:lnTo>
                    <a:pt x="2" y="32"/>
                  </a:lnTo>
                  <a:lnTo>
                    <a:pt x="0" y="28"/>
                  </a:lnTo>
                  <a:lnTo>
                    <a:pt x="2" y="26"/>
                  </a:lnTo>
                  <a:lnTo>
                    <a:pt x="2" y="24"/>
                  </a:lnTo>
                  <a:lnTo>
                    <a:pt x="4" y="20"/>
                  </a:lnTo>
                  <a:lnTo>
                    <a:pt x="8" y="18"/>
                  </a:lnTo>
                  <a:lnTo>
                    <a:pt x="14" y="16"/>
                  </a:lnTo>
                  <a:lnTo>
                    <a:pt x="20" y="12"/>
                  </a:lnTo>
                  <a:lnTo>
                    <a:pt x="20" y="6"/>
                  </a:lnTo>
                  <a:lnTo>
                    <a:pt x="20" y="4"/>
                  </a:lnTo>
                  <a:lnTo>
                    <a:pt x="18" y="2"/>
                  </a:lnTo>
                  <a:lnTo>
                    <a:pt x="14" y="2"/>
                  </a:lnTo>
                  <a:lnTo>
                    <a:pt x="12" y="2"/>
                  </a:lnTo>
                  <a:lnTo>
                    <a:pt x="10" y="4"/>
                  </a:lnTo>
                  <a:lnTo>
                    <a:pt x="10" y="6"/>
                  </a:lnTo>
                  <a:lnTo>
                    <a:pt x="10" y="8"/>
                  </a:lnTo>
                  <a:lnTo>
                    <a:pt x="10" y="10"/>
                  </a:lnTo>
                  <a:lnTo>
                    <a:pt x="8" y="12"/>
                  </a:lnTo>
                  <a:lnTo>
                    <a:pt x="6" y="12"/>
                  </a:lnTo>
                  <a:lnTo>
                    <a:pt x="4" y="12"/>
                  </a:lnTo>
                  <a:lnTo>
                    <a:pt x="2" y="10"/>
                  </a:lnTo>
                  <a:lnTo>
                    <a:pt x="2" y="8"/>
                  </a:lnTo>
                  <a:lnTo>
                    <a:pt x="4" y="6"/>
                  </a:lnTo>
                  <a:lnTo>
                    <a:pt x="6" y="2"/>
                  </a:lnTo>
                  <a:lnTo>
                    <a:pt x="10" y="0"/>
                  </a:lnTo>
                  <a:lnTo>
                    <a:pt x="16" y="0"/>
                  </a:lnTo>
                  <a:lnTo>
                    <a:pt x="20" y="0"/>
                  </a:lnTo>
                  <a:lnTo>
                    <a:pt x="24" y="0"/>
                  </a:lnTo>
                  <a:lnTo>
                    <a:pt x="26" y="2"/>
                  </a:lnTo>
                  <a:lnTo>
                    <a:pt x="26" y="4"/>
                  </a:lnTo>
                  <a:lnTo>
                    <a:pt x="28" y="8"/>
                  </a:lnTo>
                  <a:lnTo>
                    <a:pt x="28" y="12"/>
                  </a:lnTo>
                  <a:lnTo>
                    <a:pt x="28" y="24"/>
                  </a:lnTo>
                  <a:lnTo>
                    <a:pt x="28" y="28"/>
                  </a:lnTo>
                  <a:lnTo>
                    <a:pt x="28" y="30"/>
                  </a:lnTo>
                  <a:lnTo>
                    <a:pt x="28" y="32"/>
                  </a:lnTo>
                  <a:lnTo>
                    <a:pt x="30" y="32"/>
                  </a:lnTo>
                  <a:lnTo>
                    <a:pt x="32" y="30"/>
                  </a:lnTo>
                  <a:lnTo>
                    <a:pt x="34" y="30"/>
                  </a:lnTo>
                  <a:lnTo>
                    <a:pt x="34" y="32"/>
                  </a:lnTo>
                  <a:lnTo>
                    <a:pt x="30" y="36"/>
                  </a:lnTo>
                  <a:lnTo>
                    <a:pt x="26" y="36"/>
                  </a:lnTo>
                  <a:lnTo>
                    <a:pt x="24" y="36"/>
                  </a:lnTo>
                  <a:lnTo>
                    <a:pt x="22" y="36"/>
                  </a:lnTo>
                  <a:lnTo>
                    <a:pt x="22" y="34"/>
                  </a:lnTo>
                  <a:lnTo>
                    <a:pt x="20" y="30"/>
                  </a:lnTo>
                  <a:close/>
                  <a:moveTo>
                    <a:pt x="20" y="28"/>
                  </a:moveTo>
                  <a:lnTo>
                    <a:pt x="20" y="16"/>
                  </a:lnTo>
                  <a:lnTo>
                    <a:pt x="16" y="18"/>
                  </a:lnTo>
                  <a:lnTo>
                    <a:pt x="14" y="18"/>
                  </a:lnTo>
                  <a:lnTo>
                    <a:pt x="10" y="20"/>
                  </a:lnTo>
                  <a:lnTo>
                    <a:pt x="8" y="22"/>
                  </a:lnTo>
                  <a:lnTo>
                    <a:pt x="8" y="24"/>
                  </a:lnTo>
                  <a:lnTo>
                    <a:pt x="8" y="26"/>
                  </a:lnTo>
                  <a:lnTo>
                    <a:pt x="8" y="28"/>
                  </a:lnTo>
                  <a:lnTo>
                    <a:pt x="10" y="30"/>
                  </a:lnTo>
                  <a:lnTo>
                    <a:pt x="12" y="32"/>
                  </a:lnTo>
                  <a:lnTo>
                    <a:pt x="14" y="32"/>
                  </a:lnTo>
                  <a:lnTo>
                    <a:pt x="16" y="30"/>
                  </a:lnTo>
                  <a:lnTo>
                    <a:pt x="20" y="28"/>
                  </a:lnTo>
                  <a:close/>
                </a:path>
              </a:pathLst>
            </a:custGeom>
            <a:solidFill>
              <a:srgbClr val="000000"/>
            </a:solidFill>
            <a:ln w="0">
              <a:solidFill>
                <a:srgbClr val="000000"/>
              </a:solidFill>
              <a:round/>
              <a:headEnd/>
              <a:tailEnd/>
            </a:ln>
          </p:spPr>
          <p:txBody>
            <a:bodyPr/>
            <a:lstStyle/>
            <a:p>
              <a:endParaRPr lang="en-US"/>
            </a:p>
          </p:txBody>
        </p:sp>
        <p:sp>
          <p:nvSpPr>
            <p:cNvPr id="26766" name="Freeform 137"/>
            <p:cNvSpPr>
              <a:spLocks noEditPoints="1"/>
            </p:cNvSpPr>
            <p:nvPr/>
          </p:nvSpPr>
          <p:spPr bwMode="auto">
            <a:xfrm>
              <a:off x="3992" y="2984"/>
              <a:ext cx="38" cy="56"/>
            </a:xfrm>
            <a:custGeom>
              <a:avLst/>
              <a:gdLst>
                <a:gd name="T0" fmla="*/ 12 w 38"/>
                <a:gd name="T1" fmla="*/ 26 h 56"/>
                <a:gd name="T2" fmla="*/ 16 w 38"/>
                <a:gd name="T3" fmla="*/ 22 h 56"/>
                <a:gd name="T4" fmla="*/ 20 w 38"/>
                <a:gd name="T5" fmla="*/ 20 h 56"/>
                <a:gd name="T6" fmla="*/ 24 w 38"/>
                <a:gd name="T7" fmla="*/ 20 h 56"/>
                <a:gd name="T8" fmla="*/ 28 w 38"/>
                <a:gd name="T9" fmla="*/ 20 h 56"/>
                <a:gd name="T10" fmla="*/ 34 w 38"/>
                <a:gd name="T11" fmla="*/ 24 h 56"/>
                <a:gd name="T12" fmla="*/ 36 w 38"/>
                <a:gd name="T13" fmla="*/ 30 h 56"/>
                <a:gd name="T14" fmla="*/ 38 w 38"/>
                <a:gd name="T15" fmla="*/ 36 h 56"/>
                <a:gd name="T16" fmla="*/ 36 w 38"/>
                <a:gd name="T17" fmla="*/ 42 h 56"/>
                <a:gd name="T18" fmla="*/ 34 w 38"/>
                <a:gd name="T19" fmla="*/ 48 h 56"/>
                <a:gd name="T20" fmla="*/ 30 w 38"/>
                <a:gd name="T21" fmla="*/ 52 h 56"/>
                <a:gd name="T22" fmla="*/ 24 w 38"/>
                <a:gd name="T23" fmla="*/ 56 h 56"/>
                <a:gd name="T24" fmla="*/ 18 w 38"/>
                <a:gd name="T25" fmla="*/ 56 h 56"/>
                <a:gd name="T26" fmla="*/ 16 w 38"/>
                <a:gd name="T27" fmla="*/ 56 h 56"/>
                <a:gd name="T28" fmla="*/ 12 w 38"/>
                <a:gd name="T29" fmla="*/ 56 h 56"/>
                <a:gd name="T30" fmla="*/ 8 w 38"/>
                <a:gd name="T31" fmla="*/ 54 h 56"/>
                <a:gd name="T32" fmla="*/ 6 w 38"/>
                <a:gd name="T33" fmla="*/ 52 h 56"/>
                <a:gd name="T34" fmla="*/ 6 w 38"/>
                <a:gd name="T35" fmla="*/ 16 h 56"/>
                <a:gd name="T36" fmla="*/ 6 w 38"/>
                <a:gd name="T37" fmla="*/ 10 h 56"/>
                <a:gd name="T38" fmla="*/ 6 w 38"/>
                <a:gd name="T39" fmla="*/ 8 h 56"/>
                <a:gd name="T40" fmla="*/ 4 w 38"/>
                <a:gd name="T41" fmla="*/ 6 h 56"/>
                <a:gd name="T42" fmla="*/ 4 w 38"/>
                <a:gd name="T43" fmla="*/ 6 h 56"/>
                <a:gd name="T44" fmla="*/ 4 w 38"/>
                <a:gd name="T45" fmla="*/ 4 h 56"/>
                <a:gd name="T46" fmla="*/ 4 w 38"/>
                <a:gd name="T47" fmla="*/ 4 h 56"/>
                <a:gd name="T48" fmla="*/ 2 w 38"/>
                <a:gd name="T49" fmla="*/ 4 h 56"/>
                <a:gd name="T50" fmla="*/ 0 w 38"/>
                <a:gd name="T51" fmla="*/ 6 h 56"/>
                <a:gd name="T52" fmla="*/ 0 w 38"/>
                <a:gd name="T53" fmla="*/ 4 h 56"/>
                <a:gd name="T54" fmla="*/ 10 w 38"/>
                <a:gd name="T55" fmla="*/ 0 h 56"/>
                <a:gd name="T56" fmla="*/ 12 w 38"/>
                <a:gd name="T57" fmla="*/ 0 h 56"/>
                <a:gd name="T58" fmla="*/ 12 w 38"/>
                <a:gd name="T59" fmla="*/ 26 h 56"/>
                <a:gd name="T60" fmla="*/ 12 w 38"/>
                <a:gd name="T61" fmla="*/ 30 h 56"/>
                <a:gd name="T62" fmla="*/ 12 w 38"/>
                <a:gd name="T63" fmla="*/ 50 h 56"/>
                <a:gd name="T64" fmla="*/ 14 w 38"/>
                <a:gd name="T65" fmla="*/ 52 h 56"/>
                <a:gd name="T66" fmla="*/ 16 w 38"/>
                <a:gd name="T67" fmla="*/ 54 h 56"/>
                <a:gd name="T68" fmla="*/ 18 w 38"/>
                <a:gd name="T69" fmla="*/ 54 h 56"/>
                <a:gd name="T70" fmla="*/ 20 w 38"/>
                <a:gd name="T71" fmla="*/ 54 h 56"/>
                <a:gd name="T72" fmla="*/ 24 w 38"/>
                <a:gd name="T73" fmla="*/ 54 h 56"/>
                <a:gd name="T74" fmla="*/ 28 w 38"/>
                <a:gd name="T75" fmla="*/ 50 h 56"/>
                <a:gd name="T76" fmla="*/ 30 w 38"/>
                <a:gd name="T77" fmla="*/ 46 h 56"/>
                <a:gd name="T78" fmla="*/ 30 w 38"/>
                <a:gd name="T79" fmla="*/ 40 h 56"/>
                <a:gd name="T80" fmla="*/ 30 w 38"/>
                <a:gd name="T81" fmla="*/ 34 h 56"/>
                <a:gd name="T82" fmla="*/ 28 w 38"/>
                <a:gd name="T83" fmla="*/ 28 h 56"/>
                <a:gd name="T84" fmla="*/ 24 w 38"/>
                <a:gd name="T85" fmla="*/ 26 h 56"/>
                <a:gd name="T86" fmla="*/ 20 w 38"/>
                <a:gd name="T87" fmla="*/ 26 h 56"/>
                <a:gd name="T88" fmla="*/ 18 w 38"/>
                <a:gd name="T89" fmla="*/ 26 h 56"/>
                <a:gd name="T90" fmla="*/ 16 w 38"/>
                <a:gd name="T91" fmla="*/ 26 h 56"/>
                <a:gd name="T92" fmla="*/ 14 w 38"/>
                <a:gd name="T93" fmla="*/ 28 h 56"/>
                <a:gd name="T94" fmla="*/ 12 w 38"/>
                <a:gd name="T95" fmla="*/ 30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56"/>
                <a:gd name="T146" fmla="*/ 38 w 38"/>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56">
                  <a:moveTo>
                    <a:pt x="12" y="26"/>
                  </a:moveTo>
                  <a:lnTo>
                    <a:pt x="16" y="22"/>
                  </a:lnTo>
                  <a:lnTo>
                    <a:pt x="20" y="20"/>
                  </a:lnTo>
                  <a:lnTo>
                    <a:pt x="24" y="20"/>
                  </a:lnTo>
                  <a:lnTo>
                    <a:pt x="28" y="20"/>
                  </a:lnTo>
                  <a:lnTo>
                    <a:pt x="34" y="24"/>
                  </a:lnTo>
                  <a:lnTo>
                    <a:pt x="36" y="30"/>
                  </a:lnTo>
                  <a:lnTo>
                    <a:pt x="38" y="36"/>
                  </a:lnTo>
                  <a:lnTo>
                    <a:pt x="36" y="42"/>
                  </a:lnTo>
                  <a:lnTo>
                    <a:pt x="34" y="48"/>
                  </a:lnTo>
                  <a:lnTo>
                    <a:pt x="30" y="52"/>
                  </a:lnTo>
                  <a:lnTo>
                    <a:pt x="24" y="56"/>
                  </a:lnTo>
                  <a:lnTo>
                    <a:pt x="18" y="56"/>
                  </a:lnTo>
                  <a:lnTo>
                    <a:pt x="16" y="56"/>
                  </a:lnTo>
                  <a:lnTo>
                    <a:pt x="12" y="56"/>
                  </a:lnTo>
                  <a:lnTo>
                    <a:pt x="8" y="54"/>
                  </a:lnTo>
                  <a:lnTo>
                    <a:pt x="6" y="52"/>
                  </a:lnTo>
                  <a:lnTo>
                    <a:pt x="6" y="16"/>
                  </a:lnTo>
                  <a:lnTo>
                    <a:pt x="6" y="10"/>
                  </a:lnTo>
                  <a:lnTo>
                    <a:pt x="6" y="8"/>
                  </a:lnTo>
                  <a:lnTo>
                    <a:pt x="4" y="6"/>
                  </a:lnTo>
                  <a:lnTo>
                    <a:pt x="4" y="4"/>
                  </a:lnTo>
                  <a:lnTo>
                    <a:pt x="2" y="4"/>
                  </a:lnTo>
                  <a:lnTo>
                    <a:pt x="0" y="6"/>
                  </a:lnTo>
                  <a:lnTo>
                    <a:pt x="0" y="4"/>
                  </a:lnTo>
                  <a:lnTo>
                    <a:pt x="10" y="0"/>
                  </a:lnTo>
                  <a:lnTo>
                    <a:pt x="12" y="0"/>
                  </a:lnTo>
                  <a:lnTo>
                    <a:pt x="12" y="26"/>
                  </a:lnTo>
                  <a:close/>
                  <a:moveTo>
                    <a:pt x="12" y="30"/>
                  </a:moveTo>
                  <a:lnTo>
                    <a:pt x="12" y="50"/>
                  </a:lnTo>
                  <a:lnTo>
                    <a:pt x="14" y="52"/>
                  </a:lnTo>
                  <a:lnTo>
                    <a:pt x="16" y="54"/>
                  </a:lnTo>
                  <a:lnTo>
                    <a:pt x="18" y="54"/>
                  </a:lnTo>
                  <a:lnTo>
                    <a:pt x="20" y="54"/>
                  </a:lnTo>
                  <a:lnTo>
                    <a:pt x="24" y="54"/>
                  </a:lnTo>
                  <a:lnTo>
                    <a:pt x="28" y="50"/>
                  </a:lnTo>
                  <a:lnTo>
                    <a:pt x="30" y="46"/>
                  </a:lnTo>
                  <a:lnTo>
                    <a:pt x="30" y="40"/>
                  </a:lnTo>
                  <a:lnTo>
                    <a:pt x="30" y="34"/>
                  </a:lnTo>
                  <a:lnTo>
                    <a:pt x="28" y="28"/>
                  </a:lnTo>
                  <a:lnTo>
                    <a:pt x="24" y="26"/>
                  </a:lnTo>
                  <a:lnTo>
                    <a:pt x="20" y="26"/>
                  </a:lnTo>
                  <a:lnTo>
                    <a:pt x="18" y="26"/>
                  </a:lnTo>
                  <a:lnTo>
                    <a:pt x="16" y="26"/>
                  </a:lnTo>
                  <a:lnTo>
                    <a:pt x="14" y="28"/>
                  </a:lnTo>
                  <a:lnTo>
                    <a:pt x="12" y="30"/>
                  </a:lnTo>
                  <a:close/>
                </a:path>
              </a:pathLst>
            </a:custGeom>
            <a:solidFill>
              <a:srgbClr val="000000"/>
            </a:solidFill>
            <a:ln w="0">
              <a:solidFill>
                <a:srgbClr val="000000"/>
              </a:solidFill>
              <a:round/>
              <a:headEnd/>
              <a:tailEnd/>
            </a:ln>
          </p:spPr>
          <p:txBody>
            <a:bodyPr/>
            <a:lstStyle/>
            <a:p>
              <a:endParaRPr lang="en-US"/>
            </a:p>
          </p:txBody>
        </p:sp>
        <p:sp>
          <p:nvSpPr>
            <p:cNvPr id="26767" name="Freeform 138"/>
            <p:cNvSpPr>
              <a:spLocks noEditPoints="1"/>
            </p:cNvSpPr>
            <p:nvPr/>
          </p:nvSpPr>
          <p:spPr bwMode="auto">
            <a:xfrm>
              <a:off x="4036" y="2984"/>
              <a:ext cx="16" cy="56"/>
            </a:xfrm>
            <a:custGeom>
              <a:avLst/>
              <a:gdLst>
                <a:gd name="T0" fmla="*/ 6 w 16"/>
                <a:gd name="T1" fmla="*/ 0 h 56"/>
                <a:gd name="T2" fmla="*/ 8 w 16"/>
                <a:gd name="T3" fmla="*/ 0 h 56"/>
                <a:gd name="T4" fmla="*/ 10 w 16"/>
                <a:gd name="T5" fmla="*/ 2 h 56"/>
                <a:gd name="T6" fmla="*/ 12 w 16"/>
                <a:gd name="T7" fmla="*/ 2 h 56"/>
                <a:gd name="T8" fmla="*/ 12 w 16"/>
                <a:gd name="T9" fmla="*/ 4 h 56"/>
                <a:gd name="T10" fmla="*/ 12 w 16"/>
                <a:gd name="T11" fmla="*/ 6 h 56"/>
                <a:gd name="T12" fmla="*/ 10 w 16"/>
                <a:gd name="T13" fmla="*/ 8 h 56"/>
                <a:gd name="T14" fmla="*/ 8 w 16"/>
                <a:gd name="T15" fmla="*/ 8 h 56"/>
                <a:gd name="T16" fmla="*/ 6 w 16"/>
                <a:gd name="T17" fmla="*/ 10 h 56"/>
                <a:gd name="T18" fmla="*/ 6 w 16"/>
                <a:gd name="T19" fmla="*/ 8 h 56"/>
                <a:gd name="T20" fmla="*/ 4 w 16"/>
                <a:gd name="T21" fmla="*/ 8 h 56"/>
                <a:gd name="T22" fmla="*/ 2 w 16"/>
                <a:gd name="T23" fmla="*/ 6 h 56"/>
                <a:gd name="T24" fmla="*/ 2 w 16"/>
                <a:gd name="T25" fmla="*/ 4 h 56"/>
                <a:gd name="T26" fmla="*/ 2 w 16"/>
                <a:gd name="T27" fmla="*/ 2 h 56"/>
                <a:gd name="T28" fmla="*/ 4 w 16"/>
                <a:gd name="T29" fmla="*/ 2 h 56"/>
                <a:gd name="T30" fmla="*/ 6 w 16"/>
                <a:gd name="T31" fmla="*/ 0 h 56"/>
                <a:gd name="T32" fmla="*/ 6 w 16"/>
                <a:gd name="T33" fmla="*/ 0 h 56"/>
                <a:gd name="T34" fmla="*/ 10 w 16"/>
                <a:gd name="T35" fmla="*/ 20 h 56"/>
                <a:gd name="T36" fmla="*/ 10 w 16"/>
                <a:gd name="T37" fmla="*/ 48 h 56"/>
                <a:gd name="T38" fmla="*/ 10 w 16"/>
                <a:gd name="T39" fmla="*/ 50 h 56"/>
                <a:gd name="T40" fmla="*/ 12 w 16"/>
                <a:gd name="T41" fmla="*/ 52 h 56"/>
                <a:gd name="T42" fmla="*/ 12 w 16"/>
                <a:gd name="T43" fmla="*/ 54 h 56"/>
                <a:gd name="T44" fmla="*/ 12 w 16"/>
                <a:gd name="T45" fmla="*/ 54 h 56"/>
                <a:gd name="T46" fmla="*/ 14 w 16"/>
                <a:gd name="T47" fmla="*/ 56 h 56"/>
                <a:gd name="T48" fmla="*/ 16 w 16"/>
                <a:gd name="T49" fmla="*/ 56 h 56"/>
                <a:gd name="T50" fmla="*/ 16 w 16"/>
                <a:gd name="T51" fmla="*/ 56 h 56"/>
                <a:gd name="T52" fmla="*/ 0 w 16"/>
                <a:gd name="T53" fmla="*/ 56 h 56"/>
                <a:gd name="T54" fmla="*/ 0 w 16"/>
                <a:gd name="T55" fmla="*/ 56 h 56"/>
                <a:gd name="T56" fmla="*/ 2 w 16"/>
                <a:gd name="T57" fmla="*/ 56 h 56"/>
                <a:gd name="T58" fmla="*/ 2 w 16"/>
                <a:gd name="T59" fmla="*/ 54 h 56"/>
                <a:gd name="T60" fmla="*/ 2 w 16"/>
                <a:gd name="T61" fmla="*/ 54 h 56"/>
                <a:gd name="T62" fmla="*/ 4 w 16"/>
                <a:gd name="T63" fmla="*/ 52 h 56"/>
                <a:gd name="T64" fmla="*/ 4 w 16"/>
                <a:gd name="T65" fmla="*/ 50 h 56"/>
                <a:gd name="T66" fmla="*/ 4 w 16"/>
                <a:gd name="T67" fmla="*/ 48 h 56"/>
                <a:gd name="T68" fmla="*/ 4 w 16"/>
                <a:gd name="T69" fmla="*/ 34 h 56"/>
                <a:gd name="T70" fmla="*/ 4 w 16"/>
                <a:gd name="T71" fmla="*/ 30 h 56"/>
                <a:gd name="T72" fmla="*/ 4 w 16"/>
                <a:gd name="T73" fmla="*/ 26 h 56"/>
                <a:gd name="T74" fmla="*/ 4 w 16"/>
                <a:gd name="T75" fmla="*/ 24 h 56"/>
                <a:gd name="T76" fmla="*/ 4 w 16"/>
                <a:gd name="T77" fmla="*/ 24 h 56"/>
                <a:gd name="T78" fmla="*/ 2 w 16"/>
                <a:gd name="T79" fmla="*/ 24 h 56"/>
                <a:gd name="T80" fmla="*/ 2 w 16"/>
                <a:gd name="T81" fmla="*/ 24 h 56"/>
                <a:gd name="T82" fmla="*/ 0 w 16"/>
                <a:gd name="T83" fmla="*/ 24 h 56"/>
                <a:gd name="T84" fmla="*/ 0 w 16"/>
                <a:gd name="T85" fmla="*/ 24 h 56"/>
                <a:gd name="T86" fmla="*/ 0 w 16"/>
                <a:gd name="T87" fmla="*/ 24 h 56"/>
                <a:gd name="T88" fmla="*/ 10 w 16"/>
                <a:gd name="T89" fmla="*/ 20 h 56"/>
                <a:gd name="T90" fmla="*/ 10 w 16"/>
                <a:gd name="T91" fmla="*/ 20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
                <a:gd name="T139" fmla="*/ 0 h 56"/>
                <a:gd name="T140" fmla="*/ 16 w 16"/>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 h="56">
                  <a:moveTo>
                    <a:pt x="6" y="0"/>
                  </a:moveTo>
                  <a:lnTo>
                    <a:pt x="8" y="0"/>
                  </a:lnTo>
                  <a:lnTo>
                    <a:pt x="10" y="2"/>
                  </a:lnTo>
                  <a:lnTo>
                    <a:pt x="12" y="2"/>
                  </a:lnTo>
                  <a:lnTo>
                    <a:pt x="12" y="4"/>
                  </a:lnTo>
                  <a:lnTo>
                    <a:pt x="12" y="6"/>
                  </a:lnTo>
                  <a:lnTo>
                    <a:pt x="10" y="8"/>
                  </a:lnTo>
                  <a:lnTo>
                    <a:pt x="8" y="8"/>
                  </a:lnTo>
                  <a:lnTo>
                    <a:pt x="6" y="10"/>
                  </a:lnTo>
                  <a:lnTo>
                    <a:pt x="6" y="8"/>
                  </a:lnTo>
                  <a:lnTo>
                    <a:pt x="4" y="8"/>
                  </a:lnTo>
                  <a:lnTo>
                    <a:pt x="2" y="6"/>
                  </a:lnTo>
                  <a:lnTo>
                    <a:pt x="2" y="4"/>
                  </a:lnTo>
                  <a:lnTo>
                    <a:pt x="2" y="2"/>
                  </a:lnTo>
                  <a:lnTo>
                    <a:pt x="4" y="2"/>
                  </a:lnTo>
                  <a:lnTo>
                    <a:pt x="6" y="0"/>
                  </a:lnTo>
                  <a:close/>
                  <a:moveTo>
                    <a:pt x="10" y="20"/>
                  </a:moveTo>
                  <a:lnTo>
                    <a:pt x="10" y="48"/>
                  </a:lnTo>
                  <a:lnTo>
                    <a:pt x="10" y="50"/>
                  </a:lnTo>
                  <a:lnTo>
                    <a:pt x="12" y="52"/>
                  </a:lnTo>
                  <a:lnTo>
                    <a:pt x="12" y="54"/>
                  </a:lnTo>
                  <a:lnTo>
                    <a:pt x="14" y="56"/>
                  </a:lnTo>
                  <a:lnTo>
                    <a:pt x="16" y="56"/>
                  </a:lnTo>
                  <a:lnTo>
                    <a:pt x="0" y="56"/>
                  </a:lnTo>
                  <a:lnTo>
                    <a:pt x="2" y="56"/>
                  </a:lnTo>
                  <a:lnTo>
                    <a:pt x="2" y="54"/>
                  </a:lnTo>
                  <a:lnTo>
                    <a:pt x="4" y="52"/>
                  </a:lnTo>
                  <a:lnTo>
                    <a:pt x="4" y="50"/>
                  </a:lnTo>
                  <a:lnTo>
                    <a:pt x="4" y="48"/>
                  </a:lnTo>
                  <a:lnTo>
                    <a:pt x="4" y="34"/>
                  </a:lnTo>
                  <a:lnTo>
                    <a:pt x="4" y="30"/>
                  </a:lnTo>
                  <a:lnTo>
                    <a:pt x="4" y="26"/>
                  </a:lnTo>
                  <a:lnTo>
                    <a:pt x="4" y="24"/>
                  </a:lnTo>
                  <a:lnTo>
                    <a:pt x="2" y="24"/>
                  </a:lnTo>
                  <a:lnTo>
                    <a:pt x="0" y="24"/>
                  </a:lnTo>
                  <a:lnTo>
                    <a:pt x="10" y="20"/>
                  </a:lnTo>
                  <a:close/>
                </a:path>
              </a:pathLst>
            </a:custGeom>
            <a:solidFill>
              <a:srgbClr val="000000"/>
            </a:solidFill>
            <a:ln w="0">
              <a:solidFill>
                <a:srgbClr val="000000"/>
              </a:solidFill>
              <a:round/>
              <a:headEnd/>
              <a:tailEnd/>
            </a:ln>
          </p:spPr>
          <p:txBody>
            <a:bodyPr/>
            <a:lstStyle/>
            <a:p>
              <a:endParaRPr lang="en-US"/>
            </a:p>
          </p:txBody>
        </p:sp>
        <p:sp>
          <p:nvSpPr>
            <p:cNvPr id="26768" name="Freeform 139"/>
            <p:cNvSpPr>
              <a:spLocks/>
            </p:cNvSpPr>
            <p:nvPr/>
          </p:nvSpPr>
          <p:spPr bwMode="auto">
            <a:xfrm>
              <a:off x="4056" y="3004"/>
              <a:ext cx="38" cy="36"/>
            </a:xfrm>
            <a:custGeom>
              <a:avLst/>
              <a:gdLst>
                <a:gd name="T0" fmla="*/ 10 w 38"/>
                <a:gd name="T1" fmla="*/ 8 h 36"/>
                <a:gd name="T2" fmla="*/ 14 w 38"/>
                <a:gd name="T3" fmla="*/ 2 h 36"/>
                <a:gd name="T4" fmla="*/ 18 w 38"/>
                <a:gd name="T5" fmla="*/ 0 h 36"/>
                <a:gd name="T6" fmla="*/ 22 w 38"/>
                <a:gd name="T7" fmla="*/ 0 h 36"/>
                <a:gd name="T8" fmla="*/ 26 w 38"/>
                <a:gd name="T9" fmla="*/ 0 h 36"/>
                <a:gd name="T10" fmla="*/ 28 w 38"/>
                <a:gd name="T11" fmla="*/ 0 h 36"/>
                <a:gd name="T12" fmla="*/ 30 w 38"/>
                <a:gd name="T13" fmla="*/ 2 h 36"/>
                <a:gd name="T14" fmla="*/ 32 w 38"/>
                <a:gd name="T15" fmla="*/ 6 h 36"/>
                <a:gd name="T16" fmla="*/ 32 w 38"/>
                <a:gd name="T17" fmla="*/ 8 h 36"/>
                <a:gd name="T18" fmla="*/ 32 w 38"/>
                <a:gd name="T19" fmla="*/ 12 h 36"/>
                <a:gd name="T20" fmla="*/ 32 w 38"/>
                <a:gd name="T21" fmla="*/ 28 h 36"/>
                <a:gd name="T22" fmla="*/ 32 w 38"/>
                <a:gd name="T23" fmla="*/ 30 h 36"/>
                <a:gd name="T24" fmla="*/ 32 w 38"/>
                <a:gd name="T25" fmla="*/ 32 h 36"/>
                <a:gd name="T26" fmla="*/ 34 w 38"/>
                <a:gd name="T27" fmla="*/ 34 h 36"/>
                <a:gd name="T28" fmla="*/ 34 w 38"/>
                <a:gd name="T29" fmla="*/ 34 h 36"/>
                <a:gd name="T30" fmla="*/ 36 w 38"/>
                <a:gd name="T31" fmla="*/ 36 h 36"/>
                <a:gd name="T32" fmla="*/ 38 w 38"/>
                <a:gd name="T33" fmla="*/ 36 h 36"/>
                <a:gd name="T34" fmla="*/ 38 w 38"/>
                <a:gd name="T35" fmla="*/ 36 h 36"/>
                <a:gd name="T36" fmla="*/ 20 w 38"/>
                <a:gd name="T37" fmla="*/ 36 h 36"/>
                <a:gd name="T38" fmla="*/ 20 w 38"/>
                <a:gd name="T39" fmla="*/ 36 h 36"/>
                <a:gd name="T40" fmla="*/ 22 w 38"/>
                <a:gd name="T41" fmla="*/ 36 h 36"/>
                <a:gd name="T42" fmla="*/ 24 w 38"/>
                <a:gd name="T43" fmla="*/ 34 h 36"/>
                <a:gd name="T44" fmla="*/ 24 w 38"/>
                <a:gd name="T45" fmla="*/ 34 h 36"/>
                <a:gd name="T46" fmla="*/ 26 w 38"/>
                <a:gd name="T47" fmla="*/ 34 h 36"/>
                <a:gd name="T48" fmla="*/ 26 w 38"/>
                <a:gd name="T49" fmla="*/ 32 h 36"/>
                <a:gd name="T50" fmla="*/ 26 w 38"/>
                <a:gd name="T51" fmla="*/ 30 h 36"/>
                <a:gd name="T52" fmla="*/ 26 w 38"/>
                <a:gd name="T53" fmla="*/ 28 h 36"/>
                <a:gd name="T54" fmla="*/ 26 w 38"/>
                <a:gd name="T55" fmla="*/ 14 h 36"/>
                <a:gd name="T56" fmla="*/ 26 w 38"/>
                <a:gd name="T57" fmla="*/ 10 h 36"/>
                <a:gd name="T58" fmla="*/ 24 w 38"/>
                <a:gd name="T59" fmla="*/ 6 h 36"/>
                <a:gd name="T60" fmla="*/ 22 w 38"/>
                <a:gd name="T61" fmla="*/ 4 h 36"/>
                <a:gd name="T62" fmla="*/ 20 w 38"/>
                <a:gd name="T63" fmla="*/ 4 h 36"/>
                <a:gd name="T64" fmla="*/ 16 w 38"/>
                <a:gd name="T65" fmla="*/ 6 h 36"/>
                <a:gd name="T66" fmla="*/ 10 w 38"/>
                <a:gd name="T67" fmla="*/ 10 h 36"/>
                <a:gd name="T68" fmla="*/ 10 w 38"/>
                <a:gd name="T69" fmla="*/ 28 h 36"/>
                <a:gd name="T70" fmla="*/ 10 w 38"/>
                <a:gd name="T71" fmla="*/ 30 h 36"/>
                <a:gd name="T72" fmla="*/ 12 w 38"/>
                <a:gd name="T73" fmla="*/ 32 h 36"/>
                <a:gd name="T74" fmla="*/ 12 w 38"/>
                <a:gd name="T75" fmla="*/ 34 h 36"/>
                <a:gd name="T76" fmla="*/ 12 w 38"/>
                <a:gd name="T77" fmla="*/ 34 h 36"/>
                <a:gd name="T78" fmla="*/ 14 w 38"/>
                <a:gd name="T79" fmla="*/ 36 h 36"/>
                <a:gd name="T80" fmla="*/ 16 w 38"/>
                <a:gd name="T81" fmla="*/ 36 h 36"/>
                <a:gd name="T82" fmla="*/ 16 w 38"/>
                <a:gd name="T83" fmla="*/ 36 h 36"/>
                <a:gd name="T84" fmla="*/ 0 w 38"/>
                <a:gd name="T85" fmla="*/ 36 h 36"/>
                <a:gd name="T86" fmla="*/ 0 w 38"/>
                <a:gd name="T87" fmla="*/ 36 h 36"/>
                <a:gd name="T88" fmla="*/ 0 w 38"/>
                <a:gd name="T89" fmla="*/ 36 h 36"/>
                <a:gd name="T90" fmla="*/ 2 w 38"/>
                <a:gd name="T91" fmla="*/ 34 h 36"/>
                <a:gd name="T92" fmla="*/ 4 w 38"/>
                <a:gd name="T93" fmla="*/ 34 h 36"/>
                <a:gd name="T94" fmla="*/ 4 w 38"/>
                <a:gd name="T95" fmla="*/ 32 h 36"/>
                <a:gd name="T96" fmla="*/ 4 w 38"/>
                <a:gd name="T97" fmla="*/ 28 h 36"/>
                <a:gd name="T98" fmla="*/ 4 w 38"/>
                <a:gd name="T99" fmla="*/ 14 h 36"/>
                <a:gd name="T100" fmla="*/ 4 w 38"/>
                <a:gd name="T101" fmla="*/ 8 h 36"/>
                <a:gd name="T102" fmla="*/ 4 w 38"/>
                <a:gd name="T103" fmla="*/ 6 h 36"/>
                <a:gd name="T104" fmla="*/ 4 w 38"/>
                <a:gd name="T105" fmla="*/ 6 h 36"/>
                <a:gd name="T106" fmla="*/ 4 w 38"/>
                <a:gd name="T107" fmla="*/ 4 h 36"/>
                <a:gd name="T108" fmla="*/ 2 w 38"/>
                <a:gd name="T109" fmla="*/ 4 h 36"/>
                <a:gd name="T110" fmla="*/ 2 w 38"/>
                <a:gd name="T111" fmla="*/ 4 h 36"/>
                <a:gd name="T112" fmla="*/ 0 w 38"/>
                <a:gd name="T113" fmla="*/ 4 h 36"/>
                <a:gd name="T114" fmla="*/ 0 w 38"/>
                <a:gd name="T115" fmla="*/ 4 h 36"/>
                <a:gd name="T116" fmla="*/ 0 w 38"/>
                <a:gd name="T117" fmla="*/ 4 h 36"/>
                <a:gd name="T118" fmla="*/ 10 w 38"/>
                <a:gd name="T119" fmla="*/ 0 h 36"/>
                <a:gd name="T120" fmla="*/ 10 w 38"/>
                <a:gd name="T121" fmla="*/ 0 h 36"/>
                <a:gd name="T122" fmla="*/ 10 w 38"/>
                <a:gd name="T123" fmla="*/ 8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36"/>
                <a:gd name="T188" fmla="*/ 38 w 38"/>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36">
                  <a:moveTo>
                    <a:pt x="10" y="8"/>
                  </a:moveTo>
                  <a:lnTo>
                    <a:pt x="14" y="2"/>
                  </a:lnTo>
                  <a:lnTo>
                    <a:pt x="18" y="0"/>
                  </a:lnTo>
                  <a:lnTo>
                    <a:pt x="22" y="0"/>
                  </a:lnTo>
                  <a:lnTo>
                    <a:pt x="26" y="0"/>
                  </a:lnTo>
                  <a:lnTo>
                    <a:pt x="28" y="0"/>
                  </a:lnTo>
                  <a:lnTo>
                    <a:pt x="30" y="2"/>
                  </a:lnTo>
                  <a:lnTo>
                    <a:pt x="32" y="6"/>
                  </a:lnTo>
                  <a:lnTo>
                    <a:pt x="32" y="8"/>
                  </a:lnTo>
                  <a:lnTo>
                    <a:pt x="32" y="12"/>
                  </a:lnTo>
                  <a:lnTo>
                    <a:pt x="32" y="28"/>
                  </a:lnTo>
                  <a:lnTo>
                    <a:pt x="32" y="30"/>
                  </a:lnTo>
                  <a:lnTo>
                    <a:pt x="32" y="32"/>
                  </a:lnTo>
                  <a:lnTo>
                    <a:pt x="34" y="34"/>
                  </a:lnTo>
                  <a:lnTo>
                    <a:pt x="36" y="36"/>
                  </a:lnTo>
                  <a:lnTo>
                    <a:pt x="38" y="36"/>
                  </a:lnTo>
                  <a:lnTo>
                    <a:pt x="20" y="36"/>
                  </a:lnTo>
                  <a:lnTo>
                    <a:pt x="22" y="36"/>
                  </a:lnTo>
                  <a:lnTo>
                    <a:pt x="24" y="34"/>
                  </a:lnTo>
                  <a:lnTo>
                    <a:pt x="26" y="34"/>
                  </a:lnTo>
                  <a:lnTo>
                    <a:pt x="26" y="32"/>
                  </a:lnTo>
                  <a:lnTo>
                    <a:pt x="26" y="30"/>
                  </a:lnTo>
                  <a:lnTo>
                    <a:pt x="26" y="28"/>
                  </a:lnTo>
                  <a:lnTo>
                    <a:pt x="26" y="14"/>
                  </a:lnTo>
                  <a:lnTo>
                    <a:pt x="26" y="10"/>
                  </a:lnTo>
                  <a:lnTo>
                    <a:pt x="24" y="6"/>
                  </a:lnTo>
                  <a:lnTo>
                    <a:pt x="22" y="4"/>
                  </a:lnTo>
                  <a:lnTo>
                    <a:pt x="20" y="4"/>
                  </a:lnTo>
                  <a:lnTo>
                    <a:pt x="16" y="6"/>
                  </a:lnTo>
                  <a:lnTo>
                    <a:pt x="10" y="10"/>
                  </a:lnTo>
                  <a:lnTo>
                    <a:pt x="10" y="28"/>
                  </a:lnTo>
                  <a:lnTo>
                    <a:pt x="10" y="30"/>
                  </a:lnTo>
                  <a:lnTo>
                    <a:pt x="12" y="32"/>
                  </a:lnTo>
                  <a:lnTo>
                    <a:pt x="12" y="34"/>
                  </a:lnTo>
                  <a:lnTo>
                    <a:pt x="14" y="36"/>
                  </a:lnTo>
                  <a:lnTo>
                    <a:pt x="16" y="36"/>
                  </a:lnTo>
                  <a:lnTo>
                    <a:pt x="0" y="36"/>
                  </a:lnTo>
                  <a:lnTo>
                    <a:pt x="2" y="34"/>
                  </a:lnTo>
                  <a:lnTo>
                    <a:pt x="4" y="34"/>
                  </a:lnTo>
                  <a:lnTo>
                    <a:pt x="4" y="32"/>
                  </a:lnTo>
                  <a:lnTo>
                    <a:pt x="4" y="28"/>
                  </a:lnTo>
                  <a:lnTo>
                    <a:pt x="4" y="14"/>
                  </a:lnTo>
                  <a:lnTo>
                    <a:pt x="4" y="8"/>
                  </a:lnTo>
                  <a:lnTo>
                    <a:pt x="4" y="6"/>
                  </a:lnTo>
                  <a:lnTo>
                    <a:pt x="4" y="4"/>
                  </a:lnTo>
                  <a:lnTo>
                    <a:pt x="2" y="4"/>
                  </a:lnTo>
                  <a:lnTo>
                    <a:pt x="0" y="4"/>
                  </a:lnTo>
                  <a:lnTo>
                    <a:pt x="10" y="0"/>
                  </a:lnTo>
                  <a:lnTo>
                    <a:pt x="10" y="8"/>
                  </a:lnTo>
                  <a:close/>
                </a:path>
              </a:pathLst>
            </a:custGeom>
            <a:solidFill>
              <a:srgbClr val="000000"/>
            </a:solidFill>
            <a:ln w="0">
              <a:solidFill>
                <a:srgbClr val="000000"/>
              </a:solidFill>
              <a:round/>
              <a:headEnd/>
              <a:tailEnd/>
            </a:ln>
          </p:spPr>
          <p:txBody>
            <a:bodyPr/>
            <a:lstStyle/>
            <a:p>
              <a:endParaRPr lang="en-US"/>
            </a:p>
          </p:txBody>
        </p:sp>
        <p:sp>
          <p:nvSpPr>
            <p:cNvPr id="26769" name="Rectangle 140"/>
            <p:cNvSpPr>
              <a:spLocks noChangeArrowheads="1"/>
            </p:cNvSpPr>
            <p:nvPr/>
          </p:nvSpPr>
          <p:spPr bwMode="auto">
            <a:xfrm>
              <a:off x="4200" y="1980"/>
              <a:ext cx="4" cy="1132"/>
            </a:xfrm>
            <a:prstGeom prst="rect">
              <a:avLst/>
            </a:prstGeom>
            <a:solidFill>
              <a:srgbClr val="000000"/>
            </a:solidFill>
            <a:ln w="0">
              <a:solidFill>
                <a:srgbClr val="000000"/>
              </a:solidFill>
              <a:miter lim="800000"/>
              <a:headEnd/>
              <a:tailEnd/>
            </a:ln>
          </p:spPr>
          <p:txBody>
            <a:bodyPr/>
            <a:lstStyle/>
            <a:p>
              <a:endParaRPr lang="en-US"/>
            </a:p>
          </p:txBody>
        </p:sp>
        <p:sp>
          <p:nvSpPr>
            <p:cNvPr id="26770" name="Rectangle 141"/>
            <p:cNvSpPr>
              <a:spLocks noChangeArrowheads="1"/>
            </p:cNvSpPr>
            <p:nvPr/>
          </p:nvSpPr>
          <p:spPr bwMode="auto">
            <a:xfrm>
              <a:off x="1552" y="3108"/>
              <a:ext cx="2650" cy="4"/>
            </a:xfrm>
            <a:prstGeom prst="rect">
              <a:avLst/>
            </a:prstGeom>
            <a:solidFill>
              <a:srgbClr val="000000"/>
            </a:solidFill>
            <a:ln w="0">
              <a:solidFill>
                <a:srgbClr val="000000"/>
              </a:solidFill>
              <a:miter lim="800000"/>
              <a:headEnd/>
              <a:tailEnd/>
            </a:ln>
          </p:spPr>
          <p:txBody>
            <a:bodyPr/>
            <a:lstStyle/>
            <a:p>
              <a:endParaRPr lang="en-US"/>
            </a:p>
          </p:txBody>
        </p:sp>
        <p:sp>
          <p:nvSpPr>
            <p:cNvPr id="26771" name="Line 142"/>
            <p:cNvSpPr>
              <a:spLocks noChangeShapeType="1"/>
            </p:cNvSpPr>
            <p:nvPr/>
          </p:nvSpPr>
          <p:spPr bwMode="auto">
            <a:xfrm flipH="1">
              <a:off x="1794" y="2118"/>
              <a:ext cx="520" cy="86"/>
            </a:xfrm>
            <a:prstGeom prst="line">
              <a:avLst/>
            </a:prstGeom>
            <a:noFill/>
            <a:ln w="3175">
              <a:solidFill>
                <a:srgbClr val="000000"/>
              </a:solidFill>
              <a:round/>
              <a:headEnd/>
              <a:tailEnd/>
            </a:ln>
          </p:spPr>
          <p:txBody>
            <a:bodyPr/>
            <a:lstStyle/>
            <a:p>
              <a:endParaRPr lang="en-US"/>
            </a:p>
          </p:txBody>
        </p:sp>
        <p:sp>
          <p:nvSpPr>
            <p:cNvPr id="26772" name="Line 143"/>
            <p:cNvSpPr>
              <a:spLocks noChangeShapeType="1"/>
            </p:cNvSpPr>
            <p:nvPr/>
          </p:nvSpPr>
          <p:spPr bwMode="auto">
            <a:xfrm>
              <a:off x="2314" y="2118"/>
              <a:ext cx="494" cy="86"/>
            </a:xfrm>
            <a:prstGeom prst="line">
              <a:avLst/>
            </a:prstGeom>
            <a:noFill/>
            <a:ln w="3175">
              <a:solidFill>
                <a:srgbClr val="000000"/>
              </a:solidFill>
              <a:round/>
              <a:headEnd/>
              <a:tailEnd/>
            </a:ln>
          </p:spPr>
          <p:txBody>
            <a:bodyPr/>
            <a:lstStyle/>
            <a:p>
              <a:endParaRPr lang="en-US"/>
            </a:p>
          </p:txBody>
        </p:sp>
        <p:sp>
          <p:nvSpPr>
            <p:cNvPr id="26773" name="Line 144"/>
            <p:cNvSpPr>
              <a:spLocks noChangeShapeType="1"/>
            </p:cNvSpPr>
            <p:nvPr/>
          </p:nvSpPr>
          <p:spPr bwMode="auto">
            <a:xfrm>
              <a:off x="1792" y="2306"/>
              <a:ext cx="1" cy="90"/>
            </a:xfrm>
            <a:prstGeom prst="line">
              <a:avLst/>
            </a:prstGeom>
            <a:noFill/>
            <a:ln w="3175">
              <a:solidFill>
                <a:srgbClr val="000000"/>
              </a:solidFill>
              <a:round/>
              <a:headEnd/>
              <a:tailEnd/>
            </a:ln>
          </p:spPr>
          <p:txBody>
            <a:bodyPr/>
            <a:lstStyle/>
            <a:p>
              <a:endParaRPr lang="en-US"/>
            </a:p>
          </p:txBody>
        </p:sp>
        <p:sp>
          <p:nvSpPr>
            <p:cNvPr id="26774" name="Line 145"/>
            <p:cNvSpPr>
              <a:spLocks noChangeShapeType="1"/>
            </p:cNvSpPr>
            <p:nvPr/>
          </p:nvSpPr>
          <p:spPr bwMode="auto">
            <a:xfrm>
              <a:off x="1792" y="2498"/>
              <a:ext cx="1" cy="472"/>
            </a:xfrm>
            <a:prstGeom prst="line">
              <a:avLst/>
            </a:prstGeom>
            <a:noFill/>
            <a:ln w="3175">
              <a:solidFill>
                <a:srgbClr val="000000"/>
              </a:solidFill>
              <a:round/>
              <a:headEnd/>
              <a:tailEnd/>
            </a:ln>
          </p:spPr>
          <p:txBody>
            <a:bodyPr/>
            <a:lstStyle/>
            <a:p>
              <a:endParaRPr lang="en-US"/>
            </a:p>
          </p:txBody>
        </p:sp>
        <p:sp>
          <p:nvSpPr>
            <p:cNvPr id="26775" name="Line 146"/>
            <p:cNvSpPr>
              <a:spLocks noChangeShapeType="1"/>
            </p:cNvSpPr>
            <p:nvPr/>
          </p:nvSpPr>
          <p:spPr bwMode="auto">
            <a:xfrm flipH="1">
              <a:off x="2314" y="2308"/>
              <a:ext cx="494" cy="88"/>
            </a:xfrm>
            <a:prstGeom prst="line">
              <a:avLst/>
            </a:prstGeom>
            <a:noFill/>
            <a:ln w="3175">
              <a:solidFill>
                <a:srgbClr val="000000"/>
              </a:solidFill>
              <a:round/>
              <a:headEnd/>
              <a:tailEnd/>
            </a:ln>
          </p:spPr>
          <p:txBody>
            <a:bodyPr/>
            <a:lstStyle/>
            <a:p>
              <a:endParaRPr lang="en-US"/>
            </a:p>
          </p:txBody>
        </p:sp>
        <p:sp>
          <p:nvSpPr>
            <p:cNvPr id="26776" name="Line 147"/>
            <p:cNvSpPr>
              <a:spLocks noChangeShapeType="1"/>
            </p:cNvSpPr>
            <p:nvPr/>
          </p:nvSpPr>
          <p:spPr bwMode="auto">
            <a:xfrm>
              <a:off x="2808" y="2308"/>
              <a:ext cx="1" cy="88"/>
            </a:xfrm>
            <a:prstGeom prst="line">
              <a:avLst/>
            </a:prstGeom>
            <a:noFill/>
            <a:ln w="3175">
              <a:solidFill>
                <a:srgbClr val="000000"/>
              </a:solidFill>
              <a:round/>
              <a:headEnd/>
              <a:tailEnd/>
            </a:ln>
          </p:spPr>
          <p:txBody>
            <a:bodyPr/>
            <a:lstStyle/>
            <a:p>
              <a:endParaRPr lang="en-US"/>
            </a:p>
          </p:txBody>
        </p:sp>
        <p:sp>
          <p:nvSpPr>
            <p:cNvPr id="26777" name="Line 148"/>
            <p:cNvSpPr>
              <a:spLocks noChangeShapeType="1"/>
            </p:cNvSpPr>
            <p:nvPr/>
          </p:nvSpPr>
          <p:spPr bwMode="auto">
            <a:xfrm>
              <a:off x="2808" y="2308"/>
              <a:ext cx="654" cy="88"/>
            </a:xfrm>
            <a:prstGeom prst="line">
              <a:avLst/>
            </a:prstGeom>
            <a:noFill/>
            <a:ln w="3175">
              <a:solidFill>
                <a:srgbClr val="000000"/>
              </a:solidFill>
              <a:round/>
              <a:headEnd/>
              <a:tailEnd/>
            </a:ln>
          </p:spPr>
          <p:txBody>
            <a:bodyPr/>
            <a:lstStyle/>
            <a:p>
              <a:endParaRPr lang="en-US"/>
            </a:p>
          </p:txBody>
        </p:sp>
        <p:sp>
          <p:nvSpPr>
            <p:cNvPr id="26778" name="Line 149"/>
            <p:cNvSpPr>
              <a:spLocks noChangeShapeType="1"/>
            </p:cNvSpPr>
            <p:nvPr/>
          </p:nvSpPr>
          <p:spPr bwMode="auto">
            <a:xfrm>
              <a:off x="2312" y="2500"/>
              <a:ext cx="1" cy="470"/>
            </a:xfrm>
            <a:prstGeom prst="line">
              <a:avLst/>
            </a:prstGeom>
            <a:noFill/>
            <a:ln w="3175">
              <a:solidFill>
                <a:srgbClr val="000000"/>
              </a:solidFill>
              <a:round/>
              <a:headEnd/>
              <a:tailEnd/>
            </a:ln>
          </p:spPr>
          <p:txBody>
            <a:bodyPr/>
            <a:lstStyle/>
            <a:p>
              <a:endParaRPr lang="en-US"/>
            </a:p>
          </p:txBody>
        </p:sp>
        <p:sp>
          <p:nvSpPr>
            <p:cNvPr id="26779" name="Line 150"/>
            <p:cNvSpPr>
              <a:spLocks noChangeShapeType="1"/>
            </p:cNvSpPr>
            <p:nvPr/>
          </p:nvSpPr>
          <p:spPr bwMode="auto">
            <a:xfrm>
              <a:off x="2808" y="2498"/>
              <a:ext cx="1" cy="90"/>
            </a:xfrm>
            <a:prstGeom prst="line">
              <a:avLst/>
            </a:prstGeom>
            <a:noFill/>
            <a:ln w="3175">
              <a:solidFill>
                <a:srgbClr val="000000"/>
              </a:solidFill>
              <a:round/>
              <a:headEnd/>
              <a:tailEnd/>
            </a:ln>
          </p:spPr>
          <p:txBody>
            <a:bodyPr/>
            <a:lstStyle/>
            <a:p>
              <a:endParaRPr lang="en-US"/>
            </a:p>
          </p:txBody>
        </p:sp>
        <p:sp>
          <p:nvSpPr>
            <p:cNvPr id="26780" name="Line 151"/>
            <p:cNvSpPr>
              <a:spLocks noChangeShapeType="1"/>
            </p:cNvSpPr>
            <p:nvPr/>
          </p:nvSpPr>
          <p:spPr bwMode="auto">
            <a:xfrm>
              <a:off x="2808" y="2688"/>
              <a:ext cx="1" cy="282"/>
            </a:xfrm>
            <a:prstGeom prst="line">
              <a:avLst/>
            </a:prstGeom>
            <a:noFill/>
            <a:ln w="3175">
              <a:solidFill>
                <a:srgbClr val="000000"/>
              </a:solidFill>
              <a:round/>
              <a:headEnd/>
              <a:tailEnd/>
            </a:ln>
          </p:spPr>
          <p:txBody>
            <a:bodyPr/>
            <a:lstStyle/>
            <a:p>
              <a:endParaRPr lang="en-US"/>
            </a:p>
          </p:txBody>
        </p:sp>
        <p:sp>
          <p:nvSpPr>
            <p:cNvPr id="26781" name="Line 152"/>
            <p:cNvSpPr>
              <a:spLocks noChangeShapeType="1"/>
            </p:cNvSpPr>
            <p:nvPr/>
          </p:nvSpPr>
          <p:spPr bwMode="auto">
            <a:xfrm flipH="1">
              <a:off x="3170" y="2498"/>
              <a:ext cx="292" cy="90"/>
            </a:xfrm>
            <a:prstGeom prst="line">
              <a:avLst/>
            </a:prstGeom>
            <a:noFill/>
            <a:ln w="3175">
              <a:solidFill>
                <a:srgbClr val="000000"/>
              </a:solidFill>
              <a:round/>
              <a:headEnd/>
              <a:tailEnd/>
            </a:ln>
          </p:spPr>
          <p:txBody>
            <a:bodyPr/>
            <a:lstStyle/>
            <a:p>
              <a:endParaRPr lang="en-US"/>
            </a:p>
          </p:txBody>
        </p:sp>
        <p:sp>
          <p:nvSpPr>
            <p:cNvPr id="26782" name="Line 153"/>
            <p:cNvSpPr>
              <a:spLocks noChangeShapeType="1"/>
            </p:cNvSpPr>
            <p:nvPr/>
          </p:nvSpPr>
          <p:spPr bwMode="auto">
            <a:xfrm>
              <a:off x="3462" y="2498"/>
              <a:ext cx="290" cy="90"/>
            </a:xfrm>
            <a:prstGeom prst="line">
              <a:avLst/>
            </a:prstGeom>
            <a:noFill/>
            <a:ln w="3175">
              <a:solidFill>
                <a:srgbClr val="000000"/>
              </a:solidFill>
              <a:round/>
              <a:headEnd/>
              <a:tailEnd/>
            </a:ln>
          </p:spPr>
          <p:txBody>
            <a:bodyPr/>
            <a:lstStyle/>
            <a:p>
              <a:endParaRPr lang="en-US"/>
            </a:p>
          </p:txBody>
        </p:sp>
        <p:sp>
          <p:nvSpPr>
            <p:cNvPr id="26783" name="Line 154"/>
            <p:cNvSpPr>
              <a:spLocks noChangeShapeType="1"/>
            </p:cNvSpPr>
            <p:nvPr/>
          </p:nvSpPr>
          <p:spPr bwMode="auto">
            <a:xfrm>
              <a:off x="3168" y="2688"/>
              <a:ext cx="1" cy="282"/>
            </a:xfrm>
            <a:prstGeom prst="line">
              <a:avLst/>
            </a:prstGeom>
            <a:noFill/>
            <a:ln w="3175">
              <a:solidFill>
                <a:srgbClr val="000000"/>
              </a:solidFill>
              <a:round/>
              <a:headEnd/>
              <a:tailEnd/>
            </a:ln>
          </p:spPr>
          <p:txBody>
            <a:bodyPr/>
            <a:lstStyle/>
            <a:p>
              <a:endParaRPr lang="en-US"/>
            </a:p>
          </p:txBody>
        </p:sp>
        <p:sp>
          <p:nvSpPr>
            <p:cNvPr id="26784" name="Line 155"/>
            <p:cNvSpPr>
              <a:spLocks noChangeShapeType="1"/>
            </p:cNvSpPr>
            <p:nvPr/>
          </p:nvSpPr>
          <p:spPr bwMode="auto">
            <a:xfrm flipH="1">
              <a:off x="3462" y="2688"/>
              <a:ext cx="290" cy="90"/>
            </a:xfrm>
            <a:prstGeom prst="line">
              <a:avLst/>
            </a:prstGeom>
            <a:noFill/>
            <a:ln w="3175">
              <a:solidFill>
                <a:srgbClr val="000000"/>
              </a:solidFill>
              <a:round/>
              <a:headEnd/>
              <a:tailEnd/>
            </a:ln>
          </p:spPr>
          <p:txBody>
            <a:bodyPr/>
            <a:lstStyle/>
            <a:p>
              <a:endParaRPr lang="en-US"/>
            </a:p>
          </p:txBody>
        </p:sp>
        <p:sp>
          <p:nvSpPr>
            <p:cNvPr id="26785" name="Line 156"/>
            <p:cNvSpPr>
              <a:spLocks noChangeShapeType="1"/>
            </p:cNvSpPr>
            <p:nvPr/>
          </p:nvSpPr>
          <p:spPr bwMode="auto">
            <a:xfrm>
              <a:off x="3752" y="2688"/>
              <a:ext cx="290" cy="90"/>
            </a:xfrm>
            <a:prstGeom prst="line">
              <a:avLst/>
            </a:prstGeom>
            <a:noFill/>
            <a:ln w="3175">
              <a:solidFill>
                <a:srgbClr val="000000"/>
              </a:solidFill>
              <a:round/>
              <a:headEnd/>
              <a:tailEnd/>
            </a:ln>
          </p:spPr>
          <p:txBody>
            <a:bodyPr/>
            <a:lstStyle/>
            <a:p>
              <a:endParaRPr lang="en-US"/>
            </a:p>
          </p:txBody>
        </p:sp>
        <p:sp>
          <p:nvSpPr>
            <p:cNvPr id="26786" name="Line 157"/>
            <p:cNvSpPr>
              <a:spLocks noChangeShapeType="1"/>
            </p:cNvSpPr>
            <p:nvPr/>
          </p:nvSpPr>
          <p:spPr bwMode="auto">
            <a:xfrm>
              <a:off x="3464" y="2880"/>
              <a:ext cx="1" cy="108"/>
            </a:xfrm>
            <a:prstGeom prst="line">
              <a:avLst/>
            </a:prstGeom>
            <a:noFill/>
            <a:ln w="3175">
              <a:solidFill>
                <a:srgbClr val="000000"/>
              </a:solidFill>
              <a:round/>
              <a:headEnd/>
              <a:tailEnd/>
            </a:ln>
          </p:spPr>
          <p:txBody>
            <a:bodyPr/>
            <a:lstStyle/>
            <a:p>
              <a:endParaRPr lang="en-US"/>
            </a:p>
          </p:txBody>
        </p:sp>
        <p:sp>
          <p:nvSpPr>
            <p:cNvPr id="26787" name="Line 158"/>
            <p:cNvSpPr>
              <a:spLocks noChangeShapeType="1"/>
            </p:cNvSpPr>
            <p:nvPr/>
          </p:nvSpPr>
          <p:spPr bwMode="auto">
            <a:xfrm>
              <a:off x="4040" y="2880"/>
              <a:ext cx="1" cy="90"/>
            </a:xfrm>
            <a:prstGeom prst="line">
              <a:avLst/>
            </a:prstGeom>
            <a:noFill/>
            <a:ln w="3175">
              <a:solidFill>
                <a:srgbClr val="000000"/>
              </a:solidFill>
              <a:round/>
              <a:headEnd/>
              <a:tailEnd/>
            </a:ln>
          </p:spPr>
          <p:txBody>
            <a:bodyPr/>
            <a:lstStyle/>
            <a:p>
              <a:endParaRPr lang="en-US"/>
            </a:p>
          </p:txBody>
        </p:sp>
      </p:grpSp>
      <p:sp>
        <p:nvSpPr>
          <p:cNvPr id="624799" name="Text Box 159"/>
          <p:cNvSpPr txBox="1">
            <a:spLocks noChangeArrowheads="1"/>
          </p:cNvSpPr>
          <p:nvPr/>
        </p:nvSpPr>
        <p:spPr bwMode="auto">
          <a:xfrm>
            <a:off x="152400" y="990600"/>
            <a:ext cx="8382000" cy="1384300"/>
          </a:xfrm>
          <a:prstGeom prst="rect">
            <a:avLst/>
          </a:prstGeom>
          <a:noFill/>
          <a:ln w="9525">
            <a:noFill/>
            <a:miter lim="800000"/>
            <a:headEnd/>
            <a:tailEnd/>
          </a:ln>
        </p:spPr>
        <p:txBody>
          <a:bodyPr>
            <a:spAutoFit/>
          </a:bodyPr>
          <a:lstStyle/>
          <a:p>
            <a:pPr algn="ctr"/>
            <a:r>
              <a:rPr lang="en-US" sz="2800">
                <a:solidFill>
                  <a:schemeClr val="accent2"/>
                </a:solidFill>
                <a:latin typeface="Comic Sans MS" pitchFamily="66" charset="0"/>
              </a:rPr>
              <a:t>Attribute grammar: </a:t>
            </a:r>
            <a:r>
              <a:rPr lang="en-US" sz="2800">
                <a:solidFill>
                  <a:schemeClr val="tx2"/>
                </a:solidFill>
                <a:latin typeface="Comic Sans MS" pitchFamily="66" charset="0"/>
              </a:rPr>
              <a:t>each non-terminal is annotated with its lexical head… many more rules!</a:t>
            </a:r>
            <a:endParaRPr lang="en-US" sz="2800">
              <a:solidFill>
                <a:srgbClr val="A50021"/>
              </a:solidFill>
              <a:latin typeface="Comic Sans MS" pitchFamily="66" charset="0"/>
            </a:endParaRPr>
          </a:p>
        </p:txBody>
      </p:sp>
      <p:sp>
        <p:nvSpPr>
          <p:cNvPr id="624800" name="Text Box 160"/>
          <p:cNvSpPr txBox="1">
            <a:spLocks noChangeArrowheads="1"/>
          </p:cNvSpPr>
          <p:nvPr/>
        </p:nvSpPr>
        <p:spPr bwMode="auto">
          <a:xfrm>
            <a:off x="5715000" y="304800"/>
            <a:ext cx="2417763" cy="519113"/>
          </a:xfrm>
          <a:prstGeom prst="rect">
            <a:avLst/>
          </a:prstGeom>
          <a:noFill/>
          <a:ln w="9525">
            <a:noFill/>
            <a:miter lim="800000"/>
            <a:headEnd/>
            <a:tailEnd/>
          </a:ln>
        </p:spPr>
        <p:txBody>
          <a:bodyPr wrap="none">
            <a:spAutoFit/>
          </a:bodyPr>
          <a:lstStyle/>
          <a:p>
            <a:pPr algn="ctr"/>
            <a:r>
              <a:rPr lang="en-US" sz="2800">
                <a:solidFill>
                  <a:schemeClr val="accent2"/>
                </a:solidFill>
                <a:latin typeface="Comic Sans MS" pitchFamily="66" charset="0"/>
              </a:rPr>
              <a:t>(Collins 1999)</a:t>
            </a:r>
            <a:endParaRPr lang="en-US" sz="2800">
              <a:solidFill>
                <a:srgbClr val="A50021"/>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6788" name="Ink 164"/>
              <p14:cNvContentPartPr>
                <a14:cpLocks xmlns:a14="http://schemas.microsoft.com/office/drawing/2010/main" noRot="1" noChangeAspect="1" noEditPoints="1" noChangeArrowheads="1" noChangeShapeType="1"/>
              </p14:cNvContentPartPr>
              <p14:nvPr/>
            </p14:nvContentPartPr>
            <p14:xfrm>
              <a:off x="2989263" y="2940050"/>
              <a:ext cx="3341687" cy="752475"/>
            </p14:xfrm>
          </p:contentPart>
        </mc:Choice>
        <mc:Fallback xmlns="">
          <p:pic>
            <p:nvPicPr>
              <p:cNvPr id="26788" name="Ink 164"/>
              <p:cNvPicPr>
                <a:picLocks noRot="1" noChangeAspect="1" noEditPoints="1" noChangeArrowheads="1" noChangeShapeType="1"/>
              </p:cNvPicPr>
              <p:nvPr/>
            </p:nvPicPr>
            <p:blipFill>
              <a:blip r:embed="rId4"/>
              <a:stretch>
                <a:fillRect/>
              </a:stretch>
            </p:blipFill>
            <p:spPr>
              <a:xfrm>
                <a:off x="2980983" y="2936091"/>
                <a:ext cx="3357168" cy="766150"/>
              </a:xfrm>
              <a:prstGeom prst="rect">
                <a:avLst/>
              </a:prstGeom>
            </p:spPr>
          </p:pic>
        </mc:Fallback>
      </mc:AlternateContent>
    </p:spTree>
    <p:extLst>
      <p:ext uri="{BB962C8B-B14F-4D97-AF65-F5344CB8AC3E}">
        <p14:creationId xmlns:p14="http://schemas.microsoft.com/office/powerpoint/2010/main" val="90251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7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99" grpId="0" autoUpdateAnimBg="0"/>
      <p:bldP spid="624800"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fld id="{BCBB592E-FECA-437A-926C-5D9B8C013366}" type="datetime1">
              <a:rPr lang="en-US" smtClean="0"/>
              <a:t>2/12/2020</a:t>
            </a:fld>
            <a:endParaRPr lang="en-US"/>
          </a:p>
        </p:txBody>
      </p:sp>
      <p:sp>
        <p:nvSpPr>
          <p:cNvPr id="27651" name="Footer Placeholder 4"/>
          <p:cNvSpPr>
            <a:spLocks noGrp="1"/>
          </p:cNvSpPr>
          <p:nvPr>
            <p:ph type="ftr" sz="quarter" idx="11"/>
          </p:nvPr>
        </p:nvSpPr>
        <p:spPr>
          <a:noFill/>
        </p:spPr>
        <p:txBody>
          <a:bodyPr/>
          <a:lstStyle/>
          <a:p>
            <a:r>
              <a:rPr lang="en-US"/>
              <a:t>CPSC503 Winter 2020</a:t>
            </a:r>
          </a:p>
        </p:txBody>
      </p:sp>
      <p:sp>
        <p:nvSpPr>
          <p:cNvPr id="27652" name="Slide Number Placeholder 5"/>
          <p:cNvSpPr>
            <a:spLocks noGrp="1"/>
          </p:cNvSpPr>
          <p:nvPr>
            <p:ph type="sldNum" sz="quarter" idx="12"/>
          </p:nvPr>
        </p:nvSpPr>
        <p:spPr>
          <a:noFill/>
        </p:spPr>
        <p:txBody>
          <a:bodyPr/>
          <a:lstStyle/>
          <a:p>
            <a:fld id="{D5E48B34-EF75-41DE-90EB-582232AA882D}" type="slidenum">
              <a:rPr lang="en-US" smtClean="0"/>
              <a:pPr/>
              <a:t>76</a:t>
            </a:fld>
            <a:endParaRPr lang="en-US"/>
          </a:p>
        </p:txBody>
      </p:sp>
      <p:sp>
        <p:nvSpPr>
          <p:cNvPr id="27653" name="Rectangle 2"/>
          <p:cNvSpPr>
            <a:spLocks noGrp="1" noChangeArrowheads="1"/>
          </p:cNvSpPr>
          <p:nvPr>
            <p:ph type="title"/>
          </p:nvPr>
        </p:nvSpPr>
        <p:spPr/>
        <p:txBody>
          <a:bodyPr/>
          <a:lstStyle/>
          <a:p>
            <a:pPr eaLnBrk="1" hangingPunct="1"/>
            <a:r>
              <a:rPr lang="en-US"/>
              <a:t>Example (wrong)</a:t>
            </a:r>
          </a:p>
        </p:txBody>
      </p:sp>
      <p:grpSp>
        <p:nvGrpSpPr>
          <p:cNvPr id="27654" name="Group 3"/>
          <p:cNvGrpSpPr>
            <a:grpSpLocks noChangeAspect="1"/>
          </p:cNvGrpSpPr>
          <p:nvPr/>
        </p:nvGrpSpPr>
        <p:grpSpPr bwMode="auto">
          <a:xfrm>
            <a:off x="457200" y="1922463"/>
            <a:ext cx="8321675" cy="4186237"/>
            <a:chOff x="518" y="1211"/>
            <a:chExt cx="5012" cy="2521"/>
          </a:xfrm>
        </p:grpSpPr>
        <p:sp>
          <p:nvSpPr>
            <p:cNvPr id="27655" name="AutoShape 4"/>
            <p:cNvSpPr>
              <a:spLocks noChangeAspect="1" noChangeArrowheads="1" noTextEdit="1"/>
            </p:cNvSpPr>
            <p:nvPr/>
          </p:nvSpPr>
          <p:spPr bwMode="auto">
            <a:xfrm>
              <a:off x="518" y="1211"/>
              <a:ext cx="5012" cy="2521"/>
            </a:xfrm>
            <a:prstGeom prst="rect">
              <a:avLst/>
            </a:prstGeom>
            <a:noFill/>
            <a:ln w="9525">
              <a:noFill/>
              <a:miter lim="800000"/>
              <a:headEnd/>
              <a:tailEnd/>
            </a:ln>
          </p:spPr>
          <p:txBody>
            <a:bodyPr/>
            <a:lstStyle/>
            <a:p>
              <a:endParaRPr lang="en-US"/>
            </a:p>
          </p:txBody>
        </p:sp>
        <p:sp>
          <p:nvSpPr>
            <p:cNvPr id="27656" name="Rectangle 5"/>
            <p:cNvSpPr>
              <a:spLocks noChangeArrowheads="1"/>
            </p:cNvSpPr>
            <p:nvPr/>
          </p:nvSpPr>
          <p:spPr bwMode="auto">
            <a:xfrm>
              <a:off x="518" y="1211"/>
              <a:ext cx="5012" cy="2521"/>
            </a:xfrm>
            <a:prstGeom prst="rect">
              <a:avLst/>
            </a:prstGeom>
            <a:noFill/>
            <a:ln w="0">
              <a:solidFill>
                <a:srgbClr val="000000"/>
              </a:solidFill>
              <a:miter lim="800000"/>
              <a:headEnd/>
              <a:tailEnd/>
            </a:ln>
          </p:spPr>
          <p:txBody>
            <a:bodyPr/>
            <a:lstStyle/>
            <a:p>
              <a:endParaRPr lang="en-US"/>
            </a:p>
          </p:txBody>
        </p:sp>
        <p:sp>
          <p:nvSpPr>
            <p:cNvPr id="27657" name="Rectangle 6"/>
            <p:cNvSpPr>
              <a:spLocks noChangeArrowheads="1"/>
            </p:cNvSpPr>
            <p:nvPr/>
          </p:nvSpPr>
          <p:spPr bwMode="auto">
            <a:xfrm>
              <a:off x="533" y="1219"/>
              <a:ext cx="4971" cy="7"/>
            </a:xfrm>
            <a:prstGeom prst="rect">
              <a:avLst/>
            </a:prstGeom>
            <a:solidFill>
              <a:srgbClr val="000000"/>
            </a:solidFill>
            <a:ln w="0">
              <a:solidFill>
                <a:srgbClr val="000000"/>
              </a:solidFill>
              <a:miter lim="800000"/>
              <a:headEnd/>
              <a:tailEnd/>
            </a:ln>
          </p:spPr>
          <p:txBody>
            <a:bodyPr/>
            <a:lstStyle/>
            <a:p>
              <a:endParaRPr lang="en-US"/>
            </a:p>
          </p:txBody>
        </p:sp>
        <p:sp>
          <p:nvSpPr>
            <p:cNvPr id="27658" name="Rectangle 7"/>
            <p:cNvSpPr>
              <a:spLocks noChangeArrowheads="1"/>
            </p:cNvSpPr>
            <p:nvPr/>
          </p:nvSpPr>
          <p:spPr bwMode="auto">
            <a:xfrm>
              <a:off x="533" y="1234"/>
              <a:ext cx="8" cy="2483"/>
            </a:xfrm>
            <a:prstGeom prst="rect">
              <a:avLst/>
            </a:prstGeom>
            <a:solidFill>
              <a:srgbClr val="000000"/>
            </a:solidFill>
            <a:ln w="0">
              <a:solidFill>
                <a:srgbClr val="000000"/>
              </a:solidFill>
              <a:miter lim="800000"/>
              <a:headEnd/>
              <a:tailEnd/>
            </a:ln>
          </p:spPr>
          <p:txBody>
            <a:bodyPr/>
            <a:lstStyle/>
            <a:p>
              <a:endParaRPr lang="en-US"/>
            </a:p>
          </p:txBody>
        </p:sp>
        <p:sp>
          <p:nvSpPr>
            <p:cNvPr id="27659" name="Freeform 8"/>
            <p:cNvSpPr>
              <a:spLocks/>
            </p:cNvSpPr>
            <p:nvPr/>
          </p:nvSpPr>
          <p:spPr bwMode="auto">
            <a:xfrm>
              <a:off x="1662" y="1327"/>
              <a:ext cx="64" cy="102"/>
            </a:xfrm>
            <a:custGeom>
              <a:avLst/>
              <a:gdLst>
                <a:gd name="T0" fmla="*/ 60 w 64"/>
                <a:gd name="T1" fmla="*/ 34 h 102"/>
                <a:gd name="T2" fmla="*/ 56 w 64"/>
                <a:gd name="T3" fmla="*/ 27 h 102"/>
                <a:gd name="T4" fmla="*/ 49 w 64"/>
                <a:gd name="T5" fmla="*/ 12 h 102"/>
                <a:gd name="T6" fmla="*/ 38 w 64"/>
                <a:gd name="T7" fmla="*/ 4 h 102"/>
                <a:gd name="T8" fmla="*/ 23 w 64"/>
                <a:gd name="T9" fmla="*/ 4 h 102"/>
                <a:gd name="T10" fmla="*/ 11 w 64"/>
                <a:gd name="T11" fmla="*/ 15 h 102"/>
                <a:gd name="T12" fmla="*/ 11 w 64"/>
                <a:gd name="T13" fmla="*/ 23 h 102"/>
                <a:gd name="T14" fmla="*/ 19 w 64"/>
                <a:gd name="T15" fmla="*/ 34 h 102"/>
                <a:gd name="T16" fmla="*/ 38 w 64"/>
                <a:gd name="T17" fmla="*/ 42 h 102"/>
                <a:gd name="T18" fmla="*/ 56 w 64"/>
                <a:gd name="T19" fmla="*/ 57 h 102"/>
                <a:gd name="T20" fmla="*/ 64 w 64"/>
                <a:gd name="T21" fmla="*/ 64 h 102"/>
                <a:gd name="T22" fmla="*/ 64 w 64"/>
                <a:gd name="T23" fmla="*/ 75 h 102"/>
                <a:gd name="T24" fmla="*/ 56 w 64"/>
                <a:gd name="T25" fmla="*/ 94 h 102"/>
                <a:gd name="T26" fmla="*/ 34 w 64"/>
                <a:gd name="T27" fmla="*/ 102 h 102"/>
                <a:gd name="T28" fmla="*/ 26 w 64"/>
                <a:gd name="T29" fmla="*/ 102 h 102"/>
                <a:gd name="T30" fmla="*/ 15 w 64"/>
                <a:gd name="T31" fmla="*/ 98 h 102"/>
                <a:gd name="T32" fmla="*/ 8 w 64"/>
                <a:gd name="T33" fmla="*/ 98 h 102"/>
                <a:gd name="T34" fmla="*/ 4 w 64"/>
                <a:gd name="T35" fmla="*/ 98 h 102"/>
                <a:gd name="T36" fmla="*/ 4 w 64"/>
                <a:gd name="T37" fmla="*/ 102 h 102"/>
                <a:gd name="T38" fmla="*/ 0 w 64"/>
                <a:gd name="T39" fmla="*/ 68 h 102"/>
                <a:gd name="T40" fmla="*/ 4 w 64"/>
                <a:gd name="T41" fmla="*/ 79 h 102"/>
                <a:gd name="T42" fmla="*/ 11 w 64"/>
                <a:gd name="T43" fmla="*/ 90 h 102"/>
                <a:gd name="T44" fmla="*/ 26 w 64"/>
                <a:gd name="T45" fmla="*/ 98 h 102"/>
                <a:gd name="T46" fmla="*/ 41 w 64"/>
                <a:gd name="T47" fmla="*/ 98 h 102"/>
                <a:gd name="T48" fmla="*/ 53 w 64"/>
                <a:gd name="T49" fmla="*/ 87 h 102"/>
                <a:gd name="T50" fmla="*/ 53 w 64"/>
                <a:gd name="T51" fmla="*/ 79 h 102"/>
                <a:gd name="T52" fmla="*/ 49 w 64"/>
                <a:gd name="T53" fmla="*/ 72 h 102"/>
                <a:gd name="T54" fmla="*/ 38 w 64"/>
                <a:gd name="T55" fmla="*/ 64 h 102"/>
                <a:gd name="T56" fmla="*/ 19 w 64"/>
                <a:gd name="T57" fmla="*/ 53 h 102"/>
                <a:gd name="T58" fmla="*/ 4 w 64"/>
                <a:gd name="T59" fmla="*/ 42 h 102"/>
                <a:gd name="T60" fmla="*/ 0 w 64"/>
                <a:gd name="T61" fmla="*/ 30 h 102"/>
                <a:gd name="T62" fmla="*/ 0 w 64"/>
                <a:gd name="T63" fmla="*/ 15 h 102"/>
                <a:gd name="T64" fmla="*/ 19 w 64"/>
                <a:gd name="T65" fmla="*/ 0 h 102"/>
                <a:gd name="T66" fmla="*/ 38 w 64"/>
                <a:gd name="T67" fmla="*/ 0 h 102"/>
                <a:gd name="T68" fmla="*/ 49 w 64"/>
                <a:gd name="T69" fmla="*/ 4 h 102"/>
                <a:gd name="T70" fmla="*/ 53 w 64"/>
                <a:gd name="T71" fmla="*/ 4 h 102"/>
                <a:gd name="T72" fmla="*/ 56 w 64"/>
                <a:gd name="T73" fmla="*/ 4 h 102"/>
                <a:gd name="T74" fmla="*/ 60 w 64"/>
                <a:gd name="T75" fmla="*/ 0 h 1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102"/>
                <a:gd name="T116" fmla="*/ 64 w 64"/>
                <a:gd name="T117" fmla="*/ 102 h 1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102">
                  <a:moveTo>
                    <a:pt x="60" y="0"/>
                  </a:moveTo>
                  <a:lnTo>
                    <a:pt x="60" y="34"/>
                  </a:lnTo>
                  <a:lnTo>
                    <a:pt x="56" y="34"/>
                  </a:lnTo>
                  <a:lnTo>
                    <a:pt x="56" y="27"/>
                  </a:lnTo>
                  <a:lnTo>
                    <a:pt x="53" y="19"/>
                  </a:lnTo>
                  <a:lnTo>
                    <a:pt x="49" y="12"/>
                  </a:lnTo>
                  <a:lnTo>
                    <a:pt x="41" y="8"/>
                  </a:lnTo>
                  <a:lnTo>
                    <a:pt x="38" y="4"/>
                  </a:lnTo>
                  <a:lnTo>
                    <a:pt x="30" y="4"/>
                  </a:lnTo>
                  <a:lnTo>
                    <a:pt x="23" y="4"/>
                  </a:lnTo>
                  <a:lnTo>
                    <a:pt x="15" y="8"/>
                  </a:lnTo>
                  <a:lnTo>
                    <a:pt x="11" y="15"/>
                  </a:lnTo>
                  <a:lnTo>
                    <a:pt x="11" y="19"/>
                  </a:lnTo>
                  <a:lnTo>
                    <a:pt x="11" y="23"/>
                  </a:lnTo>
                  <a:lnTo>
                    <a:pt x="15" y="27"/>
                  </a:lnTo>
                  <a:lnTo>
                    <a:pt x="19" y="34"/>
                  </a:lnTo>
                  <a:lnTo>
                    <a:pt x="26" y="38"/>
                  </a:lnTo>
                  <a:lnTo>
                    <a:pt x="38" y="42"/>
                  </a:lnTo>
                  <a:lnTo>
                    <a:pt x="49" y="49"/>
                  </a:lnTo>
                  <a:lnTo>
                    <a:pt x="56" y="57"/>
                  </a:lnTo>
                  <a:lnTo>
                    <a:pt x="60" y="60"/>
                  </a:lnTo>
                  <a:lnTo>
                    <a:pt x="64" y="64"/>
                  </a:lnTo>
                  <a:lnTo>
                    <a:pt x="64" y="68"/>
                  </a:lnTo>
                  <a:lnTo>
                    <a:pt x="64" y="75"/>
                  </a:lnTo>
                  <a:lnTo>
                    <a:pt x="64" y="87"/>
                  </a:lnTo>
                  <a:lnTo>
                    <a:pt x="56" y="94"/>
                  </a:lnTo>
                  <a:lnTo>
                    <a:pt x="45" y="102"/>
                  </a:lnTo>
                  <a:lnTo>
                    <a:pt x="34" y="102"/>
                  </a:lnTo>
                  <a:lnTo>
                    <a:pt x="30" y="102"/>
                  </a:lnTo>
                  <a:lnTo>
                    <a:pt x="26" y="102"/>
                  </a:lnTo>
                  <a:lnTo>
                    <a:pt x="23" y="102"/>
                  </a:lnTo>
                  <a:lnTo>
                    <a:pt x="15" y="98"/>
                  </a:lnTo>
                  <a:lnTo>
                    <a:pt x="11" y="98"/>
                  </a:lnTo>
                  <a:lnTo>
                    <a:pt x="8" y="98"/>
                  </a:lnTo>
                  <a:lnTo>
                    <a:pt x="4" y="98"/>
                  </a:lnTo>
                  <a:lnTo>
                    <a:pt x="4" y="102"/>
                  </a:lnTo>
                  <a:lnTo>
                    <a:pt x="0" y="102"/>
                  </a:lnTo>
                  <a:lnTo>
                    <a:pt x="0" y="68"/>
                  </a:lnTo>
                  <a:lnTo>
                    <a:pt x="4" y="68"/>
                  </a:lnTo>
                  <a:lnTo>
                    <a:pt x="4" y="79"/>
                  </a:lnTo>
                  <a:lnTo>
                    <a:pt x="8" y="87"/>
                  </a:lnTo>
                  <a:lnTo>
                    <a:pt x="11" y="90"/>
                  </a:lnTo>
                  <a:lnTo>
                    <a:pt x="19" y="94"/>
                  </a:lnTo>
                  <a:lnTo>
                    <a:pt x="26" y="98"/>
                  </a:lnTo>
                  <a:lnTo>
                    <a:pt x="34" y="98"/>
                  </a:lnTo>
                  <a:lnTo>
                    <a:pt x="41" y="98"/>
                  </a:lnTo>
                  <a:lnTo>
                    <a:pt x="45" y="94"/>
                  </a:lnTo>
                  <a:lnTo>
                    <a:pt x="53" y="87"/>
                  </a:lnTo>
                  <a:lnTo>
                    <a:pt x="53" y="83"/>
                  </a:lnTo>
                  <a:lnTo>
                    <a:pt x="53" y="79"/>
                  </a:lnTo>
                  <a:lnTo>
                    <a:pt x="49" y="75"/>
                  </a:lnTo>
                  <a:lnTo>
                    <a:pt x="49" y="72"/>
                  </a:lnTo>
                  <a:lnTo>
                    <a:pt x="45" y="68"/>
                  </a:lnTo>
                  <a:lnTo>
                    <a:pt x="38" y="64"/>
                  </a:lnTo>
                  <a:lnTo>
                    <a:pt x="30" y="57"/>
                  </a:lnTo>
                  <a:lnTo>
                    <a:pt x="19" y="53"/>
                  </a:lnTo>
                  <a:lnTo>
                    <a:pt x="11" y="45"/>
                  </a:lnTo>
                  <a:lnTo>
                    <a:pt x="4" y="42"/>
                  </a:lnTo>
                  <a:lnTo>
                    <a:pt x="0" y="38"/>
                  </a:lnTo>
                  <a:lnTo>
                    <a:pt x="0" y="30"/>
                  </a:lnTo>
                  <a:lnTo>
                    <a:pt x="0" y="27"/>
                  </a:lnTo>
                  <a:lnTo>
                    <a:pt x="0" y="15"/>
                  </a:lnTo>
                  <a:lnTo>
                    <a:pt x="8" y="8"/>
                  </a:lnTo>
                  <a:lnTo>
                    <a:pt x="19" y="0"/>
                  </a:lnTo>
                  <a:lnTo>
                    <a:pt x="30" y="0"/>
                  </a:lnTo>
                  <a:lnTo>
                    <a:pt x="38" y="0"/>
                  </a:lnTo>
                  <a:lnTo>
                    <a:pt x="45" y="4"/>
                  </a:lnTo>
                  <a:lnTo>
                    <a:pt x="49" y="4"/>
                  </a:lnTo>
                  <a:lnTo>
                    <a:pt x="53" y="8"/>
                  </a:lnTo>
                  <a:lnTo>
                    <a:pt x="53" y="4"/>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27660" name="Freeform 9"/>
            <p:cNvSpPr>
              <a:spLocks/>
            </p:cNvSpPr>
            <p:nvPr/>
          </p:nvSpPr>
          <p:spPr bwMode="auto">
            <a:xfrm>
              <a:off x="1741" y="1324"/>
              <a:ext cx="41" cy="135"/>
            </a:xfrm>
            <a:custGeom>
              <a:avLst/>
              <a:gdLst>
                <a:gd name="T0" fmla="*/ 41 w 41"/>
                <a:gd name="T1" fmla="*/ 131 h 135"/>
                <a:gd name="T2" fmla="*/ 41 w 41"/>
                <a:gd name="T3" fmla="*/ 135 h 135"/>
                <a:gd name="T4" fmla="*/ 30 w 41"/>
                <a:gd name="T5" fmla="*/ 131 h 135"/>
                <a:gd name="T6" fmla="*/ 22 w 41"/>
                <a:gd name="T7" fmla="*/ 123 h 135"/>
                <a:gd name="T8" fmla="*/ 11 w 41"/>
                <a:gd name="T9" fmla="*/ 112 h 135"/>
                <a:gd name="T10" fmla="*/ 7 w 41"/>
                <a:gd name="T11" fmla="*/ 97 h 135"/>
                <a:gd name="T12" fmla="*/ 0 w 41"/>
                <a:gd name="T13" fmla="*/ 82 h 135"/>
                <a:gd name="T14" fmla="*/ 0 w 41"/>
                <a:gd name="T15" fmla="*/ 67 h 135"/>
                <a:gd name="T16" fmla="*/ 0 w 41"/>
                <a:gd name="T17" fmla="*/ 52 h 135"/>
                <a:gd name="T18" fmla="*/ 4 w 41"/>
                <a:gd name="T19" fmla="*/ 41 h 135"/>
                <a:gd name="T20" fmla="*/ 11 w 41"/>
                <a:gd name="T21" fmla="*/ 26 h 135"/>
                <a:gd name="T22" fmla="*/ 19 w 41"/>
                <a:gd name="T23" fmla="*/ 15 h 135"/>
                <a:gd name="T24" fmla="*/ 30 w 41"/>
                <a:gd name="T25" fmla="*/ 7 h 135"/>
                <a:gd name="T26" fmla="*/ 41 w 41"/>
                <a:gd name="T27" fmla="*/ 0 h 135"/>
                <a:gd name="T28" fmla="*/ 41 w 41"/>
                <a:gd name="T29" fmla="*/ 3 h 135"/>
                <a:gd name="T30" fmla="*/ 34 w 41"/>
                <a:gd name="T31" fmla="*/ 11 h 135"/>
                <a:gd name="T32" fmla="*/ 26 w 41"/>
                <a:gd name="T33" fmla="*/ 18 h 135"/>
                <a:gd name="T34" fmla="*/ 19 w 41"/>
                <a:gd name="T35" fmla="*/ 26 h 135"/>
                <a:gd name="T36" fmla="*/ 19 w 41"/>
                <a:gd name="T37" fmla="*/ 41 h 135"/>
                <a:gd name="T38" fmla="*/ 15 w 41"/>
                <a:gd name="T39" fmla="*/ 52 h 135"/>
                <a:gd name="T40" fmla="*/ 15 w 41"/>
                <a:gd name="T41" fmla="*/ 67 h 135"/>
                <a:gd name="T42" fmla="*/ 15 w 41"/>
                <a:gd name="T43" fmla="*/ 82 h 135"/>
                <a:gd name="T44" fmla="*/ 15 w 41"/>
                <a:gd name="T45" fmla="*/ 93 h 135"/>
                <a:gd name="T46" fmla="*/ 19 w 41"/>
                <a:gd name="T47" fmla="*/ 105 h 135"/>
                <a:gd name="T48" fmla="*/ 22 w 41"/>
                <a:gd name="T49" fmla="*/ 112 h 135"/>
                <a:gd name="T50" fmla="*/ 22 w 41"/>
                <a:gd name="T51" fmla="*/ 116 h 135"/>
                <a:gd name="T52" fmla="*/ 30 w 41"/>
                <a:gd name="T53" fmla="*/ 123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31"/>
                  </a:lnTo>
                  <a:lnTo>
                    <a:pt x="22" y="123"/>
                  </a:lnTo>
                  <a:lnTo>
                    <a:pt x="11" y="112"/>
                  </a:lnTo>
                  <a:lnTo>
                    <a:pt x="7" y="97"/>
                  </a:lnTo>
                  <a:lnTo>
                    <a:pt x="0" y="82"/>
                  </a:lnTo>
                  <a:lnTo>
                    <a:pt x="0" y="67"/>
                  </a:lnTo>
                  <a:lnTo>
                    <a:pt x="0" y="52"/>
                  </a:lnTo>
                  <a:lnTo>
                    <a:pt x="4" y="41"/>
                  </a:lnTo>
                  <a:lnTo>
                    <a:pt x="11" y="26"/>
                  </a:lnTo>
                  <a:lnTo>
                    <a:pt x="19" y="15"/>
                  </a:lnTo>
                  <a:lnTo>
                    <a:pt x="30" y="7"/>
                  </a:lnTo>
                  <a:lnTo>
                    <a:pt x="41" y="0"/>
                  </a:lnTo>
                  <a:lnTo>
                    <a:pt x="41" y="3"/>
                  </a:lnTo>
                  <a:lnTo>
                    <a:pt x="34" y="11"/>
                  </a:lnTo>
                  <a:lnTo>
                    <a:pt x="26" y="18"/>
                  </a:lnTo>
                  <a:lnTo>
                    <a:pt x="19" y="26"/>
                  </a:lnTo>
                  <a:lnTo>
                    <a:pt x="19" y="41"/>
                  </a:lnTo>
                  <a:lnTo>
                    <a:pt x="15" y="52"/>
                  </a:lnTo>
                  <a:lnTo>
                    <a:pt x="15" y="67"/>
                  </a:lnTo>
                  <a:lnTo>
                    <a:pt x="15" y="82"/>
                  </a:lnTo>
                  <a:lnTo>
                    <a:pt x="15" y="93"/>
                  </a:lnTo>
                  <a:lnTo>
                    <a:pt x="19" y="105"/>
                  </a:lnTo>
                  <a:lnTo>
                    <a:pt x="22" y="112"/>
                  </a:lnTo>
                  <a:lnTo>
                    <a:pt x="22" y="116"/>
                  </a:lnTo>
                  <a:lnTo>
                    <a:pt x="30" y="123"/>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27661" name="Freeform 10"/>
            <p:cNvSpPr>
              <a:spLocks noEditPoints="1"/>
            </p:cNvSpPr>
            <p:nvPr/>
          </p:nvSpPr>
          <p:spPr bwMode="auto">
            <a:xfrm>
              <a:off x="1790" y="1324"/>
              <a:ext cx="67" cy="105"/>
            </a:xfrm>
            <a:custGeom>
              <a:avLst/>
              <a:gdLst>
                <a:gd name="T0" fmla="*/ 45 w 67"/>
                <a:gd name="T1" fmla="*/ 93 h 105"/>
                <a:gd name="T2" fmla="*/ 41 w 67"/>
                <a:gd name="T3" fmla="*/ 101 h 105"/>
                <a:gd name="T4" fmla="*/ 37 w 67"/>
                <a:gd name="T5" fmla="*/ 105 h 105"/>
                <a:gd name="T6" fmla="*/ 34 w 67"/>
                <a:gd name="T7" fmla="*/ 105 h 105"/>
                <a:gd name="T8" fmla="*/ 26 w 67"/>
                <a:gd name="T9" fmla="*/ 105 h 105"/>
                <a:gd name="T10" fmla="*/ 15 w 67"/>
                <a:gd name="T11" fmla="*/ 105 h 105"/>
                <a:gd name="T12" fmla="*/ 7 w 67"/>
                <a:gd name="T13" fmla="*/ 97 h 105"/>
                <a:gd name="T14" fmla="*/ 0 w 67"/>
                <a:gd name="T15" fmla="*/ 86 h 105"/>
                <a:gd name="T16" fmla="*/ 0 w 67"/>
                <a:gd name="T17" fmla="*/ 75 h 105"/>
                <a:gd name="T18" fmla="*/ 4 w 67"/>
                <a:gd name="T19" fmla="*/ 60 h 105"/>
                <a:gd name="T20" fmla="*/ 7 w 67"/>
                <a:gd name="T21" fmla="*/ 48 h 105"/>
                <a:gd name="T22" fmla="*/ 15 w 67"/>
                <a:gd name="T23" fmla="*/ 41 h 105"/>
                <a:gd name="T24" fmla="*/ 22 w 67"/>
                <a:gd name="T25" fmla="*/ 37 h 105"/>
                <a:gd name="T26" fmla="*/ 34 w 67"/>
                <a:gd name="T27" fmla="*/ 37 h 105"/>
                <a:gd name="T28" fmla="*/ 41 w 67"/>
                <a:gd name="T29" fmla="*/ 37 h 105"/>
                <a:gd name="T30" fmla="*/ 45 w 67"/>
                <a:gd name="T31" fmla="*/ 41 h 105"/>
                <a:gd name="T32" fmla="*/ 45 w 67"/>
                <a:gd name="T33" fmla="*/ 30 h 105"/>
                <a:gd name="T34" fmla="*/ 45 w 67"/>
                <a:gd name="T35" fmla="*/ 18 h 105"/>
                <a:gd name="T36" fmla="*/ 45 w 67"/>
                <a:gd name="T37" fmla="*/ 11 h 105"/>
                <a:gd name="T38" fmla="*/ 45 w 67"/>
                <a:gd name="T39" fmla="*/ 11 h 105"/>
                <a:gd name="T40" fmla="*/ 45 w 67"/>
                <a:gd name="T41" fmla="*/ 7 h 105"/>
                <a:gd name="T42" fmla="*/ 45 w 67"/>
                <a:gd name="T43" fmla="*/ 7 h 105"/>
                <a:gd name="T44" fmla="*/ 41 w 67"/>
                <a:gd name="T45" fmla="*/ 7 h 105"/>
                <a:gd name="T46" fmla="*/ 41 w 67"/>
                <a:gd name="T47" fmla="*/ 7 h 105"/>
                <a:gd name="T48" fmla="*/ 37 w 67"/>
                <a:gd name="T49" fmla="*/ 11 h 105"/>
                <a:gd name="T50" fmla="*/ 37 w 67"/>
                <a:gd name="T51" fmla="*/ 7 h 105"/>
                <a:gd name="T52" fmla="*/ 56 w 67"/>
                <a:gd name="T53" fmla="*/ 0 h 105"/>
                <a:gd name="T54" fmla="*/ 60 w 67"/>
                <a:gd name="T55" fmla="*/ 0 h 105"/>
                <a:gd name="T56" fmla="*/ 60 w 67"/>
                <a:gd name="T57" fmla="*/ 78 h 105"/>
                <a:gd name="T58" fmla="*/ 60 w 67"/>
                <a:gd name="T59" fmla="*/ 90 h 105"/>
                <a:gd name="T60" fmla="*/ 60 w 67"/>
                <a:gd name="T61" fmla="*/ 93 h 105"/>
                <a:gd name="T62" fmla="*/ 60 w 67"/>
                <a:gd name="T63" fmla="*/ 93 h 105"/>
                <a:gd name="T64" fmla="*/ 60 w 67"/>
                <a:gd name="T65" fmla="*/ 97 h 105"/>
                <a:gd name="T66" fmla="*/ 64 w 67"/>
                <a:gd name="T67" fmla="*/ 97 h 105"/>
                <a:gd name="T68" fmla="*/ 64 w 67"/>
                <a:gd name="T69" fmla="*/ 97 h 105"/>
                <a:gd name="T70" fmla="*/ 64 w 67"/>
                <a:gd name="T71" fmla="*/ 97 h 105"/>
                <a:gd name="T72" fmla="*/ 67 w 67"/>
                <a:gd name="T73" fmla="*/ 97 h 105"/>
                <a:gd name="T74" fmla="*/ 67 w 67"/>
                <a:gd name="T75" fmla="*/ 97 h 105"/>
                <a:gd name="T76" fmla="*/ 49 w 67"/>
                <a:gd name="T77" fmla="*/ 105 h 105"/>
                <a:gd name="T78" fmla="*/ 45 w 67"/>
                <a:gd name="T79" fmla="*/ 105 h 105"/>
                <a:gd name="T80" fmla="*/ 45 w 67"/>
                <a:gd name="T81" fmla="*/ 93 h 105"/>
                <a:gd name="T82" fmla="*/ 45 w 67"/>
                <a:gd name="T83" fmla="*/ 90 h 105"/>
                <a:gd name="T84" fmla="*/ 45 w 67"/>
                <a:gd name="T85" fmla="*/ 56 h 105"/>
                <a:gd name="T86" fmla="*/ 45 w 67"/>
                <a:gd name="T87" fmla="*/ 52 h 105"/>
                <a:gd name="T88" fmla="*/ 45 w 67"/>
                <a:gd name="T89" fmla="*/ 48 h 105"/>
                <a:gd name="T90" fmla="*/ 41 w 67"/>
                <a:gd name="T91" fmla="*/ 45 h 105"/>
                <a:gd name="T92" fmla="*/ 37 w 67"/>
                <a:gd name="T93" fmla="*/ 41 h 105"/>
                <a:gd name="T94" fmla="*/ 34 w 67"/>
                <a:gd name="T95" fmla="*/ 41 h 105"/>
                <a:gd name="T96" fmla="*/ 30 w 67"/>
                <a:gd name="T97" fmla="*/ 41 h 105"/>
                <a:gd name="T98" fmla="*/ 26 w 67"/>
                <a:gd name="T99" fmla="*/ 41 h 105"/>
                <a:gd name="T100" fmla="*/ 19 w 67"/>
                <a:gd name="T101" fmla="*/ 45 h 105"/>
                <a:gd name="T102" fmla="*/ 15 w 67"/>
                <a:gd name="T103" fmla="*/ 56 h 105"/>
                <a:gd name="T104" fmla="*/ 11 w 67"/>
                <a:gd name="T105" fmla="*/ 67 h 105"/>
                <a:gd name="T106" fmla="*/ 15 w 67"/>
                <a:gd name="T107" fmla="*/ 78 h 105"/>
                <a:gd name="T108" fmla="*/ 19 w 67"/>
                <a:gd name="T109" fmla="*/ 90 h 105"/>
                <a:gd name="T110" fmla="*/ 26 w 67"/>
                <a:gd name="T111" fmla="*/ 93 h 105"/>
                <a:gd name="T112" fmla="*/ 34 w 67"/>
                <a:gd name="T113" fmla="*/ 97 h 105"/>
                <a:gd name="T114" fmla="*/ 41 w 67"/>
                <a:gd name="T115" fmla="*/ 93 h 105"/>
                <a:gd name="T116" fmla="*/ 45 w 67"/>
                <a:gd name="T117" fmla="*/ 90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3"/>
                  </a:moveTo>
                  <a:lnTo>
                    <a:pt x="41" y="101"/>
                  </a:lnTo>
                  <a:lnTo>
                    <a:pt x="37" y="105"/>
                  </a:lnTo>
                  <a:lnTo>
                    <a:pt x="34" y="105"/>
                  </a:lnTo>
                  <a:lnTo>
                    <a:pt x="26" y="105"/>
                  </a:lnTo>
                  <a:lnTo>
                    <a:pt x="15" y="105"/>
                  </a:lnTo>
                  <a:lnTo>
                    <a:pt x="7" y="97"/>
                  </a:lnTo>
                  <a:lnTo>
                    <a:pt x="0" y="86"/>
                  </a:lnTo>
                  <a:lnTo>
                    <a:pt x="0" y="75"/>
                  </a:lnTo>
                  <a:lnTo>
                    <a:pt x="4" y="60"/>
                  </a:lnTo>
                  <a:lnTo>
                    <a:pt x="7" y="48"/>
                  </a:lnTo>
                  <a:lnTo>
                    <a:pt x="15" y="41"/>
                  </a:lnTo>
                  <a:lnTo>
                    <a:pt x="22" y="37"/>
                  </a:lnTo>
                  <a:lnTo>
                    <a:pt x="34" y="37"/>
                  </a:lnTo>
                  <a:lnTo>
                    <a:pt x="41" y="37"/>
                  </a:lnTo>
                  <a:lnTo>
                    <a:pt x="45" y="41"/>
                  </a:lnTo>
                  <a:lnTo>
                    <a:pt x="45" y="30"/>
                  </a:lnTo>
                  <a:lnTo>
                    <a:pt x="45" y="18"/>
                  </a:lnTo>
                  <a:lnTo>
                    <a:pt x="45" y="11"/>
                  </a:lnTo>
                  <a:lnTo>
                    <a:pt x="45" y="7"/>
                  </a:lnTo>
                  <a:lnTo>
                    <a:pt x="41" y="7"/>
                  </a:lnTo>
                  <a:lnTo>
                    <a:pt x="37" y="11"/>
                  </a:lnTo>
                  <a:lnTo>
                    <a:pt x="37" y="7"/>
                  </a:lnTo>
                  <a:lnTo>
                    <a:pt x="56" y="0"/>
                  </a:lnTo>
                  <a:lnTo>
                    <a:pt x="60" y="0"/>
                  </a:lnTo>
                  <a:lnTo>
                    <a:pt x="60" y="78"/>
                  </a:lnTo>
                  <a:lnTo>
                    <a:pt x="60" y="90"/>
                  </a:lnTo>
                  <a:lnTo>
                    <a:pt x="60" y="93"/>
                  </a:lnTo>
                  <a:lnTo>
                    <a:pt x="60" y="97"/>
                  </a:lnTo>
                  <a:lnTo>
                    <a:pt x="64" y="97"/>
                  </a:lnTo>
                  <a:lnTo>
                    <a:pt x="67" y="97"/>
                  </a:lnTo>
                  <a:lnTo>
                    <a:pt x="49" y="105"/>
                  </a:lnTo>
                  <a:lnTo>
                    <a:pt x="45" y="105"/>
                  </a:lnTo>
                  <a:lnTo>
                    <a:pt x="45" y="93"/>
                  </a:lnTo>
                  <a:close/>
                  <a:moveTo>
                    <a:pt x="45" y="90"/>
                  </a:moveTo>
                  <a:lnTo>
                    <a:pt x="45" y="56"/>
                  </a:lnTo>
                  <a:lnTo>
                    <a:pt x="45" y="52"/>
                  </a:lnTo>
                  <a:lnTo>
                    <a:pt x="45" y="48"/>
                  </a:lnTo>
                  <a:lnTo>
                    <a:pt x="41" y="45"/>
                  </a:lnTo>
                  <a:lnTo>
                    <a:pt x="37" y="41"/>
                  </a:lnTo>
                  <a:lnTo>
                    <a:pt x="34" y="41"/>
                  </a:lnTo>
                  <a:lnTo>
                    <a:pt x="30" y="41"/>
                  </a:lnTo>
                  <a:lnTo>
                    <a:pt x="26" y="41"/>
                  </a:lnTo>
                  <a:lnTo>
                    <a:pt x="19" y="45"/>
                  </a:lnTo>
                  <a:lnTo>
                    <a:pt x="15" y="56"/>
                  </a:lnTo>
                  <a:lnTo>
                    <a:pt x="11" y="67"/>
                  </a:lnTo>
                  <a:lnTo>
                    <a:pt x="15" y="78"/>
                  </a:lnTo>
                  <a:lnTo>
                    <a:pt x="19" y="90"/>
                  </a:lnTo>
                  <a:lnTo>
                    <a:pt x="26" y="93"/>
                  </a:lnTo>
                  <a:lnTo>
                    <a:pt x="34" y="97"/>
                  </a:lnTo>
                  <a:lnTo>
                    <a:pt x="41" y="93"/>
                  </a:lnTo>
                  <a:lnTo>
                    <a:pt x="45" y="90"/>
                  </a:lnTo>
                  <a:close/>
                </a:path>
              </a:pathLst>
            </a:custGeom>
            <a:solidFill>
              <a:srgbClr val="000000"/>
            </a:solidFill>
            <a:ln w="0">
              <a:solidFill>
                <a:srgbClr val="000000"/>
              </a:solidFill>
              <a:round/>
              <a:headEnd/>
              <a:tailEnd/>
            </a:ln>
          </p:spPr>
          <p:txBody>
            <a:bodyPr/>
            <a:lstStyle/>
            <a:p>
              <a:endParaRPr lang="en-US"/>
            </a:p>
          </p:txBody>
        </p:sp>
        <p:sp>
          <p:nvSpPr>
            <p:cNvPr id="27662" name="Freeform 11"/>
            <p:cNvSpPr>
              <a:spLocks/>
            </p:cNvSpPr>
            <p:nvPr/>
          </p:nvSpPr>
          <p:spPr bwMode="auto">
            <a:xfrm>
              <a:off x="1861" y="1361"/>
              <a:ext cx="71" cy="68"/>
            </a:xfrm>
            <a:custGeom>
              <a:avLst/>
              <a:gdLst>
                <a:gd name="T0" fmla="*/ 64 w 71"/>
                <a:gd name="T1" fmla="*/ 0 h 68"/>
                <a:gd name="T2" fmla="*/ 64 w 71"/>
                <a:gd name="T3" fmla="*/ 41 h 68"/>
                <a:gd name="T4" fmla="*/ 64 w 71"/>
                <a:gd name="T5" fmla="*/ 49 h 68"/>
                <a:gd name="T6" fmla="*/ 64 w 71"/>
                <a:gd name="T7" fmla="*/ 56 h 68"/>
                <a:gd name="T8" fmla="*/ 64 w 71"/>
                <a:gd name="T9" fmla="*/ 56 h 68"/>
                <a:gd name="T10" fmla="*/ 64 w 71"/>
                <a:gd name="T11" fmla="*/ 60 h 68"/>
                <a:gd name="T12" fmla="*/ 68 w 71"/>
                <a:gd name="T13" fmla="*/ 60 h 68"/>
                <a:gd name="T14" fmla="*/ 68 w 71"/>
                <a:gd name="T15" fmla="*/ 60 h 68"/>
                <a:gd name="T16" fmla="*/ 68 w 71"/>
                <a:gd name="T17" fmla="*/ 60 h 68"/>
                <a:gd name="T18" fmla="*/ 71 w 71"/>
                <a:gd name="T19" fmla="*/ 60 h 68"/>
                <a:gd name="T20" fmla="*/ 71 w 71"/>
                <a:gd name="T21" fmla="*/ 60 h 68"/>
                <a:gd name="T22" fmla="*/ 53 w 71"/>
                <a:gd name="T23" fmla="*/ 68 h 68"/>
                <a:gd name="T24" fmla="*/ 49 w 71"/>
                <a:gd name="T25" fmla="*/ 68 h 68"/>
                <a:gd name="T26" fmla="*/ 49 w 71"/>
                <a:gd name="T27" fmla="*/ 53 h 68"/>
                <a:gd name="T28" fmla="*/ 41 w 71"/>
                <a:gd name="T29" fmla="*/ 64 h 68"/>
                <a:gd name="T30" fmla="*/ 38 w 71"/>
                <a:gd name="T31" fmla="*/ 68 h 68"/>
                <a:gd name="T32" fmla="*/ 34 w 71"/>
                <a:gd name="T33" fmla="*/ 68 h 68"/>
                <a:gd name="T34" fmla="*/ 26 w 71"/>
                <a:gd name="T35" fmla="*/ 68 h 68"/>
                <a:gd name="T36" fmla="*/ 23 w 71"/>
                <a:gd name="T37" fmla="*/ 68 h 68"/>
                <a:gd name="T38" fmla="*/ 19 w 71"/>
                <a:gd name="T39" fmla="*/ 64 h 68"/>
                <a:gd name="T40" fmla="*/ 15 w 71"/>
                <a:gd name="T41" fmla="*/ 60 h 68"/>
                <a:gd name="T42" fmla="*/ 11 w 71"/>
                <a:gd name="T43" fmla="*/ 56 h 68"/>
                <a:gd name="T44" fmla="*/ 11 w 71"/>
                <a:gd name="T45" fmla="*/ 53 h 68"/>
                <a:gd name="T46" fmla="*/ 11 w 71"/>
                <a:gd name="T47" fmla="*/ 41 h 68"/>
                <a:gd name="T48" fmla="*/ 11 w 71"/>
                <a:gd name="T49" fmla="*/ 11 h 68"/>
                <a:gd name="T50" fmla="*/ 11 w 71"/>
                <a:gd name="T51" fmla="*/ 8 h 68"/>
                <a:gd name="T52" fmla="*/ 8 w 71"/>
                <a:gd name="T53" fmla="*/ 4 h 68"/>
                <a:gd name="T54" fmla="*/ 8 w 71"/>
                <a:gd name="T55" fmla="*/ 4 h 68"/>
                <a:gd name="T56" fmla="*/ 8 w 71"/>
                <a:gd name="T57" fmla="*/ 4 h 68"/>
                <a:gd name="T58" fmla="*/ 4 w 71"/>
                <a:gd name="T59" fmla="*/ 0 h 68"/>
                <a:gd name="T60" fmla="*/ 0 w 71"/>
                <a:gd name="T61" fmla="*/ 0 h 68"/>
                <a:gd name="T62" fmla="*/ 0 w 71"/>
                <a:gd name="T63" fmla="*/ 0 h 68"/>
                <a:gd name="T64" fmla="*/ 23 w 71"/>
                <a:gd name="T65" fmla="*/ 0 h 68"/>
                <a:gd name="T66" fmla="*/ 23 w 71"/>
                <a:gd name="T67" fmla="*/ 45 h 68"/>
                <a:gd name="T68" fmla="*/ 23 w 71"/>
                <a:gd name="T69" fmla="*/ 53 h 68"/>
                <a:gd name="T70" fmla="*/ 26 w 71"/>
                <a:gd name="T71" fmla="*/ 56 h 68"/>
                <a:gd name="T72" fmla="*/ 30 w 71"/>
                <a:gd name="T73" fmla="*/ 60 h 68"/>
                <a:gd name="T74" fmla="*/ 34 w 71"/>
                <a:gd name="T75" fmla="*/ 60 h 68"/>
                <a:gd name="T76" fmla="*/ 38 w 71"/>
                <a:gd name="T77" fmla="*/ 60 h 68"/>
                <a:gd name="T78" fmla="*/ 41 w 71"/>
                <a:gd name="T79" fmla="*/ 56 h 68"/>
                <a:gd name="T80" fmla="*/ 45 w 71"/>
                <a:gd name="T81" fmla="*/ 56 h 68"/>
                <a:gd name="T82" fmla="*/ 49 w 71"/>
                <a:gd name="T83" fmla="*/ 49 h 68"/>
                <a:gd name="T84" fmla="*/ 49 w 71"/>
                <a:gd name="T85" fmla="*/ 11 h 68"/>
                <a:gd name="T86" fmla="*/ 49 w 71"/>
                <a:gd name="T87" fmla="*/ 8 h 68"/>
                <a:gd name="T88" fmla="*/ 49 w 71"/>
                <a:gd name="T89" fmla="*/ 4 h 68"/>
                <a:gd name="T90" fmla="*/ 45 w 71"/>
                <a:gd name="T91" fmla="*/ 4 h 68"/>
                <a:gd name="T92" fmla="*/ 41 w 71"/>
                <a:gd name="T93" fmla="*/ 0 h 68"/>
                <a:gd name="T94" fmla="*/ 41 w 71"/>
                <a:gd name="T95" fmla="*/ 0 h 68"/>
                <a:gd name="T96" fmla="*/ 64 w 71"/>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8"/>
                <a:gd name="T149" fmla="*/ 71 w 7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8">
                  <a:moveTo>
                    <a:pt x="64" y="0"/>
                  </a:moveTo>
                  <a:lnTo>
                    <a:pt x="64" y="41"/>
                  </a:lnTo>
                  <a:lnTo>
                    <a:pt x="64" y="49"/>
                  </a:lnTo>
                  <a:lnTo>
                    <a:pt x="64" y="56"/>
                  </a:lnTo>
                  <a:lnTo>
                    <a:pt x="64" y="60"/>
                  </a:lnTo>
                  <a:lnTo>
                    <a:pt x="68" y="60"/>
                  </a:lnTo>
                  <a:lnTo>
                    <a:pt x="71" y="60"/>
                  </a:lnTo>
                  <a:lnTo>
                    <a:pt x="53" y="68"/>
                  </a:lnTo>
                  <a:lnTo>
                    <a:pt x="49" y="68"/>
                  </a:lnTo>
                  <a:lnTo>
                    <a:pt x="49" y="53"/>
                  </a:lnTo>
                  <a:lnTo>
                    <a:pt x="41" y="64"/>
                  </a:lnTo>
                  <a:lnTo>
                    <a:pt x="38" y="68"/>
                  </a:lnTo>
                  <a:lnTo>
                    <a:pt x="34" y="68"/>
                  </a:lnTo>
                  <a:lnTo>
                    <a:pt x="26" y="68"/>
                  </a:lnTo>
                  <a:lnTo>
                    <a:pt x="23" y="68"/>
                  </a:lnTo>
                  <a:lnTo>
                    <a:pt x="19" y="64"/>
                  </a:lnTo>
                  <a:lnTo>
                    <a:pt x="15" y="60"/>
                  </a:lnTo>
                  <a:lnTo>
                    <a:pt x="11" y="56"/>
                  </a:lnTo>
                  <a:lnTo>
                    <a:pt x="11" y="53"/>
                  </a:lnTo>
                  <a:lnTo>
                    <a:pt x="11" y="41"/>
                  </a:lnTo>
                  <a:lnTo>
                    <a:pt x="11" y="11"/>
                  </a:lnTo>
                  <a:lnTo>
                    <a:pt x="11" y="8"/>
                  </a:lnTo>
                  <a:lnTo>
                    <a:pt x="8" y="4"/>
                  </a:lnTo>
                  <a:lnTo>
                    <a:pt x="4" y="0"/>
                  </a:lnTo>
                  <a:lnTo>
                    <a:pt x="0" y="0"/>
                  </a:lnTo>
                  <a:lnTo>
                    <a:pt x="23" y="0"/>
                  </a:lnTo>
                  <a:lnTo>
                    <a:pt x="23" y="45"/>
                  </a:lnTo>
                  <a:lnTo>
                    <a:pt x="23" y="53"/>
                  </a:lnTo>
                  <a:lnTo>
                    <a:pt x="26" y="56"/>
                  </a:lnTo>
                  <a:lnTo>
                    <a:pt x="30" y="60"/>
                  </a:lnTo>
                  <a:lnTo>
                    <a:pt x="34" y="60"/>
                  </a:lnTo>
                  <a:lnTo>
                    <a:pt x="38" y="60"/>
                  </a:lnTo>
                  <a:lnTo>
                    <a:pt x="41" y="56"/>
                  </a:lnTo>
                  <a:lnTo>
                    <a:pt x="45" y="56"/>
                  </a:lnTo>
                  <a:lnTo>
                    <a:pt x="49" y="49"/>
                  </a:lnTo>
                  <a:lnTo>
                    <a:pt x="49" y="11"/>
                  </a:lnTo>
                  <a:lnTo>
                    <a:pt x="49" y="8"/>
                  </a:lnTo>
                  <a:lnTo>
                    <a:pt x="49" y="4"/>
                  </a:lnTo>
                  <a:lnTo>
                    <a:pt x="45" y="4"/>
                  </a:lnTo>
                  <a:lnTo>
                    <a:pt x="41" y="0"/>
                  </a:lnTo>
                  <a:lnTo>
                    <a:pt x="64" y="0"/>
                  </a:lnTo>
                  <a:close/>
                </a:path>
              </a:pathLst>
            </a:custGeom>
            <a:solidFill>
              <a:srgbClr val="000000"/>
            </a:solidFill>
            <a:ln w="0">
              <a:solidFill>
                <a:srgbClr val="000000"/>
              </a:solidFill>
              <a:round/>
              <a:headEnd/>
              <a:tailEnd/>
            </a:ln>
          </p:spPr>
          <p:txBody>
            <a:bodyPr/>
            <a:lstStyle/>
            <a:p>
              <a:endParaRPr lang="en-US"/>
            </a:p>
          </p:txBody>
        </p:sp>
        <p:sp>
          <p:nvSpPr>
            <p:cNvPr id="27663" name="Freeform 12"/>
            <p:cNvSpPr>
              <a:spLocks/>
            </p:cNvSpPr>
            <p:nvPr/>
          </p:nvSpPr>
          <p:spPr bwMode="auto">
            <a:xfrm>
              <a:off x="1936" y="1361"/>
              <a:ext cx="113" cy="68"/>
            </a:xfrm>
            <a:custGeom>
              <a:avLst/>
              <a:gdLst>
                <a:gd name="T0" fmla="*/ 26 w 113"/>
                <a:gd name="T1" fmla="*/ 8 h 68"/>
                <a:gd name="T2" fmla="*/ 34 w 113"/>
                <a:gd name="T3" fmla="*/ 4 h 68"/>
                <a:gd name="T4" fmla="*/ 41 w 113"/>
                <a:gd name="T5" fmla="*/ 0 h 68"/>
                <a:gd name="T6" fmla="*/ 53 w 113"/>
                <a:gd name="T7" fmla="*/ 0 h 68"/>
                <a:gd name="T8" fmla="*/ 60 w 113"/>
                <a:gd name="T9" fmla="*/ 8 h 68"/>
                <a:gd name="T10" fmla="*/ 68 w 113"/>
                <a:gd name="T11" fmla="*/ 8 h 68"/>
                <a:gd name="T12" fmla="*/ 79 w 113"/>
                <a:gd name="T13" fmla="*/ 0 h 68"/>
                <a:gd name="T14" fmla="*/ 90 w 113"/>
                <a:gd name="T15" fmla="*/ 0 h 68"/>
                <a:gd name="T16" fmla="*/ 98 w 113"/>
                <a:gd name="T17" fmla="*/ 4 h 68"/>
                <a:gd name="T18" fmla="*/ 101 w 113"/>
                <a:gd name="T19" fmla="*/ 15 h 68"/>
                <a:gd name="T20" fmla="*/ 105 w 113"/>
                <a:gd name="T21" fmla="*/ 53 h 68"/>
                <a:gd name="T22" fmla="*/ 105 w 113"/>
                <a:gd name="T23" fmla="*/ 60 h 68"/>
                <a:gd name="T24" fmla="*/ 105 w 113"/>
                <a:gd name="T25" fmla="*/ 64 h 68"/>
                <a:gd name="T26" fmla="*/ 113 w 113"/>
                <a:gd name="T27" fmla="*/ 68 h 68"/>
                <a:gd name="T28" fmla="*/ 83 w 113"/>
                <a:gd name="T29" fmla="*/ 68 h 68"/>
                <a:gd name="T30" fmla="*/ 83 w 113"/>
                <a:gd name="T31" fmla="*/ 68 h 68"/>
                <a:gd name="T32" fmla="*/ 90 w 113"/>
                <a:gd name="T33" fmla="*/ 64 h 68"/>
                <a:gd name="T34" fmla="*/ 90 w 113"/>
                <a:gd name="T35" fmla="*/ 60 h 68"/>
                <a:gd name="T36" fmla="*/ 90 w 113"/>
                <a:gd name="T37" fmla="*/ 53 h 68"/>
                <a:gd name="T38" fmla="*/ 90 w 113"/>
                <a:gd name="T39" fmla="*/ 15 h 68"/>
                <a:gd name="T40" fmla="*/ 86 w 113"/>
                <a:gd name="T41" fmla="*/ 8 h 68"/>
                <a:gd name="T42" fmla="*/ 75 w 113"/>
                <a:gd name="T43" fmla="*/ 8 h 68"/>
                <a:gd name="T44" fmla="*/ 68 w 113"/>
                <a:gd name="T45" fmla="*/ 11 h 68"/>
                <a:gd name="T46" fmla="*/ 64 w 113"/>
                <a:gd name="T47" fmla="*/ 19 h 68"/>
                <a:gd name="T48" fmla="*/ 64 w 113"/>
                <a:gd name="T49" fmla="*/ 53 h 68"/>
                <a:gd name="T50" fmla="*/ 64 w 113"/>
                <a:gd name="T51" fmla="*/ 60 h 68"/>
                <a:gd name="T52" fmla="*/ 68 w 113"/>
                <a:gd name="T53" fmla="*/ 64 h 68"/>
                <a:gd name="T54" fmla="*/ 71 w 113"/>
                <a:gd name="T55" fmla="*/ 68 h 68"/>
                <a:gd name="T56" fmla="*/ 41 w 113"/>
                <a:gd name="T57" fmla="*/ 68 h 68"/>
                <a:gd name="T58" fmla="*/ 45 w 113"/>
                <a:gd name="T59" fmla="*/ 64 h 68"/>
                <a:gd name="T60" fmla="*/ 49 w 113"/>
                <a:gd name="T61" fmla="*/ 64 h 68"/>
                <a:gd name="T62" fmla="*/ 49 w 113"/>
                <a:gd name="T63" fmla="*/ 56 h 68"/>
                <a:gd name="T64" fmla="*/ 49 w 113"/>
                <a:gd name="T65" fmla="*/ 23 h 68"/>
                <a:gd name="T66" fmla="*/ 49 w 113"/>
                <a:gd name="T67" fmla="*/ 11 h 68"/>
                <a:gd name="T68" fmla="*/ 38 w 113"/>
                <a:gd name="T69" fmla="*/ 8 h 68"/>
                <a:gd name="T70" fmla="*/ 30 w 113"/>
                <a:gd name="T71" fmla="*/ 11 h 68"/>
                <a:gd name="T72" fmla="*/ 23 w 113"/>
                <a:gd name="T73" fmla="*/ 15 h 68"/>
                <a:gd name="T74" fmla="*/ 23 w 113"/>
                <a:gd name="T75" fmla="*/ 56 h 68"/>
                <a:gd name="T76" fmla="*/ 23 w 113"/>
                <a:gd name="T77" fmla="*/ 64 h 68"/>
                <a:gd name="T78" fmla="*/ 26 w 113"/>
                <a:gd name="T79" fmla="*/ 64 h 68"/>
                <a:gd name="T80" fmla="*/ 30 w 113"/>
                <a:gd name="T81" fmla="*/ 68 h 68"/>
                <a:gd name="T82" fmla="*/ 0 w 113"/>
                <a:gd name="T83" fmla="*/ 68 h 68"/>
                <a:gd name="T84" fmla="*/ 8 w 113"/>
                <a:gd name="T85" fmla="*/ 64 h 68"/>
                <a:gd name="T86" fmla="*/ 8 w 113"/>
                <a:gd name="T87" fmla="*/ 60 h 68"/>
                <a:gd name="T88" fmla="*/ 11 w 113"/>
                <a:gd name="T89" fmla="*/ 53 h 68"/>
                <a:gd name="T90" fmla="*/ 11 w 113"/>
                <a:gd name="T91" fmla="*/ 15 h 68"/>
                <a:gd name="T92" fmla="*/ 8 w 113"/>
                <a:gd name="T93" fmla="*/ 8 h 68"/>
                <a:gd name="T94" fmla="*/ 8 w 113"/>
                <a:gd name="T95" fmla="*/ 8 h 68"/>
                <a:gd name="T96" fmla="*/ 4 w 113"/>
                <a:gd name="T97" fmla="*/ 8 h 68"/>
                <a:gd name="T98" fmla="*/ 0 w 113"/>
                <a:gd name="T99" fmla="*/ 8 h 68"/>
                <a:gd name="T100" fmla="*/ 23 w 113"/>
                <a:gd name="T101" fmla="*/ 0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
                <a:gd name="T154" fmla="*/ 0 h 68"/>
                <a:gd name="T155" fmla="*/ 113 w 113"/>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 h="68">
                  <a:moveTo>
                    <a:pt x="23" y="15"/>
                  </a:moveTo>
                  <a:lnTo>
                    <a:pt x="26" y="8"/>
                  </a:lnTo>
                  <a:lnTo>
                    <a:pt x="30" y="4"/>
                  </a:lnTo>
                  <a:lnTo>
                    <a:pt x="34" y="4"/>
                  </a:lnTo>
                  <a:lnTo>
                    <a:pt x="38" y="0"/>
                  </a:lnTo>
                  <a:lnTo>
                    <a:pt x="41" y="0"/>
                  </a:lnTo>
                  <a:lnTo>
                    <a:pt x="45" y="0"/>
                  </a:lnTo>
                  <a:lnTo>
                    <a:pt x="53" y="0"/>
                  </a:lnTo>
                  <a:lnTo>
                    <a:pt x="56" y="4"/>
                  </a:lnTo>
                  <a:lnTo>
                    <a:pt x="60" y="8"/>
                  </a:lnTo>
                  <a:lnTo>
                    <a:pt x="64" y="15"/>
                  </a:lnTo>
                  <a:lnTo>
                    <a:pt x="68" y="8"/>
                  </a:lnTo>
                  <a:lnTo>
                    <a:pt x="75" y="0"/>
                  </a:lnTo>
                  <a:lnTo>
                    <a:pt x="79" y="0"/>
                  </a:lnTo>
                  <a:lnTo>
                    <a:pt x="86" y="0"/>
                  </a:lnTo>
                  <a:lnTo>
                    <a:pt x="90" y="0"/>
                  </a:lnTo>
                  <a:lnTo>
                    <a:pt x="94" y="0"/>
                  </a:lnTo>
                  <a:lnTo>
                    <a:pt x="98" y="4"/>
                  </a:lnTo>
                  <a:lnTo>
                    <a:pt x="101" y="11"/>
                  </a:lnTo>
                  <a:lnTo>
                    <a:pt x="101" y="15"/>
                  </a:lnTo>
                  <a:lnTo>
                    <a:pt x="105" y="23"/>
                  </a:lnTo>
                  <a:lnTo>
                    <a:pt x="105" y="53"/>
                  </a:lnTo>
                  <a:lnTo>
                    <a:pt x="105" y="56"/>
                  </a:lnTo>
                  <a:lnTo>
                    <a:pt x="105" y="60"/>
                  </a:lnTo>
                  <a:lnTo>
                    <a:pt x="105" y="64"/>
                  </a:lnTo>
                  <a:lnTo>
                    <a:pt x="109" y="64"/>
                  </a:lnTo>
                  <a:lnTo>
                    <a:pt x="113" y="68"/>
                  </a:lnTo>
                  <a:lnTo>
                    <a:pt x="83" y="68"/>
                  </a:lnTo>
                  <a:lnTo>
                    <a:pt x="86" y="64"/>
                  </a:lnTo>
                  <a:lnTo>
                    <a:pt x="90" y="64"/>
                  </a:lnTo>
                  <a:lnTo>
                    <a:pt x="90" y="60"/>
                  </a:lnTo>
                  <a:lnTo>
                    <a:pt x="90" y="56"/>
                  </a:lnTo>
                  <a:lnTo>
                    <a:pt x="90" y="53"/>
                  </a:lnTo>
                  <a:lnTo>
                    <a:pt x="90" y="23"/>
                  </a:lnTo>
                  <a:lnTo>
                    <a:pt x="90" y="15"/>
                  </a:lnTo>
                  <a:lnTo>
                    <a:pt x="90" y="11"/>
                  </a:lnTo>
                  <a:lnTo>
                    <a:pt x="86" y="8"/>
                  </a:lnTo>
                  <a:lnTo>
                    <a:pt x="79" y="8"/>
                  </a:lnTo>
                  <a:lnTo>
                    <a:pt x="75" y="8"/>
                  </a:lnTo>
                  <a:lnTo>
                    <a:pt x="71" y="11"/>
                  </a:lnTo>
                  <a:lnTo>
                    <a:pt x="68" y="11"/>
                  </a:lnTo>
                  <a:lnTo>
                    <a:pt x="64" y="15"/>
                  </a:lnTo>
                  <a:lnTo>
                    <a:pt x="64" y="19"/>
                  </a:lnTo>
                  <a:lnTo>
                    <a:pt x="64" y="23"/>
                  </a:lnTo>
                  <a:lnTo>
                    <a:pt x="64" y="53"/>
                  </a:lnTo>
                  <a:lnTo>
                    <a:pt x="64" y="56"/>
                  </a:lnTo>
                  <a:lnTo>
                    <a:pt x="64" y="60"/>
                  </a:lnTo>
                  <a:lnTo>
                    <a:pt x="64" y="64"/>
                  </a:lnTo>
                  <a:lnTo>
                    <a:pt x="68" y="64"/>
                  </a:lnTo>
                  <a:lnTo>
                    <a:pt x="71" y="68"/>
                  </a:lnTo>
                  <a:lnTo>
                    <a:pt x="41" y="68"/>
                  </a:lnTo>
                  <a:lnTo>
                    <a:pt x="45" y="64"/>
                  </a:lnTo>
                  <a:lnTo>
                    <a:pt x="49" y="64"/>
                  </a:lnTo>
                  <a:lnTo>
                    <a:pt x="49" y="60"/>
                  </a:lnTo>
                  <a:lnTo>
                    <a:pt x="49" y="56"/>
                  </a:lnTo>
                  <a:lnTo>
                    <a:pt x="49" y="53"/>
                  </a:lnTo>
                  <a:lnTo>
                    <a:pt x="49" y="23"/>
                  </a:lnTo>
                  <a:lnTo>
                    <a:pt x="49" y="19"/>
                  </a:lnTo>
                  <a:lnTo>
                    <a:pt x="49" y="11"/>
                  </a:lnTo>
                  <a:lnTo>
                    <a:pt x="45" y="8"/>
                  </a:lnTo>
                  <a:lnTo>
                    <a:pt x="38" y="8"/>
                  </a:lnTo>
                  <a:lnTo>
                    <a:pt x="34" y="8"/>
                  </a:lnTo>
                  <a:lnTo>
                    <a:pt x="30" y="11"/>
                  </a:lnTo>
                  <a:lnTo>
                    <a:pt x="26" y="15"/>
                  </a:lnTo>
                  <a:lnTo>
                    <a:pt x="23" y="15"/>
                  </a:lnTo>
                  <a:lnTo>
                    <a:pt x="23" y="53"/>
                  </a:lnTo>
                  <a:lnTo>
                    <a:pt x="23" y="56"/>
                  </a:lnTo>
                  <a:lnTo>
                    <a:pt x="23" y="60"/>
                  </a:lnTo>
                  <a:lnTo>
                    <a:pt x="23" y="64"/>
                  </a:lnTo>
                  <a:lnTo>
                    <a:pt x="26" y="64"/>
                  </a:lnTo>
                  <a:lnTo>
                    <a:pt x="30" y="68"/>
                  </a:lnTo>
                  <a:lnTo>
                    <a:pt x="0" y="68"/>
                  </a:lnTo>
                  <a:lnTo>
                    <a:pt x="4" y="64"/>
                  </a:lnTo>
                  <a:lnTo>
                    <a:pt x="8" y="64"/>
                  </a:lnTo>
                  <a:lnTo>
                    <a:pt x="8" y="60"/>
                  </a:lnTo>
                  <a:lnTo>
                    <a:pt x="11" y="56"/>
                  </a:lnTo>
                  <a:lnTo>
                    <a:pt x="11" y="53"/>
                  </a:lnTo>
                  <a:lnTo>
                    <a:pt x="11" y="26"/>
                  </a:lnTo>
                  <a:lnTo>
                    <a:pt x="11" y="15"/>
                  </a:lnTo>
                  <a:lnTo>
                    <a:pt x="8" y="11"/>
                  </a:lnTo>
                  <a:lnTo>
                    <a:pt x="8" y="8"/>
                  </a:lnTo>
                  <a:lnTo>
                    <a:pt x="4" y="8"/>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27664" name="Freeform 13"/>
            <p:cNvSpPr>
              <a:spLocks noEditPoints="1"/>
            </p:cNvSpPr>
            <p:nvPr/>
          </p:nvSpPr>
          <p:spPr bwMode="auto">
            <a:xfrm>
              <a:off x="2049" y="1361"/>
              <a:ext cx="75" cy="101"/>
            </a:xfrm>
            <a:custGeom>
              <a:avLst/>
              <a:gdLst>
                <a:gd name="T0" fmla="*/ 22 w 75"/>
                <a:gd name="T1" fmla="*/ 0 h 101"/>
                <a:gd name="T2" fmla="*/ 26 w 75"/>
                <a:gd name="T3" fmla="*/ 15 h 101"/>
                <a:gd name="T4" fmla="*/ 37 w 75"/>
                <a:gd name="T5" fmla="*/ 4 h 101"/>
                <a:gd name="T6" fmla="*/ 48 w 75"/>
                <a:gd name="T7" fmla="*/ 0 h 101"/>
                <a:gd name="T8" fmla="*/ 63 w 75"/>
                <a:gd name="T9" fmla="*/ 8 h 101"/>
                <a:gd name="T10" fmla="*/ 75 w 75"/>
                <a:gd name="T11" fmla="*/ 30 h 101"/>
                <a:gd name="T12" fmla="*/ 67 w 75"/>
                <a:gd name="T13" fmla="*/ 53 h 101"/>
                <a:gd name="T14" fmla="*/ 52 w 75"/>
                <a:gd name="T15" fmla="*/ 68 h 101"/>
                <a:gd name="T16" fmla="*/ 37 w 75"/>
                <a:gd name="T17" fmla="*/ 68 h 101"/>
                <a:gd name="T18" fmla="*/ 30 w 75"/>
                <a:gd name="T19" fmla="*/ 64 h 101"/>
                <a:gd name="T20" fmla="*/ 26 w 75"/>
                <a:gd name="T21" fmla="*/ 86 h 101"/>
                <a:gd name="T22" fmla="*/ 26 w 75"/>
                <a:gd name="T23" fmla="*/ 94 h 101"/>
                <a:gd name="T24" fmla="*/ 30 w 75"/>
                <a:gd name="T25" fmla="*/ 98 h 101"/>
                <a:gd name="T26" fmla="*/ 37 w 75"/>
                <a:gd name="T27" fmla="*/ 98 h 101"/>
                <a:gd name="T28" fmla="*/ 0 w 75"/>
                <a:gd name="T29" fmla="*/ 101 h 101"/>
                <a:gd name="T30" fmla="*/ 3 w 75"/>
                <a:gd name="T31" fmla="*/ 98 h 101"/>
                <a:gd name="T32" fmla="*/ 11 w 75"/>
                <a:gd name="T33" fmla="*/ 98 h 101"/>
                <a:gd name="T34" fmla="*/ 15 w 75"/>
                <a:gd name="T35" fmla="*/ 94 h 101"/>
                <a:gd name="T36" fmla="*/ 15 w 75"/>
                <a:gd name="T37" fmla="*/ 86 h 101"/>
                <a:gd name="T38" fmla="*/ 15 w 75"/>
                <a:gd name="T39" fmla="*/ 15 h 101"/>
                <a:gd name="T40" fmla="*/ 15 w 75"/>
                <a:gd name="T41" fmla="*/ 8 h 101"/>
                <a:gd name="T42" fmla="*/ 11 w 75"/>
                <a:gd name="T43" fmla="*/ 8 h 101"/>
                <a:gd name="T44" fmla="*/ 7 w 75"/>
                <a:gd name="T45" fmla="*/ 8 h 101"/>
                <a:gd name="T46" fmla="*/ 3 w 75"/>
                <a:gd name="T47" fmla="*/ 8 h 101"/>
                <a:gd name="T48" fmla="*/ 26 w 75"/>
                <a:gd name="T49" fmla="*/ 45 h 101"/>
                <a:gd name="T50" fmla="*/ 26 w 75"/>
                <a:gd name="T51" fmla="*/ 53 h 101"/>
                <a:gd name="T52" fmla="*/ 33 w 75"/>
                <a:gd name="T53" fmla="*/ 60 h 101"/>
                <a:gd name="T54" fmla="*/ 41 w 75"/>
                <a:gd name="T55" fmla="*/ 64 h 101"/>
                <a:gd name="T56" fmla="*/ 56 w 75"/>
                <a:gd name="T57" fmla="*/ 60 h 101"/>
                <a:gd name="T58" fmla="*/ 60 w 75"/>
                <a:gd name="T59" fmla="*/ 38 h 101"/>
                <a:gd name="T60" fmla="*/ 52 w 75"/>
                <a:gd name="T61" fmla="*/ 15 h 101"/>
                <a:gd name="T62" fmla="*/ 41 w 75"/>
                <a:gd name="T63" fmla="*/ 11 h 101"/>
                <a:gd name="T64" fmla="*/ 37 w 75"/>
                <a:gd name="T65" fmla="*/ 11 h 101"/>
                <a:gd name="T66" fmla="*/ 26 w 75"/>
                <a:gd name="T67" fmla="*/ 19 h 1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
                <a:gd name="T103" fmla="*/ 0 h 101"/>
                <a:gd name="T104" fmla="*/ 75 w 75"/>
                <a:gd name="T105" fmla="*/ 101 h 1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 h="101">
                  <a:moveTo>
                    <a:pt x="3" y="8"/>
                  </a:moveTo>
                  <a:lnTo>
                    <a:pt x="22" y="0"/>
                  </a:lnTo>
                  <a:lnTo>
                    <a:pt x="26" y="0"/>
                  </a:lnTo>
                  <a:lnTo>
                    <a:pt x="26" y="15"/>
                  </a:lnTo>
                  <a:lnTo>
                    <a:pt x="33" y="8"/>
                  </a:lnTo>
                  <a:lnTo>
                    <a:pt x="37" y="4"/>
                  </a:lnTo>
                  <a:lnTo>
                    <a:pt x="41" y="0"/>
                  </a:lnTo>
                  <a:lnTo>
                    <a:pt x="48" y="0"/>
                  </a:lnTo>
                  <a:lnTo>
                    <a:pt x="56" y="0"/>
                  </a:lnTo>
                  <a:lnTo>
                    <a:pt x="63" y="8"/>
                  </a:lnTo>
                  <a:lnTo>
                    <a:pt x="71" y="19"/>
                  </a:lnTo>
                  <a:lnTo>
                    <a:pt x="75" y="30"/>
                  </a:lnTo>
                  <a:lnTo>
                    <a:pt x="71" y="41"/>
                  </a:lnTo>
                  <a:lnTo>
                    <a:pt x="67" y="53"/>
                  </a:lnTo>
                  <a:lnTo>
                    <a:pt x="63" y="60"/>
                  </a:lnTo>
                  <a:lnTo>
                    <a:pt x="52" y="68"/>
                  </a:lnTo>
                  <a:lnTo>
                    <a:pt x="41" y="68"/>
                  </a:lnTo>
                  <a:lnTo>
                    <a:pt x="37" y="68"/>
                  </a:lnTo>
                  <a:lnTo>
                    <a:pt x="33" y="68"/>
                  </a:lnTo>
                  <a:lnTo>
                    <a:pt x="30" y="64"/>
                  </a:lnTo>
                  <a:lnTo>
                    <a:pt x="26" y="64"/>
                  </a:lnTo>
                  <a:lnTo>
                    <a:pt x="26" y="86"/>
                  </a:lnTo>
                  <a:lnTo>
                    <a:pt x="26" y="90"/>
                  </a:lnTo>
                  <a:lnTo>
                    <a:pt x="26" y="94"/>
                  </a:lnTo>
                  <a:lnTo>
                    <a:pt x="30" y="98"/>
                  </a:lnTo>
                  <a:lnTo>
                    <a:pt x="33" y="98"/>
                  </a:lnTo>
                  <a:lnTo>
                    <a:pt x="37" y="98"/>
                  </a:lnTo>
                  <a:lnTo>
                    <a:pt x="37" y="101"/>
                  </a:lnTo>
                  <a:lnTo>
                    <a:pt x="0" y="101"/>
                  </a:lnTo>
                  <a:lnTo>
                    <a:pt x="0" y="98"/>
                  </a:lnTo>
                  <a:lnTo>
                    <a:pt x="3" y="98"/>
                  </a:lnTo>
                  <a:lnTo>
                    <a:pt x="7" y="98"/>
                  </a:lnTo>
                  <a:lnTo>
                    <a:pt x="11" y="98"/>
                  </a:lnTo>
                  <a:lnTo>
                    <a:pt x="15" y="94"/>
                  </a:lnTo>
                  <a:lnTo>
                    <a:pt x="15" y="90"/>
                  </a:lnTo>
                  <a:lnTo>
                    <a:pt x="15" y="86"/>
                  </a:lnTo>
                  <a:lnTo>
                    <a:pt x="15" y="19"/>
                  </a:lnTo>
                  <a:lnTo>
                    <a:pt x="15" y="15"/>
                  </a:lnTo>
                  <a:lnTo>
                    <a:pt x="15" y="11"/>
                  </a:lnTo>
                  <a:lnTo>
                    <a:pt x="15" y="8"/>
                  </a:lnTo>
                  <a:lnTo>
                    <a:pt x="11" y="8"/>
                  </a:lnTo>
                  <a:lnTo>
                    <a:pt x="7" y="8"/>
                  </a:lnTo>
                  <a:lnTo>
                    <a:pt x="3" y="8"/>
                  </a:lnTo>
                  <a:close/>
                  <a:moveTo>
                    <a:pt x="26" y="19"/>
                  </a:moveTo>
                  <a:lnTo>
                    <a:pt x="26" y="45"/>
                  </a:lnTo>
                  <a:lnTo>
                    <a:pt x="26" y="49"/>
                  </a:lnTo>
                  <a:lnTo>
                    <a:pt x="26" y="53"/>
                  </a:lnTo>
                  <a:lnTo>
                    <a:pt x="30" y="56"/>
                  </a:lnTo>
                  <a:lnTo>
                    <a:pt x="33" y="60"/>
                  </a:lnTo>
                  <a:lnTo>
                    <a:pt x="37" y="64"/>
                  </a:lnTo>
                  <a:lnTo>
                    <a:pt x="41" y="64"/>
                  </a:lnTo>
                  <a:lnTo>
                    <a:pt x="48" y="64"/>
                  </a:lnTo>
                  <a:lnTo>
                    <a:pt x="56" y="60"/>
                  </a:lnTo>
                  <a:lnTo>
                    <a:pt x="60" y="49"/>
                  </a:lnTo>
                  <a:lnTo>
                    <a:pt x="60" y="38"/>
                  </a:lnTo>
                  <a:lnTo>
                    <a:pt x="60" y="26"/>
                  </a:lnTo>
                  <a:lnTo>
                    <a:pt x="52" y="15"/>
                  </a:lnTo>
                  <a:lnTo>
                    <a:pt x="48" y="11"/>
                  </a:lnTo>
                  <a:lnTo>
                    <a:pt x="41" y="11"/>
                  </a:lnTo>
                  <a:lnTo>
                    <a:pt x="37" y="11"/>
                  </a:lnTo>
                  <a:lnTo>
                    <a:pt x="33" y="15"/>
                  </a:lnTo>
                  <a:lnTo>
                    <a:pt x="26" y="19"/>
                  </a:lnTo>
                  <a:close/>
                </a:path>
              </a:pathLst>
            </a:custGeom>
            <a:solidFill>
              <a:srgbClr val="000000"/>
            </a:solidFill>
            <a:ln w="0">
              <a:solidFill>
                <a:srgbClr val="000000"/>
              </a:solidFill>
              <a:round/>
              <a:headEnd/>
              <a:tailEnd/>
            </a:ln>
          </p:spPr>
          <p:txBody>
            <a:bodyPr/>
            <a:lstStyle/>
            <a:p>
              <a:endParaRPr lang="en-US"/>
            </a:p>
          </p:txBody>
        </p:sp>
        <p:sp>
          <p:nvSpPr>
            <p:cNvPr id="27665" name="Freeform 14"/>
            <p:cNvSpPr>
              <a:spLocks noEditPoints="1"/>
            </p:cNvSpPr>
            <p:nvPr/>
          </p:nvSpPr>
          <p:spPr bwMode="auto">
            <a:xfrm>
              <a:off x="2131" y="1361"/>
              <a:ext cx="56" cy="68"/>
            </a:xfrm>
            <a:custGeom>
              <a:avLst/>
              <a:gdLst>
                <a:gd name="T0" fmla="*/ 11 w 56"/>
                <a:gd name="T1" fmla="*/ 26 h 68"/>
                <a:gd name="T2" fmla="*/ 15 w 56"/>
                <a:gd name="T3" fmla="*/ 38 h 68"/>
                <a:gd name="T4" fmla="*/ 19 w 56"/>
                <a:gd name="T5" fmla="*/ 49 h 68"/>
                <a:gd name="T6" fmla="*/ 26 w 56"/>
                <a:gd name="T7" fmla="*/ 53 h 68"/>
                <a:gd name="T8" fmla="*/ 38 w 56"/>
                <a:gd name="T9" fmla="*/ 56 h 68"/>
                <a:gd name="T10" fmla="*/ 41 w 56"/>
                <a:gd name="T11" fmla="*/ 56 h 68"/>
                <a:gd name="T12" fmla="*/ 49 w 56"/>
                <a:gd name="T13" fmla="*/ 53 h 68"/>
                <a:gd name="T14" fmla="*/ 53 w 56"/>
                <a:gd name="T15" fmla="*/ 49 h 68"/>
                <a:gd name="T16" fmla="*/ 56 w 56"/>
                <a:gd name="T17" fmla="*/ 41 h 68"/>
                <a:gd name="T18" fmla="*/ 56 w 56"/>
                <a:gd name="T19" fmla="*/ 41 h 68"/>
                <a:gd name="T20" fmla="*/ 53 w 56"/>
                <a:gd name="T21" fmla="*/ 53 h 68"/>
                <a:gd name="T22" fmla="*/ 49 w 56"/>
                <a:gd name="T23" fmla="*/ 60 h 68"/>
                <a:gd name="T24" fmla="*/ 41 w 56"/>
                <a:gd name="T25" fmla="*/ 68 h 68"/>
                <a:gd name="T26" fmla="*/ 30 w 56"/>
                <a:gd name="T27" fmla="*/ 68 h 68"/>
                <a:gd name="T28" fmla="*/ 19 w 56"/>
                <a:gd name="T29" fmla="*/ 68 h 68"/>
                <a:gd name="T30" fmla="*/ 8 w 56"/>
                <a:gd name="T31" fmla="*/ 60 h 68"/>
                <a:gd name="T32" fmla="*/ 4 w 56"/>
                <a:gd name="T33" fmla="*/ 49 h 68"/>
                <a:gd name="T34" fmla="*/ 0 w 56"/>
                <a:gd name="T35" fmla="*/ 34 h 68"/>
                <a:gd name="T36" fmla="*/ 0 w 56"/>
                <a:gd name="T37" fmla="*/ 23 h 68"/>
                <a:gd name="T38" fmla="*/ 4 w 56"/>
                <a:gd name="T39" fmla="*/ 15 h 68"/>
                <a:gd name="T40" fmla="*/ 8 w 56"/>
                <a:gd name="T41" fmla="*/ 8 h 68"/>
                <a:gd name="T42" fmla="*/ 19 w 56"/>
                <a:gd name="T43" fmla="*/ 0 h 68"/>
                <a:gd name="T44" fmla="*/ 30 w 56"/>
                <a:gd name="T45" fmla="*/ 0 h 68"/>
                <a:gd name="T46" fmla="*/ 41 w 56"/>
                <a:gd name="T47" fmla="*/ 0 h 68"/>
                <a:gd name="T48" fmla="*/ 49 w 56"/>
                <a:gd name="T49" fmla="*/ 8 h 68"/>
                <a:gd name="T50" fmla="*/ 56 w 56"/>
                <a:gd name="T51" fmla="*/ 15 h 68"/>
                <a:gd name="T52" fmla="*/ 56 w 56"/>
                <a:gd name="T53" fmla="*/ 26 h 68"/>
                <a:gd name="T54" fmla="*/ 11 w 56"/>
                <a:gd name="T55" fmla="*/ 26 h 68"/>
                <a:gd name="T56" fmla="*/ 11 w 56"/>
                <a:gd name="T57" fmla="*/ 19 h 68"/>
                <a:gd name="T58" fmla="*/ 41 w 56"/>
                <a:gd name="T59" fmla="*/ 19 h 68"/>
                <a:gd name="T60" fmla="*/ 41 w 56"/>
                <a:gd name="T61" fmla="*/ 15 h 68"/>
                <a:gd name="T62" fmla="*/ 41 w 56"/>
                <a:gd name="T63" fmla="*/ 11 h 68"/>
                <a:gd name="T64" fmla="*/ 38 w 56"/>
                <a:gd name="T65" fmla="*/ 8 h 68"/>
                <a:gd name="T66" fmla="*/ 34 w 56"/>
                <a:gd name="T67" fmla="*/ 4 h 68"/>
                <a:gd name="T68" fmla="*/ 30 w 56"/>
                <a:gd name="T69" fmla="*/ 4 h 68"/>
                <a:gd name="T70" fmla="*/ 26 w 56"/>
                <a:gd name="T71" fmla="*/ 4 h 68"/>
                <a:gd name="T72" fmla="*/ 23 w 56"/>
                <a:gd name="T73" fmla="*/ 4 h 68"/>
                <a:gd name="T74" fmla="*/ 19 w 56"/>
                <a:gd name="T75" fmla="*/ 8 h 68"/>
                <a:gd name="T76" fmla="*/ 15 w 56"/>
                <a:gd name="T77" fmla="*/ 11 h 68"/>
                <a:gd name="T78" fmla="*/ 11 w 56"/>
                <a:gd name="T79" fmla="*/ 19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68"/>
                <a:gd name="T122" fmla="*/ 56 w 5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68">
                  <a:moveTo>
                    <a:pt x="11" y="26"/>
                  </a:moveTo>
                  <a:lnTo>
                    <a:pt x="15" y="38"/>
                  </a:lnTo>
                  <a:lnTo>
                    <a:pt x="19" y="49"/>
                  </a:lnTo>
                  <a:lnTo>
                    <a:pt x="26" y="53"/>
                  </a:lnTo>
                  <a:lnTo>
                    <a:pt x="38" y="56"/>
                  </a:lnTo>
                  <a:lnTo>
                    <a:pt x="41" y="56"/>
                  </a:lnTo>
                  <a:lnTo>
                    <a:pt x="49" y="53"/>
                  </a:lnTo>
                  <a:lnTo>
                    <a:pt x="53" y="49"/>
                  </a:lnTo>
                  <a:lnTo>
                    <a:pt x="56" y="41"/>
                  </a:lnTo>
                  <a:lnTo>
                    <a:pt x="53" y="53"/>
                  </a:lnTo>
                  <a:lnTo>
                    <a:pt x="49" y="60"/>
                  </a:lnTo>
                  <a:lnTo>
                    <a:pt x="41" y="68"/>
                  </a:lnTo>
                  <a:lnTo>
                    <a:pt x="30" y="68"/>
                  </a:lnTo>
                  <a:lnTo>
                    <a:pt x="19" y="68"/>
                  </a:lnTo>
                  <a:lnTo>
                    <a:pt x="8" y="60"/>
                  </a:lnTo>
                  <a:lnTo>
                    <a:pt x="4" y="49"/>
                  </a:lnTo>
                  <a:lnTo>
                    <a:pt x="0" y="34"/>
                  </a:lnTo>
                  <a:lnTo>
                    <a:pt x="0" y="23"/>
                  </a:lnTo>
                  <a:lnTo>
                    <a:pt x="4" y="15"/>
                  </a:lnTo>
                  <a:lnTo>
                    <a:pt x="8" y="8"/>
                  </a:lnTo>
                  <a:lnTo>
                    <a:pt x="19" y="0"/>
                  </a:lnTo>
                  <a:lnTo>
                    <a:pt x="30" y="0"/>
                  </a:lnTo>
                  <a:lnTo>
                    <a:pt x="41" y="0"/>
                  </a:lnTo>
                  <a:lnTo>
                    <a:pt x="49" y="8"/>
                  </a:lnTo>
                  <a:lnTo>
                    <a:pt x="56" y="15"/>
                  </a:lnTo>
                  <a:lnTo>
                    <a:pt x="56" y="26"/>
                  </a:lnTo>
                  <a:lnTo>
                    <a:pt x="11" y="26"/>
                  </a:lnTo>
                  <a:close/>
                  <a:moveTo>
                    <a:pt x="11" y="19"/>
                  </a:moveTo>
                  <a:lnTo>
                    <a:pt x="41" y="19"/>
                  </a:lnTo>
                  <a:lnTo>
                    <a:pt x="41" y="15"/>
                  </a:lnTo>
                  <a:lnTo>
                    <a:pt x="41" y="11"/>
                  </a:lnTo>
                  <a:lnTo>
                    <a:pt x="38" y="8"/>
                  </a:lnTo>
                  <a:lnTo>
                    <a:pt x="34" y="4"/>
                  </a:lnTo>
                  <a:lnTo>
                    <a:pt x="30" y="4"/>
                  </a:lnTo>
                  <a:lnTo>
                    <a:pt x="26" y="4"/>
                  </a:lnTo>
                  <a:lnTo>
                    <a:pt x="23" y="4"/>
                  </a:lnTo>
                  <a:lnTo>
                    <a:pt x="19" y="8"/>
                  </a:lnTo>
                  <a:lnTo>
                    <a:pt x="15" y="11"/>
                  </a:lnTo>
                  <a:lnTo>
                    <a:pt x="11" y="19"/>
                  </a:lnTo>
                  <a:close/>
                </a:path>
              </a:pathLst>
            </a:custGeom>
            <a:solidFill>
              <a:srgbClr val="000000"/>
            </a:solidFill>
            <a:ln w="0">
              <a:solidFill>
                <a:srgbClr val="000000"/>
              </a:solidFill>
              <a:round/>
              <a:headEnd/>
              <a:tailEnd/>
            </a:ln>
          </p:spPr>
          <p:txBody>
            <a:bodyPr/>
            <a:lstStyle/>
            <a:p>
              <a:endParaRPr lang="en-US"/>
            </a:p>
          </p:txBody>
        </p:sp>
        <p:sp>
          <p:nvSpPr>
            <p:cNvPr id="27666" name="Freeform 15"/>
            <p:cNvSpPr>
              <a:spLocks noEditPoints="1"/>
            </p:cNvSpPr>
            <p:nvPr/>
          </p:nvSpPr>
          <p:spPr bwMode="auto">
            <a:xfrm>
              <a:off x="2199" y="1324"/>
              <a:ext cx="67" cy="105"/>
            </a:xfrm>
            <a:custGeom>
              <a:avLst/>
              <a:gdLst>
                <a:gd name="T0" fmla="*/ 48 w 67"/>
                <a:gd name="T1" fmla="*/ 93 h 105"/>
                <a:gd name="T2" fmla="*/ 41 w 67"/>
                <a:gd name="T3" fmla="*/ 101 h 105"/>
                <a:gd name="T4" fmla="*/ 37 w 67"/>
                <a:gd name="T5" fmla="*/ 105 h 105"/>
                <a:gd name="T6" fmla="*/ 33 w 67"/>
                <a:gd name="T7" fmla="*/ 105 h 105"/>
                <a:gd name="T8" fmla="*/ 26 w 67"/>
                <a:gd name="T9" fmla="*/ 105 h 105"/>
                <a:gd name="T10" fmla="*/ 18 w 67"/>
                <a:gd name="T11" fmla="*/ 105 h 105"/>
                <a:gd name="T12" fmla="*/ 7 w 67"/>
                <a:gd name="T13" fmla="*/ 97 h 105"/>
                <a:gd name="T14" fmla="*/ 3 w 67"/>
                <a:gd name="T15" fmla="*/ 86 h 105"/>
                <a:gd name="T16" fmla="*/ 0 w 67"/>
                <a:gd name="T17" fmla="*/ 75 h 105"/>
                <a:gd name="T18" fmla="*/ 3 w 67"/>
                <a:gd name="T19" fmla="*/ 60 h 105"/>
                <a:gd name="T20" fmla="*/ 7 w 67"/>
                <a:gd name="T21" fmla="*/ 48 h 105"/>
                <a:gd name="T22" fmla="*/ 15 w 67"/>
                <a:gd name="T23" fmla="*/ 41 h 105"/>
                <a:gd name="T24" fmla="*/ 22 w 67"/>
                <a:gd name="T25" fmla="*/ 37 h 105"/>
                <a:gd name="T26" fmla="*/ 33 w 67"/>
                <a:gd name="T27" fmla="*/ 37 h 105"/>
                <a:gd name="T28" fmla="*/ 41 w 67"/>
                <a:gd name="T29" fmla="*/ 37 h 105"/>
                <a:gd name="T30" fmla="*/ 48 w 67"/>
                <a:gd name="T31" fmla="*/ 41 h 105"/>
                <a:gd name="T32" fmla="*/ 48 w 67"/>
                <a:gd name="T33" fmla="*/ 30 h 105"/>
                <a:gd name="T34" fmla="*/ 48 w 67"/>
                <a:gd name="T35" fmla="*/ 18 h 105"/>
                <a:gd name="T36" fmla="*/ 45 w 67"/>
                <a:gd name="T37" fmla="*/ 11 h 105"/>
                <a:gd name="T38" fmla="*/ 45 w 67"/>
                <a:gd name="T39" fmla="*/ 11 h 105"/>
                <a:gd name="T40" fmla="*/ 45 w 67"/>
                <a:gd name="T41" fmla="*/ 7 h 105"/>
                <a:gd name="T42" fmla="*/ 45 w 67"/>
                <a:gd name="T43" fmla="*/ 7 h 105"/>
                <a:gd name="T44" fmla="*/ 41 w 67"/>
                <a:gd name="T45" fmla="*/ 7 h 105"/>
                <a:gd name="T46" fmla="*/ 41 w 67"/>
                <a:gd name="T47" fmla="*/ 7 h 105"/>
                <a:gd name="T48" fmla="*/ 37 w 67"/>
                <a:gd name="T49" fmla="*/ 11 h 105"/>
                <a:gd name="T50" fmla="*/ 37 w 67"/>
                <a:gd name="T51" fmla="*/ 7 h 105"/>
                <a:gd name="T52" fmla="*/ 56 w 67"/>
                <a:gd name="T53" fmla="*/ 0 h 105"/>
                <a:gd name="T54" fmla="*/ 60 w 67"/>
                <a:gd name="T55" fmla="*/ 0 h 105"/>
                <a:gd name="T56" fmla="*/ 60 w 67"/>
                <a:gd name="T57" fmla="*/ 78 h 105"/>
                <a:gd name="T58" fmla="*/ 60 w 67"/>
                <a:gd name="T59" fmla="*/ 90 h 105"/>
                <a:gd name="T60" fmla="*/ 60 w 67"/>
                <a:gd name="T61" fmla="*/ 93 h 105"/>
                <a:gd name="T62" fmla="*/ 60 w 67"/>
                <a:gd name="T63" fmla="*/ 93 h 105"/>
                <a:gd name="T64" fmla="*/ 60 w 67"/>
                <a:gd name="T65" fmla="*/ 97 h 105"/>
                <a:gd name="T66" fmla="*/ 63 w 67"/>
                <a:gd name="T67" fmla="*/ 97 h 105"/>
                <a:gd name="T68" fmla="*/ 63 w 67"/>
                <a:gd name="T69" fmla="*/ 97 h 105"/>
                <a:gd name="T70" fmla="*/ 67 w 67"/>
                <a:gd name="T71" fmla="*/ 97 h 105"/>
                <a:gd name="T72" fmla="*/ 67 w 67"/>
                <a:gd name="T73" fmla="*/ 97 h 105"/>
                <a:gd name="T74" fmla="*/ 67 w 67"/>
                <a:gd name="T75" fmla="*/ 97 h 105"/>
                <a:gd name="T76" fmla="*/ 48 w 67"/>
                <a:gd name="T77" fmla="*/ 105 h 105"/>
                <a:gd name="T78" fmla="*/ 48 w 67"/>
                <a:gd name="T79" fmla="*/ 105 h 105"/>
                <a:gd name="T80" fmla="*/ 48 w 67"/>
                <a:gd name="T81" fmla="*/ 93 h 105"/>
                <a:gd name="T82" fmla="*/ 48 w 67"/>
                <a:gd name="T83" fmla="*/ 90 h 105"/>
                <a:gd name="T84" fmla="*/ 48 w 67"/>
                <a:gd name="T85" fmla="*/ 56 h 105"/>
                <a:gd name="T86" fmla="*/ 45 w 67"/>
                <a:gd name="T87" fmla="*/ 52 h 105"/>
                <a:gd name="T88" fmla="*/ 45 w 67"/>
                <a:gd name="T89" fmla="*/ 48 h 105"/>
                <a:gd name="T90" fmla="*/ 41 w 67"/>
                <a:gd name="T91" fmla="*/ 45 h 105"/>
                <a:gd name="T92" fmla="*/ 37 w 67"/>
                <a:gd name="T93" fmla="*/ 41 h 105"/>
                <a:gd name="T94" fmla="*/ 33 w 67"/>
                <a:gd name="T95" fmla="*/ 41 h 105"/>
                <a:gd name="T96" fmla="*/ 30 w 67"/>
                <a:gd name="T97" fmla="*/ 41 h 105"/>
                <a:gd name="T98" fmla="*/ 26 w 67"/>
                <a:gd name="T99" fmla="*/ 41 h 105"/>
                <a:gd name="T100" fmla="*/ 18 w 67"/>
                <a:gd name="T101" fmla="*/ 45 h 105"/>
                <a:gd name="T102" fmla="*/ 15 w 67"/>
                <a:gd name="T103" fmla="*/ 56 h 105"/>
                <a:gd name="T104" fmla="*/ 11 w 67"/>
                <a:gd name="T105" fmla="*/ 67 h 105"/>
                <a:gd name="T106" fmla="*/ 15 w 67"/>
                <a:gd name="T107" fmla="*/ 78 h 105"/>
                <a:gd name="T108" fmla="*/ 18 w 67"/>
                <a:gd name="T109" fmla="*/ 90 h 105"/>
                <a:gd name="T110" fmla="*/ 26 w 67"/>
                <a:gd name="T111" fmla="*/ 93 h 105"/>
                <a:gd name="T112" fmla="*/ 33 w 67"/>
                <a:gd name="T113" fmla="*/ 97 h 105"/>
                <a:gd name="T114" fmla="*/ 41 w 67"/>
                <a:gd name="T115" fmla="*/ 93 h 105"/>
                <a:gd name="T116" fmla="*/ 48 w 67"/>
                <a:gd name="T117" fmla="*/ 90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8" y="93"/>
                  </a:moveTo>
                  <a:lnTo>
                    <a:pt x="41" y="101"/>
                  </a:lnTo>
                  <a:lnTo>
                    <a:pt x="37" y="105"/>
                  </a:lnTo>
                  <a:lnTo>
                    <a:pt x="33" y="105"/>
                  </a:lnTo>
                  <a:lnTo>
                    <a:pt x="26" y="105"/>
                  </a:lnTo>
                  <a:lnTo>
                    <a:pt x="18" y="105"/>
                  </a:lnTo>
                  <a:lnTo>
                    <a:pt x="7" y="97"/>
                  </a:lnTo>
                  <a:lnTo>
                    <a:pt x="3" y="86"/>
                  </a:lnTo>
                  <a:lnTo>
                    <a:pt x="0" y="75"/>
                  </a:lnTo>
                  <a:lnTo>
                    <a:pt x="3" y="60"/>
                  </a:lnTo>
                  <a:lnTo>
                    <a:pt x="7" y="48"/>
                  </a:lnTo>
                  <a:lnTo>
                    <a:pt x="15" y="41"/>
                  </a:lnTo>
                  <a:lnTo>
                    <a:pt x="22" y="37"/>
                  </a:lnTo>
                  <a:lnTo>
                    <a:pt x="33" y="37"/>
                  </a:lnTo>
                  <a:lnTo>
                    <a:pt x="41" y="37"/>
                  </a:lnTo>
                  <a:lnTo>
                    <a:pt x="48" y="41"/>
                  </a:lnTo>
                  <a:lnTo>
                    <a:pt x="48" y="30"/>
                  </a:lnTo>
                  <a:lnTo>
                    <a:pt x="48" y="18"/>
                  </a:lnTo>
                  <a:lnTo>
                    <a:pt x="45" y="11"/>
                  </a:lnTo>
                  <a:lnTo>
                    <a:pt x="45" y="7"/>
                  </a:lnTo>
                  <a:lnTo>
                    <a:pt x="41" y="7"/>
                  </a:lnTo>
                  <a:lnTo>
                    <a:pt x="37" y="11"/>
                  </a:lnTo>
                  <a:lnTo>
                    <a:pt x="37" y="7"/>
                  </a:lnTo>
                  <a:lnTo>
                    <a:pt x="56" y="0"/>
                  </a:lnTo>
                  <a:lnTo>
                    <a:pt x="60" y="0"/>
                  </a:lnTo>
                  <a:lnTo>
                    <a:pt x="60" y="78"/>
                  </a:lnTo>
                  <a:lnTo>
                    <a:pt x="60" y="90"/>
                  </a:lnTo>
                  <a:lnTo>
                    <a:pt x="60" y="93"/>
                  </a:lnTo>
                  <a:lnTo>
                    <a:pt x="60" y="97"/>
                  </a:lnTo>
                  <a:lnTo>
                    <a:pt x="63" y="97"/>
                  </a:lnTo>
                  <a:lnTo>
                    <a:pt x="67" y="97"/>
                  </a:lnTo>
                  <a:lnTo>
                    <a:pt x="48" y="105"/>
                  </a:lnTo>
                  <a:lnTo>
                    <a:pt x="48" y="93"/>
                  </a:lnTo>
                  <a:close/>
                  <a:moveTo>
                    <a:pt x="48" y="90"/>
                  </a:moveTo>
                  <a:lnTo>
                    <a:pt x="48" y="56"/>
                  </a:lnTo>
                  <a:lnTo>
                    <a:pt x="45" y="52"/>
                  </a:lnTo>
                  <a:lnTo>
                    <a:pt x="45" y="48"/>
                  </a:lnTo>
                  <a:lnTo>
                    <a:pt x="41" y="45"/>
                  </a:lnTo>
                  <a:lnTo>
                    <a:pt x="37" y="41"/>
                  </a:lnTo>
                  <a:lnTo>
                    <a:pt x="33" y="41"/>
                  </a:lnTo>
                  <a:lnTo>
                    <a:pt x="30" y="41"/>
                  </a:lnTo>
                  <a:lnTo>
                    <a:pt x="26" y="41"/>
                  </a:lnTo>
                  <a:lnTo>
                    <a:pt x="18" y="45"/>
                  </a:lnTo>
                  <a:lnTo>
                    <a:pt x="15" y="56"/>
                  </a:lnTo>
                  <a:lnTo>
                    <a:pt x="11" y="67"/>
                  </a:lnTo>
                  <a:lnTo>
                    <a:pt x="15" y="78"/>
                  </a:lnTo>
                  <a:lnTo>
                    <a:pt x="18" y="90"/>
                  </a:lnTo>
                  <a:lnTo>
                    <a:pt x="26" y="93"/>
                  </a:lnTo>
                  <a:lnTo>
                    <a:pt x="33" y="97"/>
                  </a:lnTo>
                  <a:lnTo>
                    <a:pt x="41" y="93"/>
                  </a:lnTo>
                  <a:lnTo>
                    <a:pt x="48" y="90"/>
                  </a:lnTo>
                  <a:close/>
                </a:path>
              </a:pathLst>
            </a:custGeom>
            <a:solidFill>
              <a:srgbClr val="000000"/>
            </a:solidFill>
            <a:ln w="0">
              <a:solidFill>
                <a:srgbClr val="000000"/>
              </a:solidFill>
              <a:round/>
              <a:headEnd/>
              <a:tailEnd/>
            </a:ln>
          </p:spPr>
          <p:txBody>
            <a:bodyPr/>
            <a:lstStyle/>
            <a:p>
              <a:endParaRPr lang="en-US"/>
            </a:p>
          </p:txBody>
        </p:sp>
        <p:sp>
          <p:nvSpPr>
            <p:cNvPr id="27667" name="Freeform 16"/>
            <p:cNvSpPr>
              <a:spLocks/>
            </p:cNvSpPr>
            <p:nvPr/>
          </p:nvSpPr>
          <p:spPr bwMode="auto">
            <a:xfrm>
              <a:off x="2274" y="1324"/>
              <a:ext cx="37" cy="135"/>
            </a:xfrm>
            <a:custGeom>
              <a:avLst/>
              <a:gdLst>
                <a:gd name="T0" fmla="*/ 0 w 37"/>
                <a:gd name="T1" fmla="*/ 3 h 135"/>
                <a:gd name="T2" fmla="*/ 0 w 37"/>
                <a:gd name="T3" fmla="*/ 0 h 135"/>
                <a:gd name="T4" fmla="*/ 7 w 37"/>
                <a:gd name="T5" fmla="*/ 7 h 135"/>
                <a:gd name="T6" fmla="*/ 18 w 37"/>
                <a:gd name="T7" fmla="*/ 15 h 135"/>
                <a:gd name="T8" fmla="*/ 26 w 37"/>
                <a:gd name="T9" fmla="*/ 26 h 135"/>
                <a:gd name="T10" fmla="*/ 33 w 37"/>
                <a:gd name="T11" fmla="*/ 37 h 135"/>
                <a:gd name="T12" fmla="*/ 37 w 37"/>
                <a:gd name="T13" fmla="*/ 52 h 135"/>
                <a:gd name="T14" fmla="*/ 37 w 37"/>
                <a:gd name="T15" fmla="*/ 67 h 135"/>
                <a:gd name="T16" fmla="*/ 37 w 37"/>
                <a:gd name="T17" fmla="*/ 82 h 135"/>
                <a:gd name="T18" fmla="*/ 33 w 37"/>
                <a:gd name="T19" fmla="*/ 97 h 135"/>
                <a:gd name="T20" fmla="*/ 26 w 37"/>
                <a:gd name="T21" fmla="*/ 108 h 135"/>
                <a:gd name="T22" fmla="*/ 18 w 37"/>
                <a:gd name="T23" fmla="*/ 120 h 135"/>
                <a:gd name="T24" fmla="*/ 11 w 37"/>
                <a:gd name="T25" fmla="*/ 131 h 135"/>
                <a:gd name="T26" fmla="*/ 0 w 37"/>
                <a:gd name="T27" fmla="*/ 135 h 135"/>
                <a:gd name="T28" fmla="*/ 0 w 37"/>
                <a:gd name="T29" fmla="*/ 131 h 135"/>
                <a:gd name="T30" fmla="*/ 7 w 37"/>
                <a:gd name="T31" fmla="*/ 127 h 135"/>
                <a:gd name="T32" fmla="*/ 15 w 37"/>
                <a:gd name="T33" fmla="*/ 120 h 135"/>
                <a:gd name="T34" fmla="*/ 18 w 37"/>
                <a:gd name="T35" fmla="*/ 108 h 135"/>
                <a:gd name="T36" fmla="*/ 22 w 37"/>
                <a:gd name="T37" fmla="*/ 97 h 135"/>
                <a:gd name="T38" fmla="*/ 26 w 37"/>
                <a:gd name="T39" fmla="*/ 86 h 135"/>
                <a:gd name="T40" fmla="*/ 26 w 37"/>
                <a:gd name="T41" fmla="*/ 71 h 135"/>
                <a:gd name="T42" fmla="*/ 26 w 37"/>
                <a:gd name="T43" fmla="*/ 56 h 135"/>
                <a:gd name="T44" fmla="*/ 22 w 37"/>
                <a:gd name="T45" fmla="*/ 41 h 135"/>
                <a:gd name="T46" fmla="*/ 22 w 37"/>
                <a:gd name="T47" fmla="*/ 33 h 135"/>
                <a:gd name="T48" fmla="*/ 18 w 37"/>
                <a:gd name="T49" fmla="*/ 26 h 135"/>
                <a:gd name="T50" fmla="*/ 15 w 37"/>
                <a:gd name="T51" fmla="*/ 22 h 135"/>
                <a:gd name="T52" fmla="*/ 11 w 37"/>
                <a:gd name="T53" fmla="*/ 15 h 135"/>
                <a:gd name="T54" fmla="*/ 3 w 37"/>
                <a:gd name="T55" fmla="*/ 11 h 135"/>
                <a:gd name="T56" fmla="*/ 0 w 37"/>
                <a:gd name="T57" fmla="*/ 3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35"/>
                <a:gd name="T89" fmla="*/ 37 w 37"/>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35">
                  <a:moveTo>
                    <a:pt x="0" y="3"/>
                  </a:moveTo>
                  <a:lnTo>
                    <a:pt x="0" y="0"/>
                  </a:lnTo>
                  <a:lnTo>
                    <a:pt x="7" y="7"/>
                  </a:lnTo>
                  <a:lnTo>
                    <a:pt x="18" y="15"/>
                  </a:lnTo>
                  <a:lnTo>
                    <a:pt x="26" y="26"/>
                  </a:lnTo>
                  <a:lnTo>
                    <a:pt x="33" y="37"/>
                  </a:lnTo>
                  <a:lnTo>
                    <a:pt x="37" y="52"/>
                  </a:lnTo>
                  <a:lnTo>
                    <a:pt x="37" y="67"/>
                  </a:lnTo>
                  <a:lnTo>
                    <a:pt x="37" y="82"/>
                  </a:lnTo>
                  <a:lnTo>
                    <a:pt x="33" y="97"/>
                  </a:lnTo>
                  <a:lnTo>
                    <a:pt x="26" y="108"/>
                  </a:lnTo>
                  <a:lnTo>
                    <a:pt x="18" y="120"/>
                  </a:lnTo>
                  <a:lnTo>
                    <a:pt x="11" y="131"/>
                  </a:lnTo>
                  <a:lnTo>
                    <a:pt x="0" y="135"/>
                  </a:lnTo>
                  <a:lnTo>
                    <a:pt x="0" y="131"/>
                  </a:lnTo>
                  <a:lnTo>
                    <a:pt x="7" y="127"/>
                  </a:lnTo>
                  <a:lnTo>
                    <a:pt x="15" y="120"/>
                  </a:lnTo>
                  <a:lnTo>
                    <a:pt x="18" y="108"/>
                  </a:lnTo>
                  <a:lnTo>
                    <a:pt x="22" y="97"/>
                  </a:lnTo>
                  <a:lnTo>
                    <a:pt x="26" y="86"/>
                  </a:lnTo>
                  <a:lnTo>
                    <a:pt x="26" y="71"/>
                  </a:lnTo>
                  <a:lnTo>
                    <a:pt x="26" y="56"/>
                  </a:lnTo>
                  <a:lnTo>
                    <a:pt x="22" y="41"/>
                  </a:lnTo>
                  <a:lnTo>
                    <a:pt x="22" y="33"/>
                  </a:lnTo>
                  <a:lnTo>
                    <a:pt x="18" y="26"/>
                  </a:lnTo>
                  <a:lnTo>
                    <a:pt x="15" y="22"/>
                  </a:lnTo>
                  <a:lnTo>
                    <a:pt x="11" y="15"/>
                  </a:lnTo>
                  <a:lnTo>
                    <a:pt x="3" y="11"/>
                  </a:lnTo>
                  <a:lnTo>
                    <a:pt x="0" y="3"/>
                  </a:lnTo>
                  <a:close/>
                </a:path>
              </a:pathLst>
            </a:custGeom>
            <a:solidFill>
              <a:srgbClr val="000000"/>
            </a:solidFill>
            <a:ln w="0">
              <a:solidFill>
                <a:srgbClr val="000000"/>
              </a:solidFill>
              <a:round/>
              <a:headEnd/>
              <a:tailEnd/>
            </a:ln>
          </p:spPr>
          <p:txBody>
            <a:bodyPr/>
            <a:lstStyle/>
            <a:p>
              <a:endParaRPr lang="en-US"/>
            </a:p>
          </p:txBody>
        </p:sp>
        <p:sp>
          <p:nvSpPr>
            <p:cNvPr id="27668" name="Freeform 17"/>
            <p:cNvSpPr>
              <a:spLocks/>
            </p:cNvSpPr>
            <p:nvPr/>
          </p:nvSpPr>
          <p:spPr bwMode="auto">
            <a:xfrm>
              <a:off x="619" y="1687"/>
              <a:ext cx="109" cy="102"/>
            </a:xfrm>
            <a:custGeom>
              <a:avLst/>
              <a:gdLst>
                <a:gd name="T0" fmla="*/ 0 w 109"/>
                <a:gd name="T1" fmla="*/ 0 h 102"/>
                <a:gd name="T2" fmla="*/ 27 w 109"/>
                <a:gd name="T3" fmla="*/ 0 h 102"/>
                <a:gd name="T4" fmla="*/ 90 w 109"/>
                <a:gd name="T5" fmla="*/ 75 h 102"/>
                <a:gd name="T6" fmla="*/ 90 w 109"/>
                <a:gd name="T7" fmla="*/ 15 h 102"/>
                <a:gd name="T8" fmla="*/ 87 w 109"/>
                <a:gd name="T9" fmla="*/ 8 h 102"/>
                <a:gd name="T10" fmla="*/ 87 w 109"/>
                <a:gd name="T11" fmla="*/ 4 h 102"/>
                <a:gd name="T12" fmla="*/ 83 w 109"/>
                <a:gd name="T13" fmla="*/ 0 h 102"/>
                <a:gd name="T14" fmla="*/ 79 w 109"/>
                <a:gd name="T15" fmla="*/ 0 h 102"/>
                <a:gd name="T16" fmla="*/ 75 w 109"/>
                <a:gd name="T17" fmla="*/ 0 h 102"/>
                <a:gd name="T18" fmla="*/ 75 w 109"/>
                <a:gd name="T19" fmla="*/ 0 h 102"/>
                <a:gd name="T20" fmla="*/ 109 w 109"/>
                <a:gd name="T21" fmla="*/ 0 h 102"/>
                <a:gd name="T22" fmla="*/ 109 w 109"/>
                <a:gd name="T23" fmla="*/ 0 h 102"/>
                <a:gd name="T24" fmla="*/ 105 w 109"/>
                <a:gd name="T25" fmla="*/ 0 h 102"/>
                <a:gd name="T26" fmla="*/ 102 w 109"/>
                <a:gd name="T27" fmla="*/ 0 h 102"/>
                <a:gd name="T28" fmla="*/ 98 w 109"/>
                <a:gd name="T29" fmla="*/ 4 h 102"/>
                <a:gd name="T30" fmla="*/ 94 w 109"/>
                <a:gd name="T31" fmla="*/ 8 h 102"/>
                <a:gd name="T32" fmla="*/ 94 w 109"/>
                <a:gd name="T33" fmla="*/ 15 h 102"/>
                <a:gd name="T34" fmla="*/ 94 w 109"/>
                <a:gd name="T35" fmla="*/ 102 h 102"/>
                <a:gd name="T36" fmla="*/ 94 w 109"/>
                <a:gd name="T37" fmla="*/ 102 h 102"/>
                <a:gd name="T38" fmla="*/ 27 w 109"/>
                <a:gd name="T39" fmla="*/ 23 h 102"/>
                <a:gd name="T40" fmla="*/ 27 w 109"/>
                <a:gd name="T41" fmla="*/ 83 h 102"/>
                <a:gd name="T42" fmla="*/ 27 w 109"/>
                <a:gd name="T43" fmla="*/ 90 h 102"/>
                <a:gd name="T44" fmla="*/ 27 w 109"/>
                <a:gd name="T45" fmla="*/ 94 h 102"/>
                <a:gd name="T46" fmla="*/ 30 w 109"/>
                <a:gd name="T47" fmla="*/ 98 h 102"/>
                <a:gd name="T48" fmla="*/ 38 w 109"/>
                <a:gd name="T49" fmla="*/ 98 h 102"/>
                <a:gd name="T50" fmla="*/ 42 w 109"/>
                <a:gd name="T51" fmla="*/ 98 h 102"/>
                <a:gd name="T52" fmla="*/ 42 w 109"/>
                <a:gd name="T53" fmla="*/ 98 h 102"/>
                <a:gd name="T54" fmla="*/ 8 w 109"/>
                <a:gd name="T55" fmla="*/ 98 h 102"/>
                <a:gd name="T56" fmla="*/ 8 w 109"/>
                <a:gd name="T57" fmla="*/ 98 h 102"/>
                <a:gd name="T58" fmla="*/ 8 w 109"/>
                <a:gd name="T59" fmla="*/ 98 h 102"/>
                <a:gd name="T60" fmla="*/ 15 w 109"/>
                <a:gd name="T61" fmla="*/ 98 h 102"/>
                <a:gd name="T62" fmla="*/ 19 w 109"/>
                <a:gd name="T63" fmla="*/ 94 h 102"/>
                <a:gd name="T64" fmla="*/ 19 w 109"/>
                <a:gd name="T65" fmla="*/ 90 h 102"/>
                <a:gd name="T66" fmla="*/ 19 w 109"/>
                <a:gd name="T67" fmla="*/ 83 h 102"/>
                <a:gd name="T68" fmla="*/ 19 w 109"/>
                <a:gd name="T69" fmla="*/ 15 h 102"/>
                <a:gd name="T70" fmla="*/ 15 w 109"/>
                <a:gd name="T71" fmla="*/ 8 h 102"/>
                <a:gd name="T72" fmla="*/ 15 w 109"/>
                <a:gd name="T73" fmla="*/ 8 h 102"/>
                <a:gd name="T74" fmla="*/ 12 w 109"/>
                <a:gd name="T75" fmla="*/ 4 h 102"/>
                <a:gd name="T76" fmla="*/ 8 w 109"/>
                <a:gd name="T77" fmla="*/ 4 h 102"/>
                <a:gd name="T78" fmla="*/ 4 w 109"/>
                <a:gd name="T79" fmla="*/ 4 h 102"/>
                <a:gd name="T80" fmla="*/ 0 w 109"/>
                <a:gd name="T81" fmla="*/ 4 h 102"/>
                <a:gd name="T82" fmla="*/ 0 w 109"/>
                <a:gd name="T83" fmla="*/ 0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2"/>
                <a:gd name="T128" fmla="*/ 109 w 109"/>
                <a:gd name="T129" fmla="*/ 102 h 1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2">
                  <a:moveTo>
                    <a:pt x="0" y="0"/>
                  </a:moveTo>
                  <a:lnTo>
                    <a:pt x="27" y="0"/>
                  </a:lnTo>
                  <a:lnTo>
                    <a:pt x="90" y="75"/>
                  </a:lnTo>
                  <a:lnTo>
                    <a:pt x="90" y="15"/>
                  </a:lnTo>
                  <a:lnTo>
                    <a:pt x="87" y="8"/>
                  </a:lnTo>
                  <a:lnTo>
                    <a:pt x="87" y="4"/>
                  </a:lnTo>
                  <a:lnTo>
                    <a:pt x="83" y="0"/>
                  </a:lnTo>
                  <a:lnTo>
                    <a:pt x="79" y="0"/>
                  </a:lnTo>
                  <a:lnTo>
                    <a:pt x="75" y="0"/>
                  </a:lnTo>
                  <a:lnTo>
                    <a:pt x="109" y="0"/>
                  </a:lnTo>
                  <a:lnTo>
                    <a:pt x="105" y="0"/>
                  </a:lnTo>
                  <a:lnTo>
                    <a:pt x="102" y="0"/>
                  </a:lnTo>
                  <a:lnTo>
                    <a:pt x="98" y="4"/>
                  </a:lnTo>
                  <a:lnTo>
                    <a:pt x="94" y="8"/>
                  </a:lnTo>
                  <a:lnTo>
                    <a:pt x="94" y="15"/>
                  </a:lnTo>
                  <a:lnTo>
                    <a:pt x="94" y="102"/>
                  </a:lnTo>
                  <a:lnTo>
                    <a:pt x="27" y="23"/>
                  </a:lnTo>
                  <a:lnTo>
                    <a:pt x="27" y="83"/>
                  </a:lnTo>
                  <a:lnTo>
                    <a:pt x="27" y="90"/>
                  </a:lnTo>
                  <a:lnTo>
                    <a:pt x="27" y="94"/>
                  </a:lnTo>
                  <a:lnTo>
                    <a:pt x="30" y="98"/>
                  </a:lnTo>
                  <a:lnTo>
                    <a:pt x="38" y="98"/>
                  </a:lnTo>
                  <a:lnTo>
                    <a:pt x="42" y="98"/>
                  </a:lnTo>
                  <a:lnTo>
                    <a:pt x="8" y="98"/>
                  </a:lnTo>
                  <a:lnTo>
                    <a:pt x="15" y="98"/>
                  </a:lnTo>
                  <a:lnTo>
                    <a:pt x="19" y="94"/>
                  </a:lnTo>
                  <a:lnTo>
                    <a:pt x="19" y="90"/>
                  </a:lnTo>
                  <a:lnTo>
                    <a:pt x="19" y="83"/>
                  </a:lnTo>
                  <a:lnTo>
                    <a:pt x="19" y="15"/>
                  </a:lnTo>
                  <a:lnTo>
                    <a:pt x="15"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7669" name="Freeform 18"/>
            <p:cNvSpPr>
              <a:spLocks noEditPoints="1"/>
            </p:cNvSpPr>
            <p:nvPr/>
          </p:nvSpPr>
          <p:spPr bwMode="auto">
            <a:xfrm>
              <a:off x="732" y="1687"/>
              <a:ext cx="75" cy="98"/>
            </a:xfrm>
            <a:custGeom>
              <a:avLst/>
              <a:gdLst>
                <a:gd name="T0" fmla="*/ 26 w 75"/>
                <a:gd name="T1" fmla="*/ 53 h 98"/>
                <a:gd name="T2" fmla="*/ 26 w 75"/>
                <a:gd name="T3" fmla="*/ 83 h 98"/>
                <a:gd name="T4" fmla="*/ 26 w 75"/>
                <a:gd name="T5" fmla="*/ 90 h 98"/>
                <a:gd name="T6" fmla="*/ 30 w 75"/>
                <a:gd name="T7" fmla="*/ 94 h 98"/>
                <a:gd name="T8" fmla="*/ 34 w 75"/>
                <a:gd name="T9" fmla="*/ 98 h 98"/>
                <a:gd name="T10" fmla="*/ 37 w 75"/>
                <a:gd name="T11" fmla="*/ 98 h 98"/>
                <a:gd name="T12" fmla="*/ 41 w 75"/>
                <a:gd name="T13" fmla="*/ 98 h 98"/>
                <a:gd name="T14" fmla="*/ 41 w 75"/>
                <a:gd name="T15" fmla="*/ 98 h 98"/>
                <a:gd name="T16" fmla="*/ 0 w 75"/>
                <a:gd name="T17" fmla="*/ 98 h 98"/>
                <a:gd name="T18" fmla="*/ 0 w 75"/>
                <a:gd name="T19" fmla="*/ 98 h 98"/>
                <a:gd name="T20" fmla="*/ 4 w 75"/>
                <a:gd name="T21" fmla="*/ 98 h 98"/>
                <a:gd name="T22" fmla="*/ 7 w 75"/>
                <a:gd name="T23" fmla="*/ 98 h 98"/>
                <a:gd name="T24" fmla="*/ 11 w 75"/>
                <a:gd name="T25" fmla="*/ 94 h 98"/>
                <a:gd name="T26" fmla="*/ 15 w 75"/>
                <a:gd name="T27" fmla="*/ 90 h 98"/>
                <a:gd name="T28" fmla="*/ 15 w 75"/>
                <a:gd name="T29" fmla="*/ 83 h 98"/>
                <a:gd name="T30" fmla="*/ 15 w 75"/>
                <a:gd name="T31" fmla="*/ 15 h 98"/>
                <a:gd name="T32" fmla="*/ 11 w 75"/>
                <a:gd name="T33" fmla="*/ 8 h 98"/>
                <a:gd name="T34" fmla="*/ 11 w 75"/>
                <a:gd name="T35" fmla="*/ 4 h 98"/>
                <a:gd name="T36" fmla="*/ 7 w 75"/>
                <a:gd name="T37" fmla="*/ 0 h 98"/>
                <a:gd name="T38" fmla="*/ 4 w 75"/>
                <a:gd name="T39" fmla="*/ 0 h 98"/>
                <a:gd name="T40" fmla="*/ 0 w 75"/>
                <a:gd name="T41" fmla="*/ 0 h 98"/>
                <a:gd name="T42" fmla="*/ 0 w 75"/>
                <a:gd name="T43" fmla="*/ 0 h 98"/>
                <a:gd name="T44" fmla="*/ 37 w 75"/>
                <a:gd name="T45" fmla="*/ 0 h 98"/>
                <a:gd name="T46" fmla="*/ 49 w 75"/>
                <a:gd name="T47" fmla="*/ 0 h 98"/>
                <a:gd name="T48" fmla="*/ 56 w 75"/>
                <a:gd name="T49" fmla="*/ 4 h 98"/>
                <a:gd name="T50" fmla="*/ 64 w 75"/>
                <a:gd name="T51" fmla="*/ 4 h 98"/>
                <a:gd name="T52" fmla="*/ 71 w 75"/>
                <a:gd name="T53" fmla="*/ 12 h 98"/>
                <a:gd name="T54" fmla="*/ 75 w 75"/>
                <a:gd name="T55" fmla="*/ 19 h 98"/>
                <a:gd name="T56" fmla="*/ 75 w 75"/>
                <a:gd name="T57" fmla="*/ 27 h 98"/>
                <a:gd name="T58" fmla="*/ 75 w 75"/>
                <a:gd name="T59" fmla="*/ 38 h 98"/>
                <a:gd name="T60" fmla="*/ 67 w 75"/>
                <a:gd name="T61" fmla="*/ 45 h 98"/>
                <a:gd name="T62" fmla="*/ 56 w 75"/>
                <a:gd name="T63" fmla="*/ 53 h 98"/>
                <a:gd name="T64" fmla="*/ 45 w 75"/>
                <a:gd name="T65" fmla="*/ 53 h 98"/>
                <a:gd name="T66" fmla="*/ 41 w 75"/>
                <a:gd name="T67" fmla="*/ 53 h 98"/>
                <a:gd name="T68" fmla="*/ 37 w 75"/>
                <a:gd name="T69" fmla="*/ 53 h 98"/>
                <a:gd name="T70" fmla="*/ 34 w 75"/>
                <a:gd name="T71" fmla="*/ 53 h 98"/>
                <a:gd name="T72" fmla="*/ 26 w 75"/>
                <a:gd name="T73" fmla="*/ 53 h 98"/>
                <a:gd name="T74" fmla="*/ 26 w 75"/>
                <a:gd name="T75" fmla="*/ 49 h 98"/>
                <a:gd name="T76" fmla="*/ 30 w 75"/>
                <a:gd name="T77" fmla="*/ 49 h 98"/>
                <a:gd name="T78" fmla="*/ 34 w 75"/>
                <a:gd name="T79" fmla="*/ 49 h 98"/>
                <a:gd name="T80" fmla="*/ 37 w 75"/>
                <a:gd name="T81" fmla="*/ 49 h 98"/>
                <a:gd name="T82" fmla="*/ 41 w 75"/>
                <a:gd name="T83" fmla="*/ 49 h 98"/>
                <a:gd name="T84" fmla="*/ 49 w 75"/>
                <a:gd name="T85" fmla="*/ 49 h 98"/>
                <a:gd name="T86" fmla="*/ 52 w 75"/>
                <a:gd name="T87" fmla="*/ 42 h 98"/>
                <a:gd name="T88" fmla="*/ 56 w 75"/>
                <a:gd name="T89" fmla="*/ 38 h 98"/>
                <a:gd name="T90" fmla="*/ 60 w 75"/>
                <a:gd name="T91" fmla="*/ 27 h 98"/>
                <a:gd name="T92" fmla="*/ 60 w 75"/>
                <a:gd name="T93" fmla="*/ 23 h 98"/>
                <a:gd name="T94" fmla="*/ 56 w 75"/>
                <a:gd name="T95" fmla="*/ 15 h 98"/>
                <a:gd name="T96" fmla="*/ 52 w 75"/>
                <a:gd name="T97" fmla="*/ 12 h 98"/>
                <a:gd name="T98" fmla="*/ 49 w 75"/>
                <a:gd name="T99" fmla="*/ 8 h 98"/>
                <a:gd name="T100" fmla="*/ 45 w 75"/>
                <a:gd name="T101" fmla="*/ 4 h 98"/>
                <a:gd name="T102" fmla="*/ 37 w 75"/>
                <a:gd name="T103" fmla="*/ 4 h 98"/>
                <a:gd name="T104" fmla="*/ 34 w 75"/>
                <a:gd name="T105" fmla="*/ 4 h 98"/>
                <a:gd name="T106" fmla="*/ 26 w 75"/>
                <a:gd name="T107" fmla="*/ 4 h 98"/>
                <a:gd name="T108" fmla="*/ 26 w 75"/>
                <a:gd name="T109" fmla="*/ 49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98"/>
                <a:gd name="T167" fmla="*/ 75 w 75"/>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98">
                  <a:moveTo>
                    <a:pt x="26" y="53"/>
                  </a:moveTo>
                  <a:lnTo>
                    <a:pt x="26" y="83"/>
                  </a:lnTo>
                  <a:lnTo>
                    <a:pt x="26" y="90"/>
                  </a:lnTo>
                  <a:lnTo>
                    <a:pt x="30" y="94"/>
                  </a:lnTo>
                  <a:lnTo>
                    <a:pt x="34" y="98"/>
                  </a:lnTo>
                  <a:lnTo>
                    <a:pt x="37" y="98"/>
                  </a:lnTo>
                  <a:lnTo>
                    <a:pt x="41" y="98"/>
                  </a:lnTo>
                  <a:lnTo>
                    <a:pt x="0" y="98"/>
                  </a:lnTo>
                  <a:lnTo>
                    <a:pt x="4" y="98"/>
                  </a:lnTo>
                  <a:lnTo>
                    <a:pt x="7" y="98"/>
                  </a:lnTo>
                  <a:lnTo>
                    <a:pt x="11" y="94"/>
                  </a:lnTo>
                  <a:lnTo>
                    <a:pt x="15" y="90"/>
                  </a:lnTo>
                  <a:lnTo>
                    <a:pt x="15" y="83"/>
                  </a:lnTo>
                  <a:lnTo>
                    <a:pt x="15" y="15"/>
                  </a:lnTo>
                  <a:lnTo>
                    <a:pt x="11" y="8"/>
                  </a:lnTo>
                  <a:lnTo>
                    <a:pt x="11" y="4"/>
                  </a:lnTo>
                  <a:lnTo>
                    <a:pt x="7" y="0"/>
                  </a:lnTo>
                  <a:lnTo>
                    <a:pt x="4" y="0"/>
                  </a:lnTo>
                  <a:lnTo>
                    <a:pt x="0" y="0"/>
                  </a:lnTo>
                  <a:lnTo>
                    <a:pt x="37" y="0"/>
                  </a:lnTo>
                  <a:lnTo>
                    <a:pt x="49" y="0"/>
                  </a:lnTo>
                  <a:lnTo>
                    <a:pt x="56" y="4"/>
                  </a:lnTo>
                  <a:lnTo>
                    <a:pt x="64" y="4"/>
                  </a:lnTo>
                  <a:lnTo>
                    <a:pt x="71" y="12"/>
                  </a:lnTo>
                  <a:lnTo>
                    <a:pt x="75" y="19"/>
                  </a:lnTo>
                  <a:lnTo>
                    <a:pt x="75" y="27"/>
                  </a:lnTo>
                  <a:lnTo>
                    <a:pt x="75" y="38"/>
                  </a:lnTo>
                  <a:lnTo>
                    <a:pt x="67" y="45"/>
                  </a:lnTo>
                  <a:lnTo>
                    <a:pt x="56" y="53"/>
                  </a:lnTo>
                  <a:lnTo>
                    <a:pt x="45" y="53"/>
                  </a:lnTo>
                  <a:lnTo>
                    <a:pt x="41" y="53"/>
                  </a:lnTo>
                  <a:lnTo>
                    <a:pt x="37" y="53"/>
                  </a:lnTo>
                  <a:lnTo>
                    <a:pt x="34" y="53"/>
                  </a:lnTo>
                  <a:lnTo>
                    <a:pt x="26" y="53"/>
                  </a:lnTo>
                  <a:close/>
                  <a:moveTo>
                    <a:pt x="26" y="49"/>
                  </a:moveTo>
                  <a:lnTo>
                    <a:pt x="30" y="49"/>
                  </a:lnTo>
                  <a:lnTo>
                    <a:pt x="34" y="49"/>
                  </a:lnTo>
                  <a:lnTo>
                    <a:pt x="37" y="49"/>
                  </a:lnTo>
                  <a:lnTo>
                    <a:pt x="41" y="49"/>
                  </a:lnTo>
                  <a:lnTo>
                    <a:pt x="49" y="49"/>
                  </a:lnTo>
                  <a:lnTo>
                    <a:pt x="52" y="42"/>
                  </a:lnTo>
                  <a:lnTo>
                    <a:pt x="56" y="38"/>
                  </a:lnTo>
                  <a:lnTo>
                    <a:pt x="60" y="27"/>
                  </a:lnTo>
                  <a:lnTo>
                    <a:pt x="60" y="23"/>
                  </a:lnTo>
                  <a:lnTo>
                    <a:pt x="56" y="15"/>
                  </a:lnTo>
                  <a:lnTo>
                    <a:pt x="52" y="12"/>
                  </a:lnTo>
                  <a:lnTo>
                    <a:pt x="49" y="8"/>
                  </a:lnTo>
                  <a:lnTo>
                    <a:pt x="45" y="4"/>
                  </a:lnTo>
                  <a:lnTo>
                    <a:pt x="37" y="4"/>
                  </a:lnTo>
                  <a:lnTo>
                    <a:pt x="34" y="4"/>
                  </a:lnTo>
                  <a:lnTo>
                    <a:pt x="26" y="4"/>
                  </a:lnTo>
                  <a:lnTo>
                    <a:pt x="26" y="49"/>
                  </a:lnTo>
                  <a:close/>
                </a:path>
              </a:pathLst>
            </a:custGeom>
            <a:solidFill>
              <a:srgbClr val="000000"/>
            </a:solidFill>
            <a:ln w="0">
              <a:solidFill>
                <a:srgbClr val="000000"/>
              </a:solidFill>
              <a:round/>
              <a:headEnd/>
              <a:tailEnd/>
            </a:ln>
          </p:spPr>
          <p:txBody>
            <a:bodyPr/>
            <a:lstStyle/>
            <a:p>
              <a:endParaRPr lang="en-US"/>
            </a:p>
          </p:txBody>
        </p:sp>
        <p:sp>
          <p:nvSpPr>
            <p:cNvPr id="27670" name="Freeform 19"/>
            <p:cNvSpPr>
              <a:spLocks/>
            </p:cNvSpPr>
            <p:nvPr/>
          </p:nvSpPr>
          <p:spPr bwMode="auto">
            <a:xfrm>
              <a:off x="818" y="1684"/>
              <a:ext cx="41" cy="135"/>
            </a:xfrm>
            <a:custGeom>
              <a:avLst/>
              <a:gdLst>
                <a:gd name="T0" fmla="*/ 41 w 41"/>
                <a:gd name="T1" fmla="*/ 131 h 135"/>
                <a:gd name="T2" fmla="*/ 41 w 41"/>
                <a:gd name="T3" fmla="*/ 135 h 135"/>
                <a:gd name="T4" fmla="*/ 30 w 41"/>
                <a:gd name="T5" fmla="*/ 127 h 135"/>
                <a:gd name="T6" fmla="*/ 23 w 41"/>
                <a:gd name="T7" fmla="*/ 120 h 135"/>
                <a:gd name="T8" fmla="*/ 15 w 41"/>
                <a:gd name="T9" fmla="*/ 108 h 135"/>
                <a:gd name="T10" fmla="*/ 8 w 41"/>
                <a:gd name="T11" fmla="*/ 97 h 135"/>
                <a:gd name="T12" fmla="*/ 4 w 41"/>
                <a:gd name="T13" fmla="*/ 82 h 135"/>
                <a:gd name="T14" fmla="*/ 0 w 41"/>
                <a:gd name="T15" fmla="*/ 67 h 135"/>
                <a:gd name="T16" fmla="*/ 4 w 41"/>
                <a:gd name="T17" fmla="*/ 52 h 135"/>
                <a:gd name="T18" fmla="*/ 8 w 41"/>
                <a:gd name="T19" fmla="*/ 37 h 135"/>
                <a:gd name="T20" fmla="*/ 11 w 41"/>
                <a:gd name="T21" fmla="*/ 26 h 135"/>
                <a:gd name="T22" fmla="*/ 19 w 41"/>
                <a:gd name="T23" fmla="*/ 15 h 135"/>
                <a:gd name="T24" fmla="*/ 30 w 41"/>
                <a:gd name="T25" fmla="*/ 7 h 135"/>
                <a:gd name="T26" fmla="*/ 41 w 41"/>
                <a:gd name="T27" fmla="*/ 0 h 135"/>
                <a:gd name="T28" fmla="*/ 41 w 41"/>
                <a:gd name="T29" fmla="*/ 3 h 135"/>
                <a:gd name="T30" fmla="*/ 34 w 41"/>
                <a:gd name="T31" fmla="*/ 7 h 135"/>
                <a:gd name="T32" fmla="*/ 26 w 41"/>
                <a:gd name="T33" fmla="*/ 15 h 135"/>
                <a:gd name="T34" fmla="*/ 23 w 41"/>
                <a:gd name="T35" fmla="*/ 26 h 135"/>
                <a:gd name="T36" fmla="*/ 19 w 41"/>
                <a:gd name="T37" fmla="*/ 37 h 135"/>
                <a:gd name="T38" fmla="*/ 15 w 41"/>
                <a:gd name="T39" fmla="*/ 52 h 135"/>
                <a:gd name="T40" fmla="*/ 15 w 41"/>
                <a:gd name="T41" fmla="*/ 63 h 135"/>
                <a:gd name="T42" fmla="*/ 15 w 41"/>
                <a:gd name="T43" fmla="*/ 78 h 135"/>
                <a:gd name="T44" fmla="*/ 19 w 41"/>
                <a:gd name="T45" fmla="*/ 93 h 135"/>
                <a:gd name="T46" fmla="*/ 19 w 41"/>
                <a:gd name="T47" fmla="*/ 101 h 135"/>
                <a:gd name="T48" fmla="*/ 23 w 41"/>
                <a:gd name="T49" fmla="*/ 108 h 135"/>
                <a:gd name="T50" fmla="*/ 26 w 41"/>
                <a:gd name="T51" fmla="*/ 116 h 135"/>
                <a:gd name="T52" fmla="*/ 30 w 41"/>
                <a:gd name="T53" fmla="*/ 120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27"/>
                  </a:lnTo>
                  <a:lnTo>
                    <a:pt x="23" y="120"/>
                  </a:lnTo>
                  <a:lnTo>
                    <a:pt x="15" y="108"/>
                  </a:lnTo>
                  <a:lnTo>
                    <a:pt x="8" y="97"/>
                  </a:lnTo>
                  <a:lnTo>
                    <a:pt x="4" y="82"/>
                  </a:lnTo>
                  <a:lnTo>
                    <a:pt x="0" y="67"/>
                  </a:lnTo>
                  <a:lnTo>
                    <a:pt x="4" y="52"/>
                  </a:lnTo>
                  <a:lnTo>
                    <a:pt x="8" y="37"/>
                  </a:lnTo>
                  <a:lnTo>
                    <a:pt x="11" y="26"/>
                  </a:lnTo>
                  <a:lnTo>
                    <a:pt x="19" y="15"/>
                  </a:lnTo>
                  <a:lnTo>
                    <a:pt x="30" y="7"/>
                  </a:lnTo>
                  <a:lnTo>
                    <a:pt x="41" y="0"/>
                  </a:lnTo>
                  <a:lnTo>
                    <a:pt x="41" y="3"/>
                  </a:lnTo>
                  <a:lnTo>
                    <a:pt x="34" y="7"/>
                  </a:lnTo>
                  <a:lnTo>
                    <a:pt x="26" y="15"/>
                  </a:lnTo>
                  <a:lnTo>
                    <a:pt x="23" y="26"/>
                  </a:lnTo>
                  <a:lnTo>
                    <a:pt x="19" y="37"/>
                  </a:lnTo>
                  <a:lnTo>
                    <a:pt x="15" y="52"/>
                  </a:lnTo>
                  <a:lnTo>
                    <a:pt x="15" y="63"/>
                  </a:lnTo>
                  <a:lnTo>
                    <a:pt x="15" y="78"/>
                  </a:lnTo>
                  <a:lnTo>
                    <a:pt x="19" y="93"/>
                  </a:lnTo>
                  <a:lnTo>
                    <a:pt x="19" y="101"/>
                  </a:lnTo>
                  <a:lnTo>
                    <a:pt x="23" y="108"/>
                  </a:lnTo>
                  <a:lnTo>
                    <a:pt x="26" y="116"/>
                  </a:lnTo>
                  <a:lnTo>
                    <a:pt x="30" y="120"/>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27671" name="Freeform 20"/>
            <p:cNvSpPr>
              <a:spLocks/>
            </p:cNvSpPr>
            <p:nvPr/>
          </p:nvSpPr>
          <p:spPr bwMode="auto">
            <a:xfrm>
              <a:off x="863" y="1721"/>
              <a:ext cx="109" cy="68"/>
            </a:xfrm>
            <a:custGeom>
              <a:avLst/>
              <a:gdLst>
                <a:gd name="T0" fmla="*/ 0 w 109"/>
                <a:gd name="T1" fmla="*/ 0 h 68"/>
                <a:gd name="T2" fmla="*/ 30 w 109"/>
                <a:gd name="T3" fmla="*/ 0 h 68"/>
                <a:gd name="T4" fmla="*/ 30 w 109"/>
                <a:gd name="T5" fmla="*/ 0 h 68"/>
                <a:gd name="T6" fmla="*/ 26 w 109"/>
                <a:gd name="T7" fmla="*/ 0 h 68"/>
                <a:gd name="T8" fmla="*/ 23 w 109"/>
                <a:gd name="T9" fmla="*/ 0 h 68"/>
                <a:gd name="T10" fmla="*/ 23 w 109"/>
                <a:gd name="T11" fmla="*/ 4 h 68"/>
                <a:gd name="T12" fmla="*/ 23 w 109"/>
                <a:gd name="T13" fmla="*/ 4 h 68"/>
                <a:gd name="T14" fmla="*/ 23 w 109"/>
                <a:gd name="T15" fmla="*/ 8 h 68"/>
                <a:gd name="T16" fmla="*/ 23 w 109"/>
                <a:gd name="T17" fmla="*/ 11 h 68"/>
                <a:gd name="T18" fmla="*/ 38 w 109"/>
                <a:gd name="T19" fmla="*/ 49 h 68"/>
                <a:gd name="T20" fmla="*/ 53 w 109"/>
                <a:gd name="T21" fmla="*/ 15 h 68"/>
                <a:gd name="T22" fmla="*/ 49 w 109"/>
                <a:gd name="T23" fmla="*/ 8 h 68"/>
                <a:gd name="T24" fmla="*/ 49 w 109"/>
                <a:gd name="T25" fmla="*/ 4 h 68"/>
                <a:gd name="T26" fmla="*/ 45 w 109"/>
                <a:gd name="T27" fmla="*/ 0 h 68"/>
                <a:gd name="T28" fmla="*/ 41 w 109"/>
                <a:gd name="T29" fmla="*/ 0 h 68"/>
                <a:gd name="T30" fmla="*/ 38 w 109"/>
                <a:gd name="T31" fmla="*/ 0 h 68"/>
                <a:gd name="T32" fmla="*/ 38 w 109"/>
                <a:gd name="T33" fmla="*/ 0 h 68"/>
                <a:gd name="T34" fmla="*/ 71 w 109"/>
                <a:gd name="T35" fmla="*/ 0 h 68"/>
                <a:gd name="T36" fmla="*/ 71 w 109"/>
                <a:gd name="T37" fmla="*/ 0 h 68"/>
                <a:gd name="T38" fmla="*/ 68 w 109"/>
                <a:gd name="T39" fmla="*/ 0 h 68"/>
                <a:gd name="T40" fmla="*/ 64 w 109"/>
                <a:gd name="T41" fmla="*/ 4 h 68"/>
                <a:gd name="T42" fmla="*/ 64 w 109"/>
                <a:gd name="T43" fmla="*/ 4 h 68"/>
                <a:gd name="T44" fmla="*/ 64 w 109"/>
                <a:gd name="T45" fmla="*/ 8 h 68"/>
                <a:gd name="T46" fmla="*/ 64 w 109"/>
                <a:gd name="T47" fmla="*/ 8 h 68"/>
                <a:gd name="T48" fmla="*/ 64 w 109"/>
                <a:gd name="T49" fmla="*/ 11 h 68"/>
                <a:gd name="T50" fmla="*/ 79 w 109"/>
                <a:gd name="T51" fmla="*/ 49 h 68"/>
                <a:gd name="T52" fmla="*/ 94 w 109"/>
                <a:gd name="T53" fmla="*/ 11 h 68"/>
                <a:gd name="T54" fmla="*/ 94 w 109"/>
                <a:gd name="T55" fmla="*/ 8 h 68"/>
                <a:gd name="T56" fmla="*/ 98 w 109"/>
                <a:gd name="T57" fmla="*/ 4 h 68"/>
                <a:gd name="T58" fmla="*/ 98 w 109"/>
                <a:gd name="T59" fmla="*/ 4 h 68"/>
                <a:gd name="T60" fmla="*/ 94 w 109"/>
                <a:gd name="T61" fmla="*/ 0 h 68"/>
                <a:gd name="T62" fmla="*/ 94 w 109"/>
                <a:gd name="T63" fmla="*/ 0 h 68"/>
                <a:gd name="T64" fmla="*/ 86 w 109"/>
                <a:gd name="T65" fmla="*/ 0 h 68"/>
                <a:gd name="T66" fmla="*/ 86 w 109"/>
                <a:gd name="T67" fmla="*/ 0 h 68"/>
                <a:gd name="T68" fmla="*/ 109 w 109"/>
                <a:gd name="T69" fmla="*/ 0 h 68"/>
                <a:gd name="T70" fmla="*/ 109 w 109"/>
                <a:gd name="T71" fmla="*/ 0 h 68"/>
                <a:gd name="T72" fmla="*/ 101 w 109"/>
                <a:gd name="T73" fmla="*/ 4 h 68"/>
                <a:gd name="T74" fmla="*/ 98 w 109"/>
                <a:gd name="T75" fmla="*/ 11 h 68"/>
                <a:gd name="T76" fmla="*/ 79 w 109"/>
                <a:gd name="T77" fmla="*/ 68 h 68"/>
                <a:gd name="T78" fmla="*/ 75 w 109"/>
                <a:gd name="T79" fmla="*/ 68 h 68"/>
                <a:gd name="T80" fmla="*/ 56 w 109"/>
                <a:gd name="T81" fmla="*/ 23 h 68"/>
                <a:gd name="T82" fmla="*/ 34 w 109"/>
                <a:gd name="T83" fmla="*/ 68 h 68"/>
                <a:gd name="T84" fmla="*/ 34 w 109"/>
                <a:gd name="T85" fmla="*/ 68 h 68"/>
                <a:gd name="T86" fmla="*/ 11 w 109"/>
                <a:gd name="T87" fmla="*/ 11 h 68"/>
                <a:gd name="T88" fmla="*/ 8 w 109"/>
                <a:gd name="T89" fmla="*/ 8 h 68"/>
                <a:gd name="T90" fmla="*/ 8 w 109"/>
                <a:gd name="T91" fmla="*/ 4 h 68"/>
                <a:gd name="T92" fmla="*/ 4 w 109"/>
                <a:gd name="T93" fmla="*/ 0 h 68"/>
                <a:gd name="T94" fmla="*/ 0 w 109"/>
                <a:gd name="T95" fmla="*/ 0 h 68"/>
                <a:gd name="T96" fmla="*/ 0 w 10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9"/>
                <a:gd name="T148" fmla="*/ 0 h 68"/>
                <a:gd name="T149" fmla="*/ 109 w 10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9" h="68">
                  <a:moveTo>
                    <a:pt x="0" y="0"/>
                  </a:moveTo>
                  <a:lnTo>
                    <a:pt x="30" y="0"/>
                  </a:lnTo>
                  <a:lnTo>
                    <a:pt x="26" y="0"/>
                  </a:lnTo>
                  <a:lnTo>
                    <a:pt x="23" y="0"/>
                  </a:lnTo>
                  <a:lnTo>
                    <a:pt x="23" y="4"/>
                  </a:lnTo>
                  <a:lnTo>
                    <a:pt x="23" y="8"/>
                  </a:lnTo>
                  <a:lnTo>
                    <a:pt x="23" y="11"/>
                  </a:lnTo>
                  <a:lnTo>
                    <a:pt x="38" y="49"/>
                  </a:lnTo>
                  <a:lnTo>
                    <a:pt x="53" y="15"/>
                  </a:lnTo>
                  <a:lnTo>
                    <a:pt x="49" y="8"/>
                  </a:lnTo>
                  <a:lnTo>
                    <a:pt x="49" y="4"/>
                  </a:lnTo>
                  <a:lnTo>
                    <a:pt x="45" y="0"/>
                  </a:lnTo>
                  <a:lnTo>
                    <a:pt x="41" y="0"/>
                  </a:lnTo>
                  <a:lnTo>
                    <a:pt x="38" y="0"/>
                  </a:lnTo>
                  <a:lnTo>
                    <a:pt x="71" y="0"/>
                  </a:lnTo>
                  <a:lnTo>
                    <a:pt x="68" y="0"/>
                  </a:lnTo>
                  <a:lnTo>
                    <a:pt x="64" y="4"/>
                  </a:lnTo>
                  <a:lnTo>
                    <a:pt x="64" y="8"/>
                  </a:lnTo>
                  <a:lnTo>
                    <a:pt x="64" y="11"/>
                  </a:lnTo>
                  <a:lnTo>
                    <a:pt x="79" y="49"/>
                  </a:lnTo>
                  <a:lnTo>
                    <a:pt x="94" y="11"/>
                  </a:lnTo>
                  <a:lnTo>
                    <a:pt x="94" y="8"/>
                  </a:lnTo>
                  <a:lnTo>
                    <a:pt x="98" y="4"/>
                  </a:lnTo>
                  <a:lnTo>
                    <a:pt x="94" y="0"/>
                  </a:lnTo>
                  <a:lnTo>
                    <a:pt x="86" y="0"/>
                  </a:lnTo>
                  <a:lnTo>
                    <a:pt x="109" y="0"/>
                  </a:lnTo>
                  <a:lnTo>
                    <a:pt x="101" y="4"/>
                  </a:lnTo>
                  <a:lnTo>
                    <a:pt x="98" y="11"/>
                  </a:lnTo>
                  <a:lnTo>
                    <a:pt x="79" y="68"/>
                  </a:lnTo>
                  <a:lnTo>
                    <a:pt x="75" y="68"/>
                  </a:lnTo>
                  <a:lnTo>
                    <a:pt x="56" y="23"/>
                  </a:lnTo>
                  <a:lnTo>
                    <a:pt x="34" y="68"/>
                  </a:lnTo>
                  <a:lnTo>
                    <a:pt x="11" y="11"/>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7672" name="Freeform 21"/>
            <p:cNvSpPr>
              <a:spLocks noEditPoints="1"/>
            </p:cNvSpPr>
            <p:nvPr/>
          </p:nvSpPr>
          <p:spPr bwMode="auto">
            <a:xfrm>
              <a:off x="972" y="1717"/>
              <a:ext cx="64" cy="72"/>
            </a:xfrm>
            <a:custGeom>
              <a:avLst/>
              <a:gdLst>
                <a:gd name="T0" fmla="*/ 34 w 64"/>
                <a:gd name="T1" fmla="*/ 0 h 72"/>
                <a:gd name="T2" fmla="*/ 41 w 64"/>
                <a:gd name="T3" fmla="*/ 0 h 72"/>
                <a:gd name="T4" fmla="*/ 52 w 64"/>
                <a:gd name="T5" fmla="*/ 4 h 72"/>
                <a:gd name="T6" fmla="*/ 56 w 64"/>
                <a:gd name="T7" fmla="*/ 12 h 72"/>
                <a:gd name="T8" fmla="*/ 64 w 64"/>
                <a:gd name="T9" fmla="*/ 23 h 72"/>
                <a:gd name="T10" fmla="*/ 64 w 64"/>
                <a:gd name="T11" fmla="*/ 34 h 72"/>
                <a:gd name="T12" fmla="*/ 64 w 64"/>
                <a:gd name="T13" fmla="*/ 45 h 72"/>
                <a:gd name="T14" fmla="*/ 60 w 64"/>
                <a:gd name="T15" fmla="*/ 53 h 72"/>
                <a:gd name="T16" fmla="*/ 56 w 64"/>
                <a:gd name="T17" fmla="*/ 60 h 72"/>
                <a:gd name="T18" fmla="*/ 49 w 64"/>
                <a:gd name="T19" fmla="*/ 68 h 72"/>
                <a:gd name="T20" fmla="*/ 41 w 64"/>
                <a:gd name="T21" fmla="*/ 72 h 72"/>
                <a:gd name="T22" fmla="*/ 34 w 64"/>
                <a:gd name="T23" fmla="*/ 72 h 72"/>
                <a:gd name="T24" fmla="*/ 22 w 64"/>
                <a:gd name="T25" fmla="*/ 72 h 72"/>
                <a:gd name="T26" fmla="*/ 15 w 64"/>
                <a:gd name="T27" fmla="*/ 64 h 72"/>
                <a:gd name="T28" fmla="*/ 7 w 64"/>
                <a:gd name="T29" fmla="*/ 60 h 72"/>
                <a:gd name="T30" fmla="*/ 4 w 64"/>
                <a:gd name="T31" fmla="*/ 49 h 72"/>
                <a:gd name="T32" fmla="*/ 0 w 64"/>
                <a:gd name="T33" fmla="*/ 38 h 72"/>
                <a:gd name="T34" fmla="*/ 4 w 64"/>
                <a:gd name="T35" fmla="*/ 27 h 72"/>
                <a:gd name="T36" fmla="*/ 7 w 64"/>
                <a:gd name="T37" fmla="*/ 19 h 72"/>
                <a:gd name="T38" fmla="*/ 11 w 64"/>
                <a:gd name="T39" fmla="*/ 12 h 72"/>
                <a:gd name="T40" fmla="*/ 19 w 64"/>
                <a:gd name="T41" fmla="*/ 4 h 72"/>
                <a:gd name="T42" fmla="*/ 26 w 64"/>
                <a:gd name="T43" fmla="*/ 0 h 72"/>
                <a:gd name="T44" fmla="*/ 34 w 64"/>
                <a:gd name="T45" fmla="*/ 0 h 72"/>
                <a:gd name="T46" fmla="*/ 30 w 64"/>
                <a:gd name="T47" fmla="*/ 4 h 72"/>
                <a:gd name="T48" fmla="*/ 26 w 64"/>
                <a:gd name="T49" fmla="*/ 8 h 72"/>
                <a:gd name="T50" fmla="*/ 22 w 64"/>
                <a:gd name="T51" fmla="*/ 8 h 72"/>
                <a:gd name="T52" fmla="*/ 19 w 64"/>
                <a:gd name="T53" fmla="*/ 12 h 72"/>
                <a:gd name="T54" fmla="*/ 15 w 64"/>
                <a:gd name="T55" fmla="*/ 15 h 72"/>
                <a:gd name="T56" fmla="*/ 15 w 64"/>
                <a:gd name="T57" fmla="*/ 23 h 72"/>
                <a:gd name="T58" fmla="*/ 15 w 64"/>
                <a:gd name="T59" fmla="*/ 30 h 72"/>
                <a:gd name="T60" fmla="*/ 15 w 64"/>
                <a:gd name="T61" fmla="*/ 45 h 72"/>
                <a:gd name="T62" fmla="*/ 19 w 64"/>
                <a:gd name="T63" fmla="*/ 57 h 72"/>
                <a:gd name="T64" fmla="*/ 26 w 64"/>
                <a:gd name="T65" fmla="*/ 64 h 72"/>
                <a:gd name="T66" fmla="*/ 37 w 64"/>
                <a:gd name="T67" fmla="*/ 68 h 72"/>
                <a:gd name="T68" fmla="*/ 41 w 64"/>
                <a:gd name="T69" fmla="*/ 64 h 72"/>
                <a:gd name="T70" fmla="*/ 49 w 64"/>
                <a:gd name="T71" fmla="*/ 60 h 72"/>
                <a:gd name="T72" fmla="*/ 52 w 64"/>
                <a:gd name="T73" fmla="*/ 53 h 72"/>
                <a:gd name="T74" fmla="*/ 52 w 64"/>
                <a:gd name="T75" fmla="*/ 42 h 72"/>
                <a:gd name="T76" fmla="*/ 52 w 64"/>
                <a:gd name="T77" fmla="*/ 30 h 72"/>
                <a:gd name="T78" fmla="*/ 49 w 64"/>
                <a:gd name="T79" fmla="*/ 19 h 72"/>
                <a:gd name="T80" fmla="*/ 45 w 64"/>
                <a:gd name="T81" fmla="*/ 12 h 72"/>
                <a:gd name="T82" fmla="*/ 37 w 64"/>
                <a:gd name="T83" fmla="*/ 8 h 72"/>
                <a:gd name="T84" fmla="*/ 30 w 64"/>
                <a:gd name="T85" fmla="*/ 4 h 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2"/>
                <a:gd name="T131" fmla="*/ 64 w 64"/>
                <a:gd name="T132" fmla="*/ 72 h 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2">
                  <a:moveTo>
                    <a:pt x="34" y="0"/>
                  </a:moveTo>
                  <a:lnTo>
                    <a:pt x="41" y="0"/>
                  </a:lnTo>
                  <a:lnTo>
                    <a:pt x="52" y="4"/>
                  </a:lnTo>
                  <a:lnTo>
                    <a:pt x="56" y="12"/>
                  </a:lnTo>
                  <a:lnTo>
                    <a:pt x="64" y="23"/>
                  </a:lnTo>
                  <a:lnTo>
                    <a:pt x="64" y="34"/>
                  </a:lnTo>
                  <a:lnTo>
                    <a:pt x="64" y="45"/>
                  </a:lnTo>
                  <a:lnTo>
                    <a:pt x="60" y="53"/>
                  </a:lnTo>
                  <a:lnTo>
                    <a:pt x="56" y="60"/>
                  </a:lnTo>
                  <a:lnTo>
                    <a:pt x="49" y="68"/>
                  </a:lnTo>
                  <a:lnTo>
                    <a:pt x="41" y="72"/>
                  </a:lnTo>
                  <a:lnTo>
                    <a:pt x="34" y="72"/>
                  </a:lnTo>
                  <a:lnTo>
                    <a:pt x="22" y="72"/>
                  </a:lnTo>
                  <a:lnTo>
                    <a:pt x="15" y="64"/>
                  </a:lnTo>
                  <a:lnTo>
                    <a:pt x="7" y="60"/>
                  </a:lnTo>
                  <a:lnTo>
                    <a:pt x="4" y="49"/>
                  </a:lnTo>
                  <a:lnTo>
                    <a:pt x="0" y="38"/>
                  </a:lnTo>
                  <a:lnTo>
                    <a:pt x="4" y="27"/>
                  </a:lnTo>
                  <a:lnTo>
                    <a:pt x="7" y="19"/>
                  </a:lnTo>
                  <a:lnTo>
                    <a:pt x="11" y="12"/>
                  </a:lnTo>
                  <a:lnTo>
                    <a:pt x="19" y="4"/>
                  </a:lnTo>
                  <a:lnTo>
                    <a:pt x="26" y="0"/>
                  </a:lnTo>
                  <a:lnTo>
                    <a:pt x="34" y="0"/>
                  </a:lnTo>
                  <a:close/>
                  <a:moveTo>
                    <a:pt x="30" y="4"/>
                  </a:moveTo>
                  <a:lnTo>
                    <a:pt x="26" y="8"/>
                  </a:lnTo>
                  <a:lnTo>
                    <a:pt x="22" y="8"/>
                  </a:lnTo>
                  <a:lnTo>
                    <a:pt x="19" y="12"/>
                  </a:lnTo>
                  <a:lnTo>
                    <a:pt x="15" y="15"/>
                  </a:lnTo>
                  <a:lnTo>
                    <a:pt x="15" y="23"/>
                  </a:lnTo>
                  <a:lnTo>
                    <a:pt x="15" y="30"/>
                  </a:lnTo>
                  <a:lnTo>
                    <a:pt x="15" y="45"/>
                  </a:lnTo>
                  <a:lnTo>
                    <a:pt x="19" y="57"/>
                  </a:lnTo>
                  <a:lnTo>
                    <a:pt x="26" y="64"/>
                  </a:lnTo>
                  <a:lnTo>
                    <a:pt x="37" y="68"/>
                  </a:lnTo>
                  <a:lnTo>
                    <a:pt x="41" y="64"/>
                  </a:lnTo>
                  <a:lnTo>
                    <a:pt x="49" y="60"/>
                  </a:lnTo>
                  <a:lnTo>
                    <a:pt x="52" y="53"/>
                  </a:lnTo>
                  <a:lnTo>
                    <a:pt x="52" y="42"/>
                  </a:lnTo>
                  <a:lnTo>
                    <a:pt x="52" y="30"/>
                  </a:lnTo>
                  <a:lnTo>
                    <a:pt x="49" y="19"/>
                  </a:lnTo>
                  <a:lnTo>
                    <a:pt x="45" y="12"/>
                  </a:lnTo>
                  <a:lnTo>
                    <a:pt x="37" y="8"/>
                  </a:lnTo>
                  <a:lnTo>
                    <a:pt x="30" y="4"/>
                  </a:lnTo>
                  <a:close/>
                </a:path>
              </a:pathLst>
            </a:custGeom>
            <a:solidFill>
              <a:srgbClr val="000000"/>
            </a:solidFill>
            <a:ln w="0">
              <a:solidFill>
                <a:srgbClr val="000000"/>
              </a:solidFill>
              <a:round/>
              <a:headEnd/>
              <a:tailEnd/>
            </a:ln>
          </p:spPr>
          <p:txBody>
            <a:bodyPr/>
            <a:lstStyle/>
            <a:p>
              <a:endParaRPr lang="en-US"/>
            </a:p>
          </p:txBody>
        </p:sp>
        <p:sp>
          <p:nvSpPr>
            <p:cNvPr id="27673" name="Freeform 22"/>
            <p:cNvSpPr>
              <a:spLocks/>
            </p:cNvSpPr>
            <p:nvPr/>
          </p:nvSpPr>
          <p:spPr bwMode="auto">
            <a:xfrm>
              <a:off x="1047" y="1717"/>
              <a:ext cx="45" cy="68"/>
            </a:xfrm>
            <a:custGeom>
              <a:avLst/>
              <a:gdLst>
                <a:gd name="T0" fmla="*/ 19 w 45"/>
                <a:gd name="T1" fmla="*/ 0 h 68"/>
                <a:gd name="T2" fmla="*/ 19 w 45"/>
                <a:gd name="T3" fmla="*/ 19 h 68"/>
                <a:gd name="T4" fmla="*/ 26 w 45"/>
                <a:gd name="T5" fmla="*/ 8 h 68"/>
                <a:gd name="T6" fmla="*/ 30 w 45"/>
                <a:gd name="T7" fmla="*/ 4 h 68"/>
                <a:gd name="T8" fmla="*/ 37 w 45"/>
                <a:gd name="T9" fmla="*/ 0 h 68"/>
                <a:gd name="T10" fmla="*/ 41 w 45"/>
                <a:gd name="T11" fmla="*/ 0 h 68"/>
                <a:gd name="T12" fmla="*/ 45 w 45"/>
                <a:gd name="T13" fmla="*/ 4 h 68"/>
                <a:gd name="T14" fmla="*/ 45 w 45"/>
                <a:gd name="T15" fmla="*/ 8 h 68"/>
                <a:gd name="T16" fmla="*/ 45 w 45"/>
                <a:gd name="T17" fmla="*/ 12 h 68"/>
                <a:gd name="T18" fmla="*/ 45 w 45"/>
                <a:gd name="T19" fmla="*/ 12 h 68"/>
                <a:gd name="T20" fmla="*/ 45 w 45"/>
                <a:gd name="T21" fmla="*/ 15 h 68"/>
                <a:gd name="T22" fmla="*/ 41 w 45"/>
                <a:gd name="T23" fmla="*/ 19 h 68"/>
                <a:gd name="T24" fmla="*/ 41 w 45"/>
                <a:gd name="T25" fmla="*/ 19 h 68"/>
                <a:gd name="T26" fmla="*/ 37 w 45"/>
                <a:gd name="T27" fmla="*/ 15 h 68"/>
                <a:gd name="T28" fmla="*/ 34 w 45"/>
                <a:gd name="T29" fmla="*/ 15 h 68"/>
                <a:gd name="T30" fmla="*/ 34 w 45"/>
                <a:gd name="T31" fmla="*/ 12 h 68"/>
                <a:gd name="T32" fmla="*/ 30 w 45"/>
                <a:gd name="T33" fmla="*/ 12 h 68"/>
                <a:gd name="T34" fmla="*/ 30 w 45"/>
                <a:gd name="T35" fmla="*/ 12 h 68"/>
                <a:gd name="T36" fmla="*/ 26 w 45"/>
                <a:gd name="T37" fmla="*/ 12 h 68"/>
                <a:gd name="T38" fmla="*/ 22 w 45"/>
                <a:gd name="T39" fmla="*/ 19 h 68"/>
                <a:gd name="T40" fmla="*/ 19 w 45"/>
                <a:gd name="T41" fmla="*/ 23 h 68"/>
                <a:gd name="T42" fmla="*/ 19 w 45"/>
                <a:gd name="T43" fmla="*/ 53 h 68"/>
                <a:gd name="T44" fmla="*/ 19 w 45"/>
                <a:gd name="T45" fmla="*/ 60 h 68"/>
                <a:gd name="T46" fmla="*/ 22 w 45"/>
                <a:gd name="T47" fmla="*/ 64 h 68"/>
                <a:gd name="T48" fmla="*/ 22 w 45"/>
                <a:gd name="T49" fmla="*/ 64 h 68"/>
                <a:gd name="T50" fmla="*/ 26 w 45"/>
                <a:gd name="T51" fmla="*/ 68 h 68"/>
                <a:gd name="T52" fmla="*/ 30 w 45"/>
                <a:gd name="T53" fmla="*/ 68 h 68"/>
                <a:gd name="T54" fmla="*/ 34 w 45"/>
                <a:gd name="T55" fmla="*/ 68 h 68"/>
                <a:gd name="T56" fmla="*/ 34 w 45"/>
                <a:gd name="T57" fmla="*/ 68 h 68"/>
                <a:gd name="T58" fmla="*/ 0 w 45"/>
                <a:gd name="T59" fmla="*/ 68 h 68"/>
                <a:gd name="T60" fmla="*/ 0 w 45"/>
                <a:gd name="T61" fmla="*/ 68 h 68"/>
                <a:gd name="T62" fmla="*/ 4 w 45"/>
                <a:gd name="T63" fmla="*/ 68 h 68"/>
                <a:gd name="T64" fmla="*/ 4 w 45"/>
                <a:gd name="T65" fmla="*/ 68 h 68"/>
                <a:gd name="T66" fmla="*/ 7 w 45"/>
                <a:gd name="T67" fmla="*/ 64 h 68"/>
                <a:gd name="T68" fmla="*/ 7 w 45"/>
                <a:gd name="T69" fmla="*/ 60 h 68"/>
                <a:gd name="T70" fmla="*/ 7 w 45"/>
                <a:gd name="T71" fmla="*/ 60 h 68"/>
                <a:gd name="T72" fmla="*/ 7 w 45"/>
                <a:gd name="T73" fmla="*/ 53 h 68"/>
                <a:gd name="T74" fmla="*/ 7 w 45"/>
                <a:gd name="T75" fmla="*/ 30 h 68"/>
                <a:gd name="T76" fmla="*/ 7 w 45"/>
                <a:gd name="T77" fmla="*/ 19 h 68"/>
                <a:gd name="T78" fmla="*/ 7 w 45"/>
                <a:gd name="T79" fmla="*/ 15 h 68"/>
                <a:gd name="T80" fmla="*/ 7 w 45"/>
                <a:gd name="T81" fmla="*/ 12 h 68"/>
                <a:gd name="T82" fmla="*/ 7 w 45"/>
                <a:gd name="T83" fmla="*/ 12 h 68"/>
                <a:gd name="T84" fmla="*/ 4 w 45"/>
                <a:gd name="T85" fmla="*/ 8 h 68"/>
                <a:gd name="T86" fmla="*/ 4 w 45"/>
                <a:gd name="T87" fmla="*/ 8 h 68"/>
                <a:gd name="T88" fmla="*/ 0 w 45"/>
                <a:gd name="T89" fmla="*/ 8 h 68"/>
                <a:gd name="T90" fmla="*/ 0 w 45"/>
                <a:gd name="T91" fmla="*/ 12 h 68"/>
                <a:gd name="T92" fmla="*/ 0 w 45"/>
                <a:gd name="T93" fmla="*/ 8 h 68"/>
                <a:gd name="T94" fmla="*/ 19 w 45"/>
                <a:gd name="T95" fmla="*/ 0 h 68"/>
                <a:gd name="T96" fmla="*/ 19 w 45"/>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
                <a:gd name="T148" fmla="*/ 0 h 68"/>
                <a:gd name="T149" fmla="*/ 45 w 45"/>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 h="68">
                  <a:moveTo>
                    <a:pt x="19" y="0"/>
                  </a:moveTo>
                  <a:lnTo>
                    <a:pt x="19" y="19"/>
                  </a:lnTo>
                  <a:lnTo>
                    <a:pt x="26" y="8"/>
                  </a:lnTo>
                  <a:lnTo>
                    <a:pt x="30" y="4"/>
                  </a:lnTo>
                  <a:lnTo>
                    <a:pt x="37" y="0"/>
                  </a:lnTo>
                  <a:lnTo>
                    <a:pt x="41" y="0"/>
                  </a:lnTo>
                  <a:lnTo>
                    <a:pt x="45" y="4"/>
                  </a:lnTo>
                  <a:lnTo>
                    <a:pt x="45" y="8"/>
                  </a:lnTo>
                  <a:lnTo>
                    <a:pt x="45" y="12"/>
                  </a:lnTo>
                  <a:lnTo>
                    <a:pt x="45" y="15"/>
                  </a:lnTo>
                  <a:lnTo>
                    <a:pt x="41" y="19"/>
                  </a:lnTo>
                  <a:lnTo>
                    <a:pt x="37" y="15"/>
                  </a:lnTo>
                  <a:lnTo>
                    <a:pt x="34" y="15"/>
                  </a:lnTo>
                  <a:lnTo>
                    <a:pt x="34" y="12"/>
                  </a:lnTo>
                  <a:lnTo>
                    <a:pt x="30" y="12"/>
                  </a:lnTo>
                  <a:lnTo>
                    <a:pt x="26" y="12"/>
                  </a:lnTo>
                  <a:lnTo>
                    <a:pt x="22" y="19"/>
                  </a:lnTo>
                  <a:lnTo>
                    <a:pt x="19" y="23"/>
                  </a:lnTo>
                  <a:lnTo>
                    <a:pt x="19" y="53"/>
                  </a:lnTo>
                  <a:lnTo>
                    <a:pt x="19" y="60"/>
                  </a:lnTo>
                  <a:lnTo>
                    <a:pt x="22" y="64"/>
                  </a:lnTo>
                  <a:lnTo>
                    <a:pt x="26" y="68"/>
                  </a:lnTo>
                  <a:lnTo>
                    <a:pt x="30" y="68"/>
                  </a:lnTo>
                  <a:lnTo>
                    <a:pt x="34" y="68"/>
                  </a:lnTo>
                  <a:lnTo>
                    <a:pt x="0" y="68"/>
                  </a:lnTo>
                  <a:lnTo>
                    <a:pt x="4" y="68"/>
                  </a:lnTo>
                  <a:lnTo>
                    <a:pt x="7" y="64"/>
                  </a:lnTo>
                  <a:lnTo>
                    <a:pt x="7" y="60"/>
                  </a:lnTo>
                  <a:lnTo>
                    <a:pt x="7" y="53"/>
                  </a:lnTo>
                  <a:lnTo>
                    <a:pt x="7" y="30"/>
                  </a:lnTo>
                  <a:lnTo>
                    <a:pt x="7" y="19"/>
                  </a:lnTo>
                  <a:lnTo>
                    <a:pt x="7" y="15"/>
                  </a:lnTo>
                  <a:lnTo>
                    <a:pt x="7" y="12"/>
                  </a:lnTo>
                  <a:lnTo>
                    <a:pt x="4" y="8"/>
                  </a:lnTo>
                  <a:lnTo>
                    <a:pt x="0" y="8"/>
                  </a:lnTo>
                  <a:lnTo>
                    <a:pt x="0" y="12"/>
                  </a:lnTo>
                  <a:lnTo>
                    <a:pt x="0" y="8"/>
                  </a:lnTo>
                  <a:lnTo>
                    <a:pt x="19" y="0"/>
                  </a:lnTo>
                  <a:close/>
                </a:path>
              </a:pathLst>
            </a:custGeom>
            <a:solidFill>
              <a:srgbClr val="000000"/>
            </a:solidFill>
            <a:ln w="0">
              <a:solidFill>
                <a:srgbClr val="000000"/>
              </a:solidFill>
              <a:round/>
              <a:headEnd/>
              <a:tailEnd/>
            </a:ln>
          </p:spPr>
          <p:txBody>
            <a:bodyPr/>
            <a:lstStyle/>
            <a:p>
              <a:endParaRPr lang="en-US"/>
            </a:p>
          </p:txBody>
        </p:sp>
        <p:sp>
          <p:nvSpPr>
            <p:cNvPr id="27674" name="Freeform 23"/>
            <p:cNvSpPr>
              <a:spLocks/>
            </p:cNvSpPr>
            <p:nvPr/>
          </p:nvSpPr>
          <p:spPr bwMode="auto">
            <a:xfrm>
              <a:off x="1096" y="1684"/>
              <a:ext cx="71" cy="101"/>
            </a:xfrm>
            <a:custGeom>
              <a:avLst/>
              <a:gdLst>
                <a:gd name="T0" fmla="*/ 22 w 71"/>
                <a:gd name="T1" fmla="*/ 63 h 101"/>
                <a:gd name="T2" fmla="*/ 45 w 71"/>
                <a:gd name="T3" fmla="*/ 45 h 101"/>
                <a:gd name="T4" fmla="*/ 45 w 71"/>
                <a:gd name="T5" fmla="*/ 41 h 101"/>
                <a:gd name="T6" fmla="*/ 45 w 71"/>
                <a:gd name="T7" fmla="*/ 41 h 101"/>
                <a:gd name="T8" fmla="*/ 45 w 71"/>
                <a:gd name="T9" fmla="*/ 37 h 101"/>
                <a:gd name="T10" fmla="*/ 41 w 71"/>
                <a:gd name="T11" fmla="*/ 37 h 101"/>
                <a:gd name="T12" fmla="*/ 71 w 71"/>
                <a:gd name="T13" fmla="*/ 37 h 101"/>
                <a:gd name="T14" fmla="*/ 60 w 71"/>
                <a:gd name="T15" fmla="*/ 37 h 101"/>
                <a:gd name="T16" fmla="*/ 52 w 71"/>
                <a:gd name="T17" fmla="*/ 45 h 101"/>
                <a:gd name="T18" fmla="*/ 52 w 71"/>
                <a:gd name="T19" fmla="*/ 82 h 101"/>
                <a:gd name="T20" fmla="*/ 60 w 71"/>
                <a:gd name="T21" fmla="*/ 93 h 101"/>
                <a:gd name="T22" fmla="*/ 67 w 71"/>
                <a:gd name="T23" fmla="*/ 97 h 101"/>
                <a:gd name="T24" fmla="*/ 71 w 71"/>
                <a:gd name="T25" fmla="*/ 101 h 101"/>
                <a:gd name="T26" fmla="*/ 41 w 71"/>
                <a:gd name="T27" fmla="*/ 101 h 101"/>
                <a:gd name="T28" fmla="*/ 45 w 71"/>
                <a:gd name="T29" fmla="*/ 101 h 101"/>
                <a:gd name="T30" fmla="*/ 45 w 71"/>
                <a:gd name="T31" fmla="*/ 97 h 101"/>
                <a:gd name="T32" fmla="*/ 45 w 71"/>
                <a:gd name="T33" fmla="*/ 93 h 101"/>
                <a:gd name="T34" fmla="*/ 22 w 71"/>
                <a:gd name="T35" fmla="*/ 63 h 101"/>
                <a:gd name="T36" fmla="*/ 22 w 71"/>
                <a:gd name="T37" fmla="*/ 93 h 101"/>
                <a:gd name="T38" fmla="*/ 22 w 71"/>
                <a:gd name="T39" fmla="*/ 97 h 101"/>
                <a:gd name="T40" fmla="*/ 26 w 71"/>
                <a:gd name="T41" fmla="*/ 101 h 101"/>
                <a:gd name="T42" fmla="*/ 30 w 71"/>
                <a:gd name="T43" fmla="*/ 101 h 101"/>
                <a:gd name="T44" fmla="*/ 0 w 71"/>
                <a:gd name="T45" fmla="*/ 101 h 101"/>
                <a:gd name="T46" fmla="*/ 7 w 71"/>
                <a:gd name="T47" fmla="*/ 101 h 101"/>
                <a:gd name="T48" fmla="*/ 7 w 71"/>
                <a:gd name="T49" fmla="*/ 97 h 101"/>
                <a:gd name="T50" fmla="*/ 7 w 71"/>
                <a:gd name="T51" fmla="*/ 86 h 101"/>
                <a:gd name="T52" fmla="*/ 7 w 71"/>
                <a:gd name="T53" fmla="*/ 15 h 101"/>
                <a:gd name="T54" fmla="*/ 7 w 71"/>
                <a:gd name="T55" fmla="*/ 7 h 101"/>
                <a:gd name="T56" fmla="*/ 7 w 71"/>
                <a:gd name="T57" fmla="*/ 7 h 101"/>
                <a:gd name="T58" fmla="*/ 3 w 71"/>
                <a:gd name="T59" fmla="*/ 7 h 101"/>
                <a:gd name="T60" fmla="*/ 0 w 71"/>
                <a:gd name="T61" fmla="*/ 7 h 101"/>
                <a:gd name="T62" fmla="*/ 22 w 71"/>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01"/>
                <a:gd name="T98" fmla="*/ 71 w 71"/>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01">
                  <a:moveTo>
                    <a:pt x="22" y="0"/>
                  </a:moveTo>
                  <a:lnTo>
                    <a:pt x="22" y="63"/>
                  </a:lnTo>
                  <a:lnTo>
                    <a:pt x="41" y="48"/>
                  </a:lnTo>
                  <a:lnTo>
                    <a:pt x="45" y="45"/>
                  </a:lnTo>
                  <a:lnTo>
                    <a:pt x="45" y="41"/>
                  </a:lnTo>
                  <a:lnTo>
                    <a:pt x="45" y="37"/>
                  </a:lnTo>
                  <a:lnTo>
                    <a:pt x="41" y="37"/>
                  </a:lnTo>
                  <a:lnTo>
                    <a:pt x="71" y="37"/>
                  </a:lnTo>
                  <a:lnTo>
                    <a:pt x="64" y="37"/>
                  </a:lnTo>
                  <a:lnTo>
                    <a:pt x="60" y="37"/>
                  </a:lnTo>
                  <a:lnTo>
                    <a:pt x="56" y="41"/>
                  </a:lnTo>
                  <a:lnTo>
                    <a:pt x="52" y="45"/>
                  </a:lnTo>
                  <a:lnTo>
                    <a:pt x="33" y="60"/>
                  </a:lnTo>
                  <a:lnTo>
                    <a:pt x="52" y="82"/>
                  </a:lnTo>
                  <a:lnTo>
                    <a:pt x="56" y="90"/>
                  </a:lnTo>
                  <a:lnTo>
                    <a:pt x="60" y="93"/>
                  </a:lnTo>
                  <a:lnTo>
                    <a:pt x="64" y="97"/>
                  </a:lnTo>
                  <a:lnTo>
                    <a:pt x="67" y="97"/>
                  </a:lnTo>
                  <a:lnTo>
                    <a:pt x="67" y="101"/>
                  </a:lnTo>
                  <a:lnTo>
                    <a:pt x="71" y="101"/>
                  </a:lnTo>
                  <a:lnTo>
                    <a:pt x="41" y="101"/>
                  </a:lnTo>
                  <a:lnTo>
                    <a:pt x="45" y="101"/>
                  </a:lnTo>
                  <a:lnTo>
                    <a:pt x="45" y="97"/>
                  </a:lnTo>
                  <a:lnTo>
                    <a:pt x="45" y="93"/>
                  </a:lnTo>
                  <a:lnTo>
                    <a:pt x="41" y="90"/>
                  </a:lnTo>
                  <a:lnTo>
                    <a:pt x="22" y="63"/>
                  </a:lnTo>
                  <a:lnTo>
                    <a:pt x="22" y="86"/>
                  </a:lnTo>
                  <a:lnTo>
                    <a:pt x="22" y="93"/>
                  </a:lnTo>
                  <a:lnTo>
                    <a:pt x="22" y="97"/>
                  </a:lnTo>
                  <a:lnTo>
                    <a:pt x="26" y="101"/>
                  </a:lnTo>
                  <a:lnTo>
                    <a:pt x="30" y="101"/>
                  </a:lnTo>
                  <a:lnTo>
                    <a:pt x="0" y="101"/>
                  </a:lnTo>
                  <a:lnTo>
                    <a:pt x="3" y="101"/>
                  </a:lnTo>
                  <a:lnTo>
                    <a:pt x="7" y="101"/>
                  </a:lnTo>
                  <a:lnTo>
                    <a:pt x="7" y="97"/>
                  </a:lnTo>
                  <a:lnTo>
                    <a:pt x="7" y="93"/>
                  </a:lnTo>
                  <a:lnTo>
                    <a:pt x="7" y="86"/>
                  </a:lnTo>
                  <a:lnTo>
                    <a:pt x="7" y="26"/>
                  </a:lnTo>
                  <a:lnTo>
                    <a:pt x="7" y="15"/>
                  </a:lnTo>
                  <a:lnTo>
                    <a:pt x="7" y="11"/>
                  </a:lnTo>
                  <a:lnTo>
                    <a:pt x="7" y="7"/>
                  </a:lnTo>
                  <a:lnTo>
                    <a:pt x="3" y="7"/>
                  </a:lnTo>
                  <a:lnTo>
                    <a:pt x="0" y="7"/>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27675" name="Freeform 24"/>
            <p:cNvSpPr>
              <a:spLocks noEditPoints="1"/>
            </p:cNvSpPr>
            <p:nvPr/>
          </p:nvSpPr>
          <p:spPr bwMode="auto">
            <a:xfrm>
              <a:off x="1171" y="1717"/>
              <a:ext cx="56" cy="72"/>
            </a:xfrm>
            <a:custGeom>
              <a:avLst/>
              <a:gdLst>
                <a:gd name="T0" fmla="*/ 11 w 56"/>
                <a:gd name="T1" fmla="*/ 27 h 72"/>
                <a:gd name="T2" fmla="*/ 15 w 56"/>
                <a:gd name="T3" fmla="*/ 42 h 72"/>
                <a:gd name="T4" fmla="*/ 19 w 56"/>
                <a:gd name="T5" fmla="*/ 49 h 72"/>
                <a:gd name="T6" fmla="*/ 26 w 56"/>
                <a:gd name="T7" fmla="*/ 57 h 72"/>
                <a:gd name="T8" fmla="*/ 37 w 56"/>
                <a:gd name="T9" fmla="*/ 60 h 72"/>
                <a:gd name="T10" fmla="*/ 41 w 56"/>
                <a:gd name="T11" fmla="*/ 57 h 72"/>
                <a:gd name="T12" fmla="*/ 49 w 56"/>
                <a:gd name="T13" fmla="*/ 57 h 72"/>
                <a:gd name="T14" fmla="*/ 52 w 56"/>
                <a:gd name="T15" fmla="*/ 49 h 72"/>
                <a:gd name="T16" fmla="*/ 56 w 56"/>
                <a:gd name="T17" fmla="*/ 42 h 72"/>
                <a:gd name="T18" fmla="*/ 56 w 56"/>
                <a:gd name="T19" fmla="*/ 45 h 72"/>
                <a:gd name="T20" fmla="*/ 52 w 56"/>
                <a:gd name="T21" fmla="*/ 53 h 72"/>
                <a:gd name="T22" fmla="*/ 49 w 56"/>
                <a:gd name="T23" fmla="*/ 64 h 72"/>
                <a:gd name="T24" fmla="*/ 41 w 56"/>
                <a:gd name="T25" fmla="*/ 68 h 72"/>
                <a:gd name="T26" fmla="*/ 30 w 56"/>
                <a:gd name="T27" fmla="*/ 72 h 72"/>
                <a:gd name="T28" fmla="*/ 19 w 56"/>
                <a:gd name="T29" fmla="*/ 68 h 72"/>
                <a:gd name="T30" fmla="*/ 7 w 56"/>
                <a:gd name="T31" fmla="*/ 60 h 72"/>
                <a:gd name="T32" fmla="*/ 4 w 56"/>
                <a:gd name="T33" fmla="*/ 49 h 72"/>
                <a:gd name="T34" fmla="*/ 0 w 56"/>
                <a:gd name="T35" fmla="*/ 38 h 72"/>
                <a:gd name="T36" fmla="*/ 0 w 56"/>
                <a:gd name="T37" fmla="*/ 27 h 72"/>
                <a:gd name="T38" fmla="*/ 4 w 56"/>
                <a:gd name="T39" fmla="*/ 19 h 72"/>
                <a:gd name="T40" fmla="*/ 11 w 56"/>
                <a:gd name="T41" fmla="*/ 12 h 72"/>
                <a:gd name="T42" fmla="*/ 19 w 56"/>
                <a:gd name="T43" fmla="*/ 4 h 72"/>
                <a:gd name="T44" fmla="*/ 30 w 56"/>
                <a:gd name="T45" fmla="*/ 0 h 72"/>
                <a:gd name="T46" fmla="*/ 41 w 56"/>
                <a:gd name="T47" fmla="*/ 4 h 72"/>
                <a:gd name="T48" fmla="*/ 49 w 56"/>
                <a:gd name="T49" fmla="*/ 8 h 72"/>
                <a:gd name="T50" fmla="*/ 56 w 56"/>
                <a:gd name="T51" fmla="*/ 15 h 72"/>
                <a:gd name="T52" fmla="*/ 56 w 56"/>
                <a:gd name="T53" fmla="*/ 27 h 72"/>
                <a:gd name="T54" fmla="*/ 11 w 56"/>
                <a:gd name="T55" fmla="*/ 27 h 72"/>
                <a:gd name="T56" fmla="*/ 11 w 56"/>
                <a:gd name="T57" fmla="*/ 23 h 72"/>
                <a:gd name="T58" fmla="*/ 41 w 56"/>
                <a:gd name="T59" fmla="*/ 23 h 72"/>
                <a:gd name="T60" fmla="*/ 41 w 56"/>
                <a:gd name="T61" fmla="*/ 19 h 72"/>
                <a:gd name="T62" fmla="*/ 41 w 56"/>
                <a:gd name="T63" fmla="*/ 15 h 72"/>
                <a:gd name="T64" fmla="*/ 37 w 56"/>
                <a:gd name="T65" fmla="*/ 12 h 72"/>
                <a:gd name="T66" fmla="*/ 34 w 56"/>
                <a:gd name="T67" fmla="*/ 8 h 72"/>
                <a:gd name="T68" fmla="*/ 30 w 56"/>
                <a:gd name="T69" fmla="*/ 8 h 72"/>
                <a:gd name="T70" fmla="*/ 26 w 56"/>
                <a:gd name="T71" fmla="*/ 4 h 72"/>
                <a:gd name="T72" fmla="*/ 22 w 56"/>
                <a:gd name="T73" fmla="*/ 8 h 72"/>
                <a:gd name="T74" fmla="*/ 19 w 56"/>
                <a:gd name="T75" fmla="*/ 12 h 72"/>
                <a:gd name="T76" fmla="*/ 15 w 56"/>
                <a:gd name="T77" fmla="*/ 15 h 72"/>
                <a:gd name="T78" fmla="*/ 11 w 56"/>
                <a:gd name="T79" fmla="*/ 23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72"/>
                <a:gd name="T122" fmla="*/ 56 w 56"/>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72">
                  <a:moveTo>
                    <a:pt x="11" y="27"/>
                  </a:moveTo>
                  <a:lnTo>
                    <a:pt x="15" y="42"/>
                  </a:lnTo>
                  <a:lnTo>
                    <a:pt x="19" y="49"/>
                  </a:lnTo>
                  <a:lnTo>
                    <a:pt x="26" y="57"/>
                  </a:lnTo>
                  <a:lnTo>
                    <a:pt x="37" y="60"/>
                  </a:lnTo>
                  <a:lnTo>
                    <a:pt x="41" y="57"/>
                  </a:lnTo>
                  <a:lnTo>
                    <a:pt x="49" y="57"/>
                  </a:lnTo>
                  <a:lnTo>
                    <a:pt x="52" y="49"/>
                  </a:lnTo>
                  <a:lnTo>
                    <a:pt x="56" y="42"/>
                  </a:lnTo>
                  <a:lnTo>
                    <a:pt x="56" y="45"/>
                  </a:lnTo>
                  <a:lnTo>
                    <a:pt x="52" y="53"/>
                  </a:lnTo>
                  <a:lnTo>
                    <a:pt x="49" y="64"/>
                  </a:lnTo>
                  <a:lnTo>
                    <a:pt x="41" y="68"/>
                  </a:lnTo>
                  <a:lnTo>
                    <a:pt x="30" y="72"/>
                  </a:lnTo>
                  <a:lnTo>
                    <a:pt x="19" y="68"/>
                  </a:lnTo>
                  <a:lnTo>
                    <a:pt x="7" y="60"/>
                  </a:lnTo>
                  <a:lnTo>
                    <a:pt x="4" y="49"/>
                  </a:lnTo>
                  <a:lnTo>
                    <a:pt x="0" y="38"/>
                  </a:lnTo>
                  <a:lnTo>
                    <a:pt x="0" y="27"/>
                  </a:lnTo>
                  <a:lnTo>
                    <a:pt x="4" y="19"/>
                  </a:lnTo>
                  <a:lnTo>
                    <a:pt x="11" y="12"/>
                  </a:lnTo>
                  <a:lnTo>
                    <a:pt x="19" y="4"/>
                  </a:lnTo>
                  <a:lnTo>
                    <a:pt x="30" y="0"/>
                  </a:lnTo>
                  <a:lnTo>
                    <a:pt x="41" y="4"/>
                  </a:lnTo>
                  <a:lnTo>
                    <a:pt x="49" y="8"/>
                  </a:lnTo>
                  <a:lnTo>
                    <a:pt x="56" y="15"/>
                  </a:lnTo>
                  <a:lnTo>
                    <a:pt x="56" y="27"/>
                  </a:lnTo>
                  <a:lnTo>
                    <a:pt x="11" y="27"/>
                  </a:lnTo>
                  <a:close/>
                  <a:moveTo>
                    <a:pt x="11" y="23"/>
                  </a:moveTo>
                  <a:lnTo>
                    <a:pt x="41" y="23"/>
                  </a:lnTo>
                  <a:lnTo>
                    <a:pt x="41" y="19"/>
                  </a:lnTo>
                  <a:lnTo>
                    <a:pt x="41" y="15"/>
                  </a:lnTo>
                  <a:lnTo>
                    <a:pt x="37" y="12"/>
                  </a:lnTo>
                  <a:lnTo>
                    <a:pt x="34" y="8"/>
                  </a:lnTo>
                  <a:lnTo>
                    <a:pt x="30" y="8"/>
                  </a:lnTo>
                  <a:lnTo>
                    <a:pt x="26" y="4"/>
                  </a:lnTo>
                  <a:lnTo>
                    <a:pt x="22" y="8"/>
                  </a:lnTo>
                  <a:lnTo>
                    <a:pt x="19" y="12"/>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27676" name="Freeform 25"/>
            <p:cNvSpPr>
              <a:spLocks/>
            </p:cNvSpPr>
            <p:nvPr/>
          </p:nvSpPr>
          <p:spPr bwMode="auto">
            <a:xfrm>
              <a:off x="1235" y="1717"/>
              <a:ext cx="48" cy="68"/>
            </a:xfrm>
            <a:custGeom>
              <a:avLst/>
              <a:gdLst>
                <a:gd name="T0" fmla="*/ 22 w 48"/>
                <a:gd name="T1" fmla="*/ 0 h 68"/>
                <a:gd name="T2" fmla="*/ 22 w 48"/>
                <a:gd name="T3" fmla="*/ 19 h 68"/>
                <a:gd name="T4" fmla="*/ 30 w 48"/>
                <a:gd name="T5" fmla="*/ 8 h 68"/>
                <a:gd name="T6" fmla="*/ 33 w 48"/>
                <a:gd name="T7" fmla="*/ 4 h 68"/>
                <a:gd name="T8" fmla="*/ 41 w 48"/>
                <a:gd name="T9" fmla="*/ 0 h 68"/>
                <a:gd name="T10" fmla="*/ 45 w 48"/>
                <a:gd name="T11" fmla="*/ 0 h 68"/>
                <a:gd name="T12" fmla="*/ 48 w 48"/>
                <a:gd name="T13" fmla="*/ 4 h 68"/>
                <a:gd name="T14" fmla="*/ 48 w 48"/>
                <a:gd name="T15" fmla="*/ 8 h 68"/>
                <a:gd name="T16" fmla="*/ 48 w 48"/>
                <a:gd name="T17" fmla="*/ 12 h 68"/>
                <a:gd name="T18" fmla="*/ 48 w 48"/>
                <a:gd name="T19" fmla="*/ 12 h 68"/>
                <a:gd name="T20" fmla="*/ 48 w 48"/>
                <a:gd name="T21" fmla="*/ 15 h 68"/>
                <a:gd name="T22" fmla="*/ 45 w 48"/>
                <a:gd name="T23" fmla="*/ 19 h 68"/>
                <a:gd name="T24" fmla="*/ 45 w 48"/>
                <a:gd name="T25" fmla="*/ 19 h 68"/>
                <a:gd name="T26" fmla="*/ 41 w 48"/>
                <a:gd name="T27" fmla="*/ 15 h 68"/>
                <a:gd name="T28" fmla="*/ 37 w 48"/>
                <a:gd name="T29" fmla="*/ 15 h 68"/>
                <a:gd name="T30" fmla="*/ 33 w 48"/>
                <a:gd name="T31" fmla="*/ 12 h 68"/>
                <a:gd name="T32" fmla="*/ 33 w 48"/>
                <a:gd name="T33" fmla="*/ 12 h 68"/>
                <a:gd name="T34" fmla="*/ 30 w 48"/>
                <a:gd name="T35" fmla="*/ 12 h 68"/>
                <a:gd name="T36" fmla="*/ 30 w 48"/>
                <a:gd name="T37" fmla="*/ 12 h 68"/>
                <a:gd name="T38" fmla="*/ 26 w 48"/>
                <a:gd name="T39" fmla="*/ 19 h 68"/>
                <a:gd name="T40" fmla="*/ 22 w 48"/>
                <a:gd name="T41" fmla="*/ 23 h 68"/>
                <a:gd name="T42" fmla="*/ 22 w 48"/>
                <a:gd name="T43" fmla="*/ 53 h 68"/>
                <a:gd name="T44" fmla="*/ 22 w 48"/>
                <a:gd name="T45" fmla="*/ 60 h 68"/>
                <a:gd name="T46" fmla="*/ 26 w 48"/>
                <a:gd name="T47" fmla="*/ 64 h 68"/>
                <a:gd name="T48" fmla="*/ 26 w 48"/>
                <a:gd name="T49" fmla="*/ 64 h 68"/>
                <a:gd name="T50" fmla="*/ 26 w 48"/>
                <a:gd name="T51" fmla="*/ 68 h 68"/>
                <a:gd name="T52" fmla="*/ 30 w 48"/>
                <a:gd name="T53" fmla="*/ 68 h 68"/>
                <a:gd name="T54" fmla="*/ 33 w 48"/>
                <a:gd name="T55" fmla="*/ 68 h 68"/>
                <a:gd name="T56" fmla="*/ 33 w 48"/>
                <a:gd name="T57" fmla="*/ 68 h 68"/>
                <a:gd name="T58" fmla="*/ 0 w 48"/>
                <a:gd name="T59" fmla="*/ 68 h 68"/>
                <a:gd name="T60" fmla="*/ 0 w 48"/>
                <a:gd name="T61" fmla="*/ 68 h 68"/>
                <a:gd name="T62" fmla="*/ 3 w 48"/>
                <a:gd name="T63" fmla="*/ 68 h 68"/>
                <a:gd name="T64" fmla="*/ 7 w 48"/>
                <a:gd name="T65" fmla="*/ 68 h 68"/>
                <a:gd name="T66" fmla="*/ 7 w 48"/>
                <a:gd name="T67" fmla="*/ 64 h 68"/>
                <a:gd name="T68" fmla="*/ 11 w 48"/>
                <a:gd name="T69" fmla="*/ 60 h 68"/>
                <a:gd name="T70" fmla="*/ 11 w 48"/>
                <a:gd name="T71" fmla="*/ 60 h 68"/>
                <a:gd name="T72" fmla="*/ 11 w 48"/>
                <a:gd name="T73" fmla="*/ 53 h 68"/>
                <a:gd name="T74" fmla="*/ 11 w 48"/>
                <a:gd name="T75" fmla="*/ 30 h 68"/>
                <a:gd name="T76" fmla="*/ 11 w 48"/>
                <a:gd name="T77" fmla="*/ 19 h 68"/>
                <a:gd name="T78" fmla="*/ 11 w 48"/>
                <a:gd name="T79" fmla="*/ 15 h 68"/>
                <a:gd name="T80" fmla="*/ 11 w 48"/>
                <a:gd name="T81" fmla="*/ 12 h 68"/>
                <a:gd name="T82" fmla="*/ 7 w 48"/>
                <a:gd name="T83" fmla="*/ 12 h 68"/>
                <a:gd name="T84" fmla="*/ 7 w 48"/>
                <a:gd name="T85" fmla="*/ 8 h 68"/>
                <a:gd name="T86" fmla="*/ 7 w 48"/>
                <a:gd name="T87" fmla="*/ 8 h 68"/>
                <a:gd name="T88" fmla="*/ 3 w 48"/>
                <a:gd name="T89" fmla="*/ 8 h 68"/>
                <a:gd name="T90" fmla="*/ 0 w 48"/>
                <a:gd name="T91" fmla="*/ 12 h 68"/>
                <a:gd name="T92" fmla="*/ 0 w 48"/>
                <a:gd name="T93" fmla="*/ 8 h 68"/>
                <a:gd name="T94" fmla="*/ 18 w 48"/>
                <a:gd name="T95" fmla="*/ 0 h 68"/>
                <a:gd name="T96" fmla="*/ 22 w 48"/>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
                <a:gd name="T148" fmla="*/ 0 h 68"/>
                <a:gd name="T149" fmla="*/ 48 w 48"/>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 h="68">
                  <a:moveTo>
                    <a:pt x="22" y="0"/>
                  </a:moveTo>
                  <a:lnTo>
                    <a:pt x="22" y="19"/>
                  </a:lnTo>
                  <a:lnTo>
                    <a:pt x="30" y="8"/>
                  </a:lnTo>
                  <a:lnTo>
                    <a:pt x="33" y="4"/>
                  </a:lnTo>
                  <a:lnTo>
                    <a:pt x="41" y="0"/>
                  </a:lnTo>
                  <a:lnTo>
                    <a:pt x="45" y="0"/>
                  </a:lnTo>
                  <a:lnTo>
                    <a:pt x="48" y="4"/>
                  </a:lnTo>
                  <a:lnTo>
                    <a:pt x="48" y="8"/>
                  </a:lnTo>
                  <a:lnTo>
                    <a:pt x="48" y="12"/>
                  </a:lnTo>
                  <a:lnTo>
                    <a:pt x="48" y="15"/>
                  </a:lnTo>
                  <a:lnTo>
                    <a:pt x="45" y="19"/>
                  </a:lnTo>
                  <a:lnTo>
                    <a:pt x="41" y="15"/>
                  </a:lnTo>
                  <a:lnTo>
                    <a:pt x="37" y="15"/>
                  </a:lnTo>
                  <a:lnTo>
                    <a:pt x="33" y="12"/>
                  </a:lnTo>
                  <a:lnTo>
                    <a:pt x="30" y="12"/>
                  </a:lnTo>
                  <a:lnTo>
                    <a:pt x="26" y="19"/>
                  </a:lnTo>
                  <a:lnTo>
                    <a:pt x="22" y="23"/>
                  </a:lnTo>
                  <a:lnTo>
                    <a:pt x="22" y="53"/>
                  </a:lnTo>
                  <a:lnTo>
                    <a:pt x="22" y="60"/>
                  </a:lnTo>
                  <a:lnTo>
                    <a:pt x="26" y="64"/>
                  </a:lnTo>
                  <a:lnTo>
                    <a:pt x="26" y="68"/>
                  </a:lnTo>
                  <a:lnTo>
                    <a:pt x="30" y="68"/>
                  </a:lnTo>
                  <a:lnTo>
                    <a:pt x="33" y="68"/>
                  </a:lnTo>
                  <a:lnTo>
                    <a:pt x="0" y="68"/>
                  </a:lnTo>
                  <a:lnTo>
                    <a:pt x="3" y="68"/>
                  </a:lnTo>
                  <a:lnTo>
                    <a:pt x="7" y="68"/>
                  </a:lnTo>
                  <a:lnTo>
                    <a:pt x="7" y="64"/>
                  </a:lnTo>
                  <a:lnTo>
                    <a:pt x="11" y="60"/>
                  </a:lnTo>
                  <a:lnTo>
                    <a:pt x="11" y="53"/>
                  </a:lnTo>
                  <a:lnTo>
                    <a:pt x="11" y="30"/>
                  </a:lnTo>
                  <a:lnTo>
                    <a:pt x="11" y="19"/>
                  </a:lnTo>
                  <a:lnTo>
                    <a:pt x="11" y="15"/>
                  </a:lnTo>
                  <a:lnTo>
                    <a:pt x="11" y="12"/>
                  </a:lnTo>
                  <a:lnTo>
                    <a:pt x="7" y="12"/>
                  </a:lnTo>
                  <a:lnTo>
                    <a:pt x="7" y="8"/>
                  </a:lnTo>
                  <a:lnTo>
                    <a:pt x="3" y="8"/>
                  </a:lnTo>
                  <a:lnTo>
                    <a:pt x="0" y="12"/>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27677" name="Freeform 26"/>
            <p:cNvSpPr>
              <a:spLocks/>
            </p:cNvSpPr>
            <p:nvPr/>
          </p:nvSpPr>
          <p:spPr bwMode="auto">
            <a:xfrm>
              <a:off x="1291" y="1717"/>
              <a:ext cx="45" cy="72"/>
            </a:xfrm>
            <a:custGeom>
              <a:avLst/>
              <a:gdLst>
                <a:gd name="T0" fmla="*/ 41 w 45"/>
                <a:gd name="T1" fmla="*/ 0 h 72"/>
                <a:gd name="T2" fmla="*/ 41 w 45"/>
                <a:gd name="T3" fmla="*/ 23 h 72"/>
                <a:gd name="T4" fmla="*/ 41 w 45"/>
                <a:gd name="T5" fmla="*/ 23 h 72"/>
                <a:gd name="T6" fmla="*/ 37 w 45"/>
                <a:gd name="T7" fmla="*/ 15 h 72"/>
                <a:gd name="T8" fmla="*/ 34 w 45"/>
                <a:gd name="T9" fmla="*/ 8 h 72"/>
                <a:gd name="T10" fmla="*/ 26 w 45"/>
                <a:gd name="T11" fmla="*/ 8 h 72"/>
                <a:gd name="T12" fmla="*/ 22 w 45"/>
                <a:gd name="T13" fmla="*/ 4 h 72"/>
                <a:gd name="T14" fmla="*/ 19 w 45"/>
                <a:gd name="T15" fmla="*/ 8 h 72"/>
                <a:gd name="T16" fmla="*/ 15 w 45"/>
                <a:gd name="T17" fmla="*/ 8 h 72"/>
                <a:gd name="T18" fmla="*/ 11 w 45"/>
                <a:gd name="T19" fmla="*/ 12 h 72"/>
                <a:gd name="T20" fmla="*/ 11 w 45"/>
                <a:gd name="T21" fmla="*/ 15 h 72"/>
                <a:gd name="T22" fmla="*/ 11 w 45"/>
                <a:gd name="T23" fmla="*/ 19 h 72"/>
                <a:gd name="T24" fmla="*/ 11 w 45"/>
                <a:gd name="T25" fmla="*/ 19 h 72"/>
                <a:gd name="T26" fmla="*/ 15 w 45"/>
                <a:gd name="T27" fmla="*/ 23 h 72"/>
                <a:gd name="T28" fmla="*/ 22 w 45"/>
                <a:gd name="T29" fmla="*/ 27 h 72"/>
                <a:gd name="T30" fmla="*/ 30 w 45"/>
                <a:gd name="T31" fmla="*/ 30 h 72"/>
                <a:gd name="T32" fmla="*/ 41 w 45"/>
                <a:gd name="T33" fmla="*/ 38 h 72"/>
                <a:gd name="T34" fmla="*/ 45 w 45"/>
                <a:gd name="T35" fmla="*/ 45 h 72"/>
                <a:gd name="T36" fmla="*/ 45 w 45"/>
                <a:gd name="T37" fmla="*/ 49 h 72"/>
                <a:gd name="T38" fmla="*/ 45 w 45"/>
                <a:gd name="T39" fmla="*/ 60 h 72"/>
                <a:gd name="T40" fmla="*/ 41 w 45"/>
                <a:gd name="T41" fmla="*/ 64 h 72"/>
                <a:gd name="T42" fmla="*/ 34 w 45"/>
                <a:gd name="T43" fmla="*/ 68 h 72"/>
                <a:gd name="T44" fmla="*/ 22 w 45"/>
                <a:gd name="T45" fmla="*/ 72 h 72"/>
                <a:gd name="T46" fmla="*/ 19 w 45"/>
                <a:gd name="T47" fmla="*/ 72 h 72"/>
                <a:gd name="T48" fmla="*/ 11 w 45"/>
                <a:gd name="T49" fmla="*/ 68 h 72"/>
                <a:gd name="T50" fmla="*/ 7 w 45"/>
                <a:gd name="T51" fmla="*/ 68 h 72"/>
                <a:gd name="T52" fmla="*/ 4 w 45"/>
                <a:gd name="T53" fmla="*/ 68 h 72"/>
                <a:gd name="T54" fmla="*/ 4 w 45"/>
                <a:gd name="T55" fmla="*/ 68 h 72"/>
                <a:gd name="T56" fmla="*/ 4 w 45"/>
                <a:gd name="T57" fmla="*/ 72 h 72"/>
                <a:gd name="T58" fmla="*/ 0 w 45"/>
                <a:gd name="T59" fmla="*/ 72 h 72"/>
                <a:gd name="T60" fmla="*/ 0 w 45"/>
                <a:gd name="T61" fmla="*/ 49 h 72"/>
                <a:gd name="T62" fmla="*/ 4 w 45"/>
                <a:gd name="T63" fmla="*/ 49 h 72"/>
                <a:gd name="T64" fmla="*/ 7 w 45"/>
                <a:gd name="T65" fmla="*/ 57 h 72"/>
                <a:gd name="T66" fmla="*/ 11 w 45"/>
                <a:gd name="T67" fmla="*/ 60 h 72"/>
                <a:gd name="T68" fmla="*/ 19 w 45"/>
                <a:gd name="T69" fmla="*/ 64 h 72"/>
                <a:gd name="T70" fmla="*/ 22 w 45"/>
                <a:gd name="T71" fmla="*/ 68 h 72"/>
                <a:gd name="T72" fmla="*/ 30 w 45"/>
                <a:gd name="T73" fmla="*/ 64 h 72"/>
                <a:gd name="T74" fmla="*/ 34 w 45"/>
                <a:gd name="T75" fmla="*/ 64 h 72"/>
                <a:gd name="T76" fmla="*/ 34 w 45"/>
                <a:gd name="T77" fmla="*/ 60 h 72"/>
                <a:gd name="T78" fmla="*/ 34 w 45"/>
                <a:gd name="T79" fmla="*/ 57 h 72"/>
                <a:gd name="T80" fmla="*/ 34 w 45"/>
                <a:gd name="T81" fmla="*/ 53 h 72"/>
                <a:gd name="T82" fmla="*/ 34 w 45"/>
                <a:gd name="T83" fmla="*/ 49 h 72"/>
                <a:gd name="T84" fmla="*/ 26 w 45"/>
                <a:gd name="T85" fmla="*/ 45 h 72"/>
                <a:gd name="T86" fmla="*/ 19 w 45"/>
                <a:gd name="T87" fmla="*/ 38 h 72"/>
                <a:gd name="T88" fmla="*/ 11 w 45"/>
                <a:gd name="T89" fmla="*/ 34 h 72"/>
                <a:gd name="T90" fmla="*/ 4 w 45"/>
                <a:gd name="T91" fmla="*/ 30 h 72"/>
                <a:gd name="T92" fmla="*/ 4 w 45"/>
                <a:gd name="T93" fmla="*/ 27 h 72"/>
                <a:gd name="T94" fmla="*/ 0 w 45"/>
                <a:gd name="T95" fmla="*/ 19 h 72"/>
                <a:gd name="T96" fmla="*/ 4 w 45"/>
                <a:gd name="T97" fmla="*/ 12 h 72"/>
                <a:gd name="T98" fmla="*/ 7 w 45"/>
                <a:gd name="T99" fmla="*/ 8 h 72"/>
                <a:gd name="T100" fmla="*/ 15 w 45"/>
                <a:gd name="T101" fmla="*/ 0 h 72"/>
                <a:gd name="T102" fmla="*/ 22 w 45"/>
                <a:gd name="T103" fmla="*/ 0 h 72"/>
                <a:gd name="T104" fmla="*/ 26 w 45"/>
                <a:gd name="T105" fmla="*/ 0 h 72"/>
                <a:gd name="T106" fmla="*/ 30 w 45"/>
                <a:gd name="T107" fmla="*/ 4 h 72"/>
                <a:gd name="T108" fmla="*/ 34 w 45"/>
                <a:gd name="T109" fmla="*/ 4 h 72"/>
                <a:gd name="T110" fmla="*/ 37 w 45"/>
                <a:gd name="T111" fmla="*/ 4 h 72"/>
                <a:gd name="T112" fmla="*/ 37 w 45"/>
                <a:gd name="T113" fmla="*/ 4 h 72"/>
                <a:gd name="T114" fmla="*/ 37 w 45"/>
                <a:gd name="T115" fmla="*/ 4 h 72"/>
                <a:gd name="T116" fmla="*/ 37 w 45"/>
                <a:gd name="T117" fmla="*/ 4 h 72"/>
                <a:gd name="T118" fmla="*/ 41 w 45"/>
                <a:gd name="T119" fmla="*/ 0 h 72"/>
                <a:gd name="T120" fmla="*/ 41 w 45"/>
                <a:gd name="T121" fmla="*/ 0 h 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2"/>
                <a:gd name="T185" fmla="*/ 45 w 45"/>
                <a:gd name="T186" fmla="*/ 72 h 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2">
                  <a:moveTo>
                    <a:pt x="41" y="0"/>
                  </a:moveTo>
                  <a:lnTo>
                    <a:pt x="41" y="23"/>
                  </a:lnTo>
                  <a:lnTo>
                    <a:pt x="37" y="15"/>
                  </a:lnTo>
                  <a:lnTo>
                    <a:pt x="34" y="8"/>
                  </a:lnTo>
                  <a:lnTo>
                    <a:pt x="26" y="8"/>
                  </a:lnTo>
                  <a:lnTo>
                    <a:pt x="22" y="4"/>
                  </a:lnTo>
                  <a:lnTo>
                    <a:pt x="19" y="8"/>
                  </a:lnTo>
                  <a:lnTo>
                    <a:pt x="15" y="8"/>
                  </a:lnTo>
                  <a:lnTo>
                    <a:pt x="11" y="12"/>
                  </a:lnTo>
                  <a:lnTo>
                    <a:pt x="11" y="15"/>
                  </a:lnTo>
                  <a:lnTo>
                    <a:pt x="11" y="19"/>
                  </a:lnTo>
                  <a:lnTo>
                    <a:pt x="15" y="23"/>
                  </a:lnTo>
                  <a:lnTo>
                    <a:pt x="22" y="27"/>
                  </a:lnTo>
                  <a:lnTo>
                    <a:pt x="30" y="30"/>
                  </a:lnTo>
                  <a:lnTo>
                    <a:pt x="41" y="38"/>
                  </a:lnTo>
                  <a:lnTo>
                    <a:pt x="45" y="45"/>
                  </a:lnTo>
                  <a:lnTo>
                    <a:pt x="45" y="49"/>
                  </a:lnTo>
                  <a:lnTo>
                    <a:pt x="45" y="60"/>
                  </a:lnTo>
                  <a:lnTo>
                    <a:pt x="41" y="64"/>
                  </a:lnTo>
                  <a:lnTo>
                    <a:pt x="34" y="68"/>
                  </a:lnTo>
                  <a:lnTo>
                    <a:pt x="22" y="72"/>
                  </a:lnTo>
                  <a:lnTo>
                    <a:pt x="19" y="72"/>
                  </a:lnTo>
                  <a:lnTo>
                    <a:pt x="11" y="68"/>
                  </a:lnTo>
                  <a:lnTo>
                    <a:pt x="7" y="68"/>
                  </a:lnTo>
                  <a:lnTo>
                    <a:pt x="4" y="68"/>
                  </a:lnTo>
                  <a:lnTo>
                    <a:pt x="4" y="72"/>
                  </a:lnTo>
                  <a:lnTo>
                    <a:pt x="0" y="72"/>
                  </a:lnTo>
                  <a:lnTo>
                    <a:pt x="0" y="49"/>
                  </a:lnTo>
                  <a:lnTo>
                    <a:pt x="4" y="49"/>
                  </a:lnTo>
                  <a:lnTo>
                    <a:pt x="7" y="57"/>
                  </a:lnTo>
                  <a:lnTo>
                    <a:pt x="11" y="60"/>
                  </a:lnTo>
                  <a:lnTo>
                    <a:pt x="19" y="64"/>
                  </a:lnTo>
                  <a:lnTo>
                    <a:pt x="22" y="68"/>
                  </a:lnTo>
                  <a:lnTo>
                    <a:pt x="30" y="64"/>
                  </a:lnTo>
                  <a:lnTo>
                    <a:pt x="34" y="64"/>
                  </a:lnTo>
                  <a:lnTo>
                    <a:pt x="34" y="60"/>
                  </a:lnTo>
                  <a:lnTo>
                    <a:pt x="34" y="57"/>
                  </a:lnTo>
                  <a:lnTo>
                    <a:pt x="34" y="53"/>
                  </a:lnTo>
                  <a:lnTo>
                    <a:pt x="34" y="49"/>
                  </a:lnTo>
                  <a:lnTo>
                    <a:pt x="26" y="45"/>
                  </a:lnTo>
                  <a:lnTo>
                    <a:pt x="19" y="38"/>
                  </a:lnTo>
                  <a:lnTo>
                    <a:pt x="11" y="34"/>
                  </a:lnTo>
                  <a:lnTo>
                    <a:pt x="4" y="30"/>
                  </a:lnTo>
                  <a:lnTo>
                    <a:pt x="4" y="27"/>
                  </a:lnTo>
                  <a:lnTo>
                    <a:pt x="0" y="19"/>
                  </a:lnTo>
                  <a:lnTo>
                    <a:pt x="4" y="12"/>
                  </a:lnTo>
                  <a:lnTo>
                    <a:pt x="7" y="8"/>
                  </a:lnTo>
                  <a:lnTo>
                    <a:pt x="15" y="0"/>
                  </a:lnTo>
                  <a:lnTo>
                    <a:pt x="22" y="0"/>
                  </a:lnTo>
                  <a:lnTo>
                    <a:pt x="26" y="0"/>
                  </a:lnTo>
                  <a:lnTo>
                    <a:pt x="30" y="4"/>
                  </a:lnTo>
                  <a:lnTo>
                    <a:pt x="34" y="4"/>
                  </a:lnTo>
                  <a:lnTo>
                    <a:pt x="37" y="4"/>
                  </a:lnTo>
                  <a:lnTo>
                    <a:pt x="41" y="0"/>
                  </a:lnTo>
                  <a:close/>
                </a:path>
              </a:pathLst>
            </a:custGeom>
            <a:solidFill>
              <a:srgbClr val="000000"/>
            </a:solidFill>
            <a:ln w="0">
              <a:solidFill>
                <a:srgbClr val="000000"/>
              </a:solidFill>
              <a:round/>
              <a:headEnd/>
              <a:tailEnd/>
            </a:ln>
          </p:spPr>
          <p:txBody>
            <a:bodyPr/>
            <a:lstStyle/>
            <a:p>
              <a:endParaRPr lang="en-US"/>
            </a:p>
          </p:txBody>
        </p:sp>
        <p:sp>
          <p:nvSpPr>
            <p:cNvPr id="27678" name="Freeform 27"/>
            <p:cNvSpPr>
              <a:spLocks/>
            </p:cNvSpPr>
            <p:nvPr/>
          </p:nvSpPr>
          <p:spPr bwMode="auto">
            <a:xfrm>
              <a:off x="1343" y="1684"/>
              <a:ext cx="42" cy="135"/>
            </a:xfrm>
            <a:custGeom>
              <a:avLst/>
              <a:gdLst>
                <a:gd name="T0" fmla="*/ 0 w 42"/>
                <a:gd name="T1" fmla="*/ 3 h 135"/>
                <a:gd name="T2" fmla="*/ 0 w 42"/>
                <a:gd name="T3" fmla="*/ 0 h 135"/>
                <a:gd name="T4" fmla="*/ 12 w 42"/>
                <a:gd name="T5" fmla="*/ 7 h 135"/>
                <a:gd name="T6" fmla="*/ 19 w 42"/>
                <a:gd name="T7" fmla="*/ 11 h 135"/>
                <a:gd name="T8" fmla="*/ 30 w 42"/>
                <a:gd name="T9" fmla="*/ 22 h 135"/>
                <a:gd name="T10" fmla="*/ 38 w 42"/>
                <a:gd name="T11" fmla="*/ 37 h 135"/>
                <a:gd name="T12" fmla="*/ 42 w 42"/>
                <a:gd name="T13" fmla="*/ 52 h 135"/>
                <a:gd name="T14" fmla="*/ 42 w 42"/>
                <a:gd name="T15" fmla="*/ 67 h 135"/>
                <a:gd name="T16" fmla="*/ 42 w 42"/>
                <a:gd name="T17" fmla="*/ 82 h 135"/>
                <a:gd name="T18" fmla="*/ 38 w 42"/>
                <a:gd name="T19" fmla="*/ 93 h 135"/>
                <a:gd name="T20" fmla="*/ 30 w 42"/>
                <a:gd name="T21" fmla="*/ 108 h 135"/>
                <a:gd name="T22" fmla="*/ 23 w 42"/>
                <a:gd name="T23" fmla="*/ 120 h 135"/>
                <a:gd name="T24" fmla="*/ 12 w 42"/>
                <a:gd name="T25" fmla="*/ 127 h 135"/>
                <a:gd name="T26" fmla="*/ 0 w 42"/>
                <a:gd name="T27" fmla="*/ 135 h 135"/>
                <a:gd name="T28" fmla="*/ 0 w 42"/>
                <a:gd name="T29" fmla="*/ 131 h 135"/>
                <a:gd name="T30" fmla="*/ 12 w 42"/>
                <a:gd name="T31" fmla="*/ 123 h 135"/>
                <a:gd name="T32" fmla="*/ 15 w 42"/>
                <a:gd name="T33" fmla="*/ 116 h 135"/>
                <a:gd name="T34" fmla="*/ 23 w 42"/>
                <a:gd name="T35" fmla="*/ 108 h 135"/>
                <a:gd name="T36" fmla="*/ 27 w 42"/>
                <a:gd name="T37" fmla="*/ 97 h 135"/>
                <a:gd name="T38" fmla="*/ 27 w 42"/>
                <a:gd name="T39" fmla="*/ 82 h 135"/>
                <a:gd name="T40" fmla="*/ 30 w 42"/>
                <a:gd name="T41" fmla="*/ 67 h 135"/>
                <a:gd name="T42" fmla="*/ 27 w 42"/>
                <a:gd name="T43" fmla="*/ 52 h 135"/>
                <a:gd name="T44" fmla="*/ 27 w 42"/>
                <a:gd name="T45" fmla="*/ 41 h 135"/>
                <a:gd name="T46" fmla="*/ 23 w 42"/>
                <a:gd name="T47" fmla="*/ 33 h 135"/>
                <a:gd name="T48" fmla="*/ 23 w 42"/>
                <a:gd name="T49" fmla="*/ 26 h 135"/>
                <a:gd name="T50" fmla="*/ 19 w 42"/>
                <a:gd name="T51" fmla="*/ 18 h 135"/>
                <a:gd name="T52" fmla="*/ 15 w 42"/>
                <a:gd name="T53" fmla="*/ 15 h 135"/>
                <a:gd name="T54" fmla="*/ 8 w 42"/>
                <a:gd name="T55" fmla="*/ 7 h 135"/>
                <a:gd name="T56" fmla="*/ 0 w 42"/>
                <a:gd name="T57" fmla="*/ 3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0" y="3"/>
                  </a:moveTo>
                  <a:lnTo>
                    <a:pt x="0" y="0"/>
                  </a:lnTo>
                  <a:lnTo>
                    <a:pt x="12" y="7"/>
                  </a:lnTo>
                  <a:lnTo>
                    <a:pt x="19" y="11"/>
                  </a:lnTo>
                  <a:lnTo>
                    <a:pt x="30" y="22"/>
                  </a:lnTo>
                  <a:lnTo>
                    <a:pt x="38" y="37"/>
                  </a:lnTo>
                  <a:lnTo>
                    <a:pt x="42" y="52"/>
                  </a:lnTo>
                  <a:lnTo>
                    <a:pt x="42" y="67"/>
                  </a:lnTo>
                  <a:lnTo>
                    <a:pt x="42" y="82"/>
                  </a:lnTo>
                  <a:lnTo>
                    <a:pt x="38" y="93"/>
                  </a:lnTo>
                  <a:lnTo>
                    <a:pt x="30" y="108"/>
                  </a:lnTo>
                  <a:lnTo>
                    <a:pt x="23" y="120"/>
                  </a:lnTo>
                  <a:lnTo>
                    <a:pt x="12" y="127"/>
                  </a:lnTo>
                  <a:lnTo>
                    <a:pt x="0" y="135"/>
                  </a:lnTo>
                  <a:lnTo>
                    <a:pt x="0" y="131"/>
                  </a:lnTo>
                  <a:lnTo>
                    <a:pt x="12" y="123"/>
                  </a:lnTo>
                  <a:lnTo>
                    <a:pt x="15" y="116"/>
                  </a:lnTo>
                  <a:lnTo>
                    <a:pt x="23" y="108"/>
                  </a:lnTo>
                  <a:lnTo>
                    <a:pt x="27" y="97"/>
                  </a:lnTo>
                  <a:lnTo>
                    <a:pt x="27" y="82"/>
                  </a:lnTo>
                  <a:lnTo>
                    <a:pt x="30" y="67"/>
                  </a:lnTo>
                  <a:lnTo>
                    <a:pt x="27" y="52"/>
                  </a:lnTo>
                  <a:lnTo>
                    <a:pt x="27" y="41"/>
                  </a:lnTo>
                  <a:lnTo>
                    <a:pt x="23" y="33"/>
                  </a:lnTo>
                  <a:lnTo>
                    <a:pt x="23" y="26"/>
                  </a:lnTo>
                  <a:lnTo>
                    <a:pt x="19" y="18"/>
                  </a:lnTo>
                  <a:lnTo>
                    <a:pt x="15" y="15"/>
                  </a:lnTo>
                  <a:lnTo>
                    <a:pt x="8" y="7"/>
                  </a:lnTo>
                  <a:lnTo>
                    <a:pt x="0" y="3"/>
                  </a:lnTo>
                  <a:close/>
                </a:path>
              </a:pathLst>
            </a:custGeom>
            <a:solidFill>
              <a:srgbClr val="000000"/>
            </a:solidFill>
            <a:ln w="0">
              <a:solidFill>
                <a:srgbClr val="000000"/>
              </a:solidFill>
              <a:round/>
              <a:headEnd/>
              <a:tailEnd/>
            </a:ln>
          </p:spPr>
          <p:txBody>
            <a:bodyPr/>
            <a:lstStyle/>
            <a:p>
              <a:endParaRPr lang="en-US"/>
            </a:p>
          </p:txBody>
        </p:sp>
        <p:sp>
          <p:nvSpPr>
            <p:cNvPr id="27679" name="Freeform 28"/>
            <p:cNvSpPr>
              <a:spLocks/>
            </p:cNvSpPr>
            <p:nvPr/>
          </p:nvSpPr>
          <p:spPr bwMode="auto">
            <a:xfrm>
              <a:off x="2499" y="1687"/>
              <a:ext cx="105" cy="102"/>
            </a:xfrm>
            <a:custGeom>
              <a:avLst/>
              <a:gdLst>
                <a:gd name="T0" fmla="*/ 105 w 105"/>
                <a:gd name="T1" fmla="*/ 0 h 102"/>
                <a:gd name="T2" fmla="*/ 105 w 105"/>
                <a:gd name="T3" fmla="*/ 0 h 102"/>
                <a:gd name="T4" fmla="*/ 97 w 105"/>
                <a:gd name="T5" fmla="*/ 4 h 102"/>
                <a:gd name="T6" fmla="*/ 97 w 105"/>
                <a:gd name="T7" fmla="*/ 4 h 102"/>
                <a:gd name="T8" fmla="*/ 94 w 105"/>
                <a:gd name="T9" fmla="*/ 12 h 102"/>
                <a:gd name="T10" fmla="*/ 90 w 105"/>
                <a:gd name="T11" fmla="*/ 15 h 102"/>
                <a:gd name="T12" fmla="*/ 56 w 105"/>
                <a:gd name="T13" fmla="*/ 102 h 102"/>
                <a:gd name="T14" fmla="*/ 52 w 105"/>
                <a:gd name="T15" fmla="*/ 102 h 102"/>
                <a:gd name="T16" fmla="*/ 15 w 105"/>
                <a:gd name="T17" fmla="*/ 15 h 102"/>
                <a:gd name="T18" fmla="*/ 11 w 105"/>
                <a:gd name="T19" fmla="*/ 12 h 102"/>
                <a:gd name="T20" fmla="*/ 11 w 105"/>
                <a:gd name="T21" fmla="*/ 8 h 102"/>
                <a:gd name="T22" fmla="*/ 7 w 105"/>
                <a:gd name="T23" fmla="*/ 4 h 102"/>
                <a:gd name="T24" fmla="*/ 7 w 105"/>
                <a:gd name="T25" fmla="*/ 4 h 102"/>
                <a:gd name="T26" fmla="*/ 4 w 105"/>
                <a:gd name="T27" fmla="*/ 0 h 102"/>
                <a:gd name="T28" fmla="*/ 0 w 105"/>
                <a:gd name="T29" fmla="*/ 0 h 102"/>
                <a:gd name="T30" fmla="*/ 0 w 105"/>
                <a:gd name="T31" fmla="*/ 0 h 102"/>
                <a:gd name="T32" fmla="*/ 41 w 105"/>
                <a:gd name="T33" fmla="*/ 0 h 102"/>
                <a:gd name="T34" fmla="*/ 41 w 105"/>
                <a:gd name="T35" fmla="*/ 0 h 102"/>
                <a:gd name="T36" fmla="*/ 34 w 105"/>
                <a:gd name="T37" fmla="*/ 0 h 102"/>
                <a:gd name="T38" fmla="*/ 30 w 105"/>
                <a:gd name="T39" fmla="*/ 4 h 102"/>
                <a:gd name="T40" fmla="*/ 30 w 105"/>
                <a:gd name="T41" fmla="*/ 4 h 102"/>
                <a:gd name="T42" fmla="*/ 30 w 105"/>
                <a:gd name="T43" fmla="*/ 8 h 102"/>
                <a:gd name="T44" fmla="*/ 30 w 105"/>
                <a:gd name="T45" fmla="*/ 12 h 102"/>
                <a:gd name="T46" fmla="*/ 34 w 105"/>
                <a:gd name="T47" fmla="*/ 19 h 102"/>
                <a:gd name="T48" fmla="*/ 56 w 105"/>
                <a:gd name="T49" fmla="*/ 79 h 102"/>
                <a:gd name="T50" fmla="*/ 79 w 105"/>
                <a:gd name="T51" fmla="*/ 19 h 102"/>
                <a:gd name="T52" fmla="*/ 82 w 105"/>
                <a:gd name="T53" fmla="*/ 12 h 102"/>
                <a:gd name="T54" fmla="*/ 82 w 105"/>
                <a:gd name="T55" fmla="*/ 8 h 102"/>
                <a:gd name="T56" fmla="*/ 82 w 105"/>
                <a:gd name="T57" fmla="*/ 8 h 102"/>
                <a:gd name="T58" fmla="*/ 82 w 105"/>
                <a:gd name="T59" fmla="*/ 4 h 102"/>
                <a:gd name="T60" fmla="*/ 79 w 105"/>
                <a:gd name="T61" fmla="*/ 4 h 102"/>
                <a:gd name="T62" fmla="*/ 75 w 105"/>
                <a:gd name="T63" fmla="*/ 0 h 102"/>
                <a:gd name="T64" fmla="*/ 75 w 105"/>
                <a:gd name="T65" fmla="*/ 0 h 102"/>
                <a:gd name="T66" fmla="*/ 75 w 105"/>
                <a:gd name="T67" fmla="*/ 0 h 102"/>
                <a:gd name="T68" fmla="*/ 75 w 105"/>
                <a:gd name="T69" fmla="*/ 0 h 102"/>
                <a:gd name="T70" fmla="*/ 105 w 105"/>
                <a:gd name="T71" fmla="*/ 0 h 1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
                <a:gd name="T109" fmla="*/ 0 h 102"/>
                <a:gd name="T110" fmla="*/ 105 w 105"/>
                <a:gd name="T111" fmla="*/ 102 h 1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 h="102">
                  <a:moveTo>
                    <a:pt x="105" y="0"/>
                  </a:moveTo>
                  <a:lnTo>
                    <a:pt x="105" y="0"/>
                  </a:lnTo>
                  <a:lnTo>
                    <a:pt x="97" y="4"/>
                  </a:lnTo>
                  <a:lnTo>
                    <a:pt x="94" y="12"/>
                  </a:lnTo>
                  <a:lnTo>
                    <a:pt x="90" y="15"/>
                  </a:lnTo>
                  <a:lnTo>
                    <a:pt x="56" y="102"/>
                  </a:lnTo>
                  <a:lnTo>
                    <a:pt x="52" y="102"/>
                  </a:lnTo>
                  <a:lnTo>
                    <a:pt x="15" y="15"/>
                  </a:lnTo>
                  <a:lnTo>
                    <a:pt x="11" y="12"/>
                  </a:lnTo>
                  <a:lnTo>
                    <a:pt x="11" y="8"/>
                  </a:lnTo>
                  <a:lnTo>
                    <a:pt x="7" y="4"/>
                  </a:lnTo>
                  <a:lnTo>
                    <a:pt x="4" y="0"/>
                  </a:lnTo>
                  <a:lnTo>
                    <a:pt x="0" y="0"/>
                  </a:lnTo>
                  <a:lnTo>
                    <a:pt x="41" y="0"/>
                  </a:lnTo>
                  <a:lnTo>
                    <a:pt x="34" y="0"/>
                  </a:lnTo>
                  <a:lnTo>
                    <a:pt x="30" y="4"/>
                  </a:lnTo>
                  <a:lnTo>
                    <a:pt x="30" y="8"/>
                  </a:lnTo>
                  <a:lnTo>
                    <a:pt x="30" y="12"/>
                  </a:lnTo>
                  <a:lnTo>
                    <a:pt x="34" y="19"/>
                  </a:lnTo>
                  <a:lnTo>
                    <a:pt x="56" y="79"/>
                  </a:lnTo>
                  <a:lnTo>
                    <a:pt x="79" y="19"/>
                  </a:lnTo>
                  <a:lnTo>
                    <a:pt x="82" y="12"/>
                  </a:lnTo>
                  <a:lnTo>
                    <a:pt x="82" y="8"/>
                  </a:lnTo>
                  <a:lnTo>
                    <a:pt x="82" y="4"/>
                  </a:lnTo>
                  <a:lnTo>
                    <a:pt x="79" y="4"/>
                  </a:lnTo>
                  <a:lnTo>
                    <a:pt x="75" y="0"/>
                  </a:lnTo>
                  <a:lnTo>
                    <a:pt x="105" y="0"/>
                  </a:lnTo>
                  <a:close/>
                </a:path>
              </a:pathLst>
            </a:custGeom>
            <a:solidFill>
              <a:srgbClr val="000000"/>
            </a:solidFill>
            <a:ln w="0">
              <a:solidFill>
                <a:srgbClr val="000000"/>
              </a:solidFill>
              <a:round/>
              <a:headEnd/>
              <a:tailEnd/>
            </a:ln>
          </p:spPr>
          <p:txBody>
            <a:bodyPr/>
            <a:lstStyle/>
            <a:p>
              <a:endParaRPr lang="en-US"/>
            </a:p>
          </p:txBody>
        </p:sp>
        <p:sp>
          <p:nvSpPr>
            <p:cNvPr id="27680" name="Freeform 29"/>
            <p:cNvSpPr>
              <a:spLocks noEditPoints="1"/>
            </p:cNvSpPr>
            <p:nvPr/>
          </p:nvSpPr>
          <p:spPr bwMode="auto">
            <a:xfrm>
              <a:off x="2608" y="1687"/>
              <a:ext cx="75" cy="98"/>
            </a:xfrm>
            <a:custGeom>
              <a:avLst/>
              <a:gdLst>
                <a:gd name="T0" fmla="*/ 26 w 75"/>
                <a:gd name="T1" fmla="*/ 53 h 98"/>
                <a:gd name="T2" fmla="*/ 26 w 75"/>
                <a:gd name="T3" fmla="*/ 83 h 98"/>
                <a:gd name="T4" fmla="*/ 26 w 75"/>
                <a:gd name="T5" fmla="*/ 90 h 98"/>
                <a:gd name="T6" fmla="*/ 30 w 75"/>
                <a:gd name="T7" fmla="*/ 94 h 98"/>
                <a:gd name="T8" fmla="*/ 30 w 75"/>
                <a:gd name="T9" fmla="*/ 98 h 98"/>
                <a:gd name="T10" fmla="*/ 37 w 75"/>
                <a:gd name="T11" fmla="*/ 98 h 98"/>
                <a:gd name="T12" fmla="*/ 41 w 75"/>
                <a:gd name="T13" fmla="*/ 98 h 98"/>
                <a:gd name="T14" fmla="*/ 41 w 75"/>
                <a:gd name="T15" fmla="*/ 98 h 98"/>
                <a:gd name="T16" fmla="*/ 0 w 75"/>
                <a:gd name="T17" fmla="*/ 98 h 98"/>
                <a:gd name="T18" fmla="*/ 0 w 75"/>
                <a:gd name="T19" fmla="*/ 98 h 98"/>
                <a:gd name="T20" fmla="*/ 3 w 75"/>
                <a:gd name="T21" fmla="*/ 98 h 98"/>
                <a:gd name="T22" fmla="*/ 7 w 75"/>
                <a:gd name="T23" fmla="*/ 98 h 98"/>
                <a:gd name="T24" fmla="*/ 11 w 75"/>
                <a:gd name="T25" fmla="*/ 94 h 98"/>
                <a:gd name="T26" fmla="*/ 11 w 75"/>
                <a:gd name="T27" fmla="*/ 90 h 98"/>
                <a:gd name="T28" fmla="*/ 11 w 75"/>
                <a:gd name="T29" fmla="*/ 83 h 98"/>
                <a:gd name="T30" fmla="*/ 11 w 75"/>
                <a:gd name="T31" fmla="*/ 15 h 98"/>
                <a:gd name="T32" fmla="*/ 11 w 75"/>
                <a:gd name="T33" fmla="*/ 8 h 98"/>
                <a:gd name="T34" fmla="*/ 11 w 75"/>
                <a:gd name="T35" fmla="*/ 4 h 98"/>
                <a:gd name="T36" fmla="*/ 7 w 75"/>
                <a:gd name="T37" fmla="*/ 0 h 98"/>
                <a:gd name="T38" fmla="*/ 3 w 75"/>
                <a:gd name="T39" fmla="*/ 0 h 98"/>
                <a:gd name="T40" fmla="*/ 0 w 75"/>
                <a:gd name="T41" fmla="*/ 0 h 98"/>
                <a:gd name="T42" fmla="*/ 0 w 75"/>
                <a:gd name="T43" fmla="*/ 0 h 98"/>
                <a:gd name="T44" fmla="*/ 33 w 75"/>
                <a:gd name="T45" fmla="*/ 0 h 98"/>
                <a:gd name="T46" fmla="*/ 48 w 75"/>
                <a:gd name="T47" fmla="*/ 0 h 98"/>
                <a:gd name="T48" fmla="*/ 56 w 75"/>
                <a:gd name="T49" fmla="*/ 4 h 98"/>
                <a:gd name="T50" fmla="*/ 63 w 75"/>
                <a:gd name="T51" fmla="*/ 4 h 98"/>
                <a:gd name="T52" fmla="*/ 71 w 75"/>
                <a:gd name="T53" fmla="*/ 12 h 98"/>
                <a:gd name="T54" fmla="*/ 75 w 75"/>
                <a:gd name="T55" fmla="*/ 19 h 98"/>
                <a:gd name="T56" fmla="*/ 75 w 75"/>
                <a:gd name="T57" fmla="*/ 27 h 98"/>
                <a:gd name="T58" fmla="*/ 71 w 75"/>
                <a:gd name="T59" fmla="*/ 38 h 98"/>
                <a:gd name="T60" fmla="*/ 67 w 75"/>
                <a:gd name="T61" fmla="*/ 45 h 98"/>
                <a:gd name="T62" fmla="*/ 56 w 75"/>
                <a:gd name="T63" fmla="*/ 53 h 98"/>
                <a:gd name="T64" fmla="*/ 45 w 75"/>
                <a:gd name="T65" fmla="*/ 53 h 98"/>
                <a:gd name="T66" fmla="*/ 41 w 75"/>
                <a:gd name="T67" fmla="*/ 53 h 98"/>
                <a:gd name="T68" fmla="*/ 33 w 75"/>
                <a:gd name="T69" fmla="*/ 53 h 98"/>
                <a:gd name="T70" fmla="*/ 30 w 75"/>
                <a:gd name="T71" fmla="*/ 53 h 98"/>
                <a:gd name="T72" fmla="*/ 26 w 75"/>
                <a:gd name="T73" fmla="*/ 53 h 98"/>
                <a:gd name="T74" fmla="*/ 26 w 75"/>
                <a:gd name="T75" fmla="*/ 49 h 98"/>
                <a:gd name="T76" fmla="*/ 30 w 75"/>
                <a:gd name="T77" fmla="*/ 49 h 98"/>
                <a:gd name="T78" fmla="*/ 33 w 75"/>
                <a:gd name="T79" fmla="*/ 49 h 98"/>
                <a:gd name="T80" fmla="*/ 37 w 75"/>
                <a:gd name="T81" fmla="*/ 49 h 98"/>
                <a:gd name="T82" fmla="*/ 37 w 75"/>
                <a:gd name="T83" fmla="*/ 49 h 98"/>
                <a:gd name="T84" fmla="*/ 45 w 75"/>
                <a:gd name="T85" fmla="*/ 49 h 98"/>
                <a:gd name="T86" fmla="*/ 52 w 75"/>
                <a:gd name="T87" fmla="*/ 42 h 98"/>
                <a:gd name="T88" fmla="*/ 56 w 75"/>
                <a:gd name="T89" fmla="*/ 38 h 98"/>
                <a:gd name="T90" fmla="*/ 56 w 75"/>
                <a:gd name="T91" fmla="*/ 27 h 98"/>
                <a:gd name="T92" fmla="*/ 56 w 75"/>
                <a:gd name="T93" fmla="*/ 23 h 98"/>
                <a:gd name="T94" fmla="*/ 56 w 75"/>
                <a:gd name="T95" fmla="*/ 15 h 98"/>
                <a:gd name="T96" fmla="*/ 52 w 75"/>
                <a:gd name="T97" fmla="*/ 12 h 98"/>
                <a:gd name="T98" fmla="*/ 48 w 75"/>
                <a:gd name="T99" fmla="*/ 8 h 98"/>
                <a:gd name="T100" fmla="*/ 41 w 75"/>
                <a:gd name="T101" fmla="*/ 4 h 98"/>
                <a:gd name="T102" fmla="*/ 37 w 75"/>
                <a:gd name="T103" fmla="*/ 4 h 98"/>
                <a:gd name="T104" fmla="*/ 30 w 75"/>
                <a:gd name="T105" fmla="*/ 4 h 98"/>
                <a:gd name="T106" fmla="*/ 26 w 75"/>
                <a:gd name="T107" fmla="*/ 4 h 98"/>
                <a:gd name="T108" fmla="*/ 26 w 75"/>
                <a:gd name="T109" fmla="*/ 49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98"/>
                <a:gd name="T167" fmla="*/ 75 w 75"/>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98">
                  <a:moveTo>
                    <a:pt x="26" y="53"/>
                  </a:moveTo>
                  <a:lnTo>
                    <a:pt x="26" y="83"/>
                  </a:lnTo>
                  <a:lnTo>
                    <a:pt x="26" y="90"/>
                  </a:lnTo>
                  <a:lnTo>
                    <a:pt x="30" y="94"/>
                  </a:lnTo>
                  <a:lnTo>
                    <a:pt x="30" y="98"/>
                  </a:lnTo>
                  <a:lnTo>
                    <a:pt x="37" y="98"/>
                  </a:lnTo>
                  <a:lnTo>
                    <a:pt x="41" y="98"/>
                  </a:lnTo>
                  <a:lnTo>
                    <a:pt x="0" y="98"/>
                  </a:lnTo>
                  <a:lnTo>
                    <a:pt x="3" y="98"/>
                  </a:lnTo>
                  <a:lnTo>
                    <a:pt x="7" y="98"/>
                  </a:lnTo>
                  <a:lnTo>
                    <a:pt x="11" y="94"/>
                  </a:lnTo>
                  <a:lnTo>
                    <a:pt x="11" y="90"/>
                  </a:lnTo>
                  <a:lnTo>
                    <a:pt x="11" y="83"/>
                  </a:lnTo>
                  <a:lnTo>
                    <a:pt x="11" y="15"/>
                  </a:lnTo>
                  <a:lnTo>
                    <a:pt x="11" y="8"/>
                  </a:lnTo>
                  <a:lnTo>
                    <a:pt x="11" y="4"/>
                  </a:lnTo>
                  <a:lnTo>
                    <a:pt x="7" y="0"/>
                  </a:lnTo>
                  <a:lnTo>
                    <a:pt x="3" y="0"/>
                  </a:lnTo>
                  <a:lnTo>
                    <a:pt x="0" y="0"/>
                  </a:lnTo>
                  <a:lnTo>
                    <a:pt x="33" y="0"/>
                  </a:lnTo>
                  <a:lnTo>
                    <a:pt x="48" y="0"/>
                  </a:lnTo>
                  <a:lnTo>
                    <a:pt x="56" y="4"/>
                  </a:lnTo>
                  <a:lnTo>
                    <a:pt x="63" y="4"/>
                  </a:lnTo>
                  <a:lnTo>
                    <a:pt x="71" y="12"/>
                  </a:lnTo>
                  <a:lnTo>
                    <a:pt x="75" y="19"/>
                  </a:lnTo>
                  <a:lnTo>
                    <a:pt x="75" y="27"/>
                  </a:lnTo>
                  <a:lnTo>
                    <a:pt x="71" y="38"/>
                  </a:lnTo>
                  <a:lnTo>
                    <a:pt x="67" y="45"/>
                  </a:lnTo>
                  <a:lnTo>
                    <a:pt x="56" y="53"/>
                  </a:lnTo>
                  <a:lnTo>
                    <a:pt x="45" y="53"/>
                  </a:lnTo>
                  <a:lnTo>
                    <a:pt x="41" y="53"/>
                  </a:lnTo>
                  <a:lnTo>
                    <a:pt x="33" y="53"/>
                  </a:lnTo>
                  <a:lnTo>
                    <a:pt x="30" y="53"/>
                  </a:lnTo>
                  <a:lnTo>
                    <a:pt x="26" y="53"/>
                  </a:lnTo>
                  <a:close/>
                  <a:moveTo>
                    <a:pt x="26" y="49"/>
                  </a:moveTo>
                  <a:lnTo>
                    <a:pt x="30" y="49"/>
                  </a:lnTo>
                  <a:lnTo>
                    <a:pt x="33" y="49"/>
                  </a:lnTo>
                  <a:lnTo>
                    <a:pt x="37" y="49"/>
                  </a:lnTo>
                  <a:lnTo>
                    <a:pt x="45" y="49"/>
                  </a:lnTo>
                  <a:lnTo>
                    <a:pt x="52" y="42"/>
                  </a:lnTo>
                  <a:lnTo>
                    <a:pt x="56" y="38"/>
                  </a:lnTo>
                  <a:lnTo>
                    <a:pt x="56" y="27"/>
                  </a:lnTo>
                  <a:lnTo>
                    <a:pt x="56" y="23"/>
                  </a:lnTo>
                  <a:lnTo>
                    <a:pt x="56" y="15"/>
                  </a:lnTo>
                  <a:lnTo>
                    <a:pt x="52" y="12"/>
                  </a:lnTo>
                  <a:lnTo>
                    <a:pt x="48" y="8"/>
                  </a:lnTo>
                  <a:lnTo>
                    <a:pt x="41" y="4"/>
                  </a:lnTo>
                  <a:lnTo>
                    <a:pt x="37" y="4"/>
                  </a:lnTo>
                  <a:lnTo>
                    <a:pt x="30" y="4"/>
                  </a:lnTo>
                  <a:lnTo>
                    <a:pt x="26" y="4"/>
                  </a:lnTo>
                  <a:lnTo>
                    <a:pt x="26" y="49"/>
                  </a:lnTo>
                  <a:close/>
                </a:path>
              </a:pathLst>
            </a:custGeom>
            <a:solidFill>
              <a:srgbClr val="000000"/>
            </a:solidFill>
            <a:ln w="0">
              <a:solidFill>
                <a:srgbClr val="000000"/>
              </a:solidFill>
              <a:round/>
              <a:headEnd/>
              <a:tailEnd/>
            </a:ln>
          </p:spPr>
          <p:txBody>
            <a:bodyPr/>
            <a:lstStyle/>
            <a:p>
              <a:endParaRPr lang="en-US"/>
            </a:p>
          </p:txBody>
        </p:sp>
        <p:sp>
          <p:nvSpPr>
            <p:cNvPr id="27681" name="Freeform 30"/>
            <p:cNvSpPr>
              <a:spLocks/>
            </p:cNvSpPr>
            <p:nvPr/>
          </p:nvSpPr>
          <p:spPr bwMode="auto">
            <a:xfrm>
              <a:off x="2694" y="1684"/>
              <a:ext cx="41" cy="135"/>
            </a:xfrm>
            <a:custGeom>
              <a:avLst/>
              <a:gdLst>
                <a:gd name="T0" fmla="*/ 41 w 41"/>
                <a:gd name="T1" fmla="*/ 131 h 135"/>
                <a:gd name="T2" fmla="*/ 41 w 41"/>
                <a:gd name="T3" fmla="*/ 135 h 135"/>
                <a:gd name="T4" fmla="*/ 30 w 41"/>
                <a:gd name="T5" fmla="*/ 127 h 135"/>
                <a:gd name="T6" fmla="*/ 22 w 41"/>
                <a:gd name="T7" fmla="*/ 120 h 135"/>
                <a:gd name="T8" fmla="*/ 11 w 41"/>
                <a:gd name="T9" fmla="*/ 108 h 135"/>
                <a:gd name="T10" fmla="*/ 4 w 41"/>
                <a:gd name="T11" fmla="*/ 97 h 135"/>
                <a:gd name="T12" fmla="*/ 0 w 41"/>
                <a:gd name="T13" fmla="*/ 82 h 135"/>
                <a:gd name="T14" fmla="*/ 0 w 41"/>
                <a:gd name="T15" fmla="*/ 67 h 135"/>
                <a:gd name="T16" fmla="*/ 0 w 41"/>
                <a:gd name="T17" fmla="*/ 52 h 135"/>
                <a:gd name="T18" fmla="*/ 4 w 41"/>
                <a:gd name="T19" fmla="*/ 37 h 135"/>
                <a:gd name="T20" fmla="*/ 11 w 41"/>
                <a:gd name="T21" fmla="*/ 26 h 135"/>
                <a:gd name="T22" fmla="*/ 19 w 41"/>
                <a:gd name="T23" fmla="*/ 15 h 135"/>
                <a:gd name="T24" fmla="*/ 30 w 41"/>
                <a:gd name="T25" fmla="*/ 7 h 135"/>
                <a:gd name="T26" fmla="*/ 41 w 41"/>
                <a:gd name="T27" fmla="*/ 0 h 135"/>
                <a:gd name="T28" fmla="*/ 41 w 41"/>
                <a:gd name="T29" fmla="*/ 3 h 135"/>
                <a:gd name="T30" fmla="*/ 30 w 41"/>
                <a:gd name="T31" fmla="*/ 7 h 135"/>
                <a:gd name="T32" fmla="*/ 26 w 41"/>
                <a:gd name="T33" fmla="*/ 15 h 135"/>
                <a:gd name="T34" fmla="*/ 19 w 41"/>
                <a:gd name="T35" fmla="*/ 26 h 135"/>
                <a:gd name="T36" fmla="*/ 15 w 41"/>
                <a:gd name="T37" fmla="*/ 37 h 135"/>
                <a:gd name="T38" fmla="*/ 15 w 41"/>
                <a:gd name="T39" fmla="*/ 52 h 135"/>
                <a:gd name="T40" fmla="*/ 15 w 41"/>
                <a:gd name="T41" fmla="*/ 63 h 135"/>
                <a:gd name="T42" fmla="*/ 15 w 41"/>
                <a:gd name="T43" fmla="*/ 78 h 135"/>
                <a:gd name="T44" fmla="*/ 15 w 41"/>
                <a:gd name="T45" fmla="*/ 93 h 135"/>
                <a:gd name="T46" fmla="*/ 19 w 41"/>
                <a:gd name="T47" fmla="*/ 101 h 135"/>
                <a:gd name="T48" fmla="*/ 22 w 41"/>
                <a:gd name="T49" fmla="*/ 108 h 135"/>
                <a:gd name="T50" fmla="*/ 22 w 41"/>
                <a:gd name="T51" fmla="*/ 116 h 135"/>
                <a:gd name="T52" fmla="*/ 26 w 41"/>
                <a:gd name="T53" fmla="*/ 120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27"/>
                  </a:lnTo>
                  <a:lnTo>
                    <a:pt x="22" y="120"/>
                  </a:lnTo>
                  <a:lnTo>
                    <a:pt x="11" y="108"/>
                  </a:lnTo>
                  <a:lnTo>
                    <a:pt x="4" y="97"/>
                  </a:lnTo>
                  <a:lnTo>
                    <a:pt x="0" y="82"/>
                  </a:lnTo>
                  <a:lnTo>
                    <a:pt x="0" y="67"/>
                  </a:lnTo>
                  <a:lnTo>
                    <a:pt x="0" y="52"/>
                  </a:lnTo>
                  <a:lnTo>
                    <a:pt x="4" y="37"/>
                  </a:lnTo>
                  <a:lnTo>
                    <a:pt x="11" y="26"/>
                  </a:lnTo>
                  <a:lnTo>
                    <a:pt x="19" y="15"/>
                  </a:lnTo>
                  <a:lnTo>
                    <a:pt x="30" y="7"/>
                  </a:lnTo>
                  <a:lnTo>
                    <a:pt x="41" y="0"/>
                  </a:lnTo>
                  <a:lnTo>
                    <a:pt x="41" y="3"/>
                  </a:lnTo>
                  <a:lnTo>
                    <a:pt x="30" y="7"/>
                  </a:lnTo>
                  <a:lnTo>
                    <a:pt x="26" y="15"/>
                  </a:lnTo>
                  <a:lnTo>
                    <a:pt x="19" y="26"/>
                  </a:lnTo>
                  <a:lnTo>
                    <a:pt x="15" y="37"/>
                  </a:lnTo>
                  <a:lnTo>
                    <a:pt x="15" y="52"/>
                  </a:lnTo>
                  <a:lnTo>
                    <a:pt x="15" y="63"/>
                  </a:lnTo>
                  <a:lnTo>
                    <a:pt x="15" y="78"/>
                  </a:lnTo>
                  <a:lnTo>
                    <a:pt x="15" y="93"/>
                  </a:lnTo>
                  <a:lnTo>
                    <a:pt x="19" y="101"/>
                  </a:lnTo>
                  <a:lnTo>
                    <a:pt x="22" y="108"/>
                  </a:lnTo>
                  <a:lnTo>
                    <a:pt x="22" y="116"/>
                  </a:lnTo>
                  <a:lnTo>
                    <a:pt x="26" y="120"/>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27682" name="Freeform 31"/>
            <p:cNvSpPr>
              <a:spLocks noEditPoints="1"/>
            </p:cNvSpPr>
            <p:nvPr/>
          </p:nvSpPr>
          <p:spPr bwMode="auto">
            <a:xfrm>
              <a:off x="2743" y="1684"/>
              <a:ext cx="67" cy="105"/>
            </a:xfrm>
            <a:custGeom>
              <a:avLst/>
              <a:gdLst>
                <a:gd name="T0" fmla="*/ 45 w 67"/>
                <a:gd name="T1" fmla="*/ 93 h 105"/>
                <a:gd name="T2" fmla="*/ 41 w 67"/>
                <a:gd name="T3" fmla="*/ 97 h 105"/>
                <a:gd name="T4" fmla="*/ 37 w 67"/>
                <a:gd name="T5" fmla="*/ 101 h 105"/>
                <a:gd name="T6" fmla="*/ 30 w 67"/>
                <a:gd name="T7" fmla="*/ 105 h 105"/>
                <a:gd name="T8" fmla="*/ 26 w 67"/>
                <a:gd name="T9" fmla="*/ 105 h 105"/>
                <a:gd name="T10" fmla="*/ 15 w 67"/>
                <a:gd name="T11" fmla="*/ 101 h 105"/>
                <a:gd name="T12" fmla="*/ 7 w 67"/>
                <a:gd name="T13" fmla="*/ 93 h 105"/>
                <a:gd name="T14" fmla="*/ 0 w 67"/>
                <a:gd name="T15" fmla="*/ 86 h 105"/>
                <a:gd name="T16" fmla="*/ 0 w 67"/>
                <a:gd name="T17" fmla="*/ 71 h 105"/>
                <a:gd name="T18" fmla="*/ 0 w 67"/>
                <a:gd name="T19" fmla="*/ 60 h 105"/>
                <a:gd name="T20" fmla="*/ 7 w 67"/>
                <a:gd name="T21" fmla="*/ 45 h 105"/>
                <a:gd name="T22" fmla="*/ 15 w 67"/>
                <a:gd name="T23" fmla="*/ 41 h 105"/>
                <a:gd name="T24" fmla="*/ 22 w 67"/>
                <a:gd name="T25" fmla="*/ 33 h 105"/>
                <a:gd name="T26" fmla="*/ 30 w 67"/>
                <a:gd name="T27" fmla="*/ 33 h 105"/>
                <a:gd name="T28" fmla="*/ 41 w 67"/>
                <a:gd name="T29" fmla="*/ 37 h 105"/>
                <a:gd name="T30" fmla="*/ 45 w 67"/>
                <a:gd name="T31" fmla="*/ 41 h 105"/>
                <a:gd name="T32" fmla="*/ 45 w 67"/>
                <a:gd name="T33" fmla="*/ 26 h 105"/>
                <a:gd name="T34" fmla="*/ 45 w 67"/>
                <a:gd name="T35" fmla="*/ 15 h 105"/>
                <a:gd name="T36" fmla="*/ 45 w 67"/>
                <a:gd name="T37" fmla="*/ 11 h 105"/>
                <a:gd name="T38" fmla="*/ 45 w 67"/>
                <a:gd name="T39" fmla="*/ 7 h 105"/>
                <a:gd name="T40" fmla="*/ 45 w 67"/>
                <a:gd name="T41" fmla="*/ 7 h 105"/>
                <a:gd name="T42" fmla="*/ 41 w 67"/>
                <a:gd name="T43" fmla="*/ 7 h 105"/>
                <a:gd name="T44" fmla="*/ 41 w 67"/>
                <a:gd name="T45" fmla="*/ 7 h 105"/>
                <a:gd name="T46" fmla="*/ 41 w 67"/>
                <a:gd name="T47" fmla="*/ 7 h 105"/>
                <a:gd name="T48" fmla="*/ 37 w 67"/>
                <a:gd name="T49" fmla="*/ 7 h 105"/>
                <a:gd name="T50" fmla="*/ 37 w 67"/>
                <a:gd name="T51" fmla="*/ 7 h 105"/>
                <a:gd name="T52" fmla="*/ 56 w 67"/>
                <a:gd name="T53" fmla="*/ 0 h 105"/>
                <a:gd name="T54" fmla="*/ 60 w 67"/>
                <a:gd name="T55" fmla="*/ 0 h 105"/>
                <a:gd name="T56" fmla="*/ 60 w 67"/>
                <a:gd name="T57" fmla="*/ 75 h 105"/>
                <a:gd name="T58" fmla="*/ 60 w 67"/>
                <a:gd name="T59" fmla="*/ 86 h 105"/>
                <a:gd name="T60" fmla="*/ 60 w 67"/>
                <a:gd name="T61" fmla="*/ 90 h 105"/>
                <a:gd name="T62" fmla="*/ 60 w 67"/>
                <a:gd name="T63" fmla="*/ 93 h 105"/>
                <a:gd name="T64" fmla="*/ 60 w 67"/>
                <a:gd name="T65" fmla="*/ 93 h 105"/>
                <a:gd name="T66" fmla="*/ 60 w 67"/>
                <a:gd name="T67" fmla="*/ 97 h 105"/>
                <a:gd name="T68" fmla="*/ 63 w 67"/>
                <a:gd name="T69" fmla="*/ 97 h 105"/>
                <a:gd name="T70" fmla="*/ 63 w 67"/>
                <a:gd name="T71" fmla="*/ 97 h 105"/>
                <a:gd name="T72" fmla="*/ 67 w 67"/>
                <a:gd name="T73" fmla="*/ 93 h 105"/>
                <a:gd name="T74" fmla="*/ 67 w 67"/>
                <a:gd name="T75" fmla="*/ 97 h 105"/>
                <a:gd name="T76" fmla="*/ 48 w 67"/>
                <a:gd name="T77" fmla="*/ 105 h 105"/>
                <a:gd name="T78" fmla="*/ 45 w 67"/>
                <a:gd name="T79" fmla="*/ 105 h 105"/>
                <a:gd name="T80" fmla="*/ 45 w 67"/>
                <a:gd name="T81" fmla="*/ 93 h 105"/>
                <a:gd name="T82" fmla="*/ 45 w 67"/>
                <a:gd name="T83" fmla="*/ 86 h 105"/>
                <a:gd name="T84" fmla="*/ 45 w 67"/>
                <a:gd name="T85" fmla="*/ 56 h 105"/>
                <a:gd name="T86" fmla="*/ 45 w 67"/>
                <a:gd name="T87" fmla="*/ 52 h 105"/>
                <a:gd name="T88" fmla="*/ 45 w 67"/>
                <a:gd name="T89" fmla="*/ 45 h 105"/>
                <a:gd name="T90" fmla="*/ 41 w 67"/>
                <a:gd name="T91" fmla="*/ 45 h 105"/>
                <a:gd name="T92" fmla="*/ 37 w 67"/>
                <a:gd name="T93" fmla="*/ 41 h 105"/>
                <a:gd name="T94" fmla="*/ 33 w 67"/>
                <a:gd name="T95" fmla="*/ 37 h 105"/>
                <a:gd name="T96" fmla="*/ 30 w 67"/>
                <a:gd name="T97" fmla="*/ 37 h 105"/>
                <a:gd name="T98" fmla="*/ 22 w 67"/>
                <a:gd name="T99" fmla="*/ 41 h 105"/>
                <a:gd name="T100" fmla="*/ 18 w 67"/>
                <a:gd name="T101" fmla="*/ 45 h 105"/>
                <a:gd name="T102" fmla="*/ 15 w 67"/>
                <a:gd name="T103" fmla="*/ 52 h 105"/>
                <a:gd name="T104" fmla="*/ 11 w 67"/>
                <a:gd name="T105" fmla="*/ 67 h 105"/>
                <a:gd name="T106" fmla="*/ 15 w 67"/>
                <a:gd name="T107" fmla="*/ 78 h 105"/>
                <a:gd name="T108" fmla="*/ 18 w 67"/>
                <a:gd name="T109" fmla="*/ 86 h 105"/>
                <a:gd name="T110" fmla="*/ 26 w 67"/>
                <a:gd name="T111" fmla="*/ 93 h 105"/>
                <a:gd name="T112" fmla="*/ 33 w 67"/>
                <a:gd name="T113" fmla="*/ 93 h 105"/>
                <a:gd name="T114" fmla="*/ 41 w 67"/>
                <a:gd name="T115" fmla="*/ 93 h 105"/>
                <a:gd name="T116" fmla="*/ 45 w 67"/>
                <a:gd name="T117" fmla="*/ 86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3"/>
                  </a:moveTo>
                  <a:lnTo>
                    <a:pt x="41" y="97"/>
                  </a:lnTo>
                  <a:lnTo>
                    <a:pt x="37" y="101"/>
                  </a:lnTo>
                  <a:lnTo>
                    <a:pt x="30" y="105"/>
                  </a:lnTo>
                  <a:lnTo>
                    <a:pt x="26" y="105"/>
                  </a:lnTo>
                  <a:lnTo>
                    <a:pt x="15" y="101"/>
                  </a:lnTo>
                  <a:lnTo>
                    <a:pt x="7" y="93"/>
                  </a:lnTo>
                  <a:lnTo>
                    <a:pt x="0" y="86"/>
                  </a:lnTo>
                  <a:lnTo>
                    <a:pt x="0" y="71"/>
                  </a:lnTo>
                  <a:lnTo>
                    <a:pt x="0" y="60"/>
                  </a:lnTo>
                  <a:lnTo>
                    <a:pt x="7" y="45"/>
                  </a:lnTo>
                  <a:lnTo>
                    <a:pt x="15" y="41"/>
                  </a:lnTo>
                  <a:lnTo>
                    <a:pt x="22" y="33"/>
                  </a:lnTo>
                  <a:lnTo>
                    <a:pt x="30" y="33"/>
                  </a:lnTo>
                  <a:lnTo>
                    <a:pt x="41" y="37"/>
                  </a:lnTo>
                  <a:lnTo>
                    <a:pt x="45" y="41"/>
                  </a:lnTo>
                  <a:lnTo>
                    <a:pt x="45" y="26"/>
                  </a:lnTo>
                  <a:lnTo>
                    <a:pt x="45" y="15"/>
                  </a:lnTo>
                  <a:lnTo>
                    <a:pt x="45" y="11"/>
                  </a:lnTo>
                  <a:lnTo>
                    <a:pt x="45" y="7"/>
                  </a:lnTo>
                  <a:lnTo>
                    <a:pt x="41" y="7"/>
                  </a:lnTo>
                  <a:lnTo>
                    <a:pt x="37" y="7"/>
                  </a:lnTo>
                  <a:lnTo>
                    <a:pt x="56" y="0"/>
                  </a:lnTo>
                  <a:lnTo>
                    <a:pt x="60" y="0"/>
                  </a:lnTo>
                  <a:lnTo>
                    <a:pt x="60" y="75"/>
                  </a:lnTo>
                  <a:lnTo>
                    <a:pt x="60" y="86"/>
                  </a:lnTo>
                  <a:lnTo>
                    <a:pt x="60" y="90"/>
                  </a:lnTo>
                  <a:lnTo>
                    <a:pt x="60" y="93"/>
                  </a:lnTo>
                  <a:lnTo>
                    <a:pt x="60" y="97"/>
                  </a:lnTo>
                  <a:lnTo>
                    <a:pt x="63" y="97"/>
                  </a:lnTo>
                  <a:lnTo>
                    <a:pt x="67" y="93"/>
                  </a:lnTo>
                  <a:lnTo>
                    <a:pt x="67" y="97"/>
                  </a:lnTo>
                  <a:lnTo>
                    <a:pt x="48" y="105"/>
                  </a:lnTo>
                  <a:lnTo>
                    <a:pt x="45" y="105"/>
                  </a:lnTo>
                  <a:lnTo>
                    <a:pt x="45" y="93"/>
                  </a:lnTo>
                  <a:close/>
                  <a:moveTo>
                    <a:pt x="45" y="86"/>
                  </a:moveTo>
                  <a:lnTo>
                    <a:pt x="45" y="56"/>
                  </a:lnTo>
                  <a:lnTo>
                    <a:pt x="45" y="52"/>
                  </a:lnTo>
                  <a:lnTo>
                    <a:pt x="45" y="45"/>
                  </a:lnTo>
                  <a:lnTo>
                    <a:pt x="41" y="45"/>
                  </a:lnTo>
                  <a:lnTo>
                    <a:pt x="37" y="41"/>
                  </a:lnTo>
                  <a:lnTo>
                    <a:pt x="33" y="37"/>
                  </a:lnTo>
                  <a:lnTo>
                    <a:pt x="30" y="37"/>
                  </a:lnTo>
                  <a:lnTo>
                    <a:pt x="22" y="41"/>
                  </a:lnTo>
                  <a:lnTo>
                    <a:pt x="18" y="45"/>
                  </a:lnTo>
                  <a:lnTo>
                    <a:pt x="15" y="52"/>
                  </a:lnTo>
                  <a:lnTo>
                    <a:pt x="11" y="67"/>
                  </a:lnTo>
                  <a:lnTo>
                    <a:pt x="15" y="78"/>
                  </a:lnTo>
                  <a:lnTo>
                    <a:pt x="18" y="86"/>
                  </a:lnTo>
                  <a:lnTo>
                    <a:pt x="26" y="93"/>
                  </a:lnTo>
                  <a:lnTo>
                    <a:pt x="33" y="93"/>
                  </a:lnTo>
                  <a:lnTo>
                    <a:pt x="41" y="93"/>
                  </a:lnTo>
                  <a:lnTo>
                    <a:pt x="45" y="86"/>
                  </a:lnTo>
                  <a:close/>
                </a:path>
              </a:pathLst>
            </a:custGeom>
            <a:solidFill>
              <a:srgbClr val="000000"/>
            </a:solidFill>
            <a:ln w="0">
              <a:solidFill>
                <a:srgbClr val="000000"/>
              </a:solidFill>
              <a:round/>
              <a:headEnd/>
              <a:tailEnd/>
            </a:ln>
          </p:spPr>
          <p:txBody>
            <a:bodyPr/>
            <a:lstStyle/>
            <a:p>
              <a:endParaRPr lang="en-US"/>
            </a:p>
          </p:txBody>
        </p:sp>
        <p:sp>
          <p:nvSpPr>
            <p:cNvPr id="27683" name="Freeform 32"/>
            <p:cNvSpPr>
              <a:spLocks/>
            </p:cNvSpPr>
            <p:nvPr/>
          </p:nvSpPr>
          <p:spPr bwMode="auto">
            <a:xfrm>
              <a:off x="2814" y="1721"/>
              <a:ext cx="71" cy="68"/>
            </a:xfrm>
            <a:custGeom>
              <a:avLst/>
              <a:gdLst>
                <a:gd name="T0" fmla="*/ 64 w 71"/>
                <a:gd name="T1" fmla="*/ 0 h 68"/>
                <a:gd name="T2" fmla="*/ 64 w 71"/>
                <a:gd name="T3" fmla="*/ 38 h 68"/>
                <a:gd name="T4" fmla="*/ 64 w 71"/>
                <a:gd name="T5" fmla="*/ 49 h 68"/>
                <a:gd name="T6" fmla="*/ 64 w 71"/>
                <a:gd name="T7" fmla="*/ 53 h 68"/>
                <a:gd name="T8" fmla="*/ 64 w 71"/>
                <a:gd name="T9" fmla="*/ 56 h 68"/>
                <a:gd name="T10" fmla="*/ 64 w 71"/>
                <a:gd name="T11" fmla="*/ 56 h 68"/>
                <a:gd name="T12" fmla="*/ 64 w 71"/>
                <a:gd name="T13" fmla="*/ 60 h 68"/>
                <a:gd name="T14" fmla="*/ 67 w 71"/>
                <a:gd name="T15" fmla="*/ 60 h 68"/>
                <a:gd name="T16" fmla="*/ 67 w 71"/>
                <a:gd name="T17" fmla="*/ 60 h 68"/>
                <a:gd name="T18" fmla="*/ 71 w 71"/>
                <a:gd name="T19" fmla="*/ 56 h 68"/>
                <a:gd name="T20" fmla="*/ 71 w 71"/>
                <a:gd name="T21" fmla="*/ 60 h 68"/>
                <a:gd name="T22" fmla="*/ 52 w 71"/>
                <a:gd name="T23" fmla="*/ 68 h 68"/>
                <a:gd name="T24" fmla="*/ 49 w 71"/>
                <a:gd name="T25" fmla="*/ 68 h 68"/>
                <a:gd name="T26" fmla="*/ 49 w 71"/>
                <a:gd name="T27" fmla="*/ 53 h 68"/>
                <a:gd name="T28" fmla="*/ 41 w 71"/>
                <a:gd name="T29" fmla="*/ 60 h 68"/>
                <a:gd name="T30" fmla="*/ 37 w 71"/>
                <a:gd name="T31" fmla="*/ 64 h 68"/>
                <a:gd name="T32" fmla="*/ 30 w 71"/>
                <a:gd name="T33" fmla="*/ 68 h 68"/>
                <a:gd name="T34" fmla="*/ 26 w 71"/>
                <a:gd name="T35" fmla="*/ 68 h 68"/>
                <a:gd name="T36" fmla="*/ 22 w 71"/>
                <a:gd name="T37" fmla="*/ 68 h 68"/>
                <a:gd name="T38" fmla="*/ 15 w 71"/>
                <a:gd name="T39" fmla="*/ 64 h 68"/>
                <a:gd name="T40" fmla="*/ 11 w 71"/>
                <a:gd name="T41" fmla="*/ 60 h 68"/>
                <a:gd name="T42" fmla="*/ 11 w 71"/>
                <a:gd name="T43" fmla="*/ 56 h 68"/>
                <a:gd name="T44" fmla="*/ 11 w 71"/>
                <a:gd name="T45" fmla="*/ 49 h 68"/>
                <a:gd name="T46" fmla="*/ 7 w 71"/>
                <a:gd name="T47" fmla="*/ 41 h 68"/>
                <a:gd name="T48" fmla="*/ 7 w 71"/>
                <a:gd name="T49" fmla="*/ 11 h 68"/>
                <a:gd name="T50" fmla="*/ 7 w 71"/>
                <a:gd name="T51" fmla="*/ 8 h 68"/>
                <a:gd name="T52" fmla="*/ 7 w 71"/>
                <a:gd name="T53" fmla="*/ 4 h 68"/>
                <a:gd name="T54" fmla="*/ 7 w 71"/>
                <a:gd name="T55" fmla="*/ 4 h 68"/>
                <a:gd name="T56" fmla="*/ 7 w 71"/>
                <a:gd name="T57" fmla="*/ 0 h 68"/>
                <a:gd name="T58" fmla="*/ 4 w 71"/>
                <a:gd name="T59" fmla="*/ 0 h 68"/>
                <a:gd name="T60" fmla="*/ 0 w 71"/>
                <a:gd name="T61" fmla="*/ 0 h 68"/>
                <a:gd name="T62" fmla="*/ 0 w 71"/>
                <a:gd name="T63" fmla="*/ 0 h 68"/>
                <a:gd name="T64" fmla="*/ 22 w 71"/>
                <a:gd name="T65" fmla="*/ 0 h 68"/>
                <a:gd name="T66" fmla="*/ 22 w 71"/>
                <a:gd name="T67" fmla="*/ 41 h 68"/>
                <a:gd name="T68" fmla="*/ 22 w 71"/>
                <a:gd name="T69" fmla="*/ 49 h 68"/>
                <a:gd name="T70" fmla="*/ 26 w 71"/>
                <a:gd name="T71" fmla="*/ 56 h 68"/>
                <a:gd name="T72" fmla="*/ 30 w 71"/>
                <a:gd name="T73" fmla="*/ 56 h 68"/>
                <a:gd name="T74" fmla="*/ 34 w 71"/>
                <a:gd name="T75" fmla="*/ 56 h 68"/>
                <a:gd name="T76" fmla="*/ 37 w 71"/>
                <a:gd name="T77" fmla="*/ 56 h 68"/>
                <a:gd name="T78" fmla="*/ 41 w 71"/>
                <a:gd name="T79" fmla="*/ 56 h 68"/>
                <a:gd name="T80" fmla="*/ 45 w 71"/>
                <a:gd name="T81" fmla="*/ 53 h 68"/>
                <a:gd name="T82" fmla="*/ 49 w 71"/>
                <a:gd name="T83" fmla="*/ 49 h 68"/>
                <a:gd name="T84" fmla="*/ 49 w 71"/>
                <a:gd name="T85" fmla="*/ 11 h 68"/>
                <a:gd name="T86" fmla="*/ 49 w 71"/>
                <a:gd name="T87" fmla="*/ 4 h 68"/>
                <a:gd name="T88" fmla="*/ 49 w 71"/>
                <a:gd name="T89" fmla="*/ 4 h 68"/>
                <a:gd name="T90" fmla="*/ 45 w 71"/>
                <a:gd name="T91" fmla="*/ 0 h 68"/>
                <a:gd name="T92" fmla="*/ 41 w 71"/>
                <a:gd name="T93" fmla="*/ 0 h 68"/>
                <a:gd name="T94" fmla="*/ 41 w 71"/>
                <a:gd name="T95" fmla="*/ 0 h 68"/>
                <a:gd name="T96" fmla="*/ 64 w 71"/>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8"/>
                <a:gd name="T149" fmla="*/ 71 w 7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8">
                  <a:moveTo>
                    <a:pt x="64" y="0"/>
                  </a:moveTo>
                  <a:lnTo>
                    <a:pt x="64" y="38"/>
                  </a:lnTo>
                  <a:lnTo>
                    <a:pt x="64" y="49"/>
                  </a:lnTo>
                  <a:lnTo>
                    <a:pt x="64" y="53"/>
                  </a:lnTo>
                  <a:lnTo>
                    <a:pt x="64" y="56"/>
                  </a:lnTo>
                  <a:lnTo>
                    <a:pt x="64" y="60"/>
                  </a:lnTo>
                  <a:lnTo>
                    <a:pt x="67" y="60"/>
                  </a:lnTo>
                  <a:lnTo>
                    <a:pt x="71" y="56"/>
                  </a:lnTo>
                  <a:lnTo>
                    <a:pt x="71" y="60"/>
                  </a:lnTo>
                  <a:lnTo>
                    <a:pt x="52" y="68"/>
                  </a:lnTo>
                  <a:lnTo>
                    <a:pt x="49" y="68"/>
                  </a:lnTo>
                  <a:lnTo>
                    <a:pt x="49" y="53"/>
                  </a:lnTo>
                  <a:lnTo>
                    <a:pt x="41" y="60"/>
                  </a:lnTo>
                  <a:lnTo>
                    <a:pt x="37" y="64"/>
                  </a:lnTo>
                  <a:lnTo>
                    <a:pt x="30" y="68"/>
                  </a:lnTo>
                  <a:lnTo>
                    <a:pt x="26" y="68"/>
                  </a:lnTo>
                  <a:lnTo>
                    <a:pt x="22" y="68"/>
                  </a:lnTo>
                  <a:lnTo>
                    <a:pt x="15" y="64"/>
                  </a:lnTo>
                  <a:lnTo>
                    <a:pt x="11" y="60"/>
                  </a:lnTo>
                  <a:lnTo>
                    <a:pt x="11" y="56"/>
                  </a:lnTo>
                  <a:lnTo>
                    <a:pt x="11" y="49"/>
                  </a:lnTo>
                  <a:lnTo>
                    <a:pt x="7" y="41"/>
                  </a:lnTo>
                  <a:lnTo>
                    <a:pt x="7" y="11"/>
                  </a:lnTo>
                  <a:lnTo>
                    <a:pt x="7" y="8"/>
                  </a:lnTo>
                  <a:lnTo>
                    <a:pt x="7" y="4"/>
                  </a:lnTo>
                  <a:lnTo>
                    <a:pt x="7" y="0"/>
                  </a:lnTo>
                  <a:lnTo>
                    <a:pt x="4" y="0"/>
                  </a:lnTo>
                  <a:lnTo>
                    <a:pt x="0" y="0"/>
                  </a:lnTo>
                  <a:lnTo>
                    <a:pt x="22" y="0"/>
                  </a:lnTo>
                  <a:lnTo>
                    <a:pt x="22" y="41"/>
                  </a:lnTo>
                  <a:lnTo>
                    <a:pt x="22" y="49"/>
                  </a:lnTo>
                  <a:lnTo>
                    <a:pt x="26" y="56"/>
                  </a:lnTo>
                  <a:lnTo>
                    <a:pt x="30" y="56"/>
                  </a:lnTo>
                  <a:lnTo>
                    <a:pt x="34" y="56"/>
                  </a:lnTo>
                  <a:lnTo>
                    <a:pt x="37" y="56"/>
                  </a:lnTo>
                  <a:lnTo>
                    <a:pt x="41" y="56"/>
                  </a:lnTo>
                  <a:lnTo>
                    <a:pt x="45" y="53"/>
                  </a:lnTo>
                  <a:lnTo>
                    <a:pt x="49" y="49"/>
                  </a:lnTo>
                  <a:lnTo>
                    <a:pt x="49" y="11"/>
                  </a:lnTo>
                  <a:lnTo>
                    <a:pt x="49" y="4"/>
                  </a:lnTo>
                  <a:lnTo>
                    <a:pt x="45" y="0"/>
                  </a:lnTo>
                  <a:lnTo>
                    <a:pt x="41" y="0"/>
                  </a:lnTo>
                  <a:lnTo>
                    <a:pt x="64" y="0"/>
                  </a:lnTo>
                  <a:close/>
                </a:path>
              </a:pathLst>
            </a:custGeom>
            <a:solidFill>
              <a:srgbClr val="000000"/>
            </a:solidFill>
            <a:ln w="0">
              <a:solidFill>
                <a:srgbClr val="000000"/>
              </a:solidFill>
              <a:round/>
              <a:headEnd/>
              <a:tailEnd/>
            </a:ln>
          </p:spPr>
          <p:txBody>
            <a:bodyPr/>
            <a:lstStyle/>
            <a:p>
              <a:endParaRPr lang="en-US"/>
            </a:p>
          </p:txBody>
        </p:sp>
        <p:sp>
          <p:nvSpPr>
            <p:cNvPr id="27684" name="Freeform 33"/>
            <p:cNvSpPr>
              <a:spLocks/>
            </p:cNvSpPr>
            <p:nvPr/>
          </p:nvSpPr>
          <p:spPr bwMode="auto">
            <a:xfrm>
              <a:off x="2889" y="1717"/>
              <a:ext cx="112" cy="68"/>
            </a:xfrm>
            <a:custGeom>
              <a:avLst/>
              <a:gdLst>
                <a:gd name="T0" fmla="*/ 26 w 112"/>
                <a:gd name="T1" fmla="*/ 8 h 68"/>
                <a:gd name="T2" fmla="*/ 34 w 112"/>
                <a:gd name="T3" fmla="*/ 4 h 68"/>
                <a:gd name="T4" fmla="*/ 41 w 112"/>
                <a:gd name="T5" fmla="*/ 0 h 68"/>
                <a:gd name="T6" fmla="*/ 52 w 112"/>
                <a:gd name="T7" fmla="*/ 0 h 68"/>
                <a:gd name="T8" fmla="*/ 60 w 112"/>
                <a:gd name="T9" fmla="*/ 8 h 68"/>
                <a:gd name="T10" fmla="*/ 67 w 112"/>
                <a:gd name="T11" fmla="*/ 8 h 68"/>
                <a:gd name="T12" fmla="*/ 79 w 112"/>
                <a:gd name="T13" fmla="*/ 0 h 68"/>
                <a:gd name="T14" fmla="*/ 90 w 112"/>
                <a:gd name="T15" fmla="*/ 0 h 68"/>
                <a:gd name="T16" fmla="*/ 97 w 112"/>
                <a:gd name="T17" fmla="*/ 8 h 68"/>
                <a:gd name="T18" fmla="*/ 101 w 112"/>
                <a:gd name="T19" fmla="*/ 19 h 68"/>
                <a:gd name="T20" fmla="*/ 101 w 112"/>
                <a:gd name="T21" fmla="*/ 53 h 68"/>
                <a:gd name="T22" fmla="*/ 105 w 112"/>
                <a:gd name="T23" fmla="*/ 64 h 68"/>
                <a:gd name="T24" fmla="*/ 105 w 112"/>
                <a:gd name="T25" fmla="*/ 68 h 68"/>
                <a:gd name="T26" fmla="*/ 112 w 112"/>
                <a:gd name="T27" fmla="*/ 68 h 68"/>
                <a:gd name="T28" fmla="*/ 82 w 112"/>
                <a:gd name="T29" fmla="*/ 68 h 68"/>
                <a:gd name="T30" fmla="*/ 82 w 112"/>
                <a:gd name="T31" fmla="*/ 68 h 68"/>
                <a:gd name="T32" fmla="*/ 86 w 112"/>
                <a:gd name="T33" fmla="*/ 68 h 68"/>
                <a:gd name="T34" fmla="*/ 90 w 112"/>
                <a:gd name="T35" fmla="*/ 60 h 68"/>
                <a:gd name="T36" fmla="*/ 90 w 112"/>
                <a:gd name="T37" fmla="*/ 53 h 68"/>
                <a:gd name="T38" fmla="*/ 90 w 112"/>
                <a:gd name="T39" fmla="*/ 19 h 68"/>
                <a:gd name="T40" fmla="*/ 86 w 112"/>
                <a:gd name="T41" fmla="*/ 12 h 68"/>
                <a:gd name="T42" fmla="*/ 75 w 112"/>
                <a:gd name="T43" fmla="*/ 12 h 68"/>
                <a:gd name="T44" fmla="*/ 67 w 112"/>
                <a:gd name="T45" fmla="*/ 15 h 68"/>
                <a:gd name="T46" fmla="*/ 64 w 112"/>
                <a:gd name="T47" fmla="*/ 19 h 68"/>
                <a:gd name="T48" fmla="*/ 64 w 112"/>
                <a:gd name="T49" fmla="*/ 53 h 68"/>
                <a:gd name="T50" fmla="*/ 64 w 112"/>
                <a:gd name="T51" fmla="*/ 64 h 68"/>
                <a:gd name="T52" fmla="*/ 64 w 112"/>
                <a:gd name="T53" fmla="*/ 68 h 68"/>
                <a:gd name="T54" fmla="*/ 71 w 112"/>
                <a:gd name="T55" fmla="*/ 68 h 68"/>
                <a:gd name="T56" fmla="*/ 41 w 112"/>
                <a:gd name="T57" fmla="*/ 68 h 68"/>
                <a:gd name="T58" fmla="*/ 45 w 112"/>
                <a:gd name="T59" fmla="*/ 68 h 68"/>
                <a:gd name="T60" fmla="*/ 49 w 112"/>
                <a:gd name="T61" fmla="*/ 64 h 68"/>
                <a:gd name="T62" fmla="*/ 49 w 112"/>
                <a:gd name="T63" fmla="*/ 60 h 68"/>
                <a:gd name="T64" fmla="*/ 49 w 112"/>
                <a:gd name="T65" fmla="*/ 27 h 68"/>
                <a:gd name="T66" fmla="*/ 49 w 112"/>
                <a:gd name="T67" fmla="*/ 15 h 68"/>
                <a:gd name="T68" fmla="*/ 37 w 112"/>
                <a:gd name="T69" fmla="*/ 12 h 68"/>
                <a:gd name="T70" fmla="*/ 30 w 112"/>
                <a:gd name="T71" fmla="*/ 12 h 68"/>
                <a:gd name="T72" fmla="*/ 22 w 112"/>
                <a:gd name="T73" fmla="*/ 19 h 68"/>
                <a:gd name="T74" fmla="*/ 22 w 112"/>
                <a:gd name="T75" fmla="*/ 60 h 68"/>
                <a:gd name="T76" fmla="*/ 22 w 112"/>
                <a:gd name="T77" fmla="*/ 64 h 68"/>
                <a:gd name="T78" fmla="*/ 26 w 112"/>
                <a:gd name="T79" fmla="*/ 68 h 68"/>
                <a:gd name="T80" fmla="*/ 30 w 112"/>
                <a:gd name="T81" fmla="*/ 68 h 68"/>
                <a:gd name="T82" fmla="*/ 0 w 112"/>
                <a:gd name="T83" fmla="*/ 68 h 68"/>
                <a:gd name="T84" fmla="*/ 7 w 112"/>
                <a:gd name="T85" fmla="*/ 68 h 68"/>
                <a:gd name="T86" fmla="*/ 7 w 112"/>
                <a:gd name="T87" fmla="*/ 64 h 68"/>
                <a:gd name="T88" fmla="*/ 7 w 112"/>
                <a:gd name="T89" fmla="*/ 53 h 68"/>
                <a:gd name="T90" fmla="*/ 7 w 112"/>
                <a:gd name="T91" fmla="*/ 19 h 68"/>
                <a:gd name="T92" fmla="*/ 7 w 112"/>
                <a:gd name="T93" fmla="*/ 12 h 68"/>
                <a:gd name="T94" fmla="*/ 7 w 112"/>
                <a:gd name="T95" fmla="*/ 8 h 68"/>
                <a:gd name="T96" fmla="*/ 4 w 112"/>
                <a:gd name="T97" fmla="*/ 8 h 68"/>
                <a:gd name="T98" fmla="*/ 0 w 112"/>
                <a:gd name="T99" fmla="*/ 8 h 68"/>
                <a:gd name="T100" fmla="*/ 22 w 112"/>
                <a:gd name="T101" fmla="*/ 0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68"/>
                <a:gd name="T155" fmla="*/ 112 w 112"/>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68">
                  <a:moveTo>
                    <a:pt x="22" y="15"/>
                  </a:moveTo>
                  <a:lnTo>
                    <a:pt x="26" y="8"/>
                  </a:lnTo>
                  <a:lnTo>
                    <a:pt x="30" y="8"/>
                  </a:lnTo>
                  <a:lnTo>
                    <a:pt x="34" y="4"/>
                  </a:lnTo>
                  <a:lnTo>
                    <a:pt x="37" y="4"/>
                  </a:lnTo>
                  <a:lnTo>
                    <a:pt x="41" y="0"/>
                  </a:lnTo>
                  <a:lnTo>
                    <a:pt x="45" y="0"/>
                  </a:lnTo>
                  <a:lnTo>
                    <a:pt x="52" y="0"/>
                  </a:lnTo>
                  <a:lnTo>
                    <a:pt x="56" y="4"/>
                  </a:lnTo>
                  <a:lnTo>
                    <a:pt x="60" y="8"/>
                  </a:lnTo>
                  <a:lnTo>
                    <a:pt x="64" y="15"/>
                  </a:lnTo>
                  <a:lnTo>
                    <a:pt x="67" y="8"/>
                  </a:lnTo>
                  <a:lnTo>
                    <a:pt x="75" y="4"/>
                  </a:lnTo>
                  <a:lnTo>
                    <a:pt x="79" y="0"/>
                  </a:lnTo>
                  <a:lnTo>
                    <a:pt x="86" y="0"/>
                  </a:lnTo>
                  <a:lnTo>
                    <a:pt x="90" y="0"/>
                  </a:lnTo>
                  <a:lnTo>
                    <a:pt x="94" y="4"/>
                  </a:lnTo>
                  <a:lnTo>
                    <a:pt x="97" y="8"/>
                  </a:lnTo>
                  <a:lnTo>
                    <a:pt x="101" y="12"/>
                  </a:lnTo>
                  <a:lnTo>
                    <a:pt x="101" y="19"/>
                  </a:lnTo>
                  <a:lnTo>
                    <a:pt x="101" y="27"/>
                  </a:lnTo>
                  <a:lnTo>
                    <a:pt x="101" y="53"/>
                  </a:lnTo>
                  <a:lnTo>
                    <a:pt x="105" y="60"/>
                  </a:lnTo>
                  <a:lnTo>
                    <a:pt x="105" y="64"/>
                  </a:lnTo>
                  <a:lnTo>
                    <a:pt x="105" y="68"/>
                  </a:lnTo>
                  <a:lnTo>
                    <a:pt x="109" y="68"/>
                  </a:lnTo>
                  <a:lnTo>
                    <a:pt x="112" y="68"/>
                  </a:lnTo>
                  <a:lnTo>
                    <a:pt x="82" y="68"/>
                  </a:lnTo>
                  <a:lnTo>
                    <a:pt x="86" y="68"/>
                  </a:lnTo>
                  <a:lnTo>
                    <a:pt x="90" y="64"/>
                  </a:lnTo>
                  <a:lnTo>
                    <a:pt x="90" y="60"/>
                  </a:lnTo>
                  <a:lnTo>
                    <a:pt x="90" y="53"/>
                  </a:lnTo>
                  <a:lnTo>
                    <a:pt x="90" y="27"/>
                  </a:lnTo>
                  <a:lnTo>
                    <a:pt x="90" y="19"/>
                  </a:lnTo>
                  <a:lnTo>
                    <a:pt x="90" y="15"/>
                  </a:lnTo>
                  <a:lnTo>
                    <a:pt x="86" y="12"/>
                  </a:lnTo>
                  <a:lnTo>
                    <a:pt x="79" y="12"/>
                  </a:lnTo>
                  <a:lnTo>
                    <a:pt x="75" y="12"/>
                  </a:lnTo>
                  <a:lnTo>
                    <a:pt x="71" y="12"/>
                  </a:lnTo>
                  <a:lnTo>
                    <a:pt x="67" y="15"/>
                  </a:lnTo>
                  <a:lnTo>
                    <a:pt x="64" y="19"/>
                  </a:lnTo>
                  <a:lnTo>
                    <a:pt x="64" y="23"/>
                  </a:lnTo>
                  <a:lnTo>
                    <a:pt x="64" y="53"/>
                  </a:lnTo>
                  <a:lnTo>
                    <a:pt x="64" y="60"/>
                  </a:lnTo>
                  <a:lnTo>
                    <a:pt x="64" y="64"/>
                  </a:lnTo>
                  <a:lnTo>
                    <a:pt x="64" y="68"/>
                  </a:lnTo>
                  <a:lnTo>
                    <a:pt x="67" y="68"/>
                  </a:lnTo>
                  <a:lnTo>
                    <a:pt x="71" y="68"/>
                  </a:lnTo>
                  <a:lnTo>
                    <a:pt x="41" y="68"/>
                  </a:lnTo>
                  <a:lnTo>
                    <a:pt x="45" y="68"/>
                  </a:lnTo>
                  <a:lnTo>
                    <a:pt x="49" y="68"/>
                  </a:lnTo>
                  <a:lnTo>
                    <a:pt x="49" y="64"/>
                  </a:lnTo>
                  <a:lnTo>
                    <a:pt x="49" y="60"/>
                  </a:lnTo>
                  <a:lnTo>
                    <a:pt x="49" y="53"/>
                  </a:lnTo>
                  <a:lnTo>
                    <a:pt x="49" y="27"/>
                  </a:lnTo>
                  <a:lnTo>
                    <a:pt x="49" y="19"/>
                  </a:lnTo>
                  <a:lnTo>
                    <a:pt x="49" y="15"/>
                  </a:lnTo>
                  <a:lnTo>
                    <a:pt x="45" y="12"/>
                  </a:lnTo>
                  <a:lnTo>
                    <a:pt x="37" y="12"/>
                  </a:lnTo>
                  <a:lnTo>
                    <a:pt x="34" y="12"/>
                  </a:lnTo>
                  <a:lnTo>
                    <a:pt x="30" y="12"/>
                  </a:lnTo>
                  <a:lnTo>
                    <a:pt x="26" y="15"/>
                  </a:lnTo>
                  <a:lnTo>
                    <a:pt x="22" y="19"/>
                  </a:lnTo>
                  <a:lnTo>
                    <a:pt x="22" y="53"/>
                  </a:lnTo>
                  <a:lnTo>
                    <a:pt x="22" y="60"/>
                  </a:lnTo>
                  <a:lnTo>
                    <a:pt x="22" y="64"/>
                  </a:lnTo>
                  <a:lnTo>
                    <a:pt x="26" y="68"/>
                  </a:lnTo>
                  <a:lnTo>
                    <a:pt x="30" y="68"/>
                  </a:lnTo>
                  <a:lnTo>
                    <a:pt x="0" y="68"/>
                  </a:lnTo>
                  <a:lnTo>
                    <a:pt x="4" y="68"/>
                  </a:lnTo>
                  <a:lnTo>
                    <a:pt x="7" y="68"/>
                  </a:lnTo>
                  <a:lnTo>
                    <a:pt x="7" y="64"/>
                  </a:lnTo>
                  <a:lnTo>
                    <a:pt x="7" y="60"/>
                  </a:lnTo>
                  <a:lnTo>
                    <a:pt x="7" y="53"/>
                  </a:lnTo>
                  <a:lnTo>
                    <a:pt x="7" y="30"/>
                  </a:lnTo>
                  <a:lnTo>
                    <a:pt x="7" y="19"/>
                  </a:lnTo>
                  <a:lnTo>
                    <a:pt x="7" y="15"/>
                  </a:lnTo>
                  <a:lnTo>
                    <a:pt x="7" y="12"/>
                  </a:lnTo>
                  <a:lnTo>
                    <a:pt x="7" y="8"/>
                  </a:lnTo>
                  <a:lnTo>
                    <a:pt x="4" y="8"/>
                  </a:lnTo>
                  <a:lnTo>
                    <a:pt x="0" y="12"/>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27685" name="Freeform 34"/>
            <p:cNvSpPr>
              <a:spLocks noEditPoints="1"/>
            </p:cNvSpPr>
            <p:nvPr/>
          </p:nvSpPr>
          <p:spPr bwMode="auto">
            <a:xfrm>
              <a:off x="3001" y="1717"/>
              <a:ext cx="76" cy="102"/>
            </a:xfrm>
            <a:custGeom>
              <a:avLst/>
              <a:gdLst>
                <a:gd name="T0" fmla="*/ 23 w 76"/>
                <a:gd name="T1" fmla="*/ 0 h 102"/>
                <a:gd name="T2" fmla="*/ 27 w 76"/>
                <a:gd name="T3" fmla="*/ 15 h 102"/>
                <a:gd name="T4" fmla="*/ 38 w 76"/>
                <a:gd name="T5" fmla="*/ 4 h 102"/>
                <a:gd name="T6" fmla="*/ 49 w 76"/>
                <a:gd name="T7" fmla="*/ 0 h 102"/>
                <a:gd name="T8" fmla="*/ 64 w 76"/>
                <a:gd name="T9" fmla="*/ 8 h 102"/>
                <a:gd name="T10" fmla="*/ 76 w 76"/>
                <a:gd name="T11" fmla="*/ 34 h 102"/>
                <a:gd name="T12" fmla="*/ 68 w 76"/>
                <a:gd name="T13" fmla="*/ 53 h 102"/>
                <a:gd name="T14" fmla="*/ 53 w 76"/>
                <a:gd name="T15" fmla="*/ 68 h 102"/>
                <a:gd name="T16" fmla="*/ 38 w 76"/>
                <a:gd name="T17" fmla="*/ 72 h 102"/>
                <a:gd name="T18" fmla="*/ 31 w 76"/>
                <a:gd name="T19" fmla="*/ 68 h 102"/>
                <a:gd name="T20" fmla="*/ 27 w 76"/>
                <a:gd name="T21" fmla="*/ 87 h 102"/>
                <a:gd name="T22" fmla="*/ 27 w 76"/>
                <a:gd name="T23" fmla="*/ 98 h 102"/>
                <a:gd name="T24" fmla="*/ 31 w 76"/>
                <a:gd name="T25" fmla="*/ 98 h 102"/>
                <a:gd name="T26" fmla="*/ 38 w 76"/>
                <a:gd name="T27" fmla="*/ 102 h 102"/>
                <a:gd name="T28" fmla="*/ 0 w 76"/>
                <a:gd name="T29" fmla="*/ 102 h 102"/>
                <a:gd name="T30" fmla="*/ 4 w 76"/>
                <a:gd name="T31" fmla="*/ 102 h 102"/>
                <a:gd name="T32" fmla="*/ 12 w 76"/>
                <a:gd name="T33" fmla="*/ 98 h 102"/>
                <a:gd name="T34" fmla="*/ 12 w 76"/>
                <a:gd name="T35" fmla="*/ 98 h 102"/>
                <a:gd name="T36" fmla="*/ 15 w 76"/>
                <a:gd name="T37" fmla="*/ 87 h 102"/>
                <a:gd name="T38" fmla="*/ 15 w 76"/>
                <a:gd name="T39" fmla="*/ 15 h 102"/>
                <a:gd name="T40" fmla="*/ 12 w 76"/>
                <a:gd name="T41" fmla="*/ 12 h 102"/>
                <a:gd name="T42" fmla="*/ 12 w 76"/>
                <a:gd name="T43" fmla="*/ 8 h 102"/>
                <a:gd name="T44" fmla="*/ 8 w 76"/>
                <a:gd name="T45" fmla="*/ 8 h 102"/>
                <a:gd name="T46" fmla="*/ 4 w 76"/>
                <a:gd name="T47" fmla="*/ 8 h 102"/>
                <a:gd name="T48" fmla="*/ 27 w 76"/>
                <a:gd name="T49" fmla="*/ 45 h 102"/>
                <a:gd name="T50" fmla="*/ 27 w 76"/>
                <a:gd name="T51" fmla="*/ 57 h 102"/>
                <a:gd name="T52" fmla="*/ 34 w 76"/>
                <a:gd name="T53" fmla="*/ 64 h 102"/>
                <a:gd name="T54" fmla="*/ 42 w 76"/>
                <a:gd name="T55" fmla="*/ 68 h 102"/>
                <a:gd name="T56" fmla="*/ 57 w 76"/>
                <a:gd name="T57" fmla="*/ 60 h 102"/>
                <a:gd name="T58" fmla="*/ 61 w 76"/>
                <a:gd name="T59" fmla="*/ 42 h 102"/>
                <a:gd name="T60" fmla="*/ 53 w 76"/>
                <a:gd name="T61" fmla="*/ 19 h 102"/>
                <a:gd name="T62" fmla="*/ 42 w 76"/>
                <a:gd name="T63" fmla="*/ 12 h 102"/>
                <a:gd name="T64" fmla="*/ 34 w 76"/>
                <a:gd name="T65" fmla="*/ 12 h 102"/>
                <a:gd name="T66" fmla="*/ 27 w 76"/>
                <a:gd name="T67" fmla="*/ 23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
                <a:gd name="T103" fmla="*/ 0 h 102"/>
                <a:gd name="T104" fmla="*/ 76 w 76"/>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 h="102">
                  <a:moveTo>
                    <a:pt x="4" y="8"/>
                  </a:moveTo>
                  <a:lnTo>
                    <a:pt x="23" y="0"/>
                  </a:lnTo>
                  <a:lnTo>
                    <a:pt x="27" y="0"/>
                  </a:lnTo>
                  <a:lnTo>
                    <a:pt x="27" y="15"/>
                  </a:lnTo>
                  <a:lnTo>
                    <a:pt x="31" y="8"/>
                  </a:lnTo>
                  <a:lnTo>
                    <a:pt x="38" y="4"/>
                  </a:lnTo>
                  <a:lnTo>
                    <a:pt x="42" y="0"/>
                  </a:lnTo>
                  <a:lnTo>
                    <a:pt x="49" y="0"/>
                  </a:lnTo>
                  <a:lnTo>
                    <a:pt x="57" y="4"/>
                  </a:lnTo>
                  <a:lnTo>
                    <a:pt x="64" y="8"/>
                  </a:lnTo>
                  <a:lnTo>
                    <a:pt x="72" y="19"/>
                  </a:lnTo>
                  <a:lnTo>
                    <a:pt x="76" y="34"/>
                  </a:lnTo>
                  <a:lnTo>
                    <a:pt x="72" y="45"/>
                  </a:lnTo>
                  <a:lnTo>
                    <a:pt x="68" y="53"/>
                  </a:lnTo>
                  <a:lnTo>
                    <a:pt x="64" y="60"/>
                  </a:lnTo>
                  <a:lnTo>
                    <a:pt x="53" y="68"/>
                  </a:lnTo>
                  <a:lnTo>
                    <a:pt x="42" y="72"/>
                  </a:lnTo>
                  <a:lnTo>
                    <a:pt x="38" y="72"/>
                  </a:lnTo>
                  <a:lnTo>
                    <a:pt x="34" y="68"/>
                  </a:lnTo>
                  <a:lnTo>
                    <a:pt x="31" y="68"/>
                  </a:lnTo>
                  <a:lnTo>
                    <a:pt x="27" y="64"/>
                  </a:lnTo>
                  <a:lnTo>
                    <a:pt x="27" y="87"/>
                  </a:lnTo>
                  <a:lnTo>
                    <a:pt x="27" y="94"/>
                  </a:lnTo>
                  <a:lnTo>
                    <a:pt x="27" y="98"/>
                  </a:lnTo>
                  <a:lnTo>
                    <a:pt x="31" y="98"/>
                  </a:lnTo>
                  <a:lnTo>
                    <a:pt x="34" y="102"/>
                  </a:lnTo>
                  <a:lnTo>
                    <a:pt x="38" y="102"/>
                  </a:lnTo>
                  <a:lnTo>
                    <a:pt x="0" y="102"/>
                  </a:lnTo>
                  <a:lnTo>
                    <a:pt x="4" y="102"/>
                  </a:lnTo>
                  <a:lnTo>
                    <a:pt x="8" y="102"/>
                  </a:lnTo>
                  <a:lnTo>
                    <a:pt x="12" y="98"/>
                  </a:lnTo>
                  <a:lnTo>
                    <a:pt x="15" y="94"/>
                  </a:lnTo>
                  <a:lnTo>
                    <a:pt x="15" y="87"/>
                  </a:lnTo>
                  <a:lnTo>
                    <a:pt x="15" y="23"/>
                  </a:lnTo>
                  <a:lnTo>
                    <a:pt x="15" y="15"/>
                  </a:lnTo>
                  <a:lnTo>
                    <a:pt x="15" y="12"/>
                  </a:lnTo>
                  <a:lnTo>
                    <a:pt x="12" y="12"/>
                  </a:lnTo>
                  <a:lnTo>
                    <a:pt x="12" y="8"/>
                  </a:lnTo>
                  <a:lnTo>
                    <a:pt x="8" y="8"/>
                  </a:lnTo>
                  <a:lnTo>
                    <a:pt x="4" y="12"/>
                  </a:lnTo>
                  <a:lnTo>
                    <a:pt x="4" y="8"/>
                  </a:lnTo>
                  <a:close/>
                  <a:moveTo>
                    <a:pt x="27" y="23"/>
                  </a:moveTo>
                  <a:lnTo>
                    <a:pt x="27" y="45"/>
                  </a:lnTo>
                  <a:lnTo>
                    <a:pt x="27" y="53"/>
                  </a:lnTo>
                  <a:lnTo>
                    <a:pt x="27" y="57"/>
                  </a:lnTo>
                  <a:lnTo>
                    <a:pt x="31" y="60"/>
                  </a:lnTo>
                  <a:lnTo>
                    <a:pt x="34" y="64"/>
                  </a:lnTo>
                  <a:lnTo>
                    <a:pt x="38" y="64"/>
                  </a:lnTo>
                  <a:lnTo>
                    <a:pt x="42" y="68"/>
                  </a:lnTo>
                  <a:lnTo>
                    <a:pt x="49" y="64"/>
                  </a:lnTo>
                  <a:lnTo>
                    <a:pt x="57" y="60"/>
                  </a:lnTo>
                  <a:lnTo>
                    <a:pt x="61" y="53"/>
                  </a:lnTo>
                  <a:lnTo>
                    <a:pt x="61" y="42"/>
                  </a:lnTo>
                  <a:lnTo>
                    <a:pt x="61" y="27"/>
                  </a:lnTo>
                  <a:lnTo>
                    <a:pt x="53" y="19"/>
                  </a:lnTo>
                  <a:lnTo>
                    <a:pt x="49" y="12"/>
                  </a:lnTo>
                  <a:lnTo>
                    <a:pt x="42" y="12"/>
                  </a:lnTo>
                  <a:lnTo>
                    <a:pt x="38" y="12"/>
                  </a:lnTo>
                  <a:lnTo>
                    <a:pt x="34" y="12"/>
                  </a:lnTo>
                  <a:lnTo>
                    <a:pt x="31" y="15"/>
                  </a:lnTo>
                  <a:lnTo>
                    <a:pt x="27" y="23"/>
                  </a:lnTo>
                  <a:close/>
                </a:path>
              </a:pathLst>
            </a:custGeom>
            <a:solidFill>
              <a:srgbClr val="000000"/>
            </a:solidFill>
            <a:ln w="0">
              <a:solidFill>
                <a:srgbClr val="000000"/>
              </a:solidFill>
              <a:round/>
              <a:headEnd/>
              <a:tailEnd/>
            </a:ln>
          </p:spPr>
          <p:txBody>
            <a:bodyPr/>
            <a:lstStyle/>
            <a:p>
              <a:endParaRPr lang="en-US"/>
            </a:p>
          </p:txBody>
        </p:sp>
        <p:sp>
          <p:nvSpPr>
            <p:cNvPr id="27686" name="Freeform 35"/>
            <p:cNvSpPr>
              <a:spLocks noEditPoints="1"/>
            </p:cNvSpPr>
            <p:nvPr/>
          </p:nvSpPr>
          <p:spPr bwMode="auto">
            <a:xfrm>
              <a:off x="3084" y="1717"/>
              <a:ext cx="56" cy="72"/>
            </a:xfrm>
            <a:custGeom>
              <a:avLst/>
              <a:gdLst>
                <a:gd name="T0" fmla="*/ 11 w 56"/>
                <a:gd name="T1" fmla="*/ 27 h 72"/>
                <a:gd name="T2" fmla="*/ 11 w 56"/>
                <a:gd name="T3" fmla="*/ 42 h 72"/>
                <a:gd name="T4" fmla="*/ 19 w 56"/>
                <a:gd name="T5" fmla="*/ 49 h 72"/>
                <a:gd name="T6" fmla="*/ 26 w 56"/>
                <a:gd name="T7" fmla="*/ 57 h 72"/>
                <a:gd name="T8" fmla="*/ 34 w 56"/>
                <a:gd name="T9" fmla="*/ 60 h 72"/>
                <a:gd name="T10" fmla="*/ 41 w 56"/>
                <a:gd name="T11" fmla="*/ 57 h 72"/>
                <a:gd name="T12" fmla="*/ 45 w 56"/>
                <a:gd name="T13" fmla="*/ 57 h 72"/>
                <a:gd name="T14" fmla="*/ 53 w 56"/>
                <a:gd name="T15" fmla="*/ 49 h 72"/>
                <a:gd name="T16" fmla="*/ 56 w 56"/>
                <a:gd name="T17" fmla="*/ 42 h 72"/>
                <a:gd name="T18" fmla="*/ 56 w 56"/>
                <a:gd name="T19" fmla="*/ 45 h 72"/>
                <a:gd name="T20" fmla="*/ 53 w 56"/>
                <a:gd name="T21" fmla="*/ 53 h 72"/>
                <a:gd name="T22" fmla="*/ 49 w 56"/>
                <a:gd name="T23" fmla="*/ 64 h 72"/>
                <a:gd name="T24" fmla="*/ 38 w 56"/>
                <a:gd name="T25" fmla="*/ 68 h 72"/>
                <a:gd name="T26" fmla="*/ 30 w 56"/>
                <a:gd name="T27" fmla="*/ 72 h 72"/>
                <a:gd name="T28" fmla="*/ 19 w 56"/>
                <a:gd name="T29" fmla="*/ 68 h 72"/>
                <a:gd name="T30" fmla="*/ 8 w 56"/>
                <a:gd name="T31" fmla="*/ 60 h 72"/>
                <a:gd name="T32" fmla="*/ 4 w 56"/>
                <a:gd name="T33" fmla="*/ 49 h 72"/>
                <a:gd name="T34" fmla="*/ 0 w 56"/>
                <a:gd name="T35" fmla="*/ 38 h 72"/>
                <a:gd name="T36" fmla="*/ 0 w 56"/>
                <a:gd name="T37" fmla="*/ 27 h 72"/>
                <a:gd name="T38" fmla="*/ 4 w 56"/>
                <a:gd name="T39" fmla="*/ 19 h 72"/>
                <a:gd name="T40" fmla="*/ 8 w 56"/>
                <a:gd name="T41" fmla="*/ 12 h 72"/>
                <a:gd name="T42" fmla="*/ 19 w 56"/>
                <a:gd name="T43" fmla="*/ 4 h 72"/>
                <a:gd name="T44" fmla="*/ 30 w 56"/>
                <a:gd name="T45" fmla="*/ 0 h 72"/>
                <a:gd name="T46" fmla="*/ 41 w 56"/>
                <a:gd name="T47" fmla="*/ 4 h 72"/>
                <a:gd name="T48" fmla="*/ 49 w 56"/>
                <a:gd name="T49" fmla="*/ 8 h 72"/>
                <a:gd name="T50" fmla="*/ 56 w 56"/>
                <a:gd name="T51" fmla="*/ 15 h 72"/>
                <a:gd name="T52" fmla="*/ 56 w 56"/>
                <a:gd name="T53" fmla="*/ 27 h 72"/>
                <a:gd name="T54" fmla="*/ 11 w 56"/>
                <a:gd name="T55" fmla="*/ 27 h 72"/>
                <a:gd name="T56" fmla="*/ 11 w 56"/>
                <a:gd name="T57" fmla="*/ 23 h 72"/>
                <a:gd name="T58" fmla="*/ 41 w 56"/>
                <a:gd name="T59" fmla="*/ 23 h 72"/>
                <a:gd name="T60" fmla="*/ 41 w 56"/>
                <a:gd name="T61" fmla="*/ 19 h 72"/>
                <a:gd name="T62" fmla="*/ 38 w 56"/>
                <a:gd name="T63" fmla="*/ 15 h 72"/>
                <a:gd name="T64" fmla="*/ 38 w 56"/>
                <a:gd name="T65" fmla="*/ 12 h 72"/>
                <a:gd name="T66" fmla="*/ 34 w 56"/>
                <a:gd name="T67" fmla="*/ 8 h 72"/>
                <a:gd name="T68" fmla="*/ 30 w 56"/>
                <a:gd name="T69" fmla="*/ 8 h 72"/>
                <a:gd name="T70" fmla="*/ 26 w 56"/>
                <a:gd name="T71" fmla="*/ 4 h 72"/>
                <a:gd name="T72" fmla="*/ 23 w 56"/>
                <a:gd name="T73" fmla="*/ 8 h 72"/>
                <a:gd name="T74" fmla="*/ 15 w 56"/>
                <a:gd name="T75" fmla="*/ 12 h 72"/>
                <a:gd name="T76" fmla="*/ 11 w 56"/>
                <a:gd name="T77" fmla="*/ 15 h 72"/>
                <a:gd name="T78" fmla="*/ 11 w 56"/>
                <a:gd name="T79" fmla="*/ 23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72"/>
                <a:gd name="T122" fmla="*/ 56 w 56"/>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72">
                  <a:moveTo>
                    <a:pt x="11" y="27"/>
                  </a:moveTo>
                  <a:lnTo>
                    <a:pt x="11" y="42"/>
                  </a:lnTo>
                  <a:lnTo>
                    <a:pt x="19" y="49"/>
                  </a:lnTo>
                  <a:lnTo>
                    <a:pt x="26" y="57"/>
                  </a:lnTo>
                  <a:lnTo>
                    <a:pt x="34" y="60"/>
                  </a:lnTo>
                  <a:lnTo>
                    <a:pt x="41" y="57"/>
                  </a:lnTo>
                  <a:lnTo>
                    <a:pt x="45" y="57"/>
                  </a:lnTo>
                  <a:lnTo>
                    <a:pt x="53" y="49"/>
                  </a:lnTo>
                  <a:lnTo>
                    <a:pt x="56" y="42"/>
                  </a:lnTo>
                  <a:lnTo>
                    <a:pt x="56" y="45"/>
                  </a:lnTo>
                  <a:lnTo>
                    <a:pt x="53" y="53"/>
                  </a:lnTo>
                  <a:lnTo>
                    <a:pt x="49" y="64"/>
                  </a:lnTo>
                  <a:lnTo>
                    <a:pt x="38" y="68"/>
                  </a:lnTo>
                  <a:lnTo>
                    <a:pt x="30" y="72"/>
                  </a:lnTo>
                  <a:lnTo>
                    <a:pt x="19" y="68"/>
                  </a:lnTo>
                  <a:lnTo>
                    <a:pt x="8" y="60"/>
                  </a:lnTo>
                  <a:lnTo>
                    <a:pt x="4" y="49"/>
                  </a:lnTo>
                  <a:lnTo>
                    <a:pt x="0" y="38"/>
                  </a:lnTo>
                  <a:lnTo>
                    <a:pt x="0" y="27"/>
                  </a:lnTo>
                  <a:lnTo>
                    <a:pt x="4" y="19"/>
                  </a:lnTo>
                  <a:lnTo>
                    <a:pt x="8" y="12"/>
                  </a:lnTo>
                  <a:lnTo>
                    <a:pt x="19" y="4"/>
                  </a:lnTo>
                  <a:lnTo>
                    <a:pt x="30" y="0"/>
                  </a:lnTo>
                  <a:lnTo>
                    <a:pt x="41" y="4"/>
                  </a:lnTo>
                  <a:lnTo>
                    <a:pt x="49" y="8"/>
                  </a:lnTo>
                  <a:lnTo>
                    <a:pt x="56" y="15"/>
                  </a:lnTo>
                  <a:lnTo>
                    <a:pt x="56" y="27"/>
                  </a:lnTo>
                  <a:lnTo>
                    <a:pt x="11" y="27"/>
                  </a:lnTo>
                  <a:close/>
                  <a:moveTo>
                    <a:pt x="11" y="23"/>
                  </a:moveTo>
                  <a:lnTo>
                    <a:pt x="41" y="23"/>
                  </a:lnTo>
                  <a:lnTo>
                    <a:pt x="41" y="19"/>
                  </a:lnTo>
                  <a:lnTo>
                    <a:pt x="38" y="15"/>
                  </a:lnTo>
                  <a:lnTo>
                    <a:pt x="38" y="12"/>
                  </a:lnTo>
                  <a:lnTo>
                    <a:pt x="34" y="8"/>
                  </a:lnTo>
                  <a:lnTo>
                    <a:pt x="30" y="8"/>
                  </a:lnTo>
                  <a:lnTo>
                    <a:pt x="26" y="4"/>
                  </a:lnTo>
                  <a:lnTo>
                    <a:pt x="23" y="8"/>
                  </a:lnTo>
                  <a:lnTo>
                    <a:pt x="15" y="12"/>
                  </a:lnTo>
                  <a:lnTo>
                    <a:pt x="11" y="15"/>
                  </a:lnTo>
                  <a:lnTo>
                    <a:pt x="11" y="23"/>
                  </a:lnTo>
                  <a:close/>
                </a:path>
              </a:pathLst>
            </a:custGeom>
            <a:solidFill>
              <a:srgbClr val="000000"/>
            </a:solidFill>
            <a:ln w="0">
              <a:solidFill>
                <a:srgbClr val="000000"/>
              </a:solidFill>
              <a:round/>
              <a:headEnd/>
              <a:tailEnd/>
            </a:ln>
          </p:spPr>
          <p:txBody>
            <a:bodyPr/>
            <a:lstStyle/>
            <a:p>
              <a:endParaRPr lang="en-US"/>
            </a:p>
          </p:txBody>
        </p:sp>
        <p:sp>
          <p:nvSpPr>
            <p:cNvPr id="27687" name="Freeform 36"/>
            <p:cNvSpPr>
              <a:spLocks noEditPoints="1"/>
            </p:cNvSpPr>
            <p:nvPr/>
          </p:nvSpPr>
          <p:spPr bwMode="auto">
            <a:xfrm>
              <a:off x="3152" y="1684"/>
              <a:ext cx="67" cy="105"/>
            </a:xfrm>
            <a:custGeom>
              <a:avLst/>
              <a:gdLst>
                <a:gd name="T0" fmla="*/ 45 w 67"/>
                <a:gd name="T1" fmla="*/ 93 h 105"/>
                <a:gd name="T2" fmla="*/ 41 w 67"/>
                <a:gd name="T3" fmla="*/ 97 h 105"/>
                <a:gd name="T4" fmla="*/ 37 w 67"/>
                <a:gd name="T5" fmla="*/ 101 h 105"/>
                <a:gd name="T6" fmla="*/ 33 w 67"/>
                <a:gd name="T7" fmla="*/ 105 h 105"/>
                <a:gd name="T8" fmla="*/ 26 w 67"/>
                <a:gd name="T9" fmla="*/ 105 h 105"/>
                <a:gd name="T10" fmla="*/ 15 w 67"/>
                <a:gd name="T11" fmla="*/ 101 h 105"/>
                <a:gd name="T12" fmla="*/ 7 w 67"/>
                <a:gd name="T13" fmla="*/ 93 h 105"/>
                <a:gd name="T14" fmla="*/ 0 w 67"/>
                <a:gd name="T15" fmla="*/ 86 h 105"/>
                <a:gd name="T16" fmla="*/ 0 w 67"/>
                <a:gd name="T17" fmla="*/ 71 h 105"/>
                <a:gd name="T18" fmla="*/ 3 w 67"/>
                <a:gd name="T19" fmla="*/ 60 h 105"/>
                <a:gd name="T20" fmla="*/ 7 w 67"/>
                <a:gd name="T21" fmla="*/ 45 h 105"/>
                <a:gd name="T22" fmla="*/ 15 w 67"/>
                <a:gd name="T23" fmla="*/ 41 h 105"/>
                <a:gd name="T24" fmla="*/ 22 w 67"/>
                <a:gd name="T25" fmla="*/ 33 h 105"/>
                <a:gd name="T26" fmla="*/ 33 w 67"/>
                <a:gd name="T27" fmla="*/ 33 h 105"/>
                <a:gd name="T28" fmla="*/ 41 w 67"/>
                <a:gd name="T29" fmla="*/ 37 h 105"/>
                <a:gd name="T30" fmla="*/ 45 w 67"/>
                <a:gd name="T31" fmla="*/ 41 h 105"/>
                <a:gd name="T32" fmla="*/ 45 w 67"/>
                <a:gd name="T33" fmla="*/ 26 h 105"/>
                <a:gd name="T34" fmla="*/ 45 w 67"/>
                <a:gd name="T35" fmla="*/ 15 h 105"/>
                <a:gd name="T36" fmla="*/ 45 w 67"/>
                <a:gd name="T37" fmla="*/ 11 h 105"/>
                <a:gd name="T38" fmla="*/ 45 w 67"/>
                <a:gd name="T39" fmla="*/ 7 h 105"/>
                <a:gd name="T40" fmla="*/ 45 w 67"/>
                <a:gd name="T41" fmla="*/ 7 h 105"/>
                <a:gd name="T42" fmla="*/ 45 w 67"/>
                <a:gd name="T43" fmla="*/ 7 h 105"/>
                <a:gd name="T44" fmla="*/ 41 w 67"/>
                <a:gd name="T45" fmla="*/ 7 h 105"/>
                <a:gd name="T46" fmla="*/ 41 w 67"/>
                <a:gd name="T47" fmla="*/ 7 h 105"/>
                <a:gd name="T48" fmla="*/ 37 w 67"/>
                <a:gd name="T49" fmla="*/ 7 h 105"/>
                <a:gd name="T50" fmla="*/ 37 w 67"/>
                <a:gd name="T51" fmla="*/ 7 h 105"/>
                <a:gd name="T52" fmla="*/ 56 w 67"/>
                <a:gd name="T53" fmla="*/ 0 h 105"/>
                <a:gd name="T54" fmla="*/ 60 w 67"/>
                <a:gd name="T55" fmla="*/ 0 h 105"/>
                <a:gd name="T56" fmla="*/ 60 w 67"/>
                <a:gd name="T57" fmla="*/ 75 h 105"/>
                <a:gd name="T58" fmla="*/ 60 w 67"/>
                <a:gd name="T59" fmla="*/ 86 h 105"/>
                <a:gd name="T60" fmla="*/ 60 w 67"/>
                <a:gd name="T61" fmla="*/ 90 h 105"/>
                <a:gd name="T62" fmla="*/ 60 w 67"/>
                <a:gd name="T63" fmla="*/ 93 h 105"/>
                <a:gd name="T64" fmla="*/ 60 w 67"/>
                <a:gd name="T65" fmla="*/ 93 h 105"/>
                <a:gd name="T66" fmla="*/ 63 w 67"/>
                <a:gd name="T67" fmla="*/ 97 h 105"/>
                <a:gd name="T68" fmla="*/ 63 w 67"/>
                <a:gd name="T69" fmla="*/ 97 h 105"/>
                <a:gd name="T70" fmla="*/ 63 w 67"/>
                <a:gd name="T71" fmla="*/ 97 h 105"/>
                <a:gd name="T72" fmla="*/ 67 w 67"/>
                <a:gd name="T73" fmla="*/ 93 h 105"/>
                <a:gd name="T74" fmla="*/ 67 w 67"/>
                <a:gd name="T75" fmla="*/ 97 h 105"/>
                <a:gd name="T76" fmla="*/ 48 w 67"/>
                <a:gd name="T77" fmla="*/ 105 h 105"/>
                <a:gd name="T78" fmla="*/ 45 w 67"/>
                <a:gd name="T79" fmla="*/ 105 h 105"/>
                <a:gd name="T80" fmla="*/ 45 w 67"/>
                <a:gd name="T81" fmla="*/ 93 h 105"/>
                <a:gd name="T82" fmla="*/ 45 w 67"/>
                <a:gd name="T83" fmla="*/ 86 h 105"/>
                <a:gd name="T84" fmla="*/ 45 w 67"/>
                <a:gd name="T85" fmla="*/ 56 h 105"/>
                <a:gd name="T86" fmla="*/ 45 w 67"/>
                <a:gd name="T87" fmla="*/ 52 h 105"/>
                <a:gd name="T88" fmla="*/ 45 w 67"/>
                <a:gd name="T89" fmla="*/ 45 h 105"/>
                <a:gd name="T90" fmla="*/ 41 w 67"/>
                <a:gd name="T91" fmla="*/ 45 h 105"/>
                <a:gd name="T92" fmla="*/ 37 w 67"/>
                <a:gd name="T93" fmla="*/ 41 h 105"/>
                <a:gd name="T94" fmla="*/ 33 w 67"/>
                <a:gd name="T95" fmla="*/ 37 h 105"/>
                <a:gd name="T96" fmla="*/ 30 w 67"/>
                <a:gd name="T97" fmla="*/ 37 h 105"/>
                <a:gd name="T98" fmla="*/ 26 w 67"/>
                <a:gd name="T99" fmla="*/ 41 h 105"/>
                <a:gd name="T100" fmla="*/ 18 w 67"/>
                <a:gd name="T101" fmla="*/ 45 h 105"/>
                <a:gd name="T102" fmla="*/ 15 w 67"/>
                <a:gd name="T103" fmla="*/ 52 h 105"/>
                <a:gd name="T104" fmla="*/ 11 w 67"/>
                <a:gd name="T105" fmla="*/ 67 h 105"/>
                <a:gd name="T106" fmla="*/ 15 w 67"/>
                <a:gd name="T107" fmla="*/ 78 h 105"/>
                <a:gd name="T108" fmla="*/ 18 w 67"/>
                <a:gd name="T109" fmla="*/ 86 h 105"/>
                <a:gd name="T110" fmla="*/ 26 w 67"/>
                <a:gd name="T111" fmla="*/ 93 h 105"/>
                <a:gd name="T112" fmla="*/ 33 w 67"/>
                <a:gd name="T113" fmla="*/ 93 h 105"/>
                <a:gd name="T114" fmla="*/ 41 w 67"/>
                <a:gd name="T115" fmla="*/ 93 h 105"/>
                <a:gd name="T116" fmla="*/ 45 w 67"/>
                <a:gd name="T117" fmla="*/ 86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3"/>
                  </a:moveTo>
                  <a:lnTo>
                    <a:pt x="41" y="97"/>
                  </a:lnTo>
                  <a:lnTo>
                    <a:pt x="37" y="101"/>
                  </a:lnTo>
                  <a:lnTo>
                    <a:pt x="33" y="105"/>
                  </a:lnTo>
                  <a:lnTo>
                    <a:pt x="26" y="105"/>
                  </a:lnTo>
                  <a:lnTo>
                    <a:pt x="15" y="101"/>
                  </a:lnTo>
                  <a:lnTo>
                    <a:pt x="7" y="93"/>
                  </a:lnTo>
                  <a:lnTo>
                    <a:pt x="0" y="86"/>
                  </a:lnTo>
                  <a:lnTo>
                    <a:pt x="0" y="71"/>
                  </a:lnTo>
                  <a:lnTo>
                    <a:pt x="3" y="60"/>
                  </a:lnTo>
                  <a:lnTo>
                    <a:pt x="7" y="45"/>
                  </a:lnTo>
                  <a:lnTo>
                    <a:pt x="15" y="41"/>
                  </a:lnTo>
                  <a:lnTo>
                    <a:pt x="22" y="33"/>
                  </a:lnTo>
                  <a:lnTo>
                    <a:pt x="33" y="33"/>
                  </a:lnTo>
                  <a:lnTo>
                    <a:pt x="41" y="37"/>
                  </a:lnTo>
                  <a:lnTo>
                    <a:pt x="45" y="41"/>
                  </a:lnTo>
                  <a:lnTo>
                    <a:pt x="45" y="26"/>
                  </a:lnTo>
                  <a:lnTo>
                    <a:pt x="45" y="15"/>
                  </a:lnTo>
                  <a:lnTo>
                    <a:pt x="45" y="11"/>
                  </a:lnTo>
                  <a:lnTo>
                    <a:pt x="45" y="7"/>
                  </a:lnTo>
                  <a:lnTo>
                    <a:pt x="41" y="7"/>
                  </a:lnTo>
                  <a:lnTo>
                    <a:pt x="37" y="7"/>
                  </a:lnTo>
                  <a:lnTo>
                    <a:pt x="56" y="0"/>
                  </a:lnTo>
                  <a:lnTo>
                    <a:pt x="60" y="0"/>
                  </a:lnTo>
                  <a:lnTo>
                    <a:pt x="60" y="75"/>
                  </a:lnTo>
                  <a:lnTo>
                    <a:pt x="60" y="86"/>
                  </a:lnTo>
                  <a:lnTo>
                    <a:pt x="60" y="90"/>
                  </a:lnTo>
                  <a:lnTo>
                    <a:pt x="60" y="93"/>
                  </a:lnTo>
                  <a:lnTo>
                    <a:pt x="63" y="97"/>
                  </a:lnTo>
                  <a:lnTo>
                    <a:pt x="67" y="93"/>
                  </a:lnTo>
                  <a:lnTo>
                    <a:pt x="67" y="97"/>
                  </a:lnTo>
                  <a:lnTo>
                    <a:pt x="48" y="105"/>
                  </a:lnTo>
                  <a:lnTo>
                    <a:pt x="45" y="105"/>
                  </a:lnTo>
                  <a:lnTo>
                    <a:pt x="45" y="93"/>
                  </a:lnTo>
                  <a:close/>
                  <a:moveTo>
                    <a:pt x="45" y="86"/>
                  </a:moveTo>
                  <a:lnTo>
                    <a:pt x="45" y="56"/>
                  </a:lnTo>
                  <a:lnTo>
                    <a:pt x="45" y="52"/>
                  </a:lnTo>
                  <a:lnTo>
                    <a:pt x="45" y="45"/>
                  </a:lnTo>
                  <a:lnTo>
                    <a:pt x="41" y="45"/>
                  </a:lnTo>
                  <a:lnTo>
                    <a:pt x="37" y="41"/>
                  </a:lnTo>
                  <a:lnTo>
                    <a:pt x="33" y="37"/>
                  </a:lnTo>
                  <a:lnTo>
                    <a:pt x="30" y="37"/>
                  </a:lnTo>
                  <a:lnTo>
                    <a:pt x="26" y="41"/>
                  </a:lnTo>
                  <a:lnTo>
                    <a:pt x="18" y="45"/>
                  </a:lnTo>
                  <a:lnTo>
                    <a:pt x="15" y="52"/>
                  </a:lnTo>
                  <a:lnTo>
                    <a:pt x="11" y="67"/>
                  </a:lnTo>
                  <a:lnTo>
                    <a:pt x="15" y="78"/>
                  </a:lnTo>
                  <a:lnTo>
                    <a:pt x="18" y="86"/>
                  </a:lnTo>
                  <a:lnTo>
                    <a:pt x="26" y="93"/>
                  </a:lnTo>
                  <a:lnTo>
                    <a:pt x="33" y="93"/>
                  </a:lnTo>
                  <a:lnTo>
                    <a:pt x="41" y="93"/>
                  </a:lnTo>
                  <a:lnTo>
                    <a:pt x="45" y="86"/>
                  </a:lnTo>
                  <a:close/>
                </a:path>
              </a:pathLst>
            </a:custGeom>
            <a:solidFill>
              <a:srgbClr val="000000"/>
            </a:solidFill>
            <a:ln w="0">
              <a:solidFill>
                <a:srgbClr val="000000"/>
              </a:solidFill>
              <a:round/>
              <a:headEnd/>
              <a:tailEnd/>
            </a:ln>
          </p:spPr>
          <p:txBody>
            <a:bodyPr/>
            <a:lstStyle/>
            <a:p>
              <a:endParaRPr lang="en-US"/>
            </a:p>
          </p:txBody>
        </p:sp>
        <p:sp>
          <p:nvSpPr>
            <p:cNvPr id="27688" name="Freeform 37"/>
            <p:cNvSpPr>
              <a:spLocks/>
            </p:cNvSpPr>
            <p:nvPr/>
          </p:nvSpPr>
          <p:spPr bwMode="auto">
            <a:xfrm>
              <a:off x="3227" y="1684"/>
              <a:ext cx="37" cy="135"/>
            </a:xfrm>
            <a:custGeom>
              <a:avLst/>
              <a:gdLst>
                <a:gd name="T0" fmla="*/ 0 w 37"/>
                <a:gd name="T1" fmla="*/ 3 h 135"/>
                <a:gd name="T2" fmla="*/ 0 w 37"/>
                <a:gd name="T3" fmla="*/ 0 h 135"/>
                <a:gd name="T4" fmla="*/ 7 w 37"/>
                <a:gd name="T5" fmla="*/ 7 h 135"/>
                <a:gd name="T6" fmla="*/ 15 w 37"/>
                <a:gd name="T7" fmla="*/ 11 h 135"/>
                <a:gd name="T8" fmla="*/ 26 w 37"/>
                <a:gd name="T9" fmla="*/ 22 h 135"/>
                <a:gd name="T10" fmla="*/ 33 w 37"/>
                <a:gd name="T11" fmla="*/ 37 h 135"/>
                <a:gd name="T12" fmla="*/ 37 w 37"/>
                <a:gd name="T13" fmla="*/ 52 h 135"/>
                <a:gd name="T14" fmla="*/ 37 w 37"/>
                <a:gd name="T15" fmla="*/ 67 h 135"/>
                <a:gd name="T16" fmla="*/ 37 w 37"/>
                <a:gd name="T17" fmla="*/ 82 h 135"/>
                <a:gd name="T18" fmla="*/ 33 w 37"/>
                <a:gd name="T19" fmla="*/ 93 h 135"/>
                <a:gd name="T20" fmla="*/ 26 w 37"/>
                <a:gd name="T21" fmla="*/ 108 h 135"/>
                <a:gd name="T22" fmla="*/ 18 w 37"/>
                <a:gd name="T23" fmla="*/ 120 h 135"/>
                <a:gd name="T24" fmla="*/ 11 w 37"/>
                <a:gd name="T25" fmla="*/ 127 h 135"/>
                <a:gd name="T26" fmla="*/ 0 w 37"/>
                <a:gd name="T27" fmla="*/ 135 h 135"/>
                <a:gd name="T28" fmla="*/ 0 w 37"/>
                <a:gd name="T29" fmla="*/ 131 h 135"/>
                <a:gd name="T30" fmla="*/ 7 w 37"/>
                <a:gd name="T31" fmla="*/ 123 h 135"/>
                <a:gd name="T32" fmla="*/ 15 w 37"/>
                <a:gd name="T33" fmla="*/ 116 h 135"/>
                <a:gd name="T34" fmla="*/ 18 w 37"/>
                <a:gd name="T35" fmla="*/ 108 h 135"/>
                <a:gd name="T36" fmla="*/ 22 w 37"/>
                <a:gd name="T37" fmla="*/ 97 h 135"/>
                <a:gd name="T38" fmla="*/ 22 w 37"/>
                <a:gd name="T39" fmla="*/ 82 h 135"/>
                <a:gd name="T40" fmla="*/ 26 w 37"/>
                <a:gd name="T41" fmla="*/ 67 h 135"/>
                <a:gd name="T42" fmla="*/ 22 w 37"/>
                <a:gd name="T43" fmla="*/ 52 h 135"/>
                <a:gd name="T44" fmla="*/ 22 w 37"/>
                <a:gd name="T45" fmla="*/ 41 h 135"/>
                <a:gd name="T46" fmla="*/ 18 w 37"/>
                <a:gd name="T47" fmla="*/ 33 h 135"/>
                <a:gd name="T48" fmla="*/ 18 w 37"/>
                <a:gd name="T49" fmla="*/ 26 h 135"/>
                <a:gd name="T50" fmla="*/ 15 w 37"/>
                <a:gd name="T51" fmla="*/ 18 h 135"/>
                <a:gd name="T52" fmla="*/ 11 w 37"/>
                <a:gd name="T53" fmla="*/ 15 h 135"/>
                <a:gd name="T54" fmla="*/ 3 w 37"/>
                <a:gd name="T55" fmla="*/ 7 h 135"/>
                <a:gd name="T56" fmla="*/ 0 w 37"/>
                <a:gd name="T57" fmla="*/ 3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35"/>
                <a:gd name="T89" fmla="*/ 37 w 37"/>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35">
                  <a:moveTo>
                    <a:pt x="0" y="3"/>
                  </a:moveTo>
                  <a:lnTo>
                    <a:pt x="0" y="0"/>
                  </a:lnTo>
                  <a:lnTo>
                    <a:pt x="7" y="7"/>
                  </a:lnTo>
                  <a:lnTo>
                    <a:pt x="15" y="11"/>
                  </a:lnTo>
                  <a:lnTo>
                    <a:pt x="26" y="22"/>
                  </a:lnTo>
                  <a:lnTo>
                    <a:pt x="33" y="37"/>
                  </a:lnTo>
                  <a:lnTo>
                    <a:pt x="37" y="52"/>
                  </a:lnTo>
                  <a:lnTo>
                    <a:pt x="37" y="67"/>
                  </a:lnTo>
                  <a:lnTo>
                    <a:pt x="37" y="82"/>
                  </a:lnTo>
                  <a:lnTo>
                    <a:pt x="33" y="93"/>
                  </a:lnTo>
                  <a:lnTo>
                    <a:pt x="26" y="108"/>
                  </a:lnTo>
                  <a:lnTo>
                    <a:pt x="18" y="120"/>
                  </a:lnTo>
                  <a:lnTo>
                    <a:pt x="11" y="127"/>
                  </a:lnTo>
                  <a:lnTo>
                    <a:pt x="0" y="135"/>
                  </a:lnTo>
                  <a:lnTo>
                    <a:pt x="0" y="131"/>
                  </a:lnTo>
                  <a:lnTo>
                    <a:pt x="7" y="123"/>
                  </a:lnTo>
                  <a:lnTo>
                    <a:pt x="15" y="116"/>
                  </a:lnTo>
                  <a:lnTo>
                    <a:pt x="18" y="108"/>
                  </a:lnTo>
                  <a:lnTo>
                    <a:pt x="22" y="97"/>
                  </a:lnTo>
                  <a:lnTo>
                    <a:pt x="22" y="82"/>
                  </a:lnTo>
                  <a:lnTo>
                    <a:pt x="26" y="67"/>
                  </a:lnTo>
                  <a:lnTo>
                    <a:pt x="22" y="52"/>
                  </a:lnTo>
                  <a:lnTo>
                    <a:pt x="22" y="41"/>
                  </a:lnTo>
                  <a:lnTo>
                    <a:pt x="18" y="33"/>
                  </a:lnTo>
                  <a:lnTo>
                    <a:pt x="18" y="26"/>
                  </a:lnTo>
                  <a:lnTo>
                    <a:pt x="15" y="18"/>
                  </a:lnTo>
                  <a:lnTo>
                    <a:pt x="11" y="15"/>
                  </a:lnTo>
                  <a:lnTo>
                    <a:pt x="3" y="7"/>
                  </a:lnTo>
                  <a:lnTo>
                    <a:pt x="0" y="3"/>
                  </a:lnTo>
                  <a:close/>
                </a:path>
              </a:pathLst>
            </a:custGeom>
            <a:solidFill>
              <a:srgbClr val="000000"/>
            </a:solidFill>
            <a:ln w="0">
              <a:solidFill>
                <a:srgbClr val="000000"/>
              </a:solidFill>
              <a:round/>
              <a:headEnd/>
              <a:tailEnd/>
            </a:ln>
          </p:spPr>
          <p:txBody>
            <a:bodyPr/>
            <a:lstStyle/>
            <a:p>
              <a:endParaRPr lang="en-US"/>
            </a:p>
          </p:txBody>
        </p:sp>
        <p:sp>
          <p:nvSpPr>
            <p:cNvPr id="27689" name="Freeform 38"/>
            <p:cNvSpPr>
              <a:spLocks/>
            </p:cNvSpPr>
            <p:nvPr/>
          </p:nvSpPr>
          <p:spPr bwMode="auto">
            <a:xfrm>
              <a:off x="567" y="2048"/>
              <a:ext cx="109" cy="101"/>
            </a:xfrm>
            <a:custGeom>
              <a:avLst/>
              <a:gdLst>
                <a:gd name="T0" fmla="*/ 0 w 109"/>
                <a:gd name="T1" fmla="*/ 0 h 101"/>
                <a:gd name="T2" fmla="*/ 26 w 109"/>
                <a:gd name="T3" fmla="*/ 0 h 101"/>
                <a:gd name="T4" fmla="*/ 90 w 109"/>
                <a:gd name="T5" fmla="*/ 75 h 101"/>
                <a:gd name="T6" fmla="*/ 90 w 109"/>
                <a:gd name="T7" fmla="*/ 15 h 101"/>
                <a:gd name="T8" fmla="*/ 90 w 109"/>
                <a:gd name="T9" fmla="*/ 7 h 101"/>
                <a:gd name="T10" fmla="*/ 86 w 109"/>
                <a:gd name="T11" fmla="*/ 3 h 101"/>
                <a:gd name="T12" fmla="*/ 82 w 109"/>
                <a:gd name="T13" fmla="*/ 0 h 101"/>
                <a:gd name="T14" fmla="*/ 79 w 109"/>
                <a:gd name="T15" fmla="*/ 0 h 101"/>
                <a:gd name="T16" fmla="*/ 75 w 109"/>
                <a:gd name="T17" fmla="*/ 0 h 101"/>
                <a:gd name="T18" fmla="*/ 75 w 109"/>
                <a:gd name="T19" fmla="*/ 0 h 101"/>
                <a:gd name="T20" fmla="*/ 109 w 109"/>
                <a:gd name="T21" fmla="*/ 0 h 101"/>
                <a:gd name="T22" fmla="*/ 109 w 109"/>
                <a:gd name="T23" fmla="*/ 0 h 101"/>
                <a:gd name="T24" fmla="*/ 105 w 109"/>
                <a:gd name="T25" fmla="*/ 0 h 101"/>
                <a:gd name="T26" fmla="*/ 101 w 109"/>
                <a:gd name="T27" fmla="*/ 0 h 101"/>
                <a:gd name="T28" fmla="*/ 97 w 109"/>
                <a:gd name="T29" fmla="*/ 3 h 101"/>
                <a:gd name="T30" fmla="*/ 94 w 109"/>
                <a:gd name="T31" fmla="*/ 7 h 101"/>
                <a:gd name="T32" fmla="*/ 94 w 109"/>
                <a:gd name="T33" fmla="*/ 15 h 101"/>
                <a:gd name="T34" fmla="*/ 94 w 109"/>
                <a:gd name="T35" fmla="*/ 101 h 101"/>
                <a:gd name="T36" fmla="*/ 94 w 109"/>
                <a:gd name="T37" fmla="*/ 101 h 101"/>
                <a:gd name="T38" fmla="*/ 26 w 109"/>
                <a:gd name="T39" fmla="*/ 22 h 101"/>
                <a:gd name="T40" fmla="*/ 26 w 109"/>
                <a:gd name="T41" fmla="*/ 82 h 101"/>
                <a:gd name="T42" fmla="*/ 26 w 109"/>
                <a:gd name="T43" fmla="*/ 90 h 101"/>
                <a:gd name="T44" fmla="*/ 30 w 109"/>
                <a:gd name="T45" fmla="*/ 93 h 101"/>
                <a:gd name="T46" fmla="*/ 30 w 109"/>
                <a:gd name="T47" fmla="*/ 97 h 101"/>
                <a:gd name="T48" fmla="*/ 37 w 109"/>
                <a:gd name="T49" fmla="*/ 97 h 101"/>
                <a:gd name="T50" fmla="*/ 41 w 109"/>
                <a:gd name="T51" fmla="*/ 97 h 101"/>
                <a:gd name="T52" fmla="*/ 41 w 109"/>
                <a:gd name="T53" fmla="*/ 97 h 101"/>
                <a:gd name="T54" fmla="*/ 7 w 109"/>
                <a:gd name="T55" fmla="*/ 97 h 101"/>
                <a:gd name="T56" fmla="*/ 7 w 109"/>
                <a:gd name="T57" fmla="*/ 97 h 101"/>
                <a:gd name="T58" fmla="*/ 11 w 109"/>
                <a:gd name="T59" fmla="*/ 97 h 101"/>
                <a:gd name="T60" fmla="*/ 15 w 109"/>
                <a:gd name="T61" fmla="*/ 97 h 101"/>
                <a:gd name="T62" fmla="*/ 19 w 109"/>
                <a:gd name="T63" fmla="*/ 93 h 101"/>
                <a:gd name="T64" fmla="*/ 19 w 109"/>
                <a:gd name="T65" fmla="*/ 90 h 101"/>
                <a:gd name="T66" fmla="*/ 19 w 109"/>
                <a:gd name="T67" fmla="*/ 82 h 101"/>
                <a:gd name="T68" fmla="*/ 19 w 109"/>
                <a:gd name="T69" fmla="*/ 15 h 101"/>
                <a:gd name="T70" fmla="*/ 15 w 109"/>
                <a:gd name="T71" fmla="*/ 7 h 101"/>
                <a:gd name="T72" fmla="*/ 15 w 109"/>
                <a:gd name="T73" fmla="*/ 7 h 101"/>
                <a:gd name="T74" fmla="*/ 11 w 109"/>
                <a:gd name="T75" fmla="*/ 3 h 101"/>
                <a:gd name="T76" fmla="*/ 7 w 109"/>
                <a:gd name="T77" fmla="*/ 3 h 101"/>
                <a:gd name="T78" fmla="*/ 4 w 109"/>
                <a:gd name="T79" fmla="*/ 3 h 101"/>
                <a:gd name="T80" fmla="*/ 0 w 109"/>
                <a:gd name="T81" fmla="*/ 3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90" y="75"/>
                  </a:lnTo>
                  <a:lnTo>
                    <a:pt x="90" y="15"/>
                  </a:lnTo>
                  <a:lnTo>
                    <a:pt x="90" y="7"/>
                  </a:lnTo>
                  <a:lnTo>
                    <a:pt x="86" y="3"/>
                  </a:lnTo>
                  <a:lnTo>
                    <a:pt x="82" y="0"/>
                  </a:lnTo>
                  <a:lnTo>
                    <a:pt x="79" y="0"/>
                  </a:lnTo>
                  <a:lnTo>
                    <a:pt x="75" y="0"/>
                  </a:lnTo>
                  <a:lnTo>
                    <a:pt x="109" y="0"/>
                  </a:lnTo>
                  <a:lnTo>
                    <a:pt x="105" y="0"/>
                  </a:lnTo>
                  <a:lnTo>
                    <a:pt x="101" y="0"/>
                  </a:lnTo>
                  <a:lnTo>
                    <a:pt x="97" y="3"/>
                  </a:lnTo>
                  <a:lnTo>
                    <a:pt x="94" y="7"/>
                  </a:lnTo>
                  <a:lnTo>
                    <a:pt x="94" y="15"/>
                  </a:lnTo>
                  <a:lnTo>
                    <a:pt x="94" y="101"/>
                  </a:lnTo>
                  <a:lnTo>
                    <a:pt x="26" y="22"/>
                  </a:lnTo>
                  <a:lnTo>
                    <a:pt x="26" y="82"/>
                  </a:lnTo>
                  <a:lnTo>
                    <a:pt x="26" y="90"/>
                  </a:lnTo>
                  <a:lnTo>
                    <a:pt x="30" y="93"/>
                  </a:lnTo>
                  <a:lnTo>
                    <a:pt x="30" y="97"/>
                  </a:lnTo>
                  <a:lnTo>
                    <a:pt x="37" y="97"/>
                  </a:lnTo>
                  <a:lnTo>
                    <a:pt x="41" y="97"/>
                  </a:lnTo>
                  <a:lnTo>
                    <a:pt x="7" y="97"/>
                  </a:lnTo>
                  <a:lnTo>
                    <a:pt x="11" y="97"/>
                  </a:lnTo>
                  <a:lnTo>
                    <a:pt x="15" y="97"/>
                  </a:lnTo>
                  <a:lnTo>
                    <a:pt x="19" y="93"/>
                  </a:lnTo>
                  <a:lnTo>
                    <a:pt x="19" y="90"/>
                  </a:lnTo>
                  <a:lnTo>
                    <a:pt x="19" y="82"/>
                  </a:lnTo>
                  <a:lnTo>
                    <a:pt x="19" y="15"/>
                  </a:lnTo>
                  <a:lnTo>
                    <a:pt x="15" y="7"/>
                  </a:lnTo>
                  <a:lnTo>
                    <a:pt x="11" y="3"/>
                  </a:lnTo>
                  <a:lnTo>
                    <a:pt x="7"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27690" name="Freeform 39"/>
            <p:cNvSpPr>
              <a:spLocks/>
            </p:cNvSpPr>
            <p:nvPr/>
          </p:nvSpPr>
          <p:spPr bwMode="auto">
            <a:xfrm>
              <a:off x="676" y="2048"/>
              <a:ext cx="108" cy="101"/>
            </a:xfrm>
            <a:custGeom>
              <a:avLst/>
              <a:gdLst>
                <a:gd name="T0" fmla="*/ 0 w 108"/>
                <a:gd name="T1" fmla="*/ 0 h 101"/>
                <a:gd name="T2" fmla="*/ 26 w 108"/>
                <a:gd name="T3" fmla="*/ 0 h 101"/>
                <a:gd name="T4" fmla="*/ 86 w 108"/>
                <a:gd name="T5" fmla="*/ 75 h 101"/>
                <a:gd name="T6" fmla="*/ 86 w 108"/>
                <a:gd name="T7" fmla="*/ 15 h 101"/>
                <a:gd name="T8" fmla="*/ 86 w 108"/>
                <a:gd name="T9" fmla="*/ 7 h 101"/>
                <a:gd name="T10" fmla="*/ 86 w 108"/>
                <a:gd name="T11" fmla="*/ 3 h 101"/>
                <a:gd name="T12" fmla="*/ 82 w 108"/>
                <a:gd name="T13" fmla="*/ 0 h 101"/>
                <a:gd name="T14" fmla="*/ 78 w 108"/>
                <a:gd name="T15" fmla="*/ 0 h 101"/>
                <a:gd name="T16" fmla="*/ 75 w 108"/>
                <a:gd name="T17" fmla="*/ 0 h 101"/>
                <a:gd name="T18" fmla="*/ 75 w 108"/>
                <a:gd name="T19" fmla="*/ 0 h 101"/>
                <a:gd name="T20" fmla="*/ 108 w 108"/>
                <a:gd name="T21" fmla="*/ 0 h 101"/>
                <a:gd name="T22" fmla="*/ 108 w 108"/>
                <a:gd name="T23" fmla="*/ 0 h 101"/>
                <a:gd name="T24" fmla="*/ 105 w 108"/>
                <a:gd name="T25" fmla="*/ 0 h 101"/>
                <a:gd name="T26" fmla="*/ 97 w 108"/>
                <a:gd name="T27" fmla="*/ 0 h 101"/>
                <a:gd name="T28" fmla="*/ 97 w 108"/>
                <a:gd name="T29" fmla="*/ 3 h 101"/>
                <a:gd name="T30" fmla="*/ 93 w 108"/>
                <a:gd name="T31" fmla="*/ 7 h 101"/>
                <a:gd name="T32" fmla="*/ 93 w 108"/>
                <a:gd name="T33" fmla="*/ 15 h 101"/>
                <a:gd name="T34" fmla="*/ 93 w 108"/>
                <a:gd name="T35" fmla="*/ 101 h 101"/>
                <a:gd name="T36" fmla="*/ 90 w 108"/>
                <a:gd name="T37" fmla="*/ 101 h 101"/>
                <a:gd name="T38" fmla="*/ 26 w 108"/>
                <a:gd name="T39" fmla="*/ 22 h 101"/>
                <a:gd name="T40" fmla="*/ 26 w 108"/>
                <a:gd name="T41" fmla="*/ 82 h 101"/>
                <a:gd name="T42" fmla="*/ 26 w 108"/>
                <a:gd name="T43" fmla="*/ 90 h 101"/>
                <a:gd name="T44" fmla="*/ 26 w 108"/>
                <a:gd name="T45" fmla="*/ 93 h 101"/>
                <a:gd name="T46" fmla="*/ 30 w 108"/>
                <a:gd name="T47" fmla="*/ 97 h 101"/>
                <a:gd name="T48" fmla="*/ 37 w 108"/>
                <a:gd name="T49" fmla="*/ 97 h 101"/>
                <a:gd name="T50" fmla="*/ 41 w 108"/>
                <a:gd name="T51" fmla="*/ 97 h 101"/>
                <a:gd name="T52" fmla="*/ 41 w 108"/>
                <a:gd name="T53" fmla="*/ 97 h 101"/>
                <a:gd name="T54" fmla="*/ 3 w 108"/>
                <a:gd name="T55" fmla="*/ 97 h 101"/>
                <a:gd name="T56" fmla="*/ 3 w 108"/>
                <a:gd name="T57" fmla="*/ 97 h 101"/>
                <a:gd name="T58" fmla="*/ 7 w 108"/>
                <a:gd name="T59" fmla="*/ 97 h 101"/>
                <a:gd name="T60" fmla="*/ 15 w 108"/>
                <a:gd name="T61" fmla="*/ 97 h 101"/>
                <a:gd name="T62" fmla="*/ 18 w 108"/>
                <a:gd name="T63" fmla="*/ 93 h 101"/>
                <a:gd name="T64" fmla="*/ 18 w 108"/>
                <a:gd name="T65" fmla="*/ 90 h 101"/>
                <a:gd name="T66" fmla="*/ 18 w 108"/>
                <a:gd name="T67" fmla="*/ 82 h 101"/>
                <a:gd name="T68" fmla="*/ 18 w 108"/>
                <a:gd name="T69" fmla="*/ 15 h 101"/>
                <a:gd name="T70" fmla="*/ 15 w 108"/>
                <a:gd name="T71" fmla="*/ 7 h 101"/>
                <a:gd name="T72" fmla="*/ 11 w 108"/>
                <a:gd name="T73" fmla="*/ 7 h 101"/>
                <a:gd name="T74" fmla="*/ 11 w 108"/>
                <a:gd name="T75" fmla="*/ 3 h 101"/>
                <a:gd name="T76" fmla="*/ 7 w 108"/>
                <a:gd name="T77" fmla="*/ 3 h 101"/>
                <a:gd name="T78" fmla="*/ 3 w 108"/>
                <a:gd name="T79" fmla="*/ 3 h 101"/>
                <a:gd name="T80" fmla="*/ 0 w 108"/>
                <a:gd name="T81" fmla="*/ 3 h 101"/>
                <a:gd name="T82" fmla="*/ 0 w 108"/>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1"/>
                <a:gd name="T128" fmla="*/ 108 w 108"/>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1">
                  <a:moveTo>
                    <a:pt x="0" y="0"/>
                  </a:moveTo>
                  <a:lnTo>
                    <a:pt x="26" y="0"/>
                  </a:lnTo>
                  <a:lnTo>
                    <a:pt x="86" y="75"/>
                  </a:lnTo>
                  <a:lnTo>
                    <a:pt x="86" y="15"/>
                  </a:lnTo>
                  <a:lnTo>
                    <a:pt x="86" y="7"/>
                  </a:lnTo>
                  <a:lnTo>
                    <a:pt x="86" y="3"/>
                  </a:lnTo>
                  <a:lnTo>
                    <a:pt x="82" y="0"/>
                  </a:lnTo>
                  <a:lnTo>
                    <a:pt x="78" y="0"/>
                  </a:lnTo>
                  <a:lnTo>
                    <a:pt x="75" y="0"/>
                  </a:lnTo>
                  <a:lnTo>
                    <a:pt x="108" y="0"/>
                  </a:lnTo>
                  <a:lnTo>
                    <a:pt x="105" y="0"/>
                  </a:lnTo>
                  <a:lnTo>
                    <a:pt x="97" y="0"/>
                  </a:lnTo>
                  <a:lnTo>
                    <a:pt x="97" y="3"/>
                  </a:lnTo>
                  <a:lnTo>
                    <a:pt x="93" y="7"/>
                  </a:lnTo>
                  <a:lnTo>
                    <a:pt x="93" y="15"/>
                  </a:lnTo>
                  <a:lnTo>
                    <a:pt x="93" y="101"/>
                  </a:lnTo>
                  <a:lnTo>
                    <a:pt x="90" y="101"/>
                  </a:lnTo>
                  <a:lnTo>
                    <a:pt x="26" y="22"/>
                  </a:lnTo>
                  <a:lnTo>
                    <a:pt x="26" y="82"/>
                  </a:lnTo>
                  <a:lnTo>
                    <a:pt x="26" y="90"/>
                  </a:lnTo>
                  <a:lnTo>
                    <a:pt x="26" y="93"/>
                  </a:lnTo>
                  <a:lnTo>
                    <a:pt x="30" y="97"/>
                  </a:lnTo>
                  <a:lnTo>
                    <a:pt x="37" y="97"/>
                  </a:lnTo>
                  <a:lnTo>
                    <a:pt x="41" y="97"/>
                  </a:lnTo>
                  <a:lnTo>
                    <a:pt x="3" y="97"/>
                  </a:lnTo>
                  <a:lnTo>
                    <a:pt x="7" y="97"/>
                  </a:lnTo>
                  <a:lnTo>
                    <a:pt x="15" y="97"/>
                  </a:lnTo>
                  <a:lnTo>
                    <a:pt x="18" y="93"/>
                  </a:lnTo>
                  <a:lnTo>
                    <a:pt x="18" y="90"/>
                  </a:lnTo>
                  <a:lnTo>
                    <a:pt x="18" y="82"/>
                  </a:lnTo>
                  <a:lnTo>
                    <a:pt x="18" y="15"/>
                  </a:lnTo>
                  <a:lnTo>
                    <a:pt x="15" y="7"/>
                  </a:lnTo>
                  <a:lnTo>
                    <a:pt x="11" y="7"/>
                  </a:lnTo>
                  <a:lnTo>
                    <a:pt x="11" y="3"/>
                  </a:lnTo>
                  <a:lnTo>
                    <a:pt x="7" y="3"/>
                  </a:lnTo>
                  <a:lnTo>
                    <a:pt x="3"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27691" name="Freeform 40"/>
            <p:cNvSpPr>
              <a:spLocks/>
            </p:cNvSpPr>
            <p:nvPr/>
          </p:nvSpPr>
          <p:spPr bwMode="auto">
            <a:xfrm>
              <a:off x="796" y="2044"/>
              <a:ext cx="63" cy="105"/>
            </a:xfrm>
            <a:custGeom>
              <a:avLst/>
              <a:gdLst>
                <a:gd name="T0" fmla="*/ 60 w 63"/>
                <a:gd name="T1" fmla="*/ 37 h 105"/>
                <a:gd name="T2" fmla="*/ 56 w 63"/>
                <a:gd name="T3" fmla="*/ 26 h 105"/>
                <a:gd name="T4" fmla="*/ 48 w 63"/>
                <a:gd name="T5" fmla="*/ 15 h 105"/>
                <a:gd name="T6" fmla="*/ 37 w 63"/>
                <a:gd name="T7" fmla="*/ 7 h 105"/>
                <a:gd name="T8" fmla="*/ 22 w 63"/>
                <a:gd name="T9" fmla="*/ 7 h 105"/>
                <a:gd name="T10" fmla="*/ 11 w 63"/>
                <a:gd name="T11" fmla="*/ 15 h 105"/>
                <a:gd name="T12" fmla="*/ 11 w 63"/>
                <a:gd name="T13" fmla="*/ 26 h 105"/>
                <a:gd name="T14" fmla="*/ 18 w 63"/>
                <a:gd name="T15" fmla="*/ 34 h 105"/>
                <a:gd name="T16" fmla="*/ 37 w 63"/>
                <a:gd name="T17" fmla="*/ 45 h 105"/>
                <a:gd name="T18" fmla="*/ 56 w 63"/>
                <a:gd name="T19" fmla="*/ 56 h 105"/>
                <a:gd name="T20" fmla="*/ 63 w 63"/>
                <a:gd name="T21" fmla="*/ 67 h 105"/>
                <a:gd name="T22" fmla="*/ 63 w 63"/>
                <a:gd name="T23" fmla="*/ 79 h 105"/>
                <a:gd name="T24" fmla="*/ 56 w 63"/>
                <a:gd name="T25" fmla="*/ 97 h 105"/>
                <a:gd name="T26" fmla="*/ 33 w 63"/>
                <a:gd name="T27" fmla="*/ 105 h 105"/>
                <a:gd name="T28" fmla="*/ 26 w 63"/>
                <a:gd name="T29" fmla="*/ 105 h 105"/>
                <a:gd name="T30" fmla="*/ 15 w 63"/>
                <a:gd name="T31" fmla="*/ 101 h 105"/>
                <a:gd name="T32" fmla="*/ 7 w 63"/>
                <a:gd name="T33" fmla="*/ 97 h 105"/>
                <a:gd name="T34" fmla="*/ 3 w 63"/>
                <a:gd name="T35" fmla="*/ 101 h 105"/>
                <a:gd name="T36" fmla="*/ 3 w 63"/>
                <a:gd name="T37" fmla="*/ 105 h 105"/>
                <a:gd name="T38" fmla="*/ 0 w 63"/>
                <a:gd name="T39" fmla="*/ 71 h 105"/>
                <a:gd name="T40" fmla="*/ 3 w 63"/>
                <a:gd name="T41" fmla="*/ 79 h 105"/>
                <a:gd name="T42" fmla="*/ 11 w 63"/>
                <a:gd name="T43" fmla="*/ 94 h 105"/>
                <a:gd name="T44" fmla="*/ 26 w 63"/>
                <a:gd name="T45" fmla="*/ 97 h 105"/>
                <a:gd name="T46" fmla="*/ 41 w 63"/>
                <a:gd name="T47" fmla="*/ 97 h 105"/>
                <a:gd name="T48" fmla="*/ 52 w 63"/>
                <a:gd name="T49" fmla="*/ 90 h 105"/>
                <a:gd name="T50" fmla="*/ 52 w 63"/>
                <a:gd name="T51" fmla="*/ 79 h 105"/>
                <a:gd name="T52" fmla="*/ 48 w 63"/>
                <a:gd name="T53" fmla="*/ 71 h 105"/>
                <a:gd name="T54" fmla="*/ 37 w 63"/>
                <a:gd name="T55" fmla="*/ 67 h 105"/>
                <a:gd name="T56" fmla="*/ 18 w 63"/>
                <a:gd name="T57" fmla="*/ 52 h 105"/>
                <a:gd name="T58" fmla="*/ 3 w 63"/>
                <a:gd name="T59" fmla="*/ 45 h 105"/>
                <a:gd name="T60" fmla="*/ 0 w 63"/>
                <a:gd name="T61" fmla="*/ 34 h 105"/>
                <a:gd name="T62" fmla="*/ 0 w 63"/>
                <a:gd name="T63" fmla="*/ 19 h 105"/>
                <a:gd name="T64" fmla="*/ 18 w 63"/>
                <a:gd name="T65" fmla="*/ 4 h 105"/>
                <a:gd name="T66" fmla="*/ 37 w 63"/>
                <a:gd name="T67" fmla="*/ 4 h 105"/>
                <a:gd name="T68" fmla="*/ 48 w 63"/>
                <a:gd name="T69" fmla="*/ 7 h 105"/>
                <a:gd name="T70" fmla="*/ 52 w 63"/>
                <a:gd name="T71" fmla="*/ 7 h 105"/>
                <a:gd name="T72" fmla="*/ 56 w 63"/>
                <a:gd name="T73" fmla="*/ 4 h 105"/>
                <a:gd name="T74" fmla="*/ 60 w 63"/>
                <a:gd name="T75" fmla="*/ 0 h 1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105"/>
                <a:gd name="T116" fmla="*/ 63 w 63"/>
                <a:gd name="T117" fmla="*/ 105 h 1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105">
                  <a:moveTo>
                    <a:pt x="60" y="0"/>
                  </a:moveTo>
                  <a:lnTo>
                    <a:pt x="60" y="37"/>
                  </a:lnTo>
                  <a:lnTo>
                    <a:pt x="56" y="37"/>
                  </a:lnTo>
                  <a:lnTo>
                    <a:pt x="56" y="26"/>
                  </a:lnTo>
                  <a:lnTo>
                    <a:pt x="52" y="19"/>
                  </a:lnTo>
                  <a:lnTo>
                    <a:pt x="48" y="15"/>
                  </a:lnTo>
                  <a:lnTo>
                    <a:pt x="41" y="11"/>
                  </a:lnTo>
                  <a:lnTo>
                    <a:pt x="37" y="7"/>
                  </a:lnTo>
                  <a:lnTo>
                    <a:pt x="30" y="7"/>
                  </a:lnTo>
                  <a:lnTo>
                    <a:pt x="22" y="7"/>
                  </a:lnTo>
                  <a:lnTo>
                    <a:pt x="15" y="11"/>
                  </a:lnTo>
                  <a:lnTo>
                    <a:pt x="11" y="15"/>
                  </a:lnTo>
                  <a:lnTo>
                    <a:pt x="11" y="22"/>
                  </a:lnTo>
                  <a:lnTo>
                    <a:pt x="11" y="26"/>
                  </a:lnTo>
                  <a:lnTo>
                    <a:pt x="15" y="30"/>
                  </a:lnTo>
                  <a:lnTo>
                    <a:pt x="18" y="34"/>
                  </a:lnTo>
                  <a:lnTo>
                    <a:pt x="26" y="37"/>
                  </a:lnTo>
                  <a:lnTo>
                    <a:pt x="37" y="45"/>
                  </a:lnTo>
                  <a:lnTo>
                    <a:pt x="48" y="52"/>
                  </a:lnTo>
                  <a:lnTo>
                    <a:pt x="56" y="56"/>
                  </a:lnTo>
                  <a:lnTo>
                    <a:pt x="60" y="60"/>
                  </a:lnTo>
                  <a:lnTo>
                    <a:pt x="63" y="67"/>
                  </a:lnTo>
                  <a:lnTo>
                    <a:pt x="63" y="71"/>
                  </a:lnTo>
                  <a:lnTo>
                    <a:pt x="63" y="79"/>
                  </a:lnTo>
                  <a:lnTo>
                    <a:pt x="63" y="86"/>
                  </a:lnTo>
                  <a:lnTo>
                    <a:pt x="56" y="97"/>
                  </a:lnTo>
                  <a:lnTo>
                    <a:pt x="45" y="101"/>
                  </a:lnTo>
                  <a:lnTo>
                    <a:pt x="33" y="105"/>
                  </a:lnTo>
                  <a:lnTo>
                    <a:pt x="30" y="105"/>
                  </a:lnTo>
                  <a:lnTo>
                    <a:pt x="26" y="105"/>
                  </a:lnTo>
                  <a:lnTo>
                    <a:pt x="22" y="101"/>
                  </a:lnTo>
                  <a:lnTo>
                    <a:pt x="15" y="101"/>
                  </a:lnTo>
                  <a:lnTo>
                    <a:pt x="11" y="97"/>
                  </a:lnTo>
                  <a:lnTo>
                    <a:pt x="7" y="97"/>
                  </a:lnTo>
                  <a:lnTo>
                    <a:pt x="3" y="97"/>
                  </a:lnTo>
                  <a:lnTo>
                    <a:pt x="3" y="101"/>
                  </a:lnTo>
                  <a:lnTo>
                    <a:pt x="3" y="105"/>
                  </a:lnTo>
                  <a:lnTo>
                    <a:pt x="0" y="105"/>
                  </a:lnTo>
                  <a:lnTo>
                    <a:pt x="0" y="71"/>
                  </a:lnTo>
                  <a:lnTo>
                    <a:pt x="3" y="71"/>
                  </a:lnTo>
                  <a:lnTo>
                    <a:pt x="3" y="79"/>
                  </a:lnTo>
                  <a:lnTo>
                    <a:pt x="7" y="86"/>
                  </a:lnTo>
                  <a:lnTo>
                    <a:pt x="11" y="94"/>
                  </a:lnTo>
                  <a:lnTo>
                    <a:pt x="18" y="97"/>
                  </a:lnTo>
                  <a:lnTo>
                    <a:pt x="26" y="97"/>
                  </a:lnTo>
                  <a:lnTo>
                    <a:pt x="33" y="101"/>
                  </a:lnTo>
                  <a:lnTo>
                    <a:pt x="41" y="97"/>
                  </a:lnTo>
                  <a:lnTo>
                    <a:pt x="45" y="94"/>
                  </a:lnTo>
                  <a:lnTo>
                    <a:pt x="52" y="90"/>
                  </a:lnTo>
                  <a:lnTo>
                    <a:pt x="52" y="82"/>
                  </a:lnTo>
                  <a:lnTo>
                    <a:pt x="52" y="79"/>
                  </a:lnTo>
                  <a:lnTo>
                    <a:pt x="48" y="75"/>
                  </a:lnTo>
                  <a:lnTo>
                    <a:pt x="48" y="71"/>
                  </a:lnTo>
                  <a:lnTo>
                    <a:pt x="45" y="67"/>
                  </a:lnTo>
                  <a:lnTo>
                    <a:pt x="37" y="67"/>
                  </a:lnTo>
                  <a:lnTo>
                    <a:pt x="30" y="60"/>
                  </a:lnTo>
                  <a:lnTo>
                    <a:pt x="18" y="52"/>
                  </a:lnTo>
                  <a:lnTo>
                    <a:pt x="11" y="49"/>
                  </a:lnTo>
                  <a:lnTo>
                    <a:pt x="3" y="45"/>
                  </a:lnTo>
                  <a:lnTo>
                    <a:pt x="3" y="37"/>
                  </a:lnTo>
                  <a:lnTo>
                    <a:pt x="0" y="34"/>
                  </a:lnTo>
                  <a:lnTo>
                    <a:pt x="0" y="26"/>
                  </a:lnTo>
                  <a:lnTo>
                    <a:pt x="0" y="19"/>
                  </a:lnTo>
                  <a:lnTo>
                    <a:pt x="7" y="7"/>
                  </a:lnTo>
                  <a:lnTo>
                    <a:pt x="18" y="4"/>
                  </a:lnTo>
                  <a:lnTo>
                    <a:pt x="30" y="0"/>
                  </a:lnTo>
                  <a:lnTo>
                    <a:pt x="37" y="4"/>
                  </a:lnTo>
                  <a:lnTo>
                    <a:pt x="45" y="4"/>
                  </a:lnTo>
                  <a:lnTo>
                    <a:pt x="48" y="7"/>
                  </a:lnTo>
                  <a:lnTo>
                    <a:pt x="52" y="7"/>
                  </a:lnTo>
                  <a:lnTo>
                    <a:pt x="56" y="7"/>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27692" name="Freeform 41"/>
            <p:cNvSpPr>
              <a:spLocks/>
            </p:cNvSpPr>
            <p:nvPr/>
          </p:nvSpPr>
          <p:spPr bwMode="auto">
            <a:xfrm>
              <a:off x="874" y="2044"/>
              <a:ext cx="42" cy="135"/>
            </a:xfrm>
            <a:custGeom>
              <a:avLst/>
              <a:gdLst>
                <a:gd name="T0" fmla="*/ 42 w 42"/>
                <a:gd name="T1" fmla="*/ 131 h 135"/>
                <a:gd name="T2" fmla="*/ 42 w 42"/>
                <a:gd name="T3" fmla="*/ 135 h 135"/>
                <a:gd name="T4" fmla="*/ 30 w 42"/>
                <a:gd name="T5" fmla="*/ 127 h 135"/>
                <a:gd name="T6" fmla="*/ 23 w 42"/>
                <a:gd name="T7" fmla="*/ 120 h 135"/>
                <a:gd name="T8" fmla="*/ 12 w 42"/>
                <a:gd name="T9" fmla="*/ 109 h 135"/>
                <a:gd name="T10" fmla="*/ 8 w 42"/>
                <a:gd name="T11" fmla="*/ 97 h 135"/>
                <a:gd name="T12" fmla="*/ 0 w 42"/>
                <a:gd name="T13" fmla="*/ 82 h 135"/>
                <a:gd name="T14" fmla="*/ 0 w 42"/>
                <a:gd name="T15" fmla="*/ 67 h 135"/>
                <a:gd name="T16" fmla="*/ 0 w 42"/>
                <a:gd name="T17" fmla="*/ 52 h 135"/>
                <a:gd name="T18" fmla="*/ 4 w 42"/>
                <a:gd name="T19" fmla="*/ 37 h 135"/>
                <a:gd name="T20" fmla="*/ 12 w 42"/>
                <a:gd name="T21" fmla="*/ 26 h 135"/>
                <a:gd name="T22" fmla="*/ 19 w 42"/>
                <a:gd name="T23" fmla="*/ 15 h 135"/>
                <a:gd name="T24" fmla="*/ 30 w 42"/>
                <a:gd name="T25" fmla="*/ 7 h 135"/>
                <a:gd name="T26" fmla="*/ 42 w 42"/>
                <a:gd name="T27" fmla="*/ 0 h 135"/>
                <a:gd name="T28" fmla="*/ 42 w 42"/>
                <a:gd name="T29" fmla="*/ 4 h 135"/>
                <a:gd name="T30" fmla="*/ 34 w 42"/>
                <a:gd name="T31" fmla="*/ 7 h 135"/>
                <a:gd name="T32" fmla="*/ 27 w 42"/>
                <a:gd name="T33" fmla="*/ 15 h 135"/>
                <a:gd name="T34" fmla="*/ 19 w 42"/>
                <a:gd name="T35" fmla="*/ 26 h 135"/>
                <a:gd name="T36" fmla="*/ 19 w 42"/>
                <a:gd name="T37" fmla="*/ 37 h 135"/>
                <a:gd name="T38" fmla="*/ 15 w 42"/>
                <a:gd name="T39" fmla="*/ 52 h 135"/>
                <a:gd name="T40" fmla="*/ 15 w 42"/>
                <a:gd name="T41" fmla="*/ 64 h 135"/>
                <a:gd name="T42" fmla="*/ 15 w 42"/>
                <a:gd name="T43" fmla="*/ 79 h 135"/>
                <a:gd name="T44" fmla="*/ 15 w 42"/>
                <a:gd name="T45" fmla="*/ 94 h 135"/>
                <a:gd name="T46" fmla="*/ 19 w 42"/>
                <a:gd name="T47" fmla="*/ 101 h 135"/>
                <a:gd name="T48" fmla="*/ 23 w 42"/>
                <a:gd name="T49" fmla="*/ 109 h 135"/>
                <a:gd name="T50" fmla="*/ 27 w 42"/>
                <a:gd name="T51" fmla="*/ 116 h 135"/>
                <a:gd name="T52" fmla="*/ 30 w 42"/>
                <a:gd name="T53" fmla="*/ 120 h 135"/>
                <a:gd name="T54" fmla="*/ 34 w 42"/>
                <a:gd name="T55" fmla="*/ 127 h 135"/>
                <a:gd name="T56" fmla="*/ 42 w 42"/>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1"/>
                  </a:moveTo>
                  <a:lnTo>
                    <a:pt x="42" y="135"/>
                  </a:lnTo>
                  <a:lnTo>
                    <a:pt x="30" y="127"/>
                  </a:lnTo>
                  <a:lnTo>
                    <a:pt x="23" y="120"/>
                  </a:lnTo>
                  <a:lnTo>
                    <a:pt x="12" y="109"/>
                  </a:lnTo>
                  <a:lnTo>
                    <a:pt x="8" y="97"/>
                  </a:lnTo>
                  <a:lnTo>
                    <a:pt x="0" y="82"/>
                  </a:lnTo>
                  <a:lnTo>
                    <a:pt x="0" y="67"/>
                  </a:lnTo>
                  <a:lnTo>
                    <a:pt x="0" y="52"/>
                  </a:lnTo>
                  <a:lnTo>
                    <a:pt x="4" y="37"/>
                  </a:lnTo>
                  <a:lnTo>
                    <a:pt x="12" y="26"/>
                  </a:lnTo>
                  <a:lnTo>
                    <a:pt x="19" y="15"/>
                  </a:lnTo>
                  <a:lnTo>
                    <a:pt x="30" y="7"/>
                  </a:lnTo>
                  <a:lnTo>
                    <a:pt x="42" y="0"/>
                  </a:lnTo>
                  <a:lnTo>
                    <a:pt x="42" y="4"/>
                  </a:lnTo>
                  <a:lnTo>
                    <a:pt x="34" y="7"/>
                  </a:lnTo>
                  <a:lnTo>
                    <a:pt x="27" y="15"/>
                  </a:lnTo>
                  <a:lnTo>
                    <a:pt x="19" y="26"/>
                  </a:lnTo>
                  <a:lnTo>
                    <a:pt x="19" y="37"/>
                  </a:lnTo>
                  <a:lnTo>
                    <a:pt x="15" y="52"/>
                  </a:lnTo>
                  <a:lnTo>
                    <a:pt x="15" y="64"/>
                  </a:lnTo>
                  <a:lnTo>
                    <a:pt x="15" y="79"/>
                  </a:lnTo>
                  <a:lnTo>
                    <a:pt x="15" y="94"/>
                  </a:lnTo>
                  <a:lnTo>
                    <a:pt x="19" y="101"/>
                  </a:lnTo>
                  <a:lnTo>
                    <a:pt x="23" y="109"/>
                  </a:lnTo>
                  <a:lnTo>
                    <a:pt x="27" y="116"/>
                  </a:lnTo>
                  <a:lnTo>
                    <a:pt x="30" y="120"/>
                  </a:lnTo>
                  <a:lnTo>
                    <a:pt x="34" y="127"/>
                  </a:lnTo>
                  <a:lnTo>
                    <a:pt x="42" y="131"/>
                  </a:lnTo>
                  <a:close/>
                </a:path>
              </a:pathLst>
            </a:custGeom>
            <a:solidFill>
              <a:srgbClr val="000000"/>
            </a:solidFill>
            <a:ln w="0">
              <a:solidFill>
                <a:srgbClr val="000000"/>
              </a:solidFill>
              <a:round/>
              <a:headEnd/>
              <a:tailEnd/>
            </a:ln>
          </p:spPr>
          <p:txBody>
            <a:bodyPr/>
            <a:lstStyle/>
            <a:p>
              <a:endParaRPr lang="en-US"/>
            </a:p>
          </p:txBody>
        </p:sp>
        <p:sp>
          <p:nvSpPr>
            <p:cNvPr id="27693" name="Freeform 42"/>
            <p:cNvSpPr>
              <a:spLocks/>
            </p:cNvSpPr>
            <p:nvPr/>
          </p:nvSpPr>
          <p:spPr bwMode="auto">
            <a:xfrm>
              <a:off x="919" y="2081"/>
              <a:ext cx="109" cy="68"/>
            </a:xfrm>
            <a:custGeom>
              <a:avLst/>
              <a:gdLst>
                <a:gd name="T0" fmla="*/ 0 w 109"/>
                <a:gd name="T1" fmla="*/ 0 h 68"/>
                <a:gd name="T2" fmla="*/ 27 w 109"/>
                <a:gd name="T3" fmla="*/ 0 h 68"/>
                <a:gd name="T4" fmla="*/ 27 w 109"/>
                <a:gd name="T5" fmla="*/ 0 h 68"/>
                <a:gd name="T6" fmla="*/ 27 w 109"/>
                <a:gd name="T7" fmla="*/ 0 h 68"/>
                <a:gd name="T8" fmla="*/ 23 w 109"/>
                <a:gd name="T9" fmla="*/ 0 h 68"/>
                <a:gd name="T10" fmla="*/ 23 w 109"/>
                <a:gd name="T11" fmla="*/ 4 h 68"/>
                <a:gd name="T12" fmla="*/ 23 w 109"/>
                <a:gd name="T13" fmla="*/ 4 h 68"/>
                <a:gd name="T14" fmla="*/ 23 w 109"/>
                <a:gd name="T15" fmla="*/ 8 h 68"/>
                <a:gd name="T16" fmla="*/ 23 w 109"/>
                <a:gd name="T17" fmla="*/ 12 h 68"/>
                <a:gd name="T18" fmla="*/ 38 w 109"/>
                <a:gd name="T19" fmla="*/ 49 h 68"/>
                <a:gd name="T20" fmla="*/ 53 w 109"/>
                <a:gd name="T21" fmla="*/ 15 h 68"/>
                <a:gd name="T22" fmla="*/ 49 w 109"/>
                <a:gd name="T23" fmla="*/ 8 h 68"/>
                <a:gd name="T24" fmla="*/ 45 w 109"/>
                <a:gd name="T25" fmla="*/ 4 h 68"/>
                <a:gd name="T26" fmla="*/ 45 w 109"/>
                <a:gd name="T27" fmla="*/ 0 h 68"/>
                <a:gd name="T28" fmla="*/ 42 w 109"/>
                <a:gd name="T29" fmla="*/ 0 h 68"/>
                <a:gd name="T30" fmla="*/ 38 w 109"/>
                <a:gd name="T31" fmla="*/ 0 h 68"/>
                <a:gd name="T32" fmla="*/ 38 w 109"/>
                <a:gd name="T33" fmla="*/ 0 h 68"/>
                <a:gd name="T34" fmla="*/ 68 w 109"/>
                <a:gd name="T35" fmla="*/ 0 h 68"/>
                <a:gd name="T36" fmla="*/ 68 w 109"/>
                <a:gd name="T37" fmla="*/ 0 h 68"/>
                <a:gd name="T38" fmla="*/ 64 w 109"/>
                <a:gd name="T39" fmla="*/ 0 h 68"/>
                <a:gd name="T40" fmla="*/ 64 w 109"/>
                <a:gd name="T41" fmla="*/ 4 h 68"/>
                <a:gd name="T42" fmla="*/ 60 w 109"/>
                <a:gd name="T43" fmla="*/ 4 h 68"/>
                <a:gd name="T44" fmla="*/ 60 w 109"/>
                <a:gd name="T45" fmla="*/ 8 h 68"/>
                <a:gd name="T46" fmla="*/ 60 w 109"/>
                <a:gd name="T47" fmla="*/ 8 h 68"/>
                <a:gd name="T48" fmla="*/ 64 w 109"/>
                <a:gd name="T49" fmla="*/ 12 h 68"/>
                <a:gd name="T50" fmla="*/ 79 w 109"/>
                <a:gd name="T51" fmla="*/ 49 h 68"/>
                <a:gd name="T52" fmla="*/ 94 w 109"/>
                <a:gd name="T53" fmla="*/ 12 h 68"/>
                <a:gd name="T54" fmla="*/ 94 w 109"/>
                <a:gd name="T55" fmla="*/ 8 h 68"/>
                <a:gd name="T56" fmla="*/ 98 w 109"/>
                <a:gd name="T57" fmla="*/ 4 h 68"/>
                <a:gd name="T58" fmla="*/ 94 w 109"/>
                <a:gd name="T59" fmla="*/ 4 h 68"/>
                <a:gd name="T60" fmla="*/ 94 w 109"/>
                <a:gd name="T61" fmla="*/ 0 h 68"/>
                <a:gd name="T62" fmla="*/ 90 w 109"/>
                <a:gd name="T63" fmla="*/ 0 h 68"/>
                <a:gd name="T64" fmla="*/ 87 w 109"/>
                <a:gd name="T65" fmla="*/ 0 h 68"/>
                <a:gd name="T66" fmla="*/ 87 w 109"/>
                <a:gd name="T67" fmla="*/ 0 h 68"/>
                <a:gd name="T68" fmla="*/ 109 w 109"/>
                <a:gd name="T69" fmla="*/ 0 h 68"/>
                <a:gd name="T70" fmla="*/ 109 w 109"/>
                <a:gd name="T71" fmla="*/ 0 h 68"/>
                <a:gd name="T72" fmla="*/ 102 w 109"/>
                <a:gd name="T73" fmla="*/ 4 h 68"/>
                <a:gd name="T74" fmla="*/ 98 w 109"/>
                <a:gd name="T75" fmla="*/ 12 h 68"/>
                <a:gd name="T76" fmla="*/ 79 w 109"/>
                <a:gd name="T77" fmla="*/ 68 h 68"/>
                <a:gd name="T78" fmla="*/ 75 w 109"/>
                <a:gd name="T79" fmla="*/ 68 h 68"/>
                <a:gd name="T80" fmla="*/ 57 w 109"/>
                <a:gd name="T81" fmla="*/ 23 h 68"/>
                <a:gd name="T82" fmla="*/ 34 w 109"/>
                <a:gd name="T83" fmla="*/ 68 h 68"/>
                <a:gd name="T84" fmla="*/ 30 w 109"/>
                <a:gd name="T85" fmla="*/ 68 h 68"/>
                <a:gd name="T86" fmla="*/ 12 w 109"/>
                <a:gd name="T87" fmla="*/ 12 h 68"/>
                <a:gd name="T88" fmla="*/ 8 w 109"/>
                <a:gd name="T89" fmla="*/ 8 h 68"/>
                <a:gd name="T90" fmla="*/ 4 w 109"/>
                <a:gd name="T91" fmla="*/ 4 h 68"/>
                <a:gd name="T92" fmla="*/ 4 w 109"/>
                <a:gd name="T93" fmla="*/ 0 h 68"/>
                <a:gd name="T94" fmla="*/ 0 w 109"/>
                <a:gd name="T95" fmla="*/ 0 h 68"/>
                <a:gd name="T96" fmla="*/ 0 w 10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9"/>
                <a:gd name="T148" fmla="*/ 0 h 68"/>
                <a:gd name="T149" fmla="*/ 109 w 10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9" h="68">
                  <a:moveTo>
                    <a:pt x="0" y="0"/>
                  </a:moveTo>
                  <a:lnTo>
                    <a:pt x="27" y="0"/>
                  </a:lnTo>
                  <a:lnTo>
                    <a:pt x="23" y="0"/>
                  </a:lnTo>
                  <a:lnTo>
                    <a:pt x="23" y="4"/>
                  </a:lnTo>
                  <a:lnTo>
                    <a:pt x="23" y="8"/>
                  </a:lnTo>
                  <a:lnTo>
                    <a:pt x="23" y="12"/>
                  </a:lnTo>
                  <a:lnTo>
                    <a:pt x="38" y="49"/>
                  </a:lnTo>
                  <a:lnTo>
                    <a:pt x="53" y="15"/>
                  </a:lnTo>
                  <a:lnTo>
                    <a:pt x="49" y="8"/>
                  </a:lnTo>
                  <a:lnTo>
                    <a:pt x="45" y="4"/>
                  </a:lnTo>
                  <a:lnTo>
                    <a:pt x="45" y="0"/>
                  </a:lnTo>
                  <a:lnTo>
                    <a:pt x="42" y="0"/>
                  </a:lnTo>
                  <a:lnTo>
                    <a:pt x="38" y="0"/>
                  </a:lnTo>
                  <a:lnTo>
                    <a:pt x="68" y="0"/>
                  </a:lnTo>
                  <a:lnTo>
                    <a:pt x="64" y="0"/>
                  </a:lnTo>
                  <a:lnTo>
                    <a:pt x="64" y="4"/>
                  </a:lnTo>
                  <a:lnTo>
                    <a:pt x="60" y="4"/>
                  </a:lnTo>
                  <a:lnTo>
                    <a:pt x="60" y="8"/>
                  </a:lnTo>
                  <a:lnTo>
                    <a:pt x="64" y="12"/>
                  </a:lnTo>
                  <a:lnTo>
                    <a:pt x="79" y="49"/>
                  </a:lnTo>
                  <a:lnTo>
                    <a:pt x="94" y="12"/>
                  </a:lnTo>
                  <a:lnTo>
                    <a:pt x="94" y="8"/>
                  </a:lnTo>
                  <a:lnTo>
                    <a:pt x="98" y="4"/>
                  </a:lnTo>
                  <a:lnTo>
                    <a:pt x="94" y="4"/>
                  </a:lnTo>
                  <a:lnTo>
                    <a:pt x="94" y="0"/>
                  </a:lnTo>
                  <a:lnTo>
                    <a:pt x="90" y="0"/>
                  </a:lnTo>
                  <a:lnTo>
                    <a:pt x="87" y="0"/>
                  </a:lnTo>
                  <a:lnTo>
                    <a:pt x="109" y="0"/>
                  </a:lnTo>
                  <a:lnTo>
                    <a:pt x="102" y="4"/>
                  </a:lnTo>
                  <a:lnTo>
                    <a:pt x="98" y="12"/>
                  </a:lnTo>
                  <a:lnTo>
                    <a:pt x="79" y="68"/>
                  </a:lnTo>
                  <a:lnTo>
                    <a:pt x="75" y="68"/>
                  </a:lnTo>
                  <a:lnTo>
                    <a:pt x="57" y="23"/>
                  </a:lnTo>
                  <a:lnTo>
                    <a:pt x="34" y="68"/>
                  </a:lnTo>
                  <a:lnTo>
                    <a:pt x="30" y="68"/>
                  </a:lnTo>
                  <a:lnTo>
                    <a:pt x="12" y="12"/>
                  </a:lnTo>
                  <a:lnTo>
                    <a:pt x="8" y="8"/>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7694" name="Freeform 43"/>
            <p:cNvSpPr>
              <a:spLocks noEditPoints="1"/>
            </p:cNvSpPr>
            <p:nvPr/>
          </p:nvSpPr>
          <p:spPr bwMode="auto">
            <a:xfrm>
              <a:off x="1028" y="2078"/>
              <a:ext cx="64" cy="71"/>
            </a:xfrm>
            <a:custGeom>
              <a:avLst/>
              <a:gdLst>
                <a:gd name="T0" fmla="*/ 34 w 64"/>
                <a:gd name="T1" fmla="*/ 0 h 71"/>
                <a:gd name="T2" fmla="*/ 41 w 64"/>
                <a:gd name="T3" fmla="*/ 0 h 71"/>
                <a:gd name="T4" fmla="*/ 49 w 64"/>
                <a:gd name="T5" fmla="*/ 3 h 71"/>
                <a:gd name="T6" fmla="*/ 56 w 64"/>
                <a:gd name="T7" fmla="*/ 11 h 71"/>
                <a:gd name="T8" fmla="*/ 64 w 64"/>
                <a:gd name="T9" fmla="*/ 22 h 71"/>
                <a:gd name="T10" fmla="*/ 64 w 64"/>
                <a:gd name="T11" fmla="*/ 33 h 71"/>
                <a:gd name="T12" fmla="*/ 64 w 64"/>
                <a:gd name="T13" fmla="*/ 45 h 71"/>
                <a:gd name="T14" fmla="*/ 60 w 64"/>
                <a:gd name="T15" fmla="*/ 52 h 71"/>
                <a:gd name="T16" fmla="*/ 56 w 64"/>
                <a:gd name="T17" fmla="*/ 60 h 71"/>
                <a:gd name="T18" fmla="*/ 49 w 64"/>
                <a:gd name="T19" fmla="*/ 67 h 71"/>
                <a:gd name="T20" fmla="*/ 41 w 64"/>
                <a:gd name="T21" fmla="*/ 71 h 71"/>
                <a:gd name="T22" fmla="*/ 34 w 64"/>
                <a:gd name="T23" fmla="*/ 71 h 71"/>
                <a:gd name="T24" fmla="*/ 23 w 64"/>
                <a:gd name="T25" fmla="*/ 71 h 71"/>
                <a:gd name="T26" fmla="*/ 15 w 64"/>
                <a:gd name="T27" fmla="*/ 63 h 71"/>
                <a:gd name="T28" fmla="*/ 8 w 64"/>
                <a:gd name="T29" fmla="*/ 60 h 71"/>
                <a:gd name="T30" fmla="*/ 4 w 64"/>
                <a:gd name="T31" fmla="*/ 48 h 71"/>
                <a:gd name="T32" fmla="*/ 0 w 64"/>
                <a:gd name="T33" fmla="*/ 37 h 71"/>
                <a:gd name="T34" fmla="*/ 0 w 64"/>
                <a:gd name="T35" fmla="*/ 26 h 71"/>
                <a:gd name="T36" fmla="*/ 4 w 64"/>
                <a:gd name="T37" fmla="*/ 18 h 71"/>
                <a:gd name="T38" fmla="*/ 11 w 64"/>
                <a:gd name="T39" fmla="*/ 11 h 71"/>
                <a:gd name="T40" fmla="*/ 19 w 64"/>
                <a:gd name="T41" fmla="*/ 3 h 71"/>
                <a:gd name="T42" fmla="*/ 26 w 64"/>
                <a:gd name="T43" fmla="*/ 0 h 71"/>
                <a:gd name="T44" fmla="*/ 34 w 64"/>
                <a:gd name="T45" fmla="*/ 0 h 71"/>
                <a:gd name="T46" fmla="*/ 30 w 64"/>
                <a:gd name="T47" fmla="*/ 3 h 71"/>
                <a:gd name="T48" fmla="*/ 26 w 64"/>
                <a:gd name="T49" fmla="*/ 7 h 71"/>
                <a:gd name="T50" fmla="*/ 23 w 64"/>
                <a:gd name="T51" fmla="*/ 7 h 71"/>
                <a:gd name="T52" fmla="*/ 19 w 64"/>
                <a:gd name="T53" fmla="*/ 11 h 71"/>
                <a:gd name="T54" fmla="*/ 15 w 64"/>
                <a:gd name="T55" fmla="*/ 15 h 71"/>
                <a:gd name="T56" fmla="*/ 15 w 64"/>
                <a:gd name="T57" fmla="*/ 22 h 71"/>
                <a:gd name="T58" fmla="*/ 15 w 64"/>
                <a:gd name="T59" fmla="*/ 30 h 71"/>
                <a:gd name="T60" fmla="*/ 15 w 64"/>
                <a:gd name="T61" fmla="*/ 45 h 71"/>
                <a:gd name="T62" fmla="*/ 19 w 64"/>
                <a:gd name="T63" fmla="*/ 56 h 71"/>
                <a:gd name="T64" fmla="*/ 26 w 64"/>
                <a:gd name="T65" fmla="*/ 63 h 71"/>
                <a:gd name="T66" fmla="*/ 34 w 64"/>
                <a:gd name="T67" fmla="*/ 67 h 71"/>
                <a:gd name="T68" fmla="*/ 41 w 64"/>
                <a:gd name="T69" fmla="*/ 63 h 71"/>
                <a:gd name="T70" fmla="*/ 49 w 64"/>
                <a:gd name="T71" fmla="*/ 60 h 71"/>
                <a:gd name="T72" fmla="*/ 53 w 64"/>
                <a:gd name="T73" fmla="*/ 52 h 71"/>
                <a:gd name="T74" fmla="*/ 53 w 64"/>
                <a:gd name="T75" fmla="*/ 41 h 71"/>
                <a:gd name="T76" fmla="*/ 53 w 64"/>
                <a:gd name="T77" fmla="*/ 30 h 71"/>
                <a:gd name="T78" fmla="*/ 49 w 64"/>
                <a:gd name="T79" fmla="*/ 18 h 71"/>
                <a:gd name="T80" fmla="*/ 45 w 64"/>
                <a:gd name="T81" fmla="*/ 11 h 71"/>
                <a:gd name="T82" fmla="*/ 38 w 64"/>
                <a:gd name="T83" fmla="*/ 7 h 71"/>
                <a:gd name="T84" fmla="*/ 30 w 64"/>
                <a:gd name="T85" fmla="*/ 3 h 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1"/>
                <a:gd name="T131" fmla="*/ 64 w 64"/>
                <a:gd name="T132" fmla="*/ 71 h 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1">
                  <a:moveTo>
                    <a:pt x="34" y="0"/>
                  </a:moveTo>
                  <a:lnTo>
                    <a:pt x="41" y="0"/>
                  </a:lnTo>
                  <a:lnTo>
                    <a:pt x="49" y="3"/>
                  </a:lnTo>
                  <a:lnTo>
                    <a:pt x="56" y="11"/>
                  </a:lnTo>
                  <a:lnTo>
                    <a:pt x="64" y="22"/>
                  </a:lnTo>
                  <a:lnTo>
                    <a:pt x="64" y="33"/>
                  </a:lnTo>
                  <a:lnTo>
                    <a:pt x="64" y="45"/>
                  </a:lnTo>
                  <a:lnTo>
                    <a:pt x="60" y="52"/>
                  </a:lnTo>
                  <a:lnTo>
                    <a:pt x="56" y="60"/>
                  </a:lnTo>
                  <a:lnTo>
                    <a:pt x="49" y="67"/>
                  </a:lnTo>
                  <a:lnTo>
                    <a:pt x="41" y="71"/>
                  </a:lnTo>
                  <a:lnTo>
                    <a:pt x="34" y="71"/>
                  </a:lnTo>
                  <a:lnTo>
                    <a:pt x="23" y="71"/>
                  </a:lnTo>
                  <a:lnTo>
                    <a:pt x="15" y="63"/>
                  </a:lnTo>
                  <a:lnTo>
                    <a:pt x="8" y="60"/>
                  </a:lnTo>
                  <a:lnTo>
                    <a:pt x="4" y="48"/>
                  </a:lnTo>
                  <a:lnTo>
                    <a:pt x="0" y="37"/>
                  </a:lnTo>
                  <a:lnTo>
                    <a:pt x="0" y="26"/>
                  </a:lnTo>
                  <a:lnTo>
                    <a:pt x="4" y="18"/>
                  </a:lnTo>
                  <a:lnTo>
                    <a:pt x="11" y="11"/>
                  </a:lnTo>
                  <a:lnTo>
                    <a:pt x="19" y="3"/>
                  </a:lnTo>
                  <a:lnTo>
                    <a:pt x="26" y="0"/>
                  </a:lnTo>
                  <a:lnTo>
                    <a:pt x="34" y="0"/>
                  </a:lnTo>
                  <a:close/>
                  <a:moveTo>
                    <a:pt x="30" y="3"/>
                  </a:moveTo>
                  <a:lnTo>
                    <a:pt x="26" y="7"/>
                  </a:lnTo>
                  <a:lnTo>
                    <a:pt x="23" y="7"/>
                  </a:lnTo>
                  <a:lnTo>
                    <a:pt x="19" y="11"/>
                  </a:lnTo>
                  <a:lnTo>
                    <a:pt x="15" y="15"/>
                  </a:lnTo>
                  <a:lnTo>
                    <a:pt x="15" y="22"/>
                  </a:lnTo>
                  <a:lnTo>
                    <a:pt x="15" y="30"/>
                  </a:lnTo>
                  <a:lnTo>
                    <a:pt x="15" y="45"/>
                  </a:lnTo>
                  <a:lnTo>
                    <a:pt x="19" y="56"/>
                  </a:lnTo>
                  <a:lnTo>
                    <a:pt x="26" y="63"/>
                  </a:lnTo>
                  <a:lnTo>
                    <a:pt x="34" y="67"/>
                  </a:lnTo>
                  <a:lnTo>
                    <a:pt x="41" y="63"/>
                  </a:lnTo>
                  <a:lnTo>
                    <a:pt x="49" y="60"/>
                  </a:lnTo>
                  <a:lnTo>
                    <a:pt x="53" y="52"/>
                  </a:lnTo>
                  <a:lnTo>
                    <a:pt x="53" y="41"/>
                  </a:lnTo>
                  <a:lnTo>
                    <a:pt x="53" y="30"/>
                  </a:lnTo>
                  <a:lnTo>
                    <a:pt x="49" y="18"/>
                  </a:lnTo>
                  <a:lnTo>
                    <a:pt x="45" y="11"/>
                  </a:lnTo>
                  <a:lnTo>
                    <a:pt x="38" y="7"/>
                  </a:lnTo>
                  <a:lnTo>
                    <a:pt x="30" y="3"/>
                  </a:lnTo>
                  <a:close/>
                </a:path>
              </a:pathLst>
            </a:custGeom>
            <a:solidFill>
              <a:srgbClr val="000000"/>
            </a:solidFill>
            <a:ln w="0">
              <a:solidFill>
                <a:srgbClr val="000000"/>
              </a:solidFill>
              <a:round/>
              <a:headEnd/>
              <a:tailEnd/>
            </a:ln>
          </p:spPr>
          <p:txBody>
            <a:bodyPr/>
            <a:lstStyle/>
            <a:p>
              <a:endParaRPr lang="en-US"/>
            </a:p>
          </p:txBody>
        </p:sp>
        <p:sp>
          <p:nvSpPr>
            <p:cNvPr id="27695" name="Freeform 44"/>
            <p:cNvSpPr>
              <a:spLocks/>
            </p:cNvSpPr>
            <p:nvPr/>
          </p:nvSpPr>
          <p:spPr bwMode="auto">
            <a:xfrm>
              <a:off x="1099" y="2078"/>
              <a:ext cx="49" cy="67"/>
            </a:xfrm>
            <a:custGeom>
              <a:avLst/>
              <a:gdLst>
                <a:gd name="T0" fmla="*/ 23 w 49"/>
                <a:gd name="T1" fmla="*/ 0 h 67"/>
                <a:gd name="T2" fmla="*/ 23 w 49"/>
                <a:gd name="T3" fmla="*/ 18 h 67"/>
                <a:gd name="T4" fmla="*/ 30 w 49"/>
                <a:gd name="T5" fmla="*/ 7 h 67"/>
                <a:gd name="T6" fmla="*/ 34 w 49"/>
                <a:gd name="T7" fmla="*/ 3 h 67"/>
                <a:gd name="T8" fmla="*/ 42 w 49"/>
                <a:gd name="T9" fmla="*/ 0 h 67"/>
                <a:gd name="T10" fmla="*/ 46 w 49"/>
                <a:gd name="T11" fmla="*/ 0 h 67"/>
                <a:gd name="T12" fmla="*/ 49 w 49"/>
                <a:gd name="T13" fmla="*/ 3 h 67"/>
                <a:gd name="T14" fmla="*/ 49 w 49"/>
                <a:gd name="T15" fmla="*/ 7 h 67"/>
                <a:gd name="T16" fmla="*/ 49 w 49"/>
                <a:gd name="T17" fmla="*/ 11 h 67"/>
                <a:gd name="T18" fmla="*/ 49 w 49"/>
                <a:gd name="T19" fmla="*/ 11 h 67"/>
                <a:gd name="T20" fmla="*/ 49 w 49"/>
                <a:gd name="T21" fmla="*/ 15 h 67"/>
                <a:gd name="T22" fmla="*/ 46 w 49"/>
                <a:gd name="T23" fmla="*/ 18 h 67"/>
                <a:gd name="T24" fmla="*/ 46 w 49"/>
                <a:gd name="T25" fmla="*/ 18 h 67"/>
                <a:gd name="T26" fmla="*/ 42 w 49"/>
                <a:gd name="T27" fmla="*/ 15 h 67"/>
                <a:gd name="T28" fmla="*/ 38 w 49"/>
                <a:gd name="T29" fmla="*/ 15 h 67"/>
                <a:gd name="T30" fmla="*/ 34 w 49"/>
                <a:gd name="T31" fmla="*/ 11 h 67"/>
                <a:gd name="T32" fmla="*/ 34 w 49"/>
                <a:gd name="T33" fmla="*/ 11 h 67"/>
                <a:gd name="T34" fmla="*/ 30 w 49"/>
                <a:gd name="T35" fmla="*/ 11 h 67"/>
                <a:gd name="T36" fmla="*/ 30 w 49"/>
                <a:gd name="T37" fmla="*/ 11 h 67"/>
                <a:gd name="T38" fmla="*/ 27 w 49"/>
                <a:gd name="T39" fmla="*/ 18 h 67"/>
                <a:gd name="T40" fmla="*/ 23 w 49"/>
                <a:gd name="T41" fmla="*/ 22 h 67"/>
                <a:gd name="T42" fmla="*/ 23 w 49"/>
                <a:gd name="T43" fmla="*/ 52 h 67"/>
                <a:gd name="T44" fmla="*/ 23 w 49"/>
                <a:gd name="T45" fmla="*/ 60 h 67"/>
                <a:gd name="T46" fmla="*/ 27 w 49"/>
                <a:gd name="T47" fmla="*/ 63 h 67"/>
                <a:gd name="T48" fmla="*/ 27 w 49"/>
                <a:gd name="T49" fmla="*/ 63 h 67"/>
                <a:gd name="T50" fmla="*/ 30 w 49"/>
                <a:gd name="T51" fmla="*/ 67 h 67"/>
                <a:gd name="T52" fmla="*/ 30 w 49"/>
                <a:gd name="T53" fmla="*/ 67 h 67"/>
                <a:gd name="T54" fmla="*/ 38 w 49"/>
                <a:gd name="T55" fmla="*/ 67 h 67"/>
                <a:gd name="T56" fmla="*/ 38 w 49"/>
                <a:gd name="T57" fmla="*/ 67 h 67"/>
                <a:gd name="T58" fmla="*/ 0 w 49"/>
                <a:gd name="T59" fmla="*/ 67 h 67"/>
                <a:gd name="T60" fmla="*/ 0 w 49"/>
                <a:gd name="T61" fmla="*/ 67 h 67"/>
                <a:gd name="T62" fmla="*/ 4 w 49"/>
                <a:gd name="T63" fmla="*/ 67 h 67"/>
                <a:gd name="T64" fmla="*/ 8 w 49"/>
                <a:gd name="T65" fmla="*/ 67 h 67"/>
                <a:gd name="T66" fmla="*/ 12 w 49"/>
                <a:gd name="T67" fmla="*/ 63 h 67"/>
                <a:gd name="T68" fmla="*/ 12 w 49"/>
                <a:gd name="T69" fmla="*/ 60 h 67"/>
                <a:gd name="T70" fmla="*/ 12 w 49"/>
                <a:gd name="T71" fmla="*/ 60 h 67"/>
                <a:gd name="T72" fmla="*/ 12 w 49"/>
                <a:gd name="T73" fmla="*/ 52 h 67"/>
                <a:gd name="T74" fmla="*/ 12 w 49"/>
                <a:gd name="T75" fmla="*/ 30 h 67"/>
                <a:gd name="T76" fmla="*/ 12 w 49"/>
                <a:gd name="T77" fmla="*/ 18 h 67"/>
                <a:gd name="T78" fmla="*/ 12 w 49"/>
                <a:gd name="T79" fmla="*/ 15 h 67"/>
                <a:gd name="T80" fmla="*/ 12 w 49"/>
                <a:gd name="T81" fmla="*/ 11 h 67"/>
                <a:gd name="T82" fmla="*/ 8 w 49"/>
                <a:gd name="T83" fmla="*/ 11 h 67"/>
                <a:gd name="T84" fmla="*/ 8 w 49"/>
                <a:gd name="T85" fmla="*/ 7 h 67"/>
                <a:gd name="T86" fmla="*/ 8 w 49"/>
                <a:gd name="T87" fmla="*/ 7 h 67"/>
                <a:gd name="T88" fmla="*/ 4 w 49"/>
                <a:gd name="T89" fmla="*/ 7 h 67"/>
                <a:gd name="T90" fmla="*/ 4 w 49"/>
                <a:gd name="T91" fmla="*/ 11 h 67"/>
                <a:gd name="T92" fmla="*/ 0 w 49"/>
                <a:gd name="T93" fmla="*/ 7 h 67"/>
                <a:gd name="T94" fmla="*/ 19 w 49"/>
                <a:gd name="T95" fmla="*/ 0 h 67"/>
                <a:gd name="T96" fmla="*/ 23 w 49"/>
                <a:gd name="T97" fmla="*/ 0 h 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7"/>
                <a:gd name="T149" fmla="*/ 49 w 49"/>
                <a:gd name="T150" fmla="*/ 67 h 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7">
                  <a:moveTo>
                    <a:pt x="23" y="0"/>
                  </a:moveTo>
                  <a:lnTo>
                    <a:pt x="23" y="18"/>
                  </a:lnTo>
                  <a:lnTo>
                    <a:pt x="30" y="7"/>
                  </a:lnTo>
                  <a:lnTo>
                    <a:pt x="34" y="3"/>
                  </a:lnTo>
                  <a:lnTo>
                    <a:pt x="42" y="0"/>
                  </a:lnTo>
                  <a:lnTo>
                    <a:pt x="46" y="0"/>
                  </a:lnTo>
                  <a:lnTo>
                    <a:pt x="49" y="3"/>
                  </a:lnTo>
                  <a:lnTo>
                    <a:pt x="49" y="7"/>
                  </a:lnTo>
                  <a:lnTo>
                    <a:pt x="49" y="11"/>
                  </a:lnTo>
                  <a:lnTo>
                    <a:pt x="49" y="15"/>
                  </a:lnTo>
                  <a:lnTo>
                    <a:pt x="46" y="18"/>
                  </a:lnTo>
                  <a:lnTo>
                    <a:pt x="42" y="15"/>
                  </a:lnTo>
                  <a:lnTo>
                    <a:pt x="38" y="15"/>
                  </a:lnTo>
                  <a:lnTo>
                    <a:pt x="34" y="11"/>
                  </a:lnTo>
                  <a:lnTo>
                    <a:pt x="30" y="11"/>
                  </a:lnTo>
                  <a:lnTo>
                    <a:pt x="27" y="18"/>
                  </a:lnTo>
                  <a:lnTo>
                    <a:pt x="23" y="22"/>
                  </a:lnTo>
                  <a:lnTo>
                    <a:pt x="23" y="52"/>
                  </a:lnTo>
                  <a:lnTo>
                    <a:pt x="23" y="60"/>
                  </a:lnTo>
                  <a:lnTo>
                    <a:pt x="27" y="63"/>
                  </a:lnTo>
                  <a:lnTo>
                    <a:pt x="30" y="67"/>
                  </a:lnTo>
                  <a:lnTo>
                    <a:pt x="38" y="67"/>
                  </a:lnTo>
                  <a:lnTo>
                    <a:pt x="0" y="67"/>
                  </a:lnTo>
                  <a:lnTo>
                    <a:pt x="4" y="67"/>
                  </a:lnTo>
                  <a:lnTo>
                    <a:pt x="8" y="67"/>
                  </a:lnTo>
                  <a:lnTo>
                    <a:pt x="12" y="63"/>
                  </a:lnTo>
                  <a:lnTo>
                    <a:pt x="12" y="60"/>
                  </a:lnTo>
                  <a:lnTo>
                    <a:pt x="12" y="52"/>
                  </a:lnTo>
                  <a:lnTo>
                    <a:pt x="12" y="30"/>
                  </a:lnTo>
                  <a:lnTo>
                    <a:pt x="12" y="18"/>
                  </a:lnTo>
                  <a:lnTo>
                    <a:pt x="12" y="15"/>
                  </a:lnTo>
                  <a:lnTo>
                    <a:pt x="12" y="11"/>
                  </a:lnTo>
                  <a:lnTo>
                    <a:pt x="8" y="11"/>
                  </a:lnTo>
                  <a:lnTo>
                    <a:pt x="8" y="7"/>
                  </a:lnTo>
                  <a:lnTo>
                    <a:pt x="4" y="7"/>
                  </a:lnTo>
                  <a:lnTo>
                    <a:pt x="4" y="11"/>
                  </a:lnTo>
                  <a:lnTo>
                    <a:pt x="0" y="7"/>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27696" name="Freeform 45"/>
            <p:cNvSpPr>
              <a:spLocks/>
            </p:cNvSpPr>
            <p:nvPr/>
          </p:nvSpPr>
          <p:spPr bwMode="auto">
            <a:xfrm>
              <a:off x="1152" y="2044"/>
              <a:ext cx="71" cy="101"/>
            </a:xfrm>
            <a:custGeom>
              <a:avLst/>
              <a:gdLst>
                <a:gd name="T0" fmla="*/ 23 w 71"/>
                <a:gd name="T1" fmla="*/ 64 h 101"/>
                <a:gd name="T2" fmla="*/ 45 w 71"/>
                <a:gd name="T3" fmla="*/ 45 h 101"/>
                <a:gd name="T4" fmla="*/ 45 w 71"/>
                <a:gd name="T5" fmla="*/ 41 h 101"/>
                <a:gd name="T6" fmla="*/ 45 w 71"/>
                <a:gd name="T7" fmla="*/ 41 h 101"/>
                <a:gd name="T8" fmla="*/ 41 w 71"/>
                <a:gd name="T9" fmla="*/ 37 h 101"/>
                <a:gd name="T10" fmla="*/ 41 w 71"/>
                <a:gd name="T11" fmla="*/ 37 h 101"/>
                <a:gd name="T12" fmla="*/ 68 w 71"/>
                <a:gd name="T13" fmla="*/ 37 h 101"/>
                <a:gd name="T14" fmla="*/ 60 w 71"/>
                <a:gd name="T15" fmla="*/ 37 h 101"/>
                <a:gd name="T16" fmla="*/ 53 w 71"/>
                <a:gd name="T17" fmla="*/ 45 h 101"/>
                <a:gd name="T18" fmla="*/ 53 w 71"/>
                <a:gd name="T19" fmla="*/ 82 h 101"/>
                <a:gd name="T20" fmla="*/ 60 w 71"/>
                <a:gd name="T21" fmla="*/ 94 h 101"/>
                <a:gd name="T22" fmla="*/ 68 w 71"/>
                <a:gd name="T23" fmla="*/ 97 h 101"/>
                <a:gd name="T24" fmla="*/ 71 w 71"/>
                <a:gd name="T25" fmla="*/ 101 h 101"/>
                <a:gd name="T26" fmla="*/ 41 w 71"/>
                <a:gd name="T27" fmla="*/ 101 h 101"/>
                <a:gd name="T28" fmla="*/ 41 w 71"/>
                <a:gd name="T29" fmla="*/ 101 h 101"/>
                <a:gd name="T30" fmla="*/ 45 w 71"/>
                <a:gd name="T31" fmla="*/ 97 h 101"/>
                <a:gd name="T32" fmla="*/ 45 w 71"/>
                <a:gd name="T33" fmla="*/ 94 h 101"/>
                <a:gd name="T34" fmla="*/ 23 w 71"/>
                <a:gd name="T35" fmla="*/ 64 h 101"/>
                <a:gd name="T36" fmla="*/ 23 w 71"/>
                <a:gd name="T37" fmla="*/ 94 h 101"/>
                <a:gd name="T38" fmla="*/ 23 w 71"/>
                <a:gd name="T39" fmla="*/ 97 h 101"/>
                <a:gd name="T40" fmla="*/ 26 w 71"/>
                <a:gd name="T41" fmla="*/ 101 h 101"/>
                <a:gd name="T42" fmla="*/ 30 w 71"/>
                <a:gd name="T43" fmla="*/ 101 h 101"/>
                <a:gd name="T44" fmla="*/ 0 w 71"/>
                <a:gd name="T45" fmla="*/ 101 h 101"/>
                <a:gd name="T46" fmla="*/ 4 w 71"/>
                <a:gd name="T47" fmla="*/ 101 h 101"/>
                <a:gd name="T48" fmla="*/ 8 w 71"/>
                <a:gd name="T49" fmla="*/ 97 h 101"/>
                <a:gd name="T50" fmla="*/ 8 w 71"/>
                <a:gd name="T51" fmla="*/ 86 h 101"/>
                <a:gd name="T52" fmla="*/ 8 w 71"/>
                <a:gd name="T53" fmla="*/ 15 h 101"/>
                <a:gd name="T54" fmla="*/ 8 w 71"/>
                <a:gd name="T55" fmla="*/ 7 h 101"/>
                <a:gd name="T56" fmla="*/ 4 w 71"/>
                <a:gd name="T57" fmla="*/ 7 h 101"/>
                <a:gd name="T58" fmla="*/ 4 w 71"/>
                <a:gd name="T59" fmla="*/ 7 h 101"/>
                <a:gd name="T60" fmla="*/ 0 w 71"/>
                <a:gd name="T61" fmla="*/ 7 h 101"/>
                <a:gd name="T62" fmla="*/ 23 w 71"/>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01"/>
                <a:gd name="T98" fmla="*/ 71 w 71"/>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01">
                  <a:moveTo>
                    <a:pt x="23" y="0"/>
                  </a:moveTo>
                  <a:lnTo>
                    <a:pt x="23" y="64"/>
                  </a:lnTo>
                  <a:lnTo>
                    <a:pt x="38" y="49"/>
                  </a:lnTo>
                  <a:lnTo>
                    <a:pt x="45" y="45"/>
                  </a:lnTo>
                  <a:lnTo>
                    <a:pt x="45" y="41"/>
                  </a:lnTo>
                  <a:lnTo>
                    <a:pt x="45" y="37"/>
                  </a:lnTo>
                  <a:lnTo>
                    <a:pt x="41" y="37"/>
                  </a:lnTo>
                  <a:lnTo>
                    <a:pt x="68" y="37"/>
                  </a:lnTo>
                  <a:lnTo>
                    <a:pt x="64" y="37"/>
                  </a:lnTo>
                  <a:lnTo>
                    <a:pt x="60" y="37"/>
                  </a:lnTo>
                  <a:lnTo>
                    <a:pt x="56" y="41"/>
                  </a:lnTo>
                  <a:lnTo>
                    <a:pt x="53" y="45"/>
                  </a:lnTo>
                  <a:lnTo>
                    <a:pt x="34" y="60"/>
                  </a:lnTo>
                  <a:lnTo>
                    <a:pt x="53" y="82"/>
                  </a:lnTo>
                  <a:lnTo>
                    <a:pt x="56" y="90"/>
                  </a:lnTo>
                  <a:lnTo>
                    <a:pt x="60" y="94"/>
                  </a:lnTo>
                  <a:lnTo>
                    <a:pt x="64" y="97"/>
                  </a:lnTo>
                  <a:lnTo>
                    <a:pt x="68" y="97"/>
                  </a:lnTo>
                  <a:lnTo>
                    <a:pt x="68" y="101"/>
                  </a:lnTo>
                  <a:lnTo>
                    <a:pt x="71" y="101"/>
                  </a:lnTo>
                  <a:lnTo>
                    <a:pt x="41" y="101"/>
                  </a:lnTo>
                  <a:lnTo>
                    <a:pt x="45" y="101"/>
                  </a:lnTo>
                  <a:lnTo>
                    <a:pt x="45" y="97"/>
                  </a:lnTo>
                  <a:lnTo>
                    <a:pt x="45" y="94"/>
                  </a:lnTo>
                  <a:lnTo>
                    <a:pt x="41" y="90"/>
                  </a:lnTo>
                  <a:lnTo>
                    <a:pt x="23" y="64"/>
                  </a:lnTo>
                  <a:lnTo>
                    <a:pt x="23" y="86"/>
                  </a:lnTo>
                  <a:lnTo>
                    <a:pt x="23" y="94"/>
                  </a:lnTo>
                  <a:lnTo>
                    <a:pt x="23" y="97"/>
                  </a:lnTo>
                  <a:lnTo>
                    <a:pt x="23" y="101"/>
                  </a:lnTo>
                  <a:lnTo>
                    <a:pt x="26" y="101"/>
                  </a:lnTo>
                  <a:lnTo>
                    <a:pt x="30" y="101"/>
                  </a:lnTo>
                  <a:lnTo>
                    <a:pt x="0" y="101"/>
                  </a:lnTo>
                  <a:lnTo>
                    <a:pt x="4" y="101"/>
                  </a:lnTo>
                  <a:lnTo>
                    <a:pt x="8" y="97"/>
                  </a:lnTo>
                  <a:lnTo>
                    <a:pt x="8" y="94"/>
                  </a:lnTo>
                  <a:lnTo>
                    <a:pt x="8" y="86"/>
                  </a:lnTo>
                  <a:lnTo>
                    <a:pt x="8" y="26"/>
                  </a:lnTo>
                  <a:lnTo>
                    <a:pt x="8" y="15"/>
                  </a:lnTo>
                  <a:lnTo>
                    <a:pt x="8" y="11"/>
                  </a:lnTo>
                  <a:lnTo>
                    <a:pt x="8" y="7"/>
                  </a:lnTo>
                  <a:lnTo>
                    <a:pt x="4" y="7"/>
                  </a:lnTo>
                  <a:lnTo>
                    <a:pt x="0" y="7"/>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27697" name="Freeform 46"/>
            <p:cNvSpPr>
              <a:spLocks noEditPoints="1"/>
            </p:cNvSpPr>
            <p:nvPr/>
          </p:nvSpPr>
          <p:spPr bwMode="auto">
            <a:xfrm>
              <a:off x="1227" y="2078"/>
              <a:ext cx="56" cy="71"/>
            </a:xfrm>
            <a:custGeom>
              <a:avLst/>
              <a:gdLst>
                <a:gd name="T0" fmla="*/ 11 w 56"/>
                <a:gd name="T1" fmla="*/ 26 h 71"/>
                <a:gd name="T2" fmla="*/ 11 w 56"/>
                <a:gd name="T3" fmla="*/ 41 h 71"/>
                <a:gd name="T4" fmla="*/ 19 w 56"/>
                <a:gd name="T5" fmla="*/ 48 h 71"/>
                <a:gd name="T6" fmla="*/ 26 w 56"/>
                <a:gd name="T7" fmla="*/ 56 h 71"/>
                <a:gd name="T8" fmla="*/ 34 w 56"/>
                <a:gd name="T9" fmla="*/ 60 h 71"/>
                <a:gd name="T10" fmla="*/ 41 w 56"/>
                <a:gd name="T11" fmla="*/ 56 h 71"/>
                <a:gd name="T12" fmla="*/ 45 w 56"/>
                <a:gd name="T13" fmla="*/ 56 h 71"/>
                <a:gd name="T14" fmla="*/ 53 w 56"/>
                <a:gd name="T15" fmla="*/ 48 h 71"/>
                <a:gd name="T16" fmla="*/ 56 w 56"/>
                <a:gd name="T17" fmla="*/ 41 h 71"/>
                <a:gd name="T18" fmla="*/ 56 w 56"/>
                <a:gd name="T19" fmla="*/ 45 h 71"/>
                <a:gd name="T20" fmla="*/ 53 w 56"/>
                <a:gd name="T21" fmla="*/ 52 h 71"/>
                <a:gd name="T22" fmla="*/ 49 w 56"/>
                <a:gd name="T23" fmla="*/ 63 h 71"/>
                <a:gd name="T24" fmla="*/ 38 w 56"/>
                <a:gd name="T25" fmla="*/ 67 h 71"/>
                <a:gd name="T26" fmla="*/ 30 w 56"/>
                <a:gd name="T27" fmla="*/ 71 h 71"/>
                <a:gd name="T28" fmla="*/ 19 w 56"/>
                <a:gd name="T29" fmla="*/ 67 h 71"/>
                <a:gd name="T30" fmla="*/ 8 w 56"/>
                <a:gd name="T31" fmla="*/ 60 h 71"/>
                <a:gd name="T32" fmla="*/ 4 w 56"/>
                <a:gd name="T33" fmla="*/ 48 h 71"/>
                <a:gd name="T34" fmla="*/ 0 w 56"/>
                <a:gd name="T35" fmla="*/ 37 h 71"/>
                <a:gd name="T36" fmla="*/ 0 w 56"/>
                <a:gd name="T37" fmla="*/ 26 h 71"/>
                <a:gd name="T38" fmla="*/ 4 w 56"/>
                <a:gd name="T39" fmla="*/ 18 h 71"/>
                <a:gd name="T40" fmla="*/ 8 w 56"/>
                <a:gd name="T41" fmla="*/ 11 h 71"/>
                <a:gd name="T42" fmla="*/ 19 w 56"/>
                <a:gd name="T43" fmla="*/ 3 h 71"/>
                <a:gd name="T44" fmla="*/ 30 w 56"/>
                <a:gd name="T45" fmla="*/ 0 h 71"/>
                <a:gd name="T46" fmla="*/ 41 w 56"/>
                <a:gd name="T47" fmla="*/ 3 h 71"/>
                <a:gd name="T48" fmla="*/ 49 w 56"/>
                <a:gd name="T49" fmla="*/ 7 h 71"/>
                <a:gd name="T50" fmla="*/ 56 w 56"/>
                <a:gd name="T51" fmla="*/ 15 h 71"/>
                <a:gd name="T52" fmla="*/ 56 w 56"/>
                <a:gd name="T53" fmla="*/ 26 h 71"/>
                <a:gd name="T54" fmla="*/ 11 w 56"/>
                <a:gd name="T55" fmla="*/ 26 h 71"/>
                <a:gd name="T56" fmla="*/ 11 w 56"/>
                <a:gd name="T57" fmla="*/ 22 h 71"/>
                <a:gd name="T58" fmla="*/ 41 w 56"/>
                <a:gd name="T59" fmla="*/ 22 h 71"/>
                <a:gd name="T60" fmla="*/ 41 w 56"/>
                <a:gd name="T61" fmla="*/ 18 h 71"/>
                <a:gd name="T62" fmla="*/ 38 w 56"/>
                <a:gd name="T63" fmla="*/ 15 h 71"/>
                <a:gd name="T64" fmla="*/ 38 w 56"/>
                <a:gd name="T65" fmla="*/ 11 h 71"/>
                <a:gd name="T66" fmla="*/ 34 w 56"/>
                <a:gd name="T67" fmla="*/ 7 h 71"/>
                <a:gd name="T68" fmla="*/ 30 w 56"/>
                <a:gd name="T69" fmla="*/ 7 h 71"/>
                <a:gd name="T70" fmla="*/ 26 w 56"/>
                <a:gd name="T71" fmla="*/ 3 h 71"/>
                <a:gd name="T72" fmla="*/ 23 w 56"/>
                <a:gd name="T73" fmla="*/ 7 h 71"/>
                <a:gd name="T74" fmla="*/ 15 w 56"/>
                <a:gd name="T75" fmla="*/ 11 h 71"/>
                <a:gd name="T76" fmla="*/ 11 w 56"/>
                <a:gd name="T77" fmla="*/ 15 h 71"/>
                <a:gd name="T78" fmla="*/ 11 w 56"/>
                <a:gd name="T79" fmla="*/ 22 h 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71"/>
                <a:gd name="T122" fmla="*/ 56 w 56"/>
                <a:gd name="T123" fmla="*/ 71 h 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71">
                  <a:moveTo>
                    <a:pt x="11" y="26"/>
                  </a:moveTo>
                  <a:lnTo>
                    <a:pt x="11" y="41"/>
                  </a:lnTo>
                  <a:lnTo>
                    <a:pt x="19" y="48"/>
                  </a:lnTo>
                  <a:lnTo>
                    <a:pt x="26" y="56"/>
                  </a:lnTo>
                  <a:lnTo>
                    <a:pt x="34" y="60"/>
                  </a:lnTo>
                  <a:lnTo>
                    <a:pt x="41" y="56"/>
                  </a:lnTo>
                  <a:lnTo>
                    <a:pt x="45" y="56"/>
                  </a:lnTo>
                  <a:lnTo>
                    <a:pt x="53" y="48"/>
                  </a:lnTo>
                  <a:lnTo>
                    <a:pt x="56" y="41"/>
                  </a:lnTo>
                  <a:lnTo>
                    <a:pt x="56" y="45"/>
                  </a:lnTo>
                  <a:lnTo>
                    <a:pt x="53" y="52"/>
                  </a:lnTo>
                  <a:lnTo>
                    <a:pt x="49" y="63"/>
                  </a:lnTo>
                  <a:lnTo>
                    <a:pt x="38" y="67"/>
                  </a:lnTo>
                  <a:lnTo>
                    <a:pt x="30" y="71"/>
                  </a:lnTo>
                  <a:lnTo>
                    <a:pt x="19" y="67"/>
                  </a:lnTo>
                  <a:lnTo>
                    <a:pt x="8" y="60"/>
                  </a:lnTo>
                  <a:lnTo>
                    <a:pt x="4" y="48"/>
                  </a:lnTo>
                  <a:lnTo>
                    <a:pt x="0" y="37"/>
                  </a:lnTo>
                  <a:lnTo>
                    <a:pt x="0" y="26"/>
                  </a:lnTo>
                  <a:lnTo>
                    <a:pt x="4" y="18"/>
                  </a:lnTo>
                  <a:lnTo>
                    <a:pt x="8" y="11"/>
                  </a:lnTo>
                  <a:lnTo>
                    <a:pt x="19" y="3"/>
                  </a:lnTo>
                  <a:lnTo>
                    <a:pt x="30" y="0"/>
                  </a:lnTo>
                  <a:lnTo>
                    <a:pt x="41" y="3"/>
                  </a:lnTo>
                  <a:lnTo>
                    <a:pt x="49" y="7"/>
                  </a:lnTo>
                  <a:lnTo>
                    <a:pt x="56" y="15"/>
                  </a:lnTo>
                  <a:lnTo>
                    <a:pt x="56" y="26"/>
                  </a:lnTo>
                  <a:lnTo>
                    <a:pt x="11" y="26"/>
                  </a:lnTo>
                  <a:close/>
                  <a:moveTo>
                    <a:pt x="11" y="22"/>
                  </a:moveTo>
                  <a:lnTo>
                    <a:pt x="41" y="22"/>
                  </a:lnTo>
                  <a:lnTo>
                    <a:pt x="41" y="18"/>
                  </a:lnTo>
                  <a:lnTo>
                    <a:pt x="38" y="15"/>
                  </a:lnTo>
                  <a:lnTo>
                    <a:pt x="38" y="11"/>
                  </a:lnTo>
                  <a:lnTo>
                    <a:pt x="34" y="7"/>
                  </a:lnTo>
                  <a:lnTo>
                    <a:pt x="30" y="7"/>
                  </a:lnTo>
                  <a:lnTo>
                    <a:pt x="26" y="3"/>
                  </a:lnTo>
                  <a:lnTo>
                    <a:pt x="23" y="7"/>
                  </a:lnTo>
                  <a:lnTo>
                    <a:pt x="15" y="11"/>
                  </a:lnTo>
                  <a:lnTo>
                    <a:pt x="11" y="15"/>
                  </a:lnTo>
                  <a:lnTo>
                    <a:pt x="11" y="22"/>
                  </a:lnTo>
                  <a:close/>
                </a:path>
              </a:pathLst>
            </a:custGeom>
            <a:solidFill>
              <a:srgbClr val="000000"/>
            </a:solidFill>
            <a:ln w="0">
              <a:solidFill>
                <a:srgbClr val="000000"/>
              </a:solidFill>
              <a:round/>
              <a:headEnd/>
              <a:tailEnd/>
            </a:ln>
          </p:spPr>
          <p:txBody>
            <a:bodyPr/>
            <a:lstStyle/>
            <a:p>
              <a:endParaRPr lang="en-US"/>
            </a:p>
          </p:txBody>
        </p:sp>
        <p:sp>
          <p:nvSpPr>
            <p:cNvPr id="27698" name="Freeform 47"/>
            <p:cNvSpPr>
              <a:spLocks/>
            </p:cNvSpPr>
            <p:nvPr/>
          </p:nvSpPr>
          <p:spPr bwMode="auto">
            <a:xfrm>
              <a:off x="1291" y="2078"/>
              <a:ext cx="49" cy="67"/>
            </a:xfrm>
            <a:custGeom>
              <a:avLst/>
              <a:gdLst>
                <a:gd name="T0" fmla="*/ 22 w 49"/>
                <a:gd name="T1" fmla="*/ 0 h 67"/>
                <a:gd name="T2" fmla="*/ 22 w 49"/>
                <a:gd name="T3" fmla="*/ 18 h 67"/>
                <a:gd name="T4" fmla="*/ 26 w 49"/>
                <a:gd name="T5" fmla="*/ 7 h 67"/>
                <a:gd name="T6" fmla="*/ 34 w 49"/>
                <a:gd name="T7" fmla="*/ 3 h 67"/>
                <a:gd name="T8" fmla="*/ 41 w 49"/>
                <a:gd name="T9" fmla="*/ 0 h 67"/>
                <a:gd name="T10" fmla="*/ 45 w 49"/>
                <a:gd name="T11" fmla="*/ 0 h 67"/>
                <a:gd name="T12" fmla="*/ 45 w 49"/>
                <a:gd name="T13" fmla="*/ 3 h 67"/>
                <a:gd name="T14" fmla="*/ 49 w 49"/>
                <a:gd name="T15" fmla="*/ 7 h 67"/>
                <a:gd name="T16" fmla="*/ 49 w 49"/>
                <a:gd name="T17" fmla="*/ 11 h 67"/>
                <a:gd name="T18" fmla="*/ 49 w 49"/>
                <a:gd name="T19" fmla="*/ 11 h 67"/>
                <a:gd name="T20" fmla="*/ 49 w 49"/>
                <a:gd name="T21" fmla="*/ 15 h 67"/>
                <a:gd name="T22" fmla="*/ 45 w 49"/>
                <a:gd name="T23" fmla="*/ 18 h 67"/>
                <a:gd name="T24" fmla="*/ 41 w 49"/>
                <a:gd name="T25" fmla="*/ 18 h 67"/>
                <a:gd name="T26" fmla="*/ 41 w 49"/>
                <a:gd name="T27" fmla="*/ 15 h 67"/>
                <a:gd name="T28" fmla="*/ 37 w 49"/>
                <a:gd name="T29" fmla="*/ 15 h 67"/>
                <a:gd name="T30" fmla="*/ 34 w 49"/>
                <a:gd name="T31" fmla="*/ 11 h 67"/>
                <a:gd name="T32" fmla="*/ 34 w 49"/>
                <a:gd name="T33" fmla="*/ 11 h 67"/>
                <a:gd name="T34" fmla="*/ 30 w 49"/>
                <a:gd name="T35" fmla="*/ 11 h 67"/>
                <a:gd name="T36" fmla="*/ 30 w 49"/>
                <a:gd name="T37" fmla="*/ 11 h 67"/>
                <a:gd name="T38" fmla="*/ 26 w 49"/>
                <a:gd name="T39" fmla="*/ 18 h 67"/>
                <a:gd name="T40" fmla="*/ 22 w 49"/>
                <a:gd name="T41" fmla="*/ 22 h 67"/>
                <a:gd name="T42" fmla="*/ 22 w 49"/>
                <a:gd name="T43" fmla="*/ 52 h 67"/>
                <a:gd name="T44" fmla="*/ 22 w 49"/>
                <a:gd name="T45" fmla="*/ 60 h 67"/>
                <a:gd name="T46" fmla="*/ 22 w 49"/>
                <a:gd name="T47" fmla="*/ 63 h 67"/>
                <a:gd name="T48" fmla="*/ 26 w 49"/>
                <a:gd name="T49" fmla="*/ 63 h 67"/>
                <a:gd name="T50" fmla="*/ 26 w 49"/>
                <a:gd name="T51" fmla="*/ 67 h 67"/>
                <a:gd name="T52" fmla="*/ 30 w 49"/>
                <a:gd name="T53" fmla="*/ 67 h 67"/>
                <a:gd name="T54" fmla="*/ 34 w 49"/>
                <a:gd name="T55" fmla="*/ 67 h 67"/>
                <a:gd name="T56" fmla="*/ 34 w 49"/>
                <a:gd name="T57" fmla="*/ 67 h 67"/>
                <a:gd name="T58" fmla="*/ 0 w 49"/>
                <a:gd name="T59" fmla="*/ 67 h 67"/>
                <a:gd name="T60" fmla="*/ 0 w 49"/>
                <a:gd name="T61" fmla="*/ 67 h 67"/>
                <a:gd name="T62" fmla="*/ 4 w 49"/>
                <a:gd name="T63" fmla="*/ 67 h 67"/>
                <a:gd name="T64" fmla="*/ 7 w 49"/>
                <a:gd name="T65" fmla="*/ 67 h 67"/>
                <a:gd name="T66" fmla="*/ 7 w 49"/>
                <a:gd name="T67" fmla="*/ 63 h 67"/>
                <a:gd name="T68" fmla="*/ 11 w 49"/>
                <a:gd name="T69" fmla="*/ 60 h 67"/>
                <a:gd name="T70" fmla="*/ 11 w 49"/>
                <a:gd name="T71" fmla="*/ 60 h 67"/>
                <a:gd name="T72" fmla="*/ 11 w 49"/>
                <a:gd name="T73" fmla="*/ 52 h 67"/>
                <a:gd name="T74" fmla="*/ 11 w 49"/>
                <a:gd name="T75" fmla="*/ 30 h 67"/>
                <a:gd name="T76" fmla="*/ 11 w 49"/>
                <a:gd name="T77" fmla="*/ 18 h 67"/>
                <a:gd name="T78" fmla="*/ 11 w 49"/>
                <a:gd name="T79" fmla="*/ 15 h 67"/>
                <a:gd name="T80" fmla="*/ 7 w 49"/>
                <a:gd name="T81" fmla="*/ 11 h 67"/>
                <a:gd name="T82" fmla="*/ 7 w 49"/>
                <a:gd name="T83" fmla="*/ 11 h 67"/>
                <a:gd name="T84" fmla="*/ 7 w 49"/>
                <a:gd name="T85" fmla="*/ 7 h 67"/>
                <a:gd name="T86" fmla="*/ 4 w 49"/>
                <a:gd name="T87" fmla="*/ 7 h 67"/>
                <a:gd name="T88" fmla="*/ 4 w 49"/>
                <a:gd name="T89" fmla="*/ 7 h 67"/>
                <a:gd name="T90" fmla="*/ 0 w 49"/>
                <a:gd name="T91" fmla="*/ 11 h 67"/>
                <a:gd name="T92" fmla="*/ 0 w 49"/>
                <a:gd name="T93" fmla="*/ 7 h 67"/>
                <a:gd name="T94" fmla="*/ 19 w 49"/>
                <a:gd name="T95" fmla="*/ 0 h 67"/>
                <a:gd name="T96" fmla="*/ 22 w 49"/>
                <a:gd name="T97" fmla="*/ 0 h 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7"/>
                <a:gd name="T149" fmla="*/ 49 w 49"/>
                <a:gd name="T150" fmla="*/ 67 h 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7">
                  <a:moveTo>
                    <a:pt x="22" y="0"/>
                  </a:moveTo>
                  <a:lnTo>
                    <a:pt x="22" y="18"/>
                  </a:lnTo>
                  <a:lnTo>
                    <a:pt x="26" y="7"/>
                  </a:lnTo>
                  <a:lnTo>
                    <a:pt x="34" y="3"/>
                  </a:lnTo>
                  <a:lnTo>
                    <a:pt x="41" y="0"/>
                  </a:lnTo>
                  <a:lnTo>
                    <a:pt x="45" y="0"/>
                  </a:lnTo>
                  <a:lnTo>
                    <a:pt x="45" y="3"/>
                  </a:lnTo>
                  <a:lnTo>
                    <a:pt x="49" y="7"/>
                  </a:lnTo>
                  <a:lnTo>
                    <a:pt x="49" y="11"/>
                  </a:lnTo>
                  <a:lnTo>
                    <a:pt x="49" y="15"/>
                  </a:lnTo>
                  <a:lnTo>
                    <a:pt x="45" y="18"/>
                  </a:lnTo>
                  <a:lnTo>
                    <a:pt x="41" y="18"/>
                  </a:lnTo>
                  <a:lnTo>
                    <a:pt x="41" y="15"/>
                  </a:lnTo>
                  <a:lnTo>
                    <a:pt x="37" y="15"/>
                  </a:lnTo>
                  <a:lnTo>
                    <a:pt x="34" y="11"/>
                  </a:lnTo>
                  <a:lnTo>
                    <a:pt x="30" y="11"/>
                  </a:lnTo>
                  <a:lnTo>
                    <a:pt x="26" y="18"/>
                  </a:lnTo>
                  <a:lnTo>
                    <a:pt x="22" y="22"/>
                  </a:lnTo>
                  <a:lnTo>
                    <a:pt x="22" y="52"/>
                  </a:lnTo>
                  <a:lnTo>
                    <a:pt x="22" y="60"/>
                  </a:lnTo>
                  <a:lnTo>
                    <a:pt x="22" y="63"/>
                  </a:lnTo>
                  <a:lnTo>
                    <a:pt x="26" y="63"/>
                  </a:lnTo>
                  <a:lnTo>
                    <a:pt x="26" y="67"/>
                  </a:lnTo>
                  <a:lnTo>
                    <a:pt x="30" y="67"/>
                  </a:lnTo>
                  <a:lnTo>
                    <a:pt x="34" y="67"/>
                  </a:lnTo>
                  <a:lnTo>
                    <a:pt x="0" y="67"/>
                  </a:lnTo>
                  <a:lnTo>
                    <a:pt x="4" y="67"/>
                  </a:lnTo>
                  <a:lnTo>
                    <a:pt x="7" y="67"/>
                  </a:lnTo>
                  <a:lnTo>
                    <a:pt x="7" y="63"/>
                  </a:lnTo>
                  <a:lnTo>
                    <a:pt x="11" y="60"/>
                  </a:lnTo>
                  <a:lnTo>
                    <a:pt x="11" y="52"/>
                  </a:lnTo>
                  <a:lnTo>
                    <a:pt x="11" y="30"/>
                  </a:lnTo>
                  <a:lnTo>
                    <a:pt x="11" y="18"/>
                  </a:lnTo>
                  <a:lnTo>
                    <a:pt x="11" y="15"/>
                  </a:lnTo>
                  <a:lnTo>
                    <a:pt x="7" y="11"/>
                  </a:lnTo>
                  <a:lnTo>
                    <a:pt x="7" y="7"/>
                  </a:lnTo>
                  <a:lnTo>
                    <a:pt x="4" y="7"/>
                  </a:lnTo>
                  <a:lnTo>
                    <a:pt x="0" y="11"/>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27699" name="Freeform 48"/>
            <p:cNvSpPr>
              <a:spLocks/>
            </p:cNvSpPr>
            <p:nvPr/>
          </p:nvSpPr>
          <p:spPr bwMode="auto">
            <a:xfrm>
              <a:off x="1347" y="2078"/>
              <a:ext cx="45" cy="71"/>
            </a:xfrm>
            <a:custGeom>
              <a:avLst/>
              <a:gdLst>
                <a:gd name="T0" fmla="*/ 41 w 45"/>
                <a:gd name="T1" fmla="*/ 0 h 71"/>
                <a:gd name="T2" fmla="*/ 41 w 45"/>
                <a:gd name="T3" fmla="*/ 22 h 71"/>
                <a:gd name="T4" fmla="*/ 41 w 45"/>
                <a:gd name="T5" fmla="*/ 22 h 71"/>
                <a:gd name="T6" fmla="*/ 38 w 45"/>
                <a:gd name="T7" fmla="*/ 15 h 71"/>
                <a:gd name="T8" fmla="*/ 34 w 45"/>
                <a:gd name="T9" fmla="*/ 7 h 71"/>
                <a:gd name="T10" fmla="*/ 26 w 45"/>
                <a:gd name="T11" fmla="*/ 7 h 71"/>
                <a:gd name="T12" fmla="*/ 23 w 45"/>
                <a:gd name="T13" fmla="*/ 3 h 71"/>
                <a:gd name="T14" fmla="*/ 15 w 45"/>
                <a:gd name="T15" fmla="*/ 7 h 71"/>
                <a:gd name="T16" fmla="*/ 11 w 45"/>
                <a:gd name="T17" fmla="*/ 7 h 71"/>
                <a:gd name="T18" fmla="*/ 11 w 45"/>
                <a:gd name="T19" fmla="*/ 11 h 71"/>
                <a:gd name="T20" fmla="*/ 11 w 45"/>
                <a:gd name="T21" fmla="*/ 15 h 71"/>
                <a:gd name="T22" fmla="*/ 11 w 45"/>
                <a:gd name="T23" fmla="*/ 18 h 71"/>
                <a:gd name="T24" fmla="*/ 11 w 45"/>
                <a:gd name="T25" fmla="*/ 18 h 71"/>
                <a:gd name="T26" fmla="*/ 15 w 45"/>
                <a:gd name="T27" fmla="*/ 22 h 71"/>
                <a:gd name="T28" fmla="*/ 19 w 45"/>
                <a:gd name="T29" fmla="*/ 26 h 71"/>
                <a:gd name="T30" fmla="*/ 30 w 45"/>
                <a:gd name="T31" fmla="*/ 30 h 71"/>
                <a:gd name="T32" fmla="*/ 38 w 45"/>
                <a:gd name="T33" fmla="*/ 37 h 71"/>
                <a:gd name="T34" fmla="*/ 45 w 45"/>
                <a:gd name="T35" fmla="*/ 45 h 71"/>
                <a:gd name="T36" fmla="*/ 45 w 45"/>
                <a:gd name="T37" fmla="*/ 48 h 71"/>
                <a:gd name="T38" fmla="*/ 45 w 45"/>
                <a:gd name="T39" fmla="*/ 60 h 71"/>
                <a:gd name="T40" fmla="*/ 38 w 45"/>
                <a:gd name="T41" fmla="*/ 63 h 71"/>
                <a:gd name="T42" fmla="*/ 30 w 45"/>
                <a:gd name="T43" fmla="*/ 67 h 71"/>
                <a:gd name="T44" fmla="*/ 23 w 45"/>
                <a:gd name="T45" fmla="*/ 71 h 71"/>
                <a:gd name="T46" fmla="*/ 15 w 45"/>
                <a:gd name="T47" fmla="*/ 71 h 71"/>
                <a:gd name="T48" fmla="*/ 8 w 45"/>
                <a:gd name="T49" fmla="*/ 67 h 71"/>
                <a:gd name="T50" fmla="*/ 8 w 45"/>
                <a:gd name="T51" fmla="*/ 67 h 71"/>
                <a:gd name="T52" fmla="*/ 4 w 45"/>
                <a:gd name="T53" fmla="*/ 67 h 71"/>
                <a:gd name="T54" fmla="*/ 4 w 45"/>
                <a:gd name="T55" fmla="*/ 67 h 71"/>
                <a:gd name="T56" fmla="*/ 4 w 45"/>
                <a:gd name="T57" fmla="*/ 71 h 71"/>
                <a:gd name="T58" fmla="*/ 0 w 45"/>
                <a:gd name="T59" fmla="*/ 71 h 71"/>
                <a:gd name="T60" fmla="*/ 0 w 45"/>
                <a:gd name="T61" fmla="*/ 48 h 71"/>
                <a:gd name="T62" fmla="*/ 4 w 45"/>
                <a:gd name="T63" fmla="*/ 48 h 71"/>
                <a:gd name="T64" fmla="*/ 4 w 45"/>
                <a:gd name="T65" fmla="*/ 56 h 71"/>
                <a:gd name="T66" fmla="*/ 11 w 45"/>
                <a:gd name="T67" fmla="*/ 60 h 71"/>
                <a:gd name="T68" fmla="*/ 15 w 45"/>
                <a:gd name="T69" fmla="*/ 63 h 71"/>
                <a:gd name="T70" fmla="*/ 23 w 45"/>
                <a:gd name="T71" fmla="*/ 67 h 71"/>
                <a:gd name="T72" fmla="*/ 26 w 45"/>
                <a:gd name="T73" fmla="*/ 63 h 71"/>
                <a:gd name="T74" fmla="*/ 30 w 45"/>
                <a:gd name="T75" fmla="*/ 63 h 71"/>
                <a:gd name="T76" fmla="*/ 34 w 45"/>
                <a:gd name="T77" fmla="*/ 60 h 71"/>
                <a:gd name="T78" fmla="*/ 34 w 45"/>
                <a:gd name="T79" fmla="*/ 56 h 71"/>
                <a:gd name="T80" fmla="*/ 34 w 45"/>
                <a:gd name="T81" fmla="*/ 52 h 71"/>
                <a:gd name="T82" fmla="*/ 30 w 45"/>
                <a:gd name="T83" fmla="*/ 48 h 71"/>
                <a:gd name="T84" fmla="*/ 26 w 45"/>
                <a:gd name="T85" fmla="*/ 45 h 71"/>
                <a:gd name="T86" fmla="*/ 19 w 45"/>
                <a:gd name="T87" fmla="*/ 37 h 71"/>
                <a:gd name="T88" fmla="*/ 8 w 45"/>
                <a:gd name="T89" fmla="*/ 33 h 71"/>
                <a:gd name="T90" fmla="*/ 4 w 45"/>
                <a:gd name="T91" fmla="*/ 30 h 71"/>
                <a:gd name="T92" fmla="*/ 0 w 45"/>
                <a:gd name="T93" fmla="*/ 26 h 71"/>
                <a:gd name="T94" fmla="*/ 0 w 45"/>
                <a:gd name="T95" fmla="*/ 18 h 71"/>
                <a:gd name="T96" fmla="*/ 4 w 45"/>
                <a:gd name="T97" fmla="*/ 11 h 71"/>
                <a:gd name="T98" fmla="*/ 8 w 45"/>
                <a:gd name="T99" fmla="*/ 7 h 71"/>
                <a:gd name="T100" fmla="*/ 11 w 45"/>
                <a:gd name="T101" fmla="*/ 0 h 71"/>
                <a:gd name="T102" fmla="*/ 23 w 45"/>
                <a:gd name="T103" fmla="*/ 0 h 71"/>
                <a:gd name="T104" fmla="*/ 26 w 45"/>
                <a:gd name="T105" fmla="*/ 0 h 71"/>
                <a:gd name="T106" fmla="*/ 30 w 45"/>
                <a:gd name="T107" fmla="*/ 3 h 71"/>
                <a:gd name="T108" fmla="*/ 34 w 45"/>
                <a:gd name="T109" fmla="*/ 3 h 71"/>
                <a:gd name="T110" fmla="*/ 38 w 45"/>
                <a:gd name="T111" fmla="*/ 3 h 71"/>
                <a:gd name="T112" fmla="*/ 38 w 45"/>
                <a:gd name="T113" fmla="*/ 3 h 71"/>
                <a:gd name="T114" fmla="*/ 38 w 45"/>
                <a:gd name="T115" fmla="*/ 3 h 71"/>
                <a:gd name="T116" fmla="*/ 38 w 45"/>
                <a:gd name="T117" fmla="*/ 3 h 71"/>
                <a:gd name="T118" fmla="*/ 41 w 45"/>
                <a:gd name="T119" fmla="*/ 0 h 71"/>
                <a:gd name="T120" fmla="*/ 41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2"/>
                  </a:lnTo>
                  <a:lnTo>
                    <a:pt x="38" y="15"/>
                  </a:lnTo>
                  <a:lnTo>
                    <a:pt x="34" y="7"/>
                  </a:lnTo>
                  <a:lnTo>
                    <a:pt x="26" y="7"/>
                  </a:lnTo>
                  <a:lnTo>
                    <a:pt x="23" y="3"/>
                  </a:lnTo>
                  <a:lnTo>
                    <a:pt x="15" y="7"/>
                  </a:lnTo>
                  <a:lnTo>
                    <a:pt x="11" y="7"/>
                  </a:lnTo>
                  <a:lnTo>
                    <a:pt x="11" y="11"/>
                  </a:lnTo>
                  <a:lnTo>
                    <a:pt x="11" y="15"/>
                  </a:lnTo>
                  <a:lnTo>
                    <a:pt x="11" y="18"/>
                  </a:lnTo>
                  <a:lnTo>
                    <a:pt x="15" y="22"/>
                  </a:lnTo>
                  <a:lnTo>
                    <a:pt x="19" y="26"/>
                  </a:lnTo>
                  <a:lnTo>
                    <a:pt x="30" y="30"/>
                  </a:lnTo>
                  <a:lnTo>
                    <a:pt x="38" y="37"/>
                  </a:lnTo>
                  <a:lnTo>
                    <a:pt x="45" y="45"/>
                  </a:lnTo>
                  <a:lnTo>
                    <a:pt x="45" y="48"/>
                  </a:lnTo>
                  <a:lnTo>
                    <a:pt x="45" y="60"/>
                  </a:lnTo>
                  <a:lnTo>
                    <a:pt x="38" y="63"/>
                  </a:lnTo>
                  <a:lnTo>
                    <a:pt x="30" y="67"/>
                  </a:lnTo>
                  <a:lnTo>
                    <a:pt x="23" y="71"/>
                  </a:lnTo>
                  <a:lnTo>
                    <a:pt x="15" y="71"/>
                  </a:lnTo>
                  <a:lnTo>
                    <a:pt x="8" y="67"/>
                  </a:lnTo>
                  <a:lnTo>
                    <a:pt x="4" y="67"/>
                  </a:lnTo>
                  <a:lnTo>
                    <a:pt x="4" y="71"/>
                  </a:lnTo>
                  <a:lnTo>
                    <a:pt x="0" y="71"/>
                  </a:lnTo>
                  <a:lnTo>
                    <a:pt x="0" y="48"/>
                  </a:lnTo>
                  <a:lnTo>
                    <a:pt x="4" y="48"/>
                  </a:lnTo>
                  <a:lnTo>
                    <a:pt x="4" y="56"/>
                  </a:lnTo>
                  <a:lnTo>
                    <a:pt x="11" y="60"/>
                  </a:lnTo>
                  <a:lnTo>
                    <a:pt x="15" y="63"/>
                  </a:lnTo>
                  <a:lnTo>
                    <a:pt x="23" y="67"/>
                  </a:lnTo>
                  <a:lnTo>
                    <a:pt x="26" y="63"/>
                  </a:lnTo>
                  <a:lnTo>
                    <a:pt x="30" y="63"/>
                  </a:lnTo>
                  <a:lnTo>
                    <a:pt x="34" y="60"/>
                  </a:lnTo>
                  <a:lnTo>
                    <a:pt x="34" y="56"/>
                  </a:lnTo>
                  <a:lnTo>
                    <a:pt x="34" y="52"/>
                  </a:lnTo>
                  <a:lnTo>
                    <a:pt x="30" y="48"/>
                  </a:lnTo>
                  <a:lnTo>
                    <a:pt x="26" y="45"/>
                  </a:lnTo>
                  <a:lnTo>
                    <a:pt x="19" y="37"/>
                  </a:lnTo>
                  <a:lnTo>
                    <a:pt x="8" y="33"/>
                  </a:lnTo>
                  <a:lnTo>
                    <a:pt x="4" y="30"/>
                  </a:lnTo>
                  <a:lnTo>
                    <a:pt x="0" y="26"/>
                  </a:lnTo>
                  <a:lnTo>
                    <a:pt x="0" y="18"/>
                  </a:lnTo>
                  <a:lnTo>
                    <a:pt x="4" y="11"/>
                  </a:lnTo>
                  <a:lnTo>
                    <a:pt x="8" y="7"/>
                  </a:lnTo>
                  <a:lnTo>
                    <a:pt x="11" y="0"/>
                  </a:lnTo>
                  <a:lnTo>
                    <a:pt x="23" y="0"/>
                  </a:lnTo>
                  <a:lnTo>
                    <a:pt x="26" y="0"/>
                  </a:lnTo>
                  <a:lnTo>
                    <a:pt x="30" y="3"/>
                  </a:lnTo>
                  <a:lnTo>
                    <a:pt x="34" y="3"/>
                  </a:lnTo>
                  <a:lnTo>
                    <a:pt x="38" y="3"/>
                  </a:lnTo>
                  <a:lnTo>
                    <a:pt x="41" y="0"/>
                  </a:lnTo>
                  <a:close/>
                </a:path>
              </a:pathLst>
            </a:custGeom>
            <a:solidFill>
              <a:srgbClr val="000000"/>
            </a:solidFill>
            <a:ln w="0">
              <a:solidFill>
                <a:srgbClr val="000000"/>
              </a:solidFill>
              <a:round/>
              <a:headEnd/>
              <a:tailEnd/>
            </a:ln>
          </p:spPr>
          <p:txBody>
            <a:bodyPr/>
            <a:lstStyle/>
            <a:p>
              <a:endParaRPr lang="en-US"/>
            </a:p>
          </p:txBody>
        </p:sp>
        <p:sp>
          <p:nvSpPr>
            <p:cNvPr id="27700" name="Freeform 49"/>
            <p:cNvSpPr>
              <a:spLocks/>
            </p:cNvSpPr>
            <p:nvPr/>
          </p:nvSpPr>
          <p:spPr bwMode="auto">
            <a:xfrm>
              <a:off x="1400" y="2044"/>
              <a:ext cx="41" cy="135"/>
            </a:xfrm>
            <a:custGeom>
              <a:avLst/>
              <a:gdLst>
                <a:gd name="T0" fmla="*/ 0 w 41"/>
                <a:gd name="T1" fmla="*/ 4 h 135"/>
                <a:gd name="T2" fmla="*/ 0 w 41"/>
                <a:gd name="T3" fmla="*/ 0 h 135"/>
                <a:gd name="T4" fmla="*/ 11 w 41"/>
                <a:gd name="T5" fmla="*/ 7 h 135"/>
                <a:gd name="T6" fmla="*/ 18 w 41"/>
                <a:gd name="T7" fmla="*/ 11 h 135"/>
                <a:gd name="T8" fmla="*/ 30 w 41"/>
                <a:gd name="T9" fmla="*/ 22 h 135"/>
                <a:gd name="T10" fmla="*/ 37 w 41"/>
                <a:gd name="T11" fmla="*/ 37 h 135"/>
                <a:gd name="T12" fmla="*/ 41 w 41"/>
                <a:gd name="T13" fmla="*/ 52 h 135"/>
                <a:gd name="T14" fmla="*/ 41 w 41"/>
                <a:gd name="T15" fmla="*/ 67 h 135"/>
                <a:gd name="T16" fmla="*/ 41 w 41"/>
                <a:gd name="T17" fmla="*/ 82 h 135"/>
                <a:gd name="T18" fmla="*/ 37 w 41"/>
                <a:gd name="T19" fmla="*/ 94 h 135"/>
                <a:gd name="T20" fmla="*/ 30 w 41"/>
                <a:gd name="T21" fmla="*/ 109 h 135"/>
                <a:gd name="T22" fmla="*/ 22 w 41"/>
                <a:gd name="T23" fmla="*/ 120 h 135"/>
                <a:gd name="T24" fmla="*/ 11 w 41"/>
                <a:gd name="T25" fmla="*/ 127 h 135"/>
                <a:gd name="T26" fmla="*/ 0 w 41"/>
                <a:gd name="T27" fmla="*/ 135 h 135"/>
                <a:gd name="T28" fmla="*/ 0 w 41"/>
                <a:gd name="T29" fmla="*/ 131 h 135"/>
                <a:gd name="T30" fmla="*/ 11 w 41"/>
                <a:gd name="T31" fmla="*/ 124 h 135"/>
                <a:gd name="T32" fmla="*/ 15 w 41"/>
                <a:gd name="T33" fmla="*/ 116 h 135"/>
                <a:gd name="T34" fmla="*/ 22 w 41"/>
                <a:gd name="T35" fmla="*/ 109 h 135"/>
                <a:gd name="T36" fmla="*/ 26 w 41"/>
                <a:gd name="T37" fmla="*/ 97 h 135"/>
                <a:gd name="T38" fmla="*/ 26 w 41"/>
                <a:gd name="T39" fmla="*/ 82 h 135"/>
                <a:gd name="T40" fmla="*/ 26 w 41"/>
                <a:gd name="T41" fmla="*/ 67 h 135"/>
                <a:gd name="T42" fmla="*/ 26 w 41"/>
                <a:gd name="T43" fmla="*/ 52 h 135"/>
                <a:gd name="T44" fmla="*/ 26 w 41"/>
                <a:gd name="T45" fmla="*/ 41 h 135"/>
                <a:gd name="T46" fmla="*/ 22 w 41"/>
                <a:gd name="T47" fmla="*/ 34 h 135"/>
                <a:gd name="T48" fmla="*/ 18 w 41"/>
                <a:gd name="T49" fmla="*/ 26 h 135"/>
                <a:gd name="T50" fmla="*/ 18 w 41"/>
                <a:gd name="T51" fmla="*/ 19 h 135"/>
                <a:gd name="T52" fmla="*/ 15 w 41"/>
                <a:gd name="T53" fmla="*/ 15 h 135"/>
                <a:gd name="T54" fmla="*/ 7 w 41"/>
                <a:gd name="T55" fmla="*/ 7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7"/>
                  </a:lnTo>
                  <a:lnTo>
                    <a:pt x="18" y="11"/>
                  </a:lnTo>
                  <a:lnTo>
                    <a:pt x="30" y="22"/>
                  </a:lnTo>
                  <a:lnTo>
                    <a:pt x="37" y="37"/>
                  </a:lnTo>
                  <a:lnTo>
                    <a:pt x="41" y="52"/>
                  </a:lnTo>
                  <a:lnTo>
                    <a:pt x="41" y="67"/>
                  </a:lnTo>
                  <a:lnTo>
                    <a:pt x="41" y="82"/>
                  </a:lnTo>
                  <a:lnTo>
                    <a:pt x="37" y="94"/>
                  </a:lnTo>
                  <a:lnTo>
                    <a:pt x="30" y="109"/>
                  </a:lnTo>
                  <a:lnTo>
                    <a:pt x="22" y="120"/>
                  </a:lnTo>
                  <a:lnTo>
                    <a:pt x="11" y="127"/>
                  </a:lnTo>
                  <a:lnTo>
                    <a:pt x="0" y="135"/>
                  </a:lnTo>
                  <a:lnTo>
                    <a:pt x="0" y="131"/>
                  </a:lnTo>
                  <a:lnTo>
                    <a:pt x="11" y="124"/>
                  </a:lnTo>
                  <a:lnTo>
                    <a:pt x="15" y="116"/>
                  </a:lnTo>
                  <a:lnTo>
                    <a:pt x="22" y="109"/>
                  </a:lnTo>
                  <a:lnTo>
                    <a:pt x="26" y="97"/>
                  </a:lnTo>
                  <a:lnTo>
                    <a:pt x="26" y="82"/>
                  </a:lnTo>
                  <a:lnTo>
                    <a:pt x="26" y="67"/>
                  </a:lnTo>
                  <a:lnTo>
                    <a:pt x="26" y="52"/>
                  </a:lnTo>
                  <a:lnTo>
                    <a:pt x="26" y="41"/>
                  </a:lnTo>
                  <a:lnTo>
                    <a:pt x="22" y="34"/>
                  </a:lnTo>
                  <a:lnTo>
                    <a:pt x="18" y="26"/>
                  </a:lnTo>
                  <a:lnTo>
                    <a:pt x="18" y="19"/>
                  </a:lnTo>
                  <a:lnTo>
                    <a:pt x="15" y="15"/>
                  </a:lnTo>
                  <a:lnTo>
                    <a:pt x="7" y="7"/>
                  </a:lnTo>
                  <a:lnTo>
                    <a:pt x="0" y="4"/>
                  </a:lnTo>
                  <a:close/>
                </a:path>
              </a:pathLst>
            </a:custGeom>
            <a:solidFill>
              <a:srgbClr val="000000"/>
            </a:solidFill>
            <a:ln w="0">
              <a:solidFill>
                <a:srgbClr val="000000"/>
              </a:solidFill>
              <a:round/>
              <a:headEnd/>
              <a:tailEnd/>
            </a:ln>
          </p:spPr>
          <p:txBody>
            <a:bodyPr/>
            <a:lstStyle/>
            <a:p>
              <a:endParaRPr lang="en-US"/>
            </a:p>
          </p:txBody>
        </p:sp>
        <p:sp>
          <p:nvSpPr>
            <p:cNvPr id="27701" name="Freeform 50"/>
            <p:cNvSpPr>
              <a:spLocks/>
            </p:cNvSpPr>
            <p:nvPr/>
          </p:nvSpPr>
          <p:spPr bwMode="auto">
            <a:xfrm>
              <a:off x="1535" y="2048"/>
              <a:ext cx="105" cy="101"/>
            </a:xfrm>
            <a:custGeom>
              <a:avLst/>
              <a:gdLst>
                <a:gd name="T0" fmla="*/ 105 w 105"/>
                <a:gd name="T1" fmla="*/ 0 h 101"/>
                <a:gd name="T2" fmla="*/ 105 w 105"/>
                <a:gd name="T3" fmla="*/ 0 h 101"/>
                <a:gd name="T4" fmla="*/ 101 w 105"/>
                <a:gd name="T5" fmla="*/ 3 h 101"/>
                <a:gd name="T6" fmla="*/ 97 w 105"/>
                <a:gd name="T7" fmla="*/ 3 h 101"/>
                <a:gd name="T8" fmla="*/ 93 w 105"/>
                <a:gd name="T9" fmla="*/ 11 h 101"/>
                <a:gd name="T10" fmla="*/ 90 w 105"/>
                <a:gd name="T11" fmla="*/ 15 h 101"/>
                <a:gd name="T12" fmla="*/ 60 w 105"/>
                <a:gd name="T13" fmla="*/ 101 h 101"/>
                <a:gd name="T14" fmla="*/ 56 w 105"/>
                <a:gd name="T15" fmla="*/ 101 h 101"/>
                <a:gd name="T16" fmla="*/ 18 w 105"/>
                <a:gd name="T17" fmla="*/ 15 h 101"/>
                <a:gd name="T18" fmla="*/ 15 w 105"/>
                <a:gd name="T19" fmla="*/ 11 h 101"/>
                <a:gd name="T20" fmla="*/ 11 w 105"/>
                <a:gd name="T21" fmla="*/ 7 h 101"/>
                <a:gd name="T22" fmla="*/ 11 w 105"/>
                <a:gd name="T23" fmla="*/ 3 h 101"/>
                <a:gd name="T24" fmla="*/ 7 w 105"/>
                <a:gd name="T25" fmla="*/ 3 h 101"/>
                <a:gd name="T26" fmla="*/ 3 w 105"/>
                <a:gd name="T27" fmla="*/ 0 h 101"/>
                <a:gd name="T28" fmla="*/ 0 w 105"/>
                <a:gd name="T29" fmla="*/ 0 h 101"/>
                <a:gd name="T30" fmla="*/ 0 w 105"/>
                <a:gd name="T31" fmla="*/ 0 h 101"/>
                <a:gd name="T32" fmla="*/ 41 w 105"/>
                <a:gd name="T33" fmla="*/ 0 h 101"/>
                <a:gd name="T34" fmla="*/ 41 w 105"/>
                <a:gd name="T35" fmla="*/ 0 h 101"/>
                <a:gd name="T36" fmla="*/ 37 w 105"/>
                <a:gd name="T37" fmla="*/ 0 h 101"/>
                <a:gd name="T38" fmla="*/ 33 w 105"/>
                <a:gd name="T39" fmla="*/ 3 h 101"/>
                <a:gd name="T40" fmla="*/ 30 w 105"/>
                <a:gd name="T41" fmla="*/ 3 h 101"/>
                <a:gd name="T42" fmla="*/ 30 w 105"/>
                <a:gd name="T43" fmla="*/ 7 h 101"/>
                <a:gd name="T44" fmla="*/ 33 w 105"/>
                <a:gd name="T45" fmla="*/ 11 h 101"/>
                <a:gd name="T46" fmla="*/ 33 w 105"/>
                <a:gd name="T47" fmla="*/ 18 h 101"/>
                <a:gd name="T48" fmla="*/ 60 w 105"/>
                <a:gd name="T49" fmla="*/ 78 h 101"/>
                <a:gd name="T50" fmla="*/ 82 w 105"/>
                <a:gd name="T51" fmla="*/ 18 h 101"/>
                <a:gd name="T52" fmla="*/ 86 w 105"/>
                <a:gd name="T53" fmla="*/ 11 h 101"/>
                <a:gd name="T54" fmla="*/ 86 w 105"/>
                <a:gd name="T55" fmla="*/ 7 h 101"/>
                <a:gd name="T56" fmla="*/ 86 w 105"/>
                <a:gd name="T57" fmla="*/ 7 h 101"/>
                <a:gd name="T58" fmla="*/ 82 w 105"/>
                <a:gd name="T59" fmla="*/ 3 h 101"/>
                <a:gd name="T60" fmla="*/ 82 w 105"/>
                <a:gd name="T61" fmla="*/ 3 h 101"/>
                <a:gd name="T62" fmla="*/ 78 w 105"/>
                <a:gd name="T63" fmla="*/ 0 h 101"/>
                <a:gd name="T64" fmla="*/ 75 w 105"/>
                <a:gd name="T65" fmla="*/ 0 h 101"/>
                <a:gd name="T66" fmla="*/ 75 w 105"/>
                <a:gd name="T67" fmla="*/ 0 h 101"/>
                <a:gd name="T68" fmla="*/ 75 w 105"/>
                <a:gd name="T69" fmla="*/ 0 h 101"/>
                <a:gd name="T70" fmla="*/ 105 w 105"/>
                <a:gd name="T71" fmla="*/ 0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
                <a:gd name="T109" fmla="*/ 0 h 101"/>
                <a:gd name="T110" fmla="*/ 105 w 105"/>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 h="101">
                  <a:moveTo>
                    <a:pt x="105" y="0"/>
                  </a:moveTo>
                  <a:lnTo>
                    <a:pt x="105" y="0"/>
                  </a:lnTo>
                  <a:lnTo>
                    <a:pt x="101" y="3"/>
                  </a:lnTo>
                  <a:lnTo>
                    <a:pt x="97" y="3"/>
                  </a:lnTo>
                  <a:lnTo>
                    <a:pt x="93" y="11"/>
                  </a:lnTo>
                  <a:lnTo>
                    <a:pt x="90" y="15"/>
                  </a:lnTo>
                  <a:lnTo>
                    <a:pt x="60" y="101"/>
                  </a:lnTo>
                  <a:lnTo>
                    <a:pt x="56" y="101"/>
                  </a:lnTo>
                  <a:lnTo>
                    <a:pt x="18" y="15"/>
                  </a:lnTo>
                  <a:lnTo>
                    <a:pt x="15" y="11"/>
                  </a:lnTo>
                  <a:lnTo>
                    <a:pt x="11" y="7"/>
                  </a:lnTo>
                  <a:lnTo>
                    <a:pt x="11" y="3"/>
                  </a:lnTo>
                  <a:lnTo>
                    <a:pt x="7" y="3"/>
                  </a:lnTo>
                  <a:lnTo>
                    <a:pt x="3" y="0"/>
                  </a:lnTo>
                  <a:lnTo>
                    <a:pt x="0" y="0"/>
                  </a:lnTo>
                  <a:lnTo>
                    <a:pt x="41" y="0"/>
                  </a:lnTo>
                  <a:lnTo>
                    <a:pt x="37" y="0"/>
                  </a:lnTo>
                  <a:lnTo>
                    <a:pt x="33" y="3"/>
                  </a:lnTo>
                  <a:lnTo>
                    <a:pt x="30" y="3"/>
                  </a:lnTo>
                  <a:lnTo>
                    <a:pt x="30" y="7"/>
                  </a:lnTo>
                  <a:lnTo>
                    <a:pt x="33" y="11"/>
                  </a:lnTo>
                  <a:lnTo>
                    <a:pt x="33" y="18"/>
                  </a:lnTo>
                  <a:lnTo>
                    <a:pt x="60" y="78"/>
                  </a:lnTo>
                  <a:lnTo>
                    <a:pt x="82" y="18"/>
                  </a:lnTo>
                  <a:lnTo>
                    <a:pt x="86" y="11"/>
                  </a:lnTo>
                  <a:lnTo>
                    <a:pt x="86" y="7"/>
                  </a:lnTo>
                  <a:lnTo>
                    <a:pt x="82" y="3"/>
                  </a:lnTo>
                  <a:lnTo>
                    <a:pt x="78" y="0"/>
                  </a:lnTo>
                  <a:lnTo>
                    <a:pt x="75" y="0"/>
                  </a:lnTo>
                  <a:lnTo>
                    <a:pt x="105" y="0"/>
                  </a:lnTo>
                  <a:close/>
                </a:path>
              </a:pathLst>
            </a:custGeom>
            <a:solidFill>
              <a:srgbClr val="000000"/>
            </a:solidFill>
            <a:ln w="0">
              <a:solidFill>
                <a:srgbClr val="000000"/>
              </a:solidFill>
              <a:round/>
              <a:headEnd/>
              <a:tailEnd/>
            </a:ln>
          </p:spPr>
          <p:txBody>
            <a:bodyPr/>
            <a:lstStyle/>
            <a:p>
              <a:endParaRPr lang="en-US"/>
            </a:p>
          </p:txBody>
        </p:sp>
        <p:sp>
          <p:nvSpPr>
            <p:cNvPr id="27702" name="Freeform 51"/>
            <p:cNvSpPr>
              <a:spLocks noEditPoints="1"/>
            </p:cNvSpPr>
            <p:nvPr/>
          </p:nvSpPr>
          <p:spPr bwMode="auto">
            <a:xfrm>
              <a:off x="1643" y="2048"/>
              <a:ext cx="90" cy="97"/>
            </a:xfrm>
            <a:custGeom>
              <a:avLst/>
              <a:gdLst>
                <a:gd name="T0" fmla="*/ 75 w 90"/>
                <a:gd name="T1" fmla="*/ 52 h 97"/>
                <a:gd name="T2" fmla="*/ 87 w 90"/>
                <a:gd name="T3" fmla="*/ 63 h 97"/>
                <a:gd name="T4" fmla="*/ 90 w 90"/>
                <a:gd name="T5" fmla="*/ 78 h 97"/>
                <a:gd name="T6" fmla="*/ 79 w 90"/>
                <a:gd name="T7" fmla="*/ 93 h 97"/>
                <a:gd name="T8" fmla="*/ 64 w 90"/>
                <a:gd name="T9" fmla="*/ 97 h 97"/>
                <a:gd name="T10" fmla="*/ 0 w 90"/>
                <a:gd name="T11" fmla="*/ 97 h 97"/>
                <a:gd name="T12" fmla="*/ 4 w 90"/>
                <a:gd name="T13" fmla="*/ 97 h 97"/>
                <a:gd name="T14" fmla="*/ 15 w 90"/>
                <a:gd name="T15" fmla="*/ 93 h 97"/>
                <a:gd name="T16" fmla="*/ 15 w 90"/>
                <a:gd name="T17" fmla="*/ 82 h 97"/>
                <a:gd name="T18" fmla="*/ 15 w 90"/>
                <a:gd name="T19" fmla="*/ 7 h 97"/>
                <a:gd name="T20" fmla="*/ 8 w 90"/>
                <a:gd name="T21" fmla="*/ 0 h 97"/>
                <a:gd name="T22" fmla="*/ 0 w 90"/>
                <a:gd name="T23" fmla="*/ 0 h 97"/>
                <a:gd name="T24" fmla="*/ 45 w 90"/>
                <a:gd name="T25" fmla="*/ 0 h 97"/>
                <a:gd name="T26" fmla="*/ 64 w 90"/>
                <a:gd name="T27" fmla="*/ 0 h 97"/>
                <a:gd name="T28" fmla="*/ 79 w 90"/>
                <a:gd name="T29" fmla="*/ 11 h 97"/>
                <a:gd name="T30" fmla="*/ 87 w 90"/>
                <a:gd name="T31" fmla="*/ 26 h 97"/>
                <a:gd name="T32" fmla="*/ 83 w 90"/>
                <a:gd name="T33" fmla="*/ 41 h 97"/>
                <a:gd name="T34" fmla="*/ 68 w 90"/>
                <a:gd name="T35" fmla="*/ 48 h 97"/>
                <a:gd name="T36" fmla="*/ 30 w 90"/>
                <a:gd name="T37" fmla="*/ 45 h 97"/>
                <a:gd name="T38" fmla="*/ 38 w 90"/>
                <a:gd name="T39" fmla="*/ 45 h 97"/>
                <a:gd name="T40" fmla="*/ 53 w 90"/>
                <a:gd name="T41" fmla="*/ 45 h 97"/>
                <a:gd name="T42" fmla="*/ 64 w 90"/>
                <a:gd name="T43" fmla="*/ 41 h 97"/>
                <a:gd name="T44" fmla="*/ 68 w 90"/>
                <a:gd name="T45" fmla="*/ 30 h 97"/>
                <a:gd name="T46" fmla="*/ 68 w 90"/>
                <a:gd name="T47" fmla="*/ 18 h 97"/>
                <a:gd name="T48" fmla="*/ 53 w 90"/>
                <a:gd name="T49" fmla="*/ 3 h 97"/>
                <a:gd name="T50" fmla="*/ 34 w 90"/>
                <a:gd name="T51" fmla="*/ 3 h 97"/>
                <a:gd name="T52" fmla="*/ 30 w 90"/>
                <a:gd name="T53" fmla="*/ 45 h 97"/>
                <a:gd name="T54" fmla="*/ 38 w 90"/>
                <a:gd name="T55" fmla="*/ 93 h 97"/>
                <a:gd name="T56" fmla="*/ 57 w 90"/>
                <a:gd name="T57" fmla="*/ 93 h 97"/>
                <a:gd name="T58" fmla="*/ 72 w 90"/>
                <a:gd name="T59" fmla="*/ 82 h 97"/>
                <a:gd name="T60" fmla="*/ 72 w 90"/>
                <a:gd name="T61" fmla="*/ 67 h 97"/>
                <a:gd name="T62" fmla="*/ 64 w 90"/>
                <a:gd name="T63" fmla="*/ 56 h 97"/>
                <a:gd name="T64" fmla="*/ 53 w 90"/>
                <a:gd name="T65" fmla="*/ 52 h 97"/>
                <a:gd name="T66" fmla="*/ 38 w 90"/>
                <a:gd name="T67" fmla="*/ 52 h 97"/>
                <a:gd name="T68" fmla="*/ 30 w 90"/>
                <a:gd name="T69" fmla="*/ 52 h 97"/>
                <a:gd name="T70" fmla="*/ 30 w 90"/>
                <a:gd name="T71" fmla="*/ 93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97"/>
                <a:gd name="T110" fmla="*/ 90 w 90"/>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97">
                  <a:moveTo>
                    <a:pt x="68" y="48"/>
                  </a:moveTo>
                  <a:lnTo>
                    <a:pt x="75" y="52"/>
                  </a:lnTo>
                  <a:lnTo>
                    <a:pt x="83" y="56"/>
                  </a:lnTo>
                  <a:lnTo>
                    <a:pt x="87" y="63"/>
                  </a:lnTo>
                  <a:lnTo>
                    <a:pt x="90" y="71"/>
                  </a:lnTo>
                  <a:lnTo>
                    <a:pt x="90" y="78"/>
                  </a:lnTo>
                  <a:lnTo>
                    <a:pt x="87" y="86"/>
                  </a:lnTo>
                  <a:lnTo>
                    <a:pt x="79" y="93"/>
                  </a:lnTo>
                  <a:lnTo>
                    <a:pt x="72" y="97"/>
                  </a:lnTo>
                  <a:lnTo>
                    <a:pt x="64" y="97"/>
                  </a:lnTo>
                  <a:lnTo>
                    <a:pt x="49" y="97"/>
                  </a:lnTo>
                  <a:lnTo>
                    <a:pt x="0" y="97"/>
                  </a:lnTo>
                  <a:lnTo>
                    <a:pt x="4" y="97"/>
                  </a:lnTo>
                  <a:lnTo>
                    <a:pt x="12" y="97"/>
                  </a:lnTo>
                  <a:lnTo>
                    <a:pt x="15" y="93"/>
                  </a:lnTo>
                  <a:lnTo>
                    <a:pt x="15" y="90"/>
                  </a:lnTo>
                  <a:lnTo>
                    <a:pt x="15" y="82"/>
                  </a:lnTo>
                  <a:lnTo>
                    <a:pt x="15" y="15"/>
                  </a:lnTo>
                  <a:lnTo>
                    <a:pt x="15" y="7"/>
                  </a:lnTo>
                  <a:lnTo>
                    <a:pt x="12" y="3"/>
                  </a:lnTo>
                  <a:lnTo>
                    <a:pt x="8" y="0"/>
                  </a:lnTo>
                  <a:lnTo>
                    <a:pt x="4" y="0"/>
                  </a:lnTo>
                  <a:lnTo>
                    <a:pt x="0" y="0"/>
                  </a:lnTo>
                  <a:lnTo>
                    <a:pt x="45" y="0"/>
                  </a:lnTo>
                  <a:lnTo>
                    <a:pt x="53" y="0"/>
                  </a:lnTo>
                  <a:lnTo>
                    <a:pt x="64" y="0"/>
                  </a:lnTo>
                  <a:lnTo>
                    <a:pt x="72" y="3"/>
                  </a:lnTo>
                  <a:lnTo>
                    <a:pt x="79" y="11"/>
                  </a:lnTo>
                  <a:lnTo>
                    <a:pt x="83" y="18"/>
                  </a:lnTo>
                  <a:lnTo>
                    <a:pt x="87" y="26"/>
                  </a:lnTo>
                  <a:lnTo>
                    <a:pt x="83" y="33"/>
                  </a:lnTo>
                  <a:lnTo>
                    <a:pt x="83" y="41"/>
                  </a:lnTo>
                  <a:lnTo>
                    <a:pt x="75" y="45"/>
                  </a:lnTo>
                  <a:lnTo>
                    <a:pt x="68" y="48"/>
                  </a:lnTo>
                  <a:close/>
                  <a:moveTo>
                    <a:pt x="30" y="45"/>
                  </a:moveTo>
                  <a:lnTo>
                    <a:pt x="30" y="45"/>
                  </a:lnTo>
                  <a:lnTo>
                    <a:pt x="34" y="45"/>
                  </a:lnTo>
                  <a:lnTo>
                    <a:pt x="38" y="45"/>
                  </a:lnTo>
                  <a:lnTo>
                    <a:pt x="42" y="45"/>
                  </a:lnTo>
                  <a:lnTo>
                    <a:pt x="53" y="45"/>
                  </a:lnTo>
                  <a:lnTo>
                    <a:pt x="60" y="45"/>
                  </a:lnTo>
                  <a:lnTo>
                    <a:pt x="64" y="41"/>
                  </a:lnTo>
                  <a:lnTo>
                    <a:pt x="68" y="37"/>
                  </a:lnTo>
                  <a:lnTo>
                    <a:pt x="68" y="30"/>
                  </a:lnTo>
                  <a:lnTo>
                    <a:pt x="68" y="26"/>
                  </a:lnTo>
                  <a:lnTo>
                    <a:pt x="68" y="18"/>
                  </a:lnTo>
                  <a:lnTo>
                    <a:pt x="60" y="11"/>
                  </a:lnTo>
                  <a:lnTo>
                    <a:pt x="53" y="3"/>
                  </a:lnTo>
                  <a:lnTo>
                    <a:pt x="42" y="3"/>
                  </a:lnTo>
                  <a:lnTo>
                    <a:pt x="34" y="3"/>
                  </a:lnTo>
                  <a:lnTo>
                    <a:pt x="30" y="3"/>
                  </a:lnTo>
                  <a:lnTo>
                    <a:pt x="30" y="45"/>
                  </a:lnTo>
                  <a:close/>
                  <a:moveTo>
                    <a:pt x="30" y="93"/>
                  </a:moveTo>
                  <a:lnTo>
                    <a:pt x="38" y="93"/>
                  </a:lnTo>
                  <a:lnTo>
                    <a:pt x="45" y="93"/>
                  </a:lnTo>
                  <a:lnTo>
                    <a:pt x="57" y="93"/>
                  </a:lnTo>
                  <a:lnTo>
                    <a:pt x="68" y="90"/>
                  </a:lnTo>
                  <a:lnTo>
                    <a:pt x="72" y="82"/>
                  </a:lnTo>
                  <a:lnTo>
                    <a:pt x="72" y="75"/>
                  </a:lnTo>
                  <a:lnTo>
                    <a:pt x="72" y="67"/>
                  </a:lnTo>
                  <a:lnTo>
                    <a:pt x="72" y="63"/>
                  </a:lnTo>
                  <a:lnTo>
                    <a:pt x="64" y="56"/>
                  </a:lnTo>
                  <a:lnTo>
                    <a:pt x="60" y="52"/>
                  </a:lnTo>
                  <a:lnTo>
                    <a:pt x="53" y="52"/>
                  </a:lnTo>
                  <a:lnTo>
                    <a:pt x="42" y="52"/>
                  </a:lnTo>
                  <a:lnTo>
                    <a:pt x="38" y="52"/>
                  </a:lnTo>
                  <a:lnTo>
                    <a:pt x="34" y="52"/>
                  </a:lnTo>
                  <a:lnTo>
                    <a:pt x="30" y="52"/>
                  </a:lnTo>
                  <a:lnTo>
                    <a:pt x="30" y="93"/>
                  </a:lnTo>
                  <a:close/>
                </a:path>
              </a:pathLst>
            </a:custGeom>
            <a:solidFill>
              <a:srgbClr val="000000"/>
            </a:solidFill>
            <a:ln w="0">
              <a:solidFill>
                <a:srgbClr val="000000"/>
              </a:solidFill>
              <a:round/>
              <a:headEnd/>
              <a:tailEnd/>
            </a:ln>
          </p:spPr>
          <p:txBody>
            <a:bodyPr/>
            <a:lstStyle/>
            <a:p>
              <a:endParaRPr lang="en-US"/>
            </a:p>
          </p:txBody>
        </p:sp>
        <p:sp>
          <p:nvSpPr>
            <p:cNvPr id="27703" name="Freeform 52"/>
            <p:cNvSpPr>
              <a:spLocks noEditPoints="1"/>
            </p:cNvSpPr>
            <p:nvPr/>
          </p:nvSpPr>
          <p:spPr bwMode="auto">
            <a:xfrm>
              <a:off x="1745" y="2048"/>
              <a:ext cx="101" cy="97"/>
            </a:xfrm>
            <a:custGeom>
              <a:avLst/>
              <a:gdLst>
                <a:gd name="T0" fmla="*/ 0 w 101"/>
                <a:gd name="T1" fmla="*/ 97 h 97"/>
                <a:gd name="T2" fmla="*/ 0 w 101"/>
                <a:gd name="T3" fmla="*/ 97 h 97"/>
                <a:gd name="T4" fmla="*/ 3 w 101"/>
                <a:gd name="T5" fmla="*/ 97 h 97"/>
                <a:gd name="T6" fmla="*/ 7 w 101"/>
                <a:gd name="T7" fmla="*/ 97 h 97"/>
                <a:gd name="T8" fmla="*/ 11 w 101"/>
                <a:gd name="T9" fmla="*/ 93 h 97"/>
                <a:gd name="T10" fmla="*/ 15 w 101"/>
                <a:gd name="T11" fmla="*/ 90 h 97"/>
                <a:gd name="T12" fmla="*/ 15 w 101"/>
                <a:gd name="T13" fmla="*/ 82 h 97"/>
                <a:gd name="T14" fmla="*/ 15 w 101"/>
                <a:gd name="T15" fmla="*/ 15 h 97"/>
                <a:gd name="T16" fmla="*/ 11 w 101"/>
                <a:gd name="T17" fmla="*/ 7 h 97"/>
                <a:gd name="T18" fmla="*/ 11 w 101"/>
                <a:gd name="T19" fmla="*/ 3 h 97"/>
                <a:gd name="T20" fmla="*/ 7 w 101"/>
                <a:gd name="T21" fmla="*/ 0 h 97"/>
                <a:gd name="T22" fmla="*/ 3 w 101"/>
                <a:gd name="T23" fmla="*/ 0 h 97"/>
                <a:gd name="T24" fmla="*/ 0 w 101"/>
                <a:gd name="T25" fmla="*/ 0 h 97"/>
                <a:gd name="T26" fmla="*/ 0 w 101"/>
                <a:gd name="T27" fmla="*/ 0 h 97"/>
                <a:gd name="T28" fmla="*/ 41 w 101"/>
                <a:gd name="T29" fmla="*/ 0 h 97"/>
                <a:gd name="T30" fmla="*/ 52 w 101"/>
                <a:gd name="T31" fmla="*/ 0 h 97"/>
                <a:gd name="T32" fmla="*/ 64 w 101"/>
                <a:gd name="T33" fmla="*/ 0 h 97"/>
                <a:gd name="T34" fmla="*/ 75 w 101"/>
                <a:gd name="T35" fmla="*/ 3 h 97"/>
                <a:gd name="T36" fmla="*/ 82 w 101"/>
                <a:gd name="T37" fmla="*/ 11 h 97"/>
                <a:gd name="T38" fmla="*/ 94 w 101"/>
                <a:gd name="T39" fmla="*/ 22 h 97"/>
                <a:gd name="T40" fmla="*/ 97 w 101"/>
                <a:gd name="T41" fmla="*/ 33 h 97"/>
                <a:gd name="T42" fmla="*/ 101 w 101"/>
                <a:gd name="T43" fmla="*/ 48 h 97"/>
                <a:gd name="T44" fmla="*/ 97 w 101"/>
                <a:gd name="T45" fmla="*/ 60 h 97"/>
                <a:gd name="T46" fmla="*/ 94 w 101"/>
                <a:gd name="T47" fmla="*/ 75 h 97"/>
                <a:gd name="T48" fmla="*/ 86 w 101"/>
                <a:gd name="T49" fmla="*/ 82 h 97"/>
                <a:gd name="T50" fmla="*/ 75 w 101"/>
                <a:gd name="T51" fmla="*/ 93 h 97"/>
                <a:gd name="T52" fmla="*/ 60 w 101"/>
                <a:gd name="T53" fmla="*/ 97 h 97"/>
                <a:gd name="T54" fmla="*/ 45 w 101"/>
                <a:gd name="T55" fmla="*/ 97 h 97"/>
                <a:gd name="T56" fmla="*/ 0 w 101"/>
                <a:gd name="T57" fmla="*/ 97 h 97"/>
                <a:gd name="T58" fmla="*/ 26 w 101"/>
                <a:gd name="T59" fmla="*/ 93 h 97"/>
                <a:gd name="T60" fmla="*/ 37 w 101"/>
                <a:gd name="T61" fmla="*/ 93 h 97"/>
                <a:gd name="T62" fmla="*/ 45 w 101"/>
                <a:gd name="T63" fmla="*/ 93 h 97"/>
                <a:gd name="T64" fmla="*/ 52 w 101"/>
                <a:gd name="T65" fmla="*/ 93 h 97"/>
                <a:gd name="T66" fmla="*/ 64 w 101"/>
                <a:gd name="T67" fmla="*/ 90 h 97"/>
                <a:gd name="T68" fmla="*/ 71 w 101"/>
                <a:gd name="T69" fmla="*/ 82 h 97"/>
                <a:gd name="T70" fmla="*/ 79 w 101"/>
                <a:gd name="T71" fmla="*/ 75 h 97"/>
                <a:gd name="T72" fmla="*/ 82 w 101"/>
                <a:gd name="T73" fmla="*/ 63 h 97"/>
                <a:gd name="T74" fmla="*/ 82 w 101"/>
                <a:gd name="T75" fmla="*/ 48 h 97"/>
                <a:gd name="T76" fmla="*/ 82 w 101"/>
                <a:gd name="T77" fmla="*/ 37 h 97"/>
                <a:gd name="T78" fmla="*/ 79 w 101"/>
                <a:gd name="T79" fmla="*/ 26 h 97"/>
                <a:gd name="T80" fmla="*/ 71 w 101"/>
                <a:gd name="T81" fmla="*/ 15 h 97"/>
                <a:gd name="T82" fmla="*/ 64 w 101"/>
                <a:gd name="T83" fmla="*/ 7 h 97"/>
                <a:gd name="T84" fmla="*/ 52 w 101"/>
                <a:gd name="T85" fmla="*/ 3 h 97"/>
                <a:gd name="T86" fmla="*/ 41 w 101"/>
                <a:gd name="T87" fmla="*/ 3 h 97"/>
                <a:gd name="T88" fmla="*/ 34 w 101"/>
                <a:gd name="T89" fmla="*/ 3 h 97"/>
                <a:gd name="T90" fmla="*/ 26 w 101"/>
                <a:gd name="T91" fmla="*/ 7 h 97"/>
                <a:gd name="T92" fmla="*/ 26 w 101"/>
                <a:gd name="T93" fmla="*/ 93 h 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97"/>
                <a:gd name="T143" fmla="*/ 101 w 101"/>
                <a:gd name="T144" fmla="*/ 97 h 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97">
                  <a:moveTo>
                    <a:pt x="0" y="97"/>
                  </a:moveTo>
                  <a:lnTo>
                    <a:pt x="0" y="97"/>
                  </a:lnTo>
                  <a:lnTo>
                    <a:pt x="3" y="97"/>
                  </a:lnTo>
                  <a:lnTo>
                    <a:pt x="7" y="97"/>
                  </a:lnTo>
                  <a:lnTo>
                    <a:pt x="11" y="93"/>
                  </a:lnTo>
                  <a:lnTo>
                    <a:pt x="15" y="90"/>
                  </a:lnTo>
                  <a:lnTo>
                    <a:pt x="15" y="82"/>
                  </a:lnTo>
                  <a:lnTo>
                    <a:pt x="15" y="15"/>
                  </a:lnTo>
                  <a:lnTo>
                    <a:pt x="11" y="7"/>
                  </a:lnTo>
                  <a:lnTo>
                    <a:pt x="11" y="3"/>
                  </a:lnTo>
                  <a:lnTo>
                    <a:pt x="7" y="0"/>
                  </a:lnTo>
                  <a:lnTo>
                    <a:pt x="3" y="0"/>
                  </a:lnTo>
                  <a:lnTo>
                    <a:pt x="0" y="0"/>
                  </a:lnTo>
                  <a:lnTo>
                    <a:pt x="41" y="0"/>
                  </a:lnTo>
                  <a:lnTo>
                    <a:pt x="52" y="0"/>
                  </a:lnTo>
                  <a:lnTo>
                    <a:pt x="64" y="0"/>
                  </a:lnTo>
                  <a:lnTo>
                    <a:pt x="75" y="3"/>
                  </a:lnTo>
                  <a:lnTo>
                    <a:pt x="82" y="11"/>
                  </a:lnTo>
                  <a:lnTo>
                    <a:pt x="94" y="22"/>
                  </a:lnTo>
                  <a:lnTo>
                    <a:pt x="97" y="33"/>
                  </a:lnTo>
                  <a:lnTo>
                    <a:pt x="101" y="48"/>
                  </a:lnTo>
                  <a:lnTo>
                    <a:pt x="97" y="60"/>
                  </a:lnTo>
                  <a:lnTo>
                    <a:pt x="94" y="75"/>
                  </a:lnTo>
                  <a:lnTo>
                    <a:pt x="86" y="82"/>
                  </a:lnTo>
                  <a:lnTo>
                    <a:pt x="75" y="93"/>
                  </a:lnTo>
                  <a:lnTo>
                    <a:pt x="60" y="97"/>
                  </a:lnTo>
                  <a:lnTo>
                    <a:pt x="45" y="97"/>
                  </a:lnTo>
                  <a:lnTo>
                    <a:pt x="0" y="97"/>
                  </a:lnTo>
                  <a:close/>
                  <a:moveTo>
                    <a:pt x="26" y="93"/>
                  </a:moveTo>
                  <a:lnTo>
                    <a:pt x="37" y="93"/>
                  </a:lnTo>
                  <a:lnTo>
                    <a:pt x="45" y="93"/>
                  </a:lnTo>
                  <a:lnTo>
                    <a:pt x="52" y="93"/>
                  </a:lnTo>
                  <a:lnTo>
                    <a:pt x="64" y="90"/>
                  </a:lnTo>
                  <a:lnTo>
                    <a:pt x="71" y="82"/>
                  </a:lnTo>
                  <a:lnTo>
                    <a:pt x="79" y="75"/>
                  </a:lnTo>
                  <a:lnTo>
                    <a:pt x="82" y="63"/>
                  </a:lnTo>
                  <a:lnTo>
                    <a:pt x="82" y="48"/>
                  </a:lnTo>
                  <a:lnTo>
                    <a:pt x="82" y="37"/>
                  </a:lnTo>
                  <a:lnTo>
                    <a:pt x="79" y="26"/>
                  </a:lnTo>
                  <a:lnTo>
                    <a:pt x="71" y="15"/>
                  </a:lnTo>
                  <a:lnTo>
                    <a:pt x="64" y="7"/>
                  </a:lnTo>
                  <a:lnTo>
                    <a:pt x="52" y="3"/>
                  </a:lnTo>
                  <a:lnTo>
                    <a:pt x="41" y="3"/>
                  </a:lnTo>
                  <a:lnTo>
                    <a:pt x="34" y="3"/>
                  </a:lnTo>
                  <a:lnTo>
                    <a:pt x="26" y="7"/>
                  </a:lnTo>
                  <a:lnTo>
                    <a:pt x="26" y="93"/>
                  </a:lnTo>
                  <a:close/>
                </a:path>
              </a:pathLst>
            </a:custGeom>
            <a:solidFill>
              <a:srgbClr val="000000"/>
            </a:solidFill>
            <a:ln w="0">
              <a:solidFill>
                <a:srgbClr val="000000"/>
              </a:solidFill>
              <a:round/>
              <a:headEnd/>
              <a:tailEnd/>
            </a:ln>
          </p:spPr>
          <p:txBody>
            <a:bodyPr/>
            <a:lstStyle/>
            <a:p>
              <a:endParaRPr lang="en-US"/>
            </a:p>
          </p:txBody>
        </p:sp>
        <p:sp>
          <p:nvSpPr>
            <p:cNvPr id="27704" name="Freeform 53"/>
            <p:cNvSpPr>
              <a:spLocks/>
            </p:cNvSpPr>
            <p:nvPr/>
          </p:nvSpPr>
          <p:spPr bwMode="auto">
            <a:xfrm>
              <a:off x="1857" y="2044"/>
              <a:ext cx="42" cy="135"/>
            </a:xfrm>
            <a:custGeom>
              <a:avLst/>
              <a:gdLst>
                <a:gd name="T0" fmla="*/ 42 w 42"/>
                <a:gd name="T1" fmla="*/ 131 h 135"/>
                <a:gd name="T2" fmla="*/ 42 w 42"/>
                <a:gd name="T3" fmla="*/ 135 h 135"/>
                <a:gd name="T4" fmla="*/ 30 w 42"/>
                <a:gd name="T5" fmla="*/ 127 h 135"/>
                <a:gd name="T6" fmla="*/ 23 w 42"/>
                <a:gd name="T7" fmla="*/ 120 h 135"/>
                <a:gd name="T8" fmla="*/ 12 w 42"/>
                <a:gd name="T9" fmla="*/ 109 h 135"/>
                <a:gd name="T10" fmla="*/ 4 w 42"/>
                <a:gd name="T11" fmla="*/ 97 h 135"/>
                <a:gd name="T12" fmla="*/ 0 w 42"/>
                <a:gd name="T13" fmla="*/ 82 h 135"/>
                <a:gd name="T14" fmla="*/ 0 w 42"/>
                <a:gd name="T15" fmla="*/ 67 h 135"/>
                <a:gd name="T16" fmla="*/ 0 w 42"/>
                <a:gd name="T17" fmla="*/ 52 h 135"/>
                <a:gd name="T18" fmla="*/ 4 w 42"/>
                <a:gd name="T19" fmla="*/ 37 h 135"/>
                <a:gd name="T20" fmla="*/ 12 w 42"/>
                <a:gd name="T21" fmla="*/ 26 h 135"/>
                <a:gd name="T22" fmla="*/ 19 w 42"/>
                <a:gd name="T23" fmla="*/ 15 h 135"/>
                <a:gd name="T24" fmla="*/ 30 w 42"/>
                <a:gd name="T25" fmla="*/ 7 h 135"/>
                <a:gd name="T26" fmla="*/ 42 w 42"/>
                <a:gd name="T27" fmla="*/ 0 h 135"/>
                <a:gd name="T28" fmla="*/ 42 w 42"/>
                <a:gd name="T29" fmla="*/ 4 h 135"/>
                <a:gd name="T30" fmla="*/ 30 w 42"/>
                <a:gd name="T31" fmla="*/ 7 h 135"/>
                <a:gd name="T32" fmla="*/ 27 w 42"/>
                <a:gd name="T33" fmla="*/ 15 h 135"/>
                <a:gd name="T34" fmla="*/ 19 w 42"/>
                <a:gd name="T35" fmla="*/ 26 h 135"/>
                <a:gd name="T36" fmla="*/ 15 w 42"/>
                <a:gd name="T37" fmla="*/ 37 h 135"/>
                <a:gd name="T38" fmla="*/ 15 w 42"/>
                <a:gd name="T39" fmla="*/ 52 h 135"/>
                <a:gd name="T40" fmla="*/ 15 w 42"/>
                <a:gd name="T41" fmla="*/ 64 h 135"/>
                <a:gd name="T42" fmla="*/ 15 w 42"/>
                <a:gd name="T43" fmla="*/ 79 h 135"/>
                <a:gd name="T44" fmla="*/ 15 w 42"/>
                <a:gd name="T45" fmla="*/ 94 h 135"/>
                <a:gd name="T46" fmla="*/ 19 w 42"/>
                <a:gd name="T47" fmla="*/ 101 h 135"/>
                <a:gd name="T48" fmla="*/ 23 w 42"/>
                <a:gd name="T49" fmla="*/ 109 h 135"/>
                <a:gd name="T50" fmla="*/ 23 w 42"/>
                <a:gd name="T51" fmla="*/ 116 h 135"/>
                <a:gd name="T52" fmla="*/ 27 w 42"/>
                <a:gd name="T53" fmla="*/ 120 h 135"/>
                <a:gd name="T54" fmla="*/ 34 w 42"/>
                <a:gd name="T55" fmla="*/ 127 h 135"/>
                <a:gd name="T56" fmla="*/ 42 w 42"/>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1"/>
                  </a:moveTo>
                  <a:lnTo>
                    <a:pt x="42" y="135"/>
                  </a:lnTo>
                  <a:lnTo>
                    <a:pt x="30" y="127"/>
                  </a:lnTo>
                  <a:lnTo>
                    <a:pt x="23" y="120"/>
                  </a:lnTo>
                  <a:lnTo>
                    <a:pt x="12" y="109"/>
                  </a:lnTo>
                  <a:lnTo>
                    <a:pt x="4" y="97"/>
                  </a:lnTo>
                  <a:lnTo>
                    <a:pt x="0" y="82"/>
                  </a:lnTo>
                  <a:lnTo>
                    <a:pt x="0" y="67"/>
                  </a:lnTo>
                  <a:lnTo>
                    <a:pt x="0" y="52"/>
                  </a:lnTo>
                  <a:lnTo>
                    <a:pt x="4" y="37"/>
                  </a:lnTo>
                  <a:lnTo>
                    <a:pt x="12" y="26"/>
                  </a:lnTo>
                  <a:lnTo>
                    <a:pt x="19" y="15"/>
                  </a:lnTo>
                  <a:lnTo>
                    <a:pt x="30" y="7"/>
                  </a:lnTo>
                  <a:lnTo>
                    <a:pt x="42" y="0"/>
                  </a:lnTo>
                  <a:lnTo>
                    <a:pt x="42" y="4"/>
                  </a:lnTo>
                  <a:lnTo>
                    <a:pt x="30" y="7"/>
                  </a:lnTo>
                  <a:lnTo>
                    <a:pt x="27" y="15"/>
                  </a:lnTo>
                  <a:lnTo>
                    <a:pt x="19" y="26"/>
                  </a:lnTo>
                  <a:lnTo>
                    <a:pt x="15" y="37"/>
                  </a:lnTo>
                  <a:lnTo>
                    <a:pt x="15" y="52"/>
                  </a:lnTo>
                  <a:lnTo>
                    <a:pt x="15" y="64"/>
                  </a:lnTo>
                  <a:lnTo>
                    <a:pt x="15" y="79"/>
                  </a:lnTo>
                  <a:lnTo>
                    <a:pt x="15" y="94"/>
                  </a:lnTo>
                  <a:lnTo>
                    <a:pt x="19" y="101"/>
                  </a:lnTo>
                  <a:lnTo>
                    <a:pt x="23" y="109"/>
                  </a:lnTo>
                  <a:lnTo>
                    <a:pt x="23" y="116"/>
                  </a:lnTo>
                  <a:lnTo>
                    <a:pt x="27" y="120"/>
                  </a:lnTo>
                  <a:lnTo>
                    <a:pt x="34" y="127"/>
                  </a:lnTo>
                  <a:lnTo>
                    <a:pt x="42" y="131"/>
                  </a:lnTo>
                  <a:close/>
                </a:path>
              </a:pathLst>
            </a:custGeom>
            <a:solidFill>
              <a:srgbClr val="000000"/>
            </a:solidFill>
            <a:ln w="0">
              <a:solidFill>
                <a:srgbClr val="000000"/>
              </a:solidFill>
              <a:round/>
              <a:headEnd/>
              <a:tailEnd/>
            </a:ln>
          </p:spPr>
          <p:txBody>
            <a:bodyPr/>
            <a:lstStyle/>
            <a:p>
              <a:endParaRPr lang="en-US"/>
            </a:p>
          </p:txBody>
        </p:sp>
        <p:sp>
          <p:nvSpPr>
            <p:cNvPr id="27705" name="Freeform 54"/>
            <p:cNvSpPr>
              <a:spLocks noEditPoints="1"/>
            </p:cNvSpPr>
            <p:nvPr/>
          </p:nvSpPr>
          <p:spPr bwMode="auto">
            <a:xfrm>
              <a:off x="1906" y="2044"/>
              <a:ext cx="68" cy="105"/>
            </a:xfrm>
            <a:custGeom>
              <a:avLst/>
              <a:gdLst>
                <a:gd name="T0" fmla="*/ 45 w 68"/>
                <a:gd name="T1" fmla="*/ 94 h 105"/>
                <a:gd name="T2" fmla="*/ 41 w 68"/>
                <a:gd name="T3" fmla="*/ 97 h 105"/>
                <a:gd name="T4" fmla="*/ 38 w 68"/>
                <a:gd name="T5" fmla="*/ 101 h 105"/>
                <a:gd name="T6" fmla="*/ 30 w 68"/>
                <a:gd name="T7" fmla="*/ 105 h 105"/>
                <a:gd name="T8" fmla="*/ 26 w 68"/>
                <a:gd name="T9" fmla="*/ 105 h 105"/>
                <a:gd name="T10" fmla="*/ 15 w 68"/>
                <a:gd name="T11" fmla="*/ 101 h 105"/>
                <a:gd name="T12" fmla="*/ 8 w 68"/>
                <a:gd name="T13" fmla="*/ 94 h 105"/>
                <a:gd name="T14" fmla="*/ 0 w 68"/>
                <a:gd name="T15" fmla="*/ 86 h 105"/>
                <a:gd name="T16" fmla="*/ 0 w 68"/>
                <a:gd name="T17" fmla="*/ 71 h 105"/>
                <a:gd name="T18" fmla="*/ 0 w 68"/>
                <a:gd name="T19" fmla="*/ 60 h 105"/>
                <a:gd name="T20" fmla="*/ 8 w 68"/>
                <a:gd name="T21" fmla="*/ 45 h 105"/>
                <a:gd name="T22" fmla="*/ 15 w 68"/>
                <a:gd name="T23" fmla="*/ 41 h 105"/>
                <a:gd name="T24" fmla="*/ 23 w 68"/>
                <a:gd name="T25" fmla="*/ 34 h 105"/>
                <a:gd name="T26" fmla="*/ 30 w 68"/>
                <a:gd name="T27" fmla="*/ 34 h 105"/>
                <a:gd name="T28" fmla="*/ 41 w 68"/>
                <a:gd name="T29" fmla="*/ 37 h 105"/>
                <a:gd name="T30" fmla="*/ 45 w 68"/>
                <a:gd name="T31" fmla="*/ 41 h 105"/>
                <a:gd name="T32" fmla="*/ 45 w 68"/>
                <a:gd name="T33" fmla="*/ 26 h 105"/>
                <a:gd name="T34" fmla="*/ 45 w 68"/>
                <a:gd name="T35" fmla="*/ 15 h 105"/>
                <a:gd name="T36" fmla="*/ 45 w 68"/>
                <a:gd name="T37" fmla="*/ 11 h 105"/>
                <a:gd name="T38" fmla="*/ 45 w 68"/>
                <a:gd name="T39" fmla="*/ 7 h 105"/>
                <a:gd name="T40" fmla="*/ 45 w 68"/>
                <a:gd name="T41" fmla="*/ 7 h 105"/>
                <a:gd name="T42" fmla="*/ 41 w 68"/>
                <a:gd name="T43" fmla="*/ 7 h 105"/>
                <a:gd name="T44" fmla="*/ 41 w 68"/>
                <a:gd name="T45" fmla="*/ 7 h 105"/>
                <a:gd name="T46" fmla="*/ 41 w 68"/>
                <a:gd name="T47" fmla="*/ 7 h 105"/>
                <a:gd name="T48" fmla="*/ 38 w 68"/>
                <a:gd name="T49" fmla="*/ 7 h 105"/>
                <a:gd name="T50" fmla="*/ 38 w 68"/>
                <a:gd name="T51" fmla="*/ 7 h 105"/>
                <a:gd name="T52" fmla="*/ 56 w 68"/>
                <a:gd name="T53" fmla="*/ 0 h 105"/>
                <a:gd name="T54" fmla="*/ 60 w 68"/>
                <a:gd name="T55" fmla="*/ 0 h 105"/>
                <a:gd name="T56" fmla="*/ 60 w 68"/>
                <a:gd name="T57" fmla="*/ 75 h 105"/>
                <a:gd name="T58" fmla="*/ 60 w 68"/>
                <a:gd name="T59" fmla="*/ 86 h 105"/>
                <a:gd name="T60" fmla="*/ 60 w 68"/>
                <a:gd name="T61" fmla="*/ 90 h 105"/>
                <a:gd name="T62" fmla="*/ 60 w 68"/>
                <a:gd name="T63" fmla="*/ 94 h 105"/>
                <a:gd name="T64" fmla="*/ 60 w 68"/>
                <a:gd name="T65" fmla="*/ 94 h 105"/>
                <a:gd name="T66" fmla="*/ 60 w 68"/>
                <a:gd name="T67" fmla="*/ 97 h 105"/>
                <a:gd name="T68" fmla="*/ 64 w 68"/>
                <a:gd name="T69" fmla="*/ 97 h 105"/>
                <a:gd name="T70" fmla="*/ 64 w 68"/>
                <a:gd name="T71" fmla="*/ 97 h 105"/>
                <a:gd name="T72" fmla="*/ 68 w 68"/>
                <a:gd name="T73" fmla="*/ 94 h 105"/>
                <a:gd name="T74" fmla="*/ 68 w 68"/>
                <a:gd name="T75" fmla="*/ 97 h 105"/>
                <a:gd name="T76" fmla="*/ 49 w 68"/>
                <a:gd name="T77" fmla="*/ 105 h 105"/>
                <a:gd name="T78" fmla="*/ 45 w 68"/>
                <a:gd name="T79" fmla="*/ 105 h 105"/>
                <a:gd name="T80" fmla="*/ 45 w 68"/>
                <a:gd name="T81" fmla="*/ 94 h 105"/>
                <a:gd name="T82" fmla="*/ 45 w 68"/>
                <a:gd name="T83" fmla="*/ 86 h 105"/>
                <a:gd name="T84" fmla="*/ 45 w 68"/>
                <a:gd name="T85" fmla="*/ 56 h 105"/>
                <a:gd name="T86" fmla="*/ 45 w 68"/>
                <a:gd name="T87" fmla="*/ 52 h 105"/>
                <a:gd name="T88" fmla="*/ 45 w 68"/>
                <a:gd name="T89" fmla="*/ 45 h 105"/>
                <a:gd name="T90" fmla="*/ 41 w 68"/>
                <a:gd name="T91" fmla="*/ 45 h 105"/>
                <a:gd name="T92" fmla="*/ 38 w 68"/>
                <a:gd name="T93" fmla="*/ 41 h 105"/>
                <a:gd name="T94" fmla="*/ 34 w 68"/>
                <a:gd name="T95" fmla="*/ 37 h 105"/>
                <a:gd name="T96" fmla="*/ 30 w 68"/>
                <a:gd name="T97" fmla="*/ 37 h 105"/>
                <a:gd name="T98" fmla="*/ 23 w 68"/>
                <a:gd name="T99" fmla="*/ 41 h 105"/>
                <a:gd name="T100" fmla="*/ 19 w 68"/>
                <a:gd name="T101" fmla="*/ 45 h 105"/>
                <a:gd name="T102" fmla="*/ 15 w 68"/>
                <a:gd name="T103" fmla="*/ 52 h 105"/>
                <a:gd name="T104" fmla="*/ 11 w 68"/>
                <a:gd name="T105" fmla="*/ 67 h 105"/>
                <a:gd name="T106" fmla="*/ 15 w 68"/>
                <a:gd name="T107" fmla="*/ 79 h 105"/>
                <a:gd name="T108" fmla="*/ 19 w 68"/>
                <a:gd name="T109" fmla="*/ 86 h 105"/>
                <a:gd name="T110" fmla="*/ 26 w 68"/>
                <a:gd name="T111" fmla="*/ 94 h 105"/>
                <a:gd name="T112" fmla="*/ 34 w 68"/>
                <a:gd name="T113" fmla="*/ 94 h 105"/>
                <a:gd name="T114" fmla="*/ 41 w 68"/>
                <a:gd name="T115" fmla="*/ 94 h 105"/>
                <a:gd name="T116" fmla="*/ 45 w 68"/>
                <a:gd name="T117" fmla="*/ 86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105"/>
                <a:gd name="T179" fmla="*/ 68 w 68"/>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105">
                  <a:moveTo>
                    <a:pt x="45" y="94"/>
                  </a:moveTo>
                  <a:lnTo>
                    <a:pt x="41" y="97"/>
                  </a:lnTo>
                  <a:lnTo>
                    <a:pt x="38" y="101"/>
                  </a:lnTo>
                  <a:lnTo>
                    <a:pt x="30" y="105"/>
                  </a:lnTo>
                  <a:lnTo>
                    <a:pt x="26" y="105"/>
                  </a:lnTo>
                  <a:lnTo>
                    <a:pt x="15" y="101"/>
                  </a:lnTo>
                  <a:lnTo>
                    <a:pt x="8" y="94"/>
                  </a:lnTo>
                  <a:lnTo>
                    <a:pt x="0" y="86"/>
                  </a:lnTo>
                  <a:lnTo>
                    <a:pt x="0" y="71"/>
                  </a:lnTo>
                  <a:lnTo>
                    <a:pt x="0" y="60"/>
                  </a:lnTo>
                  <a:lnTo>
                    <a:pt x="8" y="45"/>
                  </a:lnTo>
                  <a:lnTo>
                    <a:pt x="15" y="41"/>
                  </a:lnTo>
                  <a:lnTo>
                    <a:pt x="23" y="34"/>
                  </a:lnTo>
                  <a:lnTo>
                    <a:pt x="30" y="34"/>
                  </a:lnTo>
                  <a:lnTo>
                    <a:pt x="41" y="37"/>
                  </a:lnTo>
                  <a:lnTo>
                    <a:pt x="45" y="41"/>
                  </a:lnTo>
                  <a:lnTo>
                    <a:pt x="45" y="26"/>
                  </a:lnTo>
                  <a:lnTo>
                    <a:pt x="45" y="15"/>
                  </a:lnTo>
                  <a:lnTo>
                    <a:pt x="45" y="11"/>
                  </a:lnTo>
                  <a:lnTo>
                    <a:pt x="45" y="7"/>
                  </a:lnTo>
                  <a:lnTo>
                    <a:pt x="41" y="7"/>
                  </a:lnTo>
                  <a:lnTo>
                    <a:pt x="38" y="7"/>
                  </a:lnTo>
                  <a:lnTo>
                    <a:pt x="56" y="0"/>
                  </a:lnTo>
                  <a:lnTo>
                    <a:pt x="60" y="0"/>
                  </a:lnTo>
                  <a:lnTo>
                    <a:pt x="60" y="75"/>
                  </a:lnTo>
                  <a:lnTo>
                    <a:pt x="60" y="86"/>
                  </a:lnTo>
                  <a:lnTo>
                    <a:pt x="60" y="90"/>
                  </a:lnTo>
                  <a:lnTo>
                    <a:pt x="60" y="94"/>
                  </a:lnTo>
                  <a:lnTo>
                    <a:pt x="60" y="97"/>
                  </a:lnTo>
                  <a:lnTo>
                    <a:pt x="64" y="97"/>
                  </a:lnTo>
                  <a:lnTo>
                    <a:pt x="68" y="94"/>
                  </a:lnTo>
                  <a:lnTo>
                    <a:pt x="68" y="97"/>
                  </a:lnTo>
                  <a:lnTo>
                    <a:pt x="49" y="105"/>
                  </a:lnTo>
                  <a:lnTo>
                    <a:pt x="45" y="105"/>
                  </a:lnTo>
                  <a:lnTo>
                    <a:pt x="45" y="94"/>
                  </a:lnTo>
                  <a:close/>
                  <a:moveTo>
                    <a:pt x="45" y="86"/>
                  </a:moveTo>
                  <a:lnTo>
                    <a:pt x="45" y="56"/>
                  </a:lnTo>
                  <a:lnTo>
                    <a:pt x="45" y="52"/>
                  </a:lnTo>
                  <a:lnTo>
                    <a:pt x="45" y="45"/>
                  </a:lnTo>
                  <a:lnTo>
                    <a:pt x="41" y="45"/>
                  </a:lnTo>
                  <a:lnTo>
                    <a:pt x="38" y="41"/>
                  </a:lnTo>
                  <a:lnTo>
                    <a:pt x="34" y="37"/>
                  </a:lnTo>
                  <a:lnTo>
                    <a:pt x="30" y="37"/>
                  </a:lnTo>
                  <a:lnTo>
                    <a:pt x="23" y="41"/>
                  </a:lnTo>
                  <a:lnTo>
                    <a:pt x="19" y="45"/>
                  </a:lnTo>
                  <a:lnTo>
                    <a:pt x="15" y="52"/>
                  </a:lnTo>
                  <a:lnTo>
                    <a:pt x="11" y="67"/>
                  </a:lnTo>
                  <a:lnTo>
                    <a:pt x="15" y="79"/>
                  </a:lnTo>
                  <a:lnTo>
                    <a:pt x="19" y="86"/>
                  </a:lnTo>
                  <a:lnTo>
                    <a:pt x="26" y="94"/>
                  </a:lnTo>
                  <a:lnTo>
                    <a:pt x="34" y="94"/>
                  </a:lnTo>
                  <a:lnTo>
                    <a:pt x="41" y="94"/>
                  </a:lnTo>
                  <a:lnTo>
                    <a:pt x="45" y="86"/>
                  </a:lnTo>
                  <a:close/>
                </a:path>
              </a:pathLst>
            </a:custGeom>
            <a:solidFill>
              <a:srgbClr val="000000"/>
            </a:solidFill>
            <a:ln w="0">
              <a:solidFill>
                <a:srgbClr val="000000"/>
              </a:solidFill>
              <a:round/>
              <a:headEnd/>
              <a:tailEnd/>
            </a:ln>
          </p:spPr>
          <p:txBody>
            <a:bodyPr/>
            <a:lstStyle/>
            <a:p>
              <a:endParaRPr lang="en-US"/>
            </a:p>
          </p:txBody>
        </p:sp>
        <p:sp>
          <p:nvSpPr>
            <p:cNvPr id="27706" name="Freeform 55"/>
            <p:cNvSpPr>
              <a:spLocks/>
            </p:cNvSpPr>
            <p:nvPr/>
          </p:nvSpPr>
          <p:spPr bwMode="auto">
            <a:xfrm>
              <a:off x="1977" y="2081"/>
              <a:ext cx="72" cy="68"/>
            </a:xfrm>
            <a:custGeom>
              <a:avLst/>
              <a:gdLst>
                <a:gd name="T0" fmla="*/ 64 w 72"/>
                <a:gd name="T1" fmla="*/ 0 h 68"/>
                <a:gd name="T2" fmla="*/ 64 w 72"/>
                <a:gd name="T3" fmla="*/ 38 h 68"/>
                <a:gd name="T4" fmla="*/ 64 w 72"/>
                <a:gd name="T5" fmla="*/ 49 h 68"/>
                <a:gd name="T6" fmla="*/ 64 w 72"/>
                <a:gd name="T7" fmla="*/ 53 h 68"/>
                <a:gd name="T8" fmla="*/ 64 w 72"/>
                <a:gd name="T9" fmla="*/ 57 h 68"/>
                <a:gd name="T10" fmla="*/ 64 w 72"/>
                <a:gd name="T11" fmla="*/ 57 h 68"/>
                <a:gd name="T12" fmla="*/ 64 w 72"/>
                <a:gd name="T13" fmla="*/ 60 h 68"/>
                <a:gd name="T14" fmla="*/ 68 w 72"/>
                <a:gd name="T15" fmla="*/ 60 h 68"/>
                <a:gd name="T16" fmla="*/ 68 w 72"/>
                <a:gd name="T17" fmla="*/ 60 h 68"/>
                <a:gd name="T18" fmla="*/ 72 w 72"/>
                <a:gd name="T19" fmla="*/ 57 h 68"/>
                <a:gd name="T20" fmla="*/ 72 w 72"/>
                <a:gd name="T21" fmla="*/ 60 h 68"/>
                <a:gd name="T22" fmla="*/ 53 w 72"/>
                <a:gd name="T23" fmla="*/ 68 h 68"/>
                <a:gd name="T24" fmla="*/ 49 w 72"/>
                <a:gd name="T25" fmla="*/ 68 h 68"/>
                <a:gd name="T26" fmla="*/ 49 w 72"/>
                <a:gd name="T27" fmla="*/ 53 h 68"/>
                <a:gd name="T28" fmla="*/ 42 w 72"/>
                <a:gd name="T29" fmla="*/ 60 h 68"/>
                <a:gd name="T30" fmla="*/ 38 w 72"/>
                <a:gd name="T31" fmla="*/ 64 h 68"/>
                <a:gd name="T32" fmla="*/ 30 w 72"/>
                <a:gd name="T33" fmla="*/ 68 h 68"/>
                <a:gd name="T34" fmla="*/ 27 w 72"/>
                <a:gd name="T35" fmla="*/ 68 h 68"/>
                <a:gd name="T36" fmla="*/ 23 w 72"/>
                <a:gd name="T37" fmla="*/ 68 h 68"/>
                <a:gd name="T38" fmla="*/ 15 w 72"/>
                <a:gd name="T39" fmla="*/ 64 h 68"/>
                <a:gd name="T40" fmla="*/ 15 w 72"/>
                <a:gd name="T41" fmla="*/ 60 h 68"/>
                <a:gd name="T42" fmla="*/ 12 w 72"/>
                <a:gd name="T43" fmla="*/ 57 h 68"/>
                <a:gd name="T44" fmla="*/ 12 w 72"/>
                <a:gd name="T45" fmla="*/ 49 h 68"/>
                <a:gd name="T46" fmla="*/ 8 w 72"/>
                <a:gd name="T47" fmla="*/ 42 h 68"/>
                <a:gd name="T48" fmla="*/ 8 w 72"/>
                <a:gd name="T49" fmla="*/ 12 h 68"/>
                <a:gd name="T50" fmla="*/ 8 w 72"/>
                <a:gd name="T51" fmla="*/ 8 h 68"/>
                <a:gd name="T52" fmla="*/ 8 w 72"/>
                <a:gd name="T53" fmla="*/ 4 h 68"/>
                <a:gd name="T54" fmla="*/ 8 w 72"/>
                <a:gd name="T55" fmla="*/ 4 h 68"/>
                <a:gd name="T56" fmla="*/ 8 w 72"/>
                <a:gd name="T57" fmla="*/ 0 h 68"/>
                <a:gd name="T58" fmla="*/ 4 w 72"/>
                <a:gd name="T59" fmla="*/ 0 h 68"/>
                <a:gd name="T60" fmla="*/ 0 w 72"/>
                <a:gd name="T61" fmla="*/ 0 h 68"/>
                <a:gd name="T62" fmla="*/ 0 w 72"/>
                <a:gd name="T63" fmla="*/ 0 h 68"/>
                <a:gd name="T64" fmla="*/ 23 w 72"/>
                <a:gd name="T65" fmla="*/ 0 h 68"/>
                <a:gd name="T66" fmla="*/ 23 w 72"/>
                <a:gd name="T67" fmla="*/ 42 h 68"/>
                <a:gd name="T68" fmla="*/ 23 w 72"/>
                <a:gd name="T69" fmla="*/ 49 h 68"/>
                <a:gd name="T70" fmla="*/ 27 w 72"/>
                <a:gd name="T71" fmla="*/ 57 h 68"/>
                <a:gd name="T72" fmla="*/ 30 w 72"/>
                <a:gd name="T73" fmla="*/ 57 h 68"/>
                <a:gd name="T74" fmla="*/ 34 w 72"/>
                <a:gd name="T75" fmla="*/ 57 h 68"/>
                <a:gd name="T76" fmla="*/ 38 w 72"/>
                <a:gd name="T77" fmla="*/ 57 h 68"/>
                <a:gd name="T78" fmla="*/ 42 w 72"/>
                <a:gd name="T79" fmla="*/ 57 h 68"/>
                <a:gd name="T80" fmla="*/ 45 w 72"/>
                <a:gd name="T81" fmla="*/ 53 h 68"/>
                <a:gd name="T82" fmla="*/ 49 w 72"/>
                <a:gd name="T83" fmla="*/ 49 h 68"/>
                <a:gd name="T84" fmla="*/ 49 w 72"/>
                <a:gd name="T85" fmla="*/ 12 h 68"/>
                <a:gd name="T86" fmla="*/ 49 w 72"/>
                <a:gd name="T87" fmla="*/ 4 h 68"/>
                <a:gd name="T88" fmla="*/ 49 w 72"/>
                <a:gd name="T89" fmla="*/ 4 h 68"/>
                <a:gd name="T90" fmla="*/ 45 w 72"/>
                <a:gd name="T91" fmla="*/ 0 h 68"/>
                <a:gd name="T92" fmla="*/ 42 w 72"/>
                <a:gd name="T93" fmla="*/ 0 h 68"/>
                <a:gd name="T94" fmla="*/ 42 w 72"/>
                <a:gd name="T95" fmla="*/ 0 h 68"/>
                <a:gd name="T96" fmla="*/ 64 w 72"/>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2"/>
                <a:gd name="T148" fmla="*/ 0 h 68"/>
                <a:gd name="T149" fmla="*/ 72 w 72"/>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2" h="68">
                  <a:moveTo>
                    <a:pt x="64" y="0"/>
                  </a:moveTo>
                  <a:lnTo>
                    <a:pt x="64" y="38"/>
                  </a:lnTo>
                  <a:lnTo>
                    <a:pt x="64" y="49"/>
                  </a:lnTo>
                  <a:lnTo>
                    <a:pt x="64" y="53"/>
                  </a:lnTo>
                  <a:lnTo>
                    <a:pt x="64" y="57"/>
                  </a:lnTo>
                  <a:lnTo>
                    <a:pt x="64" y="60"/>
                  </a:lnTo>
                  <a:lnTo>
                    <a:pt x="68" y="60"/>
                  </a:lnTo>
                  <a:lnTo>
                    <a:pt x="72" y="57"/>
                  </a:lnTo>
                  <a:lnTo>
                    <a:pt x="72" y="60"/>
                  </a:lnTo>
                  <a:lnTo>
                    <a:pt x="53" y="68"/>
                  </a:lnTo>
                  <a:lnTo>
                    <a:pt x="49" y="68"/>
                  </a:lnTo>
                  <a:lnTo>
                    <a:pt x="49" y="53"/>
                  </a:lnTo>
                  <a:lnTo>
                    <a:pt x="42" y="60"/>
                  </a:lnTo>
                  <a:lnTo>
                    <a:pt x="38" y="64"/>
                  </a:lnTo>
                  <a:lnTo>
                    <a:pt x="30" y="68"/>
                  </a:lnTo>
                  <a:lnTo>
                    <a:pt x="27" y="68"/>
                  </a:lnTo>
                  <a:lnTo>
                    <a:pt x="23" y="68"/>
                  </a:lnTo>
                  <a:lnTo>
                    <a:pt x="15" y="64"/>
                  </a:lnTo>
                  <a:lnTo>
                    <a:pt x="15" y="60"/>
                  </a:lnTo>
                  <a:lnTo>
                    <a:pt x="12" y="57"/>
                  </a:lnTo>
                  <a:lnTo>
                    <a:pt x="12" y="49"/>
                  </a:lnTo>
                  <a:lnTo>
                    <a:pt x="8" y="42"/>
                  </a:lnTo>
                  <a:lnTo>
                    <a:pt x="8" y="12"/>
                  </a:lnTo>
                  <a:lnTo>
                    <a:pt x="8" y="8"/>
                  </a:lnTo>
                  <a:lnTo>
                    <a:pt x="8" y="4"/>
                  </a:lnTo>
                  <a:lnTo>
                    <a:pt x="8" y="0"/>
                  </a:lnTo>
                  <a:lnTo>
                    <a:pt x="4" y="0"/>
                  </a:lnTo>
                  <a:lnTo>
                    <a:pt x="0" y="0"/>
                  </a:lnTo>
                  <a:lnTo>
                    <a:pt x="23" y="0"/>
                  </a:lnTo>
                  <a:lnTo>
                    <a:pt x="23" y="42"/>
                  </a:lnTo>
                  <a:lnTo>
                    <a:pt x="23" y="49"/>
                  </a:lnTo>
                  <a:lnTo>
                    <a:pt x="27" y="57"/>
                  </a:lnTo>
                  <a:lnTo>
                    <a:pt x="30" y="57"/>
                  </a:lnTo>
                  <a:lnTo>
                    <a:pt x="34" y="57"/>
                  </a:lnTo>
                  <a:lnTo>
                    <a:pt x="38" y="57"/>
                  </a:lnTo>
                  <a:lnTo>
                    <a:pt x="42" y="57"/>
                  </a:lnTo>
                  <a:lnTo>
                    <a:pt x="45" y="53"/>
                  </a:lnTo>
                  <a:lnTo>
                    <a:pt x="49" y="49"/>
                  </a:lnTo>
                  <a:lnTo>
                    <a:pt x="49" y="12"/>
                  </a:lnTo>
                  <a:lnTo>
                    <a:pt x="49" y="4"/>
                  </a:lnTo>
                  <a:lnTo>
                    <a:pt x="45" y="0"/>
                  </a:lnTo>
                  <a:lnTo>
                    <a:pt x="42" y="0"/>
                  </a:lnTo>
                  <a:lnTo>
                    <a:pt x="64" y="0"/>
                  </a:lnTo>
                  <a:close/>
                </a:path>
              </a:pathLst>
            </a:custGeom>
            <a:solidFill>
              <a:srgbClr val="000000"/>
            </a:solidFill>
            <a:ln w="0">
              <a:solidFill>
                <a:srgbClr val="000000"/>
              </a:solidFill>
              <a:round/>
              <a:headEnd/>
              <a:tailEnd/>
            </a:ln>
          </p:spPr>
          <p:txBody>
            <a:bodyPr/>
            <a:lstStyle/>
            <a:p>
              <a:endParaRPr lang="en-US"/>
            </a:p>
          </p:txBody>
        </p:sp>
        <p:sp>
          <p:nvSpPr>
            <p:cNvPr id="27707" name="Freeform 56"/>
            <p:cNvSpPr>
              <a:spLocks/>
            </p:cNvSpPr>
            <p:nvPr/>
          </p:nvSpPr>
          <p:spPr bwMode="auto">
            <a:xfrm>
              <a:off x="2052" y="2078"/>
              <a:ext cx="113" cy="67"/>
            </a:xfrm>
            <a:custGeom>
              <a:avLst/>
              <a:gdLst>
                <a:gd name="T0" fmla="*/ 27 w 113"/>
                <a:gd name="T1" fmla="*/ 7 h 67"/>
                <a:gd name="T2" fmla="*/ 34 w 113"/>
                <a:gd name="T3" fmla="*/ 3 h 67"/>
                <a:gd name="T4" fmla="*/ 42 w 113"/>
                <a:gd name="T5" fmla="*/ 0 h 67"/>
                <a:gd name="T6" fmla="*/ 53 w 113"/>
                <a:gd name="T7" fmla="*/ 0 h 67"/>
                <a:gd name="T8" fmla="*/ 60 w 113"/>
                <a:gd name="T9" fmla="*/ 7 h 67"/>
                <a:gd name="T10" fmla="*/ 68 w 113"/>
                <a:gd name="T11" fmla="*/ 7 h 67"/>
                <a:gd name="T12" fmla="*/ 79 w 113"/>
                <a:gd name="T13" fmla="*/ 0 h 67"/>
                <a:gd name="T14" fmla="*/ 90 w 113"/>
                <a:gd name="T15" fmla="*/ 0 h 67"/>
                <a:gd name="T16" fmla="*/ 98 w 113"/>
                <a:gd name="T17" fmla="*/ 7 h 67"/>
                <a:gd name="T18" fmla="*/ 102 w 113"/>
                <a:gd name="T19" fmla="*/ 18 h 67"/>
                <a:gd name="T20" fmla="*/ 102 w 113"/>
                <a:gd name="T21" fmla="*/ 52 h 67"/>
                <a:gd name="T22" fmla="*/ 105 w 113"/>
                <a:gd name="T23" fmla="*/ 63 h 67"/>
                <a:gd name="T24" fmla="*/ 105 w 113"/>
                <a:gd name="T25" fmla="*/ 67 h 67"/>
                <a:gd name="T26" fmla="*/ 113 w 113"/>
                <a:gd name="T27" fmla="*/ 67 h 67"/>
                <a:gd name="T28" fmla="*/ 83 w 113"/>
                <a:gd name="T29" fmla="*/ 67 h 67"/>
                <a:gd name="T30" fmla="*/ 83 w 113"/>
                <a:gd name="T31" fmla="*/ 67 h 67"/>
                <a:gd name="T32" fmla="*/ 87 w 113"/>
                <a:gd name="T33" fmla="*/ 67 h 67"/>
                <a:gd name="T34" fmla="*/ 90 w 113"/>
                <a:gd name="T35" fmla="*/ 60 h 67"/>
                <a:gd name="T36" fmla="*/ 90 w 113"/>
                <a:gd name="T37" fmla="*/ 52 h 67"/>
                <a:gd name="T38" fmla="*/ 90 w 113"/>
                <a:gd name="T39" fmla="*/ 18 h 67"/>
                <a:gd name="T40" fmla="*/ 87 w 113"/>
                <a:gd name="T41" fmla="*/ 11 h 67"/>
                <a:gd name="T42" fmla="*/ 75 w 113"/>
                <a:gd name="T43" fmla="*/ 11 h 67"/>
                <a:gd name="T44" fmla="*/ 68 w 113"/>
                <a:gd name="T45" fmla="*/ 15 h 67"/>
                <a:gd name="T46" fmla="*/ 64 w 113"/>
                <a:gd name="T47" fmla="*/ 18 h 67"/>
                <a:gd name="T48" fmla="*/ 64 w 113"/>
                <a:gd name="T49" fmla="*/ 52 h 67"/>
                <a:gd name="T50" fmla="*/ 64 w 113"/>
                <a:gd name="T51" fmla="*/ 63 h 67"/>
                <a:gd name="T52" fmla="*/ 64 w 113"/>
                <a:gd name="T53" fmla="*/ 67 h 67"/>
                <a:gd name="T54" fmla="*/ 72 w 113"/>
                <a:gd name="T55" fmla="*/ 67 h 67"/>
                <a:gd name="T56" fmla="*/ 42 w 113"/>
                <a:gd name="T57" fmla="*/ 67 h 67"/>
                <a:gd name="T58" fmla="*/ 45 w 113"/>
                <a:gd name="T59" fmla="*/ 67 h 67"/>
                <a:gd name="T60" fmla="*/ 49 w 113"/>
                <a:gd name="T61" fmla="*/ 63 h 67"/>
                <a:gd name="T62" fmla="*/ 49 w 113"/>
                <a:gd name="T63" fmla="*/ 60 h 67"/>
                <a:gd name="T64" fmla="*/ 49 w 113"/>
                <a:gd name="T65" fmla="*/ 26 h 67"/>
                <a:gd name="T66" fmla="*/ 49 w 113"/>
                <a:gd name="T67" fmla="*/ 15 h 67"/>
                <a:gd name="T68" fmla="*/ 38 w 113"/>
                <a:gd name="T69" fmla="*/ 11 h 67"/>
                <a:gd name="T70" fmla="*/ 30 w 113"/>
                <a:gd name="T71" fmla="*/ 11 h 67"/>
                <a:gd name="T72" fmla="*/ 23 w 113"/>
                <a:gd name="T73" fmla="*/ 18 h 67"/>
                <a:gd name="T74" fmla="*/ 23 w 113"/>
                <a:gd name="T75" fmla="*/ 60 h 67"/>
                <a:gd name="T76" fmla="*/ 23 w 113"/>
                <a:gd name="T77" fmla="*/ 63 h 67"/>
                <a:gd name="T78" fmla="*/ 27 w 113"/>
                <a:gd name="T79" fmla="*/ 67 h 67"/>
                <a:gd name="T80" fmla="*/ 30 w 113"/>
                <a:gd name="T81" fmla="*/ 67 h 67"/>
                <a:gd name="T82" fmla="*/ 0 w 113"/>
                <a:gd name="T83" fmla="*/ 67 h 67"/>
                <a:gd name="T84" fmla="*/ 8 w 113"/>
                <a:gd name="T85" fmla="*/ 67 h 67"/>
                <a:gd name="T86" fmla="*/ 8 w 113"/>
                <a:gd name="T87" fmla="*/ 63 h 67"/>
                <a:gd name="T88" fmla="*/ 8 w 113"/>
                <a:gd name="T89" fmla="*/ 52 h 67"/>
                <a:gd name="T90" fmla="*/ 8 w 113"/>
                <a:gd name="T91" fmla="*/ 18 h 67"/>
                <a:gd name="T92" fmla="*/ 8 w 113"/>
                <a:gd name="T93" fmla="*/ 11 h 67"/>
                <a:gd name="T94" fmla="*/ 8 w 113"/>
                <a:gd name="T95" fmla="*/ 7 h 67"/>
                <a:gd name="T96" fmla="*/ 4 w 113"/>
                <a:gd name="T97" fmla="*/ 7 h 67"/>
                <a:gd name="T98" fmla="*/ 0 w 113"/>
                <a:gd name="T99" fmla="*/ 7 h 67"/>
                <a:gd name="T100" fmla="*/ 23 w 113"/>
                <a:gd name="T101" fmla="*/ 0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
                <a:gd name="T154" fmla="*/ 0 h 67"/>
                <a:gd name="T155" fmla="*/ 113 w 113"/>
                <a:gd name="T156" fmla="*/ 67 h 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 h="67">
                  <a:moveTo>
                    <a:pt x="23" y="15"/>
                  </a:moveTo>
                  <a:lnTo>
                    <a:pt x="27" y="7"/>
                  </a:lnTo>
                  <a:lnTo>
                    <a:pt x="30" y="7"/>
                  </a:lnTo>
                  <a:lnTo>
                    <a:pt x="34" y="3"/>
                  </a:lnTo>
                  <a:lnTo>
                    <a:pt x="38" y="3"/>
                  </a:lnTo>
                  <a:lnTo>
                    <a:pt x="42" y="0"/>
                  </a:lnTo>
                  <a:lnTo>
                    <a:pt x="45" y="0"/>
                  </a:lnTo>
                  <a:lnTo>
                    <a:pt x="53" y="0"/>
                  </a:lnTo>
                  <a:lnTo>
                    <a:pt x="57" y="3"/>
                  </a:lnTo>
                  <a:lnTo>
                    <a:pt x="60" y="7"/>
                  </a:lnTo>
                  <a:lnTo>
                    <a:pt x="64" y="15"/>
                  </a:lnTo>
                  <a:lnTo>
                    <a:pt x="68" y="7"/>
                  </a:lnTo>
                  <a:lnTo>
                    <a:pt x="75" y="3"/>
                  </a:lnTo>
                  <a:lnTo>
                    <a:pt x="79" y="0"/>
                  </a:lnTo>
                  <a:lnTo>
                    <a:pt x="87" y="0"/>
                  </a:lnTo>
                  <a:lnTo>
                    <a:pt x="90" y="0"/>
                  </a:lnTo>
                  <a:lnTo>
                    <a:pt x="94" y="3"/>
                  </a:lnTo>
                  <a:lnTo>
                    <a:pt x="98" y="7"/>
                  </a:lnTo>
                  <a:lnTo>
                    <a:pt x="102" y="11"/>
                  </a:lnTo>
                  <a:lnTo>
                    <a:pt x="102" y="18"/>
                  </a:lnTo>
                  <a:lnTo>
                    <a:pt x="102" y="26"/>
                  </a:lnTo>
                  <a:lnTo>
                    <a:pt x="102" y="52"/>
                  </a:lnTo>
                  <a:lnTo>
                    <a:pt x="105" y="60"/>
                  </a:lnTo>
                  <a:lnTo>
                    <a:pt x="105" y="63"/>
                  </a:lnTo>
                  <a:lnTo>
                    <a:pt x="105" y="67"/>
                  </a:lnTo>
                  <a:lnTo>
                    <a:pt x="109" y="67"/>
                  </a:lnTo>
                  <a:lnTo>
                    <a:pt x="113" y="67"/>
                  </a:lnTo>
                  <a:lnTo>
                    <a:pt x="83" y="67"/>
                  </a:lnTo>
                  <a:lnTo>
                    <a:pt x="87" y="67"/>
                  </a:lnTo>
                  <a:lnTo>
                    <a:pt x="90" y="63"/>
                  </a:lnTo>
                  <a:lnTo>
                    <a:pt x="90" y="60"/>
                  </a:lnTo>
                  <a:lnTo>
                    <a:pt x="90" y="52"/>
                  </a:lnTo>
                  <a:lnTo>
                    <a:pt x="90" y="26"/>
                  </a:lnTo>
                  <a:lnTo>
                    <a:pt x="90" y="18"/>
                  </a:lnTo>
                  <a:lnTo>
                    <a:pt x="90" y="15"/>
                  </a:lnTo>
                  <a:lnTo>
                    <a:pt x="87" y="11"/>
                  </a:lnTo>
                  <a:lnTo>
                    <a:pt x="79" y="11"/>
                  </a:lnTo>
                  <a:lnTo>
                    <a:pt x="75" y="11"/>
                  </a:lnTo>
                  <a:lnTo>
                    <a:pt x="72" y="11"/>
                  </a:lnTo>
                  <a:lnTo>
                    <a:pt x="68" y="15"/>
                  </a:lnTo>
                  <a:lnTo>
                    <a:pt x="64" y="18"/>
                  </a:lnTo>
                  <a:lnTo>
                    <a:pt x="64" y="22"/>
                  </a:lnTo>
                  <a:lnTo>
                    <a:pt x="64" y="52"/>
                  </a:lnTo>
                  <a:lnTo>
                    <a:pt x="64" y="60"/>
                  </a:lnTo>
                  <a:lnTo>
                    <a:pt x="64" y="63"/>
                  </a:lnTo>
                  <a:lnTo>
                    <a:pt x="64" y="67"/>
                  </a:lnTo>
                  <a:lnTo>
                    <a:pt x="68" y="67"/>
                  </a:lnTo>
                  <a:lnTo>
                    <a:pt x="72" y="67"/>
                  </a:lnTo>
                  <a:lnTo>
                    <a:pt x="42" y="67"/>
                  </a:lnTo>
                  <a:lnTo>
                    <a:pt x="45" y="67"/>
                  </a:lnTo>
                  <a:lnTo>
                    <a:pt x="49" y="67"/>
                  </a:lnTo>
                  <a:lnTo>
                    <a:pt x="49" y="63"/>
                  </a:lnTo>
                  <a:lnTo>
                    <a:pt x="49" y="60"/>
                  </a:lnTo>
                  <a:lnTo>
                    <a:pt x="49" y="52"/>
                  </a:lnTo>
                  <a:lnTo>
                    <a:pt x="49" y="26"/>
                  </a:lnTo>
                  <a:lnTo>
                    <a:pt x="49" y="18"/>
                  </a:lnTo>
                  <a:lnTo>
                    <a:pt x="49" y="15"/>
                  </a:lnTo>
                  <a:lnTo>
                    <a:pt x="45" y="11"/>
                  </a:lnTo>
                  <a:lnTo>
                    <a:pt x="38" y="11"/>
                  </a:lnTo>
                  <a:lnTo>
                    <a:pt x="34" y="11"/>
                  </a:lnTo>
                  <a:lnTo>
                    <a:pt x="30" y="11"/>
                  </a:lnTo>
                  <a:lnTo>
                    <a:pt x="27" y="15"/>
                  </a:lnTo>
                  <a:lnTo>
                    <a:pt x="23" y="18"/>
                  </a:lnTo>
                  <a:lnTo>
                    <a:pt x="23" y="52"/>
                  </a:lnTo>
                  <a:lnTo>
                    <a:pt x="23" y="60"/>
                  </a:lnTo>
                  <a:lnTo>
                    <a:pt x="23" y="63"/>
                  </a:lnTo>
                  <a:lnTo>
                    <a:pt x="27" y="67"/>
                  </a:lnTo>
                  <a:lnTo>
                    <a:pt x="30" y="67"/>
                  </a:lnTo>
                  <a:lnTo>
                    <a:pt x="0" y="67"/>
                  </a:lnTo>
                  <a:lnTo>
                    <a:pt x="4" y="67"/>
                  </a:lnTo>
                  <a:lnTo>
                    <a:pt x="8" y="67"/>
                  </a:lnTo>
                  <a:lnTo>
                    <a:pt x="8" y="63"/>
                  </a:lnTo>
                  <a:lnTo>
                    <a:pt x="8" y="60"/>
                  </a:lnTo>
                  <a:lnTo>
                    <a:pt x="8" y="52"/>
                  </a:lnTo>
                  <a:lnTo>
                    <a:pt x="8" y="30"/>
                  </a:lnTo>
                  <a:lnTo>
                    <a:pt x="8" y="18"/>
                  </a:lnTo>
                  <a:lnTo>
                    <a:pt x="8" y="15"/>
                  </a:lnTo>
                  <a:lnTo>
                    <a:pt x="8" y="11"/>
                  </a:lnTo>
                  <a:lnTo>
                    <a:pt x="8" y="7"/>
                  </a:lnTo>
                  <a:lnTo>
                    <a:pt x="4" y="7"/>
                  </a:lnTo>
                  <a:lnTo>
                    <a:pt x="0" y="11"/>
                  </a:lnTo>
                  <a:lnTo>
                    <a:pt x="0" y="7"/>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27708" name="Freeform 57"/>
            <p:cNvSpPr>
              <a:spLocks noEditPoints="1"/>
            </p:cNvSpPr>
            <p:nvPr/>
          </p:nvSpPr>
          <p:spPr bwMode="auto">
            <a:xfrm>
              <a:off x="2165" y="2078"/>
              <a:ext cx="75" cy="101"/>
            </a:xfrm>
            <a:custGeom>
              <a:avLst/>
              <a:gdLst>
                <a:gd name="T0" fmla="*/ 22 w 75"/>
                <a:gd name="T1" fmla="*/ 0 h 101"/>
                <a:gd name="T2" fmla="*/ 26 w 75"/>
                <a:gd name="T3" fmla="*/ 15 h 101"/>
                <a:gd name="T4" fmla="*/ 37 w 75"/>
                <a:gd name="T5" fmla="*/ 3 h 101"/>
                <a:gd name="T6" fmla="*/ 49 w 75"/>
                <a:gd name="T7" fmla="*/ 0 h 101"/>
                <a:gd name="T8" fmla="*/ 64 w 75"/>
                <a:gd name="T9" fmla="*/ 7 h 101"/>
                <a:gd name="T10" fmla="*/ 75 w 75"/>
                <a:gd name="T11" fmla="*/ 33 h 101"/>
                <a:gd name="T12" fmla="*/ 67 w 75"/>
                <a:gd name="T13" fmla="*/ 52 h 101"/>
                <a:gd name="T14" fmla="*/ 52 w 75"/>
                <a:gd name="T15" fmla="*/ 67 h 101"/>
                <a:gd name="T16" fmla="*/ 37 w 75"/>
                <a:gd name="T17" fmla="*/ 71 h 101"/>
                <a:gd name="T18" fmla="*/ 30 w 75"/>
                <a:gd name="T19" fmla="*/ 67 h 101"/>
                <a:gd name="T20" fmla="*/ 26 w 75"/>
                <a:gd name="T21" fmla="*/ 86 h 101"/>
                <a:gd name="T22" fmla="*/ 26 w 75"/>
                <a:gd name="T23" fmla="*/ 97 h 101"/>
                <a:gd name="T24" fmla="*/ 30 w 75"/>
                <a:gd name="T25" fmla="*/ 97 h 101"/>
                <a:gd name="T26" fmla="*/ 37 w 75"/>
                <a:gd name="T27" fmla="*/ 101 h 101"/>
                <a:gd name="T28" fmla="*/ 0 w 75"/>
                <a:gd name="T29" fmla="*/ 101 h 101"/>
                <a:gd name="T30" fmla="*/ 4 w 75"/>
                <a:gd name="T31" fmla="*/ 101 h 101"/>
                <a:gd name="T32" fmla="*/ 11 w 75"/>
                <a:gd name="T33" fmla="*/ 97 h 101"/>
                <a:gd name="T34" fmla="*/ 11 w 75"/>
                <a:gd name="T35" fmla="*/ 97 h 101"/>
                <a:gd name="T36" fmla="*/ 15 w 75"/>
                <a:gd name="T37" fmla="*/ 86 h 101"/>
                <a:gd name="T38" fmla="*/ 15 w 75"/>
                <a:gd name="T39" fmla="*/ 15 h 101"/>
                <a:gd name="T40" fmla="*/ 11 w 75"/>
                <a:gd name="T41" fmla="*/ 11 h 101"/>
                <a:gd name="T42" fmla="*/ 11 w 75"/>
                <a:gd name="T43" fmla="*/ 7 h 101"/>
                <a:gd name="T44" fmla="*/ 7 w 75"/>
                <a:gd name="T45" fmla="*/ 7 h 101"/>
                <a:gd name="T46" fmla="*/ 4 w 75"/>
                <a:gd name="T47" fmla="*/ 7 h 101"/>
                <a:gd name="T48" fmla="*/ 26 w 75"/>
                <a:gd name="T49" fmla="*/ 45 h 101"/>
                <a:gd name="T50" fmla="*/ 26 w 75"/>
                <a:gd name="T51" fmla="*/ 56 h 101"/>
                <a:gd name="T52" fmla="*/ 34 w 75"/>
                <a:gd name="T53" fmla="*/ 63 h 101"/>
                <a:gd name="T54" fmla="*/ 41 w 75"/>
                <a:gd name="T55" fmla="*/ 67 h 101"/>
                <a:gd name="T56" fmla="*/ 56 w 75"/>
                <a:gd name="T57" fmla="*/ 60 h 101"/>
                <a:gd name="T58" fmla="*/ 60 w 75"/>
                <a:gd name="T59" fmla="*/ 41 h 101"/>
                <a:gd name="T60" fmla="*/ 52 w 75"/>
                <a:gd name="T61" fmla="*/ 18 h 101"/>
                <a:gd name="T62" fmla="*/ 41 w 75"/>
                <a:gd name="T63" fmla="*/ 11 h 101"/>
                <a:gd name="T64" fmla="*/ 34 w 75"/>
                <a:gd name="T65" fmla="*/ 11 h 101"/>
                <a:gd name="T66" fmla="*/ 26 w 75"/>
                <a:gd name="T67" fmla="*/ 22 h 1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
                <a:gd name="T103" fmla="*/ 0 h 101"/>
                <a:gd name="T104" fmla="*/ 75 w 75"/>
                <a:gd name="T105" fmla="*/ 101 h 1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 h="101">
                  <a:moveTo>
                    <a:pt x="4" y="7"/>
                  </a:moveTo>
                  <a:lnTo>
                    <a:pt x="22" y="0"/>
                  </a:lnTo>
                  <a:lnTo>
                    <a:pt x="26" y="0"/>
                  </a:lnTo>
                  <a:lnTo>
                    <a:pt x="26" y="15"/>
                  </a:lnTo>
                  <a:lnTo>
                    <a:pt x="30" y="7"/>
                  </a:lnTo>
                  <a:lnTo>
                    <a:pt x="37" y="3"/>
                  </a:lnTo>
                  <a:lnTo>
                    <a:pt x="41" y="0"/>
                  </a:lnTo>
                  <a:lnTo>
                    <a:pt x="49" y="0"/>
                  </a:lnTo>
                  <a:lnTo>
                    <a:pt x="56" y="3"/>
                  </a:lnTo>
                  <a:lnTo>
                    <a:pt x="64" y="7"/>
                  </a:lnTo>
                  <a:lnTo>
                    <a:pt x="71" y="18"/>
                  </a:lnTo>
                  <a:lnTo>
                    <a:pt x="75" y="33"/>
                  </a:lnTo>
                  <a:lnTo>
                    <a:pt x="71" y="45"/>
                  </a:lnTo>
                  <a:lnTo>
                    <a:pt x="67" y="52"/>
                  </a:lnTo>
                  <a:lnTo>
                    <a:pt x="64" y="60"/>
                  </a:lnTo>
                  <a:lnTo>
                    <a:pt x="52" y="67"/>
                  </a:lnTo>
                  <a:lnTo>
                    <a:pt x="41" y="71"/>
                  </a:lnTo>
                  <a:lnTo>
                    <a:pt x="37" y="71"/>
                  </a:lnTo>
                  <a:lnTo>
                    <a:pt x="34" y="67"/>
                  </a:lnTo>
                  <a:lnTo>
                    <a:pt x="30" y="67"/>
                  </a:lnTo>
                  <a:lnTo>
                    <a:pt x="26" y="63"/>
                  </a:lnTo>
                  <a:lnTo>
                    <a:pt x="26" y="86"/>
                  </a:lnTo>
                  <a:lnTo>
                    <a:pt x="26" y="93"/>
                  </a:lnTo>
                  <a:lnTo>
                    <a:pt x="26" y="97"/>
                  </a:lnTo>
                  <a:lnTo>
                    <a:pt x="30" y="97"/>
                  </a:lnTo>
                  <a:lnTo>
                    <a:pt x="34" y="101"/>
                  </a:lnTo>
                  <a:lnTo>
                    <a:pt x="37" y="101"/>
                  </a:lnTo>
                  <a:lnTo>
                    <a:pt x="0" y="101"/>
                  </a:lnTo>
                  <a:lnTo>
                    <a:pt x="4" y="101"/>
                  </a:lnTo>
                  <a:lnTo>
                    <a:pt x="7" y="101"/>
                  </a:lnTo>
                  <a:lnTo>
                    <a:pt x="11" y="97"/>
                  </a:lnTo>
                  <a:lnTo>
                    <a:pt x="15" y="93"/>
                  </a:lnTo>
                  <a:lnTo>
                    <a:pt x="15" y="86"/>
                  </a:lnTo>
                  <a:lnTo>
                    <a:pt x="15" y="22"/>
                  </a:lnTo>
                  <a:lnTo>
                    <a:pt x="15" y="15"/>
                  </a:lnTo>
                  <a:lnTo>
                    <a:pt x="15" y="11"/>
                  </a:lnTo>
                  <a:lnTo>
                    <a:pt x="11" y="11"/>
                  </a:lnTo>
                  <a:lnTo>
                    <a:pt x="11" y="7"/>
                  </a:lnTo>
                  <a:lnTo>
                    <a:pt x="7" y="7"/>
                  </a:lnTo>
                  <a:lnTo>
                    <a:pt x="4" y="11"/>
                  </a:lnTo>
                  <a:lnTo>
                    <a:pt x="4" y="7"/>
                  </a:lnTo>
                  <a:close/>
                  <a:moveTo>
                    <a:pt x="26" y="22"/>
                  </a:moveTo>
                  <a:lnTo>
                    <a:pt x="26" y="45"/>
                  </a:lnTo>
                  <a:lnTo>
                    <a:pt x="26" y="52"/>
                  </a:lnTo>
                  <a:lnTo>
                    <a:pt x="26" y="56"/>
                  </a:lnTo>
                  <a:lnTo>
                    <a:pt x="30" y="60"/>
                  </a:lnTo>
                  <a:lnTo>
                    <a:pt x="34" y="63"/>
                  </a:lnTo>
                  <a:lnTo>
                    <a:pt x="37" y="63"/>
                  </a:lnTo>
                  <a:lnTo>
                    <a:pt x="41" y="67"/>
                  </a:lnTo>
                  <a:lnTo>
                    <a:pt x="49" y="63"/>
                  </a:lnTo>
                  <a:lnTo>
                    <a:pt x="56" y="60"/>
                  </a:lnTo>
                  <a:lnTo>
                    <a:pt x="60" y="52"/>
                  </a:lnTo>
                  <a:lnTo>
                    <a:pt x="60" y="41"/>
                  </a:lnTo>
                  <a:lnTo>
                    <a:pt x="60" y="26"/>
                  </a:lnTo>
                  <a:lnTo>
                    <a:pt x="52" y="18"/>
                  </a:lnTo>
                  <a:lnTo>
                    <a:pt x="49" y="11"/>
                  </a:lnTo>
                  <a:lnTo>
                    <a:pt x="41" y="11"/>
                  </a:lnTo>
                  <a:lnTo>
                    <a:pt x="37" y="11"/>
                  </a:lnTo>
                  <a:lnTo>
                    <a:pt x="34" y="11"/>
                  </a:lnTo>
                  <a:lnTo>
                    <a:pt x="30" y="15"/>
                  </a:lnTo>
                  <a:lnTo>
                    <a:pt x="26" y="22"/>
                  </a:lnTo>
                  <a:close/>
                </a:path>
              </a:pathLst>
            </a:custGeom>
            <a:solidFill>
              <a:srgbClr val="000000"/>
            </a:solidFill>
            <a:ln w="0">
              <a:solidFill>
                <a:srgbClr val="000000"/>
              </a:solidFill>
              <a:round/>
              <a:headEnd/>
              <a:tailEnd/>
            </a:ln>
          </p:spPr>
          <p:txBody>
            <a:bodyPr/>
            <a:lstStyle/>
            <a:p>
              <a:endParaRPr lang="en-US"/>
            </a:p>
          </p:txBody>
        </p:sp>
        <p:sp>
          <p:nvSpPr>
            <p:cNvPr id="27709" name="Freeform 58"/>
            <p:cNvSpPr>
              <a:spLocks noEditPoints="1"/>
            </p:cNvSpPr>
            <p:nvPr/>
          </p:nvSpPr>
          <p:spPr bwMode="auto">
            <a:xfrm>
              <a:off x="2247" y="2078"/>
              <a:ext cx="57" cy="71"/>
            </a:xfrm>
            <a:custGeom>
              <a:avLst/>
              <a:gdLst>
                <a:gd name="T0" fmla="*/ 12 w 57"/>
                <a:gd name="T1" fmla="*/ 26 h 71"/>
                <a:gd name="T2" fmla="*/ 12 w 57"/>
                <a:gd name="T3" fmla="*/ 41 h 71"/>
                <a:gd name="T4" fmla="*/ 19 w 57"/>
                <a:gd name="T5" fmla="*/ 48 h 71"/>
                <a:gd name="T6" fmla="*/ 27 w 57"/>
                <a:gd name="T7" fmla="*/ 56 h 71"/>
                <a:gd name="T8" fmla="*/ 34 w 57"/>
                <a:gd name="T9" fmla="*/ 60 h 71"/>
                <a:gd name="T10" fmla="*/ 42 w 57"/>
                <a:gd name="T11" fmla="*/ 56 h 71"/>
                <a:gd name="T12" fmla="*/ 45 w 57"/>
                <a:gd name="T13" fmla="*/ 56 h 71"/>
                <a:gd name="T14" fmla="*/ 53 w 57"/>
                <a:gd name="T15" fmla="*/ 48 h 71"/>
                <a:gd name="T16" fmla="*/ 57 w 57"/>
                <a:gd name="T17" fmla="*/ 41 h 71"/>
                <a:gd name="T18" fmla="*/ 57 w 57"/>
                <a:gd name="T19" fmla="*/ 45 h 71"/>
                <a:gd name="T20" fmla="*/ 53 w 57"/>
                <a:gd name="T21" fmla="*/ 52 h 71"/>
                <a:gd name="T22" fmla="*/ 49 w 57"/>
                <a:gd name="T23" fmla="*/ 63 h 71"/>
                <a:gd name="T24" fmla="*/ 38 w 57"/>
                <a:gd name="T25" fmla="*/ 67 h 71"/>
                <a:gd name="T26" fmla="*/ 30 w 57"/>
                <a:gd name="T27" fmla="*/ 71 h 71"/>
                <a:gd name="T28" fmla="*/ 19 w 57"/>
                <a:gd name="T29" fmla="*/ 67 h 71"/>
                <a:gd name="T30" fmla="*/ 8 w 57"/>
                <a:gd name="T31" fmla="*/ 60 h 71"/>
                <a:gd name="T32" fmla="*/ 4 w 57"/>
                <a:gd name="T33" fmla="*/ 48 h 71"/>
                <a:gd name="T34" fmla="*/ 0 w 57"/>
                <a:gd name="T35" fmla="*/ 37 h 71"/>
                <a:gd name="T36" fmla="*/ 0 w 57"/>
                <a:gd name="T37" fmla="*/ 26 h 71"/>
                <a:gd name="T38" fmla="*/ 4 w 57"/>
                <a:gd name="T39" fmla="*/ 18 h 71"/>
                <a:gd name="T40" fmla="*/ 8 w 57"/>
                <a:gd name="T41" fmla="*/ 11 h 71"/>
                <a:gd name="T42" fmla="*/ 19 w 57"/>
                <a:gd name="T43" fmla="*/ 3 h 71"/>
                <a:gd name="T44" fmla="*/ 30 w 57"/>
                <a:gd name="T45" fmla="*/ 0 h 71"/>
                <a:gd name="T46" fmla="*/ 42 w 57"/>
                <a:gd name="T47" fmla="*/ 3 h 71"/>
                <a:gd name="T48" fmla="*/ 49 w 57"/>
                <a:gd name="T49" fmla="*/ 7 h 71"/>
                <a:gd name="T50" fmla="*/ 57 w 57"/>
                <a:gd name="T51" fmla="*/ 15 h 71"/>
                <a:gd name="T52" fmla="*/ 57 w 57"/>
                <a:gd name="T53" fmla="*/ 26 h 71"/>
                <a:gd name="T54" fmla="*/ 12 w 57"/>
                <a:gd name="T55" fmla="*/ 26 h 71"/>
                <a:gd name="T56" fmla="*/ 12 w 57"/>
                <a:gd name="T57" fmla="*/ 22 h 71"/>
                <a:gd name="T58" fmla="*/ 42 w 57"/>
                <a:gd name="T59" fmla="*/ 22 h 71"/>
                <a:gd name="T60" fmla="*/ 42 w 57"/>
                <a:gd name="T61" fmla="*/ 18 h 71"/>
                <a:gd name="T62" fmla="*/ 38 w 57"/>
                <a:gd name="T63" fmla="*/ 15 h 71"/>
                <a:gd name="T64" fmla="*/ 38 w 57"/>
                <a:gd name="T65" fmla="*/ 11 h 71"/>
                <a:gd name="T66" fmla="*/ 34 w 57"/>
                <a:gd name="T67" fmla="*/ 7 h 71"/>
                <a:gd name="T68" fmla="*/ 30 w 57"/>
                <a:gd name="T69" fmla="*/ 7 h 71"/>
                <a:gd name="T70" fmla="*/ 27 w 57"/>
                <a:gd name="T71" fmla="*/ 3 h 71"/>
                <a:gd name="T72" fmla="*/ 23 w 57"/>
                <a:gd name="T73" fmla="*/ 7 h 71"/>
                <a:gd name="T74" fmla="*/ 15 w 57"/>
                <a:gd name="T75" fmla="*/ 11 h 71"/>
                <a:gd name="T76" fmla="*/ 12 w 57"/>
                <a:gd name="T77" fmla="*/ 15 h 71"/>
                <a:gd name="T78" fmla="*/ 12 w 57"/>
                <a:gd name="T79" fmla="*/ 22 h 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
                <a:gd name="T121" fmla="*/ 0 h 71"/>
                <a:gd name="T122" fmla="*/ 57 w 57"/>
                <a:gd name="T123" fmla="*/ 71 h 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 h="71">
                  <a:moveTo>
                    <a:pt x="12" y="26"/>
                  </a:moveTo>
                  <a:lnTo>
                    <a:pt x="12" y="41"/>
                  </a:lnTo>
                  <a:lnTo>
                    <a:pt x="19" y="48"/>
                  </a:lnTo>
                  <a:lnTo>
                    <a:pt x="27" y="56"/>
                  </a:lnTo>
                  <a:lnTo>
                    <a:pt x="34" y="60"/>
                  </a:lnTo>
                  <a:lnTo>
                    <a:pt x="42" y="56"/>
                  </a:lnTo>
                  <a:lnTo>
                    <a:pt x="45" y="56"/>
                  </a:lnTo>
                  <a:lnTo>
                    <a:pt x="53" y="48"/>
                  </a:lnTo>
                  <a:lnTo>
                    <a:pt x="57" y="41"/>
                  </a:lnTo>
                  <a:lnTo>
                    <a:pt x="57" y="45"/>
                  </a:lnTo>
                  <a:lnTo>
                    <a:pt x="53" y="52"/>
                  </a:lnTo>
                  <a:lnTo>
                    <a:pt x="49" y="63"/>
                  </a:lnTo>
                  <a:lnTo>
                    <a:pt x="38" y="67"/>
                  </a:lnTo>
                  <a:lnTo>
                    <a:pt x="30" y="71"/>
                  </a:lnTo>
                  <a:lnTo>
                    <a:pt x="19" y="67"/>
                  </a:lnTo>
                  <a:lnTo>
                    <a:pt x="8" y="60"/>
                  </a:lnTo>
                  <a:lnTo>
                    <a:pt x="4" y="48"/>
                  </a:lnTo>
                  <a:lnTo>
                    <a:pt x="0" y="37"/>
                  </a:lnTo>
                  <a:lnTo>
                    <a:pt x="0" y="26"/>
                  </a:lnTo>
                  <a:lnTo>
                    <a:pt x="4" y="18"/>
                  </a:lnTo>
                  <a:lnTo>
                    <a:pt x="8" y="11"/>
                  </a:lnTo>
                  <a:lnTo>
                    <a:pt x="19" y="3"/>
                  </a:lnTo>
                  <a:lnTo>
                    <a:pt x="30" y="0"/>
                  </a:lnTo>
                  <a:lnTo>
                    <a:pt x="42" y="3"/>
                  </a:lnTo>
                  <a:lnTo>
                    <a:pt x="49" y="7"/>
                  </a:lnTo>
                  <a:lnTo>
                    <a:pt x="57" y="15"/>
                  </a:lnTo>
                  <a:lnTo>
                    <a:pt x="57" y="26"/>
                  </a:lnTo>
                  <a:lnTo>
                    <a:pt x="12" y="26"/>
                  </a:lnTo>
                  <a:close/>
                  <a:moveTo>
                    <a:pt x="12" y="22"/>
                  </a:moveTo>
                  <a:lnTo>
                    <a:pt x="42" y="22"/>
                  </a:lnTo>
                  <a:lnTo>
                    <a:pt x="42" y="18"/>
                  </a:lnTo>
                  <a:lnTo>
                    <a:pt x="38" y="15"/>
                  </a:lnTo>
                  <a:lnTo>
                    <a:pt x="38" y="11"/>
                  </a:lnTo>
                  <a:lnTo>
                    <a:pt x="34" y="7"/>
                  </a:lnTo>
                  <a:lnTo>
                    <a:pt x="30" y="7"/>
                  </a:lnTo>
                  <a:lnTo>
                    <a:pt x="27" y="3"/>
                  </a:lnTo>
                  <a:lnTo>
                    <a:pt x="23" y="7"/>
                  </a:lnTo>
                  <a:lnTo>
                    <a:pt x="15" y="11"/>
                  </a:lnTo>
                  <a:lnTo>
                    <a:pt x="12" y="15"/>
                  </a:lnTo>
                  <a:lnTo>
                    <a:pt x="12" y="22"/>
                  </a:lnTo>
                  <a:close/>
                </a:path>
              </a:pathLst>
            </a:custGeom>
            <a:solidFill>
              <a:srgbClr val="000000"/>
            </a:solidFill>
            <a:ln w="0">
              <a:solidFill>
                <a:srgbClr val="000000"/>
              </a:solidFill>
              <a:round/>
              <a:headEnd/>
              <a:tailEnd/>
            </a:ln>
          </p:spPr>
          <p:txBody>
            <a:bodyPr/>
            <a:lstStyle/>
            <a:p>
              <a:endParaRPr lang="en-US"/>
            </a:p>
          </p:txBody>
        </p:sp>
        <p:sp>
          <p:nvSpPr>
            <p:cNvPr id="27710" name="Freeform 59"/>
            <p:cNvSpPr>
              <a:spLocks noEditPoints="1"/>
            </p:cNvSpPr>
            <p:nvPr/>
          </p:nvSpPr>
          <p:spPr bwMode="auto">
            <a:xfrm>
              <a:off x="2315" y="2044"/>
              <a:ext cx="67" cy="105"/>
            </a:xfrm>
            <a:custGeom>
              <a:avLst/>
              <a:gdLst>
                <a:gd name="T0" fmla="*/ 45 w 67"/>
                <a:gd name="T1" fmla="*/ 94 h 105"/>
                <a:gd name="T2" fmla="*/ 41 w 67"/>
                <a:gd name="T3" fmla="*/ 97 h 105"/>
                <a:gd name="T4" fmla="*/ 37 w 67"/>
                <a:gd name="T5" fmla="*/ 101 h 105"/>
                <a:gd name="T6" fmla="*/ 34 w 67"/>
                <a:gd name="T7" fmla="*/ 105 h 105"/>
                <a:gd name="T8" fmla="*/ 26 w 67"/>
                <a:gd name="T9" fmla="*/ 105 h 105"/>
                <a:gd name="T10" fmla="*/ 15 w 67"/>
                <a:gd name="T11" fmla="*/ 101 h 105"/>
                <a:gd name="T12" fmla="*/ 7 w 67"/>
                <a:gd name="T13" fmla="*/ 94 h 105"/>
                <a:gd name="T14" fmla="*/ 4 w 67"/>
                <a:gd name="T15" fmla="*/ 86 h 105"/>
                <a:gd name="T16" fmla="*/ 0 w 67"/>
                <a:gd name="T17" fmla="*/ 71 h 105"/>
                <a:gd name="T18" fmla="*/ 4 w 67"/>
                <a:gd name="T19" fmla="*/ 60 h 105"/>
                <a:gd name="T20" fmla="*/ 7 w 67"/>
                <a:gd name="T21" fmla="*/ 45 h 105"/>
                <a:gd name="T22" fmla="*/ 15 w 67"/>
                <a:gd name="T23" fmla="*/ 41 h 105"/>
                <a:gd name="T24" fmla="*/ 22 w 67"/>
                <a:gd name="T25" fmla="*/ 34 h 105"/>
                <a:gd name="T26" fmla="*/ 34 w 67"/>
                <a:gd name="T27" fmla="*/ 34 h 105"/>
                <a:gd name="T28" fmla="*/ 41 w 67"/>
                <a:gd name="T29" fmla="*/ 37 h 105"/>
                <a:gd name="T30" fmla="*/ 45 w 67"/>
                <a:gd name="T31" fmla="*/ 41 h 105"/>
                <a:gd name="T32" fmla="*/ 45 w 67"/>
                <a:gd name="T33" fmla="*/ 26 h 105"/>
                <a:gd name="T34" fmla="*/ 45 w 67"/>
                <a:gd name="T35" fmla="*/ 15 h 105"/>
                <a:gd name="T36" fmla="*/ 45 w 67"/>
                <a:gd name="T37" fmla="*/ 11 h 105"/>
                <a:gd name="T38" fmla="*/ 45 w 67"/>
                <a:gd name="T39" fmla="*/ 7 h 105"/>
                <a:gd name="T40" fmla="*/ 45 w 67"/>
                <a:gd name="T41" fmla="*/ 7 h 105"/>
                <a:gd name="T42" fmla="*/ 45 w 67"/>
                <a:gd name="T43" fmla="*/ 7 h 105"/>
                <a:gd name="T44" fmla="*/ 41 w 67"/>
                <a:gd name="T45" fmla="*/ 7 h 105"/>
                <a:gd name="T46" fmla="*/ 41 w 67"/>
                <a:gd name="T47" fmla="*/ 7 h 105"/>
                <a:gd name="T48" fmla="*/ 37 w 67"/>
                <a:gd name="T49" fmla="*/ 7 h 105"/>
                <a:gd name="T50" fmla="*/ 37 w 67"/>
                <a:gd name="T51" fmla="*/ 7 h 105"/>
                <a:gd name="T52" fmla="*/ 56 w 67"/>
                <a:gd name="T53" fmla="*/ 0 h 105"/>
                <a:gd name="T54" fmla="*/ 60 w 67"/>
                <a:gd name="T55" fmla="*/ 0 h 105"/>
                <a:gd name="T56" fmla="*/ 60 w 67"/>
                <a:gd name="T57" fmla="*/ 75 h 105"/>
                <a:gd name="T58" fmla="*/ 60 w 67"/>
                <a:gd name="T59" fmla="*/ 86 h 105"/>
                <a:gd name="T60" fmla="*/ 60 w 67"/>
                <a:gd name="T61" fmla="*/ 90 h 105"/>
                <a:gd name="T62" fmla="*/ 60 w 67"/>
                <a:gd name="T63" fmla="*/ 94 h 105"/>
                <a:gd name="T64" fmla="*/ 60 w 67"/>
                <a:gd name="T65" fmla="*/ 94 h 105"/>
                <a:gd name="T66" fmla="*/ 64 w 67"/>
                <a:gd name="T67" fmla="*/ 97 h 105"/>
                <a:gd name="T68" fmla="*/ 64 w 67"/>
                <a:gd name="T69" fmla="*/ 97 h 105"/>
                <a:gd name="T70" fmla="*/ 64 w 67"/>
                <a:gd name="T71" fmla="*/ 97 h 105"/>
                <a:gd name="T72" fmla="*/ 67 w 67"/>
                <a:gd name="T73" fmla="*/ 94 h 105"/>
                <a:gd name="T74" fmla="*/ 67 w 67"/>
                <a:gd name="T75" fmla="*/ 97 h 105"/>
                <a:gd name="T76" fmla="*/ 49 w 67"/>
                <a:gd name="T77" fmla="*/ 105 h 105"/>
                <a:gd name="T78" fmla="*/ 45 w 67"/>
                <a:gd name="T79" fmla="*/ 105 h 105"/>
                <a:gd name="T80" fmla="*/ 45 w 67"/>
                <a:gd name="T81" fmla="*/ 94 h 105"/>
                <a:gd name="T82" fmla="*/ 45 w 67"/>
                <a:gd name="T83" fmla="*/ 86 h 105"/>
                <a:gd name="T84" fmla="*/ 45 w 67"/>
                <a:gd name="T85" fmla="*/ 56 h 105"/>
                <a:gd name="T86" fmla="*/ 45 w 67"/>
                <a:gd name="T87" fmla="*/ 52 h 105"/>
                <a:gd name="T88" fmla="*/ 45 w 67"/>
                <a:gd name="T89" fmla="*/ 45 h 105"/>
                <a:gd name="T90" fmla="*/ 41 w 67"/>
                <a:gd name="T91" fmla="*/ 45 h 105"/>
                <a:gd name="T92" fmla="*/ 37 w 67"/>
                <a:gd name="T93" fmla="*/ 41 h 105"/>
                <a:gd name="T94" fmla="*/ 34 w 67"/>
                <a:gd name="T95" fmla="*/ 37 h 105"/>
                <a:gd name="T96" fmla="*/ 30 w 67"/>
                <a:gd name="T97" fmla="*/ 37 h 105"/>
                <a:gd name="T98" fmla="*/ 26 w 67"/>
                <a:gd name="T99" fmla="*/ 41 h 105"/>
                <a:gd name="T100" fmla="*/ 19 w 67"/>
                <a:gd name="T101" fmla="*/ 45 h 105"/>
                <a:gd name="T102" fmla="*/ 15 w 67"/>
                <a:gd name="T103" fmla="*/ 52 h 105"/>
                <a:gd name="T104" fmla="*/ 11 w 67"/>
                <a:gd name="T105" fmla="*/ 67 h 105"/>
                <a:gd name="T106" fmla="*/ 15 w 67"/>
                <a:gd name="T107" fmla="*/ 79 h 105"/>
                <a:gd name="T108" fmla="*/ 19 w 67"/>
                <a:gd name="T109" fmla="*/ 86 h 105"/>
                <a:gd name="T110" fmla="*/ 26 w 67"/>
                <a:gd name="T111" fmla="*/ 94 h 105"/>
                <a:gd name="T112" fmla="*/ 34 w 67"/>
                <a:gd name="T113" fmla="*/ 94 h 105"/>
                <a:gd name="T114" fmla="*/ 41 w 67"/>
                <a:gd name="T115" fmla="*/ 94 h 105"/>
                <a:gd name="T116" fmla="*/ 45 w 67"/>
                <a:gd name="T117" fmla="*/ 86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
                <a:gd name="T178" fmla="*/ 0 h 105"/>
                <a:gd name="T179" fmla="*/ 67 w 67"/>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 h="105">
                  <a:moveTo>
                    <a:pt x="45" y="94"/>
                  </a:moveTo>
                  <a:lnTo>
                    <a:pt x="41" y="97"/>
                  </a:lnTo>
                  <a:lnTo>
                    <a:pt x="37" y="101"/>
                  </a:lnTo>
                  <a:lnTo>
                    <a:pt x="34" y="105"/>
                  </a:lnTo>
                  <a:lnTo>
                    <a:pt x="26" y="105"/>
                  </a:lnTo>
                  <a:lnTo>
                    <a:pt x="15" y="101"/>
                  </a:lnTo>
                  <a:lnTo>
                    <a:pt x="7" y="94"/>
                  </a:lnTo>
                  <a:lnTo>
                    <a:pt x="4" y="86"/>
                  </a:lnTo>
                  <a:lnTo>
                    <a:pt x="0" y="71"/>
                  </a:lnTo>
                  <a:lnTo>
                    <a:pt x="4" y="60"/>
                  </a:lnTo>
                  <a:lnTo>
                    <a:pt x="7" y="45"/>
                  </a:lnTo>
                  <a:lnTo>
                    <a:pt x="15" y="41"/>
                  </a:lnTo>
                  <a:lnTo>
                    <a:pt x="22" y="34"/>
                  </a:lnTo>
                  <a:lnTo>
                    <a:pt x="34" y="34"/>
                  </a:lnTo>
                  <a:lnTo>
                    <a:pt x="41" y="37"/>
                  </a:lnTo>
                  <a:lnTo>
                    <a:pt x="45" y="41"/>
                  </a:lnTo>
                  <a:lnTo>
                    <a:pt x="45" y="26"/>
                  </a:lnTo>
                  <a:lnTo>
                    <a:pt x="45" y="15"/>
                  </a:lnTo>
                  <a:lnTo>
                    <a:pt x="45" y="11"/>
                  </a:lnTo>
                  <a:lnTo>
                    <a:pt x="45" y="7"/>
                  </a:lnTo>
                  <a:lnTo>
                    <a:pt x="41" y="7"/>
                  </a:lnTo>
                  <a:lnTo>
                    <a:pt x="37" y="7"/>
                  </a:lnTo>
                  <a:lnTo>
                    <a:pt x="56" y="0"/>
                  </a:lnTo>
                  <a:lnTo>
                    <a:pt x="60" y="0"/>
                  </a:lnTo>
                  <a:lnTo>
                    <a:pt x="60" y="75"/>
                  </a:lnTo>
                  <a:lnTo>
                    <a:pt x="60" y="86"/>
                  </a:lnTo>
                  <a:lnTo>
                    <a:pt x="60" y="90"/>
                  </a:lnTo>
                  <a:lnTo>
                    <a:pt x="60" y="94"/>
                  </a:lnTo>
                  <a:lnTo>
                    <a:pt x="64" y="97"/>
                  </a:lnTo>
                  <a:lnTo>
                    <a:pt x="67" y="94"/>
                  </a:lnTo>
                  <a:lnTo>
                    <a:pt x="67" y="97"/>
                  </a:lnTo>
                  <a:lnTo>
                    <a:pt x="49" y="105"/>
                  </a:lnTo>
                  <a:lnTo>
                    <a:pt x="45" y="105"/>
                  </a:lnTo>
                  <a:lnTo>
                    <a:pt x="45" y="94"/>
                  </a:lnTo>
                  <a:close/>
                  <a:moveTo>
                    <a:pt x="45" y="86"/>
                  </a:moveTo>
                  <a:lnTo>
                    <a:pt x="45" y="56"/>
                  </a:lnTo>
                  <a:lnTo>
                    <a:pt x="45" y="52"/>
                  </a:lnTo>
                  <a:lnTo>
                    <a:pt x="45" y="45"/>
                  </a:lnTo>
                  <a:lnTo>
                    <a:pt x="41" y="45"/>
                  </a:lnTo>
                  <a:lnTo>
                    <a:pt x="37" y="41"/>
                  </a:lnTo>
                  <a:lnTo>
                    <a:pt x="34" y="37"/>
                  </a:lnTo>
                  <a:lnTo>
                    <a:pt x="30" y="37"/>
                  </a:lnTo>
                  <a:lnTo>
                    <a:pt x="26" y="41"/>
                  </a:lnTo>
                  <a:lnTo>
                    <a:pt x="19" y="45"/>
                  </a:lnTo>
                  <a:lnTo>
                    <a:pt x="15" y="52"/>
                  </a:lnTo>
                  <a:lnTo>
                    <a:pt x="11" y="67"/>
                  </a:lnTo>
                  <a:lnTo>
                    <a:pt x="15" y="79"/>
                  </a:lnTo>
                  <a:lnTo>
                    <a:pt x="19" y="86"/>
                  </a:lnTo>
                  <a:lnTo>
                    <a:pt x="26" y="94"/>
                  </a:lnTo>
                  <a:lnTo>
                    <a:pt x="34" y="94"/>
                  </a:lnTo>
                  <a:lnTo>
                    <a:pt x="41" y="94"/>
                  </a:lnTo>
                  <a:lnTo>
                    <a:pt x="45" y="86"/>
                  </a:lnTo>
                  <a:close/>
                </a:path>
              </a:pathLst>
            </a:custGeom>
            <a:solidFill>
              <a:srgbClr val="000000"/>
            </a:solidFill>
            <a:ln w="0">
              <a:solidFill>
                <a:srgbClr val="000000"/>
              </a:solidFill>
              <a:round/>
              <a:headEnd/>
              <a:tailEnd/>
            </a:ln>
          </p:spPr>
          <p:txBody>
            <a:bodyPr/>
            <a:lstStyle/>
            <a:p>
              <a:endParaRPr lang="en-US"/>
            </a:p>
          </p:txBody>
        </p:sp>
        <p:sp>
          <p:nvSpPr>
            <p:cNvPr id="27711" name="Freeform 60"/>
            <p:cNvSpPr>
              <a:spLocks/>
            </p:cNvSpPr>
            <p:nvPr/>
          </p:nvSpPr>
          <p:spPr bwMode="auto">
            <a:xfrm>
              <a:off x="2390" y="2044"/>
              <a:ext cx="38" cy="135"/>
            </a:xfrm>
            <a:custGeom>
              <a:avLst/>
              <a:gdLst>
                <a:gd name="T0" fmla="*/ 0 w 38"/>
                <a:gd name="T1" fmla="*/ 4 h 135"/>
                <a:gd name="T2" fmla="*/ 0 w 38"/>
                <a:gd name="T3" fmla="*/ 0 h 135"/>
                <a:gd name="T4" fmla="*/ 8 w 38"/>
                <a:gd name="T5" fmla="*/ 7 h 135"/>
                <a:gd name="T6" fmla="*/ 19 w 38"/>
                <a:gd name="T7" fmla="*/ 11 h 135"/>
                <a:gd name="T8" fmla="*/ 26 w 38"/>
                <a:gd name="T9" fmla="*/ 22 h 135"/>
                <a:gd name="T10" fmla="*/ 34 w 38"/>
                <a:gd name="T11" fmla="*/ 37 h 135"/>
                <a:gd name="T12" fmla="*/ 38 w 38"/>
                <a:gd name="T13" fmla="*/ 52 h 135"/>
                <a:gd name="T14" fmla="*/ 38 w 38"/>
                <a:gd name="T15" fmla="*/ 67 h 135"/>
                <a:gd name="T16" fmla="*/ 38 w 38"/>
                <a:gd name="T17" fmla="*/ 82 h 135"/>
                <a:gd name="T18" fmla="*/ 34 w 38"/>
                <a:gd name="T19" fmla="*/ 94 h 135"/>
                <a:gd name="T20" fmla="*/ 26 w 38"/>
                <a:gd name="T21" fmla="*/ 109 h 135"/>
                <a:gd name="T22" fmla="*/ 19 w 38"/>
                <a:gd name="T23" fmla="*/ 120 h 135"/>
                <a:gd name="T24" fmla="*/ 11 w 38"/>
                <a:gd name="T25" fmla="*/ 127 h 135"/>
                <a:gd name="T26" fmla="*/ 0 w 38"/>
                <a:gd name="T27" fmla="*/ 135 h 135"/>
                <a:gd name="T28" fmla="*/ 0 w 38"/>
                <a:gd name="T29" fmla="*/ 131 h 135"/>
                <a:gd name="T30" fmla="*/ 8 w 38"/>
                <a:gd name="T31" fmla="*/ 124 h 135"/>
                <a:gd name="T32" fmla="*/ 15 w 38"/>
                <a:gd name="T33" fmla="*/ 116 h 135"/>
                <a:gd name="T34" fmla="*/ 19 w 38"/>
                <a:gd name="T35" fmla="*/ 109 h 135"/>
                <a:gd name="T36" fmla="*/ 23 w 38"/>
                <a:gd name="T37" fmla="*/ 97 h 135"/>
                <a:gd name="T38" fmla="*/ 23 w 38"/>
                <a:gd name="T39" fmla="*/ 82 h 135"/>
                <a:gd name="T40" fmla="*/ 26 w 38"/>
                <a:gd name="T41" fmla="*/ 67 h 135"/>
                <a:gd name="T42" fmla="*/ 23 w 38"/>
                <a:gd name="T43" fmla="*/ 52 h 135"/>
                <a:gd name="T44" fmla="*/ 23 w 38"/>
                <a:gd name="T45" fmla="*/ 41 h 135"/>
                <a:gd name="T46" fmla="*/ 19 w 38"/>
                <a:gd name="T47" fmla="*/ 34 h 135"/>
                <a:gd name="T48" fmla="*/ 19 w 38"/>
                <a:gd name="T49" fmla="*/ 26 h 135"/>
                <a:gd name="T50" fmla="*/ 15 w 38"/>
                <a:gd name="T51" fmla="*/ 19 h 135"/>
                <a:gd name="T52" fmla="*/ 11 w 38"/>
                <a:gd name="T53" fmla="*/ 15 h 135"/>
                <a:gd name="T54" fmla="*/ 4 w 38"/>
                <a:gd name="T55" fmla="*/ 7 h 135"/>
                <a:gd name="T56" fmla="*/ 0 w 38"/>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35"/>
                <a:gd name="T89" fmla="*/ 38 w 38"/>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35">
                  <a:moveTo>
                    <a:pt x="0" y="4"/>
                  </a:moveTo>
                  <a:lnTo>
                    <a:pt x="0" y="0"/>
                  </a:lnTo>
                  <a:lnTo>
                    <a:pt x="8" y="7"/>
                  </a:lnTo>
                  <a:lnTo>
                    <a:pt x="19" y="11"/>
                  </a:lnTo>
                  <a:lnTo>
                    <a:pt x="26" y="22"/>
                  </a:lnTo>
                  <a:lnTo>
                    <a:pt x="34" y="37"/>
                  </a:lnTo>
                  <a:lnTo>
                    <a:pt x="38" y="52"/>
                  </a:lnTo>
                  <a:lnTo>
                    <a:pt x="38" y="67"/>
                  </a:lnTo>
                  <a:lnTo>
                    <a:pt x="38" y="82"/>
                  </a:lnTo>
                  <a:lnTo>
                    <a:pt x="34" y="94"/>
                  </a:lnTo>
                  <a:lnTo>
                    <a:pt x="26" y="109"/>
                  </a:lnTo>
                  <a:lnTo>
                    <a:pt x="19" y="120"/>
                  </a:lnTo>
                  <a:lnTo>
                    <a:pt x="11" y="127"/>
                  </a:lnTo>
                  <a:lnTo>
                    <a:pt x="0" y="135"/>
                  </a:lnTo>
                  <a:lnTo>
                    <a:pt x="0" y="131"/>
                  </a:lnTo>
                  <a:lnTo>
                    <a:pt x="8" y="124"/>
                  </a:lnTo>
                  <a:lnTo>
                    <a:pt x="15" y="116"/>
                  </a:lnTo>
                  <a:lnTo>
                    <a:pt x="19" y="109"/>
                  </a:lnTo>
                  <a:lnTo>
                    <a:pt x="23" y="97"/>
                  </a:lnTo>
                  <a:lnTo>
                    <a:pt x="23" y="82"/>
                  </a:lnTo>
                  <a:lnTo>
                    <a:pt x="26" y="67"/>
                  </a:lnTo>
                  <a:lnTo>
                    <a:pt x="23" y="52"/>
                  </a:lnTo>
                  <a:lnTo>
                    <a:pt x="23" y="41"/>
                  </a:lnTo>
                  <a:lnTo>
                    <a:pt x="19" y="34"/>
                  </a:lnTo>
                  <a:lnTo>
                    <a:pt x="19" y="26"/>
                  </a:lnTo>
                  <a:lnTo>
                    <a:pt x="15" y="19"/>
                  </a:lnTo>
                  <a:lnTo>
                    <a:pt x="11" y="15"/>
                  </a:lnTo>
                  <a:lnTo>
                    <a:pt x="4" y="7"/>
                  </a:lnTo>
                  <a:lnTo>
                    <a:pt x="0" y="4"/>
                  </a:lnTo>
                  <a:close/>
                </a:path>
              </a:pathLst>
            </a:custGeom>
            <a:solidFill>
              <a:srgbClr val="000000"/>
            </a:solidFill>
            <a:ln w="0">
              <a:solidFill>
                <a:srgbClr val="000000"/>
              </a:solidFill>
              <a:round/>
              <a:headEnd/>
              <a:tailEnd/>
            </a:ln>
          </p:spPr>
          <p:txBody>
            <a:bodyPr/>
            <a:lstStyle/>
            <a:p>
              <a:endParaRPr lang="en-US"/>
            </a:p>
          </p:txBody>
        </p:sp>
        <p:sp>
          <p:nvSpPr>
            <p:cNvPr id="27712" name="Freeform 61"/>
            <p:cNvSpPr>
              <a:spLocks/>
            </p:cNvSpPr>
            <p:nvPr/>
          </p:nvSpPr>
          <p:spPr bwMode="auto">
            <a:xfrm>
              <a:off x="3332" y="2048"/>
              <a:ext cx="108" cy="101"/>
            </a:xfrm>
            <a:custGeom>
              <a:avLst/>
              <a:gdLst>
                <a:gd name="T0" fmla="*/ 0 w 108"/>
                <a:gd name="T1" fmla="*/ 0 h 101"/>
                <a:gd name="T2" fmla="*/ 26 w 108"/>
                <a:gd name="T3" fmla="*/ 0 h 101"/>
                <a:gd name="T4" fmla="*/ 86 w 108"/>
                <a:gd name="T5" fmla="*/ 75 h 101"/>
                <a:gd name="T6" fmla="*/ 86 w 108"/>
                <a:gd name="T7" fmla="*/ 15 h 101"/>
                <a:gd name="T8" fmla="*/ 86 w 108"/>
                <a:gd name="T9" fmla="*/ 7 h 101"/>
                <a:gd name="T10" fmla="*/ 86 w 108"/>
                <a:gd name="T11" fmla="*/ 3 h 101"/>
                <a:gd name="T12" fmla="*/ 82 w 108"/>
                <a:gd name="T13" fmla="*/ 0 h 101"/>
                <a:gd name="T14" fmla="*/ 78 w 108"/>
                <a:gd name="T15" fmla="*/ 0 h 101"/>
                <a:gd name="T16" fmla="*/ 75 w 108"/>
                <a:gd name="T17" fmla="*/ 0 h 101"/>
                <a:gd name="T18" fmla="*/ 75 w 108"/>
                <a:gd name="T19" fmla="*/ 0 h 101"/>
                <a:gd name="T20" fmla="*/ 108 w 108"/>
                <a:gd name="T21" fmla="*/ 0 h 101"/>
                <a:gd name="T22" fmla="*/ 108 w 108"/>
                <a:gd name="T23" fmla="*/ 0 h 101"/>
                <a:gd name="T24" fmla="*/ 105 w 108"/>
                <a:gd name="T25" fmla="*/ 0 h 101"/>
                <a:gd name="T26" fmla="*/ 101 w 108"/>
                <a:gd name="T27" fmla="*/ 0 h 101"/>
                <a:gd name="T28" fmla="*/ 97 w 108"/>
                <a:gd name="T29" fmla="*/ 3 h 101"/>
                <a:gd name="T30" fmla="*/ 93 w 108"/>
                <a:gd name="T31" fmla="*/ 7 h 101"/>
                <a:gd name="T32" fmla="*/ 93 w 108"/>
                <a:gd name="T33" fmla="*/ 15 h 101"/>
                <a:gd name="T34" fmla="*/ 93 w 108"/>
                <a:gd name="T35" fmla="*/ 101 h 101"/>
                <a:gd name="T36" fmla="*/ 90 w 108"/>
                <a:gd name="T37" fmla="*/ 101 h 101"/>
                <a:gd name="T38" fmla="*/ 26 w 108"/>
                <a:gd name="T39" fmla="*/ 22 h 101"/>
                <a:gd name="T40" fmla="*/ 26 w 108"/>
                <a:gd name="T41" fmla="*/ 82 h 101"/>
                <a:gd name="T42" fmla="*/ 26 w 108"/>
                <a:gd name="T43" fmla="*/ 90 h 101"/>
                <a:gd name="T44" fmla="*/ 26 w 108"/>
                <a:gd name="T45" fmla="*/ 93 h 101"/>
                <a:gd name="T46" fmla="*/ 30 w 108"/>
                <a:gd name="T47" fmla="*/ 97 h 101"/>
                <a:gd name="T48" fmla="*/ 37 w 108"/>
                <a:gd name="T49" fmla="*/ 97 h 101"/>
                <a:gd name="T50" fmla="*/ 41 w 108"/>
                <a:gd name="T51" fmla="*/ 97 h 101"/>
                <a:gd name="T52" fmla="*/ 41 w 108"/>
                <a:gd name="T53" fmla="*/ 97 h 101"/>
                <a:gd name="T54" fmla="*/ 3 w 108"/>
                <a:gd name="T55" fmla="*/ 97 h 101"/>
                <a:gd name="T56" fmla="*/ 3 w 108"/>
                <a:gd name="T57" fmla="*/ 97 h 101"/>
                <a:gd name="T58" fmla="*/ 7 w 108"/>
                <a:gd name="T59" fmla="*/ 97 h 101"/>
                <a:gd name="T60" fmla="*/ 15 w 108"/>
                <a:gd name="T61" fmla="*/ 97 h 101"/>
                <a:gd name="T62" fmla="*/ 18 w 108"/>
                <a:gd name="T63" fmla="*/ 93 h 101"/>
                <a:gd name="T64" fmla="*/ 18 w 108"/>
                <a:gd name="T65" fmla="*/ 90 h 101"/>
                <a:gd name="T66" fmla="*/ 18 w 108"/>
                <a:gd name="T67" fmla="*/ 82 h 101"/>
                <a:gd name="T68" fmla="*/ 18 w 108"/>
                <a:gd name="T69" fmla="*/ 15 h 101"/>
                <a:gd name="T70" fmla="*/ 15 w 108"/>
                <a:gd name="T71" fmla="*/ 7 h 101"/>
                <a:gd name="T72" fmla="*/ 11 w 108"/>
                <a:gd name="T73" fmla="*/ 7 h 101"/>
                <a:gd name="T74" fmla="*/ 11 w 108"/>
                <a:gd name="T75" fmla="*/ 3 h 101"/>
                <a:gd name="T76" fmla="*/ 7 w 108"/>
                <a:gd name="T77" fmla="*/ 3 h 101"/>
                <a:gd name="T78" fmla="*/ 3 w 108"/>
                <a:gd name="T79" fmla="*/ 3 h 101"/>
                <a:gd name="T80" fmla="*/ 0 w 108"/>
                <a:gd name="T81" fmla="*/ 3 h 101"/>
                <a:gd name="T82" fmla="*/ 0 w 108"/>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1"/>
                <a:gd name="T128" fmla="*/ 108 w 108"/>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1">
                  <a:moveTo>
                    <a:pt x="0" y="0"/>
                  </a:moveTo>
                  <a:lnTo>
                    <a:pt x="26" y="0"/>
                  </a:lnTo>
                  <a:lnTo>
                    <a:pt x="86" y="75"/>
                  </a:lnTo>
                  <a:lnTo>
                    <a:pt x="86" y="15"/>
                  </a:lnTo>
                  <a:lnTo>
                    <a:pt x="86" y="7"/>
                  </a:lnTo>
                  <a:lnTo>
                    <a:pt x="86" y="3"/>
                  </a:lnTo>
                  <a:lnTo>
                    <a:pt x="82" y="0"/>
                  </a:lnTo>
                  <a:lnTo>
                    <a:pt x="78" y="0"/>
                  </a:lnTo>
                  <a:lnTo>
                    <a:pt x="75" y="0"/>
                  </a:lnTo>
                  <a:lnTo>
                    <a:pt x="108" y="0"/>
                  </a:lnTo>
                  <a:lnTo>
                    <a:pt x="105" y="0"/>
                  </a:lnTo>
                  <a:lnTo>
                    <a:pt x="101" y="0"/>
                  </a:lnTo>
                  <a:lnTo>
                    <a:pt x="97" y="3"/>
                  </a:lnTo>
                  <a:lnTo>
                    <a:pt x="93" y="7"/>
                  </a:lnTo>
                  <a:lnTo>
                    <a:pt x="93" y="15"/>
                  </a:lnTo>
                  <a:lnTo>
                    <a:pt x="93" y="101"/>
                  </a:lnTo>
                  <a:lnTo>
                    <a:pt x="90" y="101"/>
                  </a:lnTo>
                  <a:lnTo>
                    <a:pt x="26" y="22"/>
                  </a:lnTo>
                  <a:lnTo>
                    <a:pt x="26" y="82"/>
                  </a:lnTo>
                  <a:lnTo>
                    <a:pt x="26" y="90"/>
                  </a:lnTo>
                  <a:lnTo>
                    <a:pt x="26" y="93"/>
                  </a:lnTo>
                  <a:lnTo>
                    <a:pt x="30" y="97"/>
                  </a:lnTo>
                  <a:lnTo>
                    <a:pt x="37" y="97"/>
                  </a:lnTo>
                  <a:lnTo>
                    <a:pt x="41" y="97"/>
                  </a:lnTo>
                  <a:lnTo>
                    <a:pt x="3" y="97"/>
                  </a:lnTo>
                  <a:lnTo>
                    <a:pt x="7" y="97"/>
                  </a:lnTo>
                  <a:lnTo>
                    <a:pt x="15" y="97"/>
                  </a:lnTo>
                  <a:lnTo>
                    <a:pt x="18" y="93"/>
                  </a:lnTo>
                  <a:lnTo>
                    <a:pt x="18" y="90"/>
                  </a:lnTo>
                  <a:lnTo>
                    <a:pt x="18" y="82"/>
                  </a:lnTo>
                  <a:lnTo>
                    <a:pt x="18" y="15"/>
                  </a:lnTo>
                  <a:lnTo>
                    <a:pt x="15" y="7"/>
                  </a:lnTo>
                  <a:lnTo>
                    <a:pt x="11" y="7"/>
                  </a:lnTo>
                  <a:lnTo>
                    <a:pt x="11" y="3"/>
                  </a:lnTo>
                  <a:lnTo>
                    <a:pt x="7" y="3"/>
                  </a:lnTo>
                  <a:lnTo>
                    <a:pt x="3"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27713" name="Freeform 62"/>
            <p:cNvSpPr>
              <a:spLocks noEditPoints="1"/>
            </p:cNvSpPr>
            <p:nvPr/>
          </p:nvSpPr>
          <p:spPr bwMode="auto">
            <a:xfrm>
              <a:off x="3444" y="2048"/>
              <a:ext cx="75" cy="97"/>
            </a:xfrm>
            <a:custGeom>
              <a:avLst/>
              <a:gdLst>
                <a:gd name="T0" fmla="*/ 26 w 75"/>
                <a:gd name="T1" fmla="*/ 52 h 97"/>
                <a:gd name="T2" fmla="*/ 26 w 75"/>
                <a:gd name="T3" fmla="*/ 82 h 97"/>
                <a:gd name="T4" fmla="*/ 26 w 75"/>
                <a:gd name="T5" fmla="*/ 90 h 97"/>
                <a:gd name="T6" fmla="*/ 30 w 75"/>
                <a:gd name="T7" fmla="*/ 93 h 97"/>
                <a:gd name="T8" fmla="*/ 34 w 75"/>
                <a:gd name="T9" fmla="*/ 97 h 97"/>
                <a:gd name="T10" fmla="*/ 38 w 75"/>
                <a:gd name="T11" fmla="*/ 97 h 97"/>
                <a:gd name="T12" fmla="*/ 41 w 75"/>
                <a:gd name="T13" fmla="*/ 97 h 97"/>
                <a:gd name="T14" fmla="*/ 41 w 75"/>
                <a:gd name="T15" fmla="*/ 97 h 97"/>
                <a:gd name="T16" fmla="*/ 0 w 75"/>
                <a:gd name="T17" fmla="*/ 97 h 97"/>
                <a:gd name="T18" fmla="*/ 0 w 75"/>
                <a:gd name="T19" fmla="*/ 97 h 97"/>
                <a:gd name="T20" fmla="*/ 4 w 75"/>
                <a:gd name="T21" fmla="*/ 97 h 97"/>
                <a:gd name="T22" fmla="*/ 8 w 75"/>
                <a:gd name="T23" fmla="*/ 97 h 97"/>
                <a:gd name="T24" fmla="*/ 11 w 75"/>
                <a:gd name="T25" fmla="*/ 93 h 97"/>
                <a:gd name="T26" fmla="*/ 11 w 75"/>
                <a:gd name="T27" fmla="*/ 90 h 97"/>
                <a:gd name="T28" fmla="*/ 11 w 75"/>
                <a:gd name="T29" fmla="*/ 82 h 97"/>
                <a:gd name="T30" fmla="*/ 11 w 75"/>
                <a:gd name="T31" fmla="*/ 15 h 97"/>
                <a:gd name="T32" fmla="*/ 11 w 75"/>
                <a:gd name="T33" fmla="*/ 7 h 97"/>
                <a:gd name="T34" fmla="*/ 11 w 75"/>
                <a:gd name="T35" fmla="*/ 3 h 97"/>
                <a:gd name="T36" fmla="*/ 8 w 75"/>
                <a:gd name="T37" fmla="*/ 0 h 97"/>
                <a:gd name="T38" fmla="*/ 4 w 75"/>
                <a:gd name="T39" fmla="*/ 0 h 97"/>
                <a:gd name="T40" fmla="*/ 0 w 75"/>
                <a:gd name="T41" fmla="*/ 0 h 97"/>
                <a:gd name="T42" fmla="*/ 0 w 75"/>
                <a:gd name="T43" fmla="*/ 0 h 97"/>
                <a:gd name="T44" fmla="*/ 38 w 75"/>
                <a:gd name="T45" fmla="*/ 0 h 97"/>
                <a:gd name="T46" fmla="*/ 49 w 75"/>
                <a:gd name="T47" fmla="*/ 0 h 97"/>
                <a:gd name="T48" fmla="*/ 56 w 75"/>
                <a:gd name="T49" fmla="*/ 3 h 97"/>
                <a:gd name="T50" fmla="*/ 64 w 75"/>
                <a:gd name="T51" fmla="*/ 3 h 97"/>
                <a:gd name="T52" fmla="*/ 71 w 75"/>
                <a:gd name="T53" fmla="*/ 11 h 97"/>
                <a:gd name="T54" fmla="*/ 75 w 75"/>
                <a:gd name="T55" fmla="*/ 18 h 97"/>
                <a:gd name="T56" fmla="*/ 75 w 75"/>
                <a:gd name="T57" fmla="*/ 26 h 97"/>
                <a:gd name="T58" fmla="*/ 75 w 75"/>
                <a:gd name="T59" fmla="*/ 37 h 97"/>
                <a:gd name="T60" fmla="*/ 68 w 75"/>
                <a:gd name="T61" fmla="*/ 45 h 97"/>
                <a:gd name="T62" fmla="*/ 56 w 75"/>
                <a:gd name="T63" fmla="*/ 52 h 97"/>
                <a:gd name="T64" fmla="*/ 45 w 75"/>
                <a:gd name="T65" fmla="*/ 52 h 97"/>
                <a:gd name="T66" fmla="*/ 41 w 75"/>
                <a:gd name="T67" fmla="*/ 52 h 97"/>
                <a:gd name="T68" fmla="*/ 38 w 75"/>
                <a:gd name="T69" fmla="*/ 52 h 97"/>
                <a:gd name="T70" fmla="*/ 30 w 75"/>
                <a:gd name="T71" fmla="*/ 52 h 97"/>
                <a:gd name="T72" fmla="*/ 26 w 75"/>
                <a:gd name="T73" fmla="*/ 52 h 97"/>
                <a:gd name="T74" fmla="*/ 26 w 75"/>
                <a:gd name="T75" fmla="*/ 48 h 97"/>
                <a:gd name="T76" fmla="*/ 30 w 75"/>
                <a:gd name="T77" fmla="*/ 48 h 97"/>
                <a:gd name="T78" fmla="*/ 34 w 75"/>
                <a:gd name="T79" fmla="*/ 48 h 97"/>
                <a:gd name="T80" fmla="*/ 38 w 75"/>
                <a:gd name="T81" fmla="*/ 48 h 97"/>
                <a:gd name="T82" fmla="*/ 38 w 75"/>
                <a:gd name="T83" fmla="*/ 48 h 97"/>
                <a:gd name="T84" fmla="*/ 45 w 75"/>
                <a:gd name="T85" fmla="*/ 48 h 97"/>
                <a:gd name="T86" fmla="*/ 53 w 75"/>
                <a:gd name="T87" fmla="*/ 41 h 97"/>
                <a:gd name="T88" fmla="*/ 56 w 75"/>
                <a:gd name="T89" fmla="*/ 37 h 97"/>
                <a:gd name="T90" fmla="*/ 60 w 75"/>
                <a:gd name="T91" fmla="*/ 26 h 97"/>
                <a:gd name="T92" fmla="*/ 56 w 75"/>
                <a:gd name="T93" fmla="*/ 22 h 97"/>
                <a:gd name="T94" fmla="*/ 56 w 75"/>
                <a:gd name="T95" fmla="*/ 15 h 97"/>
                <a:gd name="T96" fmla="*/ 53 w 75"/>
                <a:gd name="T97" fmla="*/ 11 h 97"/>
                <a:gd name="T98" fmla="*/ 49 w 75"/>
                <a:gd name="T99" fmla="*/ 7 h 97"/>
                <a:gd name="T100" fmla="*/ 41 w 75"/>
                <a:gd name="T101" fmla="*/ 3 h 97"/>
                <a:gd name="T102" fmla="*/ 38 w 75"/>
                <a:gd name="T103" fmla="*/ 3 h 97"/>
                <a:gd name="T104" fmla="*/ 34 w 75"/>
                <a:gd name="T105" fmla="*/ 3 h 97"/>
                <a:gd name="T106" fmla="*/ 26 w 75"/>
                <a:gd name="T107" fmla="*/ 3 h 97"/>
                <a:gd name="T108" fmla="*/ 26 w 75"/>
                <a:gd name="T109" fmla="*/ 48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97"/>
                <a:gd name="T167" fmla="*/ 75 w 75"/>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97">
                  <a:moveTo>
                    <a:pt x="26" y="52"/>
                  </a:moveTo>
                  <a:lnTo>
                    <a:pt x="26" y="82"/>
                  </a:lnTo>
                  <a:lnTo>
                    <a:pt x="26" y="90"/>
                  </a:lnTo>
                  <a:lnTo>
                    <a:pt x="30" y="93"/>
                  </a:lnTo>
                  <a:lnTo>
                    <a:pt x="34" y="97"/>
                  </a:lnTo>
                  <a:lnTo>
                    <a:pt x="38" y="97"/>
                  </a:lnTo>
                  <a:lnTo>
                    <a:pt x="41" y="97"/>
                  </a:lnTo>
                  <a:lnTo>
                    <a:pt x="0" y="97"/>
                  </a:lnTo>
                  <a:lnTo>
                    <a:pt x="4" y="97"/>
                  </a:lnTo>
                  <a:lnTo>
                    <a:pt x="8" y="97"/>
                  </a:lnTo>
                  <a:lnTo>
                    <a:pt x="11" y="93"/>
                  </a:lnTo>
                  <a:lnTo>
                    <a:pt x="11" y="90"/>
                  </a:lnTo>
                  <a:lnTo>
                    <a:pt x="11" y="82"/>
                  </a:lnTo>
                  <a:lnTo>
                    <a:pt x="11" y="15"/>
                  </a:lnTo>
                  <a:lnTo>
                    <a:pt x="11" y="7"/>
                  </a:lnTo>
                  <a:lnTo>
                    <a:pt x="11" y="3"/>
                  </a:lnTo>
                  <a:lnTo>
                    <a:pt x="8" y="0"/>
                  </a:lnTo>
                  <a:lnTo>
                    <a:pt x="4" y="0"/>
                  </a:lnTo>
                  <a:lnTo>
                    <a:pt x="0" y="0"/>
                  </a:lnTo>
                  <a:lnTo>
                    <a:pt x="38" y="0"/>
                  </a:lnTo>
                  <a:lnTo>
                    <a:pt x="49" y="0"/>
                  </a:lnTo>
                  <a:lnTo>
                    <a:pt x="56" y="3"/>
                  </a:lnTo>
                  <a:lnTo>
                    <a:pt x="64" y="3"/>
                  </a:lnTo>
                  <a:lnTo>
                    <a:pt x="71" y="11"/>
                  </a:lnTo>
                  <a:lnTo>
                    <a:pt x="75" y="18"/>
                  </a:lnTo>
                  <a:lnTo>
                    <a:pt x="75" y="26"/>
                  </a:lnTo>
                  <a:lnTo>
                    <a:pt x="75" y="37"/>
                  </a:lnTo>
                  <a:lnTo>
                    <a:pt x="68" y="45"/>
                  </a:lnTo>
                  <a:lnTo>
                    <a:pt x="56" y="52"/>
                  </a:lnTo>
                  <a:lnTo>
                    <a:pt x="45" y="52"/>
                  </a:lnTo>
                  <a:lnTo>
                    <a:pt x="41" y="52"/>
                  </a:lnTo>
                  <a:lnTo>
                    <a:pt x="38" y="52"/>
                  </a:lnTo>
                  <a:lnTo>
                    <a:pt x="30" y="52"/>
                  </a:lnTo>
                  <a:lnTo>
                    <a:pt x="26" y="52"/>
                  </a:lnTo>
                  <a:close/>
                  <a:moveTo>
                    <a:pt x="26" y="48"/>
                  </a:moveTo>
                  <a:lnTo>
                    <a:pt x="30" y="48"/>
                  </a:lnTo>
                  <a:lnTo>
                    <a:pt x="34" y="48"/>
                  </a:lnTo>
                  <a:lnTo>
                    <a:pt x="38" y="48"/>
                  </a:lnTo>
                  <a:lnTo>
                    <a:pt x="45" y="48"/>
                  </a:lnTo>
                  <a:lnTo>
                    <a:pt x="53" y="41"/>
                  </a:lnTo>
                  <a:lnTo>
                    <a:pt x="56" y="37"/>
                  </a:lnTo>
                  <a:lnTo>
                    <a:pt x="60" y="26"/>
                  </a:lnTo>
                  <a:lnTo>
                    <a:pt x="56" y="22"/>
                  </a:lnTo>
                  <a:lnTo>
                    <a:pt x="56" y="15"/>
                  </a:lnTo>
                  <a:lnTo>
                    <a:pt x="53" y="11"/>
                  </a:lnTo>
                  <a:lnTo>
                    <a:pt x="49" y="7"/>
                  </a:lnTo>
                  <a:lnTo>
                    <a:pt x="41" y="3"/>
                  </a:lnTo>
                  <a:lnTo>
                    <a:pt x="38" y="3"/>
                  </a:lnTo>
                  <a:lnTo>
                    <a:pt x="34" y="3"/>
                  </a:lnTo>
                  <a:lnTo>
                    <a:pt x="26" y="3"/>
                  </a:lnTo>
                  <a:lnTo>
                    <a:pt x="26" y="48"/>
                  </a:lnTo>
                  <a:close/>
                </a:path>
              </a:pathLst>
            </a:custGeom>
            <a:solidFill>
              <a:srgbClr val="000000"/>
            </a:solidFill>
            <a:ln w="0">
              <a:solidFill>
                <a:srgbClr val="000000"/>
              </a:solidFill>
              <a:round/>
              <a:headEnd/>
              <a:tailEnd/>
            </a:ln>
          </p:spPr>
          <p:txBody>
            <a:bodyPr/>
            <a:lstStyle/>
            <a:p>
              <a:endParaRPr lang="en-US"/>
            </a:p>
          </p:txBody>
        </p:sp>
        <p:sp>
          <p:nvSpPr>
            <p:cNvPr id="27714" name="Freeform 63"/>
            <p:cNvSpPr>
              <a:spLocks/>
            </p:cNvSpPr>
            <p:nvPr/>
          </p:nvSpPr>
          <p:spPr bwMode="auto">
            <a:xfrm>
              <a:off x="3530" y="2044"/>
              <a:ext cx="42" cy="135"/>
            </a:xfrm>
            <a:custGeom>
              <a:avLst/>
              <a:gdLst>
                <a:gd name="T0" fmla="*/ 42 w 42"/>
                <a:gd name="T1" fmla="*/ 131 h 135"/>
                <a:gd name="T2" fmla="*/ 42 w 42"/>
                <a:gd name="T3" fmla="*/ 135 h 135"/>
                <a:gd name="T4" fmla="*/ 30 w 42"/>
                <a:gd name="T5" fmla="*/ 127 h 135"/>
                <a:gd name="T6" fmla="*/ 23 w 42"/>
                <a:gd name="T7" fmla="*/ 120 h 135"/>
                <a:gd name="T8" fmla="*/ 12 w 42"/>
                <a:gd name="T9" fmla="*/ 109 h 135"/>
                <a:gd name="T10" fmla="*/ 8 w 42"/>
                <a:gd name="T11" fmla="*/ 97 h 135"/>
                <a:gd name="T12" fmla="*/ 0 w 42"/>
                <a:gd name="T13" fmla="*/ 82 h 135"/>
                <a:gd name="T14" fmla="*/ 0 w 42"/>
                <a:gd name="T15" fmla="*/ 67 h 135"/>
                <a:gd name="T16" fmla="*/ 0 w 42"/>
                <a:gd name="T17" fmla="*/ 52 h 135"/>
                <a:gd name="T18" fmla="*/ 4 w 42"/>
                <a:gd name="T19" fmla="*/ 37 h 135"/>
                <a:gd name="T20" fmla="*/ 12 w 42"/>
                <a:gd name="T21" fmla="*/ 26 h 135"/>
                <a:gd name="T22" fmla="*/ 19 w 42"/>
                <a:gd name="T23" fmla="*/ 15 h 135"/>
                <a:gd name="T24" fmla="*/ 30 w 42"/>
                <a:gd name="T25" fmla="*/ 7 h 135"/>
                <a:gd name="T26" fmla="*/ 42 w 42"/>
                <a:gd name="T27" fmla="*/ 0 h 135"/>
                <a:gd name="T28" fmla="*/ 42 w 42"/>
                <a:gd name="T29" fmla="*/ 4 h 135"/>
                <a:gd name="T30" fmla="*/ 34 w 42"/>
                <a:gd name="T31" fmla="*/ 7 h 135"/>
                <a:gd name="T32" fmla="*/ 27 w 42"/>
                <a:gd name="T33" fmla="*/ 15 h 135"/>
                <a:gd name="T34" fmla="*/ 23 w 42"/>
                <a:gd name="T35" fmla="*/ 26 h 135"/>
                <a:gd name="T36" fmla="*/ 19 w 42"/>
                <a:gd name="T37" fmla="*/ 37 h 135"/>
                <a:gd name="T38" fmla="*/ 15 w 42"/>
                <a:gd name="T39" fmla="*/ 52 h 135"/>
                <a:gd name="T40" fmla="*/ 15 w 42"/>
                <a:gd name="T41" fmla="*/ 64 h 135"/>
                <a:gd name="T42" fmla="*/ 15 w 42"/>
                <a:gd name="T43" fmla="*/ 79 h 135"/>
                <a:gd name="T44" fmla="*/ 15 w 42"/>
                <a:gd name="T45" fmla="*/ 94 h 135"/>
                <a:gd name="T46" fmla="*/ 19 w 42"/>
                <a:gd name="T47" fmla="*/ 101 h 135"/>
                <a:gd name="T48" fmla="*/ 23 w 42"/>
                <a:gd name="T49" fmla="*/ 109 h 135"/>
                <a:gd name="T50" fmla="*/ 27 w 42"/>
                <a:gd name="T51" fmla="*/ 116 h 135"/>
                <a:gd name="T52" fmla="*/ 30 w 42"/>
                <a:gd name="T53" fmla="*/ 120 h 135"/>
                <a:gd name="T54" fmla="*/ 34 w 42"/>
                <a:gd name="T55" fmla="*/ 127 h 135"/>
                <a:gd name="T56" fmla="*/ 42 w 42"/>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1"/>
                  </a:moveTo>
                  <a:lnTo>
                    <a:pt x="42" y="135"/>
                  </a:lnTo>
                  <a:lnTo>
                    <a:pt x="30" y="127"/>
                  </a:lnTo>
                  <a:lnTo>
                    <a:pt x="23" y="120"/>
                  </a:lnTo>
                  <a:lnTo>
                    <a:pt x="12" y="109"/>
                  </a:lnTo>
                  <a:lnTo>
                    <a:pt x="8" y="97"/>
                  </a:lnTo>
                  <a:lnTo>
                    <a:pt x="0" y="82"/>
                  </a:lnTo>
                  <a:lnTo>
                    <a:pt x="0" y="67"/>
                  </a:lnTo>
                  <a:lnTo>
                    <a:pt x="0" y="52"/>
                  </a:lnTo>
                  <a:lnTo>
                    <a:pt x="4" y="37"/>
                  </a:lnTo>
                  <a:lnTo>
                    <a:pt x="12" y="26"/>
                  </a:lnTo>
                  <a:lnTo>
                    <a:pt x="19" y="15"/>
                  </a:lnTo>
                  <a:lnTo>
                    <a:pt x="30" y="7"/>
                  </a:lnTo>
                  <a:lnTo>
                    <a:pt x="42" y="0"/>
                  </a:lnTo>
                  <a:lnTo>
                    <a:pt x="42" y="4"/>
                  </a:lnTo>
                  <a:lnTo>
                    <a:pt x="34" y="7"/>
                  </a:lnTo>
                  <a:lnTo>
                    <a:pt x="27" y="15"/>
                  </a:lnTo>
                  <a:lnTo>
                    <a:pt x="23" y="26"/>
                  </a:lnTo>
                  <a:lnTo>
                    <a:pt x="19" y="37"/>
                  </a:lnTo>
                  <a:lnTo>
                    <a:pt x="15" y="52"/>
                  </a:lnTo>
                  <a:lnTo>
                    <a:pt x="15" y="64"/>
                  </a:lnTo>
                  <a:lnTo>
                    <a:pt x="15" y="79"/>
                  </a:lnTo>
                  <a:lnTo>
                    <a:pt x="15" y="94"/>
                  </a:lnTo>
                  <a:lnTo>
                    <a:pt x="19" y="101"/>
                  </a:lnTo>
                  <a:lnTo>
                    <a:pt x="23" y="109"/>
                  </a:lnTo>
                  <a:lnTo>
                    <a:pt x="27" y="116"/>
                  </a:lnTo>
                  <a:lnTo>
                    <a:pt x="30" y="120"/>
                  </a:lnTo>
                  <a:lnTo>
                    <a:pt x="34" y="127"/>
                  </a:lnTo>
                  <a:lnTo>
                    <a:pt x="42" y="131"/>
                  </a:lnTo>
                  <a:close/>
                </a:path>
              </a:pathLst>
            </a:custGeom>
            <a:solidFill>
              <a:srgbClr val="000000"/>
            </a:solidFill>
            <a:ln w="0">
              <a:solidFill>
                <a:srgbClr val="000000"/>
              </a:solidFill>
              <a:round/>
              <a:headEnd/>
              <a:tailEnd/>
            </a:ln>
          </p:spPr>
          <p:txBody>
            <a:bodyPr/>
            <a:lstStyle/>
            <a:p>
              <a:endParaRPr lang="en-US"/>
            </a:p>
          </p:txBody>
        </p:sp>
        <p:sp>
          <p:nvSpPr>
            <p:cNvPr id="27715" name="Freeform 64"/>
            <p:cNvSpPr>
              <a:spLocks/>
            </p:cNvSpPr>
            <p:nvPr/>
          </p:nvSpPr>
          <p:spPr bwMode="auto">
            <a:xfrm>
              <a:off x="3583" y="2078"/>
              <a:ext cx="45" cy="71"/>
            </a:xfrm>
            <a:custGeom>
              <a:avLst/>
              <a:gdLst>
                <a:gd name="T0" fmla="*/ 41 w 45"/>
                <a:gd name="T1" fmla="*/ 0 h 71"/>
                <a:gd name="T2" fmla="*/ 41 w 45"/>
                <a:gd name="T3" fmla="*/ 22 h 71"/>
                <a:gd name="T4" fmla="*/ 37 w 45"/>
                <a:gd name="T5" fmla="*/ 22 h 71"/>
                <a:gd name="T6" fmla="*/ 34 w 45"/>
                <a:gd name="T7" fmla="*/ 15 h 71"/>
                <a:gd name="T8" fmla="*/ 30 w 45"/>
                <a:gd name="T9" fmla="*/ 7 h 71"/>
                <a:gd name="T10" fmla="*/ 26 w 45"/>
                <a:gd name="T11" fmla="*/ 7 h 71"/>
                <a:gd name="T12" fmla="*/ 19 w 45"/>
                <a:gd name="T13" fmla="*/ 3 h 71"/>
                <a:gd name="T14" fmla="*/ 15 w 45"/>
                <a:gd name="T15" fmla="*/ 7 h 71"/>
                <a:gd name="T16" fmla="*/ 11 w 45"/>
                <a:gd name="T17" fmla="*/ 7 h 71"/>
                <a:gd name="T18" fmla="*/ 11 w 45"/>
                <a:gd name="T19" fmla="*/ 11 h 71"/>
                <a:gd name="T20" fmla="*/ 7 w 45"/>
                <a:gd name="T21" fmla="*/ 15 h 71"/>
                <a:gd name="T22" fmla="*/ 7 w 45"/>
                <a:gd name="T23" fmla="*/ 18 h 71"/>
                <a:gd name="T24" fmla="*/ 11 w 45"/>
                <a:gd name="T25" fmla="*/ 18 h 71"/>
                <a:gd name="T26" fmla="*/ 15 w 45"/>
                <a:gd name="T27" fmla="*/ 22 h 71"/>
                <a:gd name="T28" fmla="*/ 19 w 45"/>
                <a:gd name="T29" fmla="*/ 26 h 71"/>
                <a:gd name="T30" fmla="*/ 30 w 45"/>
                <a:gd name="T31" fmla="*/ 30 h 71"/>
                <a:gd name="T32" fmla="*/ 37 w 45"/>
                <a:gd name="T33" fmla="*/ 37 h 71"/>
                <a:gd name="T34" fmla="*/ 41 w 45"/>
                <a:gd name="T35" fmla="*/ 45 h 71"/>
                <a:gd name="T36" fmla="*/ 45 w 45"/>
                <a:gd name="T37" fmla="*/ 48 h 71"/>
                <a:gd name="T38" fmla="*/ 41 w 45"/>
                <a:gd name="T39" fmla="*/ 60 h 71"/>
                <a:gd name="T40" fmla="*/ 37 w 45"/>
                <a:gd name="T41" fmla="*/ 63 h 71"/>
                <a:gd name="T42" fmla="*/ 30 w 45"/>
                <a:gd name="T43" fmla="*/ 67 h 71"/>
                <a:gd name="T44" fmla="*/ 22 w 45"/>
                <a:gd name="T45" fmla="*/ 71 h 71"/>
                <a:gd name="T46" fmla="*/ 15 w 45"/>
                <a:gd name="T47" fmla="*/ 71 h 71"/>
                <a:gd name="T48" fmla="*/ 7 w 45"/>
                <a:gd name="T49" fmla="*/ 67 h 71"/>
                <a:gd name="T50" fmla="*/ 4 w 45"/>
                <a:gd name="T51" fmla="*/ 67 h 71"/>
                <a:gd name="T52" fmla="*/ 4 w 45"/>
                <a:gd name="T53" fmla="*/ 67 h 71"/>
                <a:gd name="T54" fmla="*/ 4 w 45"/>
                <a:gd name="T55" fmla="*/ 67 h 71"/>
                <a:gd name="T56" fmla="*/ 0 w 45"/>
                <a:gd name="T57" fmla="*/ 71 h 71"/>
                <a:gd name="T58" fmla="*/ 0 w 45"/>
                <a:gd name="T59" fmla="*/ 71 h 71"/>
                <a:gd name="T60" fmla="*/ 0 w 45"/>
                <a:gd name="T61" fmla="*/ 48 h 71"/>
                <a:gd name="T62" fmla="*/ 0 w 45"/>
                <a:gd name="T63" fmla="*/ 48 h 71"/>
                <a:gd name="T64" fmla="*/ 4 w 45"/>
                <a:gd name="T65" fmla="*/ 56 h 71"/>
                <a:gd name="T66" fmla="*/ 7 w 45"/>
                <a:gd name="T67" fmla="*/ 60 h 71"/>
                <a:gd name="T68" fmla="*/ 15 w 45"/>
                <a:gd name="T69" fmla="*/ 63 h 71"/>
                <a:gd name="T70" fmla="*/ 22 w 45"/>
                <a:gd name="T71" fmla="*/ 67 h 71"/>
                <a:gd name="T72" fmla="*/ 26 w 45"/>
                <a:gd name="T73" fmla="*/ 63 h 71"/>
                <a:gd name="T74" fmla="*/ 30 w 45"/>
                <a:gd name="T75" fmla="*/ 63 h 71"/>
                <a:gd name="T76" fmla="*/ 34 w 45"/>
                <a:gd name="T77" fmla="*/ 60 h 71"/>
                <a:gd name="T78" fmla="*/ 34 w 45"/>
                <a:gd name="T79" fmla="*/ 56 h 71"/>
                <a:gd name="T80" fmla="*/ 34 w 45"/>
                <a:gd name="T81" fmla="*/ 52 h 71"/>
                <a:gd name="T82" fmla="*/ 30 w 45"/>
                <a:gd name="T83" fmla="*/ 48 h 71"/>
                <a:gd name="T84" fmla="*/ 26 w 45"/>
                <a:gd name="T85" fmla="*/ 45 h 71"/>
                <a:gd name="T86" fmla="*/ 15 w 45"/>
                <a:gd name="T87" fmla="*/ 37 h 71"/>
                <a:gd name="T88" fmla="*/ 7 w 45"/>
                <a:gd name="T89" fmla="*/ 33 h 71"/>
                <a:gd name="T90" fmla="*/ 4 w 45"/>
                <a:gd name="T91" fmla="*/ 30 h 71"/>
                <a:gd name="T92" fmla="*/ 0 w 45"/>
                <a:gd name="T93" fmla="*/ 26 h 71"/>
                <a:gd name="T94" fmla="*/ 0 w 45"/>
                <a:gd name="T95" fmla="*/ 18 h 71"/>
                <a:gd name="T96" fmla="*/ 0 w 45"/>
                <a:gd name="T97" fmla="*/ 11 h 71"/>
                <a:gd name="T98" fmla="*/ 4 w 45"/>
                <a:gd name="T99" fmla="*/ 7 h 71"/>
                <a:gd name="T100" fmla="*/ 11 w 45"/>
                <a:gd name="T101" fmla="*/ 0 h 71"/>
                <a:gd name="T102" fmla="*/ 19 w 45"/>
                <a:gd name="T103" fmla="*/ 0 h 71"/>
                <a:gd name="T104" fmla="*/ 26 w 45"/>
                <a:gd name="T105" fmla="*/ 0 h 71"/>
                <a:gd name="T106" fmla="*/ 30 w 45"/>
                <a:gd name="T107" fmla="*/ 3 h 71"/>
                <a:gd name="T108" fmla="*/ 34 w 45"/>
                <a:gd name="T109" fmla="*/ 3 h 71"/>
                <a:gd name="T110" fmla="*/ 34 w 45"/>
                <a:gd name="T111" fmla="*/ 3 h 71"/>
                <a:gd name="T112" fmla="*/ 37 w 45"/>
                <a:gd name="T113" fmla="*/ 3 h 71"/>
                <a:gd name="T114" fmla="*/ 37 w 45"/>
                <a:gd name="T115" fmla="*/ 3 h 71"/>
                <a:gd name="T116" fmla="*/ 37 w 45"/>
                <a:gd name="T117" fmla="*/ 3 h 71"/>
                <a:gd name="T118" fmla="*/ 37 w 45"/>
                <a:gd name="T119" fmla="*/ 0 h 71"/>
                <a:gd name="T120" fmla="*/ 41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2"/>
                  </a:lnTo>
                  <a:lnTo>
                    <a:pt x="37" y="22"/>
                  </a:lnTo>
                  <a:lnTo>
                    <a:pt x="34" y="15"/>
                  </a:lnTo>
                  <a:lnTo>
                    <a:pt x="30" y="7"/>
                  </a:lnTo>
                  <a:lnTo>
                    <a:pt x="26" y="7"/>
                  </a:lnTo>
                  <a:lnTo>
                    <a:pt x="19" y="3"/>
                  </a:lnTo>
                  <a:lnTo>
                    <a:pt x="15" y="7"/>
                  </a:lnTo>
                  <a:lnTo>
                    <a:pt x="11" y="7"/>
                  </a:lnTo>
                  <a:lnTo>
                    <a:pt x="11" y="11"/>
                  </a:lnTo>
                  <a:lnTo>
                    <a:pt x="7" y="15"/>
                  </a:lnTo>
                  <a:lnTo>
                    <a:pt x="7" y="18"/>
                  </a:lnTo>
                  <a:lnTo>
                    <a:pt x="11" y="18"/>
                  </a:lnTo>
                  <a:lnTo>
                    <a:pt x="15" y="22"/>
                  </a:lnTo>
                  <a:lnTo>
                    <a:pt x="19" y="26"/>
                  </a:lnTo>
                  <a:lnTo>
                    <a:pt x="30" y="30"/>
                  </a:lnTo>
                  <a:lnTo>
                    <a:pt x="37" y="37"/>
                  </a:lnTo>
                  <a:lnTo>
                    <a:pt x="41" y="45"/>
                  </a:lnTo>
                  <a:lnTo>
                    <a:pt x="45" y="48"/>
                  </a:lnTo>
                  <a:lnTo>
                    <a:pt x="41" y="60"/>
                  </a:lnTo>
                  <a:lnTo>
                    <a:pt x="37" y="63"/>
                  </a:lnTo>
                  <a:lnTo>
                    <a:pt x="30" y="67"/>
                  </a:lnTo>
                  <a:lnTo>
                    <a:pt x="22" y="71"/>
                  </a:lnTo>
                  <a:lnTo>
                    <a:pt x="15" y="71"/>
                  </a:lnTo>
                  <a:lnTo>
                    <a:pt x="7" y="67"/>
                  </a:lnTo>
                  <a:lnTo>
                    <a:pt x="4" y="67"/>
                  </a:lnTo>
                  <a:lnTo>
                    <a:pt x="0" y="71"/>
                  </a:lnTo>
                  <a:lnTo>
                    <a:pt x="0" y="48"/>
                  </a:lnTo>
                  <a:lnTo>
                    <a:pt x="4" y="56"/>
                  </a:lnTo>
                  <a:lnTo>
                    <a:pt x="7" y="60"/>
                  </a:lnTo>
                  <a:lnTo>
                    <a:pt x="15" y="63"/>
                  </a:lnTo>
                  <a:lnTo>
                    <a:pt x="22" y="67"/>
                  </a:lnTo>
                  <a:lnTo>
                    <a:pt x="26" y="63"/>
                  </a:lnTo>
                  <a:lnTo>
                    <a:pt x="30" y="63"/>
                  </a:lnTo>
                  <a:lnTo>
                    <a:pt x="34" y="60"/>
                  </a:lnTo>
                  <a:lnTo>
                    <a:pt x="34" y="56"/>
                  </a:lnTo>
                  <a:lnTo>
                    <a:pt x="34" y="52"/>
                  </a:lnTo>
                  <a:lnTo>
                    <a:pt x="30" y="48"/>
                  </a:lnTo>
                  <a:lnTo>
                    <a:pt x="26" y="45"/>
                  </a:lnTo>
                  <a:lnTo>
                    <a:pt x="15" y="37"/>
                  </a:lnTo>
                  <a:lnTo>
                    <a:pt x="7" y="33"/>
                  </a:lnTo>
                  <a:lnTo>
                    <a:pt x="4" y="30"/>
                  </a:lnTo>
                  <a:lnTo>
                    <a:pt x="0" y="26"/>
                  </a:lnTo>
                  <a:lnTo>
                    <a:pt x="0" y="18"/>
                  </a:lnTo>
                  <a:lnTo>
                    <a:pt x="0" y="11"/>
                  </a:lnTo>
                  <a:lnTo>
                    <a:pt x="4" y="7"/>
                  </a:lnTo>
                  <a:lnTo>
                    <a:pt x="11" y="0"/>
                  </a:lnTo>
                  <a:lnTo>
                    <a:pt x="19" y="0"/>
                  </a:lnTo>
                  <a:lnTo>
                    <a:pt x="26" y="0"/>
                  </a:lnTo>
                  <a:lnTo>
                    <a:pt x="30" y="3"/>
                  </a:lnTo>
                  <a:lnTo>
                    <a:pt x="34" y="3"/>
                  </a:lnTo>
                  <a:lnTo>
                    <a:pt x="37" y="3"/>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7716" name="Freeform 65"/>
            <p:cNvSpPr>
              <a:spLocks noEditPoints="1"/>
            </p:cNvSpPr>
            <p:nvPr/>
          </p:nvSpPr>
          <p:spPr bwMode="auto">
            <a:xfrm>
              <a:off x="3635" y="2078"/>
              <a:ext cx="64" cy="71"/>
            </a:xfrm>
            <a:custGeom>
              <a:avLst/>
              <a:gdLst>
                <a:gd name="T0" fmla="*/ 31 w 64"/>
                <a:gd name="T1" fmla="*/ 63 h 71"/>
                <a:gd name="T2" fmla="*/ 23 w 64"/>
                <a:gd name="T3" fmla="*/ 71 h 71"/>
                <a:gd name="T4" fmla="*/ 12 w 64"/>
                <a:gd name="T5" fmla="*/ 71 h 71"/>
                <a:gd name="T6" fmla="*/ 4 w 64"/>
                <a:gd name="T7" fmla="*/ 60 h 71"/>
                <a:gd name="T8" fmla="*/ 4 w 64"/>
                <a:gd name="T9" fmla="*/ 48 h 71"/>
                <a:gd name="T10" fmla="*/ 8 w 64"/>
                <a:gd name="T11" fmla="*/ 41 h 71"/>
                <a:gd name="T12" fmla="*/ 23 w 64"/>
                <a:gd name="T13" fmla="*/ 30 h 71"/>
                <a:gd name="T14" fmla="*/ 38 w 64"/>
                <a:gd name="T15" fmla="*/ 22 h 71"/>
                <a:gd name="T16" fmla="*/ 38 w 64"/>
                <a:gd name="T17" fmla="*/ 7 h 71"/>
                <a:gd name="T18" fmla="*/ 27 w 64"/>
                <a:gd name="T19" fmla="*/ 3 h 71"/>
                <a:gd name="T20" fmla="*/ 19 w 64"/>
                <a:gd name="T21" fmla="*/ 7 h 71"/>
                <a:gd name="T22" fmla="*/ 19 w 64"/>
                <a:gd name="T23" fmla="*/ 15 h 71"/>
                <a:gd name="T24" fmla="*/ 16 w 64"/>
                <a:gd name="T25" fmla="*/ 22 h 71"/>
                <a:gd name="T26" fmla="*/ 16 w 64"/>
                <a:gd name="T27" fmla="*/ 26 h 71"/>
                <a:gd name="T28" fmla="*/ 8 w 64"/>
                <a:gd name="T29" fmla="*/ 26 h 71"/>
                <a:gd name="T30" fmla="*/ 4 w 64"/>
                <a:gd name="T31" fmla="*/ 22 h 71"/>
                <a:gd name="T32" fmla="*/ 8 w 64"/>
                <a:gd name="T33" fmla="*/ 11 h 71"/>
                <a:gd name="T34" fmla="*/ 19 w 64"/>
                <a:gd name="T35" fmla="*/ 0 h 71"/>
                <a:gd name="T36" fmla="*/ 38 w 64"/>
                <a:gd name="T37" fmla="*/ 0 h 71"/>
                <a:gd name="T38" fmla="*/ 49 w 64"/>
                <a:gd name="T39" fmla="*/ 7 h 71"/>
                <a:gd name="T40" fmla="*/ 53 w 64"/>
                <a:gd name="T41" fmla="*/ 15 h 71"/>
                <a:gd name="T42" fmla="*/ 53 w 64"/>
                <a:gd name="T43" fmla="*/ 45 h 71"/>
                <a:gd name="T44" fmla="*/ 53 w 64"/>
                <a:gd name="T45" fmla="*/ 56 h 71"/>
                <a:gd name="T46" fmla="*/ 53 w 64"/>
                <a:gd name="T47" fmla="*/ 60 h 71"/>
                <a:gd name="T48" fmla="*/ 57 w 64"/>
                <a:gd name="T49" fmla="*/ 60 h 71"/>
                <a:gd name="T50" fmla="*/ 57 w 64"/>
                <a:gd name="T51" fmla="*/ 60 h 71"/>
                <a:gd name="T52" fmla="*/ 64 w 64"/>
                <a:gd name="T53" fmla="*/ 56 h 71"/>
                <a:gd name="T54" fmla="*/ 57 w 64"/>
                <a:gd name="T55" fmla="*/ 67 h 71"/>
                <a:gd name="T56" fmla="*/ 46 w 64"/>
                <a:gd name="T57" fmla="*/ 71 h 71"/>
                <a:gd name="T58" fmla="*/ 42 w 64"/>
                <a:gd name="T59" fmla="*/ 63 h 71"/>
                <a:gd name="T60" fmla="*/ 38 w 64"/>
                <a:gd name="T61" fmla="*/ 56 h 71"/>
                <a:gd name="T62" fmla="*/ 31 w 64"/>
                <a:gd name="T63" fmla="*/ 33 h 71"/>
                <a:gd name="T64" fmla="*/ 19 w 64"/>
                <a:gd name="T65" fmla="*/ 37 h 71"/>
                <a:gd name="T66" fmla="*/ 16 w 64"/>
                <a:gd name="T67" fmla="*/ 45 h 71"/>
                <a:gd name="T68" fmla="*/ 16 w 64"/>
                <a:gd name="T69" fmla="*/ 52 h 71"/>
                <a:gd name="T70" fmla="*/ 19 w 64"/>
                <a:gd name="T71" fmla="*/ 60 h 71"/>
                <a:gd name="T72" fmla="*/ 31 w 64"/>
                <a:gd name="T73" fmla="*/ 60 h 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71"/>
                <a:gd name="T113" fmla="*/ 64 w 64"/>
                <a:gd name="T114" fmla="*/ 71 h 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71">
                  <a:moveTo>
                    <a:pt x="38" y="60"/>
                  </a:moveTo>
                  <a:lnTo>
                    <a:pt x="31" y="63"/>
                  </a:lnTo>
                  <a:lnTo>
                    <a:pt x="27" y="67"/>
                  </a:lnTo>
                  <a:lnTo>
                    <a:pt x="23" y="71"/>
                  </a:lnTo>
                  <a:lnTo>
                    <a:pt x="19" y="71"/>
                  </a:lnTo>
                  <a:lnTo>
                    <a:pt x="12" y="71"/>
                  </a:lnTo>
                  <a:lnTo>
                    <a:pt x="8" y="67"/>
                  </a:lnTo>
                  <a:lnTo>
                    <a:pt x="4" y="60"/>
                  </a:lnTo>
                  <a:lnTo>
                    <a:pt x="0" y="52"/>
                  </a:lnTo>
                  <a:lnTo>
                    <a:pt x="4" y="48"/>
                  </a:lnTo>
                  <a:lnTo>
                    <a:pt x="4" y="45"/>
                  </a:lnTo>
                  <a:lnTo>
                    <a:pt x="8" y="41"/>
                  </a:lnTo>
                  <a:lnTo>
                    <a:pt x="16" y="37"/>
                  </a:lnTo>
                  <a:lnTo>
                    <a:pt x="23" y="30"/>
                  </a:lnTo>
                  <a:lnTo>
                    <a:pt x="38" y="26"/>
                  </a:lnTo>
                  <a:lnTo>
                    <a:pt x="38" y="22"/>
                  </a:lnTo>
                  <a:lnTo>
                    <a:pt x="38" y="15"/>
                  </a:lnTo>
                  <a:lnTo>
                    <a:pt x="38" y="7"/>
                  </a:lnTo>
                  <a:lnTo>
                    <a:pt x="34" y="7"/>
                  </a:lnTo>
                  <a:lnTo>
                    <a:pt x="27" y="3"/>
                  </a:lnTo>
                  <a:lnTo>
                    <a:pt x="23" y="7"/>
                  </a:lnTo>
                  <a:lnTo>
                    <a:pt x="19" y="7"/>
                  </a:lnTo>
                  <a:lnTo>
                    <a:pt x="19" y="11"/>
                  </a:lnTo>
                  <a:lnTo>
                    <a:pt x="19" y="15"/>
                  </a:lnTo>
                  <a:lnTo>
                    <a:pt x="19" y="18"/>
                  </a:lnTo>
                  <a:lnTo>
                    <a:pt x="16" y="22"/>
                  </a:lnTo>
                  <a:lnTo>
                    <a:pt x="16" y="26"/>
                  </a:lnTo>
                  <a:lnTo>
                    <a:pt x="12" y="26"/>
                  </a:lnTo>
                  <a:lnTo>
                    <a:pt x="8" y="26"/>
                  </a:lnTo>
                  <a:lnTo>
                    <a:pt x="8" y="22"/>
                  </a:lnTo>
                  <a:lnTo>
                    <a:pt x="4" y="22"/>
                  </a:lnTo>
                  <a:lnTo>
                    <a:pt x="4" y="18"/>
                  </a:lnTo>
                  <a:lnTo>
                    <a:pt x="8" y="11"/>
                  </a:lnTo>
                  <a:lnTo>
                    <a:pt x="12" y="7"/>
                  </a:lnTo>
                  <a:lnTo>
                    <a:pt x="19" y="0"/>
                  </a:lnTo>
                  <a:lnTo>
                    <a:pt x="31" y="0"/>
                  </a:lnTo>
                  <a:lnTo>
                    <a:pt x="38" y="0"/>
                  </a:lnTo>
                  <a:lnTo>
                    <a:pt x="46" y="3"/>
                  </a:lnTo>
                  <a:lnTo>
                    <a:pt x="49" y="7"/>
                  </a:lnTo>
                  <a:lnTo>
                    <a:pt x="49" y="11"/>
                  </a:lnTo>
                  <a:lnTo>
                    <a:pt x="53" y="15"/>
                  </a:lnTo>
                  <a:lnTo>
                    <a:pt x="53" y="22"/>
                  </a:lnTo>
                  <a:lnTo>
                    <a:pt x="53" y="45"/>
                  </a:lnTo>
                  <a:lnTo>
                    <a:pt x="53" y="52"/>
                  </a:lnTo>
                  <a:lnTo>
                    <a:pt x="53" y="56"/>
                  </a:lnTo>
                  <a:lnTo>
                    <a:pt x="53" y="60"/>
                  </a:lnTo>
                  <a:lnTo>
                    <a:pt x="57" y="60"/>
                  </a:lnTo>
                  <a:lnTo>
                    <a:pt x="61" y="60"/>
                  </a:lnTo>
                  <a:lnTo>
                    <a:pt x="64" y="56"/>
                  </a:lnTo>
                  <a:lnTo>
                    <a:pt x="64" y="60"/>
                  </a:lnTo>
                  <a:lnTo>
                    <a:pt x="57" y="67"/>
                  </a:lnTo>
                  <a:lnTo>
                    <a:pt x="46" y="71"/>
                  </a:lnTo>
                  <a:lnTo>
                    <a:pt x="42" y="67"/>
                  </a:lnTo>
                  <a:lnTo>
                    <a:pt x="42" y="63"/>
                  </a:lnTo>
                  <a:lnTo>
                    <a:pt x="38" y="60"/>
                  </a:lnTo>
                  <a:close/>
                  <a:moveTo>
                    <a:pt x="38" y="56"/>
                  </a:moveTo>
                  <a:lnTo>
                    <a:pt x="38" y="30"/>
                  </a:lnTo>
                  <a:lnTo>
                    <a:pt x="31" y="33"/>
                  </a:lnTo>
                  <a:lnTo>
                    <a:pt x="27" y="37"/>
                  </a:lnTo>
                  <a:lnTo>
                    <a:pt x="19" y="37"/>
                  </a:lnTo>
                  <a:lnTo>
                    <a:pt x="16" y="41"/>
                  </a:lnTo>
                  <a:lnTo>
                    <a:pt x="16" y="45"/>
                  </a:lnTo>
                  <a:lnTo>
                    <a:pt x="16" y="48"/>
                  </a:lnTo>
                  <a:lnTo>
                    <a:pt x="16" y="52"/>
                  </a:lnTo>
                  <a:lnTo>
                    <a:pt x="19" y="56"/>
                  </a:lnTo>
                  <a:lnTo>
                    <a:pt x="19" y="60"/>
                  </a:lnTo>
                  <a:lnTo>
                    <a:pt x="23" y="60"/>
                  </a:lnTo>
                  <a:lnTo>
                    <a:pt x="31" y="60"/>
                  </a:lnTo>
                  <a:lnTo>
                    <a:pt x="38" y="56"/>
                  </a:lnTo>
                  <a:close/>
                </a:path>
              </a:pathLst>
            </a:custGeom>
            <a:solidFill>
              <a:srgbClr val="000000"/>
            </a:solidFill>
            <a:ln w="0">
              <a:solidFill>
                <a:srgbClr val="000000"/>
              </a:solidFill>
              <a:round/>
              <a:headEnd/>
              <a:tailEnd/>
            </a:ln>
          </p:spPr>
          <p:txBody>
            <a:bodyPr/>
            <a:lstStyle/>
            <a:p>
              <a:endParaRPr lang="en-US"/>
            </a:p>
          </p:txBody>
        </p:sp>
        <p:sp>
          <p:nvSpPr>
            <p:cNvPr id="27717" name="Freeform 66"/>
            <p:cNvSpPr>
              <a:spLocks/>
            </p:cNvSpPr>
            <p:nvPr/>
          </p:nvSpPr>
          <p:spPr bwMode="auto">
            <a:xfrm>
              <a:off x="3703" y="2078"/>
              <a:ext cx="56" cy="71"/>
            </a:xfrm>
            <a:custGeom>
              <a:avLst/>
              <a:gdLst>
                <a:gd name="T0" fmla="*/ 56 w 56"/>
                <a:gd name="T1" fmla="*/ 41 h 71"/>
                <a:gd name="T2" fmla="*/ 53 w 56"/>
                <a:gd name="T3" fmla="*/ 56 h 71"/>
                <a:gd name="T4" fmla="*/ 45 w 56"/>
                <a:gd name="T5" fmla="*/ 63 h 71"/>
                <a:gd name="T6" fmla="*/ 38 w 56"/>
                <a:gd name="T7" fmla="*/ 67 h 71"/>
                <a:gd name="T8" fmla="*/ 30 w 56"/>
                <a:gd name="T9" fmla="*/ 71 h 71"/>
                <a:gd name="T10" fmla="*/ 19 w 56"/>
                <a:gd name="T11" fmla="*/ 67 h 71"/>
                <a:gd name="T12" fmla="*/ 11 w 56"/>
                <a:gd name="T13" fmla="*/ 60 h 71"/>
                <a:gd name="T14" fmla="*/ 4 w 56"/>
                <a:gd name="T15" fmla="*/ 52 h 71"/>
                <a:gd name="T16" fmla="*/ 4 w 56"/>
                <a:gd name="T17" fmla="*/ 45 h 71"/>
                <a:gd name="T18" fmla="*/ 0 w 56"/>
                <a:gd name="T19" fmla="*/ 33 h 71"/>
                <a:gd name="T20" fmla="*/ 4 w 56"/>
                <a:gd name="T21" fmla="*/ 26 h 71"/>
                <a:gd name="T22" fmla="*/ 4 w 56"/>
                <a:gd name="T23" fmla="*/ 18 h 71"/>
                <a:gd name="T24" fmla="*/ 11 w 56"/>
                <a:gd name="T25" fmla="*/ 11 h 71"/>
                <a:gd name="T26" fmla="*/ 19 w 56"/>
                <a:gd name="T27" fmla="*/ 3 h 71"/>
                <a:gd name="T28" fmla="*/ 34 w 56"/>
                <a:gd name="T29" fmla="*/ 0 h 71"/>
                <a:gd name="T30" fmla="*/ 41 w 56"/>
                <a:gd name="T31" fmla="*/ 0 h 71"/>
                <a:gd name="T32" fmla="*/ 49 w 56"/>
                <a:gd name="T33" fmla="*/ 3 h 71"/>
                <a:gd name="T34" fmla="*/ 53 w 56"/>
                <a:gd name="T35" fmla="*/ 11 h 71"/>
                <a:gd name="T36" fmla="*/ 53 w 56"/>
                <a:gd name="T37" fmla="*/ 15 h 71"/>
                <a:gd name="T38" fmla="*/ 53 w 56"/>
                <a:gd name="T39" fmla="*/ 18 h 71"/>
                <a:gd name="T40" fmla="*/ 53 w 56"/>
                <a:gd name="T41" fmla="*/ 18 h 71"/>
                <a:gd name="T42" fmla="*/ 49 w 56"/>
                <a:gd name="T43" fmla="*/ 22 h 71"/>
                <a:gd name="T44" fmla="*/ 49 w 56"/>
                <a:gd name="T45" fmla="*/ 22 h 71"/>
                <a:gd name="T46" fmla="*/ 45 w 56"/>
                <a:gd name="T47" fmla="*/ 22 h 71"/>
                <a:gd name="T48" fmla="*/ 41 w 56"/>
                <a:gd name="T49" fmla="*/ 18 h 71"/>
                <a:gd name="T50" fmla="*/ 41 w 56"/>
                <a:gd name="T51" fmla="*/ 18 h 71"/>
                <a:gd name="T52" fmla="*/ 41 w 56"/>
                <a:gd name="T53" fmla="*/ 15 h 71"/>
                <a:gd name="T54" fmla="*/ 38 w 56"/>
                <a:gd name="T55" fmla="*/ 11 h 71"/>
                <a:gd name="T56" fmla="*/ 38 w 56"/>
                <a:gd name="T57" fmla="*/ 7 h 71"/>
                <a:gd name="T58" fmla="*/ 34 w 56"/>
                <a:gd name="T59" fmla="*/ 7 h 71"/>
                <a:gd name="T60" fmla="*/ 30 w 56"/>
                <a:gd name="T61" fmla="*/ 3 h 71"/>
                <a:gd name="T62" fmla="*/ 23 w 56"/>
                <a:gd name="T63" fmla="*/ 7 h 71"/>
                <a:gd name="T64" fmla="*/ 19 w 56"/>
                <a:gd name="T65" fmla="*/ 11 h 71"/>
                <a:gd name="T66" fmla="*/ 15 w 56"/>
                <a:gd name="T67" fmla="*/ 18 h 71"/>
                <a:gd name="T68" fmla="*/ 15 w 56"/>
                <a:gd name="T69" fmla="*/ 30 h 71"/>
                <a:gd name="T70" fmla="*/ 15 w 56"/>
                <a:gd name="T71" fmla="*/ 41 h 71"/>
                <a:gd name="T72" fmla="*/ 19 w 56"/>
                <a:gd name="T73" fmla="*/ 48 h 71"/>
                <a:gd name="T74" fmla="*/ 26 w 56"/>
                <a:gd name="T75" fmla="*/ 56 h 71"/>
                <a:gd name="T76" fmla="*/ 34 w 56"/>
                <a:gd name="T77" fmla="*/ 60 h 71"/>
                <a:gd name="T78" fmla="*/ 41 w 56"/>
                <a:gd name="T79" fmla="*/ 56 h 71"/>
                <a:gd name="T80" fmla="*/ 49 w 56"/>
                <a:gd name="T81" fmla="*/ 52 h 71"/>
                <a:gd name="T82" fmla="*/ 53 w 56"/>
                <a:gd name="T83" fmla="*/ 48 h 71"/>
                <a:gd name="T84" fmla="*/ 56 w 56"/>
                <a:gd name="T85" fmla="*/ 41 h 71"/>
                <a:gd name="T86" fmla="*/ 56 w 56"/>
                <a:gd name="T87" fmla="*/ 41 h 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
                <a:gd name="T133" fmla="*/ 0 h 71"/>
                <a:gd name="T134" fmla="*/ 56 w 56"/>
                <a:gd name="T135" fmla="*/ 71 h 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 h="71">
                  <a:moveTo>
                    <a:pt x="56" y="41"/>
                  </a:moveTo>
                  <a:lnTo>
                    <a:pt x="53" y="56"/>
                  </a:lnTo>
                  <a:lnTo>
                    <a:pt x="45" y="63"/>
                  </a:lnTo>
                  <a:lnTo>
                    <a:pt x="38" y="67"/>
                  </a:lnTo>
                  <a:lnTo>
                    <a:pt x="30" y="71"/>
                  </a:lnTo>
                  <a:lnTo>
                    <a:pt x="19" y="67"/>
                  </a:lnTo>
                  <a:lnTo>
                    <a:pt x="11" y="60"/>
                  </a:lnTo>
                  <a:lnTo>
                    <a:pt x="4" y="52"/>
                  </a:lnTo>
                  <a:lnTo>
                    <a:pt x="4" y="45"/>
                  </a:lnTo>
                  <a:lnTo>
                    <a:pt x="0" y="33"/>
                  </a:lnTo>
                  <a:lnTo>
                    <a:pt x="4" y="26"/>
                  </a:lnTo>
                  <a:lnTo>
                    <a:pt x="4" y="18"/>
                  </a:lnTo>
                  <a:lnTo>
                    <a:pt x="11" y="11"/>
                  </a:lnTo>
                  <a:lnTo>
                    <a:pt x="19" y="3"/>
                  </a:lnTo>
                  <a:lnTo>
                    <a:pt x="34" y="0"/>
                  </a:lnTo>
                  <a:lnTo>
                    <a:pt x="41" y="0"/>
                  </a:lnTo>
                  <a:lnTo>
                    <a:pt x="49" y="3"/>
                  </a:lnTo>
                  <a:lnTo>
                    <a:pt x="53" y="11"/>
                  </a:lnTo>
                  <a:lnTo>
                    <a:pt x="53" y="15"/>
                  </a:lnTo>
                  <a:lnTo>
                    <a:pt x="53" y="18"/>
                  </a:lnTo>
                  <a:lnTo>
                    <a:pt x="49" y="22"/>
                  </a:lnTo>
                  <a:lnTo>
                    <a:pt x="45" y="22"/>
                  </a:lnTo>
                  <a:lnTo>
                    <a:pt x="41" y="18"/>
                  </a:lnTo>
                  <a:lnTo>
                    <a:pt x="41" y="15"/>
                  </a:lnTo>
                  <a:lnTo>
                    <a:pt x="38" y="11"/>
                  </a:lnTo>
                  <a:lnTo>
                    <a:pt x="38" y="7"/>
                  </a:lnTo>
                  <a:lnTo>
                    <a:pt x="34" y="7"/>
                  </a:lnTo>
                  <a:lnTo>
                    <a:pt x="30" y="3"/>
                  </a:lnTo>
                  <a:lnTo>
                    <a:pt x="23" y="7"/>
                  </a:lnTo>
                  <a:lnTo>
                    <a:pt x="19" y="11"/>
                  </a:lnTo>
                  <a:lnTo>
                    <a:pt x="15" y="18"/>
                  </a:lnTo>
                  <a:lnTo>
                    <a:pt x="15" y="30"/>
                  </a:lnTo>
                  <a:lnTo>
                    <a:pt x="15" y="41"/>
                  </a:lnTo>
                  <a:lnTo>
                    <a:pt x="19" y="48"/>
                  </a:lnTo>
                  <a:lnTo>
                    <a:pt x="26" y="56"/>
                  </a:lnTo>
                  <a:lnTo>
                    <a:pt x="34" y="60"/>
                  </a:lnTo>
                  <a:lnTo>
                    <a:pt x="41" y="56"/>
                  </a:lnTo>
                  <a:lnTo>
                    <a:pt x="49" y="52"/>
                  </a:lnTo>
                  <a:lnTo>
                    <a:pt x="53" y="48"/>
                  </a:lnTo>
                  <a:lnTo>
                    <a:pt x="56" y="41"/>
                  </a:lnTo>
                  <a:close/>
                </a:path>
              </a:pathLst>
            </a:custGeom>
            <a:solidFill>
              <a:srgbClr val="000000"/>
            </a:solidFill>
            <a:ln w="0">
              <a:solidFill>
                <a:srgbClr val="000000"/>
              </a:solidFill>
              <a:round/>
              <a:headEnd/>
              <a:tailEnd/>
            </a:ln>
          </p:spPr>
          <p:txBody>
            <a:bodyPr/>
            <a:lstStyle/>
            <a:p>
              <a:endParaRPr lang="en-US"/>
            </a:p>
          </p:txBody>
        </p:sp>
        <p:sp>
          <p:nvSpPr>
            <p:cNvPr id="27718" name="Freeform 67"/>
            <p:cNvSpPr>
              <a:spLocks/>
            </p:cNvSpPr>
            <p:nvPr/>
          </p:nvSpPr>
          <p:spPr bwMode="auto">
            <a:xfrm>
              <a:off x="3767" y="2044"/>
              <a:ext cx="75" cy="101"/>
            </a:xfrm>
            <a:custGeom>
              <a:avLst/>
              <a:gdLst>
                <a:gd name="T0" fmla="*/ 22 w 75"/>
                <a:gd name="T1" fmla="*/ 64 h 101"/>
                <a:gd name="T2" fmla="*/ 45 w 75"/>
                <a:gd name="T3" fmla="*/ 45 h 101"/>
                <a:gd name="T4" fmla="*/ 49 w 75"/>
                <a:gd name="T5" fmla="*/ 41 h 101"/>
                <a:gd name="T6" fmla="*/ 49 w 75"/>
                <a:gd name="T7" fmla="*/ 41 h 101"/>
                <a:gd name="T8" fmla="*/ 45 w 75"/>
                <a:gd name="T9" fmla="*/ 37 h 101"/>
                <a:gd name="T10" fmla="*/ 45 w 75"/>
                <a:gd name="T11" fmla="*/ 37 h 101"/>
                <a:gd name="T12" fmla="*/ 71 w 75"/>
                <a:gd name="T13" fmla="*/ 37 h 101"/>
                <a:gd name="T14" fmla="*/ 64 w 75"/>
                <a:gd name="T15" fmla="*/ 37 h 101"/>
                <a:gd name="T16" fmla="*/ 52 w 75"/>
                <a:gd name="T17" fmla="*/ 45 h 101"/>
                <a:gd name="T18" fmla="*/ 52 w 75"/>
                <a:gd name="T19" fmla="*/ 82 h 101"/>
                <a:gd name="T20" fmla="*/ 64 w 75"/>
                <a:gd name="T21" fmla="*/ 94 h 101"/>
                <a:gd name="T22" fmla="*/ 67 w 75"/>
                <a:gd name="T23" fmla="*/ 97 h 101"/>
                <a:gd name="T24" fmla="*/ 75 w 75"/>
                <a:gd name="T25" fmla="*/ 101 h 101"/>
                <a:gd name="T26" fmla="*/ 45 w 75"/>
                <a:gd name="T27" fmla="*/ 101 h 101"/>
                <a:gd name="T28" fmla="*/ 45 w 75"/>
                <a:gd name="T29" fmla="*/ 101 h 101"/>
                <a:gd name="T30" fmla="*/ 49 w 75"/>
                <a:gd name="T31" fmla="*/ 97 h 101"/>
                <a:gd name="T32" fmla="*/ 49 w 75"/>
                <a:gd name="T33" fmla="*/ 94 h 101"/>
                <a:gd name="T34" fmla="*/ 22 w 75"/>
                <a:gd name="T35" fmla="*/ 64 h 101"/>
                <a:gd name="T36" fmla="*/ 22 w 75"/>
                <a:gd name="T37" fmla="*/ 94 h 101"/>
                <a:gd name="T38" fmla="*/ 26 w 75"/>
                <a:gd name="T39" fmla="*/ 97 h 101"/>
                <a:gd name="T40" fmla="*/ 30 w 75"/>
                <a:gd name="T41" fmla="*/ 101 h 101"/>
                <a:gd name="T42" fmla="*/ 34 w 75"/>
                <a:gd name="T43" fmla="*/ 101 h 101"/>
                <a:gd name="T44" fmla="*/ 0 w 75"/>
                <a:gd name="T45" fmla="*/ 101 h 101"/>
                <a:gd name="T46" fmla="*/ 7 w 75"/>
                <a:gd name="T47" fmla="*/ 101 h 101"/>
                <a:gd name="T48" fmla="*/ 11 w 75"/>
                <a:gd name="T49" fmla="*/ 97 h 101"/>
                <a:gd name="T50" fmla="*/ 11 w 75"/>
                <a:gd name="T51" fmla="*/ 86 h 101"/>
                <a:gd name="T52" fmla="*/ 11 w 75"/>
                <a:gd name="T53" fmla="*/ 15 h 101"/>
                <a:gd name="T54" fmla="*/ 11 w 75"/>
                <a:gd name="T55" fmla="*/ 7 h 101"/>
                <a:gd name="T56" fmla="*/ 7 w 75"/>
                <a:gd name="T57" fmla="*/ 7 h 101"/>
                <a:gd name="T58" fmla="*/ 4 w 75"/>
                <a:gd name="T59" fmla="*/ 7 h 101"/>
                <a:gd name="T60" fmla="*/ 0 w 75"/>
                <a:gd name="T61" fmla="*/ 7 h 101"/>
                <a:gd name="T62" fmla="*/ 22 w 75"/>
                <a:gd name="T63" fmla="*/ 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1"/>
                <a:gd name="T98" fmla="*/ 75 w 75"/>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1">
                  <a:moveTo>
                    <a:pt x="22" y="0"/>
                  </a:moveTo>
                  <a:lnTo>
                    <a:pt x="22" y="64"/>
                  </a:lnTo>
                  <a:lnTo>
                    <a:pt x="41" y="49"/>
                  </a:lnTo>
                  <a:lnTo>
                    <a:pt x="45" y="45"/>
                  </a:lnTo>
                  <a:lnTo>
                    <a:pt x="49" y="41"/>
                  </a:lnTo>
                  <a:lnTo>
                    <a:pt x="49" y="37"/>
                  </a:lnTo>
                  <a:lnTo>
                    <a:pt x="45" y="37"/>
                  </a:lnTo>
                  <a:lnTo>
                    <a:pt x="71" y="37"/>
                  </a:lnTo>
                  <a:lnTo>
                    <a:pt x="67" y="37"/>
                  </a:lnTo>
                  <a:lnTo>
                    <a:pt x="64" y="37"/>
                  </a:lnTo>
                  <a:lnTo>
                    <a:pt x="56" y="41"/>
                  </a:lnTo>
                  <a:lnTo>
                    <a:pt x="52" y="45"/>
                  </a:lnTo>
                  <a:lnTo>
                    <a:pt x="34" y="60"/>
                  </a:lnTo>
                  <a:lnTo>
                    <a:pt x="52" y="82"/>
                  </a:lnTo>
                  <a:lnTo>
                    <a:pt x="60" y="90"/>
                  </a:lnTo>
                  <a:lnTo>
                    <a:pt x="64" y="94"/>
                  </a:lnTo>
                  <a:lnTo>
                    <a:pt x="67" y="97"/>
                  </a:lnTo>
                  <a:lnTo>
                    <a:pt x="71" y="101"/>
                  </a:lnTo>
                  <a:lnTo>
                    <a:pt x="75" y="101"/>
                  </a:lnTo>
                  <a:lnTo>
                    <a:pt x="45" y="101"/>
                  </a:lnTo>
                  <a:lnTo>
                    <a:pt x="49" y="101"/>
                  </a:lnTo>
                  <a:lnTo>
                    <a:pt x="49" y="97"/>
                  </a:lnTo>
                  <a:lnTo>
                    <a:pt x="49" y="94"/>
                  </a:lnTo>
                  <a:lnTo>
                    <a:pt x="45" y="90"/>
                  </a:lnTo>
                  <a:lnTo>
                    <a:pt x="22" y="64"/>
                  </a:lnTo>
                  <a:lnTo>
                    <a:pt x="22" y="86"/>
                  </a:lnTo>
                  <a:lnTo>
                    <a:pt x="22" y="94"/>
                  </a:lnTo>
                  <a:lnTo>
                    <a:pt x="22" y="97"/>
                  </a:lnTo>
                  <a:lnTo>
                    <a:pt x="26" y="97"/>
                  </a:lnTo>
                  <a:lnTo>
                    <a:pt x="26" y="101"/>
                  </a:lnTo>
                  <a:lnTo>
                    <a:pt x="30" y="101"/>
                  </a:lnTo>
                  <a:lnTo>
                    <a:pt x="34" y="101"/>
                  </a:lnTo>
                  <a:lnTo>
                    <a:pt x="0" y="101"/>
                  </a:lnTo>
                  <a:lnTo>
                    <a:pt x="4" y="101"/>
                  </a:lnTo>
                  <a:lnTo>
                    <a:pt x="7" y="101"/>
                  </a:lnTo>
                  <a:lnTo>
                    <a:pt x="7" y="97"/>
                  </a:lnTo>
                  <a:lnTo>
                    <a:pt x="11" y="97"/>
                  </a:lnTo>
                  <a:lnTo>
                    <a:pt x="11" y="94"/>
                  </a:lnTo>
                  <a:lnTo>
                    <a:pt x="11" y="86"/>
                  </a:lnTo>
                  <a:lnTo>
                    <a:pt x="11" y="26"/>
                  </a:lnTo>
                  <a:lnTo>
                    <a:pt x="11" y="15"/>
                  </a:lnTo>
                  <a:lnTo>
                    <a:pt x="11" y="11"/>
                  </a:lnTo>
                  <a:lnTo>
                    <a:pt x="11" y="7"/>
                  </a:lnTo>
                  <a:lnTo>
                    <a:pt x="7" y="7"/>
                  </a:lnTo>
                  <a:lnTo>
                    <a:pt x="4" y="7"/>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27719" name="Freeform 68"/>
            <p:cNvSpPr>
              <a:spLocks/>
            </p:cNvSpPr>
            <p:nvPr/>
          </p:nvSpPr>
          <p:spPr bwMode="auto">
            <a:xfrm>
              <a:off x="3849" y="2078"/>
              <a:ext cx="45" cy="71"/>
            </a:xfrm>
            <a:custGeom>
              <a:avLst/>
              <a:gdLst>
                <a:gd name="T0" fmla="*/ 42 w 45"/>
                <a:gd name="T1" fmla="*/ 0 h 71"/>
                <a:gd name="T2" fmla="*/ 42 w 45"/>
                <a:gd name="T3" fmla="*/ 22 h 71"/>
                <a:gd name="T4" fmla="*/ 38 w 45"/>
                <a:gd name="T5" fmla="*/ 22 h 71"/>
                <a:gd name="T6" fmla="*/ 38 w 45"/>
                <a:gd name="T7" fmla="*/ 15 h 71"/>
                <a:gd name="T8" fmla="*/ 34 w 45"/>
                <a:gd name="T9" fmla="*/ 7 h 71"/>
                <a:gd name="T10" fmla="*/ 27 w 45"/>
                <a:gd name="T11" fmla="*/ 7 h 71"/>
                <a:gd name="T12" fmla="*/ 23 w 45"/>
                <a:gd name="T13" fmla="*/ 3 h 71"/>
                <a:gd name="T14" fmla="*/ 15 w 45"/>
                <a:gd name="T15" fmla="*/ 7 h 71"/>
                <a:gd name="T16" fmla="*/ 12 w 45"/>
                <a:gd name="T17" fmla="*/ 7 h 71"/>
                <a:gd name="T18" fmla="*/ 12 w 45"/>
                <a:gd name="T19" fmla="*/ 11 h 71"/>
                <a:gd name="T20" fmla="*/ 12 w 45"/>
                <a:gd name="T21" fmla="*/ 15 h 71"/>
                <a:gd name="T22" fmla="*/ 12 w 45"/>
                <a:gd name="T23" fmla="*/ 18 h 71"/>
                <a:gd name="T24" fmla="*/ 12 w 45"/>
                <a:gd name="T25" fmla="*/ 18 h 71"/>
                <a:gd name="T26" fmla="*/ 15 w 45"/>
                <a:gd name="T27" fmla="*/ 22 h 71"/>
                <a:gd name="T28" fmla="*/ 19 w 45"/>
                <a:gd name="T29" fmla="*/ 26 h 71"/>
                <a:gd name="T30" fmla="*/ 30 w 45"/>
                <a:gd name="T31" fmla="*/ 30 h 71"/>
                <a:gd name="T32" fmla="*/ 38 w 45"/>
                <a:gd name="T33" fmla="*/ 37 h 71"/>
                <a:gd name="T34" fmla="*/ 45 w 45"/>
                <a:gd name="T35" fmla="*/ 45 h 71"/>
                <a:gd name="T36" fmla="*/ 45 w 45"/>
                <a:gd name="T37" fmla="*/ 48 h 71"/>
                <a:gd name="T38" fmla="*/ 45 w 45"/>
                <a:gd name="T39" fmla="*/ 60 h 71"/>
                <a:gd name="T40" fmla="*/ 38 w 45"/>
                <a:gd name="T41" fmla="*/ 63 h 71"/>
                <a:gd name="T42" fmla="*/ 30 w 45"/>
                <a:gd name="T43" fmla="*/ 67 h 71"/>
                <a:gd name="T44" fmla="*/ 23 w 45"/>
                <a:gd name="T45" fmla="*/ 71 h 71"/>
                <a:gd name="T46" fmla="*/ 15 w 45"/>
                <a:gd name="T47" fmla="*/ 71 h 71"/>
                <a:gd name="T48" fmla="*/ 8 w 45"/>
                <a:gd name="T49" fmla="*/ 67 h 71"/>
                <a:gd name="T50" fmla="*/ 8 w 45"/>
                <a:gd name="T51" fmla="*/ 67 h 71"/>
                <a:gd name="T52" fmla="*/ 4 w 45"/>
                <a:gd name="T53" fmla="*/ 67 h 71"/>
                <a:gd name="T54" fmla="*/ 4 w 45"/>
                <a:gd name="T55" fmla="*/ 67 h 71"/>
                <a:gd name="T56" fmla="*/ 0 w 45"/>
                <a:gd name="T57" fmla="*/ 71 h 71"/>
                <a:gd name="T58" fmla="*/ 0 w 45"/>
                <a:gd name="T59" fmla="*/ 71 h 71"/>
                <a:gd name="T60" fmla="*/ 0 w 45"/>
                <a:gd name="T61" fmla="*/ 48 h 71"/>
                <a:gd name="T62" fmla="*/ 0 w 45"/>
                <a:gd name="T63" fmla="*/ 48 h 71"/>
                <a:gd name="T64" fmla="*/ 4 w 45"/>
                <a:gd name="T65" fmla="*/ 56 h 71"/>
                <a:gd name="T66" fmla="*/ 12 w 45"/>
                <a:gd name="T67" fmla="*/ 60 h 71"/>
                <a:gd name="T68" fmla="*/ 15 w 45"/>
                <a:gd name="T69" fmla="*/ 63 h 71"/>
                <a:gd name="T70" fmla="*/ 23 w 45"/>
                <a:gd name="T71" fmla="*/ 67 h 71"/>
                <a:gd name="T72" fmla="*/ 27 w 45"/>
                <a:gd name="T73" fmla="*/ 63 h 71"/>
                <a:gd name="T74" fmla="*/ 30 w 45"/>
                <a:gd name="T75" fmla="*/ 63 h 71"/>
                <a:gd name="T76" fmla="*/ 34 w 45"/>
                <a:gd name="T77" fmla="*/ 60 h 71"/>
                <a:gd name="T78" fmla="*/ 34 w 45"/>
                <a:gd name="T79" fmla="*/ 56 h 71"/>
                <a:gd name="T80" fmla="*/ 34 w 45"/>
                <a:gd name="T81" fmla="*/ 52 h 71"/>
                <a:gd name="T82" fmla="*/ 30 w 45"/>
                <a:gd name="T83" fmla="*/ 48 h 71"/>
                <a:gd name="T84" fmla="*/ 27 w 45"/>
                <a:gd name="T85" fmla="*/ 45 h 71"/>
                <a:gd name="T86" fmla="*/ 19 w 45"/>
                <a:gd name="T87" fmla="*/ 37 h 71"/>
                <a:gd name="T88" fmla="*/ 8 w 45"/>
                <a:gd name="T89" fmla="*/ 33 h 71"/>
                <a:gd name="T90" fmla="*/ 4 w 45"/>
                <a:gd name="T91" fmla="*/ 30 h 71"/>
                <a:gd name="T92" fmla="*/ 0 w 45"/>
                <a:gd name="T93" fmla="*/ 26 h 71"/>
                <a:gd name="T94" fmla="*/ 0 w 45"/>
                <a:gd name="T95" fmla="*/ 18 h 71"/>
                <a:gd name="T96" fmla="*/ 0 w 45"/>
                <a:gd name="T97" fmla="*/ 11 h 71"/>
                <a:gd name="T98" fmla="*/ 8 w 45"/>
                <a:gd name="T99" fmla="*/ 7 h 71"/>
                <a:gd name="T100" fmla="*/ 12 w 45"/>
                <a:gd name="T101" fmla="*/ 0 h 71"/>
                <a:gd name="T102" fmla="*/ 23 w 45"/>
                <a:gd name="T103" fmla="*/ 0 h 71"/>
                <a:gd name="T104" fmla="*/ 27 w 45"/>
                <a:gd name="T105" fmla="*/ 0 h 71"/>
                <a:gd name="T106" fmla="*/ 30 w 45"/>
                <a:gd name="T107" fmla="*/ 3 h 71"/>
                <a:gd name="T108" fmla="*/ 34 w 45"/>
                <a:gd name="T109" fmla="*/ 3 h 71"/>
                <a:gd name="T110" fmla="*/ 38 w 45"/>
                <a:gd name="T111" fmla="*/ 3 h 71"/>
                <a:gd name="T112" fmla="*/ 38 w 45"/>
                <a:gd name="T113" fmla="*/ 3 h 71"/>
                <a:gd name="T114" fmla="*/ 38 w 45"/>
                <a:gd name="T115" fmla="*/ 3 h 71"/>
                <a:gd name="T116" fmla="*/ 38 w 45"/>
                <a:gd name="T117" fmla="*/ 3 h 71"/>
                <a:gd name="T118" fmla="*/ 38 w 45"/>
                <a:gd name="T119" fmla="*/ 0 h 71"/>
                <a:gd name="T120" fmla="*/ 42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2" y="0"/>
                  </a:moveTo>
                  <a:lnTo>
                    <a:pt x="42" y="22"/>
                  </a:lnTo>
                  <a:lnTo>
                    <a:pt x="38" y="22"/>
                  </a:lnTo>
                  <a:lnTo>
                    <a:pt x="38" y="15"/>
                  </a:lnTo>
                  <a:lnTo>
                    <a:pt x="34" y="7"/>
                  </a:lnTo>
                  <a:lnTo>
                    <a:pt x="27" y="7"/>
                  </a:lnTo>
                  <a:lnTo>
                    <a:pt x="23" y="3"/>
                  </a:lnTo>
                  <a:lnTo>
                    <a:pt x="15" y="7"/>
                  </a:lnTo>
                  <a:lnTo>
                    <a:pt x="12" y="7"/>
                  </a:lnTo>
                  <a:lnTo>
                    <a:pt x="12" y="11"/>
                  </a:lnTo>
                  <a:lnTo>
                    <a:pt x="12" y="15"/>
                  </a:lnTo>
                  <a:lnTo>
                    <a:pt x="12" y="18"/>
                  </a:lnTo>
                  <a:lnTo>
                    <a:pt x="15" y="22"/>
                  </a:lnTo>
                  <a:lnTo>
                    <a:pt x="19" y="26"/>
                  </a:lnTo>
                  <a:lnTo>
                    <a:pt x="30" y="30"/>
                  </a:lnTo>
                  <a:lnTo>
                    <a:pt x="38" y="37"/>
                  </a:lnTo>
                  <a:lnTo>
                    <a:pt x="45" y="45"/>
                  </a:lnTo>
                  <a:lnTo>
                    <a:pt x="45" y="48"/>
                  </a:lnTo>
                  <a:lnTo>
                    <a:pt x="45" y="60"/>
                  </a:lnTo>
                  <a:lnTo>
                    <a:pt x="38" y="63"/>
                  </a:lnTo>
                  <a:lnTo>
                    <a:pt x="30" y="67"/>
                  </a:lnTo>
                  <a:lnTo>
                    <a:pt x="23" y="71"/>
                  </a:lnTo>
                  <a:lnTo>
                    <a:pt x="15" y="71"/>
                  </a:lnTo>
                  <a:lnTo>
                    <a:pt x="8" y="67"/>
                  </a:lnTo>
                  <a:lnTo>
                    <a:pt x="4" y="67"/>
                  </a:lnTo>
                  <a:lnTo>
                    <a:pt x="0" y="71"/>
                  </a:lnTo>
                  <a:lnTo>
                    <a:pt x="0" y="48"/>
                  </a:lnTo>
                  <a:lnTo>
                    <a:pt x="4" y="56"/>
                  </a:lnTo>
                  <a:lnTo>
                    <a:pt x="12" y="60"/>
                  </a:lnTo>
                  <a:lnTo>
                    <a:pt x="15" y="63"/>
                  </a:lnTo>
                  <a:lnTo>
                    <a:pt x="23" y="67"/>
                  </a:lnTo>
                  <a:lnTo>
                    <a:pt x="27" y="63"/>
                  </a:lnTo>
                  <a:lnTo>
                    <a:pt x="30" y="63"/>
                  </a:lnTo>
                  <a:lnTo>
                    <a:pt x="34" y="60"/>
                  </a:lnTo>
                  <a:lnTo>
                    <a:pt x="34" y="56"/>
                  </a:lnTo>
                  <a:lnTo>
                    <a:pt x="34" y="52"/>
                  </a:lnTo>
                  <a:lnTo>
                    <a:pt x="30" y="48"/>
                  </a:lnTo>
                  <a:lnTo>
                    <a:pt x="27" y="45"/>
                  </a:lnTo>
                  <a:lnTo>
                    <a:pt x="19" y="37"/>
                  </a:lnTo>
                  <a:lnTo>
                    <a:pt x="8" y="33"/>
                  </a:lnTo>
                  <a:lnTo>
                    <a:pt x="4" y="30"/>
                  </a:lnTo>
                  <a:lnTo>
                    <a:pt x="0" y="26"/>
                  </a:lnTo>
                  <a:lnTo>
                    <a:pt x="0" y="18"/>
                  </a:lnTo>
                  <a:lnTo>
                    <a:pt x="0" y="11"/>
                  </a:lnTo>
                  <a:lnTo>
                    <a:pt x="8" y="7"/>
                  </a:lnTo>
                  <a:lnTo>
                    <a:pt x="12" y="0"/>
                  </a:lnTo>
                  <a:lnTo>
                    <a:pt x="23" y="0"/>
                  </a:lnTo>
                  <a:lnTo>
                    <a:pt x="27" y="0"/>
                  </a:lnTo>
                  <a:lnTo>
                    <a:pt x="30" y="3"/>
                  </a:lnTo>
                  <a:lnTo>
                    <a:pt x="34" y="3"/>
                  </a:lnTo>
                  <a:lnTo>
                    <a:pt x="38" y="3"/>
                  </a:lnTo>
                  <a:lnTo>
                    <a:pt x="38" y="0"/>
                  </a:lnTo>
                  <a:lnTo>
                    <a:pt x="42" y="0"/>
                  </a:lnTo>
                  <a:close/>
                </a:path>
              </a:pathLst>
            </a:custGeom>
            <a:solidFill>
              <a:srgbClr val="000000"/>
            </a:solidFill>
            <a:ln w="0">
              <a:solidFill>
                <a:srgbClr val="000000"/>
              </a:solidFill>
              <a:round/>
              <a:headEnd/>
              <a:tailEnd/>
            </a:ln>
          </p:spPr>
          <p:txBody>
            <a:bodyPr/>
            <a:lstStyle/>
            <a:p>
              <a:endParaRPr lang="en-US"/>
            </a:p>
          </p:txBody>
        </p:sp>
        <p:sp>
          <p:nvSpPr>
            <p:cNvPr id="27720" name="Freeform 69"/>
            <p:cNvSpPr>
              <a:spLocks/>
            </p:cNvSpPr>
            <p:nvPr/>
          </p:nvSpPr>
          <p:spPr bwMode="auto">
            <a:xfrm>
              <a:off x="3902" y="2044"/>
              <a:ext cx="41" cy="135"/>
            </a:xfrm>
            <a:custGeom>
              <a:avLst/>
              <a:gdLst>
                <a:gd name="T0" fmla="*/ 0 w 41"/>
                <a:gd name="T1" fmla="*/ 4 h 135"/>
                <a:gd name="T2" fmla="*/ 0 w 41"/>
                <a:gd name="T3" fmla="*/ 0 h 135"/>
                <a:gd name="T4" fmla="*/ 11 w 41"/>
                <a:gd name="T5" fmla="*/ 7 h 135"/>
                <a:gd name="T6" fmla="*/ 19 w 41"/>
                <a:gd name="T7" fmla="*/ 11 h 135"/>
                <a:gd name="T8" fmla="*/ 30 w 41"/>
                <a:gd name="T9" fmla="*/ 22 h 135"/>
                <a:gd name="T10" fmla="*/ 37 w 41"/>
                <a:gd name="T11" fmla="*/ 37 h 135"/>
                <a:gd name="T12" fmla="*/ 41 w 41"/>
                <a:gd name="T13" fmla="*/ 52 h 135"/>
                <a:gd name="T14" fmla="*/ 41 w 41"/>
                <a:gd name="T15" fmla="*/ 67 h 135"/>
                <a:gd name="T16" fmla="*/ 41 w 41"/>
                <a:gd name="T17" fmla="*/ 82 h 135"/>
                <a:gd name="T18" fmla="*/ 37 w 41"/>
                <a:gd name="T19" fmla="*/ 94 h 135"/>
                <a:gd name="T20" fmla="*/ 30 w 41"/>
                <a:gd name="T21" fmla="*/ 109 h 135"/>
                <a:gd name="T22" fmla="*/ 22 w 41"/>
                <a:gd name="T23" fmla="*/ 120 h 135"/>
                <a:gd name="T24" fmla="*/ 11 w 41"/>
                <a:gd name="T25" fmla="*/ 127 h 135"/>
                <a:gd name="T26" fmla="*/ 0 w 41"/>
                <a:gd name="T27" fmla="*/ 135 h 135"/>
                <a:gd name="T28" fmla="*/ 0 w 41"/>
                <a:gd name="T29" fmla="*/ 131 h 135"/>
                <a:gd name="T30" fmla="*/ 7 w 41"/>
                <a:gd name="T31" fmla="*/ 124 h 135"/>
                <a:gd name="T32" fmla="*/ 15 w 41"/>
                <a:gd name="T33" fmla="*/ 116 h 135"/>
                <a:gd name="T34" fmla="*/ 22 w 41"/>
                <a:gd name="T35" fmla="*/ 109 h 135"/>
                <a:gd name="T36" fmla="*/ 26 w 41"/>
                <a:gd name="T37" fmla="*/ 97 h 135"/>
                <a:gd name="T38" fmla="*/ 26 w 41"/>
                <a:gd name="T39" fmla="*/ 82 h 135"/>
                <a:gd name="T40" fmla="*/ 26 w 41"/>
                <a:gd name="T41" fmla="*/ 67 h 135"/>
                <a:gd name="T42" fmla="*/ 26 w 41"/>
                <a:gd name="T43" fmla="*/ 52 h 135"/>
                <a:gd name="T44" fmla="*/ 26 w 41"/>
                <a:gd name="T45" fmla="*/ 41 h 135"/>
                <a:gd name="T46" fmla="*/ 22 w 41"/>
                <a:gd name="T47" fmla="*/ 34 h 135"/>
                <a:gd name="T48" fmla="*/ 19 w 41"/>
                <a:gd name="T49" fmla="*/ 26 h 135"/>
                <a:gd name="T50" fmla="*/ 19 w 41"/>
                <a:gd name="T51" fmla="*/ 19 h 135"/>
                <a:gd name="T52" fmla="*/ 11 w 41"/>
                <a:gd name="T53" fmla="*/ 15 h 135"/>
                <a:gd name="T54" fmla="*/ 7 w 41"/>
                <a:gd name="T55" fmla="*/ 7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7"/>
                  </a:lnTo>
                  <a:lnTo>
                    <a:pt x="19" y="11"/>
                  </a:lnTo>
                  <a:lnTo>
                    <a:pt x="30" y="22"/>
                  </a:lnTo>
                  <a:lnTo>
                    <a:pt x="37" y="37"/>
                  </a:lnTo>
                  <a:lnTo>
                    <a:pt x="41" y="52"/>
                  </a:lnTo>
                  <a:lnTo>
                    <a:pt x="41" y="67"/>
                  </a:lnTo>
                  <a:lnTo>
                    <a:pt x="41" y="82"/>
                  </a:lnTo>
                  <a:lnTo>
                    <a:pt x="37" y="94"/>
                  </a:lnTo>
                  <a:lnTo>
                    <a:pt x="30" y="109"/>
                  </a:lnTo>
                  <a:lnTo>
                    <a:pt x="22" y="120"/>
                  </a:lnTo>
                  <a:lnTo>
                    <a:pt x="11" y="127"/>
                  </a:lnTo>
                  <a:lnTo>
                    <a:pt x="0" y="135"/>
                  </a:lnTo>
                  <a:lnTo>
                    <a:pt x="0" y="131"/>
                  </a:lnTo>
                  <a:lnTo>
                    <a:pt x="7" y="124"/>
                  </a:lnTo>
                  <a:lnTo>
                    <a:pt x="15" y="116"/>
                  </a:lnTo>
                  <a:lnTo>
                    <a:pt x="22" y="109"/>
                  </a:lnTo>
                  <a:lnTo>
                    <a:pt x="26" y="97"/>
                  </a:lnTo>
                  <a:lnTo>
                    <a:pt x="26" y="82"/>
                  </a:lnTo>
                  <a:lnTo>
                    <a:pt x="26" y="67"/>
                  </a:lnTo>
                  <a:lnTo>
                    <a:pt x="26" y="52"/>
                  </a:lnTo>
                  <a:lnTo>
                    <a:pt x="26" y="41"/>
                  </a:lnTo>
                  <a:lnTo>
                    <a:pt x="22" y="34"/>
                  </a:lnTo>
                  <a:lnTo>
                    <a:pt x="19" y="26"/>
                  </a:lnTo>
                  <a:lnTo>
                    <a:pt x="19" y="19"/>
                  </a:lnTo>
                  <a:lnTo>
                    <a:pt x="11" y="15"/>
                  </a:lnTo>
                  <a:lnTo>
                    <a:pt x="7" y="7"/>
                  </a:lnTo>
                  <a:lnTo>
                    <a:pt x="0" y="4"/>
                  </a:lnTo>
                  <a:close/>
                </a:path>
              </a:pathLst>
            </a:custGeom>
            <a:solidFill>
              <a:srgbClr val="000000"/>
            </a:solidFill>
            <a:ln w="0">
              <a:solidFill>
                <a:srgbClr val="000000"/>
              </a:solidFill>
              <a:round/>
              <a:headEnd/>
              <a:tailEnd/>
            </a:ln>
          </p:spPr>
          <p:txBody>
            <a:bodyPr/>
            <a:lstStyle/>
            <a:p>
              <a:endParaRPr lang="en-US"/>
            </a:p>
          </p:txBody>
        </p:sp>
        <p:sp>
          <p:nvSpPr>
            <p:cNvPr id="27721" name="Freeform 70"/>
            <p:cNvSpPr>
              <a:spLocks/>
            </p:cNvSpPr>
            <p:nvPr/>
          </p:nvSpPr>
          <p:spPr bwMode="auto">
            <a:xfrm>
              <a:off x="2574" y="2404"/>
              <a:ext cx="109" cy="101"/>
            </a:xfrm>
            <a:custGeom>
              <a:avLst/>
              <a:gdLst>
                <a:gd name="T0" fmla="*/ 0 w 109"/>
                <a:gd name="T1" fmla="*/ 0 h 101"/>
                <a:gd name="T2" fmla="*/ 26 w 109"/>
                <a:gd name="T3" fmla="*/ 0 h 101"/>
                <a:gd name="T4" fmla="*/ 86 w 109"/>
                <a:gd name="T5" fmla="*/ 79 h 101"/>
                <a:gd name="T6" fmla="*/ 86 w 109"/>
                <a:gd name="T7" fmla="*/ 19 h 101"/>
                <a:gd name="T8" fmla="*/ 86 w 109"/>
                <a:gd name="T9" fmla="*/ 11 h 101"/>
                <a:gd name="T10" fmla="*/ 86 w 109"/>
                <a:gd name="T11" fmla="*/ 7 h 101"/>
                <a:gd name="T12" fmla="*/ 82 w 109"/>
                <a:gd name="T13" fmla="*/ 4 h 101"/>
                <a:gd name="T14" fmla="*/ 79 w 109"/>
                <a:gd name="T15" fmla="*/ 4 h 101"/>
                <a:gd name="T16" fmla="*/ 75 w 109"/>
                <a:gd name="T17" fmla="*/ 4 h 101"/>
                <a:gd name="T18" fmla="*/ 75 w 109"/>
                <a:gd name="T19" fmla="*/ 0 h 101"/>
                <a:gd name="T20" fmla="*/ 109 w 109"/>
                <a:gd name="T21" fmla="*/ 0 h 101"/>
                <a:gd name="T22" fmla="*/ 109 w 109"/>
                <a:gd name="T23" fmla="*/ 4 h 101"/>
                <a:gd name="T24" fmla="*/ 105 w 109"/>
                <a:gd name="T25" fmla="*/ 4 h 101"/>
                <a:gd name="T26" fmla="*/ 97 w 109"/>
                <a:gd name="T27" fmla="*/ 4 h 101"/>
                <a:gd name="T28" fmla="*/ 94 w 109"/>
                <a:gd name="T29" fmla="*/ 7 h 101"/>
                <a:gd name="T30" fmla="*/ 94 w 109"/>
                <a:gd name="T31" fmla="*/ 11 h 101"/>
                <a:gd name="T32" fmla="*/ 94 w 109"/>
                <a:gd name="T33" fmla="*/ 19 h 101"/>
                <a:gd name="T34" fmla="*/ 94 w 109"/>
                <a:gd name="T35" fmla="*/ 101 h 101"/>
                <a:gd name="T36" fmla="*/ 90 w 109"/>
                <a:gd name="T37" fmla="*/ 101 h 101"/>
                <a:gd name="T38" fmla="*/ 26 w 109"/>
                <a:gd name="T39" fmla="*/ 22 h 101"/>
                <a:gd name="T40" fmla="*/ 26 w 109"/>
                <a:gd name="T41" fmla="*/ 83 h 101"/>
                <a:gd name="T42" fmla="*/ 26 w 109"/>
                <a:gd name="T43" fmla="*/ 94 h 101"/>
                <a:gd name="T44" fmla="*/ 26 w 109"/>
                <a:gd name="T45" fmla="*/ 98 h 101"/>
                <a:gd name="T46" fmla="*/ 30 w 109"/>
                <a:gd name="T47" fmla="*/ 98 h 101"/>
                <a:gd name="T48" fmla="*/ 37 w 109"/>
                <a:gd name="T49" fmla="*/ 101 h 101"/>
                <a:gd name="T50" fmla="*/ 37 w 109"/>
                <a:gd name="T51" fmla="*/ 101 h 101"/>
                <a:gd name="T52" fmla="*/ 37 w 109"/>
                <a:gd name="T53" fmla="*/ 101 h 101"/>
                <a:gd name="T54" fmla="*/ 4 w 109"/>
                <a:gd name="T55" fmla="*/ 101 h 101"/>
                <a:gd name="T56" fmla="*/ 4 w 109"/>
                <a:gd name="T57" fmla="*/ 101 h 101"/>
                <a:gd name="T58" fmla="*/ 7 w 109"/>
                <a:gd name="T59" fmla="*/ 101 h 101"/>
                <a:gd name="T60" fmla="*/ 15 w 109"/>
                <a:gd name="T61" fmla="*/ 98 h 101"/>
                <a:gd name="T62" fmla="*/ 19 w 109"/>
                <a:gd name="T63" fmla="*/ 94 h 101"/>
                <a:gd name="T64" fmla="*/ 19 w 109"/>
                <a:gd name="T65" fmla="*/ 90 h 101"/>
                <a:gd name="T66" fmla="*/ 19 w 109"/>
                <a:gd name="T67" fmla="*/ 83 h 101"/>
                <a:gd name="T68" fmla="*/ 19 w 109"/>
                <a:gd name="T69" fmla="*/ 15 h 101"/>
                <a:gd name="T70" fmla="*/ 15 w 109"/>
                <a:gd name="T71" fmla="*/ 11 h 101"/>
                <a:gd name="T72" fmla="*/ 11 w 109"/>
                <a:gd name="T73" fmla="*/ 7 h 101"/>
                <a:gd name="T74" fmla="*/ 11 w 109"/>
                <a:gd name="T75" fmla="*/ 7 h 101"/>
                <a:gd name="T76" fmla="*/ 7 w 109"/>
                <a:gd name="T77" fmla="*/ 4 h 101"/>
                <a:gd name="T78" fmla="*/ 4 w 109"/>
                <a:gd name="T79" fmla="*/ 4 h 101"/>
                <a:gd name="T80" fmla="*/ 0 w 109"/>
                <a:gd name="T81" fmla="*/ 4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86" y="79"/>
                  </a:lnTo>
                  <a:lnTo>
                    <a:pt x="86" y="19"/>
                  </a:lnTo>
                  <a:lnTo>
                    <a:pt x="86" y="11"/>
                  </a:lnTo>
                  <a:lnTo>
                    <a:pt x="86" y="7"/>
                  </a:lnTo>
                  <a:lnTo>
                    <a:pt x="82" y="4"/>
                  </a:lnTo>
                  <a:lnTo>
                    <a:pt x="79" y="4"/>
                  </a:lnTo>
                  <a:lnTo>
                    <a:pt x="75" y="4"/>
                  </a:lnTo>
                  <a:lnTo>
                    <a:pt x="75" y="0"/>
                  </a:lnTo>
                  <a:lnTo>
                    <a:pt x="109" y="0"/>
                  </a:lnTo>
                  <a:lnTo>
                    <a:pt x="109" y="4"/>
                  </a:lnTo>
                  <a:lnTo>
                    <a:pt x="105" y="4"/>
                  </a:lnTo>
                  <a:lnTo>
                    <a:pt x="97" y="4"/>
                  </a:lnTo>
                  <a:lnTo>
                    <a:pt x="94" y="7"/>
                  </a:lnTo>
                  <a:lnTo>
                    <a:pt x="94" y="11"/>
                  </a:lnTo>
                  <a:lnTo>
                    <a:pt x="94" y="19"/>
                  </a:lnTo>
                  <a:lnTo>
                    <a:pt x="94" y="101"/>
                  </a:lnTo>
                  <a:lnTo>
                    <a:pt x="90" y="101"/>
                  </a:lnTo>
                  <a:lnTo>
                    <a:pt x="26" y="22"/>
                  </a:lnTo>
                  <a:lnTo>
                    <a:pt x="26" y="83"/>
                  </a:lnTo>
                  <a:lnTo>
                    <a:pt x="26" y="94"/>
                  </a:lnTo>
                  <a:lnTo>
                    <a:pt x="26" y="98"/>
                  </a:lnTo>
                  <a:lnTo>
                    <a:pt x="30" y="98"/>
                  </a:lnTo>
                  <a:lnTo>
                    <a:pt x="37" y="101"/>
                  </a:lnTo>
                  <a:lnTo>
                    <a:pt x="4" y="101"/>
                  </a:lnTo>
                  <a:lnTo>
                    <a:pt x="7" y="101"/>
                  </a:lnTo>
                  <a:lnTo>
                    <a:pt x="15" y="98"/>
                  </a:lnTo>
                  <a:lnTo>
                    <a:pt x="19" y="94"/>
                  </a:lnTo>
                  <a:lnTo>
                    <a:pt x="19" y="90"/>
                  </a:lnTo>
                  <a:lnTo>
                    <a:pt x="19" y="83"/>
                  </a:lnTo>
                  <a:lnTo>
                    <a:pt x="19" y="15"/>
                  </a:lnTo>
                  <a:lnTo>
                    <a:pt x="15" y="11"/>
                  </a:lnTo>
                  <a:lnTo>
                    <a:pt x="11" y="7"/>
                  </a:lnTo>
                  <a:lnTo>
                    <a:pt x="7"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7722" name="Freeform 71"/>
            <p:cNvSpPr>
              <a:spLocks noEditPoints="1"/>
            </p:cNvSpPr>
            <p:nvPr/>
          </p:nvSpPr>
          <p:spPr bwMode="auto">
            <a:xfrm>
              <a:off x="2686" y="2404"/>
              <a:ext cx="75" cy="101"/>
            </a:xfrm>
            <a:custGeom>
              <a:avLst/>
              <a:gdLst>
                <a:gd name="T0" fmla="*/ 27 w 75"/>
                <a:gd name="T1" fmla="*/ 52 h 101"/>
                <a:gd name="T2" fmla="*/ 27 w 75"/>
                <a:gd name="T3" fmla="*/ 83 h 101"/>
                <a:gd name="T4" fmla="*/ 27 w 75"/>
                <a:gd name="T5" fmla="*/ 94 h 101"/>
                <a:gd name="T6" fmla="*/ 30 w 75"/>
                <a:gd name="T7" fmla="*/ 98 h 101"/>
                <a:gd name="T8" fmla="*/ 34 w 75"/>
                <a:gd name="T9" fmla="*/ 98 h 101"/>
                <a:gd name="T10" fmla="*/ 38 w 75"/>
                <a:gd name="T11" fmla="*/ 101 h 101"/>
                <a:gd name="T12" fmla="*/ 42 w 75"/>
                <a:gd name="T13" fmla="*/ 101 h 101"/>
                <a:gd name="T14" fmla="*/ 42 w 75"/>
                <a:gd name="T15" fmla="*/ 101 h 101"/>
                <a:gd name="T16" fmla="*/ 0 w 75"/>
                <a:gd name="T17" fmla="*/ 101 h 101"/>
                <a:gd name="T18" fmla="*/ 0 w 75"/>
                <a:gd name="T19" fmla="*/ 101 h 101"/>
                <a:gd name="T20" fmla="*/ 4 w 75"/>
                <a:gd name="T21" fmla="*/ 101 h 101"/>
                <a:gd name="T22" fmla="*/ 8 w 75"/>
                <a:gd name="T23" fmla="*/ 98 h 101"/>
                <a:gd name="T24" fmla="*/ 12 w 75"/>
                <a:gd name="T25" fmla="*/ 94 h 101"/>
                <a:gd name="T26" fmla="*/ 12 w 75"/>
                <a:gd name="T27" fmla="*/ 90 h 101"/>
                <a:gd name="T28" fmla="*/ 12 w 75"/>
                <a:gd name="T29" fmla="*/ 83 h 101"/>
                <a:gd name="T30" fmla="*/ 12 w 75"/>
                <a:gd name="T31" fmla="*/ 19 h 101"/>
                <a:gd name="T32" fmla="*/ 12 w 75"/>
                <a:gd name="T33" fmla="*/ 11 h 101"/>
                <a:gd name="T34" fmla="*/ 12 w 75"/>
                <a:gd name="T35" fmla="*/ 7 h 101"/>
                <a:gd name="T36" fmla="*/ 8 w 75"/>
                <a:gd name="T37" fmla="*/ 4 h 101"/>
                <a:gd name="T38" fmla="*/ 4 w 75"/>
                <a:gd name="T39" fmla="*/ 4 h 101"/>
                <a:gd name="T40" fmla="*/ 0 w 75"/>
                <a:gd name="T41" fmla="*/ 4 h 101"/>
                <a:gd name="T42" fmla="*/ 0 w 75"/>
                <a:gd name="T43" fmla="*/ 0 h 101"/>
                <a:gd name="T44" fmla="*/ 34 w 75"/>
                <a:gd name="T45" fmla="*/ 0 h 101"/>
                <a:gd name="T46" fmla="*/ 49 w 75"/>
                <a:gd name="T47" fmla="*/ 0 h 101"/>
                <a:gd name="T48" fmla="*/ 57 w 75"/>
                <a:gd name="T49" fmla="*/ 4 h 101"/>
                <a:gd name="T50" fmla="*/ 64 w 75"/>
                <a:gd name="T51" fmla="*/ 7 h 101"/>
                <a:gd name="T52" fmla="*/ 72 w 75"/>
                <a:gd name="T53" fmla="*/ 11 h 101"/>
                <a:gd name="T54" fmla="*/ 75 w 75"/>
                <a:gd name="T55" fmla="*/ 19 h 101"/>
                <a:gd name="T56" fmla="*/ 75 w 75"/>
                <a:gd name="T57" fmla="*/ 30 h 101"/>
                <a:gd name="T58" fmla="*/ 75 w 75"/>
                <a:gd name="T59" fmla="*/ 41 h 101"/>
                <a:gd name="T60" fmla="*/ 68 w 75"/>
                <a:gd name="T61" fmla="*/ 49 h 101"/>
                <a:gd name="T62" fmla="*/ 57 w 75"/>
                <a:gd name="T63" fmla="*/ 52 h 101"/>
                <a:gd name="T64" fmla="*/ 45 w 75"/>
                <a:gd name="T65" fmla="*/ 56 h 101"/>
                <a:gd name="T66" fmla="*/ 42 w 75"/>
                <a:gd name="T67" fmla="*/ 56 h 101"/>
                <a:gd name="T68" fmla="*/ 38 w 75"/>
                <a:gd name="T69" fmla="*/ 56 h 101"/>
                <a:gd name="T70" fmla="*/ 30 w 75"/>
                <a:gd name="T71" fmla="*/ 56 h 101"/>
                <a:gd name="T72" fmla="*/ 27 w 75"/>
                <a:gd name="T73" fmla="*/ 52 h 101"/>
                <a:gd name="T74" fmla="*/ 27 w 75"/>
                <a:gd name="T75" fmla="*/ 49 h 101"/>
                <a:gd name="T76" fmla="*/ 30 w 75"/>
                <a:gd name="T77" fmla="*/ 49 h 101"/>
                <a:gd name="T78" fmla="*/ 34 w 75"/>
                <a:gd name="T79" fmla="*/ 52 h 101"/>
                <a:gd name="T80" fmla="*/ 38 w 75"/>
                <a:gd name="T81" fmla="*/ 52 h 101"/>
                <a:gd name="T82" fmla="*/ 38 w 75"/>
                <a:gd name="T83" fmla="*/ 52 h 101"/>
                <a:gd name="T84" fmla="*/ 45 w 75"/>
                <a:gd name="T85" fmla="*/ 49 h 101"/>
                <a:gd name="T86" fmla="*/ 53 w 75"/>
                <a:gd name="T87" fmla="*/ 45 h 101"/>
                <a:gd name="T88" fmla="*/ 57 w 75"/>
                <a:gd name="T89" fmla="*/ 37 h 101"/>
                <a:gd name="T90" fmla="*/ 57 w 75"/>
                <a:gd name="T91" fmla="*/ 30 h 101"/>
                <a:gd name="T92" fmla="*/ 57 w 75"/>
                <a:gd name="T93" fmla="*/ 22 h 101"/>
                <a:gd name="T94" fmla="*/ 57 w 75"/>
                <a:gd name="T95" fmla="*/ 19 h 101"/>
                <a:gd name="T96" fmla="*/ 53 w 75"/>
                <a:gd name="T97" fmla="*/ 11 h 101"/>
                <a:gd name="T98" fmla="*/ 49 w 75"/>
                <a:gd name="T99" fmla="*/ 7 h 101"/>
                <a:gd name="T100" fmla="*/ 42 w 75"/>
                <a:gd name="T101" fmla="*/ 7 h 101"/>
                <a:gd name="T102" fmla="*/ 38 w 75"/>
                <a:gd name="T103" fmla="*/ 7 h 101"/>
                <a:gd name="T104" fmla="*/ 34 w 75"/>
                <a:gd name="T105" fmla="*/ 7 h 101"/>
                <a:gd name="T106" fmla="*/ 27 w 75"/>
                <a:gd name="T107" fmla="*/ 7 h 101"/>
                <a:gd name="T108" fmla="*/ 27 w 75"/>
                <a:gd name="T109" fmla="*/ 49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27" y="52"/>
                  </a:moveTo>
                  <a:lnTo>
                    <a:pt x="27" y="83"/>
                  </a:lnTo>
                  <a:lnTo>
                    <a:pt x="27" y="94"/>
                  </a:lnTo>
                  <a:lnTo>
                    <a:pt x="30" y="98"/>
                  </a:lnTo>
                  <a:lnTo>
                    <a:pt x="34" y="98"/>
                  </a:lnTo>
                  <a:lnTo>
                    <a:pt x="38" y="101"/>
                  </a:lnTo>
                  <a:lnTo>
                    <a:pt x="42" y="101"/>
                  </a:lnTo>
                  <a:lnTo>
                    <a:pt x="0" y="101"/>
                  </a:lnTo>
                  <a:lnTo>
                    <a:pt x="4" y="101"/>
                  </a:lnTo>
                  <a:lnTo>
                    <a:pt x="8" y="98"/>
                  </a:lnTo>
                  <a:lnTo>
                    <a:pt x="12" y="94"/>
                  </a:lnTo>
                  <a:lnTo>
                    <a:pt x="12" y="90"/>
                  </a:lnTo>
                  <a:lnTo>
                    <a:pt x="12" y="83"/>
                  </a:lnTo>
                  <a:lnTo>
                    <a:pt x="12" y="19"/>
                  </a:lnTo>
                  <a:lnTo>
                    <a:pt x="12" y="11"/>
                  </a:lnTo>
                  <a:lnTo>
                    <a:pt x="12" y="7"/>
                  </a:lnTo>
                  <a:lnTo>
                    <a:pt x="8" y="4"/>
                  </a:lnTo>
                  <a:lnTo>
                    <a:pt x="4" y="4"/>
                  </a:lnTo>
                  <a:lnTo>
                    <a:pt x="0" y="4"/>
                  </a:lnTo>
                  <a:lnTo>
                    <a:pt x="0" y="0"/>
                  </a:lnTo>
                  <a:lnTo>
                    <a:pt x="34" y="0"/>
                  </a:lnTo>
                  <a:lnTo>
                    <a:pt x="49" y="0"/>
                  </a:lnTo>
                  <a:lnTo>
                    <a:pt x="57" y="4"/>
                  </a:lnTo>
                  <a:lnTo>
                    <a:pt x="64" y="7"/>
                  </a:lnTo>
                  <a:lnTo>
                    <a:pt x="72" y="11"/>
                  </a:lnTo>
                  <a:lnTo>
                    <a:pt x="75" y="19"/>
                  </a:lnTo>
                  <a:lnTo>
                    <a:pt x="75" y="30"/>
                  </a:lnTo>
                  <a:lnTo>
                    <a:pt x="75" y="41"/>
                  </a:lnTo>
                  <a:lnTo>
                    <a:pt x="68" y="49"/>
                  </a:lnTo>
                  <a:lnTo>
                    <a:pt x="57" y="52"/>
                  </a:lnTo>
                  <a:lnTo>
                    <a:pt x="45" y="56"/>
                  </a:lnTo>
                  <a:lnTo>
                    <a:pt x="42" y="56"/>
                  </a:lnTo>
                  <a:lnTo>
                    <a:pt x="38" y="56"/>
                  </a:lnTo>
                  <a:lnTo>
                    <a:pt x="30" y="56"/>
                  </a:lnTo>
                  <a:lnTo>
                    <a:pt x="27" y="52"/>
                  </a:lnTo>
                  <a:close/>
                  <a:moveTo>
                    <a:pt x="27" y="49"/>
                  </a:moveTo>
                  <a:lnTo>
                    <a:pt x="30" y="49"/>
                  </a:lnTo>
                  <a:lnTo>
                    <a:pt x="34" y="52"/>
                  </a:lnTo>
                  <a:lnTo>
                    <a:pt x="38" y="52"/>
                  </a:lnTo>
                  <a:lnTo>
                    <a:pt x="45" y="49"/>
                  </a:lnTo>
                  <a:lnTo>
                    <a:pt x="53" y="45"/>
                  </a:lnTo>
                  <a:lnTo>
                    <a:pt x="57" y="37"/>
                  </a:lnTo>
                  <a:lnTo>
                    <a:pt x="57" y="30"/>
                  </a:lnTo>
                  <a:lnTo>
                    <a:pt x="57" y="22"/>
                  </a:lnTo>
                  <a:lnTo>
                    <a:pt x="57" y="19"/>
                  </a:lnTo>
                  <a:lnTo>
                    <a:pt x="53" y="11"/>
                  </a:lnTo>
                  <a:lnTo>
                    <a:pt x="49" y="7"/>
                  </a:lnTo>
                  <a:lnTo>
                    <a:pt x="42" y="7"/>
                  </a:lnTo>
                  <a:lnTo>
                    <a:pt x="38" y="7"/>
                  </a:lnTo>
                  <a:lnTo>
                    <a:pt x="34" y="7"/>
                  </a:lnTo>
                  <a:lnTo>
                    <a:pt x="27" y="7"/>
                  </a:lnTo>
                  <a:lnTo>
                    <a:pt x="27" y="49"/>
                  </a:lnTo>
                  <a:close/>
                </a:path>
              </a:pathLst>
            </a:custGeom>
            <a:solidFill>
              <a:srgbClr val="000000"/>
            </a:solidFill>
            <a:ln w="0">
              <a:solidFill>
                <a:srgbClr val="000000"/>
              </a:solidFill>
              <a:round/>
              <a:headEnd/>
              <a:tailEnd/>
            </a:ln>
          </p:spPr>
          <p:txBody>
            <a:bodyPr/>
            <a:lstStyle/>
            <a:p>
              <a:endParaRPr lang="en-US"/>
            </a:p>
          </p:txBody>
        </p:sp>
        <p:sp>
          <p:nvSpPr>
            <p:cNvPr id="27723" name="Freeform 72"/>
            <p:cNvSpPr>
              <a:spLocks/>
            </p:cNvSpPr>
            <p:nvPr/>
          </p:nvSpPr>
          <p:spPr bwMode="auto">
            <a:xfrm>
              <a:off x="2773" y="2400"/>
              <a:ext cx="41" cy="135"/>
            </a:xfrm>
            <a:custGeom>
              <a:avLst/>
              <a:gdLst>
                <a:gd name="T0" fmla="*/ 41 w 41"/>
                <a:gd name="T1" fmla="*/ 132 h 135"/>
                <a:gd name="T2" fmla="*/ 41 w 41"/>
                <a:gd name="T3" fmla="*/ 135 h 135"/>
                <a:gd name="T4" fmla="*/ 30 w 41"/>
                <a:gd name="T5" fmla="*/ 132 h 135"/>
                <a:gd name="T6" fmla="*/ 22 w 41"/>
                <a:gd name="T7" fmla="*/ 124 h 135"/>
                <a:gd name="T8" fmla="*/ 11 w 41"/>
                <a:gd name="T9" fmla="*/ 113 h 135"/>
                <a:gd name="T10" fmla="*/ 7 w 41"/>
                <a:gd name="T11" fmla="*/ 98 h 135"/>
                <a:gd name="T12" fmla="*/ 0 w 41"/>
                <a:gd name="T13" fmla="*/ 83 h 135"/>
                <a:gd name="T14" fmla="*/ 0 w 41"/>
                <a:gd name="T15" fmla="*/ 68 h 135"/>
                <a:gd name="T16" fmla="*/ 0 w 41"/>
                <a:gd name="T17" fmla="*/ 56 h 135"/>
                <a:gd name="T18" fmla="*/ 3 w 41"/>
                <a:gd name="T19" fmla="*/ 41 h 135"/>
                <a:gd name="T20" fmla="*/ 11 w 41"/>
                <a:gd name="T21" fmla="*/ 30 h 135"/>
                <a:gd name="T22" fmla="*/ 18 w 41"/>
                <a:gd name="T23" fmla="*/ 19 h 135"/>
                <a:gd name="T24" fmla="*/ 30 w 41"/>
                <a:gd name="T25" fmla="*/ 8 h 135"/>
                <a:gd name="T26" fmla="*/ 41 w 41"/>
                <a:gd name="T27" fmla="*/ 0 h 135"/>
                <a:gd name="T28" fmla="*/ 41 w 41"/>
                <a:gd name="T29" fmla="*/ 4 h 135"/>
                <a:gd name="T30" fmla="*/ 33 w 41"/>
                <a:gd name="T31" fmla="*/ 11 h 135"/>
                <a:gd name="T32" fmla="*/ 26 w 41"/>
                <a:gd name="T33" fmla="*/ 19 h 135"/>
                <a:gd name="T34" fmla="*/ 18 w 41"/>
                <a:gd name="T35" fmla="*/ 26 h 135"/>
                <a:gd name="T36" fmla="*/ 15 w 41"/>
                <a:gd name="T37" fmla="*/ 41 h 135"/>
                <a:gd name="T38" fmla="*/ 15 w 41"/>
                <a:gd name="T39" fmla="*/ 53 h 135"/>
                <a:gd name="T40" fmla="*/ 15 w 41"/>
                <a:gd name="T41" fmla="*/ 68 h 135"/>
                <a:gd name="T42" fmla="*/ 15 w 41"/>
                <a:gd name="T43" fmla="*/ 83 h 135"/>
                <a:gd name="T44" fmla="*/ 15 w 41"/>
                <a:gd name="T45" fmla="*/ 94 h 135"/>
                <a:gd name="T46" fmla="*/ 18 w 41"/>
                <a:gd name="T47" fmla="*/ 105 h 135"/>
                <a:gd name="T48" fmla="*/ 22 w 41"/>
                <a:gd name="T49" fmla="*/ 113 h 135"/>
                <a:gd name="T50" fmla="*/ 22 w 41"/>
                <a:gd name="T51" fmla="*/ 117 h 135"/>
                <a:gd name="T52" fmla="*/ 30 w 41"/>
                <a:gd name="T53" fmla="*/ 124 h 135"/>
                <a:gd name="T54" fmla="*/ 33 w 41"/>
                <a:gd name="T55" fmla="*/ 128 h 135"/>
                <a:gd name="T56" fmla="*/ 41 w 41"/>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32"/>
                  </a:lnTo>
                  <a:lnTo>
                    <a:pt x="22" y="124"/>
                  </a:lnTo>
                  <a:lnTo>
                    <a:pt x="11" y="113"/>
                  </a:lnTo>
                  <a:lnTo>
                    <a:pt x="7" y="98"/>
                  </a:lnTo>
                  <a:lnTo>
                    <a:pt x="0" y="83"/>
                  </a:lnTo>
                  <a:lnTo>
                    <a:pt x="0" y="68"/>
                  </a:lnTo>
                  <a:lnTo>
                    <a:pt x="0" y="56"/>
                  </a:lnTo>
                  <a:lnTo>
                    <a:pt x="3" y="41"/>
                  </a:lnTo>
                  <a:lnTo>
                    <a:pt x="11" y="30"/>
                  </a:lnTo>
                  <a:lnTo>
                    <a:pt x="18" y="19"/>
                  </a:lnTo>
                  <a:lnTo>
                    <a:pt x="30" y="8"/>
                  </a:lnTo>
                  <a:lnTo>
                    <a:pt x="41" y="0"/>
                  </a:lnTo>
                  <a:lnTo>
                    <a:pt x="41" y="4"/>
                  </a:lnTo>
                  <a:lnTo>
                    <a:pt x="33" y="11"/>
                  </a:lnTo>
                  <a:lnTo>
                    <a:pt x="26" y="19"/>
                  </a:lnTo>
                  <a:lnTo>
                    <a:pt x="18" y="26"/>
                  </a:lnTo>
                  <a:lnTo>
                    <a:pt x="15" y="41"/>
                  </a:lnTo>
                  <a:lnTo>
                    <a:pt x="15" y="53"/>
                  </a:lnTo>
                  <a:lnTo>
                    <a:pt x="15" y="68"/>
                  </a:lnTo>
                  <a:lnTo>
                    <a:pt x="15" y="83"/>
                  </a:lnTo>
                  <a:lnTo>
                    <a:pt x="15" y="94"/>
                  </a:lnTo>
                  <a:lnTo>
                    <a:pt x="18" y="105"/>
                  </a:lnTo>
                  <a:lnTo>
                    <a:pt x="22" y="113"/>
                  </a:lnTo>
                  <a:lnTo>
                    <a:pt x="22" y="117"/>
                  </a:lnTo>
                  <a:lnTo>
                    <a:pt x="30" y="124"/>
                  </a:lnTo>
                  <a:lnTo>
                    <a:pt x="33" y="128"/>
                  </a:lnTo>
                  <a:lnTo>
                    <a:pt x="41" y="132"/>
                  </a:lnTo>
                  <a:close/>
                </a:path>
              </a:pathLst>
            </a:custGeom>
            <a:solidFill>
              <a:srgbClr val="000000"/>
            </a:solidFill>
            <a:ln w="0">
              <a:solidFill>
                <a:srgbClr val="000000"/>
              </a:solidFill>
              <a:round/>
              <a:headEnd/>
              <a:tailEnd/>
            </a:ln>
          </p:spPr>
          <p:txBody>
            <a:bodyPr/>
            <a:lstStyle/>
            <a:p>
              <a:endParaRPr lang="en-US"/>
            </a:p>
          </p:txBody>
        </p:sp>
        <p:sp>
          <p:nvSpPr>
            <p:cNvPr id="27724" name="Freeform 73"/>
            <p:cNvSpPr>
              <a:spLocks/>
            </p:cNvSpPr>
            <p:nvPr/>
          </p:nvSpPr>
          <p:spPr bwMode="auto">
            <a:xfrm>
              <a:off x="2825" y="2438"/>
              <a:ext cx="45" cy="67"/>
            </a:xfrm>
            <a:custGeom>
              <a:avLst/>
              <a:gdLst>
                <a:gd name="T0" fmla="*/ 41 w 45"/>
                <a:gd name="T1" fmla="*/ 0 h 67"/>
                <a:gd name="T2" fmla="*/ 41 w 45"/>
                <a:gd name="T3" fmla="*/ 22 h 67"/>
                <a:gd name="T4" fmla="*/ 38 w 45"/>
                <a:gd name="T5" fmla="*/ 22 h 67"/>
                <a:gd name="T6" fmla="*/ 34 w 45"/>
                <a:gd name="T7" fmla="*/ 11 h 67"/>
                <a:gd name="T8" fmla="*/ 30 w 45"/>
                <a:gd name="T9" fmla="*/ 7 h 67"/>
                <a:gd name="T10" fmla="*/ 26 w 45"/>
                <a:gd name="T11" fmla="*/ 3 h 67"/>
                <a:gd name="T12" fmla="*/ 19 w 45"/>
                <a:gd name="T13" fmla="*/ 3 h 67"/>
                <a:gd name="T14" fmla="*/ 15 w 45"/>
                <a:gd name="T15" fmla="*/ 3 h 67"/>
                <a:gd name="T16" fmla="*/ 11 w 45"/>
                <a:gd name="T17" fmla="*/ 7 h 67"/>
                <a:gd name="T18" fmla="*/ 8 w 45"/>
                <a:gd name="T19" fmla="*/ 7 h 67"/>
                <a:gd name="T20" fmla="*/ 8 w 45"/>
                <a:gd name="T21" fmla="*/ 11 h 67"/>
                <a:gd name="T22" fmla="*/ 8 w 45"/>
                <a:gd name="T23" fmla="*/ 15 h 67"/>
                <a:gd name="T24" fmla="*/ 11 w 45"/>
                <a:gd name="T25" fmla="*/ 18 h 67"/>
                <a:gd name="T26" fmla="*/ 15 w 45"/>
                <a:gd name="T27" fmla="*/ 22 h 67"/>
                <a:gd name="T28" fmla="*/ 19 w 45"/>
                <a:gd name="T29" fmla="*/ 26 h 67"/>
                <a:gd name="T30" fmla="*/ 30 w 45"/>
                <a:gd name="T31" fmla="*/ 30 h 67"/>
                <a:gd name="T32" fmla="*/ 38 w 45"/>
                <a:gd name="T33" fmla="*/ 34 h 67"/>
                <a:gd name="T34" fmla="*/ 41 w 45"/>
                <a:gd name="T35" fmla="*/ 41 h 67"/>
                <a:gd name="T36" fmla="*/ 45 w 45"/>
                <a:gd name="T37" fmla="*/ 49 h 67"/>
                <a:gd name="T38" fmla="*/ 41 w 45"/>
                <a:gd name="T39" fmla="*/ 56 h 67"/>
                <a:gd name="T40" fmla="*/ 38 w 45"/>
                <a:gd name="T41" fmla="*/ 64 h 67"/>
                <a:gd name="T42" fmla="*/ 30 w 45"/>
                <a:gd name="T43" fmla="*/ 67 h 67"/>
                <a:gd name="T44" fmla="*/ 23 w 45"/>
                <a:gd name="T45" fmla="*/ 67 h 67"/>
                <a:gd name="T46" fmla="*/ 15 w 45"/>
                <a:gd name="T47" fmla="*/ 67 h 67"/>
                <a:gd name="T48" fmla="*/ 8 w 45"/>
                <a:gd name="T49" fmla="*/ 67 h 67"/>
                <a:gd name="T50" fmla="*/ 4 w 45"/>
                <a:gd name="T51" fmla="*/ 67 h 67"/>
                <a:gd name="T52" fmla="*/ 4 w 45"/>
                <a:gd name="T53" fmla="*/ 67 h 67"/>
                <a:gd name="T54" fmla="*/ 0 w 45"/>
                <a:gd name="T55" fmla="*/ 67 h 67"/>
                <a:gd name="T56" fmla="*/ 0 w 45"/>
                <a:gd name="T57" fmla="*/ 67 h 67"/>
                <a:gd name="T58" fmla="*/ 0 w 45"/>
                <a:gd name="T59" fmla="*/ 67 h 67"/>
                <a:gd name="T60" fmla="*/ 0 w 45"/>
                <a:gd name="T61" fmla="*/ 45 h 67"/>
                <a:gd name="T62" fmla="*/ 0 w 45"/>
                <a:gd name="T63" fmla="*/ 45 h 67"/>
                <a:gd name="T64" fmla="*/ 4 w 45"/>
                <a:gd name="T65" fmla="*/ 52 h 67"/>
                <a:gd name="T66" fmla="*/ 8 w 45"/>
                <a:gd name="T67" fmla="*/ 60 h 67"/>
                <a:gd name="T68" fmla="*/ 15 w 45"/>
                <a:gd name="T69" fmla="*/ 64 h 67"/>
                <a:gd name="T70" fmla="*/ 23 w 45"/>
                <a:gd name="T71" fmla="*/ 64 h 67"/>
                <a:gd name="T72" fmla="*/ 26 w 45"/>
                <a:gd name="T73" fmla="*/ 64 h 67"/>
                <a:gd name="T74" fmla="*/ 30 w 45"/>
                <a:gd name="T75" fmla="*/ 60 h 67"/>
                <a:gd name="T76" fmla="*/ 34 w 45"/>
                <a:gd name="T77" fmla="*/ 56 h 67"/>
                <a:gd name="T78" fmla="*/ 34 w 45"/>
                <a:gd name="T79" fmla="*/ 52 h 67"/>
                <a:gd name="T80" fmla="*/ 34 w 45"/>
                <a:gd name="T81" fmla="*/ 49 h 67"/>
                <a:gd name="T82" fmla="*/ 30 w 45"/>
                <a:gd name="T83" fmla="*/ 45 h 67"/>
                <a:gd name="T84" fmla="*/ 26 w 45"/>
                <a:gd name="T85" fmla="*/ 41 h 67"/>
                <a:gd name="T86" fmla="*/ 15 w 45"/>
                <a:gd name="T87" fmla="*/ 37 h 67"/>
                <a:gd name="T88" fmla="*/ 8 w 45"/>
                <a:gd name="T89" fmla="*/ 34 h 67"/>
                <a:gd name="T90" fmla="*/ 4 w 45"/>
                <a:gd name="T91" fmla="*/ 26 h 67"/>
                <a:gd name="T92" fmla="*/ 0 w 45"/>
                <a:gd name="T93" fmla="*/ 22 h 67"/>
                <a:gd name="T94" fmla="*/ 0 w 45"/>
                <a:gd name="T95" fmla="*/ 18 h 67"/>
                <a:gd name="T96" fmla="*/ 0 w 45"/>
                <a:gd name="T97" fmla="*/ 11 h 67"/>
                <a:gd name="T98" fmla="*/ 4 w 45"/>
                <a:gd name="T99" fmla="*/ 3 h 67"/>
                <a:gd name="T100" fmla="*/ 11 w 45"/>
                <a:gd name="T101" fmla="*/ 0 h 67"/>
                <a:gd name="T102" fmla="*/ 19 w 45"/>
                <a:gd name="T103" fmla="*/ 0 h 67"/>
                <a:gd name="T104" fmla="*/ 23 w 45"/>
                <a:gd name="T105" fmla="*/ 0 h 67"/>
                <a:gd name="T106" fmla="*/ 30 w 45"/>
                <a:gd name="T107" fmla="*/ 0 h 67"/>
                <a:gd name="T108" fmla="*/ 34 w 45"/>
                <a:gd name="T109" fmla="*/ 0 h 67"/>
                <a:gd name="T110" fmla="*/ 34 w 45"/>
                <a:gd name="T111" fmla="*/ 0 h 67"/>
                <a:gd name="T112" fmla="*/ 38 w 45"/>
                <a:gd name="T113" fmla="*/ 0 h 67"/>
                <a:gd name="T114" fmla="*/ 38 w 45"/>
                <a:gd name="T115" fmla="*/ 0 h 67"/>
                <a:gd name="T116" fmla="*/ 38 w 45"/>
                <a:gd name="T117" fmla="*/ 0 h 67"/>
                <a:gd name="T118" fmla="*/ 38 w 45"/>
                <a:gd name="T119" fmla="*/ 0 h 67"/>
                <a:gd name="T120" fmla="*/ 41 w 45"/>
                <a:gd name="T121" fmla="*/ 0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7"/>
                <a:gd name="T185" fmla="*/ 45 w 45"/>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7">
                  <a:moveTo>
                    <a:pt x="41" y="0"/>
                  </a:moveTo>
                  <a:lnTo>
                    <a:pt x="41" y="22"/>
                  </a:lnTo>
                  <a:lnTo>
                    <a:pt x="38" y="22"/>
                  </a:lnTo>
                  <a:lnTo>
                    <a:pt x="34" y="11"/>
                  </a:lnTo>
                  <a:lnTo>
                    <a:pt x="30" y="7"/>
                  </a:lnTo>
                  <a:lnTo>
                    <a:pt x="26" y="3"/>
                  </a:lnTo>
                  <a:lnTo>
                    <a:pt x="19" y="3"/>
                  </a:lnTo>
                  <a:lnTo>
                    <a:pt x="15" y="3"/>
                  </a:lnTo>
                  <a:lnTo>
                    <a:pt x="11" y="7"/>
                  </a:lnTo>
                  <a:lnTo>
                    <a:pt x="8" y="7"/>
                  </a:lnTo>
                  <a:lnTo>
                    <a:pt x="8" y="11"/>
                  </a:lnTo>
                  <a:lnTo>
                    <a:pt x="8" y="15"/>
                  </a:lnTo>
                  <a:lnTo>
                    <a:pt x="11" y="18"/>
                  </a:lnTo>
                  <a:lnTo>
                    <a:pt x="15" y="22"/>
                  </a:lnTo>
                  <a:lnTo>
                    <a:pt x="19" y="26"/>
                  </a:lnTo>
                  <a:lnTo>
                    <a:pt x="30" y="30"/>
                  </a:lnTo>
                  <a:lnTo>
                    <a:pt x="38" y="34"/>
                  </a:lnTo>
                  <a:lnTo>
                    <a:pt x="41" y="41"/>
                  </a:lnTo>
                  <a:lnTo>
                    <a:pt x="45" y="49"/>
                  </a:lnTo>
                  <a:lnTo>
                    <a:pt x="41" y="56"/>
                  </a:lnTo>
                  <a:lnTo>
                    <a:pt x="38" y="64"/>
                  </a:lnTo>
                  <a:lnTo>
                    <a:pt x="30" y="67"/>
                  </a:lnTo>
                  <a:lnTo>
                    <a:pt x="23" y="67"/>
                  </a:lnTo>
                  <a:lnTo>
                    <a:pt x="15" y="67"/>
                  </a:lnTo>
                  <a:lnTo>
                    <a:pt x="8" y="67"/>
                  </a:lnTo>
                  <a:lnTo>
                    <a:pt x="4" y="67"/>
                  </a:lnTo>
                  <a:lnTo>
                    <a:pt x="0" y="67"/>
                  </a:lnTo>
                  <a:lnTo>
                    <a:pt x="0" y="45"/>
                  </a:lnTo>
                  <a:lnTo>
                    <a:pt x="4" y="52"/>
                  </a:lnTo>
                  <a:lnTo>
                    <a:pt x="8" y="60"/>
                  </a:lnTo>
                  <a:lnTo>
                    <a:pt x="15" y="64"/>
                  </a:lnTo>
                  <a:lnTo>
                    <a:pt x="23" y="64"/>
                  </a:lnTo>
                  <a:lnTo>
                    <a:pt x="26" y="64"/>
                  </a:lnTo>
                  <a:lnTo>
                    <a:pt x="30" y="60"/>
                  </a:lnTo>
                  <a:lnTo>
                    <a:pt x="34" y="56"/>
                  </a:lnTo>
                  <a:lnTo>
                    <a:pt x="34" y="52"/>
                  </a:lnTo>
                  <a:lnTo>
                    <a:pt x="34" y="49"/>
                  </a:lnTo>
                  <a:lnTo>
                    <a:pt x="30" y="45"/>
                  </a:lnTo>
                  <a:lnTo>
                    <a:pt x="26" y="41"/>
                  </a:lnTo>
                  <a:lnTo>
                    <a:pt x="15" y="37"/>
                  </a:lnTo>
                  <a:lnTo>
                    <a:pt x="8" y="34"/>
                  </a:lnTo>
                  <a:lnTo>
                    <a:pt x="4" y="26"/>
                  </a:lnTo>
                  <a:lnTo>
                    <a:pt x="0" y="22"/>
                  </a:lnTo>
                  <a:lnTo>
                    <a:pt x="0" y="18"/>
                  </a:lnTo>
                  <a:lnTo>
                    <a:pt x="0" y="11"/>
                  </a:lnTo>
                  <a:lnTo>
                    <a:pt x="4" y="3"/>
                  </a:lnTo>
                  <a:lnTo>
                    <a:pt x="11" y="0"/>
                  </a:lnTo>
                  <a:lnTo>
                    <a:pt x="19" y="0"/>
                  </a:lnTo>
                  <a:lnTo>
                    <a:pt x="23" y="0"/>
                  </a:lnTo>
                  <a:lnTo>
                    <a:pt x="30" y="0"/>
                  </a:lnTo>
                  <a:lnTo>
                    <a:pt x="34" y="0"/>
                  </a:lnTo>
                  <a:lnTo>
                    <a:pt x="38" y="0"/>
                  </a:lnTo>
                  <a:lnTo>
                    <a:pt x="41" y="0"/>
                  </a:lnTo>
                  <a:close/>
                </a:path>
              </a:pathLst>
            </a:custGeom>
            <a:solidFill>
              <a:srgbClr val="000000"/>
            </a:solidFill>
            <a:ln w="0">
              <a:solidFill>
                <a:srgbClr val="000000"/>
              </a:solidFill>
              <a:round/>
              <a:headEnd/>
              <a:tailEnd/>
            </a:ln>
          </p:spPr>
          <p:txBody>
            <a:bodyPr/>
            <a:lstStyle/>
            <a:p>
              <a:endParaRPr lang="en-US"/>
            </a:p>
          </p:txBody>
        </p:sp>
        <p:sp>
          <p:nvSpPr>
            <p:cNvPr id="27725" name="Freeform 74"/>
            <p:cNvSpPr>
              <a:spLocks noEditPoints="1"/>
            </p:cNvSpPr>
            <p:nvPr/>
          </p:nvSpPr>
          <p:spPr bwMode="auto">
            <a:xfrm>
              <a:off x="2878" y="2438"/>
              <a:ext cx="63" cy="67"/>
            </a:xfrm>
            <a:custGeom>
              <a:avLst/>
              <a:gdLst>
                <a:gd name="T0" fmla="*/ 30 w 63"/>
                <a:gd name="T1" fmla="*/ 64 h 67"/>
                <a:gd name="T2" fmla="*/ 22 w 63"/>
                <a:gd name="T3" fmla="*/ 67 h 67"/>
                <a:gd name="T4" fmla="*/ 11 w 63"/>
                <a:gd name="T5" fmla="*/ 67 h 67"/>
                <a:gd name="T6" fmla="*/ 3 w 63"/>
                <a:gd name="T7" fmla="*/ 60 h 67"/>
                <a:gd name="T8" fmla="*/ 0 w 63"/>
                <a:gd name="T9" fmla="*/ 49 h 67"/>
                <a:gd name="T10" fmla="*/ 7 w 63"/>
                <a:gd name="T11" fmla="*/ 37 h 67"/>
                <a:gd name="T12" fmla="*/ 22 w 63"/>
                <a:gd name="T13" fmla="*/ 30 h 67"/>
                <a:gd name="T14" fmla="*/ 37 w 63"/>
                <a:gd name="T15" fmla="*/ 22 h 67"/>
                <a:gd name="T16" fmla="*/ 33 w 63"/>
                <a:gd name="T17" fmla="*/ 7 h 67"/>
                <a:gd name="T18" fmla="*/ 26 w 63"/>
                <a:gd name="T19" fmla="*/ 3 h 67"/>
                <a:gd name="T20" fmla="*/ 18 w 63"/>
                <a:gd name="T21" fmla="*/ 7 h 67"/>
                <a:gd name="T22" fmla="*/ 15 w 63"/>
                <a:gd name="T23" fmla="*/ 11 h 67"/>
                <a:gd name="T24" fmla="*/ 15 w 63"/>
                <a:gd name="T25" fmla="*/ 18 h 67"/>
                <a:gd name="T26" fmla="*/ 11 w 63"/>
                <a:gd name="T27" fmla="*/ 22 h 67"/>
                <a:gd name="T28" fmla="*/ 7 w 63"/>
                <a:gd name="T29" fmla="*/ 22 h 67"/>
                <a:gd name="T30" fmla="*/ 3 w 63"/>
                <a:gd name="T31" fmla="*/ 18 h 67"/>
                <a:gd name="T32" fmla="*/ 7 w 63"/>
                <a:gd name="T33" fmla="*/ 11 h 67"/>
                <a:gd name="T34" fmla="*/ 18 w 63"/>
                <a:gd name="T35" fmla="*/ 0 h 67"/>
                <a:gd name="T36" fmla="*/ 37 w 63"/>
                <a:gd name="T37" fmla="*/ 0 h 67"/>
                <a:gd name="T38" fmla="*/ 48 w 63"/>
                <a:gd name="T39" fmla="*/ 3 h 67"/>
                <a:gd name="T40" fmla="*/ 52 w 63"/>
                <a:gd name="T41" fmla="*/ 15 h 67"/>
                <a:gd name="T42" fmla="*/ 52 w 63"/>
                <a:gd name="T43" fmla="*/ 45 h 67"/>
                <a:gd name="T44" fmla="*/ 52 w 63"/>
                <a:gd name="T45" fmla="*/ 56 h 67"/>
                <a:gd name="T46" fmla="*/ 52 w 63"/>
                <a:gd name="T47" fmla="*/ 60 h 67"/>
                <a:gd name="T48" fmla="*/ 56 w 63"/>
                <a:gd name="T49" fmla="*/ 60 h 67"/>
                <a:gd name="T50" fmla="*/ 56 w 63"/>
                <a:gd name="T51" fmla="*/ 60 h 67"/>
                <a:gd name="T52" fmla="*/ 63 w 63"/>
                <a:gd name="T53" fmla="*/ 56 h 67"/>
                <a:gd name="T54" fmla="*/ 52 w 63"/>
                <a:gd name="T55" fmla="*/ 67 h 67"/>
                <a:gd name="T56" fmla="*/ 45 w 63"/>
                <a:gd name="T57" fmla="*/ 67 h 67"/>
                <a:gd name="T58" fmla="*/ 37 w 63"/>
                <a:gd name="T59" fmla="*/ 64 h 67"/>
                <a:gd name="T60" fmla="*/ 37 w 63"/>
                <a:gd name="T61" fmla="*/ 52 h 67"/>
                <a:gd name="T62" fmla="*/ 30 w 63"/>
                <a:gd name="T63" fmla="*/ 30 h 67"/>
                <a:gd name="T64" fmla="*/ 18 w 63"/>
                <a:gd name="T65" fmla="*/ 37 h 67"/>
                <a:gd name="T66" fmla="*/ 15 w 63"/>
                <a:gd name="T67" fmla="*/ 45 h 67"/>
                <a:gd name="T68" fmla="*/ 15 w 63"/>
                <a:gd name="T69" fmla="*/ 52 h 67"/>
                <a:gd name="T70" fmla="*/ 18 w 63"/>
                <a:gd name="T71" fmla="*/ 60 h 67"/>
                <a:gd name="T72" fmla="*/ 30 w 63"/>
                <a:gd name="T73" fmla="*/ 56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67"/>
                <a:gd name="T113" fmla="*/ 63 w 63"/>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67">
                  <a:moveTo>
                    <a:pt x="37" y="56"/>
                  </a:moveTo>
                  <a:lnTo>
                    <a:pt x="30" y="64"/>
                  </a:lnTo>
                  <a:lnTo>
                    <a:pt x="26" y="67"/>
                  </a:lnTo>
                  <a:lnTo>
                    <a:pt x="22" y="67"/>
                  </a:lnTo>
                  <a:lnTo>
                    <a:pt x="18" y="67"/>
                  </a:lnTo>
                  <a:lnTo>
                    <a:pt x="11" y="67"/>
                  </a:lnTo>
                  <a:lnTo>
                    <a:pt x="7" y="64"/>
                  </a:lnTo>
                  <a:lnTo>
                    <a:pt x="3" y="60"/>
                  </a:lnTo>
                  <a:lnTo>
                    <a:pt x="0" y="52"/>
                  </a:lnTo>
                  <a:lnTo>
                    <a:pt x="0" y="49"/>
                  </a:lnTo>
                  <a:lnTo>
                    <a:pt x="3" y="45"/>
                  </a:lnTo>
                  <a:lnTo>
                    <a:pt x="7" y="37"/>
                  </a:lnTo>
                  <a:lnTo>
                    <a:pt x="15" y="34"/>
                  </a:lnTo>
                  <a:lnTo>
                    <a:pt x="22" y="30"/>
                  </a:lnTo>
                  <a:lnTo>
                    <a:pt x="37" y="22"/>
                  </a:lnTo>
                  <a:lnTo>
                    <a:pt x="37" y="11"/>
                  </a:lnTo>
                  <a:lnTo>
                    <a:pt x="33" y="7"/>
                  </a:lnTo>
                  <a:lnTo>
                    <a:pt x="30" y="3"/>
                  </a:lnTo>
                  <a:lnTo>
                    <a:pt x="26" y="3"/>
                  </a:lnTo>
                  <a:lnTo>
                    <a:pt x="22" y="3"/>
                  </a:lnTo>
                  <a:lnTo>
                    <a:pt x="18" y="7"/>
                  </a:lnTo>
                  <a:lnTo>
                    <a:pt x="15" y="11"/>
                  </a:lnTo>
                  <a:lnTo>
                    <a:pt x="15" y="15"/>
                  </a:lnTo>
                  <a:lnTo>
                    <a:pt x="15" y="18"/>
                  </a:lnTo>
                  <a:lnTo>
                    <a:pt x="15" y="22"/>
                  </a:lnTo>
                  <a:lnTo>
                    <a:pt x="11" y="22"/>
                  </a:lnTo>
                  <a:lnTo>
                    <a:pt x="7" y="22"/>
                  </a:lnTo>
                  <a:lnTo>
                    <a:pt x="3" y="18"/>
                  </a:lnTo>
                  <a:lnTo>
                    <a:pt x="3" y="15"/>
                  </a:lnTo>
                  <a:lnTo>
                    <a:pt x="7" y="11"/>
                  </a:lnTo>
                  <a:lnTo>
                    <a:pt x="11" y="3"/>
                  </a:lnTo>
                  <a:lnTo>
                    <a:pt x="18" y="0"/>
                  </a:lnTo>
                  <a:lnTo>
                    <a:pt x="30" y="0"/>
                  </a:lnTo>
                  <a:lnTo>
                    <a:pt x="37" y="0"/>
                  </a:lnTo>
                  <a:lnTo>
                    <a:pt x="45" y="0"/>
                  </a:lnTo>
                  <a:lnTo>
                    <a:pt x="48" y="3"/>
                  </a:lnTo>
                  <a:lnTo>
                    <a:pt x="48" y="7"/>
                  </a:lnTo>
                  <a:lnTo>
                    <a:pt x="52" y="15"/>
                  </a:lnTo>
                  <a:lnTo>
                    <a:pt x="52" y="22"/>
                  </a:lnTo>
                  <a:lnTo>
                    <a:pt x="52" y="45"/>
                  </a:lnTo>
                  <a:lnTo>
                    <a:pt x="52" y="52"/>
                  </a:lnTo>
                  <a:lnTo>
                    <a:pt x="52" y="56"/>
                  </a:lnTo>
                  <a:lnTo>
                    <a:pt x="52" y="60"/>
                  </a:lnTo>
                  <a:lnTo>
                    <a:pt x="56" y="60"/>
                  </a:lnTo>
                  <a:lnTo>
                    <a:pt x="60" y="56"/>
                  </a:lnTo>
                  <a:lnTo>
                    <a:pt x="63" y="56"/>
                  </a:lnTo>
                  <a:lnTo>
                    <a:pt x="52" y="67"/>
                  </a:lnTo>
                  <a:lnTo>
                    <a:pt x="45" y="67"/>
                  </a:lnTo>
                  <a:lnTo>
                    <a:pt x="41" y="67"/>
                  </a:lnTo>
                  <a:lnTo>
                    <a:pt x="37" y="64"/>
                  </a:lnTo>
                  <a:lnTo>
                    <a:pt x="37" y="56"/>
                  </a:lnTo>
                  <a:close/>
                  <a:moveTo>
                    <a:pt x="37" y="52"/>
                  </a:moveTo>
                  <a:lnTo>
                    <a:pt x="37" y="30"/>
                  </a:lnTo>
                  <a:lnTo>
                    <a:pt x="30" y="30"/>
                  </a:lnTo>
                  <a:lnTo>
                    <a:pt x="26" y="34"/>
                  </a:lnTo>
                  <a:lnTo>
                    <a:pt x="18" y="37"/>
                  </a:lnTo>
                  <a:lnTo>
                    <a:pt x="15" y="41"/>
                  </a:lnTo>
                  <a:lnTo>
                    <a:pt x="15" y="45"/>
                  </a:lnTo>
                  <a:lnTo>
                    <a:pt x="15" y="49"/>
                  </a:lnTo>
                  <a:lnTo>
                    <a:pt x="15" y="52"/>
                  </a:lnTo>
                  <a:lnTo>
                    <a:pt x="15" y="56"/>
                  </a:lnTo>
                  <a:lnTo>
                    <a:pt x="18" y="60"/>
                  </a:lnTo>
                  <a:lnTo>
                    <a:pt x="22" y="60"/>
                  </a:lnTo>
                  <a:lnTo>
                    <a:pt x="30" y="56"/>
                  </a:lnTo>
                  <a:lnTo>
                    <a:pt x="37" y="52"/>
                  </a:lnTo>
                  <a:close/>
                </a:path>
              </a:pathLst>
            </a:custGeom>
            <a:solidFill>
              <a:srgbClr val="000000"/>
            </a:solidFill>
            <a:ln w="0">
              <a:solidFill>
                <a:srgbClr val="000000"/>
              </a:solidFill>
              <a:round/>
              <a:headEnd/>
              <a:tailEnd/>
            </a:ln>
          </p:spPr>
          <p:txBody>
            <a:bodyPr/>
            <a:lstStyle/>
            <a:p>
              <a:endParaRPr lang="en-US"/>
            </a:p>
          </p:txBody>
        </p:sp>
        <p:sp>
          <p:nvSpPr>
            <p:cNvPr id="27726" name="Freeform 75"/>
            <p:cNvSpPr>
              <a:spLocks/>
            </p:cNvSpPr>
            <p:nvPr/>
          </p:nvSpPr>
          <p:spPr bwMode="auto">
            <a:xfrm>
              <a:off x="2945" y="2438"/>
              <a:ext cx="56" cy="67"/>
            </a:xfrm>
            <a:custGeom>
              <a:avLst/>
              <a:gdLst>
                <a:gd name="T0" fmla="*/ 56 w 56"/>
                <a:gd name="T1" fmla="*/ 41 h 67"/>
                <a:gd name="T2" fmla="*/ 53 w 56"/>
                <a:gd name="T3" fmla="*/ 52 h 67"/>
                <a:gd name="T4" fmla="*/ 45 w 56"/>
                <a:gd name="T5" fmla="*/ 60 h 67"/>
                <a:gd name="T6" fmla="*/ 38 w 56"/>
                <a:gd name="T7" fmla="*/ 67 h 67"/>
                <a:gd name="T8" fmla="*/ 30 w 56"/>
                <a:gd name="T9" fmla="*/ 67 h 67"/>
                <a:gd name="T10" fmla="*/ 19 w 56"/>
                <a:gd name="T11" fmla="*/ 67 h 67"/>
                <a:gd name="T12" fmla="*/ 8 w 56"/>
                <a:gd name="T13" fmla="*/ 60 h 67"/>
                <a:gd name="T14" fmla="*/ 4 w 56"/>
                <a:gd name="T15" fmla="*/ 52 h 67"/>
                <a:gd name="T16" fmla="*/ 0 w 56"/>
                <a:gd name="T17" fmla="*/ 45 h 67"/>
                <a:gd name="T18" fmla="*/ 0 w 56"/>
                <a:gd name="T19" fmla="*/ 34 h 67"/>
                <a:gd name="T20" fmla="*/ 4 w 56"/>
                <a:gd name="T21" fmla="*/ 22 h 67"/>
                <a:gd name="T22" fmla="*/ 4 w 56"/>
                <a:gd name="T23" fmla="*/ 15 h 67"/>
                <a:gd name="T24" fmla="*/ 11 w 56"/>
                <a:gd name="T25" fmla="*/ 7 h 67"/>
                <a:gd name="T26" fmla="*/ 19 w 56"/>
                <a:gd name="T27" fmla="*/ 0 h 67"/>
                <a:gd name="T28" fmla="*/ 34 w 56"/>
                <a:gd name="T29" fmla="*/ 0 h 67"/>
                <a:gd name="T30" fmla="*/ 41 w 56"/>
                <a:gd name="T31" fmla="*/ 0 h 67"/>
                <a:gd name="T32" fmla="*/ 49 w 56"/>
                <a:gd name="T33" fmla="*/ 3 h 67"/>
                <a:gd name="T34" fmla="*/ 53 w 56"/>
                <a:gd name="T35" fmla="*/ 7 h 67"/>
                <a:gd name="T36" fmla="*/ 53 w 56"/>
                <a:gd name="T37" fmla="*/ 15 h 67"/>
                <a:gd name="T38" fmla="*/ 53 w 56"/>
                <a:gd name="T39" fmla="*/ 15 h 67"/>
                <a:gd name="T40" fmla="*/ 53 w 56"/>
                <a:gd name="T41" fmla="*/ 18 h 67"/>
                <a:gd name="T42" fmla="*/ 49 w 56"/>
                <a:gd name="T43" fmla="*/ 18 h 67"/>
                <a:gd name="T44" fmla="*/ 49 w 56"/>
                <a:gd name="T45" fmla="*/ 18 h 67"/>
                <a:gd name="T46" fmla="*/ 45 w 56"/>
                <a:gd name="T47" fmla="*/ 18 h 67"/>
                <a:gd name="T48" fmla="*/ 41 w 56"/>
                <a:gd name="T49" fmla="*/ 18 h 67"/>
                <a:gd name="T50" fmla="*/ 41 w 56"/>
                <a:gd name="T51" fmla="*/ 15 h 67"/>
                <a:gd name="T52" fmla="*/ 41 w 56"/>
                <a:gd name="T53" fmla="*/ 11 h 67"/>
                <a:gd name="T54" fmla="*/ 38 w 56"/>
                <a:gd name="T55" fmla="*/ 7 h 67"/>
                <a:gd name="T56" fmla="*/ 38 w 56"/>
                <a:gd name="T57" fmla="*/ 3 h 67"/>
                <a:gd name="T58" fmla="*/ 34 w 56"/>
                <a:gd name="T59" fmla="*/ 3 h 67"/>
                <a:gd name="T60" fmla="*/ 30 w 56"/>
                <a:gd name="T61" fmla="*/ 3 h 67"/>
                <a:gd name="T62" fmla="*/ 23 w 56"/>
                <a:gd name="T63" fmla="*/ 3 h 67"/>
                <a:gd name="T64" fmla="*/ 19 w 56"/>
                <a:gd name="T65" fmla="*/ 7 h 67"/>
                <a:gd name="T66" fmla="*/ 15 w 56"/>
                <a:gd name="T67" fmla="*/ 15 h 67"/>
                <a:gd name="T68" fmla="*/ 15 w 56"/>
                <a:gd name="T69" fmla="*/ 26 h 67"/>
                <a:gd name="T70" fmla="*/ 15 w 56"/>
                <a:gd name="T71" fmla="*/ 37 h 67"/>
                <a:gd name="T72" fmla="*/ 19 w 56"/>
                <a:gd name="T73" fmla="*/ 49 h 67"/>
                <a:gd name="T74" fmla="*/ 26 w 56"/>
                <a:gd name="T75" fmla="*/ 52 h 67"/>
                <a:gd name="T76" fmla="*/ 34 w 56"/>
                <a:gd name="T77" fmla="*/ 56 h 67"/>
                <a:gd name="T78" fmla="*/ 41 w 56"/>
                <a:gd name="T79" fmla="*/ 56 h 67"/>
                <a:gd name="T80" fmla="*/ 49 w 56"/>
                <a:gd name="T81" fmla="*/ 52 h 67"/>
                <a:gd name="T82" fmla="*/ 53 w 56"/>
                <a:gd name="T83" fmla="*/ 49 h 67"/>
                <a:gd name="T84" fmla="*/ 56 w 56"/>
                <a:gd name="T85" fmla="*/ 37 h 67"/>
                <a:gd name="T86" fmla="*/ 56 w 56"/>
                <a:gd name="T87" fmla="*/ 41 h 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
                <a:gd name="T133" fmla="*/ 0 h 67"/>
                <a:gd name="T134" fmla="*/ 56 w 56"/>
                <a:gd name="T135" fmla="*/ 67 h 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 h="67">
                  <a:moveTo>
                    <a:pt x="56" y="41"/>
                  </a:moveTo>
                  <a:lnTo>
                    <a:pt x="53" y="52"/>
                  </a:lnTo>
                  <a:lnTo>
                    <a:pt x="45" y="60"/>
                  </a:lnTo>
                  <a:lnTo>
                    <a:pt x="38" y="67"/>
                  </a:lnTo>
                  <a:lnTo>
                    <a:pt x="30" y="67"/>
                  </a:lnTo>
                  <a:lnTo>
                    <a:pt x="19" y="67"/>
                  </a:lnTo>
                  <a:lnTo>
                    <a:pt x="8" y="60"/>
                  </a:lnTo>
                  <a:lnTo>
                    <a:pt x="4" y="52"/>
                  </a:lnTo>
                  <a:lnTo>
                    <a:pt x="0" y="45"/>
                  </a:lnTo>
                  <a:lnTo>
                    <a:pt x="0" y="34"/>
                  </a:lnTo>
                  <a:lnTo>
                    <a:pt x="4" y="22"/>
                  </a:lnTo>
                  <a:lnTo>
                    <a:pt x="4" y="15"/>
                  </a:lnTo>
                  <a:lnTo>
                    <a:pt x="11" y="7"/>
                  </a:lnTo>
                  <a:lnTo>
                    <a:pt x="19" y="0"/>
                  </a:lnTo>
                  <a:lnTo>
                    <a:pt x="34" y="0"/>
                  </a:lnTo>
                  <a:lnTo>
                    <a:pt x="41" y="0"/>
                  </a:lnTo>
                  <a:lnTo>
                    <a:pt x="49" y="3"/>
                  </a:lnTo>
                  <a:lnTo>
                    <a:pt x="53" y="7"/>
                  </a:lnTo>
                  <a:lnTo>
                    <a:pt x="53" y="15"/>
                  </a:lnTo>
                  <a:lnTo>
                    <a:pt x="53" y="18"/>
                  </a:lnTo>
                  <a:lnTo>
                    <a:pt x="49" y="18"/>
                  </a:lnTo>
                  <a:lnTo>
                    <a:pt x="45" y="18"/>
                  </a:lnTo>
                  <a:lnTo>
                    <a:pt x="41" y="18"/>
                  </a:lnTo>
                  <a:lnTo>
                    <a:pt x="41" y="15"/>
                  </a:lnTo>
                  <a:lnTo>
                    <a:pt x="41" y="11"/>
                  </a:lnTo>
                  <a:lnTo>
                    <a:pt x="38" y="7"/>
                  </a:lnTo>
                  <a:lnTo>
                    <a:pt x="38" y="3"/>
                  </a:lnTo>
                  <a:lnTo>
                    <a:pt x="34" y="3"/>
                  </a:lnTo>
                  <a:lnTo>
                    <a:pt x="30" y="3"/>
                  </a:lnTo>
                  <a:lnTo>
                    <a:pt x="23" y="3"/>
                  </a:lnTo>
                  <a:lnTo>
                    <a:pt x="19" y="7"/>
                  </a:lnTo>
                  <a:lnTo>
                    <a:pt x="15" y="15"/>
                  </a:lnTo>
                  <a:lnTo>
                    <a:pt x="15" y="26"/>
                  </a:lnTo>
                  <a:lnTo>
                    <a:pt x="15" y="37"/>
                  </a:lnTo>
                  <a:lnTo>
                    <a:pt x="19" y="49"/>
                  </a:lnTo>
                  <a:lnTo>
                    <a:pt x="26" y="52"/>
                  </a:lnTo>
                  <a:lnTo>
                    <a:pt x="34" y="56"/>
                  </a:lnTo>
                  <a:lnTo>
                    <a:pt x="41" y="56"/>
                  </a:lnTo>
                  <a:lnTo>
                    <a:pt x="49" y="52"/>
                  </a:lnTo>
                  <a:lnTo>
                    <a:pt x="53" y="49"/>
                  </a:lnTo>
                  <a:lnTo>
                    <a:pt x="56" y="37"/>
                  </a:lnTo>
                  <a:lnTo>
                    <a:pt x="56" y="41"/>
                  </a:lnTo>
                  <a:close/>
                </a:path>
              </a:pathLst>
            </a:custGeom>
            <a:solidFill>
              <a:srgbClr val="000000"/>
            </a:solidFill>
            <a:ln w="0">
              <a:solidFill>
                <a:srgbClr val="000000"/>
              </a:solidFill>
              <a:round/>
              <a:headEnd/>
              <a:tailEnd/>
            </a:ln>
          </p:spPr>
          <p:txBody>
            <a:bodyPr/>
            <a:lstStyle/>
            <a:p>
              <a:endParaRPr lang="en-US"/>
            </a:p>
          </p:txBody>
        </p:sp>
        <p:sp>
          <p:nvSpPr>
            <p:cNvPr id="27727" name="Freeform 76"/>
            <p:cNvSpPr>
              <a:spLocks/>
            </p:cNvSpPr>
            <p:nvPr/>
          </p:nvSpPr>
          <p:spPr bwMode="auto">
            <a:xfrm>
              <a:off x="3009" y="2400"/>
              <a:ext cx="75" cy="105"/>
            </a:xfrm>
            <a:custGeom>
              <a:avLst/>
              <a:gdLst>
                <a:gd name="T0" fmla="*/ 23 w 75"/>
                <a:gd name="T1" fmla="*/ 68 h 105"/>
                <a:gd name="T2" fmla="*/ 45 w 75"/>
                <a:gd name="T3" fmla="*/ 49 h 105"/>
                <a:gd name="T4" fmla="*/ 49 w 75"/>
                <a:gd name="T5" fmla="*/ 45 h 105"/>
                <a:gd name="T6" fmla="*/ 49 w 75"/>
                <a:gd name="T7" fmla="*/ 41 h 105"/>
                <a:gd name="T8" fmla="*/ 45 w 75"/>
                <a:gd name="T9" fmla="*/ 41 h 105"/>
                <a:gd name="T10" fmla="*/ 41 w 75"/>
                <a:gd name="T11" fmla="*/ 38 h 105"/>
                <a:gd name="T12" fmla="*/ 71 w 75"/>
                <a:gd name="T13" fmla="*/ 38 h 105"/>
                <a:gd name="T14" fmla="*/ 60 w 75"/>
                <a:gd name="T15" fmla="*/ 41 h 105"/>
                <a:gd name="T16" fmla="*/ 53 w 75"/>
                <a:gd name="T17" fmla="*/ 49 h 105"/>
                <a:gd name="T18" fmla="*/ 53 w 75"/>
                <a:gd name="T19" fmla="*/ 87 h 105"/>
                <a:gd name="T20" fmla="*/ 64 w 75"/>
                <a:gd name="T21" fmla="*/ 98 h 105"/>
                <a:gd name="T22" fmla="*/ 68 w 75"/>
                <a:gd name="T23" fmla="*/ 102 h 105"/>
                <a:gd name="T24" fmla="*/ 75 w 75"/>
                <a:gd name="T25" fmla="*/ 102 h 105"/>
                <a:gd name="T26" fmla="*/ 41 w 75"/>
                <a:gd name="T27" fmla="*/ 105 h 105"/>
                <a:gd name="T28" fmla="*/ 45 w 75"/>
                <a:gd name="T29" fmla="*/ 102 h 105"/>
                <a:gd name="T30" fmla="*/ 49 w 75"/>
                <a:gd name="T31" fmla="*/ 102 h 105"/>
                <a:gd name="T32" fmla="*/ 49 w 75"/>
                <a:gd name="T33" fmla="*/ 98 h 105"/>
                <a:gd name="T34" fmla="*/ 23 w 75"/>
                <a:gd name="T35" fmla="*/ 68 h 105"/>
                <a:gd name="T36" fmla="*/ 23 w 75"/>
                <a:gd name="T37" fmla="*/ 94 h 105"/>
                <a:gd name="T38" fmla="*/ 26 w 75"/>
                <a:gd name="T39" fmla="*/ 102 h 105"/>
                <a:gd name="T40" fmla="*/ 30 w 75"/>
                <a:gd name="T41" fmla="*/ 102 h 105"/>
                <a:gd name="T42" fmla="*/ 34 w 75"/>
                <a:gd name="T43" fmla="*/ 105 h 105"/>
                <a:gd name="T44" fmla="*/ 0 w 75"/>
                <a:gd name="T45" fmla="*/ 105 h 105"/>
                <a:gd name="T46" fmla="*/ 7 w 75"/>
                <a:gd name="T47" fmla="*/ 102 h 105"/>
                <a:gd name="T48" fmla="*/ 11 w 75"/>
                <a:gd name="T49" fmla="*/ 98 h 105"/>
                <a:gd name="T50" fmla="*/ 11 w 75"/>
                <a:gd name="T51" fmla="*/ 90 h 105"/>
                <a:gd name="T52" fmla="*/ 11 w 75"/>
                <a:gd name="T53" fmla="*/ 19 h 105"/>
                <a:gd name="T54" fmla="*/ 11 w 75"/>
                <a:gd name="T55" fmla="*/ 11 h 105"/>
                <a:gd name="T56" fmla="*/ 7 w 75"/>
                <a:gd name="T57" fmla="*/ 8 h 105"/>
                <a:gd name="T58" fmla="*/ 4 w 75"/>
                <a:gd name="T59" fmla="*/ 8 h 105"/>
                <a:gd name="T60" fmla="*/ 0 w 75"/>
                <a:gd name="T61" fmla="*/ 8 h 105"/>
                <a:gd name="T62" fmla="*/ 23 w 75"/>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5"/>
                <a:gd name="T98" fmla="*/ 75 w 75"/>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5">
                  <a:moveTo>
                    <a:pt x="23" y="0"/>
                  </a:moveTo>
                  <a:lnTo>
                    <a:pt x="23" y="68"/>
                  </a:lnTo>
                  <a:lnTo>
                    <a:pt x="41" y="53"/>
                  </a:lnTo>
                  <a:lnTo>
                    <a:pt x="45" y="49"/>
                  </a:lnTo>
                  <a:lnTo>
                    <a:pt x="49" y="45"/>
                  </a:lnTo>
                  <a:lnTo>
                    <a:pt x="49" y="41"/>
                  </a:lnTo>
                  <a:lnTo>
                    <a:pt x="45" y="41"/>
                  </a:lnTo>
                  <a:lnTo>
                    <a:pt x="41" y="38"/>
                  </a:lnTo>
                  <a:lnTo>
                    <a:pt x="71" y="38"/>
                  </a:lnTo>
                  <a:lnTo>
                    <a:pt x="68" y="41"/>
                  </a:lnTo>
                  <a:lnTo>
                    <a:pt x="60" y="41"/>
                  </a:lnTo>
                  <a:lnTo>
                    <a:pt x="56" y="45"/>
                  </a:lnTo>
                  <a:lnTo>
                    <a:pt x="53" y="49"/>
                  </a:lnTo>
                  <a:lnTo>
                    <a:pt x="34" y="64"/>
                  </a:lnTo>
                  <a:lnTo>
                    <a:pt x="53" y="87"/>
                  </a:lnTo>
                  <a:lnTo>
                    <a:pt x="60" y="94"/>
                  </a:lnTo>
                  <a:lnTo>
                    <a:pt x="64" y="98"/>
                  </a:lnTo>
                  <a:lnTo>
                    <a:pt x="68" y="102"/>
                  </a:lnTo>
                  <a:lnTo>
                    <a:pt x="71" y="102"/>
                  </a:lnTo>
                  <a:lnTo>
                    <a:pt x="75" y="102"/>
                  </a:lnTo>
                  <a:lnTo>
                    <a:pt x="75" y="105"/>
                  </a:lnTo>
                  <a:lnTo>
                    <a:pt x="41" y="105"/>
                  </a:lnTo>
                  <a:lnTo>
                    <a:pt x="45" y="102"/>
                  </a:lnTo>
                  <a:lnTo>
                    <a:pt x="49" y="102"/>
                  </a:lnTo>
                  <a:lnTo>
                    <a:pt x="49" y="98"/>
                  </a:lnTo>
                  <a:lnTo>
                    <a:pt x="45" y="94"/>
                  </a:lnTo>
                  <a:lnTo>
                    <a:pt x="23" y="68"/>
                  </a:lnTo>
                  <a:lnTo>
                    <a:pt x="23" y="90"/>
                  </a:lnTo>
                  <a:lnTo>
                    <a:pt x="23" y="94"/>
                  </a:lnTo>
                  <a:lnTo>
                    <a:pt x="23" y="98"/>
                  </a:lnTo>
                  <a:lnTo>
                    <a:pt x="26" y="102"/>
                  </a:lnTo>
                  <a:lnTo>
                    <a:pt x="30" y="102"/>
                  </a:lnTo>
                  <a:lnTo>
                    <a:pt x="34" y="105"/>
                  </a:lnTo>
                  <a:lnTo>
                    <a:pt x="0" y="105"/>
                  </a:lnTo>
                  <a:lnTo>
                    <a:pt x="4" y="102"/>
                  </a:lnTo>
                  <a:lnTo>
                    <a:pt x="7" y="102"/>
                  </a:lnTo>
                  <a:lnTo>
                    <a:pt x="11" y="98"/>
                  </a:lnTo>
                  <a:lnTo>
                    <a:pt x="11" y="94"/>
                  </a:lnTo>
                  <a:lnTo>
                    <a:pt x="11" y="90"/>
                  </a:lnTo>
                  <a:lnTo>
                    <a:pt x="11" y="30"/>
                  </a:lnTo>
                  <a:lnTo>
                    <a:pt x="11" y="19"/>
                  </a:lnTo>
                  <a:lnTo>
                    <a:pt x="11" y="11"/>
                  </a:lnTo>
                  <a:lnTo>
                    <a:pt x="7" y="8"/>
                  </a:lnTo>
                  <a:lnTo>
                    <a:pt x="4" y="8"/>
                  </a:lnTo>
                  <a:lnTo>
                    <a:pt x="4" y="11"/>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27728" name="Freeform 77"/>
            <p:cNvSpPr>
              <a:spLocks/>
            </p:cNvSpPr>
            <p:nvPr/>
          </p:nvSpPr>
          <p:spPr bwMode="auto">
            <a:xfrm>
              <a:off x="3092" y="2438"/>
              <a:ext cx="45" cy="67"/>
            </a:xfrm>
            <a:custGeom>
              <a:avLst/>
              <a:gdLst>
                <a:gd name="T0" fmla="*/ 41 w 45"/>
                <a:gd name="T1" fmla="*/ 0 h 67"/>
                <a:gd name="T2" fmla="*/ 41 w 45"/>
                <a:gd name="T3" fmla="*/ 22 h 67"/>
                <a:gd name="T4" fmla="*/ 37 w 45"/>
                <a:gd name="T5" fmla="*/ 22 h 67"/>
                <a:gd name="T6" fmla="*/ 37 w 45"/>
                <a:gd name="T7" fmla="*/ 11 h 67"/>
                <a:gd name="T8" fmla="*/ 30 w 45"/>
                <a:gd name="T9" fmla="*/ 7 h 67"/>
                <a:gd name="T10" fmla="*/ 26 w 45"/>
                <a:gd name="T11" fmla="*/ 3 h 67"/>
                <a:gd name="T12" fmla="*/ 22 w 45"/>
                <a:gd name="T13" fmla="*/ 3 h 67"/>
                <a:gd name="T14" fmla="*/ 15 w 45"/>
                <a:gd name="T15" fmla="*/ 3 h 67"/>
                <a:gd name="T16" fmla="*/ 11 w 45"/>
                <a:gd name="T17" fmla="*/ 7 h 67"/>
                <a:gd name="T18" fmla="*/ 11 w 45"/>
                <a:gd name="T19" fmla="*/ 7 h 67"/>
                <a:gd name="T20" fmla="*/ 7 w 45"/>
                <a:gd name="T21" fmla="*/ 11 h 67"/>
                <a:gd name="T22" fmla="*/ 11 w 45"/>
                <a:gd name="T23" fmla="*/ 15 h 67"/>
                <a:gd name="T24" fmla="*/ 11 w 45"/>
                <a:gd name="T25" fmla="*/ 18 h 67"/>
                <a:gd name="T26" fmla="*/ 15 w 45"/>
                <a:gd name="T27" fmla="*/ 22 h 67"/>
                <a:gd name="T28" fmla="*/ 18 w 45"/>
                <a:gd name="T29" fmla="*/ 26 h 67"/>
                <a:gd name="T30" fmla="*/ 30 w 45"/>
                <a:gd name="T31" fmla="*/ 30 h 67"/>
                <a:gd name="T32" fmla="*/ 37 w 45"/>
                <a:gd name="T33" fmla="*/ 34 h 67"/>
                <a:gd name="T34" fmla="*/ 45 w 45"/>
                <a:gd name="T35" fmla="*/ 41 h 67"/>
                <a:gd name="T36" fmla="*/ 45 w 45"/>
                <a:gd name="T37" fmla="*/ 49 h 67"/>
                <a:gd name="T38" fmla="*/ 45 w 45"/>
                <a:gd name="T39" fmla="*/ 56 h 67"/>
                <a:gd name="T40" fmla="*/ 37 w 45"/>
                <a:gd name="T41" fmla="*/ 64 h 67"/>
                <a:gd name="T42" fmla="*/ 30 w 45"/>
                <a:gd name="T43" fmla="*/ 67 h 67"/>
                <a:gd name="T44" fmla="*/ 22 w 45"/>
                <a:gd name="T45" fmla="*/ 67 h 67"/>
                <a:gd name="T46" fmla="*/ 15 w 45"/>
                <a:gd name="T47" fmla="*/ 67 h 67"/>
                <a:gd name="T48" fmla="*/ 7 w 45"/>
                <a:gd name="T49" fmla="*/ 67 h 67"/>
                <a:gd name="T50" fmla="*/ 7 w 45"/>
                <a:gd name="T51" fmla="*/ 67 h 67"/>
                <a:gd name="T52" fmla="*/ 3 w 45"/>
                <a:gd name="T53" fmla="*/ 67 h 67"/>
                <a:gd name="T54" fmla="*/ 3 w 45"/>
                <a:gd name="T55" fmla="*/ 67 h 67"/>
                <a:gd name="T56" fmla="*/ 0 w 45"/>
                <a:gd name="T57" fmla="*/ 67 h 67"/>
                <a:gd name="T58" fmla="*/ 0 w 45"/>
                <a:gd name="T59" fmla="*/ 67 h 67"/>
                <a:gd name="T60" fmla="*/ 0 w 45"/>
                <a:gd name="T61" fmla="*/ 45 h 67"/>
                <a:gd name="T62" fmla="*/ 0 w 45"/>
                <a:gd name="T63" fmla="*/ 45 h 67"/>
                <a:gd name="T64" fmla="*/ 3 w 45"/>
                <a:gd name="T65" fmla="*/ 52 h 67"/>
                <a:gd name="T66" fmla="*/ 11 w 45"/>
                <a:gd name="T67" fmla="*/ 60 h 67"/>
                <a:gd name="T68" fmla="*/ 15 w 45"/>
                <a:gd name="T69" fmla="*/ 64 h 67"/>
                <a:gd name="T70" fmla="*/ 22 w 45"/>
                <a:gd name="T71" fmla="*/ 64 h 67"/>
                <a:gd name="T72" fmla="*/ 26 w 45"/>
                <a:gd name="T73" fmla="*/ 64 h 67"/>
                <a:gd name="T74" fmla="*/ 30 w 45"/>
                <a:gd name="T75" fmla="*/ 60 h 67"/>
                <a:gd name="T76" fmla="*/ 33 w 45"/>
                <a:gd name="T77" fmla="*/ 56 h 67"/>
                <a:gd name="T78" fmla="*/ 33 w 45"/>
                <a:gd name="T79" fmla="*/ 52 h 67"/>
                <a:gd name="T80" fmla="*/ 33 w 45"/>
                <a:gd name="T81" fmla="*/ 49 h 67"/>
                <a:gd name="T82" fmla="*/ 30 w 45"/>
                <a:gd name="T83" fmla="*/ 45 h 67"/>
                <a:gd name="T84" fmla="*/ 26 w 45"/>
                <a:gd name="T85" fmla="*/ 41 h 67"/>
                <a:gd name="T86" fmla="*/ 18 w 45"/>
                <a:gd name="T87" fmla="*/ 37 h 67"/>
                <a:gd name="T88" fmla="*/ 7 w 45"/>
                <a:gd name="T89" fmla="*/ 34 h 67"/>
                <a:gd name="T90" fmla="*/ 3 w 45"/>
                <a:gd name="T91" fmla="*/ 26 h 67"/>
                <a:gd name="T92" fmla="*/ 0 w 45"/>
                <a:gd name="T93" fmla="*/ 22 h 67"/>
                <a:gd name="T94" fmla="*/ 0 w 45"/>
                <a:gd name="T95" fmla="*/ 18 h 67"/>
                <a:gd name="T96" fmla="*/ 0 w 45"/>
                <a:gd name="T97" fmla="*/ 11 h 67"/>
                <a:gd name="T98" fmla="*/ 7 w 45"/>
                <a:gd name="T99" fmla="*/ 3 h 67"/>
                <a:gd name="T100" fmla="*/ 11 w 45"/>
                <a:gd name="T101" fmla="*/ 0 h 67"/>
                <a:gd name="T102" fmla="*/ 22 w 45"/>
                <a:gd name="T103" fmla="*/ 0 h 67"/>
                <a:gd name="T104" fmla="*/ 26 w 45"/>
                <a:gd name="T105" fmla="*/ 0 h 67"/>
                <a:gd name="T106" fmla="*/ 30 w 45"/>
                <a:gd name="T107" fmla="*/ 0 h 67"/>
                <a:gd name="T108" fmla="*/ 33 w 45"/>
                <a:gd name="T109" fmla="*/ 0 h 67"/>
                <a:gd name="T110" fmla="*/ 33 w 45"/>
                <a:gd name="T111" fmla="*/ 0 h 67"/>
                <a:gd name="T112" fmla="*/ 37 w 45"/>
                <a:gd name="T113" fmla="*/ 0 h 67"/>
                <a:gd name="T114" fmla="*/ 37 w 45"/>
                <a:gd name="T115" fmla="*/ 0 h 67"/>
                <a:gd name="T116" fmla="*/ 37 w 45"/>
                <a:gd name="T117" fmla="*/ 0 h 67"/>
                <a:gd name="T118" fmla="*/ 37 w 45"/>
                <a:gd name="T119" fmla="*/ 0 h 67"/>
                <a:gd name="T120" fmla="*/ 41 w 45"/>
                <a:gd name="T121" fmla="*/ 0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7"/>
                <a:gd name="T185" fmla="*/ 45 w 45"/>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7">
                  <a:moveTo>
                    <a:pt x="41" y="0"/>
                  </a:moveTo>
                  <a:lnTo>
                    <a:pt x="41" y="22"/>
                  </a:lnTo>
                  <a:lnTo>
                    <a:pt x="37" y="22"/>
                  </a:lnTo>
                  <a:lnTo>
                    <a:pt x="37" y="11"/>
                  </a:lnTo>
                  <a:lnTo>
                    <a:pt x="30" y="7"/>
                  </a:lnTo>
                  <a:lnTo>
                    <a:pt x="26" y="3"/>
                  </a:lnTo>
                  <a:lnTo>
                    <a:pt x="22" y="3"/>
                  </a:lnTo>
                  <a:lnTo>
                    <a:pt x="15" y="3"/>
                  </a:lnTo>
                  <a:lnTo>
                    <a:pt x="11" y="7"/>
                  </a:lnTo>
                  <a:lnTo>
                    <a:pt x="7" y="11"/>
                  </a:lnTo>
                  <a:lnTo>
                    <a:pt x="11" y="15"/>
                  </a:lnTo>
                  <a:lnTo>
                    <a:pt x="11" y="18"/>
                  </a:lnTo>
                  <a:lnTo>
                    <a:pt x="15" y="22"/>
                  </a:lnTo>
                  <a:lnTo>
                    <a:pt x="18" y="26"/>
                  </a:lnTo>
                  <a:lnTo>
                    <a:pt x="30" y="30"/>
                  </a:lnTo>
                  <a:lnTo>
                    <a:pt x="37" y="34"/>
                  </a:lnTo>
                  <a:lnTo>
                    <a:pt x="45" y="41"/>
                  </a:lnTo>
                  <a:lnTo>
                    <a:pt x="45" y="49"/>
                  </a:lnTo>
                  <a:lnTo>
                    <a:pt x="45" y="56"/>
                  </a:lnTo>
                  <a:lnTo>
                    <a:pt x="37" y="64"/>
                  </a:lnTo>
                  <a:lnTo>
                    <a:pt x="30" y="67"/>
                  </a:lnTo>
                  <a:lnTo>
                    <a:pt x="22" y="67"/>
                  </a:lnTo>
                  <a:lnTo>
                    <a:pt x="15" y="67"/>
                  </a:lnTo>
                  <a:lnTo>
                    <a:pt x="7" y="67"/>
                  </a:lnTo>
                  <a:lnTo>
                    <a:pt x="3" y="67"/>
                  </a:lnTo>
                  <a:lnTo>
                    <a:pt x="0" y="67"/>
                  </a:lnTo>
                  <a:lnTo>
                    <a:pt x="0" y="45"/>
                  </a:lnTo>
                  <a:lnTo>
                    <a:pt x="3" y="52"/>
                  </a:lnTo>
                  <a:lnTo>
                    <a:pt x="11" y="60"/>
                  </a:lnTo>
                  <a:lnTo>
                    <a:pt x="15" y="64"/>
                  </a:lnTo>
                  <a:lnTo>
                    <a:pt x="22" y="64"/>
                  </a:lnTo>
                  <a:lnTo>
                    <a:pt x="26" y="64"/>
                  </a:lnTo>
                  <a:lnTo>
                    <a:pt x="30" y="60"/>
                  </a:lnTo>
                  <a:lnTo>
                    <a:pt x="33" y="56"/>
                  </a:lnTo>
                  <a:lnTo>
                    <a:pt x="33" y="52"/>
                  </a:lnTo>
                  <a:lnTo>
                    <a:pt x="33" y="49"/>
                  </a:lnTo>
                  <a:lnTo>
                    <a:pt x="30" y="45"/>
                  </a:lnTo>
                  <a:lnTo>
                    <a:pt x="26" y="41"/>
                  </a:lnTo>
                  <a:lnTo>
                    <a:pt x="18" y="37"/>
                  </a:lnTo>
                  <a:lnTo>
                    <a:pt x="7" y="34"/>
                  </a:lnTo>
                  <a:lnTo>
                    <a:pt x="3" y="26"/>
                  </a:lnTo>
                  <a:lnTo>
                    <a:pt x="0" y="22"/>
                  </a:lnTo>
                  <a:lnTo>
                    <a:pt x="0" y="18"/>
                  </a:lnTo>
                  <a:lnTo>
                    <a:pt x="0" y="11"/>
                  </a:lnTo>
                  <a:lnTo>
                    <a:pt x="7" y="3"/>
                  </a:lnTo>
                  <a:lnTo>
                    <a:pt x="11" y="0"/>
                  </a:lnTo>
                  <a:lnTo>
                    <a:pt x="22" y="0"/>
                  </a:lnTo>
                  <a:lnTo>
                    <a:pt x="26" y="0"/>
                  </a:lnTo>
                  <a:lnTo>
                    <a:pt x="30" y="0"/>
                  </a:lnTo>
                  <a:lnTo>
                    <a:pt x="33"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7729" name="Freeform 78"/>
            <p:cNvSpPr>
              <a:spLocks/>
            </p:cNvSpPr>
            <p:nvPr/>
          </p:nvSpPr>
          <p:spPr bwMode="auto">
            <a:xfrm>
              <a:off x="3144" y="2400"/>
              <a:ext cx="41" cy="135"/>
            </a:xfrm>
            <a:custGeom>
              <a:avLst/>
              <a:gdLst>
                <a:gd name="T0" fmla="*/ 0 w 41"/>
                <a:gd name="T1" fmla="*/ 4 h 135"/>
                <a:gd name="T2" fmla="*/ 0 w 41"/>
                <a:gd name="T3" fmla="*/ 0 h 135"/>
                <a:gd name="T4" fmla="*/ 11 w 41"/>
                <a:gd name="T5" fmla="*/ 8 h 135"/>
                <a:gd name="T6" fmla="*/ 19 w 41"/>
                <a:gd name="T7" fmla="*/ 15 h 135"/>
                <a:gd name="T8" fmla="*/ 30 w 41"/>
                <a:gd name="T9" fmla="*/ 26 h 135"/>
                <a:gd name="T10" fmla="*/ 34 w 41"/>
                <a:gd name="T11" fmla="*/ 38 h 135"/>
                <a:gd name="T12" fmla="*/ 41 w 41"/>
                <a:gd name="T13" fmla="*/ 53 h 135"/>
                <a:gd name="T14" fmla="*/ 41 w 41"/>
                <a:gd name="T15" fmla="*/ 68 h 135"/>
                <a:gd name="T16" fmla="*/ 41 w 41"/>
                <a:gd name="T17" fmla="*/ 83 h 135"/>
                <a:gd name="T18" fmla="*/ 38 w 41"/>
                <a:gd name="T19" fmla="*/ 98 h 135"/>
                <a:gd name="T20" fmla="*/ 30 w 41"/>
                <a:gd name="T21" fmla="*/ 109 h 135"/>
                <a:gd name="T22" fmla="*/ 23 w 41"/>
                <a:gd name="T23" fmla="*/ 120 h 135"/>
                <a:gd name="T24" fmla="*/ 11 w 41"/>
                <a:gd name="T25" fmla="*/ 132 h 135"/>
                <a:gd name="T26" fmla="*/ 0 w 41"/>
                <a:gd name="T27" fmla="*/ 135 h 135"/>
                <a:gd name="T28" fmla="*/ 0 w 41"/>
                <a:gd name="T29" fmla="*/ 132 h 135"/>
                <a:gd name="T30" fmla="*/ 8 w 41"/>
                <a:gd name="T31" fmla="*/ 128 h 135"/>
                <a:gd name="T32" fmla="*/ 15 w 41"/>
                <a:gd name="T33" fmla="*/ 120 h 135"/>
                <a:gd name="T34" fmla="*/ 23 w 41"/>
                <a:gd name="T35" fmla="*/ 109 h 135"/>
                <a:gd name="T36" fmla="*/ 23 w 41"/>
                <a:gd name="T37" fmla="*/ 98 h 135"/>
                <a:gd name="T38" fmla="*/ 26 w 41"/>
                <a:gd name="T39" fmla="*/ 87 h 135"/>
                <a:gd name="T40" fmla="*/ 26 w 41"/>
                <a:gd name="T41" fmla="*/ 72 h 135"/>
                <a:gd name="T42" fmla="*/ 26 w 41"/>
                <a:gd name="T43" fmla="*/ 56 h 135"/>
                <a:gd name="T44" fmla="*/ 26 w 41"/>
                <a:gd name="T45" fmla="*/ 41 h 135"/>
                <a:gd name="T46" fmla="*/ 23 w 41"/>
                <a:gd name="T47" fmla="*/ 34 h 135"/>
                <a:gd name="T48" fmla="*/ 19 w 41"/>
                <a:gd name="T49" fmla="*/ 26 h 135"/>
                <a:gd name="T50" fmla="*/ 15 w 41"/>
                <a:gd name="T51" fmla="*/ 23 h 135"/>
                <a:gd name="T52" fmla="*/ 11 w 41"/>
                <a:gd name="T53" fmla="*/ 15 h 135"/>
                <a:gd name="T54" fmla="*/ 8 w 41"/>
                <a:gd name="T55" fmla="*/ 11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9" y="15"/>
                  </a:lnTo>
                  <a:lnTo>
                    <a:pt x="30" y="26"/>
                  </a:lnTo>
                  <a:lnTo>
                    <a:pt x="34" y="38"/>
                  </a:lnTo>
                  <a:lnTo>
                    <a:pt x="41" y="53"/>
                  </a:lnTo>
                  <a:lnTo>
                    <a:pt x="41" y="68"/>
                  </a:lnTo>
                  <a:lnTo>
                    <a:pt x="41" y="83"/>
                  </a:lnTo>
                  <a:lnTo>
                    <a:pt x="38" y="98"/>
                  </a:lnTo>
                  <a:lnTo>
                    <a:pt x="30" y="109"/>
                  </a:lnTo>
                  <a:lnTo>
                    <a:pt x="23" y="120"/>
                  </a:lnTo>
                  <a:lnTo>
                    <a:pt x="11" y="132"/>
                  </a:lnTo>
                  <a:lnTo>
                    <a:pt x="0" y="135"/>
                  </a:lnTo>
                  <a:lnTo>
                    <a:pt x="0" y="132"/>
                  </a:lnTo>
                  <a:lnTo>
                    <a:pt x="8" y="128"/>
                  </a:lnTo>
                  <a:lnTo>
                    <a:pt x="15" y="120"/>
                  </a:lnTo>
                  <a:lnTo>
                    <a:pt x="23" y="109"/>
                  </a:lnTo>
                  <a:lnTo>
                    <a:pt x="23" y="98"/>
                  </a:lnTo>
                  <a:lnTo>
                    <a:pt x="26" y="87"/>
                  </a:lnTo>
                  <a:lnTo>
                    <a:pt x="26" y="72"/>
                  </a:lnTo>
                  <a:lnTo>
                    <a:pt x="26" y="56"/>
                  </a:lnTo>
                  <a:lnTo>
                    <a:pt x="26" y="41"/>
                  </a:lnTo>
                  <a:lnTo>
                    <a:pt x="23" y="34"/>
                  </a:lnTo>
                  <a:lnTo>
                    <a:pt x="19" y="26"/>
                  </a:lnTo>
                  <a:lnTo>
                    <a:pt x="15" y="23"/>
                  </a:lnTo>
                  <a:lnTo>
                    <a:pt x="11" y="15"/>
                  </a:lnTo>
                  <a:lnTo>
                    <a:pt x="8" y="11"/>
                  </a:lnTo>
                  <a:lnTo>
                    <a:pt x="0" y="4"/>
                  </a:lnTo>
                  <a:close/>
                </a:path>
              </a:pathLst>
            </a:custGeom>
            <a:solidFill>
              <a:srgbClr val="000000"/>
            </a:solidFill>
            <a:ln w="0">
              <a:solidFill>
                <a:srgbClr val="000000"/>
              </a:solidFill>
              <a:round/>
              <a:headEnd/>
              <a:tailEnd/>
            </a:ln>
          </p:spPr>
          <p:txBody>
            <a:bodyPr/>
            <a:lstStyle/>
            <a:p>
              <a:endParaRPr lang="en-US"/>
            </a:p>
          </p:txBody>
        </p:sp>
        <p:sp>
          <p:nvSpPr>
            <p:cNvPr id="27730" name="Freeform 79"/>
            <p:cNvSpPr>
              <a:spLocks noEditPoints="1"/>
            </p:cNvSpPr>
            <p:nvPr/>
          </p:nvSpPr>
          <p:spPr bwMode="auto">
            <a:xfrm>
              <a:off x="4041" y="2404"/>
              <a:ext cx="75" cy="101"/>
            </a:xfrm>
            <a:custGeom>
              <a:avLst/>
              <a:gdLst>
                <a:gd name="T0" fmla="*/ 26 w 75"/>
                <a:gd name="T1" fmla="*/ 52 h 101"/>
                <a:gd name="T2" fmla="*/ 26 w 75"/>
                <a:gd name="T3" fmla="*/ 83 h 101"/>
                <a:gd name="T4" fmla="*/ 26 w 75"/>
                <a:gd name="T5" fmla="*/ 94 h 101"/>
                <a:gd name="T6" fmla="*/ 30 w 75"/>
                <a:gd name="T7" fmla="*/ 98 h 101"/>
                <a:gd name="T8" fmla="*/ 33 w 75"/>
                <a:gd name="T9" fmla="*/ 98 h 101"/>
                <a:gd name="T10" fmla="*/ 37 w 75"/>
                <a:gd name="T11" fmla="*/ 101 h 101"/>
                <a:gd name="T12" fmla="*/ 41 w 75"/>
                <a:gd name="T13" fmla="*/ 101 h 101"/>
                <a:gd name="T14" fmla="*/ 41 w 75"/>
                <a:gd name="T15" fmla="*/ 101 h 101"/>
                <a:gd name="T16" fmla="*/ 0 w 75"/>
                <a:gd name="T17" fmla="*/ 101 h 101"/>
                <a:gd name="T18" fmla="*/ 0 w 75"/>
                <a:gd name="T19" fmla="*/ 101 h 101"/>
                <a:gd name="T20" fmla="*/ 3 w 75"/>
                <a:gd name="T21" fmla="*/ 101 h 101"/>
                <a:gd name="T22" fmla="*/ 7 w 75"/>
                <a:gd name="T23" fmla="*/ 98 h 101"/>
                <a:gd name="T24" fmla="*/ 11 w 75"/>
                <a:gd name="T25" fmla="*/ 94 h 101"/>
                <a:gd name="T26" fmla="*/ 11 w 75"/>
                <a:gd name="T27" fmla="*/ 90 h 101"/>
                <a:gd name="T28" fmla="*/ 11 w 75"/>
                <a:gd name="T29" fmla="*/ 83 h 101"/>
                <a:gd name="T30" fmla="*/ 11 w 75"/>
                <a:gd name="T31" fmla="*/ 19 h 101"/>
                <a:gd name="T32" fmla="*/ 11 w 75"/>
                <a:gd name="T33" fmla="*/ 11 h 101"/>
                <a:gd name="T34" fmla="*/ 11 w 75"/>
                <a:gd name="T35" fmla="*/ 7 h 101"/>
                <a:gd name="T36" fmla="*/ 7 w 75"/>
                <a:gd name="T37" fmla="*/ 4 h 101"/>
                <a:gd name="T38" fmla="*/ 3 w 75"/>
                <a:gd name="T39" fmla="*/ 4 h 101"/>
                <a:gd name="T40" fmla="*/ 0 w 75"/>
                <a:gd name="T41" fmla="*/ 4 h 101"/>
                <a:gd name="T42" fmla="*/ 0 w 75"/>
                <a:gd name="T43" fmla="*/ 0 h 101"/>
                <a:gd name="T44" fmla="*/ 33 w 75"/>
                <a:gd name="T45" fmla="*/ 0 h 101"/>
                <a:gd name="T46" fmla="*/ 48 w 75"/>
                <a:gd name="T47" fmla="*/ 0 h 101"/>
                <a:gd name="T48" fmla="*/ 56 w 75"/>
                <a:gd name="T49" fmla="*/ 4 h 101"/>
                <a:gd name="T50" fmla="*/ 63 w 75"/>
                <a:gd name="T51" fmla="*/ 7 h 101"/>
                <a:gd name="T52" fmla="*/ 71 w 75"/>
                <a:gd name="T53" fmla="*/ 11 h 101"/>
                <a:gd name="T54" fmla="*/ 75 w 75"/>
                <a:gd name="T55" fmla="*/ 19 h 101"/>
                <a:gd name="T56" fmla="*/ 75 w 75"/>
                <a:gd name="T57" fmla="*/ 30 h 101"/>
                <a:gd name="T58" fmla="*/ 75 w 75"/>
                <a:gd name="T59" fmla="*/ 41 h 101"/>
                <a:gd name="T60" fmla="*/ 67 w 75"/>
                <a:gd name="T61" fmla="*/ 49 h 101"/>
                <a:gd name="T62" fmla="*/ 56 w 75"/>
                <a:gd name="T63" fmla="*/ 52 h 101"/>
                <a:gd name="T64" fmla="*/ 45 w 75"/>
                <a:gd name="T65" fmla="*/ 56 h 101"/>
                <a:gd name="T66" fmla="*/ 41 w 75"/>
                <a:gd name="T67" fmla="*/ 56 h 101"/>
                <a:gd name="T68" fmla="*/ 37 w 75"/>
                <a:gd name="T69" fmla="*/ 56 h 101"/>
                <a:gd name="T70" fmla="*/ 30 w 75"/>
                <a:gd name="T71" fmla="*/ 56 h 101"/>
                <a:gd name="T72" fmla="*/ 26 w 75"/>
                <a:gd name="T73" fmla="*/ 52 h 101"/>
                <a:gd name="T74" fmla="*/ 26 w 75"/>
                <a:gd name="T75" fmla="*/ 49 h 101"/>
                <a:gd name="T76" fmla="*/ 30 w 75"/>
                <a:gd name="T77" fmla="*/ 49 h 101"/>
                <a:gd name="T78" fmla="*/ 33 w 75"/>
                <a:gd name="T79" fmla="*/ 52 h 101"/>
                <a:gd name="T80" fmla="*/ 37 w 75"/>
                <a:gd name="T81" fmla="*/ 52 h 101"/>
                <a:gd name="T82" fmla="*/ 37 w 75"/>
                <a:gd name="T83" fmla="*/ 52 h 101"/>
                <a:gd name="T84" fmla="*/ 45 w 75"/>
                <a:gd name="T85" fmla="*/ 49 h 101"/>
                <a:gd name="T86" fmla="*/ 52 w 75"/>
                <a:gd name="T87" fmla="*/ 45 h 101"/>
                <a:gd name="T88" fmla="*/ 56 w 75"/>
                <a:gd name="T89" fmla="*/ 37 h 101"/>
                <a:gd name="T90" fmla="*/ 56 w 75"/>
                <a:gd name="T91" fmla="*/ 30 h 101"/>
                <a:gd name="T92" fmla="*/ 56 w 75"/>
                <a:gd name="T93" fmla="*/ 22 h 101"/>
                <a:gd name="T94" fmla="*/ 56 w 75"/>
                <a:gd name="T95" fmla="*/ 19 h 101"/>
                <a:gd name="T96" fmla="*/ 52 w 75"/>
                <a:gd name="T97" fmla="*/ 11 h 101"/>
                <a:gd name="T98" fmla="*/ 48 w 75"/>
                <a:gd name="T99" fmla="*/ 7 h 101"/>
                <a:gd name="T100" fmla="*/ 41 w 75"/>
                <a:gd name="T101" fmla="*/ 7 h 101"/>
                <a:gd name="T102" fmla="*/ 37 w 75"/>
                <a:gd name="T103" fmla="*/ 7 h 101"/>
                <a:gd name="T104" fmla="*/ 33 w 75"/>
                <a:gd name="T105" fmla="*/ 7 h 101"/>
                <a:gd name="T106" fmla="*/ 26 w 75"/>
                <a:gd name="T107" fmla="*/ 7 h 101"/>
                <a:gd name="T108" fmla="*/ 26 w 75"/>
                <a:gd name="T109" fmla="*/ 49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26" y="52"/>
                  </a:moveTo>
                  <a:lnTo>
                    <a:pt x="26" y="83"/>
                  </a:lnTo>
                  <a:lnTo>
                    <a:pt x="26" y="94"/>
                  </a:lnTo>
                  <a:lnTo>
                    <a:pt x="30" y="98"/>
                  </a:lnTo>
                  <a:lnTo>
                    <a:pt x="33" y="98"/>
                  </a:lnTo>
                  <a:lnTo>
                    <a:pt x="37" y="101"/>
                  </a:lnTo>
                  <a:lnTo>
                    <a:pt x="41" y="101"/>
                  </a:lnTo>
                  <a:lnTo>
                    <a:pt x="0" y="101"/>
                  </a:lnTo>
                  <a:lnTo>
                    <a:pt x="3" y="101"/>
                  </a:lnTo>
                  <a:lnTo>
                    <a:pt x="7" y="98"/>
                  </a:lnTo>
                  <a:lnTo>
                    <a:pt x="11" y="94"/>
                  </a:lnTo>
                  <a:lnTo>
                    <a:pt x="11" y="90"/>
                  </a:lnTo>
                  <a:lnTo>
                    <a:pt x="11" y="83"/>
                  </a:lnTo>
                  <a:lnTo>
                    <a:pt x="11" y="19"/>
                  </a:lnTo>
                  <a:lnTo>
                    <a:pt x="11" y="11"/>
                  </a:lnTo>
                  <a:lnTo>
                    <a:pt x="11" y="7"/>
                  </a:lnTo>
                  <a:lnTo>
                    <a:pt x="7" y="4"/>
                  </a:lnTo>
                  <a:lnTo>
                    <a:pt x="3" y="4"/>
                  </a:lnTo>
                  <a:lnTo>
                    <a:pt x="0" y="4"/>
                  </a:lnTo>
                  <a:lnTo>
                    <a:pt x="0" y="0"/>
                  </a:lnTo>
                  <a:lnTo>
                    <a:pt x="33" y="0"/>
                  </a:lnTo>
                  <a:lnTo>
                    <a:pt x="48" y="0"/>
                  </a:lnTo>
                  <a:lnTo>
                    <a:pt x="56" y="4"/>
                  </a:lnTo>
                  <a:lnTo>
                    <a:pt x="63" y="7"/>
                  </a:lnTo>
                  <a:lnTo>
                    <a:pt x="71" y="11"/>
                  </a:lnTo>
                  <a:lnTo>
                    <a:pt x="75" y="19"/>
                  </a:lnTo>
                  <a:lnTo>
                    <a:pt x="75" y="30"/>
                  </a:lnTo>
                  <a:lnTo>
                    <a:pt x="75" y="41"/>
                  </a:lnTo>
                  <a:lnTo>
                    <a:pt x="67" y="49"/>
                  </a:lnTo>
                  <a:lnTo>
                    <a:pt x="56" y="52"/>
                  </a:lnTo>
                  <a:lnTo>
                    <a:pt x="45" y="56"/>
                  </a:lnTo>
                  <a:lnTo>
                    <a:pt x="41" y="56"/>
                  </a:lnTo>
                  <a:lnTo>
                    <a:pt x="37" y="56"/>
                  </a:lnTo>
                  <a:lnTo>
                    <a:pt x="30" y="56"/>
                  </a:lnTo>
                  <a:lnTo>
                    <a:pt x="26" y="52"/>
                  </a:lnTo>
                  <a:close/>
                  <a:moveTo>
                    <a:pt x="26" y="49"/>
                  </a:moveTo>
                  <a:lnTo>
                    <a:pt x="30" y="49"/>
                  </a:lnTo>
                  <a:lnTo>
                    <a:pt x="33" y="52"/>
                  </a:lnTo>
                  <a:lnTo>
                    <a:pt x="37" y="52"/>
                  </a:lnTo>
                  <a:lnTo>
                    <a:pt x="45" y="49"/>
                  </a:lnTo>
                  <a:lnTo>
                    <a:pt x="52" y="45"/>
                  </a:lnTo>
                  <a:lnTo>
                    <a:pt x="56" y="37"/>
                  </a:lnTo>
                  <a:lnTo>
                    <a:pt x="56" y="30"/>
                  </a:lnTo>
                  <a:lnTo>
                    <a:pt x="56" y="22"/>
                  </a:lnTo>
                  <a:lnTo>
                    <a:pt x="56" y="19"/>
                  </a:lnTo>
                  <a:lnTo>
                    <a:pt x="52" y="11"/>
                  </a:lnTo>
                  <a:lnTo>
                    <a:pt x="48" y="7"/>
                  </a:lnTo>
                  <a:lnTo>
                    <a:pt x="41" y="7"/>
                  </a:lnTo>
                  <a:lnTo>
                    <a:pt x="37" y="7"/>
                  </a:lnTo>
                  <a:lnTo>
                    <a:pt x="33" y="7"/>
                  </a:lnTo>
                  <a:lnTo>
                    <a:pt x="26" y="7"/>
                  </a:lnTo>
                  <a:lnTo>
                    <a:pt x="26" y="49"/>
                  </a:lnTo>
                  <a:close/>
                </a:path>
              </a:pathLst>
            </a:custGeom>
            <a:solidFill>
              <a:srgbClr val="000000"/>
            </a:solidFill>
            <a:ln w="0">
              <a:solidFill>
                <a:srgbClr val="000000"/>
              </a:solidFill>
              <a:round/>
              <a:headEnd/>
              <a:tailEnd/>
            </a:ln>
          </p:spPr>
          <p:txBody>
            <a:bodyPr/>
            <a:lstStyle/>
            <a:p>
              <a:endParaRPr lang="en-US"/>
            </a:p>
          </p:txBody>
        </p:sp>
        <p:sp>
          <p:nvSpPr>
            <p:cNvPr id="27731" name="Freeform 80"/>
            <p:cNvSpPr>
              <a:spLocks noEditPoints="1"/>
            </p:cNvSpPr>
            <p:nvPr/>
          </p:nvSpPr>
          <p:spPr bwMode="auto">
            <a:xfrm>
              <a:off x="4123" y="2404"/>
              <a:ext cx="75" cy="101"/>
            </a:xfrm>
            <a:custGeom>
              <a:avLst/>
              <a:gdLst>
                <a:gd name="T0" fmla="*/ 26 w 75"/>
                <a:gd name="T1" fmla="*/ 52 h 101"/>
                <a:gd name="T2" fmla="*/ 26 w 75"/>
                <a:gd name="T3" fmla="*/ 83 h 101"/>
                <a:gd name="T4" fmla="*/ 26 w 75"/>
                <a:gd name="T5" fmla="*/ 94 h 101"/>
                <a:gd name="T6" fmla="*/ 30 w 75"/>
                <a:gd name="T7" fmla="*/ 98 h 101"/>
                <a:gd name="T8" fmla="*/ 34 w 75"/>
                <a:gd name="T9" fmla="*/ 98 h 101"/>
                <a:gd name="T10" fmla="*/ 38 w 75"/>
                <a:gd name="T11" fmla="*/ 101 h 101"/>
                <a:gd name="T12" fmla="*/ 41 w 75"/>
                <a:gd name="T13" fmla="*/ 101 h 101"/>
                <a:gd name="T14" fmla="*/ 41 w 75"/>
                <a:gd name="T15" fmla="*/ 101 h 101"/>
                <a:gd name="T16" fmla="*/ 0 w 75"/>
                <a:gd name="T17" fmla="*/ 101 h 101"/>
                <a:gd name="T18" fmla="*/ 0 w 75"/>
                <a:gd name="T19" fmla="*/ 101 h 101"/>
                <a:gd name="T20" fmla="*/ 4 w 75"/>
                <a:gd name="T21" fmla="*/ 101 h 101"/>
                <a:gd name="T22" fmla="*/ 8 w 75"/>
                <a:gd name="T23" fmla="*/ 98 h 101"/>
                <a:gd name="T24" fmla="*/ 11 w 75"/>
                <a:gd name="T25" fmla="*/ 94 h 101"/>
                <a:gd name="T26" fmla="*/ 11 w 75"/>
                <a:gd name="T27" fmla="*/ 90 h 101"/>
                <a:gd name="T28" fmla="*/ 11 w 75"/>
                <a:gd name="T29" fmla="*/ 83 h 101"/>
                <a:gd name="T30" fmla="*/ 11 w 75"/>
                <a:gd name="T31" fmla="*/ 19 h 101"/>
                <a:gd name="T32" fmla="*/ 11 w 75"/>
                <a:gd name="T33" fmla="*/ 11 h 101"/>
                <a:gd name="T34" fmla="*/ 11 w 75"/>
                <a:gd name="T35" fmla="*/ 7 h 101"/>
                <a:gd name="T36" fmla="*/ 8 w 75"/>
                <a:gd name="T37" fmla="*/ 4 h 101"/>
                <a:gd name="T38" fmla="*/ 4 w 75"/>
                <a:gd name="T39" fmla="*/ 4 h 101"/>
                <a:gd name="T40" fmla="*/ 0 w 75"/>
                <a:gd name="T41" fmla="*/ 4 h 101"/>
                <a:gd name="T42" fmla="*/ 0 w 75"/>
                <a:gd name="T43" fmla="*/ 0 h 101"/>
                <a:gd name="T44" fmla="*/ 38 w 75"/>
                <a:gd name="T45" fmla="*/ 0 h 101"/>
                <a:gd name="T46" fmla="*/ 49 w 75"/>
                <a:gd name="T47" fmla="*/ 0 h 101"/>
                <a:gd name="T48" fmla="*/ 56 w 75"/>
                <a:gd name="T49" fmla="*/ 4 h 101"/>
                <a:gd name="T50" fmla="*/ 64 w 75"/>
                <a:gd name="T51" fmla="*/ 7 h 101"/>
                <a:gd name="T52" fmla="*/ 71 w 75"/>
                <a:gd name="T53" fmla="*/ 11 h 101"/>
                <a:gd name="T54" fmla="*/ 75 w 75"/>
                <a:gd name="T55" fmla="*/ 19 h 101"/>
                <a:gd name="T56" fmla="*/ 75 w 75"/>
                <a:gd name="T57" fmla="*/ 30 h 101"/>
                <a:gd name="T58" fmla="*/ 75 w 75"/>
                <a:gd name="T59" fmla="*/ 41 h 101"/>
                <a:gd name="T60" fmla="*/ 68 w 75"/>
                <a:gd name="T61" fmla="*/ 49 h 101"/>
                <a:gd name="T62" fmla="*/ 56 w 75"/>
                <a:gd name="T63" fmla="*/ 52 h 101"/>
                <a:gd name="T64" fmla="*/ 45 w 75"/>
                <a:gd name="T65" fmla="*/ 56 h 101"/>
                <a:gd name="T66" fmla="*/ 41 w 75"/>
                <a:gd name="T67" fmla="*/ 56 h 101"/>
                <a:gd name="T68" fmla="*/ 38 w 75"/>
                <a:gd name="T69" fmla="*/ 56 h 101"/>
                <a:gd name="T70" fmla="*/ 30 w 75"/>
                <a:gd name="T71" fmla="*/ 56 h 101"/>
                <a:gd name="T72" fmla="*/ 26 w 75"/>
                <a:gd name="T73" fmla="*/ 52 h 101"/>
                <a:gd name="T74" fmla="*/ 26 w 75"/>
                <a:gd name="T75" fmla="*/ 49 h 101"/>
                <a:gd name="T76" fmla="*/ 30 w 75"/>
                <a:gd name="T77" fmla="*/ 49 h 101"/>
                <a:gd name="T78" fmla="*/ 34 w 75"/>
                <a:gd name="T79" fmla="*/ 52 h 101"/>
                <a:gd name="T80" fmla="*/ 38 w 75"/>
                <a:gd name="T81" fmla="*/ 52 h 101"/>
                <a:gd name="T82" fmla="*/ 41 w 75"/>
                <a:gd name="T83" fmla="*/ 52 h 101"/>
                <a:gd name="T84" fmla="*/ 45 w 75"/>
                <a:gd name="T85" fmla="*/ 49 h 101"/>
                <a:gd name="T86" fmla="*/ 53 w 75"/>
                <a:gd name="T87" fmla="*/ 45 h 101"/>
                <a:gd name="T88" fmla="*/ 56 w 75"/>
                <a:gd name="T89" fmla="*/ 37 h 101"/>
                <a:gd name="T90" fmla="*/ 60 w 75"/>
                <a:gd name="T91" fmla="*/ 30 h 101"/>
                <a:gd name="T92" fmla="*/ 56 w 75"/>
                <a:gd name="T93" fmla="*/ 22 h 101"/>
                <a:gd name="T94" fmla="*/ 56 w 75"/>
                <a:gd name="T95" fmla="*/ 19 h 101"/>
                <a:gd name="T96" fmla="*/ 53 w 75"/>
                <a:gd name="T97" fmla="*/ 11 h 101"/>
                <a:gd name="T98" fmla="*/ 49 w 75"/>
                <a:gd name="T99" fmla="*/ 7 h 101"/>
                <a:gd name="T100" fmla="*/ 41 w 75"/>
                <a:gd name="T101" fmla="*/ 7 h 101"/>
                <a:gd name="T102" fmla="*/ 38 w 75"/>
                <a:gd name="T103" fmla="*/ 7 h 101"/>
                <a:gd name="T104" fmla="*/ 34 w 75"/>
                <a:gd name="T105" fmla="*/ 7 h 101"/>
                <a:gd name="T106" fmla="*/ 26 w 75"/>
                <a:gd name="T107" fmla="*/ 7 h 101"/>
                <a:gd name="T108" fmla="*/ 26 w 75"/>
                <a:gd name="T109" fmla="*/ 49 h 1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
                <a:gd name="T166" fmla="*/ 0 h 101"/>
                <a:gd name="T167" fmla="*/ 75 w 75"/>
                <a:gd name="T168" fmla="*/ 101 h 1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 h="101">
                  <a:moveTo>
                    <a:pt x="26" y="52"/>
                  </a:moveTo>
                  <a:lnTo>
                    <a:pt x="26" y="83"/>
                  </a:lnTo>
                  <a:lnTo>
                    <a:pt x="26" y="94"/>
                  </a:lnTo>
                  <a:lnTo>
                    <a:pt x="30" y="98"/>
                  </a:lnTo>
                  <a:lnTo>
                    <a:pt x="34" y="98"/>
                  </a:lnTo>
                  <a:lnTo>
                    <a:pt x="38" y="101"/>
                  </a:lnTo>
                  <a:lnTo>
                    <a:pt x="41" y="101"/>
                  </a:lnTo>
                  <a:lnTo>
                    <a:pt x="0" y="101"/>
                  </a:lnTo>
                  <a:lnTo>
                    <a:pt x="4" y="101"/>
                  </a:lnTo>
                  <a:lnTo>
                    <a:pt x="8" y="98"/>
                  </a:lnTo>
                  <a:lnTo>
                    <a:pt x="11" y="94"/>
                  </a:lnTo>
                  <a:lnTo>
                    <a:pt x="11" y="90"/>
                  </a:lnTo>
                  <a:lnTo>
                    <a:pt x="11" y="83"/>
                  </a:lnTo>
                  <a:lnTo>
                    <a:pt x="11" y="19"/>
                  </a:lnTo>
                  <a:lnTo>
                    <a:pt x="11" y="11"/>
                  </a:lnTo>
                  <a:lnTo>
                    <a:pt x="11" y="7"/>
                  </a:lnTo>
                  <a:lnTo>
                    <a:pt x="8" y="4"/>
                  </a:lnTo>
                  <a:lnTo>
                    <a:pt x="4" y="4"/>
                  </a:lnTo>
                  <a:lnTo>
                    <a:pt x="0" y="4"/>
                  </a:lnTo>
                  <a:lnTo>
                    <a:pt x="0" y="0"/>
                  </a:lnTo>
                  <a:lnTo>
                    <a:pt x="38" y="0"/>
                  </a:lnTo>
                  <a:lnTo>
                    <a:pt x="49" y="0"/>
                  </a:lnTo>
                  <a:lnTo>
                    <a:pt x="56" y="4"/>
                  </a:lnTo>
                  <a:lnTo>
                    <a:pt x="64" y="7"/>
                  </a:lnTo>
                  <a:lnTo>
                    <a:pt x="71" y="11"/>
                  </a:lnTo>
                  <a:lnTo>
                    <a:pt x="75" y="19"/>
                  </a:lnTo>
                  <a:lnTo>
                    <a:pt x="75" y="30"/>
                  </a:lnTo>
                  <a:lnTo>
                    <a:pt x="75" y="41"/>
                  </a:lnTo>
                  <a:lnTo>
                    <a:pt x="68" y="49"/>
                  </a:lnTo>
                  <a:lnTo>
                    <a:pt x="56" y="52"/>
                  </a:lnTo>
                  <a:lnTo>
                    <a:pt x="45" y="56"/>
                  </a:lnTo>
                  <a:lnTo>
                    <a:pt x="41" y="56"/>
                  </a:lnTo>
                  <a:lnTo>
                    <a:pt x="38" y="56"/>
                  </a:lnTo>
                  <a:lnTo>
                    <a:pt x="30" y="56"/>
                  </a:lnTo>
                  <a:lnTo>
                    <a:pt x="26" y="52"/>
                  </a:lnTo>
                  <a:close/>
                  <a:moveTo>
                    <a:pt x="26" y="49"/>
                  </a:moveTo>
                  <a:lnTo>
                    <a:pt x="30" y="49"/>
                  </a:lnTo>
                  <a:lnTo>
                    <a:pt x="34" y="52"/>
                  </a:lnTo>
                  <a:lnTo>
                    <a:pt x="38" y="52"/>
                  </a:lnTo>
                  <a:lnTo>
                    <a:pt x="41" y="52"/>
                  </a:lnTo>
                  <a:lnTo>
                    <a:pt x="45" y="49"/>
                  </a:lnTo>
                  <a:lnTo>
                    <a:pt x="53" y="45"/>
                  </a:lnTo>
                  <a:lnTo>
                    <a:pt x="56" y="37"/>
                  </a:lnTo>
                  <a:lnTo>
                    <a:pt x="60" y="30"/>
                  </a:lnTo>
                  <a:lnTo>
                    <a:pt x="56" y="22"/>
                  </a:lnTo>
                  <a:lnTo>
                    <a:pt x="56" y="19"/>
                  </a:lnTo>
                  <a:lnTo>
                    <a:pt x="53" y="11"/>
                  </a:lnTo>
                  <a:lnTo>
                    <a:pt x="49" y="7"/>
                  </a:lnTo>
                  <a:lnTo>
                    <a:pt x="41" y="7"/>
                  </a:lnTo>
                  <a:lnTo>
                    <a:pt x="38" y="7"/>
                  </a:lnTo>
                  <a:lnTo>
                    <a:pt x="34" y="7"/>
                  </a:lnTo>
                  <a:lnTo>
                    <a:pt x="26" y="7"/>
                  </a:lnTo>
                  <a:lnTo>
                    <a:pt x="26" y="49"/>
                  </a:lnTo>
                  <a:close/>
                </a:path>
              </a:pathLst>
            </a:custGeom>
            <a:solidFill>
              <a:srgbClr val="000000"/>
            </a:solidFill>
            <a:ln w="0">
              <a:solidFill>
                <a:srgbClr val="000000"/>
              </a:solidFill>
              <a:round/>
              <a:headEnd/>
              <a:tailEnd/>
            </a:ln>
          </p:spPr>
          <p:txBody>
            <a:bodyPr/>
            <a:lstStyle/>
            <a:p>
              <a:endParaRPr lang="en-US"/>
            </a:p>
          </p:txBody>
        </p:sp>
        <p:sp>
          <p:nvSpPr>
            <p:cNvPr id="27732" name="Freeform 81"/>
            <p:cNvSpPr>
              <a:spLocks/>
            </p:cNvSpPr>
            <p:nvPr/>
          </p:nvSpPr>
          <p:spPr bwMode="auto">
            <a:xfrm>
              <a:off x="4209" y="2400"/>
              <a:ext cx="42" cy="135"/>
            </a:xfrm>
            <a:custGeom>
              <a:avLst/>
              <a:gdLst>
                <a:gd name="T0" fmla="*/ 42 w 42"/>
                <a:gd name="T1" fmla="*/ 132 h 135"/>
                <a:gd name="T2" fmla="*/ 42 w 42"/>
                <a:gd name="T3" fmla="*/ 135 h 135"/>
                <a:gd name="T4" fmla="*/ 30 w 42"/>
                <a:gd name="T5" fmla="*/ 132 h 135"/>
                <a:gd name="T6" fmla="*/ 23 w 42"/>
                <a:gd name="T7" fmla="*/ 124 h 135"/>
                <a:gd name="T8" fmla="*/ 12 w 42"/>
                <a:gd name="T9" fmla="*/ 113 h 135"/>
                <a:gd name="T10" fmla="*/ 8 w 42"/>
                <a:gd name="T11" fmla="*/ 98 h 135"/>
                <a:gd name="T12" fmla="*/ 0 w 42"/>
                <a:gd name="T13" fmla="*/ 83 h 135"/>
                <a:gd name="T14" fmla="*/ 0 w 42"/>
                <a:gd name="T15" fmla="*/ 68 h 135"/>
                <a:gd name="T16" fmla="*/ 0 w 42"/>
                <a:gd name="T17" fmla="*/ 56 h 135"/>
                <a:gd name="T18" fmla="*/ 4 w 42"/>
                <a:gd name="T19" fmla="*/ 41 h 135"/>
                <a:gd name="T20" fmla="*/ 12 w 42"/>
                <a:gd name="T21" fmla="*/ 30 h 135"/>
                <a:gd name="T22" fmla="*/ 19 w 42"/>
                <a:gd name="T23" fmla="*/ 19 h 135"/>
                <a:gd name="T24" fmla="*/ 30 w 42"/>
                <a:gd name="T25" fmla="*/ 8 h 135"/>
                <a:gd name="T26" fmla="*/ 42 w 42"/>
                <a:gd name="T27" fmla="*/ 0 h 135"/>
                <a:gd name="T28" fmla="*/ 42 w 42"/>
                <a:gd name="T29" fmla="*/ 4 h 135"/>
                <a:gd name="T30" fmla="*/ 34 w 42"/>
                <a:gd name="T31" fmla="*/ 11 h 135"/>
                <a:gd name="T32" fmla="*/ 27 w 42"/>
                <a:gd name="T33" fmla="*/ 19 h 135"/>
                <a:gd name="T34" fmla="*/ 23 w 42"/>
                <a:gd name="T35" fmla="*/ 26 h 135"/>
                <a:gd name="T36" fmla="*/ 19 w 42"/>
                <a:gd name="T37" fmla="*/ 41 h 135"/>
                <a:gd name="T38" fmla="*/ 15 w 42"/>
                <a:gd name="T39" fmla="*/ 53 h 135"/>
                <a:gd name="T40" fmla="*/ 15 w 42"/>
                <a:gd name="T41" fmla="*/ 68 h 135"/>
                <a:gd name="T42" fmla="*/ 15 w 42"/>
                <a:gd name="T43" fmla="*/ 83 h 135"/>
                <a:gd name="T44" fmla="*/ 15 w 42"/>
                <a:gd name="T45" fmla="*/ 94 h 135"/>
                <a:gd name="T46" fmla="*/ 19 w 42"/>
                <a:gd name="T47" fmla="*/ 105 h 135"/>
                <a:gd name="T48" fmla="*/ 23 w 42"/>
                <a:gd name="T49" fmla="*/ 113 h 135"/>
                <a:gd name="T50" fmla="*/ 27 w 42"/>
                <a:gd name="T51" fmla="*/ 117 h 135"/>
                <a:gd name="T52" fmla="*/ 30 w 42"/>
                <a:gd name="T53" fmla="*/ 124 h 135"/>
                <a:gd name="T54" fmla="*/ 34 w 42"/>
                <a:gd name="T55" fmla="*/ 128 h 135"/>
                <a:gd name="T56" fmla="*/ 42 w 42"/>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42" y="132"/>
                  </a:moveTo>
                  <a:lnTo>
                    <a:pt x="42" y="135"/>
                  </a:lnTo>
                  <a:lnTo>
                    <a:pt x="30" y="132"/>
                  </a:lnTo>
                  <a:lnTo>
                    <a:pt x="23" y="124"/>
                  </a:lnTo>
                  <a:lnTo>
                    <a:pt x="12" y="113"/>
                  </a:lnTo>
                  <a:lnTo>
                    <a:pt x="8" y="98"/>
                  </a:lnTo>
                  <a:lnTo>
                    <a:pt x="0" y="83"/>
                  </a:lnTo>
                  <a:lnTo>
                    <a:pt x="0" y="68"/>
                  </a:lnTo>
                  <a:lnTo>
                    <a:pt x="0" y="56"/>
                  </a:lnTo>
                  <a:lnTo>
                    <a:pt x="4" y="41"/>
                  </a:lnTo>
                  <a:lnTo>
                    <a:pt x="12" y="30"/>
                  </a:lnTo>
                  <a:lnTo>
                    <a:pt x="19" y="19"/>
                  </a:lnTo>
                  <a:lnTo>
                    <a:pt x="30" y="8"/>
                  </a:lnTo>
                  <a:lnTo>
                    <a:pt x="42" y="0"/>
                  </a:lnTo>
                  <a:lnTo>
                    <a:pt x="42" y="4"/>
                  </a:lnTo>
                  <a:lnTo>
                    <a:pt x="34" y="11"/>
                  </a:lnTo>
                  <a:lnTo>
                    <a:pt x="27" y="19"/>
                  </a:lnTo>
                  <a:lnTo>
                    <a:pt x="23" y="26"/>
                  </a:lnTo>
                  <a:lnTo>
                    <a:pt x="19" y="41"/>
                  </a:lnTo>
                  <a:lnTo>
                    <a:pt x="15" y="53"/>
                  </a:lnTo>
                  <a:lnTo>
                    <a:pt x="15" y="68"/>
                  </a:lnTo>
                  <a:lnTo>
                    <a:pt x="15" y="83"/>
                  </a:lnTo>
                  <a:lnTo>
                    <a:pt x="15" y="94"/>
                  </a:lnTo>
                  <a:lnTo>
                    <a:pt x="19" y="105"/>
                  </a:lnTo>
                  <a:lnTo>
                    <a:pt x="23" y="113"/>
                  </a:lnTo>
                  <a:lnTo>
                    <a:pt x="27" y="117"/>
                  </a:lnTo>
                  <a:lnTo>
                    <a:pt x="30" y="124"/>
                  </a:lnTo>
                  <a:lnTo>
                    <a:pt x="34" y="128"/>
                  </a:lnTo>
                  <a:lnTo>
                    <a:pt x="42" y="132"/>
                  </a:lnTo>
                  <a:close/>
                </a:path>
              </a:pathLst>
            </a:custGeom>
            <a:solidFill>
              <a:srgbClr val="000000"/>
            </a:solidFill>
            <a:ln w="0">
              <a:solidFill>
                <a:srgbClr val="000000"/>
              </a:solidFill>
              <a:round/>
              <a:headEnd/>
              <a:tailEnd/>
            </a:ln>
          </p:spPr>
          <p:txBody>
            <a:bodyPr/>
            <a:lstStyle/>
            <a:p>
              <a:endParaRPr lang="en-US"/>
            </a:p>
          </p:txBody>
        </p:sp>
        <p:sp>
          <p:nvSpPr>
            <p:cNvPr id="27733" name="Freeform 82"/>
            <p:cNvSpPr>
              <a:spLocks noEditPoints="1"/>
            </p:cNvSpPr>
            <p:nvPr/>
          </p:nvSpPr>
          <p:spPr bwMode="auto">
            <a:xfrm>
              <a:off x="4258" y="2400"/>
              <a:ext cx="34" cy="105"/>
            </a:xfrm>
            <a:custGeom>
              <a:avLst/>
              <a:gdLst>
                <a:gd name="T0" fmla="*/ 15 w 34"/>
                <a:gd name="T1" fmla="*/ 0 h 105"/>
                <a:gd name="T2" fmla="*/ 19 w 34"/>
                <a:gd name="T3" fmla="*/ 0 h 105"/>
                <a:gd name="T4" fmla="*/ 23 w 34"/>
                <a:gd name="T5" fmla="*/ 4 h 105"/>
                <a:gd name="T6" fmla="*/ 23 w 34"/>
                <a:gd name="T7" fmla="*/ 4 h 105"/>
                <a:gd name="T8" fmla="*/ 27 w 34"/>
                <a:gd name="T9" fmla="*/ 8 h 105"/>
                <a:gd name="T10" fmla="*/ 23 w 34"/>
                <a:gd name="T11" fmla="*/ 11 h 105"/>
                <a:gd name="T12" fmla="*/ 23 w 34"/>
                <a:gd name="T13" fmla="*/ 15 h 105"/>
                <a:gd name="T14" fmla="*/ 19 w 34"/>
                <a:gd name="T15" fmla="*/ 15 h 105"/>
                <a:gd name="T16" fmla="*/ 15 w 34"/>
                <a:gd name="T17" fmla="*/ 19 h 105"/>
                <a:gd name="T18" fmla="*/ 11 w 34"/>
                <a:gd name="T19" fmla="*/ 15 h 105"/>
                <a:gd name="T20" fmla="*/ 11 w 34"/>
                <a:gd name="T21" fmla="*/ 15 h 105"/>
                <a:gd name="T22" fmla="*/ 8 w 34"/>
                <a:gd name="T23" fmla="*/ 11 h 105"/>
                <a:gd name="T24" fmla="*/ 8 w 34"/>
                <a:gd name="T25" fmla="*/ 8 h 105"/>
                <a:gd name="T26" fmla="*/ 8 w 34"/>
                <a:gd name="T27" fmla="*/ 4 h 105"/>
                <a:gd name="T28" fmla="*/ 11 w 34"/>
                <a:gd name="T29" fmla="*/ 4 h 105"/>
                <a:gd name="T30" fmla="*/ 11 w 34"/>
                <a:gd name="T31" fmla="*/ 0 h 105"/>
                <a:gd name="T32" fmla="*/ 15 w 34"/>
                <a:gd name="T33" fmla="*/ 0 h 105"/>
                <a:gd name="T34" fmla="*/ 23 w 34"/>
                <a:gd name="T35" fmla="*/ 38 h 105"/>
                <a:gd name="T36" fmla="*/ 23 w 34"/>
                <a:gd name="T37" fmla="*/ 90 h 105"/>
                <a:gd name="T38" fmla="*/ 23 w 34"/>
                <a:gd name="T39" fmla="*/ 94 h 105"/>
                <a:gd name="T40" fmla="*/ 23 w 34"/>
                <a:gd name="T41" fmla="*/ 98 h 105"/>
                <a:gd name="T42" fmla="*/ 27 w 34"/>
                <a:gd name="T43" fmla="*/ 102 h 105"/>
                <a:gd name="T44" fmla="*/ 27 w 34"/>
                <a:gd name="T45" fmla="*/ 102 h 105"/>
                <a:gd name="T46" fmla="*/ 30 w 34"/>
                <a:gd name="T47" fmla="*/ 102 h 105"/>
                <a:gd name="T48" fmla="*/ 34 w 34"/>
                <a:gd name="T49" fmla="*/ 105 h 105"/>
                <a:gd name="T50" fmla="*/ 34 w 34"/>
                <a:gd name="T51" fmla="*/ 105 h 105"/>
                <a:gd name="T52" fmla="*/ 0 w 34"/>
                <a:gd name="T53" fmla="*/ 105 h 105"/>
                <a:gd name="T54" fmla="*/ 0 w 34"/>
                <a:gd name="T55" fmla="*/ 105 h 105"/>
                <a:gd name="T56" fmla="*/ 4 w 34"/>
                <a:gd name="T57" fmla="*/ 102 h 105"/>
                <a:gd name="T58" fmla="*/ 8 w 34"/>
                <a:gd name="T59" fmla="*/ 102 h 105"/>
                <a:gd name="T60" fmla="*/ 8 w 34"/>
                <a:gd name="T61" fmla="*/ 102 h 105"/>
                <a:gd name="T62" fmla="*/ 11 w 34"/>
                <a:gd name="T63" fmla="*/ 98 h 105"/>
                <a:gd name="T64" fmla="*/ 11 w 34"/>
                <a:gd name="T65" fmla="*/ 94 h 105"/>
                <a:gd name="T66" fmla="*/ 11 w 34"/>
                <a:gd name="T67" fmla="*/ 90 h 105"/>
                <a:gd name="T68" fmla="*/ 11 w 34"/>
                <a:gd name="T69" fmla="*/ 64 h 105"/>
                <a:gd name="T70" fmla="*/ 11 w 34"/>
                <a:gd name="T71" fmla="*/ 56 h 105"/>
                <a:gd name="T72" fmla="*/ 11 w 34"/>
                <a:gd name="T73" fmla="*/ 49 h 105"/>
                <a:gd name="T74" fmla="*/ 11 w 34"/>
                <a:gd name="T75" fmla="*/ 45 h 105"/>
                <a:gd name="T76" fmla="*/ 8 w 34"/>
                <a:gd name="T77" fmla="*/ 45 h 105"/>
                <a:gd name="T78" fmla="*/ 8 w 34"/>
                <a:gd name="T79" fmla="*/ 45 h 105"/>
                <a:gd name="T80" fmla="*/ 8 w 34"/>
                <a:gd name="T81" fmla="*/ 45 h 105"/>
                <a:gd name="T82" fmla="*/ 4 w 34"/>
                <a:gd name="T83" fmla="*/ 45 h 105"/>
                <a:gd name="T84" fmla="*/ 4 w 34"/>
                <a:gd name="T85" fmla="*/ 45 h 105"/>
                <a:gd name="T86" fmla="*/ 0 w 34"/>
                <a:gd name="T87" fmla="*/ 45 h 105"/>
                <a:gd name="T88" fmla="*/ 19 w 34"/>
                <a:gd name="T89" fmla="*/ 38 h 105"/>
                <a:gd name="T90" fmla="*/ 23 w 34"/>
                <a:gd name="T91" fmla="*/ 38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05"/>
                <a:gd name="T140" fmla="*/ 34 w 34"/>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05">
                  <a:moveTo>
                    <a:pt x="15" y="0"/>
                  </a:moveTo>
                  <a:lnTo>
                    <a:pt x="19" y="0"/>
                  </a:lnTo>
                  <a:lnTo>
                    <a:pt x="23" y="4"/>
                  </a:lnTo>
                  <a:lnTo>
                    <a:pt x="27" y="8"/>
                  </a:lnTo>
                  <a:lnTo>
                    <a:pt x="23" y="11"/>
                  </a:lnTo>
                  <a:lnTo>
                    <a:pt x="23" y="15"/>
                  </a:lnTo>
                  <a:lnTo>
                    <a:pt x="19" y="15"/>
                  </a:lnTo>
                  <a:lnTo>
                    <a:pt x="15" y="19"/>
                  </a:lnTo>
                  <a:lnTo>
                    <a:pt x="11" y="15"/>
                  </a:lnTo>
                  <a:lnTo>
                    <a:pt x="8" y="11"/>
                  </a:lnTo>
                  <a:lnTo>
                    <a:pt x="8" y="8"/>
                  </a:lnTo>
                  <a:lnTo>
                    <a:pt x="8" y="4"/>
                  </a:lnTo>
                  <a:lnTo>
                    <a:pt x="11" y="4"/>
                  </a:lnTo>
                  <a:lnTo>
                    <a:pt x="11" y="0"/>
                  </a:lnTo>
                  <a:lnTo>
                    <a:pt x="15" y="0"/>
                  </a:lnTo>
                  <a:close/>
                  <a:moveTo>
                    <a:pt x="23" y="38"/>
                  </a:moveTo>
                  <a:lnTo>
                    <a:pt x="23" y="90"/>
                  </a:lnTo>
                  <a:lnTo>
                    <a:pt x="23" y="94"/>
                  </a:lnTo>
                  <a:lnTo>
                    <a:pt x="23" y="98"/>
                  </a:lnTo>
                  <a:lnTo>
                    <a:pt x="27" y="102"/>
                  </a:lnTo>
                  <a:lnTo>
                    <a:pt x="30" y="102"/>
                  </a:lnTo>
                  <a:lnTo>
                    <a:pt x="34" y="105"/>
                  </a:lnTo>
                  <a:lnTo>
                    <a:pt x="0" y="105"/>
                  </a:lnTo>
                  <a:lnTo>
                    <a:pt x="4" y="102"/>
                  </a:lnTo>
                  <a:lnTo>
                    <a:pt x="8" y="102"/>
                  </a:lnTo>
                  <a:lnTo>
                    <a:pt x="11" y="98"/>
                  </a:lnTo>
                  <a:lnTo>
                    <a:pt x="11" y="94"/>
                  </a:lnTo>
                  <a:lnTo>
                    <a:pt x="11" y="90"/>
                  </a:lnTo>
                  <a:lnTo>
                    <a:pt x="11" y="64"/>
                  </a:lnTo>
                  <a:lnTo>
                    <a:pt x="11" y="56"/>
                  </a:lnTo>
                  <a:lnTo>
                    <a:pt x="11" y="49"/>
                  </a:lnTo>
                  <a:lnTo>
                    <a:pt x="11" y="45"/>
                  </a:lnTo>
                  <a:lnTo>
                    <a:pt x="8" y="45"/>
                  </a:lnTo>
                  <a:lnTo>
                    <a:pt x="4" y="45"/>
                  </a:lnTo>
                  <a:lnTo>
                    <a:pt x="0" y="45"/>
                  </a:lnTo>
                  <a:lnTo>
                    <a:pt x="19" y="38"/>
                  </a:lnTo>
                  <a:lnTo>
                    <a:pt x="23" y="38"/>
                  </a:lnTo>
                  <a:close/>
                </a:path>
              </a:pathLst>
            </a:custGeom>
            <a:solidFill>
              <a:srgbClr val="000000"/>
            </a:solidFill>
            <a:ln w="0">
              <a:solidFill>
                <a:srgbClr val="000000"/>
              </a:solidFill>
              <a:round/>
              <a:headEnd/>
              <a:tailEnd/>
            </a:ln>
          </p:spPr>
          <p:txBody>
            <a:bodyPr/>
            <a:lstStyle/>
            <a:p>
              <a:endParaRPr lang="en-US"/>
            </a:p>
          </p:txBody>
        </p:sp>
        <p:sp>
          <p:nvSpPr>
            <p:cNvPr id="27734" name="Freeform 83"/>
            <p:cNvSpPr>
              <a:spLocks/>
            </p:cNvSpPr>
            <p:nvPr/>
          </p:nvSpPr>
          <p:spPr bwMode="auto">
            <a:xfrm>
              <a:off x="4296" y="2438"/>
              <a:ext cx="75" cy="67"/>
            </a:xfrm>
            <a:custGeom>
              <a:avLst/>
              <a:gdLst>
                <a:gd name="T0" fmla="*/ 22 w 75"/>
                <a:gd name="T1" fmla="*/ 15 h 67"/>
                <a:gd name="T2" fmla="*/ 30 w 75"/>
                <a:gd name="T3" fmla="*/ 3 h 67"/>
                <a:gd name="T4" fmla="*/ 37 w 75"/>
                <a:gd name="T5" fmla="*/ 0 h 67"/>
                <a:gd name="T6" fmla="*/ 45 w 75"/>
                <a:gd name="T7" fmla="*/ 0 h 67"/>
                <a:gd name="T8" fmla="*/ 52 w 75"/>
                <a:gd name="T9" fmla="*/ 0 h 67"/>
                <a:gd name="T10" fmla="*/ 56 w 75"/>
                <a:gd name="T11" fmla="*/ 0 h 67"/>
                <a:gd name="T12" fmla="*/ 60 w 75"/>
                <a:gd name="T13" fmla="*/ 3 h 67"/>
                <a:gd name="T14" fmla="*/ 64 w 75"/>
                <a:gd name="T15" fmla="*/ 11 h 67"/>
                <a:gd name="T16" fmla="*/ 64 w 75"/>
                <a:gd name="T17" fmla="*/ 15 h 67"/>
                <a:gd name="T18" fmla="*/ 64 w 75"/>
                <a:gd name="T19" fmla="*/ 22 h 67"/>
                <a:gd name="T20" fmla="*/ 64 w 75"/>
                <a:gd name="T21" fmla="*/ 52 h 67"/>
                <a:gd name="T22" fmla="*/ 64 w 75"/>
                <a:gd name="T23" fmla="*/ 56 h 67"/>
                <a:gd name="T24" fmla="*/ 64 w 75"/>
                <a:gd name="T25" fmla="*/ 60 h 67"/>
                <a:gd name="T26" fmla="*/ 67 w 75"/>
                <a:gd name="T27" fmla="*/ 64 h 67"/>
                <a:gd name="T28" fmla="*/ 67 w 75"/>
                <a:gd name="T29" fmla="*/ 64 h 67"/>
                <a:gd name="T30" fmla="*/ 71 w 75"/>
                <a:gd name="T31" fmla="*/ 64 h 67"/>
                <a:gd name="T32" fmla="*/ 75 w 75"/>
                <a:gd name="T33" fmla="*/ 67 h 67"/>
                <a:gd name="T34" fmla="*/ 75 w 75"/>
                <a:gd name="T35" fmla="*/ 67 h 67"/>
                <a:gd name="T36" fmla="*/ 41 w 75"/>
                <a:gd name="T37" fmla="*/ 67 h 67"/>
                <a:gd name="T38" fmla="*/ 41 w 75"/>
                <a:gd name="T39" fmla="*/ 67 h 67"/>
                <a:gd name="T40" fmla="*/ 45 w 75"/>
                <a:gd name="T41" fmla="*/ 67 h 67"/>
                <a:gd name="T42" fmla="*/ 45 w 75"/>
                <a:gd name="T43" fmla="*/ 64 h 67"/>
                <a:gd name="T44" fmla="*/ 49 w 75"/>
                <a:gd name="T45" fmla="*/ 64 h 67"/>
                <a:gd name="T46" fmla="*/ 49 w 75"/>
                <a:gd name="T47" fmla="*/ 64 h 67"/>
                <a:gd name="T48" fmla="*/ 52 w 75"/>
                <a:gd name="T49" fmla="*/ 60 h 67"/>
                <a:gd name="T50" fmla="*/ 52 w 75"/>
                <a:gd name="T51" fmla="*/ 56 h 67"/>
                <a:gd name="T52" fmla="*/ 52 w 75"/>
                <a:gd name="T53" fmla="*/ 52 h 67"/>
                <a:gd name="T54" fmla="*/ 52 w 75"/>
                <a:gd name="T55" fmla="*/ 26 h 67"/>
                <a:gd name="T56" fmla="*/ 52 w 75"/>
                <a:gd name="T57" fmla="*/ 18 h 67"/>
                <a:gd name="T58" fmla="*/ 49 w 75"/>
                <a:gd name="T59" fmla="*/ 11 h 67"/>
                <a:gd name="T60" fmla="*/ 45 w 75"/>
                <a:gd name="T61" fmla="*/ 7 h 67"/>
                <a:gd name="T62" fmla="*/ 41 w 75"/>
                <a:gd name="T63" fmla="*/ 7 h 67"/>
                <a:gd name="T64" fmla="*/ 34 w 75"/>
                <a:gd name="T65" fmla="*/ 11 h 67"/>
                <a:gd name="T66" fmla="*/ 22 w 75"/>
                <a:gd name="T67" fmla="*/ 18 h 67"/>
                <a:gd name="T68" fmla="*/ 22 w 75"/>
                <a:gd name="T69" fmla="*/ 52 h 67"/>
                <a:gd name="T70" fmla="*/ 22 w 75"/>
                <a:gd name="T71" fmla="*/ 56 h 67"/>
                <a:gd name="T72" fmla="*/ 22 w 75"/>
                <a:gd name="T73" fmla="*/ 60 h 67"/>
                <a:gd name="T74" fmla="*/ 26 w 75"/>
                <a:gd name="T75" fmla="*/ 64 h 67"/>
                <a:gd name="T76" fmla="*/ 26 w 75"/>
                <a:gd name="T77" fmla="*/ 64 h 67"/>
                <a:gd name="T78" fmla="*/ 30 w 75"/>
                <a:gd name="T79" fmla="*/ 64 h 67"/>
                <a:gd name="T80" fmla="*/ 34 w 75"/>
                <a:gd name="T81" fmla="*/ 67 h 67"/>
                <a:gd name="T82" fmla="*/ 34 w 75"/>
                <a:gd name="T83" fmla="*/ 67 h 67"/>
                <a:gd name="T84" fmla="*/ 0 w 75"/>
                <a:gd name="T85" fmla="*/ 67 h 67"/>
                <a:gd name="T86" fmla="*/ 0 w 75"/>
                <a:gd name="T87" fmla="*/ 67 h 67"/>
                <a:gd name="T88" fmla="*/ 4 w 75"/>
                <a:gd name="T89" fmla="*/ 67 h 67"/>
                <a:gd name="T90" fmla="*/ 7 w 75"/>
                <a:gd name="T91" fmla="*/ 64 h 67"/>
                <a:gd name="T92" fmla="*/ 7 w 75"/>
                <a:gd name="T93" fmla="*/ 64 h 67"/>
                <a:gd name="T94" fmla="*/ 11 w 75"/>
                <a:gd name="T95" fmla="*/ 60 h 67"/>
                <a:gd name="T96" fmla="*/ 11 w 75"/>
                <a:gd name="T97" fmla="*/ 52 h 67"/>
                <a:gd name="T98" fmla="*/ 11 w 75"/>
                <a:gd name="T99" fmla="*/ 26 h 67"/>
                <a:gd name="T100" fmla="*/ 11 w 75"/>
                <a:gd name="T101" fmla="*/ 15 h 67"/>
                <a:gd name="T102" fmla="*/ 11 w 75"/>
                <a:gd name="T103" fmla="*/ 11 h 67"/>
                <a:gd name="T104" fmla="*/ 11 w 75"/>
                <a:gd name="T105" fmla="*/ 7 h 67"/>
                <a:gd name="T106" fmla="*/ 7 w 75"/>
                <a:gd name="T107" fmla="*/ 7 h 67"/>
                <a:gd name="T108" fmla="*/ 7 w 75"/>
                <a:gd name="T109" fmla="*/ 7 h 67"/>
                <a:gd name="T110" fmla="*/ 7 w 75"/>
                <a:gd name="T111" fmla="*/ 7 h 67"/>
                <a:gd name="T112" fmla="*/ 4 w 75"/>
                <a:gd name="T113" fmla="*/ 7 h 67"/>
                <a:gd name="T114" fmla="*/ 4 w 75"/>
                <a:gd name="T115" fmla="*/ 7 h 67"/>
                <a:gd name="T116" fmla="*/ 0 w 75"/>
                <a:gd name="T117" fmla="*/ 7 h 67"/>
                <a:gd name="T118" fmla="*/ 19 w 75"/>
                <a:gd name="T119" fmla="*/ 0 h 67"/>
                <a:gd name="T120" fmla="*/ 22 w 75"/>
                <a:gd name="T121" fmla="*/ 0 h 67"/>
                <a:gd name="T122" fmla="*/ 22 w 75"/>
                <a:gd name="T123" fmla="*/ 15 h 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5"/>
                <a:gd name="T187" fmla="*/ 0 h 67"/>
                <a:gd name="T188" fmla="*/ 75 w 75"/>
                <a:gd name="T189" fmla="*/ 67 h 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5" h="67">
                  <a:moveTo>
                    <a:pt x="22" y="15"/>
                  </a:moveTo>
                  <a:lnTo>
                    <a:pt x="30" y="3"/>
                  </a:lnTo>
                  <a:lnTo>
                    <a:pt x="37" y="0"/>
                  </a:lnTo>
                  <a:lnTo>
                    <a:pt x="45" y="0"/>
                  </a:lnTo>
                  <a:lnTo>
                    <a:pt x="52" y="0"/>
                  </a:lnTo>
                  <a:lnTo>
                    <a:pt x="56" y="0"/>
                  </a:lnTo>
                  <a:lnTo>
                    <a:pt x="60" y="3"/>
                  </a:lnTo>
                  <a:lnTo>
                    <a:pt x="64" y="11"/>
                  </a:lnTo>
                  <a:lnTo>
                    <a:pt x="64" y="15"/>
                  </a:lnTo>
                  <a:lnTo>
                    <a:pt x="64" y="22"/>
                  </a:lnTo>
                  <a:lnTo>
                    <a:pt x="64" y="52"/>
                  </a:lnTo>
                  <a:lnTo>
                    <a:pt x="64" y="56"/>
                  </a:lnTo>
                  <a:lnTo>
                    <a:pt x="64" y="60"/>
                  </a:lnTo>
                  <a:lnTo>
                    <a:pt x="67" y="64"/>
                  </a:lnTo>
                  <a:lnTo>
                    <a:pt x="71" y="64"/>
                  </a:lnTo>
                  <a:lnTo>
                    <a:pt x="75" y="67"/>
                  </a:lnTo>
                  <a:lnTo>
                    <a:pt x="41" y="67"/>
                  </a:lnTo>
                  <a:lnTo>
                    <a:pt x="45" y="67"/>
                  </a:lnTo>
                  <a:lnTo>
                    <a:pt x="45" y="64"/>
                  </a:lnTo>
                  <a:lnTo>
                    <a:pt x="49" y="64"/>
                  </a:lnTo>
                  <a:lnTo>
                    <a:pt x="52" y="60"/>
                  </a:lnTo>
                  <a:lnTo>
                    <a:pt x="52" y="56"/>
                  </a:lnTo>
                  <a:lnTo>
                    <a:pt x="52" y="52"/>
                  </a:lnTo>
                  <a:lnTo>
                    <a:pt x="52" y="26"/>
                  </a:lnTo>
                  <a:lnTo>
                    <a:pt x="52" y="18"/>
                  </a:lnTo>
                  <a:lnTo>
                    <a:pt x="49" y="11"/>
                  </a:lnTo>
                  <a:lnTo>
                    <a:pt x="45" y="7"/>
                  </a:lnTo>
                  <a:lnTo>
                    <a:pt x="41" y="7"/>
                  </a:lnTo>
                  <a:lnTo>
                    <a:pt x="34" y="11"/>
                  </a:lnTo>
                  <a:lnTo>
                    <a:pt x="22" y="18"/>
                  </a:lnTo>
                  <a:lnTo>
                    <a:pt x="22" y="52"/>
                  </a:lnTo>
                  <a:lnTo>
                    <a:pt x="22" y="56"/>
                  </a:lnTo>
                  <a:lnTo>
                    <a:pt x="22" y="60"/>
                  </a:lnTo>
                  <a:lnTo>
                    <a:pt x="26" y="64"/>
                  </a:lnTo>
                  <a:lnTo>
                    <a:pt x="30" y="64"/>
                  </a:lnTo>
                  <a:lnTo>
                    <a:pt x="34" y="67"/>
                  </a:lnTo>
                  <a:lnTo>
                    <a:pt x="0" y="67"/>
                  </a:lnTo>
                  <a:lnTo>
                    <a:pt x="4" y="67"/>
                  </a:lnTo>
                  <a:lnTo>
                    <a:pt x="7" y="64"/>
                  </a:lnTo>
                  <a:lnTo>
                    <a:pt x="11" y="60"/>
                  </a:lnTo>
                  <a:lnTo>
                    <a:pt x="11" y="52"/>
                  </a:lnTo>
                  <a:lnTo>
                    <a:pt x="11" y="26"/>
                  </a:lnTo>
                  <a:lnTo>
                    <a:pt x="11" y="15"/>
                  </a:lnTo>
                  <a:lnTo>
                    <a:pt x="11" y="11"/>
                  </a:lnTo>
                  <a:lnTo>
                    <a:pt x="11" y="7"/>
                  </a:lnTo>
                  <a:lnTo>
                    <a:pt x="7" y="7"/>
                  </a:lnTo>
                  <a:lnTo>
                    <a:pt x="4" y="7"/>
                  </a:lnTo>
                  <a:lnTo>
                    <a:pt x="0" y="7"/>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27735" name="Freeform 84"/>
            <p:cNvSpPr>
              <a:spLocks/>
            </p:cNvSpPr>
            <p:nvPr/>
          </p:nvSpPr>
          <p:spPr bwMode="auto">
            <a:xfrm>
              <a:off x="4371" y="2415"/>
              <a:ext cx="41" cy="90"/>
            </a:xfrm>
            <a:custGeom>
              <a:avLst/>
              <a:gdLst>
                <a:gd name="T0" fmla="*/ 22 w 41"/>
                <a:gd name="T1" fmla="*/ 0 h 90"/>
                <a:gd name="T2" fmla="*/ 22 w 41"/>
                <a:gd name="T3" fmla="*/ 23 h 90"/>
                <a:gd name="T4" fmla="*/ 37 w 41"/>
                <a:gd name="T5" fmla="*/ 23 h 90"/>
                <a:gd name="T6" fmla="*/ 37 w 41"/>
                <a:gd name="T7" fmla="*/ 26 h 90"/>
                <a:gd name="T8" fmla="*/ 22 w 41"/>
                <a:gd name="T9" fmla="*/ 26 h 90"/>
                <a:gd name="T10" fmla="*/ 22 w 41"/>
                <a:gd name="T11" fmla="*/ 72 h 90"/>
                <a:gd name="T12" fmla="*/ 22 w 41"/>
                <a:gd name="T13" fmla="*/ 75 h 90"/>
                <a:gd name="T14" fmla="*/ 26 w 41"/>
                <a:gd name="T15" fmla="*/ 79 h 90"/>
                <a:gd name="T16" fmla="*/ 26 w 41"/>
                <a:gd name="T17" fmla="*/ 83 h 90"/>
                <a:gd name="T18" fmla="*/ 30 w 41"/>
                <a:gd name="T19" fmla="*/ 83 h 90"/>
                <a:gd name="T20" fmla="*/ 34 w 41"/>
                <a:gd name="T21" fmla="*/ 83 h 90"/>
                <a:gd name="T22" fmla="*/ 34 w 41"/>
                <a:gd name="T23" fmla="*/ 83 h 90"/>
                <a:gd name="T24" fmla="*/ 37 w 41"/>
                <a:gd name="T25" fmla="*/ 79 h 90"/>
                <a:gd name="T26" fmla="*/ 37 w 41"/>
                <a:gd name="T27" fmla="*/ 79 h 90"/>
                <a:gd name="T28" fmla="*/ 41 w 41"/>
                <a:gd name="T29" fmla="*/ 79 h 90"/>
                <a:gd name="T30" fmla="*/ 37 w 41"/>
                <a:gd name="T31" fmla="*/ 83 h 90"/>
                <a:gd name="T32" fmla="*/ 34 w 41"/>
                <a:gd name="T33" fmla="*/ 87 h 90"/>
                <a:gd name="T34" fmla="*/ 30 w 41"/>
                <a:gd name="T35" fmla="*/ 90 h 90"/>
                <a:gd name="T36" fmla="*/ 26 w 41"/>
                <a:gd name="T37" fmla="*/ 90 h 90"/>
                <a:gd name="T38" fmla="*/ 22 w 41"/>
                <a:gd name="T39" fmla="*/ 90 h 90"/>
                <a:gd name="T40" fmla="*/ 19 w 41"/>
                <a:gd name="T41" fmla="*/ 90 h 90"/>
                <a:gd name="T42" fmla="*/ 15 w 41"/>
                <a:gd name="T43" fmla="*/ 87 h 90"/>
                <a:gd name="T44" fmla="*/ 11 w 41"/>
                <a:gd name="T45" fmla="*/ 83 h 90"/>
                <a:gd name="T46" fmla="*/ 11 w 41"/>
                <a:gd name="T47" fmla="*/ 79 h 90"/>
                <a:gd name="T48" fmla="*/ 11 w 41"/>
                <a:gd name="T49" fmla="*/ 75 h 90"/>
                <a:gd name="T50" fmla="*/ 11 w 41"/>
                <a:gd name="T51" fmla="*/ 26 h 90"/>
                <a:gd name="T52" fmla="*/ 0 w 41"/>
                <a:gd name="T53" fmla="*/ 26 h 90"/>
                <a:gd name="T54" fmla="*/ 0 w 41"/>
                <a:gd name="T55" fmla="*/ 26 h 90"/>
                <a:gd name="T56" fmla="*/ 4 w 41"/>
                <a:gd name="T57" fmla="*/ 23 h 90"/>
                <a:gd name="T58" fmla="*/ 7 w 41"/>
                <a:gd name="T59" fmla="*/ 19 h 90"/>
                <a:gd name="T60" fmla="*/ 11 w 41"/>
                <a:gd name="T61" fmla="*/ 15 h 90"/>
                <a:gd name="T62" fmla="*/ 15 w 41"/>
                <a:gd name="T63" fmla="*/ 11 h 90"/>
                <a:gd name="T64" fmla="*/ 19 w 41"/>
                <a:gd name="T65" fmla="*/ 8 h 90"/>
                <a:gd name="T66" fmla="*/ 22 w 41"/>
                <a:gd name="T67" fmla="*/ 0 h 90"/>
                <a:gd name="T68" fmla="*/ 22 w 41"/>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
                <a:gd name="T106" fmla="*/ 0 h 90"/>
                <a:gd name="T107" fmla="*/ 41 w 41"/>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 h="90">
                  <a:moveTo>
                    <a:pt x="22" y="0"/>
                  </a:moveTo>
                  <a:lnTo>
                    <a:pt x="22" y="23"/>
                  </a:lnTo>
                  <a:lnTo>
                    <a:pt x="37" y="23"/>
                  </a:lnTo>
                  <a:lnTo>
                    <a:pt x="37" y="26"/>
                  </a:lnTo>
                  <a:lnTo>
                    <a:pt x="22" y="26"/>
                  </a:lnTo>
                  <a:lnTo>
                    <a:pt x="22" y="72"/>
                  </a:lnTo>
                  <a:lnTo>
                    <a:pt x="22" y="75"/>
                  </a:lnTo>
                  <a:lnTo>
                    <a:pt x="26" y="79"/>
                  </a:lnTo>
                  <a:lnTo>
                    <a:pt x="26" y="83"/>
                  </a:lnTo>
                  <a:lnTo>
                    <a:pt x="30" y="83"/>
                  </a:lnTo>
                  <a:lnTo>
                    <a:pt x="34" y="83"/>
                  </a:lnTo>
                  <a:lnTo>
                    <a:pt x="37" y="79"/>
                  </a:lnTo>
                  <a:lnTo>
                    <a:pt x="41" y="79"/>
                  </a:lnTo>
                  <a:lnTo>
                    <a:pt x="37" y="83"/>
                  </a:lnTo>
                  <a:lnTo>
                    <a:pt x="34" y="87"/>
                  </a:lnTo>
                  <a:lnTo>
                    <a:pt x="30" y="90"/>
                  </a:lnTo>
                  <a:lnTo>
                    <a:pt x="26" y="90"/>
                  </a:lnTo>
                  <a:lnTo>
                    <a:pt x="22" y="90"/>
                  </a:lnTo>
                  <a:lnTo>
                    <a:pt x="19" y="90"/>
                  </a:lnTo>
                  <a:lnTo>
                    <a:pt x="15" y="87"/>
                  </a:lnTo>
                  <a:lnTo>
                    <a:pt x="11" y="83"/>
                  </a:lnTo>
                  <a:lnTo>
                    <a:pt x="11" y="79"/>
                  </a:lnTo>
                  <a:lnTo>
                    <a:pt x="11" y="75"/>
                  </a:lnTo>
                  <a:lnTo>
                    <a:pt x="11" y="26"/>
                  </a:lnTo>
                  <a:lnTo>
                    <a:pt x="0" y="26"/>
                  </a:lnTo>
                  <a:lnTo>
                    <a:pt x="4" y="23"/>
                  </a:lnTo>
                  <a:lnTo>
                    <a:pt x="7" y="19"/>
                  </a:lnTo>
                  <a:lnTo>
                    <a:pt x="11" y="15"/>
                  </a:lnTo>
                  <a:lnTo>
                    <a:pt x="15" y="11"/>
                  </a:lnTo>
                  <a:lnTo>
                    <a:pt x="19" y="8"/>
                  </a:lnTo>
                  <a:lnTo>
                    <a:pt x="22" y="0"/>
                  </a:lnTo>
                  <a:close/>
                </a:path>
              </a:pathLst>
            </a:custGeom>
            <a:solidFill>
              <a:srgbClr val="000000"/>
            </a:solidFill>
            <a:ln w="0">
              <a:solidFill>
                <a:srgbClr val="000000"/>
              </a:solidFill>
              <a:round/>
              <a:headEnd/>
              <a:tailEnd/>
            </a:ln>
          </p:spPr>
          <p:txBody>
            <a:bodyPr/>
            <a:lstStyle/>
            <a:p>
              <a:endParaRPr lang="en-US"/>
            </a:p>
          </p:txBody>
        </p:sp>
        <p:sp>
          <p:nvSpPr>
            <p:cNvPr id="27736" name="Freeform 85"/>
            <p:cNvSpPr>
              <a:spLocks noEditPoints="1"/>
            </p:cNvSpPr>
            <p:nvPr/>
          </p:nvSpPr>
          <p:spPr bwMode="auto">
            <a:xfrm>
              <a:off x="4416" y="2438"/>
              <a:ext cx="67" cy="67"/>
            </a:xfrm>
            <a:custGeom>
              <a:avLst/>
              <a:gdLst>
                <a:gd name="T0" fmla="*/ 34 w 67"/>
                <a:gd name="T1" fmla="*/ 0 h 67"/>
                <a:gd name="T2" fmla="*/ 45 w 67"/>
                <a:gd name="T3" fmla="*/ 0 h 67"/>
                <a:gd name="T4" fmla="*/ 52 w 67"/>
                <a:gd name="T5" fmla="*/ 3 h 67"/>
                <a:gd name="T6" fmla="*/ 60 w 67"/>
                <a:gd name="T7" fmla="*/ 11 h 67"/>
                <a:gd name="T8" fmla="*/ 64 w 67"/>
                <a:gd name="T9" fmla="*/ 18 h 67"/>
                <a:gd name="T10" fmla="*/ 67 w 67"/>
                <a:gd name="T11" fmla="*/ 34 h 67"/>
                <a:gd name="T12" fmla="*/ 64 w 67"/>
                <a:gd name="T13" fmla="*/ 41 h 67"/>
                <a:gd name="T14" fmla="*/ 60 w 67"/>
                <a:gd name="T15" fmla="*/ 49 h 67"/>
                <a:gd name="T16" fmla="*/ 56 w 67"/>
                <a:gd name="T17" fmla="*/ 60 h 67"/>
                <a:gd name="T18" fmla="*/ 49 w 67"/>
                <a:gd name="T19" fmla="*/ 64 h 67"/>
                <a:gd name="T20" fmla="*/ 41 w 67"/>
                <a:gd name="T21" fmla="*/ 67 h 67"/>
                <a:gd name="T22" fmla="*/ 34 w 67"/>
                <a:gd name="T23" fmla="*/ 67 h 67"/>
                <a:gd name="T24" fmla="*/ 22 w 67"/>
                <a:gd name="T25" fmla="*/ 67 h 67"/>
                <a:gd name="T26" fmla="*/ 15 w 67"/>
                <a:gd name="T27" fmla="*/ 64 h 67"/>
                <a:gd name="T28" fmla="*/ 7 w 67"/>
                <a:gd name="T29" fmla="*/ 56 h 67"/>
                <a:gd name="T30" fmla="*/ 4 w 67"/>
                <a:gd name="T31" fmla="*/ 45 h 67"/>
                <a:gd name="T32" fmla="*/ 0 w 67"/>
                <a:gd name="T33" fmla="*/ 34 h 67"/>
                <a:gd name="T34" fmla="*/ 4 w 67"/>
                <a:gd name="T35" fmla="*/ 26 h 67"/>
                <a:gd name="T36" fmla="*/ 7 w 67"/>
                <a:gd name="T37" fmla="*/ 15 h 67"/>
                <a:gd name="T38" fmla="*/ 11 w 67"/>
                <a:gd name="T39" fmla="*/ 7 h 67"/>
                <a:gd name="T40" fmla="*/ 19 w 67"/>
                <a:gd name="T41" fmla="*/ 3 h 67"/>
                <a:gd name="T42" fmla="*/ 26 w 67"/>
                <a:gd name="T43" fmla="*/ 0 h 67"/>
                <a:gd name="T44" fmla="*/ 34 w 67"/>
                <a:gd name="T45" fmla="*/ 0 h 67"/>
                <a:gd name="T46" fmla="*/ 30 w 67"/>
                <a:gd name="T47" fmla="*/ 3 h 67"/>
                <a:gd name="T48" fmla="*/ 26 w 67"/>
                <a:gd name="T49" fmla="*/ 3 h 67"/>
                <a:gd name="T50" fmla="*/ 22 w 67"/>
                <a:gd name="T51" fmla="*/ 3 h 67"/>
                <a:gd name="T52" fmla="*/ 19 w 67"/>
                <a:gd name="T53" fmla="*/ 7 h 67"/>
                <a:gd name="T54" fmla="*/ 15 w 67"/>
                <a:gd name="T55" fmla="*/ 15 h 67"/>
                <a:gd name="T56" fmla="*/ 15 w 67"/>
                <a:gd name="T57" fmla="*/ 18 h 67"/>
                <a:gd name="T58" fmla="*/ 15 w 67"/>
                <a:gd name="T59" fmla="*/ 30 h 67"/>
                <a:gd name="T60" fmla="*/ 15 w 67"/>
                <a:gd name="T61" fmla="*/ 41 h 67"/>
                <a:gd name="T62" fmla="*/ 19 w 67"/>
                <a:gd name="T63" fmla="*/ 52 h 67"/>
                <a:gd name="T64" fmla="*/ 26 w 67"/>
                <a:gd name="T65" fmla="*/ 60 h 67"/>
                <a:gd name="T66" fmla="*/ 37 w 67"/>
                <a:gd name="T67" fmla="*/ 64 h 67"/>
                <a:gd name="T68" fmla="*/ 45 w 67"/>
                <a:gd name="T69" fmla="*/ 64 h 67"/>
                <a:gd name="T70" fmla="*/ 49 w 67"/>
                <a:gd name="T71" fmla="*/ 60 h 67"/>
                <a:gd name="T72" fmla="*/ 52 w 67"/>
                <a:gd name="T73" fmla="*/ 49 h 67"/>
                <a:gd name="T74" fmla="*/ 52 w 67"/>
                <a:gd name="T75" fmla="*/ 37 h 67"/>
                <a:gd name="T76" fmla="*/ 52 w 67"/>
                <a:gd name="T77" fmla="*/ 26 h 67"/>
                <a:gd name="T78" fmla="*/ 49 w 67"/>
                <a:gd name="T79" fmla="*/ 18 h 67"/>
                <a:gd name="T80" fmla="*/ 45 w 67"/>
                <a:gd name="T81" fmla="*/ 11 h 67"/>
                <a:gd name="T82" fmla="*/ 37 w 67"/>
                <a:gd name="T83" fmla="*/ 3 h 67"/>
                <a:gd name="T84" fmla="*/ 30 w 67"/>
                <a:gd name="T85" fmla="*/ 3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
                <a:gd name="T130" fmla="*/ 0 h 67"/>
                <a:gd name="T131" fmla="*/ 67 w 67"/>
                <a:gd name="T132" fmla="*/ 67 h 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 h="67">
                  <a:moveTo>
                    <a:pt x="34" y="0"/>
                  </a:moveTo>
                  <a:lnTo>
                    <a:pt x="45" y="0"/>
                  </a:lnTo>
                  <a:lnTo>
                    <a:pt x="52" y="3"/>
                  </a:lnTo>
                  <a:lnTo>
                    <a:pt x="60" y="11"/>
                  </a:lnTo>
                  <a:lnTo>
                    <a:pt x="64" y="18"/>
                  </a:lnTo>
                  <a:lnTo>
                    <a:pt x="67" y="34"/>
                  </a:lnTo>
                  <a:lnTo>
                    <a:pt x="64" y="41"/>
                  </a:lnTo>
                  <a:lnTo>
                    <a:pt x="60" y="49"/>
                  </a:lnTo>
                  <a:lnTo>
                    <a:pt x="56" y="60"/>
                  </a:lnTo>
                  <a:lnTo>
                    <a:pt x="49" y="64"/>
                  </a:lnTo>
                  <a:lnTo>
                    <a:pt x="41" y="67"/>
                  </a:lnTo>
                  <a:lnTo>
                    <a:pt x="34" y="67"/>
                  </a:lnTo>
                  <a:lnTo>
                    <a:pt x="22" y="67"/>
                  </a:lnTo>
                  <a:lnTo>
                    <a:pt x="15" y="64"/>
                  </a:lnTo>
                  <a:lnTo>
                    <a:pt x="7" y="56"/>
                  </a:lnTo>
                  <a:lnTo>
                    <a:pt x="4" y="45"/>
                  </a:lnTo>
                  <a:lnTo>
                    <a:pt x="0" y="34"/>
                  </a:lnTo>
                  <a:lnTo>
                    <a:pt x="4" y="26"/>
                  </a:lnTo>
                  <a:lnTo>
                    <a:pt x="7" y="15"/>
                  </a:lnTo>
                  <a:lnTo>
                    <a:pt x="11" y="7"/>
                  </a:lnTo>
                  <a:lnTo>
                    <a:pt x="19" y="3"/>
                  </a:lnTo>
                  <a:lnTo>
                    <a:pt x="26" y="0"/>
                  </a:lnTo>
                  <a:lnTo>
                    <a:pt x="34" y="0"/>
                  </a:lnTo>
                  <a:close/>
                  <a:moveTo>
                    <a:pt x="30" y="3"/>
                  </a:moveTo>
                  <a:lnTo>
                    <a:pt x="26" y="3"/>
                  </a:lnTo>
                  <a:lnTo>
                    <a:pt x="22" y="3"/>
                  </a:lnTo>
                  <a:lnTo>
                    <a:pt x="19" y="7"/>
                  </a:lnTo>
                  <a:lnTo>
                    <a:pt x="15" y="15"/>
                  </a:lnTo>
                  <a:lnTo>
                    <a:pt x="15" y="18"/>
                  </a:lnTo>
                  <a:lnTo>
                    <a:pt x="15" y="30"/>
                  </a:lnTo>
                  <a:lnTo>
                    <a:pt x="15" y="41"/>
                  </a:lnTo>
                  <a:lnTo>
                    <a:pt x="19" y="52"/>
                  </a:lnTo>
                  <a:lnTo>
                    <a:pt x="26" y="60"/>
                  </a:lnTo>
                  <a:lnTo>
                    <a:pt x="37" y="64"/>
                  </a:lnTo>
                  <a:lnTo>
                    <a:pt x="45" y="64"/>
                  </a:lnTo>
                  <a:lnTo>
                    <a:pt x="49" y="60"/>
                  </a:lnTo>
                  <a:lnTo>
                    <a:pt x="52" y="49"/>
                  </a:lnTo>
                  <a:lnTo>
                    <a:pt x="52" y="37"/>
                  </a:lnTo>
                  <a:lnTo>
                    <a:pt x="52" y="26"/>
                  </a:lnTo>
                  <a:lnTo>
                    <a:pt x="49" y="18"/>
                  </a:lnTo>
                  <a:lnTo>
                    <a:pt x="45" y="11"/>
                  </a:lnTo>
                  <a:lnTo>
                    <a:pt x="37" y="3"/>
                  </a:lnTo>
                  <a:lnTo>
                    <a:pt x="30" y="3"/>
                  </a:lnTo>
                  <a:close/>
                </a:path>
              </a:pathLst>
            </a:custGeom>
            <a:solidFill>
              <a:srgbClr val="000000"/>
            </a:solidFill>
            <a:ln w="0">
              <a:solidFill>
                <a:srgbClr val="000000"/>
              </a:solidFill>
              <a:round/>
              <a:headEnd/>
              <a:tailEnd/>
            </a:ln>
          </p:spPr>
          <p:txBody>
            <a:bodyPr/>
            <a:lstStyle/>
            <a:p>
              <a:endParaRPr lang="en-US"/>
            </a:p>
          </p:txBody>
        </p:sp>
        <p:sp>
          <p:nvSpPr>
            <p:cNvPr id="27737" name="Freeform 86"/>
            <p:cNvSpPr>
              <a:spLocks/>
            </p:cNvSpPr>
            <p:nvPr/>
          </p:nvSpPr>
          <p:spPr bwMode="auto">
            <a:xfrm>
              <a:off x="4491" y="2400"/>
              <a:ext cx="41" cy="135"/>
            </a:xfrm>
            <a:custGeom>
              <a:avLst/>
              <a:gdLst>
                <a:gd name="T0" fmla="*/ 0 w 41"/>
                <a:gd name="T1" fmla="*/ 4 h 135"/>
                <a:gd name="T2" fmla="*/ 0 w 41"/>
                <a:gd name="T3" fmla="*/ 0 h 135"/>
                <a:gd name="T4" fmla="*/ 11 w 41"/>
                <a:gd name="T5" fmla="*/ 8 h 135"/>
                <a:gd name="T6" fmla="*/ 19 w 41"/>
                <a:gd name="T7" fmla="*/ 15 h 135"/>
                <a:gd name="T8" fmla="*/ 30 w 41"/>
                <a:gd name="T9" fmla="*/ 26 h 135"/>
                <a:gd name="T10" fmla="*/ 34 w 41"/>
                <a:gd name="T11" fmla="*/ 38 h 135"/>
                <a:gd name="T12" fmla="*/ 41 w 41"/>
                <a:gd name="T13" fmla="*/ 53 h 135"/>
                <a:gd name="T14" fmla="*/ 41 w 41"/>
                <a:gd name="T15" fmla="*/ 68 h 135"/>
                <a:gd name="T16" fmla="*/ 41 w 41"/>
                <a:gd name="T17" fmla="*/ 83 h 135"/>
                <a:gd name="T18" fmla="*/ 37 w 41"/>
                <a:gd name="T19" fmla="*/ 98 h 135"/>
                <a:gd name="T20" fmla="*/ 30 w 41"/>
                <a:gd name="T21" fmla="*/ 109 h 135"/>
                <a:gd name="T22" fmla="*/ 22 w 41"/>
                <a:gd name="T23" fmla="*/ 120 h 135"/>
                <a:gd name="T24" fmla="*/ 11 w 41"/>
                <a:gd name="T25" fmla="*/ 132 h 135"/>
                <a:gd name="T26" fmla="*/ 0 w 41"/>
                <a:gd name="T27" fmla="*/ 135 h 135"/>
                <a:gd name="T28" fmla="*/ 0 w 41"/>
                <a:gd name="T29" fmla="*/ 132 h 135"/>
                <a:gd name="T30" fmla="*/ 7 w 41"/>
                <a:gd name="T31" fmla="*/ 128 h 135"/>
                <a:gd name="T32" fmla="*/ 15 w 41"/>
                <a:gd name="T33" fmla="*/ 120 h 135"/>
                <a:gd name="T34" fmla="*/ 19 w 41"/>
                <a:gd name="T35" fmla="*/ 109 h 135"/>
                <a:gd name="T36" fmla="*/ 22 w 41"/>
                <a:gd name="T37" fmla="*/ 98 h 135"/>
                <a:gd name="T38" fmla="*/ 26 w 41"/>
                <a:gd name="T39" fmla="*/ 87 h 135"/>
                <a:gd name="T40" fmla="*/ 26 w 41"/>
                <a:gd name="T41" fmla="*/ 72 h 135"/>
                <a:gd name="T42" fmla="*/ 26 w 41"/>
                <a:gd name="T43" fmla="*/ 56 h 135"/>
                <a:gd name="T44" fmla="*/ 26 w 41"/>
                <a:gd name="T45" fmla="*/ 41 h 135"/>
                <a:gd name="T46" fmla="*/ 22 w 41"/>
                <a:gd name="T47" fmla="*/ 34 h 135"/>
                <a:gd name="T48" fmla="*/ 19 w 41"/>
                <a:gd name="T49" fmla="*/ 26 h 135"/>
                <a:gd name="T50" fmla="*/ 15 w 41"/>
                <a:gd name="T51" fmla="*/ 23 h 135"/>
                <a:gd name="T52" fmla="*/ 11 w 41"/>
                <a:gd name="T53" fmla="*/ 15 h 135"/>
                <a:gd name="T54" fmla="*/ 7 w 41"/>
                <a:gd name="T55" fmla="*/ 11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9" y="15"/>
                  </a:lnTo>
                  <a:lnTo>
                    <a:pt x="30" y="26"/>
                  </a:lnTo>
                  <a:lnTo>
                    <a:pt x="34" y="38"/>
                  </a:lnTo>
                  <a:lnTo>
                    <a:pt x="41" y="53"/>
                  </a:lnTo>
                  <a:lnTo>
                    <a:pt x="41" y="68"/>
                  </a:lnTo>
                  <a:lnTo>
                    <a:pt x="41" y="83"/>
                  </a:lnTo>
                  <a:lnTo>
                    <a:pt x="37" y="98"/>
                  </a:lnTo>
                  <a:lnTo>
                    <a:pt x="30" y="109"/>
                  </a:lnTo>
                  <a:lnTo>
                    <a:pt x="22" y="120"/>
                  </a:lnTo>
                  <a:lnTo>
                    <a:pt x="11" y="132"/>
                  </a:lnTo>
                  <a:lnTo>
                    <a:pt x="0" y="135"/>
                  </a:lnTo>
                  <a:lnTo>
                    <a:pt x="0" y="132"/>
                  </a:lnTo>
                  <a:lnTo>
                    <a:pt x="7" y="128"/>
                  </a:lnTo>
                  <a:lnTo>
                    <a:pt x="15" y="120"/>
                  </a:lnTo>
                  <a:lnTo>
                    <a:pt x="19" y="109"/>
                  </a:lnTo>
                  <a:lnTo>
                    <a:pt x="22" y="98"/>
                  </a:lnTo>
                  <a:lnTo>
                    <a:pt x="26" y="87"/>
                  </a:lnTo>
                  <a:lnTo>
                    <a:pt x="26" y="72"/>
                  </a:lnTo>
                  <a:lnTo>
                    <a:pt x="26" y="56"/>
                  </a:lnTo>
                  <a:lnTo>
                    <a:pt x="26" y="41"/>
                  </a:lnTo>
                  <a:lnTo>
                    <a:pt x="22" y="34"/>
                  </a:lnTo>
                  <a:lnTo>
                    <a:pt x="19" y="26"/>
                  </a:lnTo>
                  <a:lnTo>
                    <a:pt x="15" y="23"/>
                  </a:lnTo>
                  <a:lnTo>
                    <a:pt x="11" y="15"/>
                  </a:lnTo>
                  <a:lnTo>
                    <a:pt x="7" y="11"/>
                  </a:lnTo>
                  <a:lnTo>
                    <a:pt x="0" y="4"/>
                  </a:lnTo>
                  <a:close/>
                </a:path>
              </a:pathLst>
            </a:custGeom>
            <a:solidFill>
              <a:srgbClr val="000000"/>
            </a:solidFill>
            <a:ln w="0">
              <a:solidFill>
                <a:srgbClr val="000000"/>
              </a:solidFill>
              <a:round/>
              <a:headEnd/>
              <a:tailEnd/>
            </a:ln>
          </p:spPr>
          <p:txBody>
            <a:bodyPr/>
            <a:lstStyle/>
            <a:p>
              <a:endParaRPr lang="en-US"/>
            </a:p>
          </p:txBody>
        </p:sp>
        <p:sp>
          <p:nvSpPr>
            <p:cNvPr id="27738" name="Freeform 87"/>
            <p:cNvSpPr>
              <a:spLocks/>
            </p:cNvSpPr>
            <p:nvPr/>
          </p:nvSpPr>
          <p:spPr bwMode="auto">
            <a:xfrm>
              <a:off x="2518" y="2764"/>
              <a:ext cx="108" cy="101"/>
            </a:xfrm>
            <a:custGeom>
              <a:avLst/>
              <a:gdLst>
                <a:gd name="T0" fmla="*/ 0 w 108"/>
                <a:gd name="T1" fmla="*/ 0 h 101"/>
                <a:gd name="T2" fmla="*/ 26 w 108"/>
                <a:gd name="T3" fmla="*/ 0 h 101"/>
                <a:gd name="T4" fmla="*/ 90 w 108"/>
                <a:gd name="T5" fmla="*/ 75 h 101"/>
                <a:gd name="T6" fmla="*/ 90 w 108"/>
                <a:gd name="T7" fmla="*/ 15 h 101"/>
                <a:gd name="T8" fmla="*/ 90 w 108"/>
                <a:gd name="T9" fmla="*/ 8 h 101"/>
                <a:gd name="T10" fmla="*/ 86 w 108"/>
                <a:gd name="T11" fmla="*/ 4 h 101"/>
                <a:gd name="T12" fmla="*/ 86 w 108"/>
                <a:gd name="T13" fmla="*/ 0 h 101"/>
                <a:gd name="T14" fmla="*/ 78 w 108"/>
                <a:gd name="T15" fmla="*/ 0 h 101"/>
                <a:gd name="T16" fmla="*/ 75 w 108"/>
                <a:gd name="T17" fmla="*/ 0 h 101"/>
                <a:gd name="T18" fmla="*/ 75 w 108"/>
                <a:gd name="T19" fmla="*/ 0 h 101"/>
                <a:gd name="T20" fmla="*/ 108 w 108"/>
                <a:gd name="T21" fmla="*/ 0 h 101"/>
                <a:gd name="T22" fmla="*/ 108 w 108"/>
                <a:gd name="T23" fmla="*/ 0 h 101"/>
                <a:gd name="T24" fmla="*/ 105 w 108"/>
                <a:gd name="T25" fmla="*/ 0 h 101"/>
                <a:gd name="T26" fmla="*/ 101 w 108"/>
                <a:gd name="T27" fmla="*/ 4 h 101"/>
                <a:gd name="T28" fmla="*/ 97 w 108"/>
                <a:gd name="T29" fmla="*/ 4 h 101"/>
                <a:gd name="T30" fmla="*/ 97 w 108"/>
                <a:gd name="T31" fmla="*/ 8 h 101"/>
                <a:gd name="T32" fmla="*/ 97 w 108"/>
                <a:gd name="T33" fmla="*/ 15 h 101"/>
                <a:gd name="T34" fmla="*/ 97 w 108"/>
                <a:gd name="T35" fmla="*/ 101 h 101"/>
                <a:gd name="T36" fmla="*/ 93 w 108"/>
                <a:gd name="T37" fmla="*/ 101 h 101"/>
                <a:gd name="T38" fmla="*/ 26 w 108"/>
                <a:gd name="T39" fmla="*/ 23 h 101"/>
                <a:gd name="T40" fmla="*/ 26 w 108"/>
                <a:gd name="T41" fmla="*/ 83 h 101"/>
                <a:gd name="T42" fmla="*/ 26 w 108"/>
                <a:gd name="T43" fmla="*/ 90 h 101"/>
                <a:gd name="T44" fmla="*/ 30 w 108"/>
                <a:gd name="T45" fmla="*/ 94 h 101"/>
                <a:gd name="T46" fmla="*/ 33 w 108"/>
                <a:gd name="T47" fmla="*/ 98 h 101"/>
                <a:gd name="T48" fmla="*/ 37 w 108"/>
                <a:gd name="T49" fmla="*/ 98 h 101"/>
                <a:gd name="T50" fmla="*/ 41 w 108"/>
                <a:gd name="T51" fmla="*/ 98 h 101"/>
                <a:gd name="T52" fmla="*/ 41 w 108"/>
                <a:gd name="T53" fmla="*/ 98 h 101"/>
                <a:gd name="T54" fmla="*/ 7 w 108"/>
                <a:gd name="T55" fmla="*/ 98 h 101"/>
                <a:gd name="T56" fmla="*/ 7 w 108"/>
                <a:gd name="T57" fmla="*/ 98 h 101"/>
                <a:gd name="T58" fmla="*/ 11 w 108"/>
                <a:gd name="T59" fmla="*/ 98 h 101"/>
                <a:gd name="T60" fmla="*/ 15 w 108"/>
                <a:gd name="T61" fmla="*/ 98 h 101"/>
                <a:gd name="T62" fmla="*/ 18 w 108"/>
                <a:gd name="T63" fmla="*/ 94 h 101"/>
                <a:gd name="T64" fmla="*/ 22 w 108"/>
                <a:gd name="T65" fmla="*/ 90 h 101"/>
                <a:gd name="T66" fmla="*/ 22 w 108"/>
                <a:gd name="T67" fmla="*/ 83 h 101"/>
                <a:gd name="T68" fmla="*/ 22 w 108"/>
                <a:gd name="T69" fmla="*/ 15 h 101"/>
                <a:gd name="T70" fmla="*/ 18 w 108"/>
                <a:gd name="T71" fmla="*/ 8 h 101"/>
                <a:gd name="T72" fmla="*/ 15 w 108"/>
                <a:gd name="T73" fmla="*/ 8 h 101"/>
                <a:gd name="T74" fmla="*/ 11 w 108"/>
                <a:gd name="T75" fmla="*/ 4 h 101"/>
                <a:gd name="T76" fmla="*/ 7 w 108"/>
                <a:gd name="T77" fmla="*/ 4 h 101"/>
                <a:gd name="T78" fmla="*/ 3 w 108"/>
                <a:gd name="T79" fmla="*/ 4 h 101"/>
                <a:gd name="T80" fmla="*/ 0 w 108"/>
                <a:gd name="T81" fmla="*/ 4 h 101"/>
                <a:gd name="T82" fmla="*/ 0 w 108"/>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101"/>
                <a:gd name="T128" fmla="*/ 108 w 108"/>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101">
                  <a:moveTo>
                    <a:pt x="0" y="0"/>
                  </a:moveTo>
                  <a:lnTo>
                    <a:pt x="26" y="0"/>
                  </a:lnTo>
                  <a:lnTo>
                    <a:pt x="90" y="75"/>
                  </a:lnTo>
                  <a:lnTo>
                    <a:pt x="90" y="15"/>
                  </a:lnTo>
                  <a:lnTo>
                    <a:pt x="90" y="8"/>
                  </a:lnTo>
                  <a:lnTo>
                    <a:pt x="86" y="4"/>
                  </a:lnTo>
                  <a:lnTo>
                    <a:pt x="86" y="0"/>
                  </a:lnTo>
                  <a:lnTo>
                    <a:pt x="78" y="0"/>
                  </a:lnTo>
                  <a:lnTo>
                    <a:pt x="75" y="0"/>
                  </a:lnTo>
                  <a:lnTo>
                    <a:pt x="108" y="0"/>
                  </a:lnTo>
                  <a:lnTo>
                    <a:pt x="105" y="0"/>
                  </a:lnTo>
                  <a:lnTo>
                    <a:pt x="101" y="4"/>
                  </a:lnTo>
                  <a:lnTo>
                    <a:pt x="97" y="4"/>
                  </a:lnTo>
                  <a:lnTo>
                    <a:pt x="97" y="8"/>
                  </a:lnTo>
                  <a:lnTo>
                    <a:pt x="97" y="15"/>
                  </a:lnTo>
                  <a:lnTo>
                    <a:pt x="97" y="101"/>
                  </a:lnTo>
                  <a:lnTo>
                    <a:pt x="93" y="101"/>
                  </a:lnTo>
                  <a:lnTo>
                    <a:pt x="26" y="23"/>
                  </a:lnTo>
                  <a:lnTo>
                    <a:pt x="26" y="83"/>
                  </a:lnTo>
                  <a:lnTo>
                    <a:pt x="26" y="90"/>
                  </a:lnTo>
                  <a:lnTo>
                    <a:pt x="30" y="94"/>
                  </a:lnTo>
                  <a:lnTo>
                    <a:pt x="33" y="98"/>
                  </a:lnTo>
                  <a:lnTo>
                    <a:pt x="37" y="98"/>
                  </a:lnTo>
                  <a:lnTo>
                    <a:pt x="41" y="98"/>
                  </a:lnTo>
                  <a:lnTo>
                    <a:pt x="7" y="98"/>
                  </a:lnTo>
                  <a:lnTo>
                    <a:pt x="11" y="98"/>
                  </a:lnTo>
                  <a:lnTo>
                    <a:pt x="15" y="98"/>
                  </a:lnTo>
                  <a:lnTo>
                    <a:pt x="18" y="94"/>
                  </a:lnTo>
                  <a:lnTo>
                    <a:pt x="22" y="90"/>
                  </a:lnTo>
                  <a:lnTo>
                    <a:pt x="22" y="83"/>
                  </a:lnTo>
                  <a:lnTo>
                    <a:pt x="22" y="15"/>
                  </a:lnTo>
                  <a:lnTo>
                    <a:pt x="18" y="8"/>
                  </a:lnTo>
                  <a:lnTo>
                    <a:pt x="15" y="8"/>
                  </a:lnTo>
                  <a:lnTo>
                    <a:pt x="11" y="4"/>
                  </a:lnTo>
                  <a:lnTo>
                    <a:pt x="7" y="4"/>
                  </a:lnTo>
                  <a:lnTo>
                    <a:pt x="3"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7739" name="Freeform 88"/>
            <p:cNvSpPr>
              <a:spLocks/>
            </p:cNvSpPr>
            <p:nvPr/>
          </p:nvSpPr>
          <p:spPr bwMode="auto">
            <a:xfrm>
              <a:off x="2626" y="2764"/>
              <a:ext cx="109" cy="101"/>
            </a:xfrm>
            <a:custGeom>
              <a:avLst/>
              <a:gdLst>
                <a:gd name="T0" fmla="*/ 0 w 109"/>
                <a:gd name="T1" fmla="*/ 0 h 101"/>
                <a:gd name="T2" fmla="*/ 27 w 109"/>
                <a:gd name="T3" fmla="*/ 0 h 101"/>
                <a:gd name="T4" fmla="*/ 90 w 109"/>
                <a:gd name="T5" fmla="*/ 75 h 101"/>
                <a:gd name="T6" fmla="*/ 90 w 109"/>
                <a:gd name="T7" fmla="*/ 15 h 101"/>
                <a:gd name="T8" fmla="*/ 90 w 109"/>
                <a:gd name="T9" fmla="*/ 8 h 101"/>
                <a:gd name="T10" fmla="*/ 87 w 109"/>
                <a:gd name="T11" fmla="*/ 4 h 101"/>
                <a:gd name="T12" fmla="*/ 83 w 109"/>
                <a:gd name="T13" fmla="*/ 0 h 101"/>
                <a:gd name="T14" fmla="*/ 79 w 109"/>
                <a:gd name="T15" fmla="*/ 0 h 101"/>
                <a:gd name="T16" fmla="*/ 75 w 109"/>
                <a:gd name="T17" fmla="*/ 0 h 101"/>
                <a:gd name="T18" fmla="*/ 75 w 109"/>
                <a:gd name="T19" fmla="*/ 0 h 101"/>
                <a:gd name="T20" fmla="*/ 109 w 109"/>
                <a:gd name="T21" fmla="*/ 0 h 101"/>
                <a:gd name="T22" fmla="*/ 109 w 109"/>
                <a:gd name="T23" fmla="*/ 0 h 101"/>
                <a:gd name="T24" fmla="*/ 105 w 109"/>
                <a:gd name="T25" fmla="*/ 0 h 101"/>
                <a:gd name="T26" fmla="*/ 102 w 109"/>
                <a:gd name="T27" fmla="*/ 4 h 101"/>
                <a:gd name="T28" fmla="*/ 98 w 109"/>
                <a:gd name="T29" fmla="*/ 4 h 101"/>
                <a:gd name="T30" fmla="*/ 98 w 109"/>
                <a:gd name="T31" fmla="*/ 8 h 101"/>
                <a:gd name="T32" fmla="*/ 94 w 109"/>
                <a:gd name="T33" fmla="*/ 15 h 101"/>
                <a:gd name="T34" fmla="*/ 94 w 109"/>
                <a:gd name="T35" fmla="*/ 101 h 101"/>
                <a:gd name="T36" fmla="*/ 94 w 109"/>
                <a:gd name="T37" fmla="*/ 101 h 101"/>
                <a:gd name="T38" fmla="*/ 27 w 109"/>
                <a:gd name="T39" fmla="*/ 23 h 101"/>
                <a:gd name="T40" fmla="*/ 27 w 109"/>
                <a:gd name="T41" fmla="*/ 83 h 101"/>
                <a:gd name="T42" fmla="*/ 27 w 109"/>
                <a:gd name="T43" fmla="*/ 90 h 101"/>
                <a:gd name="T44" fmla="*/ 30 w 109"/>
                <a:gd name="T45" fmla="*/ 94 h 101"/>
                <a:gd name="T46" fmla="*/ 34 w 109"/>
                <a:gd name="T47" fmla="*/ 98 h 101"/>
                <a:gd name="T48" fmla="*/ 38 w 109"/>
                <a:gd name="T49" fmla="*/ 98 h 101"/>
                <a:gd name="T50" fmla="*/ 42 w 109"/>
                <a:gd name="T51" fmla="*/ 98 h 101"/>
                <a:gd name="T52" fmla="*/ 42 w 109"/>
                <a:gd name="T53" fmla="*/ 98 h 101"/>
                <a:gd name="T54" fmla="*/ 8 w 109"/>
                <a:gd name="T55" fmla="*/ 98 h 101"/>
                <a:gd name="T56" fmla="*/ 8 w 109"/>
                <a:gd name="T57" fmla="*/ 98 h 101"/>
                <a:gd name="T58" fmla="*/ 12 w 109"/>
                <a:gd name="T59" fmla="*/ 98 h 101"/>
                <a:gd name="T60" fmla="*/ 15 w 109"/>
                <a:gd name="T61" fmla="*/ 98 h 101"/>
                <a:gd name="T62" fmla="*/ 19 w 109"/>
                <a:gd name="T63" fmla="*/ 94 h 101"/>
                <a:gd name="T64" fmla="*/ 19 w 109"/>
                <a:gd name="T65" fmla="*/ 90 h 101"/>
                <a:gd name="T66" fmla="*/ 19 w 109"/>
                <a:gd name="T67" fmla="*/ 83 h 101"/>
                <a:gd name="T68" fmla="*/ 19 w 109"/>
                <a:gd name="T69" fmla="*/ 15 h 101"/>
                <a:gd name="T70" fmla="*/ 15 w 109"/>
                <a:gd name="T71" fmla="*/ 8 h 101"/>
                <a:gd name="T72" fmla="*/ 15 w 109"/>
                <a:gd name="T73" fmla="*/ 8 h 101"/>
                <a:gd name="T74" fmla="*/ 12 w 109"/>
                <a:gd name="T75" fmla="*/ 4 h 101"/>
                <a:gd name="T76" fmla="*/ 8 w 109"/>
                <a:gd name="T77" fmla="*/ 4 h 101"/>
                <a:gd name="T78" fmla="*/ 4 w 109"/>
                <a:gd name="T79" fmla="*/ 4 h 101"/>
                <a:gd name="T80" fmla="*/ 0 w 109"/>
                <a:gd name="T81" fmla="*/ 4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7" y="0"/>
                  </a:lnTo>
                  <a:lnTo>
                    <a:pt x="90" y="75"/>
                  </a:lnTo>
                  <a:lnTo>
                    <a:pt x="90" y="15"/>
                  </a:lnTo>
                  <a:lnTo>
                    <a:pt x="90" y="8"/>
                  </a:lnTo>
                  <a:lnTo>
                    <a:pt x="87" y="4"/>
                  </a:lnTo>
                  <a:lnTo>
                    <a:pt x="83" y="0"/>
                  </a:lnTo>
                  <a:lnTo>
                    <a:pt x="79" y="0"/>
                  </a:lnTo>
                  <a:lnTo>
                    <a:pt x="75" y="0"/>
                  </a:lnTo>
                  <a:lnTo>
                    <a:pt x="109" y="0"/>
                  </a:lnTo>
                  <a:lnTo>
                    <a:pt x="105" y="0"/>
                  </a:lnTo>
                  <a:lnTo>
                    <a:pt x="102" y="4"/>
                  </a:lnTo>
                  <a:lnTo>
                    <a:pt x="98" y="4"/>
                  </a:lnTo>
                  <a:lnTo>
                    <a:pt x="98" y="8"/>
                  </a:lnTo>
                  <a:lnTo>
                    <a:pt x="94" y="15"/>
                  </a:lnTo>
                  <a:lnTo>
                    <a:pt x="94" y="101"/>
                  </a:lnTo>
                  <a:lnTo>
                    <a:pt x="27" y="23"/>
                  </a:lnTo>
                  <a:lnTo>
                    <a:pt x="27" y="83"/>
                  </a:lnTo>
                  <a:lnTo>
                    <a:pt x="27" y="90"/>
                  </a:lnTo>
                  <a:lnTo>
                    <a:pt x="30" y="94"/>
                  </a:lnTo>
                  <a:lnTo>
                    <a:pt x="34" y="98"/>
                  </a:lnTo>
                  <a:lnTo>
                    <a:pt x="38" y="98"/>
                  </a:lnTo>
                  <a:lnTo>
                    <a:pt x="42" y="98"/>
                  </a:lnTo>
                  <a:lnTo>
                    <a:pt x="8" y="98"/>
                  </a:lnTo>
                  <a:lnTo>
                    <a:pt x="12" y="98"/>
                  </a:lnTo>
                  <a:lnTo>
                    <a:pt x="15" y="98"/>
                  </a:lnTo>
                  <a:lnTo>
                    <a:pt x="19" y="94"/>
                  </a:lnTo>
                  <a:lnTo>
                    <a:pt x="19" y="90"/>
                  </a:lnTo>
                  <a:lnTo>
                    <a:pt x="19" y="83"/>
                  </a:lnTo>
                  <a:lnTo>
                    <a:pt x="19" y="15"/>
                  </a:lnTo>
                  <a:lnTo>
                    <a:pt x="15"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7740" name="Freeform 89"/>
            <p:cNvSpPr>
              <a:spLocks/>
            </p:cNvSpPr>
            <p:nvPr/>
          </p:nvSpPr>
          <p:spPr bwMode="auto">
            <a:xfrm>
              <a:off x="2746" y="2760"/>
              <a:ext cx="68" cy="105"/>
            </a:xfrm>
            <a:custGeom>
              <a:avLst/>
              <a:gdLst>
                <a:gd name="T0" fmla="*/ 60 w 68"/>
                <a:gd name="T1" fmla="*/ 38 h 105"/>
                <a:gd name="T2" fmla="*/ 57 w 68"/>
                <a:gd name="T3" fmla="*/ 27 h 105"/>
                <a:gd name="T4" fmla="*/ 49 w 68"/>
                <a:gd name="T5" fmla="*/ 15 h 105"/>
                <a:gd name="T6" fmla="*/ 38 w 68"/>
                <a:gd name="T7" fmla="*/ 8 h 105"/>
                <a:gd name="T8" fmla="*/ 23 w 68"/>
                <a:gd name="T9" fmla="*/ 8 h 105"/>
                <a:gd name="T10" fmla="*/ 15 w 68"/>
                <a:gd name="T11" fmla="*/ 15 h 105"/>
                <a:gd name="T12" fmla="*/ 15 w 68"/>
                <a:gd name="T13" fmla="*/ 27 h 105"/>
                <a:gd name="T14" fmla="*/ 19 w 68"/>
                <a:gd name="T15" fmla="*/ 34 h 105"/>
                <a:gd name="T16" fmla="*/ 38 w 68"/>
                <a:gd name="T17" fmla="*/ 45 h 105"/>
                <a:gd name="T18" fmla="*/ 57 w 68"/>
                <a:gd name="T19" fmla="*/ 57 h 105"/>
                <a:gd name="T20" fmla="*/ 64 w 68"/>
                <a:gd name="T21" fmla="*/ 68 h 105"/>
                <a:gd name="T22" fmla="*/ 68 w 68"/>
                <a:gd name="T23" fmla="*/ 79 h 105"/>
                <a:gd name="T24" fmla="*/ 57 w 68"/>
                <a:gd name="T25" fmla="*/ 98 h 105"/>
                <a:gd name="T26" fmla="*/ 34 w 68"/>
                <a:gd name="T27" fmla="*/ 105 h 105"/>
                <a:gd name="T28" fmla="*/ 27 w 68"/>
                <a:gd name="T29" fmla="*/ 105 h 105"/>
                <a:gd name="T30" fmla="*/ 19 w 68"/>
                <a:gd name="T31" fmla="*/ 102 h 105"/>
                <a:gd name="T32" fmla="*/ 8 w 68"/>
                <a:gd name="T33" fmla="*/ 98 h 105"/>
                <a:gd name="T34" fmla="*/ 4 w 68"/>
                <a:gd name="T35" fmla="*/ 102 h 105"/>
                <a:gd name="T36" fmla="*/ 4 w 68"/>
                <a:gd name="T37" fmla="*/ 105 h 105"/>
                <a:gd name="T38" fmla="*/ 0 w 68"/>
                <a:gd name="T39" fmla="*/ 72 h 105"/>
                <a:gd name="T40" fmla="*/ 8 w 68"/>
                <a:gd name="T41" fmla="*/ 79 h 105"/>
                <a:gd name="T42" fmla="*/ 12 w 68"/>
                <a:gd name="T43" fmla="*/ 94 h 105"/>
                <a:gd name="T44" fmla="*/ 27 w 68"/>
                <a:gd name="T45" fmla="*/ 98 h 105"/>
                <a:gd name="T46" fmla="*/ 42 w 68"/>
                <a:gd name="T47" fmla="*/ 98 h 105"/>
                <a:gd name="T48" fmla="*/ 53 w 68"/>
                <a:gd name="T49" fmla="*/ 90 h 105"/>
                <a:gd name="T50" fmla="*/ 53 w 68"/>
                <a:gd name="T51" fmla="*/ 79 h 105"/>
                <a:gd name="T52" fmla="*/ 49 w 68"/>
                <a:gd name="T53" fmla="*/ 72 h 105"/>
                <a:gd name="T54" fmla="*/ 42 w 68"/>
                <a:gd name="T55" fmla="*/ 68 h 105"/>
                <a:gd name="T56" fmla="*/ 19 w 68"/>
                <a:gd name="T57" fmla="*/ 53 h 105"/>
                <a:gd name="T58" fmla="*/ 8 w 68"/>
                <a:gd name="T59" fmla="*/ 45 h 105"/>
                <a:gd name="T60" fmla="*/ 0 w 68"/>
                <a:gd name="T61" fmla="*/ 34 h 105"/>
                <a:gd name="T62" fmla="*/ 4 w 68"/>
                <a:gd name="T63" fmla="*/ 19 h 105"/>
                <a:gd name="T64" fmla="*/ 19 w 68"/>
                <a:gd name="T65" fmla="*/ 4 h 105"/>
                <a:gd name="T66" fmla="*/ 38 w 68"/>
                <a:gd name="T67" fmla="*/ 4 h 105"/>
                <a:gd name="T68" fmla="*/ 53 w 68"/>
                <a:gd name="T69" fmla="*/ 8 h 105"/>
                <a:gd name="T70" fmla="*/ 57 w 68"/>
                <a:gd name="T71" fmla="*/ 8 h 105"/>
                <a:gd name="T72" fmla="*/ 57 w 68"/>
                <a:gd name="T73" fmla="*/ 4 h 105"/>
                <a:gd name="T74" fmla="*/ 60 w 68"/>
                <a:gd name="T75" fmla="*/ 0 h 1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105"/>
                <a:gd name="T116" fmla="*/ 68 w 68"/>
                <a:gd name="T117" fmla="*/ 105 h 1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105">
                  <a:moveTo>
                    <a:pt x="60" y="0"/>
                  </a:moveTo>
                  <a:lnTo>
                    <a:pt x="60" y="38"/>
                  </a:lnTo>
                  <a:lnTo>
                    <a:pt x="57" y="38"/>
                  </a:lnTo>
                  <a:lnTo>
                    <a:pt x="57" y="27"/>
                  </a:lnTo>
                  <a:lnTo>
                    <a:pt x="53" y="19"/>
                  </a:lnTo>
                  <a:lnTo>
                    <a:pt x="49" y="15"/>
                  </a:lnTo>
                  <a:lnTo>
                    <a:pt x="45" y="12"/>
                  </a:lnTo>
                  <a:lnTo>
                    <a:pt x="38" y="8"/>
                  </a:lnTo>
                  <a:lnTo>
                    <a:pt x="30" y="8"/>
                  </a:lnTo>
                  <a:lnTo>
                    <a:pt x="23" y="8"/>
                  </a:lnTo>
                  <a:lnTo>
                    <a:pt x="19" y="12"/>
                  </a:lnTo>
                  <a:lnTo>
                    <a:pt x="15" y="15"/>
                  </a:lnTo>
                  <a:lnTo>
                    <a:pt x="12" y="23"/>
                  </a:lnTo>
                  <a:lnTo>
                    <a:pt x="15" y="27"/>
                  </a:lnTo>
                  <a:lnTo>
                    <a:pt x="15" y="30"/>
                  </a:lnTo>
                  <a:lnTo>
                    <a:pt x="19" y="34"/>
                  </a:lnTo>
                  <a:lnTo>
                    <a:pt x="27" y="38"/>
                  </a:lnTo>
                  <a:lnTo>
                    <a:pt x="38" y="45"/>
                  </a:lnTo>
                  <a:lnTo>
                    <a:pt x="49" y="53"/>
                  </a:lnTo>
                  <a:lnTo>
                    <a:pt x="57" y="57"/>
                  </a:lnTo>
                  <a:lnTo>
                    <a:pt x="60" y="60"/>
                  </a:lnTo>
                  <a:lnTo>
                    <a:pt x="64" y="68"/>
                  </a:lnTo>
                  <a:lnTo>
                    <a:pt x="64" y="72"/>
                  </a:lnTo>
                  <a:lnTo>
                    <a:pt x="68" y="79"/>
                  </a:lnTo>
                  <a:lnTo>
                    <a:pt x="64" y="87"/>
                  </a:lnTo>
                  <a:lnTo>
                    <a:pt x="57" y="98"/>
                  </a:lnTo>
                  <a:lnTo>
                    <a:pt x="49" y="102"/>
                  </a:lnTo>
                  <a:lnTo>
                    <a:pt x="34" y="105"/>
                  </a:lnTo>
                  <a:lnTo>
                    <a:pt x="30" y="105"/>
                  </a:lnTo>
                  <a:lnTo>
                    <a:pt x="27" y="105"/>
                  </a:lnTo>
                  <a:lnTo>
                    <a:pt x="23" y="102"/>
                  </a:lnTo>
                  <a:lnTo>
                    <a:pt x="19" y="102"/>
                  </a:lnTo>
                  <a:lnTo>
                    <a:pt x="12" y="98"/>
                  </a:lnTo>
                  <a:lnTo>
                    <a:pt x="8" y="98"/>
                  </a:lnTo>
                  <a:lnTo>
                    <a:pt x="4" y="102"/>
                  </a:lnTo>
                  <a:lnTo>
                    <a:pt x="4" y="105"/>
                  </a:lnTo>
                  <a:lnTo>
                    <a:pt x="0" y="105"/>
                  </a:lnTo>
                  <a:lnTo>
                    <a:pt x="0" y="72"/>
                  </a:lnTo>
                  <a:lnTo>
                    <a:pt x="4" y="72"/>
                  </a:lnTo>
                  <a:lnTo>
                    <a:pt x="8" y="79"/>
                  </a:lnTo>
                  <a:lnTo>
                    <a:pt x="8" y="87"/>
                  </a:lnTo>
                  <a:lnTo>
                    <a:pt x="12" y="94"/>
                  </a:lnTo>
                  <a:lnTo>
                    <a:pt x="19" y="98"/>
                  </a:lnTo>
                  <a:lnTo>
                    <a:pt x="27" y="98"/>
                  </a:lnTo>
                  <a:lnTo>
                    <a:pt x="34" y="102"/>
                  </a:lnTo>
                  <a:lnTo>
                    <a:pt x="42" y="98"/>
                  </a:lnTo>
                  <a:lnTo>
                    <a:pt x="49" y="94"/>
                  </a:lnTo>
                  <a:lnTo>
                    <a:pt x="53" y="90"/>
                  </a:lnTo>
                  <a:lnTo>
                    <a:pt x="53" y="83"/>
                  </a:lnTo>
                  <a:lnTo>
                    <a:pt x="53" y="79"/>
                  </a:lnTo>
                  <a:lnTo>
                    <a:pt x="53" y="75"/>
                  </a:lnTo>
                  <a:lnTo>
                    <a:pt x="49" y="72"/>
                  </a:lnTo>
                  <a:lnTo>
                    <a:pt x="45" y="68"/>
                  </a:lnTo>
                  <a:lnTo>
                    <a:pt x="42" y="68"/>
                  </a:lnTo>
                  <a:lnTo>
                    <a:pt x="30" y="60"/>
                  </a:lnTo>
                  <a:lnTo>
                    <a:pt x="19" y="53"/>
                  </a:lnTo>
                  <a:lnTo>
                    <a:pt x="12" y="49"/>
                  </a:lnTo>
                  <a:lnTo>
                    <a:pt x="8" y="45"/>
                  </a:lnTo>
                  <a:lnTo>
                    <a:pt x="4" y="38"/>
                  </a:lnTo>
                  <a:lnTo>
                    <a:pt x="0" y="34"/>
                  </a:lnTo>
                  <a:lnTo>
                    <a:pt x="0" y="27"/>
                  </a:lnTo>
                  <a:lnTo>
                    <a:pt x="4" y="19"/>
                  </a:lnTo>
                  <a:lnTo>
                    <a:pt x="8" y="8"/>
                  </a:lnTo>
                  <a:lnTo>
                    <a:pt x="19" y="4"/>
                  </a:lnTo>
                  <a:lnTo>
                    <a:pt x="30" y="0"/>
                  </a:lnTo>
                  <a:lnTo>
                    <a:pt x="38" y="4"/>
                  </a:lnTo>
                  <a:lnTo>
                    <a:pt x="49" y="8"/>
                  </a:lnTo>
                  <a:lnTo>
                    <a:pt x="53" y="8"/>
                  </a:lnTo>
                  <a:lnTo>
                    <a:pt x="57" y="8"/>
                  </a:lnTo>
                  <a:lnTo>
                    <a:pt x="57" y="4"/>
                  </a:lnTo>
                  <a:lnTo>
                    <a:pt x="57" y="0"/>
                  </a:lnTo>
                  <a:lnTo>
                    <a:pt x="60" y="0"/>
                  </a:lnTo>
                  <a:close/>
                </a:path>
              </a:pathLst>
            </a:custGeom>
            <a:solidFill>
              <a:srgbClr val="000000"/>
            </a:solidFill>
            <a:ln w="0">
              <a:solidFill>
                <a:srgbClr val="000000"/>
              </a:solidFill>
              <a:round/>
              <a:headEnd/>
              <a:tailEnd/>
            </a:ln>
          </p:spPr>
          <p:txBody>
            <a:bodyPr/>
            <a:lstStyle/>
            <a:p>
              <a:endParaRPr lang="en-US"/>
            </a:p>
          </p:txBody>
        </p:sp>
        <p:sp>
          <p:nvSpPr>
            <p:cNvPr id="27741" name="Freeform 90"/>
            <p:cNvSpPr>
              <a:spLocks/>
            </p:cNvSpPr>
            <p:nvPr/>
          </p:nvSpPr>
          <p:spPr bwMode="auto">
            <a:xfrm>
              <a:off x="2825" y="2760"/>
              <a:ext cx="41" cy="135"/>
            </a:xfrm>
            <a:custGeom>
              <a:avLst/>
              <a:gdLst>
                <a:gd name="T0" fmla="*/ 41 w 41"/>
                <a:gd name="T1" fmla="*/ 132 h 135"/>
                <a:gd name="T2" fmla="*/ 41 w 41"/>
                <a:gd name="T3" fmla="*/ 135 h 135"/>
                <a:gd name="T4" fmla="*/ 30 w 41"/>
                <a:gd name="T5" fmla="*/ 128 h 135"/>
                <a:gd name="T6" fmla="*/ 23 w 41"/>
                <a:gd name="T7" fmla="*/ 120 h 135"/>
                <a:gd name="T8" fmla="*/ 15 w 41"/>
                <a:gd name="T9" fmla="*/ 109 h 135"/>
                <a:gd name="T10" fmla="*/ 8 w 41"/>
                <a:gd name="T11" fmla="*/ 98 h 135"/>
                <a:gd name="T12" fmla="*/ 4 w 41"/>
                <a:gd name="T13" fmla="*/ 83 h 135"/>
                <a:gd name="T14" fmla="*/ 0 w 41"/>
                <a:gd name="T15" fmla="*/ 68 h 135"/>
                <a:gd name="T16" fmla="*/ 4 w 41"/>
                <a:gd name="T17" fmla="*/ 53 h 135"/>
                <a:gd name="T18" fmla="*/ 8 w 41"/>
                <a:gd name="T19" fmla="*/ 38 h 135"/>
                <a:gd name="T20" fmla="*/ 11 w 41"/>
                <a:gd name="T21" fmla="*/ 27 h 135"/>
                <a:gd name="T22" fmla="*/ 23 w 41"/>
                <a:gd name="T23" fmla="*/ 15 h 135"/>
                <a:gd name="T24" fmla="*/ 30 w 41"/>
                <a:gd name="T25" fmla="*/ 8 h 135"/>
                <a:gd name="T26" fmla="*/ 41 w 41"/>
                <a:gd name="T27" fmla="*/ 0 h 135"/>
                <a:gd name="T28" fmla="*/ 41 w 41"/>
                <a:gd name="T29" fmla="*/ 4 h 135"/>
                <a:gd name="T30" fmla="*/ 34 w 41"/>
                <a:gd name="T31" fmla="*/ 8 h 135"/>
                <a:gd name="T32" fmla="*/ 26 w 41"/>
                <a:gd name="T33" fmla="*/ 15 h 135"/>
                <a:gd name="T34" fmla="*/ 23 w 41"/>
                <a:gd name="T35" fmla="*/ 27 h 135"/>
                <a:gd name="T36" fmla="*/ 19 w 41"/>
                <a:gd name="T37" fmla="*/ 38 h 135"/>
                <a:gd name="T38" fmla="*/ 15 w 41"/>
                <a:gd name="T39" fmla="*/ 53 h 135"/>
                <a:gd name="T40" fmla="*/ 15 w 41"/>
                <a:gd name="T41" fmla="*/ 64 h 135"/>
                <a:gd name="T42" fmla="*/ 15 w 41"/>
                <a:gd name="T43" fmla="*/ 79 h 135"/>
                <a:gd name="T44" fmla="*/ 19 w 41"/>
                <a:gd name="T45" fmla="*/ 94 h 135"/>
                <a:gd name="T46" fmla="*/ 19 w 41"/>
                <a:gd name="T47" fmla="*/ 102 h 135"/>
                <a:gd name="T48" fmla="*/ 23 w 41"/>
                <a:gd name="T49" fmla="*/ 109 h 135"/>
                <a:gd name="T50" fmla="*/ 26 w 41"/>
                <a:gd name="T51" fmla="*/ 117 h 135"/>
                <a:gd name="T52" fmla="*/ 30 w 41"/>
                <a:gd name="T53" fmla="*/ 120 h 135"/>
                <a:gd name="T54" fmla="*/ 34 w 41"/>
                <a:gd name="T55" fmla="*/ 128 h 135"/>
                <a:gd name="T56" fmla="*/ 41 w 41"/>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28"/>
                  </a:lnTo>
                  <a:lnTo>
                    <a:pt x="23" y="120"/>
                  </a:lnTo>
                  <a:lnTo>
                    <a:pt x="15" y="109"/>
                  </a:lnTo>
                  <a:lnTo>
                    <a:pt x="8" y="98"/>
                  </a:lnTo>
                  <a:lnTo>
                    <a:pt x="4" y="83"/>
                  </a:lnTo>
                  <a:lnTo>
                    <a:pt x="0" y="68"/>
                  </a:lnTo>
                  <a:lnTo>
                    <a:pt x="4" y="53"/>
                  </a:lnTo>
                  <a:lnTo>
                    <a:pt x="8" y="38"/>
                  </a:lnTo>
                  <a:lnTo>
                    <a:pt x="11" y="27"/>
                  </a:lnTo>
                  <a:lnTo>
                    <a:pt x="23" y="15"/>
                  </a:lnTo>
                  <a:lnTo>
                    <a:pt x="30" y="8"/>
                  </a:lnTo>
                  <a:lnTo>
                    <a:pt x="41" y="0"/>
                  </a:lnTo>
                  <a:lnTo>
                    <a:pt x="41" y="4"/>
                  </a:lnTo>
                  <a:lnTo>
                    <a:pt x="34" y="8"/>
                  </a:lnTo>
                  <a:lnTo>
                    <a:pt x="26" y="15"/>
                  </a:lnTo>
                  <a:lnTo>
                    <a:pt x="23" y="27"/>
                  </a:lnTo>
                  <a:lnTo>
                    <a:pt x="19" y="38"/>
                  </a:lnTo>
                  <a:lnTo>
                    <a:pt x="15" y="53"/>
                  </a:lnTo>
                  <a:lnTo>
                    <a:pt x="15" y="64"/>
                  </a:lnTo>
                  <a:lnTo>
                    <a:pt x="15" y="79"/>
                  </a:lnTo>
                  <a:lnTo>
                    <a:pt x="19" y="94"/>
                  </a:lnTo>
                  <a:lnTo>
                    <a:pt x="19" y="102"/>
                  </a:lnTo>
                  <a:lnTo>
                    <a:pt x="23" y="109"/>
                  </a:lnTo>
                  <a:lnTo>
                    <a:pt x="26" y="117"/>
                  </a:lnTo>
                  <a:lnTo>
                    <a:pt x="30" y="120"/>
                  </a:lnTo>
                  <a:lnTo>
                    <a:pt x="34" y="128"/>
                  </a:lnTo>
                  <a:lnTo>
                    <a:pt x="41" y="132"/>
                  </a:lnTo>
                  <a:close/>
                </a:path>
              </a:pathLst>
            </a:custGeom>
            <a:solidFill>
              <a:srgbClr val="000000"/>
            </a:solidFill>
            <a:ln w="0">
              <a:solidFill>
                <a:srgbClr val="000000"/>
              </a:solidFill>
              <a:round/>
              <a:headEnd/>
              <a:tailEnd/>
            </a:ln>
          </p:spPr>
          <p:txBody>
            <a:bodyPr/>
            <a:lstStyle/>
            <a:p>
              <a:endParaRPr lang="en-US"/>
            </a:p>
          </p:txBody>
        </p:sp>
        <p:sp>
          <p:nvSpPr>
            <p:cNvPr id="27742" name="Freeform 91"/>
            <p:cNvSpPr>
              <a:spLocks/>
            </p:cNvSpPr>
            <p:nvPr/>
          </p:nvSpPr>
          <p:spPr bwMode="auto">
            <a:xfrm>
              <a:off x="2878" y="2794"/>
              <a:ext cx="45" cy="71"/>
            </a:xfrm>
            <a:custGeom>
              <a:avLst/>
              <a:gdLst>
                <a:gd name="T0" fmla="*/ 41 w 45"/>
                <a:gd name="T1" fmla="*/ 0 h 71"/>
                <a:gd name="T2" fmla="*/ 41 w 45"/>
                <a:gd name="T3" fmla="*/ 23 h 71"/>
                <a:gd name="T4" fmla="*/ 37 w 45"/>
                <a:gd name="T5" fmla="*/ 23 h 71"/>
                <a:gd name="T6" fmla="*/ 37 w 45"/>
                <a:gd name="T7" fmla="*/ 15 h 71"/>
                <a:gd name="T8" fmla="*/ 33 w 45"/>
                <a:gd name="T9" fmla="*/ 8 h 71"/>
                <a:gd name="T10" fmla="*/ 26 w 45"/>
                <a:gd name="T11" fmla="*/ 8 h 71"/>
                <a:gd name="T12" fmla="*/ 22 w 45"/>
                <a:gd name="T13" fmla="*/ 4 h 71"/>
                <a:gd name="T14" fmla="*/ 15 w 45"/>
                <a:gd name="T15" fmla="*/ 8 h 71"/>
                <a:gd name="T16" fmla="*/ 11 w 45"/>
                <a:gd name="T17" fmla="*/ 8 h 71"/>
                <a:gd name="T18" fmla="*/ 11 w 45"/>
                <a:gd name="T19" fmla="*/ 11 h 71"/>
                <a:gd name="T20" fmla="*/ 11 w 45"/>
                <a:gd name="T21" fmla="*/ 15 h 71"/>
                <a:gd name="T22" fmla="*/ 11 w 45"/>
                <a:gd name="T23" fmla="*/ 19 h 71"/>
                <a:gd name="T24" fmla="*/ 11 w 45"/>
                <a:gd name="T25" fmla="*/ 19 h 71"/>
                <a:gd name="T26" fmla="*/ 15 w 45"/>
                <a:gd name="T27" fmla="*/ 23 h 71"/>
                <a:gd name="T28" fmla="*/ 18 w 45"/>
                <a:gd name="T29" fmla="*/ 26 h 71"/>
                <a:gd name="T30" fmla="*/ 30 w 45"/>
                <a:gd name="T31" fmla="*/ 30 h 71"/>
                <a:gd name="T32" fmla="*/ 37 w 45"/>
                <a:gd name="T33" fmla="*/ 38 h 71"/>
                <a:gd name="T34" fmla="*/ 45 w 45"/>
                <a:gd name="T35" fmla="*/ 45 h 71"/>
                <a:gd name="T36" fmla="*/ 45 w 45"/>
                <a:gd name="T37" fmla="*/ 53 h 71"/>
                <a:gd name="T38" fmla="*/ 45 w 45"/>
                <a:gd name="T39" fmla="*/ 60 h 71"/>
                <a:gd name="T40" fmla="*/ 37 w 45"/>
                <a:gd name="T41" fmla="*/ 64 h 71"/>
                <a:gd name="T42" fmla="*/ 30 w 45"/>
                <a:gd name="T43" fmla="*/ 71 h 71"/>
                <a:gd name="T44" fmla="*/ 22 w 45"/>
                <a:gd name="T45" fmla="*/ 71 h 71"/>
                <a:gd name="T46" fmla="*/ 15 w 45"/>
                <a:gd name="T47" fmla="*/ 71 h 71"/>
                <a:gd name="T48" fmla="*/ 7 w 45"/>
                <a:gd name="T49" fmla="*/ 68 h 71"/>
                <a:gd name="T50" fmla="*/ 7 w 45"/>
                <a:gd name="T51" fmla="*/ 68 h 71"/>
                <a:gd name="T52" fmla="*/ 3 w 45"/>
                <a:gd name="T53" fmla="*/ 68 h 71"/>
                <a:gd name="T54" fmla="*/ 3 w 45"/>
                <a:gd name="T55" fmla="*/ 68 h 71"/>
                <a:gd name="T56" fmla="*/ 0 w 45"/>
                <a:gd name="T57" fmla="*/ 71 h 71"/>
                <a:gd name="T58" fmla="*/ 0 w 45"/>
                <a:gd name="T59" fmla="*/ 71 h 71"/>
                <a:gd name="T60" fmla="*/ 0 w 45"/>
                <a:gd name="T61" fmla="*/ 49 h 71"/>
                <a:gd name="T62" fmla="*/ 0 w 45"/>
                <a:gd name="T63" fmla="*/ 49 h 71"/>
                <a:gd name="T64" fmla="*/ 3 w 45"/>
                <a:gd name="T65" fmla="*/ 56 h 71"/>
                <a:gd name="T66" fmla="*/ 11 w 45"/>
                <a:gd name="T67" fmla="*/ 60 h 71"/>
                <a:gd name="T68" fmla="*/ 15 w 45"/>
                <a:gd name="T69" fmla="*/ 64 h 71"/>
                <a:gd name="T70" fmla="*/ 22 w 45"/>
                <a:gd name="T71" fmla="*/ 68 h 71"/>
                <a:gd name="T72" fmla="*/ 26 w 45"/>
                <a:gd name="T73" fmla="*/ 64 h 71"/>
                <a:gd name="T74" fmla="*/ 30 w 45"/>
                <a:gd name="T75" fmla="*/ 64 h 71"/>
                <a:gd name="T76" fmla="*/ 33 w 45"/>
                <a:gd name="T77" fmla="*/ 60 h 71"/>
                <a:gd name="T78" fmla="*/ 33 w 45"/>
                <a:gd name="T79" fmla="*/ 56 h 71"/>
                <a:gd name="T80" fmla="*/ 33 w 45"/>
                <a:gd name="T81" fmla="*/ 53 h 71"/>
                <a:gd name="T82" fmla="*/ 30 w 45"/>
                <a:gd name="T83" fmla="*/ 49 h 71"/>
                <a:gd name="T84" fmla="*/ 26 w 45"/>
                <a:gd name="T85" fmla="*/ 45 h 71"/>
                <a:gd name="T86" fmla="*/ 18 w 45"/>
                <a:gd name="T87" fmla="*/ 38 h 71"/>
                <a:gd name="T88" fmla="*/ 7 w 45"/>
                <a:gd name="T89" fmla="*/ 34 h 71"/>
                <a:gd name="T90" fmla="*/ 3 w 45"/>
                <a:gd name="T91" fmla="*/ 30 h 71"/>
                <a:gd name="T92" fmla="*/ 0 w 45"/>
                <a:gd name="T93" fmla="*/ 26 h 71"/>
                <a:gd name="T94" fmla="*/ 0 w 45"/>
                <a:gd name="T95" fmla="*/ 19 h 71"/>
                <a:gd name="T96" fmla="*/ 0 w 45"/>
                <a:gd name="T97" fmla="*/ 11 h 71"/>
                <a:gd name="T98" fmla="*/ 7 w 45"/>
                <a:gd name="T99" fmla="*/ 8 h 71"/>
                <a:gd name="T100" fmla="*/ 11 w 45"/>
                <a:gd name="T101" fmla="*/ 4 h 71"/>
                <a:gd name="T102" fmla="*/ 22 w 45"/>
                <a:gd name="T103" fmla="*/ 0 h 71"/>
                <a:gd name="T104" fmla="*/ 26 w 45"/>
                <a:gd name="T105" fmla="*/ 0 h 71"/>
                <a:gd name="T106" fmla="*/ 30 w 45"/>
                <a:gd name="T107" fmla="*/ 4 h 71"/>
                <a:gd name="T108" fmla="*/ 33 w 45"/>
                <a:gd name="T109" fmla="*/ 4 h 71"/>
                <a:gd name="T110" fmla="*/ 37 w 45"/>
                <a:gd name="T111" fmla="*/ 4 h 71"/>
                <a:gd name="T112" fmla="*/ 37 w 45"/>
                <a:gd name="T113" fmla="*/ 4 h 71"/>
                <a:gd name="T114" fmla="*/ 37 w 45"/>
                <a:gd name="T115" fmla="*/ 4 h 71"/>
                <a:gd name="T116" fmla="*/ 37 w 45"/>
                <a:gd name="T117" fmla="*/ 4 h 71"/>
                <a:gd name="T118" fmla="*/ 37 w 45"/>
                <a:gd name="T119" fmla="*/ 0 h 71"/>
                <a:gd name="T120" fmla="*/ 41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3"/>
                  </a:lnTo>
                  <a:lnTo>
                    <a:pt x="37" y="23"/>
                  </a:lnTo>
                  <a:lnTo>
                    <a:pt x="37" y="15"/>
                  </a:lnTo>
                  <a:lnTo>
                    <a:pt x="33" y="8"/>
                  </a:lnTo>
                  <a:lnTo>
                    <a:pt x="26" y="8"/>
                  </a:lnTo>
                  <a:lnTo>
                    <a:pt x="22" y="4"/>
                  </a:lnTo>
                  <a:lnTo>
                    <a:pt x="15" y="8"/>
                  </a:lnTo>
                  <a:lnTo>
                    <a:pt x="11" y="8"/>
                  </a:lnTo>
                  <a:lnTo>
                    <a:pt x="11" y="11"/>
                  </a:lnTo>
                  <a:lnTo>
                    <a:pt x="11" y="15"/>
                  </a:lnTo>
                  <a:lnTo>
                    <a:pt x="11" y="19"/>
                  </a:lnTo>
                  <a:lnTo>
                    <a:pt x="15" y="23"/>
                  </a:lnTo>
                  <a:lnTo>
                    <a:pt x="18" y="26"/>
                  </a:lnTo>
                  <a:lnTo>
                    <a:pt x="30" y="30"/>
                  </a:lnTo>
                  <a:lnTo>
                    <a:pt x="37" y="38"/>
                  </a:lnTo>
                  <a:lnTo>
                    <a:pt x="45" y="45"/>
                  </a:lnTo>
                  <a:lnTo>
                    <a:pt x="45" y="53"/>
                  </a:lnTo>
                  <a:lnTo>
                    <a:pt x="45" y="60"/>
                  </a:lnTo>
                  <a:lnTo>
                    <a:pt x="37" y="64"/>
                  </a:lnTo>
                  <a:lnTo>
                    <a:pt x="30" y="71"/>
                  </a:lnTo>
                  <a:lnTo>
                    <a:pt x="22" y="71"/>
                  </a:lnTo>
                  <a:lnTo>
                    <a:pt x="15" y="71"/>
                  </a:lnTo>
                  <a:lnTo>
                    <a:pt x="7" y="68"/>
                  </a:lnTo>
                  <a:lnTo>
                    <a:pt x="3" y="68"/>
                  </a:lnTo>
                  <a:lnTo>
                    <a:pt x="0" y="71"/>
                  </a:lnTo>
                  <a:lnTo>
                    <a:pt x="0" y="49"/>
                  </a:lnTo>
                  <a:lnTo>
                    <a:pt x="3" y="56"/>
                  </a:lnTo>
                  <a:lnTo>
                    <a:pt x="11" y="60"/>
                  </a:lnTo>
                  <a:lnTo>
                    <a:pt x="15" y="64"/>
                  </a:lnTo>
                  <a:lnTo>
                    <a:pt x="22" y="68"/>
                  </a:lnTo>
                  <a:lnTo>
                    <a:pt x="26" y="64"/>
                  </a:lnTo>
                  <a:lnTo>
                    <a:pt x="30" y="64"/>
                  </a:lnTo>
                  <a:lnTo>
                    <a:pt x="33" y="60"/>
                  </a:lnTo>
                  <a:lnTo>
                    <a:pt x="33" y="56"/>
                  </a:lnTo>
                  <a:lnTo>
                    <a:pt x="33" y="53"/>
                  </a:lnTo>
                  <a:lnTo>
                    <a:pt x="30" y="49"/>
                  </a:lnTo>
                  <a:lnTo>
                    <a:pt x="26" y="45"/>
                  </a:lnTo>
                  <a:lnTo>
                    <a:pt x="18" y="38"/>
                  </a:lnTo>
                  <a:lnTo>
                    <a:pt x="7" y="34"/>
                  </a:lnTo>
                  <a:lnTo>
                    <a:pt x="3" y="30"/>
                  </a:lnTo>
                  <a:lnTo>
                    <a:pt x="0" y="26"/>
                  </a:lnTo>
                  <a:lnTo>
                    <a:pt x="0" y="19"/>
                  </a:lnTo>
                  <a:lnTo>
                    <a:pt x="0" y="11"/>
                  </a:lnTo>
                  <a:lnTo>
                    <a:pt x="7" y="8"/>
                  </a:lnTo>
                  <a:lnTo>
                    <a:pt x="11" y="4"/>
                  </a:lnTo>
                  <a:lnTo>
                    <a:pt x="22" y="0"/>
                  </a:lnTo>
                  <a:lnTo>
                    <a:pt x="26" y="0"/>
                  </a:lnTo>
                  <a:lnTo>
                    <a:pt x="30" y="4"/>
                  </a:lnTo>
                  <a:lnTo>
                    <a:pt x="33" y="4"/>
                  </a:lnTo>
                  <a:lnTo>
                    <a:pt x="37" y="4"/>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7743" name="Freeform 92"/>
            <p:cNvSpPr>
              <a:spLocks noEditPoints="1"/>
            </p:cNvSpPr>
            <p:nvPr/>
          </p:nvSpPr>
          <p:spPr bwMode="auto">
            <a:xfrm>
              <a:off x="2934" y="2794"/>
              <a:ext cx="60" cy="71"/>
            </a:xfrm>
            <a:custGeom>
              <a:avLst/>
              <a:gdLst>
                <a:gd name="T0" fmla="*/ 26 w 60"/>
                <a:gd name="T1" fmla="*/ 68 h 71"/>
                <a:gd name="T2" fmla="*/ 19 w 60"/>
                <a:gd name="T3" fmla="*/ 71 h 71"/>
                <a:gd name="T4" fmla="*/ 7 w 60"/>
                <a:gd name="T5" fmla="*/ 71 h 71"/>
                <a:gd name="T6" fmla="*/ 0 w 60"/>
                <a:gd name="T7" fmla="*/ 60 h 71"/>
                <a:gd name="T8" fmla="*/ 0 w 60"/>
                <a:gd name="T9" fmla="*/ 49 h 71"/>
                <a:gd name="T10" fmla="*/ 4 w 60"/>
                <a:gd name="T11" fmla="*/ 41 h 71"/>
                <a:gd name="T12" fmla="*/ 22 w 60"/>
                <a:gd name="T13" fmla="*/ 30 h 71"/>
                <a:gd name="T14" fmla="*/ 37 w 60"/>
                <a:gd name="T15" fmla="*/ 23 h 71"/>
                <a:gd name="T16" fmla="*/ 34 w 60"/>
                <a:gd name="T17" fmla="*/ 8 h 71"/>
                <a:gd name="T18" fmla="*/ 22 w 60"/>
                <a:gd name="T19" fmla="*/ 4 h 71"/>
                <a:gd name="T20" fmla="*/ 19 w 60"/>
                <a:gd name="T21" fmla="*/ 8 h 71"/>
                <a:gd name="T22" fmla="*/ 15 w 60"/>
                <a:gd name="T23" fmla="*/ 15 h 71"/>
                <a:gd name="T24" fmla="*/ 15 w 60"/>
                <a:gd name="T25" fmla="*/ 23 h 71"/>
                <a:gd name="T26" fmla="*/ 11 w 60"/>
                <a:gd name="T27" fmla="*/ 26 h 71"/>
                <a:gd name="T28" fmla="*/ 4 w 60"/>
                <a:gd name="T29" fmla="*/ 26 h 71"/>
                <a:gd name="T30" fmla="*/ 4 w 60"/>
                <a:gd name="T31" fmla="*/ 23 h 71"/>
                <a:gd name="T32" fmla="*/ 4 w 60"/>
                <a:gd name="T33" fmla="*/ 11 h 71"/>
                <a:gd name="T34" fmla="*/ 15 w 60"/>
                <a:gd name="T35" fmla="*/ 4 h 71"/>
                <a:gd name="T36" fmla="*/ 34 w 60"/>
                <a:gd name="T37" fmla="*/ 0 h 71"/>
                <a:gd name="T38" fmla="*/ 45 w 60"/>
                <a:gd name="T39" fmla="*/ 8 h 71"/>
                <a:gd name="T40" fmla="*/ 49 w 60"/>
                <a:gd name="T41" fmla="*/ 15 h 71"/>
                <a:gd name="T42" fmla="*/ 49 w 60"/>
                <a:gd name="T43" fmla="*/ 45 h 71"/>
                <a:gd name="T44" fmla="*/ 49 w 60"/>
                <a:gd name="T45" fmla="*/ 56 h 71"/>
                <a:gd name="T46" fmla="*/ 49 w 60"/>
                <a:gd name="T47" fmla="*/ 60 h 71"/>
                <a:gd name="T48" fmla="*/ 52 w 60"/>
                <a:gd name="T49" fmla="*/ 60 h 71"/>
                <a:gd name="T50" fmla="*/ 52 w 60"/>
                <a:gd name="T51" fmla="*/ 60 h 71"/>
                <a:gd name="T52" fmla="*/ 60 w 60"/>
                <a:gd name="T53" fmla="*/ 56 h 71"/>
                <a:gd name="T54" fmla="*/ 52 w 60"/>
                <a:gd name="T55" fmla="*/ 68 h 71"/>
                <a:gd name="T56" fmla="*/ 41 w 60"/>
                <a:gd name="T57" fmla="*/ 71 h 71"/>
                <a:gd name="T58" fmla="*/ 37 w 60"/>
                <a:gd name="T59" fmla="*/ 64 h 71"/>
                <a:gd name="T60" fmla="*/ 37 w 60"/>
                <a:gd name="T61" fmla="*/ 56 h 71"/>
                <a:gd name="T62" fmla="*/ 26 w 60"/>
                <a:gd name="T63" fmla="*/ 34 h 71"/>
                <a:gd name="T64" fmla="*/ 19 w 60"/>
                <a:gd name="T65" fmla="*/ 38 h 71"/>
                <a:gd name="T66" fmla="*/ 11 w 60"/>
                <a:gd name="T67" fmla="*/ 45 h 71"/>
                <a:gd name="T68" fmla="*/ 11 w 60"/>
                <a:gd name="T69" fmla="*/ 56 h 71"/>
                <a:gd name="T70" fmla="*/ 19 w 60"/>
                <a:gd name="T71" fmla="*/ 60 h 71"/>
                <a:gd name="T72" fmla="*/ 26 w 60"/>
                <a:gd name="T73" fmla="*/ 60 h 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71"/>
                <a:gd name="T113" fmla="*/ 60 w 60"/>
                <a:gd name="T114" fmla="*/ 71 h 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71">
                  <a:moveTo>
                    <a:pt x="37" y="60"/>
                  </a:moveTo>
                  <a:lnTo>
                    <a:pt x="26" y="68"/>
                  </a:lnTo>
                  <a:lnTo>
                    <a:pt x="22" y="68"/>
                  </a:lnTo>
                  <a:lnTo>
                    <a:pt x="19" y="71"/>
                  </a:lnTo>
                  <a:lnTo>
                    <a:pt x="15" y="71"/>
                  </a:lnTo>
                  <a:lnTo>
                    <a:pt x="7" y="71"/>
                  </a:lnTo>
                  <a:lnTo>
                    <a:pt x="4" y="68"/>
                  </a:lnTo>
                  <a:lnTo>
                    <a:pt x="0" y="60"/>
                  </a:lnTo>
                  <a:lnTo>
                    <a:pt x="0" y="53"/>
                  </a:lnTo>
                  <a:lnTo>
                    <a:pt x="0" y="49"/>
                  </a:lnTo>
                  <a:lnTo>
                    <a:pt x="0" y="45"/>
                  </a:lnTo>
                  <a:lnTo>
                    <a:pt x="4" y="41"/>
                  </a:lnTo>
                  <a:lnTo>
                    <a:pt x="11" y="38"/>
                  </a:lnTo>
                  <a:lnTo>
                    <a:pt x="22" y="30"/>
                  </a:lnTo>
                  <a:lnTo>
                    <a:pt x="37" y="26"/>
                  </a:lnTo>
                  <a:lnTo>
                    <a:pt x="37" y="23"/>
                  </a:lnTo>
                  <a:lnTo>
                    <a:pt x="34" y="15"/>
                  </a:lnTo>
                  <a:lnTo>
                    <a:pt x="34" y="8"/>
                  </a:lnTo>
                  <a:lnTo>
                    <a:pt x="30" y="8"/>
                  </a:lnTo>
                  <a:lnTo>
                    <a:pt x="22" y="4"/>
                  </a:lnTo>
                  <a:lnTo>
                    <a:pt x="19" y="8"/>
                  </a:lnTo>
                  <a:lnTo>
                    <a:pt x="15" y="11"/>
                  </a:lnTo>
                  <a:lnTo>
                    <a:pt x="15" y="15"/>
                  </a:lnTo>
                  <a:lnTo>
                    <a:pt x="15" y="19"/>
                  </a:lnTo>
                  <a:lnTo>
                    <a:pt x="15" y="23"/>
                  </a:lnTo>
                  <a:lnTo>
                    <a:pt x="11" y="23"/>
                  </a:lnTo>
                  <a:lnTo>
                    <a:pt x="11" y="26"/>
                  </a:lnTo>
                  <a:lnTo>
                    <a:pt x="7" y="26"/>
                  </a:lnTo>
                  <a:lnTo>
                    <a:pt x="4" y="26"/>
                  </a:lnTo>
                  <a:lnTo>
                    <a:pt x="4" y="23"/>
                  </a:lnTo>
                  <a:lnTo>
                    <a:pt x="0" y="19"/>
                  </a:lnTo>
                  <a:lnTo>
                    <a:pt x="4" y="11"/>
                  </a:lnTo>
                  <a:lnTo>
                    <a:pt x="7" y="8"/>
                  </a:lnTo>
                  <a:lnTo>
                    <a:pt x="15" y="4"/>
                  </a:lnTo>
                  <a:lnTo>
                    <a:pt x="26" y="0"/>
                  </a:lnTo>
                  <a:lnTo>
                    <a:pt x="34" y="0"/>
                  </a:lnTo>
                  <a:lnTo>
                    <a:pt x="41" y="4"/>
                  </a:lnTo>
                  <a:lnTo>
                    <a:pt x="45" y="8"/>
                  </a:lnTo>
                  <a:lnTo>
                    <a:pt x="49" y="11"/>
                  </a:lnTo>
                  <a:lnTo>
                    <a:pt x="49" y="15"/>
                  </a:lnTo>
                  <a:lnTo>
                    <a:pt x="49" y="23"/>
                  </a:lnTo>
                  <a:lnTo>
                    <a:pt x="49" y="45"/>
                  </a:lnTo>
                  <a:lnTo>
                    <a:pt x="49" y="53"/>
                  </a:lnTo>
                  <a:lnTo>
                    <a:pt x="49" y="56"/>
                  </a:lnTo>
                  <a:lnTo>
                    <a:pt x="49" y="60"/>
                  </a:lnTo>
                  <a:lnTo>
                    <a:pt x="52" y="60"/>
                  </a:lnTo>
                  <a:lnTo>
                    <a:pt x="56" y="60"/>
                  </a:lnTo>
                  <a:lnTo>
                    <a:pt x="60" y="56"/>
                  </a:lnTo>
                  <a:lnTo>
                    <a:pt x="60" y="60"/>
                  </a:lnTo>
                  <a:lnTo>
                    <a:pt x="52" y="68"/>
                  </a:lnTo>
                  <a:lnTo>
                    <a:pt x="45" y="71"/>
                  </a:lnTo>
                  <a:lnTo>
                    <a:pt x="41" y="71"/>
                  </a:lnTo>
                  <a:lnTo>
                    <a:pt x="37" y="68"/>
                  </a:lnTo>
                  <a:lnTo>
                    <a:pt x="37" y="64"/>
                  </a:lnTo>
                  <a:lnTo>
                    <a:pt x="37" y="60"/>
                  </a:lnTo>
                  <a:close/>
                  <a:moveTo>
                    <a:pt x="37" y="56"/>
                  </a:moveTo>
                  <a:lnTo>
                    <a:pt x="37" y="30"/>
                  </a:lnTo>
                  <a:lnTo>
                    <a:pt x="26" y="34"/>
                  </a:lnTo>
                  <a:lnTo>
                    <a:pt x="22" y="38"/>
                  </a:lnTo>
                  <a:lnTo>
                    <a:pt x="19" y="38"/>
                  </a:lnTo>
                  <a:lnTo>
                    <a:pt x="15" y="41"/>
                  </a:lnTo>
                  <a:lnTo>
                    <a:pt x="11" y="45"/>
                  </a:lnTo>
                  <a:lnTo>
                    <a:pt x="11" y="49"/>
                  </a:lnTo>
                  <a:lnTo>
                    <a:pt x="11" y="56"/>
                  </a:lnTo>
                  <a:lnTo>
                    <a:pt x="15" y="60"/>
                  </a:lnTo>
                  <a:lnTo>
                    <a:pt x="19" y="60"/>
                  </a:lnTo>
                  <a:lnTo>
                    <a:pt x="22" y="60"/>
                  </a:lnTo>
                  <a:lnTo>
                    <a:pt x="26" y="60"/>
                  </a:lnTo>
                  <a:lnTo>
                    <a:pt x="37" y="56"/>
                  </a:lnTo>
                  <a:close/>
                </a:path>
              </a:pathLst>
            </a:custGeom>
            <a:solidFill>
              <a:srgbClr val="000000"/>
            </a:solidFill>
            <a:ln w="0">
              <a:solidFill>
                <a:srgbClr val="000000"/>
              </a:solidFill>
              <a:round/>
              <a:headEnd/>
              <a:tailEnd/>
            </a:ln>
          </p:spPr>
          <p:txBody>
            <a:bodyPr/>
            <a:lstStyle/>
            <a:p>
              <a:endParaRPr lang="en-US"/>
            </a:p>
          </p:txBody>
        </p:sp>
        <p:sp>
          <p:nvSpPr>
            <p:cNvPr id="27744" name="Freeform 93"/>
            <p:cNvSpPr>
              <a:spLocks/>
            </p:cNvSpPr>
            <p:nvPr/>
          </p:nvSpPr>
          <p:spPr bwMode="auto">
            <a:xfrm>
              <a:off x="3001" y="2794"/>
              <a:ext cx="57" cy="71"/>
            </a:xfrm>
            <a:custGeom>
              <a:avLst/>
              <a:gdLst>
                <a:gd name="T0" fmla="*/ 57 w 57"/>
                <a:gd name="T1" fmla="*/ 41 h 71"/>
                <a:gd name="T2" fmla="*/ 53 w 57"/>
                <a:gd name="T3" fmla="*/ 56 h 71"/>
                <a:gd name="T4" fmla="*/ 46 w 57"/>
                <a:gd name="T5" fmla="*/ 64 h 71"/>
                <a:gd name="T6" fmla="*/ 38 w 57"/>
                <a:gd name="T7" fmla="*/ 68 h 71"/>
                <a:gd name="T8" fmla="*/ 27 w 57"/>
                <a:gd name="T9" fmla="*/ 71 h 71"/>
                <a:gd name="T10" fmla="*/ 15 w 57"/>
                <a:gd name="T11" fmla="*/ 68 h 71"/>
                <a:gd name="T12" fmla="*/ 8 w 57"/>
                <a:gd name="T13" fmla="*/ 60 h 71"/>
                <a:gd name="T14" fmla="*/ 4 w 57"/>
                <a:gd name="T15" fmla="*/ 53 h 71"/>
                <a:gd name="T16" fmla="*/ 0 w 57"/>
                <a:gd name="T17" fmla="*/ 45 h 71"/>
                <a:gd name="T18" fmla="*/ 0 w 57"/>
                <a:gd name="T19" fmla="*/ 38 h 71"/>
                <a:gd name="T20" fmla="*/ 0 w 57"/>
                <a:gd name="T21" fmla="*/ 26 h 71"/>
                <a:gd name="T22" fmla="*/ 4 w 57"/>
                <a:gd name="T23" fmla="*/ 19 h 71"/>
                <a:gd name="T24" fmla="*/ 8 w 57"/>
                <a:gd name="T25" fmla="*/ 11 h 71"/>
                <a:gd name="T26" fmla="*/ 19 w 57"/>
                <a:gd name="T27" fmla="*/ 4 h 71"/>
                <a:gd name="T28" fmla="*/ 31 w 57"/>
                <a:gd name="T29" fmla="*/ 0 h 71"/>
                <a:gd name="T30" fmla="*/ 38 w 57"/>
                <a:gd name="T31" fmla="*/ 0 h 71"/>
                <a:gd name="T32" fmla="*/ 46 w 57"/>
                <a:gd name="T33" fmla="*/ 8 h 71"/>
                <a:gd name="T34" fmla="*/ 49 w 57"/>
                <a:gd name="T35" fmla="*/ 11 h 71"/>
                <a:gd name="T36" fmla="*/ 53 w 57"/>
                <a:gd name="T37" fmla="*/ 15 h 71"/>
                <a:gd name="T38" fmla="*/ 53 w 57"/>
                <a:gd name="T39" fmla="*/ 19 h 71"/>
                <a:gd name="T40" fmla="*/ 49 w 57"/>
                <a:gd name="T41" fmla="*/ 23 h 71"/>
                <a:gd name="T42" fmla="*/ 49 w 57"/>
                <a:gd name="T43" fmla="*/ 23 h 71"/>
                <a:gd name="T44" fmla="*/ 46 w 57"/>
                <a:gd name="T45" fmla="*/ 23 h 71"/>
                <a:gd name="T46" fmla="*/ 42 w 57"/>
                <a:gd name="T47" fmla="*/ 23 h 71"/>
                <a:gd name="T48" fmla="*/ 42 w 57"/>
                <a:gd name="T49" fmla="*/ 19 h 71"/>
                <a:gd name="T50" fmla="*/ 38 w 57"/>
                <a:gd name="T51" fmla="*/ 19 h 71"/>
                <a:gd name="T52" fmla="*/ 38 w 57"/>
                <a:gd name="T53" fmla="*/ 15 h 71"/>
                <a:gd name="T54" fmla="*/ 38 w 57"/>
                <a:gd name="T55" fmla="*/ 11 h 71"/>
                <a:gd name="T56" fmla="*/ 34 w 57"/>
                <a:gd name="T57" fmla="*/ 8 h 71"/>
                <a:gd name="T58" fmla="*/ 31 w 57"/>
                <a:gd name="T59" fmla="*/ 8 h 71"/>
                <a:gd name="T60" fmla="*/ 27 w 57"/>
                <a:gd name="T61" fmla="*/ 4 h 71"/>
                <a:gd name="T62" fmla="*/ 23 w 57"/>
                <a:gd name="T63" fmla="*/ 8 h 71"/>
                <a:gd name="T64" fmla="*/ 15 w 57"/>
                <a:gd name="T65" fmla="*/ 11 h 71"/>
                <a:gd name="T66" fmla="*/ 12 w 57"/>
                <a:gd name="T67" fmla="*/ 19 h 71"/>
                <a:gd name="T68" fmla="*/ 12 w 57"/>
                <a:gd name="T69" fmla="*/ 30 h 71"/>
                <a:gd name="T70" fmla="*/ 12 w 57"/>
                <a:gd name="T71" fmla="*/ 41 h 71"/>
                <a:gd name="T72" fmla="*/ 15 w 57"/>
                <a:gd name="T73" fmla="*/ 49 h 71"/>
                <a:gd name="T74" fmla="*/ 23 w 57"/>
                <a:gd name="T75" fmla="*/ 56 h 71"/>
                <a:gd name="T76" fmla="*/ 34 w 57"/>
                <a:gd name="T77" fmla="*/ 60 h 71"/>
                <a:gd name="T78" fmla="*/ 38 w 57"/>
                <a:gd name="T79" fmla="*/ 56 h 71"/>
                <a:gd name="T80" fmla="*/ 46 w 57"/>
                <a:gd name="T81" fmla="*/ 53 h 71"/>
                <a:gd name="T82" fmla="*/ 49 w 57"/>
                <a:gd name="T83" fmla="*/ 49 h 71"/>
                <a:gd name="T84" fmla="*/ 53 w 57"/>
                <a:gd name="T85" fmla="*/ 41 h 71"/>
                <a:gd name="T86" fmla="*/ 57 w 57"/>
                <a:gd name="T87" fmla="*/ 41 h 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
                <a:gd name="T133" fmla="*/ 0 h 71"/>
                <a:gd name="T134" fmla="*/ 57 w 57"/>
                <a:gd name="T135" fmla="*/ 71 h 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 h="71">
                  <a:moveTo>
                    <a:pt x="57" y="41"/>
                  </a:moveTo>
                  <a:lnTo>
                    <a:pt x="53" y="56"/>
                  </a:lnTo>
                  <a:lnTo>
                    <a:pt x="46" y="64"/>
                  </a:lnTo>
                  <a:lnTo>
                    <a:pt x="38" y="68"/>
                  </a:lnTo>
                  <a:lnTo>
                    <a:pt x="27" y="71"/>
                  </a:lnTo>
                  <a:lnTo>
                    <a:pt x="15" y="68"/>
                  </a:lnTo>
                  <a:lnTo>
                    <a:pt x="8" y="60"/>
                  </a:lnTo>
                  <a:lnTo>
                    <a:pt x="4" y="53"/>
                  </a:lnTo>
                  <a:lnTo>
                    <a:pt x="0" y="45"/>
                  </a:lnTo>
                  <a:lnTo>
                    <a:pt x="0" y="38"/>
                  </a:lnTo>
                  <a:lnTo>
                    <a:pt x="0" y="26"/>
                  </a:lnTo>
                  <a:lnTo>
                    <a:pt x="4" y="19"/>
                  </a:lnTo>
                  <a:lnTo>
                    <a:pt x="8" y="11"/>
                  </a:lnTo>
                  <a:lnTo>
                    <a:pt x="19" y="4"/>
                  </a:lnTo>
                  <a:lnTo>
                    <a:pt x="31" y="0"/>
                  </a:lnTo>
                  <a:lnTo>
                    <a:pt x="38" y="0"/>
                  </a:lnTo>
                  <a:lnTo>
                    <a:pt x="46" y="8"/>
                  </a:lnTo>
                  <a:lnTo>
                    <a:pt x="49" y="11"/>
                  </a:lnTo>
                  <a:lnTo>
                    <a:pt x="53" y="15"/>
                  </a:lnTo>
                  <a:lnTo>
                    <a:pt x="53" y="19"/>
                  </a:lnTo>
                  <a:lnTo>
                    <a:pt x="49" y="23"/>
                  </a:lnTo>
                  <a:lnTo>
                    <a:pt x="46" y="23"/>
                  </a:lnTo>
                  <a:lnTo>
                    <a:pt x="42" y="23"/>
                  </a:lnTo>
                  <a:lnTo>
                    <a:pt x="42" y="19"/>
                  </a:lnTo>
                  <a:lnTo>
                    <a:pt x="38" y="19"/>
                  </a:lnTo>
                  <a:lnTo>
                    <a:pt x="38" y="15"/>
                  </a:lnTo>
                  <a:lnTo>
                    <a:pt x="38" y="11"/>
                  </a:lnTo>
                  <a:lnTo>
                    <a:pt x="34" y="8"/>
                  </a:lnTo>
                  <a:lnTo>
                    <a:pt x="31" y="8"/>
                  </a:lnTo>
                  <a:lnTo>
                    <a:pt x="27" y="4"/>
                  </a:lnTo>
                  <a:lnTo>
                    <a:pt x="23" y="8"/>
                  </a:lnTo>
                  <a:lnTo>
                    <a:pt x="15" y="11"/>
                  </a:lnTo>
                  <a:lnTo>
                    <a:pt x="12" y="19"/>
                  </a:lnTo>
                  <a:lnTo>
                    <a:pt x="12" y="30"/>
                  </a:lnTo>
                  <a:lnTo>
                    <a:pt x="12" y="41"/>
                  </a:lnTo>
                  <a:lnTo>
                    <a:pt x="15" y="49"/>
                  </a:lnTo>
                  <a:lnTo>
                    <a:pt x="23" y="56"/>
                  </a:lnTo>
                  <a:lnTo>
                    <a:pt x="34" y="60"/>
                  </a:lnTo>
                  <a:lnTo>
                    <a:pt x="38" y="56"/>
                  </a:lnTo>
                  <a:lnTo>
                    <a:pt x="46" y="53"/>
                  </a:lnTo>
                  <a:lnTo>
                    <a:pt x="49" y="49"/>
                  </a:lnTo>
                  <a:lnTo>
                    <a:pt x="53" y="41"/>
                  </a:lnTo>
                  <a:lnTo>
                    <a:pt x="57" y="41"/>
                  </a:lnTo>
                  <a:close/>
                </a:path>
              </a:pathLst>
            </a:custGeom>
            <a:solidFill>
              <a:srgbClr val="000000"/>
            </a:solidFill>
            <a:ln w="0">
              <a:solidFill>
                <a:srgbClr val="000000"/>
              </a:solidFill>
              <a:round/>
              <a:headEnd/>
              <a:tailEnd/>
            </a:ln>
          </p:spPr>
          <p:txBody>
            <a:bodyPr/>
            <a:lstStyle/>
            <a:p>
              <a:endParaRPr lang="en-US"/>
            </a:p>
          </p:txBody>
        </p:sp>
        <p:sp>
          <p:nvSpPr>
            <p:cNvPr id="27745" name="Freeform 94"/>
            <p:cNvSpPr>
              <a:spLocks/>
            </p:cNvSpPr>
            <p:nvPr/>
          </p:nvSpPr>
          <p:spPr bwMode="auto">
            <a:xfrm>
              <a:off x="3065" y="2760"/>
              <a:ext cx="72" cy="102"/>
            </a:xfrm>
            <a:custGeom>
              <a:avLst/>
              <a:gdLst>
                <a:gd name="T0" fmla="*/ 19 w 72"/>
                <a:gd name="T1" fmla="*/ 64 h 102"/>
                <a:gd name="T2" fmla="*/ 42 w 72"/>
                <a:gd name="T3" fmla="*/ 45 h 102"/>
                <a:gd name="T4" fmla="*/ 45 w 72"/>
                <a:gd name="T5" fmla="*/ 42 h 102"/>
                <a:gd name="T6" fmla="*/ 45 w 72"/>
                <a:gd name="T7" fmla="*/ 42 h 102"/>
                <a:gd name="T8" fmla="*/ 42 w 72"/>
                <a:gd name="T9" fmla="*/ 38 h 102"/>
                <a:gd name="T10" fmla="*/ 42 w 72"/>
                <a:gd name="T11" fmla="*/ 38 h 102"/>
                <a:gd name="T12" fmla="*/ 68 w 72"/>
                <a:gd name="T13" fmla="*/ 38 h 102"/>
                <a:gd name="T14" fmla="*/ 60 w 72"/>
                <a:gd name="T15" fmla="*/ 38 h 102"/>
                <a:gd name="T16" fmla="*/ 49 w 72"/>
                <a:gd name="T17" fmla="*/ 45 h 102"/>
                <a:gd name="T18" fmla="*/ 53 w 72"/>
                <a:gd name="T19" fmla="*/ 83 h 102"/>
                <a:gd name="T20" fmla="*/ 60 w 72"/>
                <a:gd name="T21" fmla="*/ 94 h 102"/>
                <a:gd name="T22" fmla="*/ 68 w 72"/>
                <a:gd name="T23" fmla="*/ 98 h 102"/>
                <a:gd name="T24" fmla="*/ 72 w 72"/>
                <a:gd name="T25" fmla="*/ 102 h 102"/>
                <a:gd name="T26" fmla="*/ 42 w 72"/>
                <a:gd name="T27" fmla="*/ 102 h 102"/>
                <a:gd name="T28" fmla="*/ 42 w 72"/>
                <a:gd name="T29" fmla="*/ 102 h 102"/>
                <a:gd name="T30" fmla="*/ 45 w 72"/>
                <a:gd name="T31" fmla="*/ 102 h 102"/>
                <a:gd name="T32" fmla="*/ 45 w 72"/>
                <a:gd name="T33" fmla="*/ 94 h 102"/>
                <a:gd name="T34" fmla="*/ 19 w 72"/>
                <a:gd name="T35" fmla="*/ 64 h 102"/>
                <a:gd name="T36" fmla="*/ 23 w 72"/>
                <a:gd name="T37" fmla="*/ 94 h 102"/>
                <a:gd name="T38" fmla="*/ 23 w 72"/>
                <a:gd name="T39" fmla="*/ 98 h 102"/>
                <a:gd name="T40" fmla="*/ 27 w 72"/>
                <a:gd name="T41" fmla="*/ 102 h 102"/>
                <a:gd name="T42" fmla="*/ 30 w 72"/>
                <a:gd name="T43" fmla="*/ 102 h 102"/>
                <a:gd name="T44" fmla="*/ 0 w 72"/>
                <a:gd name="T45" fmla="*/ 102 h 102"/>
                <a:gd name="T46" fmla="*/ 4 w 72"/>
                <a:gd name="T47" fmla="*/ 102 h 102"/>
                <a:gd name="T48" fmla="*/ 8 w 72"/>
                <a:gd name="T49" fmla="*/ 98 h 102"/>
                <a:gd name="T50" fmla="*/ 8 w 72"/>
                <a:gd name="T51" fmla="*/ 87 h 102"/>
                <a:gd name="T52" fmla="*/ 8 w 72"/>
                <a:gd name="T53" fmla="*/ 15 h 102"/>
                <a:gd name="T54" fmla="*/ 8 w 72"/>
                <a:gd name="T55" fmla="*/ 8 h 102"/>
                <a:gd name="T56" fmla="*/ 4 w 72"/>
                <a:gd name="T57" fmla="*/ 8 h 102"/>
                <a:gd name="T58" fmla="*/ 4 w 72"/>
                <a:gd name="T59" fmla="*/ 8 h 102"/>
                <a:gd name="T60" fmla="*/ 0 w 72"/>
                <a:gd name="T61" fmla="*/ 8 h 102"/>
                <a:gd name="T62" fmla="*/ 19 w 72"/>
                <a:gd name="T63" fmla="*/ 0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102"/>
                <a:gd name="T98" fmla="*/ 72 w 72"/>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102">
                  <a:moveTo>
                    <a:pt x="19" y="0"/>
                  </a:moveTo>
                  <a:lnTo>
                    <a:pt x="19" y="64"/>
                  </a:lnTo>
                  <a:lnTo>
                    <a:pt x="38" y="49"/>
                  </a:lnTo>
                  <a:lnTo>
                    <a:pt x="42" y="45"/>
                  </a:lnTo>
                  <a:lnTo>
                    <a:pt x="45" y="45"/>
                  </a:lnTo>
                  <a:lnTo>
                    <a:pt x="45" y="42"/>
                  </a:lnTo>
                  <a:lnTo>
                    <a:pt x="45" y="38"/>
                  </a:lnTo>
                  <a:lnTo>
                    <a:pt x="42" y="38"/>
                  </a:lnTo>
                  <a:lnTo>
                    <a:pt x="68" y="38"/>
                  </a:lnTo>
                  <a:lnTo>
                    <a:pt x="64" y="38"/>
                  </a:lnTo>
                  <a:lnTo>
                    <a:pt x="60" y="38"/>
                  </a:lnTo>
                  <a:lnTo>
                    <a:pt x="57" y="42"/>
                  </a:lnTo>
                  <a:lnTo>
                    <a:pt x="49" y="45"/>
                  </a:lnTo>
                  <a:lnTo>
                    <a:pt x="34" y="60"/>
                  </a:lnTo>
                  <a:lnTo>
                    <a:pt x="53" y="83"/>
                  </a:lnTo>
                  <a:lnTo>
                    <a:pt x="57" y="90"/>
                  </a:lnTo>
                  <a:lnTo>
                    <a:pt x="60" y="94"/>
                  </a:lnTo>
                  <a:lnTo>
                    <a:pt x="64" y="98"/>
                  </a:lnTo>
                  <a:lnTo>
                    <a:pt x="68" y="98"/>
                  </a:lnTo>
                  <a:lnTo>
                    <a:pt x="68" y="102"/>
                  </a:lnTo>
                  <a:lnTo>
                    <a:pt x="72" y="102"/>
                  </a:lnTo>
                  <a:lnTo>
                    <a:pt x="42" y="102"/>
                  </a:lnTo>
                  <a:lnTo>
                    <a:pt x="45" y="102"/>
                  </a:lnTo>
                  <a:lnTo>
                    <a:pt x="45" y="98"/>
                  </a:lnTo>
                  <a:lnTo>
                    <a:pt x="45" y="94"/>
                  </a:lnTo>
                  <a:lnTo>
                    <a:pt x="42" y="94"/>
                  </a:lnTo>
                  <a:lnTo>
                    <a:pt x="19" y="64"/>
                  </a:lnTo>
                  <a:lnTo>
                    <a:pt x="19" y="87"/>
                  </a:lnTo>
                  <a:lnTo>
                    <a:pt x="23" y="94"/>
                  </a:lnTo>
                  <a:lnTo>
                    <a:pt x="23" y="98"/>
                  </a:lnTo>
                  <a:lnTo>
                    <a:pt x="23" y="102"/>
                  </a:lnTo>
                  <a:lnTo>
                    <a:pt x="27" y="102"/>
                  </a:lnTo>
                  <a:lnTo>
                    <a:pt x="30" y="102"/>
                  </a:lnTo>
                  <a:lnTo>
                    <a:pt x="0" y="102"/>
                  </a:lnTo>
                  <a:lnTo>
                    <a:pt x="4" y="102"/>
                  </a:lnTo>
                  <a:lnTo>
                    <a:pt x="8" y="98"/>
                  </a:lnTo>
                  <a:lnTo>
                    <a:pt x="8" y="94"/>
                  </a:lnTo>
                  <a:lnTo>
                    <a:pt x="8" y="87"/>
                  </a:lnTo>
                  <a:lnTo>
                    <a:pt x="8" y="27"/>
                  </a:lnTo>
                  <a:lnTo>
                    <a:pt x="8" y="15"/>
                  </a:lnTo>
                  <a:lnTo>
                    <a:pt x="8" y="12"/>
                  </a:lnTo>
                  <a:lnTo>
                    <a:pt x="8" y="8"/>
                  </a:lnTo>
                  <a:lnTo>
                    <a:pt x="4" y="8"/>
                  </a:lnTo>
                  <a:lnTo>
                    <a:pt x="0" y="8"/>
                  </a:lnTo>
                  <a:lnTo>
                    <a:pt x="19" y="0"/>
                  </a:lnTo>
                  <a:close/>
                </a:path>
              </a:pathLst>
            </a:custGeom>
            <a:solidFill>
              <a:srgbClr val="000000"/>
            </a:solidFill>
            <a:ln w="0">
              <a:solidFill>
                <a:srgbClr val="000000"/>
              </a:solidFill>
              <a:round/>
              <a:headEnd/>
              <a:tailEnd/>
            </a:ln>
          </p:spPr>
          <p:txBody>
            <a:bodyPr/>
            <a:lstStyle/>
            <a:p>
              <a:endParaRPr lang="en-US"/>
            </a:p>
          </p:txBody>
        </p:sp>
        <p:sp>
          <p:nvSpPr>
            <p:cNvPr id="27746" name="Freeform 95"/>
            <p:cNvSpPr>
              <a:spLocks/>
            </p:cNvSpPr>
            <p:nvPr/>
          </p:nvSpPr>
          <p:spPr bwMode="auto">
            <a:xfrm>
              <a:off x="3144" y="2794"/>
              <a:ext cx="45" cy="71"/>
            </a:xfrm>
            <a:custGeom>
              <a:avLst/>
              <a:gdLst>
                <a:gd name="T0" fmla="*/ 41 w 45"/>
                <a:gd name="T1" fmla="*/ 0 h 71"/>
                <a:gd name="T2" fmla="*/ 41 w 45"/>
                <a:gd name="T3" fmla="*/ 23 h 71"/>
                <a:gd name="T4" fmla="*/ 41 w 45"/>
                <a:gd name="T5" fmla="*/ 23 h 71"/>
                <a:gd name="T6" fmla="*/ 38 w 45"/>
                <a:gd name="T7" fmla="*/ 15 h 71"/>
                <a:gd name="T8" fmla="*/ 34 w 45"/>
                <a:gd name="T9" fmla="*/ 8 h 71"/>
                <a:gd name="T10" fmla="*/ 30 w 45"/>
                <a:gd name="T11" fmla="*/ 8 h 71"/>
                <a:gd name="T12" fmla="*/ 23 w 45"/>
                <a:gd name="T13" fmla="*/ 4 h 71"/>
                <a:gd name="T14" fmla="*/ 19 w 45"/>
                <a:gd name="T15" fmla="*/ 8 h 71"/>
                <a:gd name="T16" fmla="*/ 15 w 45"/>
                <a:gd name="T17" fmla="*/ 8 h 71"/>
                <a:gd name="T18" fmla="*/ 11 w 45"/>
                <a:gd name="T19" fmla="*/ 11 h 71"/>
                <a:gd name="T20" fmla="*/ 11 w 45"/>
                <a:gd name="T21" fmla="*/ 15 h 71"/>
                <a:gd name="T22" fmla="*/ 11 w 45"/>
                <a:gd name="T23" fmla="*/ 19 h 71"/>
                <a:gd name="T24" fmla="*/ 11 w 45"/>
                <a:gd name="T25" fmla="*/ 19 h 71"/>
                <a:gd name="T26" fmla="*/ 15 w 45"/>
                <a:gd name="T27" fmla="*/ 23 h 71"/>
                <a:gd name="T28" fmla="*/ 23 w 45"/>
                <a:gd name="T29" fmla="*/ 26 h 71"/>
                <a:gd name="T30" fmla="*/ 30 w 45"/>
                <a:gd name="T31" fmla="*/ 30 h 71"/>
                <a:gd name="T32" fmla="*/ 41 w 45"/>
                <a:gd name="T33" fmla="*/ 38 h 71"/>
                <a:gd name="T34" fmla="*/ 45 w 45"/>
                <a:gd name="T35" fmla="*/ 45 h 71"/>
                <a:gd name="T36" fmla="*/ 45 w 45"/>
                <a:gd name="T37" fmla="*/ 53 h 71"/>
                <a:gd name="T38" fmla="*/ 45 w 45"/>
                <a:gd name="T39" fmla="*/ 60 h 71"/>
                <a:gd name="T40" fmla="*/ 41 w 45"/>
                <a:gd name="T41" fmla="*/ 64 h 71"/>
                <a:gd name="T42" fmla="*/ 34 w 45"/>
                <a:gd name="T43" fmla="*/ 71 h 71"/>
                <a:gd name="T44" fmla="*/ 23 w 45"/>
                <a:gd name="T45" fmla="*/ 71 h 71"/>
                <a:gd name="T46" fmla="*/ 19 w 45"/>
                <a:gd name="T47" fmla="*/ 71 h 71"/>
                <a:gd name="T48" fmla="*/ 11 w 45"/>
                <a:gd name="T49" fmla="*/ 68 h 71"/>
                <a:gd name="T50" fmla="*/ 8 w 45"/>
                <a:gd name="T51" fmla="*/ 68 h 71"/>
                <a:gd name="T52" fmla="*/ 4 w 45"/>
                <a:gd name="T53" fmla="*/ 68 h 71"/>
                <a:gd name="T54" fmla="*/ 4 w 45"/>
                <a:gd name="T55" fmla="*/ 68 h 71"/>
                <a:gd name="T56" fmla="*/ 4 w 45"/>
                <a:gd name="T57" fmla="*/ 71 h 71"/>
                <a:gd name="T58" fmla="*/ 0 w 45"/>
                <a:gd name="T59" fmla="*/ 71 h 71"/>
                <a:gd name="T60" fmla="*/ 0 w 45"/>
                <a:gd name="T61" fmla="*/ 49 h 71"/>
                <a:gd name="T62" fmla="*/ 4 w 45"/>
                <a:gd name="T63" fmla="*/ 49 h 71"/>
                <a:gd name="T64" fmla="*/ 8 w 45"/>
                <a:gd name="T65" fmla="*/ 56 h 71"/>
                <a:gd name="T66" fmla="*/ 11 w 45"/>
                <a:gd name="T67" fmla="*/ 60 h 71"/>
                <a:gd name="T68" fmla="*/ 19 w 45"/>
                <a:gd name="T69" fmla="*/ 64 h 71"/>
                <a:gd name="T70" fmla="*/ 23 w 45"/>
                <a:gd name="T71" fmla="*/ 68 h 71"/>
                <a:gd name="T72" fmla="*/ 30 w 45"/>
                <a:gd name="T73" fmla="*/ 64 h 71"/>
                <a:gd name="T74" fmla="*/ 34 w 45"/>
                <a:gd name="T75" fmla="*/ 64 h 71"/>
                <a:gd name="T76" fmla="*/ 34 w 45"/>
                <a:gd name="T77" fmla="*/ 60 h 71"/>
                <a:gd name="T78" fmla="*/ 34 w 45"/>
                <a:gd name="T79" fmla="*/ 56 h 71"/>
                <a:gd name="T80" fmla="*/ 34 w 45"/>
                <a:gd name="T81" fmla="*/ 53 h 71"/>
                <a:gd name="T82" fmla="*/ 34 w 45"/>
                <a:gd name="T83" fmla="*/ 49 h 71"/>
                <a:gd name="T84" fmla="*/ 26 w 45"/>
                <a:gd name="T85" fmla="*/ 45 h 71"/>
                <a:gd name="T86" fmla="*/ 19 w 45"/>
                <a:gd name="T87" fmla="*/ 38 h 71"/>
                <a:gd name="T88" fmla="*/ 11 w 45"/>
                <a:gd name="T89" fmla="*/ 34 h 71"/>
                <a:gd name="T90" fmla="*/ 4 w 45"/>
                <a:gd name="T91" fmla="*/ 30 h 71"/>
                <a:gd name="T92" fmla="*/ 4 w 45"/>
                <a:gd name="T93" fmla="*/ 26 h 71"/>
                <a:gd name="T94" fmla="*/ 0 w 45"/>
                <a:gd name="T95" fmla="*/ 19 h 71"/>
                <a:gd name="T96" fmla="*/ 4 w 45"/>
                <a:gd name="T97" fmla="*/ 11 h 71"/>
                <a:gd name="T98" fmla="*/ 8 w 45"/>
                <a:gd name="T99" fmla="*/ 8 h 71"/>
                <a:gd name="T100" fmla="*/ 15 w 45"/>
                <a:gd name="T101" fmla="*/ 4 h 71"/>
                <a:gd name="T102" fmla="*/ 23 w 45"/>
                <a:gd name="T103" fmla="*/ 0 h 71"/>
                <a:gd name="T104" fmla="*/ 26 w 45"/>
                <a:gd name="T105" fmla="*/ 0 h 71"/>
                <a:gd name="T106" fmla="*/ 30 w 45"/>
                <a:gd name="T107" fmla="*/ 4 h 71"/>
                <a:gd name="T108" fmla="*/ 34 w 45"/>
                <a:gd name="T109" fmla="*/ 4 h 71"/>
                <a:gd name="T110" fmla="*/ 38 w 45"/>
                <a:gd name="T111" fmla="*/ 4 h 71"/>
                <a:gd name="T112" fmla="*/ 38 w 45"/>
                <a:gd name="T113" fmla="*/ 4 h 71"/>
                <a:gd name="T114" fmla="*/ 38 w 45"/>
                <a:gd name="T115" fmla="*/ 4 h 71"/>
                <a:gd name="T116" fmla="*/ 41 w 45"/>
                <a:gd name="T117" fmla="*/ 4 h 71"/>
                <a:gd name="T118" fmla="*/ 41 w 45"/>
                <a:gd name="T119" fmla="*/ 0 h 71"/>
                <a:gd name="T120" fmla="*/ 41 w 45"/>
                <a:gd name="T121" fmla="*/ 0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71"/>
                <a:gd name="T185" fmla="*/ 45 w 45"/>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71">
                  <a:moveTo>
                    <a:pt x="41" y="0"/>
                  </a:moveTo>
                  <a:lnTo>
                    <a:pt x="41" y="23"/>
                  </a:lnTo>
                  <a:lnTo>
                    <a:pt x="38" y="15"/>
                  </a:lnTo>
                  <a:lnTo>
                    <a:pt x="34" y="8"/>
                  </a:lnTo>
                  <a:lnTo>
                    <a:pt x="30" y="8"/>
                  </a:lnTo>
                  <a:lnTo>
                    <a:pt x="23" y="4"/>
                  </a:lnTo>
                  <a:lnTo>
                    <a:pt x="19" y="8"/>
                  </a:lnTo>
                  <a:lnTo>
                    <a:pt x="15" y="8"/>
                  </a:lnTo>
                  <a:lnTo>
                    <a:pt x="11" y="11"/>
                  </a:lnTo>
                  <a:lnTo>
                    <a:pt x="11" y="15"/>
                  </a:lnTo>
                  <a:lnTo>
                    <a:pt x="11" y="19"/>
                  </a:lnTo>
                  <a:lnTo>
                    <a:pt x="15" y="23"/>
                  </a:lnTo>
                  <a:lnTo>
                    <a:pt x="23" y="26"/>
                  </a:lnTo>
                  <a:lnTo>
                    <a:pt x="30" y="30"/>
                  </a:lnTo>
                  <a:lnTo>
                    <a:pt x="41" y="38"/>
                  </a:lnTo>
                  <a:lnTo>
                    <a:pt x="45" y="45"/>
                  </a:lnTo>
                  <a:lnTo>
                    <a:pt x="45" y="53"/>
                  </a:lnTo>
                  <a:lnTo>
                    <a:pt x="45" y="60"/>
                  </a:lnTo>
                  <a:lnTo>
                    <a:pt x="41" y="64"/>
                  </a:lnTo>
                  <a:lnTo>
                    <a:pt x="34" y="71"/>
                  </a:lnTo>
                  <a:lnTo>
                    <a:pt x="23" y="71"/>
                  </a:lnTo>
                  <a:lnTo>
                    <a:pt x="19" y="71"/>
                  </a:lnTo>
                  <a:lnTo>
                    <a:pt x="11" y="68"/>
                  </a:lnTo>
                  <a:lnTo>
                    <a:pt x="8" y="68"/>
                  </a:lnTo>
                  <a:lnTo>
                    <a:pt x="4" y="68"/>
                  </a:lnTo>
                  <a:lnTo>
                    <a:pt x="4" y="71"/>
                  </a:lnTo>
                  <a:lnTo>
                    <a:pt x="0" y="71"/>
                  </a:lnTo>
                  <a:lnTo>
                    <a:pt x="0" y="49"/>
                  </a:lnTo>
                  <a:lnTo>
                    <a:pt x="4" y="49"/>
                  </a:lnTo>
                  <a:lnTo>
                    <a:pt x="8" y="56"/>
                  </a:lnTo>
                  <a:lnTo>
                    <a:pt x="11" y="60"/>
                  </a:lnTo>
                  <a:lnTo>
                    <a:pt x="19" y="64"/>
                  </a:lnTo>
                  <a:lnTo>
                    <a:pt x="23" y="68"/>
                  </a:lnTo>
                  <a:lnTo>
                    <a:pt x="30" y="64"/>
                  </a:lnTo>
                  <a:lnTo>
                    <a:pt x="34" y="64"/>
                  </a:lnTo>
                  <a:lnTo>
                    <a:pt x="34" y="60"/>
                  </a:lnTo>
                  <a:lnTo>
                    <a:pt x="34" y="56"/>
                  </a:lnTo>
                  <a:lnTo>
                    <a:pt x="34" y="53"/>
                  </a:lnTo>
                  <a:lnTo>
                    <a:pt x="34" y="49"/>
                  </a:lnTo>
                  <a:lnTo>
                    <a:pt x="26" y="45"/>
                  </a:lnTo>
                  <a:lnTo>
                    <a:pt x="19" y="38"/>
                  </a:lnTo>
                  <a:lnTo>
                    <a:pt x="11" y="34"/>
                  </a:lnTo>
                  <a:lnTo>
                    <a:pt x="4" y="30"/>
                  </a:lnTo>
                  <a:lnTo>
                    <a:pt x="4" y="26"/>
                  </a:lnTo>
                  <a:lnTo>
                    <a:pt x="0" y="19"/>
                  </a:lnTo>
                  <a:lnTo>
                    <a:pt x="4" y="11"/>
                  </a:lnTo>
                  <a:lnTo>
                    <a:pt x="8" y="8"/>
                  </a:lnTo>
                  <a:lnTo>
                    <a:pt x="15" y="4"/>
                  </a:lnTo>
                  <a:lnTo>
                    <a:pt x="23" y="0"/>
                  </a:lnTo>
                  <a:lnTo>
                    <a:pt x="26" y="0"/>
                  </a:lnTo>
                  <a:lnTo>
                    <a:pt x="30" y="4"/>
                  </a:lnTo>
                  <a:lnTo>
                    <a:pt x="34" y="4"/>
                  </a:lnTo>
                  <a:lnTo>
                    <a:pt x="38" y="4"/>
                  </a:lnTo>
                  <a:lnTo>
                    <a:pt x="41" y="4"/>
                  </a:lnTo>
                  <a:lnTo>
                    <a:pt x="41" y="0"/>
                  </a:lnTo>
                  <a:close/>
                </a:path>
              </a:pathLst>
            </a:custGeom>
            <a:solidFill>
              <a:srgbClr val="000000"/>
            </a:solidFill>
            <a:ln w="0">
              <a:solidFill>
                <a:srgbClr val="000000"/>
              </a:solidFill>
              <a:round/>
              <a:headEnd/>
              <a:tailEnd/>
            </a:ln>
          </p:spPr>
          <p:txBody>
            <a:bodyPr/>
            <a:lstStyle/>
            <a:p>
              <a:endParaRPr lang="en-US"/>
            </a:p>
          </p:txBody>
        </p:sp>
        <p:sp>
          <p:nvSpPr>
            <p:cNvPr id="27747" name="Freeform 96"/>
            <p:cNvSpPr>
              <a:spLocks/>
            </p:cNvSpPr>
            <p:nvPr/>
          </p:nvSpPr>
          <p:spPr bwMode="auto">
            <a:xfrm>
              <a:off x="3197" y="2760"/>
              <a:ext cx="41" cy="135"/>
            </a:xfrm>
            <a:custGeom>
              <a:avLst/>
              <a:gdLst>
                <a:gd name="T0" fmla="*/ 0 w 41"/>
                <a:gd name="T1" fmla="*/ 4 h 135"/>
                <a:gd name="T2" fmla="*/ 0 w 41"/>
                <a:gd name="T3" fmla="*/ 0 h 135"/>
                <a:gd name="T4" fmla="*/ 11 w 41"/>
                <a:gd name="T5" fmla="*/ 8 h 135"/>
                <a:gd name="T6" fmla="*/ 18 w 41"/>
                <a:gd name="T7" fmla="*/ 12 h 135"/>
                <a:gd name="T8" fmla="*/ 30 w 41"/>
                <a:gd name="T9" fmla="*/ 23 h 135"/>
                <a:gd name="T10" fmla="*/ 37 w 41"/>
                <a:gd name="T11" fmla="*/ 38 h 135"/>
                <a:gd name="T12" fmla="*/ 41 w 41"/>
                <a:gd name="T13" fmla="*/ 53 h 135"/>
                <a:gd name="T14" fmla="*/ 41 w 41"/>
                <a:gd name="T15" fmla="*/ 68 h 135"/>
                <a:gd name="T16" fmla="*/ 41 w 41"/>
                <a:gd name="T17" fmla="*/ 83 h 135"/>
                <a:gd name="T18" fmla="*/ 37 w 41"/>
                <a:gd name="T19" fmla="*/ 94 h 135"/>
                <a:gd name="T20" fmla="*/ 30 w 41"/>
                <a:gd name="T21" fmla="*/ 109 h 135"/>
                <a:gd name="T22" fmla="*/ 22 w 41"/>
                <a:gd name="T23" fmla="*/ 120 h 135"/>
                <a:gd name="T24" fmla="*/ 15 w 41"/>
                <a:gd name="T25" fmla="*/ 128 h 135"/>
                <a:gd name="T26" fmla="*/ 0 w 41"/>
                <a:gd name="T27" fmla="*/ 135 h 135"/>
                <a:gd name="T28" fmla="*/ 0 w 41"/>
                <a:gd name="T29" fmla="*/ 132 h 135"/>
                <a:gd name="T30" fmla="*/ 11 w 41"/>
                <a:gd name="T31" fmla="*/ 124 h 135"/>
                <a:gd name="T32" fmla="*/ 15 w 41"/>
                <a:gd name="T33" fmla="*/ 117 h 135"/>
                <a:gd name="T34" fmla="*/ 22 w 41"/>
                <a:gd name="T35" fmla="*/ 109 h 135"/>
                <a:gd name="T36" fmla="*/ 26 w 41"/>
                <a:gd name="T37" fmla="*/ 98 h 135"/>
                <a:gd name="T38" fmla="*/ 26 w 41"/>
                <a:gd name="T39" fmla="*/ 83 h 135"/>
                <a:gd name="T40" fmla="*/ 30 w 41"/>
                <a:gd name="T41" fmla="*/ 68 h 135"/>
                <a:gd name="T42" fmla="*/ 26 w 41"/>
                <a:gd name="T43" fmla="*/ 53 h 135"/>
                <a:gd name="T44" fmla="*/ 26 w 41"/>
                <a:gd name="T45" fmla="*/ 42 h 135"/>
                <a:gd name="T46" fmla="*/ 22 w 41"/>
                <a:gd name="T47" fmla="*/ 34 h 135"/>
                <a:gd name="T48" fmla="*/ 22 w 41"/>
                <a:gd name="T49" fmla="*/ 27 h 135"/>
                <a:gd name="T50" fmla="*/ 18 w 41"/>
                <a:gd name="T51" fmla="*/ 19 h 135"/>
                <a:gd name="T52" fmla="*/ 15 w 41"/>
                <a:gd name="T53" fmla="*/ 15 h 135"/>
                <a:gd name="T54" fmla="*/ 7 w 41"/>
                <a:gd name="T55" fmla="*/ 8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8" y="12"/>
                  </a:lnTo>
                  <a:lnTo>
                    <a:pt x="30" y="23"/>
                  </a:lnTo>
                  <a:lnTo>
                    <a:pt x="37" y="38"/>
                  </a:lnTo>
                  <a:lnTo>
                    <a:pt x="41" y="53"/>
                  </a:lnTo>
                  <a:lnTo>
                    <a:pt x="41" y="68"/>
                  </a:lnTo>
                  <a:lnTo>
                    <a:pt x="41" y="83"/>
                  </a:lnTo>
                  <a:lnTo>
                    <a:pt x="37" y="94"/>
                  </a:lnTo>
                  <a:lnTo>
                    <a:pt x="30" y="109"/>
                  </a:lnTo>
                  <a:lnTo>
                    <a:pt x="22" y="120"/>
                  </a:lnTo>
                  <a:lnTo>
                    <a:pt x="15" y="128"/>
                  </a:lnTo>
                  <a:lnTo>
                    <a:pt x="0" y="135"/>
                  </a:lnTo>
                  <a:lnTo>
                    <a:pt x="0" y="132"/>
                  </a:lnTo>
                  <a:lnTo>
                    <a:pt x="11" y="124"/>
                  </a:lnTo>
                  <a:lnTo>
                    <a:pt x="15" y="117"/>
                  </a:lnTo>
                  <a:lnTo>
                    <a:pt x="22" y="109"/>
                  </a:lnTo>
                  <a:lnTo>
                    <a:pt x="26" y="98"/>
                  </a:lnTo>
                  <a:lnTo>
                    <a:pt x="26" y="83"/>
                  </a:lnTo>
                  <a:lnTo>
                    <a:pt x="30" y="68"/>
                  </a:lnTo>
                  <a:lnTo>
                    <a:pt x="26" y="53"/>
                  </a:lnTo>
                  <a:lnTo>
                    <a:pt x="26" y="42"/>
                  </a:lnTo>
                  <a:lnTo>
                    <a:pt x="22" y="34"/>
                  </a:lnTo>
                  <a:lnTo>
                    <a:pt x="22" y="27"/>
                  </a:lnTo>
                  <a:lnTo>
                    <a:pt x="18" y="19"/>
                  </a:lnTo>
                  <a:lnTo>
                    <a:pt x="15" y="15"/>
                  </a:lnTo>
                  <a:lnTo>
                    <a:pt x="7" y="8"/>
                  </a:lnTo>
                  <a:lnTo>
                    <a:pt x="0" y="4"/>
                  </a:lnTo>
                  <a:close/>
                </a:path>
              </a:pathLst>
            </a:custGeom>
            <a:solidFill>
              <a:srgbClr val="000000"/>
            </a:solidFill>
            <a:ln w="0">
              <a:solidFill>
                <a:srgbClr val="000000"/>
              </a:solidFill>
              <a:round/>
              <a:headEnd/>
              <a:tailEnd/>
            </a:ln>
          </p:spPr>
          <p:txBody>
            <a:bodyPr/>
            <a:lstStyle/>
            <a:p>
              <a:endParaRPr lang="en-US"/>
            </a:p>
          </p:txBody>
        </p:sp>
        <p:sp>
          <p:nvSpPr>
            <p:cNvPr id="27748" name="Freeform 97"/>
            <p:cNvSpPr>
              <a:spLocks noEditPoints="1"/>
            </p:cNvSpPr>
            <p:nvPr/>
          </p:nvSpPr>
          <p:spPr bwMode="auto">
            <a:xfrm>
              <a:off x="3433" y="2764"/>
              <a:ext cx="79" cy="98"/>
            </a:xfrm>
            <a:custGeom>
              <a:avLst/>
              <a:gdLst>
                <a:gd name="T0" fmla="*/ 30 w 79"/>
                <a:gd name="T1" fmla="*/ 53 h 98"/>
                <a:gd name="T2" fmla="*/ 30 w 79"/>
                <a:gd name="T3" fmla="*/ 83 h 98"/>
                <a:gd name="T4" fmla="*/ 30 w 79"/>
                <a:gd name="T5" fmla="*/ 90 h 98"/>
                <a:gd name="T6" fmla="*/ 30 w 79"/>
                <a:gd name="T7" fmla="*/ 94 h 98"/>
                <a:gd name="T8" fmla="*/ 34 w 79"/>
                <a:gd name="T9" fmla="*/ 98 h 98"/>
                <a:gd name="T10" fmla="*/ 41 w 79"/>
                <a:gd name="T11" fmla="*/ 98 h 98"/>
                <a:gd name="T12" fmla="*/ 45 w 79"/>
                <a:gd name="T13" fmla="*/ 98 h 98"/>
                <a:gd name="T14" fmla="*/ 45 w 79"/>
                <a:gd name="T15" fmla="*/ 98 h 98"/>
                <a:gd name="T16" fmla="*/ 0 w 79"/>
                <a:gd name="T17" fmla="*/ 98 h 98"/>
                <a:gd name="T18" fmla="*/ 0 w 79"/>
                <a:gd name="T19" fmla="*/ 98 h 98"/>
                <a:gd name="T20" fmla="*/ 4 w 79"/>
                <a:gd name="T21" fmla="*/ 98 h 98"/>
                <a:gd name="T22" fmla="*/ 11 w 79"/>
                <a:gd name="T23" fmla="*/ 98 h 98"/>
                <a:gd name="T24" fmla="*/ 15 w 79"/>
                <a:gd name="T25" fmla="*/ 94 h 98"/>
                <a:gd name="T26" fmla="*/ 15 w 79"/>
                <a:gd name="T27" fmla="*/ 90 h 98"/>
                <a:gd name="T28" fmla="*/ 15 w 79"/>
                <a:gd name="T29" fmla="*/ 83 h 98"/>
                <a:gd name="T30" fmla="*/ 15 w 79"/>
                <a:gd name="T31" fmla="*/ 15 h 98"/>
                <a:gd name="T32" fmla="*/ 15 w 79"/>
                <a:gd name="T33" fmla="*/ 8 h 98"/>
                <a:gd name="T34" fmla="*/ 15 w 79"/>
                <a:gd name="T35" fmla="*/ 4 h 98"/>
                <a:gd name="T36" fmla="*/ 11 w 79"/>
                <a:gd name="T37" fmla="*/ 0 h 98"/>
                <a:gd name="T38" fmla="*/ 4 w 79"/>
                <a:gd name="T39" fmla="*/ 0 h 98"/>
                <a:gd name="T40" fmla="*/ 0 w 79"/>
                <a:gd name="T41" fmla="*/ 0 h 98"/>
                <a:gd name="T42" fmla="*/ 0 w 79"/>
                <a:gd name="T43" fmla="*/ 0 h 98"/>
                <a:gd name="T44" fmla="*/ 37 w 79"/>
                <a:gd name="T45" fmla="*/ 0 h 98"/>
                <a:gd name="T46" fmla="*/ 49 w 79"/>
                <a:gd name="T47" fmla="*/ 0 h 98"/>
                <a:gd name="T48" fmla="*/ 60 w 79"/>
                <a:gd name="T49" fmla="*/ 4 h 98"/>
                <a:gd name="T50" fmla="*/ 67 w 79"/>
                <a:gd name="T51" fmla="*/ 8 h 98"/>
                <a:gd name="T52" fmla="*/ 71 w 79"/>
                <a:gd name="T53" fmla="*/ 11 h 98"/>
                <a:gd name="T54" fmla="*/ 75 w 79"/>
                <a:gd name="T55" fmla="*/ 19 h 98"/>
                <a:gd name="T56" fmla="*/ 79 w 79"/>
                <a:gd name="T57" fmla="*/ 26 h 98"/>
                <a:gd name="T58" fmla="*/ 75 w 79"/>
                <a:gd name="T59" fmla="*/ 38 h 98"/>
                <a:gd name="T60" fmla="*/ 71 w 79"/>
                <a:gd name="T61" fmla="*/ 45 h 98"/>
                <a:gd name="T62" fmla="*/ 60 w 79"/>
                <a:gd name="T63" fmla="*/ 53 h 98"/>
                <a:gd name="T64" fmla="*/ 45 w 79"/>
                <a:gd name="T65" fmla="*/ 53 h 98"/>
                <a:gd name="T66" fmla="*/ 41 w 79"/>
                <a:gd name="T67" fmla="*/ 53 h 98"/>
                <a:gd name="T68" fmla="*/ 37 w 79"/>
                <a:gd name="T69" fmla="*/ 53 h 98"/>
                <a:gd name="T70" fmla="*/ 34 w 79"/>
                <a:gd name="T71" fmla="*/ 53 h 98"/>
                <a:gd name="T72" fmla="*/ 30 w 79"/>
                <a:gd name="T73" fmla="*/ 53 h 98"/>
                <a:gd name="T74" fmla="*/ 30 w 79"/>
                <a:gd name="T75" fmla="*/ 49 h 98"/>
                <a:gd name="T76" fmla="*/ 34 w 79"/>
                <a:gd name="T77" fmla="*/ 49 h 98"/>
                <a:gd name="T78" fmla="*/ 37 w 79"/>
                <a:gd name="T79" fmla="*/ 49 h 98"/>
                <a:gd name="T80" fmla="*/ 41 w 79"/>
                <a:gd name="T81" fmla="*/ 49 h 98"/>
                <a:gd name="T82" fmla="*/ 41 w 79"/>
                <a:gd name="T83" fmla="*/ 49 h 98"/>
                <a:gd name="T84" fmla="*/ 49 w 79"/>
                <a:gd name="T85" fmla="*/ 49 h 98"/>
                <a:gd name="T86" fmla="*/ 56 w 79"/>
                <a:gd name="T87" fmla="*/ 45 h 98"/>
                <a:gd name="T88" fmla="*/ 60 w 79"/>
                <a:gd name="T89" fmla="*/ 38 h 98"/>
                <a:gd name="T90" fmla="*/ 60 w 79"/>
                <a:gd name="T91" fmla="*/ 26 h 98"/>
                <a:gd name="T92" fmla="*/ 60 w 79"/>
                <a:gd name="T93" fmla="*/ 23 h 98"/>
                <a:gd name="T94" fmla="*/ 56 w 79"/>
                <a:gd name="T95" fmla="*/ 15 h 98"/>
                <a:gd name="T96" fmla="*/ 56 w 79"/>
                <a:gd name="T97" fmla="*/ 11 h 98"/>
                <a:gd name="T98" fmla="*/ 49 w 79"/>
                <a:gd name="T99" fmla="*/ 8 h 98"/>
                <a:gd name="T100" fmla="*/ 45 w 79"/>
                <a:gd name="T101" fmla="*/ 4 h 98"/>
                <a:gd name="T102" fmla="*/ 37 w 79"/>
                <a:gd name="T103" fmla="*/ 4 h 98"/>
                <a:gd name="T104" fmla="*/ 34 w 79"/>
                <a:gd name="T105" fmla="*/ 4 h 98"/>
                <a:gd name="T106" fmla="*/ 30 w 79"/>
                <a:gd name="T107" fmla="*/ 4 h 98"/>
                <a:gd name="T108" fmla="*/ 30 w 79"/>
                <a:gd name="T109" fmla="*/ 49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9"/>
                <a:gd name="T166" fmla="*/ 0 h 98"/>
                <a:gd name="T167" fmla="*/ 79 w 79"/>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9" h="98">
                  <a:moveTo>
                    <a:pt x="30" y="53"/>
                  </a:moveTo>
                  <a:lnTo>
                    <a:pt x="30" y="83"/>
                  </a:lnTo>
                  <a:lnTo>
                    <a:pt x="30" y="90"/>
                  </a:lnTo>
                  <a:lnTo>
                    <a:pt x="30" y="94"/>
                  </a:lnTo>
                  <a:lnTo>
                    <a:pt x="34" y="98"/>
                  </a:lnTo>
                  <a:lnTo>
                    <a:pt x="41" y="98"/>
                  </a:lnTo>
                  <a:lnTo>
                    <a:pt x="45" y="98"/>
                  </a:lnTo>
                  <a:lnTo>
                    <a:pt x="0" y="98"/>
                  </a:lnTo>
                  <a:lnTo>
                    <a:pt x="4" y="98"/>
                  </a:lnTo>
                  <a:lnTo>
                    <a:pt x="11" y="98"/>
                  </a:lnTo>
                  <a:lnTo>
                    <a:pt x="15" y="94"/>
                  </a:lnTo>
                  <a:lnTo>
                    <a:pt x="15" y="90"/>
                  </a:lnTo>
                  <a:lnTo>
                    <a:pt x="15" y="83"/>
                  </a:lnTo>
                  <a:lnTo>
                    <a:pt x="15" y="15"/>
                  </a:lnTo>
                  <a:lnTo>
                    <a:pt x="15" y="8"/>
                  </a:lnTo>
                  <a:lnTo>
                    <a:pt x="15" y="4"/>
                  </a:lnTo>
                  <a:lnTo>
                    <a:pt x="11" y="0"/>
                  </a:lnTo>
                  <a:lnTo>
                    <a:pt x="4" y="0"/>
                  </a:lnTo>
                  <a:lnTo>
                    <a:pt x="0" y="0"/>
                  </a:lnTo>
                  <a:lnTo>
                    <a:pt x="37" y="0"/>
                  </a:lnTo>
                  <a:lnTo>
                    <a:pt x="49" y="0"/>
                  </a:lnTo>
                  <a:lnTo>
                    <a:pt x="60" y="4"/>
                  </a:lnTo>
                  <a:lnTo>
                    <a:pt x="67" y="8"/>
                  </a:lnTo>
                  <a:lnTo>
                    <a:pt x="71" y="11"/>
                  </a:lnTo>
                  <a:lnTo>
                    <a:pt x="75" y="19"/>
                  </a:lnTo>
                  <a:lnTo>
                    <a:pt x="79" y="26"/>
                  </a:lnTo>
                  <a:lnTo>
                    <a:pt x="75" y="38"/>
                  </a:lnTo>
                  <a:lnTo>
                    <a:pt x="71" y="45"/>
                  </a:lnTo>
                  <a:lnTo>
                    <a:pt x="60" y="53"/>
                  </a:lnTo>
                  <a:lnTo>
                    <a:pt x="45" y="53"/>
                  </a:lnTo>
                  <a:lnTo>
                    <a:pt x="41" y="53"/>
                  </a:lnTo>
                  <a:lnTo>
                    <a:pt x="37" y="53"/>
                  </a:lnTo>
                  <a:lnTo>
                    <a:pt x="34" y="53"/>
                  </a:lnTo>
                  <a:lnTo>
                    <a:pt x="30" y="53"/>
                  </a:lnTo>
                  <a:close/>
                  <a:moveTo>
                    <a:pt x="30" y="49"/>
                  </a:moveTo>
                  <a:lnTo>
                    <a:pt x="34" y="49"/>
                  </a:lnTo>
                  <a:lnTo>
                    <a:pt x="37" y="49"/>
                  </a:lnTo>
                  <a:lnTo>
                    <a:pt x="41" y="49"/>
                  </a:lnTo>
                  <a:lnTo>
                    <a:pt x="49" y="49"/>
                  </a:lnTo>
                  <a:lnTo>
                    <a:pt x="56" y="45"/>
                  </a:lnTo>
                  <a:lnTo>
                    <a:pt x="60" y="38"/>
                  </a:lnTo>
                  <a:lnTo>
                    <a:pt x="60" y="26"/>
                  </a:lnTo>
                  <a:lnTo>
                    <a:pt x="60" y="23"/>
                  </a:lnTo>
                  <a:lnTo>
                    <a:pt x="56" y="15"/>
                  </a:lnTo>
                  <a:lnTo>
                    <a:pt x="56" y="11"/>
                  </a:lnTo>
                  <a:lnTo>
                    <a:pt x="49" y="8"/>
                  </a:lnTo>
                  <a:lnTo>
                    <a:pt x="45" y="4"/>
                  </a:lnTo>
                  <a:lnTo>
                    <a:pt x="37" y="4"/>
                  </a:lnTo>
                  <a:lnTo>
                    <a:pt x="34" y="4"/>
                  </a:lnTo>
                  <a:lnTo>
                    <a:pt x="30" y="4"/>
                  </a:lnTo>
                  <a:lnTo>
                    <a:pt x="30" y="49"/>
                  </a:lnTo>
                  <a:close/>
                </a:path>
              </a:pathLst>
            </a:custGeom>
            <a:solidFill>
              <a:srgbClr val="000000"/>
            </a:solidFill>
            <a:ln w="0">
              <a:solidFill>
                <a:srgbClr val="000000"/>
              </a:solidFill>
              <a:round/>
              <a:headEnd/>
              <a:tailEnd/>
            </a:ln>
          </p:spPr>
          <p:txBody>
            <a:bodyPr/>
            <a:lstStyle/>
            <a:p>
              <a:endParaRPr lang="en-US"/>
            </a:p>
          </p:txBody>
        </p:sp>
        <p:sp>
          <p:nvSpPr>
            <p:cNvPr id="27749" name="Freeform 98"/>
            <p:cNvSpPr>
              <a:spLocks/>
            </p:cNvSpPr>
            <p:nvPr/>
          </p:nvSpPr>
          <p:spPr bwMode="auto">
            <a:xfrm>
              <a:off x="3523" y="2760"/>
              <a:ext cx="41" cy="135"/>
            </a:xfrm>
            <a:custGeom>
              <a:avLst/>
              <a:gdLst>
                <a:gd name="T0" fmla="*/ 41 w 41"/>
                <a:gd name="T1" fmla="*/ 132 h 135"/>
                <a:gd name="T2" fmla="*/ 41 w 41"/>
                <a:gd name="T3" fmla="*/ 135 h 135"/>
                <a:gd name="T4" fmla="*/ 30 w 41"/>
                <a:gd name="T5" fmla="*/ 128 h 135"/>
                <a:gd name="T6" fmla="*/ 22 w 41"/>
                <a:gd name="T7" fmla="*/ 120 h 135"/>
                <a:gd name="T8" fmla="*/ 11 w 41"/>
                <a:gd name="T9" fmla="*/ 109 h 135"/>
                <a:gd name="T10" fmla="*/ 4 w 41"/>
                <a:gd name="T11" fmla="*/ 98 h 135"/>
                <a:gd name="T12" fmla="*/ 0 w 41"/>
                <a:gd name="T13" fmla="*/ 83 h 135"/>
                <a:gd name="T14" fmla="*/ 0 w 41"/>
                <a:gd name="T15" fmla="*/ 68 h 135"/>
                <a:gd name="T16" fmla="*/ 0 w 41"/>
                <a:gd name="T17" fmla="*/ 53 h 135"/>
                <a:gd name="T18" fmla="*/ 4 w 41"/>
                <a:gd name="T19" fmla="*/ 38 h 135"/>
                <a:gd name="T20" fmla="*/ 11 w 41"/>
                <a:gd name="T21" fmla="*/ 27 h 135"/>
                <a:gd name="T22" fmla="*/ 19 w 41"/>
                <a:gd name="T23" fmla="*/ 15 h 135"/>
                <a:gd name="T24" fmla="*/ 30 w 41"/>
                <a:gd name="T25" fmla="*/ 8 h 135"/>
                <a:gd name="T26" fmla="*/ 41 w 41"/>
                <a:gd name="T27" fmla="*/ 0 h 135"/>
                <a:gd name="T28" fmla="*/ 41 w 41"/>
                <a:gd name="T29" fmla="*/ 4 h 135"/>
                <a:gd name="T30" fmla="*/ 30 w 41"/>
                <a:gd name="T31" fmla="*/ 8 h 135"/>
                <a:gd name="T32" fmla="*/ 26 w 41"/>
                <a:gd name="T33" fmla="*/ 15 h 135"/>
                <a:gd name="T34" fmla="*/ 19 w 41"/>
                <a:gd name="T35" fmla="*/ 27 h 135"/>
                <a:gd name="T36" fmla="*/ 15 w 41"/>
                <a:gd name="T37" fmla="*/ 38 h 135"/>
                <a:gd name="T38" fmla="*/ 15 w 41"/>
                <a:gd name="T39" fmla="*/ 53 h 135"/>
                <a:gd name="T40" fmla="*/ 11 w 41"/>
                <a:gd name="T41" fmla="*/ 64 h 135"/>
                <a:gd name="T42" fmla="*/ 15 w 41"/>
                <a:gd name="T43" fmla="*/ 79 h 135"/>
                <a:gd name="T44" fmla="*/ 15 w 41"/>
                <a:gd name="T45" fmla="*/ 94 h 135"/>
                <a:gd name="T46" fmla="*/ 19 w 41"/>
                <a:gd name="T47" fmla="*/ 102 h 135"/>
                <a:gd name="T48" fmla="*/ 19 w 41"/>
                <a:gd name="T49" fmla="*/ 109 h 135"/>
                <a:gd name="T50" fmla="*/ 22 w 41"/>
                <a:gd name="T51" fmla="*/ 117 h 135"/>
                <a:gd name="T52" fmla="*/ 26 w 41"/>
                <a:gd name="T53" fmla="*/ 120 h 135"/>
                <a:gd name="T54" fmla="*/ 34 w 41"/>
                <a:gd name="T55" fmla="*/ 128 h 135"/>
                <a:gd name="T56" fmla="*/ 41 w 41"/>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28"/>
                  </a:lnTo>
                  <a:lnTo>
                    <a:pt x="22" y="120"/>
                  </a:lnTo>
                  <a:lnTo>
                    <a:pt x="11" y="109"/>
                  </a:lnTo>
                  <a:lnTo>
                    <a:pt x="4" y="98"/>
                  </a:lnTo>
                  <a:lnTo>
                    <a:pt x="0" y="83"/>
                  </a:lnTo>
                  <a:lnTo>
                    <a:pt x="0" y="68"/>
                  </a:lnTo>
                  <a:lnTo>
                    <a:pt x="0" y="53"/>
                  </a:lnTo>
                  <a:lnTo>
                    <a:pt x="4" y="38"/>
                  </a:lnTo>
                  <a:lnTo>
                    <a:pt x="11" y="27"/>
                  </a:lnTo>
                  <a:lnTo>
                    <a:pt x="19" y="15"/>
                  </a:lnTo>
                  <a:lnTo>
                    <a:pt x="30" y="8"/>
                  </a:lnTo>
                  <a:lnTo>
                    <a:pt x="41" y="0"/>
                  </a:lnTo>
                  <a:lnTo>
                    <a:pt x="41" y="4"/>
                  </a:lnTo>
                  <a:lnTo>
                    <a:pt x="30" y="8"/>
                  </a:lnTo>
                  <a:lnTo>
                    <a:pt x="26" y="15"/>
                  </a:lnTo>
                  <a:lnTo>
                    <a:pt x="19" y="27"/>
                  </a:lnTo>
                  <a:lnTo>
                    <a:pt x="15" y="38"/>
                  </a:lnTo>
                  <a:lnTo>
                    <a:pt x="15" y="53"/>
                  </a:lnTo>
                  <a:lnTo>
                    <a:pt x="11" y="64"/>
                  </a:lnTo>
                  <a:lnTo>
                    <a:pt x="15" y="79"/>
                  </a:lnTo>
                  <a:lnTo>
                    <a:pt x="15" y="94"/>
                  </a:lnTo>
                  <a:lnTo>
                    <a:pt x="19" y="102"/>
                  </a:lnTo>
                  <a:lnTo>
                    <a:pt x="19" y="109"/>
                  </a:lnTo>
                  <a:lnTo>
                    <a:pt x="22" y="117"/>
                  </a:lnTo>
                  <a:lnTo>
                    <a:pt x="26" y="120"/>
                  </a:lnTo>
                  <a:lnTo>
                    <a:pt x="34" y="128"/>
                  </a:lnTo>
                  <a:lnTo>
                    <a:pt x="41" y="132"/>
                  </a:lnTo>
                  <a:close/>
                </a:path>
              </a:pathLst>
            </a:custGeom>
            <a:solidFill>
              <a:srgbClr val="000000"/>
            </a:solidFill>
            <a:ln w="0">
              <a:solidFill>
                <a:srgbClr val="000000"/>
              </a:solidFill>
              <a:round/>
              <a:headEnd/>
              <a:tailEnd/>
            </a:ln>
          </p:spPr>
          <p:txBody>
            <a:bodyPr/>
            <a:lstStyle/>
            <a:p>
              <a:endParaRPr lang="en-US"/>
            </a:p>
          </p:txBody>
        </p:sp>
        <p:sp>
          <p:nvSpPr>
            <p:cNvPr id="27750" name="Freeform 99"/>
            <p:cNvSpPr>
              <a:spLocks noEditPoints="1"/>
            </p:cNvSpPr>
            <p:nvPr/>
          </p:nvSpPr>
          <p:spPr bwMode="auto">
            <a:xfrm>
              <a:off x="3572" y="2760"/>
              <a:ext cx="30" cy="102"/>
            </a:xfrm>
            <a:custGeom>
              <a:avLst/>
              <a:gdLst>
                <a:gd name="T0" fmla="*/ 15 w 30"/>
                <a:gd name="T1" fmla="*/ 0 h 102"/>
                <a:gd name="T2" fmla="*/ 18 w 30"/>
                <a:gd name="T3" fmla="*/ 0 h 102"/>
                <a:gd name="T4" fmla="*/ 22 w 30"/>
                <a:gd name="T5" fmla="*/ 0 h 102"/>
                <a:gd name="T6" fmla="*/ 22 w 30"/>
                <a:gd name="T7" fmla="*/ 4 h 102"/>
                <a:gd name="T8" fmla="*/ 22 w 30"/>
                <a:gd name="T9" fmla="*/ 8 h 102"/>
                <a:gd name="T10" fmla="*/ 22 w 30"/>
                <a:gd name="T11" fmla="*/ 12 h 102"/>
                <a:gd name="T12" fmla="*/ 22 w 30"/>
                <a:gd name="T13" fmla="*/ 12 h 102"/>
                <a:gd name="T14" fmla="*/ 18 w 30"/>
                <a:gd name="T15" fmla="*/ 15 h 102"/>
                <a:gd name="T16" fmla="*/ 15 w 30"/>
                <a:gd name="T17" fmla="*/ 15 h 102"/>
                <a:gd name="T18" fmla="*/ 11 w 30"/>
                <a:gd name="T19" fmla="*/ 15 h 102"/>
                <a:gd name="T20" fmla="*/ 7 w 30"/>
                <a:gd name="T21" fmla="*/ 12 h 102"/>
                <a:gd name="T22" fmla="*/ 7 w 30"/>
                <a:gd name="T23" fmla="*/ 12 h 102"/>
                <a:gd name="T24" fmla="*/ 7 w 30"/>
                <a:gd name="T25" fmla="*/ 8 h 102"/>
                <a:gd name="T26" fmla="*/ 7 w 30"/>
                <a:gd name="T27" fmla="*/ 4 h 102"/>
                <a:gd name="T28" fmla="*/ 7 w 30"/>
                <a:gd name="T29" fmla="*/ 0 h 102"/>
                <a:gd name="T30" fmla="*/ 11 w 30"/>
                <a:gd name="T31" fmla="*/ 0 h 102"/>
                <a:gd name="T32" fmla="*/ 15 w 30"/>
                <a:gd name="T33" fmla="*/ 0 h 102"/>
                <a:gd name="T34" fmla="*/ 22 w 30"/>
                <a:gd name="T35" fmla="*/ 34 h 102"/>
                <a:gd name="T36" fmla="*/ 22 w 30"/>
                <a:gd name="T37" fmla="*/ 87 h 102"/>
                <a:gd name="T38" fmla="*/ 22 w 30"/>
                <a:gd name="T39" fmla="*/ 94 h 102"/>
                <a:gd name="T40" fmla="*/ 22 w 30"/>
                <a:gd name="T41" fmla="*/ 98 h 102"/>
                <a:gd name="T42" fmla="*/ 22 w 30"/>
                <a:gd name="T43" fmla="*/ 98 h 102"/>
                <a:gd name="T44" fmla="*/ 26 w 30"/>
                <a:gd name="T45" fmla="*/ 102 h 102"/>
                <a:gd name="T46" fmla="*/ 26 w 30"/>
                <a:gd name="T47" fmla="*/ 102 h 102"/>
                <a:gd name="T48" fmla="*/ 30 w 30"/>
                <a:gd name="T49" fmla="*/ 102 h 102"/>
                <a:gd name="T50" fmla="*/ 30 w 30"/>
                <a:gd name="T51" fmla="*/ 102 h 102"/>
                <a:gd name="T52" fmla="*/ 0 w 30"/>
                <a:gd name="T53" fmla="*/ 102 h 102"/>
                <a:gd name="T54" fmla="*/ 0 w 30"/>
                <a:gd name="T55" fmla="*/ 102 h 102"/>
                <a:gd name="T56" fmla="*/ 3 w 30"/>
                <a:gd name="T57" fmla="*/ 102 h 102"/>
                <a:gd name="T58" fmla="*/ 7 w 30"/>
                <a:gd name="T59" fmla="*/ 102 h 102"/>
                <a:gd name="T60" fmla="*/ 7 w 30"/>
                <a:gd name="T61" fmla="*/ 98 h 102"/>
                <a:gd name="T62" fmla="*/ 7 w 30"/>
                <a:gd name="T63" fmla="*/ 98 h 102"/>
                <a:gd name="T64" fmla="*/ 7 w 30"/>
                <a:gd name="T65" fmla="*/ 94 h 102"/>
                <a:gd name="T66" fmla="*/ 11 w 30"/>
                <a:gd name="T67" fmla="*/ 87 h 102"/>
                <a:gd name="T68" fmla="*/ 11 w 30"/>
                <a:gd name="T69" fmla="*/ 64 h 102"/>
                <a:gd name="T70" fmla="*/ 11 w 30"/>
                <a:gd name="T71" fmla="*/ 53 h 102"/>
                <a:gd name="T72" fmla="*/ 7 w 30"/>
                <a:gd name="T73" fmla="*/ 49 h 102"/>
                <a:gd name="T74" fmla="*/ 7 w 30"/>
                <a:gd name="T75" fmla="*/ 45 h 102"/>
                <a:gd name="T76" fmla="*/ 7 w 30"/>
                <a:gd name="T77" fmla="*/ 45 h 102"/>
                <a:gd name="T78" fmla="*/ 7 w 30"/>
                <a:gd name="T79" fmla="*/ 42 h 102"/>
                <a:gd name="T80" fmla="*/ 3 w 30"/>
                <a:gd name="T81" fmla="*/ 42 h 102"/>
                <a:gd name="T82" fmla="*/ 3 w 30"/>
                <a:gd name="T83" fmla="*/ 42 h 102"/>
                <a:gd name="T84" fmla="*/ 0 w 30"/>
                <a:gd name="T85" fmla="*/ 45 h 102"/>
                <a:gd name="T86" fmla="*/ 0 w 30"/>
                <a:gd name="T87" fmla="*/ 42 h 102"/>
                <a:gd name="T88" fmla="*/ 18 w 30"/>
                <a:gd name="T89" fmla="*/ 34 h 102"/>
                <a:gd name="T90" fmla="*/ 22 w 30"/>
                <a:gd name="T91" fmla="*/ 34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102"/>
                <a:gd name="T140" fmla="*/ 30 w 30"/>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102">
                  <a:moveTo>
                    <a:pt x="15" y="0"/>
                  </a:moveTo>
                  <a:lnTo>
                    <a:pt x="18" y="0"/>
                  </a:lnTo>
                  <a:lnTo>
                    <a:pt x="22" y="0"/>
                  </a:lnTo>
                  <a:lnTo>
                    <a:pt x="22" y="4"/>
                  </a:lnTo>
                  <a:lnTo>
                    <a:pt x="22" y="8"/>
                  </a:lnTo>
                  <a:lnTo>
                    <a:pt x="22" y="12"/>
                  </a:lnTo>
                  <a:lnTo>
                    <a:pt x="18" y="15"/>
                  </a:lnTo>
                  <a:lnTo>
                    <a:pt x="15" y="15"/>
                  </a:lnTo>
                  <a:lnTo>
                    <a:pt x="11" y="15"/>
                  </a:lnTo>
                  <a:lnTo>
                    <a:pt x="7" y="12"/>
                  </a:lnTo>
                  <a:lnTo>
                    <a:pt x="7" y="8"/>
                  </a:lnTo>
                  <a:lnTo>
                    <a:pt x="7" y="4"/>
                  </a:lnTo>
                  <a:lnTo>
                    <a:pt x="7" y="0"/>
                  </a:lnTo>
                  <a:lnTo>
                    <a:pt x="11" y="0"/>
                  </a:lnTo>
                  <a:lnTo>
                    <a:pt x="15" y="0"/>
                  </a:lnTo>
                  <a:close/>
                  <a:moveTo>
                    <a:pt x="22" y="34"/>
                  </a:moveTo>
                  <a:lnTo>
                    <a:pt x="22" y="87"/>
                  </a:lnTo>
                  <a:lnTo>
                    <a:pt x="22" y="94"/>
                  </a:lnTo>
                  <a:lnTo>
                    <a:pt x="22" y="98"/>
                  </a:lnTo>
                  <a:lnTo>
                    <a:pt x="26" y="102"/>
                  </a:lnTo>
                  <a:lnTo>
                    <a:pt x="30" y="102"/>
                  </a:lnTo>
                  <a:lnTo>
                    <a:pt x="0" y="102"/>
                  </a:lnTo>
                  <a:lnTo>
                    <a:pt x="3" y="102"/>
                  </a:lnTo>
                  <a:lnTo>
                    <a:pt x="7" y="102"/>
                  </a:lnTo>
                  <a:lnTo>
                    <a:pt x="7" y="98"/>
                  </a:lnTo>
                  <a:lnTo>
                    <a:pt x="7" y="94"/>
                  </a:lnTo>
                  <a:lnTo>
                    <a:pt x="11" y="87"/>
                  </a:lnTo>
                  <a:lnTo>
                    <a:pt x="11" y="64"/>
                  </a:lnTo>
                  <a:lnTo>
                    <a:pt x="11" y="53"/>
                  </a:lnTo>
                  <a:lnTo>
                    <a:pt x="7" y="49"/>
                  </a:lnTo>
                  <a:lnTo>
                    <a:pt x="7" y="45"/>
                  </a:lnTo>
                  <a:lnTo>
                    <a:pt x="7" y="42"/>
                  </a:lnTo>
                  <a:lnTo>
                    <a:pt x="3" y="42"/>
                  </a:lnTo>
                  <a:lnTo>
                    <a:pt x="0" y="45"/>
                  </a:lnTo>
                  <a:lnTo>
                    <a:pt x="0" y="42"/>
                  </a:lnTo>
                  <a:lnTo>
                    <a:pt x="18" y="34"/>
                  </a:lnTo>
                  <a:lnTo>
                    <a:pt x="22" y="34"/>
                  </a:lnTo>
                  <a:close/>
                </a:path>
              </a:pathLst>
            </a:custGeom>
            <a:solidFill>
              <a:srgbClr val="000000"/>
            </a:solidFill>
            <a:ln w="0">
              <a:solidFill>
                <a:srgbClr val="000000"/>
              </a:solidFill>
              <a:round/>
              <a:headEnd/>
              <a:tailEnd/>
            </a:ln>
          </p:spPr>
          <p:txBody>
            <a:bodyPr/>
            <a:lstStyle/>
            <a:p>
              <a:endParaRPr lang="en-US"/>
            </a:p>
          </p:txBody>
        </p:sp>
        <p:sp>
          <p:nvSpPr>
            <p:cNvPr id="27751" name="Freeform 100"/>
            <p:cNvSpPr>
              <a:spLocks/>
            </p:cNvSpPr>
            <p:nvPr/>
          </p:nvSpPr>
          <p:spPr bwMode="auto">
            <a:xfrm>
              <a:off x="3609" y="2794"/>
              <a:ext cx="72" cy="68"/>
            </a:xfrm>
            <a:custGeom>
              <a:avLst/>
              <a:gdLst>
                <a:gd name="T0" fmla="*/ 23 w 72"/>
                <a:gd name="T1" fmla="*/ 15 h 68"/>
                <a:gd name="T2" fmla="*/ 30 w 72"/>
                <a:gd name="T3" fmla="*/ 8 h 68"/>
                <a:gd name="T4" fmla="*/ 38 w 72"/>
                <a:gd name="T5" fmla="*/ 4 h 68"/>
                <a:gd name="T6" fmla="*/ 45 w 72"/>
                <a:gd name="T7" fmla="*/ 0 h 68"/>
                <a:gd name="T8" fmla="*/ 49 w 72"/>
                <a:gd name="T9" fmla="*/ 0 h 68"/>
                <a:gd name="T10" fmla="*/ 57 w 72"/>
                <a:gd name="T11" fmla="*/ 4 h 68"/>
                <a:gd name="T12" fmla="*/ 60 w 72"/>
                <a:gd name="T13" fmla="*/ 8 h 68"/>
                <a:gd name="T14" fmla="*/ 60 w 72"/>
                <a:gd name="T15" fmla="*/ 11 h 68"/>
                <a:gd name="T16" fmla="*/ 64 w 72"/>
                <a:gd name="T17" fmla="*/ 19 h 68"/>
                <a:gd name="T18" fmla="*/ 64 w 72"/>
                <a:gd name="T19" fmla="*/ 26 h 68"/>
                <a:gd name="T20" fmla="*/ 64 w 72"/>
                <a:gd name="T21" fmla="*/ 53 h 68"/>
                <a:gd name="T22" fmla="*/ 64 w 72"/>
                <a:gd name="T23" fmla="*/ 60 h 68"/>
                <a:gd name="T24" fmla="*/ 64 w 72"/>
                <a:gd name="T25" fmla="*/ 64 h 68"/>
                <a:gd name="T26" fmla="*/ 64 w 72"/>
                <a:gd name="T27" fmla="*/ 64 h 68"/>
                <a:gd name="T28" fmla="*/ 68 w 72"/>
                <a:gd name="T29" fmla="*/ 68 h 68"/>
                <a:gd name="T30" fmla="*/ 68 w 72"/>
                <a:gd name="T31" fmla="*/ 68 h 68"/>
                <a:gd name="T32" fmla="*/ 72 w 72"/>
                <a:gd name="T33" fmla="*/ 68 h 68"/>
                <a:gd name="T34" fmla="*/ 72 w 72"/>
                <a:gd name="T35" fmla="*/ 68 h 68"/>
                <a:gd name="T36" fmla="*/ 42 w 72"/>
                <a:gd name="T37" fmla="*/ 68 h 68"/>
                <a:gd name="T38" fmla="*/ 42 w 72"/>
                <a:gd name="T39" fmla="*/ 68 h 68"/>
                <a:gd name="T40" fmla="*/ 42 w 72"/>
                <a:gd name="T41" fmla="*/ 68 h 68"/>
                <a:gd name="T42" fmla="*/ 45 w 72"/>
                <a:gd name="T43" fmla="*/ 68 h 68"/>
                <a:gd name="T44" fmla="*/ 49 w 72"/>
                <a:gd name="T45" fmla="*/ 68 h 68"/>
                <a:gd name="T46" fmla="*/ 49 w 72"/>
                <a:gd name="T47" fmla="*/ 64 h 68"/>
                <a:gd name="T48" fmla="*/ 49 w 72"/>
                <a:gd name="T49" fmla="*/ 60 h 68"/>
                <a:gd name="T50" fmla="*/ 49 w 72"/>
                <a:gd name="T51" fmla="*/ 60 h 68"/>
                <a:gd name="T52" fmla="*/ 49 w 72"/>
                <a:gd name="T53" fmla="*/ 53 h 68"/>
                <a:gd name="T54" fmla="*/ 49 w 72"/>
                <a:gd name="T55" fmla="*/ 26 h 68"/>
                <a:gd name="T56" fmla="*/ 49 w 72"/>
                <a:gd name="T57" fmla="*/ 19 h 68"/>
                <a:gd name="T58" fmla="*/ 49 w 72"/>
                <a:gd name="T59" fmla="*/ 15 h 68"/>
                <a:gd name="T60" fmla="*/ 45 w 72"/>
                <a:gd name="T61" fmla="*/ 11 h 68"/>
                <a:gd name="T62" fmla="*/ 42 w 72"/>
                <a:gd name="T63" fmla="*/ 11 h 68"/>
                <a:gd name="T64" fmla="*/ 30 w 72"/>
                <a:gd name="T65" fmla="*/ 11 h 68"/>
                <a:gd name="T66" fmla="*/ 23 w 72"/>
                <a:gd name="T67" fmla="*/ 19 h 68"/>
                <a:gd name="T68" fmla="*/ 23 w 72"/>
                <a:gd name="T69" fmla="*/ 53 h 68"/>
                <a:gd name="T70" fmla="*/ 23 w 72"/>
                <a:gd name="T71" fmla="*/ 60 h 68"/>
                <a:gd name="T72" fmla="*/ 23 w 72"/>
                <a:gd name="T73" fmla="*/ 64 h 68"/>
                <a:gd name="T74" fmla="*/ 23 w 72"/>
                <a:gd name="T75" fmla="*/ 64 h 68"/>
                <a:gd name="T76" fmla="*/ 26 w 72"/>
                <a:gd name="T77" fmla="*/ 68 h 68"/>
                <a:gd name="T78" fmla="*/ 26 w 72"/>
                <a:gd name="T79" fmla="*/ 68 h 68"/>
                <a:gd name="T80" fmla="*/ 30 w 72"/>
                <a:gd name="T81" fmla="*/ 68 h 68"/>
                <a:gd name="T82" fmla="*/ 30 w 72"/>
                <a:gd name="T83" fmla="*/ 68 h 68"/>
                <a:gd name="T84" fmla="*/ 0 w 72"/>
                <a:gd name="T85" fmla="*/ 68 h 68"/>
                <a:gd name="T86" fmla="*/ 0 w 72"/>
                <a:gd name="T87" fmla="*/ 68 h 68"/>
                <a:gd name="T88" fmla="*/ 0 w 72"/>
                <a:gd name="T89" fmla="*/ 68 h 68"/>
                <a:gd name="T90" fmla="*/ 4 w 72"/>
                <a:gd name="T91" fmla="*/ 68 h 68"/>
                <a:gd name="T92" fmla="*/ 8 w 72"/>
                <a:gd name="T93" fmla="*/ 64 h 68"/>
                <a:gd name="T94" fmla="*/ 8 w 72"/>
                <a:gd name="T95" fmla="*/ 60 h 68"/>
                <a:gd name="T96" fmla="*/ 11 w 72"/>
                <a:gd name="T97" fmla="*/ 53 h 68"/>
                <a:gd name="T98" fmla="*/ 11 w 72"/>
                <a:gd name="T99" fmla="*/ 30 h 68"/>
                <a:gd name="T100" fmla="*/ 11 w 72"/>
                <a:gd name="T101" fmla="*/ 19 h 68"/>
                <a:gd name="T102" fmla="*/ 8 w 72"/>
                <a:gd name="T103" fmla="*/ 15 h 68"/>
                <a:gd name="T104" fmla="*/ 8 w 72"/>
                <a:gd name="T105" fmla="*/ 11 h 68"/>
                <a:gd name="T106" fmla="*/ 8 w 72"/>
                <a:gd name="T107" fmla="*/ 11 h 68"/>
                <a:gd name="T108" fmla="*/ 8 w 72"/>
                <a:gd name="T109" fmla="*/ 8 h 68"/>
                <a:gd name="T110" fmla="*/ 4 w 72"/>
                <a:gd name="T111" fmla="*/ 8 h 68"/>
                <a:gd name="T112" fmla="*/ 4 w 72"/>
                <a:gd name="T113" fmla="*/ 8 h 68"/>
                <a:gd name="T114" fmla="*/ 0 w 72"/>
                <a:gd name="T115" fmla="*/ 11 h 68"/>
                <a:gd name="T116" fmla="*/ 0 w 72"/>
                <a:gd name="T117" fmla="*/ 8 h 68"/>
                <a:gd name="T118" fmla="*/ 19 w 72"/>
                <a:gd name="T119" fmla="*/ 0 h 68"/>
                <a:gd name="T120" fmla="*/ 23 w 72"/>
                <a:gd name="T121" fmla="*/ 0 h 68"/>
                <a:gd name="T122" fmla="*/ 23 w 72"/>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
                <a:gd name="T187" fmla="*/ 0 h 68"/>
                <a:gd name="T188" fmla="*/ 72 w 72"/>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 h="68">
                  <a:moveTo>
                    <a:pt x="23" y="15"/>
                  </a:moveTo>
                  <a:lnTo>
                    <a:pt x="30" y="8"/>
                  </a:lnTo>
                  <a:lnTo>
                    <a:pt x="38" y="4"/>
                  </a:lnTo>
                  <a:lnTo>
                    <a:pt x="45" y="0"/>
                  </a:lnTo>
                  <a:lnTo>
                    <a:pt x="49" y="0"/>
                  </a:lnTo>
                  <a:lnTo>
                    <a:pt x="57" y="4"/>
                  </a:lnTo>
                  <a:lnTo>
                    <a:pt x="60" y="8"/>
                  </a:lnTo>
                  <a:lnTo>
                    <a:pt x="60" y="11"/>
                  </a:lnTo>
                  <a:lnTo>
                    <a:pt x="64" y="19"/>
                  </a:lnTo>
                  <a:lnTo>
                    <a:pt x="64" y="26"/>
                  </a:lnTo>
                  <a:lnTo>
                    <a:pt x="64" y="53"/>
                  </a:lnTo>
                  <a:lnTo>
                    <a:pt x="64" y="60"/>
                  </a:lnTo>
                  <a:lnTo>
                    <a:pt x="64" y="64"/>
                  </a:lnTo>
                  <a:lnTo>
                    <a:pt x="68" y="68"/>
                  </a:lnTo>
                  <a:lnTo>
                    <a:pt x="72" y="68"/>
                  </a:lnTo>
                  <a:lnTo>
                    <a:pt x="42" y="68"/>
                  </a:lnTo>
                  <a:lnTo>
                    <a:pt x="45" y="68"/>
                  </a:lnTo>
                  <a:lnTo>
                    <a:pt x="49" y="68"/>
                  </a:lnTo>
                  <a:lnTo>
                    <a:pt x="49" y="64"/>
                  </a:lnTo>
                  <a:lnTo>
                    <a:pt x="49" y="60"/>
                  </a:lnTo>
                  <a:lnTo>
                    <a:pt x="49" y="53"/>
                  </a:lnTo>
                  <a:lnTo>
                    <a:pt x="49" y="26"/>
                  </a:lnTo>
                  <a:lnTo>
                    <a:pt x="49" y="19"/>
                  </a:lnTo>
                  <a:lnTo>
                    <a:pt x="49" y="15"/>
                  </a:lnTo>
                  <a:lnTo>
                    <a:pt x="45" y="11"/>
                  </a:lnTo>
                  <a:lnTo>
                    <a:pt x="42" y="11"/>
                  </a:lnTo>
                  <a:lnTo>
                    <a:pt x="30" y="11"/>
                  </a:lnTo>
                  <a:lnTo>
                    <a:pt x="23" y="19"/>
                  </a:lnTo>
                  <a:lnTo>
                    <a:pt x="23" y="53"/>
                  </a:lnTo>
                  <a:lnTo>
                    <a:pt x="23" y="60"/>
                  </a:lnTo>
                  <a:lnTo>
                    <a:pt x="23" y="64"/>
                  </a:lnTo>
                  <a:lnTo>
                    <a:pt x="26" y="68"/>
                  </a:lnTo>
                  <a:lnTo>
                    <a:pt x="30" y="68"/>
                  </a:lnTo>
                  <a:lnTo>
                    <a:pt x="0" y="68"/>
                  </a:lnTo>
                  <a:lnTo>
                    <a:pt x="4" y="68"/>
                  </a:lnTo>
                  <a:lnTo>
                    <a:pt x="8" y="64"/>
                  </a:lnTo>
                  <a:lnTo>
                    <a:pt x="8" y="60"/>
                  </a:lnTo>
                  <a:lnTo>
                    <a:pt x="11" y="53"/>
                  </a:lnTo>
                  <a:lnTo>
                    <a:pt x="11" y="30"/>
                  </a:lnTo>
                  <a:lnTo>
                    <a:pt x="11"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27752" name="Freeform 101"/>
            <p:cNvSpPr>
              <a:spLocks/>
            </p:cNvSpPr>
            <p:nvPr/>
          </p:nvSpPr>
          <p:spPr bwMode="auto">
            <a:xfrm>
              <a:off x="3684" y="2775"/>
              <a:ext cx="42" cy="90"/>
            </a:xfrm>
            <a:custGeom>
              <a:avLst/>
              <a:gdLst>
                <a:gd name="T0" fmla="*/ 23 w 42"/>
                <a:gd name="T1" fmla="*/ 0 h 90"/>
                <a:gd name="T2" fmla="*/ 23 w 42"/>
                <a:gd name="T3" fmla="*/ 23 h 90"/>
                <a:gd name="T4" fmla="*/ 38 w 42"/>
                <a:gd name="T5" fmla="*/ 23 h 90"/>
                <a:gd name="T6" fmla="*/ 38 w 42"/>
                <a:gd name="T7" fmla="*/ 27 h 90"/>
                <a:gd name="T8" fmla="*/ 23 w 42"/>
                <a:gd name="T9" fmla="*/ 27 h 90"/>
                <a:gd name="T10" fmla="*/ 23 w 42"/>
                <a:gd name="T11" fmla="*/ 68 h 90"/>
                <a:gd name="T12" fmla="*/ 23 w 42"/>
                <a:gd name="T13" fmla="*/ 75 h 90"/>
                <a:gd name="T14" fmla="*/ 23 w 42"/>
                <a:gd name="T15" fmla="*/ 79 h 90"/>
                <a:gd name="T16" fmla="*/ 27 w 42"/>
                <a:gd name="T17" fmla="*/ 79 h 90"/>
                <a:gd name="T18" fmla="*/ 30 w 42"/>
                <a:gd name="T19" fmla="*/ 79 h 90"/>
                <a:gd name="T20" fmla="*/ 30 w 42"/>
                <a:gd name="T21" fmla="*/ 79 h 90"/>
                <a:gd name="T22" fmla="*/ 34 w 42"/>
                <a:gd name="T23" fmla="*/ 79 h 90"/>
                <a:gd name="T24" fmla="*/ 38 w 42"/>
                <a:gd name="T25" fmla="*/ 79 h 90"/>
                <a:gd name="T26" fmla="*/ 38 w 42"/>
                <a:gd name="T27" fmla="*/ 75 h 90"/>
                <a:gd name="T28" fmla="*/ 42 w 42"/>
                <a:gd name="T29" fmla="*/ 75 h 90"/>
                <a:gd name="T30" fmla="*/ 38 w 42"/>
                <a:gd name="T31" fmla="*/ 83 h 90"/>
                <a:gd name="T32" fmla="*/ 34 w 42"/>
                <a:gd name="T33" fmla="*/ 87 h 90"/>
                <a:gd name="T34" fmla="*/ 30 w 42"/>
                <a:gd name="T35" fmla="*/ 90 h 90"/>
                <a:gd name="T36" fmla="*/ 23 w 42"/>
                <a:gd name="T37" fmla="*/ 90 h 90"/>
                <a:gd name="T38" fmla="*/ 19 w 42"/>
                <a:gd name="T39" fmla="*/ 90 h 90"/>
                <a:gd name="T40" fmla="*/ 15 w 42"/>
                <a:gd name="T41" fmla="*/ 87 h 90"/>
                <a:gd name="T42" fmla="*/ 15 w 42"/>
                <a:gd name="T43" fmla="*/ 87 h 90"/>
                <a:gd name="T44" fmla="*/ 12 w 42"/>
                <a:gd name="T45" fmla="*/ 83 h 90"/>
                <a:gd name="T46" fmla="*/ 12 w 42"/>
                <a:gd name="T47" fmla="*/ 79 h 90"/>
                <a:gd name="T48" fmla="*/ 12 w 42"/>
                <a:gd name="T49" fmla="*/ 72 h 90"/>
                <a:gd name="T50" fmla="*/ 12 w 42"/>
                <a:gd name="T51" fmla="*/ 27 h 90"/>
                <a:gd name="T52" fmla="*/ 0 w 42"/>
                <a:gd name="T53" fmla="*/ 27 h 90"/>
                <a:gd name="T54" fmla="*/ 0 w 42"/>
                <a:gd name="T55" fmla="*/ 23 h 90"/>
                <a:gd name="T56" fmla="*/ 4 w 42"/>
                <a:gd name="T57" fmla="*/ 23 h 90"/>
                <a:gd name="T58" fmla="*/ 8 w 42"/>
                <a:gd name="T59" fmla="*/ 19 h 90"/>
                <a:gd name="T60" fmla="*/ 12 w 42"/>
                <a:gd name="T61" fmla="*/ 15 h 90"/>
                <a:gd name="T62" fmla="*/ 15 w 42"/>
                <a:gd name="T63" fmla="*/ 8 h 90"/>
                <a:gd name="T64" fmla="*/ 19 w 42"/>
                <a:gd name="T65" fmla="*/ 4 h 90"/>
                <a:gd name="T66" fmla="*/ 19 w 42"/>
                <a:gd name="T67" fmla="*/ 0 h 90"/>
                <a:gd name="T68" fmla="*/ 23 w 4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90"/>
                <a:gd name="T107" fmla="*/ 42 w 4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90">
                  <a:moveTo>
                    <a:pt x="23" y="0"/>
                  </a:moveTo>
                  <a:lnTo>
                    <a:pt x="23" y="23"/>
                  </a:lnTo>
                  <a:lnTo>
                    <a:pt x="38" y="23"/>
                  </a:lnTo>
                  <a:lnTo>
                    <a:pt x="38" y="27"/>
                  </a:lnTo>
                  <a:lnTo>
                    <a:pt x="23" y="27"/>
                  </a:lnTo>
                  <a:lnTo>
                    <a:pt x="23" y="68"/>
                  </a:lnTo>
                  <a:lnTo>
                    <a:pt x="23" y="75"/>
                  </a:lnTo>
                  <a:lnTo>
                    <a:pt x="23" y="79"/>
                  </a:lnTo>
                  <a:lnTo>
                    <a:pt x="27" y="79"/>
                  </a:lnTo>
                  <a:lnTo>
                    <a:pt x="30" y="79"/>
                  </a:lnTo>
                  <a:lnTo>
                    <a:pt x="34" y="79"/>
                  </a:lnTo>
                  <a:lnTo>
                    <a:pt x="38" y="79"/>
                  </a:lnTo>
                  <a:lnTo>
                    <a:pt x="38" y="75"/>
                  </a:lnTo>
                  <a:lnTo>
                    <a:pt x="42" y="75"/>
                  </a:lnTo>
                  <a:lnTo>
                    <a:pt x="38" y="83"/>
                  </a:lnTo>
                  <a:lnTo>
                    <a:pt x="34" y="87"/>
                  </a:lnTo>
                  <a:lnTo>
                    <a:pt x="30" y="90"/>
                  </a:lnTo>
                  <a:lnTo>
                    <a:pt x="23" y="90"/>
                  </a:lnTo>
                  <a:lnTo>
                    <a:pt x="19" y="90"/>
                  </a:lnTo>
                  <a:lnTo>
                    <a:pt x="15" y="87"/>
                  </a:lnTo>
                  <a:lnTo>
                    <a:pt x="12" y="83"/>
                  </a:lnTo>
                  <a:lnTo>
                    <a:pt x="12" y="79"/>
                  </a:lnTo>
                  <a:lnTo>
                    <a:pt x="12" y="72"/>
                  </a:lnTo>
                  <a:lnTo>
                    <a:pt x="12" y="27"/>
                  </a:lnTo>
                  <a:lnTo>
                    <a:pt x="0" y="27"/>
                  </a:lnTo>
                  <a:lnTo>
                    <a:pt x="0" y="23"/>
                  </a:lnTo>
                  <a:lnTo>
                    <a:pt x="4" y="23"/>
                  </a:lnTo>
                  <a:lnTo>
                    <a:pt x="8" y="19"/>
                  </a:lnTo>
                  <a:lnTo>
                    <a:pt x="12" y="15"/>
                  </a:lnTo>
                  <a:lnTo>
                    <a:pt x="15" y="8"/>
                  </a:lnTo>
                  <a:lnTo>
                    <a:pt x="19" y="4"/>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27753" name="Freeform 102"/>
            <p:cNvSpPr>
              <a:spLocks noEditPoints="1"/>
            </p:cNvSpPr>
            <p:nvPr/>
          </p:nvSpPr>
          <p:spPr bwMode="auto">
            <a:xfrm>
              <a:off x="3729" y="2794"/>
              <a:ext cx="64" cy="71"/>
            </a:xfrm>
            <a:custGeom>
              <a:avLst/>
              <a:gdLst>
                <a:gd name="T0" fmla="*/ 34 w 64"/>
                <a:gd name="T1" fmla="*/ 0 h 71"/>
                <a:gd name="T2" fmla="*/ 42 w 64"/>
                <a:gd name="T3" fmla="*/ 0 h 71"/>
                <a:gd name="T4" fmla="*/ 49 w 64"/>
                <a:gd name="T5" fmla="*/ 8 h 71"/>
                <a:gd name="T6" fmla="*/ 57 w 64"/>
                <a:gd name="T7" fmla="*/ 11 h 71"/>
                <a:gd name="T8" fmla="*/ 64 w 64"/>
                <a:gd name="T9" fmla="*/ 23 h 71"/>
                <a:gd name="T10" fmla="*/ 64 w 64"/>
                <a:gd name="T11" fmla="*/ 34 h 71"/>
                <a:gd name="T12" fmla="*/ 64 w 64"/>
                <a:gd name="T13" fmla="*/ 45 h 71"/>
                <a:gd name="T14" fmla="*/ 60 w 64"/>
                <a:gd name="T15" fmla="*/ 53 h 71"/>
                <a:gd name="T16" fmla="*/ 57 w 64"/>
                <a:gd name="T17" fmla="*/ 60 h 71"/>
                <a:gd name="T18" fmla="*/ 49 w 64"/>
                <a:gd name="T19" fmla="*/ 68 h 71"/>
                <a:gd name="T20" fmla="*/ 42 w 64"/>
                <a:gd name="T21" fmla="*/ 71 h 71"/>
                <a:gd name="T22" fmla="*/ 30 w 64"/>
                <a:gd name="T23" fmla="*/ 71 h 71"/>
                <a:gd name="T24" fmla="*/ 23 w 64"/>
                <a:gd name="T25" fmla="*/ 71 h 71"/>
                <a:gd name="T26" fmla="*/ 15 w 64"/>
                <a:gd name="T27" fmla="*/ 64 h 71"/>
                <a:gd name="T28" fmla="*/ 8 w 64"/>
                <a:gd name="T29" fmla="*/ 60 h 71"/>
                <a:gd name="T30" fmla="*/ 4 w 64"/>
                <a:gd name="T31" fmla="*/ 49 h 71"/>
                <a:gd name="T32" fmla="*/ 0 w 64"/>
                <a:gd name="T33" fmla="*/ 38 h 71"/>
                <a:gd name="T34" fmla="*/ 0 w 64"/>
                <a:gd name="T35" fmla="*/ 26 h 71"/>
                <a:gd name="T36" fmla="*/ 4 w 64"/>
                <a:gd name="T37" fmla="*/ 19 h 71"/>
                <a:gd name="T38" fmla="*/ 12 w 64"/>
                <a:gd name="T39" fmla="*/ 11 h 71"/>
                <a:gd name="T40" fmla="*/ 19 w 64"/>
                <a:gd name="T41" fmla="*/ 4 h 71"/>
                <a:gd name="T42" fmla="*/ 27 w 64"/>
                <a:gd name="T43" fmla="*/ 0 h 71"/>
                <a:gd name="T44" fmla="*/ 34 w 64"/>
                <a:gd name="T45" fmla="*/ 0 h 71"/>
                <a:gd name="T46" fmla="*/ 30 w 64"/>
                <a:gd name="T47" fmla="*/ 4 h 71"/>
                <a:gd name="T48" fmla="*/ 27 w 64"/>
                <a:gd name="T49" fmla="*/ 8 h 71"/>
                <a:gd name="T50" fmla="*/ 23 w 64"/>
                <a:gd name="T51" fmla="*/ 8 h 71"/>
                <a:gd name="T52" fmla="*/ 19 w 64"/>
                <a:gd name="T53" fmla="*/ 11 h 71"/>
                <a:gd name="T54" fmla="*/ 15 w 64"/>
                <a:gd name="T55" fmla="*/ 15 h 71"/>
                <a:gd name="T56" fmla="*/ 15 w 64"/>
                <a:gd name="T57" fmla="*/ 23 h 71"/>
                <a:gd name="T58" fmla="*/ 12 w 64"/>
                <a:gd name="T59" fmla="*/ 30 h 71"/>
                <a:gd name="T60" fmla="*/ 15 w 64"/>
                <a:gd name="T61" fmla="*/ 45 h 71"/>
                <a:gd name="T62" fmla="*/ 19 w 64"/>
                <a:gd name="T63" fmla="*/ 56 h 71"/>
                <a:gd name="T64" fmla="*/ 27 w 64"/>
                <a:gd name="T65" fmla="*/ 64 h 71"/>
                <a:gd name="T66" fmla="*/ 34 w 64"/>
                <a:gd name="T67" fmla="*/ 68 h 71"/>
                <a:gd name="T68" fmla="*/ 42 w 64"/>
                <a:gd name="T69" fmla="*/ 64 h 71"/>
                <a:gd name="T70" fmla="*/ 49 w 64"/>
                <a:gd name="T71" fmla="*/ 60 h 71"/>
                <a:gd name="T72" fmla="*/ 53 w 64"/>
                <a:gd name="T73" fmla="*/ 53 h 71"/>
                <a:gd name="T74" fmla="*/ 53 w 64"/>
                <a:gd name="T75" fmla="*/ 41 h 71"/>
                <a:gd name="T76" fmla="*/ 53 w 64"/>
                <a:gd name="T77" fmla="*/ 30 h 71"/>
                <a:gd name="T78" fmla="*/ 49 w 64"/>
                <a:gd name="T79" fmla="*/ 19 h 71"/>
                <a:gd name="T80" fmla="*/ 45 w 64"/>
                <a:gd name="T81" fmla="*/ 11 h 71"/>
                <a:gd name="T82" fmla="*/ 38 w 64"/>
                <a:gd name="T83" fmla="*/ 8 h 71"/>
                <a:gd name="T84" fmla="*/ 30 w 64"/>
                <a:gd name="T85" fmla="*/ 4 h 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1"/>
                <a:gd name="T131" fmla="*/ 64 w 64"/>
                <a:gd name="T132" fmla="*/ 71 h 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1">
                  <a:moveTo>
                    <a:pt x="34" y="0"/>
                  </a:moveTo>
                  <a:lnTo>
                    <a:pt x="42" y="0"/>
                  </a:lnTo>
                  <a:lnTo>
                    <a:pt x="49" y="8"/>
                  </a:lnTo>
                  <a:lnTo>
                    <a:pt x="57" y="11"/>
                  </a:lnTo>
                  <a:lnTo>
                    <a:pt x="64" y="23"/>
                  </a:lnTo>
                  <a:lnTo>
                    <a:pt x="64" y="34"/>
                  </a:lnTo>
                  <a:lnTo>
                    <a:pt x="64" y="45"/>
                  </a:lnTo>
                  <a:lnTo>
                    <a:pt x="60" y="53"/>
                  </a:lnTo>
                  <a:lnTo>
                    <a:pt x="57" y="60"/>
                  </a:lnTo>
                  <a:lnTo>
                    <a:pt x="49" y="68"/>
                  </a:lnTo>
                  <a:lnTo>
                    <a:pt x="42" y="71"/>
                  </a:lnTo>
                  <a:lnTo>
                    <a:pt x="30" y="71"/>
                  </a:lnTo>
                  <a:lnTo>
                    <a:pt x="23" y="71"/>
                  </a:lnTo>
                  <a:lnTo>
                    <a:pt x="15" y="64"/>
                  </a:lnTo>
                  <a:lnTo>
                    <a:pt x="8" y="60"/>
                  </a:lnTo>
                  <a:lnTo>
                    <a:pt x="4" y="49"/>
                  </a:lnTo>
                  <a:lnTo>
                    <a:pt x="0" y="38"/>
                  </a:lnTo>
                  <a:lnTo>
                    <a:pt x="0" y="26"/>
                  </a:lnTo>
                  <a:lnTo>
                    <a:pt x="4" y="19"/>
                  </a:lnTo>
                  <a:lnTo>
                    <a:pt x="12" y="11"/>
                  </a:lnTo>
                  <a:lnTo>
                    <a:pt x="19" y="4"/>
                  </a:lnTo>
                  <a:lnTo>
                    <a:pt x="27" y="0"/>
                  </a:lnTo>
                  <a:lnTo>
                    <a:pt x="34" y="0"/>
                  </a:lnTo>
                  <a:close/>
                  <a:moveTo>
                    <a:pt x="30" y="4"/>
                  </a:moveTo>
                  <a:lnTo>
                    <a:pt x="27" y="8"/>
                  </a:lnTo>
                  <a:lnTo>
                    <a:pt x="23" y="8"/>
                  </a:lnTo>
                  <a:lnTo>
                    <a:pt x="19" y="11"/>
                  </a:lnTo>
                  <a:lnTo>
                    <a:pt x="15" y="15"/>
                  </a:lnTo>
                  <a:lnTo>
                    <a:pt x="15" y="23"/>
                  </a:lnTo>
                  <a:lnTo>
                    <a:pt x="12" y="30"/>
                  </a:lnTo>
                  <a:lnTo>
                    <a:pt x="15" y="45"/>
                  </a:lnTo>
                  <a:lnTo>
                    <a:pt x="19" y="56"/>
                  </a:lnTo>
                  <a:lnTo>
                    <a:pt x="27" y="64"/>
                  </a:lnTo>
                  <a:lnTo>
                    <a:pt x="34" y="68"/>
                  </a:lnTo>
                  <a:lnTo>
                    <a:pt x="42" y="64"/>
                  </a:lnTo>
                  <a:lnTo>
                    <a:pt x="49" y="60"/>
                  </a:lnTo>
                  <a:lnTo>
                    <a:pt x="53" y="53"/>
                  </a:lnTo>
                  <a:lnTo>
                    <a:pt x="53" y="41"/>
                  </a:lnTo>
                  <a:lnTo>
                    <a:pt x="53" y="30"/>
                  </a:lnTo>
                  <a:lnTo>
                    <a:pt x="49" y="19"/>
                  </a:lnTo>
                  <a:lnTo>
                    <a:pt x="45" y="11"/>
                  </a:lnTo>
                  <a:lnTo>
                    <a:pt x="38" y="8"/>
                  </a:lnTo>
                  <a:lnTo>
                    <a:pt x="30" y="4"/>
                  </a:lnTo>
                  <a:close/>
                </a:path>
              </a:pathLst>
            </a:custGeom>
            <a:solidFill>
              <a:srgbClr val="000000"/>
            </a:solidFill>
            <a:ln w="0">
              <a:solidFill>
                <a:srgbClr val="000000"/>
              </a:solidFill>
              <a:round/>
              <a:headEnd/>
              <a:tailEnd/>
            </a:ln>
          </p:spPr>
          <p:txBody>
            <a:bodyPr/>
            <a:lstStyle/>
            <a:p>
              <a:endParaRPr lang="en-US"/>
            </a:p>
          </p:txBody>
        </p:sp>
        <p:sp>
          <p:nvSpPr>
            <p:cNvPr id="27754" name="Freeform 103"/>
            <p:cNvSpPr>
              <a:spLocks/>
            </p:cNvSpPr>
            <p:nvPr/>
          </p:nvSpPr>
          <p:spPr bwMode="auto">
            <a:xfrm>
              <a:off x="3804" y="2760"/>
              <a:ext cx="42" cy="135"/>
            </a:xfrm>
            <a:custGeom>
              <a:avLst/>
              <a:gdLst>
                <a:gd name="T0" fmla="*/ 0 w 42"/>
                <a:gd name="T1" fmla="*/ 4 h 135"/>
                <a:gd name="T2" fmla="*/ 0 w 42"/>
                <a:gd name="T3" fmla="*/ 0 h 135"/>
                <a:gd name="T4" fmla="*/ 8 w 42"/>
                <a:gd name="T5" fmla="*/ 8 h 135"/>
                <a:gd name="T6" fmla="*/ 19 w 42"/>
                <a:gd name="T7" fmla="*/ 12 h 135"/>
                <a:gd name="T8" fmla="*/ 27 w 42"/>
                <a:gd name="T9" fmla="*/ 23 h 135"/>
                <a:gd name="T10" fmla="*/ 34 w 42"/>
                <a:gd name="T11" fmla="*/ 38 h 135"/>
                <a:gd name="T12" fmla="*/ 38 w 42"/>
                <a:gd name="T13" fmla="*/ 53 h 135"/>
                <a:gd name="T14" fmla="*/ 42 w 42"/>
                <a:gd name="T15" fmla="*/ 68 h 135"/>
                <a:gd name="T16" fmla="*/ 38 w 42"/>
                <a:gd name="T17" fmla="*/ 83 h 135"/>
                <a:gd name="T18" fmla="*/ 34 w 42"/>
                <a:gd name="T19" fmla="*/ 94 h 135"/>
                <a:gd name="T20" fmla="*/ 30 w 42"/>
                <a:gd name="T21" fmla="*/ 109 h 135"/>
                <a:gd name="T22" fmla="*/ 19 w 42"/>
                <a:gd name="T23" fmla="*/ 120 h 135"/>
                <a:gd name="T24" fmla="*/ 12 w 42"/>
                <a:gd name="T25" fmla="*/ 128 h 135"/>
                <a:gd name="T26" fmla="*/ 0 w 42"/>
                <a:gd name="T27" fmla="*/ 135 h 135"/>
                <a:gd name="T28" fmla="*/ 0 w 42"/>
                <a:gd name="T29" fmla="*/ 132 h 135"/>
                <a:gd name="T30" fmla="*/ 8 w 42"/>
                <a:gd name="T31" fmla="*/ 124 h 135"/>
                <a:gd name="T32" fmla="*/ 15 w 42"/>
                <a:gd name="T33" fmla="*/ 117 h 135"/>
                <a:gd name="T34" fmla="*/ 19 w 42"/>
                <a:gd name="T35" fmla="*/ 109 h 135"/>
                <a:gd name="T36" fmla="*/ 23 w 42"/>
                <a:gd name="T37" fmla="*/ 98 h 135"/>
                <a:gd name="T38" fmla="*/ 27 w 42"/>
                <a:gd name="T39" fmla="*/ 83 h 135"/>
                <a:gd name="T40" fmla="*/ 27 w 42"/>
                <a:gd name="T41" fmla="*/ 68 h 135"/>
                <a:gd name="T42" fmla="*/ 27 w 42"/>
                <a:gd name="T43" fmla="*/ 53 h 135"/>
                <a:gd name="T44" fmla="*/ 23 w 42"/>
                <a:gd name="T45" fmla="*/ 42 h 135"/>
                <a:gd name="T46" fmla="*/ 23 w 42"/>
                <a:gd name="T47" fmla="*/ 34 h 135"/>
                <a:gd name="T48" fmla="*/ 19 w 42"/>
                <a:gd name="T49" fmla="*/ 27 h 135"/>
                <a:gd name="T50" fmla="*/ 15 w 42"/>
                <a:gd name="T51" fmla="*/ 19 h 135"/>
                <a:gd name="T52" fmla="*/ 12 w 42"/>
                <a:gd name="T53" fmla="*/ 15 h 135"/>
                <a:gd name="T54" fmla="*/ 8 w 42"/>
                <a:gd name="T55" fmla="*/ 8 h 135"/>
                <a:gd name="T56" fmla="*/ 0 w 42"/>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0" y="4"/>
                  </a:moveTo>
                  <a:lnTo>
                    <a:pt x="0" y="0"/>
                  </a:lnTo>
                  <a:lnTo>
                    <a:pt x="8" y="8"/>
                  </a:lnTo>
                  <a:lnTo>
                    <a:pt x="19" y="12"/>
                  </a:lnTo>
                  <a:lnTo>
                    <a:pt x="27" y="23"/>
                  </a:lnTo>
                  <a:lnTo>
                    <a:pt x="34" y="38"/>
                  </a:lnTo>
                  <a:lnTo>
                    <a:pt x="38" y="53"/>
                  </a:lnTo>
                  <a:lnTo>
                    <a:pt x="42" y="68"/>
                  </a:lnTo>
                  <a:lnTo>
                    <a:pt x="38" y="83"/>
                  </a:lnTo>
                  <a:lnTo>
                    <a:pt x="34" y="94"/>
                  </a:lnTo>
                  <a:lnTo>
                    <a:pt x="30" y="109"/>
                  </a:lnTo>
                  <a:lnTo>
                    <a:pt x="19" y="120"/>
                  </a:lnTo>
                  <a:lnTo>
                    <a:pt x="12" y="128"/>
                  </a:lnTo>
                  <a:lnTo>
                    <a:pt x="0" y="135"/>
                  </a:lnTo>
                  <a:lnTo>
                    <a:pt x="0" y="132"/>
                  </a:lnTo>
                  <a:lnTo>
                    <a:pt x="8" y="124"/>
                  </a:lnTo>
                  <a:lnTo>
                    <a:pt x="15" y="117"/>
                  </a:lnTo>
                  <a:lnTo>
                    <a:pt x="19" y="109"/>
                  </a:lnTo>
                  <a:lnTo>
                    <a:pt x="23" y="98"/>
                  </a:lnTo>
                  <a:lnTo>
                    <a:pt x="27" y="83"/>
                  </a:lnTo>
                  <a:lnTo>
                    <a:pt x="27" y="68"/>
                  </a:lnTo>
                  <a:lnTo>
                    <a:pt x="27" y="53"/>
                  </a:lnTo>
                  <a:lnTo>
                    <a:pt x="23" y="42"/>
                  </a:lnTo>
                  <a:lnTo>
                    <a:pt x="23" y="34"/>
                  </a:lnTo>
                  <a:lnTo>
                    <a:pt x="19" y="27"/>
                  </a:lnTo>
                  <a:lnTo>
                    <a:pt x="15" y="19"/>
                  </a:lnTo>
                  <a:lnTo>
                    <a:pt x="12" y="15"/>
                  </a:lnTo>
                  <a:lnTo>
                    <a:pt x="8" y="8"/>
                  </a:lnTo>
                  <a:lnTo>
                    <a:pt x="0" y="4"/>
                  </a:lnTo>
                  <a:close/>
                </a:path>
              </a:pathLst>
            </a:custGeom>
            <a:solidFill>
              <a:srgbClr val="000000"/>
            </a:solidFill>
            <a:ln w="0">
              <a:solidFill>
                <a:srgbClr val="000000"/>
              </a:solidFill>
              <a:round/>
              <a:headEnd/>
              <a:tailEnd/>
            </a:ln>
          </p:spPr>
          <p:txBody>
            <a:bodyPr/>
            <a:lstStyle/>
            <a:p>
              <a:endParaRPr lang="en-US"/>
            </a:p>
          </p:txBody>
        </p:sp>
        <p:sp>
          <p:nvSpPr>
            <p:cNvPr id="27755" name="Freeform 104"/>
            <p:cNvSpPr>
              <a:spLocks/>
            </p:cNvSpPr>
            <p:nvPr/>
          </p:nvSpPr>
          <p:spPr bwMode="auto">
            <a:xfrm>
              <a:off x="4491" y="2764"/>
              <a:ext cx="109" cy="101"/>
            </a:xfrm>
            <a:custGeom>
              <a:avLst/>
              <a:gdLst>
                <a:gd name="T0" fmla="*/ 0 w 109"/>
                <a:gd name="T1" fmla="*/ 0 h 101"/>
                <a:gd name="T2" fmla="*/ 22 w 109"/>
                <a:gd name="T3" fmla="*/ 0 h 101"/>
                <a:gd name="T4" fmla="*/ 86 w 109"/>
                <a:gd name="T5" fmla="*/ 75 h 101"/>
                <a:gd name="T6" fmla="*/ 86 w 109"/>
                <a:gd name="T7" fmla="*/ 15 h 101"/>
                <a:gd name="T8" fmla="*/ 86 w 109"/>
                <a:gd name="T9" fmla="*/ 8 h 101"/>
                <a:gd name="T10" fmla="*/ 86 w 109"/>
                <a:gd name="T11" fmla="*/ 4 h 101"/>
                <a:gd name="T12" fmla="*/ 82 w 109"/>
                <a:gd name="T13" fmla="*/ 0 h 101"/>
                <a:gd name="T14" fmla="*/ 75 w 109"/>
                <a:gd name="T15" fmla="*/ 0 h 101"/>
                <a:gd name="T16" fmla="*/ 71 w 109"/>
                <a:gd name="T17" fmla="*/ 0 h 101"/>
                <a:gd name="T18" fmla="*/ 71 w 109"/>
                <a:gd name="T19" fmla="*/ 0 h 101"/>
                <a:gd name="T20" fmla="*/ 109 w 109"/>
                <a:gd name="T21" fmla="*/ 0 h 101"/>
                <a:gd name="T22" fmla="*/ 109 w 109"/>
                <a:gd name="T23" fmla="*/ 0 h 101"/>
                <a:gd name="T24" fmla="*/ 105 w 109"/>
                <a:gd name="T25" fmla="*/ 0 h 101"/>
                <a:gd name="T26" fmla="*/ 97 w 109"/>
                <a:gd name="T27" fmla="*/ 4 h 101"/>
                <a:gd name="T28" fmla="*/ 94 w 109"/>
                <a:gd name="T29" fmla="*/ 4 h 101"/>
                <a:gd name="T30" fmla="*/ 94 w 109"/>
                <a:gd name="T31" fmla="*/ 8 h 101"/>
                <a:gd name="T32" fmla="*/ 94 w 109"/>
                <a:gd name="T33" fmla="*/ 15 h 101"/>
                <a:gd name="T34" fmla="*/ 94 w 109"/>
                <a:gd name="T35" fmla="*/ 101 h 101"/>
                <a:gd name="T36" fmla="*/ 90 w 109"/>
                <a:gd name="T37" fmla="*/ 101 h 101"/>
                <a:gd name="T38" fmla="*/ 22 w 109"/>
                <a:gd name="T39" fmla="*/ 23 h 101"/>
                <a:gd name="T40" fmla="*/ 22 w 109"/>
                <a:gd name="T41" fmla="*/ 83 h 101"/>
                <a:gd name="T42" fmla="*/ 26 w 109"/>
                <a:gd name="T43" fmla="*/ 90 h 101"/>
                <a:gd name="T44" fmla="*/ 26 w 109"/>
                <a:gd name="T45" fmla="*/ 94 h 101"/>
                <a:gd name="T46" fmla="*/ 30 w 109"/>
                <a:gd name="T47" fmla="*/ 98 h 101"/>
                <a:gd name="T48" fmla="*/ 34 w 109"/>
                <a:gd name="T49" fmla="*/ 98 h 101"/>
                <a:gd name="T50" fmla="*/ 37 w 109"/>
                <a:gd name="T51" fmla="*/ 98 h 101"/>
                <a:gd name="T52" fmla="*/ 37 w 109"/>
                <a:gd name="T53" fmla="*/ 98 h 101"/>
                <a:gd name="T54" fmla="*/ 4 w 109"/>
                <a:gd name="T55" fmla="*/ 98 h 101"/>
                <a:gd name="T56" fmla="*/ 4 w 109"/>
                <a:gd name="T57" fmla="*/ 98 h 101"/>
                <a:gd name="T58" fmla="*/ 7 w 109"/>
                <a:gd name="T59" fmla="*/ 98 h 101"/>
                <a:gd name="T60" fmla="*/ 11 w 109"/>
                <a:gd name="T61" fmla="*/ 98 h 101"/>
                <a:gd name="T62" fmla="*/ 15 w 109"/>
                <a:gd name="T63" fmla="*/ 94 h 101"/>
                <a:gd name="T64" fmla="*/ 19 w 109"/>
                <a:gd name="T65" fmla="*/ 90 h 101"/>
                <a:gd name="T66" fmla="*/ 19 w 109"/>
                <a:gd name="T67" fmla="*/ 83 h 101"/>
                <a:gd name="T68" fmla="*/ 19 w 109"/>
                <a:gd name="T69" fmla="*/ 15 h 101"/>
                <a:gd name="T70" fmla="*/ 15 w 109"/>
                <a:gd name="T71" fmla="*/ 8 h 101"/>
                <a:gd name="T72" fmla="*/ 11 w 109"/>
                <a:gd name="T73" fmla="*/ 8 h 101"/>
                <a:gd name="T74" fmla="*/ 7 w 109"/>
                <a:gd name="T75" fmla="*/ 4 h 101"/>
                <a:gd name="T76" fmla="*/ 4 w 109"/>
                <a:gd name="T77" fmla="*/ 4 h 101"/>
                <a:gd name="T78" fmla="*/ 4 w 109"/>
                <a:gd name="T79" fmla="*/ 4 h 101"/>
                <a:gd name="T80" fmla="*/ 0 w 109"/>
                <a:gd name="T81" fmla="*/ 4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2" y="0"/>
                  </a:lnTo>
                  <a:lnTo>
                    <a:pt x="86" y="75"/>
                  </a:lnTo>
                  <a:lnTo>
                    <a:pt x="86" y="15"/>
                  </a:lnTo>
                  <a:lnTo>
                    <a:pt x="86" y="8"/>
                  </a:lnTo>
                  <a:lnTo>
                    <a:pt x="86" y="4"/>
                  </a:lnTo>
                  <a:lnTo>
                    <a:pt x="82" y="0"/>
                  </a:lnTo>
                  <a:lnTo>
                    <a:pt x="75" y="0"/>
                  </a:lnTo>
                  <a:lnTo>
                    <a:pt x="71" y="0"/>
                  </a:lnTo>
                  <a:lnTo>
                    <a:pt x="109" y="0"/>
                  </a:lnTo>
                  <a:lnTo>
                    <a:pt x="105" y="0"/>
                  </a:lnTo>
                  <a:lnTo>
                    <a:pt x="97" y="4"/>
                  </a:lnTo>
                  <a:lnTo>
                    <a:pt x="94" y="4"/>
                  </a:lnTo>
                  <a:lnTo>
                    <a:pt x="94" y="8"/>
                  </a:lnTo>
                  <a:lnTo>
                    <a:pt x="94" y="15"/>
                  </a:lnTo>
                  <a:lnTo>
                    <a:pt x="94" y="101"/>
                  </a:lnTo>
                  <a:lnTo>
                    <a:pt x="90" y="101"/>
                  </a:lnTo>
                  <a:lnTo>
                    <a:pt x="22" y="23"/>
                  </a:lnTo>
                  <a:lnTo>
                    <a:pt x="22" y="83"/>
                  </a:lnTo>
                  <a:lnTo>
                    <a:pt x="26" y="90"/>
                  </a:lnTo>
                  <a:lnTo>
                    <a:pt x="26" y="94"/>
                  </a:lnTo>
                  <a:lnTo>
                    <a:pt x="30" y="98"/>
                  </a:lnTo>
                  <a:lnTo>
                    <a:pt x="34" y="98"/>
                  </a:lnTo>
                  <a:lnTo>
                    <a:pt x="37" y="98"/>
                  </a:lnTo>
                  <a:lnTo>
                    <a:pt x="4" y="98"/>
                  </a:lnTo>
                  <a:lnTo>
                    <a:pt x="7" y="98"/>
                  </a:lnTo>
                  <a:lnTo>
                    <a:pt x="11" y="98"/>
                  </a:lnTo>
                  <a:lnTo>
                    <a:pt x="15" y="94"/>
                  </a:lnTo>
                  <a:lnTo>
                    <a:pt x="19" y="90"/>
                  </a:lnTo>
                  <a:lnTo>
                    <a:pt x="19" y="83"/>
                  </a:lnTo>
                  <a:lnTo>
                    <a:pt x="19" y="15"/>
                  </a:lnTo>
                  <a:lnTo>
                    <a:pt x="15" y="8"/>
                  </a:lnTo>
                  <a:lnTo>
                    <a:pt x="11" y="8"/>
                  </a:lnTo>
                  <a:lnTo>
                    <a:pt x="7"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7756" name="Freeform 105"/>
            <p:cNvSpPr>
              <a:spLocks noEditPoints="1"/>
            </p:cNvSpPr>
            <p:nvPr/>
          </p:nvSpPr>
          <p:spPr bwMode="auto">
            <a:xfrm>
              <a:off x="4600" y="2764"/>
              <a:ext cx="78" cy="98"/>
            </a:xfrm>
            <a:custGeom>
              <a:avLst/>
              <a:gdLst>
                <a:gd name="T0" fmla="*/ 30 w 78"/>
                <a:gd name="T1" fmla="*/ 53 h 98"/>
                <a:gd name="T2" fmla="*/ 30 w 78"/>
                <a:gd name="T3" fmla="*/ 83 h 98"/>
                <a:gd name="T4" fmla="*/ 30 w 78"/>
                <a:gd name="T5" fmla="*/ 90 h 98"/>
                <a:gd name="T6" fmla="*/ 30 w 78"/>
                <a:gd name="T7" fmla="*/ 94 h 98"/>
                <a:gd name="T8" fmla="*/ 33 w 78"/>
                <a:gd name="T9" fmla="*/ 98 h 98"/>
                <a:gd name="T10" fmla="*/ 41 w 78"/>
                <a:gd name="T11" fmla="*/ 98 h 98"/>
                <a:gd name="T12" fmla="*/ 45 w 78"/>
                <a:gd name="T13" fmla="*/ 98 h 98"/>
                <a:gd name="T14" fmla="*/ 45 w 78"/>
                <a:gd name="T15" fmla="*/ 98 h 98"/>
                <a:gd name="T16" fmla="*/ 0 w 78"/>
                <a:gd name="T17" fmla="*/ 98 h 98"/>
                <a:gd name="T18" fmla="*/ 0 w 78"/>
                <a:gd name="T19" fmla="*/ 98 h 98"/>
                <a:gd name="T20" fmla="*/ 3 w 78"/>
                <a:gd name="T21" fmla="*/ 98 h 98"/>
                <a:gd name="T22" fmla="*/ 11 w 78"/>
                <a:gd name="T23" fmla="*/ 98 h 98"/>
                <a:gd name="T24" fmla="*/ 15 w 78"/>
                <a:gd name="T25" fmla="*/ 94 h 98"/>
                <a:gd name="T26" fmla="*/ 15 w 78"/>
                <a:gd name="T27" fmla="*/ 90 h 98"/>
                <a:gd name="T28" fmla="*/ 15 w 78"/>
                <a:gd name="T29" fmla="*/ 83 h 98"/>
                <a:gd name="T30" fmla="*/ 15 w 78"/>
                <a:gd name="T31" fmla="*/ 15 h 98"/>
                <a:gd name="T32" fmla="*/ 15 w 78"/>
                <a:gd name="T33" fmla="*/ 8 h 98"/>
                <a:gd name="T34" fmla="*/ 15 w 78"/>
                <a:gd name="T35" fmla="*/ 4 h 98"/>
                <a:gd name="T36" fmla="*/ 11 w 78"/>
                <a:gd name="T37" fmla="*/ 0 h 98"/>
                <a:gd name="T38" fmla="*/ 3 w 78"/>
                <a:gd name="T39" fmla="*/ 0 h 98"/>
                <a:gd name="T40" fmla="*/ 0 w 78"/>
                <a:gd name="T41" fmla="*/ 0 h 98"/>
                <a:gd name="T42" fmla="*/ 0 w 78"/>
                <a:gd name="T43" fmla="*/ 0 h 98"/>
                <a:gd name="T44" fmla="*/ 37 w 78"/>
                <a:gd name="T45" fmla="*/ 0 h 98"/>
                <a:gd name="T46" fmla="*/ 48 w 78"/>
                <a:gd name="T47" fmla="*/ 0 h 98"/>
                <a:gd name="T48" fmla="*/ 60 w 78"/>
                <a:gd name="T49" fmla="*/ 4 h 98"/>
                <a:gd name="T50" fmla="*/ 67 w 78"/>
                <a:gd name="T51" fmla="*/ 8 h 98"/>
                <a:gd name="T52" fmla="*/ 71 w 78"/>
                <a:gd name="T53" fmla="*/ 11 h 98"/>
                <a:gd name="T54" fmla="*/ 75 w 78"/>
                <a:gd name="T55" fmla="*/ 19 h 98"/>
                <a:gd name="T56" fmla="*/ 78 w 78"/>
                <a:gd name="T57" fmla="*/ 26 h 98"/>
                <a:gd name="T58" fmla="*/ 75 w 78"/>
                <a:gd name="T59" fmla="*/ 38 h 98"/>
                <a:gd name="T60" fmla="*/ 71 w 78"/>
                <a:gd name="T61" fmla="*/ 45 h 98"/>
                <a:gd name="T62" fmla="*/ 60 w 78"/>
                <a:gd name="T63" fmla="*/ 53 h 98"/>
                <a:gd name="T64" fmla="*/ 45 w 78"/>
                <a:gd name="T65" fmla="*/ 53 h 98"/>
                <a:gd name="T66" fmla="*/ 41 w 78"/>
                <a:gd name="T67" fmla="*/ 53 h 98"/>
                <a:gd name="T68" fmla="*/ 37 w 78"/>
                <a:gd name="T69" fmla="*/ 53 h 98"/>
                <a:gd name="T70" fmla="*/ 33 w 78"/>
                <a:gd name="T71" fmla="*/ 53 h 98"/>
                <a:gd name="T72" fmla="*/ 30 w 78"/>
                <a:gd name="T73" fmla="*/ 53 h 98"/>
                <a:gd name="T74" fmla="*/ 30 w 78"/>
                <a:gd name="T75" fmla="*/ 49 h 98"/>
                <a:gd name="T76" fmla="*/ 33 w 78"/>
                <a:gd name="T77" fmla="*/ 49 h 98"/>
                <a:gd name="T78" fmla="*/ 37 w 78"/>
                <a:gd name="T79" fmla="*/ 49 h 98"/>
                <a:gd name="T80" fmla="*/ 37 w 78"/>
                <a:gd name="T81" fmla="*/ 49 h 98"/>
                <a:gd name="T82" fmla="*/ 41 w 78"/>
                <a:gd name="T83" fmla="*/ 49 h 98"/>
                <a:gd name="T84" fmla="*/ 48 w 78"/>
                <a:gd name="T85" fmla="*/ 49 h 98"/>
                <a:gd name="T86" fmla="*/ 56 w 78"/>
                <a:gd name="T87" fmla="*/ 45 h 98"/>
                <a:gd name="T88" fmla="*/ 60 w 78"/>
                <a:gd name="T89" fmla="*/ 38 h 98"/>
                <a:gd name="T90" fmla="*/ 60 w 78"/>
                <a:gd name="T91" fmla="*/ 26 h 98"/>
                <a:gd name="T92" fmla="*/ 60 w 78"/>
                <a:gd name="T93" fmla="*/ 23 h 98"/>
                <a:gd name="T94" fmla="*/ 56 w 78"/>
                <a:gd name="T95" fmla="*/ 15 h 98"/>
                <a:gd name="T96" fmla="*/ 56 w 78"/>
                <a:gd name="T97" fmla="*/ 11 h 98"/>
                <a:gd name="T98" fmla="*/ 48 w 78"/>
                <a:gd name="T99" fmla="*/ 8 h 98"/>
                <a:gd name="T100" fmla="*/ 45 w 78"/>
                <a:gd name="T101" fmla="*/ 4 h 98"/>
                <a:gd name="T102" fmla="*/ 37 w 78"/>
                <a:gd name="T103" fmla="*/ 4 h 98"/>
                <a:gd name="T104" fmla="*/ 33 w 78"/>
                <a:gd name="T105" fmla="*/ 4 h 98"/>
                <a:gd name="T106" fmla="*/ 30 w 78"/>
                <a:gd name="T107" fmla="*/ 4 h 98"/>
                <a:gd name="T108" fmla="*/ 30 w 78"/>
                <a:gd name="T109" fmla="*/ 49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98"/>
                <a:gd name="T167" fmla="*/ 78 w 78"/>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98">
                  <a:moveTo>
                    <a:pt x="30" y="53"/>
                  </a:moveTo>
                  <a:lnTo>
                    <a:pt x="30" y="83"/>
                  </a:lnTo>
                  <a:lnTo>
                    <a:pt x="30" y="90"/>
                  </a:lnTo>
                  <a:lnTo>
                    <a:pt x="30" y="94"/>
                  </a:lnTo>
                  <a:lnTo>
                    <a:pt x="33" y="98"/>
                  </a:lnTo>
                  <a:lnTo>
                    <a:pt x="41" y="98"/>
                  </a:lnTo>
                  <a:lnTo>
                    <a:pt x="45" y="98"/>
                  </a:lnTo>
                  <a:lnTo>
                    <a:pt x="0" y="98"/>
                  </a:lnTo>
                  <a:lnTo>
                    <a:pt x="3" y="98"/>
                  </a:lnTo>
                  <a:lnTo>
                    <a:pt x="11" y="98"/>
                  </a:lnTo>
                  <a:lnTo>
                    <a:pt x="15" y="94"/>
                  </a:lnTo>
                  <a:lnTo>
                    <a:pt x="15" y="90"/>
                  </a:lnTo>
                  <a:lnTo>
                    <a:pt x="15" y="83"/>
                  </a:lnTo>
                  <a:lnTo>
                    <a:pt x="15" y="15"/>
                  </a:lnTo>
                  <a:lnTo>
                    <a:pt x="15" y="8"/>
                  </a:lnTo>
                  <a:lnTo>
                    <a:pt x="15" y="4"/>
                  </a:lnTo>
                  <a:lnTo>
                    <a:pt x="11" y="0"/>
                  </a:lnTo>
                  <a:lnTo>
                    <a:pt x="3" y="0"/>
                  </a:lnTo>
                  <a:lnTo>
                    <a:pt x="0" y="0"/>
                  </a:lnTo>
                  <a:lnTo>
                    <a:pt x="37" y="0"/>
                  </a:lnTo>
                  <a:lnTo>
                    <a:pt x="48" y="0"/>
                  </a:lnTo>
                  <a:lnTo>
                    <a:pt x="60" y="4"/>
                  </a:lnTo>
                  <a:lnTo>
                    <a:pt x="67" y="8"/>
                  </a:lnTo>
                  <a:lnTo>
                    <a:pt x="71" y="11"/>
                  </a:lnTo>
                  <a:lnTo>
                    <a:pt x="75" y="19"/>
                  </a:lnTo>
                  <a:lnTo>
                    <a:pt x="78" y="26"/>
                  </a:lnTo>
                  <a:lnTo>
                    <a:pt x="75" y="38"/>
                  </a:lnTo>
                  <a:lnTo>
                    <a:pt x="71" y="45"/>
                  </a:lnTo>
                  <a:lnTo>
                    <a:pt x="60" y="53"/>
                  </a:lnTo>
                  <a:lnTo>
                    <a:pt x="45" y="53"/>
                  </a:lnTo>
                  <a:lnTo>
                    <a:pt x="41" y="53"/>
                  </a:lnTo>
                  <a:lnTo>
                    <a:pt x="37" y="53"/>
                  </a:lnTo>
                  <a:lnTo>
                    <a:pt x="33" y="53"/>
                  </a:lnTo>
                  <a:lnTo>
                    <a:pt x="30" y="53"/>
                  </a:lnTo>
                  <a:close/>
                  <a:moveTo>
                    <a:pt x="30" y="49"/>
                  </a:moveTo>
                  <a:lnTo>
                    <a:pt x="33" y="49"/>
                  </a:lnTo>
                  <a:lnTo>
                    <a:pt x="37" y="49"/>
                  </a:lnTo>
                  <a:lnTo>
                    <a:pt x="41" y="49"/>
                  </a:lnTo>
                  <a:lnTo>
                    <a:pt x="48" y="49"/>
                  </a:lnTo>
                  <a:lnTo>
                    <a:pt x="56" y="45"/>
                  </a:lnTo>
                  <a:lnTo>
                    <a:pt x="60" y="38"/>
                  </a:lnTo>
                  <a:lnTo>
                    <a:pt x="60" y="26"/>
                  </a:lnTo>
                  <a:lnTo>
                    <a:pt x="60" y="23"/>
                  </a:lnTo>
                  <a:lnTo>
                    <a:pt x="56" y="15"/>
                  </a:lnTo>
                  <a:lnTo>
                    <a:pt x="56" y="11"/>
                  </a:lnTo>
                  <a:lnTo>
                    <a:pt x="48" y="8"/>
                  </a:lnTo>
                  <a:lnTo>
                    <a:pt x="45" y="4"/>
                  </a:lnTo>
                  <a:lnTo>
                    <a:pt x="37" y="4"/>
                  </a:lnTo>
                  <a:lnTo>
                    <a:pt x="33" y="4"/>
                  </a:lnTo>
                  <a:lnTo>
                    <a:pt x="30" y="4"/>
                  </a:lnTo>
                  <a:lnTo>
                    <a:pt x="30" y="49"/>
                  </a:lnTo>
                  <a:close/>
                </a:path>
              </a:pathLst>
            </a:custGeom>
            <a:solidFill>
              <a:srgbClr val="000000"/>
            </a:solidFill>
            <a:ln w="0">
              <a:solidFill>
                <a:srgbClr val="000000"/>
              </a:solidFill>
              <a:round/>
              <a:headEnd/>
              <a:tailEnd/>
            </a:ln>
          </p:spPr>
          <p:txBody>
            <a:bodyPr/>
            <a:lstStyle/>
            <a:p>
              <a:endParaRPr lang="en-US"/>
            </a:p>
          </p:txBody>
        </p:sp>
        <p:sp>
          <p:nvSpPr>
            <p:cNvPr id="27757" name="Freeform 106"/>
            <p:cNvSpPr>
              <a:spLocks/>
            </p:cNvSpPr>
            <p:nvPr/>
          </p:nvSpPr>
          <p:spPr bwMode="auto">
            <a:xfrm>
              <a:off x="4690" y="2760"/>
              <a:ext cx="41" cy="135"/>
            </a:xfrm>
            <a:custGeom>
              <a:avLst/>
              <a:gdLst>
                <a:gd name="T0" fmla="*/ 41 w 41"/>
                <a:gd name="T1" fmla="*/ 132 h 135"/>
                <a:gd name="T2" fmla="*/ 41 w 41"/>
                <a:gd name="T3" fmla="*/ 135 h 135"/>
                <a:gd name="T4" fmla="*/ 30 w 41"/>
                <a:gd name="T5" fmla="*/ 128 h 135"/>
                <a:gd name="T6" fmla="*/ 22 w 41"/>
                <a:gd name="T7" fmla="*/ 120 h 135"/>
                <a:gd name="T8" fmla="*/ 11 w 41"/>
                <a:gd name="T9" fmla="*/ 109 h 135"/>
                <a:gd name="T10" fmla="*/ 3 w 41"/>
                <a:gd name="T11" fmla="*/ 98 h 135"/>
                <a:gd name="T12" fmla="*/ 0 w 41"/>
                <a:gd name="T13" fmla="*/ 83 h 135"/>
                <a:gd name="T14" fmla="*/ 0 w 41"/>
                <a:gd name="T15" fmla="*/ 68 h 135"/>
                <a:gd name="T16" fmla="*/ 0 w 41"/>
                <a:gd name="T17" fmla="*/ 53 h 135"/>
                <a:gd name="T18" fmla="*/ 3 w 41"/>
                <a:gd name="T19" fmla="*/ 38 h 135"/>
                <a:gd name="T20" fmla="*/ 11 w 41"/>
                <a:gd name="T21" fmla="*/ 27 h 135"/>
                <a:gd name="T22" fmla="*/ 18 w 41"/>
                <a:gd name="T23" fmla="*/ 15 h 135"/>
                <a:gd name="T24" fmla="*/ 30 w 41"/>
                <a:gd name="T25" fmla="*/ 8 h 135"/>
                <a:gd name="T26" fmla="*/ 41 w 41"/>
                <a:gd name="T27" fmla="*/ 0 h 135"/>
                <a:gd name="T28" fmla="*/ 41 w 41"/>
                <a:gd name="T29" fmla="*/ 4 h 135"/>
                <a:gd name="T30" fmla="*/ 30 w 41"/>
                <a:gd name="T31" fmla="*/ 8 h 135"/>
                <a:gd name="T32" fmla="*/ 26 w 41"/>
                <a:gd name="T33" fmla="*/ 15 h 135"/>
                <a:gd name="T34" fmla="*/ 18 w 41"/>
                <a:gd name="T35" fmla="*/ 27 h 135"/>
                <a:gd name="T36" fmla="*/ 15 w 41"/>
                <a:gd name="T37" fmla="*/ 38 h 135"/>
                <a:gd name="T38" fmla="*/ 15 w 41"/>
                <a:gd name="T39" fmla="*/ 53 h 135"/>
                <a:gd name="T40" fmla="*/ 11 w 41"/>
                <a:gd name="T41" fmla="*/ 64 h 135"/>
                <a:gd name="T42" fmla="*/ 15 w 41"/>
                <a:gd name="T43" fmla="*/ 79 h 135"/>
                <a:gd name="T44" fmla="*/ 15 w 41"/>
                <a:gd name="T45" fmla="*/ 94 h 135"/>
                <a:gd name="T46" fmla="*/ 18 w 41"/>
                <a:gd name="T47" fmla="*/ 102 h 135"/>
                <a:gd name="T48" fmla="*/ 18 w 41"/>
                <a:gd name="T49" fmla="*/ 109 h 135"/>
                <a:gd name="T50" fmla="*/ 22 w 41"/>
                <a:gd name="T51" fmla="*/ 117 h 135"/>
                <a:gd name="T52" fmla="*/ 26 w 41"/>
                <a:gd name="T53" fmla="*/ 120 h 135"/>
                <a:gd name="T54" fmla="*/ 33 w 41"/>
                <a:gd name="T55" fmla="*/ 128 h 135"/>
                <a:gd name="T56" fmla="*/ 41 w 41"/>
                <a:gd name="T57" fmla="*/ 132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2"/>
                  </a:moveTo>
                  <a:lnTo>
                    <a:pt x="41" y="135"/>
                  </a:lnTo>
                  <a:lnTo>
                    <a:pt x="30" y="128"/>
                  </a:lnTo>
                  <a:lnTo>
                    <a:pt x="22" y="120"/>
                  </a:lnTo>
                  <a:lnTo>
                    <a:pt x="11" y="109"/>
                  </a:lnTo>
                  <a:lnTo>
                    <a:pt x="3" y="98"/>
                  </a:lnTo>
                  <a:lnTo>
                    <a:pt x="0" y="83"/>
                  </a:lnTo>
                  <a:lnTo>
                    <a:pt x="0" y="68"/>
                  </a:lnTo>
                  <a:lnTo>
                    <a:pt x="0" y="53"/>
                  </a:lnTo>
                  <a:lnTo>
                    <a:pt x="3" y="38"/>
                  </a:lnTo>
                  <a:lnTo>
                    <a:pt x="11" y="27"/>
                  </a:lnTo>
                  <a:lnTo>
                    <a:pt x="18" y="15"/>
                  </a:lnTo>
                  <a:lnTo>
                    <a:pt x="30" y="8"/>
                  </a:lnTo>
                  <a:lnTo>
                    <a:pt x="41" y="0"/>
                  </a:lnTo>
                  <a:lnTo>
                    <a:pt x="41" y="4"/>
                  </a:lnTo>
                  <a:lnTo>
                    <a:pt x="30" y="8"/>
                  </a:lnTo>
                  <a:lnTo>
                    <a:pt x="26" y="15"/>
                  </a:lnTo>
                  <a:lnTo>
                    <a:pt x="18" y="27"/>
                  </a:lnTo>
                  <a:lnTo>
                    <a:pt x="15" y="38"/>
                  </a:lnTo>
                  <a:lnTo>
                    <a:pt x="15" y="53"/>
                  </a:lnTo>
                  <a:lnTo>
                    <a:pt x="11" y="64"/>
                  </a:lnTo>
                  <a:lnTo>
                    <a:pt x="15" y="79"/>
                  </a:lnTo>
                  <a:lnTo>
                    <a:pt x="15" y="94"/>
                  </a:lnTo>
                  <a:lnTo>
                    <a:pt x="18" y="102"/>
                  </a:lnTo>
                  <a:lnTo>
                    <a:pt x="18" y="109"/>
                  </a:lnTo>
                  <a:lnTo>
                    <a:pt x="22" y="117"/>
                  </a:lnTo>
                  <a:lnTo>
                    <a:pt x="26" y="120"/>
                  </a:lnTo>
                  <a:lnTo>
                    <a:pt x="33" y="128"/>
                  </a:lnTo>
                  <a:lnTo>
                    <a:pt x="41" y="132"/>
                  </a:lnTo>
                  <a:close/>
                </a:path>
              </a:pathLst>
            </a:custGeom>
            <a:solidFill>
              <a:srgbClr val="000000"/>
            </a:solidFill>
            <a:ln w="0">
              <a:solidFill>
                <a:srgbClr val="000000"/>
              </a:solidFill>
              <a:round/>
              <a:headEnd/>
              <a:tailEnd/>
            </a:ln>
          </p:spPr>
          <p:txBody>
            <a:bodyPr/>
            <a:lstStyle/>
            <a:p>
              <a:endParaRPr lang="en-US"/>
            </a:p>
          </p:txBody>
        </p:sp>
        <p:sp>
          <p:nvSpPr>
            <p:cNvPr id="27758" name="Freeform 107"/>
            <p:cNvSpPr>
              <a:spLocks noEditPoints="1"/>
            </p:cNvSpPr>
            <p:nvPr/>
          </p:nvSpPr>
          <p:spPr bwMode="auto">
            <a:xfrm>
              <a:off x="4735" y="2760"/>
              <a:ext cx="67" cy="105"/>
            </a:xfrm>
            <a:custGeom>
              <a:avLst/>
              <a:gdLst>
                <a:gd name="T0" fmla="*/ 22 w 67"/>
                <a:gd name="T1" fmla="*/ 49 h 105"/>
                <a:gd name="T2" fmla="*/ 26 w 67"/>
                <a:gd name="T3" fmla="*/ 42 h 105"/>
                <a:gd name="T4" fmla="*/ 33 w 67"/>
                <a:gd name="T5" fmla="*/ 38 h 105"/>
                <a:gd name="T6" fmla="*/ 41 w 67"/>
                <a:gd name="T7" fmla="*/ 34 h 105"/>
                <a:gd name="T8" fmla="*/ 52 w 67"/>
                <a:gd name="T9" fmla="*/ 38 h 105"/>
                <a:gd name="T10" fmla="*/ 60 w 67"/>
                <a:gd name="T11" fmla="*/ 42 h 105"/>
                <a:gd name="T12" fmla="*/ 67 w 67"/>
                <a:gd name="T13" fmla="*/ 53 h 105"/>
                <a:gd name="T14" fmla="*/ 67 w 67"/>
                <a:gd name="T15" fmla="*/ 68 h 105"/>
                <a:gd name="T16" fmla="*/ 67 w 67"/>
                <a:gd name="T17" fmla="*/ 79 h 105"/>
                <a:gd name="T18" fmla="*/ 63 w 67"/>
                <a:gd name="T19" fmla="*/ 87 h 105"/>
                <a:gd name="T20" fmla="*/ 56 w 67"/>
                <a:gd name="T21" fmla="*/ 94 h 105"/>
                <a:gd name="T22" fmla="*/ 45 w 67"/>
                <a:gd name="T23" fmla="*/ 102 h 105"/>
                <a:gd name="T24" fmla="*/ 33 w 67"/>
                <a:gd name="T25" fmla="*/ 105 h 105"/>
                <a:gd name="T26" fmla="*/ 26 w 67"/>
                <a:gd name="T27" fmla="*/ 105 h 105"/>
                <a:gd name="T28" fmla="*/ 22 w 67"/>
                <a:gd name="T29" fmla="*/ 102 h 105"/>
                <a:gd name="T30" fmla="*/ 15 w 67"/>
                <a:gd name="T31" fmla="*/ 102 h 105"/>
                <a:gd name="T32" fmla="*/ 7 w 67"/>
                <a:gd name="T33" fmla="*/ 98 h 105"/>
                <a:gd name="T34" fmla="*/ 7 w 67"/>
                <a:gd name="T35" fmla="*/ 27 h 105"/>
                <a:gd name="T36" fmla="*/ 7 w 67"/>
                <a:gd name="T37" fmla="*/ 15 h 105"/>
                <a:gd name="T38" fmla="*/ 7 w 67"/>
                <a:gd name="T39" fmla="*/ 12 h 105"/>
                <a:gd name="T40" fmla="*/ 7 w 67"/>
                <a:gd name="T41" fmla="*/ 8 h 105"/>
                <a:gd name="T42" fmla="*/ 7 w 67"/>
                <a:gd name="T43" fmla="*/ 8 h 105"/>
                <a:gd name="T44" fmla="*/ 3 w 67"/>
                <a:gd name="T45" fmla="*/ 8 h 105"/>
                <a:gd name="T46" fmla="*/ 3 w 67"/>
                <a:gd name="T47" fmla="*/ 8 h 105"/>
                <a:gd name="T48" fmla="*/ 3 w 67"/>
                <a:gd name="T49" fmla="*/ 8 h 105"/>
                <a:gd name="T50" fmla="*/ 0 w 67"/>
                <a:gd name="T51" fmla="*/ 8 h 105"/>
                <a:gd name="T52" fmla="*/ 0 w 67"/>
                <a:gd name="T53" fmla="*/ 8 h 105"/>
                <a:gd name="T54" fmla="*/ 18 w 67"/>
                <a:gd name="T55" fmla="*/ 0 h 105"/>
                <a:gd name="T56" fmla="*/ 22 w 67"/>
                <a:gd name="T57" fmla="*/ 0 h 105"/>
                <a:gd name="T58" fmla="*/ 22 w 67"/>
                <a:gd name="T59" fmla="*/ 49 h 105"/>
                <a:gd name="T60" fmla="*/ 22 w 67"/>
                <a:gd name="T61" fmla="*/ 53 h 105"/>
                <a:gd name="T62" fmla="*/ 22 w 67"/>
                <a:gd name="T63" fmla="*/ 94 h 105"/>
                <a:gd name="T64" fmla="*/ 26 w 67"/>
                <a:gd name="T65" fmla="*/ 98 h 105"/>
                <a:gd name="T66" fmla="*/ 30 w 67"/>
                <a:gd name="T67" fmla="*/ 98 h 105"/>
                <a:gd name="T68" fmla="*/ 33 w 67"/>
                <a:gd name="T69" fmla="*/ 102 h 105"/>
                <a:gd name="T70" fmla="*/ 37 w 67"/>
                <a:gd name="T71" fmla="*/ 102 h 105"/>
                <a:gd name="T72" fmla="*/ 45 w 67"/>
                <a:gd name="T73" fmla="*/ 98 h 105"/>
                <a:gd name="T74" fmla="*/ 48 w 67"/>
                <a:gd name="T75" fmla="*/ 94 h 105"/>
                <a:gd name="T76" fmla="*/ 52 w 67"/>
                <a:gd name="T77" fmla="*/ 83 h 105"/>
                <a:gd name="T78" fmla="*/ 56 w 67"/>
                <a:gd name="T79" fmla="*/ 72 h 105"/>
                <a:gd name="T80" fmla="*/ 52 w 67"/>
                <a:gd name="T81" fmla="*/ 60 h 105"/>
                <a:gd name="T82" fmla="*/ 48 w 67"/>
                <a:gd name="T83" fmla="*/ 53 h 105"/>
                <a:gd name="T84" fmla="*/ 45 w 67"/>
                <a:gd name="T85" fmla="*/ 49 h 105"/>
                <a:gd name="T86" fmla="*/ 37 w 67"/>
                <a:gd name="T87" fmla="*/ 45 h 105"/>
                <a:gd name="T88" fmla="*/ 33 w 67"/>
                <a:gd name="T89" fmla="*/ 45 h 105"/>
                <a:gd name="T90" fmla="*/ 30 w 67"/>
                <a:gd name="T91" fmla="*/ 49 h 105"/>
                <a:gd name="T92" fmla="*/ 26 w 67"/>
                <a:gd name="T93" fmla="*/ 49 h 105"/>
                <a:gd name="T94" fmla="*/ 22 w 67"/>
                <a:gd name="T95" fmla="*/ 53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
                <a:gd name="T145" fmla="*/ 0 h 105"/>
                <a:gd name="T146" fmla="*/ 67 w 67"/>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 h="105">
                  <a:moveTo>
                    <a:pt x="22" y="49"/>
                  </a:moveTo>
                  <a:lnTo>
                    <a:pt x="26" y="42"/>
                  </a:lnTo>
                  <a:lnTo>
                    <a:pt x="33" y="38"/>
                  </a:lnTo>
                  <a:lnTo>
                    <a:pt x="41" y="34"/>
                  </a:lnTo>
                  <a:lnTo>
                    <a:pt x="52" y="38"/>
                  </a:lnTo>
                  <a:lnTo>
                    <a:pt x="60" y="42"/>
                  </a:lnTo>
                  <a:lnTo>
                    <a:pt x="67" y="53"/>
                  </a:lnTo>
                  <a:lnTo>
                    <a:pt x="67" y="68"/>
                  </a:lnTo>
                  <a:lnTo>
                    <a:pt x="67" y="79"/>
                  </a:lnTo>
                  <a:lnTo>
                    <a:pt x="63" y="87"/>
                  </a:lnTo>
                  <a:lnTo>
                    <a:pt x="56" y="94"/>
                  </a:lnTo>
                  <a:lnTo>
                    <a:pt x="45" y="102"/>
                  </a:lnTo>
                  <a:lnTo>
                    <a:pt x="33" y="105"/>
                  </a:lnTo>
                  <a:lnTo>
                    <a:pt x="26" y="105"/>
                  </a:lnTo>
                  <a:lnTo>
                    <a:pt x="22" y="102"/>
                  </a:lnTo>
                  <a:lnTo>
                    <a:pt x="15" y="102"/>
                  </a:lnTo>
                  <a:lnTo>
                    <a:pt x="7" y="98"/>
                  </a:lnTo>
                  <a:lnTo>
                    <a:pt x="7" y="27"/>
                  </a:lnTo>
                  <a:lnTo>
                    <a:pt x="7" y="15"/>
                  </a:lnTo>
                  <a:lnTo>
                    <a:pt x="7" y="12"/>
                  </a:lnTo>
                  <a:lnTo>
                    <a:pt x="7" y="8"/>
                  </a:lnTo>
                  <a:lnTo>
                    <a:pt x="3" y="8"/>
                  </a:lnTo>
                  <a:lnTo>
                    <a:pt x="0" y="8"/>
                  </a:lnTo>
                  <a:lnTo>
                    <a:pt x="18" y="0"/>
                  </a:lnTo>
                  <a:lnTo>
                    <a:pt x="22" y="0"/>
                  </a:lnTo>
                  <a:lnTo>
                    <a:pt x="22" y="49"/>
                  </a:lnTo>
                  <a:close/>
                  <a:moveTo>
                    <a:pt x="22" y="53"/>
                  </a:moveTo>
                  <a:lnTo>
                    <a:pt x="22" y="94"/>
                  </a:lnTo>
                  <a:lnTo>
                    <a:pt x="26" y="98"/>
                  </a:lnTo>
                  <a:lnTo>
                    <a:pt x="30" y="98"/>
                  </a:lnTo>
                  <a:lnTo>
                    <a:pt x="33" y="102"/>
                  </a:lnTo>
                  <a:lnTo>
                    <a:pt x="37" y="102"/>
                  </a:lnTo>
                  <a:lnTo>
                    <a:pt x="45" y="98"/>
                  </a:lnTo>
                  <a:lnTo>
                    <a:pt x="48" y="94"/>
                  </a:lnTo>
                  <a:lnTo>
                    <a:pt x="52" y="83"/>
                  </a:lnTo>
                  <a:lnTo>
                    <a:pt x="56" y="72"/>
                  </a:lnTo>
                  <a:lnTo>
                    <a:pt x="52" y="60"/>
                  </a:lnTo>
                  <a:lnTo>
                    <a:pt x="48" y="53"/>
                  </a:lnTo>
                  <a:lnTo>
                    <a:pt x="45" y="49"/>
                  </a:lnTo>
                  <a:lnTo>
                    <a:pt x="37" y="45"/>
                  </a:lnTo>
                  <a:lnTo>
                    <a:pt x="33" y="45"/>
                  </a:lnTo>
                  <a:lnTo>
                    <a:pt x="30" y="49"/>
                  </a:lnTo>
                  <a:lnTo>
                    <a:pt x="26" y="49"/>
                  </a:lnTo>
                  <a:lnTo>
                    <a:pt x="22" y="53"/>
                  </a:lnTo>
                  <a:close/>
                </a:path>
              </a:pathLst>
            </a:custGeom>
            <a:solidFill>
              <a:srgbClr val="000000"/>
            </a:solidFill>
            <a:ln w="0">
              <a:solidFill>
                <a:srgbClr val="000000"/>
              </a:solidFill>
              <a:round/>
              <a:headEnd/>
              <a:tailEnd/>
            </a:ln>
          </p:spPr>
          <p:txBody>
            <a:bodyPr/>
            <a:lstStyle/>
            <a:p>
              <a:endParaRPr lang="en-US"/>
            </a:p>
          </p:txBody>
        </p:sp>
        <p:sp>
          <p:nvSpPr>
            <p:cNvPr id="27759" name="Freeform 108"/>
            <p:cNvSpPr>
              <a:spLocks noEditPoints="1"/>
            </p:cNvSpPr>
            <p:nvPr/>
          </p:nvSpPr>
          <p:spPr bwMode="auto">
            <a:xfrm>
              <a:off x="4813" y="2760"/>
              <a:ext cx="30" cy="102"/>
            </a:xfrm>
            <a:custGeom>
              <a:avLst/>
              <a:gdLst>
                <a:gd name="T0" fmla="*/ 15 w 30"/>
                <a:gd name="T1" fmla="*/ 0 h 102"/>
                <a:gd name="T2" fmla="*/ 19 w 30"/>
                <a:gd name="T3" fmla="*/ 0 h 102"/>
                <a:gd name="T4" fmla="*/ 23 w 30"/>
                <a:gd name="T5" fmla="*/ 0 h 102"/>
                <a:gd name="T6" fmla="*/ 23 w 30"/>
                <a:gd name="T7" fmla="*/ 4 h 102"/>
                <a:gd name="T8" fmla="*/ 23 w 30"/>
                <a:gd name="T9" fmla="*/ 8 h 102"/>
                <a:gd name="T10" fmla="*/ 23 w 30"/>
                <a:gd name="T11" fmla="*/ 12 h 102"/>
                <a:gd name="T12" fmla="*/ 23 w 30"/>
                <a:gd name="T13" fmla="*/ 12 h 102"/>
                <a:gd name="T14" fmla="*/ 19 w 30"/>
                <a:gd name="T15" fmla="*/ 15 h 102"/>
                <a:gd name="T16" fmla="*/ 15 w 30"/>
                <a:gd name="T17" fmla="*/ 15 h 102"/>
                <a:gd name="T18" fmla="*/ 12 w 30"/>
                <a:gd name="T19" fmla="*/ 15 h 102"/>
                <a:gd name="T20" fmla="*/ 8 w 30"/>
                <a:gd name="T21" fmla="*/ 12 h 102"/>
                <a:gd name="T22" fmla="*/ 8 w 30"/>
                <a:gd name="T23" fmla="*/ 12 h 102"/>
                <a:gd name="T24" fmla="*/ 8 w 30"/>
                <a:gd name="T25" fmla="*/ 8 h 102"/>
                <a:gd name="T26" fmla="*/ 8 w 30"/>
                <a:gd name="T27" fmla="*/ 4 h 102"/>
                <a:gd name="T28" fmla="*/ 8 w 30"/>
                <a:gd name="T29" fmla="*/ 0 h 102"/>
                <a:gd name="T30" fmla="*/ 12 w 30"/>
                <a:gd name="T31" fmla="*/ 0 h 102"/>
                <a:gd name="T32" fmla="*/ 15 w 30"/>
                <a:gd name="T33" fmla="*/ 0 h 102"/>
                <a:gd name="T34" fmla="*/ 23 w 30"/>
                <a:gd name="T35" fmla="*/ 34 h 102"/>
                <a:gd name="T36" fmla="*/ 23 w 30"/>
                <a:gd name="T37" fmla="*/ 87 h 102"/>
                <a:gd name="T38" fmla="*/ 23 w 30"/>
                <a:gd name="T39" fmla="*/ 94 h 102"/>
                <a:gd name="T40" fmla="*/ 23 w 30"/>
                <a:gd name="T41" fmla="*/ 98 h 102"/>
                <a:gd name="T42" fmla="*/ 23 w 30"/>
                <a:gd name="T43" fmla="*/ 98 h 102"/>
                <a:gd name="T44" fmla="*/ 27 w 30"/>
                <a:gd name="T45" fmla="*/ 102 h 102"/>
                <a:gd name="T46" fmla="*/ 27 w 30"/>
                <a:gd name="T47" fmla="*/ 102 h 102"/>
                <a:gd name="T48" fmla="*/ 30 w 30"/>
                <a:gd name="T49" fmla="*/ 102 h 102"/>
                <a:gd name="T50" fmla="*/ 30 w 30"/>
                <a:gd name="T51" fmla="*/ 102 h 102"/>
                <a:gd name="T52" fmla="*/ 0 w 30"/>
                <a:gd name="T53" fmla="*/ 102 h 102"/>
                <a:gd name="T54" fmla="*/ 0 w 30"/>
                <a:gd name="T55" fmla="*/ 102 h 102"/>
                <a:gd name="T56" fmla="*/ 4 w 30"/>
                <a:gd name="T57" fmla="*/ 102 h 102"/>
                <a:gd name="T58" fmla="*/ 8 w 30"/>
                <a:gd name="T59" fmla="*/ 102 h 102"/>
                <a:gd name="T60" fmla="*/ 8 w 30"/>
                <a:gd name="T61" fmla="*/ 98 h 102"/>
                <a:gd name="T62" fmla="*/ 8 w 30"/>
                <a:gd name="T63" fmla="*/ 98 h 102"/>
                <a:gd name="T64" fmla="*/ 8 w 30"/>
                <a:gd name="T65" fmla="*/ 94 h 102"/>
                <a:gd name="T66" fmla="*/ 12 w 30"/>
                <a:gd name="T67" fmla="*/ 87 h 102"/>
                <a:gd name="T68" fmla="*/ 12 w 30"/>
                <a:gd name="T69" fmla="*/ 64 h 102"/>
                <a:gd name="T70" fmla="*/ 8 w 30"/>
                <a:gd name="T71" fmla="*/ 53 h 102"/>
                <a:gd name="T72" fmla="*/ 8 w 30"/>
                <a:gd name="T73" fmla="*/ 49 h 102"/>
                <a:gd name="T74" fmla="*/ 8 w 30"/>
                <a:gd name="T75" fmla="*/ 45 h 102"/>
                <a:gd name="T76" fmla="*/ 8 w 30"/>
                <a:gd name="T77" fmla="*/ 45 h 102"/>
                <a:gd name="T78" fmla="*/ 8 w 30"/>
                <a:gd name="T79" fmla="*/ 42 h 102"/>
                <a:gd name="T80" fmla="*/ 4 w 30"/>
                <a:gd name="T81" fmla="*/ 42 h 102"/>
                <a:gd name="T82" fmla="*/ 4 w 30"/>
                <a:gd name="T83" fmla="*/ 42 h 102"/>
                <a:gd name="T84" fmla="*/ 0 w 30"/>
                <a:gd name="T85" fmla="*/ 45 h 102"/>
                <a:gd name="T86" fmla="*/ 0 w 30"/>
                <a:gd name="T87" fmla="*/ 42 h 102"/>
                <a:gd name="T88" fmla="*/ 19 w 30"/>
                <a:gd name="T89" fmla="*/ 34 h 102"/>
                <a:gd name="T90" fmla="*/ 23 w 30"/>
                <a:gd name="T91" fmla="*/ 34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102"/>
                <a:gd name="T140" fmla="*/ 30 w 30"/>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102">
                  <a:moveTo>
                    <a:pt x="15" y="0"/>
                  </a:moveTo>
                  <a:lnTo>
                    <a:pt x="19" y="0"/>
                  </a:lnTo>
                  <a:lnTo>
                    <a:pt x="23" y="0"/>
                  </a:lnTo>
                  <a:lnTo>
                    <a:pt x="23" y="4"/>
                  </a:lnTo>
                  <a:lnTo>
                    <a:pt x="23" y="8"/>
                  </a:lnTo>
                  <a:lnTo>
                    <a:pt x="23" y="12"/>
                  </a:lnTo>
                  <a:lnTo>
                    <a:pt x="19" y="15"/>
                  </a:lnTo>
                  <a:lnTo>
                    <a:pt x="15" y="15"/>
                  </a:lnTo>
                  <a:lnTo>
                    <a:pt x="12" y="15"/>
                  </a:lnTo>
                  <a:lnTo>
                    <a:pt x="8" y="12"/>
                  </a:lnTo>
                  <a:lnTo>
                    <a:pt x="8" y="8"/>
                  </a:lnTo>
                  <a:lnTo>
                    <a:pt x="8" y="4"/>
                  </a:lnTo>
                  <a:lnTo>
                    <a:pt x="8" y="0"/>
                  </a:lnTo>
                  <a:lnTo>
                    <a:pt x="12" y="0"/>
                  </a:lnTo>
                  <a:lnTo>
                    <a:pt x="15" y="0"/>
                  </a:lnTo>
                  <a:close/>
                  <a:moveTo>
                    <a:pt x="23" y="34"/>
                  </a:moveTo>
                  <a:lnTo>
                    <a:pt x="23" y="87"/>
                  </a:lnTo>
                  <a:lnTo>
                    <a:pt x="23" y="94"/>
                  </a:lnTo>
                  <a:lnTo>
                    <a:pt x="23" y="98"/>
                  </a:lnTo>
                  <a:lnTo>
                    <a:pt x="27" y="102"/>
                  </a:lnTo>
                  <a:lnTo>
                    <a:pt x="30" y="102"/>
                  </a:lnTo>
                  <a:lnTo>
                    <a:pt x="0" y="102"/>
                  </a:lnTo>
                  <a:lnTo>
                    <a:pt x="4" y="102"/>
                  </a:lnTo>
                  <a:lnTo>
                    <a:pt x="8" y="102"/>
                  </a:lnTo>
                  <a:lnTo>
                    <a:pt x="8" y="98"/>
                  </a:lnTo>
                  <a:lnTo>
                    <a:pt x="8" y="94"/>
                  </a:lnTo>
                  <a:lnTo>
                    <a:pt x="12" y="87"/>
                  </a:lnTo>
                  <a:lnTo>
                    <a:pt x="12" y="64"/>
                  </a:lnTo>
                  <a:lnTo>
                    <a:pt x="8" y="53"/>
                  </a:lnTo>
                  <a:lnTo>
                    <a:pt x="8" y="49"/>
                  </a:lnTo>
                  <a:lnTo>
                    <a:pt x="8" y="45"/>
                  </a:lnTo>
                  <a:lnTo>
                    <a:pt x="8" y="42"/>
                  </a:lnTo>
                  <a:lnTo>
                    <a:pt x="4" y="42"/>
                  </a:lnTo>
                  <a:lnTo>
                    <a:pt x="0" y="45"/>
                  </a:lnTo>
                  <a:lnTo>
                    <a:pt x="0" y="42"/>
                  </a:lnTo>
                  <a:lnTo>
                    <a:pt x="19" y="34"/>
                  </a:lnTo>
                  <a:lnTo>
                    <a:pt x="23" y="34"/>
                  </a:lnTo>
                  <a:close/>
                </a:path>
              </a:pathLst>
            </a:custGeom>
            <a:solidFill>
              <a:srgbClr val="000000"/>
            </a:solidFill>
            <a:ln w="0">
              <a:solidFill>
                <a:srgbClr val="000000"/>
              </a:solidFill>
              <a:round/>
              <a:headEnd/>
              <a:tailEnd/>
            </a:ln>
          </p:spPr>
          <p:txBody>
            <a:bodyPr/>
            <a:lstStyle/>
            <a:p>
              <a:endParaRPr lang="en-US"/>
            </a:p>
          </p:txBody>
        </p:sp>
        <p:sp>
          <p:nvSpPr>
            <p:cNvPr id="27760" name="Freeform 109"/>
            <p:cNvSpPr>
              <a:spLocks/>
            </p:cNvSpPr>
            <p:nvPr/>
          </p:nvSpPr>
          <p:spPr bwMode="auto">
            <a:xfrm>
              <a:off x="4851" y="2794"/>
              <a:ext cx="71" cy="68"/>
            </a:xfrm>
            <a:custGeom>
              <a:avLst/>
              <a:gdLst>
                <a:gd name="T0" fmla="*/ 22 w 71"/>
                <a:gd name="T1" fmla="*/ 15 h 68"/>
                <a:gd name="T2" fmla="*/ 30 w 71"/>
                <a:gd name="T3" fmla="*/ 8 h 68"/>
                <a:gd name="T4" fmla="*/ 37 w 71"/>
                <a:gd name="T5" fmla="*/ 4 h 68"/>
                <a:gd name="T6" fmla="*/ 45 w 71"/>
                <a:gd name="T7" fmla="*/ 0 h 68"/>
                <a:gd name="T8" fmla="*/ 49 w 71"/>
                <a:gd name="T9" fmla="*/ 0 h 68"/>
                <a:gd name="T10" fmla="*/ 56 w 71"/>
                <a:gd name="T11" fmla="*/ 4 h 68"/>
                <a:gd name="T12" fmla="*/ 60 w 71"/>
                <a:gd name="T13" fmla="*/ 8 h 68"/>
                <a:gd name="T14" fmla="*/ 60 w 71"/>
                <a:gd name="T15" fmla="*/ 11 h 68"/>
                <a:gd name="T16" fmla="*/ 64 w 71"/>
                <a:gd name="T17" fmla="*/ 19 h 68"/>
                <a:gd name="T18" fmla="*/ 64 w 71"/>
                <a:gd name="T19" fmla="*/ 26 h 68"/>
                <a:gd name="T20" fmla="*/ 64 w 71"/>
                <a:gd name="T21" fmla="*/ 53 h 68"/>
                <a:gd name="T22" fmla="*/ 64 w 71"/>
                <a:gd name="T23" fmla="*/ 60 h 68"/>
                <a:gd name="T24" fmla="*/ 64 w 71"/>
                <a:gd name="T25" fmla="*/ 64 h 68"/>
                <a:gd name="T26" fmla="*/ 64 w 71"/>
                <a:gd name="T27" fmla="*/ 64 h 68"/>
                <a:gd name="T28" fmla="*/ 68 w 71"/>
                <a:gd name="T29" fmla="*/ 68 h 68"/>
                <a:gd name="T30" fmla="*/ 68 w 71"/>
                <a:gd name="T31" fmla="*/ 68 h 68"/>
                <a:gd name="T32" fmla="*/ 71 w 71"/>
                <a:gd name="T33" fmla="*/ 68 h 68"/>
                <a:gd name="T34" fmla="*/ 71 w 71"/>
                <a:gd name="T35" fmla="*/ 68 h 68"/>
                <a:gd name="T36" fmla="*/ 41 w 71"/>
                <a:gd name="T37" fmla="*/ 68 h 68"/>
                <a:gd name="T38" fmla="*/ 41 w 71"/>
                <a:gd name="T39" fmla="*/ 68 h 68"/>
                <a:gd name="T40" fmla="*/ 41 w 71"/>
                <a:gd name="T41" fmla="*/ 68 h 68"/>
                <a:gd name="T42" fmla="*/ 45 w 71"/>
                <a:gd name="T43" fmla="*/ 68 h 68"/>
                <a:gd name="T44" fmla="*/ 49 w 71"/>
                <a:gd name="T45" fmla="*/ 68 h 68"/>
                <a:gd name="T46" fmla="*/ 49 w 71"/>
                <a:gd name="T47" fmla="*/ 64 h 68"/>
                <a:gd name="T48" fmla="*/ 49 w 71"/>
                <a:gd name="T49" fmla="*/ 60 h 68"/>
                <a:gd name="T50" fmla="*/ 49 w 71"/>
                <a:gd name="T51" fmla="*/ 60 h 68"/>
                <a:gd name="T52" fmla="*/ 49 w 71"/>
                <a:gd name="T53" fmla="*/ 53 h 68"/>
                <a:gd name="T54" fmla="*/ 49 w 71"/>
                <a:gd name="T55" fmla="*/ 26 h 68"/>
                <a:gd name="T56" fmla="*/ 49 w 71"/>
                <a:gd name="T57" fmla="*/ 19 h 68"/>
                <a:gd name="T58" fmla="*/ 49 w 71"/>
                <a:gd name="T59" fmla="*/ 15 h 68"/>
                <a:gd name="T60" fmla="*/ 45 w 71"/>
                <a:gd name="T61" fmla="*/ 11 h 68"/>
                <a:gd name="T62" fmla="*/ 41 w 71"/>
                <a:gd name="T63" fmla="*/ 11 h 68"/>
                <a:gd name="T64" fmla="*/ 30 w 71"/>
                <a:gd name="T65" fmla="*/ 11 h 68"/>
                <a:gd name="T66" fmla="*/ 22 w 71"/>
                <a:gd name="T67" fmla="*/ 19 h 68"/>
                <a:gd name="T68" fmla="*/ 22 w 71"/>
                <a:gd name="T69" fmla="*/ 53 h 68"/>
                <a:gd name="T70" fmla="*/ 22 w 71"/>
                <a:gd name="T71" fmla="*/ 60 h 68"/>
                <a:gd name="T72" fmla="*/ 22 w 71"/>
                <a:gd name="T73" fmla="*/ 64 h 68"/>
                <a:gd name="T74" fmla="*/ 22 w 71"/>
                <a:gd name="T75" fmla="*/ 64 h 68"/>
                <a:gd name="T76" fmla="*/ 26 w 71"/>
                <a:gd name="T77" fmla="*/ 68 h 68"/>
                <a:gd name="T78" fmla="*/ 26 w 71"/>
                <a:gd name="T79" fmla="*/ 68 h 68"/>
                <a:gd name="T80" fmla="*/ 30 w 71"/>
                <a:gd name="T81" fmla="*/ 68 h 68"/>
                <a:gd name="T82" fmla="*/ 30 w 71"/>
                <a:gd name="T83" fmla="*/ 68 h 68"/>
                <a:gd name="T84" fmla="*/ 0 w 71"/>
                <a:gd name="T85" fmla="*/ 68 h 68"/>
                <a:gd name="T86" fmla="*/ 0 w 71"/>
                <a:gd name="T87" fmla="*/ 68 h 68"/>
                <a:gd name="T88" fmla="*/ 0 w 71"/>
                <a:gd name="T89" fmla="*/ 68 h 68"/>
                <a:gd name="T90" fmla="*/ 4 w 71"/>
                <a:gd name="T91" fmla="*/ 68 h 68"/>
                <a:gd name="T92" fmla="*/ 7 w 71"/>
                <a:gd name="T93" fmla="*/ 64 h 68"/>
                <a:gd name="T94" fmla="*/ 7 w 71"/>
                <a:gd name="T95" fmla="*/ 60 h 68"/>
                <a:gd name="T96" fmla="*/ 11 w 71"/>
                <a:gd name="T97" fmla="*/ 53 h 68"/>
                <a:gd name="T98" fmla="*/ 11 w 71"/>
                <a:gd name="T99" fmla="*/ 30 h 68"/>
                <a:gd name="T100" fmla="*/ 11 w 71"/>
                <a:gd name="T101" fmla="*/ 19 h 68"/>
                <a:gd name="T102" fmla="*/ 7 w 71"/>
                <a:gd name="T103" fmla="*/ 15 h 68"/>
                <a:gd name="T104" fmla="*/ 7 w 71"/>
                <a:gd name="T105" fmla="*/ 11 h 68"/>
                <a:gd name="T106" fmla="*/ 7 w 71"/>
                <a:gd name="T107" fmla="*/ 11 h 68"/>
                <a:gd name="T108" fmla="*/ 7 w 71"/>
                <a:gd name="T109" fmla="*/ 8 h 68"/>
                <a:gd name="T110" fmla="*/ 4 w 71"/>
                <a:gd name="T111" fmla="*/ 8 h 68"/>
                <a:gd name="T112" fmla="*/ 4 w 71"/>
                <a:gd name="T113" fmla="*/ 8 h 68"/>
                <a:gd name="T114" fmla="*/ 0 w 71"/>
                <a:gd name="T115" fmla="*/ 11 h 68"/>
                <a:gd name="T116" fmla="*/ 0 w 71"/>
                <a:gd name="T117" fmla="*/ 8 h 68"/>
                <a:gd name="T118" fmla="*/ 19 w 71"/>
                <a:gd name="T119" fmla="*/ 0 h 68"/>
                <a:gd name="T120" fmla="*/ 22 w 71"/>
                <a:gd name="T121" fmla="*/ 0 h 68"/>
                <a:gd name="T122" fmla="*/ 22 w 71"/>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8"/>
                <a:gd name="T188" fmla="*/ 71 w 71"/>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8">
                  <a:moveTo>
                    <a:pt x="22" y="15"/>
                  </a:moveTo>
                  <a:lnTo>
                    <a:pt x="30" y="8"/>
                  </a:lnTo>
                  <a:lnTo>
                    <a:pt x="37" y="4"/>
                  </a:lnTo>
                  <a:lnTo>
                    <a:pt x="45" y="0"/>
                  </a:lnTo>
                  <a:lnTo>
                    <a:pt x="49" y="0"/>
                  </a:lnTo>
                  <a:lnTo>
                    <a:pt x="56" y="4"/>
                  </a:lnTo>
                  <a:lnTo>
                    <a:pt x="60" y="8"/>
                  </a:lnTo>
                  <a:lnTo>
                    <a:pt x="60" y="11"/>
                  </a:lnTo>
                  <a:lnTo>
                    <a:pt x="64" y="19"/>
                  </a:lnTo>
                  <a:lnTo>
                    <a:pt x="64" y="26"/>
                  </a:lnTo>
                  <a:lnTo>
                    <a:pt x="64" y="53"/>
                  </a:lnTo>
                  <a:lnTo>
                    <a:pt x="64" y="60"/>
                  </a:lnTo>
                  <a:lnTo>
                    <a:pt x="64" y="64"/>
                  </a:lnTo>
                  <a:lnTo>
                    <a:pt x="68" y="68"/>
                  </a:lnTo>
                  <a:lnTo>
                    <a:pt x="71" y="68"/>
                  </a:lnTo>
                  <a:lnTo>
                    <a:pt x="41" y="68"/>
                  </a:lnTo>
                  <a:lnTo>
                    <a:pt x="45" y="68"/>
                  </a:lnTo>
                  <a:lnTo>
                    <a:pt x="49" y="68"/>
                  </a:lnTo>
                  <a:lnTo>
                    <a:pt x="49" y="64"/>
                  </a:lnTo>
                  <a:lnTo>
                    <a:pt x="49" y="60"/>
                  </a:lnTo>
                  <a:lnTo>
                    <a:pt x="49" y="53"/>
                  </a:lnTo>
                  <a:lnTo>
                    <a:pt x="49" y="26"/>
                  </a:lnTo>
                  <a:lnTo>
                    <a:pt x="49" y="19"/>
                  </a:lnTo>
                  <a:lnTo>
                    <a:pt x="49" y="15"/>
                  </a:lnTo>
                  <a:lnTo>
                    <a:pt x="45" y="11"/>
                  </a:lnTo>
                  <a:lnTo>
                    <a:pt x="41" y="11"/>
                  </a:lnTo>
                  <a:lnTo>
                    <a:pt x="30" y="11"/>
                  </a:lnTo>
                  <a:lnTo>
                    <a:pt x="22" y="19"/>
                  </a:lnTo>
                  <a:lnTo>
                    <a:pt x="22" y="53"/>
                  </a:lnTo>
                  <a:lnTo>
                    <a:pt x="22" y="60"/>
                  </a:lnTo>
                  <a:lnTo>
                    <a:pt x="22" y="64"/>
                  </a:lnTo>
                  <a:lnTo>
                    <a:pt x="26" y="68"/>
                  </a:lnTo>
                  <a:lnTo>
                    <a:pt x="30" y="68"/>
                  </a:lnTo>
                  <a:lnTo>
                    <a:pt x="0" y="68"/>
                  </a:lnTo>
                  <a:lnTo>
                    <a:pt x="4" y="68"/>
                  </a:lnTo>
                  <a:lnTo>
                    <a:pt x="7" y="64"/>
                  </a:lnTo>
                  <a:lnTo>
                    <a:pt x="7" y="60"/>
                  </a:lnTo>
                  <a:lnTo>
                    <a:pt x="11" y="53"/>
                  </a:lnTo>
                  <a:lnTo>
                    <a:pt x="11" y="30"/>
                  </a:lnTo>
                  <a:lnTo>
                    <a:pt x="11" y="19"/>
                  </a:lnTo>
                  <a:lnTo>
                    <a:pt x="7" y="15"/>
                  </a:lnTo>
                  <a:lnTo>
                    <a:pt x="7" y="11"/>
                  </a:lnTo>
                  <a:lnTo>
                    <a:pt x="7" y="8"/>
                  </a:lnTo>
                  <a:lnTo>
                    <a:pt x="4" y="8"/>
                  </a:lnTo>
                  <a:lnTo>
                    <a:pt x="0" y="11"/>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27761" name="Freeform 110"/>
            <p:cNvSpPr>
              <a:spLocks/>
            </p:cNvSpPr>
            <p:nvPr/>
          </p:nvSpPr>
          <p:spPr bwMode="auto">
            <a:xfrm>
              <a:off x="4926" y="2760"/>
              <a:ext cx="41" cy="135"/>
            </a:xfrm>
            <a:custGeom>
              <a:avLst/>
              <a:gdLst>
                <a:gd name="T0" fmla="*/ 0 w 41"/>
                <a:gd name="T1" fmla="*/ 4 h 135"/>
                <a:gd name="T2" fmla="*/ 0 w 41"/>
                <a:gd name="T3" fmla="*/ 0 h 135"/>
                <a:gd name="T4" fmla="*/ 11 w 41"/>
                <a:gd name="T5" fmla="*/ 8 h 135"/>
                <a:gd name="T6" fmla="*/ 19 w 41"/>
                <a:gd name="T7" fmla="*/ 12 h 135"/>
                <a:gd name="T8" fmla="*/ 30 w 41"/>
                <a:gd name="T9" fmla="*/ 23 h 135"/>
                <a:gd name="T10" fmla="*/ 38 w 41"/>
                <a:gd name="T11" fmla="*/ 38 h 135"/>
                <a:gd name="T12" fmla="*/ 41 w 41"/>
                <a:gd name="T13" fmla="*/ 53 h 135"/>
                <a:gd name="T14" fmla="*/ 41 w 41"/>
                <a:gd name="T15" fmla="*/ 68 h 135"/>
                <a:gd name="T16" fmla="*/ 41 w 41"/>
                <a:gd name="T17" fmla="*/ 83 h 135"/>
                <a:gd name="T18" fmla="*/ 38 w 41"/>
                <a:gd name="T19" fmla="*/ 94 h 135"/>
                <a:gd name="T20" fmla="*/ 30 w 41"/>
                <a:gd name="T21" fmla="*/ 109 h 135"/>
                <a:gd name="T22" fmla="*/ 23 w 41"/>
                <a:gd name="T23" fmla="*/ 120 h 135"/>
                <a:gd name="T24" fmla="*/ 11 w 41"/>
                <a:gd name="T25" fmla="*/ 128 h 135"/>
                <a:gd name="T26" fmla="*/ 0 w 41"/>
                <a:gd name="T27" fmla="*/ 135 h 135"/>
                <a:gd name="T28" fmla="*/ 0 w 41"/>
                <a:gd name="T29" fmla="*/ 132 h 135"/>
                <a:gd name="T30" fmla="*/ 11 w 41"/>
                <a:gd name="T31" fmla="*/ 124 h 135"/>
                <a:gd name="T32" fmla="*/ 15 w 41"/>
                <a:gd name="T33" fmla="*/ 117 h 135"/>
                <a:gd name="T34" fmla="*/ 23 w 41"/>
                <a:gd name="T35" fmla="*/ 109 h 135"/>
                <a:gd name="T36" fmla="*/ 26 w 41"/>
                <a:gd name="T37" fmla="*/ 98 h 135"/>
                <a:gd name="T38" fmla="*/ 26 w 41"/>
                <a:gd name="T39" fmla="*/ 83 h 135"/>
                <a:gd name="T40" fmla="*/ 30 w 41"/>
                <a:gd name="T41" fmla="*/ 68 h 135"/>
                <a:gd name="T42" fmla="*/ 26 w 41"/>
                <a:gd name="T43" fmla="*/ 53 h 135"/>
                <a:gd name="T44" fmla="*/ 26 w 41"/>
                <a:gd name="T45" fmla="*/ 42 h 135"/>
                <a:gd name="T46" fmla="*/ 23 w 41"/>
                <a:gd name="T47" fmla="*/ 34 h 135"/>
                <a:gd name="T48" fmla="*/ 23 w 41"/>
                <a:gd name="T49" fmla="*/ 27 h 135"/>
                <a:gd name="T50" fmla="*/ 19 w 41"/>
                <a:gd name="T51" fmla="*/ 19 h 135"/>
                <a:gd name="T52" fmla="*/ 15 w 41"/>
                <a:gd name="T53" fmla="*/ 15 h 135"/>
                <a:gd name="T54" fmla="*/ 8 w 41"/>
                <a:gd name="T55" fmla="*/ 8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11" y="8"/>
                  </a:lnTo>
                  <a:lnTo>
                    <a:pt x="19" y="12"/>
                  </a:lnTo>
                  <a:lnTo>
                    <a:pt x="30" y="23"/>
                  </a:lnTo>
                  <a:lnTo>
                    <a:pt x="38" y="38"/>
                  </a:lnTo>
                  <a:lnTo>
                    <a:pt x="41" y="53"/>
                  </a:lnTo>
                  <a:lnTo>
                    <a:pt x="41" y="68"/>
                  </a:lnTo>
                  <a:lnTo>
                    <a:pt x="41" y="83"/>
                  </a:lnTo>
                  <a:lnTo>
                    <a:pt x="38" y="94"/>
                  </a:lnTo>
                  <a:lnTo>
                    <a:pt x="30" y="109"/>
                  </a:lnTo>
                  <a:lnTo>
                    <a:pt x="23" y="120"/>
                  </a:lnTo>
                  <a:lnTo>
                    <a:pt x="11" y="128"/>
                  </a:lnTo>
                  <a:lnTo>
                    <a:pt x="0" y="135"/>
                  </a:lnTo>
                  <a:lnTo>
                    <a:pt x="0" y="132"/>
                  </a:lnTo>
                  <a:lnTo>
                    <a:pt x="11" y="124"/>
                  </a:lnTo>
                  <a:lnTo>
                    <a:pt x="15" y="117"/>
                  </a:lnTo>
                  <a:lnTo>
                    <a:pt x="23" y="109"/>
                  </a:lnTo>
                  <a:lnTo>
                    <a:pt x="26" y="98"/>
                  </a:lnTo>
                  <a:lnTo>
                    <a:pt x="26" y="83"/>
                  </a:lnTo>
                  <a:lnTo>
                    <a:pt x="30" y="68"/>
                  </a:lnTo>
                  <a:lnTo>
                    <a:pt x="26" y="53"/>
                  </a:lnTo>
                  <a:lnTo>
                    <a:pt x="26" y="42"/>
                  </a:lnTo>
                  <a:lnTo>
                    <a:pt x="23" y="34"/>
                  </a:lnTo>
                  <a:lnTo>
                    <a:pt x="23" y="27"/>
                  </a:lnTo>
                  <a:lnTo>
                    <a:pt x="19" y="19"/>
                  </a:lnTo>
                  <a:lnTo>
                    <a:pt x="15" y="15"/>
                  </a:lnTo>
                  <a:lnTo>
                    <a:pt x="8" y="8"/>
                  </a:lnTo>
                  <a:lnTo>
                    <a:pt x="0" y="4"/>
                  </a:lnTo>
                  <a:close/>
                </a:path>
              </a:pathLst>
            </a:custGeom>
            <a:solidFill>
              <a:srgbClr val="000000"/>
            </a:solidFill>
            <a:ln w="0">
              <a:solidFill>
                <a:srgbClr val="000000"/>
              </a:solidFill>
              <a:round/>
              <a:headEnd/>
              <a:tailEnd/>
            </a:ln>
          </p:spPr>
          <p:txBody>
            <a:bodyPr/>
            <a:lstStyle/>
            <a:p>
              <a:endParaRPr lang="en-US"/>
            </a:p>
          </p:txBody>
        </p:sp>
        <p:sp>
          <p:nvSpPr>
            <p:cNvPr id="27762" name="Freeform 111"/>
            <p:cNvSpPr>
              <a:spLocks noEditPoints="1"/>
            </p:cNvSpPr>
            <p:nvPr/>
          </p:nvSpPr>
          <p:spPr bwMode="auto">
            <a:xfrm>
              <a:off x="4104" y="3121"/>
              <a:ext cx="102" cy="101"/>
            </a:xfrm>
            <a:custGeom>
              <a:avLst/>
              <a:gdLst>
                <a:gd name="T0" fmla="*/ 0 w 102"/>
                <a:gd name="T1" fmla="*/ 101 h 101"/>
                <a:gd name="T2" fmla="*/ 0 w 102"/>
                <a:gd name="T3" fmla="*/ 101 h 101"/>
                <a:gd name="T4" fmla="*/ 4 w 102"/>
                <a:gd name="T5" fmla="*/ 101 h 101"/>
                <a:gd name="T6" fmla="*/ 12 w 102"/>
                <a:gd name="T7" fmla="*/ 97 h 101"/>
                <a:gd name="T8" fmla="*/ 15 w 102"/>
                <a:gd name="T9" fmla="*/ 93 h 101"/>
                <a:gd name="T10" fmla="*/ 15 w 102"/>
                <a:gd name="T11" fmla="*/ 90 h 101"/>
                <a:gd name="T12" fmla="*/ 15 w 102"/>
                <a:gd name="T13" fmla="*/ 82 h 101"/>
                <a:gd name="T14" fmla="*/ 15 w 102"/>
                <a:gd name="T15" fmla="*/ 18 h 101"/>
                <a:gd name="T16" fmla="*/ 15 w 102"/>
                <a:gd name="T17" fmla="*/ 11 h 101"/>
                <a:gd name="T18" fmla="*/ 15 w 102"/>
                <a:gd name="T19" fmla="*/ 7 h 101"/>
                <a:gd name="T20" fmla="*/ 12 w 102"/>
                <a:gd name="T21" fmla="*/ 3 h 101"/>
                <a:gd name="T22" fmla="*/ 4 w 102"/>
                <a:gd name="T23" fmla="*/ 3 h 101"/>
                <a:gd name="T24" fmla="*/ 0 w 102"/>
                <a:gd name="T25" fmla="*/ 3 h 101"/>
                <a:gd name="T26" fmla="*/ 0 w 102"/>
                <a:gd name="T27" fmla="*/ 0 h 101"/>
                <a:gd name="T28" fmla="*/ 42 w 102"/>
                <a:gd name="T29" fmla="*/ 0 h 101"/>
                <a:gd name="T30" fmla="*/ 57 w 102"/>
                <a:gd name="T31" fmla="*/ 0 h 101"/>
                <a:gd name="T32" fmla="*/ 68 w 102"/>
                <a:gd name="T33" fmla="*/ 3 h 101"/>
                <a:gd name="T34" fmla="*/ 75 w 102"/>
                <a:gd name="T35" fmla="*/ 7 h 101"/>
                <a:gd name="T36" fmla="*/ 87 w 102"/>
                <a:gd name="T37" fmla="*/ 11 h 101"/>
                <a:gd name="T38" fmla="*/ 94 w 102"/>
                <a:gd name="T39" fmla="*/ 22 h 101"/>
                <a:gd name="T40" fmla="*/ 102 w 102"/>
                <a:gd name="T41" fmla="*/ 37 h 101"/>
                <a:gd name="T42" fmla="*/ 102 w 102"/>
                <a:gd name="T43" fmla="*/ 52 h 101"/>
                <a:gd name="T44" fmla="*/ 102 w 102"/>
                <a:gd name="T45" fmla="*/ 63 h 101"/>
                <a:gd name="T46" fmla="*/ 98 w 102"/>
                <a:gd name="T47" fmla="*/ 75 h 101"/>
                <a:gd name="T48" fmla="*/ 90 w 102"/>
                <a:gd name="T49" fmla="*/ 86 h 101"/>
                <a:gd name="T50" fmla="*/ 79 w 102"/>
                <a:gd name="T51" fmla="*/ 93 h 101"/>
                <a:gd name="T52" fmla="*/ 64 w 102"/>
                <a:gd name="T53" fmla="*/ 101 h 101"/>
                <a:gd name="T54" fmla="*/ 45 w 102"/>
                <a:gd name="T55" fmla="*/ 101 h 101"/>
                <a:gd name="T56" fmla="*/ 0 w 102"/>
                <a:gd name="T57" fmla="*/ 101 h 101"/>
                <a:gd name="T58" fmla="*/ 30 w 102"/>
                <a:gd name="T59" fmla="*/ 93 h 101"/>
                <a:gd name="T60" fmla="*/ 38 w 102"/>
                <a:gd name="T61" fmla="*/ 97 h 101"/>
                <a:gd name="T62" fmla="*/ 45 w 102"/>
                <a:gd name="T63" fmla="*/ 97 h 101"/>
                <a:gd name="T64" fmla="*/ 57 w 102"/>
                <a:gd name="T65" fmla="*/ 93 h 101"/>
                <a:gd name="T66" fmla="*/ 64 w 102"/>
                <a:gd name="T67" fmla="*/ 90 h 101"/>
                <a:gd name="T68" fmla="*/ 75 w 102"/>
                <a:gd name="T69" fmla="*/ 82 h 101"/>
                <a:gd name="T70" fmla="*/ 79 w 102"/>
                <a:gd name="T71" fmla="*/ 75 h 101"/>
                <a:gd name="T72" fmla="*/ 83 w 102"/>
                <a:gd name="T73" fmla="*/ 63 h 101"/>
                <a:gd name="T74" fmla="*/ 87 w 102"/>
                <a:gd name="T75" fmla="*/ 52 h 101"/>
                <a:gd name="T76" fmla="*/ 83 w 102"/>
                <a:gd name="T77" fmla="*/ 37 h 101"/>
                <a:gd name="T78" fmla="*/ 79 w 102"/>
                <a:gd name="T79" fmla="*/ 26 h 101"/>
                <a:gd name="T80" fmla="*/ 75 w 102"/>
                <a:gd name="T81" fmla="*/ 18 h 101"/>
                <a:gd name="T82" fmla="*/ 64 w 102"/>
                <a:gd name="T83" fmla="*/ 11 h 101"/>
                <a:gd name="T84" fmla="*/ 57 w 102"/>
                <a:gd name="T85" fmla="*/ 7 h 101"/>
                <a:gd name="T86" fmla="*/ 45 w 102"/>
                <a:gd name="T87" fmla="*/ 7 h 101"/>
                <a:gd name="T88" fmla="*/ 38 w 102"/>
                <a:gd name="T89" fmla="*/ 7 h 101"/>
                <a:gd name="T90" fmla="*/ 30 w 102"/>
                <a:gd name="T91" fmla="*/ 7 h 101"/>
                <a:gd name="T92" fmla="*/ 30 w 102"/>
                <a:gd name="T93" fmla="*/ 93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101"/>
                <a:gd name="T143" fmla="*/ 102 w 102"/>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101">
                  <a:moveTo>
                    <a:pt x="0" y="101"/>
                  </a:moveTo>
                  <a:lnTo>
                    <a:pt x="0" y="101"/>
                  </a:lnTo>
                  <a:lnTo>
                    <a:pt x="4" y="101"/>
                  </a:lnTo>
                  <a:lnTo>
                    <a:pt x="12" y="97"/>
                  </a:lnTo>
                  <a:lnTo>
                    <a:pt x="15" y="93"/>
                  </a:lnTo>
                  <a:lnTo>
                    <a:pt x="15" y="90"/>
                  </a:lnTo>
                  <a:lnTo>
                    <a:pt x="15" y="82"/>
                  </a:lnTo>
                  <a:lnTo>
                    <a:pt x="15" y="18"/>
                  </a:lnTo>
                  <a:lnTo>
                    <a:pt x="15" y="11"/>
                  </a:lnTo>
                  <a:lnTo>
                    <a:pt x="15" y="7"/>
                  </a:lnTo>
                  <a:lnTo>
                    <a:pt x="12" y="3"/>
                  </a:lnTo>
                  <a:lnTo>
                    <a:pt x="4" y="3"/>
                  </a:lnTo>
                  <a:lnTo>
                    <a:pt x="0" y="3"/>
                  </a:lnTo>
                  <a:lnTo>
                    <a:pt x="0" y="0"/>
                  </a:lnTo>
                  <a:lnTo>
                    <a:pt x="42" y="0"/>
                  </a:lnTo>
                  <a:lnTo>
                    <a:pt x="57" y="0"/>
                  </a:lnTo>
                  <a:lnTo>
                    <a:pt x="68" y="3"/>
                  </a:lnTo>
                  <a:lnTo>
                    <a:pt x="75" y="7"/>
                  </a:lnTo>
                  <a:lnTo>
                    <a:pt x="87" y="11"/>
                  </a:lnTo>
                  <a:lnTo>
                    <a:pt x="94" y="22"/>
                  </a:lnTo>
                  <a:lnTo>
                    <a:pt x="102" y="37"/>
                  </a:lnTo>
                  <a:lnTo>
                    <a:pt x="102" y="52"/>
                  </a:lnTo>
                  <a:lnTo>
                    <a:pt x="102" y="63"/>
                  </a:lnTo>
                  <a:lnTo>
                    <a:pt x="98" y="75"/>
                  </a:lnTo>
                  <a:lnTo>
                    <a:pt x="90" y="86"/>
                  </a:lnTo>
                  <a:lnTo>
                    <a:pt x="79" y="93"/>
                  </a:lnTo>
                  <a:lnTo>
                    <a:pt x="64" y="101"/>
                  </a:lnTo>
                  <a:lnTo>
                    <a:pt x="45" y="101"/>
                  </a:lnTo>
                  <a:lnTo>
                    <a:pt x="0" y="101"/>
                  </a:lnTo>
                  <a:close/>
                  <a:moveTo>
                    <a:pt x="30" y="93"/>
                  </a:moveTo>
                  <a:lnTo>
                    <a:pt x="38" y="97"/>
                  </a:lnTo>
                  <a:lnTo>
                    <a:pt x="45" y="97"/>
                  </a:lnTo>
                  <a:lnTo>
                    <a:pt x="57" y="93"/>
                  </a:lnTo>
                  <a:lnTo>
                    <a:pt x="64" y="90"/>
                  </a:lnTo>
                  <a:lnTo>
                    <a:pt x="75" y="82"/>
                  </a:lnTo>
                  <a:lnTo>
                    <a:pt x="79" y="75"/>
                  </a:lnTo>
                  <a:lnTo>
                    <a:pt x="83" y="63"/>
                  </a:lnTo>
                  <a:lnTo>
                    <a:pt x="87" y="52"/>
                  </a:lnTo>
                  <a:lnTo>
                    <a:pt x="83" y="37"/>
                  </a:lnTo>
                  <a:lnTo>
                    <a:pt x="79" y="26"/>
                  </a:lnTo>
                  <a:lnTo>
                    <a:pt x="75" y="18"/>
                  </a:lnTo>
                  <a:lnTo>
                    <a:pt x="64" y="11"/>
                  </a:lnTo>
                  <a:lnTo>
                    <a:pt x="57" y="7"/>
                  </a:lnTo>
                  <a:lnTo>
                    <a:pt x="45" y="7"/>
                  </a:lnTo>
                  <a:lnTo>
                    <a:pt x="38" y="7"/>
                  </a:lnTo>
                  <a:lnTo>
                    <a:pt x="30" y="7"/>
                  </a:lnTo>
                  <a:lnTo>
                    <a:pt x="30" y="93"/>
                  </a:lnTo>
                  <a:close/>
                </a:path>
              </a:pathLst>
            </a:custGeom>
            <a:solidFill>
              <a:srgbClr val="000000"/>
            </a:solidFill>
            <a:ln w="0">
              <a:solidFill>
                <a:srgbClr val="000000"/>
              </a:solidFill>
              <a:round/>
              <a:headEnd/>
              <a:tailEnd/>
            </a:ln>
          </p:spPr>
          <p:txBody>
            <a:bodyPr/>
            <a:lstStyle/>
            <a:p>
              <a:endParaRPr lang="en-US"/>
            </a:p>
          </p:txBody>
        </p:sp>
        <p:sp>
          <p:nvSpPr>
            <p:cNvPr id="27763" name="Freeform 112"/>
            <p:cNvSpPr>
              <a:spLocks/>
            </p:cNvSpPr>
            <p:nvPr/>
          </p:nvSpPr>
          <p:spPr bwMode="auto">
            <a:xfrm>
              <a:off x="4217" y="3121"/>
              <a:ext cx="86" cy="101"/>
            </a:xfrm>
            <a:custGeom>
              <a:avLst/>
              <a:gdLst>
                <a:gd name="T0" fmla="*/ 83 w 86"/>
                <a:gd name="T1" fmla="*/ 0 h 101"/>
                <a:gd name="T2" fmla="*/ 86 w 86"/>
                <a:gd name="T3" fmla="*/ 22 h 101"/>
                <a:gd name="T4" fmla="*/ 83 w 86"/>
                <a:gd name="T5" fmla="*/ 22 h 101"/>
                <a:gd name="T6" fmla="*/ 79 w 86"/>
                <a:gd name="T7" fmla="*/ 18 h 101"/>
                <a:gd name="T8" fmla="*/ 79 w 86"/>
                <a:gd name="T9" fmla="*/ 15 h 101"/>
                <a:gd name="T10" fmla="*/ 75 w 86"/>
                <a:gd name="T11" fmla="*/ 11 h 101"/>
                <a:gd name="T12" fmla="*/ 71 w 86"/>
                <a:gd name="T13" fmla="*/ 7 h 101"/>
                <a:gd name="T14" fmla="*/ 68 w 86"/>
                <a:gd name="T15" fmla="*/ 7 h 101"/>
                <a:gd name="T16" fmla="*/ 64 w 86"/>
                <a:gd name="T17" fmla="*/ 7 h 101"/>
                <a:gd name="T18" fmla="*/ 49 w 86"/>
                <a:gd name="T19" fmla="*/ 7 h 101"/>
                <a:gd name="T20" fmla="*/ 49 w 86"/>
                <a:gd name="T21" fmla="*/ 82 h 101"/>
                <a:gd name="T22" fmla="*/ 49 w 86"/>
                <a:gd name="T23" fmla="*/ 93 h 101"/>
                <a:gd name="T24" fmla="*/ 49 w 86"/>
                <a:gd name="T25" fmla="*/ 97 h 101"/>
                <a:gd name="T26" fmla="*/ 52 w 86"/>
                <a:gd name="T27" fmla="*/ 97 h 101"/>
                <a:gd name="T28" fmla="*/ 60 w 86"/>
                <a:gd name="T29" fmla="*/ 101 h 101"/>
                <a:gd name="T30" fmla="*/ 64 w 86"/>
                <a:gd name="T31" fmla="*/ 101 h 101"/>
                <a:gd name="T32" fmla="*/ 64 w 86"/>
                <a:gd name="T33" fmla="*/ 101 h 101"/>
                <a:gd name="T34" fmla="*/ 19 w 86"/>
                <a:gd name="T35" fmla="*/ 101 h 101"/>
                <a:gd name="T36" fmla="*/ 19 w 86"/>
                <a:gd name="T37" fmla="*/ 101 h 101"/>
                <a:gd name="T38" fmla="*/ 22 w 86"/>
                <a:gd name="T39" fmla="*/ 101 h 101"/>
                <a:gd name="T40" fmla="*/ 30 w 86"/>
                <a:gd name="T41" fmla="*/ 97 h 101"/>
                <a:gd name="T42" fmla="*/ 34 w 86"/>
                <a:gd name="T43" fmla="*/ 93 h 101"/>
                <a:gd name="T44" fmla="*/ 34 w 86"/>
                <a:gd name="T45" fmla="*/ 90 h 101"/>
                <a:gd name="T46" fmla="*/ 34 w 86"/>
                <a:gd name="T47" fmla="*/ 82 h 101"/>
                <a:gd name="T48" fmla="*/ 34 w 86"/>
                <a:gd name="T49" fmla="*/ 7 h 101"/>
                <a:gd name="T50" fmla="*/ 22 w 86"/>
                <a:gd name="T51" fmla="*/ 7 h 101"/>
                <a:gd name="T52" fmla="*/ 15 w 86"/>
                <a:gd name="T53" fmla="*/ 7 h 101"/>
                <a:gd name="T54" fmla="*/ 11 w 86"/>
                <a:gd name="T55" fmla="*/ 7 h 101"/>
                <a:gd name="T56" fmla="*/ 7 w 86"/>
                <a:gd name="T57" fmla="*/ 7 h 101"/>
                <a:gd name="T58" fmla="*/ 7 w 86"/>
                <a:gd name="T59" fmla="*/ 11 h 101"/>
                <a:gd name="T60" fmla="*/ 4 w 86"/>
                <a:gd name="T61" fmla="*/ 18 h 101"/>
                <a:gd name="T62" fmla="*/ 4 w 86"/>
                <a:gd name="T63" fmla="*/ 22 h 101"/>
                <a:gd name="T64" fmla="*/ 0 w 86"/>
                <a:gd name="T65" fmla="*/ 22 h 101"/>
                <a:gd name="T66" fmla="*/ 0 w 86"/>
                <a:gd name="T67" fmla="*/ 0 h 101"/>
                <a:gd name="T68" fmla="*/ 83 w 86"/>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101"/>
                <a:gd name="T107" fmla="*/ 86 w 86"/>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101">
                  <a:moveTo>
                    <a:pt x="83" y="0"/>
                  </a:moveTo>
                  <a:lnTo>
                    <a:pt x="86" y="22"/>
                  </a:lnTo>
                  <a:lnTo>
                    <a:pt x="83" y="22"/>
                  </a:lnTo>
                  <a:lnTo>
                    <a:pt x="79" y="18"/>
                  </a:lnTo>
                  <a:lnTo>
                    <a:pt x="79" y="15"/>
                  </a:lnTo>
                  <a:lnTo>
                    <a:pt x="75" y="11"/>
                  </a:lnTo>
                  <a:lnTo>
                    <a:pt x="71" y="7"/>
                  </a:lnTo>
                  <a:lnTo>
                    <a:pt x="68" y="7"/>
                  </a:lnTo>
                  <a:lnTo>
                    <a:pt x="64" y="7"/>
                  </a:lnTo>
                  <a:lnTo>
                    <a:pt x="49" y="7"/>
                  </a:lnTo>
                  <a:lnTo>
                    <a:pt x="49" y="82"/>
                  </a:lnTo>
                  <a:lnTo>
                    <a:pt x="49" y="93"/>
                  </a:lnTo>
                  <a:lnTo>
                    <a:pt x="49" y="97"/>
                  </a:lnTo>
                  <a:lnTo>
                    <a:pt x="52" y="97"/>
                  </a:lnTo>
                  <a:lnTo>
                    <a:pt x="60" y="101"/>
                  </a:lnTo>
                  <a:lnTo>
                    <a:pt x="64" y="101"/>
                  </a:lnTo>
                  <a:lnTo>
                    <a:pt x="19" y="101"/>
                  </a:lnTo>
                  <a:lnTo>
                    <a:pt x="22" y="101"/>
                  </a:lnTo>
                  <a:lnTo>
                    <a:pt x="30" y="97"/>
                  </a:lnTo>
                  <a:lnTo>
                    <a:pt x="34" y="93"/>
                  </a:lnTo>
                  <a:lnTo>
                    <a:pt x="34" y="90"/>
                  </a:lnTo>
                  <a:lnTo>
                    <a:pt x="34" y="82"/>
                  </a:lnTo>
                  <a:lnTo>
                    <a:pt x="34" y="7"/>
                  </a:lnTo>
                  <a:lnTo>
                    <a:pt x="22" y="7"/>
                  </a:lnTo>
                  <a:lnTo>
                    <a:pt x="15" y="7"/>
                  </a:lnTo>
                  <a:lnTo>
                    <a:pt x="11" y="7"/>
                  </a:lnTo>
                  <a:lnTo>
                    <a:pt x="7" y="7"/>
                  </a:lnTo>
                  <a:lnTo>
                    <a:pt x="7" y="11"/>
                  </a:lnTo>
                  <a:lnTo>
                    <a:pt x="4" y="18"/>
                  </a:lnTo>
                  <a:lnTo>
                    <a:pt x="4" y="22"/>
                  </a:lnTo>
                  <a:lnTo>
                    <a:pt x="0" y="22"/>
                  </a:lnTo>
                  <a:lnTo>
                    <a:pt x="0" y="0"/>
                  </a:lnTo>
                  <a:lnTo>
                    <a:pt x="83" y="0"/>
                  </a:lnTo>
                  <a:close/>
                </a:path>
              </a:pathLst>
            </a:custGeom>
            <a:solidFill>
              <a:srgbClr val="000000"/>
            </a:solidFill>
            <a:ln w="0">
              <a:solidFill>
                <a:srgbClr val="000000"/>
              </a:solidFill>
              <a:round/>
              <a:headEnd/>
              <a:tailEnd/>
            </a:ln>
          </p:spPr>
          <p:txBody>
            <a:bodyPr/>
            <a:lstStyle/>
            <a:p>
              <a:endParaRPr lang="en-US"/>
            </a:p>
          </p:txBody>
        </p:sp>
        <p:sp>
          <p:nvSpPr>
            <p:cNvPr id="27764" name="Freeform 113"/>
            <p:cNvSpPr>
              <a:spLocks/>
            </p:cNvSpPr>
            <p:nvPr/>
          </p:nvSpPr>
          <p:spPr bwMode="auto">
            <a:xfrm>
              <a:off x="4311" y="3117"/>
              <a:ext cx="41" cy="135"/>
            </a:xfrm>
            <a:custGeom>
              <a:avLst/>
              <a:gdLst>
                <a:gd name="T0" fmla="*/ 41 w 41"/>
                <a:gd name="T1" fmla="*/ 131 h 135"/>
                <a:gd name="T2" fmla="*/ 41 w 41"/>
                <a:gd name="T3" fmla="*/ 135 h 135"/>
                <a:gd name="T4" fmla="*/ 30 w 41"/>
                <a:gd name="T5" fmla="*/ 131 h 135"/>
                <a:gd name="T6" fmla="*/ 22 w 41"/>
                <a:gd name="T7" fmla="*/ 124 h 135"/>
                <a:gd name="T8" fmla="*/ 11 w 41"/>
                <a:gd name="T9" fmla="*/ 112 h 135"/>
                <a:gd name="T10" fmla="*/ 7 w 41"/>
                <a:gd name="T11" fmla="*/ 97 h 135"/>
                <a:gd name="T12" fmla="*/ 0 w 41"/>
                <a:gd name="T13" fmla="*/ 82 h 135"/>
                <a:gd name="T14" fmla="*/ 0 w 41"/>
                <a:gd name="T15" fmla="*/ 67 h 135"/>
                <a:gd name="T16" fmla="*/ 0 w 41"/>
                <a:gd name="T17" fmla="*/ 56 h 135"/>
                <a:gd name="T18" fmla="*/ 4 w 41"/>
                <a:gd name="T19" fmla="*/ 41 h 135"/>
                <a:gd name="T20" fmla="*/ 11 w 41"/>
                <a:gd name="T21" fmla="*/ 30 h 135"/>
                <a:gd name="T22" fmla="*/ 19 w 41"/>
                <a:gd name="T23" fmla="*/ 19 h 135"/>
                <a:gd name="T24" fmla="*/ 30 w 41"/>
                <a:gd name="T25" fmla="*/ 7 h 135"/>
                <a:gd name="T26" fmla="*/ 41 w 41"/>
                <a:gd name="T27" fmla="*/ 0 h 135"/>
                <a:gd name="T28" fmla="*/ 41 w 41"/>
                <a:gd name="T29" fmla="*/ 4 h 135"/>
                <a:gd name="T30" fmla="*/ 34 w 41"/>
                <a:gd name="T31" fmla="*/ 11 h 135"/>
                <a:gd name="T32" fmla="*/ 26 w 41"/>
                <a:gd name="T33" fmla="*/ 19 h 135"/>
                <a:gd name="T34" fmla="*/ 19 w 41"/>
                <a:gd name="T35" fmla="*/ 26 h 135"/>
                <a:gd name="T36" fmla="*/ 19 w 41"/>
                <a:gd name="T37" fmla="*/ 41 h 135"/>
                <a:gd name="T38" fmla="*/ 15 w 41"/>
                <a:gd name="T39" fmla="*/ 52 h 135"/>
                <a:gd name="T40" fmla="*/ 15 w 41"/>
                <a:gd name="T41" fmla="*/ 67 h 135"/>
                <a:gd name="T42" fmla="*/ 15 w 41"/>
                <a:gd name="T43" fmla="*/ 82 h 135"/>
                <a:gd name="T44" fmla="*/ 15 w 41"/>
                <a:gd name="T45" fmla="*/ 94 h 135"/>
                <a:gd name="T46" fmla="*/ 19 w 41"/>
                <a:gd name="T47" fmla="*/ 105 h 135"/>
                <a:gd name="T48" fmla="*/ 22 w 41"/>
                <a:gd name="T49" fmla="*/ 112 h 135"/>
                <a:gd name="T50" fmla="*/ 22 w 41"/>
                <a:gd name="T51" fmla="*/ 116 h 135"/>
                <a:gd name="T52" fmla="*/ 30 w 41"/>
                <a:gd name="T53" fmla="*/ 124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31"/>
                  </a:lnTo>
                  <a:lnTo>
                    <a:pt x="22" y="124"/>
                  </a:lnTo>
                  <a:lnTo>
                    <a:pt x="11" y="112"/>
                  </a:lnTo>
                  <a:lnTo>
                    <a:pt x="7" y="97"/>
                  </a:lnTo>
                  <a:lnTo>
                    <a:pt x="0" y="82"/>
                  </a:lnTo>
                  <a:lnTo>
                    <a:pt x="0" y="67"/>
                  </a:lnTo>
                  <a:lnTo>
                    <a:pt x="0" y="56"/>
                  </a:lnTo>
                  <a:lnTo>
                    <a:pt x="4" y="41"/>
                  </a:lnTo>
                  <a:lnTo>
                    <a:pt x="11" y="30"/>
                  </a:lnTo>
                  <a:lnTo>
                    <a:pt x="19" y="19"/>
                  </a:lnTo>
                  <a:lnTo>
                    <a:pt x="30" y="7"/>
                  </a:lnTo>
                  <a:lnTo>
                    <a:pt x="41" y="0"/>
                  </a:lnTo>
                  <a:lnTo>
                    <a:pt x="41" y="4"/>
                  </a:lnTo>
                  <a:lnTo>
                    <a:pt x="34" y="11"/>
                  </a:lnTo>
                  <a:lnTo>
                    <a:pt x="26" y="19"/>
                  </a:lnTo>
                  <a:lnTo>
                    <a:pt x="19" y="26"/>
                  </a:lnTo>
                  <a:lnTo>
                    <a:pt x="19" y="41"/>
                  </a:lnTo>
                  <a:lnTo>
                    <a:pt x="15" y="52"/>
                  </a:lnTo>
                  <a:lnTo>
                    <a:pt x="15" y="67"/>
                  </a:lnTo>
                  <a:lnTo>
                    <a:pt x="15" y="82"/>
                  </a:lnTo>
                  <a:lnTo>
                    <a:pt x="15" y="94"/>
                  </a:lnTo>
                  <a:lnTo>
                    <a:pt x="19" y="105"/>
                  </a:lnTo>
                  <a:lnTo>
                    <a:pt x="22" y="112"/>
                  </a:lnTo>
                  <a:lnTo>
                    <a:pt x="22" y="116"/>
                  </a:lnTo>
                  <a:lnTo>
                    <a:pt x="30" y="124"/>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27765" name="Freeform 114"/>
            <p:cNvSpPr>
              <a:spLocks noEditPoints="1"/>
            </p:cNvSpPr>
            <p:nvPr/>
          </p:nvSpPr>
          <p:spPr bwMode="auto">
            <a:xfrm>
              <a:off x="4360" y="3154"/>
              <a:ext cx="60" cy="68"/>
            </a:xfrm>
            <a:custGeom>
              <a:avLst/>
              <a:gdLst>
                <a:gd name="T0" fmla="*/ 30 w 60"/>
                <a:gd name="T1" fmla="*/ 64 h 68"/>
                <a:gd name="T2" fmla="*/ 18 w 60"/>
                <a:gd name="T3" fmla="*/ 68 h 68"/>
                <a:gd name="T4" fmla="*/ 7 w 60"/>
                <a:gd name="T5" fmla="*/ 68 h 68"/>
                <a:gd name="T6" fmla="*/ 0 w 60"/>
                <a:gd name="T7" fmla="*/ 60 h 68"/>
                <a:gd name="T8" fmla="*/ 0 w 60"/>
                <a:gd name="T9" fmla="*/ 49 h 68"/>
                <a:gd name="T10" fmla="*/ 7 w 60"/>
                <a:gd name="T11" fmla="*/ 38 h 68"/>
                <a:gd name="T12" fmla="*/ 22 w 60"/>
                <a:gd name="T13" fmla="*/ 30 h 68"/>
                <a:gd name="T14" fmla="*/ 37 w 60"/>
                <a:gd name="T15" fmla="*/ 23 h 68"/>
                <a:gd name="T16" fmla="*/ 33 w 60"/>
                <a:gd name="T17" fmla="*/ 8 h 68"/>
                <a:gd name="T18" fmla="*/ 26 w 60"/>
                <a:gd name="T19" fmla="*/ 4 h 68"/>
                <a:gd name="T20" fmla="*/ 18 w 60"/>
                <a:gd name="T21" fmla="*/ 8 h 68"/>
                <a:gd name="T22" fmla="*/ 15 w 60"/>
                <a:gd name="T23" fmla="*/ 12 h 68"/>
                <a:gd name="T24" fmla="*/ 15 w 60"/>
                <a:gd name="T25" fmla="*/ 19 h 68"/>
                <a:gd name="T26" fmla="*/ 11 w 60"/>
                <a:gd name="T27" fmla="*/ 23 h 68"/>
                <a:gd name="T28" fmla="*/ 7 w 60"/>
                <a:gd name="T29" fmla="*/ 23 h 68"/>
                <a:gd name="T30" fmla="*/ 3 w 60"/>
                <a:gd name="T31" fmla="*/ 19 h 68"/>
                <a:gd name="T32" fmla="*/ 3 w 60"/>
                <a:gd name="T33" fmla="*/ 12 h 68"/>
                <a:gd name="T34" fmla="*/ 18 w 60"/>
                <a:gd name="T35" fmla="*/ 0 h 68"/>
                <a:gd name="T36" fmla="*/ 33 w 60"/>
                <a:gd name="T37" fmla="*/ 0 h 68"/>
                <a:gd name="T38" fmla="*/ 45 w 60"/>
                <a:gd name="T39" fmla="*/ 4 h 68"/>
                <a:gd name="T40" fmla="*/ 48 w 60"/>
                <a:gd name="T41" fmla="*/ 15 h 68"/>
                <a:gd name="T42" fmla="*/ 48 w 60"/>
                <a:gd name="T43" fmla="*/ 45 h 68"/>
                <a:gd name="T44" fmla="*/ 48 w 60"/>
                <a:gd name="T45" fmla="*/ 57 h 68"/>
                <a:gd name="T46" fmla="*/ 52 w 60"/>
                <a:gd name="T47" fmla="*/ 60 h 68"/>
                <a:gd name="T48" fmla="*/ 52 w 60"/>
                <a:gd name="T49" fmla="*/ 60 h 68"/>
                <a:gd name="T50" fmla="*/ 56 w 60"/>
                <a:gd name="T51" fmla="*/ 60 h 68"/>
                <a:gd name="T52" fmla="*/ 60 w 60"/>
                <a:gd name="T53" fmla="*/ 57 h 68"/>
                <a:gd name="T54" fmla="*/ 52 w 60"/>
                <a:gd name="T55" fmla="*/ 68 h 68"/>
                <a:gd name="T56" fmla="*/ 41 w 60"/>
                <a:gd name="T57" fmla="*/ 68 h 68"/>
                <a:gd name="T58" fmla="*/ 37 w 60"/>
                <a:gd name="T59" fmla="*/ 64 h 68"/>
                <a:gd name="T60" fmla="*/ 37 w 60"/>
                <a:gd name="T61" fmla="*/ 53 h 68"/>
                <a:gd name="T62" fmla="*/ 26 w 60"/>
                <a:gd name="T63" fmla="*/ 34 h 68"/>
                <a:gd name="T64" fmla="*/ 18 w 60"/>
                <a:gd name="T65" fmla="*/ 38 h 68"/>
                <a:gd name="T66" fmla="*/ 11 w 60"/>
                <a:gd name="T67" fmla="*/ 45 h 68"/>
                <a:gd name="T68" fmla="*/ 11 w 60"/>
                <a:gd name="T69" fmla="*/ 53 h 68"/>
                <a:gd name="T70" fmla="*/ 18 w 60"/>
                <a:gd name="T71" fmla="*/ 60 h 68"/>
                <a:gd name="T72" fmla="*/ 30 w 60"/>
                <a:gd name="T73" fmla="*/ 5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8"/>
                <a:gd name="T113" fmla="*/ 60 w 6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8">
                  <a:moveTo>
                    <a:pt x="37" y="57"/>
                  </a:moveTo>
                  <a:lnTo>
                    <a:pt x="30" y="64"/>
                  </a:lnTo>
                  <a:lnTo>
                    <a:pt x="22" y="68"/>
                  </a:lnTo>
                  <a:lnTo>
                    <a:pt x="18" y="68"/>
                  </a:lnTo>
                  <a:lnTo>
                    <a:pt x="15" y="68"/>
                  </a:lnTo>
                  <a:lnTo>
                    <a:pt x="7" y="68"/>
                  </a:lnTo>
                  <a:lnTo>
                    <a:pt x="3" y="64"/>
                  </a:lnTo>
                  <a:lnTo>
                    <a:pt x="0" y="60"/>
                  </a:lnTo>
                  <a:lnTo>
                    <a:pt x="0" y="53"/>
                  </a:lnTo>
                  <a:lnTo>
                    <a:pt x="0" y="49"/>
                  </a:lnTo>
                  <a:lnTo>
                    <a:pt x="3" y="45"/>
                  </a:lnTo>
                  <a:lnTo>
                    <a:pt x="7" y="38"/>
                  </a:lnTo>
                  <a:lnTo>
                    <a:pt x="11" y="34"/>
                  </a:lnTo>
                  <a:lnTo>
                    <a:pt x="22" y="30"/>
                  </a:lnTo>
                  <a:lnTo>
                    <a:pt x="37" y="23"/>
                  </a:lnTo>
                  <a:lnTo>
                    <a:pt x="37" y="12"/>
                  </a:lnTo>
                  <a:lnTo>
                    <a:pt x="33" y="8"/>
                  </a:lnTo>
                  <a:lnTo>
                    <a:pt x="30" y="4"/>
                  </a:lnTo>
                  <a:lnTo>
                    <a:pt x="26" y="4"/>
                  </a:lnTo>
                  <a:lnTo>
                    <a:pt x="22" y="4"/>
                  </a:lnTo>
                  <a:lnTo>
                    <a:pt x="18" y="8"/>
                  </a:lnTo>
                  <a:lnTo>
                    <a:pt x="15" y="8"/>
                  </a:lnTo>
                  <a:lnTo>
                    <a:pt x="15" y="12"/>
                  </a:lnTo>
                  <a:lnTo>
                    <a:pt x="15" y="15"/>
                  </a:lnTo>
                  <a:lnTo>
                    <a:pt x="15" y="19"/>
                  </a:lnTo>
                  <a:lnTo>
                    <a:pt x="15" y="23"/>
                  </a:lnTo>
                  <a:lnTo>
                    <a:pt x="11" y="23"/>
                  </a:lnTo>
                  <a:lnTo>
                    <a:pt x="7" y="23"/>
                  </a:lnTo>
                  <a:lnTo>
                    <a:pt x="3" y="23"/>
                  </a:lnTo>
                  <a:lnTo>
                    <a:pt x="3" y="19"/>
                  </a:lnTo>
                  <a:lnTo>
                    <a:pt x="3" y="15"/>
                  </a:lnTo>
                  <a:lnTo>
                    <a:pt x="3" y="12"/>
                  </a:lnTo>
                  <a:lnTo>
                    <a:pt x="7" y="4"/>
                  </a:lnTo>
                  <a:lnTo>
                    <a:pt x="18" y="0"/>
                  </a:lnTo>
                  <a:lnTo>
                    <a:pt x="26" y="0"/>
                  </a:lnTo>
                  <a:lnTo>
                    <a:pt x="33" y="0"/>
                  </a:lnTo>
                  <a:lnTo>
                    <a:pt x="41" y="0"/>
                  </a:lnTo>
                  <a:lnTo>
                    <a:pt x="45" y="4"/>
                  </a:lnTo>
                  <a:lnTo>
                    <a:pt x="48" y="8"/>
                  </a:lnTo>
                  <a:lnTo>
                    <a:pt x="48" y="15"/>
                  </a:lnTo>
                  <a:lnTo>
                    <a:pt x="48" y="23"/>
                  </a:lnTo>
                  <a:lnTo>
                    <a:pt x="48" y="45"/>
                  </a:lnTo>
                  <a:lnTo>
                    <a:pt x="48" y="53"/>
                  </a:lnTo>
                  <a:lnTo>
                    <a:pt x="48" y="57"/>
                  </a:lnTo>
                  <a:lnTo>
                    <a:pt x="52" y="60"/>
                  </a:lnTo>
                  <a:lnTo>
                    <a:pt x="56" y="60"/>
                  </a:lnTo>
                  <a:lnTo>
                    <a:pt x="56" y="57"/>
                  </a:lnTo>
                  <a:lnTo>
                    <a:pt x="60" y="57"/>
                  </a:lnTo>
                  <a:lnTo>
                    <a:pt x="60" y="60"/>
                  </a:lnTo>
                  <a:lnTo>
                    <a:pt x="52" y="68"/>
                  </a:lnTo>
                  <a:lnTo>
                    <a:pt x="45" y="68"/>
                  </a:lnTo>
                  <a:lnTo>
                    <a:pt x="41" y="68"/>
                  </a:lnTo>
                  <a:lnTo>
                    <a:pt x="37" y="68"/>
                  </a:lnTo>
                  <a:lnTo>
                    <a:pt x="37" y="64"/>
                  </a:lnTo>
                  <a:lnTo>
                    <a:pt x="37" y="57"/>
                  </a:lnTo>
                  <a:close/>
                  <a:moveTo>
                    <a:pt x="37" y="53"/>
                  </a:moveTo>
                  <a:lnTo>
                    <a:pt x="37" y="30"/>
                  </a:lnTo>
                  <a:lnTo>
                    <a:pt x="26" y="34"/>
                  </a:lnTo>
                  <a:lnTo>
                    <a:pt x="22" y="34"/>
                  </a:lnTo>
                  <a:lnTo>
                    <a:pt x="18" y="38"/>
                  </a:lnTo>
                  <a:lnTo>
                    <a:pt x="15" y="42"/>
                  </a:lnTo>
                  <a:lnTo>
                    <a:pt x="11" y="45"/>
                  </a:lnTo>
                  <a:lnTo>
                    <a:pt x="11" y="49"/>
                  </a:lnTo>
                  <a:lnTo>
                    <a:pt x="11" y="53"/>
                  </a:lnTo>
                  <a:lnTo>
                    <a:pt x="15" y="57"/>
                  </a:lnTo>
                  <a:lnTo>
                    <a:pt x="18" y="60"/>
                  </a:lnTo>
                  <a:lnTo>
                    <a:pt x="22" y="60"/>
                  </a:lnTo>
                  <a:lnTo>
                    <a:pt x="30" y="57"/>
                  </a:lnTo>
                  <a:lnTo>
                    <a:pt x="37" y="53"/>
                  </a:lnTo>
                  <a:close/>
                </a:path>
              </a:pathLst>
            </a:custGeom>
            <a:solidFill>
              <a:srgbClr val="000000"/>
            </a:solidFill>
            <a:ln w="0">
              <a:solidFill>
                <a:srgbClr val="000000"/>
              </a:solidFill>
              <a:round/>
              <a:headEnd/>
              <a:tailEnd/>
            </a:ln>
          </p:spPr>
          <p:txBody>
            <a:bodyPr/>
            <a:lstStyle/>
            <a:p>
              <a:endParaRPr lang="en-US"/>
            </a:p>
          </p:txBody>
        </p:sp>
        <p:sp>
          <p:nvSpPr>
            <p:cNvPr id="27766" name="Freeform 115"/>
            <p:cNvSpPr>
              <a:spLocks/>
            </p:cNvSpPr>
            <p:nvPr/>
          </p:nvSpPr>
          <p:spPr bwMode="auto">
            <a:xfrm>
              <a:off x="4423" y="3117"/>
              <a:ext cx="42" cy="135"/>
            </a:xfrm>
            <a:custGeom>
              <a:avLst/>
              <a:gdLst>
                <a:gd name="T0" fmla="*/ 0 w 42"/>
                <a:gd name="T1" fmla="*/ 4 h 135"/>
                <a:gd name="T2" fmla="*/ 0 w 42"/>
                <a:gd name="T3" fmla="*/ 0 h 135"/>
                <a:gd name="T4" fmla="*/ 12 w 42"/>
                <a:gd name="T5" fmla="*/ 7 h 135"/>
                <a:gd name="T6" fmla="*/ 19 w 42"/>
                <a:gd name="T7" fmla="*/ 15 h 135"/>
                <a:gd name="T8" fmla="*/ 30 w 42"/>
                <a:gd name="T9" fmla="*/ 26 h 135"/>
                <a:gd name="T10" fmla="*/ 38 w 42"/>
                <a:gd name="T11" fmla="*/ 41 h 135"/>
                <a:gd name="T12" fmla="*/ 42 w 42"/>
                <a:gd name="T13" fmla="*/ 52 h 135"/>
                <a:gd name="T14" fmla="*/ 42 w 42"/>
                <a:gd name="T15" fmla="*/ 67 h 135"/>
                <a:gd name="T16" fmla="*/ 42 w 42"/>
                <a:gd name="T17" fmla="*/ 82 h 135"/>
                <a:gd name="T18" fmla="*/ 38 w 42"/>
                <a:gd name="T19" fmla="*/ 97 h 135"/>
                <a:gd name="T20" fmla="*/ 30 w 42"/>
                <a:gd name="T21" fmla="*/ 109 h 135"/>
                <a:gd name="T22" fmla="*/ 23 w 42"/>
                <a:gd name="T23" fmla="*/ 120 h 135"/>
                <a:gd name="T24" fmla="*/ 12 w 42"/>
                <a:gd name="T25" fmla="*/ 131 h 135"/>
                <a:gd name="T26" fmla="*/ 0 w 42"/>
                <a:gd name="T27" fmla="*/ 135 h 135"/>
                <a:gd name="T28" fmla="*/ 0 w 42"/>
                <a:gd name="T29" fmla="*/ 131 h 135"/>
                <a:gd name="T30" fmla="*/ 12 w 42"/>
                <a:gd name="T31" fmla="*/ 127 h 135"/>
                <a:gd name="T32" fmla="*/ 15 w 42"/>
                <a:gd name="T33" fmla="*/ 120 h 135"/>
                <a:gd name="T34" fmla="*/ 23 w 42"/>
                <a:gd name="T35" fmla="*/ 109 h 135"/>
                <a:gd name="T36" fmla="*/ 27 w 42"/>
                <a:gd name="T37" fmla="*/ 97 h 135"/>
                <a:gd name="T38" fmla="*/ 27 w 42"/>
                <a:gd name="T39" fmla="*/ 86 h 135"/>
                <a:gd name="T40" fmla="*/ 30 w 42"/>
                <a:gd name="T41" fmla="*/ 71 h 135"/>
                <a:gd name="T42" fmla="*/ 27 w 42"/>
                <a:gd name="T43" fmla="*/ 56 h 135"/>
                <a:gd name="T44" fmla="*/ 27 w 42"/>
                <a:gd name="T45" fmla="*/ 41 h 135"/>
                <a:gd name="T46" fmla="*/ 23 w 42"/>
                <a:gd name="T47" fmla="*/ 34 h 135"/>
                <a:gd name="T48" fmla="*/ 23 w 42"/>
                <a:gd name="T49" fmla="*/ 26 h 135"/>
                <a:gd name="T50" fmla="*/ 19 w 42"/>
                <a:gd name="T51" fmla="*/ 22 h 135"/>
                <a:gd name="T52" fmla="*/ 15 w 42"/>
                <a:gd name="T53" fmla="*/ 15 h 135"/>
                <a:gd name="T54" fmla="*/ 8 w 42"/>
                <a:gd name="T55" fmla="*/ 11 h 135"/>
                <a:gd name="T56" fmla="*/ 0 w 42"/>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35"/>
                <a:gd name="T89" fmla="*/ 42 w 42"/>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35">
                  <a:moveTo>
                    <a:pt x="0" y="4"/>
                  </a:moveTo>
                  <a:lnTo>
                    <a:pt x="0" y="0"/>
                  </a:lnTo>
                  <a:lnTo>
                    <a:pt x="12" y="7"/>
                  </a:lnTo>
                  <a:lnTo>
                    <a:pt x="19" y="15"/>
                  </a:lnTo>
                  <a:lnTo>
                    <a:pt x="30" y="26"/>
                  </a:lnTo>
                  <a:lnTo>
                    <a:pt x="38" y="41"/>
                  </a:lnTo>
                  <a:lnTo>
                    <a:pt x="42" y="52"/>
                  </a:lnTo>
                  <a:lnTo>
                    <a:pt x="42" y="67"/>
                  </a:lnTo>
                  <a:lnTo>
                    <a:pt x="42" y="82"/>
                  </a:lnTo>
                  <a:lnTo>
                    <a:pt x="38" y="97"/>
                  </a:lnTo>
                  <a:lnTo>
                    <a:pt x="30" y="109"/>
                  </a:lnTo>
                  <a:lnTo>
                    <a:pt x="23" y="120"/>
                  </a:lnTo>
                  <a:lnTo>
                    <a:pt x="12" y="131"/>
                  </a:lnTo>
                  <a:lnTo>
                    <a:pt x="0" y="135"/>
                  </a:lnTo>
                  <a:lnTo>
                    <a:pt x="0" y="131"/>
                  </a:lnTo>
                  <a:lnTo>
                    <a:pt x="12" y="127"/>
                  </a:lnTo>
                  <a:lnTo>
                    <a:pt x="15" y="120"/>
                  </a:lnTo>
                  <a:lnTo>
                    <a:pt x="23" y="109"/>
                  </a:lnTo>
                  <a:lnTo>
                    <a:pt x="27" y="97"/>
                  </a:lnTo>
                  <a:lnTo>
                    <a:pt x="27" y="86"/>
                  </a:lnTo>
                  <a:lnTo>
                    <a:pt x="30" y="71"/>
                  </a:lnTo>
                  <a:lnTo>
                    <a:pt x="27" y="56"/>
                  </a:lnTo>
                  <a:lnTo>
                    <a:pt x="27" y="41"/>
                  </a:lnTo>
                  <a:lnTo>
                    <a:pt x="23" y="34"/>
                  </a:lnTo>
                  <a:lnTo>
                    <a:pt x="23" y="26"/>
                  </a:lnTo>
                  <a:lnTo>
                    <a:pt x="19" y="22"/>
                  </a:lnTo>
                  <a:lnTo>
                    <a:pt x="15" y="15"/>
                  </a:lnTo>
                  <a:lnTo>
                    <a:pt x="8" y="11"/>
                  </a:lnTo>
                  <a:lnTo>
                    <a:pt x="0" y="4"/>
                  </a:lnTo>
                  <a:close/>
                </a:path>
              </a:pathLst>
            </a:custGeom>
            <a:solidFill>
              <a:srgbClr val="000000"/>
            </a:solidFill>
            <a:ln w="0">
              <a:solidFill>
                <a:srgbClr val="000000"/>
              </a:solidFill>
              <a:round/>
              <a:headEnd/>
              <a:tailEnd/>
            </a:ln>
          </p:spPr>
          <p:txBody>
            <a:bodyPr/>
            <a:lstStyle/>
            <a:p>
              <a:endParaRPr lang="en-US"/>
            </a:p>
          </p:txBody>
        </p:sp>
        <p:sp>
          <p:nvSpPr>
            <p:cNvPr id="27767" name="Freeform 116"/>
            <p:cNvSpPr>
              <a:spLocks/>
            </p:cNvSpPr>
            <p:nvPr/>
          </p:nvSpPr>
          <p:spPr bwMode="auto">
            <a:xfrm>
              <a:off x="4926" y="3121"/>
              <a:ext cx="109" cy="101"/>
            </a:xfrm>
            <a:custGeom>
              <a:avLst/>
              <a:gdLst>
                <a:gd name="T0" fmla="*/ 0 w 109"/>
                <a:gd name="T1" fmla="*/ 0 h 101"/>
                <a:gd name="T2" fmla="*/ 26 w 109"/>
                <a:gd name="T3" fmla="*/ 0 h 101"/>
                <a:gd name="T4" fmla="*/ 90 w 109"/>
                <a:gd name="T5" fmla="*/ 78 h 101"/>
                <a:gd name="T6" fmla="*/ 90 w 109"/>
                <a:gd name="T7" fmla="*/ 18 h 101"/>
                <a:gd name="T8" fmla="*/ 90 w 109"/>
                <a:gd name="T9" fmla="*/ 11 h 101"/>
                <a:gd name="T10" fmla="*/ 86 w 109"/>
                <a:gd name="T11" fmla="*/ 7 h 101"/>
                <a:gd name="T12" fmla="*/ 83 w 109"/>
                <a:gd name="T13" fmla="*/ 3 h 101"/>
                <a:gd name="T14" fmla="*/ 79 w 109"/>
                <a:gd name="T15" fmla="*/ 3 h 101"/>
                <a:gd name="T16" fmla="*/ 75 w 109"/>
                <a:gd name="T17" fmla="*/ 3 h 101"/>
                <a:gd name="T18" fmla="*/ 75 w 109"/>
                <a:gd name="T19" fmla="*/ 0 h 101"/>
                <a:gd name="T20" fmla="*/ 109 w 109"/>
                <a:gd name="T21" fmla="*/ 0 h 101"/>
                <a:gd name="T22" fmla="*/ 109 w 109"/>
                <a:gd name="T23" fmla="*/ 3 h 101"/>
                <a:gd name="T24" fmla="*/ 105 w 109"/>
                <a:gd name="T25" fmla="*/ 3 h 101"/>
                <a:gd name="T26" fmla="*/ 101 w 109"/>
                <a:gd name="T27" fmla="*/ 3 h 101"/>
                <a:gd name="T28" fmla="*/ 98 w 109"/>
                <a:gd name="T29" fmla="*/ 7 h 101"/>
                <a:gd name="T30" fmla="*/ 98 w 109"/>
                <a:gd name="T31" fmla="*/ 11 h 101"/>
                <a:gd name="T32" fmla="*/ 94 w 109"/>
                <a:gd name="T33" fmla="*/ 18 h 101"/>
                <a:gd name="T34" fmla="*/ 94 w 109"/>
                <a:gd name="T35" fmla="*/ 101 h 101"/>
                <a:gd name="T36" fmla="*/ 94 w 109"/>
                <a:gd name="T37" fmla="*/ 101 h 101"/>
                <a:gd name="T38" fmla="*/ 26 w 109"/>
                <a:gd name="T39" fmla="*/ 22 h 101"/>
                <a:gd name="T40" fmla="*/ 26 w 109"/>
                <a:gd name="T41" fmla="*/ 82 h 101"/>
                <a:gd name="T42" fmla="*/ 26 w 109"/>
                <a:gd name="T43" fmla="*/ 93 h 101"/>
                <a:gd name="T44" fmla="*/ 30 w 109"/>
                <a:gd name="T45" fmla="*/ 97 h 101"/>
                <a:gd name="T46" fmla="*/ 34 w 109"/>
                <a:gd name="T47" fmla="*/ 97 h 101"/>
                <a:gd name="T48" fmla="*/ 38 w 109"/>
                <a:gd name="T49" fmla="*/ 101 h 101"/>
                <a:gd name="T50" fmla="*/ 41 w 109"/>
                <a:gd name="T51" fmla="*/ 101 h 101"/>
                <a:gd name="T52" fmla="*/ 41 w 109"/>
                <a:gd name="T53" fmla="*/ 101 h 101"/>
                <a:gd name="T54" fmla="*/ 8 w 109"/>
                <a:gd name="T55" fmla="*/ 101 h 101"/>
                <a:gd name="T56" fmla="*/ 8 w 109"/>
                <a:gd name="T57" fmla="*/ 101 h 101"/>
                <a:gd name="T58" fmla="*/ 11 w 109"/>
                <a:gd name="T59" fmla="*/ 101 h 101"/>
                <a:gd name="T60" fmla="*/ 15 w 109"/>
                <a:gd name="T61" fmla="*/ 97 h 101"/>
                <a:gd name="T62" fmla="*/ 19 w 109"/>
                <a:gd name="T63" fmla="*/ 93 h 101"/>
                <a:gd name="T64" fmla="*/ 19 w 109"/>
                <a:gd name="T65" fmla="*/ 90 h 101"/>
                <a:gd name="T66" fmla="*/ 19 w 109"/>
                <a:gd name="T67" fmla="*/ 82 h 101"/>
                <a:gd name="T68" fmla="*/ 19 w 109"/>
                <a:gd name="T69" fmla="*/ 15 h 101"/>
                <a:gd name="T70" fmla="*/ 15 w 109"/>
                <a:gd name="T71" fmla="*/ 11 h 101"/>
                <a:gd name="T72" fmla="*/ 15 w 109"/>
                <a:gd name="T73" fmla="*/ 7 h 101"/>
                <a:gd name="T74" fmla="*/ 11 w 109"/>
                <a:gd name="T75" fmla="*/ 7 h 101"/>
                <a:gd name="T76" fmla="*/ 8 w 109"/>
                <a:gd name="T77" fmla="*/ 3 h 101"/>
                <a:gd name="T78" fmla="*/ 4 w 109"/>
                <a:gd name="T79" fmla="*/ 3 h 101"/>
                <a:gd name="T80" fmla="*/ 0 w 109"/>
                <a:gd name="T81" fmla="*/ 3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90" y="78"/>
                  </a:lnTo>
                  <a:lnTo>
                    <a:pt x="90" y="18"/>
                  </a:lnTo>
                  <a:lnTo>
                    <a:pt x="90" y="11"/>
                  </a:lnTo>
                  <a:lnTo>
                    <a:pt x="86" y="7"/>
                  </a:lnTo>
                  <a:lnTo>
                    <a:pt x="83" y="3"/>
                  </a:lnTo>
                  <a:lnTo>
                    <a:pt x="79" y="3"/>
                  </a:lnTo>
                  <a:lnTo>
                    <a:pt x="75" y="3"/>
                  </a:lnTo>
                  <a:lnTo>
                    <a:pt x="75" y="0"/>
                  </a:lnTo>
                  <a:lnTo>
                    <a:pt x="109" y="0"/>
                  </a:lnTo>
                  <a:lnTo>
                    <a:pt x="109" y="3"/>
                  </a:lnTo>
                  <a:lnTo>
                    <a:pt x="105" y="3"/>
                  </a:lnTo>
                  <a:lnTo>
                    <a:pt x="101" y="3"/>
                  </a:lnTo>
                  <a:lnTo>
                    <a:pt x="98" y="7"/>
                  </a:lnTo>
                  <a:lnTo>
                    <a:pt x="98" y="11"/>
                  </a:lnTo>
                  <a:lnTo>
                    <a:pt x="94" y="18"/>
                  </a:lnTo>
                  <a:lnTo>
                    <a:pt x="94" y="101"/>
                  </a:lnTo>
                  <a:lnTo>
                    <a:pt x="26" y="22"/>
                  </a:lnTo>
                  <a:lnTo>
                    <a:pt x="26" y="82"/>
                  </a:lnTo>
                  <a:lnTo>
                    <a:pt x="26" y="93"/>
                  </a:lnTo>
                  <a:lnTo>
                    <a:pt x="30" y="97"/>
                  </a:lnTo>
                  <a:lnTo>
                    <a:pt x="34" y="97"/>
                  </a:lnTo>
                  <a:lnTo>
                    <a:pt x="38" y="101"/>
                  </a:lnTo>
                  <a:lnTo>
                    <a:pt x="41" y="101"/>
                  </a:lnTo>
                  <a:lnTo>
                    <a:pt x="8" y="101"/>
                  </a:lnTo>
                  <a:lnTo>
                    <a:pt x="11" y="101"/>
                  </a:lnTo>
                  <a:lnTo>
                    <a:pt x="15" y="97"/>
                  </a:lnTo>
                  <a:lnTo>
                    <a:pt x="19" y="93"/>
                  </a:lnTo>
                  <a:lnTo>
                    <a:pt x="19" y="90"/>
                  </a:lnTo>
                  <a:lnTo>
                    <a:pt x="19" y="82"/>
                  </a:lnTo>
                  <a:lnTo>
                    <a:pt x="19" y="15"/>
                  </a:lnTo>
                  <a:lnTo>
                    <a:pt x="15" y="11"/>
                  </a:lnTo>
                  <a:lnTo>
                    <a:pt x="15" y="7"/>
                  </a:lnTo>
                  <a:lnTo>
                    <a:pt x="11" y="7"/>
                  </a:lnTo>
                  <a:lnTo>
                    <a:pt x="8"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27768" name="Freeform 117"/>
            <p:cNvSpPr>
              <a:spLocks/>
            </p:cNvSpPr>
            <p:nvPr/>
          </p:nvSpPr>
          <p:spPr bwMode="auto">
            <a:xfrm>
              <a:off x="5035" y="3121"/>
              <a:ext cx="109" cy="101"/>
            </a:xfrm>
            <a:custGeom>
              <a:avLst/>
              <a:gdLst>
                <a:gd name="T0" fmla="*/ 0 w 109"/>
                <a:gd name="T1" fmla="*/ 0 h 101"/>
                <a:gd name="T2" fmla="*/ 26 w 109"/>
                <a:gd name="T3" fmla="*/ 0 h 101"/>
                <a:gd name="T4" fmla="*/ 90 w 109"/>
                <a:gd name="T5" fmla="*/ 78 h 101"/>
                <a:gd name="T6" fmla="*/ 90 w 109"/>
                <a:gd name="T7" fmla="*/ 18 h 101"/>
                <a:gd name="T8" fmla="*/ 86 w 109"/>
                <a:gd name="T9" fmla="*/ 11 h 101"/>
                <a:gd name="T10" fmla="*/ 86 w 109"/>
                <a:gd name="T11" fmla="*/ 7 h 101"/>
                <a:gd name="T12" fmla="*/ 82 w 109"/>
                <a:gd name="T13" fmla="*/ 3 h 101"/>
                <a:gd name="T14" fmla="*/ 79 w 109"/>
                <a:gd name="T15" fmla="*/ 3 h 101"/>
                <a:gd name="T16" fmla="*/ 75 w 109"/>
                <a:gd name="T17" fmla="*/ 3 h 101"/>
                <a:gd name="T18" fmla="*/ 75 w 109"/>
                <a:gd name="T19" fmla="*/ 0 h 101"/>
                <a:gd name="T20" fmla="*/ 109 w 109"/>
                <a:gd name="T21" fmla="*/ 0 h 101"/>
                <a:gd name="T22" fmla="*/ 109 w 109"/>
                <a:gd name="T23" fmla="*/ 3 h 101"/>
                <a:gd name="T24" fmla="*/ 105 w 109"/>
                <a:gd name="T25" fmla="*/ 3 h 101"/>
                <a:gd name="T26" fmla="*/ 101 w 109"/>
                <a:gd name="T27" fmla="*/ 3 h 101"/>
                <a:gd name="T28" fmla="*/ 97 w 109"/>
                <a:gd name="T29" fmla="*/ 7 h 101"/>
                <a:gd name="T30" fmla="*/ 94 w 109"/>
                <a:gd name="T31" fmla="*/ 11 h 101"/>
                <a:gd name="T32" fmla="*/ 94 w 109"/>
                <a:gd name="T33" fmla="*/ 18 h 101"/>
                <a:gd name="T34" fmla="*/ 94 w 109"/>
                <a:gd name="T35" fmla="*/ 101 h 101"/>
                <a:gd name="T36" fmla="*/ 90 w 109"/>
                <a:gd name="T37" fmla="*/ 101 h 101"/>
                <a:gd name="T38" fmla="*/ 26 w 109"/>
                <a:gd name="T39" fmla="*/ 22 h 101"/>
                <a:gd name="T40" fmla="*/ 26 w 109"/>
                <a:gd name="T41" fmla="*/ 82 h 101"/>
                <a:gd name="T42" fmla="*/ 26 w 109"/>
                <a:gd name="T43" fmla="*/ 93 h 101"/>
                <a:gd name="T44" fmla="*/ 26 w 109"/>
                <a:gd name="T45" fmla="*/ 97 h 101"/>
                <a:gd name="T46" fmla="*/ 30 w 109"/>
                <a:gd name="T47" fmla="*/ 97 h 101"/>
                <a:gd name="T48" fmla="*/ 37 w 109"/>
                <a:gd name="T49" fmla="*/ 101 h 101"/>
                <a:gd name="T50" fmla="*/ 41 w 109"/>
                <a:gd name="T51" fmla="*/ 101 h 101"/>
                <a:gd name="T52" fmla="*/ 41 w 109"/>
                <a:gd name="T53" fmla="*/ 101 h 101"/>
                <a:gd name="T54" fmla="*/ 4 w 109"/>
                <a:gd name="T55" fmla="*/ 101 h 101"/>
                <a:gd name="T56" fmla="*/ 4 w 109"/>
                <a:gd name="T57" fmla="*/ 101 h 101"/>
                <a:gd name="T58" fmla="*/ 7 w 109"/>
                <a:gd name="T59" fmla="*/ 101 h 101"/>
                <a:gd name="T60" fmla="*/ 15 w 109"/>
                <a:gd name="T61" fmla="*/ 97 h 101"/>
                <a:gd name="T62" fmla="*/ 19 w 109"/>
                <a:gd name="T63" fmla="*/ 93 h 101"/>
                <a:gd name="T64" fmla="*/ 19 w 109"/>
                <a:gd name="T65" fmla="*/ 90 h 101"/>
                <a:gd name="T66" fmla="*/ 19 w 109"/>
                <a:gd name="T67" fmla="*/ 82 h 101"/>
                <a:gd name="T68" fmla="*/ 19 w 109"/>
                <a:gd name="T69" fmla="*/ 15 h 101"/>
                <a:gd name="T70" fmla="*/ 15 w 109"/>
                <a:gd name="T71" fmla="*/ 11 h 101"/>
                <a:gd name="T72" fmla="*/ 11 w 109"/>
                <a:gd name="T73" fmla="*/ 7 h 101"/>
                <a:gd name="T74" fmla="*/ 11 w 109"/>
                <a:gd name="T75" fmla="*/ 7 h 101"/>
                <a:gd name="T76" fmla="*/ 7 w 109"/>
                <a:gd name="T77" fmla="*/ 3 h 101"/>
                <a:gd name="T78" fmla="*/ 4 w 109"/>
                <a:gd name="T79" fmla="*/ 3 h 101"/>
                <a:gd name="T80" fmla="*/ 0 w 109"/>
                <a:gd name="T81" fmla="*/ 3 h 101"/>
                <a:gd name="T82" fmla="*/ 0 w 109"/>
                <a:gd name="T83" fmla="*/ 0 h 1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9"/>
                <a:gd name="T127" fmla="*/ 0 h 101"/>
                <a:gd name="T128" fmla="*/ 109 w 109"/>
                <a:gd name="T129" fmla="*/ 101 h 1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9" h="101">
                  <a:moveTo>
                    <a:pt x="0" y="0"/>
                  </a:moveTo>
                  <a:lnTo>
                    <a:pt x="26" y="0"/>
                  </a:lnTo>
                  <a:lnTo>
                    <a:pt x="90" y="78"/>
                  </a:lnTo>
                  <a:lnTo>
                    <a:pt x="90" y="18"/>
                  </a:lnTo>
                  <a:lnTo>
                    <a:pt x="86" y="11"/>
                  </a:lnTo>
                  <a:lnTo>
                    <a:pt x="86" y="7"/>
                  </a:lnTo>
                  <a:lnTo>
                    <a:pt x="82" y="3"/>
                  </a:lnTo>
                  <a:lnTo>
                    <a:pt x="79" y="3"/>
                  </a:lnTo>
                  <a:lnTo>
                    <a:pt x="75" y="3"/>
                  </a:lnTo>
                  <a:lnTo>
                    <a:pt x="75" y="0"/>
                  </a:lnTo>
                  <a:lnTo>
                    <a:pt x="109" y="0"/>
                  </a:lnTo>
                  <a:lnTo>
                    <a:pt x="109" y="3"/>
                  </a:lnTo>
                  <a:lnTo>
                    <a:pt x="105" y="3"/>
                  </a:lnTo>
                  <a:lnTo>
                    <a:pt x="101" y="3"/>
                  </a:lnTo>
                  <a:lnTo>
                    <a:pt x="97" y="7"/>
                  </a:lnTo>
                  <a:lnTo>
                    <a:pt x="94" y="11"/>
                  </a:lnTo>
                  <a:lnTo>
                    <a:pt x="94" y="18"/>
                  </a:lnTo>
                  <a:lnTo>
                    <a:pt x="94" y="101"/>
                  </a:lnTo>
                  <a:lnTo>
                    <a:pt x="90" y="101"/>
                  </a:lnTo>
                  <a:lnTo>
                    <a:pt x="26" y="22"/>
                  </a:lnTo>
                  <a:lnTo>
                    <a:pt x="26" y="82"/>
                  </a:lnTo>
                  <a:lnTo>
                    <a:pt x="26" y="93"/>
                  </a:lnTo>
                  <a:lnTo>
                    <a:pt x="26" y="97"/>
                  </a:lnTo>
                  <a:lnTo>
                    <a:pt x="30" y="97"/>
                  </a:lnTo>
                  <a:lnTo>
                    <a:pt x="37" y="101"/>
                  </a:lnTo>
                  <a:lnTo>
                    <a:pt x="41" y="101"/>
                  </a:lnTo>
                  <a:lnTo>
                    <a:pt x="4" y="101"/>
                  </a:lnTo>
                  <a:lnTo>
                    <a:pt x="7" y="101"/>
                  </a:lnTo>
                  <a:lnTo>
                    <a:pt x="15" y="97"/>
                  </a:lnTo>
                  <a:lnTo>
                    <a:pt x="19" y="93"/>
                  </a:lnTo>
                  <a:lnTo>
                    <a:pt x="19" y="90"/>
                  </a:lnTo>
                  <a:lnTo>
                    <a:pt x="19" y="82"/>
                  </a:lnTo>
                  <a:lnTo>
                    <a:pt x="19" y="15"/>
                  </a:lnTo>
                  <a:lnTo>
                    <a:pt x="15" y="11"/>
                  </a:lnTo>
                  <a:lnTo>
                    <a:pt x="11" y="7"/>
                  </a:lnTo>
                  <a:lnTo>
                    <a:pt x="7"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27769" name="Freeform 118"/>
            <p:cNvSpPr>
              <a:spLocks/>
            </p:cNvSpPr>
            <p:nvPr/>
          </p:nvSpPr>
          <p:spPr bwMode="auto">
            <a:xfrm>
              <a:off x="5151" y="3117"/>
              <a:ext cx="41" cy="135"/>
            </a:xfrm>
            <a:custGeom>
              <a:avLst/>
              <a:gdLst>
                <a:gd name="T0" fmla="*/ 41 w 41"/>
                <a:gd name="T1" fmla="*/ 131 h 135"/>
                <a:gd name="T2" fmla="*/ 41 w 41"/>
                <a:gd name="T3" fmla="*/ 135 h 135"/>
                <a:gd name="T4" fmla="*/ 30 w 41"/>
                <a:gd name="T5" fmla="*/ 131 h 135"/>
                <a:gd name="T6" fmla="*/ 23 w 41"/>
                <a:gd name="T7" fmla="*/ 124 h 135"/>
                <a:gd name="T8" fmla="*/ 11 w 41"/>
                <a:gd name="T9" fmla="*/ 112 h 135"/>
                <a:gd name="T10" fmla="*/ 8 w 41"/>
                <a:gd name="T11" fmla="*/ 97 h 135"/>
                <a:gd name="T12" fmla="*/ 0 w 41"/>
                <a:gd name="T13" fmla="*/ 82 h 135"/>
                <a:gd name="T14" fmla="*/ 0 w 41"/>
                <a:gd name="T15" fmla="*/ 67 h 135"/>
                <a:gd name="T16" fmla="*/ 0 w 41"/>
                <a:gd name="T17" fmla="*/ 56 h 135"/>
                <a:gd name="T18" fmla="*/ 4 w 41"/>
                <a:gd name="T19" fmla="*/ 41 h 135"/>
                <a:gd name="T20" fmla="*/ 11 w 41"/>
                <a:gd name="T21" fmla="*/ 30 h 135"/>
                <a:gd name="T22" fmla="*/ 19 w 41"/>
                <a:gd name="T23" fmla="*/ 19 h 135"/>
                <a:gd name="T24" fmla="*/ 30 w 41"/>
                <a:gd name="T25" fmla="*/ 7 h 135"/>
                <a:gd name="T26" fmla="*/ 41 w 41"/>
                <a:gd name="T27" fmla="*/ 0 h 135"/>
                <a:gd name="T28" fmla="*/ 41 w 41"/>
                <a:gd name="T29" fmla="*/ 4 h 135"/>
                <a:gd name="T30" fmla="*/ 34 w 41"/>
                <a:gd name="T31" fmla="*/ 11 h 135"/>
                <a:gd name="T32" fmla="*/ 26 w 41"/>
                <a:gd name="T33" fmla="*/ 19 h 135"/>
                <a:gd name="T34" fmla="*/ 19 w 41"/>
                <a:gd name="T35" fmla="*/ 26 h 135"/>
                <a:gd name="T36" fmla="*/ 19 w 41"/>
                <a:gd name="T37" fmla="*/ 41 h 135"/>
                <a:gd name="T38" fmla="*/ 15 w 41"/>
                <a:gd name="T39" fmla="*/ 52 h 135"/>
                <a:gd name="T40" fmla="*/ 15 w 41"/>
                <a:gd name="T41" fmla="*/ 67 h 135"/>
                <a:gd name="T42" fmla="*/ 15 w 41"/>
                <a:gd name="T43" fmla="*/ 82 h 135"/>
                <a:gd name="T44" fmla="*/ 15 w 41"/>
                <a:gd name="T45" fmla="*/ 94 h 135"/>
                <a:gd name="T46" fmla="*/ 19 w 41"/>
                <a:gd name="T47" fmla="*/ 105 h 135"/>
                <a:gd name="T48" fmla="*/ 23 w 41"/>
                <a:gd name="T49" fmla="*/ 112 h 135"/>
                <a:gd name="T50" fmla="*/ 26 w 41"/>
                <a:gd name="T51" fmla="*/ 116 h 135"/>
                <a:gd name="T52" fmla="*/ 30 w 41"/>
                <a:gd name="T53" fmla="*/ 124 h 135"/>
                <a:gd name="T54" fmla="*/ 34 w 41"/>
                <a:gd name="T55" fmla="*/ 127 h 135"/>
                <a:gd name="T56" fmla="*/ 41 w 41"/>
                <a:gd name="T57" fmla="*/ 131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41" y="131"/>
                  </a:moveTo>
                  <a:lnTo>
                    <a:pt x="41" y="135"/>
                  </a:lnTo>
                  <a:lnTo>
                    <a:pt x="30" y="131"/>
                  </a:lnTo>
                  <a:lnTo>
                    <a:pt x="23" y="124"/>
                  </a:lnTo>
                  <a:lnTo>
                    <a:pt x="11" y="112"/>
                  </a:lnTo>
                  <a:lnTo>
                    <a:pt x="8" y="97"/>
                  </a:lnTo>
                  <a:lnTo>
                    <a:pt x="0" y="82"/>
                  </a:lnTo>
                  <a:lnTo>
                    <a:pt x="0" y="67"/>
                  </a:lnTo>
                  <a:lnTo>
                    <a:pt x="0" y="56"/>
                  </a:lnTo>
                  <a:lnTo>
                    <a:pt x="4" y="41"/>
                  </a:lnTo>
                  <a:lnTo>
                    <a:pt x="11" y="30"/>
                  </a:lnTo>
                  <a:lnTo>
                    <a:pt x="19" y="19"/>
                  </a:lnTo>
                  <a:lnTo>
                    <a:pt x="30" y="7"/>
                  </a:lnTo>
                  <a:lnTo>
                    <a:pt x="41" y="0"/>
                  </a:lnTo>
                  <a:lnTo>
                    <a:pt x="41" y="4"/>
                  </a:lnTo>
                  <a:lnTo>
                    <a:pt x="34" y="11"/>
                  </a:lnTo>
                  <a:lnTo>
                    <a:pt x="26" y="19"/>
                  </a:lnTo>
                  <a:lnTo>
                    <a:pt x="19" y="26"/>
                  </a:lnTo>
                  <a:lnTo>
                    <a:pt x="19" y="41"/>
                  </a:lnTo>
                  <a:lnTo>
                    <a:pt x="15" y="52"/>
                  </a:lnTo>
                  <a:lnTo>
                    <a:pt x="15" y="67"/>
                  </a:lnTo>
                  <a:lnTo>
                    <a:pt x="15" y="82"/>
                  </a:lnTo>
                  <a:lnTo>
                    <a:pt x="15" y="94"/>
                  </a:lnTo>
                  <a:lnTo>
                    <a:pt x="19" y="105"/>
                  </a:lnTo>
                  <a:lnTo>
                    <a:pt x="23" y="112"/>
                  </a:lnTo>
                  <a:lnTo>
                    <a:pt x="26" y="116"/>
                  </a:lnTo>
                  <a:lnTo>
                    <a:pt x="30" y="124"/>
                  </a:lnTo>
                  <a:lnTo>
                    <a:pt x="34" y="127"/>
                  </a:lnTo>
                  <a:lnTo>
                    <a:pt x="41" y="131"/>
                  </a:lnTo>
                  <a:close/>
                </a:path>
              </a:pathLst>
            </a:custGeom>
            <a:solidFill>
              <a:srgbClr val="000000"/>
            </a:solidFill>
            <a:ln w="0">
              <a:solidFill>
                <a:srgbClr val="000000"/>
              </a:solidFill>
              <a:round/>
              <a:headEnd/>
              <a:tailEnd/>
            </a:ln>
          </p:spPr>
          <p:txBody>
            <a:bodyPr/>
            <a:lstStyle/>
            <a:p>
              <a:endParaRPr lang="en-US"/>
            </a:p>
          </p:txBody>
        </p:sp>
        <p:sp>
          <p:nvSpPr>
            <p:cNvPr id="27770" name="Freeform 119"/>
            <p:cNvSpPr>
              <a:spLocks noEditPoints="1"/>
            </p:cNvSpPr>
            <p:nvPr/>
          </p:nvSpPr>
          <p:spPr bwMode="auto">
            <a:xfrm>
              <a:off x="5196" y="3117"/>
              <a:ext cx="68" cy="105"/>
            </a:xfrm>
            <a:custGeom>
              <a:avLst/>
              <a:gdLst>
                <a:gd name="T0" fmla="*/ 23 w 68"/>
                <a:gd name="T1" fmla="*/ 49 h 105"/>
                <a:gd name="T2" fmla="*/ 30 w 68"/>
                <a:gd name="T3" fmla="*/ 41 h 105"/>
                <a:gd name="T4" fmla="*/ 38 w 68"/>
                <a:gd name="T5" fmla="*/ 37 h 105"/>
                <a:gd name="T6" fmla="*/ 45 w 68"/>
                <a:gd name="T7" fmla="*/ 37 h 105"/>
                <a:gd name="T8" fmla="*/ 53 w 68"/>
                <a:gd name="T9" fmla="*/ 37 h 105"/>
                <a:gd name="T10" fmla="*/ 60 w 68"/>
                <a:gd name="T11" fmla="*/ 45 h 105"/>
                <a:gd name="T12" fmla="*/ 68 w 68"/>
                <a:gd name="T13" fmla="*/ 56 h 105"/>
                <a:gd name="T14" fmla="*/ 68 w 68"/>
                <a:gd name="T15" fmla="*/ 67 h 105"/>
                <a:gd name="T16" fmla="*/ 68 w 68"/>
                <a:gd name="T17" fmla="*/ 79 h 105"/>
                <a:gd name="T18" fmla="*/ 64 w 68"/>
                <a:gd name="T19" fmla="*/ 90 h 105"/>
                <a:gd name="T20" fmla="*/ 56 w 68"/>
                <a:gd name="T21" fmla="*/ 97 h 105"/>
                <a:gd name="T22" fmla="*/ 45 w 68"/>
                <a:gd name="T23" fmla="*/ 105 h 105"/>
                <a:gd name="T24" fmla="*/ 34 w 68"/>
                <a:gd name="T25" fmla="*/ 105 h 105"/>
                <a:gd name="T26" fmla="*/ 30 w 68"/>
                <a:gd name="T27" fmla="*/ 105 h 105"/>
                <a:gd name="T28" fmla="*/ 23 w 68"/>
                <a:gd name="T29" fmla="*/ 105 h 105"/>
                <a:gd name="T30" fmla="*/ 15 w 68"/>
                <a:gd name="T31" fmla="*/ 101 h 105"/>
                <a:gd name="T32" fmla="*/ 11 w 68"/>
                <a:gd name="T33" fmla="*/ 97 h 105"/>
                <a:gd name="T34" fmla="*/ 11 w 68"/>
                <a:gd name="T35" fmla="*/ 30 h 105"/>
                <a:gd name="T36" fmla="*/ 11 w 68"/>
                <a:gd name="T37" fmla="*/ 19 h 105"/>
                <a:gd name="T38" fmla="*/ 8 w 68"/>
                <a:gd name="T39" fmla="*/ 15 h 105"/>
                <a:gd name="T40" fmla="*/ 8 w 68"/>
                <a:gd name="T41" fmla="*/ 11 h 105"/>
                <a:gd name="T42" fmla="*/ 8 w 68"/>
                <a:gd name="T43" fmla="*/ 11 h 105"/>
                <a:gd name="T44" fmla="*/ 8 w 68"/>
                <a:gd name="T45" fmla="*/ 7 h 105"/>
                <a:gd name="T46" fmla="*/ 4 w 68"/>
                <a:gd name="T47" fmla="*/ 7 h 105"/>
                <a:gd name="T48" fmla="*/ 4 w 68"/>
                <a:gd name="T49" fmla="*/ 7 h 105"/>
                <a:gd name="T50" fmla="*/ 0 w 68"/>
                <a:gd name="T51" fmla="*/ 11 h 105"/>
                <a:gd name="T52" fmla="*/ 0 w 68"/>
                <a:gd name="T53" fmla="*/ 7 h 105"/>
                <a:gd name="T54" fmla="*/ 19 w 68"/>
                <a:gd name="T55" fmla="*/ 0 h 105"/>
                <a:gd name="T56" fmla="*/ 23 w 68"/>
                <a:gd name="T57" fmla="*/ 0 h 105"/>
                <a:gd name="T58" fmla="*/ 23 w 68"/>
                <a:gd name="T59" fmla="*/ 49 h 105"/>
                <a:gd name="T60" fmla="*/ 23 w 68"/>
                <a:gd name="T61" fmla="*/ 56 h 105"/>
                <a:gd name="T62" fmla="*/ 23 w 68"/>
                <a:gd name="T63" fmla="*/ 94 h 105"/>
                <a:gd name="T64" fmla="*/ 26 w 68"/>
                <a:gd name="T65" fmla="*/ 97 h 105"/>
                <a:gd name="T66" fmla="*/ 30 w 68"/>
                <a:gd name="T67" fmla="*/ 101 h 105"/>
                <a:gd name="T68" fmla="*/ 34 w 68"/>
                <a:gd name="T69" fmla="*/ 101 h 105"/>
                <a:gd name="T70" fmla="*/ 38 w 68"/>
                <a:gd name="T71" fmla="*/ 101 h 105"/>
                <a:gd name="T72" fmla="*/ 45 w 68"/>
                <a:gd name="T73" fmla="*/ 101 h 105"/>
                <a:gd name="T74" fmla="*/ 53 w 68"/>
                <a:gd name="T75" fmla="*/ 94 h 105"/>
                <a:gd name="T76" fmla="*/ 56 w 68"/>
                <a:gd name="T77" fmla="*/ 86 h 105"/>
                <a:gd name="T78" fmla="*/ 56 w 68"/>
                <a:gd name="T79" fmla="*/ 75 h 105"/>
                <a:gd name="T80" fmla="*/ 56 w 68"/>
                <a:gd name="T81" fmla="*/ 64 h 105"/>
                <a:gd name="T82" fmla="*/ 53 w 68"/>
                <a:gd name="T83" fmla="*/ 52 h 105"/>
                <a:gd name="T84" fmla="*/ 45 w 68"/>
                <a:gd name="T85" fmla="*/ 49 h 105"/>
                <a:gd name="T86" fmla="*/ 38 w 68"/>
                <a:gd name="T87" fmla="*/ 49 h 105"/>
                <a:gd name="T88" fmla="*/ 34 w 68"/>
                <a:gd name="T89" fmla="*/ 49 h 105"/>
                <a:gd name="T90" fmla="*/ 30 w 68"/>
                <a:gd name="T91" fmla="*/ 49 h 105"/>
                <a:gd name="T92" fmla="*/ 26 w 68"/>
                <a:gd name="T93" fmla="*/ 52 h 105"/>
                <a:gd name="T94" fmla="*/ 23 w 68"/>
                <a:gd name="T95" fmla="*/ 56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105"/>
                <a:gd name="T146" fmla="*/ 68 w 68"/>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105">
                  <a:moveTo>
                    <a:pt x="23" y="49"/>
                  </a:moveTo>
                  <a:lnTo>
                    <a:pt x="30" y="41"/>
                  </a:lnTo>
                  <a:lnTo>
                    <a:pt x="38" y="37"/>
                  </a:lnTo>
                  <a:lnTo>
                    <a:pt x="45" y="37"/>
                  </a:lnTo>
                  <a:lnTo>
                    <a:pt x="53" y="37"/>
                  </a:lnTo>
                  <a:lnTo>
                    <a:pt x="60" y="45"/>
                  </a:lnTo>
                  <a:lnTo>
                    <a:pt x="68" y="56"/>
                  </a:lnTo>
                  <a:lnTo>
                    <a:pt x="68" y="67"/>
                  </a:lnTo>
                  <a:lnTo>
                    <a:pt x="68" y="79"/>
                  </a:lnTo>
                  <a:lnTo>
                    <a:pt x="64" y="90"/>
                  </a:lnTo>
                  <a:lnTo>
                    <a:pt x="56" y="97"/>
                  </a:lnTo>
                  <a:lnTo>
                    <a:pt x="45" y="105"/>
                  </a:lnTo>
                  <a:lnTo>
                    <a:pt x="34" y="105"/>
                  </a:lnTo>
                  <a:lnTo>
                    <a:pt x="30" y="105"/>
                  </a:lnTo>
                  <a:lnTo>
                    <a:pt x="23" y="105"/>
                  </a:lnTo>
                  <a:lnTo>
                    <a:pt x="15" y="101"/>
                  </a:lnTo>
                  <a:lnTo>
                    <a:pt x="11" y="97"/>
                  </a:lnTo>
                  <a:lnTo>
                    <a:pt x="11" y="30"/>
                  </a:lnTo>
                  <a:lnTo>
                    <a:pt x="11" y="19"/>
                  </a:lnTo>
                  <a:lnTo>
                    <a:pt x="8" y="15"/>
                  </a:lnTo>
                  <a:lnTo>
                    <a:pt x="8" y="11"/>
                  </a:lnTo>
                  <a:lnTo>
                    <a:pt x="8" y="7"/>
                  </a:lnTo>
                  <a:lnTo>
                    <a:pt x="4" y="7"/>
                  </a:lnTo>
                  <a:lnTo>
                    <a:pt x="0" y="11"/>
                  </a:lnTo>
                  <a:lnTo>
                    <a:pt x="0" y="7"/>
                  </a:lnTo>
                  <a:lnTo>
                    <a:pt x="19" y="0"/>
                  </a:lnTo>
                  <a:lnTo>
                    <a:pt x="23" y="0"/>
                  </a:lnTo>
                  <a:lnTo>
                    <a:pt x="23" y="49"/>
                  </a:lnTo>
                  <a:close/>
                  <a:moveTo>
                    <a:pt x="23" y="56"/>
                  </a:moveTo>
                  <a:lnTo>
                    <a:pt x="23" y="94"/>
                  </a:lnTo>
                  <a:lnTo>
                    <a:pt x="26" y="97"/>
                  </a:lnTo>
                  <a:lnTo>
                    <a:pt x="30" y="101"/>
                  </a:lnTo>
                  <a:lnTo>
                    <a:pt x="34" y="101"/>
                  </a:lnTo>
                  <a:lnTo>
                    <a:pt x="38" y="101"/>
                  </a:lnTo>
                  <a:lnTo>
                    <a:pt x="45" y="101"/>
                  </a:lnTo>
                  <a:lnTo>
                    <a:pt x="53" y="94"/>
                  </a:lnTo>
                  <a:lnTo>
                    <a:pt x="56" y="86"/>
                  </a:lnTo>
                  <a:lnTo>
                    <a:pt x="56" y="75"/>
                  </a:lnTo>
                  <a:lnTo>
                    <a:pt x="56" y="64"/>
                  </a:lnTo>
                  <a:lnTo>
                    <a:pt x="53" y="52"/>
                  </a:lnTo>
                  <a:lnTo>
                    <a:pt x="45" y="49"/>
                  </a:lnTo>
                  <a:lnTo>
                    <a:pt x="38" y="49"/>
                  </a:lnTo>
                  <a:lnTo>
                    <a:pt x="34" y="49"/>
                  </a:lnTo>
                  <a:lnTo>
                    <a:pt x="30" y="49"/>
                  </a:lnTo>
                  <a:lnTo>
                    <a:pt x="26" y="52"/>
                  </a:lnTo>
                  <a:lnTo>
                    <a:pt x="23" y="56"/>
                  </a:lnTo>
                  <a:close/>
                </a:path>
              </a:pathLst>
            </a:custGeom>
            <a:solidFill>
              <a:srgbClr val="000000"/>
            </a:solidFill>
            <a:ln w="0">
              <a:solidFill>
                <a:srgbClr val="000000"/>
              </a:solidFill>
              <a:round/>
              <a:headEnd/>
              <a:tailEnd/>
            </a:ln>
          </p:spPr>
          <p:txBody>
            <a:bodyPr/>
            <a:lstStyle/>
            <a:p>
              <a:endParaRPr lang="en-US"/>
            </a:p>
          </p:txBody>
        </p:sp>
        <p:sp>
          <p:nvSpPr>
            <p:cNvPr id="27771" name="Freeform 120"/>
            <p:cNvSpPr>
              <a:spLocks noEditPoints="1"/>
            </p:cNvSpPr>
            <p:nvPr/>
          </p:nvSpPr>
          <p:spPr bwMode="auto">
            <a:xfrm>
              <a:off x="5275" y="3117"/>
              <a:ext cx="34" cy="105"/>
            </a:xfrm>
            <a:custGeom>
              <a:avLst/>
              <a:gdLst>
                <a:gd name="T0" fmla="*/ 15 w 34"/>
                <a:gd name="T1" fmla="*/ 0 h 105"/>
                <a:gd name="T2" fmla="*/ 19 w 34"/>
                <a:gd name="T3" fmla="*/ 0 h 105"/>
                <a:gd name="T4" fmla="*/ 22 w 34"/>
                <a:gd name="T5" fmla="*/ 4 h 105"/>
                <a:gd name="T6" fmla="*/ 22 w 34"/>
                <a:gd name="T7" fmla="*/ 4 h 105"/>
                <a:gd name="T8" fmla="*/ 26 w 34"/>
                <a:gd name="T9" fmla="*/ 7 h 105"/>
                <a:gd name="T10" fmla="*/ 22 w 34"/>
                <a:gd name="T11" fmla="*/ 11 h 105"/>
                <a:gd name="T12" fmla="*/ 22 w 34"/>
                <a:gd name="T13" fmla="*/ 15 h 105"/>
                <a:gd name="T14" fmla="*/ 19 w 34"/>
                <a:gd name="T15" fmla="*/ 15 h 105"/>
                <a:gd name="T16" fmla="*/ 15 w 34"/>
                <a:gd name="T17" fmla="*/ 19 h 105"/>
                <a:gd name="T18" fmla="*/ 11 w 34"/>
                <a:gd name="T19" fmla="*/ 15 h 105"/>
                <a:gd name="T20" fmla="*/ 11 w 34"/>
                <a:gd name="T21" fmla="*/ 15 h 105"/>
                <a:gd name="T22" fmla="*/ 7 w 34"/>
                <a:gd name="T23" fmla="*/ 11 h 105"/>
                <a:gd name="T24" fmla="*/ 7 w 34"/>
                <a:gd name="T25" fmla="*/ 7 h 105"/>
                <a:gd name="T26" fmla="*/ 7 w 34"/>
                <a:gd name="T27" fmla="*/ 4 h 105"/>
                <a:gd name="T28" fmla="*/ 11 w 34"/>
                <a:gd name="T29" fmla="*/ 4 h 105"/>
                <a:gd name="T30" fmla="*/ 11 w 34"/>
                <a:gd name="T31" fmla="*/ 0 h 105"/>
                <a:gd name="T32" fmla="*/ 15 w 34"/>
                <a:gd name="T33" fmla="*/ 0 h 105"/>
                <a:gd name="T34" fmla="*/ 22 w 34"/>
                <a:gd name="T35" fmla="*/ 37 h 105"/>
                <a:gd name="T36" fmla="*/ 22 w 34"/>
                <a:gd name="T37" fmla="*/ 90 h 105"/>
                <a:gd name="T38" fmla="*/ 22 w 34"/>
                <a:gd name="T39" fmla="*/ 94 h 105"/>
                <a:gd name="T40" fmla="*/ 22 w 34"/>
                <a:gd name="T41" fmla="*/ 97 h 105"/>
                <a:gd name="T42" fmla="*/ 26 w 34"/>
                <a:gd name="T43" fmla="*/ 101 h 105"/>
                <a:gd name="T44" fmla="*/ 26 w 34"/>
                <a:gd name="T45" fmla="*/ 101 h 105"/>
                <a:gd name="T46" fmla="*/ 30 w 34"/>
                <a:gd name="T47" fmla="*/ 105 h 105"/>
                <a:gd name="T48" fmla="*/ 34 w 34"/>
                <a:gd name="T49" fmla="*/ 105 h 105"/>
                <a:gd name="T50" fmla="*/ 34 w 34"/>
                <a:gd name="T51" fmla="*/ 105 h 105"/>
                <a:gd name="T52" fmla="*/ 0 w 34"/>
                <a:gd name="T53" fmla="*/ 105 h 105"/>
                <a:gd name="T54" fmla="*/ 0 w 34"/>
                <a:gd name="T55" fmla="*/ 105 h 105"/>
                <a:gd name="T56" fmla="*/ 4 w 34"/>
                <a:gd name="T57" fmla="*/ 105 h 105"/>
                <a:gd name="T58" fmla="*/ 7 w 34"/>
                <a:gd name="T59" fmla="*/ 101 h 105"/>
                <a:gd name="T60" fmla="*/ 7 w 34"/>
                <a:gd name="T61" fmla="*/ 101 h 105"/>
                <a:gd name="T62" fmla="*/ 11 w 34"/>
                <a:gd name="T63" fmla="*/ 97 h 105"/>
                <a:gd name="T64" fmla="*/ 11 w 34"/>
                <a:gd name="T65" fmla="*/ 94 h 105"/>
                <a:gd name="T66" fmla="*/ 11 w 34"/>
                <a:gd name="T67" fmla="*/ 90 h 105"/>
                <a:gd name="T68" fmla="*/ 11 w 34"/>
                <a:gd name="T69" fmla="*/ 64 h 105"/>
                <a:gd name="T70" fmla="*/ 11 w 34"/>
                <a:gd name="T71" fmla="*/ 56 h 105"/>
                <a:gd name="T72" fmla="*/ 11 w 34"/>
                <a:gd name="T73" fmla="*/ 49 h 105"/>
                <a:gd name="T74" fmla="*/ 11 w 34"/>
                <a:gd name="T75" fmla="*/ 45 h 105"/>
                <a:gd name="T76" fmla="*/ 7 w 34"/>
                <a:gd name="T77" fmla="*/ 45 h 105"/>
                <a:gd name="T78" fmla="*/ 7 w 34"/>
                <a:gd name="T79" fmla="*/ 45 h 105"/>
                <a:gd name="T80" fmla="*/ 7 w 34"/>
                <a:gd name="T81" fmla="*/ 45 h 105"/>
                <a:gd name="T82" fmla="*/ 4 w 34"/>
                <a:gd name="T83" fmla="*/ 45 h 105"/>
                <a:gd name="T84" fmla="*/ 4 w 34"/>
                <a:gd name="T85" fmla="*/ 45 h 105"/>
                <a:gd name="T86" fmla="*/ 0 w 34"/>
                <a:gd name="T87" fmla="*/ 45 h 105"/>
                <a:gd name="T88" fmla="*/ 19 w 34"/>
                <a:gd name="T89" fmla="*/ 37 h 105"/>
                <a:gd name="T90" fmla="*/ 22 w 34"/>
                <a:gd name="T91" fmla="*/ 3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05"/>
                <a:gd name="T140" fmla="*/ 34 w 34"/>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05">
                  <a:moveTo>
                    <a:pt x="15" y="0"/>
                  </a:moveTo>
                  <a:lnTo>
                    <a:pt x="19" y="0"/>
                  </a:lnTo>
                  <a:lnTo>
                    <a:pt x="22" y="4"/>
                  </a:lnTo>
                  <a:lnTo>
                    <a:pt x="26" y="7"/>
                  </a:lnTo>
                  <a:lnTo>
                    <a:pt x="22" y="11"/>
                  </a:lnTo>
                  <a:lnTo>
                    <a:pt x="22" y="15"/>
                  </a:lnTo>
                  <a:lnTo>
                    <a:pt x="19" y="15"/>
                  </a:lnTo>
                  <a:lnTo>
                    <a:pt x="15" y="19"/>
                  </a:lnTo>
                  <a:lnTo>
                    <a:pt x="11" y="15"/>
                  </a:lnTo>
                  <a:lnTo>
                    <a:pt x="7" y="11"/>
                  </a:lnTo>
                  <a:lnTo>
                    <a:pt x="7" y="7"/>
                  </a:lnTo>
                  <a:lnTo>
                    <a:pt x="7" y="4"/>
                  </a:lnTo>
                  <a:lnTo>
                    <a:pt x="11" y="4"/>
                  </a:lnTo>
                  <a:lnTo>
                    <a:pt x="11" y="0"/>
                  </a:lnTo>
                  <a:lnTo>
                    <a:pt x="15" y="0"/>
                  </a:lnTo>
                  <a:close/>
                  <a:moveTo>
                    <a:pt x="22" y="37"/>
                  </a:moveTo>
                  <a:lnTo>
                    <a:pt x="22" y="90"/>
                  </a:lnTo>
                  <a:lnTo>
                    <a:pt x="22" y="94"/>
                  </a:lnTo>
                  <a:lnTo>
                    <a:pt x="22" y="97"/>
                  </a:lnTo>
                  <a:lnTo>
                    <a:pt x="26" y="101"/>
                  </a:lnTo>
                  <a:lnTo>
                    <a:pt x="30" y="105"/>
                  </a:lnTo>
                  <a:lnTo>
                    <a:pt x="34" y="105"/>
                  </a:lnTo>
                  <a:lnTo>
                    <a:pt x="0" y="105"/>
                  </a:lnTo>
                  <a:lnTo>
                    <a:pt x="4" y="105"/>
                  </a:lnTo>
                  <a:lnTo>
                    <a:pt x="7" y="101"/>
                  </a:lnTo>
                  <a:lnTo>
                    <a:pt x="11" y="97"/>
                  </a:lnTo>
                  <a:lnTo>
                    <a:pt x="11" y="94"/>
                  </a:lnTo>
                  <a:lnTo>
                    <a:pt x="11" y="90"/>
                  </a:lnTo>
                  <a:lnTo>
                    <a:pt x="11" y="64"/>
                  </a:lnTo>
                  <a:lnTo>
                    <a:pt x="11" y="56"/>
                  </a:lnTo>
                  <a:lnTo>
                    <a:pt x="11" y="49"/>
                  </a:lnTo>
                  <a:lnTo>
                    <a:pt x="11" y="45"/>
                  </a:lnTo>
                  <a:lnTo>
                    <a:pt x="7" y="45"/>
                  </a:lnTo>
                  <a:lnTo>
                    <a:pt x="4" y="45"/>
                  </a:lnTo>
                  <a:lnTo>
                    <a:pt x="0" y="45"/>
                  </a:lnTo>
                  <a:lnTo>
                    <a:pt x="19" y="37"/>
                  </a:lnTo>
                  <a:lnTo>
                    <a:pt x="22" y="37"/>
                  </a:lnTo>
                  <a:close/>
                </a:path>
              </a:pathLst>
            </a:custGeom>
            <a:solidFill>
              <a:srgbClr val="000000"/>
            </a:solidFill>
            <a:ln w="0">
              <a:solidFill>
                <a:srgbClr val="000000"/>
              </a:solidFill>
              <a:round/>
              <a:headEnd/>
              <a:tailEnd/>
            </a:ln>
          </p:spPr>
          <p:txBody>
            <a:bodyPr/>
            <a:lstStyle/>
            <a:p>
              <a:endParaRPr lang="en-US"/>
            </a:p>
          </p:txBody>
        </p:sp>
        <p:sp>
          <p:nvSpPr>
            <p:cNvPr id="27772" name="Freeform 121"/>
            <p:cNvSpPr>
              <a:spLocks/>
            </p:cNvSpPr>
            <p:nvPr/>
          </p:nvSpPr>
          <p:spPr bwMode="auto">
            <a:xfrm>
              <a:off x="5312" y="3154"/>
              <a:ext cx="75" cy="68"/>
            </a:xfrm>
            <a:custGeom>
              <a:avLst/>
              <a:gdLst>
                <a:gd name="T0" fmla="*/ 23 w 75"/>
                <a:gd name="T1" fmla="*/ 15 h 68"/>
                <a:gd name="T2" fmla="*/ 30 w 75"/>
                <a:gd name="T3" fmla="*/ 4 h 68"/>
                <a:gd name="T4" fmla="*/ 38 w 75"/>
                <a:gd name="T5" fmla="*/ 0 h 68"/>
                <a:gd name="T6" fmla="*/ 45 w 75"/>
                <a:gd name="T7" fmla="*/ 0 h 68"/>
                <a:gd name="T8" fmla="*/ 53 w 75"/>
                <a:gd name="T9" fmla="*/ 0 h 68"/>
                <a:gd name="T10" fmla="*/ 57 w 75"/>
                <a:gd name="T11" fmla="*/ 0 h 68"/>
                <a:gd name="T12" fmla="*/ 60 w 75"/>
                <a:gd name="T13" fmla="*/ 4 h 68"/>
                <a:gd name="T14" fmla="*/ 64 w 75"/>
                <a:gd name="T15" fmla="*/ 12 h 68"/>
                <a:gd name="T16" fmla="*/ 64 w 75"/>
                <a:gd name="T17" fmla="*/ 15 h 68"/>
                <a:gd name="T18" fmla="*/ 64 w 75"/>
                <a:gd name="T19" fmla="*/ 23 h 68"/>
                <a:gd name="T20" fmla="*/ 64 w 75"/>
                <a:gd name="T21" fmla="*/ 53 h 68"/>
                <a:gd name="T22" fmla="*/ 64 w 75"/>
                <a:gd name="T23" fmla="*/ 57 h 68"/>
                <a:gd name="T24" fmla="*/ 64 w 75"/>
                <a:gd name="T25" fmla="*/ 60 h 68"/>
                <a:gd name="T26" fmla="*/ 68 w 75"/>
                <a:gd name="T27" fmla="*/ 64 h 68"/>
                <a:gd name="T28" fmla="*/ 68 w 75"/>
                <a:gd name="T29" fmla="*/ 64 h 68"/>
                <a:gd name="T30" fmla="*/ 72 w 75"/>
                <a:gd name="T31" fmla="*/ 68 h 68"/>
                <a:gd name="T32" fmla="*/ 75 w 75"/>
                <a:gd name="T33" fmla="*/ 68 h 68"/>
                <a:gd name="T34" fmla="*/ 75 w 75"/>
                <a:gd name="T35" fmla="*/ 68 h 68"/>
                <a:gd name="T36" fmla="*/ 42 w 75"/>
                <a:gd name="T37" fmla="*/ 68 h 68"/>
                <a:gd name="T38" fmla="*/ 42 w 75"/>
                <a:gd name="T39" fmla="*/ 68 h 68"/>
                <a:gd name="T40" fmla="*/ 42 w 75"/>
                <a:gd name="T41" fmla="*/ 68 h 68"/>
                <a:gd name="T42" fmla="*/ 45 w 75"/>
                <a:gd name="T43" fmla="*/ 64 h 68"/>
                <a:gd name="T44" fmla="*/ 49 w 75"/>
                <a:gd name="T45" fmla="*/ 64 h 68"/>
                <a:gd name="T46" fmla="*/ 49 w 75"/>
                <a:gd name="T47" fmla="*/ 64 h 68"/>
                <a:gd name="T48" fmla="*/ 53 w 75"/>
                <a:gd name="T49" fmla="*/ 60 h 68"/>
                <a:gd name="T50" fmla="*/ 53 w 75"/>
                <a:gd name="T51" fmla="*/ 57 h 68"/>
                <a:gd name="T52" fmla="*/ 53 w 75"/>
                <a:gd name="T53" fmla="*/ 53 h 68"/>
                <a:gd name="T54" fmla="*/ 53 w 75"/>
                <a:gd name="T55" fmla="*/ 27 h 68"/>
                <a:gd name="T56" fmla="*/ 53 w 75"/>
                <a:gd name="T57" fmla="*/ 19 h 68"/>
                <a:gd name="T58" fmla="*/ 49 w 75"/>
                <a:gd name="T59" fmla="*/ 12 h 68"/>
                <a:gd name="T60" fmla="*/ 45 w 75"/>
                <a:gd name="T61" fmla="*/ 8 h 68"/>
                <a:gd name="T62" fmla="*/ 42 w 75"/>
                <a:gd name="T63" fmla="*/ 8 h 68"/>
                <a:gd name="T64" fmla="*/ 34 w 75"/>
                <a:gd name="T65" fmla="*/ 12 h 68"/>
                <a:gd name="T66" fmla="*/ 23 w 75"/>
                <a:gd name="T67" fmla="*/ 19 h 68"/>
                <a:gd name="T68" fmla="*/ 23 w 75"/>
                <a:gd name="T69" fmla="*/ 53 h 68"/>
                <a:gd name="T70" fmla="*/ 23 w 75"/>
                <a:gd name="T71" fmla="*/ 57 h 68"/>
                <a:gd name="T72" fmla="*/ 23 w 75"/>
                <a:gd name="T73" fmla="*/ 60 h 68"/>
                <a:gd name="T74" fmla="*/ 27 w 75"/>
                <a:gd name="T75" fmla="*/ 64 h 68"/>
                <a:gd name="T76" fmla="*/ 27 w 75"/>
                <a:gd name="T77" fmla="*/ 64 h 68"/>
                <a:gd name="T78" fmla="*/ 30 w 75"/>
                <a:gd name="T79" fmla="*/ 68 h 68"/>
                <a:gd name="T80" fmla="*/ 34 w 75"/>
                <a:gd name="T81" fmla="*/ 68 h 68"/>
                <a:gd name="T82" fmla="*/ 34 w 75"/>
                <a:gd name="T83" fmla="*/ 68 h 68"/>
                <a:gd name="T84" fmla="*/ 0 w 75"/>
                <a:gd name="T85" fmla="*/ 68 h 68"/>
                <a:gd name="T86" fmla="*/ 0 w 75"/>
                <a:gd name="T87" fmla="*/ 68 h 68"/>
                <a:gd name="T88" fmla="*/ 4 w 75"/>
                <a:gd name="T89" fmla="*/ 68 h 68"/>
                <a:gd name="T90" fmla="*/ 8 w 75"/>
                <a:gd name="T91" fmla="*/ 64 h 68"/>
                <a:gd name="T92" fmla="*/ 8 w 75"/>
                <a:gd name="T93" fmla="*/ 64 h 68"/>
                <a:gd name="T94" fmla="*/ 12 w 75"/>
                <a:gd name="T95" fmla="*/ 60 h 68"/>
                <a:gd name="T96" fmla="*/ 12 w 75"/>
                <a:gd name="T97" fmla="*/ 53 h 68"/>
                <a:gd name="T98" fmla="*/ 12 w 75"/>
                <a:gd name="T99" fmla="*/ 27 h 68"/>
                <a:gd name="T100" fmla="*/ 12 w 75"/>
                <a:gd name="T101" fmla="*/ 15 h 68"/>
                <a:gd name="T102" fmla="*/ 12 w 75"/>
                <a:gd name="T103" fmla="*/ 12 h 68"/>
                <a:gd name="T104" fmla="*/ 12 w 75"/>
                <a:gd name="T105" fmla="*/ 12 h 68"/>
                <a:gd name="T106" fmla="*/ 8 w 75"/>
                <a:gd name="T107" fmla="*/ 8 h 68"/>
                <a:gd name="T108" fmla="*/ 8 w 75"/>
                <a:gd name="T109" fmla="*/ 8 h 68"/>
                <a:gd name="T110" fmla="*/ 8 w 75"/>
                <a:gd name="T111" fmla="*/ 8 h 68"/>
                <a:gd name="T112" fmla="*/ 4 w 75"/>
                <a:gd name="T113" fmla="*/ 8 h 68"/>
                <a:gd name="T114" fmla="*/ 4 w 75"/>
                <a:gd name="T115" fmla="*/ 8 h 68"/>
                <a:gd name="T116" fmla="*/ 0 w 75"/>
                <a:gd name="T117" fmla="*/ 8 h 68"/>
                <a:gd name="T118" fmla="*/ 19 w 75"/>
                <a:gd name="T119" fmla="*/ 0 h 68"/>
                <a:gd name="T120" fmla="*/ 23 w 75"/>
                <a:gd name="T121" fmla="*/ 0 h 68"/>
                <a:gd name="T122" fmla="*/ 23 w 75"/>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5"/>
                <a:gd name="T187" fmla="*/ 0 h 68"/>
                <a:gd name="T188" fmla="*/ 75 w 75"/>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5" h="68">
                  <a:moveTo>
                    <a:pt x="23" y="15"/>
                  </a:moveTo>
                  <a:lnTo>
                    <a:pt x="30" y="4"/>
                  </a:lnTo>
                  <a:lnTo>
                    <a:pt x="38" y="0"/>
                  </a:lnTo>
                  <a:lnTo>
                    <a:pt x="45" y="0"/>
                  </a:lnTo>
                  <a:lnTo>
                    <a:pt x="53" y="0"/>
                  </a:lnTo>
                  <a:lnTo>
                    <a:pt x="57" y="0"/>
                  </a:lnTo>
                  <a:lnTo>
                    <a:pt x="60" y="4"/>
                  </a:lnTo>
                  <a:lnTo>
                    <a:pt x="64" y="12"/>
                  </a:lnTo>
                  <a:lnTo>
                    <a:pt x="64" y="15"/>
                  </a:lnTo>
                  <a:lnTo>
                    <a:pt x="64" y="23"/>
                  </a:lnTo>
                  <a:lnTo>
                    <a:pt x="64" y="53"/>
                  </a:lnTo>
                  <a:lnTo>
                    <a:pt x="64" y="57"/>
                  </a:lnTo>
                  <a:lnTo>
                    <a:pt x="64" y="60"/>
                  </a:lnTo>
                  <a:lnTo>
                    <a:pt x="68" y="64"/>
                  </a:lnTo>
                  <a:lnTo>
                    <a:pt x="72" y="68"/>
                  </a:lnTo>
                  <a:lnTo>
                    <a:pt x="75" y="68"/>
                  </a:lnTo>
                  <a:lnTo>
                    <a:pt x="42" y="68"/>
                  </a:lnTo>
                  <a:lnTo>
                    <a:pt x="45" y="64"/>
                  </a:lnTo>
                  <a:lnTo>
                    <a:pt x="49" y="64"/>
                  </a:lnTo>
                  <a:lnTo>
                    <a:pt x="53" y="60"/>
                  </a:lnTo>
                  <a:lnTo>
                    <a:pt x="53" y="57"/>
                  </a:lnTo>
                  <a:lnTo>
                    <a:pt x="53" y="53"/>
                  </a:lnTo>
                  <a:lnTo>
                    <a:pt x="53" y="27"/>
                  </a:lnTo>
                  <a:lnTo>
                    <a:pt x="53" y="19"/>
                  </a:lnTo>
                  <a:lnTo>
                    <a:pt x="49" y="12"/>
                  </a:lnTo>
                  <a:lnTo>
                    <a:pt x="45" y="8"/>
                  </a:lnTo>
                  <a:lnTo>
                    <a:pt x="42" y="8"/>
                  </a:lnTo>
                  <a:lnTo>
                    <a:pt x="34" y="12"/>
                  </a:lnTo>
                  <a:lnTo>
                    <a:pt x="23" y="19"/>
                  </a:lnTo>
                  <a:lnTo>
                    <a:pt x="23" y="53"/>
                  </a:lnTo>
                  <a:lnTo>
                    <a:pt x="23" y="57"/>
                  </a:lnTo>
                  <a:lnTo>
                    <a:pt x="23" y="60"/>
                  </a:lnTo>
                  <a:lnTo>
                    <a:pt x="27" y="64"/>
                  </a:lnTo>
                  <a:lnTo>
                    <a:pt x="30" y="68"/>
                  </a:lnTo>
                  <a:lnTo>
                    <a:pt x="34" y="68"/>
                  </a:lnTo>
                  <a:lnTo>
                    <a:pt x="0" y="68"/>
                  </a:lnTo>
                  <a:lnTo>
                    <a:pt x="4" y="68"/>
                  </a:lnTo>
                  <a:lnTo>
                    <a:pt x="8" y="64"/>
                  </a:lnTo>
                  <a:lnTo>
                    <a:pt x="12" y="60"/>
                  </a:lnTo>
                  <a:lnTo>
                    <a:pt x="12" y="53"/>
                  </a:lnTo>
                  <a:lnTo>
                    <a:pt x="12" y="27"/>
                  </a:lnTo>
                  <a:lnTo>
                    <a:pt x="12" y="15"/>
                  </a:lnTo>
                  <a:lnTo>
                    <a:pt x="12" y="12"/>
                  </a:lnTo>
                  <a:lnTo>
                    <a:pt x="8" y="8"/>
                  </a:lnTo>
                  <a:lnTo>
                    <a:pt x="4" y="8"/>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27773" name="Freeform 122"/>
            <p:cNvSpPr>
              <a:spLocks/>
            </p:cNvSpPr>
            <p:nvPr/>
          </p:nvSpPr>
          <p:spPr bwMode="auto">
            <a:xfrm>
              <a:off x="5391" y="3117"/>
              <a:ext cx="41" cy="135"/>
            </a:xfrm>
            <a:custGeom>
              <a:avLst/>
              <a:gdLst>
                <a:gd name="T0" fmla="*/ 0 w 41"/>
                <a:gd name="T1" fmla="*/ 4 h 135"/>
                <a:gd name="T2" fmla="*/ 0 w 41"/>
                <a:gd name="T3" fmla="*/ 0 h 135"/>
                <a:gd name="T4" fmla="*/ 8 w 41"/>
                <a:gd name="T5" fmla="*/ 7 h 135"/>
                <a:gd name="T6" fmla="*/ 19 w 41"/>
                <a:gd name="T7" fmla="*/ 15 h 135"/>
                <a:gd name="T8" fmla="*/ 26 w 41"/>
                <a:gd name="T9" fmla="*/ 26 h 135"/>
                <a:gd name="T10" fmla="*/ 34 w 41"/>
                <a:gd name="T11" fmla="*/ 41 h 135"/>
                <a:gd name="T12" fmla="*/ 38 w 41"/>
                <a:gd name="T13" fmla="*/ 52 h 135"/>
                <a:gd name="T14" fmla="*/ 41 w 41"/>
                <a:gd name="T15" fmla="*/ 67 h 135"/>
                <a:gd name="T16" fmla="*/ 38 w 41"/>
                <a:gd name="T17" fmla="*/ 82 h 135"/>
                <a:gd name="T18" fmla="*/ 34 w 41"/>
                <a:gd name="T19" fmla="*/ 97 h 135"/>
                <a:gd name="T20" fmla="*/ 30 w 41"/>
                <a:gd name="T21" fmla="*/ 109 h 135"/>
                <a:gd name="T22" fmla="*/ 19 w 41"/>
                <a:gd name="T23" fmla="*/ 120 h 135"/>
                <a:gd name="T24" fmla="*/ 11 w 41"/>
                <a:gd name="T25" fmla="*/ 131 h 135"/>
                <a:gd name="T26" fmla="*/ 0 w 41"/>
                <a:gd name="T27" fmla="*/ 135 h 135"/>
                <a:gd name="T28" fmla="*/ 0 w 41"/>
                <a:gd name="T29" fmla="*/ 131 h 135"/>
                <a:gd name="T30" fmla="*/ 8 w 41"/>
                <a:gd name="T31" fmla="*/ 127 h 135"/>
                <a:gd name="T32" fmla="*/ 15 w 41"/>
                <a:gd name="T33" fmla="*/ 120 h 135"/>
                <a:gd name="T34" fmla="*/ 19 w 41"/>
                <a:gd name="T35" fmla="*/ 109 h 135"/>
                <a:gd name="T36" fmla="*/ 23 w 41"/>
                <a:gd name="T37" fmla="*/ 97 h 135"/>
                <a:gd name="T38" fmla="*/ 26 w 41"/>
                <a:gd name="T39" fmla="*/ 86 h 135"/>
                <a:gd name="T40" fmla="*/ 26 w 41"/>
                <a:gd name="T41" fmla="*/ 71 h 135"/>
                <a:gd name="T42" fmla="*/ 26 w 41"/>
                <a:gd name="T43" fmla="*/ 56 h 135"/>
                <a:gd name="T44" fmla="*/ 23 w 41"/>
                <a:gd name="T45" fmla="*/ 41 h 135"/>
                <a:gd name="T46" fmla="*/ 23 w 41"/>
                <a:gd name="T47" fmla="*/ 34 h 135"/>
                <a:gd name="T48" fmla="*/ 19 w 41"/>
                <a:gd name="T49" fmla="*/ 26 h 135"/>
                <a:gd name="T50" fmla="*/ 15 w 41"/>
                <a:gd name="T51" fmla="*/ 22 h 135"/>
                <a:gd name="T52" fmla="*/ 11 w 41"/>
                <a:gd name="T53" fmla="*/ 15 h 135"/>
                <a:gd name="T54" fmla="*/ 8 w 41"/>
                <a:gd name="T55" fmla="*/ 11 h 135"/>
                <a:gd name="T56" fmla="*/ 0 w 41"/>
                <a:gd name="T57" fmla="*/ 4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135"/>
                <a:gd name="T89" fmla="*/ 41 w 41"/>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135">
                  <a:moveTo>
                    <a:pt x="0" y="4"/>
                  </a:moveTo>
                  <a:lnTo>
                    <a:pt x="0" y="0"/>
                  </a:lnTo>
                  <a:lnTo>
                    <a:pt x="8" y="7"/>
                  </a:lnTo>
                  <a:lnTo>
                    <a:pt x="19" y="15"/>
                  </a:lnTo>
                  <a:lnTo>
                    <a:pt x="26" y="26"/>
                  </a:lnTo>
                  <a:lnTo>
                    <a:pt x="34" y="41"/>
                  </a:lnTo>
                  <a:lnTo>
                    <a:pt x="38" y="52"/>
                  </a:lnTo>
                  <a:lnTo>
                    <a:pt x="41" y="67"/>
                  </a:lnTo>
                  <a:lnTo>
                    <a:pt x="38" y="82"/>
                  </a:lnTo>
                  <a:lnTo>
                    <a:pt x="34" y="97"/>
                  </a:lnTo>
                  <a:lnTo>
                    <a:pt x="30" y="109"/>
                  </a:lnTo>
                  <a:lnTo>
                    <a:pt x="19" y="120"/>
                  </a:lnTo>
                  <a:lnTo>
                    <a:pt x="11" y="131"/>
                  </a:lnTo>
                  <a:lnTo>
                    <a:pt x="0" y="135"/>
                  </a:lnTo>
                  <a:lnTo>
                    <a:pt x="0" y="131"/>
                  </a:lnTo>
                  <a:lnTo>
                    <a:pt x="8" y="127"/>
                  </a:lnTo>
                  <a:lnTo>
                    <a:pt x="15" y="120"/>
                  </a:lnTo>
                  <a:lnTo>
                    <a:pt x="19" y="109"/>
                  </a:lnTo>
                  <a:lnTo>
                    <a:pt x="23" y="97"/>
                  </a:lnTo>
                  <a:lnTo>
                    <a:pt x="26" y="86"/>
                  </a:lnTo>
                  <a:lnTo>
                    <a:pt x="26" y="71"/>
                  </a:lnTo>
                  <a:lnTo>
                    <a:pt x="26" y="56"/>
                  </a:lnTo>
                  <a:lnTo>
                    <a:pt x="23" y="41"/>
                  </a:lnTo>
                  <a:lnTo>
                    <a:pt x="23" y="34"/>
                  </a:lnTo>
                  <a:lnTo>
                    <a:pt x="19" y="26"/>
                  </a:lnTo>
                  <a:lnTo>
                    <a:pt x="15" y="22"/>
                  </a:lnTo>
                  <a:lnTo>
                    <a:pt x="11" y="15"/>
                  </a:lnTo>
                  <a:lnTo>
                    <a:pt x="8" y="11"/>
                  </a:lnTo>
                  <a:lnTo>
                    <a:pt x="0" y="4"/>
                  </a:lnTo>
                  <a:close/>
                </a:path>
              </a:pathLst>
            </a:custGeom>
            <a:solidFill>
              <a:srgbClr val="000000"/>
            </a:solidFill>
            <a:ln w="0">
              <a:solidFill>
                <a:srgbClr val="000000"/>
              </a:solidFill>
              <a:round/>
              <a:headEnd/>
              <a:tailEnd/>
            </a:ln>
          </p:spPr>
          <p:txBody>
            <a:bodyPr/>
            <a:lstStyle/>
            <a:p>
              <a:endParaRPr lang="en-US"/>
            </a:p>
          </p:txBody>
        </p:sp>
        <p:sp>
          <p:nvSpPr>
            <p:cNvPr id="27774" name="Freeform 123"/>
            <p:cNvSpPr>
              <a:spLocks/>
            </p:cNvSpPr>
            <p:nvPr/>
          </p:nvSpPr>
          <p:spPr bwMode="auto">
            <a:xfrm>
              <a:off x="769" y="3514"/>
              <a:ext cx="105" cy="68"/>
            </a:xfrm>
            <a:custGeom>
              <a:avLst/>
              <a:gdLst>
                <a:gd name="T0" fmla="*/ 0 w 105"/>
                <a:gd name="T1" fmla="*/ 0 h 68"/>
                <a:gd name="T2" fmla="*/ 27 w 105"/>
                <a:gd name="T3" fmla="*/ 0 h 68"/>
                <a:gd name="T4" fmla="*/ 27 w 105"/>
                <a:gd name="T5" fmla="*/ 0 h 68"/>
                <a:gd name="T6" fmla="*/ 23 w 105"/>
                <a:gd name="T7" fmla="*/ 4 h 68"/>
                <a:gd name="T8" fmla="*/ 23 w 105"/>
                <a:gd name="T9" fmla="*/ 4 h 68"/>
                <a:gd name="T10" fmla="*/ 23 w 105"/>
                <a:gd name="T11" fmla="*/ 4 h 68"/>
                <a:gd name="T12" fmla="*/ 23 w 105"/>
                <a:gd name="T13" fmla="*/ 8 h 68"/>
                <a:gd name="T14" fmla="*/ 23 w 105"/>
                <a:gd name="T15" fmla="*/ 12 h 68"/>
                <a:gd name="T16" fmla="*/ 23 w 105"/>
                <a:gd name="T17" fmla="*/ 12 h 68"/>
                <a:gd name="T18" fmla="*/ 38 w 105"/>
                <a:gd name="T19" fmla="*/ 49 h 68"/>
                <a:gd name="T20" fmla="*/ 53 w 105"/>
                <a:gd name="T21" fmla="*/ 19 h 68"/>
                <a:gd name="T22" fmla="*/ 49 w 105"/>
                <a:gd name="T23" fmla="*/ 12 h 68"/>
                <a:gd name="T24" fmla="*/ 45 w 105"/>
                <a:gd name="T25" fmla="*/ 8 h 68"/>
                <a:gd name="T26" fmla="*/ 45 w 105"/>
                <a:gd name="T27" fmla="*/ 4 h 68"/>
                <a:gd name="T28" fmla="*/ 42 w 105"/>
                <a:gd name="T29" fmla="*/ 4 h 68"/>
                <a:gd name="T30" fmla="*/ 38 w 105"/>
                <a:gd name="T31" fmla="*/ 0 h 68"/>
                <a:gd name="T32" fmla="*/ 38 w 105"/>
                <a:gd name="T33" fmla="*/ 0 h 68"/>
                <a:gd name="T34" fmla="*/ 68 w 105"/>
                <a:gd name="T35" fmla="*/ 0 h 68"/>
                <a:gd name="T36" fmla="*/ 68 w 105"/>
                <a:gd name="T37" fmla="*/ 0 h 68"/>
                <a:gd name="T38" fmla="*/ 64 w 105"/>
                <a:gd name="T39" fmla="*/ 4 h 68"/>
                <a:gd name="T40" fmla="*/ 64 w 105"/>
                <a:gd name="T41" fmla="*/ 4 h 68"/>
                <a:gd name="T42" fmla="*/ 60 w 105"/>
                <a:gd name="T43" fmla="*/ 8 h 68"/>
                <a:gd name="T44" fmla="*/ 60 w 105"/>
                <a:gd name="T45" fmla="*/ 8 h 68"/>
                <a:gd name="T46" fmla="*/ 60 w 105"/>
                <a:gd name="T47" fmla="*/ 12 h 68"/>
                <a:gd name="T48" fmla="*/ 60 w 105"/>
                <a:gd name="T49" fmla="*/ 12 h 68"/>
                <a:gd name="T50" fmla="*/ 79 w 105"/>
                <a:gd name="T51" fmla="*/ 49 h 68"/>
                <a:gd name="T52" fmla="*/ 94 w 105"/>
                <a:gd name="T53" fmla="*/ 12 h 68"/>
                <a:gd name="T54" fmla="*/ 94 w 105"/>
                <a:gd name="T55" fmla="*/ 8 h 68"/>
                <a:gd name="T56" fmla="*/ 94 w 105"/>
                <a:gd name="T57" fmla="*/ 8 h 68"/>
                <a:gd name="T58" fmla="*/ 94 w 105"/>
                <a:gd name="T59" fmla="*/ 4 h 68"/>
                <a:gd name="T60" fmla="*/ 94 w 105"/>
                <a:gd name="T61" fmla="*/ 4 h 68"/>
                <a:gd name="T62" fmla="*/ 90 w 105"/>
                <a:gd name="T63" fmla="*/ 4 h 68"/>
                <a:gd name="T64" fmla="*/ 87 w 105"/>
                <a:gd name="T65" fmla="*/ 0 h 68"/>
                <a:gd name="T66" fmla="*/ 87 w 105"/>
                <a:gd name="T67" fmla="*/ 0 h 68"/>
                <a:gd name="T68" fmla="*/ 105 w 105"/>
                <a:gd name="T69" fmla="*/ 0 h 68"/>
                <a:gd name="T70" fmla="*/ 105 w 105"/>
                <a:gd name="T71" fmla="*/ 0 h 68"/>
                <a:gd name="T72" fmla="*/ 102 w 105"/>
                <a:gd name="T73" fmla="*/ 4 h 68"/>
                <a:gd name="T74" fmla="*/ 98 w 105"/>
                <a:gd name="T75" fmla="*/ 12 h 68"/>
                <a:gd name="T76" fmla="*/ 75 w 105"/>
                <a:gd name="T77" fmla="*/ 68 h 68"/>
                <a:gd name="T78" fmla="*/ 75 w 105"/>
                <a:gd name="T79" fmla="*/ 68 h 68"/>
                <a:gd name="T80" fmla="*/ 57 w 105"/>
                <a:gd name="T81" fmla="*/ 27 h 68"/>
                <a:gd name="T82" fmla="*/ 34 w 105"/>
                <a:gd name="T83" fmla="*/ 68 h 68"/>
                <a:gd name="T84" fmla="*/ 30 w 105"/>
                <a:gd name="T85" fmla="*/ 68 h 68"/>
                <a:gd name="T86" fmla="*/ 8 w 105"/>
                <a:gd name="T87" fmla="*/ 12 h 68"/>
                <a:gd name="T88" fmla="*/ 8 w 105"/>
                <a:gd name="T89" fmla="*/ 8 h 68"/>
                <a:gd name="T90" fmla="*/ 4 w 105"/>
                <a:gd name="T91" fmla="*/ 4 h 68"/>
                <a:gd name="T92" fmla="*/ 4 w 105"/>
                <a:gd name="T93" fmla="*/ 4 h 68"/>
                <a:gd name="T94" fmla="*/ 0 w 105"/>
                <a:gd name="T95" fmla="*/ 0 h 68"/>
                <a:gd name="T96" fmla="*/ 0 w 105"/>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5"/>
                <a:gd name="T148" fmla="*/ 0 h 68"/>
                <a:gd name="T149" fmla="*/ 105 w 105"/>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5" h="68">
                  <a:moveTo>
                    <a:pt x="0" y="0"/>
                  </a:moveTo>
                  <a:lnTo>
                    <a:pt x="27" y="0"/>
                  </a:lnTo>
                  <a:lnTo>
                    <a:pt x="23" y="4"/>
                  </a:lnTo>
                  <a:lnTo>
                    <a:pt x="23" y="8"/>
                  </a:lnTo>
                  <a:lnTo>
                    <a:pt x="23" y="12"/>
                  </a:lnTo>
                  <a:lnTo>
                    <a:pt x="38" y="49"/>
                  </a:lnTo>
                  <a:lnTo>
                    <a:pt x="53" y="19"/>
                  </a:lnTo>
                  <a:lnTo>
                    <a:pt x="49" y="12"/>
                  </a:lnTo>
                  <a:lnTo>
                    <a:pt x="45" y="8"/>
                  </a:lnTo>
                  <a:lnTo>
                    <a:pt x="45" y="4"/>
                  </a:lnTo>
                  <a:lnTo>
                    <a:pt x="42" y="4"/>
                  </a:lnTo>
                  <a:lnTo>
                    <a:pt x="38" y="0"/>
                  </a:lnTo>
                  <a:lnTo>
                    <a:pt x="68" y="0"/>
                  </a:lnTo>
                  <a:lnTo>
                    <a:pt x="64" y="4"/>
                  </a:lnTo>
                  <a:lnTo>
                    <a:pt x="60" y="8"/>
                  </a:lnTo>
                  <a:lnTo>
                    <a:pt x="60" y="12"/>
                  </a:lnTo>
                  <a:lnTo>
                    <a:pt x="79" y="49"/>
                  </a:lnTo>
                  <a:lnTo>
                    <a:pt x="94" y="12"/>
                  </a:lnTo>
                  <a:lnTo>
                    <a:pt x="94" y="8"/>
                  </a:lnTo>
                  <a:lnTo>
                    <a:pt x="94" y="4"/>
                  </a:lnTo>
                  <a:lnTo>
                    <a:pt x="90" y="4"/>
                  </a:lnTo>
                  <a:lnTo>
                    <a:pt x="87" y="0"/>
                  </a:lnTo>
                  <a:lnTo>
                    <a:pt x="105" y="0"/>
                  </a:lnTo>
                  <a:lnTo>
                    <a:pt x="102" y="4"/>
                  </a:lnTo>
                  <a:lnTo>
                    <a:pt x="98" y="12"/>
                  </a:lnTo>
                  <a:lnTo>
                    <a:pt x="75" y="68"/>
                  </a:lnTo>
                  <a:lnTo>
                    <a:pt x="57" y="27"/>
                  </a:lnTo>
                  <a:lnTo>
                    <a:pt x="34" y="68"/>
                  </a:lnTo>
                  <a:lnTo>
                    <a:pt x="30" y="68"/>
                  </a:lnTo>
                  <a:lnTo>
                    <a:pt x="8" y="12"/>
                  </a:lnTo>
                  <a:lnTo>
                    <a:pt x="8" y="8"/>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27775" name="Freeform 124"/>
            <p:cNvSpPr>
              <a:spLocks noEditPoints="1"/>
            </p:cNvSpPr>
            <p:nvPr/>
          </p:nvSpPr>
          <p:spPr bwMode="auto">
            <a:xfrm>
              <a:off x="878" y="3514"/>
              <a:ext cx="64" cy="68"/>
            </a:xfrm>
            <a:custGeom>
              <a:avLst/>
              <a:gdLst>
                <a:gd name="T0" fmla="*/ 34 w 64"/>
                <a:gd name="T1" fmla="*/ 0 h 68"/>
                <a:gd name="T2" fmla="*/ 41 w 64"/>
                <a:gd name="T3" fmla="*/ 0 h 68"/>
                <a:gd name="T4" fmla="*/ 49 w 64"/>
                <a:gd name="T5" fmla="*/ 4 h 68"/>
                <a:gd name="T6" fmla="*/ 56 w 64"/>
                <a:gd name="T7" fmla="*/ 12 h 68"/>
                <a:gd name="T8" fmla="*/ 64 w 64"/>
                <a:gd name="T9" fmla="*/ 23 h 68"/>
                <a:gd name="T10" fmla="*/ 64 w 64"/>
                <a:gd name="T11" fmla="*/ 34 h 68"/>
                <a:gd name="T12" fmla="*/ 64 w 64"/>
                <a:gd name="T13" fmla="*/ 42 h 68"/>
                <a:gd name="T14" fmla="*/ 60 w 64"/>
                <a:gd name="T15" fmla="*/ 53 h 68"/>
                <a:gd name="T16" fmla="*/ 56 w 64"/>
                <a:gd name="T17" fmla="*/ 60 h 68"/>
                <a:gd name="T18" fmla="*/ 49 w 64"/>
                <a:gd name="T19" fmla="*/ 64 h 68"/>
                <a:gd name="T20" fmla="*/ 41 w 64"/>
                <a:gd name="T21" fmla="*/ 68 h 68"/>
                <a:gd name="T22" fmla="*/ 30 w 64"/>
                <a:gd name="T23" fmla="*/ 68 h 68"/>
                <a:gd name="T24" fmla="*/ 23 w 64"/>
                <a:gd name="T25" fmla="*/ 68 h 68"/>
                <a:gd name="T26" fmla="*/ 15 w 64"/>
                <a:gd name="T27" fmla="*/ 64 h 68"/>
                <a:gd name="T28" fmla="*/ 8 w 64"/>
                <a:gd name="T29" fmla="*/ 57 h 68"/>
                <a:gd name="T30" fmla="*/ 4 w 64"/>
                <a:gd name="T31" fmla="*/ 45 h 68"/>
                <a:gd name="T32" fmla="*/ 0 w 64"/>
                <a:gd name="T33" fmla="*/ 34 h 68"/>
                <a:gd name="T34" fmla="*/ 0 w 64"/>
                <a:gd name="T35" fmla="*/ 27 h 68"/>
                <a:gd name="T36" fmla="*/ 4 w 64"/>
                <a:gd name="T37" fmla="*/ 15 h 68"/>
                <a:gd name="T38" fmla="*/ 11 w 64"/>
                <a:gd name="T39" fmla="*/ 8 h 68"/>
                <a:gd name="T40" fmla="*/ 15 w 64"/>
                <a:gd name="T41" fmla="*/ 4 h 68"/>
                <a:gd name="T42" fmla="*/ 23 w 64"/>
                <a:gd name="T43" fmla="*/ 0 h 68"/>
                <a:gd name="T44" fmla="*/ 34 w 64"/>
                <a:gd name="T45" fmla="*/ 0 h 68"/>
                <a:gd name="T46" fmla="*/ 30 w 64"/>
                <a:gd name="T47" fmla="*/ 4 h 68"/>
                <a:gd name="T48" fmla="*/ 26 w 64"/>
                <a:gd name="T49" fmla="*/ 4 h 68"/>
                <a:gd name="T50" fmla="*/ 23 w 64"/>
                <a:gd name="T51" fmla="*/ 8 h 68"/>
                <a:gd name="T52" fmla="*/ 19 w 64"/>
                <a:gd name="T53" fmla="*/ 8 h 68"/>
                <a:gd name="T54" fmla="*/ 15 w 64"/>
                <a:gd name="T55" fmla="*/ 15 h 68"/>
                <a:gd name="T56" fmla="*/ 15 w 64"/>
                <a:gd name="T57" fmla="*/ 19 h 68"/>
                <a:gd name="T58" fmla="*/ 11 w 64"/>
                <a:gd name="T59" fmla="*/ 30 h 68"/>
                <a:gd name="T60" fmla="*/ 15 w 64"/>
                <a:gd name="T61" fmla="*/ 42 h 68"/>
                <a:gd name="T62" fmla="*/ 19 w 64"/>
                <a:gd name="T63" fmla="*/ 53 h 68"/>
                <a:gd name="T64" fmla="*/ 26 w 64"/>
                <a:gd name="T65" fmla="*/ 60 h 68"/>
                <a:gd name="T66" fmla="*/ 34 w 64"/>
                <a:gd name="T67" fmla="*/ 64 h 68"/>
                <a:gd name="T68" fmla="*/ 41 w 64"/>
                <a:gd name="T69" fmla="*/ 64 h 68"/>
                <a:gd name="T70" fmla="*/ 49 w 64"/>
                <a:gd name="T71" fmla="*/ 60 h 68"/>
                <a:gd name="T72" fmla="*/ 53 w 64"/>
                <a:gd name="T73" fmla="*/ 49 h 68"/>
                <a:gd name="T74" fmla="*/ 53 w 64"/>
                <a:gd name="T75" fmla="*/ 38 h 68"/>
                <a:gd name="T76" fmla="*/ 53 w 64"/>
                <a:gd name="T77" fmla="*/ 27 h 68"/>
                <a:gd name="T78" fmla="*/ 49 w 64"/>
                <a:gd name="T79" fmla="*/ 19 h 68"/>
                <a:gd name="T80" fmla="*/ 45 w 64"/>
                <a:gd name="T81" fmla="*/ 12 h 68"/>
                <a:gd name="T82" fmla="*/ 38 w 64"/>
                <a:gd name="T83" fmla="*/ 4 h 68"/>
                <a:gd name="T84" fmla="*/ 30 w 64"/>
                <a:gd name="T85" fmla="*/ 4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68"/>
                <a:gd name="T131" fmla="*/ 64 w 64"/>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68">
                  <a:moveTo>
                    <a:pt x="34" y="0"/>
                  </a:moveTo>
                  <a:lnTo>
                    <a:pt x="41" y="0"/>
                  </a:lnTo>
                  <a:lnTo>
                    <a:pt x="49" y="4"/>
                  </a:lnTo>
                  <a:lnTo>
                    <a:pt x="56" y="12"/>
                  </a:lnTo>
                  <a:lnTo>
                    <a:pt x="64" y="23"/>
                  </a:lnTo>
                  <a:lnTo>
                    <a:pt x="64" y="34"/>
                  </a:lnTo>
                  <a:lnTo>
                    <a:pt x="64" y="42"/>
                  </a:lnTo>
                  <a:lnTo>
                    <a:pt x="60" y="53"/>
                  </a:lnTo>
                  <a:lnTo>
                    <a:pt x="56" y="60"/>
                  </a:lnTo>
                  <a:lnTo>
                    <a:pt x="49" y="64"/>
                  </a:lnTo>
                  <a:lnTo>
                    <a:pt x="41" y="68"/>
                  </a:lnTo>
                  <a:lnTo>
                    <a:pt x="30" y="68"/>
                  </a:lnTo>
                  <a:lnTo>
                    <a:pt x="23" y="68"/>
                  </a:lnTo>
                  <a:lnTo>
                    <a:pt x="15" y="64"/>
                  </a:lnTo>
                  <a:lnTo>
                    <a:pt x="8" y="57"/>
                  </a:lnTo>
                  <a:lnTo>
                    <a:pt x="4" y="45"/>
                  </a:lnTo>
                  <a:lnTo>
                    <a:pt x="0" y="34"/>
                  </a:lnTo>
                  <a:lnTo>
                    <a:pt x="0" y="27"/>
                  </a:lnTo>
                  <a:lnTo>
                    <a:pt x="4" y="15"/>
                  </a:lnTo>
                  <a:lnTo>
                    <a:pt x="11" y="8"/>
                  </a:lnTo>
                  <a:lnTo>
                    <a:pt x="15" y="4"/>
                  </a:lnTo>
                  <a:lnTo>
                    <a:pt x="23" y="0"/>
                  </a:lnTo>
                  <a:lnTo>
                    <a:pt x="34" y="0"/>
                  </a:lnTo>
                  <a:close/>
                  <a:moveTo>
                    <a:pt x="30" y="4"/>
                  </a:moveTo>
                  <a:lnTo>
                    <a:pt x="26" y="4"/>
                  </a:lnTo>
                  <a:lnTo>
                    <a:pt x="23" y="8"/>
                  </a:lnTo>
                  <a:lnTo>
                    <a:pt x="19" y="8"/>
                  </a:lnTo>
                  <a:lnTo>
                    <a:pt x="15" y="15"/>
                  </a:lnTo>
                  <a:lnTo>
                    <a:pt x="15" y="19"/>
                  </a:lnTo>
                  <a:lnTo>
                    <a:pt x="11" y="30"/>
                  </a:lnTo>
                  <a:lnTo>
                    <a:pt x="15" y="42"/>
                  </a:lnTo>
                  <a:lnTo>
                    <a:pt x="19" y="53"/>
                  </a:lnTo>
                  <a:lnTo>
                    <a:pt x="26" y="60"/>
                  </a:lnTo>
                  <a:lnTo>
                    <a:pt x="34" y="64"/>
                  </a:lnTo>
                  <a:lnTo>
                    <a:pt x="41" y="64"/>
                  </a:lnTo>
                  <a:lnTo>
                    <a:pt x="49" y="60"/>
                  </a:lnTo>
                  <a:lnTo>
                    <a:pt x="53" y="49"/>
                  </a:lnTo>
                  <a:lnTo>
                    <a:pt x="53" y="38"/>
                  </a:lnTo>
                  <a:lnTo>
                    <a:pt x="53" y="27"/>
                  </a:lnTo>
                  <a:lnTo>
                    <a:pt x="49" y="19"/>
                  </a:lnTo>
                  <a:lnTo>
                    <a:pt x="45" y="12"/>
                  </a:lnTo>
                  <a:lnTo>
                    <a:pt x="38" y="4"/>
                  </a:lnTo>
                  <a:lnTo>
                    <a:pt x="30" y="4"/>
                  </a:lnTo>
                  <a:close/>
                </a:path>
              </a:pathLst>
            </a:custGeom>
            <a:solidFill>
              <a:srgbClr val="000000"/>
            </a:solidFill>
            <a:ln w="0">
              <a:solidFill>
                <a:srgbClr val="000000"/>
              </a:solidFill>
              <a:round/>
              <a:headEnd/>
              <a:tailEnd/>
            </a:ln>
          </p:spPr>
          <p:txBody>
            <a:bodyPr/>
            <a:lstStyle/>
            <a:p>
              <a:endParaRPr lang="en-US"/>
            </a:p>
          </p:txBody>
        </p:sp>
        <p:sp>
          <p:nvSpPr>
            <p:cNvPr id="27776" name="Freeform 125"/>
            <p:cNvSpPr>
              <a:spLocks/>
            </p:cNvSpPr>
            <p:nvPr/>
          </p:nvSpPr>
          <p:spPr bwMode="auto">
            <a:xfrm>
              <a:off x="949" y="3514"/>
              <a:ext cx="49" cy="68"/>
            </a:xfrm>
            <a:custGeom>
              <a:avLst/>
              <a:gdLst>
                <a:gd name="T0" fmla="*/ 23 w 49"/>
                <a:gd name="T1" fmla="*/ 0 h 68"/>
                <a:gd name="T2" fmla="*/ 23 w 49"/>
                <a:gd name="T3" fmla="*/ 15 h 68"/>
                <a:gd name="T4" fmla="*/ 30 w 49"/>
                <a:gd name="T5" fmla="*/ 8 h 68"/>
                <a:gd name="T6" fmla="*/ 34 w 49"/>
                <a:gd name="T7" fmla="*/ 0 h 68"/>
                <a:gd name="T8" fmla="*/ 42 w 49"/>
                <a:gd name="T9" fmla="*/ 0 h 68"/>
                <a:gd name="T10" fmla="*/ 45 w 49"/>
                <a:gd name="T11" fmla="*/ 0 h 68"/>
                <a:gd name="T12" fmla="*/ 45 w 49"/>
                <a:gd name="T13" fmla="*/ 0 h 68"/>
                <a:gd name="T14" fmla="*/ 49 w 49"/>
                <a:gd name="T15" fmla="*/ 4 h 68"/>
                <a:gd name="T16" fmla="*/ 49 w 49"/>
                <a:gd name="T17" fmla="*/ 8 h 68"/>
                <a:gd name="T18" fmla="*/ 49 w 49"/>
                <a:gd name="T19" fmla="*/ 12 h 68"/>
                <a:gd name="T20" fmla="*/ 49 w 49"/>
                <a:gd name="T21" fmla="*/ 15 h 68"/>
                <a:gd name="T22" fmla="*/ 45 w 49"/>
                <a:gd name="T23" fmla="*/ 15 h 68"/>
                <a:gd name="T24" fmla="*/ 45 w 49"/>
                <a:gd name="T25" fmla="*/ 15 h 68"/>
                <a:gd name="T26" fmla="*/ 42 w 49"/>
                <a:gd name="T27" fmla="*/ 15 h 68"/>
                <a:gd name="T28" fmla="*/ 38 w 49"/>
                <a:gd name="T29" fmla="*/ 12 h 68"/>
                <a:gd name="T30" fmla="*/ 34 w 49"/>
                <a:gd name="T31" fmla="*/ 12 h 68"/>
                <a:gd name="T32" fmla="*/ 34 w 49"/>
                <a:gd name="T33" fmla="*/ 12 h 68"/>
                <a:gd name="T34" fmla="*/ 30 w 49"/>
                <a:gd name="T35" fmla="*/ 12 h 68"/>
                <a:gd name="T36" fmla="*/ 30 w 49"/>
                <a:gd name="T37" fmla="*/ 12 h 68"/>
                <a:gd name="T38" fmla="*/ 27 w 49"/>
                <a:gd name="T39" fmla="*/ 15 h 68"/>
                <a:gd name="T40" fmla="*/ 23 w 49"/>
                <a:gd name="T41" fmla="*/ 23 h 68"/>
                <a:gd name="T42" fmla="*/ 23 w 49"/>
                <a:gd name="T43" fmla="*/ 53 h 68"/>
                <a:gd name="T44" fmla="*/ 23 w 49"/>
                <a:gd name="T45" fmla="*/ 57 h 68"/>
                <a:gd name="T46" fmla="*/ 23 w 49"/>
                <a:gd name="T47" fmla="*/ 60 h 68"/>
                <a:gd name="T48" fmla="*/ 27 w 49"/>
                <a:gd name="T49" fmla="*/ 64 h 68"/>
                <a:gd name="T50" fmla="*/ 27 w 49"/>
                <a:gd name="T51" fmla="*/ 64 h 68"/>
                <a:gd name="T52" fmla="*/ 30 w 49"/>
                <a:gd name="T53" fmla="*/ 64 h 68"/>
                <a:gd name="T54" fmla="*/ 34 w 49"/>
                <a:gd name="T55" fmla="*/ 68 h 68"/>
                <a:gd name="T56" fmla="*/ 34 w 49"/>
                <a:gd name="T57" fmla="*/ 68 h 68"/>
                <a:gd name="T58" fmla="*/ 0 w 49"/>
                <a:gd name="T59" fmla="*/ 68 h 68"/>
                <a:gd name="T60" fmla="*/ 0 w 49"/>
                <a:gd name="T61" fmla="*/ 68 h 68"/>
                <a:gd name="T62" fmla="*/ 4 w 49"/>
                <a:gd name="T63" fmla="*/ 64 h 68"/>
                <a:gd name="T64" fmla="*/ 8 w 49"/>
                <a:gd name="T65" fmla="*/ 64 h 68"/>
                <a:gd name="T66" fmla="*/ 8 w 49"/>
                <a:gd name="T67" fmla="*/ 64 h 68"/>
                <a:gd name="T68" fmla="*/ 12 w 49"/>
                <a:gd name="T69" fmla="*/ 60 h 68"/>
                <a:gd name="T70" fmla="*/ 12 w 49"/>
                <a:gd name="T71" fmla="*/ 57 h 68"/>
                <a:gd name="T72" fmla="*/ 12 w 49"/>
                <a:gd name="T73" fmla="*/ 53 h 68"/>
                <a:gd name="T74" fmla="*/ 12 w 49"/>
                <a:gd name="T75" fmla="*/ 27 h 68"/>
                <a:gd name="T76" fmla="*/ 12 w 49"/>
                <a:gd name="T77" fmla="*/ 15 h 68"/>
                <a:gd name="T78" fmla="*/ 12 w 49"/>
                <a:gd name="T79" fmla="*/ 12 h 68"/>
                <a:gd name="T80" fmla="*/ 8 w 49"/>
                <a:gd name="T81" fmla="*/ 12 h 68"/>
                <a:gd name="T82" fmla="*/ 8 w 49"/>
                <a:gd name="T83" fmla="*/ 8 h 68"/>
                <a:gd name="T84" fmla="*/ 8 w 49"/>
                <a:gd name="T85" fmla="*/ 8 h 68"/>
                <a:gd name="T86" fmla="*/ 8 w 49"/>
                <a:gd name="T87" fmla="*/ 8 h 68"/>
                <a:gd name="T88" fmla="*/ 4 w 49"/>
                <a:gd name="T89" fmla="*/ 8 h 68"/>
                <a:gd name="T90" fmla="*/ 0 w 49"/>
                <a:gd name="T91" fmla="*/ 8 h 68"/>
                <a:gd name="T92" fmla="*/ 0 w 49"/>
                <a:gd name="T93" fmla="*/ 8 h 68"/>
                <a:gd name="T94" fmla="*/ 19 w 49"/>
                <a:gd name="T95" fmla="*/ 0 h 68"/>
                <a:gd name="T96" fmla="*/ 23 w 4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8"/>
                <a:gd name="T149" fmla="*/ 49 w 4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8">
                  <a:moveTo>
                    <a:pt x="23" y="0"/>
                  </a:moveTo>
                  <a:lnTo>
                    <a:pt x="23" y="15"/>
                  </a:lnTo>
                  <a:lnTo>
                    <a:pt x="30" y="8"/>
                  </a:lnTo>
                  <a:lnTo>
                    <a:pt x="34" y="0"/>
                  </a:lnTo>
                  <a:lnTo>
                    <a:pt x="42" y="0"/>
                  </a:lnTo>
                  <a:lnTo>
                    <a:pt x="45" y="0"/>
                  </a:lnTo>
                  <a:lnTo>
                    <a:pt x="49" y="4"/>
                  </a:lnTo>
                  <a:lnTo>
                    <a:pt x="49" y="8"/>
                  </a:lnTo>
                  <a:lnTo>
                    <a:pt x="49" y="12"/>
                  </a:lnTo>
                  <a:lnTo>
                    <a:pt x="49" y="15"/>
                  </a:lnTo>
                  <a:lnTo>
                    <a:pt x="45" y="15"/>
                  </a:lnTo>
                  <a:lnTo>
                    <a:pt x="42" y="15"/>
                  </a:lnTo>
                  <a:lnTo>
                    <a:pt x="38" y="12"/>
                  </a:lnTo>
                  <a:lnTo>
                    <a:pt x="34" y="12"/>
                  </a:lnTo>
                  <a:lnTo>
                    <a:pt x="30" y="12"/>
                  </a:lnTo>
                  <a:lnTo>
                    <a:pt x="27" y="15"/>
                  </a:lnTo>
                  <a:lnTo>
                    <a:pt x="23" y="23"/>
                  </a:lnTo>
                  <a:lnTo>
                    <a:pt x="23" y="53"/>
                  </a:lnTo>
                  <a:lnTo>
                    <a:pt x="23" y="57"/>
                  </a:lnTo>
                  <a:lnTo>
                    <a:pt x="23" y="60"/>
                  </a:lnTo>
                  <a:lnTo>
                    <a:pt x="27" y="64"/>
                  </a:lnTo>
                  <a:lnTo>
                    <a:pt x="30" y="64"/>
                  </a:lnTo>
                  <a:lnTo>
                    <a:pt x="34" y="68"/>
                  </a:lnTo>
                  <a:lnTo>
                    <a:pt x="0" y="68"/>
                  </a:lnTo>
                  <a:lnTo>
                    <a:pt x="4" y="64"/>
                  </a:lnTo>
                  <a:lnTo>
                    <a:pt x="8" y="64"/>
                  </a:lnTo>
                  <a:lnTo>
                    <a:pt x="12" y="60"/>
                  </a:lnTo>
                  <a:lnTo>
                    <a:pt x="12" y="57"/>
                  </a:lnTo>
                  <a:lnTo>
                    <a:pt x="12" y="53"/>
                  </a:lnTo>
                  <a:lnTo>
                    <a:pt x="12" y="27"/>
                  </a:lnTo>
                  <a:lnTo>
                    <a:pt x="12" y="15"/>
                  </a:lnTo>
                  <a:lnTo>
                    <a:pt x="12" y="12"/>
                  </a:lnTo>
                  <a:lnTo>
                    <a:pt x="8" y="12"/>
                  </a:lnTo>
                  <a:lnTo>
                    <a:pt x="8" y="8"/>
                  </a:lnTo>
                  <a:lnTo>
                    <a:pt x="4" y="8"/>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27777" name="Freeform 126"/>
            <p:cNvSpPr>
              <a:spLocks/>
            </p:cNvSpPr>
            <p:nvPr/>
          </p:nvSpPr>
          <p:spPr bwMode="auto">
            <a:xfrm>
              <a:off x="1002" y="3477"/>
              <a:ext cx="71" cy="105"/>
            </a:xfrm>
            <a:custGeom>
              <a:avLst/>
              <a:gdLst>
                <a:gd name="T0" fmla="*/ 19 w 71"/>
                <a:gd name="T1" fmla="*/ 67 h 105"/>
                <a:gd name="T2" fmla="*/ 41 w 71"/>
                <a:gd name="T3" fmla="*/ 49 h 105"/>
                <a:gd name="T4" fmla="*/ 45 w 71"/>
                <a:gd name="T5" fmla="*/ 45 h 105"/>
                <a:gd name="T6" fmla="*/ 45 w 71"/>
                <a:gd name="T7" fmla="*/ 41 h 105"/>
                <a:gd name="T8" fmla="*/ 41 w 71"/>
                <a:gd name="T9" fmla="*/ 41 h 105"/>
                <a:gd name="T10" fmla="*/ 41 w 71"/>
                <a:gd name="T11" fmla="*/ 37 h 105"/>
                <a:gd name="T12" fmla="*/ 67 w 71"/>
                <a:gd name="T13" fmla="*/ 37 h 105"/>
                <a:gd name="T14" fmla="*/ 60 w 71"/>
                <a:gd name="T15" fmla="*/ 41 h 105"/>
                <a:gd name="T16" fmla="*/ 49 w 71"/>
                <a:gd name="T17" fmla="*/ 49 h 105"/>
                <a:gd name="T18" fmla="*/ 52 w 71"/>
                <a:gd name="T19" fmla="*/ 86 h 105"/>
                <a:gd name="T20" fmla="*/ 60 w 71"/>
                <a:gd name="T21" fmla="*/ 97 h 105"/>
                <a:gd name="T22" fmla="*/ 67 w 71"/>
                <a:gd name="T23" fmla="*/ 101 h 105"/>
                <a:gd name="T24" fmla="*/ 71 w 71"/>
                <a:gd name="T25" fmla="*/ 101 h 105"/>
                <a:gd name="T26" fmla="*/ 41 w 71"/>
                <a:gd name="T27" fmla="*/ 105 h 105"/>
                <a:gd name="T28" fmla="*/ 41 w 71"/>
                <a:gd name="T29" fmla="*/ 105 h 105"/>
                <a:gd name="T30" fmla="*/ 45 w 71"/>
                <a:gd name="T31" fmla="*/ 101 h 105"/>
                <a:gd name="T32" fmla="*/ 45 w 71"/>
                <a:gd name="T33" fmla="*/ 97 h 105"/>
                <a:gd name="T34" fmla="*/ 19 w 71"/>
                <a:gd name="T35" fmla="*/ 67 h 105"/>
                <a:gd name="T36" fmla="*/ 19 w 71"/>
                <a:gd name="T37" fmla="*/ 94 h 105"/>
                <a:gd name="T38" fmla="*/ 22 w 71"/>
                <a:gd name="T39" fmla="*/ 101 h 105"/>
                <a:gd name="T40" fmla="*/ 26 w 71"/>
                <a:gd name="T41" fmla="*/ 105 h 105"/>
                <a:gd name="T42" fmla="*/ 30 w 71"/>
                <a:gd name="T43" fmla="*/ 105 h 105"/>
                <a:gd name="T44" fmla="*/ 0 w 71"/>
                <a:gd name="T45" fmla="*/ 105 h 105"/>
                <a:gd name="T46" fmla="*/ 4 w 71"/>
                <a:gd name="T47" fmla="*/ 101 h 105"/>
                <a:gd name="T48" fmla="*/ 7 w 71"/>
                <a:gd name="T49" fmla="*/ 97 h 105"/>
                <a:gd name="T50" fmla="*/ 7 w 71"/>
                <a:gd name="T51" fmla="*/ 90 h 105"/>
                <a:gd name="T52" fmla="*/ 7 w 71"/>
                <a:gd name="T53" fmla="*/ 19 h 105"/>
                <a:gd name="T54" fmla="*/ 7 w 71"/>
                <a:gd name="T55" fmla="*/ 11 h 105"/>
                <a:gd name="T56" fmla="*/ 4 w 71"/>
                <a:gd name="T57" fmla="*/ 7 h 105"/>
                <a:gd name="T58" fmla="*/ 0 w 71"/>
                <a:gd name="T59" fmla="*/ 7 h 105"/>
                <a:gd name="T60" fmla="*/ 0 w 71"/>
                <a:gd name="T61" fmla="*/ 7 h 105"/>
                <a:gd name="T62" fmla="*/ 19 w 71"/>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105"/>
                <a:gd name="T98" fmla="*/ 71 w 71"/>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105">
                  <a:moveTo>
                    <a:pt x="19" y="0"/>
                  </a:moveTo>
                  <a:lnTo>
                    <a:pt x="19" y="67"/>
                  </a:lnTo>
                  <a:lnTo>
                    <a:pt x="37" y="52"/>
                  </a:lnTo>
                  <a:lnTo>
                    <a:pt x="41" y="49"/>
                  </a:lnTo>
                  <a:lnTo>
                    <a:pt x="45" y="45"/>
                  </a:lnTo>
                  <a:lnTo>
                    <a:pt x="45" y="41"/>
                  </a:lnTo>
                  <a:lnTo>
                    <a:pt x="41" y="41"/>
                  </a:lnTo>
                  <a:lnTo>
                    <a:pt x="41" y="37"/>
                  </a:lnTo>
                  <a:lnTo>
                    <a:pt x="67" y="37"/>
                  </a:lnTo>
                  <a:lnTo>
                    <a:pt x="64" y="41"/>
                  </a:lnTo>
                  <a:lnTo>
                    <a:pt x="60" y="41"/>
                  </a:lnTo>
                  <a:lnTo>
                    <a:pt x="56" y="45"/>
                  </a:lnTo>
                  <a:lnTo>
                    <a:pt x="49" y="49"/>
                  </a:lnTo>
                  <a:lnTo>
                    <a:pt x="34" y="64"/>
                  </a:lnTo>
                  <a:lnTo>
                    <a:pt x="52" y="86"/>
                  </a:lnTo>
                  <a:lnTo>
                    <a:pt x="56" y="94"/>
                  </a:lnTo>
                  <a:lnTo>
                    <a:pt x="60" y="97"/>
                  </a:lnTo>
                  <a:lnTo>
                    <a:pt x="64" y="101"/>
                  </a:lnTo>
                  <a:lnTo>
                    <a:pt x="67" y="101"/>
                  </a:lnTo>
                  <a:lnTo>
                    <a:pt x="71" y="101"/>
                  </a:lnTo>
                  <a:lnTo>
                    <a:pt x="71" y="105"/>
                  </a:lnTo>
                  <a:lnTo>
                    <a:pt x="41" y="105"/>
                  </a:lnTo>
                  <a:lnTo>
                    <a:pt x="45" y="101"/>
                  </a:lnTo>
                  <a:lnTo>
                    <a:pt x="45" y="97"/>
                  </a:lnTo>
                  <a:lnTo>
                    <a:pt x="41" y="94"/>
                  </a:lnTo>
                  <a:lnTo>
                    <a:pt x="19" y="67"/>
                  </a:lnTo>
                  <a:lnTo>
                    <a:pt x="19" y="90"/>
                  </a:lnTo>
                  <a:lnTo>
                    <a:pt x="19" y="94"/>
                  </a:lnTo>
                  <a:lnTo>
                    <a:pt x="22" y="97"/>
                  </a:lnTo>
                  <a:lnTo>
                    <a:pt x="22" y="101"/>
                  </a:lnTo>
                  <a:lnTo>
                    <a:pt x="26" y="105"/>
                  </a:lnTo>
                  <a:lnTo>
                    <a:pt x="30" y="105"/>
                  </a:lnTo>
                  <a:lnTo>
                    <a:pt x="0" y="105"/>
                  </a:lnTo>
                  <a:lnTo>
                    <a:pt x="4" y="101"/>
                  </a:lnTo>
                  <a:lnTo>
                    <a:pt x="7" y="101"/>
                  </a:lnTo>
                  <a:lnTo>
                    <a:pt x="7" y="97"/>
                  </a:lnTo>
                  <a:lnTo>
                    <a:pt x="7" y="94"/>
                  </a:lnTo>
                  <a:lnTo>
                    <a:pt x="7" y="90"/>
                  </a:lnTo>
                  <a:lnTo>
                    <a:pt x="7" y="30"/>
                  </a:lnTo>
                  <a:lnTo>
                    <a:pt x="7" y="19"/>
                  </a:lnTo>
                  <a:lnTo>
                    <a:pt x="7" y="15"/>
                  </a:lnTo>
                  <a:lnTo>
                    <a:pt x="7" y="11"/>
                  </a:lnTo>
                  <a:lnTo>
                    <a:pt x="4" y="7"/>
                  </a:lnTo>
                  <a:lnTo>
                    <a:pt x="0" y="7"/>
                  </a:lnTo>
                  <a:lnTo>
                    <a:pt x="0" y="11"/>
                  </a:lnTo>
                  <a:lnTo>
                    <a:pt x="0" y="7"/>
                  </a:lnTo>
                  <a:lnTo>
                    <a:pt x="19" y="0"/>
                  </a:lnTo>
                  <a:close/>
                </a:path>
              </a:pathLst>
            </a:custGeom>
            <a:solidFill>
              <a:srgbClr val="000000"/>
            </a:solidFill>
            <a:ln w="0">
              <a:solidFill>
                <a:srgbClr val="000000"/>
              </a:solidFill>
              <a:round/>
              <a:headEnd/>
              <a:tailEnd/>
            </a:ln>
          </p:spPr>
          <p:txBody>
            <a:bodyPr/>
            <a:lstStyle/>
            <a:p>
              <a:endParaRPr lang="en-US"/>
            </a:p>
          </p:txBody>
        </p:sp>
        <p:sp>
          <p:nvSpPr>
            <p:cNvPr id="27778" name="Freeform 127"/>
            <p:cNvSpPr>
              <a:spLocks noEditPoints="1"/>
            </p:cNvSpPr>
            <p:nvPr/>
          </p:nvSpPr>
          <p:spPr bwMode="auto">
            <a:xfrm>
              <a:off x="1077" y="3514"/>
              <a:ext cx="56" cy="68"/>
            </a:xfrm>
            <a:custGeom>
              <a:avLst/>
              <a:gdLst>
                <a:gd name="T0" fmla="*/ 11 w 56"/>
                <a:gd name="T1" fmla="*/ 27 h 68"/>
                <a:gd name="T2" fmla="*/ 11 w 56"/>
                <a:gd name="T3" fmla="*/ 38 h 68"/>
                <a:gd name="T4" fmla="*/ 19 w 56"/>
                <a:gd name="T5" fmla="*/ 49 h 68"/>
                <a:gd name="T6" fmla="*/ 26 w 56"/>
                <a:gd name="T7" fmla="*/ 57 h 68"/>
                <a:gd name="T8" fmla="*/ 34 w 56"/>
                <a:gd name="T9" fmla="*/ 57 h 68"/>
                <a:gd name="T10" fmla="*/ 41 w 56"/>
                <a:gd name="T11" fmla="*/ 57 h 68"/>
                <a:gd name="T12" fmla="*/ 45 w 56"/>
                <a:gd name="T13" fmla="*/ 53 h 68"/>
                <a:gd name="T14" fmla="*/ 52 w 56"/>
                <a:gd name="T15" fmla="*/ 49 h 68"/>
                <a:gd name="T16" fmla="*/ 56 w 56"/>
                <a:gd name="T17" fmla="*/ 42 h 68"/>
                <a:gd name="T18" fmla="*/ 56 w 56"/>
                <a:gd name="T19" fmla="*/ 42 h 68"/>
                <a:gd name="T20" fmla="*/ 52 w 56"/>
                <a:gd name="T21" fmla="*/ 53 h 68"/>
                <a:gd name="T22" fmla="*/ 49 w 56"/>
                <a:gd name="T23" fmla="*/ 60 h 68"/>
                <a:gd name="T24" fmla="*/ 37 w 56"/>
                <a:gd name="T25" fmla="*/ 68 h 68"/>
                <a:gd name="T26" fmla="*/ 30 w 56"/>
                <a:gd name="T27" fmla="*/ 68 h 68"/>
                <a:gd name="T28" fmla="*/ 19 w 56"/>
                <a:gd name="T29" fmla="*/ 68 h 68"/>
                <a:gd name="T30" fmla="*/ 7 w 56"/>
                <a:gd name="T31" fmla="*/ 60 h 68"/>
                <a:gd name="T32" fmla="*/ 4 w 56"/>
                <a:gd name="T33" fmla="*/ 49 h 68"/>
                <a:gd name="T34" fmla="*/ 0 w 56"/>
                <a:gd name="T35" fmla="*/ 34 h 68"/>
                <a:gd name="T36" fmla="*/ 0 w 56"/>
                <a:gd name="T37" fmla="*/ 23 h 68"/>
                <a:gd name="T38" fmla="*/ 4 w 56"/>
                <a:gd name="T39" fmla="*/ 15 h 68"/>
                <a:gd name="T40" fmla="*/ 7 w 56"/>
                <a:gd name="T41" fmla="*/ 8 h 68"/>
                <a:gd name="T42" fmla="*/ 19 w 56"/>
                <a:gd name="T43" fmla="*/ 0 h 68"/>
                <a:gd name="T44" fmla="*/ 30 w 56"/>
                <a:gd name="T45" fmla="*/ 0 h 68"/>
                <a:gd name="T46" fmla="*/ 41 w 56"/>
                <a:gd name="T47" fmla="*/ 0 h 68"/>
                <a:gd name="T48" fmla="*/ 49 w 56"/>
                <a:gd name="T49" fmla="*/ 8 h 68"/>
                <a:gd name="T50" fmla="*/ 52 w 56"/>
                <a:gd name="T51" fmla="*/ 15 h 68"/>
                <a:gd name="T52" fmla="*/ 56 w 56"/>
                <a:gd name="T53" fmla="*/ 27 h 68"/>
                <a:gd name="T54" fmla="*/ 11 w 56"/>
                <a:gd name="T55" fmla="*/ 27 h 68"/>
                <a:gd name="T56" fmla="*/ 11 w 56"/>
                <a:gd name="T57" fmla="*/ 19 h 68"/>
                <a:gd name="T58" fmla="*/ 41 w 56"/>
                <a:gd name="T59" fmla="*/ 19 h 68"/>
                <a:gd name="T60" fmla="*/ 41 w 56"/>
                <a:gd name="T61" fmla="*/ 15 h 68"/>
                <a:gd name="T62" fmla="*/ 37 w 56"/>
                <a:gd name="T63" fmla="*/ 12 h 68"/>
                <a:gd name="T64" fmla="*/ 37 w 56"/>
                <a:gd name="T65" fmla="*/ 8 h 68"/>
                <a:gd name="T66" fmla="*/ 34 w 56"/>
                <a:gd name="T67" fmla="*/ 8 h 68"/>
                <a:gd name="T68" fmla="*/ 30 w 56"/>
                <a:gd name="T69" fmla="*/ 4 h 68"/>
                <a:gd name="T70" fmla="*/ 26 w 56"/>
                <a:gd name="T71" fmla="*/ 4 h 68"/>
                <a:gd name="T72" fmla="*/ 22 w 56"/>
                <a:gd name="T73" fmla="*/ 4 h 68"/>
                <a:gd name="T74" fmla="*/ 15 w 56"/>
                <a:gd name="T75" fmla="*/ 8 h 68"/>
                <a:gd name="T76" fmla="*/ 11 w 56"/>
                <a:gd name="T77" fmla="*/ 15 h 68"/>
                <a:gd name="T78" fmla="*/ 11 w 56"/>
                <a:gd name="T79" fmla="*/ 19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68"/>
                <a:gd name="T122" fmla="*/ 56 w 5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68">
                  <a:moveTo>
                    <a:pt x="11" y="27"/>
                  </a:moveTo>
                  <a:lnTo>
                    <a:pt x="11" y="38"/>
                  </a:lnTo>
                  <a:lnTo>
                    <a:pt x="19" y="49"/>
                  </a:lnTo>
                  <a:lnTo>
                    <a:pt x="26" y="57"/>
                  </a:lnTo>
                  <a:lnTo>
                    <a:pt x="34" y="57"/>
                  </a:lnTo>
                  <a:lnTo>
                    <a:pt x="41" y="57"/>
                  </a:lnTo>
                  <a:lnTo>
                    <a:pt x="45" y="53"/>
                  </a:lnTo>
                  <a:lnTo>
                    <a:pt x="52" y="49"/>
                  </a:lnTo>
                  <a:lnTo>
                    <a:pt x="56" y="42"/>
                  </a:lnTo>
                  <a:lnTo>
                    <a:pt x="52" y="53"/>
                  </a:lnTo>
                  <a:lnTo>
                    <a:pt x="49" y="60"/>
                  </a:lnTo>
                  <a:lnTo>
                    <a:pt x="37" y="68"/>
                  </a:lnTo>
                  <a:lnTo>
                    <a:pt x="30" y="68"/>
                  </a:lnTo>
                  <a:lnTo>
                    <a:pt x="19" y="68"/>
                  </a:lnTo>
                  <a:lnTo>
                    <a:pt x="7" y="60"/>
                  </a:lnTo>
                  <a:lnTo>
                    <a:pt x="4" y="49"/>
                  </a:lnTo>
                  <a:lnTo>
                    <a:pt x="0" y="34"/>
                  </a:lnTo>
                  <a:lnTo>
                    <a:pt x="0" y="23"/>
                  </a:lnTo>
                  <a:lnTo>
                    <a:pt x="4" y="15"/>
                  </a:lnTo>
                  <a:lnTo>
                    <a:pt x="7" y="8"/>
                  </a:lnTo>
                  <a:lnTo>
                    <a:pt x="19" y="0"/>
                  </a:lnTo>
                  <a:lnTo>
                    <a:pt x="30" y="0"/>
                  </a:lnTo>
                  <a:lnTo>
                    <a:pt x="41" y="0"/>
                  </a:lnTo>
                  <a:lnTo>
                    <a:pt x="49" y="8"/>
                  </a:lnTo>
                  <a:lnTo>
                    <a:pt x="52" y="15"/>
                  </a:lnTo>
                  <a:lnTo>
                    <a:pt x="56" y="27"/>
                  </a:lnTo>
                  <a:lnTo>
                    <a:pt x="11" y="27"/>
                  </a:lnTo>
                  <a:close/>
                  <a:moveTo>
                    <a:pt x="11" y="19"/>
                  </a:moveTo>
                  <a:lnTo>
                    <a:pt x="41" y="19"/>
                  </a:lnTo>
                  <a:lnTo>
                    <a:pt x="41" y="15"/>
                  </a:lnTo>
                  <a:lnTo>
                    <a:pt x="37" y="12"/>
                  </a:lnTo>
                  <a:lnTo>
                    <a:pt x="37" y="8"/>
                  </a:lnTo>
                  <a:lnTo>
                    <a:pt x="34" y="8"/>
                  </a:lnTo>
                  <a:lnTo>
                    <a:pt x="30" y="4"/>
                  </a:lnTo>
                  <a:lnTo>
                    <a:pt x="26" y="4"/>
                  </a:lnTo>
                  <a:lnTo>
                    <a:pt x="22" y="4"/>
                  </a:lnTo>
                  <a:lnTo>
                    <a:pt x="15" y="8"/>
                  </a:lnTo>
                  <a:lnTo>
                    <a:pt x="11" y="15"/>
                  </a:lnTo>
                  <a:lnTo>
                    <a:pt x="11" y="19"/>
                  </a:lnTo>
                  <a:close/>
                </a:path>
              </a:pathLst>
            </a:custGeom>
            <a:solidFill>
              <a:srgbClr val="000000"/>
            </a:solidFill>
            <a:ln w="0">
              <a:solidFill>
                <a:srgbClr val="000000"/>
              </a:solidFill>
              <a:round/>
              <a:headEnd/>
              <a:tailEnd/>
            </a:ln>
          </p:spPr>
          <p:txBody>
            <a:bodyPr/>
            <a:lstStyle/>
            <a:p>
              <a:endParaRPr lang="en-US"/>
            </a:p>
          </p:txBody>
        </p:sp>
        <p:sp>
          <p:nvSpPr>
            <p:cNvPr id="27779" name="Freeform 128"/>
            <p:cNvSpPr>
              <a:spLocks/>
            </p:cNvSpPr>
            <p:nvPr/>
          </p:nvSpPr>
          <p:spPr bwMode="auto">
            <a:xfrm>
              <a:off x="1141" y="3514"/>
              <a:ext cx="49" cy="68"/>
            </a:xfrm>
            <a:custGeom>
              <a:avLst/>
              <a:gdLst>
                <a:gd name="T0" fmla="*/ 22 w 49"/>
                <a:gd name="T1" fmla="*/ 0 h 68"/>
                <a:gd name="T2" fmla="*/ 22 w 49"/>
                <a:gd name="T3" fmla="*/ 15 h 68"/>
                <a:gd name="T4" fmla="*/ 26 w 49"/>
                <a:gd name="T5" fmla="*/ 8 h 68"/>
                <a:gd name="T6" fmla="*/ 34 w 49"/>
                <a:gd name="T7" fmla="*/ 0 h 68"/>
                <a:gd name="T8" fmla="*/ 37 w 49"/>
                <a:gd name="T9" fmla="*/ 0 h 68"/>
                <a:gd name="T10" fmla="*/ 41 w 49"/>
                <a:gd name="T11" fmla="*/ 0 h 68"/>
                <a:gd name="T12" fmla="*/ 45 w 49"/>
                <a:gd name="T13" fmla="*/ 0 h 68"/>
                <a:gd name="T14" fmla="*/ 49 w 49"/>
                <a:gd name="T15" fmla="*/ 4 h 68"/>
                <a:gd name="T16" fmla="*/ 49 w 49"/>
                <a:gd name="T17" fmla="*/ 8 h 68"/>
                <a:gd name="T18" fmla="*/ 49 w 49"/>
                <a:gd name="T19" fmla="*/ 12 h 68"/>
                <a:gd name="T20" fmla="*/ 45 w 49"/>
                <a:gd name="T21" fmla="*/ 15 h 68"/>
                <a:gd name="T22" fmla="*/ 45 w 49"/>
                <a:gd name="T23" fmla="*/ 15 h 68"/>
                <a:gd name="T24" fmla="*/ 41 w 49"/>
                <a:gd name="T25" fmla="*/ 15 h 68"/>
                <a:gd name="T26" fmla="*/ 41 w 49"/>
                <a:gd name="T27" fmla="*/ 15 h 68"/>
                <a:gd name="T28" fmla="*/ 37 w 49"/>
                <a:gd name="T29" fmla="*/ 12 h 68"/>
                <a:gd name="T30" fmla="*/ 34 w 49"/>
                <a:gd name="T31" fmla="*/ 12 h 68"/>
                <a:gd name="T32" fmla="*/ 34 w 49"/>
                <a:gd name="T33" fmla="*/ 12 h 68"/>
                <a:gd name="T34" fmla="*/ 30 w 49"/>
                <a:gd name="T35" fmla="*/ 12 h 68"/>
                <a:gd name="T36" fmla="*/ 30 w 49"/>
                <a:gd name="T37" fmla="*/ 12 h 68"/>
                <a:gd name="T38" fmla="*/ 26 w 49"/>
                <a:gd name="T39" fmla="*/ 15 h 68"/>
                <a:gd name="T40" fmla="*/ 22 w 49"/>
                <a:gd name="T41" fmla="*/ 23 h 68"/>
                <a:gd name="T42" fmla="*/ 22 w 49"/>
                <a:gd name="T43" fmla="*/ 53 h 68"/>
                <a:gd name="T44" fmla="*/ 22 w 49"/>
                <a:gd name="T45" fmla="*/ 57 h 68"/>
                <a:gd name="T46" fmla="*/ 22 w 49"/>
                <a:gd name="T47" fmla="*/ 60 h 68"/>
                <a:gd name="T48" fmla="*/ 26 w 49"/>
                <a:gd name="T49" fmla="*/ 64 h 68"/>
                <a:gd name="T50" fmla="*/ 26 w 49"/>
                <a:gd name="T51" fmla="*/ 64 h 68"/>
                <a:gd name="T52" fmla="*/ 30 w 49"/>
                <a:gd name="T53" fmla="*/ 64 h 68"/>
                <a:gd name="T54" fmla="*/ 34 w 49"/>
                <a:gd name="T55" fmla="*/ 68 h 68"/>
                <a:gd name="T56" fmla="*/ 34 w 49"/>
                <a:gd name="T57" fmla="*/ 68 h 68"/>
                <a:gd name="T58" fmla="*/ 0 w 49"/>
                <a:gd name="T59" fmla="*/ 68 h 68"/>
                <a:gd name="T60" fmla="*/ 0 w 49"/>
                <a:gd name="T61" fmla="*/ 68 h 68"/>
                <a:gd name="T62" fmla="*/ 4 w 49"/>
                <a:gd name="T63" fmla="*/ 64 h 68"/>
                <a:gd name="T64" fmla="*/ 7 w 49"/>
                <a:gd name="T65" fmla="*/ 64 h 68"/>
                <a:gd name="T66" fmla="*/ 7 w 49"/>
                <a:gd name="T67" fmla="*/ 64 h 68"/>
                <a:gd name="T68" fmla="*/ 7 w 49"/>
                <a:gd name="T69" fmla="*/ 60 h 68"/>
                <a:gd name="T70" fmla="*/ 7 w 49"/>
                <a:gd name="T71" fmla="*/ 57 h 68"/>
                <a:gd name="T72" fmla="*/ 11 w 49"/>
                <a:gd name="T73" fmla="*/ 53 h 68"/>
                <a:gd name="T74" fmla="*/ 11 w 49"/>
                <a:gd name="T75" fmla="*/ 27 h 68"/>
                <a:gd name="T76" fmla="*/ 7 w 49"/>
                <a:gd name="T77" fmla="*/ 15 h 68"/>
                <a:gd name="T78" fmla="*/ 7 w 49"/>
                <a:gd name="T79" fmla="*/ 12 h 68"/>
                <a:gd name="T80" fmla="*/ 7 w 49"/>
                <a:gd name="T81" fmla="*/ 12 h 68"/>
                <a:gd name="T82" fmla="*/ 7 w 49"/>
                <a:gd name="T83" fmla="*/ 8 h 68"/>
                <a:gd name="T84" fmla="*/ 7 w 49"/>
                <a:gd name="T85" fmla="*/ 8 h 68"/>
                <a:gd name="T86" fmla="*/ 4 w 49"/>
                <a:gd name="T87" fmla="*/ 8 h 68"/>
                <a:gd name="T88" fmla="*/ 4 w 49"/>
                <a:gd name="T89" fmla="*/ 8 h 68"/>
                <a:gd name="T90" fmla="*/ 0 w 49"/>
                <a:gd name="T91" fmla="*/ 8 h 68"/>
                <a:gd name="T92" fmla="*/ 0 w 49"/>
                <a:gd name="T93" fmla="*/ 8 h 68"/>
                <a:gd name="T94" fmla="*/ 19 w 49"/>
                <a:gd name="T95" fmla="*/ 0 h 68"/>
                <a:gd name="T96" fmla="*/ 22 w 49"/>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8"/>
                <a:gd name="T149" fmla="*/ 49 w 49"/>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8">
                  <a:moveTo>
                    <a:pt x="22" y="0"/>
                  </a:moveTo>
                  <a:lnTo>
                    <a:pt x="22" y="15"/>
                  </a:lnTo>
                  <a:lnTo>
                    <a:pt x="26" y="8"/>
                  </a:lnTo>
                  <a:lnTo>
                    <a:pt x="34" y="0"/>
                  </a:lnTo>
                  <a:lnTo>
                    <a:pt x="37" y="0"/>
                  </a:lnTo>
                  <a:lnTo>
                    <a:pt x="41" y="0"/>
                  </a:lnTo>
                  <a:lnTo>
                    <a:pt x="45" y="0"/>
                  </a:lnTo>
                  <a:lnTo>
                    <a:pt x="49" y="4"/>
                  </a:lnTo>
                  <a:lnTo>
                    <a:pt x="49" y="8"/>
                  </a:lnTo>
                  <a:lnTo>
                    <a:pt x="49" y="12"/>
                  </a:lnTo>
                  <a:lnTo>
                    <a:pt x="45" y="15"/>
                  </a:lnTo>
                  <a:lnTo>
                    <a:pt x="41" y="15"/>
                  </a:lnTo>
                  <a:lnTo>
                    <a:pt x="37" y="12"/>
                  </a:lnTo>
                  <a:lnTo>
                    <a:pt x="34" y="12"/>
                  </a:lnTo>
                  <a:lnTo>
                    <a:pt x="30" y="12"/>
                  </a:lnTo>
                  <a:lnTo>
                    <a:pt x="26" y="15"/>
                  </a:lnTo>
                  <a:lnTo>
                    <a:pt x="22" y="23"/>
                  </a:lnTo>
                  <a:lnTo>
                    <a:pt x="22" y="53"/>
                  </a:lnTo>
                  <a:lnTo>
                    <a:pt x="22" y="57"/>
                  </a:lnTo>
                  <a:lnTo>
                    <a:pt x="22" y="60"/>
                  </a:lnTo>
                  <a:lnTo>
                    <a:pt x="26" y="64"/>
                  </a:lnTo>
                  <a:lnTo>
                    <a:pt x="30" y="64"/>
                  </a:lnTo>
                  <a:lnTo>
                    <a:pt x="34" y="68"/>
                  </a:lnTo>
                  <a:lnTo>
                    <a:pt x="0" y="68"/>
                  </a:lnTo>
                  <a:lnTo>
                    <a:pt x="4" y="64"/>
                  </a:lnTo>
                  <a:lnTo>
                    <a:pt x="7" y="64"/>
                  </a:lnTo>
                  <a:lnTo>
                    <a:pt x="7" y="60"/>
                  </a:lnTo>
                  <a:lnTo>
                    <a:pt x="7" y="57"/>
                  </a:lnTo>
                  <a:lnTo>
                    <a:pt x="11" y="53"/>
                  </a:lnTo>
                  <a:lnTo>
                    <a:pt x="11" y="27"/>
                  </a:lnTo>
                  <a:lnTo>
                    <a:pt x="7" y="15"/>
                  </a:lnTo>
                  <a:lnTo>
                    <a:pt x="7" y="12"/>
                  </a:lnTo>
                  <a:lnTo>
                    <a:pt x="7" y="8"/>
                  </a:lnTo>
                  <a:lnTo>
                    <a:pt x="4" y="8"/>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27780" name="Freeform 129"/>
            <p:cNvSpPr>
              <a:spLocks/>
            </p:cNvSpPr>
            <p:nvPr/>
          </p:nvSpPr>
          <p:spPr bwMode="auto">
            <a:xfrm>
              <a:off x="1197" y="3514"/>
              <a:ext cx="45" cy="68"/>
            </a:xfrm>
            <a:custGeom>
              <a:avLst/>
              <a:gdLst>
                <a:gd name="T0" fmla="*/ 41 w 45"/>
                <a:gd name="T1" fmla="*/ 0 h 68"/>
                <a:gd name="T2" fmla="*/ 41 w 45"/>
                <a:gd name="T3" fmla="*/ 23 h 68"/>
                <a:gd name="T4" fmla="*/ 38 w 45"/>
                <a:gd name="T5" fmla="*/ 23 h 68"/>
                <a:gd name="T6" fmla="*/ 38 w 45"/>
                <a:gd name="T7" fmla="*/ 12 h 68"/>
                <a:gd name="T8" fmla="*/ 34 w 45"/>
                <a:gd name="T9" fmla="*/ 8 h 68"/>
                <a:gd name="T10" fmla="*/ 26 w 45"/>
                <a:gd name="T11" fmla="*/ 4 h 68"/>
                <a:gd name="T12" fmla="*/ 23 w 45"/>
                <a:gd name="T13" fmla="*/ 4 h 68"/>
                <a:gd name="T14" fmla="*/ 15 w 45"/>
                <a:gd name="T15" fmla="*/ 4 h 68"/>
                <a:gd name="T16" fmla="*/ 11 w 45"/>
                <a:gd name="T17" fmla="*/ 8 h 68"/>
                <a:gd name="T18" fmla="*/ 11 w 45"/>
                <a:gd name="T19" fmla="*/ 8 h 68"/>
                <a:gd name="T20" fmla="*/ 11 w 45"/>
                <a:gd name="T21" fmla="*/ 12 h 68"/>
                <a:gd name="T22" fmla="*/ 11 w 45"/>
                <a:gd name="T23" fmla="*/ 15 h 68"/>
                <a:gd name="T24" fmla="*/ 11 w 45"/>
                <a:gd name="T25" fmla="*/ 19 h 68"/>
                <a:gd name="T26" fmla="*/ 15 w 45"/>
                <a:gd name="T27" fmla="*/ 23 h 68"/>
                <a:gd name="T28" fmla="*/ 19 w 45"/>
                <a:gd name="T29" fmla="*/ 27 h 68"/>
                <a:gd name="T30" fmla="*/ 30 w 45"/>
                <a:gd name="T31" fmla="*/ 30 h 68"/>
                <a:gd name="T32" fmla="*/ 38 w 45"/>
                <a:gd name="T33" fmla="*/ 34 h 68"/>
                <a:gd name="T34" fmla="*/ 45 w 45"/>
                <a:gd name="T35" fmla="*/ 42 h 68"/>
                <a:gd name="T36" fmla="*/ 45 w 45"/>
                <a:gd name="T37" fmla="*/ 49 h 68"/>
                <a:gd name="T38" fmla="*/ 45 w 45"/>
                <a:gd name="T39" fmla="*/ 57 h 68"/>
                <a:gd name="T40" fmla="*/ 38 w 45"/>
                <a:gd name="T41" fmla="*/ 64 h 68"/>
                <a:gd name="T42" fmla="*/ 30 w 45"/>
                <a:gd name="T43" fmla="*/ 68 h 68"/>
                <a:gd name="T44" fmla="*/ 23 w 45"/>
                <a:gd name="T45" fmla="*/ 68 h 68"/>
                <a:gd name="T46" fmla="*/ 15 w 45"/>
                <a:gd name="T47" fmla="*/ 68 h 68"/>
                <a:gd name="T48" fmla="*/ 8 w 45"/>
                <a:gd name="T49" fmla="*/ 68 h 68"/>
                <a:gd name="T50" fmla="*/ 8 w 45"/>
                <a:gd name="T51" fmla="*/ 68 h 68"/>
                <a:gd name="T52" fmla="*/ 4 w 45"/>
                <a:gd name="T53" fmla="*/ 68 h 68"/>
                <a:gd name="T54" fmla="*/ 4 w 45"/>
                <a:gd name="T55" fmla="*/ 68 h 68"/>
                <a:gd name="T56" fmla="*/ 0 w 45"/>
                <a:gd name="T57" fmla="*/ 68 h 68"/>
                <a:gd name="T58" fmla="*/ 0 w 45"/>
                <a:gd name="T59" fmla="*/ 68 h 68"/>
                <a:gd name="T60" fmla="*/ 0 w 45"/>
                <a:gd name="T61" fmla="*/ 45 h 68"/>
                <a:gd name="T62" fmla="*/ 0 w 45"/>
                <a:gd name="T63" fmla="*/ 45 h 68"/>
                <a:gd name="T64" fmla="*/ 4 w 45"/>
                <a:gd name="T65" fmla="*/ 53 h 68"/>
                <a:gd name="T66" fmla="*/ 11 w 45"/>
                <a:gd name="T67" fmla="*/ 60 h 68"/>
                <a:gd name="T68" fmla="*/ 15 w 45"/>
                <a:gd name="T69" fmla="*/ 64 h 68"/>
                <a:gd name="T70" fmla="*/ 23 w 45"/>
                <a:gd name="T71" fmla="*/ 64 h 68"/>
                <a:gd name="T72" fmla="*/ 26 w 45"/>
                <a:gd name="T73" fmla="*/ 64 h 68"/>
                <a:gd name="T74" fmla="*/ 30 w 45"/>
                <a:gd name="T75" fmla="*/ 60 h 68"/>
                <a:gd name="T76" fmla="*/ 34 w 45"/>
                <a:gd name="T77" fmla="*/ 60 h 68"/>
                <a:gd name="T78" fmla="*/ 34 w 45"/>
                <a:gd name="T79" fmla="*/ 53 h 68"/>
                <a:gd name="T80" fmla="*/ 34 w 45"/>
                <a:gd name="T81" fmla="*/ 49 h 68"/>
                <a:gd name="T82" fmla="*/ 30 w 45"/>
                <a:gd name="T83" fmla="*/ 45 h 68"/>
                <a:gd name="T84" fmla="*/ 26 w 45"/>
                <a:gd name="T85" fmla="*/ 42 h 68"/>
                <a:gd name="T86" fmla="*/ 19 w 45"/>
                <a:gd name="T87" fmla="*/ 38 h 68"/>
                <a:gd name="T88" fmla="*/ 8 w 45"/>
                <a:gd name="T89" fmla="*/ 34 h 68"/>
                <a:gd name="T90" fmla="*/ 4 w 45"/>
                <a:gd name="T91" fmla="*/ 27 h 68"/>
                <a:gd name="T92" fmla="*/ 0 w 45"/>
                <a:gd name="T93" fmla="*/ 23 h 68"/>
                <a:gd name="T94" fmla="*/ 0 w 45"/>
                <a:gd name="T95" fmla="*/ 19 h 68"/>
                <a:gd name="T96" fmla="*/ 0 w 45"/>
                <a:gd name="T97" fmla="*/ 12 h 68"/>
                <a:gd name="T98" fmla="*/ 8 w 45"/>
                <a:gd name="T99" fmla="*/ 4 h 68"/>
                <a:gd name="T100" fmla="*/ 11 w 45"/>
                <a:gd name="T101" fmla="*/ 0 h 68"/>
                <a:gd name="T102" fmla="*/ 23 w 45"/>
                <a:gd name="T103" fmla="*/ 0 h 68"/>
                <a:gd name="T104" fmla="*/ 26 w 45"/>
                <a:gd name="T105" fmla="*/ 0 h 68"/>
                <a:gd name="T106" fmla="*/ 30 w 45"/>
                <a:gd name="T107" fmla="*/ 0 h 68"/>
                <a:gd name="T108" fmla="*/ 34 w 45"/>
                <a:gd name="T109" fmla="*/ 0 h 68"/>
                <a:gd name="T110" fmla="*/ 38 w 45"/>
                <a:gd name="T111" fmla="*/ 0 h 68"/>
                <a:gd name="T112" fmla="*/ 38 w 45"/>
                <a:gd name="T113" fmla="*/ 0 h 68"/>
                <a:gd name="T114" fmla="*/ 38 w 45"/>
                <a:gd name="T115" fmla="*/ 0 h 68"/>
                <a:gd name="T116" fmla="*/ 38 w 45"/>
                <a:gd name="T117" fmla="*/ 0 h 68"/>
                <a:gd name="T118" fmla="*/ 38 w 45"/>
                <a:gd name="T119" fmla="*/ 0 h 68"/>
                <a:gd name="T120" fmla="*/ 41 w 45"/>
                <a:gd name="T121" fmla="*/ 0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8"/>
                <a:gd name="T185" fmla="*/ 45 w 45"/>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8">
                  <a:moveTo>
                    <a:pt x="41" y="0"/>
                  </a:moveTo>
                  <a:lnTo>
                    <a:pt x="41" y="23"/>
                  </a:lnTo>
                  <a:lnTo>
                    <a:pt x="38" y="23"/>
                  </a:lnTo>
                  <a:lnTo>
                    <a:pt x="38" y="12"/>
                  </a:lnTo>
                  <a:lnTo>
                    <a:pt x="34" y="8"/>
                  </a:lnTo>
                  <a:lnTo>
                    <a:pt x="26" y="4"/>
                  </a:lnTo>
                  <a:lnTo>
                    <a:pt x="23" y="4"/>
                  </a:lnTo>
                  <a:lnTo>
                    <a:pt x="15" y="4"/>
                  </a:lnTo>
                  <a:lnTo>
                    <a:pt x="11" y="8"/>
                  </a:lnTo>
                  <a:lnTo>
                    <a:pt x="11" y="12"/>
                  </a:lnTo>
                  <a:lnTo>
                    <a:pt x="11" y="15"/>
                  </a:lnTo>
                  <a:lnTo>
                    <a:pt x="11" y="19"/>
                  </a:lnTo>
                  <a:lnTo>
                    <a:pt x="15" y="23"/>
                  </a:lnTo>
                  <a:lnTo>
                    <a:pt x="19" y="27"/>
                  </a:lnTo>
                  <a:lnTo>
                    <a:pt x="30" y="30"/>
                  </a:lnTo>
                  <a:lnTo>
                    <a:pt x="38" y="34"/>
                  </a:lnTo>
                  <a:lnTo>
                    <a:pt x="45" y="42"/>
                  </a:lnTo>
                  <a:lnTo>
                    <a:pt x="45" y="49"/>
                  </a:lnTo>
                  <a:lnTo>
                    <a:pt x="45" y="57"/>
                  </a:lnTo>
                  <a:lnTo>
                    <a:pt x="38" y="64"/>
                  </a:lnTo>
                  <a:lnTo>
                    <a:pt x="30" y="68"/>
                  </a:lnTo>
                  <a:lnTo>
                    <a:pt x="23" y="68"/>
                  </a:lnTo>
                  <a:lnTo>
                    <a:pt x="15" y="68"/>
                  </a:lnTo>
                  <a:lnTo>
                    <a:pt x="8" y="68"/>
                  </a:lnTo>
                  <a:lnTo>
                    <a:pt x="4" y="68"/>
                  </a:lnTo>
                  <a:lnTo>
                    <a:pt x="0" y="68"/>
                  </a:lnTo>
                  <a:lnTo>
                    <a:pt x="0" y="45"/>
                  </a:lnTo>
                  <a:lnTo>
                    <a:pt x="4" y="53"/>
                  </a:lnTo>
                  <a:lnTo>
                    <a:pt x="11" y="60"/>
                  </a:lnTo>
                  <a:lnTo>
                    <a:pt x="15" y="64"/>
                  </a:lnTo>
                  <a:lnTo>
                    <a:pt x="23" y="64"/>
                  </a:lnTo>
                  <a:lnTo>
                    <a:pt x="26" y="64"/>
                  </a:lnTo>
                  <a:lnTo>
                    <a:pt x="30" y="60"/>
                  </a:lnTo>
                  <a:lnTo>
                    <a:pt x="34" y="60"/>
                  </a:lnTo>
                  <a:lnTo>
                    <a:pt x="34" y="53"/>
                  </a:lnTo>
                  <a:lnTo>
                    <a:pt x="34" y="49"/>
                  </a:lnTo>
                  <a:lnTo>
                    <a:pt x="30" y="45"/>
                  </a:lnTo>
                  <a:lnTo>
                    <a:pt x="26" y="42"/>
                  </a:lnTo>
                  <a:lnTo>
                    <a:pt x="19" y="38"/>
                  </a:lnTo>
                  <a:lnTo>
                    <a:pt x="8" y="34"/>
                  </a:lnTo>
                  <a:lnTo>
                    <a:pt x="4" y="27"/>
                  </a:lnTo>
                  <a:lnTo>
                    <a:pt x="0" y="23"/>
                  </a:lnTo>
                  <a:lnTo>
                    <a:pt x="0" y="19"/>
                  </a:lnTo>
                  <a:lnTo>
                    <a:pt x="0" y="12"/>
                  </a:lnTo>
                  <a:lnTo>
                    <a:pt x="8" y="4"/>
                  </a:lnTo>
                  <a:lnTo>
                    <a:pt x="11" y="0"/>
                  </a:lnTo>
                  <a:lnTo>
                    <a:pt x="23" y="0"/>
                  </a:lnTo>
                  <a:lnTo>
                    <a:pt x="26" y="0"/>
                  </a:lnTo>
                  <a:lnTo>
                    <a:pt x="30" y="0"/>
                  </a:lnTo>
                  <a:lnTo>
                    <a:pt x="34" y="0"/>
                  </a:lnTo>
                  <a:lnTo>
                    <a:pt x="38" y="0"/>
                  </a:lnTo>
                  <a:lnTo>
                    <a:pt x="41" y="0"/>
                  </a:lnTo>
                  <a:close/>
                </a:path>
              </a:pathLst>
            </a:custGeom>
            <a:solidFill>
              <a:srgbClr val="000000"/>
            </a:solidFill>
            <a:ln w="0">
              <a:solidFill>
                <a:srgbClr val="000000"/>
              </a:solidFill>
              <a:round/>
              <a:headEnd/>
              <a:tailEnd/>
            </a:ln>
          </p:spPr>
          <p:txBody>
            <a:bodyPr/>
            <a:lstStyle/>
            <a:p>
              <a:endParaRPr lang="en-US"/>
            </a:p>
          </p:txBody>
        </p:sp>
        <p:sp>
          <p:nvSpPr>
            <p:cNvPr id="27781" name="Freeform 130"/>
            <p:cNvSpPr>
              <a:spLocks noEditPoints="1"/>
            </p:cNvSpPr>
            <p:nvPr/>
          </p:nvSpPr>
          <p:spPr bwMode="auto">
            <a:xfrm>
              <a:off x="1745" y="3477"/>
              <a:ext cx="71" cy="105"/>
            </a:xfrm>
            <a:custGeom>
              <a:avLst/>
              <a:gdLst>
                <a:gd name="T0" fmla="*/ 49 w 71"/>
                <a:gd name="T1" fmla="*/ 94 h 105"/>
                <a:gd name="T2" fmla="*/ 45 w 71"/>
                <a:gd name="T3" fmla="*/ 101 h 105"/>
                <a:gd name="T4" fmla="*/ 37 w 71"/>
                <a:gd name="T5" fmla="*/ 105 h 105"/>
                <a:gd name="T6" fmla="*/ 34 w 71"/>
                <a:gd name="T7" fmla="*/ 105 h 105"/>
                <a:gd name="T8" fmla="*/ 30 w 71"/>
                <a:gd name="T9" fmla="*/ 105 h 105"/>
                <a:gd name="T10" fmla="*/ 18 w 71"/>
                <a:gd name="T11" fmla="*/ 105 h 105"/>
                <a:gd name="T12" fmla="*/ 11 w 71"/>
                <a:gd name="T13" fmla="*/ 97 h 105"/>
                <a:gd name="T14" fmla="*/ 3 w 71"/>
                <a:gd name="T15" fmla="*/ 86 h 105"/>
                <a:gd name="T16" fmla="*/ 0 w 71"/>
                <a:gd name="T17" fmla="*/ 75 h 105"/>
                <a:gd name="T18" fmla="*/ 3 w 71"/>
                <a:gd name="T19" fmla="*/ 60 h 105"/>
                <a:gd name="T20" fmla="*/ 11 w 71"/>
                <a:gd name="T21" fmla="*/ 49 h 105"/>
                <a:gd name="T22" fmla="*/ 18 w 71"/>
                <a:gd name="T23" fmla="*/ 41 h 105"/>
                <a:gd name="T24" fmla="*/ 26 w 71"/>
                <a:gd name="T25" fmla="*/ 37 h 105"/>
                <a:gd name="T26" fmla="*/ 34 w 71"/>
                <a:gd name="T27" fmla="*/ 37 h 105"/>
                <a:gd name="T28" fmla="*/ 41 w 71"/>
                <a:gd name="T29" fmla="*/ 37 h 105"/>
                <a:gd name="T30" fmla="*/ 49 w 71"/>
                <a:gd name="T31" fmla="*/ 41 h 105"/>
                <a:gd name="T32" fmla="*/ 49 w 71"/>
                <a:gd name="T33" fmla="*/ 30 h 105"/>
                <a:gd name="T34" fmla="*/ 49 w 71"/>
                <a:gd name="T35" fmla="*/ 19 h 105"/>
                <a:gd name="T36" fmla="*/ 49 w 71"/>
                <a:gd name="T37" fmla="*/ 15 h 105"/>
                <a:gd name="T38" fmla="*/ 49 w 71"/>
                <a:gd name="T39" fmla="*/ 11 h 105"/>
                <a:gd name="T40" fmla="*/ 45 w 71"/>
                <a:gd name="T41" fmla="*/ 11 h 105"/>
                <a:gd name="T42" fmla="*/ 45 w 71"/>
                <a:gd name="T43" fmla="*/ 7 h 105"/>
                <a:gd name="T44" fmla="*/ 45 w 71"/>
                <a:gd name="T45" fmla="*/ 7 h 105"/>
                <a:gd name="T46" fmla="*/ 41 w 71"/>
                <a:gd name="T47" fmla="*/ 7 h 105"/>
                <a:gd name="T48" fmla="*/ 41 w 71"/>
                <a:gd name="T49" fmla="*/ 11 h 105"/>
                <a:gd name="T50" fmla="*/ 37 w 71"/>
                <a:gd name="T51" fmla="*/ 7 h 105"/>
                <a:gd name="T52" fmla="*/ 56 w 71"/>
                <a:gd name="T53" fmla="*/ 0 h 105"/>
                <a:gd name="T54" fmla="*/ 60 w 71"/>
                <a:gd name="T55" fmla="*/ 0 h 105"/>
                <a:gd name="T56" fmla="*/ 60 w 71"/>
                <a:gd name="T57" fmla="*/ 79 h 105"/>
                <a:gd name="T58" fmla="*/ 60 w 71"/>
                <a:gd name="T59" fmla="*/ 90 h 105"/>
                <a:gd name="T60" fmla="*/ 60 w 71"/>
                <a:gd name="T61" fmla="*/ 94 h 105"/>
                <a:gd name="T62" fmla="*/ 64 w 71"/>
                <a:gd name="T63" fmla="*/ 97 h 105"/>
                <a:gd name="T64" fmla="*/ 64 w 71"/>
                <a:gd name="T65" fmla="*/ 97 h 105"/>
                <a:gd name="T66" fmla="*/ 64 w 71"/>
                <a:gd name="T67" fmla="*/ 97 h 105"/>
                <a:gd name="T68" fmla="*/ 64 w 71"/>
                <a:gd name="T69" fmla="*/ 97 h 105"/>
                <a:gd name="T70" fmla="*/ 67 w 71"/>
                <a:gd name="T71" fmla="*/ 97 h 105"/>
                <a:gd name="T72" fmla="*/ 71 w 71"/>
                <a:gd name="T73" fmla="*/ 97 h 105"/>
                <a:gd name="T74" fmla="*/ 71 w 71"/>
                <a:gd name="T75" fmla="*/ 97 h 105"/>
                <a:gd name="T76" fmla="*/ 52 w 71"/>
                <a:gd name="T77" fmla="*/ 105 h 105"/>
                <a:gd name="T78" fmla="*/ 49 w 71"/>
                <a:gd name="T79" fmla="*/ 105 h 105"/>
                <a:gd name="T80" fmla="*/ 49 w 71"/>
                <a:gd name="T81" fmla="*/ 94 h 105"/>
                <a:gd name="T82" fmla="*/ 49 w 71"/>
                <a:gd name="T83" fmla="*/ 90 h 105"/>
                <a:gd name="T84" fmla="*/ 49 w 71"/>
                <a:gd name="T85" fmla="*/ 60 h 105"/>
                <a:gd name="T86" fmla="*/ 49 w 71"/>
                <a:gd name="T87" fmla="*/ 52 h 105"/>
                <a:gd name="T88" fmla="*/ 45 w 71"/>
                <a:gd name="T89" fmla="*/ 49 h 105"/>
                <a:gd name="T90" fmla="*/ 45 w 71"/>
                <a:gd name="T91" fmla="*/ 45 h 105"/>
                <a:gd name="T92" fmla="*/ 41 w 71"/>
                <a:gd name="T93" fmla="*/ 41 h 105"/>
                <a:gd name="T94" fmla="*/ 37 w 71"/>
                <a:gd name="T95" fmla="*/ 41 h 105"/>
                <a:gd name="T96" fmla="*/ 34 w 71"/>
                <a:gd name="T97" fmla="*/ 41 h 105"/>
                <a:gd name="T98" fmla="*/ 26 w 71"/>
                <a:gd name="T99" fmla="*/ 41 h 105"/>
                <a:gd name="T100" fmla="*/ 22 w 71"/>
                <a:gd name="T101" fmla="*/ 45 h 105"/>
                <a:gd name="T102" fmla="*/ 15 w 71"/>
                <a:gd name="T103" fmla="*/ 56 h 105"/>
                <a:gd name="T104" fmla="*/ 15 w 71"/>
                <a:gd name="T105" fmla="*/ 67 h 105"/>
                <a:gd name="T106" fmla="*/ 15 w 71"/>
                <a:gd name="T107" fmla="*/ 79 h 105"/>
                <a:gd name="T108" fmla="*/ 22 w 71"/>
                <a:gd name="T109" fmla="*/ 90 h 105"/>
                <a:gd name="T110" fmla="*/ 26 w 71"/>
                <a:gd name="T111" fmla="*/ 94 h 105"/>
                <a:gd name="T112" fmla="*/ 34 w 71"/>
                <a:gd name="T113" fmla="*/ 97 h 105"/>
                <a:gd name="T114" fmla="*/ 41 w 71"/>
                <a:gd name="T115" fmla="*/ 94 h 105"/>
                <a:gd name="T116" fmla="*/ 49 w 71"/>
                <a:gd name="T117" fmla="*/ 90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
                <a:gd name="T178" fmla="*/ 0 h 105"/>
                <a:gd name="T179" fmla="*/ 71 w 71"/>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 h="105">
                  <a:moveTo>
                    <a:pt x="49" y="94"/>
                  </a:moveTo>
                  <a:lnTo>
                    <a:pt x="45" y="101"/>
                  </a:lnTo>
                  <a:lnTo>
                    <a:pt x="37" y="105"/>
                  </a:lnTo>
                  <a:lnTo>
                    <a:pt x="34" y="105"/>
                  </a:lnTo>
                  <a:lnTo>
                    <a:pt x="30" y="105"/>
                  </a:lnTo>
                  <a:lnTo>
                    <a:pt x="18" y="105"/>
                  </a:lnTo>
                  <a:lnTo>
                    <a:pt x="11" y="97"/>
                  </a:lnTo>
                  <a:lnTo>
                    <a:pt x="3" y="86"/>
                  </a:lnTo>
                  <a:lnTo>
                    <a:pt x="0" y="75"/>
                  </a:lnTo>
                  <a:lnTo>
                    <a:pt x="3" y="60"/>
                  </a:lnTo>
                  <a:lnTo>
                    <a:pt x="11" y="49"/>
                  </a:lnTo>
                  <a:lnTo>
                    <a:pt x="18" y="41"/>
                  </a:lnTo>
                  <a:lnTo>
                    <a:pt x="26" y="37"/>
                  </a:lnTo>
                  <a:lnTo>
                    <a:pt x="34" y="37"/>
                  </a:lnTo>
                  <a:lnTo>
                    <a:pt x="41" y="37"/>
                  </a:lnTo>
                  <a:lnTo>
                    <a:pt x="49" y="41"/>
                  </a:lnTo>
                  <a:lnTo>
                    <a:pt x="49" y="30"/>
                  </a:lnTo>
                  <a:lnTo>
                    <a:pt x="49" y="19"/>
                  </a:lnTo>
                  <a:lnTo>
                    <a:pt x="49" y="15"/>
                  </a:lnTo>
                  <a:lnTo>
                    <a:pt x="49" y="11"/>
                  </a:lnTo>
                  <a:lnTo>
                    <a:pt x="45" y="11"/>
                  </a:lnTo>
                  <a:lnTo>
                    <a:pt x="45" y="7"/>
                  </a:lnTo>
                  <a:lnTo>
                    <a:pt x="41" y="7"/>
                  </a:lnTo>
                  <a:lnTo>
                    <a:pt x="41" y="11"/>
                  </a:lnTo>
                  <a:lnTo>
                    <a:pt x="37" y="7"/>
                  </a:lnTo>
                  <a:lnTo>
                    <a:pt x="56" y="0"/>
                  </a:lnTo>
                  <a:lnTo>
                    <a:pt x="60" y="0"/>
                  </a:lnTo>
                  <a:lnTo>
                    <a:pt x="60" y="79"/>
                  </a:lnTo>
                  <a:lnTo>
                    <a:pt x="60" y="90"/>
                  </a:lnTo>
                  <a:lnTo>
                    <a:pt x="60" y="94"/>
                  </a:lnTo>
                  <a:lnTo>
                    <a:pt x="64" y="97"/>
                  </a:lnTo>
                  <a:lnTo>
                    <a:pt x="67" y="97"/>
                  </a:lnTo>
                  <a:lnTo>
                    <a:pt x="71" y="97"/>
                  </a:lnTo>
                  <a:lnTo>
                    <a:pt x="52" y="105"/>
                  </a:lnTo>
                  <a:lnTo>
                    <a:pt x="49" y="105"/>
                  </a:lnTo>
                  <a:lnTo>
                    <a:pt x="49" y="94"/>
                  </a:lnTo>
                  <a:close/>
                  <a:moveTo>
                    <a:pt x="49" y="90"/>
                  </a:moveTo>
                  <a:lnTo>
                    <a:pt x="49" y="60"/>
                  </a:lnTo>
                  <a:lnTo>
                    <a:pt x="49" y="52"/>
                  </a:lnTo>
                  <a:lnTo>
                    <a:pt x="45" y="49"/>
                  </a:lnTo>
                  <a:lnTo>
                    <a:pt x="45" y="45"/>
                  </a:lnTo>
                  <a:lnTo>
                    <a:pt x="41" y="41"/>
                  </a:lnTo>
                  <a:lnTo>
                    <a:pt x="37" y="41"/>
                  </a:lnTo>
                  <a:lnTo>
                    <a:pt x="34" y="41"/>
                  </a:lnTo>
                  <a:lnTo>
                    <a:pt x="26" y="41"/>
                  </a:lnTo>
                  <a:lnTo>
                    <a:pt x="22" y="45"/>
                  </a:lnTo>
                  <a:lnTo>
                    <a:pt x="15" y="56"/>
                  </a:lnTo>
                  <a:lnTo>
                    <a:pt x="15" y="67"/>
                  </a:lnTo>
                  <a:lnTo>
                    <a:pt x="15" y="79"/>
                  </a:lnTo>
                  <a:lnTo>
                    <a:pt x="22" y="90"/>
                  </a:lnTo>
                  <a:lnTo>
                    <a:pt x="26" y="94"/>
                  </a:lnTo>
                  <a:lnTo>
                    <a:pt x="34" y="97"/>
                  </a:lnTo>
                  <a:lnTo>
                    <a:pt x="41" y="94"/>
                  </a:lnTo>
                  <a:lnTo>
                    <a:pt x="49" y="90"/>
                  </a:lnTo>
                  <a:close/>
                </a:path>
              </a:pathLst>
            </a:custGeom>
            <a:solidFill>
              <a:srgbClr val="000000"/>
            </a:solidFill>
            <a:ln w="0">
              <a:solidFill>
                <a:srgbClr val="000000"/>
              </a:solidFill>
              <a:round/>
              <a:headEnd/>
              <a:tailEnd/>
            </a:ln>
          </p:spPr>
          <p:txBody>
            <a:bodyPr/>
            <a:lstStyle/>
            <a:p>
              <a:endParaRPr lang="en-US"/>
            </a:p>
          </p:txBody>
        </p:sp>
        <p:sp>
          <p:nvSpPr>
            <p:cNvPr id="27782" name="Freeform 131"/>
            <p:cNvSpPr>
              <a:spLocks/>
            </p:cNvSpPr>
            <p:nvPr/>
          </p:nvSpPr>
          <p:spPr bwMode="auto">
            <a:xfrm>
              <a:off x="1820" y="3514"/>
              <a:ext cx="71" cy="68"/>
            </a:xfrm>
            <a:custGeom>
              <a:avLst/>
              <a:gdLst>
                <a:gd name="T0" fmla="*/ 60 w 71"/>
                <a:gd name="T1" fmla="*/ 0 h 68"/>
                <a:gd name="T2" fmla="*/ 60 w 71"/>
                <a:gd name="T3" fmla="*/ 42 h 68"/>
                <a:gd name="T4" fmla="*/ 60 w 71"/>
                <a:gd name="T5" fmla="*/ 53 h 68"/>
                <a:gd name="T6" fmla="*/ 60 w 71"/>
                <a:gd name="T7" fmla="*/ 57 h 68"/>
                <a:gd name="T8" fmla="*/ 64 w 71"/>
                <a:gd name="T9" fmla="*/ 60 h 68"/>
                <a:gd name="T10" fmla="*/ 64 w 71"/>
                <a:gd name="T11" fmla="*/ 60 h 68"/>
                <a:gd name="T12" fmla="*/ 64 w 71"/>
                <a:gd name="T13" fmla="*/ 60 h 68"/>
                <a:gd name="T14" fmla="*/ 64 w 71"/>
                <a:gd name="T15" fmla="*/ 60 h 68"/>
                <a:gd name="T16" fmla="*/ 67 w 71"/>
                <a:gd name="T17" fmla="*/ 60 h 68"/>
                <a:gd name="T18" fmla="*/ 71 w 71"/>
                <a:gd name="T19" fmla="*/ 60 h 68"/>
                <a:gd name="T20" fmla="*/ 71 w 71"/>
                <a:gd name="T21" fmla="*/ 60 h 68"/>
                <a:gd name="T22" fmla="*/ 52 w 71"/>
                <a:gd name="T23" fmla="*/ 68 h 68"/>
                <a:gd name="T24" fmla="*/ 49 w 71"/>
                <a:gd name="T25" fmla="*/ 68 h 68"/>
                <a:gd name="T26" fmla="*/ 49 w 71"/>
                <a:gd name="T27" fmla="*/ 57 h 68"/>
                <a:gd name="T28" fmla="*/ 41 w 71"/>
                <a:gd name="T29" fmla="*/ 64 h 68"/>
                <a:gd name="T30" fmla="*/ 34 w 71"/>
                <a:gd name="T31" fmla="*/ 68 h 68"/>
                <a:gd name="T32" fmla="*/ 30 w 71"/>
                <a:gd name="T33" fmla="*/ 68 h 68"/>
                <a:gd name="T34" fmla="*/ 26 w 71"/>
                <a:gd name="T35" fmla="*/ 68 h 68"/>
                <a:gd name="T36" fmla="*/ 19 w 71"/>
                <a:gd name="T37" fmla="*/ 68 h 68"/>
                <a:gd name="T38" fmla="*/ 15 w 71"/>
                <a:gd name="T39" fmla="*/ 68 h 68"/>
                <a:gd name="T40" fmla="*/ 11 w 71"/>
                <a:gd name="T41" fmla="*/ 64 h 68"/>
                <a:gd name="T42" fmla="*/ 11 w 71"/>
                <a:gd name="T43" fmla="*/ 57 h 68"/>
                <a:gd name="T44" fmla="*/ 7 w 71"/>
                <a:gd name="T45" fmla="*/ 53 h 68"/>
                <a:gd name="T46" fmla="*/ 7 w 71"/>
                <a:gd name="T47" fmla="*/ 42 h 68"/>
                <a:gd name="T48" fmla="*/ 7 w 71"/>
                <a:gd name="T49" fmla="*/ 12 h 68"/>
                <a:gd name="T50" fmla="*/ 7 w 71"/>
                <a:gd name="T51" fmla="*/ 8 h 68"/>
                <a:gd name="T52" fmla="*/ 7 w 71"/>
                <a:gd name="T53" fmla="*/ 8 h 68"/>
                <a:gd name="T54" fmla="*/ 7 w 71"/>
                <a:gd name="T55" fmla="*/ 4 h 68"/>
                <a:gd name="T56" fmla="*/ 4 w 71"/>
                <a:gd name="T57" fmla="*/ 4 h 68"/>
                <a:gd name="T58" fmla="*/ 4 w 71"/>
                <a:gd name="T59" fmla="*/ 4 h 68"/>
                <a:gd name="T60" fmla="*/ 0 w 71"/>
                <a:gd name="T61" fmla="*/ 0 h 68"/>
                <a:gd name="T62" fmla="*/ 0 w 71"/>
                <a:gd name="T63" fmla="*/ 0 h 68"/>
                <a:gd name="T64" fmla="*/ 19 w 71"/>
                <a:gd name="T65" fmla="*/ 0 h 68"/>
                <a:gd name="T66" fmla="*/ 19 w 71"/>
                <a:gd name="T67" fmla="*/ 45 h 68"/>
                <a:gd name="T68" fmla="*/ 22 w 71"/>
                <a:gd name="T69" fmla="*/ 53 h 68"/>
                <a:gd name="T70" fmla="*/ 22 w 71"/>
                <a:gd name="T71" fmla="*/ 57 h 68"/>
                <a:gd name="T72" fmla="*/ 26 w 71"/>
                <a:gd name="T73" fmla="*/ 60 h 68"/>
                <a:gd name="T74" fmla="*/ 30 w 71"/>
                <a:gd name="T75" fmla="*/ 60 h 68"/>
                <a:gd name="T76" fmla="*/ 34 w 71"/>
                <a:gd name="T77" fmla="*/ 60 h 68"/>
                <a:gd name="T78" fmla="*/ 37 w 71"/>
                <a:gd name="T79" fmla="*/ 57 h 68"/>
                <a:gd name="T80" fmla="*/ 45 w 71"/>
                <a:gd name="T81" fmla="*/ 57 h 68"/>
                <a:gd name="T82" fmla="*/ 49 w 71"/>
                <a:gd name="T83" fmla="*/ 49 h 68"/>
                <a:gd name="T84" fmla="*/ 49 w 71"/>
                <a:gd name="T85" fmla="*/ 12 h 68"/>
                <a:gd name="T86" fmla="*/ 49 w 71"/>
                <a:gd name="T87" fmla="*/ 8 h 68"/>
                <a:gd name="T88" fmla="*/ 49 w 71"/>
                <a:gd name="T89" fmla="*/ 4 h 68"/>
                <a:gd name="T90" fmla="*/ 45 w 71"/>
                <a:gd name="T91" fmla="*/ 4 h 68"/>
                <a:gd name="T92" fmla="*/ 37 w 71"/>
                <a:gd name="T93" fmla="*/ 0 h 68"/>
                <a:gd name="T94" fmla="*/ 37 w 71"/>
                <a:gd name="T95" fmla="*/ 0 h 68"/>
                <a:gd name="T96" fmla="*/ 60 w 71"/>
                <a:gd name="T97" fmla="*/ 0 h 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
                <a:gd name="T148" fmla="*/ 0 h 68"/>
                <a:gd name="T149" fmla="*/ 71 w 71"/>
                <a:gd name="T150" fmla="*/ 68 h 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 h="68">
                  <a:moveTo>
                    <a:pt x="60" y="0"/>
                  </a:moveTo>
                  <a:lnTo>
                    <a:pt x="60" y="42"/>
                  </a:lnTo>
                  <a:lnTo>
                    <a:pt x="60" y="53"/>
                  </a:lnTo>
                  <a:lnTo>
                    <a:pt x="60" y="57"/>
                  </a:lnTo>
                  <a:lnTo>
                    <a:pt x="64" y="60"/>
                  </a:lnTo>
                  <a:lnTo>
                    <a:pt x="67" y="60"/>
                  </a:lnTo>
                  <a:lnTo>
                    <a:pt x="71" y="60"/>
                  </a:lnTo>
                  <a:lnTo>
                    <a:pt x="52" y="68"/>
                  </a:lnTo>
                  <a:lnTo>
                    <a:pt x="49" y="68"/>
                  </a:lnTo>
                  <a:lnTo>
                    <a:pt x="49" y="57"/>
                  </a:lnTo>
                  <a:lnTo>
                    <a:pt x="41" y="64"/>
                  </a:lnTo>
                  <a:lnTo>
                    <a:pt x="34" y="68"/>
                  </a:lnTo>
                  <a:lnTo>
                    <a:pt x="30" y="68"/>
                  </a:lnTo>
                  <a:lnTo>
                    <a:pt x="26" y="68"/>
                  </a:lnTo>
                  <a:lnTo>
                    <a:pt x="19" y="68"/>
                  </a:lnTo>
                  <a:lnTo>
                    <a:pt x="15" y="68"/>
                  </a:lnTo>
                  <a:lnTo>
                    <a:pt x="11" y="64"/>
                  </a:lnTo>
                  <a:lnTo>
                    <a:pt x="11" y="57"/>
                  </a:lnTo>
                  <a:lnTo>
                    <a:pt x="7" y="53"/>
                  </a:lnTo>
                  <a:lnTo>
                    <a:pt x="7" y="42"/>
                  </a:lnTo>
                  <a:lnTo>
                    <a:pt x="7" y="12"/>
                  </a:lnTo>
                  <a:lnTo>
                    <a:pt x="7" y="8"/>
                  </a:lnTo>
                  <a:lnTo>
                    <a:pt x="7" y="4"/>
                  </a:lnTo>
                  <a:lnTo>
                    <a:pt x="4" y="4"/>
                  </a:lnTo>
                  <a:lnTo>
                    <a:pt x="0" y="0"/>
                  </a:lnTo>
                  <a:lnTo>
                    <a:pt x="19" y="0"/>
                  </a:lnTo>
                  <a:lnTo>
                    <a:pt x="19" y="45"/>
                  </a:lnTo>
                  <a:lnTo>
                    <a:pt x="22" y="53"/>
                  </a:lnTo>
                  <a:lnTo>
                    <a:pt x="22" y="57"/>
                  </a:lnTo>
                  <a:lnTo>
                    <a:pt x="26" y="60"/>
                  </a:lnTo>
                  <a:lnTo>
                    <a:pt x="30" y="60"/>
                  </a:lnTo>
                  <a:lnTo>
                    <a:pt x="34" y="60"/>
                  </a:lnTo>
                  <a:lnTo>
                    <a:pt x="37" y="57"/>
                  </a:lnTo>
                  <a:lnTo>
                    <a:pt x="45" y="57"/>
                  </a:lnTo>
                  <a:lnTo>
                    <a:pt x="49" y="49"/>
                  </a:lnTo>
                  <a:lnTo>
                    <a:pt x="49" y="12"/>
                  </a:lnTo>
                  <a:lnTo>
                    <a:pt x="49" y="8"/>
                  </a:lnTo>
                  <a:lnTo>
                    <a:pt x="49" y="4"/>
                  </a:lnTo>
                  <a:lnTo>
                    <a:pt x="45" y="4"/>
                  </a:lnTo>
                  <a:lnTo>
                    <a:pt x="37" y="0"/>
                  </a:lnTo>
                  <a:lnTo>
                    <a:pt x="60" y="0"/>
                  </a:lnTo>
                  <a:close/>
                </a:path>
              </a:pathLst>
            </a:custGeom>
            <a:solidFill>
              <a:srgbClr val="000000"/>
            </a:solidFill>
            <a:ln w="0">
              <a:solidFill>
                <a:srgbClr val="000000"/>
              </a:solidFill>
              <a:round/>
              <a:headEnd/>
              <a:tailEnd/>
            </a:ln>
          </p:spPr>
          <p:txBody>
            <a:bodyPr/>
            <a:lstStyle/>
            <a:p>
              <a:endParaRPr lang="en-US"/>
            </a:p>
          </p:txBody>
        </p:sp>
        <p:sp>
          <p:nvSpPr>
            <p:cNvPr id="27783" name="Freeform 132"/>
            <p:cNvSpPr>
              <a:spLocks/>
            </p:cNvSpPr>
            <p:nvPr/>
          </p:nvSpPr>
          <p:spPr bwMode="auto">
            <a:xfrm>
              <a:off x="1895" y="3514"/>
              <a:ext cx="112" cy="68"/>
            </a:xfrm>
            <a:custGeom>
              <a:avLst/>
              <a:gdLst>
                <a:gd name="T0" fmla="*/ 26 w 112"/>
                <a:gd name="T1" fmla="*/ 8 h 68"/>
                <a:gd name="T2" fmla="*/ 34 w 112"/>
                <a:gd name="T3" fmla="*/ 4 h 68"/>
                <a:gd name="T4" fmla="*/ 41 w 112"/>
                <a:gd name="T5" fmla="*/ 0 h 68"/>
                <a:gd name="T6" fmla="*/ 49 w 112"/>
                <a:gd name="T7" fmla="*/ 0 h 68"/>
                <a:gd name="T8" fmla="*/ 60 w 112"/>
                <a:gd name="T9" fmla="*/ 8 h 68"/>
                <a:gd name="T10" fmla="*/ 67 w 112"/>
                <a:gd name="T11" fmla="*/ 8 h 68"/>
                <a:gd name="T12" fmla="*/ 79 w 112"/>
                <a:gd name="T13" fmla="*/ 0 h 68"/>
                <a:gd name="T14" fmla="*/ 90 w 112"/>
                <a:gd name="T15" fmla="*/ 0 h 68"/>
                <a:gd name="T16" fmla="*/ 97 w 112"/>
                <a:gd name="T17" fmla="*/ 4 h 68"/>
                <a:gd name="T18" fmla="*/ 101 w 112"/>
                <a:gd name="T19" fmla="*/ 15 h 68"/>
                <a:gd name="T20" fmla="*/ 101 w 112"/>
                <a:gd name="T21" fmla="*/ 53 h 68"/>
                <a:gd name="T22" fmla="*/ 101 w 112"/>
                <a:gd name="T23" fmla="*/ 60 h 68"/>
                <a:gd name="T24" fmla="*/ 105 w 112"/>
                <a:gd name="T25" fmla="*/ 64 h 68"/>
                <a:gd name="T26" fmla="*/ 112 w 112"/>
                <a:gd name="T27" fmla="*/ 68 h 68"/>
                <a:gd name="T28" fmla="*/ 79 w 112"/>
                <a:gd name="T29" fmla="*/ 68 h 68"/>
                <a:gd name="T30" fmla="*/ 82 w 112"/>
                <a:gd name="T31" fmla="*/ 68 h 68"/>
                <a:gd name="T32" fmla="*/ 86 w 112"/>
                <a:gd name="T33" fmla="*/ 64 h 68"/>
                <a:gd name="T34" fmla="*/ 90 w 112"/>
                <a:gd name="T35" fmla="*/ 60 h 68"/>
                <a:gd name="T36" fmla="*/ 90 w 112"/>
                <a:gd name="T37" fmla="*/ 53 h 68"/>
                <a:gd name="T38" fmla="*/ 90 w 112"/>
                <a:gd name="T39" fmla="*/ 19 h 68"/>
                <a:gd name="T40" fmla="*/ 82 w 112"/>
                <a:gd name="T41" fmla="*/ 8 h 68"/>
                <a:gd name="T42" fmla="*/ 75 w 112"/>
                <a:gd name="T43" fmla="*/ 8 h 68"/>
                <a:gd name="T44" fmla="*/ 67 w 112"/>
                <a:gd name="T45" fmla="*/ 12 h 68"/>
                <a:gd name="T46" fmla="*/ 60 w 112"/>
                <a:gd name="T47" fmla="*/ 19 h 68"/>
                <a:gd name="T48" fmla="*/ 60 w 112"/>
                <a:gd name="T49" fmla="*/ 53 h 68"/>
                <a:gd name="T50" fmla="*/ 60 w 112"/>
                <a:gd name="T51" fmla="*/ 60 h 68"/>
                <a:gd name="T52" fmla="*/ 64 w 112"/>
                <a:gd name="T53" fmla="*/ 64 h 68"/>
                <a:gd name="T54" fmla="*/ 71 w 112"/>
                <a:gd name="T55" fmla="*/ 68 h 68"/>
                <a:gd name="T56" fmla="*/ 37 w 112"/>
                <a:gd name="T57" fmla="*/ 68 h 68"/>
                <a:gd name="T58" fmla="*/ 45 w 112"/>
                <a:gd name="T59" fmla="*/ 64 h 68"/>
                <a:gd name="T60" fmla="*/ 49 w 112"/>
                <a:gd name="T61" fmla="*/ 64 h 68"/>
                <a:gd name="T62" fmla="*/ 49 w 112"/>
                <a:gd name="T63" fmla="*/ 57 h 68"/>
                <a:gd name="T64" fmla="*/ 49 w 112"/>
                <a:gd name="T65" fmla="*/ 23 h 68"/>
                <a:gd name="T66" fmla="*/ 45 w 112"/>
                <a:gd name="T67" fmla="*/ 12 h 68"/>
                <a:gd name="T68" fmla="*/ 37 w 112"/>
                <a:gd name="T69" fmla="*/ 8 h 68"/>
                <a:gd name="T70" fmla="*/ 30 w 112"/>
                <a:gd name="T71" fmla="*/ 12 h 68"/>
                <a:gd name="T72" fmla="*/ 19 w 112"/>
                <a:gd name="T73" fmla="*/ 19 h 68"/>
                <a:gd name="T74" fmla="*/ 22 w 112"/>
                <a:gd name="T75" fmla="*/ 57 h 68"/>
                <a:gd name="T76" fmla="*/ 22 w 112"/>
                <a:gd name="T77" fmla="*/ 64 h 68"/>
                <a:gd name="T78" fmla="*/ 26 w 112"/>
                <a:gd name="T79" fmla="*/ 68 h 68"/>
                <a:gd name="T80" fmla="*/ 30 w 112"/>
                <a:gd name="T81" fmla="*/ 68 h 68"/>
                <a:gd name="T82" fmla="*/ 0 w 112"/>
                <a:gd name="T83" fmla="*/ 68 h 68"/>
                <a:gd name="T84" fmla="*/ 4 w 112"/>
                <a:gd name="T85" fmla="*/ 64 h 68"/>
                <a:gd name="T86" fmla="*/ 7 w 112"/>
                <a:gd name="T87" fmla="*/ 60 h 68"/>
                <a:gd name="T88" fmla="*/ 7 w 112"/>
                <a:gd name="T89" fmla="*/ 53 h 68"/>
                <a:gd name="T90" fmla="*/ 7 w 112"/>
                <a:gd name="T91" fmla="*/ 19 h 68"/>
                <a:gd name="T92" fmla="*/ 7 w 112"/>
                <a:gd name="T93" fmla="*/ 8 h 68"/>
                <a:gd name="T94" fmla="*/ 4 w 112"/>
                <a:gd name="T95" fmla="*/ 8 h 68"/>
                <a:gd name="T96" fmla="*/ 0 w 112"/>
                <a:gd name="T97" fmla="*/ 8 h 68"/>
                <a:gd name="T98" fmla="*/ 0 w 112"/>
                <a:gd name="T99" fmla="*/ 8 h 68"/>
                <a:gd name="T100" fmla="*/ 19 w 112"/>
                <a:gd name="T101" fmla="*/ 0 h 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68"/>
                <a:gd name="T155" fmla="*/ 112 w 112"/>
                <a:gd name="T156" fmla="*/ 68 h 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68">
                  <a:moveTo>
                    <a:pt x="19" y="15"/>
                  </a:moveTo>
                  <a:lnTo>
                    <a:pt x="26" y="8"/>
                  </a:lnTo>
                  <a:lnTo>
                    <a:pt x="30" y="4"/>
                  </a:lnTo>
                  <a:lnTo>
                    <a:pt x="34" y="4"/>
                  </a:lnTo>
                  <a:lnTo>
                    <a:pt x="37" y="0"/>
                  </a:lnTo>
                  <a:lnTo>
                    <a:pt x="41" y="0"/>
                  </a:lnTo>
                  <a:lnTo>
                    <a:pt x="45" y="0"/>
                  </a:lnTo>
                  <a:lnTo>
                    <a:pt x="49" y="0"/>
                  </a:lnTo>
                  <a:lnTo>
                    <a:pt x="56" y="4"/>
                  </a:lnTo>
                  <a:lnTo>
                    <a:pt x="60" y="8"/>
                  </a:lnTo>
                  <a:lnTo>
                    <a:pt x="60" y="15"/>
                  </a:lnTo>
                  <a:lnTo>
                    <a:pt x="67" y="8"/>
                  </a:lnTo>
                  <a:lnTo>
                    <a:pt x="75" y="0"/>
                  </a:lnTo>
                  <a:lnTo>
                    <a:pt x="79" y="0"/>
                  </a:lnTo>
                  <a:lnTo>
                    <a:pt x="82" y="0"/>
                  </a:lnTo>
                  <a:lnTo>
                    <a:pt x="90" y="0"/>
                  </a:lnTo>
                  <a:lnTo>
                    <a:pt x="94" y="0"/>
                  </a:lnTo>
                  <a:lnTo>
                    <a:pt x="97" y="4"/>
                  </a:lnTo>
                  <a:lnTo>
                    <a:pt x="101" y="12"/>
                  </a:lnTo>
                  <a:lnTo>
                    <a:pt x="101" y="15"/>
                  </a:lnTo>
                  <a:lnTo>
                    <a:pt x="101" y="23"/>
                  </a:lnTo>
                  <a:lnTo>
                    <a:pt x="101" y="53"/>
                  </a:lnTo>
                  <a:lnTo>
                    <a:pt x="101" y="57"/>
                  </a:lnTo>
                  <a:lnTo>
                    <a:pt x="101" y="60"/>
                  </a:lnTo>
                  <a:lnTo>
                    <a:pt x="105" y="64"/>
                  </a:lnTo>
                  <a:lnTo>
                    <a:pt x="109" y="64"/>
                  </a:lnTo>
                  <a:lnTo>
                    <a:pt x="112" y="68"/>
                  </a:lnTo>
                  <a:lnTo>
                    <a:pt x="79" y="68"/>
                  </a:lnTo>
                  <a:lnTo>
                    <a:pt x="82" y="68"/>
                  </a:lnTo>
                  <a:lnTo>
                    <a:pt x="86" y="64"/>
                  </a:lnTo>
                  <a:lnTo>
                    <a:pt x="90" y="64"/>
                  </a:lnTo>
                  <a:lnTo>
                    <a:pt x="90" y="60"/>
                  </a:lnTo>
                  <a:lnTo>
                    <a:pt x="90" y="57"/>
                  </a:lnTo>
                  <a:lnTo>
                    <a:pt x="90" y="53"/>
                  </a:lnTo>
                  <a:lnTo>
                    <a:pt x="90" y="23"/>
                  </a:lnTo>
                  <a:lnTo>
                    <a:pt x="90" y="19"/>
                  </a:lnTo>
                  <a:lnTo>
                    <a:pt x="86" y="12"/>
                  </a:lnTo>
                  <a:lnTo>
                    <a:pt x="82" y="8"/>
                  </a:lnTo>
                  <a:lnTo>
                    <a:pt x="79" y="8"/>
                  </a:lnTo>
                  <a:lnTo>
                    <a:pt x="75" y="8"/>
                  </a:lnTo>
                  <a:lnTo>
                    <a:pt x="71" y="12"/>
                  </a:lnTo>
                  <a:lnTo>
                    <a:pt x="67" y="12"/>
                  </a:lnTo>
                  <a:lnTo>
                    <a:pt x="60" y="19"/>
                  </a:lnTo>
                  <a:lnTo>
                    <a:pt x="60" y="23"/>
                  </a:lnTo>
                  <a:lnTo>
                    <a:pt x="60" y="53"/>
                  </a:lnTo>
                  <a:lnTo>
                    <a:pt x="60" y="60"/>
                  </a:lnTo>
                  <a:lnTo>
                    <a:pt x="64" y="64"/>
                  </a:lnTo>
                  <a:lnTo>
                    <a:pt x="67" y="64"/>
                  </a:lnTo>
                  <a:lnTo>
                    <a:pt x="71" y="68"/>
                  </a:lnTo>
                  <a:lnTo>
                    <a:pt x="37" y="68"/>
                  </a:lnTo>
                  <a:lnTo>
                    <a:pt x="45" y="64"/>
                  </a:lnTo>
                  <a:lnTo>
                    <a:pt x="49" y="64"/>
                  </a:lnTo>
                  <a:lnTo>
                    <a:pt x="49" y="60"/>
                  </a:lnTo>
                  <a:lnTo>
                    <a:pt x="49" y="57"/>
                  </a:lnTo>
                  <a:lnTo>
                    <a:pt x="49" y="53"/>
                  </a:lnTo>
                  <a:lnTo>
                    <a:pt x="49" y="23"/>
                  </a:lnTo>
                  <a:lnTo>
                    <a:pt x="49" y="19"/>
                  </a:lnTo>
                  <a:lnTo>
                    <a:pt x="45" y="12"/>
                  </a:lnTo>
                  <a:lnTo>
                    <a:pt x="41" y="8"/>
                  </a:lnTo>
                  <a:lnTo>
                    <a:pt x="37" y="8"/>
                  </a:lnTo>
                  <a:lnTo>
                    <a:pt x="34" y="8"/>
                  </a:lnTo>
                  <a:lnTo>
                    <a:pt x="30" y="12"/>
                  </a:lnTo>
                  <a:lnTo>
                    <a:pt x="26" y="15"/>
                  </a:lnTo>
                  <a:lnTo>
                    <a:pt x="19" y="19"/>
                  </a:lnTo>
                  <a:lnTo>
                    <a:pt x="19" y="53"/>
                  </a:lnTo>
                  <a:lnTo>
                    <a:pt x="22" y="57"/>
                  </a:lnTo>
                  <a:lnTo>
                    <a:pt x="22" y="60"/>
                  </a:lnTo>
                  <a:lnTo>
                    <a:pt x="22" y="64"/>
                  </a:lnTo>
                  <a:lnTo>
                    <a:pt x="26" y="68"/>
                  </a:lnTo>
                  <a:lnTo>
                    <a:pt x="30" y="68"/>
                  </a:lnTo>
                  <a:lnTo>
                    <a:pt x="0" y="68"/>
                  </a:lnTo>
                  <a:lnTo>
                    <a:pt x="4" y="68"/>
                  </a:lnTo>
                  <a:lnTo>
                    <a:pt x="4" y="64"/>
                  </a:lnTo>
                  <a:lnTo>
                    <a:pt x="7" y="64"/>
                  </a:lnTo>
                  <a:lnTo>
                    <a:pt x="7" y="60"/>
                  </a:lnTo>
                  <a:lnTo>
                    <a:pt x="7" y="57"/>
                  </a:lnTo>
                  <a:lnTo>
                    <a:pt x="7" y="53"/>
                  </a:lnTo>
                  <a:lnTo>
                    <a:pt x="7" y="27"/>
                  </a:lnTo>
                  <a:lnTo>
                    <a:pt x="7" y="19"/>
                  </a:lnTo>
                  <a:lnTo>
                    <a:pt x="7" y="12"/>
                  </a:lnTo>
                  <a:lnTo>
                    <a:pt x="7" y="8"/>
                  </a:lnTo>
                  <a:lnTo>
                    <a:pt x="4" y="8"/>
                  </a:lnTo>
                  <a:lnTo>
                    <a:pt x="0" y="8"/>
                  </a:lnTo>
                  <a:lnTo>
                    <a:pt x="19" y="0"/>
                  </a:lnTo>
                  <a:lnTo>
                    <a:pt x="19" y="15"/>
                  </a:lnTo>
                  <a:close/>
                </a:path>
              </a:pathLst>
            </a:custGeom>
            <a:solidFill>
              <a:srgbClr val="000000"/>
            </a:solidFill>
            <a:ln w="0">
              <a:solidFill>
                <a:srgbClr val="000000"/>
              </a:solidFill>
              <a:round/>
              <a:headEnd/>
              <a:tailEnd/>
            </a:ln>
          </p:spPr>
          <p:txBody>
            <a:bodyPr/>
            <a:lstStyle/>
            <a:p>
              <a:endParaRPr lang="en-US"/>
            </a:p>
          </p:txBody>
        </p:sp>
        <p:sp>
          <p:nvSpPr>
            <p:cNvPr id="27784" name="Freeform 133"/>
            <p:cNvSpPr>
              <a:spLocks noEditPoints="1"/>
            </p:cNvSpPr>
            <p:nvPr/>
          </p:nvSpPr>
          <p:spPr bwMode="auto">
            <a:xfrm>
              <a:off x="2007" y="3514"/>
              <a:ext cx="72" cy="102"/>
            </a:xfrm>
            <a:custGeom>
              <a:avLst/>
              <a:gdLst>
                <a:gd name="T0" fmla="*/ 23 w 72"/>
                <a:gd name="T1" fmla="*/ 0 h 102"/>
                <a:gd name="T2" fmla="*/ 27 w 72"/>
                <a:gd name="T3" fmla="*/ 15 h 102"/>
                <a:gd name="T4" fmla="*/ 38 w 72"/>
                <a:gd name="T5" fmla="*/ 4 h 102"/>
                <a:gd name="T6" fmla="*/ 49 w 72"/>
                <a:gd name="T7" fmla="*/ 0 h 102"/>
                <a:gd name="T8" fmla="*/ 64 w 72"/>
                <a:gd name="T9" fmla="*/ 8 h 102"/>
                <a:gd name="T10" fmla="*/ 72 w 72"/>
                <a:gd name="T11" fmla="*/ 30 h 102"/>
                <a:gd name="T12" fmla="*/ 68 w 72"/>
                <a:gd name="T13" fmla="*/ 53 h 102"/>
                <a:gd name="T14" fmla="*/ 53 w 72"/>
                <a:gd name="T15" fmla="*/ 68 h 102"/>
                <a:gd name="T16" fmla="*/ 38 w 72"/>
                <a:gd name="T17" fmla="*/ 68 h 102"/>
                <a:gd name="T18" fmla="*/ 30 w 72"/>
                <a:gd name="T19" fmla="*/ 68 h 102"/>
                <a:gd name="T20" fmla="*/ 27 w 72"/>
                <a:gd name="T21" fmla="*/ 87 h 102"/>
                <a:gd name="T22" fmla="*/ 27 w 72"/>
                <a:gd name="T23" fmla="*/ 94 h 102"/>
                <a:gd name="T24" fmla="*/ 30 w 72"/>
                <a:gd name="T25" fmla="*/ 98 h 102"/>
                <a:gd name="T26" fmla="*/ 34 w 72"/>
                <a:gd name="T27" fmla="*/ 98 h 102"/>
                <a:gd name="T28" fmla="*/ 0 w 72"/>
                <a:gd name="T29" fmla="*/ 102 h 102"/>
                <a:gd name="T30" fmla="*/ 4 w 72"/>
                <a:gd name="T31" fmla="*/ 98 h 102"/>
                <a:gd name="T32" fmla="*/ 12 w 72"/>
                <a:gd name="T33" fmla="*/ 98 h 102"/>
                <a:gd name="T34" fmla="*/ 12 w 72"/>
                <a:gd name="T35" fmla="*/ 94 h 102"/>
                <a:gd name="T36" fmla="*/ 12 w 72"/>
                <a:gd name="T37" fmla="*/ 87 h 102"/>
                <a:gd name="T38" fmla="*/ 12 w 72"/>
                <a:gd name="T39" fmla="*/ 15 h 102"/>
                <a:gd name="T40" fmla="*/ 12 w 72"/>
                <a:gd name="T41" fmla="*/ 8 h 102"/>
                <a:gd name="T42" fmla="*/ 12 w 72"/>
                <a:gd name="T43" fmla="*/ 8 h 102"/>
                <a:gd name="T44" fmla="*/ 8 w 72"/>
                <a:gd name="T45" fmla="*/ 8 h 102"/>
                <a:gd name="T46" fmla="*/ 4 w 72"/>
                <a:gd name="T47" fmla="*/ 8 h 102"/>
                <a:gd name="T48" fmla="*/ 27 w 72"/>
                <a:gd name="T49" fmla="*/ 45 h 102"/>
                <a:gd name="T50" fmla="*/ 27 w 72"/>
                <a:gd name="T51" fmla="*/ 53 h 102"/>
                <a:gd name="T52" fmla="*/ 30 w 72"/>
                <a:gd name="T53" fmla="*/ 60 h 102"/>
                <a:gd name="T54" fmla="*/ 42 w 72"/>
                <a:gd name="T55" fmla="*/ 64 h 102"/>
                <a:gd name="T56" fmla="*/ 53 w 72"/>
                <a:gd name="T57" fmla="*/ 60 h 102"/>
                <a:gd name="T58" fmla="*/ 60 w 72"/>
                <a:gd name="T59" fmla="*/ 38 h 102"/>
                <a:gd name="T60" fmla="*/ 53 w 72"/>
                <a:gd name="T61" fmla="*/ 15 h 102"/>
                <a:gd name="T62" fmla="*/ 42 w 72"/>
                <a:gd name="T63" fmla="*/ 12 h 102"/>
                <a:gd name="T64" fmla="*/ 34 w 72"/>
                <a:gd name="T65" fmla="*/ 12 h 102"/>
                <a:gd name="T66" fmla="*/ 27 w 72"/>
                <a:gd name="T67" fmla="*/ 19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102"/>
                <a:gd name="T104" fmla="*/ 72 w 72"/>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102">
                  <a:moveTo>
                    <a:pt x="4" y="8"/>
                  </a:moveTo>
                  <a:lnTo>
                    <a:pt x="23" y="0"/>
                  </a:lnTo>
                  <a:lnTo>
                    <a:pt x="27" y="0"/>
                  </a:lnTo>
                  <a:lnTo>
                    <a:pt x="27" y="15"/>
                  </a:lnTo>
                  <a:lnTo>
                    <a:pt x="30" y="8"/>
                  </a:lnTo>
                  <a:lnTo>
                    <a:pt x="38" y="4"/>
                  </a:lnTo>
                  <a:lnTo>
                    <a:pt x="42" y="0"/>
                  </a:lnTo>
                  <a:lnTo>
                    <a:pt x="49" y="0"/>
                  </a:lnTo>
                  <a:lnTo>
                    <a:pt x="57" y="0"/>
                  </a:lnTo>
                  <a:lnTo>
                    <a:pt x="64" y="8"/>
                  </a:lnTo>
                  <a:lnTo>
                    <a:pt x="72" y="19"/>
                  </a:lnTo>
                  <a:lnTo>
                    <a:pt x="72" y="30"/>
                  </a:lnTo>
                  <a:lnTo>
                    <a:pt x="72" y="42"/>
                  </a:lnTo>
                  <a:lnTo>
                    <a:pt x="68" y="53"/>
                  </a:lnTo>
                  <a:lnTo>
                    <a:pt x="64" y="60"/>
                  </a:lnTo>
                  <a:lnTo>
                    <a:pt x="53" y="68"/>
                  </a:lnTo>
                  <a:lnTo>
                    <a:pt x="42" y="68"/>
                  </a:lnTo>
                  <a:lnTo>
                    <a:pt x="38" y="68"/>
                  </a:lnTo>
                  <a:lnTo>
                    <a:pt x="34" y="68"/>
                  </a:lnTo>
                  <a:lnTo>
                    <a:pt x="30" y="68"/>
                  </a:lnTo>
                  <a:lnTo>
                    <a:pt x="27" y="64"/>
                  </a:lnTo>
                  <a:lnTo>
                    <a:pt x="27" y="87"/>
                  </a:lnTo>
                  <a:lnTo>
                    <a:pt x="27" y="90"/>
                  </a:lnTo>
                  <a:lnTo>
                    <a:pt x="27" y="94"/>
                  </a:lnTo>
                  <a:lnTo>
                    <a:pt x="27" y="98"/>
                  </a:lnTo>
                  <a:lnTo>
                    <a:pt x="30" y="98"/>
                  </a:lnTo>
                  <a:lnTo>
                    <a:pt x="34" y="98"/>
                  </a:lnTo>
                  <a:lnTo>
                    <a:pt x="34" y="102"/>
                  </a:lnTo>
                  <a:lnTo>
                    <a:pt x="0" y="102"/>
                  </a:lnTo>
                  <a:lnTo>
                    <a:pt x="0" y="98"/>
                  </a:lnTo>
                  <a:lnTo>
                    <a:pt x="4" y="98"/>
                  </a:lnTo>
                  <a:lnTo>
                    <a:pt x="8" y="98"/>
                  </a:lnTo>
                  <a:lnTo>
                    <a:pt x="12" y="98"/>
                  </a:lnTo>
                  <a:lnTo>
                    <a:pt x="12" y="94"/>
                  </a:lnTo>
                  <a:lnTo>
                    <a:pt x="12" y="90"/>
                  </a:lnTo>
                  <a:lnTo>
                    <a:pt x="12" y="87"/>
                  </a:lnTo>
                  <a:lnTo>
                    <a:pt x="12" y="19"/>
                  </a:lnTo>
                  <a:lnTo>
                    <a:pt x="12" y="15"/>
                  </a:lnTo>
                  <a:lnTo>
                    <a:pt x="12" y="12"/>
                  </a:lnTo>
                  <a:lnTo>
                    <a:pt x="12" y="8"/>
                  </a:lnTo>
                  <a:lnTo>
                    <a:pt x="8" y="8"/>
                  </a:lnTo>
                  <a:lnTo>
                    <a:pt x="4" y="8"/>
                  </a:lnTo>
                  <a:close/>
                  <a:moveTo>
                    <a:pt x="27" y="19"/>
                  </a:moveTo>
                  <a:lnTo>
                    <a:pt x="27" y="45"/>
                  </a:lnTo>
                  <a:lnTo>
                    <a:pt x="27" y="49"/>
                  </a:lnTo>
                  <a:lnTo>
                    <a:pt x="27" y="53"/>
                  </a:lnTo>
                  <a:lnTo>
                    <a:pt x="27" y="57"/>
                  </a:lnTo>
                  <a:lnTo>
                    <a:pt x="30" y="60"/>
                  </a:lnTo>
                  <a:lnTo>
                    <a:pt x="38" y="64"/>
                  </a:lnTo>
                  <a:lnTo>
                    <a:pt x="42" y="64"/>
                  </a:lnTo>
                  <a:lnTo>
                    <a:pt x="49" y="64"/>
                  </a:lnTo>
                  <a:lnTo>
                    <a:pt x="53" y="60"/>
                  </a:lnTo>
                  <a:lnTo>
                    <a:pt x="60" y="49"/>
                  </a:lnTo>
                  <a:lnTo>
                    <a:pt x="60" y="38"/>
                  </a:lnTo>
                  <a:lnTo>
                    <a:pt x="57" y="27"/>
                  </a:lnTo>
                  <a:lnTo>
                    <a:pt x="53" y="15"/>
                  </a:lnTo>
                  <a:lnTo>
                    <a:pt x="49" y="12"/>
                  </a:lnTo>
                  <a:lnTo>
                    <a:pt x="42" y="12"/>
                  </a:lnTo>
                  <a:lnTo>
                    <a:pt x="38" y="12"/>
                  </a:lnTo>
                  <a:lnTo>
                    <a:pt x="34" y="12"/>
                  </a:lnTo>
                  <a:lnTo>
                    <a:pt x="30" y="15"/>
                  </a:lnTo>
                  <a:lnTo>
                    <a:pt x="27" y="19"/>
                  </a:lnTo>
                  <a:close/>
                </a:path>
              </a:pathLst>
            </a:custGeom>
            <a:solidFill>
              <a:srgbClr val="000000"/>
            </a:solidFill>
            <a:ln w="0">
              <a:solidFill>
                <a:srgbClr val="000000"/>
              </a:solidFill>
              <a:round/>
              <a:headEnd/>
              <a:tailEnd/>
            </a:ln>
          </p:spPr>
          <p:txBody>
            <a:bodyPr/>
            <a:lstStyle/>
            <a:p>
              <a:endParaRPr lang="en-US"/>
            </a:p>
          </p:txBody>
        </p:sp>
        <p:sp>
          <p:nvSpPr>
            <p:cNvPr id="27785" name="Freeform 134"/>
            <p:cNvSpPr>
              <a:spLocks noEditPoints="1"/>
            </p:cNvSpPr>
            <p:nvPr/>
          </p:nvSpPr>
          <p:spPr bwMode="auto">
            <a:xfrm>
              <a:off x="2090" y="3514"/>
              <a:ext cx="56" cy="68"/>
            </a:xfrm>
            <a:custGeom>
              <a:avLst/>
              <a:gdLst>
                <a:gd name="T0" fmla="*/ 11 w 56"/>
                <a:gd name="T1" fmla="*/ 27 h 68"/>
                <a:gd name="T2" fmla="*/ 11 w 56"/>
                <a:gd name="T3" fmla="*/ 38 h 68"/>
                <a:gd name="T4" fmla="*/ 19 w 56"/>
                <a:gd name="T5" fmla="*/ 49 h 68"/>
                <a:gd name="T6" fmla="*/ 26 w 56"/>
                <a:gd name="T7" fmla="*/ 57 h 68"/>
                <a:gd name="T8" fmla="*/ 34 w 56"/>
                <a:gd name="T9" fmla="*/ 57 h 68"/>
                <a:gd name="T10" fmla="*/ 41 w 56"/>
                <a:gd name="T11" fmla="*/ 57 h 68"/>
                <a:gd name="T12" fmla="*/ 45 w 56"/>
                <a:gd name="T13" fmla="*/ 53 h 68"/>
                <a:gd name="T14" fmla="*/ 49 w 56"/>
                <a:gd name="T15" fmla="*/ 49 h 68"/>
                <a:gd name="T16" fmla="*/ 52 w 56"/>
                <a:gd name="T17" fmla="*/ 42 h 68"/>
                <a:gd name="T18" fmla="*/ 56 w 56"/>
                <a:gd name="T19" fmla="*/ 42 h 68"/>
                <a:gd name="T20" fmla="*/ 52 w 56"/>
                <a:gd name="T21" fmla="*/ 53 h 68"/>
                <a:gd name="T22" fmla="*/ 45 w 56"/>
                <a:gd name="T23" fmla="*/ 60 h 68"/>
                <a:gd name="T24" fmla="*/ 37 w 56"/>
                <a:gd name="T25" fmla="*/ 68 h 68"/>
                <a:gd name="T26" fmla="*/ 26 w 56"/>
                <a:gd name="T27" fmla="*/ 68 h 68"/>
                <a:gd name="T28" fmla="*/ 19 w 56"/>
                <a:gd name="T29" fmla="*/ 68 h 68"/>
                <a:gd name="T30" fmla="*/ 7 w 56"/>
                <a:gd name="T31" fmla="*/ 60 h 68"/>
                <a:gd name="T32" fmla="*/ 0 w 56"/>
                <a:gd name="T33" fmla="*/ 49 h 68"/>
                <a:gd name="T34" fmla="*/ 0 w 56"/>
                <a:gd name="T35" fmla="*/ 34 h 68"/>
                <a:gd name="T36" fmla="*/ 0 w 56"/>
                <a:gd name="T37" fmla="*/ 23 h 68"/>
                <a:gd name="T38" fmla="*/ 4 w 56"/>
                <a:gd name="T39" fmla="*/ 15 h 68"/>
                <a:gd name="T40" fmla="*/ 7 w 56"/>
                <a:gd name="T41" fmla="*/ 8 h 68"/>
                <a:gd name="T42" fmla="*/ 19 w 56"/>
                <a:gd name="T43" fmla="*/ 0 h 68"/>
                <a:gd name="T44" fmla="*/ 30 w 56"/>
                <a:gd name="T45" fmla="*/ 0 h 68"/>
                <a:gd name="T46" fmla="*/ 41 w 56"/>
                <a:gd name="T47" fmla="*/ 0 h 68"/>
                <a:gd name="T48" fmla="*/ 49 w 56"/>
                <a:gd name="T49" fmla="*/ 8 h 68"/>
                <a:gd name="T50" fmla="*/ 52 w 56"/>
                <a:gd name="T51" fmla="*/ 15 h 68"/>
                <a:gd name="T52" fmla="*/ 56 w 56"/>
                <a:gd name="T53" fmla="*/ 27 h 68"/>
                <a:gd name="T54" fmla="*/ 11 w 56"/>
                <a:gd name="T55" fmla="*/ 27 h 68"/>
                <a:gd name="T56" fmla="*/ 11 w 56"/>
                <a:gd name="T57" fmla="*/ 19 h 68"/>
                <a:gd name="T58" fmla="*/ 41 w 56"/>
                <a:gd name="T59" fmla="*/ 19 h 68"/>
                <a:gd name="T60" fmla="*/ 37 w 56"/>
                <a:gd name="T61" fmla="*/ 15 h 68"/>
                <a:gd name="T62" fmla="*/ 37 w 56"/>
                <a:gd name="T63" fmla="*/ 12 h 68"/>
                <a:gd name="T64" fmla="*/ 37 w 56"/>
                <a:gd name="T65" fmla="*/ 8 h 68"/>
                <a:gd name="T66" fmla="*/ 34 w 56"/>
                <a:gd name="T67" fmla="*/ 8 h 68"/>
                <a:gd name="T68" fmla="*/ 30 w 56"/>
                <a:gd name="T69" fmla="*/ 4 h 68"/>
                <a:gd name="T70" fmla="*/ 26 w 56"/>
                <a:gd name="T71" fmla="*/ 4 h 68"/>
                <a:gd name="T72" fmla="*/ 19 w 56"/>
                <a:gd name="T73" fmla="*/ 4 h 68"/>
                <a:gd name="T74" fmla="*/ 15 w 56"/>
                <a:gd name="T75" fmla="*/ 8 h 68"/>
                <a:gd name="T76" fmla="*/ 11 w 56"/>
                <a:gd name="T77" fmla="*/ 15 h 68"/>
                <a:gd name="T78" fmla="*/ 11 w 56"/>
                <a:gd name="T79" fmla="*/ 19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68"/>
                <a:gd name="T122" fmla="*/ 56 w 5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68">
                  <a:moveTo>
                    <a:pt x="11" y="27"/>
                  </a:moveTo>
                  <a:lnTo>
                    <a:pt x="11" y="38"/>
                  </a:lnTo>
                  <a:lnTo>
                    <a:pt x="19" y="49"/>
                  </a:lnTo>
                  <a:lnTo>
                    <a:pt x="26" y="57"/>
                  </a:lnTo>
                  <a:lnTo>
                    <a:pt x="34" y="57"/>
                  </a:lnTo>
                  <a:lnTo>
                    <a:pt x="41" y="57"/>
                  </a:lnTo>
                  <a:lnTo>
                    <a:pt x="45" y="53"/>
                  </a:lnTo>
                  <a:lnTo>
                    <a:pt x="49" y="49"/>
                  </a:lnTo>
                  <a:lnTo>
                    <a:pt x="52" y="42"/>
                  </a:lnTo>
                  <a:lnTo>
                    <a:pt x="56" y="42"/>
                  </a:lnTo>
                  <a:lnTo>
                    <a:pt x="52" y="53"/>
                  </a:lnTo>
                  <a:lnTo>
                    <a:pt x="45" y="60"/>
                  </a:lnTo>
                  <a:lnTo>
                    <a:pt x="37" y="68"/>
                  </a:lnTo>
                  <a:lnTo>
                    <a:pt x="26" y="68"/>
                  </a:lnTo>
                  <a:lnTo>
                    <a:pt x="19" y="68"/>
                  </a:lnTo>
                  <a:lnTo>
                    <a:pt x="7" y="60"/>
                  </a:lnTo>
                  <a:lnTo>
                    <a:pt x="0" y="49"/>
                  </a:lnTo>
                  <a:lnTo>
                    <a:pt x="0" y="34"/>
                  </a:lnTo>
                  <a:lnTo>
                    <a:pt x="0" y="23"/>
                  </a:lnTo>
                  <a:lnTo>
                    <a:pt x="4" y="15"/>
                  </a:lnTo>
                  <a:lnTo>
                    <a:pt x="7" y="8"/>
                  </a:lnTo>
                  <a:lnTo>
                    <a:pt x="19" y="0"/>
                  </a:lnTo>
                  <a:lnTo>
                    <a:pt x="30" y="0"/>
                  </a:lnTo>
                  <a:lnTo>
                    <a:pt x="41" y="0"/>
                  </a:lnTo>
                  <a:lnTo>
                    <a:pt x="49" y="8"/>
                  </a:lnTo>
                  <a:lnTo>
                    <a:pt x="52" y="15"/>
                  </a:lnTo>
                  <a:lnTo>
                    <a:pt x="56" y="27"/>
                  </a:lnTo>
                  <a:lnTo>
                    <a:pt x="11" y="27"/>
                  </a:lnTo>
                  <a:close/>
                  <a:moveTo>
                    <a:pt x="11" y="19"/>
                  </a:moveTo>
                  <a:lnTo>
                    <a:pt x="41" y="19"/>
                  </a:lnTo>
                  <a:lnTo>
                    <a:pt x="37" y="15"/>
                  </a:lnTo>
                  <a:lnTo>
                    <a:pt x="37" y="12"/>
                  </a:lnTo>
                  <a:lnTo>
                    <a:pt x="37" y="8"/>
                  </a:lnTo>
                  <a:lnTo>
                    <a:pt x="34" y="8"/>
                  </a:lnTo>
                  <a:lnTo>
                    <a:pt x="30" y="4"/>
                  </a:lnTo>
                  <a:lnTo>
                    <a:pt x="26" y="4"/>
                  </a:lnTo>
                  <a:lnTo>
                    <a:pt x="19" y="4"/>
                  </a:lnTo>
                  <a:lnTo>
                    <a:pt x="15" y="8"/>
                  </a:lnTo>
                  <a:lnTo>
                    <a:pt x="11" y="15"/>
                  </a:lnTo>
                  <a:lnTo>
                    <a:pt x="11" y="19"/>
                  </a:lnTo>
                  <a:close/>
                </a:path>
              </a:pathLst>
            </a:custGeom>
            <a:solidFill>
              <a:srgbClr val="000000"/>
            </a:solidFill>
            <a:ln w="0">
              <a:solidFill>
                <a:srgbClr val="000000"/>
              </a:solidFill>
              <a:round/>
              <a:headEnd/>
              <a:tailEnd/>
            </a:ln>
          </p:spPr>
          <p:txBody>
            <a:bodyPr/>
            <a:lstStyle/>
            <a:p>
              <a:endParaRPr lang="en-US"/>
            </a:p>
          </p:txBody>
        </p:sp>
        <p:sp>
          <p:nvSpPr>
            <p:cNvPr id="27786" name="Freeform 135"/>
            <p:cNvSpPr>
              <a:spLocks noEditPoints="1"/>
            </p:cNvSpPr>
            <p:nvPr/>
          </p:nvSpPr>
          <p:spPr bwMode="auto">
            <a:xfrm>
              <a:off x="2157" y="3477"/>
              <a:ext cx="68" cy="105"/>
            </a:xfrm>
            <a:custGeom>
              <a:avLst/>
              <a:gdLst>
                <a:gd name="T0" fmla="*/ 45 w 68"/>
                <a:gd name="T1" fmla="*/ 94 h 105"/>
                <a:gd name="T2" fmla="*/ 42 w 68"/>
                <a:gd name="T3" fmla="*/ 101 h 105"/>
                <a:gd name="T4" fmla="*/ 38 w 68"/>
                <a:gd name="T5" fmla="*/ 105 h 105"/>
                <a:gd name="T6" fmla="*/ 30 w 68"/>
                <a:gd name="T7" fmla="*/ 105 h 105"/>
                <a:gd name="T8" fmla="*/ 27 w 68"/>
                <a:gd name="T9" fmla="*/ 105 h 105"/>
                <a:gd name="T10" fmla="*/ 15 w 68"/>
                <a:gd name="T11" fmla="*/ 105 h 105"/>
                <a:gd name="T12" fmla="*/ 8 w 68"/>
                <a:gd name="T13" fmla="*/ 97 h 105"/>
                <a:gd name="T14" fmla="*/ 0 w 68"/>
                <a:gd name="T15" fmla="*/ 86 h 105"/>
                <a:gd name="T16" fmla="*/ 0 w 68"/>
                <a:gd name="T17" fmla="*/ 75 h 105"/>
                <a:gd name="T18" fmla="*/ 0 w 68"/>
                <a:gd name="T19" fmla="*/ 60 h 105"/>
                <a:gd name="T20" fmla="*/ 8 w 68"/>
                <a:gd name="T21" fmla="*/ 49 h 105"/>
                <a:gd name="T22" fmla="*/ 15 w 68"/>
                <a:gd name="T23" fmla="*/ 41 h 105"/>
                <a:gd name="T24" fmla="*/ 23 w 68"/>
                <a:gd name="T25" fmla="*/ 37 h 105"/>
                <a:gd name="T26" fmla="*/ 30 w 68"/>
                <a:gd name="T27" fmla="*/ 37 h 105"/>
                <a:gd name="T28" fmla="*/ 38 w 68"/>
                <a:gd name="T29" fmla="*/ 37 h 105"/>
                <a:gd name="T30" fmla="*/ 45 w 68"/>
                <a:gd name="T31" fmla="*/ 41 h 105"/>
                <a:gd name="T32" fmla="*/ 45 w 68"/>
                <a:gd name="T33" fmla="*/ 30 h 105"/>
                <a:gd name="T34" fmla="*/ 45 w 68"/>
                <a:gd name="T35" fmla="*/ 19 h 105"/>
                <a:gd name="T36" fmla="*/ 45 w 68"/>
                <a:gd name="T37" fmla="*/ 15 h 105"/>
                <a:gd name="T38" fmla="*/ 45 w 68"/>
                <a:gd name="T39" fmla="*/ 11 h 105"/>
                <a:gd name="T40" fmla="*/ 45 w 68"/>
                <a:gd name="T41" fmla="*/ 11 h 105"/>
                <a:gd name="T42" fmla="*/ 42 w 68"/>
                <a:gd name="T43" fmla="*/ 7 h 105"/>
                <a:gd name="T44" fmla="*/ 42 w 68"/>
                <a:gd name="T45" fmla="*/ 7 h 105"/>
                <a:gd name="T46" fmla="*/ 42 w 68"/>
                <a:gd name="T47" fmla="*/ 7 h 105"/>
                <a:gd name="T48" fmla="*/ 38 w 68"/>
                <a:gd name="T49" fmla="*/ 11 h 105"/>
                <a:gd name="T50" fmla="*/ 38 w 68"/>
                <a:gd name="T51" fmla="*/ 7 h 105"/>
                <a:gd name="T52" fmla="*/ 57 w 68"/>
                <a:gd name="T53" fmla="*/ 0 h 105"/>
                <a:gd name="T54" fmla="*/ 57 w 68"/>
                <a:gd name="T55" fmla="*/ 0 h 105"/>
                <a:gd name="T56" fmla="*/ 57 w 68"/>
                <a:gd name="T57" fmla="*/ 79 h 105"/>
                <a:gd name="T58" fmla="*/ 60 w 68"/>
                <a:gd name="T59" fmla="*/ 90 h 105"/>
                <a:gd name="T60" fmla="*/ 60 w 68"/>
                <a:gd name="T61" fmla="*/ 94 h 105"/>
                <a:gd name="T62" fmla="*/ 60 w 68"/>
                <a:gd name="T63" fmla="*/ 97 h 105"/>
                <a:gd name="T64" fmla="*/ 60 w 68"/>
                <a:gd name="T65" fmla="*/ 97 h 105"/>
                <a:gd name="T66" fmla="*/ 60 w 68"/>
                <a:gd name="T67" fmla="*/ 97 h 105"/>
                <a:gd name="T68" fmla="*/ 64 w 68"/>
                <a:gd name="T69" fmla="*/ 97 h 105"/>
                <a:gd name="T70" fmla="*/ 64 w 68"/>
                <a:gd name="T71" fmla="*/ 97 h 105"/>
                <a:gd name="T72" fmla="*/ 68 w 68"/>
                <a:gd name="T73" fmla="*/ 97 h 105"/>
                <a:gd name="T74" fmla="*/ 68 w 68"/>
                <a:gd name="T75" fmla="*/ 97 h 105"/>
                <a:gd name="T76" fmla="*/ 49 w 68"/>
                <a:gd name="T77" fmla="*/ 105 h 105"/>
                <a:gd name="T78" fmla="*/ 45 w 68"/>
                <a:gd name="T79" fmla="*/ 105 h 105"/>
                <a:gd name="T80" fmla="*/ 45 w 68"/>
                <a:gd name="T81" fmla="*/ 94 h 105"/>
                <a:gd name="T82" fmla="*/ 45 w 68"/>
                <a:gd name="T83" fmla="*/ 90 h 105"/>
                <a:gd name="T84" fmla="*/ 45 w 68"/>
                <a:gd name="T85" fmla="*/ 60 h 105"/>
                <a:gd name="T86" fmla="*/ 45 w 68"/>
                <a:gd name="T87" fmla="*/ 52 h 105"/>
                <a:gd name="T88" fmla="*/ 42 w 68"/>
                <a:gd name="T89" fmla="*/ 49 h 105"/>
                <a:gd name="T90" fmla="*/ 42 w 68"/>
                <a:gd name="T91" fmla="*/ 45 h 105"/>
                <a:gd name="T92" fmla="*/ 38 w 68"/>
                <a:gd name="T93" fmla="*/ 41 h 105"/>
                <a:gd name="T94" fmla="*/ 34 w 68"/>
                <a:gd name="T95" fmla="*/ 41 h 105"/>
                <a:gd name="T96" fmla="*/ 30 w 68"/>
                <a:gd name="T97" fmla="*/ 41 h 105"/>
                <a:gd name="T98" fmla="*/ 23 w 68"/>
                <a:gd name="T99" fmla="*/ 41 h 105"/>
                <a:gd name="T100" fmla="*/ 19 w 68"/>
                <a:gd name="T101" fmla="*/ 45 h 105"/>
                <a:gd name="T102" fmla="*/ 12 w 68"/>
                <a:gd name="T103" fmla="*/ 56 h 105"/>
                <a:gd name="T104" fmla="*/ 12 w 68"/>
                <a:gd name="T105" fmla="*/ 67 h 105"/>
                <a:gd name="T106" fmla="*/ 12 w 68"/>
                <a:gd name="T107" fmla="*/ 79 h 105"/>
                <a:gd name="T108" fmla="*/ 19 w 68"/>
                <a:gd name="T109" fmla="*/ 90 h 105"/>
                <a:gd name="T110" fmla="*/ 27 w 68"/>
                <a:gd name="T111" fmla="*/ 94 h 105"/>
                <a:gd name="T112" fmla="*/ 34 w 68"/>
                <a:gd name="T113" fmla="*/ 97 h 105"/>
                <a:gd name="T114" fmla="*/ 38 w 68"/>
                <a:gd name="T115" fmla="*/ 94 h 105"/>
                <a:gd name="T116" fmla="*/ 45 w 68"/>
                <a:gd name="T117" fmla="*/ 90 h 1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105"/>
                <a:gd name="T179" fmla="*/ 68 w 68"/>
                <a:gd name="T180" fmla="*/ 105 h 1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105">
                  <a:moveTo>
                    <a:pt x="45" y="94"/>
                  </a:moveTo>
                  <a:lnTo>
                    <a:pt x="42" y="101"/>
                  </a:lnTo>
                  <a:lnTo>
                    <a:pt x="38" y="105"/>
                  </a:lnTo>
                  <a:lnTo>
                    <a:pt x="30" y="105"/>
                  </a:lnTo>
                  <a:lnTo>
                    <a:pt x="27" y="105"/>
                  </a:lnTo>
                  <a:lnTo>
                    <a:pt x="15" y="105"/>
                  </a:lnTo>
                  <a:lnTo>
                    <a:pt x="8" y="97"/>
                  </a:lnTo>
                  <a:lnTo>
                    <a:pt x="0" y="86"/>
                  </a:lnTo>
                  <a:lnTo>
                    <a:pt x="0" y="75"/>
                  </a:lnTo>
                  <a:lnTo>
                    <a:pt x="0" y="60"/>
                  </a:lnTo>
                  <a:lnTo>
                    <a:pt x="8" y="49"/>
                  </a:lnTo>
                  <a:lnTo>
                    <a:pt x="15" y="41"/>
                  </a:lnTo>
                  <a:lnTo>
                    <a:pt x="23" y="37"/>
                  </a:lnTo>
                  <a:lnTo>
                    <a:pt x="30" y="37"/>
                  </a:lnTo>
                  <a:lnTo>
                    <a:pt x="38" y="37"/>
                  </a:lnTo>
                  <a:lnTo>
                    <a:pt x="45" y="41"/>
                  </a:lnTo>
                  <a:lnTo>
                    <a:pt x="45" y="30"/>
                  </a:lnTo>
                  <a:lnTo>
                    <a:pt x="45" y="19"/>
                  </a:lnTo>
                  <a:lnTo>
                    <a:pt x="45" y="15"/>
                  </a:lnTo>
                  <a:lnTo>
                    <a:pt x="45" y="11"/>
                  </a:lnTo>
                  <a:lnTo>
                    <a:pt x="42" y="7"/>
                  </a:lnTo>
                  <a:lnTo>
                    <a:pt x="38" y="11"/>
                  </a:lnTo>
                  <a:lnTo>
                    <a:pt x="38" y="7"/>
                  </a:lnTo>
                  <a:lnTo>
                    <a:pt x="57" y="0"/>
                  </a:lnTo>
                  <a:lnTo>
                    <a:pt x="57" y="79"/>
                  </a:lnTo>
                  <a:lnTo>
                    <a:pt x="60" y="90"/>
                  </a:lnTo>
                  <a:lnTo>
                    <a:pt x="60" y="94"/>
                  </a:lnTo>
                  <a:lnTo>
                    <a:pt x="60" y="97"/>
                  </a:lnTo>
                  <a:lnTo>
                    <a:pt x="64" y="97"/>
                  </a:lnTo>
                  <a:lnTo>
                    <a:pt x="68" y="97"/>
                  </a:lnTo>
                  <a:lnTo>
                    <a:pt x="49" y="105"/>
                  </a:lnTo>
                  <a:lnTo>
                    <a:pt x="45" y="105"/>
                  </a:lnTo>
                  <a:lnTo>
                    <a:pt x="45" y="94"/>
                  </a:lnTo>
                  <a:close/>
                  <a:moveTo>
                    <a:pt x="45" y="90"/>
                  </a:moveTo>
                  <a:lnTo>
                    <a:pt x="45" y="60"/>
                  </a:lnTo>
                  <a:lnTo>
                    <a:pt x="45" y="52"/>
                  </a:lnTo>
                  <a:lnTo>
                    <a:pt x="42" y="49"/>
                  </a:lnTo>
                  <a:lnTo>
                    <a:pt x="42" y="45"/>
                  </a:lnTo>
                  <a:lnTo>
                    <a:pt x="38" y="41"/>
                  </a:lnTo>
                  <a:lnTo>
                    <a:pt x="34" y="41"/>
                  </a:lnTo>
                  <a:lnTo>
                    <a:pt x="30" y="41"/>
                  </a:lnTo>
                  <a:lnTo>
                    <a:pt x="23" y="41"/>
                  </a:lnTo>
                  <a:lnTo>
                    <a:pt x="19" y="45"/>
                  </a:lnTo>
                  <a:lnTo>
                    <a:pt x="12" y="56"/>
                  </a:lnTo>
                  <a:lnTo>
                    <a:pt x="12" y="67"/>
                  </a:lnTo>
                  <a:lnTo>
                    <a:pt x="12" y="79"/>
                  </a:lnTo>
                  <a:lnTo>
                    <a:pt x="19" y="90"/>
                  </a:lnTo>
                  <a:lnTo>
                    <a:pt x="27" y="94"/>
                  </a:lnTo>
                  <a:lnTo>
                    <a:pt x="34" y="97"/>
                  </a:lnTo>
                  <a:lnTo>
                    <a:pt x="38" y="94"/>
                  </a:lnTo>
                  <a:lnTo>
                    <a:pt x="45" y="90"/>
                  </a:lnTo>
                  <a:close/>
                </a:path>
              </a:pathLst>
            </a:custGeom>
            <a:solidFill>
              <a:srgbClr val="000000"/>
            </a:solidFill>
            <a:ln w="0">
              <a:solidFill>
                <a:srgbClr val="000000"/>
              </a:solidFill>
              <a:round/>
              <a:headEnd/>
              <a:tailEnd/>
            </a:ln>
          </p:spPr>
          <p:txBody>
            <a:bodyPr/>
            <a:lstStyle/>
            <a:p>
              <a:endParaRPr lang="en-US"/>
            </a:p>
          </p:txBody>
        </p:sp>
        <p:sp>
          <p:nvSpPr>
            <p:cNvPr id="27787" name="Freeform 136"/>
            <p:cNvSpPr>
              <a:spLocks/>
            </p:cNvSpPr>
            <p:nvPr/>
          </p:nvSpPr>
          <p:spPr bwMode="auto">
            <a:xfrm>
              <a:off x="2728" y="3514"/>
              <a:ext cx="48" cy="68"/>
            </a:xfrm>
            <a:custGeom>
              <a:avLst/>
              <a:gdLst>
                <a:gd name="T0" fmla="*/ 41 w 48"/>
                <a:gd name="T1" fmla="*/ 0 h 68"/>
                <a:gd name="T2" fmla="*/ 41 w 48"/>
                <a:gd name="T3" fmla="*/ 23 h 68"/>
                <a:gd name="T4" fmla="*/ 41 w 48"/>
                <a:gd name="T5" fmla="*/ 23 h 68"/>
                <a:gd name="T6" fmla="*/ 37 w 48"/>
                <a:gd name="T7" fmla="*/ 12 h 68"/>
                <a:gd name="T8" fmla="*/ 33 w 48"/>
                <a:gd name="T9" fmla="*/ 8 h 68"/>
                <a:gd name="T10" fmla="*/ 30 w 48"/>
                <a:gd name="T11" fmla="*/ 4 h 68"/>
                <a:gd name="T12" fmla="*/ 22 w 48"/>
                <a:gd name="T13" fmla="*/ 4 h 68"/>
                <a:gd name="T14" fmla="*/ 18 w 48"/>
                <a:gd name="T15" fmla="*/ 4 h 68"/>
                <a:gd name="T16" fmla="*/ 15 w 48"/>
                <a:gd name="T17" fmla="*/ 8 h 68"/>
                <a:gd name="T18" fmla="*/ 11 w 48"/>
                <a:gd name="T19" fmla="*/ 8 h 68"/>
                <a:gd name="T20" fmla="*/ 11 w 48"/>
                <a:gd name="T21" fmla="*/ 12 h 68"/>
                <a:gd name="T22" fmla="*/ 11 w 48"/>
                <a:gd name="T23" fmla="*/ 15 h 68"/>
                <a:gd name="T24" fmla="*/ 11 w 48"/>
                <a:gd name="T25" fmla="*/ 19 h 68"/>
                <a:gd name="T26" fmla="*/ 15 w 48"/>
                <a:gd name="T27" fmla="*/ 23 h 68"/>
                <a:gd name="T28" fmla="*/ 22 w 48"/>
                <a:gd name="T29" fmla="*/ 27 h 68"/>
                <a:gd name="T30" fmla="*/ 33 w 48"/>
                <a:gd name="T31" fmla="*/ 30 h 68"/>
                <a:gd name="T32" fmla="*/ 41 w 48"/>
                <a:gd name="T33" fmla="*/ 34 h 68"/>
                <a:gd name="T34" fmla="*/ 45 w 48"/>
                <a:gd name="T35" fmla="*/ 42 h 68"/>
                <a:gd name="T36" fmla="*/ 48 w 48"/>
                <a:gd name="T37" fmla="*/ 49 h 68"/>
                <a:gd name="T38" fmla="*/ 45 w 48"/>
                <a:gd name="T39" fmla="*/ 57 h 68"/>
                <a:gd name="T40" fmla="*/ 41 w 48"/>
                <a:gd name="T41" fmla="*/ 64 h 68"/>
                <a:gd name="T42" fmla="*/ 33 w 48"/>
                <a:gd name="T43" fmla="*/ 68 h 68"/>
                <a:gd name="T44" fmla="*/ 22 w 48"/>
                <a:gd name="T45" fmla="*/ 68 h 68"/>
                <a:gd name="T46" fmla="*/ 18 w 48"/>
                <a:gd name="T47" fmla="*/ 68 h 68"/>
                <a:gd name="T48" fmla="*/ 11 w 48"/>
                <a:gd name="T49" fmla="*/ 68 h 68"/>
                <a:gd name="T50" fmla="*/ 7 w 48"/>
                <a:gd name="T51" fmla="*/ 68 h 68"/>
                <a:gd name="T52" fmla="*/ 7 w 48"/>
                <a:gd name="T53" fmla="*/ 68 h 68"/>
                <a:gd name="T54" fmla="*/ 3 w 48"/>
                <a:gd name="T55" fmla="*/ 68 h 68"/>
                <a:gd name="T56" fmla="*/ 3 w 48"/>
                <a:gd name="T57" fmla="*/ 68 h 68"/>
                <a:gd name="T58" fmla="*/ 0 w 48"/>
                <a:gd name="T59" fmla="*/ 68 h 68"/>
                <a:gd name="T60" fmla="*/ 0 w 48"/>
                <a:gd name="T61" fmla="*/ 45 h 68"/>
                <a:gd name="T62" fmla="*/ 3 w 48"/>
                <a:gd name="T63" fmla="*/ 45 h 68"/>
                <a:gd name="T64" fmla="*/ 7 w 48"/>
                <a:gd name="T65" fmla="*/ 53 h 68"/>
                <a:gd name="T66" fmla="*/ 11 w 48"/>
                <a:gd name="T67" fmla="*/ 60 h 68"/>
                <a:gd name="T68" fmla="*/ 18 w 48"/>
                <a:gd name="T69" fmla="*/ 64 h 68"/>
                <a:gd name="T70" fmla="*/ 26 w 48"/>
                <a:gd name="T71" fmla="*/ 64 h 68"/>
                <a:gd name="T72" fmla="*/ 30 w 48"/>
                <a:gd name="T73" fmla="*/ 64 h 68"/>
                <a:gd name="T74" fmla="*/ 33 w 48"/>
                <a:gd name="T75" fmla="*/ 60 h 68"/>
                <a:gd name="T76" fmla="*/ 33 w 48"/>
                <a:gd name="T77" fmla="*/ 60 h 68"/>
                <a:gd name="T78" fmla="*/ 37 w 48"/>
                <a:gd name="T79" fmla="*/ 53 h 68"/>
                <a:gd name="T80" fmla="*/ 33 w 48"/>
                <a:gd name="T81" fmla="*/ 49 h 68"/>
                <a:gd name="T82" fmla="*/ 33 w 48"/>
                <a:gd name="T83" fmla="*/ 45 h 68"/>
                <a:gd name="T84" fmla="*/ 26 w 48"/>
                <a:gd name="T85" fmla="*/ 42 h 68"/>
                <a:gd name="T86" fmla="*/ 18 w 48"/>
                <a:gd name="T87" fmla="*/ 38 h 68"/>
                <a:gd name="T88" fmla="*/ 11 w 48"/>
                <a:gd name="T89" fmla="*/ 34 h 68"/>
                <a:gd name="T90" fmla="*/ 3 w 48"/>
                <a:gd name="T91" fmla="*/ 27 h 68"/>
                <a:gd name="T92" fmla="*/ 3 w 48"/>
                <a:gd name="T93" fmla="*/ 23 h 68"/>
                <a:gd name="T94" fmla="*/ 0 w 48"/>
                <a:gd name="T95" fmla="*/ 19 h 68"/>
                <a:gd name="T96" fmla="*/ 3 w 48"/>
                <a:gd name="T97" fmla="*/ 12 h 68"/>
                <a:gd name="T98" fmla="*/ 7 w 48"/>
                <a:gd name="T99" fmla="*/ 4 h 68"/>
                <a:gd name="T100" fmla="*/ 15 w 48"/>
                <a:gd name="T101" fmla="*/ 0 h 68"/>
                <a:gd name="T102" fmla="*/ 22 w 48"/>
                <a:gd name="T103" fmla="*/ 0 h 68"/>
                <a:gd name="T104" fmla="*/ 26 w 48"/>
                <a:gd name="T105" fmla="*/ 0 h 68"/>
                <a:gd name="T106" fmla="*/ 33 w 48"/>
                <a:gd name="T107" fmla="*/ 0 h 68"/>
                <a:gd name="T108" fmla="*/ 33 w 48"/>
                <a:gd name="T109" fmla="*/ 0 h 68"/>
                <a:gd name="T110" fmla="*/ 37 w 48"/>
                <a:gd name="T111" fmla="*/ 0 h 68"/>
                <a:gd name="T112" fmla="*/ 37 w 48"/>
                <a:gd name="T113" fmla="*/ 0 h 68"/>
                <a:gd name="T114" fmla="*/ 37 w 48"/>
                <a:gd name="T115" fmla="*/ 0 h 68"/>
                <a:gd name="T116" fmla="*/ 41 w 48"/>
                <a:gd name="T117" fmla="*/ 0 h 68"/>
                <a:gd name="T118" fmla="*/ 41 w 48"/>
                <a:gd name="T119" fmla="*/ 0 h 68"/>
                <a:gd name="T120" fmla="*/ 41 w 48"/>
                <a:gd name="T121" fmla="*/ 0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68"/>
                <a:gd name="T185" fmla="*/ 48 w 48"/>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68">
                  <a:moveTo>
                    <a:pt x="41" y="0"/>
                  </a:moveTo>
                  <a:lnTo>
                    <a:pt x="41" y="23"/>
                  </a:lnTo>
                  <a:lnTo>
                    <a:pt x="37" y="12"/>
                  </a:lnTo>
                  <a:lnTo>
                    <a:pt x="33" y="8"/>
                  </a:lnTo>
                  <a:lnTo>
                    <a:pt x="30" y="4"/>
                  </a:lnTo>
                  <a:lnTo>
                    <a:pt x="22" y="4"/>
                  </a:lnTo>
                  <a:lnTo>
                    <a:pt x="18" y="4"/>
                  </a:lnTo>
                  <a:lnTo>
                    <a:pt x="15" y="8"/>
                  </a:lnTo>
                  <a:lnTo>
                    <a:pt x="11" y="8"/>
                  </a:lnTo>
                  <a:lnTo>
                    <a:pt x="11" y="12"/>
                  </a:lnTo>
                  <a:lnTo>
                    <a:pt x="11" y="15"/>
                  </a:lnTo>
                  <a:lnTo>
                    <a:pt x="11" y="19"/>
                  </a:lnTo>
                  <a:lnTo>
                    <a:pt x="15" y="23"/>
                  </a:lnTo>
                  <a:lnTo>
                    <a:pt x="22" y="27"/>
                  </a:lnTo>
                  <a:lnTo>
                    <a:pt x="33" y="30"/>
                  </a:lnTo>
                  <a:lnTo>
                    <a:pt x="41" y="34"/>
                  </a:lnTo>
                  <a:lnTo>
                    <a:pt x="45" y="42"/>
                  </a:lnTo>
                  <a:lnTo>
                    <a:pt x="48" y="49"/>
                  </a:lnTo>
                  <a:lnTo>
                    <a:pt x="45" y="57"/>
                  </a:lnTo>
                  <a:lnTo>
                    <a:pt x="41" y="64"/>
                  </a:lnTo>
                  <a:lnTo>
                    <a:pt x="33" y="68"/>
                  </a:lnTo>
                  <a:lnTo>
                    <a:pt x="22" y="68"/>
                  </a:lnTo>
                  <a:lnTo>
                    <a:pt x="18" y="68"/>
                  </a:lnTo>
                  <a:lnTo>
                    <a:pt x="11" y="68"/>
                  </a:lnTo>
                  <a:lnTo>
                    <a:pt x="7" y="68"/>
                  </a:lnTo>
                  <a:lnTo>
                    <a:pt x="3" y="68"/>
                  </a:lnTo>
                  <a:lnTo>
                    <a:pt x="0" y="68"/>
                  </a:lnTo>
                  <a:lnTo>
                    <a:pt x="0" y="45"/>
                  </a:lnTo>
                  <a:lnTo>
                    <a:pt x="3" y="45"/>
                  </a:lnTo>
                  <a:lnTo>
                    <a:pt x="7" y="53"/>
                  </a:lnTo>
                  <a:lnTo>
                    <a:pt x="11" y="60"/>
                  </a:lnTo>
                  <a:lnTo>
                    <a:pt x="18" y="64"/>
                  </a:lnTo>
                  <a:lnTo>
                    <a:pt x="26" y="64"/>
                  </a:lnTo>
                  <a:lnTo>
                    <a:pt x="30" y="64"/>
                  </a:lnTo>
                  <a:lnTo>
                    <a:pt x="33" y="60"/>
                  </a:lnTo>
                  <a:lnTo>
                    <a:pt x="37" y="53"/>
                  </a:lnTo>
                  <a:lnTo>
                    <a:pt x="33" y="49"/>
                  </a:lnTo>
                  <a:lnTo>
                    <a:pt x="33" y="45"/>
                  </a:lnTo>
                  <a:lnTo>
                    <a:pt x="26" y="42"/>
                  </a:lnTo>
                  <a:lnTo>
                    <a:pt x="18" y="38"/>
                  </a:lnTo>
                  <a:lnTo>
                    <a:pt x="11" y="34"/>
                  </a:lnTo>
                  <a:lnTo>
                    <a:pt x="3" y="27"/>
                  </a:lnTo>
                  <a:lnTo>
                    <a:pt x="3" y="23"/>
                  </a:lnTo>
                  <a:lnTo>
                    <a:pt x="0" y="19"/>
                  </a:lnTo>
                  <a:lnTo>
                    <a:pt x="3" y="12"/>
                  </a:lnTo>
                  <a:lnTo>
                    <a:pt x="7" y="4"/>
                  </a:lnTo>
                  <a:lnTo>
                    <a:pt x="15" y="0"/>
                  </a:lnTo>
                  <a:lnTo>
                    <a:pt x="22" y="0"/>
                  </a:lnTo>
                  <a:lnTo>
                    <a:pt x="26" y="0"/>
                  </a:lnTo>
                  <a:lnTo>
                    <a:pt x="33"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7788" name="Freeform 137"/>
            <p:cNvSpPr>
              <a:spLocks noEditPoints="1"/>
            </p:cNvSpPr>
            <p:nvPr/>
          </p:nvSpPr>
          <p:spPr bwMode="auto">
            <a:xfrm>
              <a:off x="2784" y="3514"/>
              <a:ext cx="60" cy="68"/>
            </a:xfrm>
            <a:custGeom>
              <a:avLst/>
              <a:gdLst>
                <a:gd name="T0" fmla="*/ 30 w 60"/>
                <a:gd name="T1" fmla="*/ 64 h 68"/>
                <a:gd name="T2" fmla="*/ 19 w 60"/>
                <a:gd name="T3" fmla="*/ 68 h 68"/>
                <a:gd name="T4" fmla="*/ 11 w 60"/>
                <a:gd name="T5" fmla="*/ 68 h 68"/>
                <a:gd name="T6" fmla="*/ 0 w 60"/>
                <a:gd name="T7" fmla="*/ 60 h 68"/>
                <a:gd name="T8" fmla="*/ 0 w 60"/>
                <a:gd name="T9" fmla="*/ 49 h 68"/>
                <a:gd name="T10" fmla="*/ 7 w 60"/>
                <a:gd name="T11" fmla="*/ 38 h 68"/>
                <a:gd name="T12" fmla="*/ 22 w 60"/>
                <a:gd name="T13" fmla="*/ 30 h 68"/>
                <a:gd name="T14" fmla="*/ 37 w 60"/>
                <a:gd name="T15" fmla="*/ 23 h 68"/>
                <a:gd name="T16" fmla="*/ 34 w 60"/>
                <a:gd name="T17" fmla="*/ 8 h 68"/>
                <a:gd name="T18" fmla="*/ 26 w 60"/>
                <a:gd name="T19" fmla="*/ 4 h 68"/>
                <a:gd name="T20" fmla="*/ 19 w 60"/>
                <a:gd name="T21" fmla="*/ 8 h 68"/>
                <a:gd name="T22" fmla="*/ 15 w 60"/>
                <a:gd name="T23" fmla="*/ 12 h 68"/>
                <a:gd name="T24" fmla="*/ 15 w 60"/>
                <a:gd name="T25" fmla="*/ 19 h 68"/>
                <a:gd name="T26" fmla="*/ 11 w 60"/>
                <a:gd name="T27" fmla="*/ 23 h 68"/>
                <a:gd name="T28" fmla="*/ 7 w 60"/>
                <a:gd name="T29" fmla="*/ 23 h 68"/>
                <a:gd name="T30" fmla="*/ 4 w 60"/>
                <a:gd name="T31" fmla="*/ 19 h 68"/>
                <a:gd name="T32" fmla="*/ 4 w 60"/>
                <a:gd name="T33" fmla="*/ 12 h 68"/>
                <a:gd name="T34" fmla="*/ 19 w 60"/>
                <a:gd name="T35" fmla="*/ 0 h 68"/>
                <a:gd name="T36" fmla="*/ 37 w 60"/>
                <a:gd name="T37" fmla="*/ 0 h 68"/>
                <a:gd name="T38" fmla="*/ 45 w 60"/>
                <a:gd name="T39" fmla="*/ 4 h 68"/>
                <a:gd name="T40" fmla="*/ 49 w 60"/>
                <a:gd name="T41" fmla="*/ 15 h 68"/>
                <a:gd name="T42" fmla="*/ 49 w 60"/>
                <a:gd name="T43" fmla="*/ 45 h 68"/>
                <a:gd name="T44" fmla="*/ 49 w 60"/>
                <a:gd name="T45" fmla="*/ 57 h 68"/>
                <a:gd name="T46" fmla="*/ 52 w 60"/>
                <a:gd name="T47" fmla="*/ 60 h 68"/>
                <a:gd name="T48" fmla="*/ 52 w 60"/>
                <a:gd name="T49" fmla="*/ 60 h 68"/>
                <a:gd name="T50" fmla="*/ 56 w 60"/>
                <a:gd name="T51" fmla="*/ 60 h 68"/>
                <a:gd name="T52" fmla="*/ 60 w 60"/>
                <a:gd name="T53" fmla="*/ 57 h 68"/>
                <a:gd name="T54" fmla="*/ 52 w 60"/>
                <a:gd name="T55" fmla="*/ 68 h 68"/>
                <a:gd name="T56" fmla="*/ 41 w 60"/>
                <a:gd name="T57" fmla="*/ 68 h 68"/>
                <a:gd name="T58" fmla="*/ 37 w 60"/>
                <a:gd name="T59" fmla="*/ 64 h 68"/>
                <a:gd name="T60" fmla="*/ 37 w 60"/>
                <a:gd name="T61" fmla="*/ 53 h 68"/>
                <a:gd name="T62" fmla="*/ 30 w 60"/>
                <a:gd name="T63" fmla="*/ 34 h 68"/>
                <a:gd name="T64" fmla="*/ 19 w 60"/>
                <a:gd name="T65" fmla="*/ 38 h 68"/>
                <a:gd name="T66" fmla="*/ 15 w 60"/>
                <a:gd name="T67" fmla="*/ 45 h 68"/>
                <a:gd name="T68" fmla="*/ 15 w 60"/>
                <a:gd name="T69" fmla="*/ 53 h 68"/>
                <a:gd name="T70" fmla="*/ 19 w 60"/>
                <a:gd name="T71" fmla="*/ 60 h 68"/>
                <a:gd name="T72" fmla="*/ 30 w 60"/>
                <a:gd name="T73" fmla="*/ 5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8"/>
                <a:gd name="T113" fmla="*/ 60 w 6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8">
                  <a:moveTo>
                    <a:pt x="37" y="57"/>
                  </a:moveTo>
                  <a:lnTo>
                    <a:pt x="30" y="64"/>
                  </a:lnTo>
                  <a:lnTo>
                    <a:pt x="26" y="68"/>
                  </a:lnTo>
                  <a:lnTo>
                    <a:pt x="19" y="68"/>
                  </a:lnTo>
                  <a:lnTo>
                    <a:pt x="15" y="68"/>
                  </a:lnTo>
                  <a:lnTo>
                    <a:pt x="11" y="68"/>
                  </a:lnTo>
                  <a:lnTo>
                    <a:pt x="4" y="64"/>
                  </a:lnTo>
                  <a:lnTo>
                    <a:pt x="0" y="60"/>
                  </a:lnTo>
                  <a:lnTo>
                    <a:pt x="0" y="53"/>
                  </a:lnTo>
                  <a:lnTo>
                    <a:pt x="0" y="49"/>
                  </a:lnTo>
                  <a:lnTo>
                    <a:pt x="4" y="45"/>
                  </a:lnTo>
                  <a:lnTo>
                    <a:pt x="7" y="38"/>
                  </a:lnTo>
                  <a:lnTo>
                    <a:pt x="11" y="34"/>
                  </a:lnTo>
                  <a:lnTo>
                    <a:pt x="22" y="30"/>
                  </a:lnTo>
                  <a:lnTo>
                    <a:pt x="37" y="23"/>
                  </a:lnTo>
                  <a:lnTo>
                    <a:pt x="37" y="12"/>
                  </a:lnTo>
                  <a:lnTo>
                    <a:pt x="34" y="8"/>
                  </a:lnTo>
                  <a:lnTo>
                    <a:pt x="30" y="4"/>
                  </a:lnTo>
                  <a:lnTo>
                    <a:pt x="26" y="4"/>
                  </a:lnTo>
                  <a:lnTo>
                    <a:pt x="22" y="4"/>
                  </a:lnTo>
                  <a:lnTo>
                    <a:pt x="19" y="8"/>
                  </a:lnTo>
                  <a:lnTo>
                    <a:pt x="15" y="8"/>
                  </a:lnTo>
                  <a:lnTo>
                    <a:pt x="15" y="12"/>
                  </a:lnTo>
                  <a:lnTo>
                    <a:pt x="15" y="15"/>
                  </a:lnTo>
                  <a:lnTo>
                    <a:pt x="15" y="19"/>
                  </a:lnTo>
                  <a:lnTo>
                    <a:pt x="15" y="23"/>
                  </a:lnTo>
                  <a:lnTo>
                    <a:pt x="11" y="23"/>
                  </a:lnTo>
                  <a:lnTo>
                    <a:pt x="7" y="23"/>
                  </a:lnTo>
                  <a:lnTo>
                    <a:pt x="4" y="23"/>
                  </a:lnTo>
                  <a:lnTo>
                    <a:pt x="4" y="19"/>
                  </a:lnTo>
                  <a:lnTo>
                    <a:pt x="4" y="15"/>
                  </a:lnTo>
                  <a:lnTo>
                    <a:pt x="4" y="12"/>
                  </a:lnTo>
                  <a:lnTo>
                    <a:pt x="11" y="4"/>
                  </a:lnTo>
                  <a:lnTo>
                    <a:pt x="19" y="0"/>
                  </a:lnTo>
                  <a:lnTo>
                    <a:pt x="26" y="0"/>
                  </a:lnTo>
                  <a:lnTo>
                    <a:pt x="37" y="0"/>
                  </a:lnTo>
                  <a:lnTo>
                    <a:pt x="41" y="0"/>
                  </a:lnTo>
                  <a:lnTo>
                    <a:pt x="45" y="4"/>
                  </a:lnTo>
                  <a:lnTo>
                    <a:pt x="49" y="8"/>
                  </a:lnTo>
                  <a:lnTo>
                    <a:pt x="49" y="15"/>
                  </a:lnTo>
                  <a:lnTo>
                    <a:pt x="49" y="23"/>
                  </a:lnTo>
                  <a:lnTo>
                    <a:pt x="49" y="45"/>
                  </a:lnTo>
                  <a:lnTo>
                    <a:pt x="49" y="53"/>
                  </a:lnTo>
                  <a:lnTo>
                    <a:pt x="49" y="57"/>
                  </a:lnTo>
                  <a:lnTo>
                    <a:pt x="52" y="57"/>
                  </a:lnTo>
                  <a:lnTo>
                    <a:pt x="52" y="60"/>
                  </a:lnTo>
                  <a:lnTo>
                    <a:pt x="56" y="60"/>
                  </a:lnTo>
                  <a:lnTo>
                    <a:pt x="56" y="57"/>
                  </a:lnTo>
                  <a:lnTo>
                    <a:pt x="60" y="57"/>
                  </a:lnTo>
                  <a:lnTo>
                    <a:pt x="60" y="60"/>
                  </a:lnTo>
                  <a:lnTo>
                    <a:pt x="52" y="68"/>
                  </a:lnTo>
                  <a:lnTo>
                    <a:pt x="45" y="68"/>
                  </a:lnTo>
                  <a:lnTo>
                    <a:pt x="41" y="68"/>
                  </a:lnTo>
                  <a:lnTo>
                    <a:pt x="37" y="64"/>
                  </a:lnTo>
                  <a:lnTo>
                    <a:pt x="37" y="57"/>
                  </a:lnTo>
                  <a:close/>
                  <a:moveTo>
                    <a:pt x="37" y="53"/>
                  </a:moveTo>
                  <a:lnTo>
                    <a:pt x="37" y="30"/>
                  </a:lnTo>
                  <a:lnTo>
                    <a:pt x="30" y="34"/>
                  </a:lnTo>
                  <a:lnTo>
                    <a:pt x="22" y="34"/>
                  </a:lnTo>
                  <a:lnTo>
                    <a:pt x="19" y="38"/>
                  </a:lnTo>
                  <a:lnTo>
                    <a:pt x="15" y="42"/>
                  </a:lnTo>
                  <a:lnTo>
                    <a:pt x="15" y="45"/>
                  </a:lnTo>
                  <a:lnTo>
                    <a:pt x="11" y="49"/>
                  </a:lnTo>
                  <a:lnTo>
                    <a:pt x="15" y="53"/>
                  </a:lnTo>
                  <a:lnTo>
                    <a:pt x="15" y="57"/>
                  </a:lnTo>
                  <a:lnTo>
                    <a:pt x="19" y="60"/>
                  </a:lnTo>
                  <a:lnTo>
                    <a:pt x="22" y="60"/>
                  </a:lnTo>
                  <a:lnTo>
                    <a:pt x="30" y="57"/>
                  </a:lnTo>
                  <a:lnTo>
                    <a:pt x="37" y="53"/>
                  </a:lnTo>
                  <a:close/>
                </a:path>
              </a:pathLst>
            </a:custGeom>
            <a:solidFill>
              <a:srgbClr val="000000"/>
            </a:solidFill>
            <a:ln w="0">
              <a:solidFill>
                <a:srgbClr val="000000"/>
              </a:solidFill>
              <a:round/>
              <a:headEnd/>
              <a:tailEnd/>
            </a:ln>
          </p:spPr>
          <p:txBody>
            <a:bodyPr/>
            <a:lstStyle/>
            <a:p>
              <a:endParaRPr lang="en-US"/>
            </a:p>
          </p:txBody>
        </p:sp>
        <p:sp>
          <p:nvSpPr>
            <p:cNvPr id="27789" name="Freeform 138"/>
            <p:cNvSpPr>
              <a:spLocks/>
            </p:cNvSpPr>
            <p:nvPr/>
          </p:nvSpPr>
          <p:spPr bwMode="auto">
            <a:xfrm>
              <a:off x="2851" y="3514"/>
              <a:ext cx="57" cy="68"/>
            </a:xfrm>
            <a:custGeom>
              <a:avLst/>
              <a:gdLst>
                <a:gd name="T0" fmla="*/ 57 w 57"/>
                <a:gd name="T1" fmla="*/ 42 h 68"/>
                <a:gd name="T2" fmla="*/ 53 w 57"/>
                <a:gd name="T3" fmla="*/ 53 h 68"/>
                <a:gd name="T4" fmla="*/ 45 w 57"/>
                <a:gd name="T5" fmla="*/ 64 h 68"/>
                <a:gd name="T6" fmla="*/ 38 w 57"/>
                <a:gd name="T7" fmla="*/ 68 h 68"/>
                <a:gd name="T8" fmla="*/ 27 w 57"/>
                <a:gd name="T9" fmla="*/ 68 h 68"/>
                <a:gd name="T10" fmla="*/ 19 w 57"/>
                <a:gd name="T11" fmla="*/ 68 h 68"/>
                <a:gd name="T12" fmla="*/ 8 w 57"/>
                <a:gd name="T13" fmla="*/ 60 h 68"/>
                <a:gd name="T14" fmla="*/ 4 w 57"/>
                <a:gd name="T15" fmla="*/ 53 h 68"/>
                <a:gd name="T16" fmla="*/ 0 w 57"/>
                <a:gd name="T17" fmla="*/ 45 h 68"/>
                <a:gd name="T18" fmla="*/ 0 w 57"/>
                <a:gd name="T19" fmla="*/ 34 h 68"/>
                <a:gd name="T20" fmla="*/ 0 w 57"/>
                <a:gd name="T21" fmla="*/ 23 h 68"/>
                <a:gd name="T22" fmla="*/ 4 w 57"/>
                <a:gd name="T23" fmla="*/ 15 h 68"/>
                <a:gd name="T24" fmla="*/ 8 w 57"/>
                <a:gd name="T25" fmla="*/ 8 h 68"/>
                <a:gd name="T26" fmla="*/ 19 w 57"/>
                <a:gd name="T27" fmla="*/ 0 h 68"/>
                <a:gd name="T28" fmla="*/ 30 w 57"/>
                <a:gd name="T29" fmla="*/ 0 h 68"/>
                <a:gd name="T30" fmla="*/ 42 w 57"/>
                <a:gd name="T31" fmla="*/ 0 h 68"/>
                <a:gd name="T32" fmla="*/ 45 w 57"/>
                <a:gd name="T33" fmla="*/ 4 h 68"/>
                <a:gd name="T34" fmla="*/ 53 w 57"/>
                <a:gd name="T35" fmla="*/ 8 h 68"/>
                <a:gd name="T36" fmla="*/ 53 w 57"/>
                <a:gd name="T37" fmla="*/ 15 h 68"/>
                <a:gd name="T38" fmla="*/ 53 w 57"/>
                <a:gd name="T39" fmla="*/ 19 h 68"/>
                <a:gd name="T40" fmla="*/ 53 w 57"/>
                <a:gd name="T41" fmla="*/ 19 h 68"/>
                <a:gd name="T42" fmla="*/ 49 w 57"/>
                <a:gd name="T43" fmla="*/ 19 h 68"/>
                <a:gd name="T44" fmla="*/ 45 w 57"/>
                <a:gd name="T45" fmla="*/ 19 h 68"/>
                <a:gd name="T46" fmla="*/ 42 w 57"/>
                <a:gd name="T47" fmla="*/ 19 h 68"/>
                <a:gd name="T48" fmla="*/ 42 w 57"/>
                <a:gd name="T49" fmla="*/ 19 h 68"/>
                <a:gd name="T50" fmla="*/ 42 w 57"/>
                <a:gd name="T51" fmla="*/ 15 h 68"/>
                <a:gd name="T52" fmla="*/ 38 w 57"/>
                <a:gd name="T53" fmla="*/ 12 h 68"/>
                <a:gd name="T54" fmla="*/ 38 w 57"/>
                <a:gd name="T55" fmla="*/ 8 h 68"/>
                <a:gd name="T56" fmla="*/ 38 w 57"/>
                <a:gd name="T57" fmla="*/ 4 h 68"/>
                <a:gd name="T58" fmla="*/ 34 w 57"/>
                <a:gd name="T59" fmla="*/ 4 h 68"/>
                <a:gd name="T60" fmla="*/ 30 w 57"/>
                <a:gd name="T61" fmla="*/ 4 h 68"/>
                <a:gd name="T62" fmla="*/ 23 w 57"/>
                <a:gd name="T63" fmla="*/ 4 h 68"/>
                <a:gd name="T64" fmla="*/ 19 w 57"/>
                <a:gd name="T65" fmla="*/ 8 h 68"/>
                <a:gd name="T66" fmla="*/ 15 w 57"/>
                <a:gd name="T67" fmla="*/ 15 h 68"/>
                <a:gd name="T68" fmla="*/ 12 w 57"/>
                <a:gd name="T69" fmla="*/ 27 h 68"/>
                <a:gd name="T70" fmla="*/ 15 w 57"/>
                <a:gd name="T71" fmla="*/ 38 h 68"/>
                <a:gd name="T72" fmla="*/ 19 w 57"/>
                <a:gd name="T73" fmla="*/ 49 h 68"/>
                <a:gd name="T74" fmla="*/ 27 w 57"/>
                <a:gd name="T75" fmla="*/ 53 h 68"/>
                <a:gd name="T76" fmla="*/ 34 w 57"/>
                <a:gd name="T77" fmla="*/ 57 h 68"/>
                <a:gd name="T78" fmla="*/ 42 w 57"/>
                <a:gd name="T79" fmla="*/ 57 h 68"/>
                <a:gd name="T80" fmla="*/ 45 w 57"/>
                <a:gd name="T81" fmla="*/ 53 h 68"/>
                <a:gd name="T82" fmla="*/ 53 w 57"/>
                <a:gd name="T83" fmla="*/ 49 h 68"/>
                <a:gd name="T84" fmla="*/ 57 w 57"/>
                <a:gd name="T85" fmla="*/ 38 h 68"/>
                <a:gd name="T86" fmla="*/ 57 w 57"/>
                <a:gd name="T87" fmla="*/ 42 h 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
                <a:gd name="T133" fmla="*/ 0 h 68"/>
                <a:gd name="T134" fmla="*/ 57 w 57"/>
                <a:gd name="T135" fmla="*/ 68 h 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 h="68">
                  <a:moveTo>
                    <a:pt x="57" y="42"/>
                  </a:moveTo>
                  <a:lnTo>
                    <a:pt x="53" y="53"/>
                  </a:lnTo>
                  <a:lnTo>
                    <a:pt x="45" y="64"/>
                  </a:lnTo>
                  <a:lnTo>
                    <a:pt x="38" y="68"/>
                  </a:lnTo>
                  <a:lnTo>
                    <a:pt x="27" y="68"/>
                  </a:lnTo>
                  <a:lnTo>
                    <a:pt x="19" y="68"/>
                  </a:lnTo>
                  <a:lnTo>
                    <a:pt x="8" y="60"/>
                  </a:lnTo>
                  <a:lnTo>
                    <a:pt x="4" y="53"/>
                  </a:lnTo>
                  <a:lnTo>
                    <a:pt x="0" y="45"/>
                  </a:lnTo>
                  <a:lnTo>
                    <a:pt x="0" y="34"/>
                  </a:lnTo>
                  <a:lnTo>
                    <a:pt x="0" y="23"/>
                  </a:lnTo>
                  <a:lnTo>
                    <a:pt x="4" y="15"/>
                  </a:lnTo>
                  <a:lnTo>
                    <a:pt x="8" y="8"/>
                  </a:lnTo>
                  <a:lnTo>
                    <a:pt x="19" y="0"/>
                  </a:lnTo>
                  <a:lnTo>
                    <a:pt x="30" y="0"/>
                  </a:lnTo>
                  <a:lnTo>
                    <a:pt x="42" y="0"/>
                  </a:lnTo>
                  <a:lnTo>
                    <a:pt x="45" y="4"/>
                  </a:lnTo>
                  <a:lnTo>
                    <a:pt x="53" y="8"/>
                  </a:lnTo>
                  <a:lnTo>
                    <a:pt x="53" y="15"/>
                  </a:lnTo>
                  <a:lnTo>
                    <a:pt x="53" y="19"/>
                  </a:lnTo>
                  <a:lnTo>
                    <a:pt x="49" y="19"/>
                  </a:lnTo>
                  <a:lnTo>
                    <a:pt x="45" y="19"/>
                  </a:lnTo>
                  <a:lnTo>
                    <a:pt x="42" y="19"/>
                  </a:lnTo>
                  <a:lnTo>
                    <a:pt x="42" y="15"/>
                  </a:lnTo>
                  <a:lnTo>
                    <a:pt x="38" y="12"/>
                  </a:lnTo>
                  <a:lnTo>
                    <a:pt x="38" y="8"/>
                  </a:lnTo>
                  <a:lnTo>
                    <a:pt x="38" y="4"/>
                  </a:lnTo>
                  <a:lnTo>
                    <a:pt x="34" y="4"/>
                  </a:lnTo>
                  <a:lnTo>
                    <a:pt x="30" y="4"/>
                  </a:lnTo>
                  <a:lnTo>
                    <a:pt x="23" y="4"/>
                  </a:lnTo>
                  <a:lnTo>
                    <a:pt x="19" y="8"/>
                  </a:lnTo>
                  <a:lnTo>
                    <a:pt x="15" y="15"/>
                  </a:lnTo>
                  <a:lnTo>
                    <a:pt x="12" y="27"/>
                  </a:lnTo>
                  <a:lnTo>
                    <a:pt x="15" y="38"/>
                  </a:lnTo>
                  <a:lnTo>
                    <a:pt x="19" y="49"/>
                  </a:lnTo>
                  <a:lnTo>
                    <a:pt x="27" y="53"/>
                  </a:lnTo>
                  <a:lnTo>
                    <a:pt x="34" y="57"/>
                  </a:lnTo>
                  <a:lnTo>
                    <a:pt x="42" y="57"/>
                  </a:lnTo>
                  <a:lnTo>
                    <a:pt x="45" y="53"/>
                  </a:lnTo>
                  <a:lnTo>
                    <a:pt x="53" y="49"/>
                  </a:lnTo>
                  <a:lnTo>
                    <a:pt x="57" y="38"/>
                  </a:lnTo>
                  <a:lnTo>
                    <a:pt x="57" y="42"/>
                  </a:lnTo>
                  <a:close/>
                </a:path>
              </a:pathLst>
            </a:custGeom>
            <a:solidFill>
              <a:srgbClr val="000000"/>
            </a:solidFill>
            <a:ln w="0">
              <a:solidFill>
                <a:srgbClr val="000000"/>
              </a:solidFill>
              <a:round/>
              <a:headEnd/>
              <a:tailEnd/>
            </a:ln>
          </p:spPr>
          <p:txBody>
            <a:bodyPr/>
            <a:lstStyle/>
            <a:p>
              <a:endParaRPr lang="en-US"/>
            </a:p>
          </p:txBody>
        </p:sp>
        <p:sp>
          <p:nvSpPr>
            <p:cNvPr id="27790" name="Freeform 139"/>
            <p:cNvSpPr>
              <a:spLocks/>
            </p:cNvSpPr>
            <p:nvPr/>
          </p:nvSpPr>
          <p:spPr bwMode="auto">
            <a:xfrm>
              <a:off x="2915" y="3477"/>
              <a:ext cx="75" cy="105"/>
            </a:xfrm>
            <a:custGeom>
              <a:avLst/>
              <a:gdLst>
                <a:gd name="T0" fmla="*/ 23 w 75"/>
                <a:gd name="T1" fmla="*/ 67 h 105"/>
                <a:gd name="T2" fmla="*/ 45 w 75"/>
                <a:gd name="T3" fmla="*/ 49 h 105"/>
                <a:gd name="T4" fmla="*/ 49 w 75"/>
                <a:gd name="T5" fmla="*/ 45 h 105"/>
                <a:gd name="T6" fmla="*/ 45 w 75"/>
                <a:gd name="T7" fmla="*/ 41 h 105"/>
                <a:gd name="T8" fmla="*/ 45 w 75"/>
                <a:gd name="T9" fmla="*/ 41 h 105"/>
                <a:gd name="T10" fmla="*/ 41 w 75"/>
                <a:gd name="T11" fmla="*/ 37 h 105"/>
                <a:gd name="T12" fmla="*/ 71 w 75"/>
                <a:gd name="T13" fmla="*/ 37 h 105"/>
                <a:gd name="T14" fmla="*/ 60 w 75"/>
                <a:gd name="T15" fmla="*/ 41 h 105"/>
                <a:gd name="T16" fmla="*/ 53 w 75"/>
                <a:gd name="T17" fmla="*/ 49 h 105"/>
                <a:gd name="T18" fmla="*/ 53 w 75"/>
                <a:gd name="T19" fmla="*/ 86 h 105"/>
                <a:gd name="T20" fmla="*/ 64 w 75"/>
                <a:gd name="T21" fmla="*/ 97 h 105"/>
                <a:gd name="T22" fmla="*/ 68 w 75"/>
                <a:gd name="T23" fmla="*/ 101 h 105"/>
                <a:gd name="T24" fmla="*/ 75 w 75"/>
                <a:gd name="T25" fmla="*/ 101 h 105"/>
                <a:gd name="T26" fmla="*/ 41 w 75"/>
                <a:gd name="T27" fmla="*/ 105 h 105"/>
                <a:gd name="T28" fmla="*/ 45 w 75"/>
                <a:gd name="T29" fmla="*/ 105 h 105"/>
                <a:gd name="T30" fmla="*/ 45 w 75"/>
                <a:gd name="T31" fmla="*/ 101 h 105"/>
                <a:gd name="T32" fmla="*/ 45 w 75"/>
                <a:gd name="T33" fmla="*/ 97 h 105"/>
                <a:gd name="T34" fmla="*/ 23 w 75"/>
                <a:gd name="T35" fmla="*/ 67 h 105"/>
                <a:gd name="T36" fmla="*/ 23 w 75"/>
                <a:gd name="T37" fmla="*/ 94 h 105"/>
                <a:gd name="T38" fmla="*/ 23 w 75"/>
                <a:gd name="T39" fmla="*/ 101 h 105"/>
                <a:gd name="T40" fmla="*/ 26 w 75"/>
                <a:gd name="T41" fmla="*/ 105 h 105"/>
                <a:gd name="T42" fmla="*/ 30 w 75"/>
                <a:gd name="T43" fmla="*/ 105 h 105"/>
                <a:gd name="T44" fmla="*/ 0 w 75"/>
                <a:gd name="T45" fmla="*/ 105 h 105"/>
                <a:gd name="T46" fmla="*/ 8 w 75"/>
                <a:gd name="T47" fmla="*/ 101 h 105"/>
                <a:gd name="T48" fmla="*/ 8 w 75"/>
                <a:gd name="T49" fmla="*/ 97 h 105"/>
                <a:gd name="T50" fmla="*/ 11 w 75"/>
                <a:gd name="T51" fmla="*/ 90 h 105"/>
                <a:gd name="T52" fmla="*/ 8 w 75"/>
                <a:gd name="T53" fmla="*/ 19 h 105"/>
                <a:gd name="T54" fmla="*/ 8 w 75"/>
                <a:gd name="T55" fmla="*/ 11 h 105"/>
                <a:gd name="T56" fmla="*/ 8 w 75"/>
                <a:gd name="T57" fmla="*/ 7 h 105"/>
                <a:gd name="T58" fmla="*/ 4 w 75"/>
                <a:gd name="T59" fmla="*/ 7 h 105"/>
                <a:gd name="T60" fmla="*/ 0 w 75"/>
                <a:gd name="T61" fmla="*/ 7 h 105"/>
                <a:gd name="T62" fmla="*/ 23 w 75"/>
                <a:gd name="T63" fmla="*/ 0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105"/>
                <a:gd name="T98" fmla="*/ 75 w 75"/>
                <a:gd name="T99" fmla="*/ 105 h 1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105">
                  <a:moveTo>
                    <a:pt x="23" y="0"/>
                  </a:moveTo>
                  <a:lnTo>
                    <a:pt x="23" y="67"/>
                  </a:lnTo>
                  <a:lnTo>
                    <a:pt x="41" y="52"/>
                  </a:lnTo>
                  <a:lnTo>
                    <a:pt x="45" y="49"/>
                  </a:lnTo>
                  <a:lnTo>
                    <a:pt x="45" y="45"/>
                  </a:lnTo>
                  <a:lnTo>
                    <a:pt x="49" y="45"/>
                  </a:lnTo>
                  <a:lnTo>
                    <a:pt x="45" y="41"/>
                  </a:lnTo>
                  <a:lnTo>
                    <a:pt x="41" y="37"/>
                  </a:lnTo>
                  <a:lnTo>
                    <a:pt x="71" y="37"/>
                  </a:lnTo>
                  <a:lnTo>
                    <a:pt x="64" y="41"/>
                  </a:lnTo>
                  <a:lnTo>
                    <a:pt x="60" y="41"/>
                  </a:lnTo>
                  <a:lnTo>
                    <a:pt x="56" y="45"/>
                  </a:lnTo>
                  <a:lnTo>
                    <a:pt x="53" y="49"/>
                  </a:lnTo>
                  <a:lnTo>
                    <a:pt x="34" y="64"/>
                  </a:lnTo>
                  <a:lnTo>
                    <a:pt x="53" y="86"/>
                  </a:lnTo>
                  <a:lnTo>
                    <a:pt x="60" y="94"/>
                  </a:lnTo>
                  <a:lnTo>
                    <a:pt x="64" y="97"/>
                  </a:lnTo>
                  <a:lnTo>
                    <a:pt x="64" y="101"/>
                  </a:lnTo>
                  <a:lnTo>
                    <a:pt x="68" y="101"/>
                  </a:lnTo>
                  <a:lnTo>
                    <a:pt x="71" y="101"/>
                  </a:lnTo>
                  <a:lnTo>
                    <a:pt x="75" y="101"/>
                  </a:lnTo>
                  <a:lnTo>
                    <a:pt x="75" y="105"/>
                  </a:lnTo>
                  <a:lnTo>
                    <a:pt x="41" y="105"/>
                  </a:lnTo>
                  <a:lnTo>
                    <a:pt x="45" y="105"/>
                  </a:lnTo>
                  <a:lnTo>
                    <a:pt x="45" y="101"/>
                  </a:lnTo>
                  <a:lnTo>
                    <a:pt x="45" y="97"/>
                  </a:lnTo>
                  <a:lnTo>
                    <a:pt x="45" y="94"/>
                  </a:lnTo>
                  <a:lnTo>
                    <a:pt x="23" y="67"/>
                  </a:lnTo>
                  <a:lnTo>
                    <a:pt x="23" y="90"/>
                  </a:lnTo>
                  <a:lnTo>
                    <a:pt x="23" y="94"/>
                  </a:lnTo>
                  <a:lnTo>
                    <a:pt x="23" y="97"/>
                  </a:lnTo>
                  <a:lnTo>
                    <a:pt x="23" y="101"/>
                  </a:lnTo>
                  <a:lnTo>
                    <a:pt x="26" y="101"/>
                  </a:lnTo>
                  <a:lnTo>
                    <a:pt x="26" y="105"/>
                  </a:lnTo>
                  <a:lnTo>
                    <a:pt x="30" y="105"/>
                  </a:lnTo>
                  <a:lnTo>
                    <a:pt x="0" y="105"/>
                  </a:lnTo>
                  <a:lnTo>
                    <a:pt x="4" y="101"/>
                  </a:lnTo>
                  <a:lnTo>
                    <a:pt x="8" y="101"/>
                  </a:lnTo>
                  <a:lnTo>
                    <a:pt x="8" y="97"/>
                  </a:lnTo>
                  <a:lnTo>
                    <a:pt x="8" y="94"/>
                  </a:lnTo>
                  <a:lnTo>
                    <a:pt x="11" y="90"/>
                  </a:lnTo>
                  <a:lnTo>
                    <a:pt x="11" y="30"/>
                  </a:lnTo>
                  <a:lnTo>
                    <a:pt x="8" y="19"/>
                  </a:lnTo>
                  <a:lnTo>
                    <a:pt x="8" y="15"/>
                  </a:lnTo>
                  <a:lnTo>
                    <a:pt x="8" y="11"/>
                  </a:lnTo>
                  <a:lnTo>
                    <a:pt x="8" y="7"/>
                  </a:lnTo>
                  <a:lnTo>
                    <a:pt x="4" y="7"/>
                  </a:lnTo>
                  <a:lnTo>
                    <a:pt x="0" y="11"/>
                  </a:lnTo>
                  <a:lnTo>
                    <a:pt x="0" y="7"/>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27791" name="Freeform 140"/>
            <p:cNvSpPr>
              <a:spLocks/>
            </p:cNvSpPr>
            <p:nvPr/>
          </p:nvSpPr>
          <p:spPr bwMode="auto">
            <a:xfrm>
              <a:off x="2998" y="3514"/>
              <a:ext cx="45" cy="68"/>
            </a:xfrm>
            <a:custGeom>
              <a:avLst/>
              <a:gdLst>
                <a:gd name="T0" fmla="*/ 41 w 45"/>
                <a:gd name="T1" fmla="*/ 0 h 68"/>
                <a:gd name="T2" fmla="*/ 41 w 45"/>
                <a:gd name="T3" fmla="*/ 23 h 68"/>
                <a:gd name="T4" fmla="*/ 37 w 45"/>
                <a:gd name="T5" fmla="*/ 23 h 68"/>
                <a:gd name="T6" fmla="*/ 34 w 45"/>
                <a:gd name="T7" fmla="*/ 12 h 68"/>
                <a:gd name="T8" fmla="*/ 30 w 45"/>
                <a:gd name="T9" fmla="*/ 8 h 68"/>
                <a:gd name="T10" fmla="*/ 26 w 45"/>
                <a:gd name="T11" fmla="*/ 4 h 68"/>
                <a:gd name="T12" fmla="*/ 18 w 45"/>
                <a:gd name="T13" fmla="*/ 4 h 68"/>
                <a:gd name="T14" fmla="*/ 15 w 45"/>
                <a:gd name="T15" fmla="*/ 4 h 68"/>
                <a:gd name="T16" fmla="*/ 11 w 45"/>
                <a:gd name="T17" fmla="*/ 8 h 68"/>
                <a:gd name="T18" fmla="*/ 7 w 45"/>
                <a:gd name="T19" fmla="*/ 8 h 68"/>
                <a:gd name="T20" fmla="*/ 7 w 45"/>
                <a:gd name="T21" fmla="*/ 12 h 68"/>
                <a:gd name="T22" fmla="*/ 7 w 45"/>
                <a:gd name="T23" fmla="*/ 15 h 68"/>
                <a:gd name="T24" fmla="*/ 11 w 45"/>
                <a:gd name="T25" fmla="*/ 19 h 68"/>
                <a:gd name="T26" fmla="*/ 15 w 45"/>
                <a:gd name="T27" fmla="*/ 23 h 68"/>
                <a:gd name="T28" fmla="*/ 18 w 45"/>
                <a:gd name="T29" fmla="*/ 27 h 68"/>
                <a:gd name="T30" fmla="*/ 30 w 45"/>
                <a:gd name="T31" fmla="*/ 30 h 68"/>
                <a:gd name="T32" fmla="*/ 37 w 45"/>
                <a:gd name="T33" fmla="*/ 34 h 68"/>
                <a:gd name="T34" fmla="*/ 41 w 45"/>
                <a:gd name="T35" fmla="*/ 42 h 68"/>
                <a:gd name="T36" fmla="*/ 45 w 45"/>
                <a:gd name="T37" fmla="*/ 49 h 68"/>
                <a:gd name="T38" fmla="*/ 41 w 45"/>
                <a:gd name="T39" fmla="*/ 57 h 68"/>
                <a:gd name="T40" fmla="*/ 37 w 45"/>
                <a:gd name="T41" fmla="*/ 64 h 68"/>
                <a:gd name="T42" fmla="*/ 30 w 45"/>
                <a:gd name="T43" fmla="*/ 68 h 68"/>
                <a:gd name="T44" fmla="*/ 22 w 45"/>
                <a:gd name="T45" fmla="*/ 68 h 68"/>
                <a:gd name="T46" fmla="*/ 15 w 45"/>
                <a:gd name="T47" fmla="*/ 68 h 68"/>
                <a:gd name="T48" fmla="*/ 7 w 45"/>
                <a:gd name="T49" fmla="*/ 68 h 68"/>
                <a:gd name="T50" fmla="*/ 3 w 45"/>
                <a:gd name="T51" fmla="*/ 68 h 68"/>
                <a:gd name="T52" fmla="*/ 3 w 45"/>
                <a:gd name="T53" fmla="*/ 68 h 68"/>
                <a:gd name="T54" fmla="*/ 0 w 45"/>
                <a:gd name="T55" fmla="*/ 68 h 68"/>
                <a:gd name="T56" fmla="*/ 0 w 45"/>
                <a:gd name="T57" fmla="*/ 68 h 68"/>
                <a:gd name="T58" fmla="*/ 0 w 45"/>
                <a:gd name="T59" fmla="*/ 68 h 68"/>
                <a:gd name="T60" fmla="*/ 0 w 45"/>
                <a:gd name="T61" fmla="*/ 45 h 68"/>
                <a:gd name="T62" fmla="*/ 0 w 45"/>
                <a:gd name="T63" fmla="*/ 45 h 68"/>
                <a:gd name="T64" fmla="*/ 3 w 45"/>
                <a:gd name="T65" fmla="*/ 53 h 68"/>
                <a:gd name="T66" fmla="*/ 7 w 45"/>
                <a:gd name="T67" fmla="*/ 60 h 68"/>
                <a:gd name="T68" fmla="*/ 15 w 45"/>
                <a:gd name="T69" fmla="*/ 64 h 68"/>
                <a:gd name="T70" fmla="*/ 22 w 45"/>
                <a:gd name="T71" fmla="*/ 64 h 68"/>
                <a:gd name="T72" fmla="*/ 26 w 45"/>
                <a:gd name="T73" fmla="*/ 64 h 68"/>
                <a:gd name="T74" fmla="*/ 30 w 45"/>
                <a:gd name="T75" fmla="*/ 60 h 68"/>
                <a:gd name="T76" fmla="*/ 34 w 45"/>
                <a:gd name="T77" fmla="*/ 60 h 68"/>
                <a:gd name="T78" fmla="*/ 34 w 45"/>
                <a:gd name="T79" fmla="*/ 53 h 68"/>
                <a:gd name="T80" fmla="*/ 34 w 45"/>
                <a:gd name="T81" fmla="*/ 49 h 68"/>
                <a:gd name="T82" fmla="*/ 30 w 45"/>
                <a:gd name="T83" fmla="*/ 45 h 68"/>
                <a:gd name="T84" fmla="*/ 26 w 45"/>
                <a:gd name="T85" fmla="*/ 42 h 68"/>
                <a:gd name="T86" fmla="*/ 15 w 45"/>
                <a:gd name="T87" fmla="*/ 38 h 68"/>
                <a:gd name="T88" fmla="*/ 7 w 45"/>
                <a:gd name="T89" fmla="*/ 34 h 68"/>
                <a:gd name="T90" fmla="*/ 3 w 45"/>
                <a:gd name="T91" fmla="*/ 27 h 68"/>
                <a:gd name="T92" fmla="*/ 0 w 45"/>
                <a:gd name="T93" fmla="*/ 23 h 68"/>
                <a:gd name="T94" fmla="*/ 0 w 45"/>
                <a:gd name="T95" fmla="*/ 19 h 68"/>
                <a:gd name="T96" fmla="*/ 0 w 45"/>
                <a:gd name="T97" fmla="*/ 12 h 68"/>
                <a:gd name="T98" fmla="*/ 3 w 45"/>
                <a:gd name="T99" fmla="*/ 4 h 68"/>
                <a:gd name="T100" fmla="*/ 11 w 45"/>
                <a:gd name="T101" fmla="*/ 0 h 68"/>
                <a:gd name="T102" fmla="*/ 18 w 45"/>
                <a:gd name="T103" fmla="*/ 0 h 68"/>
                <a:gd name="T104" fmla="*/ 22 w 45"/>
                <a:gd name="T105" fmla="*/ 0 h 68"/>
                <a:gd name="T106" fmla="*/ 30 w 45"/>
                <a:gd name="T107" fmla="*/ 0 h 68"/>
                <a:gd name="T108" fmla="*/ 34 w 45"/>
                <a:gd name="T109" fmla="*/ 0 h 68"/>
                <a:gd name="T110" fmla="*/ 34 w 45"/>
                <a:gd name="T111" fmla="*/ 0 h 68"/>
                <a:gd name="T112" fmla="*/ 34 w 45"/>
                <a:gd name="T113" fmla="*/ 0 h 68"/>
                <a:gd name="T114" fmla="*/ 37 w 45"/>
                <a:gd name="T115" fmla="*/ 0 h 68"/>
                <a:gd name="T116" fmla="*/ 37 w 45"/>
                <a:gd name="T117" fmla="*/ 0 h 68"/>
                <a:gd name="T118" fmla="*/ 37 w 45"/>
                <a:gd name="T119" fmla="*/ 0 h 68"/>
                <a:gd name="T120" fmla="*/ 41 w 45"/>
                <a:gd name="T121" fmla="*/ 0 h 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8"/>
                <a:gd name="T185" fmla="*/ 45 w 45"/>
                <a:gd name="T186" fmla="*/ 68 h 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8">
                  <a:moveTo>
                    <a:pt x="41" y="0"/>
                  </a:moveTo>
                  <a:lnTo>
                    <a:pt x="41" y="23"/>
                  </a:lnTo>
                  <a:lnTo>
                    <a:pt x="37" y="23"/>
                  </a:lnTo>
                  <a:lnTo>
                    <a:pt x="34" y="12"/>
                  </a:lnTo>
                  <a:lnTo>
                    <a:pt x="30" y="8"/>
                  </a:lnTo>
                  <a:lnTo>
                    <a:pt x="26" y="4"/>
                  </a:lnTo>
                  <a:lnTo>
                    <a:pt x="18" y="4"/>
                  </a:lnTo>
                  <a:lnTo>
                    <a:pt x="15" y="4"/>
                  </a:lnTo>
                  <a:lnTo>
                    <a:pt x="11" y="8"/>
                  </a:lnTo>
                  <a:lnTo>
                    <a:pt x="7" y="8"/>
                  </a:lnTo>
                  <a:lnTo>
                    <a:pt x="7" y="12"/>
                  </a:lnTo>
                  <a:lnTo>
                    <a:pt x="7" y="15"/>
                  </a:lnTo>
                  <a:lnTo>
                    <a:pt x="11" y="19"/>
                  </a:lnTo>
                  <a:lnTo>
                    <a:pt x="15" y="23"/>
                  </a:lnTo>
                  <a:lnTo>
                    <a:pt x="18" y="27"/>
                  </a:lnTo>
                  <a:lnTo>
                    <a:pt x="30" y="30"/>
                  </a:lnTo>
                  <a:lnTo>
                    <a:pt x="37" y="34"/>
                  </a:lnTo>
                  <a:lnTo>
                    <a:pt x="41" y="42"/>
                  </a:lnTo>
                  <a:lnTo>
                    <a:pt x="45" y="49"/>
                  </a:lnTo>
                  <a:lnTo>
                    <a:pt x="41" y="57"/>
                  </a:lnTo>
                  <a:lnTo>
                    <a:pt x="37" y="64"/>
                  </a:lnTo>
                  <a:lnTo>
                    <a:pt x="30" y="68"/>
                  </a:lnTo>
                  <a:lnTo>
                    <a:pt x="22" y="68"/>
                  </a:lnTo>
                  <a:lnTo>
                    <a:pt x="15" y="68"/>
                  </a:lnTo>
                  <a:lnTo>
                    <a:pt x="7" y="68"/>
                  </a:lnTo>
                  <a:lnTo>
                    <a:pt x="3" y="68"/>
                  </a:lnTo>
                  <a:lnTo>
                    <a:pt x="0" y="68"/>
                  </a:lnTo>
                  <a:lnTo>
                    <a:pt x="0" y="45"/>
                  </a:lnTo>
                  <a:lnTo>
                    <a:pt x="3" y="53"/>
                  </a:lnTo>
                  <a:lnTo>
                    <a:pt x="7" y="60"/>
                  </a:lnTo>
                  <a:lnTo>
                    <a:pt x="15" y="64"/>
                  </a:lnTo>
                  <a:lnTo>
                    <a:pt x="22" y="64"/>
                  </a:lnTo>
                  <a:lnTo>
                    <a:pt x="26" y="64"/>
                  </a:lnTo>
                  <a:lnTo>
                    <a:pt x="30" y="60"/>
                  </a:lnTo>
                  <a:lnTo>
                    <a:pt x="34" y="60"/>
                  </a:lnTo>
                  <a:lnTo>
                    <a:pt x="34" y="53"/>
                  </a:lnTo>
                  <a:lnTo>
                    <a:pt x="34" y="49"/>
                  </a:lnTo>
                  <a:lnTo>
                    <a:pt x="30" y="45"/>
                  </a:lnTo>
                  <a:lnTo>
                    <a:pt x="26" y="42"/>
                  </a:lnTo>
                  <a:lnTo>
                    <a:pt x="15" y="38"/>
                  </a:lnTo>
                  <a:lnTo>
                    <a:pt x="7" y="34"/>
                  </a:lnTo>
                  <a:lnTo>
                    <a:pt x="3" y="27"/>
                  </a:lnTo>
                  <a:lnTo>
                    <a:pt x="0" y="23"/>
                  </a:lnTo>
                  <a:lnTo>
                    <a:pt x="0" y="19"/>
                  </a:lnTo>
                  <a:lnTo>
                    <a:pt x="0" y="12"/>
                  </a:lnTo>
                  <a:lnTo>
                    <a:pt x="3" y="4"/>
                  </a:lnTo>
                  <a:lnTo>
                    <a:pt x="11" y="0"/>
                  </a:lnTo>
                  <a:lnTo>
                    <a:pt x="18" y="0"/>
                  </a:lnTo>
                  <a:lnTo>
                    <a:pt x="22" y="0"/>
                  </a:lnTo>
                  <a:lnTo>
                    <a:pt x="30" y="0"/>
                  </a:lnTo>
                  <a:lnTo>
                    <a:pt x="34"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7792" name="Freeform 141"/>
            <p:cNvSpPr>
              <a:spLocks noEditPoints="1"/>
            </p:cNvSpPr>
            <p:nvPr/>
          </p:nvSpPr>
          <p:spPr bwMode="auto">
            <a:xfrm>
              <a:off x="3530" y="3477"/>
              <a:ext cx="30" cy="105"/>
            </a:xfrm>
            <a:custGeom>
              <a:avLst/>
              <a:gdLst>
                <a:gd name="T0" fmla="*/ 15 w 30"/>
                <a:gd name="T1" fmla="*/ 0 h 105"/>
                <a:gd name="T2" fmla="*/ 19 w 30"/>
                <a:gd name="T3" fmla="*/ 0 h 105"/>
                <a:gd name="T4" fmla="*/ 23 w 30"/>
                <a:gd name="T5" fmla="*/ 4 h 105"/>
                <a:gd name="T6" fmla="*/ 23 w 30"/>
                <a:gd name="T7" fmla="*/ 4 h 105"/>
                <a:gd name="T8" fmla="*/ 23 w 30"/>
                <a:gd name="T9" fmla="*/ 7 h 105"/>
                <a:gd name="T10" fmla="*/ 23 w 30"/>
                <a:gd name="T11" fmla="*/ 11 h 105"/>
                <a:gd name="T12" fmla="*/ 23 w 30"/>
                <a:gd name="T13" fmla="*/ 15 h 105"/>
                <a:gd name="T14" fmla="*/ 19 w 30"/>
                <a:gd name="T15" fmla="*/ 15 h 105"/>
                <a:gd name="T16" fmla="*/ 15 w 30"/>
                <a:gd name="T17" fmla="*/ 19 h 105"/>
                <a:gd name="T18" fmla="*/ 12 w 30"/>
                <a:gd name="T19" fmla="*/ 15 h 105"/>
                <a:gd name="T20" fmla="*/ 8 w 30"/>
                <a:gd name="T21" fmla="*/ 15 h 105"/>
                <a:gd name="T22" fmla="*/ 8 w 30"/>
                <a:gd name="T23" fmla="*/ 11 h 105"/>
                <a:gd name="T24" fmla="*/ 8 w 30"/>
                <a:gd name="T25" fmla="*/ 7 h 105"/>
                <a:gd name="T26" fmla="*/ 8 w 30"/>
                <a:gd name="T27" fmla="*/ 4 h 105"/>
                <a:gd name="T28" fmla="*/ 8 w 30"/>
                <a:gd name="T29" fmla="*/ 4 h 105"/>
                <a:gd name="T30" fmla="*/ 12 w 30"/>
                <a:gd name="T31" fmla="*/ 0 h 105"/>
                <a:gd name="T32" fmla="*/ 15 w 30"/>
                <a:gd name="T33" fmla="*/ 0 h 105"/>
                <a:gd name="T34" fmla="*/ 23 w 30"/>
                <a:gd name="T35" fmla="*/ 37 h 105"/>
                <a:gd name="T36" fmla="*/ 23 w 30"/>
                <a:gd name="T37" fmla="*/ 90 h 105"/>
                <a:gd name="T38" fmla="*/ 23 w 30"/>
                <a:gd name="T39" fmla="*/ 94 h 105"/>
                <a:gd name="T40" fmla="*/ 23 w 30"/>
                <a:gd name="T41" fmla="*/ 97 h 105"/>
                <a:gd name="T42" fmla="*/ 23 w 30"/>
                <a:gd name="T43" fmla="*/ 101 h 105"/>
                <a:gd name="T44" fmla="*/ 27 w 30"/>
                <a:gd name="T45" fmla="*/ 101 h 105"/>
                <a:gd name="T46" fmla="*/ 27 w 30"/>
                <a:gd name="T47" fmla="*/ 105 h 105"/>
                <a:gd name="T48" fmla="*/ 30 w 30"/>
                <a:gd name="T49" fmla="*/ 105 h 105"/>
                <a:gd name="T50" fmla="*/ 30 w 30"/>
                <a:gd name="T51" fmla="*/ 105 h 105"/>
                <a:gd name="T52" fmla="*/ 0 w 30"/>
                <a:gd name="T53" fmla="*/ 105 h 105"/>
                <a:gd name="T54" fmla="*/ 0 w 30"/>
                <a:gd name="T55" fmla="*/ 105 h 105"/>
                <a:gd name="T56" fmla="*/ 4 w 30"/>
                <a:gd name="T57" fmla="*/ 105 h 105"/>
                <a:gd name="T58" fmla="*/ 8 w 30"/>
                <a:gd name="T59" fmla="*/ 101 h 105"/>
                <a:gd name="T60" fmla="*/ 8 w 30"/>
                <a:gd name="T61" fmla="*/ 101 h 105"/>
                <a:gd name="T62" fmla="*/ 8 w 30"/>
                <a:gd name="T63" fmla="*/ 97 h 105"/>
                <a:gd name="T64" fmla="*/ 12 w 30"/>
                <a:gd name="T65" fmla="*/ 94 h 105"/>
                <a:gd name="T66" fmla="*/ 12 w 30"/>
                <a:gd name="T67" fmla="*/ 90 h 105"/>
                <a:gd name="T68" fmla="*/ 12 w 30"/>
                <a:gd name="T69" fmla="*/ 64 h 105"/>
                <a:gd name="T70" fmla="*/ 12 w 30"/>
                <a:gd name="T71" fmla="*/ 56 h 105"/>
                <a:gd name="T72" fmla="*/ 8 w 30"/>
                <a:gd name="T73" fmla="*/ 49 h 105"/>
                <a:gd name="T74" fmla="*/ 8 w 30"/>
                <a:gd name="T75" fmla="*/ 45 h 105"/>
                <a:gd name="T76" fmla="*/ 8 w 30"/>
                <a:gd name="T77" fmla="*/ 45 h 105"/>
                <a:gd name="T78" fmla="*/ 8 w 30"/>
                <a:gd name="T79" fmla="*/ 45 h 105"/>
                <a:gd name="T80" fmla="*/ 4 w 30"/>
                <a:gd name="T81" fmla="*/ 45 h 105"/>
                <a:gd name="T82" fmla="*/ 4 w 30"/>
                <a:gd name="T83" fmla="*/ 45 h 105"/>
                <a:gd name="T84" fmla="*/ 0 w 30"/>
                <a:gd name="T85" fmla="*/ 45 h 105"/>
                <a:gd name="T86" fmla="*/ 0 w 30"/>
                <a:gd name="T87" fmla="*/ 45 h 105"/>
                <a:gd name="T88" fmla="*/ 19 w 30"/>
                <a:gd name="T89" fmla="*/ 37 h 105"/>
                <a:gd name="T90" fmla="*/ 23 w 30"/>
                <a:gd name="T91" fmla="*/ 3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
                <a:gd name="T139" fmla="*/ 0 h 105"/>
                <a:gd name="T140" fmla="*/ 30 w 30"/>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 h="105">
                  <a:moveTo>
                    <a:pt x="15" y="0"/>
                  </a:moveTo>
                  <a:lnTo>
                    <a:pt x="19" y="0"/>
                  </a:lnTo>
                  <a:lnTo>
                    <a:pt x="23" y="4"/>
                  </a:lnTo>
                  <a:lnTo>
                    <a:pt x="23" y="7"/>
                  </a:lnTo>
                  <a:lnTo>
                    <a:pt x="23" y="11"/>
                  </a:lnTo>
                  <a:lnTo>
                    <a:pt x="23" y="15"/>
                  </a:lnTo>
                  <a:lnTo>
                    <a:pt x="19" y="15"/>
                  </a:lnTo>
                  <a:lnTo>
                    <a:pt x="15" y="19"/>
                  </a:lnTo>
                  <a:lnTo>
                    <a:pt x="12" y="15"/>
                  </a:lnTo>
                  <a:lnTo>
                    <a:pt x="8" y="15"/>
                  </a:lnTo>
                  <a:lnTo>
                    <a:pt x="8" y="11"/>
                  </a:lnTo>
                  <a:lnTo>
                    <a:pt x="8" y="7"/>
                  </a:lnTo>
                  <a:lnTo>
                    <a:pt x="8" y="4"/>
                  </a:lnTo>
                  <a:lnTo>
                    <a:pt x="12" y="0"/>
                  </a:lnTo>
                  <a:lnTo>
                    <a:pt x="15" y="0"/>
                  </a:lnTo>
                  <a:close/>
                  <a:moveTo>
                    <a:pt x="23" y="37"/>
                  </a:moveTo>
                  <a:lnTo>
                    <a:pt x="23" y="90"/>
                  </a:lnTo>
                  <a:lnTo>
                    <a:pt x="23" y="94"/>
                  </a:lnTo>
                  <a:lnTo>
                    <a:pt x="23" y="97"/>
                  </a:lnTo>
                  <a:lnTo>
                    <a:pt x="23" y="101"/>
                  </a:lnTo>
                  <a:lnTo>
                    <a:pt x="27" y="101"/>
                  </a:lnTo>
                  <a:lnTo>
                    <a:pt x="27" y="105"/>
                  </a:lnTo>
                  <a:lnTo>
                    <a:pt x="30" y="105"/>
                  </a:lnTo>
                  <a:lnTo>
                    <a:pt x="0" y="105"/>
                  </a:lnTo>
                  <a:lnTo>
                    <a:pt x="4" y="105"/>
                  </a:lnTo>
                  <a:lnTo>
                    <a:pt x="8" y="101"/>
                  </a:lnTo>
                  <a:lnTo>
                    <a:pt x="8" y="97"/>
                  </a:lnTo>
                  <a:lnTo>
                    <a:pt x="12" y="94"/>
                  </a:lnTo>
                  <a:lnTo>
                    <a:pt x="12" y="90"/>
                  </a:lnTo>
                  <a:lnTo>
                    <a:pt x="12" y="64"/>
                  </a:lnTo>
                  <a:lnTo>
                    <a:pt x="12" y="56"/>
                  </a:lnTo>
                  <a:lnTo>
                    <a:pt x="8" y="49"/>
                  </a:lnTo>
                  <a:lnTo>
                    <a:pt x="8" y="45"/>
                  </a:lnTo>
                  <a:lnTo>
                    <a:pt x="4" y="45"/>
                  </a:lnTo>
                  <a:lnTo>
                    <a:pt x="0" y="45"/>
                  </a:lnTo>
                  <a:lnTo>
                    <a:pt x="19" y="37"/>
                  </a:lnTo>
                  <a:lnTo>
                    <a:pt x="23" y="37"/>
                  </a:lnTo>
                  <a:close/>
                </a:path>
              </a:pathLst>
            </a:custGeom>
            <a:solidFill>
              <a:srgbClr val="000000"/>
            </a:solidFill>
            <a:ln w="0">
              <a:solidFill>
                <a:srgbClr val="000000"/>
              </a:solidFill>
              <a:round/>
              <a:headEnd/>
              <a:tailEnd/>
            </a:ln>
          </p:spPr>
          <p:txBody>
            <a:bodyPr/>
            <a:lstStyle/>
            <a:p>
              <a:endParaRPr lang="en-US"/>
            </a:p>
          </p:txBody>
        </p:sp>
        <p:sp>
          <p:nvSpPr>
            <p:cNvPr id="27793" name="Freeform 142"/>
            <p:cNvSpPr>
              <a:spLocks/>
            </p:cNvSpPr>
            <p:nvPr/>
          </p:nvSpPr>
          <p:spPr bwMode="auto">
            <a:xfrm>
              <a:off x="3568" y="3514"/>
              <a:ext cx="71" cy="68"/>
            </a:xfrm>
            <a:custGeom>
              <a:avLst/>
              <a:gdLst>
                <a:gd name="T0" fmla="*/ 22 w 71"/>
                <a:gd name="T1" fmla="*/ 15 h 68"/>
                <a:gd name="T2" fmla="*/ 30 w 71"/>
                <a:gd name="T3" fmla="*/ 4 h 68"/>
                <a:gd name="T4" fmla="*/ 37 w 71"/>
                <a:gd name="T5" fmla="*/ 0 h 68"/>
                <a:gd name="T6" fmla="*/ 45 w 71"/>
                <a:gd name="T7" fmla="*/ 0 h 68"/>
                <a:gd name="T8" fmla="*/ 49 w 71"/>
                <a:gd name="T9" fmla="*/ 0 h 68"/>
                <a:gd name="T10" fmla="*/ 56 w 71"/>
                <a:gd name="T11" fmla="*/ 0 h 68"/>
                <a:gd name="T12" fmla="*/ 60 w 71"/>
                <a:gd name="T13" fmla="*/ 4 h 68"/>
                <a:gd name="T14" fmla="*/ 60 w 71"/>
                <a:gd name="T15" fmla="*/ 12 h 68"/>
                <a:gd name="T16" fmla="*/ 64 w 71"/>
                <a:gd name="T17" fmla="*/ 15 h 68"/>
                <a:gd name="T18" fmla="*/ 64 w 71"/>
                <a:gd name="T19" fmla="*/ 23 h 68"/>
                <a:gd name="T20" fmla="*/ 64 w 71"/>
                <a:gd name="T21" fmla="*/ 53 h 68"/>
                <a:gd name="T22" fmla="*/ 64 w 71"/>
                <a:gd name="T23" fmla="*/ 57 h 68"/>
                <a:gd name="T24" fmla="*/ 64 w 71"/>
                <a:gd name="T25" fmla="*/ 60 h 68"/>
                <a:gd name="T26" fmla="*/ 64 w 71"/>
                <a:gd name="T27" fmla="*/ 64 h 68"/>
                <a:gd name="T28" fmla="*/ 67 w 71"/>
                <a:gd name="T29" fmla="*/ 64 h 68"/>
                <a:gd name="T30" fmla="*/ 67 w 71"/>
                <a:gd name="T31" fmla="*/ 68 h 68"/>
                <a:gd name="T32" fmla="*/ 71 w 71"/>
                <a:gd name="T33" fmla="*/ 68 h 68"/>
                <a:gd name="T34" fmla="*/ 71 w 71"/>
                <a:gd name="T35" fmla="*/ 68 h 68"/>
                <a:gd name="T36" fmla="*/ 41 w 71"/>
                <a:gd name="T37" fmla="*/ 68 h 68"/>
                <a:gd name="T38" fmla="*/ 41 w 71"/>
                <a:gd name="T39" fmla="*/ 68 h 68"/>
                <a:gd name="T40" fmla="*/ 41 w 71"/>
                <a:gd name="T41" fmla="*/ 68 h 68"/>
                <a:gd name="T42" fmla="*/ 45 w 71"/>
                <a:gd name="T43" fmla="*/ 64 h 68"/>
                <a:gd name="T44" fmla="*/ 49 w 71"/>
                <a:gd name="T45" fmla="*/ 64 h 68"/>
                <a:gd name="T46" fmla="*/ 49 w 71"/>
                <a:gd name="T47" fmla="*/ 64 h 68"/>
                <a:gd name="T48" fmla="*/ 49 w 71"/>
                <a:gd name="T49" fmla="*/ 60 h 68"/>
                <a:gd name="T50" fmla="*/ 49 w 71"/>
                <a:gd name="T51" fmla="*/ 57 h 68"/>
                <a:gd name="T52" fmla="*/ 49 w 71"/>
                <a:gd name="T53" fmla="*/ 53 h 68"/>
                <a:gd name="T54" fmla="*/ 49 w 71"/>
                <a:gd name="T55" fmla="*/ 27 h 68"/>
                <a:gd name="T56" fmla="*/ 49 w 71"/>
                <a:gd name="T57" fmla="*/ 19 h 68"/>
                <a:gd name="T58" fmla="*/ 49 w 71"/>
                <a:gd name="T59" fmla="*/ 12 h 68"/>
                <a:gd name="T60" fmla="*/ 45 w 71"/>
                <a:gd name="T61" fmla="*/ 8 h 68"/>
                <a:gd name="T62" fmla="*/ 41 w 71"/>
                <a:gd name="T63" fmla="*/ 8 h 68"/>
                <a:gd name="T64" fmla="*/ 30 w 71"/>
                <a:gd name="T65" fmla="*/ 12 h 68"/>
                <a:gd name="T66" fmla="*/ 22 w 71"/>
                <a:gd name="T67" fmla="*/ 19 h 68"/>
                <a:gd name="T68" fmla="*/ 22 w 71"/>
                <a:gd name="T69" fmla="*/ 53 h 68"/>
                <a:gd name="T70" fmla="*/ 22 w 71"/>
                <a:gd name="T71" fmla="*/ 57 h 68"/>
                <a:gd name="T72" fmla="*/ 22 w 71"/>
                <a:gd name="T73" fmla="*/ 60 h 68"/>
                <a:gd name="T74" fmla="*/ 22 w 71"/>
                <a:gd name="T75" fmla="*/ 64 h 68"/>
                <a:gd name="T76" fmla="*/ 26 w 71"/>
                <a:gd name="T77" fmla="*/ 64 h 68"/>
                <a:gd name="T78" fmla="*/ 26 w 71"/>
                <a:gd name="T79" fmla="*/ 68 h 68"/>
                <a:gd name="T80" fmla="*/ 30 w 71"/>
                <a:gd name="T81" fmla="*/ 68 h 68"/>
                <a:gd name="T82" fmla="*/ 30 w 71"/>
                <a:gd name="T83" fmla="*/ 68 h 68"/>
                <a:gd name="T84" fmla="*/ 0 w 71"/>
                <a:gd name="T85" fmla="*/ 68 h 68"/>
                <a:gd name="T86" fmla="*/ 0 w 71"/>
                <a:gd name="T87" fmla="*/ 68 h 68"/>
                <a:gd name="T88" fmla="*/ 0 w 71"/>
                <a:gd name="T89" fmla="*/ 68 h 68"/>
                <a:gd name="T90" fmla="*/ 7 w 71"/>
                <a:gd name="T91" fmla="*/ 64 h 68"/>
                <a:gd name="T92" fmla="*/ 7 w 71"/>
                <a:gd name="T93" fmla="*/ 64 h 68"/>
                <a:gd name="T94" fmla="*/ 7 w 71"/>
                <a:gd name="T95" fmla="*/ 60 h 68"/>
                <a:gd name="T96" fmla="*/ 11 w 71"/>
                <a:gd name="T97" fmla="*/ 53 h 68"/>
                <a:gd name="T98" fmla="*/ 11 w 71"/>
                <a:gd name="T99" fmla="*/ 27 h 68"/>
                <a:gd name="T100" fmla="*/ 11 w 71"/>
                <a:gd name="T101" fmla="*/ 15 h 68"/>
                <a:gd name="T102" fmla="*/ 7 w 71"/>
                <a:gd name="T103" fmla="*/ 12 h 68"/>
                <a:gd name="T104" fmla="*/ 7 w 71"/>
                <a:gd name="T105" fmla="*/ 12 h 68"/>
                <a:gd name="T106" fmla="*/ 7 w 71"/>
                <a:gd name="T107" fmla="*/ 8 h 68"/>
                <a:gd name="T108" fmla="*/ 7 w 71"/>
                <a:gd name="T109" fmla="*/ 8 h 68"/>
                <a:gd name="T110" fmla="*/ 4 w 71"/>
                <a:gd name="T111" fmla="*/ 8 h 68"/>
                <a:gd name="T112" fmla="*/ 4 w 71"/>
                <a:gd name="T113" fmla="*/ 8 h 68"/>
                <a:gd name="T114" fmla="*/ 0 w 71"/>
                <a:gd name="T115" fmla="*/ 8 h 68"/>
                <a:gd name="T116" fmla="*/ 0 w 71"/>
                <a:gd name="T117" fmla="*/ 8 h 68"/>
                <a:gd name="T118" fmla="*/ 19 w 71"/>
                <a:gd name="T119" fmla="*/ 0 h 68"/>
                <a:gd name="T120" fmla="*/ 22 w 71"/>
                <a:gd name="T121" fmla="*/ 0 h 68"/>
                <a:gd name="T122" fmla="*/ 22 w 71"/>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8"/>
                <a:gd name="T188" fmla="*/ 71 w 71"/>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8">
                  <a:moveTo>
                    <a:pt x="22" y="15"/>
                  </a:moveTo>
                  <a:lnTo>
                    <a:pt x="30" y="4"/>
                  </a:lnTo>
                  <a:lnTo>
                    <a:pt x="37" y="0"/>
                  </a:lnTo>
                  <a:lnTo>
                    <a:pt x="45" y="0"/>
                  </a:lnTo>
                  <a:lnTo>
                    <a:pt x="49" y="0"/>
                  </a:lnTo>
                  <a:lnTo>
                    <a:pt x="56" y="0"/>
                  </a:lnTo>
                  <a:lnTo>
                    <a:pt x="60" y="4"/>
                  </a:lnTo>
                  <a:lnTo>
                    <a:pt x="60" y="12"/>
                  </a:lnTo>
                  <a:lnTo>
                    <a:pt x="64" y="15"/>
                  </a:lnTo>
                  <a:lnTo>
                    <a:pt x="64" y="23"/>
                  </a:lnTo>
                  <a:lnTo>
                    <a:pt x="64" y="53"/>
                  </a:lnTo>
                  <a:lnTo>
                    <a:pt x="64" y="57"/>
                  </a:lnTo>
                  <a:lnTo>
                    <a:pt x="64" y="60"/>
                  </a:lnTo>
                  <a:lnTo>
                    <a:pt x="64" y="64"/>
                  </a:lnTo>
                  <a:lnTo>
                    <a:pt x="67" y="64"/>
                  </a:lnTo>
                  <a:lnTo>
                    <a:pt x="67" y="68"/>
                  </a:lnTo>
                  <a:lnTo>
                    <a:pt x="71" y="68"/>
                  </a:lnTo>
                  <a:lnTo>
                    <a:pt x="41" y="68"/>
                  </a:lnTo>
                  <a:lnTo>
                    <a:pt x="45" y="64"/>
                  </a:lnTo>
                  <a:lnTo>
                    <a:pt x="49" y="64"/>
                  </a:lnTo>
                  <a:lnTo>
                    <a:pt x="49" y="60"/>
                  </a:lnTo>
                  <a:lnTo>
                    <a:pt x="49" y="57"/>
                  </a:lnTo>
                  <a:lnTo>
                    <a:pt x="49" y="53"/>
                  </a:lnTo>
                  <a:lnTo>
                    <a:pt x="49" y="27"/>
                  </a:lnTo>
                  <a:lnTo>
                    <a:pt x="49" y="19"/>
                  </a:lnTo>
                  <a:lnTo>
                    <a:pt x="49" y="12"/>
                  </a:lnTo>
                  <a:lnTo>
                    <a:pt x="45" y="8"/>
                  </a:lnTo>
                  <a:lnTo>
                    <a:pt x="41" y="8"/>
                  </a:lnTo>
                  <a:lnTo>
                    <a:pt x="30" y="12"/>
                  </a:lnTo>
                  <a:lnTo>
                    <a:pt x="22" y="19"/>
                  </a:lnTo>
                  <a:lnTo>
                    <a:pt x="22" y="53"/>
                  </a:lnTo>
                  <a:lnTo>
                    <a:pt x="22" y="57"/>
                  </a:lnTo>
                  <a:lnTo>
                    <a:pt x="22" y="60"/>
                  </a:lnTo>
                  <a:lnTo>
                    <a:pt x="22" y="64"/>
                  </a:lnTo>
                  <a:lnTo>
                    <a:pt x="26" y="64"/>
                  </a:lnTo>
                  <a:lnTo>
                    <a:pt x="26" y="68"/>
                  </a:lnTo>
                  <a:lnTo>
                    <a:pt x="30" y="68"/>
                  </a:lnTo>
                  <a:lnTo>
                    <a:pt x="0" y="68"/>
                  </a:lnTo>
                  <a:lnTo>
                    <a:pt x="7" y="64"/>
                  </a:lnTo>
                  <a:lnTo>
                    <a:pt x="7" y="60"/>
                  </a:lnTo>
                  <a:lnTo>
                    <a:pt x="11" y="53"/>
                  </a:lnTo>
                  <a:lnTo>
                    <a:pt x="11" y="27"/>
                  </a:lnTo>
                  <a:lnTo>
                    <a:pt x="11" y="15"/>
                  </a:lnTo>
                  <a:lnTo>
                    <a:pt x="7" y="12"/>
                  </a:lnTo>
                  <a:lnTo>
                    <a:pt x="7" y="8"/>
                  </a:lnTo>
                  <a:lnTo>
                    <a:pt x="4" y="8"/>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27794" name="Freeform 143"/>
            <p:cNvSpPr>
              <a:spLocks/>
            </p:cNvSpPr>
            <p:nvPr/>
          </p:nvSpPr>
          <p:spPr bwMode="auto">
            <a:xfrm>
              <a:off x="3643" y="3492"/>
              <a:ext cx="41" cy="90"/>
            </a:xfrm>
            <a:custGeom>
              <a:avLst/>
              <a:gdLst>
                <a:gd name="T0" fmla="*/ 23 w 41"/>
                <a:gd name="T1" fmla="*/ 0 h 90"/>
                <a:gd name="T2" fmla="*/ 23 w 41"/>
                <a:gd name="T3" fmla="*/ 22 h 90"/>
                <a:gd name="T4" fmla="*/ 38 w 41"/>
                <a:gd name="T5" fmla="*/ 22 h 90"/>
                <a:gd name="T6" fmla="*/ 38 w 41"/>
                <a:gd name="T7" fmla="*/ 26 h 90"/>
                <a:gd name="T8" fmla="*/ 23 w 41"/>
                <a:gd name="T9" fmla="*/ 26 h 90"/>
                <a:gd name="T10" fmla="*/ 23 w 41"/>
                <a:gd name="T11" fmla="*/ 71 h 90"/>
                <a:gd name="T12" fmla="*/ 23 w 41"/>
                <a:gd name="T13" fmla="*/ 75 h 90"/>
                <a:gd name="T14" fmla="*/ 23 w 41"/>
                <a:gd name="T15" fmla="*/ 79 h 90"/>
                <a:gd name="T16" fmla="*/ 26 w 41"/>
                <a:gd name="T17" fmla="*/ 82 h 90"/>
                <a:gd name="T18" fmla="*/ 30 w 41"/>
                <a:gd name="T19" fmla="*/ 82 h 90"/>
                <a:gd name="T20" fmla="*/ 30 w 41"/>
                <a:gd name="T21" fmla="*/ 82 h 90"/>
                <a:gd name="T22" fmla="*/ 34 w 41"/>
                <a:gd name="T23" fmla="*/ 82 h 90"/>
                <a:gd name="T24" fmla="*/ 38 w 41"/>
                <a:gd name="T25" fmla="*/ 79 h 90"/>
                <a:gd name="T26" fmla="*/ 38 w 41"/>
                <a:gd name="T27" fmla="*/ 79 h 90"/>
                <a:gd name="T28" fmla="*/ 41 w 41"/>
                <a:gd name="T29" fmla="*/ 79 h 90"/>
                <a:gd name="T30" fmla="*/ 38 w 41"/>
                <a:gd name="T31" fmla="*/ 82 h 90"/>
                <a:gd name="T32" fmla="*/ 34 w 41"/>
                <a:gd name="T33" fmla="*/ 86 h 90"/>
                <a:gd name="T34" fmla="*/ 30 w 41"/>
                <a:gd name="T35" fmla="*/ 90 h 90"/>
                <a:gd name="T36" fmla="*/ 23 w 41"/>
                <a:gd name="T37" fmla="*/ 90 h 90"/>
                <a:gd name="T38" fmla="*/ 19 w 41"/>
                <a:gd name="T39" fmla="*/ 90 h 90"/>
                <a:gd name="T40" fmla="*/ 15 w 41"/>
                <a:gd name="T41" fmla="*/ 90 h 90"/>
                <a:gd name="T42" fmla="*/ 15 w 41"/>
                <a:gd name="T43" fmla="*/ 86 h 90"/>
                <a:gd name="T44" fmla="*/ 11 w 41"/>
                <a:gd name="T45" fmla="*/ 82 h 90"/>
                <a:gd name="T46" fmla="*/ 11 w 41"/>
                <a:gd name="T47" fmla="*/ 79 h 90"/>
                <a:gd name="T48" fmla="*/ 11 w 41"/>
                <a:gd name="T49" fmla="*/ 75 h 90"/>
                <a:gd name="T50" fmla="*/ 11 w 41"/>
                <a:gd name="T51" fmla="*/ 26 h 90"/>
                <a:gd name="T52" fmla="*/ 0 w 41"/>
                <a:gd name="T53" fmla="*/ 26 h 90"/>
                <a:gd name="T54" fmla="*/ 0 w 41"/>
                <a:gd name="T55" fmla="*/ 26 h 90"/>
                <a:gd name="T56" fmla="*/ 4 w 41"/>
                <a:gd name="T57" fmla="*/ 22 h 90"/>
                <a:gd name="T58" fmla="*/ 8 w 41"/>
                <a:gd name="T59" fmla="*/ 19 h 90"/>
                <a:gd name="T60" fmla="*/ 11 w 41"/>
                <a:gd name="T61" fmla="*/ 15 h 90"/>
                <a:gd name="T62" fmla="*/ 15 w 41"/>
                <a:gd name="T63" fmla="*/ 11 h 90"/>
                <a:gd name="T64" fmla="*/ 19 w 41"/>
                <a:gd name="T65" fmla="*/ 7 h 90"/>
                <a:gd name="T66" fmla="*/ 23 w 41"/>
                <a:gd name="T67" fmla="*/ 0 h 90"/>
                <a:gd name="T68" fmla="*/ 23 w 41"/>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
                <a:gd name="T106" fmla="*/ 0 h 90"/>
                <a:gd name="T107" fmla="*/ 41 w 41"/>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 h="90">
                  <a:moveTo>
                    <a:pt x="23" y="0"/>
                  </a:moveTo>
                  <a:lnTo>
                    <a:pt x="23" y="22"/>
                  </a:lnTo>
                  <a:lnTo>
                    <a:pt x="38" y="22"/>
                  </a:lnTo>
                  <a:lnTo>
                    <a:pt x="38" y="26"/>
                  </a:lnTo>
                  <a:lnTo>
                    <a:pt x="23" y="26"/>
                  </a:lnTo>
                  <a:lnTo>
                    <a:pt x="23" y="71"/>
                  </a:lnTo>
                  <a:lnTo>
                    <a:pt x="23" y="75"/>
                  </a:lnTo>
                  <a:lnTo>
                    <a:pt x="23" y="79"/>
                  </a:lnTo>
                  <a:lnTo>
                    <a:pt x="26" y="82"/>
                  </a:lnTo>
                  <a:lnTo>
                    <a:pt x="30" y="82"/>
                  </a:lnTo>
                  <a:lnTo>
                    <a:pt x="34" y="82"/>
                  </a:lnTo>
                  <a:lnTo>
                    <a:pt x="38" y="79"/>
                  </a:lnTo>
                  <a:lnTo>
                    <a:pt x="41" y="79"/>
                  </a:lnTo>
                  <a:lnTo>
                    <a:pt x="38" y="82"/>
                  </a:lnTo>
                  <a:lnTo>
                    <a:pt x="34" y="86"/>
                  </a:lnTo>
                  <a:lnTo>
                    <a:pt x="30" y="90"/>
                  </a:lnTo>
                  <a:lnTo>
                    <a:pt x="23" y="90"/>
                  </a:lnTo>
                  <a:lnTo>
                    <a:pt x="19" y="90"/>
                  </a:lnTo>
                  <a:lnTo>
                    <a:pt x="15" y="90"/>
                  </a:lnTo>
                  <a:lnTo>
                    <a:pt x="15" y="86"/>
                  </a:lnTo>
                  <a:lnTo>
                    <a:pt x="11" y="82"/>
                  </a:lnTo>
                  <a:lnTo>
                    <a:pt x="11" y="79"/>
                  </a:lnTo>
                  <a:lnTo>
                    <a:pt x="11" y="75"/>
                  </a:lnTo>
                  <a:lnTo>
                    <a:pt x="11" y="26"/>
                  </a:lnTo>
                  <a:lnTo>
                    <a:pt x="0" y="26"/>
                  </a:lnTo>
                  <a:lnTo>
                    <a:pt x="4" y="22"/>
                  </a:lnTo>
                  <a:lnTo>
                    <a:pt x="8" y="19"/>
                  </a:lnTo>
                  <a:lnTo>
                    <a:pt x="11" y="15"/>
                  </a:lnTo>
                  <a:lnTo>
                    <a:pt x="15" y="11"/>
                  </a:lnTo>
                  <a:lnTo>
                    <a:pt x="19" y="7"/>
                  </a:lnTo>
                  <a:lnTo>
                    <a:pt x="23" y="0"/>
                  </a:lnTo>
                  <a:close/>
                </a:path>
              </a:pathLst>
            </a:custGeom>
            <a:solidFill>
              <a:srgbClr val="000000"/>
            </a:solidFill>
            <a:ln w="0">
              <a:solidFill>
                <a:srgbClr val="000000"/>
              </a:solidFill>
              <a:round/>
              <a:headEnd/>
              <a:tailEnd/>
            </a:ln>
          </p:spPr>
          <p:txBody>
            <a:bodyPr/>
            <a:lstStyle/>
            <a:p>
              <a:endParaRPr lang="en-US"/>
            </a:p>
          </p:txBody>
        </p:sp>
        <p:sp>
          <p:nvSpPr>
            <p:cNvPr id="27795" name="Freeform 144"/>
            <p:cNvSpPr>
              <a:spLocks noEditPoints="1"/>
            </p:cNvSpPr>
            <p:nvPr/>
          </p:nvSpPr>
          <p:spPr bwMode="auto">
            <a:xfrm>
              <a:off x="3688" y="3514"/>
              <a:ext cx="64" cy="68"/>
            </a:xfrm>
            <a:custGeom>
              <a:avLst/>
              <a:gdLst>
                <a:gd name="T0" fmla="*/ 34 w 64"/>
                <a:gd name="T1" fmla="*/ 0 h 68"/>
                <a:gd name="T2" fmla="*/ 41 w 64"/>
                <a:gd name="T3" fmla="*/ 0 h 68"/>
                <a:gd name="T4" fmla="*/ 49 w 64"/>
                <a:gd name="T5" fmla="*/ 4 h 68"/>
                <a:gd name="T6" fmla="*/ 56 w 64"/>
                <a:gd name="T7" fmla="*/ 12 h 68"/>
                <a:gd name="T8" fmla="*/ 64 w 64"/>
                <a:gd name="T9" fmla="*/ 23 h 68"/>
                <a:gd name="T10" fmla="*/ 64 w 64"/>
                <a:gd name="T11" fmla="*/ 34 h 68"/>
                <a:gd name="T12" fmla="*/ 64 w 64"/>
                <a:gd name="T13" fmla="*/ 42 h 68"/>
                <a:gd name="T14" fmla="*/ 60 w 64"/>
                <a:gd name="T15" fmla="*/ 53 h 68"/>
                <a:gd name="T16" fmla="*/ 56 w 64"/>
                <a:gd name="T17" fmla="*/ 60 h 68"/>
                <a:gd name="T18" fmla="*/ 49 w 64"/>
                <a:gd name="T19" fmla="*/ 64 h 68"/>
                <a:gd name="T20" fmla="*/ 41 w 64"/>
                <a:gd name="T21" fmla="*/ 68 h 68"/>
                <a:gd name="T22" fmla="*/ 34 w 64"/>
                <a:gd name="T23" fmla="*/ 68 h 68"/>
                <a:gd name="T24" fmla="*/ 23 w 64"/>
                <a:gd name="T25" fmla="*/ 68 h 68"/>
                <a:gd name="T26" fmla="*/ 15 w 64"/>
                <a:gd name="T27" fmla="*/ 64 h 68"/>
                <a:gd name="T28" fmla="*/ 8 w 64"/>
                <a:gd name="T29" fmla="*/ 57 h 68"/>
                <a:gd name="T30" fmla="*/ 4 w 64"/>
                <a:gd name="T31" fmla="*/ 45 h 68"/>
                <a:gd name="T32" fmla="*/ 0 w 64"/>
                <a:gd name="T33" fmla="*/ 34 h 68"/>
                <a:gd name="T34" fmla="*/ 0 w 64"/>
                <a:gd name="T35" fmla="*/ 27 h 68"/>
                <a:gd name="T36" fmla="*/ 4 w 64"/>
                <a:gd name="T37" fmla="*/ 15 h 68"/>
                <a:gd name="T38" fmla="*/ 11 w 64"/>
                <a:gd name="T39" fmla="*/ 8 h 68"/>
                <a:gd name="T40" fmla="*/ 19 w 64"/>
                <a:gd name="T41" fmla="*/ 4 h 68"/>
                <a:gd name="T42" fmla="*/ 26 w 64"/>
                <a:gd name="T43" fmla="*/ 0 h 68"/>
                <a:gd name="T44" fmla="*/ 34 w 64"/>
                <a:gd name="T45" fmla="*/ 0 h 68"/>
                <a:gd name="T46" fmla="*/ 30 w 64"/>
                <a:gd name="T47" fmla="*/ 4 h 68"/>
                <a:gd name="T48" fmla="*/ 26 w 64"/>
                <a:gd name="T49" fmla="*/ 4 h 68"/>
                <a:gd name="T50" fmla="*/ 23 w 64"/>
                <a:gd name="T51" fmla="*/ 8 h 68"/>
                <a:gd name="T52" fmla="*/ 19 w 64"/>
                <a:gd name="T53" fmla="*/ 8 h 68"/>
                <a:gd name="T54" fmla="*/ 15 w 64"/>
                <a:gd name="T55" fmla="*/ 15 h 68"/>
                <a:gd name="T56" fmla="*/ 15 w 64"/>
                <a:gd name="T57" fmla="*/ 19 h 68"/>
                <a:gd name="T58" fmla="*/ 15 w 64"/>
                <a:gd name="T59" fmla="*/ 30 h 68"/>
                <a:gd name="T60" fmla="*/ 15 w 64"/>
                <a:gd name="T61" fmla="*/ 42 h 68"/>
                <a:gd name="T62" fmla="*/ 19 w 64"/>
                <a:gd name="T63" fmla="*/ 53 h 68"/>
                <a:gd name="T64" fmla="*/ 26 w 64"/>
                <a:gd name="T65" fmla="*/ 60 h 68"/>
                <a:gd name="T66" fmla="*/ 34 w 64"/>
                <a:gd name="T67" fmla="*/ 64 h 68"/>
                <a:gd name="T68" fmla="*/ 41 w 64"/>
                <a:gd name="T69" fmla="*/ 64 h 68"/>
                <a:gd name="T70" fmla="*/ 49 w 64"/>
                <a:gd name="T71" fmla="*/ 60 h 68"/>
                <a:gd name="T72" fmla="*/ 53 w 64"/>
                <a:gd name="T73" fmla="*/ 49 h 68"/>
                <a:gd name="T74" fmla="*/ 53 w 64"/>
                <a:gd name="T75" fmla="*/ 38 h 68"/>
                <a:gd name="T76" fmla="*/ 53 w 64"/>
                <a:gd name="T77" fmla="*/ 27 h 68"/>
                <a:gd name="T78" fmla="*/ 49 w 64"/>
                <a:gd name="T79" fmla="*/ 19 h 68"/>
                <a:gd name="T80" fmla="*/ 45 w 64"/>
                <a:gd name="T81" fmla="*/ 12 h 68"/>
                <a:gd name="T82" fmla="*/ 38 w 64"/>
                <a:gd name="T83" fmla="*/ 4 h 68"/>
                <a:gd name="T84" fmla="*/ 30 w 64"/>
                <a:gd name="T85" fmla="*/ 4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68"/>
                <a:gd name="T131" fmla="*/ 64 w 64"/>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68">
                  <a:moveTo>
                    <a:pt x="34" y="0"/>
                  </a:moveTo>
                  <a:lnTo>
                    <a:pt x="41" y="0"/>
                  </a:lnTo>
                  <a:lnTo>
                    <a:pt x="49" y="4"/>
                  </a:lnTo>
                  <a:lnTo>
                    <a:pt x="56" y="12"/>
                  </a:lnTo>
                  <a:lnTo>
                    <a:pt x="64" y="23"/>
                  </a:lnTo>
                  <a:lnTo>
                    <a:pt x="64" y="34"/>
                  </a:lnTo>
                  <a:lnTo>
                    <a:pt x="64" y="42"/>
                  </a:lnTo>
                  <a:lnTo>
                    <a:pt x="60" y="53"/>
                  </a:lnTo>
                  <a:lnTo>
                    <a:pt x="56" y="60"/>
                  </a:lnTo>
                  <a:lnTo>
                    <a:pt x="49" y="64"/>
                  </a:lnTo>
                  <a:lnTo>
                    <a:pt x="41" y="68"/>
                  </a:lnTo>
                  <a:lnTo>
                    <a:pt x="34" y="68"/>
                  </a:lnTo>
                  <a:lnTo>
                    <a:pt x="23" y="68"/>
                  </a:lnTo>
                  <a:lnTo>
                    <a:pt x="15" y="64"/>
                  </a:lnTo>
                  <a:lnTo>
                    <a:pt x="8" y="57"/>
                  </a:lnTo>
                  <a:lnTo>
                    <a:pt x="4" y="45"/>
                  </a:lnTo>
                  <a:lnTo>
                    <a:pt x="0" y="34"/>
                  </a:lnTo>
                  <a:lnTo>
                    <a:pt x="0" y="27"/>
                  </a:lnTo>
                  <a:lnTo>
                    <a:pt x="4" y="15"/>
                  </a:lnTo>
                  <a:lnTo>
                    <a:pt x="11" y="8"/>
                  </a:lnTo>
                  <a:lnTo>
                    <a:pt x="19" y="4"/>
                  </a:lnTo>
                  <a:lnTo>
                    <a:pt x="26" y="0"/>
                  </a:lnTo>
                  <a:lnTo>
                    <a:pt x="34" y="0"/>
                  </a:lnTo>
                  <a:close/>
                  <a:moveTo>
                    <a:pt x="30" y="4"/>
                  </a:moveTo>
                  <a:lnTo>
                    <a:pt x="26" y="4"/>
                  </a:lnTo>
                  <a:lnTo>
                    <a:pt x="23" y="8"/>
                  </a:lnTo>
                  <a:lnTo>
                    <a:pt x="19" y="8"/>
                  </a:lnTo>
                  <a:lnTo>
                    <a:pt x="15" y="15"/>
                  </a:lnTo>
                  <a:lnTo>
                    <a:pt x="15" y="19"/>
                  </a:lnTo>
                  <a:lnTo>
                    <a:pt x="15" y="30"/>
                  </a:lnTo>
                  <a:lnTo>
                    <a:pt x="15" y="42"/>
                  </a:lnTo>
                  <a:lnTo>
                    <a:pt x="19" y="53"/>
                  </a:lnTo>
                  <a:lnTo>
                    <a:pt x="26" y="60"/>
                  </a:lnTo>
                  <a:lnTo>
                    <a:pt x="34" y="64"/>
                  </a:lnTo>
                  <a:lnTo>
                    <a:pt x="41" y="64"/>
                  </a:lnTo>
                  <a:lnTo>
                    <a:pt x="49" y="60"/>
                  </a:lnTo>
                  <a:lnTo>
                    <a:pt x="53" y="49"/>
                  </a:lnTo>
                  <a:lnTo>
                    <a:pt x="53" y="38"/>
                  </a:lnTo>
                  <a:lnTo>
                    <a:pt x="53" y="27"/>
                  </a:lnTo>
                  <a:lnTo>
                    <a:pt x="49" y="19"/>
                  </a:lnTo>
                  <a:lnTo>
                    <a:pt x="45" y="12"/>
                  </a:lnTo>
                  <a:lnTo>
                    <a:pt x="38" y="4"/>
                  </a:lnTo>
                  <a:lnTo>
                    <a:pt x="30" y="4"/>
                  </a:lnTo>
                  <a:close/>
                </a:path>
              </a:pathLst>
            </a:custGeom>
            <a:solidFill>
              <a:srgbClr val="000000"/>
            </a:solidFill>
            <a:ln w="0">
              <a:solidFill>
                <a:srgbClr val="000000"/>
              </a:solidFill>
              <a:round/>
              <a:headEnd/>
              <a:tailEnd/>
            </a:ln>
          </p:spPr>
          <p:txBody>
            <a:bodyPr/>
            <a:lstStyle/>
            <a:p>
              <a:endParaRPr lang="en-US"/>
            </a:p>
          </p:txBody>
        </p:sp>
        <p:sp>
          <p:nvSpPr>
            <p:cNvPr id="27796" name="Freeform 145"/>
            <p:cNvSpPr>
              <a:spLocks noEditPoints="1"/>
            </p:cNvSpPr>
            <p:nvPr/>
          </p:nvSpPr>
          <p:spPr bwMode="auto">
            <a:xfrm>
              <a:off x="4258" y="3514"/>
              <a:ext cx="60" cy="68"/>
            </a:xfrm>
            <a:custGeom>
              <a:avLst/>
              <a:gdLst>
                <a:gd name="T0" fmla="*/ 30 w 60"/>
                <a:gd name="T1" fmla="*/ 64 h 68"/>
                <a:gd name="T2" fmla="*/ 23 w 60"/>
                <a:gd name="T3" fmla="*/ 68 h 68"/>
                <a:gd name="T4" fmla="*/ 11 w 60"/>
                <a:gd name="T5" fmla="*/ 68 h 68"/>
                <a:gd name="T6" fmla="*/ 0 w 60"/>
                <a:gd name="T7" fmla="*/ 60 h 68"/>
                <a:gd name="T8" fmla="*/ 0 w 60"/>
                <a:gd name="T9" fmla="*/ 49 h 68"/>
                <a:gd name="T10" fmla="*/ 8 w 60"/>
                <a:gd name="T11" fmla="*/ 38 h 68"/>
                <a:gd name="T12" fmla="*/ 23 w 60"/>
                <a:gd name="T13" fmla="*/ 30 h 68"/>
                <a:gd name="T14" fmla="*/ 38 w 60"/>
                <a:gd name="T15" fmla="*/ 23 h 68"/>
                <a:gd name="T16" fmla="*/ 34 w 60"/>
                <a:gd name="T17" fmla="*/ 8 h 68"/>
                <a:gd name="T18" fmla="*/ 27 w 60"/>
                <a:gd name="T19" fmla="*/ 4 h 68"/>
                <a:gd name="T20" fmla="*/ 19 w 60"/>
                <a:gd name="T21" fmla="*/ 8 h 68"/>
                <a:gd name="T22" fmla="*/ 15 w 60"/>
                <a:gd name="T23" fmla="*/ 12 h 68"/>
                <a:gd name="T24" fmla="*/ 15 w 60"/>
                <a:gd name="T25" fmla="*/ 19 h 68"/>
                <a:gd name="T26" fmla="*/ 11 w 60"/>
                <a:gd name="T27" fmla="*/ 23 h 68"/>
                <a:gd name="T28" fmla="*/ 8 w 60"/>
                <a:gd name="T29" fmla="*/ 23 h 68"/>
                <a:gd name="T30" fmla="*/ 4 w 60"/>
                <a:gd name="T31" fmla="*/ 19 h 68"/>
                <a:gd name="T32" fmla="*/ 4 w 60"/>
                <a:gd name="T33" fmla="*/ 12 h 68"/>
                <a:gd name="T34" fmla="*/ 19 w 60"/>
                <a:gd name="T35" fmla="*/ 0 h 68"/>
                <a:gd name="T36" fmla="*/ 38 w 60"/>
                <a:gd name="T37" fmla="*/ 0 h 68"/>
                <a:gd name="T38" fmla="*/ 45 w 60"/>
                <a:gd name="T39" fmla="*/ 4 h 68"/>
                <a:gd name="T40" fmla="*/ 49 w 60"/>
                <a:gd name="T41" fmla="*/ 15 h 68"/>
                <a:gd name="T42" fmla="*/ 49 w 60"/>
                <a:gd name="T43" fmla="*/ 45 h 68"/>
                <a:gd name="T44" fmla="*/ 53 w 60"/>
                <a:gd name="T45" fmla="*/ 57 h 68"/>
                <a:gd name="T46" fmla="*/ 53 w 60"/>
                <a:gd name="T47" fmla="*/ 60 h 68"/>
                <a:gd name="T48" fmla="*/ 53 w 60"/>
                <a:gd name="T49" fmla="*/ 60 h 68"/>
                <a:gd name="T50" fmla="*/ 57 w 60"/>
                <a:gd name="T51" fmla="*/ 60 h 68"/>
                <a:gd name="T52" fmla="*/ 60 w 60"/>
                <a:gd name="T53" fmla="*/ 57 h 68"/>
                <a:gd name="T54" fmla="*/ 53 w 60"/>
                <a:gd name="T55" fmla="*/ 68 h 68"/>
                <a:gd name="T56" fmla="*/ 42 w 60"/>
                <a:gd name="T57" fmla="*/ 68 h 68"/>
                <a:gd name="T58" fmla="*/ 38 w 60"/>
                <a:gd name="T59" fmla="*/ 64 h 68"/>
                <a:gd name="T60" fmla="*/ 38 w 60"/>
                <a:gd name="T61" fmla="*/ 53 h 68"/>
                <a:gd name="T62" fmla="*/ 30 w 60"/>
                <a:gd name="T63" fmla="*/ 34 h 68"/>
                <a:gd name="T64" fmla="*/ 19 w 60"/>
                <a:gd name="T65" fmla="*/ 38 h 68"/>
                <a:gd name="T66" fmla="*/ 15 w 60"/>
                <a:gd name="T67" fmla="*/ 45 h 68"/>
                <a:gd name="T68" fmla="*/ 15 w 60"/>
                <a:gd name="T69" fmla="*/ 53 h 68"/>
                <a:gd name="T70" fmla="*/ 19 w 60"/>
                <a:gd name="T71" fmla="*/ 60 h 68"/>
                <a:gd name="T72" fmla="*/ 30 w 60"/>
                <a:gd name="T73" fmla="*/ 57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68"/>
                <a:gd name="T113" fmla="*/ 60 w 60"/>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68">
                  <a:moveTo>
                    <a:pt x="38" y="57"/>
                  </a:moveTo>
                  <a:lnTo>
                    <a:pt x="30" y="64"/>
                  </a:lnTo>
                  <a:lnTo>
                    <a:pt x="27" y="68"/>
                  </a:lnTo>
                  <a:lnTo>
                    <a:pt x="23" y="68"/>
                  </a:lnTo>
                  <a:lnTo>
                    <a:pt x="15" y="68"/>
                  </a:lnTo>
                  <a:lnTo>
                    <a:pt x="11" y="68"/>
                  </a:lnTo>
                  <a:lnTo>
                    <a:pt x="4" y="64"/>
                  </a:lnTo>
                  <a:lnTo>
                    <a:pt x="0" y="60"/>
                  </a:lnTo>
                  <a:lnTo>
                    <a:pt x="0" y="53"/>
                  </a:lnTo>
                  <a:lnTo>
                    <a:pt x="0" y="49"/>
                  </a:lnTo>
                  <a:lnTo>
                    <a:pt x="4" y="45"/>
                  </a:lnTo>
                  <a:lnTo>
                    <a:pt x="8" y="38"/>
                  </a:lnTo>
                  <a:lnTo>
                    <a:pt x="11" y="34"/>
                  </a:lnTo>
                  <a:lnTo>
                    <a:pt x="23" y="30"/>
                  </a:lnTo>
                  <a:lnTo>
                    <a:pt x="38" y="23"/>
                  </a:lnTo>
                  <a:lnTo>
                    <a:pt x="38" y="12"/>
                  </a:lnTo>
                  <a:lnTo>
                    <a:pt x="34" y="8"/>
                  </a:lnTo>
                  <a:lnTo>
                    <a:pt x="30" y="4"/>
                  </a:lnTo>
                  <a:lnTo>
                    <a:pt x="27" y="4"/>
                  </a:lnTo>
                  <a:lnTo>
                    <a:pt x="23" y="4"/>
                  </a:lnTo>
                  <a:lnTo>
                    <a:pt x="19" y="8"/>
                  </a:lnTo>
                  <a:lnTo>
                    <a:pt x="15" y="8"/>
                  </a:lnTo>
                  <a:lnTo>
                    <a:pt x="15" y="12"/>
                  </a:lnTo>
                  <a:lnTo>
                    <a:pt x="15" y="15"/>
                  </a:lnTo>
                  <a:lnTo>
                    <a:pt x="15" y="19"/>
                  </a:lnTo>
                  <a:lnTo>
                    <a:pt x="15" y="23"/>
                  </a:lnTo>
                  <a:lnTo>
                    <a:pt x="11" y="23"/>
                  </a:lnTo>
                  <a:lnTo>
                    <a:pt x="8" y="23"/>
                  </a:lnTo>
                  <a:lnTo>
                    <a:pt x="4" y="23"/>
                  </a:lnTo>
                  <a:lnTo>
                    <a:pt x="4" y="19"/>
                  </a:lnTo>
                  <a:lnTo>
                    <a:pt x="4" y="15"/>
                  </a:lnTo>
                  <a:lnTo>
                    <a:pt x="4" y="12"/>
                  </a:lnTo>
                  <a:lnTo>
                    <a:pt x="11" y="4"/>
                  </a:lnTo>
                  <a:lnTo>
                    <a:pt x="19" y="0"/>
                  </a:lnTo>
                  <a:lnTo>
                    <a:pt x="27" y="0"/>
                  </a:lnTo>
                  <a:lnTo>
                    <a:pt x="38" y="0"/>
                  </a:lnTo>
                  <a:lnTo>
                    <a:pt x="42" y="0"/>
                  </a:lnTo>
                  <a:lnTo>
                    <a:pt x="45" y="4"/>
                  </a:lnTo>
                  <a:lnTo>
                    <a:pt x="49" y="8"/>
                  </a:lnTo>
                  <a:lnTo>
                    <a:pt x="49" y="15"/>
                  </a:lnTo>
                  <a:lnTo>
                    <a:pt x="49" y="23"/>
                  </a:lnTo>
                  <a:lnTo>
                    <a:pt x="49" y="45"/>
                  </a:lnTo>
                  <a:lnTo>
                    <a:pt x="49" y="53"/>
                  </a:lnTo>
                  <a:lnTo>
                    <a:pt x="53" y="57"/>
                  </a:lnTo>
                  <a:lnTo>
                    <a:pt x="53" y="60"/>
                  </a:lnTo>
                  <a:lnTo>
                    <a:pt x="57" y="60"/>
                  </a:lnTo>
                  <a:lnTo>
                    <a:pt x="57" y="57"/>
                  </a:lnTo>
                  <a:lnTo>
                    <a:pt x="60" y="57"/>
                  </a:lnTo>
                  <a:lnTo>
                    <a:pt x="60" y="60"/>
                  </a:lnTo>
                  <a:lnTo>
                    <a:pt x="53" y="68"/>
                  </a:lnTo>
                  <a:lnTo>
                    <a:pt x="45" y="68"/>
                  </a:lnTo>
                  <a:lnTo>
                    <a:pt x="42" y="68"/>
                  </a:lnTo>
                  <a:lnTo>
                    <a:pt x="38" y="64"/>
                  </a:lnTo>
                  <a:lnTo>
                    <a:pt x="38" y="57"/>
                  </a:lnTo>
                  <a:close/>
                  <a:moveTo>
                    <a:pt x="38" y="53"/>
                  </a:moveTo>
                  <a:lnTo>
                    <a:pt x="38" y="30"/>
                  </a:lnTo>
                  <a:lnTo>
                    <a:pt x="30" y="34"/>
                  </a:lnTo>
                  <a:lnTo>
                    <a:pt x="23" y="34"/>
                  </a:lnTo>
                  <a:lnTo>
                    <a:pt x="19" y="38"/>
                  </a:lnTo>
                  <a:lnTo>
                    <a:pt x="15" y="42"/>
                  </a:lnTo>
                  <a:lnTo>
                    <a:pt x="15" y="45"/>
                  </a:lnTo>
                  <a:lnTo>
                    <a:pt x="11" y="49"/>
                  </a:lnTo>
                  <a:lnTo>
                    <a:pt x="15" y="53"/>
                  </a:lnTo>
                  <a:lnTo>
                    <a:pt x="15" y="57"/>
                  </a:lnTo>
                  <a:lnTo>
                    <a:pt x="19" y="60"/>
                  </a:lnTo>
                  <a:lnTo>
                    <a:pt x="23" y="60"/>
                  </a:lnTo>
                  <a:lnTo>
                    <a:pt x="30" y="57"/>
                  </a:lnTo>
                  <a:lnTo>
                    <a:pt x="38" y="53"/>
                  </a:lnTo>
                  <a:close/>
                </a:path>
              </a:pathLst>
            </a:custGeom>
            <a:solidFill>
              <a:srgbClr val="000000"/>
            </a:solidFill>
            <a:ln w="0">
              <a:solidFill>
                <a:srgbClr val="000000"/>
              </a:solidFill>
              <a:round/>
              <a:headEnd/>
              <a:tailEnd/>
            </a:ln>
          </p:spPr>
          <p:txBody>
            <a:bodyPr/>
            <a:lstStyle/>
            <a:p>
              <a:endParaRPr lang="en-US"/>
            </a:p>
          </p:txBody>
        </p:sp>
        <p:sp>
          <p:nvSpPr>
            <p:cNvPr id="27797" name="Freeform 146"/>
            <p:cNvSpPr>
              <a:spLocks noEditPoints="1"/>
            </p:cNvSpPr>
            <p:nvPr/>
          </p:nvSpPr>
          <p:spPr bwMode="auto">
            <a:xfrm>
              <a:off x="5087" y="3477"/>
              <a:ext cx="68" cy="105"/>
            </a:xfrm>
            <a:custGeom>
              <a:avLst/>
              <a:gdLst>
                <a:gd name="T0" fmla="*/ 23 w 68"/>
                <a:gd name="T1" fmla="*/ 49 h 105"/>
                <a:gd name="T2" fmla="*/ 30 w 68"/>
                <a:gd name="T3" fmla="*/ 41 h 105"/>
                <a:gd name="T4" fmla="*/ 38 w 68"/>
                <a:gd name="T5" fmla="*/ 37 h 105"/>
                <a:gd name="T6" fmla="*/ 42 w 68"/>
                <a:gd name="T7" fmla="*/ 37 h 105"/>
                <a:gd name="T8" fmla="*/ 53 w 68"/>
                <a:gd name="T9" fmla="*/ 37 h 105"/>
                <a:gd name="T10" fmla="*/ 60 w 68"/>
                <a:gd name="T11" fmla="*/ 45 h 105"/>
                <a:gd name="T12" fmla="*/ 68 w 68"/>
                <a:gd name="T13" fmla="*/ 56 h 105"/>
                <a:gd name="T14" fmla="*/ 68 w 68"/>
                <a:gd name="T15" fmla="*/ 67 h 105"/>
                <a:gd name="T16" fmla="*/ 68 w 68"/>
                <a:gd name="T17" fmla="*/ 79 h 105"/>
                <a:gd name="T18" fmla="*/ 64 w 68"/>
                <a:gd name="T19" fmla="*/ 90 h 105"/>
                <a:gd name="T20" fmla="*/ 57 w 68"/>
                <a:gd name="T21" fmla="*/ 97 h 105"/>
                <a:gd name="T22" fmla="*/ 45 w 68"/>
                <a:gd name="T23" fmla="*/ 105 h 105"/>
                <a:gd name="T24" fmla="*/ 34 w 68"/>
                <a:gd name="T25" fmla="*/ 105 h 105"/>
                <a:gd name="T26" fmla="*/ 27 w 68"/>
                <a:gd name="T27" fmla="*/ 105 h 105"/>
                <a:gd name="T28" fmla="*/ 23 w 68"/>
                <a:gd name="T29" fmla="*/ 105 h 105"/>
                <a:gd name="T30" fmla="*/ 15 w 68"/>
                <a:gd name="T31" fmla="*/ 101 h 105"/>
                <a:gd name="T32" fmla="*/ 12 w 68"/>
                <a:gd name="T33" fmla="*/ 97 h 105"/>
                <a:gd name="T34" fmla="*/ 12 w 68"/>
                <a:gd name="T35" fmla="*/ 30 h 105"/>
                <a:gd name="T36" fmla="*/ 8 w 68"/>
                <a:gd name="T37" fmla="*/ 19 h 105"/>
                <a:gd name="T38" fmla="*/ 8 w 68"/>
                <a:gd name="T39" fmla="*/ 15 h 105"/>
                <a:gd name="T40" fmla="*/ 8 w 68"/>
                <a:gd name="T41" fmla="*/ 11 h 105"/>
                <a:gd name="T42" fmla="*/ 8 w 68"/>
                <a:gd name="T43" fmla="*/ 11 h 105"/>
                <a:gd name="T44" fmla="*/ 8 w 68"/>
                <a:gd name="T45" fmla="*/ 7 h 105"/>
                <a:gd name="T46" fmla="*/ 4 w 68"/>
                <a:gd name="T47" fmla="*/ 7 h 105"/>
                <a:gd name="T48" fmla="*/ 4 w 68"/>
                <a:gd name="T49" fmla="*/ 7 h 105"/>
                <a:gd name="T50" fmla="*/ 0 w 68"/>
                <a:gd name="T51" fmla="*/ 11 h 105"/>
                <a:gd name="T52" fmla="*/ 0 w 68"/>
                <a:gd name="T53" fmla="*/ 7 h 105"/>
                <a:gd name="T54" fmla="*/ 19 w 68"/>
                <a:gd name="T55" fmla="*/ 0 h 105"/>
                <a:gd name="T56" fmla="*/ 23 w 68"/>
                <a:gd name="T57" fmla="*/ 0 h 105"/>
                <a:gd name="T58" fmla="*/ 23 w 68"/>
                <a:gd name="T59" fmla="*/ 49 h 105"/>
                <a:gd name="T60" fmla="*/ 23 w 68"/>
                <a:gd name="T61" fmla="*/ 56 h 105"/>
                <a:gd name="T62" fmla="*/ 23 w 68"/>
                <a:gd name="T63" fmla="*/ 94 h 105"/>
                <a:gd name="T64" fmla="*/ 27 w 68"/>
                <a:gd name="T65" fmla="*/ 97 h 105"/>
                <a:gd name="T66" fmla="*/ 30 w 68"/>
                <a:gd name="T67" fmla="*/ 101 h 105"/>
                <a:gd name="T68" fmla="*/ 34 w 68"/>
                <a:gd name="T69" fmla="*/ 101 h 105"/>
                <a:gd name="T70" fmla="*/ 38 w 68"/>
                <a:gd name="T71" fmla="*/ 101 h 105"/>
                <a:gd name="T72" fmla="*/ 45 w 68"/>
                <a:gd name="T73" fmla="*/ 101 h 105"/>
                <a:gd name="T74" fmla="*/ 49 w 68"/>
                <a:gd name="T75" fmla="*/ 94 h 105"/>
                <a:gd name="T76" fmla="*/ 57 w 68"/>
                <a:gd name="T77" fmla="*/ 86 h 105"/>
                <a:gd name="T78" fmla="*/ 57 w 68"/>
                <a:gd name="T79" fmla="*/ 75 h 105"/>
                <a:gd name="T80" fmla="*/ 57 w 68"/>
                <a:gd name="T81" fmla="*/ 64 h 105"/>
                <a:gd name="T82" fmla="*/ 49 w 68"/>
                <a:gd name="T83" fmla="*/ 52 h 105"/>
                <a:gd name="T84" fmla="*/ 45 w 68"/>
                <a:gd name="T85" fmla="*/ 49 h 105"/>
                <a:gd name="T86" fmla="*/ 38 w 68"/>
                <a:gd name="T87" fmla="*/ 49 h 105"/>
                <a:gd name="T88" fmla="*/ 34 w 68"/>
                <a:gd name="T89" fmla="*/ 49 h 105"/>
                <a:gd name="T90" fmla="*/ 30 w 68"/>
                <a:gd name="T91" fmla="*/ 49 h 105"/>
                <a:gd name="T92" fmla="*/ 27 w 68"/>
                <a:gd name="T93" fmla="*/ 52 h 105"/>
                <a:gd name="T94" fmla="*/ 23 w 68"/>
                <a:gd name="T95" fmla="*/ 56 h 1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105"/>
                <a:gd name="T146" fmla="*/ 68 w 68"/>
                <a:gd name="T147" fmla="*/ 105 h 1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105">
                  <a:moveTo>
                    <a:pt x="23" y="49"/>
                  </a:moveTo>
                  <a:lnTo>
                    <a:pt x="30" y="41"/>
                  </a:lnTo>
                  <a:lnTo>
                    <a:pt x="38" y="37"/>
                  </a:lnTo>
                  <a:lnTo>
                    <a:pt x="42" y="37"/>
                  </a:lnTo>
                  <a:lnTo>
                    <a:pt x="53" y="37"/>
                  </a:lnTo>
                  <a:lnTo>
                    <a:pt x="60" y="45"/>
                  </a:lnTo>
                  <a:lnTo>
                    <a:pt x="68" y="56"/>
                  </a:lnTo>
                  <a:lnTo>
                    <a:pt x="68" y="67"/>
                  </a:lnTo>
                  <a:lnTo>
                    <a:pt x="68" y="79"/>
                  </a:lnTo>
                  <a:lnTo>
                    <a:pt x="64" y="90"/>
                  </a:lnTo>
                  <a:lnTo>
                    <a:pt x="57" y="97"/>
                  </a:lnTo>
                  <a:lnTo>
                    <a:pt x="45" y="105"/>
                  </a:lnTo>
                  <a:lnTo>
                    <a:pt x="34" y="105"/>
                  </a:lnTo>
                  <a:lnTo>
                    <a:pt x="27" y="105"/>
                  </a:lnTo>
                  <a:lnTo>
                    <a:pt x="23" y="105"/>
                  </a:lnTo>
                  <a:lnTo>
                    <a:pt x="15" y="101"/>
                  </a:lnTo>
                  <a:lnTo>
                    <a:pt x="12" y="97"/>
                  </a:lnTo>
                  <a:lnTo>
                    <a:pt x="12" y="30"/>
                  </a:lnTo>
                  <a:lnTo>
                    <a:pt x="8" y="19"/>
                  </a:lnTo>
                  <a:lnTo>
                    <a:pt x="8" y="15"/>
                  </a:lnTo>
                  <a:lnTo>
                    <a:pt x="8" y="11"/>
                  </a:lnTo>
                  <a:lnTo>
                    <a:pt x="8" y="7"/>
                  </a:lnTo>
                  <a:lnTo>
                    <a:pt x="4" y="7"/>
                  </a:lnTo>
                  <a:lnTo>
                    <a:pt x="0" y="11"/>
                  </a:lnTo>
                  <a:lnTo>
                    <a:pt x="0" y="7"/>
                  </a:lnTo>
                  <a:lnTo>
                    <a:pt x="19" y="0"/>
                  </a:lnTo>
                  <a:lnTo>
                    <a:pt x="23" y="0"/>
                  </a:lnTo>
                  <a:lnTo>
                    <a:pt x="23" y="49"/>
                  </a:lnTo>
                  <a:close/>
                  <a:moveTo>
                    <a:pt x="23" y="56"/>
                  </a:moveTo>
                  <a:lnTo>
                    <a:pt x="23" y="94"/>
                  </a:lnTo>
                  <a:lnTo>
                    <a:pt x="27" y="97"/>
                  </a:lnTo>
                  <a:lnTo>
                    <a:pt x="30" y="101"/>
                  </a:lnTo>
                  <a:lnTo>
                    <a:pt x="34" y="101"/>
                  </a:lnTo>
                  <a:lnTo>
                    <a:pt x="38" y="101"/>
                  </a:lnTo>
                  <a:lnTo>
                    <a:pt x="45" y="101"/>
                  </a:lnTo>
                  <a:lnTo>
                    <a:pt x="49" y="94"/>
                  </a:lnTo>
                  <a:lnTo>
                    <a:pt x="57" y="86"/>
                  </a:lnTo>
                  <a:lnTo>
                    <a:pt x="57" y="75"/>
                  </a:lnTo>
                  <a:lnTo>
                    <a:pt x="57" y="64"/>
                  </a:lnTo>
                  <a:lnTo>
                    <a:pt x="49" y="52"/>
                  </a:lnTo>
                  <a:lnTo>
                    <a:pt x="45" y="49"/>
                  </a:lnTo>
                  <a:lnTo>
                    <a:pt x="38" y="49"/>
                  </a:lnTo>
                  <a:lnTo>
                    <a:pt x="34" y="49"/>
                  </a:lnTo>
                  <a:lnTo>
                    <a:pt x="30" y="49"/>
                  </a:lnTo>
                  <a:lnTo>
                    <a:pt x="27" y="52"/>
                  </a:lnTo>
                  <a:lnTo>
                    <a:pt x="23" y="56"/>
                  </a:lnTo>
                  <a:close/>
                </a:path>
              </a:pathLst>
            </a:custGeom>
            <a:solidFill>
              <a:srgbClr val="000000"/>
            </a:solidFill>
            <a:ln w="0">
              <a:solidFill>
                <a:srgbClr val="000000"/>
              </a:solidFill>
              <a:round/>
              <a:headEnd/>
              <a:tailEnd/>
            </a:ln>
          </p:spPr>
          <p:txBody>
            <a:bodyPr/>
            <a:lstStyle/>
            <a:p>
              <a:endParaRPr lang="en-US"/>
            </a:p>
          </p:txBody>
        </p:sp>
        <p:sp>
          <p:nvSpPr>
            <p:cNvPr id="27798" name="Freeform 147"/>
            <p:cNvSpPr>
              <a:spLocks noEditPoints="1"/>
            </p:cNvSpPr>
            <p:nvPr/>
          </p:nvSpPr>
          <p:spPr bwMode="auto">
            <a:xfrm>
              <a:off x="5166" y="3477"/>
              <a:ext cx="34" cy="105"/>
            </a:xfrm>
            <a:custGeom>
              <a:avLst/>
              <a:gdLst>
                <a:gd name="T0" fmla="*/ 15 w 34"/>
                <a:gd name="T1" fmla="*/ 0 h 105"/>
                <a:gd name="T2" fmla="*/ 19 w 34"/>
                <a:gd name="T3" fmla="*/ 0 h 105"/>
                <a:gd name="T4" fmla="*/ 23 w 34"/>
                <a:gd name="T5" fmla="*/ 4 h 105"/>
                <a:gd name="T6" fmla="*/ 23 w 34"/>
                <a:gd name="T7" fmla="*/ 4 h 105"/>
                <a:gd name="T8" fmla="*/ 26 w 34"/>
                <a:gd name="T9" fmla="*/ 7 h 105"/>
                <a:gd name="T10" fmla="*/ 23 w 34"/>
                <a:gd name="T11" fmla="*/ 11 h 105"/>
                <a:gd name="T12" fmla="*/ 23 w 34"/>
                <a:gd name="T13" fmla="*/ 15 h 105"/>
                <a:gd name="T14" fmla="*/ 19 w 34"/>
                <a:gd name="T15" fmla="*/ 15 h 105"/>
                <a:gd name="T16" fmla="*/ 15 w 34"/>
                <a:gd name="T17" fmla="*/ 19 h 105"/>
                <a:gd name="T18" fmla="*/ 11 w 34"/>
                <a:gd name="T19" fmla="*/ 15 h 105"/>
                <a:gd name="T20" fmla="*/ 11 w 34"/>
                <a:gd name="T21" fmla="*/ 15 h 105"/>
                <a:gd name="T22" fmla="*/ 8 w 34"/>
                <a:gd name="T23" fmla="*/ 11 h 105"/>
                <a:gd name="T24" fmla="*/ 8 w 34"/>
                <a:gd name="T25" fmla="*/ 7 h 105"/>
                <a:gd name="T26" fmla="*/ 8 w 34"/>
                <a:gd name="T27" fmla="*/ 4 h 105"/>
                <a:gd name="T28" fmla="*/ 11 w 34"/>
                <a:gd name="T29" fmla="*/ 4 h 105"/>
                <a:gd name="T30" fmla="*/ 11 w 34"/>
                <a:gd name="T31" fmla="*/ 0 h 105"/>
                <a:gd name="T32" fmla="*/ 15 w 34"/>
                <a:gd name="T33" fmla="*/ 0 h 105"/>
                <a:gd name="T34" fmla="*/ 23 w 34"/>
                <a:gd name="T35" fmla="*/ 37 h 105"/>
                <a:gd name="T36" fmla="*/ 23 w 34"/>
                <a:gd name="T37" fmla="*/ 90 h 105"/>
                <a:gd name="T38" fmla="*/ 23 w 34"/>
                <a:gd name="T39" fmla="*/ 94 h 105"/>
                <a:gd name="T40" fmla="*/ 23 w 34"/>
                <a:gd name="T41" fmla="*/ 97 h 105"/>
                <a:gd name="T42" fmla="*/ 26 w 34"/>
                <a:gd name="T43" fmla="*/ 101 h 105"/>
                <a:gd name="T44" fmla="*/ 26 w 34"/>
                <a:gd name="T45" fmla="*/ 101 h 105"/>
                <a:gd name="T46" fmla="*/ 30 w 34"/>
                <a:gd name="T47" fmla="*/ 105 h 105"/>
                <a:gd name="T48" fmla="*/ 34 w 34"/>
                <a:gd name="T49" fmla="*/ 105 h 105"/>
                <a:gd name="T50" fmla="*/ 34 w 34"/>
                <a:gd name="T51" fmla="*/ 105 h 105"/>
                <a:gd name="T52" fmla="*/ 0 w 34"/>
                <a:gd name="T53" fmla="*/ 105 h 105"/>
                <a:gd name="T54" fmla="*/ 0 w 34"/>
                <a:gd name="T55" fmla="*/ 105 h 105"/>
                <a:gd name="T56" fmla="*/ 4 w 34"/>
                <a:gd name="T57" fmla="*/ 105 h 105"/>
                <a:gd name="T58" fmla="*/ 8 w 34"/>
                <a:gd name="T59" fmla="*/ 101 h 105"/>
                <a:gd name="T60" fmla="*/ 8 w 34"/>
                <a:gd name="T61" fmla="*/ 101 h 105"/>
                <a:gd name="T62" fmla="*/ 11 w 34"/>
                <a:gd name="T63" fmla="*/ 97 h 105"/>
                <a:gd name="T64" fmla="*/ 11 w 34"/>
                <a:gd name="T65" fmla="*/ 94 h 105"/>
                <a:gd name="T66" fmla="*/ 11 w 34"/>
                <a:gd name="T67" fmla="*/ 90 h 105"/>
                <a:gd name="T68" fmla="*/ 11 w 34"/>
                <a:gd name="T69" fmla="*/ 64 h 105"/>
                <a:gd name="T70" fmla="*/ 11 w 34"/>
                <a:gd name="T71" fmla="*/ 56 h 105"/>
                <a:gd name="T72" fmla="*/ 11 w 34"/>
                <a:gd name="T73" fmla="*/ 49 h 105"/>
                <a:gd name="T74" fmla="*/ 8 w 34"/>
                <a:gd name="T75" fmla="*/ 45 h 105"/>
                <a:gd name="T76" fmla="*/ 8 w 34"/>
                <a:gd name="T77" fmla="*/ 45 h 105"/>
                <a:gd name="T78" fmla="*/ 8 w 34"/>
                <a:gd name="T79" fmla="*/ 45 h 105"/>
                <a:gd name="T80" fmla="*/ 8 w 34"/>
                <a:gd name="T81" fmla="*/ 45 h 105"/>
                <a:gd name="T82" fmla="*/ 4 w 34"/>
                <a:gd name="T83" fmla="*/ 45 h 105"/>
                <a:gd name="T84" fmla="*/ 0 w 34"/>
                <a:gd name="T85" fmla="*/ 45 h 105"/>
                <a:gd name="T86" fmla="*/ 0 w 34"/>
                <a:gd name="T87" fmla="*/ 45 h 105"/>
                <a:gd name="T88" fmla="*/ 19 w 34"/>
                <a:gd name="T89" fmla="*/ 37 h 105"/>
                <a:gd name="T90" fmla="*/ 23 w 34"/>
                <a:gd name="T91" fmla="*/ 37 h 1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05"/>
                <a:gd name="T140" fmla="*/ 34 w 34"/>
                <a:gd name="T141" fmla="*/ 105 h 1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05">
                  <a:moveTo>
                    <a:pt x="15" y="0"/>
                  </a:moveTo>
                  <a:lnTo>
                    <a:pt x="19" y="0"/>
                  </a:lnTo>
                  <a:lnTo>
                    <a:pt x="23" y="4"/>
                  </a:lnTo>
                  <a:lnTo>
                    <a:pt x="26" y="7"/>
                  </a:lnTo>
                  <a:lnTo>
                    <a:pt x="23" y="11"/>
                  </a:lnTo>
                  <a:lnTo>
                    <a:pt x="23" y="15"/>
                  </a:lnTo>
                  <a:lnTo>
                    <a:pt x="19" y="15"/>
                  </a:lnTo>
                  <a:lnTo>
                    <a:pt x="15" y="19"/>
                  </a:lnTo>
                  <a:lnTo>
                    <a:pt x="11" y="15"/>
                  </a:lnTo>
                  <a:lnTo>
                    <a:pt x="8" y="11"/>
                  </a:lnTo>
                  <a:lnTo>
                    <a:pt x="8" y="7"/>
                  </a:lnTo>
                  <a:lnTo>
                    <a:pt x="8" y="4"/>
                  </a:lnTo>
                  <a:lnTo>
                    <a:pt x="11" y="4"/>
                  </a:lnTo>
                  <a:lnTo>
                    <a:pt x="11" y="0"/>
                  </a:lnTo>
                  <a:lnTo>
                    <a:pt x="15" y="0"/>
                  </a:lnTo>
                  <a:close/>
                  <a:moveTo>
                    <a:pt x="23" y="37"/>
                  </a:moveTo>
                  <a:lnTo>
                    <a:pt x="23" y="90"/>
                  </a:lnTo>
                  <a:lnTo>
                    <a:pt x="23" y="94"/>
                  </a:lnTo>
                  <a:lnTo>
                    <a:pt x="23" y="97"/>
                  </a:lnTo>
                  <a:lnTo>
                    <a:pt x="26" y="101"/>
                  </a:lnTo>
                  <a:lnTo>
                    <a:pt x="30" y="105"/>
                  </a:lnTo>
                  <a:lnTo>
                    <a:pt x="34" y="105"/>
                  </a:lnTo>
                  <a:lnTo>
                    <a:pt x="0" y="105"/>
                  </a:lnTo>
                  <a:lnTo>
                    <a:pt x="4" y="105"/>
                  </a:lnTo>
                  <a:lnTo>
                    <a:pt x="8" y="101"/>
                  </a:lnTo>
                  <a:lnTo>
                    <a:pt x="11" y="97"/>
                  </a:lnTo>
                  <a:lnTo>
                    <a:pt x="11" y="94"/>
                  </a:lnTo>
                  <a:lnTo>
                    <a:pt x="11" y="90"/>
                  </a:lnTo>
                  <a:lnTo>
                    <a:pt x="11" y="64"/>
                  </a:lnTo>
                  <a:lnTo>
                    <a:pt x="11" y="56"/>
                  </a:lnTo>
                  <a:lnTo>
                    <a:pt x="11" y="49"/>
                  </a:lnTo>
                  <a:lnTo>
                    <a:pt x="8" y="45"/>
                  </a:lnTo>
                  <a:lnTo>
                    <a:pt x="4" y="45"/>
                  </a:lnTo>
                  <a:lnTo>
                    <a:pt x="0" y="45"/>
                  </a:lnTo>
                  <a:lnTo>
                    <a:pt x="19" y="37"/>
                  </a:lnTo>
                  <a:lnTo>
                    <a:pt x="23" y="37"/>
                  </a:lnTo>
                  <a:close/>
                </a:path>
              </a:pathLst>
            </a:custGeom>
            <a:solidFill>
              <a:srgbClr val="000000"/>
            </a:solidFill>
            <a:ln w="0">
              <a:solidFill>
                <a:srgbClr val="000000"/>
              </a:solidFill>
              <a:round/>
              <a:headEnd/>
              <a:tailEnd/>
            </a:ln>
          </p:spPr>
          <p:txBody>
            <a:bodyPr/>
            <a:lstStyle/>
            <a:p>
              <a:endParaRPr lang="en-US"/>
            </a:p>
          </p:txBody>
        </p:sp>
        <p:sp>
          <p:nvSpPr>
            <p:cNvPr id="27799" name="Freeform 148"/>
            <p:cNvSpPr>
              <a:spLocks/>
            </p:cNvSpPr>
            <p:nvPr/>
          </p:nvSpPr>
          <p:spPr bwMode="auto">
            <a:xfrm>
              <a:off x="5204" y="3514"/>
              <a:ext cx="71" cy="68"/>
            </a:xfrm>
            <a:custGeom>
              <a:avLst/>
              <a:gdLst>
                <a:gd name="T0" fmla="*/ 22 w 71"/>
                <a:gd name="T1" fmla="*/ 15 h 68"/>
                <a:gd name="T2" fmla="*/ 30 w 71"/>
                <a:gd name="T3" fmla="*/ 4 h 68"/>
                <a:gd name="T4" fmla="*/ 37 w 71"/>
                <a:gd name="T5" fmla="*/ 0 h 68"/>
                <a:gd name="T6" fmla="*/ 45 w 71"/>
                <a:gd name="T7" fmla="*/ 0 h 68"/>
                <a:gd name="T8" fmla="*/ 52 w 71"/>
                <a:gd name="T9" fmla="*/ 0 h 68"/>
                <a:gd name="T10" fmla="*/ 56 w 71"/>
                <a:gd name="T11" fmla="*/ 0 h 68"/>
                <a:gd name="T12" fmla="*/ 60 w 71"/>
                <a:gd name="T13" fmla="*/ 4 h 68"/>
                <a:gd name="T14" fmla="*/ 60 w 71"/>
                <a:gd name="T15" fmla="*/ 12 h 68"/>
                <a:gd name="T16" fmla="*/ 63 w 71"/>
                <a:gd name="T17" fmla="*/ 15 h 68"/>
                <a:gd name="T18" fmla="*/ 63 w 71"/>
                <a:gd name="T19" fmla="*/ 23 h 68"/>
                <a:gd name="T20" fmla="*/ 63 w 71"/>
                <a:gd name="T21" fmla="*/ 53 h 68"/>
                <a:gd name="T22" fmla="*/ 63 w 71"/>
                <a:gd name="T23" fmla="*/ 57 h 68"/>
                <a:gd name="T24" fmla="*/ 63 w 71"/>
                <a:gd name="T25" fmla="*/ 60 h 68"/>
                <a:gd name="T26" fmla="*/ 63 w 71"/>
                <a:gd name="T27" fmla="*/ 64 h 68"/>
                <a:gd name="T28" fmla="*/ 67 w 71"/>
                <a:gd name="T29" fmla="*/ 64 h 68"/>
                <a:gd name="T30" fmla="*/ 67 w 71"/>
                <a:gd name="T31" fmla="*/ 68 h 68"/>
                <a:gd name="T32" fmla="*/ 71 w 71"/>
                <a:gd name="T33" fmla="*/ 68 h 68"/>
                <a:gd name="T34" fmla="*/ 71 w 71"/>
                <a:gd name="T35" fmla="*/ 68 h 68"/>
                <a:gd name="T36" fmla="*/ 41 w 71"/>
                <a:gd name="T37" fmla="*/ 68 h 68"/>
                <a:gd name="T38" fmla="*/ 41 w 71"/>
                <a:gd name="T39" fmla="*/ 68 h 68"/>
                <a:gd name="T40" fmla="*/ 41 w 71"/>
                <a:gd name="T41" fmla="*/ 68 h 68"/>
                <a:gd name="T42" fmla="*/ 45 w 71"/>
                <a:gd name="T43" fmla="*/ 64 h 68"/>
                <a:gd name="T44" fmla="*/ 48 w 71"/>
                <a:gd name="T45" fmla="*/ 64 h 68"/>
                <a:gd name="T46" fmla="*/ 48 w 71"/>
                <a:gd name="T47" fmla="*/ 64 h 68"/>
                <a:gd name="T48" fmla="*/ 52 w 71"/>
                <a:gd name="T49" fmla="*/ 60 h 68"/>
                <a:gd name="T50" fmla="*/ 52 w 71"/>
                <a:gd name="T51" fmla="*/ 57 h 68"/>
                <a:gd name="T52" fmla="*/ 52 w 71"/>
                <a:gd name="T53" fmla="*/ 53 h 68"/>
                <a:gd name="T54" fmla="*/ 52 w 71"/>
                <a:gd name="T55" fmla="*/ 27 h 68"/>
                <a:gd name="T56" fmla="*/ 48 w 71"/>
                <a:gd name="T57" fmla="*/ 19 h 68"/>
                <a:gd name="T58" fmla="*/ 48 w 71"/>
                <a:gd name="T59" fmla="*/ 12 h 68"/>
                <a:gd name="T60" fmla="*/ 45 w 71"/>
                <a:gd name="T61" fmla="*/ 8 h 68"/>
                <a:gd name="T62" fmla="*/ 41 w 71"/>
                <a:gd name="T63" fmla="*/ 8 h 68"/>
                <a:gd name="T64" fmla="*/ 30 w 71"/>
                <a:gd name="T65" fmla="*/ 12 h 68"/>
                <a:gd name="T66" fmla="*/ 22 w 71"/>
                <a:gd name="T67" fmla="*/ 19 h 68"/>
                <a:gd name="T68" fmla="*/ 22 w 71"/>
                <a:gd name="T69" fmla="*/ 53 h 68"/>
                <a:gd name="T70" fmla="*/ 22 w 71"/>
                <a:gd name="T71" fmla="*/ 57 h 68"/>
                <a:gd name="T72" fmla="*/ 22 w 71"/>
                <a:gd name="T73" fmla="*/ 60 h 68"/>
                <a:gd name="T74" fmla="*/ 26 w 71"/>
                <a:gd name="T75" fmla="*/ 64 h 68"/>
                <a:gd name="T76" fmla="*/ 26 w 71"/>
                <a:gd name="T77" fmla="*/ 64 h 68"/>
                <a:gd name="T78" fmla="*/ 30 w 71"/>
                <a:gd name="T79" fmla="*/ 68 h 68"/>
                <a:gd name="T80" fmla="*/ 33 w 71"/>
                <a:gd name="T81" fmla="*/ 68 h 68"/>
                <a:gd name="T82" fmla="*/ 33 w 71"/>
                <a:gd name="T83" fmla="*/ 68 h 68"/>
                <a:gd name="T84" fmla="*/ 0 w 71"/>
                <a:gd name="T85" fmla="*/ 68 h 68"/>
                <a:gd name="T86" fmla="*/ 0 w 71"/>
                <a:gd name="T87" fmla="*/ 68 h 68"/>
                <a:gd name="T88" fmla="*/ 3 w 71"/>
                <a:gd name="T89" fmla="*/ 68 h 68"/>
                <a:gd name="T90" fmla="*/ 7 w 71"/>
                <a:gd name="T91" fmla="*/ 64 h 68"/>
                <a:gd name="T92" fmla="*/ 7 w 71"/>
                <a:gd name="T93" fmla="*/ 64 h 68"/>
                <a:gd name="T94" fmla="*/ 11 w 71"/>
                <a:gd name="T95" fmla="*/ 60 h 68"/>
                <a:gd name="T96" fmla="*/ 11 w 71"/>
                <a:gd name="T97" fmla="*/ 53 h 68"/>
                <a:gd name="T98" fmla="*/ 11 w 71"/>
                <a:gd name="T99" fmla="*/ 27 h 68"/>
                <a:gd name="T100" fmla="*/ 11 w 71"/>
                <a:gd name="T101" fmla="*/ 15 h 68"/>
                <a:gd name="T102" fmla="*/ 11 w 71"/>
                <a:gd name="T103" fmla="*/ 12 h 68"/>
                <a:gd name="T104" fmla="*/ 7 w 71"/>
                <a:gd name="T105" fmla="*/ 12 h 68"/>
                <a:gd name="T106" fmla="*/ 7 w 71"/>
                <a:gd name="T107" fmla="*/ 8 h 68"/>
                <a:gd name="T108" fmla="*/ 7 w 71"/>
                <a:gd name="T109" fmla="*/ 8 h 68"/>
                <a:gd name="T110" fmla="*/ 7 w 71"/>
                <a:gd name="T111" fmla="*/ 8 h 68"/>
                <a:gd name="T112" fmla="*/ 3 w 71"/>
                <a:gd name="T113" fmla="*/ 8 h 68"/>
                <a:gd name="T114" fmla="*/ 3 w 71"/>
                <a:gd name="T115" fmla="*/ 8 h 68"/>
                <a:gd name="T116" fmla="*/ 0 w 71"/>
                <a:gd name="T117" fmla="*/ 8 h 68"/>
                <a:gd name="T118" fmla="*/ 18 w 71"/>
                <a:gd name="T119" fmla="*/ 0 h 68"/>
                <a:gd name="T120" fmla="*/ 22 w 71"/>
                <a:gd name="T121" fmla="*/ 0 h 68"/>
                <a:gd name="T122" fmla="*/ 22 w 71"/>
                <a:gd name="T123" fmla="*/ 15 h 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68"/>
                <a:gd name="T188" fmla="*/ 71 w 71"/>
                <a:gd name="T189" fmla="*/ 68 h 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68">
                  <a:moveTo>
                    <a:pt x="22" y="15"/>
                  </a:moveTo>
                  <a:lnTo>
                    <a:pt x="30" y="4"/>
                  </a:lnTo>
                  <a:lnTo>
                    <a:pt x="37" y="0"/>
                  </a:lnTo>
                  <a:lnTo>
                    <a:pt x="45" y="0"/>
                  </a:lnTo>
                  <a:lnTo>
                    <a:pt x="52" y="0"/>
                  </a:lnTo>
                  <a:lnTo>
                    <a:pt x="56" y="0"/>
                  </a:lnTo>
                  <a:lnTo>
                    <a:pt x="60" y="4"/>
                  </a:lnTo>
                  <a:lnTo>
                    <a:pt x="60" y="12"/>
                  </a:lnTo>
                  <a:lnTo>
                    <a:pt x="63" y="15"/>
                  </a:lnTo>
                  <a:lnTo>
                    <a:pt x="63" y="23"/>
                  </a:lnTo>
                  <a:lnTo>
                    <a:pt x="63" y="53"/>
                  </a:lnTo>
                  <a:lnTo>
                    <a:pt x="63" y="57"/>
                  </a:lnTo>
                  <a:lnTo>
                    <a:pt x="63" y="60"/>
                  </a:lnTo>
                  <a:lnTo>
                    <a:pt x="63" y="64"/>
                  </a:lnTo>
                  <a:lnTo>
                    <a:pt x="67" y="64"/>
                  </a:lnTo>
                  <a:lnTo>
                    <a:pt x="67" y="68"/>
                  </a:lnTo>
                  <a:lnTo>
                    <a:pt x="71" y="68"/>
                  </a:lnTo>
                  <a:lnTo>
                    <a:pt x="41" y="68"/>
                  </a:lnTo>
                  <a:lnTo>
                    <a:pt x="45" y="64"/>
                  </a:lnTo>
                  <a:lnTo>
                    <a:pt x="48" y="64"/>
                  </a:lnTo>
                  <a:lnTo>
                    <a:pt x="52" y="60"/>
                  </a:lnTo>
                  <a:lnTo>
                    <a:pt x="52" y="57"/>
                  </a:lnTo>
                  <a:lnTo>
                    <a:pt x="52" y="53"/>
                  </a:lnTo>
                  <a:lnTo>
                    <a:pt x="52" y="27"/>
                  </a:lnTo>
                  <a:lnTo>
                    <a:pt x="48" y="19"/>
                  </a:lnTo>
                  <a:lnTo>
                    <a:pt x="48" y="12"/>
                  </a:lnTo>
                  <a:lnTo>
                    <a:pt x="45" y="8"/>
                  </a:lnTo>
                  <a:lnTo>
                    <a:pt x="41" y="8"/>
                  </a:lnTo>
                  <a:lnTo>
                    <a:pt x="30" y="12"/>
                  </a:lnTo>
                  <a:lnTo>
                    <a:pt x="22" y="19"/>
                  </a:lnTo>
                  <a:lnTo>
                    <a:pt x="22" y="53"/>
                  </a:lnTo>
                  <a:lnTo>
                    <a:pt x="22" y="57"/>
                  </a:lnTo>
                  <a:lnTo>
                    <a:pt x="22" y="60"/>
                  </a:lnTo>
                  <a:lnTo>
                    <a:pt x="26" y="64"/>
                  </a:lnTo>
                  <a:lnTo>
                    <a:pt x="30" y="68"/>
                  </a:lnTo>
                  <a:lnTo>
                    <a:pt x="33" y="68"/>
                  </a:lnTo>
                  <a:lnTo>
                    <a:pt x="0" y="68"/>
                  </a:lnTo>
                  <a:lnTo>
                    <a:pt x="3" y="68"/>
                  </a:lnTo>
                  <a:lnTo>
                    <a:pt x="7" y="64"/>
                  </a:lnTo>
                  <a:lnTo>
                    <a:pt x="11" y="60"/>
                  </a:lnTo>
                  <a:lnTo>
                    <a:pt x="11" y="53"/>
                  </a:lnTo>
                  <a:lnTo>
                    <a:pt x="11" y="27"/>
                  </a:lnTo>
                  <a:lnTo>
                    <a:pt x="11" y="15"/>
                  </a:lnTo>
                  <a:lnTo>
                    <a:pt x="11" y="12"/>
                  </a:lnTo>
                  <a:lnTo>
                    <a:pt x="7" y="12"/>
                  </a:lnTo>
                  <a:lnTo>
                    <a:pt x="7" y="8"/>
                  </a:lnTo>
                  <a:lnTo>
                    <a:pt x="3" y="8"/>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27800" name="Rectangle 149"/>
            <p:cNvSpPr>
              <a:spLocks noChangeArrowheads="1"/>
            </p:cNvSpPr>
            <p:nvPr/>
          </p:nvSpPr>
          <p:spPr bwMode="auto">
            <a:xfrm>
              <a:off x="5500" y="1234"/>
              <a:ext cx="7" cy="2483"/>
            </a:xfrm>
            <a:prstGeom prst="rect">
              <a:avLst/>
            </a:prstGeom>
            <a:solidFill>
              <a:srgbClr val="000000"/>
            </a:solidFill>
            <a:ln w="0">
              <a:solidFill>
                <a:srgbClr val="000000"/>
              </a:solidFill>
              <a:miter lim="800000"/>
              <a:headEnd/>
              <a:tailEnd/>
            </a:ln>
          </p:spPr>
          <p:txBody>
            <a:bodyPr/>
            <a:lstStyle/>
            <a:p>
              <a:endParaRPr lang="en-US"/>
            </a:p>
          </p:txBody>
        </p:sp>
        <p:sp>
          <p:nvSpPr>
            <p:cNvPr id="27801" name="Rectangle 150"/>
            <p:cNvSpPr>
              <a:spLocks noChangeArrowheads="1"/>
            </p:cNvSpPr>
            <p:nvPr/>
          </p:nvSpPr>
          <p:spPr bwMode="auto">
            <a:xfrm>
              <a:off x="533" y="3709"/>
              <a:ext cx="4971" cy="8"/>
            </a:xfrm>
            <a:prstGeom prst="rect">
              <a:avLst/>
            </a:prstGeom>
            <a:solidFill>
              <a:srgbClr val="000000"/>
            </a:solidFill>
            <a:ln w="0">
              <a:solidFill>
                <a:srgbClr val="000000"/>
              </a:solidFill>
              <a:miter lim="800000"/>
              <a:headEnd/>
              <a:tailEnd/>
            </a:ln>
          </p:spPr>
          <p:txBody>
            <a:bodyPr/>
            <a:lstStyle/>
            <a:p>
              <a:endParaRPr lang="en-US"/>
            </a:p>
          </p:txBody>
        </p:sp>
        <p:sp>
          <p:nvSpPr>
            <p:cNvPr id="27802" name="Line 151"/>
            <p:cNvSpPr>
              <a:spLocks noChangeShapeType="1"/>
            </p:cNvSpPr>
            <p:nvPr/>
          </p:nvSpPr>
          <p:spPr bwMode="auto">
            <a:xfrm flipH="1">
              <a:off x="1006" y="1492"/>
              <a:ext cx="979" cy="162"/>
            </a:xfrm>
            <a:prstGeom prst="line">
              <a:avLst/>
            </a:prstGeom>
            <a:noFill/>
            <a:ln w="6350">
              <a:solidFill>
                <a:srgbClr val="000000"/>
              </a:solidFill>
              <a:round/>
              <a:headEnd/>
              <a:tailEnd/>
            </a:ln>
          </p:spPr>
          <p:txBody>
            <a:bodyPr/>
            <a:lstStyle/>
            <a:p>
              <a:endParaRPr lang="en-US"/>
            </a:p>
          </p:txBody>
        </p:sp>
        <p:sp>
          <p:nvSpPr>
            <p:cNvPr id="27803" name="Line 152"/>
            <p:cNvSpPr>
              <a:spLocks noChangeShapeType="1"/>
            </p:cNvSpPr>
            <p:nvPr/>
          </p:nvSpPr>
          <p:spPr bwMode="auto">
            <a:xfrm>
              <a:off x="1985" y="1492"/>
              <a:ext cx="900" cy="162"/>
            </a:xfrm>
            <a:prstGeom prst="line">
              <a:avLst/>
            </a:prstGeom>
            <a:noFill/>
            <a:ln w="6350">
              <a:solidFill>
                <a:srgbClr val="000000"/>
              </a:solidFill>
              <a:round/>
              <a:headEnd/>
              <a:tailEnd/>
            </a:ln>
          </p:spPr>
          <p:txBody>
            <a:bodyPr/>
            <a:lstStyle/>
            <a:p>
              <a:endParaRPr lang="en-US"/>
            </a:p>
          </p:txBody>
        </p:sp>
        <p:sp>
          <p:nvSpPr>
            <p:cNvPr id="27804" name="Line 153"/>
            <p:cNvSpPr>
              <a:spLocks noChangeShapeType="1"/>
            </p:cNvSpPr>
            <p:nvPr/>
          </p:nvSpPr>
          <p:spPr bwMode="auto">
            <a:xfrm>
              <a:off x="1013" y="1845"/>
              <a:ext cx="1" cy="169"/>
            </a:xfrm>
            <a:prstGeom prst="line">
              <a:avLst/>
            </a:prstGeom>
            <a:noFill/>
            <a:ln w="6350">
              <a:solidFill>
                <a:srgbClr val="000000"/>
              </a:solidFill>
              <a:round/>
              <a:headEnd/>
              <a:tailEnd/>
            </a:ln>
          </p:spPr>
          <p:txBody>
            <a:bodyPr/>
            <a:lstStyle/>
            <a:p>
              <a:endParaRPr lang="en-US"/>
            </a:p>
          </p:txBody>
        </p:sp>
        <p:sp>
          <p:nvSpPr>
            <p:cNvPr id="27805" name="Line 154"/>
            <p:cNvSpPr>
              <a:spLocks noChangeShapeType="1"/>
            </p:cNvSpPr>
            <p:nvPr/>
          </p:nvSpPr>
          <p:spPr bwMode="auto">
            <a:xfrm>
              <a:off x="1013" y="2205"/>
              <a:ext cx="1" cy="1246"/>
            </a:xfrm>
            <a:prstGeom prst="line">
              <a:avLst/>
            </a:prstGeom>
            <a:noFill/>
            <a:ln w="6350">
              <a:solidFill>
                <a:srgbClr val="000000"/>
              </a:solidFill>
              <a:round/>
              <a:headEnd/>
              <a:tailEnd/>
            </a:ln>
          </p:spPr>
          <p:txBody>
            <a:bodyPr/>
            <a:lstStyle/>
            <a:p>
              <a:endParaRPr lang="en-US"/>
            </a:p>
          </p:txBody>
        </p:sp>
        <p:sp>
          <p:nvSpPr>
            <p:cNvPr id="27806" name="Line 155"/>
            <p:cNvSpPr>
              <a:spLocks noChangeShapeType="1"/>
            </p:cNvSpPr>
            <p:nvPr/>
          </p:nvSpPr>
          <p:spPr bwMode="auto">
            <a:xfrm flipH="1">
              <a:off x="1985" y="1849"/>
              <a:ext cx="900" cy="165"/>
            </a:xfrm>
            <a:prstGeom prst="line">
              <a:avLst/>
            </a:prstGeom>
            <a:noFill/>
            <a:ln w="6350">
              <a:solidFill>
                <a:srgbClr val="000000"/>
              </a:solidFill>
              <a:round/>
              <a:headEnd/>
              <a:tailEnd/>
            </a:ln>
          </p:spPr>
          <p:txBody>
            <a:bodyPr/>
            <a:lstStyle/>
            <a:p>
              <a:endParaRPr lang="en-US"/>
            </a:p>
          </p:txBody>
        </p:sp>
        <p:sp>
          <p:nvSpPr>
            <p:cNvPr id="27807" name="Line 156"/>
            <p:cNvSpPr>
              <a:spLocks noChangeShapeType="1"/>
            </p:cNvSpPr>
            <p:nvPr/>
          </p:nvSpPr>
          <p:spPr bwMode="auto">
            <a:xfrm>
              <a:off x="2885" y="1849"/>
              <a:ext cx="758" cy="165"/>
            </a:xfrm>
            <a:prstGeom prst="line">
              <a:avLst/>
            </a:prstGeom>
            <a:noFill/>
            <a:ln w="6350">
              <a:solidFill>
                <a:srgbClr val="000000"/>
              </a:solidFill>
              <a:round/>
              <a:headEnd/>
              <a:tailEnd/>
            </a:ln>
          </p:spPr>
          <p:txBody>
            <a:bodyPr/>
            <a:lstStyle/>
            <a:p>
              <a:endParaRPr lang="en-US"/>
            </a:p>
          </p:txBody>
        </p:sp>
        <p:sp>
          <p:nvSpPr>
            <p:cNvPr id="27808" name="Line 157"/>
            <p:cNvSpPr>
              <a:spLocks noChangeShapeType="1"/>
            </p:cNvSpPr>
            <p:nvPr/>
          </p:nvSpPr>
          <p:spPr bwMode="auto">
            <a:xfrm>
              <a:off x="3643" y="2205"/>
              <a:ext cx="645" cy="169"/>
            </a:xfrm>
            <a:prstGeom prst="line">
              <a:avLst/>
            </a:prstGeom>
            <a:noFill/>
            <a:ln w="6350">
              <a:solidFill>
                <a:srgbClr val="000000"/>
              </a:solidFill>
              <a:round/>
              <a:headEnd/>
              <a:tailEnd/>
            </a:ln>
          </p:spPr>
          <p:txBody>
            <a:bodyPr/>
            <a:lstStyle/>
            <a:p>
              <a:endParaRPr lang="en-US"/>
            </a:p>
          </p:txBody>
        </p:sp>
        <p:sp>
          <p:nvSpPr>
            <p:cNvPr id="27809" name="Line 158"/>
            <p:cNvSpPr>
              <a:spLocks noChangeShapeType="1"/>
            </p:cNvSpPr>
            <p:nvPr/>
          </p:nvSpPr>
          <p:spPr bwMode="auto">
            <a:xfrm flipH="1">
              <a:off x="2885" y="2205"/>
              <a:ext cx="758" cy="169"/>
            </a:xfrm>
            <a:prstGeom prst="line">
              <a:avLst/>
            </a:prstGeom>
            <a:noFill/>
            <a:ln w="6350">
              <a:solidFill>
                <a:srgbClr val="000000"/>
              </a:solidFill>
              <a:round/>
              <a:headEnd/>
              <a:tailEnd/>
            </a:ln>
          </p:spPr>
          <p:txBody>
            <a:bodyPr/>
            <a:lstStyle/>
            <a:p>
              <a:endParaRPr lang="en-US"/>
            </a:p>
          </p:txBody>
        </p:sp>
        <p:sp>
          <p:nvSpPr>
            <p:cNvPr id="27810" name="Line 159"/>
            <p:cNvSpPr>
              <a:spLocks noChangeShapeType="1"/>
            </p:cNvSpPr>
            <p:nvPr/>
          </p:nvSpPr>
          <p:spPr bwMode="auto">
            <a:xfrm>
              <a:off x="1989" y="2209"/>
              <a:ext cx="1" cy="1242"/>
            </a:xfrm>
            <a:prstGeom prst="line">
              <a:avLst/>
            </a:prstGeom>
            <a:noFill/>
            <a:ln w="6350">
              <a:solidFill>
                <a:srgbClr val="000000"/>
              </a:solidFill>
              <a:round/>
              <a:headEnd/>
              <a:tailEnd/>
            </a:ln>
          </p:spPr>
          <p:txBody>
            <a:bodyPr/>
            <a:lstStyle/>
            <a:p>
              <a:endParaRPr lang="en-US"/>
            </a:p>
          </p:txBody>
        </p:sp>
        <p:sp>
          <p:nvSpPr>
            <p:cNvPr id="27811" name="Line 160"/>
            <p:cNvSpPr>
              <a:spLocks noChangeShapeType="1"/>
            </p:cNvSpPr>
            <p:nvPr/>
          </p:nvSpPr>
          <p:spPr bwMode="auto">
            <a:xfrm>
              <a:off x="2889" y="2562"/>
              <a:ext cx="1" cy="168"/>
            </a:xfrm>
            <a:prstGeom prst="line">
              <a:avLst/>
            </a:prstGeom>
            <a:noFill/>
            <a:ln w="6350">
              <a:solidFill>
                <a:srgbClr val="000000"/>
              </a:solidFill>
              <a:round/>
              <a:headEnd/>
              <a:tailEnd/>
            </a:ln>
          </p:spPr>
          <p:txBody>
            <a:bodyPr/>
            <a:lstStyle/>
            <a:p>
              <a:endParaRPr lang="en-US"/>
            </a:p>
          </p:txBody>
        </p:sp>
        <p:sp>
          <p:nvSpPr>
            <p:cNvPr id="27812" name="Line 161"/>
            <p:cNvSpPr>
              <a:spLocks noChangeShapeType="1"/>
            </p:cNvSpPr>
            <p:nvPr/>
          </p:nvSpPr>
          <p:spPr bwMode="auto">
            <a:xfrm>
              <a:off x="2889" y="2922"/>
              <a:ext cx="1" cy="529"/>
            </a:xfrm>
            <a:prstGeom prst="line">
              <a:avLst/>
            </a:prstGeom>
            <a:noFill/>
            <a:ln w="6350">
              <a:solidFill>
                <a:srgbClr val="000000"/>
              </a:solidFill>
              <a:round/>
              <a:headEnd/>
              <a:tailEnd/>
            </a:ln>
          </p:spPr>
          <p:txBody>
            <a:bodyPr/>
            <a:lstStyle/>
            <a:p>
              <a:endParaRPr lang="en-US"/>
            </a:p>
          </p:txBody>
        </p:sp>
        <p:sp>
          <p:nvSpPr>
            <p:cNvPr id="27813" name="Line 162"/>
            <p:cNvSpPr>
              <a:spLocks noChangeShapeType="1"/>
            </p:cNvSpPr>
            <p:nvPr/>
          </p:nvSpPr>
          <p:spPr bwMode="auto">
            <a:xfrm flipH="1">
              <a:off x="3639" y="2562"/>
              <a:ext cx="649" cy="168"/>
            </a:xfrm>
            <a:prstGeom prst="line">
              <a:avLst/>
            </a:prstGeom>
            <a:noFill/>
            <a:ln w="6350">
              <a:solidFill>
                <a:srgbClr val="000000"/>
              </a:solidFill>
              <a:round/>
              <a:headEnd/>
              <a:tailEnd/>
            </a:ln>
          </p:spPr>
          <p:txBody>
            <a:bodyPr/>
            <a:lstStyle/>
            <a:p>
              <a:endParaRPr lang="en-US"/>
            </a:p>
          </p:txBody>
        </p:sp>
        <p:sp>
          <p:nvSpPr>
            <p:cNvPr id="27814" name="Line 163"/>
            <p:cNvSpPr>
              <a:spLocks noChangeShapeType="1"/>
            </p:cNvSpPr>
            <p:nvPr/>
          </p:nvSpPr>
          <p:spPr bwMode="auto">
            <a:xfrm>
              <a:off x="4288" y="2562"/>
              <a:ext cx="447" cy="168"/>
            </a:xfrm>
            <a:prstGeom prst="line">
              <a:avLst/>
            </a:prstGeom>
            <a:noFill/>
            <a:ln w="6350">
              <a:solidFill>
                <a:srgbClr val="000000"/>
              </a:solidFill>
              <a:round/>
              <a:headEnd/>
              <a:tailEnd/>
            </a:ln>
          </p:spPr>
          <p:txBody>
            <a:bodyPr/>
            <a:lstStyle/>
            <a:p>
              <a:endParaRPr lang="en-US"/>
            </a:p>
          </p:txBody>
        </p:sp>
        <p:sp>
          <p:nvSpPr>
            <p:cNvPr id="27815" name="Line 164"/>
            <p:cNvSpPr>
              <a:spLocks noChangeShapeType="1"/>
            </p:cNvSpPr>
            <p:nvPr/>
          </p:nvSpPr>
          <p:spPr bwMode="auto">
            <a:xfrm>
              <a:off x="3639" y="2922"/>
              <a:ext cx="1" cy="529"/>
            </a:xfrm>
            <a:prstGeom prst="line">
              <a:avLst/>
            </a:prstGeom>
            <a:noFill/>
            <a:ln w="6350">
              <a:solidFill>
                <a:srgbClr val="000000"/>
              </a:solidFill>
              <a:round/>
              <a:headEnd/>
              <a:tailEnd/>
            </a:ln>
          </p:spPr>
          <p:txBody>
            <a:bodyPr/>
            <a:lstStyle/>
            <a:p>
              <a:endParaRPr lang="en-US"/>
            </a:p>
          </p:txBody>
        </p:sp>
        <p:sp>
          <p:nvSpPr>
            <p:cNvPr id="27816" name="Line 165"/>
            <p:cNvSpPr>
              <a:spLocks noChangeShapeType="1"/>
            </p:cNvSpPr>
            <p:nvPr/>
          </p:nvSpPr>
          <p:spPr bwMode="auto">
            <a:xfrm flipH="1">
              <a:off x="4288" y="2922"/>
              <a:ext cx="447" cy="168"/>
            </a:xfrm>
            <a:prstGeom prst="line">
              <a:avLst/>
            </a:prstGeom>
            <a:noFill/>
            <a:ln w="6350">
              <a:solidFill>
                <a:srgbClr val="000000"/>
              </a:solidFill>
              <a:round/>
              <a:headEnd/>
              <a:tailEnd/>
            </a:ln>
          </p:spPr>
          <p:txBody>
            <a:bodyPr/>
            <a:lstStyle/>
            <a:p>
              <a:endParaRPr lang="en-US"/>
            </a:p>
          </p:txBody>
        </p:sp>
        <p:sp>
          <p:nvSpPr>
            <p:cNvPr id="27817" name="Line 166"/>
            <p:cNvSpPr>
              <a:spLocks noChangeShapeType="1"/>
            </p:cNvSpPr>
            <p:nvPr/>
          </p:nvSpPr>
          <p:spPr bwMode="auto">
            <a:xfrm>
              <a:off x="4735" y="2922"/>
              <a:ext cx="450" cy="168"/>
            </a:xfrm>
            <a:prstGeom prst="line">
              <a:avLst/>
            </a:prstGeom>
            <a:noFill/>
            <a:ln w="6350">
              <a:solidFill>
                <a:srgbClr val="000000"/>
              </a:solidFill>
              <a:round/>
              <a:headEnd/>
              <a:tailEnd/>
            </a:ln>
          </p:spPr>
          <p:txBody>
            <a:bodyPr/>
            <a:lstStyle/>
            <a:p>
              <a:endParaRPr lang="en-US"/>
            </a:p>
          </p:txBody>
        </p:sp>
        <p:sp>
          <p:nvSpPr>
            <p:cNvPr id="27818" name="Line 167"/>
            <p:cNvSpPr>
              <a:spLocks noChangeShapeType="1"/>
            </p:cNvSpPr>
            <p:nvPr/>
          </p:nvSpPr>
          <p:spPr bwMode="auto">
            <a:xfrm>
              <a:off x="4285" y="3278"/>
              <a:ext cx="1" cy="206"/>
            </a:xfrm>
            <a:prstGeom prst="line">
              <a:avLst/>
            </a:prstGeom>
            <a:noFill/>
            <a:ln w="6350">
              <a:solidFill>
                <a:srgbClr val="000000"/>
              </a:solidFill>
              <a:round/>
              <a:headEnd/>
              <a:tailEnd/>
            </a:ln>
          </p:spPr>
          <p:txBody>
            <a:bodyPr/>
            <a:lstStyle/>
            <a:p>
              <a:endParaRPr lang="en-US"/>
            </a:p>
          </p:txBody>
        </p:sp>
        <p:sp>
          <p:nvSpPr>
            <p:cNvPr id="27819" name="Line 168"/>
            <p:cNvSpPr>
              <a:spLocks noChangeShapeType="1"/>
            </p:cNvSpPr>
            <p:nvPr/>
          </p:nvSpPr>
          <p:spPr bwMode="auto">
            <a:xfrm>
              <a:off x="5185" y="3278"/>
              <a:ext cx="1" cy="173"/>
            </a:xfrm>
            <a:prstGeom prst="line">
              <a:avLst/>
            </a:prstGeom>
            <a:noFill/>
            <a:ln w="6350">
              <a:solidFill>
                <a:srgbClr val="000000"/>
              </a:solidFill>
              <a:round/>
              <a:headEnd/>
              <a:tailEnd/>
            </a:ln>
          </p:spPr>
          <p:txBody>
            <a:bodyPr/>
            <a:lstStyle/>
            <a:p>
              <a:endParaRPr lang="en-US"/>
            </a:p>
          </p:txBody>
        </p:sp>
      </p:grpSp>
    </p:spTree>
    <p:extLst>
      <p:ext uri="{BB962C8B-B14F-4D97-AF65-F5344CB8AC3E}">
        <p14:creationId xmlns:p14="http://schemas.microsoft.com/office/powerpoint/2010/main" val="36735633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fld id="{2B820CA3-C1EE-4FA5-9F3A-3FCF996E91FE}" type="datetime1">
              <a:rPr lang="en-US" smtClean="0"/>
              <a:t>2/12/2020</a:t>
            </a:fld>
            <a:endParaRPr lang="en-US"/>
          </a:p>
        </p:txBody>
      </p:sp>
      <p:sp>
        <p:nvSpPr>
          <p:cNvPr id="28675" name="Footer Placeholder 4"/>
          <p:cNvSpPr>
            <a:spLocks noGrp="1"/>
          </p:cNvSpPr>
          <p:nvPr>
            <p:ph type="ftr" sz="quarter" idx="11"/>
          </p:nvPr>
        </p:nvSpPr>
        <p:spPr>
          <a:noFill/>
        </p:spPr>
        <p:txBody>
          <a:bodyPr/>
          <a:lstStyle/>
          <a:p>
            <a:r>
              <a:rPr lang="en-US"/>
              <a:t>CPSC503 Winter 2020</a:t>
            </a:r>
          </a:p>
        </p:txBody>
      </p:sp>
      <p:sp>
        <p:nvSpPr>
          <p:cNvPr id="28676" name="Slide Number Placeholder 5"/>
          <p:cNvSpPr>
            <a:spLocks noGrp="1"/>
          </p:cNvSpPr>
          <p:nvPr>
            <p:ph type="sldNum" sz="quarter" idx="12"/>
          </p:nvPr>
        </p:nvSpPr>
        <p:spPr>
          <a:noFill/>
        </p:spPr>
        <p:txBody>
          <a:bodyPr/>
          <a:lstStyle/>
          <a:p>
            <a:fld id="{B5CE887C-4F99-4245-A62D-ED851204ACCE}" type="slidenum">
              <a:rPr lang="en-US" smtClean="0"/>
              <a:pPr/>
              <a:t>77</a:t>
            </a:fld>
            <a:endParaRPr lang="en-US"/>
          </a:p>
        </p:txBody>
      </p:sp>
      <p:sp>
        <p:nvSpPr>
          <p:cNvPr id="28677" name="Rectangle 2"/>
          <p:cNvSpPr>
            <a:spLocks noGrp="1" noChangeArrowheads="1"/>
          </p:cNvSpPr>
          <p:nvPr>
            <p:ph type="title"/>
          </p:nvPr>
        </p:nvSpPr>
        <p:spPr>
          <a:xfrm>
            <a:off x="152400" y="152400"/>
            <a:ext cx="8610600" cy="1143000"/>
          </a:xfrm>
        </p:spPr>
        <p:txBody>
          <a:bodyPr/>
          <a:lstStyle/>
          <a:p>
            <a:pPr eaLnBrk="1" hangingPunct="1"/>
            <a:r>
              <a:rPr lang="en-US"/>
              <a:t>Problem with more specific rules</a:t>
            </a:r>
          </a:p>
        </p:txBody>
      </p:sp>
      <p:sp>
        <p:nvSpPr>
          <p:cNvPr id="703492" name="Rectangle 4"/>
          <p:cNvSpPr>
            <a:spLocks noChangeArrowheads="1"/>
          </p:cNvSpPr>
          <p:nvPr/>
        </p:nvSpPr>
        <p:spPr bwMode="auto">
          <a:xfrm>
            <a:off x="685800" y="1524000"/>
            <a:ext cx="7772400" cy="1752600"/>
          </a:xfrm>
          <a:prstGeom prst="rect">
            <a:avLst/>
          </a:prstGeom>
          <a:noFill/>
          <a:ln w="9525">
            <a:noFill/>
            <a:miter lim="800000"/>
            <a:headEnd/>
            <a:tailEnd/>
          </a:ln>
        </p:spPr>
        <p:txBody>
          <a:bodyPr/>
          <a:lstStyle/>
          <a:p>
            <a:pPr marL="342900" indent="-342900">
              <a:lnSpc>
                <a:spcPct val="90000"/>
              </a:lnSpc>
              <a:spcBef>
                <a:spcPct val="20000"/>
              </a:spcBef>
            </a:pPr>
            <a:r>
              <a:rPr lang="en-US" sz="2800" b="1">
                <a:latin typeface="Comic Sans MS" pitchFamily="66" charset="0"/>
              </a:rPr>
              <a:t>Rule:</a:t>
            </a:r>
          </a:p>
          <a:p>
            <a:pPr marL="742950" lvl="1" indent="-285750">
              <a:lnSpc>
                <a:spcPct val="90000"/>
              </a:lnSpc>
              <a:spcBef>
                <a:spcPct val="20000"/>
              </a:spcBef>
              <a:buFontTx/>
              <a:buChar char="–"/>
            </a:pPr>
            <a:r>
              <a:rPr lang="en-US" sz="2400" b="1">
                <a:latin typeface="Comic Sans MS" pitchFamily="66" charset="0"/>
              </a:rPr>
              <a:t>VP</a:t>
            </a:r>
            <a:r>
              <a:rPr lang="en-US" sz="2400">
                <a:latin typeface="Comic Sans MS" pitchFamily="66" charset="0"/>
              </a:rPr>
              <a:t>(dumped)</a:t>
            </a:r>
            <a:r>
              <a:rPr lang="en-US" sz="2400" b="1">
                <a:latin typeface="Comic Sans MS" pitchFamily="66" charset="0"/>
              </a:rPr>
              <a:t>-&gt; V</a:t>
            </a:r>
            <a:r>
              <a:rPr lang="en-US" sz="2400">
                <a:latin typeface="Comic Sans MS" pitchFamily="66" charset="0"/>
              </a:rPr>
              <a:t>(dumped)</a:t>
            </a:r>
            <a:r>
              <a:rPr lang="en-US" sz="2400" b="1">
                <a:latin typeface="Comic Sans MS" pitchFamily="66" charset="0"/>
              </a:rPr>
              <a:t> NP</a:t>
            </a:r>
            <a:r>
              <a:rPr lang="en-US" sz="2400">
                <a:latin typeface="Comic Sans MS" pitchFamily="66" charset="0"/>
              </a:rPr>
              <a:t>(sacks) </a:t>
            </a:r>
            <a:r>
              <a:rPr lang="en-US" sz="2400" b="1">
                <a:latin typeface="Comic Sans MS" pitchFamily="66" charset="0"/>
              </a:rPr>
              <a:t>PP</a:t>
            </a:r>
            <a:r>
              <a:rPr lang="en-US" sz="2400">
                <a:latin typeface="Comic Sans MS" pitchFamily="66" charset="0"/>
              </a:rPr>
              <a:t>(into)</a:t>
            </a:r>
          </a:p>
          <a:p>
            <a:pPr marL="742950" lvl="1" indent="-285750">
              <a:lnSpc>
                <a:spcPct val="90000"/>
              </a:lnSpc>
              <a:spcBef>
                <a:spcPct val="20000"/>
              </a:spcBef>
              <a:buFontTx/>
              <a:buChar char="–"/>
            </a:pPr>
            <a:r>
              <a:rPr lang="en-US" sz="2400" b="1">
                <a:latin typeface="Comic Sans MS" pitchFamily="66" charset="0"/>
              </a:rPr>
              <a:t>P(r|VP, </a:t>
            </a:r>
            <a:r>
              <a:rPr lang="en-US" sz="2400" b="1">
                <a:solidFill>
                  <a:schemeClr val="accent2"/>
                </a:solidFill>
                <a:latin typeface="Comic Sans MS" pitchFamily="66" charset="0"/>
              </a:rPr>
              <a:t>dumped</a:t>
            </a:r>
            <a:r>
              <a:rPr lang="en-US" sz="2400" b="1">
                <a:latin typeface="Comic Sans MS" pitchFamily="66" charset="0"/>
              </a:rPr>
              <a:t> is the verb, </a:t>
            </a:r>
            <a:r>
              <a:rPr lang="en-US" sz="2400" b="1">
                <a:solidFill>
                  <a:schemeClr val="accent2"/>
                </a:solidFill>
                <a:latin typeface="Comic Sans MS" pitchFamily="66" charset="0"/>
              </a:rPr>
              <a:t>sacks</a:t>
            </a:r>
            <a:r>
              <a:rPr lang="en-US" sz="2400" b="1">
                <a:solidFill>
                  <a:srgbClr val="008000"/>
                </a:solidFill>
                <a:latin typeface="Comic Sans MS" pitchFamily="66" charset="0"/>
              </a:rPr>
              <a:t> </a:t>
            </a:r>
            <a:r>
              <a:rPr lang="en-US" sz="2400" b="1">
                <a:latin typeface="Comic Sans MS" pitchFamily="66" charset="0"/>
              </a:rPr>
              <a:t>is the head of the NP, </a:t>
            </a:r>
            <a:r>
              <a:rPr lang="en-US" sz="2400" b="1">
                <a:solidFill>
                  <a:schemeClr val="accent2"/>
                </a:solidFill>
                <a:latin typeface="Comic Sans MS" pitchFamily="66" charset="0"/>
              </a:rPr>
              <a:t>into</a:t>
            </a:r>
            <a:r>
              <a:rPr lang="en-US" sz="2400" b="1">
                <a:latin typeface="Comic Sans MS" pitchFamily="66" charset="0"/>
              </a:rPr>
              <a:t> is the head of the PP)</a:t>
            </a:r>
            <a:endParaRPr lang="en-US" sz="2400" b="1">
              <a:solidFill>
                <a:srgbClr val="A50021"/>
              </a:solidFill>
              <a:latin typeface="Comic Sans MS" pitchFamily="66" charset="0"/>
            </a:endParaRPr>
          </a:p>
        </p:txBody>
      </p:sp>
      <p:sp>
        <p:nvSpPr>
          <p:cNvPr id="703493" name="Rectangle 5"/>
          <p:cNvSpPr>
            <a:spLocks noChangeArrowheads="1"/>
          </p:cNvSpPr>
          <p:nvPr/>
        </p:nvSpPr>
        <p:spPr bwMode="auto">
          <a:xfrm>
            <a:off x="1219200" y="4343400"/>
            <a:ext cx="6515100" cy="923925"/>
          </a:xfrm>
          <a:prstGeom prst="rect">
            <a:avLst/>
          </a:prstGeom>
          <a:noFill/>
          <a:ln w="9525">
            <a:solidFill>
              <a:schemeClr val="accent2"/>
            </a:solidFill>
            <a:miter lim="800000"/>
            <a:headEnd/>
            <a:tailEnd/>
          </a:ln>
        </p:spPr>
        <p:txBody>
          <a:bodyPr/>
          <a:lstStyle/>
          <a:p>
            <a:pPr marL="342900" indent="-342900" algn="ctr">
              <a:lnSpc>
                <a:spcPct val="90000"/>
              </a:lnSpc>
              <a:spcBef>
                <a:spcPct val="20000"/>
              </a:spcBef>
            </a:pPr>
            <a:r>
              <a:rPr lang="en-US" sz="2800">
                <a:solidFill>
                  <a:schemeClr val="accent2"/>
                </a:solidFill>
                <a:latin typeface="Comic Sans MS" pitchFamily="66" charset="0"/>
              </a:rPr>
              <a:t>Not likely to have significant counts in any treebank!</a:t>
            </a:r>
            <a:endParaRPr lang="en-US" sz="2800">
              <a:solidFill>
                <a:srgbClr val="A50021"/>
              </a:solidFill>
              <a:latin typeface="Comic Sans MS" pitchFamily="66" charset="0"/>
            </a:endParaRPr>
          </a:p>
        </p:txBody>
      </p:sp>
    </p:spTree>
    <p:extLst>
      <p:ext uri="{BB962C8B-B14F-4D97-AF65-F5344CB8AC3E}">
        <p14:creationId xmlns:p14="http://schemas.microsoft.com/office/powerpoint/2010/main" val="270354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34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034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492" grpId="0" autoUpdateAnimBg="0"/>
      <p:bldP spid="703493" grpId="0" animBg="1"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fld id="{7A836A0A-F21F-4E91-ABB9-F57CA9FFAB6D}" type="datetime1">
              <a:rPr lang="en-US" smtClean="0"/>
              <a:t>2/12/2020</a:t>
            </a:fld>
            <a:endParaRPr lang="en-US"/>
          </a:p>
        </p:txBody>
      </p:sp>
      <p:sp>
        <p:nvSpPr>
          <p:cNvPr id="29699" name="Footer Placeholder 4"/>
          <p:cNvSpPr>
            <a:spLocks noGrp="1"/>
          </p:cNvSpPr>
          <p:nvPr>
            <p:ph type="ftr" sz="quarter" idx="11"/>
          </p:nvPr>
        </p:nvSpPr>
        <p:spPr>
          <a:noFill/>
        </p:spPr>
        <p:txBody>
          <a:bodyPr/>
          <a:lstStyle/>
          <a:p>
            <a:r>
              <a:rPr lang="en-US"/>
              <a:t>CPSC503 Winter 2020</a:t>
            </a:r>
          </a:p>
        </p:txBody>
      </p:sp>
      <p:sp>
        <p:nvSpPr>
          <p:cNvPr id="29700" name="Slide Number Placeholder 5"/>
          <p:cNvSpPr>
            <a:spLocks noGrp="1"/>
          </p:cNvSpPr>
          <p:nvPr>
            <p:ph type="sldNum" sz="quarter" idx="12"/>
          </p:nvPr>
        </p:nvSpPr>
        <p:spPr>
          <a:noFill/>
        </p:spPr>
        <p:txBody>
          <a:bodyPr/>
          <a:lstStyle/>
          <a:p>
            <a:fld id="{98ECD2FA-6B12-4154-A142-33F1A91F6C85}" type="slidenum">
              <a:rPr lang="en-US" smtClean="0"/>
              <a:pPr/>
              <a:t>78</a:t>
            </a:fld>
            <a:endParaRPr lang="en-US"/>
          </a:p>
        </p:txBody>
      </p:sp>
      <p:sp>
        <p:nvSpPr>
          <p:cNvPr id="29701" name="Rectangle 2"/>
          <p:cNvSpPr>
            <a:spLocks noGrp="1" noChangeArrowheads="1"/>
          </p:cNvSpPr>
          <p:nvPr>
            <p:ph type="title"/>
          </p:nvPr>
        </p:nvSpPr>
        <p:spPr>
          <a:xfrm>
            <a:off x="304800" y="304800"/>
            <a:ext cx="8229600" cy="1143000"/>
          </a:xfrm>
        </p:spPr>
        <p:txBody>
          <a:bodyPr/>
          <a:lstStyle/>
          <a:p>
            <a:pPr eaLnBrk="1" hangingPunct="1"/>
            <a:r>
              <a:rPr lang="en-US"/>
              <a:t>Usual trick: Assume Independence</a:t>
            </a:r>
          </a:p>
        </p:txBody>
      </p:sp>
      <p:sp>
        <p:nvSpPr>
          <p:cNvPr id="29702" name="Rectangle 3"/>
          <p:cNvSpPr>
            <a:spLocks noGrp="1" noChangeArrowheads="1"/>
          </p:cNvSpPr>
          <p:nvPr>
            <p:ph type="body" idx="1"/>
          </p:nvPr>
        </p:nvSpPr>
        <p:spPr>
          <a:xfrm>
            <a:off x="152400" y="1676400"/>
            <a:ext cx="7772400" cy="1600200"/>
          </a:xfrm>
        </p:spPr>
        <p:txBody>
          <a:bodyPr/>
          <a:lstStyle/>
          <a:p>
            <a:pPr eaLnBrk="1" hangingPunct="1"/>
            <a:r>
              <a:rPr lang="en-US"/>
              <a:t>When stuck, exploit independence and collect the statistics you can…</a:t>
            </a:r>
          </a:p>
          <a:p>
            <a:pPr eaLnBrk="1" hangingPunct="1"/>
            <a:r>
              <a:rPr lang="en-US"/>
              <a:t>We’ll focus on capturing two aspects:</a:t>
            </a:r>
          </a:p>
        </p:txBody>
      </p:sp>
      <p:sp>
        <p:nvSpPr>
          <p:cNvPr id="627716" name="Rectangle 4"/>
          <p:cNvSpPr>
            <a:spLocks noChangeArrowheads="1"/>
          </p:cNvSpPr>
          <p:nvPr/>
        </p:nvSpPr>
        <p:spPr bwMode="auto">
          <a:xfrm>
            <a:off x="304800" y="3200400"/>
            <a:ext cx="7772400" cy="914400"/>
          </a:xfrm>
          <a:prstGeom prst="rect">
            <a:avLst/>
          </a:prstGeom>
          <a:noFill/>
          <a:ln w="9525">
            <a:noFill/>
            <a:miter lim="800000"/>
            <a:headEnd/>
            <a:tailEnd/>
          </a:ln>
        </p:spPr>
        <p:txBody>
          <a:bodyPr/>
          <a:lstStyle/>
          <a:p>
            <a:pPr marL="742950" lvl="1" indent="-285750">
              <a:spcBef>
                <a:spcPct val="20000"/>
              </a:spcBef>
              <a:buFontTx/>
              <a:buChar char="–"/>
            </a:pPr>
            <a:r>
              <a:rPr lang="en-US" sz="2400" b="1">
                <a:latin typeface="Comic Sans MS" pitchFamily="66" charset="0"/>
              </a:rPr>
              <a:t>Verb subcategorization</a:t>
            </a:r>
          </a:p>
          <a:p>
            <a:pPr marL="1143000" lvl="2" indent="-228600">
              <a:spcBef>
                <a:spcPct val="20000"/>
              </a:spcBef>
              <a:buFontTx/>
              <a:buChar char="•"/>
            </a:pPr>
            <a:r>
              <a:rPr lang="en-US" sz="2000" b="1">
                <a:latin typeface="Comic Sans MS" pitchFamily="66" charset="0"/>
              </a:rPr>
              <a:t>Particular verbs have affinities for particular VP expansions</a:t>
            </a:r>
          </a:p>
        </p:txBody>
      </p:sp>
      <p:sp>
        <p:nvSpPr>
          <p:cNvPr id="627717" name="Rectangle 5"/>
          <p:cNvSpPr>
            <a:spLocks noChangeArrowheads="1"/>
          </p:cNvSpPr>
          <p:nvPr/>
        </p:nvSpPr>
        <p:spPr bwMode="auto">
          <a:xfrm>
            <a:off x="304800" y="4419600"/>
            <a:ext cx="8839200" cy="1600200"/>
          </a:xfrm>
          <a:prstGeom prst="rect">
            <a:avLst/>
          </a:prstGeom>
          <a:noFill/>
          <a:ln w="9525">
            <a:noFill/>
            <a:miter lim="800000"/>
            <a:headEnd/>
            <a:tailEnd/>
          </a:ln>
        </p:spPr>
        <p:txBody>
          <a:bodyPr/>
          <a:lstStyle/>
          <a:p>
            <a:pPr marL="742950" lvl="1" indent="-285750">
              <a:spcBef>
                <a:spcPct val="20000"/>
              </a:spcBef>
              <a:buFontTx/>
              <a:buChar char="–"/>
            </a:pPr>
            <a:r>
              <a:rPr lang="en-US" sz="2400" b="1" dirty="0">
                <a:latin typeface="Comic Sans MS" pitchFamily="66" charset="0"/>
              </a:rPr>
              <a:t>Phrase-heads affinities for their predicates (i.e., verbs)</a:t>
            </a:r>
          </a:p>
          <a:p>
            <a:pPr marL="1143000" lvl="2" indent="-228600">
              <a:spcBef>
                <a:spcPct val="20000"/>
              </a:spcBef>
              <a:buFontTx/>
              <a:buChar char="•"/>
            </a:pPr>
            <a:r>
              <a:rPr lang="en-US" sz="2000" b="1" dirty="0">
                <a:latin typeface="Comic Sans MS" pitchFamily="66" charset="0"/>
              </a:rPr>
              <a:t>Some NP, PP heads fit better with some verbs than others</a:t>
            </a:r>
          </a:p>
        </p:txBody>
      </p:sp>
    </p:spTree>
    <p:extLst>
      <p:ext uri="{BB962C8B-B14F-4D97-AF65-F5344CB8AC3E}">
        <p14:creationId xmlns:p14="http://schemas.microsoft.com/office/powerpoint/2010/main" val="63492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7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7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716" grpId="0" autoUpdateAnimBg="0"/>
      <p:bldP spid="627717"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fld id="{164E649D-A21B-4A72-AA6A-8775DA463FE6}" type="datetime1">
              <a:rPr lang="en-US" smtClean="0"/>
              <a:t>2/12/2020</a:t>
            </a:fld>
            <a:endParaRPr lang="en-US"/>
          </a:p>
        </p:txBody>
      </p:sp>
      <p:sp>
        <p:nvSpPr>
          <p:cNvPr id="30723" name="Footer Placeholder 4"/>
          <p:cNvSpPr>
            <a:spLocks noGrp="1"/>
          </p:cNvSpPr>
          <p:nvPr>
            <p:ph type="ftr" sz="quarter" idx="11"/>
          </p:nvPr>
        </p:nvSpPr>
        <p:spPr>
          <a:noFill/>
        </p:spPr>
        <p:txBody>
          <a:bodyPr/>
          <a:lstStyle/>
          <a:p>
            <a:r>
              <a:rPr lang="en-US"/>
              <a:t>CPSC503 Winter 2020</a:t>
            </a:r>
          </a:p>
        </p:txBody>
      </p:sp>
      <p:sp>
        <p:nvSpPr>
          <p:cNvPr id="30724" name="Slide Number Placeholder 5"/>
          <p:cNvSpPr>
            <a:spLocks noGrp="1"/>
          </p:cNvSpPr>
          <p:nvPr>
            <p:ph type="sldNum" sz="quarter" idx="12"/>
          </p:nvPr>
        </p:nvSpPr>
        <p:spPr>
          <a:noFill/>
        </p:spPr>
        <p:txBody>
          <a:bodyPr/>
          <a:lstStyle/>
          <a:p>
            <a:fld id="{8D4A79B6-4A61-4AC0-96AD-EE81F57A6577}" type="slidenum">
              <a:rPr lang="en-US" smtClean="0"/>
              <a:pPr/>
              <a:t>79</a:t>
            </a:fld>
            <a:endParaRPr lang="en-US"/>
          </a:p>
        </p:txBody>
      </p:sp>
      <p:sp>
        <p:nvSpPr>
          <p:cNvPr id="30725" name="Rectangle 2"/>
          <p:cNvSpPr>
            <a:spLocks noGrp="1" noChangeArrowheads="1"/>
          </p:cNvSpPr>
          <p:nvPr>
            <p:ph type="title"/>
          </p:nvPr>
        </p:nvSpPr>
        <p:spPr>
          <a:xfrm>
            <a:off x="685800" y="304800"/>
            <a:ext cx="7772400" cy="1143000"/>
          </a:xfrm>
        </p:spPr>
        <p:txBody>
          <a:bodyPr/>
          <a:lstStyle/>
          <a:p>
            <a:pPr eaLnBrk="1" hangingPunct="1"/>
            <a:r>
              <a:rPr lang="en-US"/>
              <a:t>Subcategorization</a:t>
            </a:r>
          </a:p>
        </p:txBody>
      </p:sp>
      <p:sp>
        <p:nvSpPr>
          <p:cNvPr id="628739" name="Rectangle 3"/>
          <p:cNvSpPr>
            <a:spLocks noGrp="1" noChangeArrowheads="1"/>
          </p:cNvSpPr>
          <p:nvPr>
            <p:ph type="body" idx="1"/>
          </p:nvPr>
        </p:nvSpPr>
        <p:spPr>
          <a:xfrm>
            <a:off x="609600" y="1600200"/>
            <a:ext cx="8229600" cy="4114800"/>
          </a:xfrm>
        </p:spPr>
        <p:txBody>
          <a:bodyPr/>
          <a:lstStyle/>
          <a:p>
            <a:pPr eaLnBrk="1" hangingPunct="1">
              <a:lnSpc>
                <a:spcPct val="90000"/>
              </a:lnSpc>
            </a:pPr>
            <a:r>
              <a:rPr lang="en-US" dirty="0"/>
              <a:t>Condition particular VP rules </a:t>
            </a:r>
            <a:r>
              <a:rPr lang="en-US" dirty="0">
                <a:solidFill>
                  <a:schemeClr val="accent2"/>
                </a:solidFill>
              </a:rPr>
              <a:t>only</a:t>
            </a:r>
            <a:r>
              <a:rPr lang="en-US" dirty="0"/>
              <a:t> on their head… so</a:t>
            </a:r>
          </a:p>
          <a:p>
            <a:pPr lvl="1" eaLnBrk="1" hangingPunct="1">
              <a:lnSpc>
                <a:spcPct val="90000"/>
              </a:lnSpc>
              <a:buNone/>
            </a:pPr>
            <a:r>
              <a:rPr lang="en-US" dirty="0"/>
              <a:t> r:  </a:t>
            </a:r>
            <a:r>
              <a:rPr lang="en-US" dirty="0">
                <a:latin typeface="Comic Sans MS" pitchFamily="66" charset="0"/>
              </a:rPr>
              <a:t>VP</a:t>
            </a:r>
            <a:r>
              <a:rPr lang="en-US" b="0" dirty="0">
                <a:latin typeface="Comic Sans MS" pitchFamily="66" charset="0"/>
              </a:rPr>
              <a:t>(h(VP))</a:t>
            </a:r>
            <a:r>
              <a:rPr lang="en-US" dirty="0">
                <a:latin typeface="Comic Sans MS" pitchFamily="66" charset="0"/>
              </a:rPr>
              <a:t>-&gt;</a:t>
            </a:r>
            <a:r>
              <a:rPr lang="en-US" b="0" dirty="0">
                <a:latin typeface="Comic Sans MS" pitchFamily="66" charset="0"/>
              </a:rPr>
              <a:t> </a:t>
            </a:r>
            <a:r>
              <a:rPr lang="en-US" dirty="0">
                <a:latin typeface="Comic Sans MS" pitchFamily="66" charset="0"/>
              </a:rPr>
              <a:t>V</a:t>
            </a:r>
            <a:r>
              <a:rPr lang="en-US" b="0" dirty="0">
                <a:latin typeface="Comic Sans MS" pitchFamily="66" charset="0"/>
              </a:rPr>
              <a:t>(h(VP)) </a:t>
            </a:r>
            <a:r>
              <a:rPr lang="en-US" dirty="0">
                <a:latin typeface="Comic Sans MS" pitchFamily="66" charset="0"/>
              </a:rPr>
              <a:t>NP</a:t>
            </a:r>
            <a:r>
              <a:rPr lang="en-US" b="0" dirty="0">
                <a:latin typeface="Comic Sans MS" pitchFamily="66" charset="0"/>
              </a:rPr>
              <a:t>(h(NP)) </a:t>
            </a:r>
            <a:r>
              <a:rPr lang="en-US" dirty="0">
                <a:latin typeface="Comic Sans MS" pitchFamily="66" charset="0"/>
              </a:rPr>
              <a:t>PP</a:t>
            </a:r>
            <a:r>
              <a:rPr lang="en-US" b="0" dirty="0">
                <a:latin typeface="Comic Sans MS" pitchFamily="66" charset="0"/>
              </a:rPr>
              <a:t>(h(PP))</a:t>
            </a:r>
          </a:p>
          <a:p>
            <a:pPr lvl="1" eaLnBrk="1" hangingPunct="1">
              <a:lnSpc>
                <a:spcPct val="90000"/>
              </a:lnSpc>
              <a:buFontTx/>
              <a:buNone/>
            </a:pPr>
            <a:r>
              <a:rPr lang="en-US" dirty="0"/>
              <a:t>P(</a:t>
            </a:r>
            <a:r>
              <a:rPr lang="en-US" dirty="0" err="1"/>
              <a:t>r|VP</a:t>
            </a:r>
            <a:r>
              <a:rPr lang="en-US" dirty="0"/>
              <a:t>, h(VP), h(NP), h(PP)) </a:t>
            </a:r>
          </a:p>
          <a:p>
            <a:pPr lvl="1" eaLnBrk="1" hangingPunct="1">
              <a:lnSpc>
                <a:spcPct val="90000"/>
              </a:lnSpc>
              <a:buFontTx/>
              <a:buNone/>
            </a:pPr>
            <a:r>
              <a:rPr lang="en-US" dirty="0"/>
              <a:t>Becomes</a:t>
            </a:r>
          </a:p>
          <a:p>
            <a:pPr lvl="1" eaLnBrk="1" hangingPunct="1">
              <a:lnSpc>
                <a:spcPct val="90000"/>
              </a:lnSpc>
              <a:buFontTx/>
              <a:buNone/>
            </a:pPr>
            <a:r>
              <a:rPr lang="en-US" dirty="0"/>
              <a:t>		     P(r | VP, h(VP)) x  ……</a:t>
            </a:r>
          </a:p>
          <a:p>
            <a:pPr lvl="1" eaLnBrk="1" hangingPunct="1">
              <a:lnSpc>
                <a:spcPct val="90000"/>
              </a:lnSpc>
              <a:buFontTx/>
              <a:buNone/>
            </a:pPr>
            <a:r>
              <a:rPr lang="en-US" dirty="0"/>
              <a:t>	e.g., P(r | VP, dumped) </a:t>
            </a:r>
          </a:p>
          <a:p>
            <a:pPr lvl="1" eaLnBrk="1" hangingPunct="1">
              <a:lnSpc>
                <a:spcPct val="90000"/>
              </a:lnSpc>
              <a:buFontTx/>
              <a:buNone/>
            </a:pPr>
            <a:endParaRPr lang="en-US" dirty="0"/>
          </a:p>
          <a:p>
            <a:pPr lvl="1" eaLnBrk="1" hangingPunct="1">
              <a:lnSpc>
                <a:spcPct val="90000"/>
              </a:lnSpc>
              <a:buFontTx/>
              <a:buNone/>
            </a:pPr>
            <a:r>
              <a:rPr lang="en-US" dirty="0"/>
              <a:t>What’s the count?</a:t>
            </a:r>
          </a:p>
          <a:p>
            <a:pPr lvl="1" eaLnBrk="1" hangingPunct="1">
              <a:lnSpc>
                <a:spcPct val="90000"/>
              </a:lnSpc>
              <a:buFontTx/>
              <a:buNone/>
            </a:pPr>
            <a:r>
              <a:rPr lang="en-US" dirty="0">
                <a:solidFill>
                  <a:schemeClr val="accent2"/>
                </a:solidFill>
              </a:rPr>
              <a:t>How many times was </a:t>
            </a:r>
            <a:r>
              <a:rPr lang="en-US" dirty="0"/>
              <a:t>VP</a:t>
            </a:r>
            <a:r>
              <a:rPr lang="en-US" dirty="0">
                <a:latin typeface="Comic Sans MS" pitchFamily="66" charset="0"/>
              </a:rPr>
              <a:t>-&gt; V NP PP </a:t>
            </a:r>
            <a:r>
              <a:rPr lang="en-US" dirty="0">
                <a:solidFill>
                  <a:schemeClr val="accent2"/>
                </a:solidFill>
              </a:rPr>
              <a:t>used with </a:t>
            </a:r>
            <a:r>
              <a:rPr lang="en-US" dirty="0"/>
              <a:t>dumped</a:t>
            </a:r>
            <a:r>
              <a:rPr lang="en-US" dirty="0">
                <a:solidFill>
                  <a:schemeClr val="accent2"/>
                </a:solidFill>
              </a:rPr>
              <a:t>, divided by the number of VPs that </a:t>
            </a:r>
            <a:r>
              <a:rPr lang="en-US" dirty="0"/>
              <a:t>dumped</a:t>
            </a:r>
            <a:r>
              <a:rPr lang="en-US" dirty="0">
                <a:solidFill>
                  <a:schemeClr val="accent2"/>
                </a:solidFill>
              </a:rPr>
              <a:t> appears in total</a:t>
            </a:r>
          </a:p>
        </p:txBody>
      </p:sp>
    </p:spTree>
    <p:extLst>
      <p:ext uri="{BB962C8B-B14F-4D97-AF65-F5344CB8AC3E}">
        <p14:creationId xmlns:p14="http://schemas.microsoft.com/office/powerpoint/2010/main" val="291421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8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3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0"/>
            <a:ext cx="7772400" cy="1143000"/>
          </a:xfrm>
        </p:spPr>
        <p:txBody>
          <a:bodyPr/>
          <a:lstStyle/>
          <a:p>
            <a:r>
              <a:rPr lang="en-CA" dirty="0"/>
              <a:t>Approx. # of parses ?</a:t>
            </a:r>
          </a:p>
        </p:txBody>
      </p:sp>
      <p:sp>
        <p:nvSpPr>
          <p:cNvPr id="3" name="Content Placeholder 2"/>
          <p:cNvSpPr>
            <a:spLocks noGrp="1"/>
          </p:cNvSpPr>
          <p:nvPr>
            <p:ph idx="1"/>
          </p:nvPr>
        </p:nvSpPr>
        <p:spPr>
          <a:xfrm>
            <a:off x="620828" y="1600200"/>
            <a:ext cx="7989772" cy="2209800"/>
          </a:xfrm>
          <a:solidFill>
            <a:schemeClr val="accent2">
              <a:lumMod val="20000"/>
              <a:lumOff val="80000"/>
            </a:schemeClr>
          </a:solidFill>
        </p:spPr>
        <p:txBody>
          <a:bodyPr/>
          <a:lstStyle/>
          <a:p>
            <a:r>
              <a:rPr lang="en-CA" dirty="0"/>
              <a:t>The </a:t>
            </a:r>
            <a:r>
              <a:rPr lang="en-CA" u="sng" dirty="0"/>
              <a:t>famous Chinese deep-space cosmologists </a:t>
            </a:r>
            <a:r>
              <a:rPr lang="en-CA" dirty="0">
                <a:solidFill>
                  <a:srgbClr val="7030A0"/>
                </a:solidFill>
              </a:rPr>
              <a:t>and</a:t>
            </a:r>
            <a:r>
              <a:rPr lang="en-CA" dirty="0"/>
              <a:t> astrophysicists saw a </a:t>
            </a:r>
            <a:r>
              <a:rPr lang="en-CA" u="sng" dirty="0"/>
              <a:t>new spiral galaxy </a:t>
            </a:r>
            <a:r>
              <a:rPr lang="en-CA" dirty="0">
                <a:solidFill>
                  <a:srgbClr val="00B0F0"/>
                </a:solidFill>
              </a:rPr>
              <a:t>with</a:t>
            </a:r>
            <a:r>
              <a:rPr lang="en-CA" dirty="0"/>
              <a:t> the </a:t>
            </a:r>
            <a:r>
              <a:rPr lang="en-CA" u="sng" dirty="0"/>
              <a:t>wide mirror telescope </a:t>
            </a:r>
            <a:r>
              <a:rPr lang="en-CA" dirty="0">
                <a:solidFill>
                  <a:srgbClr val="00B0F0"/>
                </a:solidFill>
              </a:rPr>
              <a:t>in</a:t>
            </a:r>
            <a:r>
              <a:rPr lang="en-CA" dirty="0"/>
              <a:t> Hawaii </a:t>
            </a:r>
            <a:r>
              <a:rPr lang="en-CA" dirty="0">
                <a:solidFill>
                  <a:srgbClr val="00B0F0"/>
                </a:solidFill>
              </a:rPr>
              <a:t>on</a:t>
            </a:r>
            <a:r>
              <a:rPr lang="en-CA" dirty="0"/>
              <a:t> the night </a:t>
            </a:r>
            <a:r>
              <a:rPr lang="en-CA" dirty="0">
                <a:solidFill>
                  <a:srgbClr val="00B0F0"/>
                </a:solidFill>
              </a:rPr>
              <a:t>of</a:t>
            </a:r>
            <a:r>
              <a:rPr lang="en-CA" dirty="0"/>
              <a:t> Jan 21</a:t>
            </a:r>
            <a:r>
              <a:rPr lang="en-CA" baseline="30000" dirty="0"/>
              <a:t>st </a:t>
            </a:r>
            <a:r>
              <a:rPr lang="en-CA" dirty="0">
                <a:solidFill>
                  <a:srgbClr val="00B0F0"/>
                </a:solidFill>
              </a:rPr>
              <a:t>at</a:t>
            </a:r>
            <a:r>
              <a:rPr lang="en-CA" dirty="0"/>
              <a:t> 2:34 AM. </a:t>
            </a:r>
          </a:p>
        </p:txBody>
      </p:sp>
      <p:sp>
        <p:nvSpPr>
          <p:cNvPr id="4" name="Date Placeholder 3"/>
          <p:cNvSpPr>
            <a:spLocks noGrp="1"/>
          </p:cNvSpPr>
          <p:nvPr>
            <p:ph type="dt" sz="half" idx="10"/>
          </p:nvPr>
        </p:nvSpPr>
        <p:spPr/>
        <p:txBody>
          <a:bodyPr/>
          <a:lstStyle/>
          <a:p>
            <a:pPr>
              <a:defRPr/>
            </a:pPr>
            <a:fld id="{DA19E082-B9AD-4A49-B6A2-ADF6F4FA9FBF}" type="datetime1">
              <a:rPr lang="en-US" smtClean="0"/>
              <a:t>2/12/2020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pPr>
              <a:defRPr/>
            </a:pPr>
            <a:fld id="{E3E7DFC6-37F6-4FED-8451-17EEC188660E}" type="slidenum">
              <a:rPr lang="en-US" smtClean="0"/>
              <a:pPr>
                <a:defRPr/>
              </a:pPr>
              <a:t>8</a:t>
            </a:fld>
            <a:endParaRPr lang="en-US"/>
          </a:p>
        </p:txBody>
      </p:sp>
      <p:sp>
        <p:nvSpPr>
          <p:cNvPr id="7" name="Content Placeholder 2"/>
          <p:cNvSpPr txBox="1">
            <a:spLocks/>
          </p:cNvSpPr>
          <p:nvPr/>
        </p:nvSpPr>
        <p:spPr bwMode="auto">
          <a:xfrm>
            <a:off x="620829" y="4114800"/>
            <a:ext cx="77724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kern="0" dirty="0"/>
              <a:t>Catalan of 5 = 14</a:t>
            </a:r>
          </a:p>
          <a:p>
            <a:r>
              <a:rPr lang="en-CA" kern="0" dirty="0"/>
              <a:t>Tot= </a:t>
            </a:r>
            <a:r>
              <a:rPr lang="en-CA" u="sng" kern="0" dirty="0"/>
              <a:t>5</a:t>
            </a:r>
            <a:r>
              <a:rPr lang="en-CA" kern="0" dirty="0"/>
              <a:t> x </a:t>
            </a:r>
            <a:r>
              <a:rPr lang="en-CA" u="sng" kern="0" dirty="0"/>
              <a:t>2</a:t>
            </a:r>
            <a:r>
              <a:rPr lang="en-CA" kern="0" dirty="0"/>
              <a:t> x </a:t>
            </a:r>
            <a:r>
              <a:rPr lang="en-CA" u="sng" kern="0" dirty="0"/>
              <a:t>2</a:t>
            </a:r>
            <a:r>
              <a:rPr lang="en-CA" kern="0" dirty="0"/>
              <a:t> x </a:t>
            </a:r>
            <a:r>
              <a:rPr lang="en-CA" kern="0" dirty="0">
                <a:solidFill>
                  <a:srgbClr val="7030A0"/>
                </a:solidFill>
              </a:rPr>
              <a:t>2</a:t>
            </a:r>
            <a:r>
              <a:rPr lang="en-CA" kern="0" dirty="0"/>
              <a:t> x </a:t>
            </a:r>
            <a:r>
              <a:rPr lang="en-CA" kern="0" dirty="0">
                <a:solidFill>
                  <a:srgbClr val="00B0F0"/>
                </a:solidFill>
              </a:rPr>
              <a:t>14 </a:t>
            </a:r>
            <a:r>
              <a:rPr lang="en-CA" kern="0" dirty="0"/>
              <a:t>= 560</a:t>
            </a:r>
            <a:endParaRPr lang="en-CA" kern="0" dirty="0">
              <a:solidFill>
                <a:srgbClr val="00B0F0"/>
              </a:solidFill>
            </a:endParaRPr>
          </a:p>
        </p:txBody>
      </p:sp>
    </p:spTree>
    <p:extLst>
      <p:ext uri="{BB962C8B-B14F-4D97-AF65-F5344CB8AC3E}">
        <p14:creationId xmlns:p14="http://schemas.microsoft.com/office/powerpoint/2010/main" val="342927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90984267-17F4-4F26-9A76-1A0137029746}" type="datetime1">
              <a:rPr lang="en-US" smtClean="0"/>
              <a:t>2/12/2020</a:t>
            </a:fld>
            <a:endParaRPr lang="en-US"/>
          </a:p>
        </p:txBody>
      </p:sp>
      <p:sp>
        <p:nvSpPr>
          <p:cNvPr id="31747" name="Footer Placeholder 4"/>
          <p:cNvSpPr>
            <a:spLocks noGrp="1"/>
          </p:cNvSpPr>
          <p:nvPr>
            <p:ph type="ftr" sz="quarter" idx="11"/>
          </p:nvPr>
        </p:nvSpPr>
        <p:spPr>
          <a:noFill/>
        </p:spPr>
        <p:txBody>
          <a:bodyPr/>
          <a:lstStyle/>
          <a:p>
            <a:r>
              <a:rPr lang="en-US"/>
              <a:t>CPSC503 Winter 2020</a:t>
            </a:r>
          </a:p>
        </p:txBody>
      </p:sp>
      <p:sp>
        <p:nvSpPr>
          <p:cNvPr id="31748" name="Slide Number Placeholder 5"/>
          <p:cNvSpPr>
            <a:spLocks noGrp="1"/>
          </p:cNvSpPr>
          <p:nvPr>
            <p:ph type="sldNum" sz="quarter" idx="12"/>
          </p:nvPr>
        </p:nvSpPr>
        <p:spPr>
          <a:noFill/>
        </p:spPr>
        <p:txBody>
          <a:bodyPr/>
          <a:lstStyle/>
          <a:p>
            <a:fld id="{B95F28FF-722D-418B-8541-2E1BC2E36A12}" type="slidenum">
              <a:rPr lang="en-US" smtClean="0"/>
              <a:pPr/>
              <a:t>80</a:t>
            </a:fld>
            <a:endParaRPr lang="en-US"/>
          </a:p>
        </p:txBody>
      </p:sp>
      <p:sp>
        <p:nvSpPr>
          <p:cNvPr id="31749" name="Rectangle 2"/>
          <p:cNvSpPr>
            <a:spLocks noGrp="1" noChangeArrowheads="1"/>
          </p:cNvSpPr>
          <p:nvPr>
            <p:ph type="title"/>
          </p:nvPr>
        </p:nvSpPr>
        <p:spPr>
          <a:xfrm>
            <a:off x="0" y="0"/>
            <a:ext cx="8534400" cy="1524000"/>
          </a:xfrm>
        </p:spPr>
        <p:txBody>
          <a:bodyPr/>
          <a:lstStyle/>
          <a:p>
            <a:pPr eaLnBrk="1" hangingPunct="1"/>
            <a:r>
              <a:rPr lang="en-US" sz="3600"/>
              <a:t>Phrase/heads affinities for their Predicates</a:t>
            </a:r>
          </a:p>
        </p:txBody>
      </p:sp>
      <p:sp>
        <p:nvSpPr>
          <p:cNvPr id="712709" name="Rectangle 5"/>
          <p:cNvSpPr>
            <a:spLocks noChangeArrowheads="1"/>
          </p:cNvSpPr>
          <p:nvPr/>
        </p:nvSpPr>
        <p:spPr bwMode="auto">
          <a:xfrm>
            <a:off x="-304800" y="1295400"/>
            <a:ext cx="9677400" cy="1295400"/>
          </a:xfrm>
          <a:prstGeom prst="rect">
            <a:avLst/>
          </a:prstGeom>
          <a:noFill/>
          <a:ln w="9525">
            <a:noFill/>
            <a:miter lim="800000"/>
            <a:headEnd/>
            <a:tailEnd/>
          </a:ln>
        </p:spPr>
        <p:txBody>
          <a:bodyPr/>
          <a:lstStyle/>
          <a:p>
            <a:pPr marL="742950" lvl="1" indent="-285750">
              <a:lnSpc>
                <a:spcPct val="90000"/>
              </a:lnSpc>
              <a:spcBef>
                <a:spcPct val="20000"/>
              </a:spcBef>
            </a:pPr>
            <a:r>
              <a:rPr lang="en-US" sz="2800" b="1">
                <a:latin typeface="Comic Sans MS" pitchFamily="66" charset="0"/>
              </a:rPr>
              <a:t>r:  VP -&gt; V NP PP ; P(r|VP, h(VP), h(NP), h(PP))</a:t>
            </a:r>
            <a:r>
              <a:rPr lang="en-US" sz="2400" b="1">
                <a:latin typeface="Comic Sans MS" pitchFamily="66" charset="0"/>
              </a:rPr>
              <a:t> </a:t>
            </a:r>
          </a:p>
          <a:p>
            <a:pPr marL="742950" lvl="1" indent="-285750">
              <a:lnSpc>
                <a:spcPct val="90000"/>
              </a:lnSpc>
              <a:spcBef>
                <a:spcPct val="20000"/>
              </a:spcBef>
            </a:pPr>
            <a:r>
              <a:rPr lang="en-US" sz="2400" b="1">
                <a:latin typeface="Comic Sans MS" pitchFamily="66" charset="0"/>
              </a:rPr>
              <a:t>Becomes</a:t>
            </a:r>
          </a:p>
          <a:p>
            <a:pPr marL="742950" lvl="1" indent="-285750">
              <a:lnSpc>
                <a:spcPct val="90000"/>
              </a:lnSpc>
              <a:spcBef>
                <a:spcPct val="20000"/>
              </a:spcBef>
            </a:pPr>
            <a:r>
              <a:rPr lang="en-US" sz="2800" b="1">
                <a:latin typeface="Comic Sans MS" pitchFamily="66" charset="0"/>
              </a:rPr>
              <a:t>P(r | VP, h(VP)) x </a:t>
            </a:r>
          </a:p>
          <a:p>
            <a:pPr marL="742950" lvl="1" indent="-285750">
              <a:lnSpc>
                <a:spcPct val="90000"/>
              </a:lnSpc>
              <a:spcBef>
                <a:spcPct val="20000"/>
              </a:spcBef>
            </a:pPr>
            <a:r>
              <a:rPr lang="en-US" sz="2800" b="1">
                <a:solidFill>
                  <a:schemeClr val="accent2"/>
                </a:solidFill>
                <a:latin typeface="Comic Sans MS" pitchFamily="66" charset="0"/>
              </a:rPr>
              <a:t>P(h(NP) | NP, h(VP))) x P(h(PP) | PP, h(VP)))</a:t>
            </a:r>
            <a:r>
              <a:rPr lang="en-US" sz="2800" b="1">
                <a:latin typeface="Comic Sans MS" pitchFamily="66" charset="0"/>
              </a:rPr>
              <a:t> 	</a:t>
            </a:r>
            <a:endParaRPr lang="en-US" sz="2400" b="1">
              <a:latin typeface="Comic Sans MS" pitchFamily="66" charset="0"/>
            </a:endParaRPr>
          </a:p>
        </p:txBody>
      </p:sp>
      <p:sp>
        <p:nvSpPr>
          <p:cNvPr id="712711" name="Rectangle 7"/>
          <p:cNvSpPr>
            <a:spLocks noChangeArrowheads="1"/>
          </p:cNvSpPr>
          <p:nvPr/>
        </p:nvSpPr>
        <p:spPr bwMode="auto">
          <a:xfrm>
            <a:off x="0" y="3505200"/>
            <a:ext cx="8915400" cy="1295400"/>
          </a:xfrm>
          <a:prstGeom prst="rect">
            <a:avLst/>
          </a:prstGeom>
          <a:noFill/>
          <a:ln w="9525">
            <a:noFill/>
            <a:miter lim="800000"/>
            <a:headEnd/>
            <a:tailEnd/>
          </a:ln>
        </p:spPr>
        <p:txBody>
          <a:bodyPr/>
          <a:lstStyle/>
          <a:p>
            <a:pPr marL="742950" lvl="1" indent="-285750">
              <a:lnSpc>
                <a:spcPct val="90000"/>
              </a:lnSpc>
              <a:spcBef>
                <a:spcPct val="20000"/>
              </a:spcBef>
            </a:pPr>
            <a:r>
              <a:rPr lang="en-US" sz="2800" b="1">
                <a:latin typeface="Comic Sans MS" pitchFamily="66" charset="0"/>
              </a:rPr>
              <a:t>E.g. P(r | VP,dumped) x </a:t>
            </a:r>
          </a:p>
          <a:p>
            <a:pPr marL="742950" lvl="1" indent="-285750">
              <a:lnSpc>
                <a:spcPct val="90000"/>
              </a:lnSpc>
              <a:spcBef>
                <a:spcPct val="20000"/>
              </a:spcBef>
            </a:pPr>
            <a:r>
              <a:rPr lang="en-US" sz="2800" b="1">
                <a:solidFill>
                  <a:schemeClr val="accent2"/>
                </a:solidFill>
                <a:latin typeface="Comic Sans MS" pitchFamily="66" charset="0"/>
              </a:rPr>
              <a:t>P(sacks | NP, dumped)) x P(into | PP, dumped))</a:t>
            </a:r>
            <a:r>
              <a:rPr lang="en-US" sz="2800" b="1">
                <a:latin typeface="Comic Sans MS" pitchFamily="66" charset="0"/>
              </a:rPr>
              <a:t> 	</a:t>
            </a:r>
            <a:endParaRPr lang="en-US" sz="2400" b="1">
              <a:latin typeface="Comic Sans MS" pitchFamily="66" charset="0"/>
            </a:endParaRPr>
          </a:p>
        </p:txBody>
      </p:sp>
      <p:sp>
        <p:nvSpPr>
          <p:cNvPr id="56328" name="Rectangle 8"/>
          <p:cNvSpPr>
            <a:spLocks noGrp="1" noChangeArrowheads="1"/>
          </p:cNvSpPr>
          <p:nvPr>
            <p:ph type="body" idx="1"/>
          </p:nvPr>
        </p:nvSpPr>
        <p:spPr>
          <a:xfrm>
            <a:off x="685800" y="5029200"/>
            <a:ext cx="8093075" cy="1279525"/>
          </a:xfrm>
          <a:noFill/>
          <a:ln>
            <a:solidFill>
              <a:schemeClr val="accent2"/>
            </a:solidFill>
          </a:ln>
        </p:spPr>
        <p:txBody>
          <a:bodyPr/>
          <a:lstStyle/>
          <a:p>
            <a:pPr eaLnBrk="1" hangingPunct="1">
              <a:lnSpc>
                <a:spcPct val="90000"/>
              </a:lnSpc>
            </a:pPr>
            <a:r>
              <a:rPr lang="en-US"/>
              <a:t>count the places where </a:t>
            </a:r>
            <a:r>
              <a:rPr lang="en-US">
                <a:solidFill>
                  <a:schemeClr val="accent2"/>
                </a:solidFill>
              </a:rPr>
              <a:t>dumped</a:t>
            </a:r>
            <a:r>
              <a:rPr lang="en-US"/>
              <a:t> is the head of a constituent that has a PP daughter with </a:t>
            </a:r>
            <a:r>
              <a:rPr lang="en-US">
                <a:solidFill>
                  <a:schemeClr val="accent2"/>
                </a:solidFill>
              </a:rPr>
              <a:t>into</a:t>
            </a:r>
            <a:r>
              <a:rPr lang="en-US"/>
              <a:t> as its head and normalize</a:t>
            </a:r>
          </a:p>
        </p:txBody>
      </p:sp>
      <p:sp>
        <p:nvSpPr>
          <p:cNvPr id="31753" name="Rectangle 9"/>
          <p:cNvSpPr>
            <a:spLocks noChangeArrowheads="1"/>
          </p:cNvSpPr>
          <p:nvPr/>
        </p:nvSpPr>
        <p:spPr bwMode="auto">
          <a:xfrm>
            <a:off x="5029200" y="3886200"/>
            <a:ext cx="3810000" cy="685800"/>
          </a:xfrm>
          <a:prstGeom prst="rect">
            <a:avLst/>
          </a:prstGeom>
          <a:noFill/>
          <a:ln w="9525">
            <a:solidFill>
              <a:schemeClr val="accent2"/>
            </a:solidFill>
            <a:miter lim="800000"/>
            <a:headEnd/>
            <a:tailEnd/>
          </a:ln>
        </p:spPr>
        <p:txBody>
          <a:bodyPr wrap="none" anchor="ctr"/>
          <a:lstStyle/>
          <a:p>
            <a:endParaRPr lang="en-US"/>
          </a:p>
        </p:txBody>
      </p:sp>
      <p:sp>
        <p:nvSpPr>
          <p:cNvPr id="56330" name="Line 10"/>
          <p:cNvSpPr>
            <a:spLocks noChangeShapeType="1"/>
          </p:cNvSpPr>
          <p:nvPr/>
        </p:nvSpPr>
        <p:spPr bwMode="auto">
          <a:xfrm flipH="1">
            <a:off x="5715000" y="4572000"/>
            <a:ext cx="838200" cy="457200"/>
          </a:xfrm>
          <a:prstGeom prst="line">
            <a:avLst/>
          </a:prstGeom>
          <a:noFill/>
          <a:ln w="57150">
            <a:solidFill>
              <a:schemeClr val="accent2"/>
            </a:solidFill>
            <a:round/>
            <a:headEnd/>
            <a:tailEnd type="triangle" w="med" len="med"/>
          </a:ln>
        </p:spPr>
        <p:txBody>
          <a:bodyPr wrap="none" anchor="ctr"/>
          <a:lstStyle/>
          <a:p>
            <a:endParaRPr lang="en-US"/>
          </a:p>
        </p:txBody>
      </p:sp>
      <mc:AlternateContent xmlns:mc="http://schemas.openxmlformats.org/markup-compatibility/2006" xmlns:p14="http://schemas.microsoft.com/office/powerpoint/2010/main">
        <mc:Choice Requires="p14">
          <p:contentPart p14:bwMode="auto" r:id="rId3">
            <p14:nvContentPartPr>
              <p14:cNvPr id="31755" name="Ink 11"/>
              <p14:cNvContentPartPr>
                <a14:cpLocks xmlns:a14="http://schemas.microsoft.com/office/drawing/2010/main" noRot="1" noChangeAspect="1" noEditPoints="1" noChangeArrowheads="1" noChangeShapeType="1"/>
              </p14:cNvContentPartPr>
              <p14:nvPr/>
            </p14:nvContentPartPr>
            <p14:xfrm>
              <a:off x="682625" y="938213"/>
              <a:ext cx="7918450" cy="2206625"/>
            </p14:xfrm>
          </p:contentPart>
        </mc:Choice>
        <mc:Fallback xmlns="">
          <p:pic>
            <p:nvPicPr>
              <p:cNvPr id="31755" name="Ink 11"/>
              <p:cNvPicPr>
                <a:picLocks noRot="1" noChangeAspect="1" noEditPoints="1" noChangeArrowheads="1" noChangeShapeType="1"/>
              </p:cNvPicPr>
              <p:nvPr/>
            </p:nvPicPr>
            <p:blipFill>
              <a:blip r:embed="rId4"/>
              <a:stretch>
                <a:fillRect/>
              </a:stretch>
            </p:blipFill>
            <p:spPr>
              <a:xfrm>
                <a:off x="679385" y="931734"/>
                <a:ext cx="7933930" cy="222390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1756" name="Ink 12"/>
              <p14:cNvContentPartPr>
                <a14:cpLocks xmlns:a14="http://schemas.microsoft.com/office/drawing/2010/main" noRot="1" noChangeAspect="1" noEditPoints="1" noChangeArrowheads="1" noChangeShapeType="1"/>
              </p14:cNvContentPartPr>
              <p14:nvPr/>
            </p14:nvContentPartPr>
            <p14:xfrm>
              <a:off x="646113" y="1900238"/>
              <a:ext cx="2930525" cy="2157412"/>
            </p14:xfrm>
          </p:contentPart>
        </mc:Choice>
        <mc:Fallback xmlns="">
          <p:pic>
            <p:nvPicPr>
              <p:cNvPr id="31756" name="Ink 12"/>
              <p:cNvPicPr>
                <a:picLocks noRot="1" noChangeAspect="1" noEditPoints="1" noChangeArrowheads="1" noChangeShapeType="1"/>
              </p:cNvPicPr>
              <p:nvPr/>
            </p:nvPicPr>
            <p:blipFill>
              <a:blip r:embed="rId6"/>
              <a:stretch>
                <a:fillRect/>
              </a:stretch>
            </p:blipFill>
            <p:spPr>
              <a:xfrm>
                <a:off x="641073" y="1895558"/>
                <a:ext cx="2947806" cy="217253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1757" name="Ink 13"/>
              <p14:cNvContentPartPr>
                <a14:cpLocks xmlns:a14="http://schemas.microsoft.com/office/drawing/2010/main" noRot="1" noChangeAspect="1" noEditPoints="1" noChangeArrowheads="1" noChangeShapeType="1"/>
              </p14:cNvContentPartPr>
              <p14:nvPr/>
            </p14:nvContentPartPr>
            <p14:xfrm>
              <a:off x="5527675" y="3602038"/>
              <a:ext cx="347663" cy="341312"/>
            </p14:xfrm>
          </p:contentPart>
        </mc:Choice>
        <mc:Fallback xmlns="">
          <p:pic>
            <p:nvPicPr>
              <p:cNvPr id="31757" name="Ink 13"/>
              <p:cNvPicPr>
                <a:picLocks noRot="1" noChangeAspect="1" noEditPoints="1" noChangeArrowheads="1" noChangeShapeType="1"/>
              </p:cNvPicPr>
              <p:nvPr/>
            </p:nvPicPr>
            <p:blipFill>
              <a:blip r:embed="rId8"/>
              <a:stretch>
                <a:fillRect/>
              </a:stretch>
            </p:blipFill>
            <p:spPr>
              <a:xfrm>
                <a:off x="5520117" y="3595917"/>
                <a:ext cx="358820" cy="3578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1758" name="Ink 14"/>
              <p14:cNvContentPartPr>
                <a14:cpLocks xmlns:a14="http://schemas.microsoft.com/office/drawing/2010/main" noRot="1" noChangeAspect="1" noEditPoints="1" noChangeArrowheads="1" noChangeShapeType="1"/>
              </p14:cNvContentPartPr>
              <p14:nvPr/>
            </p14:nvContentPartPr>
            <p14:xfrm>
              <a:off x="3455988" y="3862388"/>
              <a:ext cx="196850" cy="207962"/>
            </p14:xfrm>
          </p:contentPart>
        </mc:Choice>
        <mc:Fallback xmlns="">
          <p:pic>
            <p:nvPicPr>
              <p:cNvPr id="31758" name="Ink 14"/>
              <p:cNvPicPr>
                <a:picLocks noRot="1" noChangeAspect="1" noEditPoints="1" noChangeArrowheads="1" noChangeShapeType="1"/>
              </p:cNvPicPr>
              <p:nvPr/>
            </p:nvPicPr>
            <p:blipFill>
              <a:blip r:embed="rId10"/>
              <a:stretch>
                <a:fillRect/>
              </a:stretch>
            </p:blipFill>
            <p:spPr>
              <a:xfrm>
                <a:off x="3450590" y="3856631"/>
                <a:ext cx="212684" cy="22343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1759" name="Ink 15"/>
              <p14:cNvContentPartPr>
                <a14:cpLocks xmlns:a14="http://schemas.microsoft.com/office/drawing/2010/main" noRot="1" noChangeAspect="1" noEditPoints="1" noChangeArrowheads="1" noChangeShapeType="1"/>
              </p14:cNvContentPartPr>
              <p14:nvPr/>
            </p14:nvContentPartPr>
            <p14:xfrm>
              <a:off x="7521575" y="3565525"/>
              <a:ext cx="241300" cy="257175"/>
            </p14:xfrm>
          </p:contentPart>
        </mc:Choice>
        <mc:Fallback xmlns="">
          <p:pic>
            <p:nvPicPr>
              <p:cNvPr id="31759" name="Ink 15"/>
              <p:cNvPicPr>
                <a:picLocks noRot="1" noChangeAspect="1" noEditPoints="1" noChangeArrowheads="1" noChangeShapeType="1"/>
              </p:cNvPicPr>
              <p:nvPr/>
            </p:nvPicPr>
            <p:blipFill>
              <a:blip r:embed="rId12"/>
              <a:stretch>
                <a:fillRect/>
              </a:stretch>
            </p:blipFill>
            <p:spPr>
              <a:xfrm>
                <a:off x="7514742" y="3560843"/>
                <a:ext cx="253167" cy="270862"/>
              </a:xfrm>
              <a:prstGeom prst="rect">
                <a:avLst/>
              </a:prstGeom>
            </p:spPr>
          </p:pic>
        </mc:Fallback>
      </mc:AlternateContent>
    </p:spTree>
    <p:extLst>
      <p:ext uri="{BB962C8B-B14F-4D97-AF65-F5344CB8AC3E}">
        <p14:creationId xmlns:p14="http://schemas.microsoft.com/office/powerpoint/2010/main" val="223625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27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27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8">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8">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09" grpId="0" autoUpdateAnimBg="0"/>
      <p:bldP spid="712711" grpId="0" autoUpdateAnimBg="0"/>
      <p:bldP spid="56328" grpId="0" build="p" animBg="1"/>
      <p:bldP spid="563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Date Placeholder 3"/>
          <p:cNvSpPr>
            <a:spLocks noGrp="1"/>
          </p:cNvSpPr>
          <p:nvPr>
            <p:ph type="dt" sz="quarter" idx="10"/>
          </p:nvPr>
        </p:nvSpPr>
        <p:spPr>
          <a:noFill/>
        </p:spPr>
        <p:txBody>
          <a:bodyPr/>
          <a:lstStyle/>
          <a:p>
            <a:fld id="{7C61FE67-CE60-4E2D-B33F-BA69D597C702}" type="datetime1">
              <a:rPr lang="en-US" smtClean="0"/>
              <a:t>2/12/2020</a:t>
            </a:fld>
            <a:endParaRPr lang="en-US"/>
          </a:p>
        </p:txBody>
      </p:sp>
      <p:sp>
        <p:nvSpPr>
          <p:cNvPr id="3079" name="Footer Placeholder 4"/>
          <p:cNvSpPr>
            <a:spLocks noGrp="1"/>
          </p:cNvSpPr>
          <p:nvPr>
            <p:ph type="ftr" sz="quarter" idx="11"/>
          </p:nvPr>
        </p:nvSpPr>
        <p:spPr>
          <a:noFill/>
        </p:spPr>
        <p:txBody>
          <a:bodyPr/>
          <a:lstStyle/>
          <a:p>
            <a:r>
              <a:rPr lang="en-US"/>
              <a:t>CPSC503 Winter 2020</a:t>
            </a:r>
          </a:p>
        </p:txBody>
      </p:sp>
      <p:sp>
        <p:nvSpPr>
          <p:cNvPr id="3080" name="Slide Number Placeholder 5"/>
          <p:cNvSpPr>
            <a:spLocks noGrp="1"/>
          </p:cNvSpPr>
          <p:nvPr>
            <p:ph type="sldNum" sz="quarter" idx="12"/>
          </p:nvPr>
        </p:nvSpPr>
        <p:spPr>
          <a:noFill/>
        </p:spPr>
        <p:txBody>
          <a:bodyPr/>
          <a:lstStyle/>
          <a:p>
            <a:fld id="{E95DBC80-DCAC-4470-BD01-C51F54C2A7E9}" type="slidenum">
              <a:rPr lang="en-US" smtClean="0"/>
              <a:pPr/>
              <a:t>9</a:t>
            </a:fld>
            <a:endParaRPr lang="en-US"/>
          </a:p>
        </p:txBody>
      </p:sp>
      <p:sp>
        <p:nvSpPr>
          <p:cNvPr id="3081" name="Rectangle 2"/>
          <p:cNvSpPr>
            <a:spLocks noGrp="1" noChangeArrowheads="1"/>
          </p:cNvSpPr>
          <p:nvPr>
            <p:ph type="title"/>
          </p:nvPr>
        </p:nvSpPr>
        <p:spPr>
          <a:xfrm>
            <a:off x="685812" y="228600"/>
            <a:ext cx="7772400" cy="1143000"/>
          </a:xfrm>
        </p:spPr>
        <p:txBody>
          <a:bodyPr/>
          <a:lstStyle/>
          <a:p>
            <a:pPr eaLnBrk="1" hangingPunct="1"/>
            <a:r>
              <a:rPr lang="en-US"/>
              <a:t>Probabilistic CFGs (PCFGs)</a:t>
            </a:r>
          </a:p>
        </p:txBody>
      </p:sp>
      <p:sp>
        <p:nvSpPr>
          <p:cNvPr id="3082" name="Rectangle 3"/>
          <p:cNvSpPr>
            <a:spLocks noGrp="1" noChangeArrowheads="1"/>
          </p:cNvSpPr>
          <p:nvPr>
            <p:ph type="body" idx="1"/>
          </p:nvPr>
        </p:nvSpPr>
        <p:spPr>
          <a:xfrm>
            <a:off x="762011" y="1447799"/>
            <a:ext cx="7772400" cy="1143000"/>
          </a:xfrm>
        </p:spPr>
        <p:txBody>
          <a:bodyPr/>
          <a:lstStyle/>
          <a:p>
            <a:pPr eaLnBrk="1" hangingPunct="1"/>
            <a:r>
              <a:rPr lang="en-US"/>
              <a:t>Each grammar rule is augmented with a conditional probability</a:t>
            </a:r>
          </a:p>
        </p:txBody>
      </p:sp>
      <p:sp>
        <p:nvSpPr>
          <p:cNvPr id="590852" name="Rectangle 4"/>
          <p:cNvSpPr>
            <a:spLocks noChangeArrowheads="1"/>
          </p:cNvSpPr>
          <p:nvPr/>
        </p:nvSpPr>
        <p:spPr bwMode="auto">
          <a:xfrm>
            <a:off x="990612" y="5029200"/>
            <a:ext cx="7162800" cy="579208"/>
          </a:xfrm>
          <a:prstGeom prst="rect">
            <a:avLst/>
          </a:prstGeom>
          <a:noFill/>
          <a:ln w="9525">
            <a:solidFill>
              <a:schemeClr val="accent2"/>
            </a:solidFill>
            <a:miter lim="800000"/>
            <a:headEnd/>
            <a:tailEnd/>
          </a:ln>
        </p:spPr>
        <p:txBody>
          <a:bodyPr lIns="91366" tIns="45684" rIns="91366" bIns="45684">
            <a:spAutoFit/>
          </a:bodyPr>
          <a:lstStyle/>
          <a:p>
            <a:pPr>
              <a:spcAft>
                <a:spcPct val="25000"/>
              </a:spcAft>
            </a:pPr>
            <a:r>
              <a:rPr lang="en-US" sz="3200" b="1">
                <a:latin typeface="Comic Sans MS" pitchFamily="66" charset="0"/>
              </a:rPr>
              <a:t>Formal Def:</a:t>
            </a:r>
            <a:r>
              <a:rPr lang="en-US" sz="3200">
                <a:latin typeface="Comic Sans MS" pitchFamily="66" charset="0"/>
              </a:rPr>
              <a:t> 5-tuple </a:t>
            </a:r>
            <a:r>
              <a:rPr lang="en-US" sz="3200"/>
              <a:t>(N, </a:t>
            </a:r>
            <a:r>
              <a:rPr lang="en-US" sz="3200">
                <a:sym typeface="Symbol" pitchFamily="18" charset="2"/>
              </a:rPr>
              <a:t>, P, S,</a:t>
            </a:r>
            <a:r>
              <a:rPr lang="en-US" sz="3200">
                <a:solidFill>
                  <a:schemeClr val="accent2"/>
                </a:solidFill>
                <a:sym typeface="Symbol" pitchFamily="18" charset="2"/>
              </a:rPr>
              <a:t>D</a:t>
            </a:r>
            <a:r>
              <a:rPr lang="en-US" sz="3200">
                <a:sym typeface="Symbol" pitchFamily="18" charset="2"/>
              </a:rPr>
              <a:t>)</a:t>
            </a:r>
            <a:endParaRPr lang="en-US" sz="2800" b="1">
              <a:solidFill>
                <a:schemeClr val="accent2"/>
              </a:solidFill>
              <a:sym typeface="Symbol" pitchFamily="18" charset="2"/>
            </a:endParaRPr>
          </a:p>
        </p:txBody>
      </p:sp>
      <p:sp>
        <p:nvSpPr>
          <p:cNvPr id="590853" name="Rectangle 5"/>
          <p:cNvSpPr>
            <a:spLocks noChangeArrowheads="1"/>
          </p:cNvSpPr>
          <p:nvPr/>
        </p:nvSpPr>
        <p:spPr bwMode="auto">
          <a:xfrm>
            <a:off x="762011" y="2514611"/>
            <a:ext cx="7772400" cy="2362199"/>
          </a:xfrm>
          <a:prstGeom prst="rect">
            <a:avLst/>
          </a:prstGeom>
          <a:noFill/>
          <a:ln w="9525">
            <a:noFill/>
            <a:miter lim="800000"/>
            <a:headEnd/>
            <a:tailEnd/>
          </a:ln>
        </p:spPr>
        <p:txBody>
          <a:bodyPr lIns="91366" tIns="45684" rIns="91366" bIns="45684"/>
          <a:lstStyle/>
          <a:p>
            <a:pPr marL="342615" indent="-342615">
              <a:spcBef>
                <a:spcPct val="20000"/>
              </a:spcBef>
              <a:buFontTx/>
              <a:buChar char="•"/>
            </a:pPr>
            <a:r>
              <a:rPr lang="en-US" sz="2800" b="1">
                <a:latin typeface="Comic Sans MS" pitchFamily="66" charset="0"/>
              </a:rPr>
              <a:t>The expansions for a given non-terminal sum to 1</a:t>
            </a:r>
          </a:p>
          <a:p>
            <a:pPr marL="342615" indent="-342615">
              <a:spcBef>
                <a:spcPct val="20000"/>
              </a:spcBef>
            </a:pPr>
            <a:r>
              <a:rPr lang="en-US" sz="2800" b="1">
                <a:latin typeface="Comic Sans MS" pitchFamily="66" charset="0"/>
              </a:rPr>
              <a:t>	</a:t>
            </a:r>
            <a:r>
              <a:rPr lang="en-US" sz="2400">
                <a:latin typeface="Comic Sans MS" pitchFamily="66" charset="0"/>
              </a:rPr>
              <a:t>VP -&gt; Verb			.55</a:t>
            </a:r>
          </a:p>
          <a:p>
            <a:pPr marL="342615" indent="-342615">
              <a:spcBef>
                <a:spcPct val="20000"/>
              </a:spcBef>
            </a:pPr>
            <a:r>
              <a:rPr lang="en-US" sz="2400">
                <a:latin typeface="Comic Sans MS" pitchFamily="66" charset="0"/>
              </a:rPr>
              <a:t>	VP	-&gt; Verb NP		.40</a:t>
            </a:r>
          </a:p>
          <a:p>
            <a:pPr marL="342615" indent="-342615">
              <a:spcBef>
                <a:spcPct val="20000"/>
              </a:spcBef>
            </a:pPr>
            <a:r>
              <a:rPr lang="en-US" sz="2400">
                <a:latin typeface="Comic Sans MS" pitchFamily="66" charset="0"/>
              </a:rPr>
              <a:t>	VP	-&gt; Verb NP NP 	.05</a:t>
            </a:r>
          </a:p>
        </p:txBody>
      </p:sp>
      <mc:AlternateContent xmlns:mc="http://schemas.openxmlformats.org/markup-compatibility/2006" xmlns:p14="http://schemas.microsoft.com/office/powerpoint/2010/main">
        <mc:Choice Requires="p14">
          <p:contentPart p14:bwMode="auto" r:id="rId3">
            <p14:nvContentPartPr>
              <p14:cNvPr id="124930" name="Ink 2"/>
              <p14:cNvContentPartPr>
                <a14:cpLocks xmlns:a14="http://schemas.microsoft.com/office/drawing/2010/main" noRot="1" noChangeAspect="1" noEditPoints="1" noChangeArrowheads="1" noChangeShapeType="1"/>
              </p14:cNvContentPartPr>
              <p14:nvPr/>
            </p14:nvContentPartPr>
            <p14:xfrm>
              <a:off x="5419725" y="3230563"/>
              <a:ext cx="3022600" cy="620711"/>
            </p14:xfrm>
          </p:contentPart>
        </mc:Choice>
        <mc:Fallback xmlns="">
          <p:pic>
            <p:nvPicPr>
              <p:cNvPr id="124930" name="Ink 2"/>
              <p:cNvPicPr>
                <a:picLocks noRot="1" noChangeAspect="1" noEditPoints="1" noChangeArrowheads="1" noChangeShapeType="1"/>
              </p:cNvPicPr>
              <p:nvPr/>
            </p:nvPicPr>
            <p:blipFill>
              <a:blip r:embed="rId4"/>
              <a:stretch>
                <a:fillRect/>
              </a:stretch>
            </p:blipFill>
            <p:spPr>
              <a:xfrm>
                <a:off x="5416845" y="3223362"/>
                <a:ext cx="3034840" cy="63907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4931" name="Ink 3"/>
              <p14:cNvContentPartPr>
                <a14:cpLocks xmlns:a14="http://schemas.microsoft.com/office/drawing/2010/main" noRot="1" noChangeAspect="1" noEditPoints="1" noChangeArrowheads="1" noChangeShapeType="1"/>
              </p14:cNvContentPartPr>
              <p14:nvPr/>
            </p14:nvContentPartPr>
            <p14:xfrm>
              <a:off x="7002465" y="4775201"/>
              <a:ext cx="268286" cy="327024"/>
            </p14:xfrm>
          </p:contentPart>
        </mc:Choice>
        <mc:Fallback xmlns="">
          <p:pic>
            <p:nvPicPr>
              <p:cNvPr id="124931" name="Ink 3"/>
              <p:cNvPicPr>
                <a:picLocks noRot="1" noChangeAspect="1" noEditPoints="1" noChangeArrowheads="1" noChangeShapeType="1"/>
              </p:cNvPicPr>
              <p:nvPr/>
            </p:nvPicPr>
            <p:blipFill>
              <a:blip r:embed="rId6"/>
              <a:stretch>
                <a:fillRect/>
              </a:stretch>
            </p:blipFill>
            <p:spPr>
              <a:xfrm>
                <a:off x="6991674" y="4765116"/>
                <a:ext cx="286988" cy="347914"/>
              </a:xfrm>
              <a:prstGeom prst="rect">
                <a:avLst/>
              </a:prstGeom>
            </p:spPr>
          </p:pic>
        </mc:Fallback>
      </mc:AlternateContent>
    </p:spTree>
    <p:extLst>
      <p:ext uri="{BB962C8B-B14F-4D97-AF65-F5344CB8AC3E}">
        <p14:creationId xmlns:p14="http://schemas.microsoft.com/office/powerpoint/2010/main" val="145685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08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08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2" grpId="0" animBg="1" autoUpdateAnimBg="0"/>
      <p:bldP spid="590853" grpId="0" autoUpdateAnimBg="0"/>
    </p:bldLst>
  </p:timing>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69343</TotalTime>
  <Words>8195</Words>
  <Application>Microsoft Office PowerPoint</Application>
  <PresentationFormat>On-screen Show (4:3)</PresentationFormat>
  <Paragraphs>1000</Paragraphs>
  <Slides>80</Slides>
  <Notes>70</Notes>
  <HiddenSlides>7</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80</vt:i4>
      </vt:variant>
    </vt:vector>
  </HeadingPairs>
  <TitlesOfParts>
    <vt:vector size="92" baseType="lpstr">
      <vt:lpstr>Batang</vt:lpstr>
      <vt:lpstr>Meiryo</vt:lpstr>
      <vt:lpstr>Arial</vt:lpstr>
      <vt:lpstr>Arial Unicode MS</vt:lpstr>
      <vt:lpstr>Calibri</vt:lpstr>
      <vt:lpstr>Cambria Math</vt:lpstr>
      <vt:lpstr>Comic Sans MS</vt:lpstr>
      <vt:lpstr>Symbol</vt:lpstr>
      <vt:lpstr>Times New Roman</vt:lpstr>
      <vt:lpstr>5832 Template</vt:lpstr>
      <vt:lpstr>1_5832 Template</vt:lpstr>
      <vt:lpstr>Equation</vt:lpstr>
      <vt:lpstr>CPSC 503 Computational Linguistics</vt:lpstr>
      <vt:lpstr>Big Picture: Syntax &amp; Parsing (2013-2014 circa) </vt:lpstr>
      <vt:lpstr>Today Feb 12</vt:lpstr>
      <vt:lpstr>Start Probabilistic CFGs</vt:lpstr>
      <vt:lpstr>PowerPoint Presentation</vt:lpstr>
      <vt:lpstr>Structural Ambiguity: coordination</vt:lpstr>
      <vt:lpstr>Structural Ambiguity: NP-bracketing</vt:lpstr>
      <vt:lpstr>Approx. # of parses ?</vt:lpstr>
      <vt:lpstr>Probabilistic CFGs (PCFGs)</vt:lpstr>
      <vt:lpstr>Sample PCFG</vt:lpstr>
      <vt:lpstr>PCFGs are used to….</vt:lpstr>
      <vt:lpstr>Example</vt:lpstr>
      <vt:lpstr>Acquiring Grammars and Probabilities </vt:lpstr>
      <vt:lpstr>PowerPoint Presentation</vt:lpstr>
      <vt:lpstr>Today Feb 12</vt:lpstr>
      <vt:lpstr>Probabilistic CFGs</vt:lpstr>
      <vt:lpstr>Probabilistic Parsing: </vt:lpstr>
      <vt:lpstr>Probabilistic CKY Algorithm </vt:lpstr>
      <vt:lpstr>CKY: Base Case</vt:lpstr>
      <vt:lpstr>CKY: Recursive Case</vt:lpstr>
      <vt:lpstr>PowerPoint Presentation</vt:lpstr>
      <vt:lpstr>CKY: Termination</vt:lpstr>
      <vt:lpstr>Un-supervised PCFG Learning </vt:lpstr>
      <vt:lpstr>Non-supervised PCFG Learning </vt:lpstr>
      <vt:lpstr>Problems with PCFGs</vt:lpstr>
      <vt:lpstr>Structural Dependencies: Problem</vt:lpstr>
      <vt:lpstr>How would you address this problem?</vt:lpstr>
      <vt:lpstr>Structural Dependencies: Solution</vt:lpstr>
      <vt:lpstr>PowerPoint Presentation</vt:lpstr>
      <vt:lpstr>PowerPoint Presentation</vt:lpstr>
      <vt:lpstr>PowerPoint Presentation</vt:lpstr>
      <vt:lpstr>PowerPoint Presentation</vt:lpstr>
      <vt:lpstr>Today Feb 12</vt:lpstr>
      <vt:lpstr>Big Picture: Syntax &amp; Parsing (2016) </vt:lpstr>
      <vt:lpstr>PowerPoint Presentation</vt:lpstr>
      <vt:lpstr>Very recent paper (NAACL 2018)</vt:lpstr>
      <vt:lpstr>Very recent paper (NAACL 2018)</vt:lpstr>
      <vt:lpstr>Very recent paper (NAACL 2018)</vt:lpstr>
      <vt:lpstr>Very recent paper (NAACL 2018)</vt:lpstr>
      <vt:lpstr>Very recent paper (NAACL 2018)</vt:lpstr>
      <vt:lpstr>Beyond NLP……. Planning…..</vt:lpstr>
      <vt:lpstr>Big Picture: Syntax &amp; Parsing (2016…) </vt:lpstr>
      <vt:lpstr>PowerPoint Presentation</vt:lpstr>
      <vt:lpstr>PowerPoint Presentation</vt:lpstr>
      <vt:lpstr>PowerPoint Presentation</vt:lpstr>
      <vt:lpstr>PowerPoint Presentation</vt:lpstr>
      <vt:lpstr>Next Week</vt:lpstr>
      <vt:lpstr>The end</vt:lpstr>
      <vt:lpstr>Removed too complicated, given time available</vt:lpstr>
      <vt:lpstr>Lexical Dependencies: Solution</vt:lpstr>
      <vt:lpstr>More specific rules</vt:lpstr>
      <vt:lpstr>Example (right)</vt:lpstr>
      <vt:lpstr>Example (wrong)</vt:lpstr>
      <vt:lpstr>Problem with more specific rules</vt:lpstr>
      <vt:lpstr>Usual trick: Assume Independence</vt:lpstr>
      <vt:lpstr>Subcategorization</vt:lpstr>
      <vt:lpstr>Affinities between heads</vt:lpstr>
      <vt:lpstr>Example (right)</vt:lpstr>
      <vt:lpstr>Example (wrong)</vt:lpstr>
      <vt:lpstr>Probabilistic Parsing: </vt:lpstr>
      <vt:lpstr>Probabilistic CKY Algorithm </vt:lpstr>
      <vt:lpstr>CKY: Base Case</vt:lpstr>
      <vt:lpstr>CKY: Recursive Case</vt:lpstr>
      <vt:lpstr>Lecture Overview</vt:lpstr>
      <vt:lpstr>Problems with PCFGs</vt:lpstr>
      <vt:lpstr>Structural Dependencies: Problem</vt:lpstr>
      <vt:lpstr>Structural Dependencies: Solution</vt:lpstr>
      <vt:lpstr>PowerPoint Presentation</vt:lpstr>
      <vt:lpstr>PowerPoint Presentation</vt:lpstr>
      <vt:lpstr>Use only the Heads</vt:lpstr>
      <vt:lpstr>More specific rules</vt:lpstr>
      <vt:lpstr>NLP application: Practical Goal for FOL</vt:lpstr>
      <vt:lpstr>Heads</vt:lpstr>
      <vt:lpstr>More specific rules</vt:lpstr>
      <vt:lpstr>Example (right)</vt:lpstr>
      <vt:lpstr>Example (wrong)</vt:lpstr>
      <vt:lpstr>Problem with more specific rules</vt:lpstr>
      <vt:lpstr>Usual trick: Assume Independence</vt:lpstr>
      <vt:lpstr>Subcategorization</vt:lpstr>
      <vt:lpstr>Phrase/heads affinities for their Predicates</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Giuseppe Carenini</cp:lastModifiedBy>
  <cp:revision>702</cp:revision>
  <cp:lastPrinted>2020-02-12T19:16:21Z</cp:lastPrinted>
  <dcterms:created xsi:type="dcterms:W3CDTF">2003-01-21T20:11:16Z</dcterms:created>
  <dcterms:modified xsi:type="dcterms:W3CDTF">2020-02-12T19:40:04Z</dcterms:modified>
</cp:coreProperties>
</file>